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omments/modernComment_7FB475AE_24CD4A5.xml" ContentType="application/vnd.ms-powerpoint.comment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2" r:id="rId4"/>
    <p:sldMasterId id="2147483740" r:id="rId5"/>
  </p:sldMasterIdLst>
  <p:notesMasterIdLst>
    <p:notesMasterId r:id="rId44"/>
  </p:notesMasterIdLst>
  <p:sldIdLst>
    <p:sldId id="256" r:id="rId6"/>
    <p:sldId id="2139968502" r:id="rId7"/>
    <p:sldId id="2139968560" r:id="rId8"/>
    <p:sldId id="2139967719" r:id="rId9"/>
    <p:sldId id="2139968726" r:id="rId10"/>
    <p:sldId id="2139967715" r:id="rId11"/>
    <p:sldId id="2139968729" r:id="rId12"/>
    <p:sldId id="2689" r:id="rId13"/>
    <p:sldId id="2139968579" r:id="rId14"/>
    <p:sldId id="2139968730" r:id="rId15"/>
    <p:sldId id="2142533009" r:id="rId16"/>
    <p:sldId id="259" r:id="rId17"/>
    <p:sldId id="2142533038" r:id="rId18"/>
    <p:sldId id="2788" r:id="rId19"/>
    <p:sldId id="2142533041" r:id="rId20"/>
    <p:sldId id="2142533036" r:id="rId21"/>
    <p:sldId id="2740" r:id="rId22"/>
    <p:sldId id="2738" r:id="rId23"/>
    <p:sldId id="2142533042" r:id="rId24"/>
    <p:sldId id="2142533034" r:id="rId25"/>
    <p:sldId id="2142533029" r:id="rId26"/>
    <p:sldId id="2142533027" r:id="rId27"/>
    <p:sldId id="2142533020" r:id="rId28"/>
    <p:sldId id="2142533037" r:id="rId29"/>
    <p:sldId id="2142533044" r:id="rId30"/>
    <p:sldId id="2142533046" r:id="rId31"/>
    <p:sldId id="2142533022" r:id="rId32"/>
    <p:sldId id="2139968487" r:id="rId33"/>
    <p:sldId id="3016" r:id="rId34"/>
    <p:sldId id="2142533012" r:id="rId35"/>
    <p:sldId id="2139967612" r:id="rId36"/>
    <p:sldId id="2139968551" r:id="rId37"/>
    <p:sldId id="2139968494" r:id="rId38"/>
    <p:sldId id="2142533002" r:id="rId39"/>
    <p:sldId id="2142533011" r:id="rId40"/>
    <p:sldId id="2142533001" r:id="rId41"/>
    <p:sldId id="2724" r:id="rId42"/>
    <p:sldId id="2671" r:id="rId43"/>
  </p:sldIdLst>
  <p:sldSz cx="12193588" cy="6858000"/>
  <p:notesSz cx="6858000" cy="9144000"/>
  <p:defaultTextStyle>
    <a:defPPr>
      <a:defRPr lang="nl-NL"/>
    </a:defPPr>
    <a:lvl1pPr marL="0" algn="l" defTabSz="914446" rtl="0" eaLnBrk="1" latinLnBrk="0" hangingPunct="1">
      <a:defRPr sz="1800" kern="1200">
        <a:solidFill>
          <a:schemeClr val="tx1"/>
        </a:solidFill>
        <a:latin typeface="+mn-lt"/>
        <a:ea typeface="+mn-ea"/>
        <a:cs typeface="+mn-cs"/>
      </a:defRPr>
    </a:lvl1pPr>
    <a:lvl2pPr marL="457223" algn="l" defTabSz="914446" rtl="0" eaLnBrk="1" latinLnBrk="0" hangingPunct="1">
      <a:defRPr sz="1800" kern="1200">
        <a:solidFill>
          <a:schemeClr val="tx1"/>
        </a:solidFill>
        <a:latin typeface="+mn-lt"/>
        <a:ea typeface="+mn-ea"/>
        <a:cs typeface="+mn-cs"/>
      </a:defRPr>
    </a:lvl2pPr>
    <a:lvl3pPr marL="914446" algn="l" defTabSz="914446" rtl="0" eaLnBrk="1" latinLnBrk="0" hangingPunct="1">
      <a:defRPr sz="1800" kern="1200">
        <a:solidFill>
          <a:schemeClr val="tx1"/>
        </a:solidFill>
        <a:latin typeface="+mn-lt"/>
        <a:ea typeface="+mn-ea"/>
        <a:cs typeface="+mn-cs"/>
      </a:defRPr>
    </a:lvl3pPr>
    <a:lvl4pPr marL="1371669" algn="l" defTabSz="914446" rtl="0" eaLnBrk="1" latinLnBrk="0" hangingPunct="1">
      <a:defRPr sz="1800" kern="1200">
        <a:solidFill>
          <a:schemeClr val="tx1"/>
        </a:solidFill>
        <a:latin typeface="+mn-lt"/>
        <a:ea typeface="+mn-ea"/>
        <a:cs typeface="+mn-cs"/>
      </a:defRPr>
    </a:lvl4pPr>
    <a:lvl5pPr marL="1828891" algn="l" defTabSz="914446" rtl="0" eaLnBrk="1" latinLnBrk="0" hangingPunct="1">
      <a:defRPr sz="1800" kern="1200">
        <a:solidFill>
          <a:schemeClr val="tx1"/>
        </a:solidFill>
        <a:latin typeface="+mn-lt"/>
        <a:ea typeface="+mn-ea"/>
        <a:cs typeface="+mn-cs"/>
      </a:defRPr>
    </a:lvl5pPr>
    <a:lvl6pPr marL="2286114" algn="l" defTabSz="914446" rtl="0" eaLnBrk="1" latinLnBrk="0" hangingPunct="1">
      <a:defRPr sz="1800" kern="1200">
        <a:solidFill>
          <a:schemeClr val="tx1"/>
        </a:solidFill>
        <a:latin typeface="+mn-lt"/>
        <a:ea typeface="+mn-ea"/>
        <a:cs typeface="+mn-cs"/>
      </a:defRPr>
    </a:lvl6pPr>
    <a:lvl7pPr marL="2743337" algn="l" defTabSz="914446" rtl="0" eaLnBrk="1" latinLnBrk="0" hangingPunct="1">
      <a:defRPr sz="1800" kern="1200">
        <a:solidFill>
          <a:schemeClr val="tx1"/>
        </a:solidFill>
        <a:latin typeface="+mn-lt"/>
        <a:ea typeface="+mn-ea"/>
        <a:cs typeface="+mn-cs"/>
      </a:defRPr>
    </a:lvl7pPr>
    <a:lvl8pPr marL="3200560" algn="l" defTabSz="914446" rtl="0" eaLnBrk="1" latinLnBrk="0" hangingPunct="1">
      <a:defRPr sz="1800" kern="1200">
        <a:solidFill>
          <a:schemeClr val="tx1"/>
        </a:solidFill>
        <a:latin typeface="+mn-lt"/>
        <a:ea typeface="+mn-ea"/>
        <a:cs typeface="+mn-cs"/>
      </a:defRPr>
    </a:lvl8pPr>
    <a:lvl9pPr marL="3657783" algn="l" defTabSz="914446"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1EE9404-B201-4180-B658-10604A113C2A}" name="Frouke van Sterkenburg" initials="FS" userId="S::f.van.sterkenburg@nvza.nl::da2a23b8-c899-4d5d-b916-61dafca2f5fe" providerId="AD"/>
  <p188:author id="{65D0EF08-B7FA-82D7-6C22-AF18CEC93F27}" name="Irina van der Wal | Lodamind" initials="" userId="S::irina@lodamind.nl::ff0e01cd-9214-4521-ab79-0fdbd3d991ba" providerId="AD"/>
  <p188:author id="{9C909838-8002-7273-381C-5B6100B65390}" name="Samir El Abdouni" initials="SA" userId="S::samir_async-care.nl#ext#@nvza.onmicrosoft.com::d8c4630c-0370-499a-b5bd-ee6324c0d8eb" providerId="AD"/>
  <p188:author id="{F1222D65-0FF6-54D3-D74C-1D5E76593251}" name="Samir El Abdouni" initials="SE" userId="S::samir@async-care.nl::d83ff3b3-c98f-4f18-8299-b5d531bac7ed" providerId="AD"/>
  <p188:author id="{9AA7EB72-85B8-0CB3-BB13-9CC1E22F8A02}" name="Jikke Lambeek" initials="JL" userId="S::J.Lambeek@nvza.nl::759e6395-229b-485a-a6c1-f386fe2fdea4" providerId="AD"/>
  <p188:author id="{9D31AC8B-ADB7-49B6-A58A-51735EFD4B39}" name="Joëlle Rozeboom | Lodamind" initials="JR|L" userId="S::joelle@lodamind.nl::3a1b8924-2cc6-4b49-afd0-9aec5c564597" providerId="AD"/>
  <p188:author id="{6FEC89A8-51C7-6E67-B8FB-E81623AC8E4B}" name="Joëlle Rozeboom | Lodamind" initials="JL" userId="S::joelle_lodamind.nl#ext#@nvza.onmicrosoft.com::4a0cd12c-9308-44a8-a57f-1fdcf043b732"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9DBF4"/>
    <a:srgbClr val="EEF7FD"/>
    <a:srgbClr val="86C2EB"/>
    <a:srgbClr val="D3E9EE"/>
    <a:srgbClr val="82CCD6"/>
    <a:srgbClr val="77AEDA"/>
    <a:srgbClr val="826E54"/>
    <a:srgbClr val="BEE2FF"/>
    <a:srgbClr val="FFBC0C"/>
    <a:srgbClr val="D9EFF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675945A-62D0-5D4B-9297-A4DD80F8A814}" v="958" dt="2026-04-15T15:12:14.592"/>
    <p1510:client id="{39632165-7EC9-49A1-9B21-923506401FD5}" v="68" dt="2026-04-15T08:30:07.811"/>
    <p1510:client id="{490095E9-EF48-0545-9091-2F46657B9DE5}" v="6" dt="2026-04-15T08:51:58.543"/>
  </p1510:revLst>
</p1510:revInfo>
</file>

<file path=ppt/tableStyles.xml><?xml version="1.0" encoding="utf-8"?>
<a:tblStyleLst xmlns:a="http://schemas.openxmlformats.org/drawingml/2006/main" def="{5C22544A-7EE6-4342-B048-85BDC9FD1C3A}">
  <a:tblStyle styleId="{5C22544A-7EE6-4342-B048-85BDC9FD1C3A}" styleName="Stijl, gemiddeld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Stijl, gemiddeld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Stijl, gemiddeld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1"/>
    <p:restoredTop sz="94658"/>
  </p:normalViewPr>
  <p:slideViewPr>
    <p:cSldViewPr snapToGrid="0">
      <p:cViewPr varScale="1">
        <p:scale>
          <a:sx n="116" d="100"/>
          <a:sy n="116" d="100"/>
        </p:scale>
        <p:origin x="864" y="17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theme" Target="theme/theme1.xml"/><Relationship Id="rId50" Type="http://schemas.microsoft.com/office/2015/10/relationships/revisionInfo" Target="revisionInfo.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microsoft.com/office/2016/11/relationships/changesInfo" Target="changesInfos/changesInfo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notesMaster" Target="notesMasters/notesMaster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tableStyles" Target="tableStyles.xml"/><Relationship Id="rId8" Type="http://schemas.openxmlformats.org/officeDocument/2006/relationships/slide" Target="slides/slide3.xml"/><Relationship Id="rId51" Type="http://schemas.microsoft.com/office/2018/10/relationships/authors" Target="authors.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viewProps" Target="viewProps.xml"/><Relationship Id="rId20" Type="http://schemas.openxmlformats.org/officeDocument/2006/relationships/slide" Target="slides/slide15.xml"/><Relationship Id="rId41" Type="http://schemas.openxmlformats.org/officeDocument/2006/relationships/slide" Target="slides/slide36.xml"/><Relationship Id="rId1" Type="http://schemas.openxmlformats.org/officeDocument/2006/relationships/customXml" Target="../customXml/item1.xml"/><Relationship Id="rId6"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amir El Abdouni" userId="S::samir_async-care.nl#ext#@nvza.onmicrosoft.com::d8c4630c-0370-499a-b5bd-ee6324c0d8eb" providerId="AD" clId="Web-{2753619D-A537-CC32-8982-4EF192B38898}"/>
    <pc:docChg chg="mod">
      <pc:chgData name="Samir El Abdouni" userId="S::samir_async-care.nl#ext#@nvza.onmicrosoft.com::d8c4630c-0370-499a-b5bd-ee6324c0d8eb" providerId="AD" clId="Web-{2753619D-A537-CC32-8982-4EF192B38898}" dt="2026-04-14T10:56:59.709" v="0"/>
      <pc:docMkLst>
        <pc:docMk/>
      </pc:docMkLst>
    </pc:docChg>
  </pc:docChgLst>
  <pc:docChgLst>
    <pc:chgData name="Joëlle Rozeboom | Lodamind" userId="S::joelle_lodamind.nl#ext#@nvza.onmicrosoft.com::4a0cd12c-9308-44a8-a57f-1fdcf043b732" providerId="AD" clId="Web-{05D716C9-057E-F4F8-BEEF-5337495EDAB7}"/>
    <pc:docChg chg="delSld">
      <pc:chgData name="Joëlle Rozeboom | Lodamind" userId="S::joelle_lodamind.nl#ext#@nvza.onmicrosoft.com::4a0cd12c-9308-44a8-a57f-1fdcf043b732" providerId="AD" clId="Web-{05D716C9-057E-F4F8-BEEF-5337495EDAB7}" dt="2026-03-31T11:32:29.685" v="0"/>
      <pc:docMkLst>
        <pc:docMk/>
      </pc:docMkLst>
    </pc:docChg>
  </pc:docChgLst>
  <pc:docChgLst>
    <pc:chgData name="Paul Hoogland" userId="edde94ad-bebd-4f45-9781-208d40aeedda" providerId="ADAL" clId="{1088FBD3-1300-52E0-893D-F978934C374C}"/>
    <pc:docChg chg="undo custSel modSld">
      <pc:chgData name="Paul Hoogland" userId="edde94ad-bebd-4f45-9781-208d40aeedda" providerId="ADAL" clId="{1088FBD3-1300-52E0-893D-F978934C374C}" dt="2026-04-15T08:51:58.543" v="5" actId="14100"/>
      <pc:docMkLst>
        <pc:docMk/>
      </pc:docMkLst>
      <pc:sldChg chg="modSp mod">
        <pc:chgData name="Paul Hoogland" userId="edde94ad-bebd-4f45-9781-208d40aeedda" providerId="ADAL" clId="{1088FBD3-1300-52E0-893D-F978934C374C}" dt="2026-04-15T08:51:58.543" v="5" actId="14100"/>
        <pc:sldMkLst>
          <pc:docMk/>
          <pc:sldMk cId="2466017998" sldId="2139967719"/>
        </pc:sldMkLst>
        <pc:spChg chg="mod">
          <ac:chgData name="Paul Hoogland" userId="edde94ad-bebd-4f45-9781-208d40aeedda" providerId="ADAL" clId="{1088FBD3-1300-52E0-893D-F978934C374C}" dt="2026-04-15T08:51:58.543" v="5" actId="14100"/>
          <ac:spMkLst>
            <pc:docMk/>
            <pc:sldMk cId="2466017998" sldId="2139967719"/>
            <ac:spMk id="9" creationId="{7DC7A8AD-6F54-79D2-BCF7-D63934820D4F}"/>
          </ac:spMkLst>
        </pc:spChg>
        <pc:spChg chg="mod">
          <ac:chgData name="Paul Hoogland" userId="edde94ad-bebd-4f45-9781-208d40aeedda" providerId="ADAL" clId="{1088FBD3-1300-52E0-893D-F978934C374C}" dt="2026-04-15T08:51:57.151" v="3" actId="14100"/>
          <ac:spMkLst>
            <pc:docMk/>
            <pc:sldMk cId="2466017998" sldId="2139967719"/>
            <ac:spMk id="18" creationId="{CAAC787C-7AE6-0172-CAD1-BE6AFC53F055}"/>
          </ac:spMkLst>
        </pc:spChg>
        <pc:spChg chg="mod">
          <ac:chgData name="Paul Hoogland" userId="edde94ad-bebd-4f45-9781-208d40aeedda" providerId="ADAL" clId="{1088FBD3-1300-52E0-893D-F978934C374C}" dt="2026-04-15T08:51:57.151" v="3" actId="14100"/>
          <ac:spMkLst>
            <pc:docMk/>
            <pc:sldMk cId="2466017998" sldId="2139967719"/>
            <ac:spMk id="42" creationId="{060E02D9-C99F-2377-A9AC-FB53C0189EE3}"/>
          </ac:spMkLst>
        </pc:spChg>
      </pc:sldChg>
    </pc:docChg>
  </pc:docChgLst>
  <pc:docChgLst>
    <pc:chgData name="Joëlle Rozeboom | Lodamind" userId="3a1b8924-2cc6-4b49-afd0-9aec5c564597" providerId="ADAL" clId="{F7C6E982-BA4F-5E89-BD1B-3076FEAE9759}"/>
    <pc:docChg chg="addSld delSld modSld">
      <pc:chgData name="Joëlle Rozeboom | Lodamind" userId="3a1b8924-2cc6-4b49-afd0-9aec5c564597" providerId="ADAL" clId="{F7C6E982-BA4F-5E89-BD1B-3076FEAE9759}" dt="2026-03-31T11:43:13.454" v="44" actId="2696"/>
      <pc:docMkLst>
        <pc:docMk/>
      </pc:docMkLst>
      <pc:sldChg chg="add">
        <pc:chgData name="Joëlle Rozeboom | Lodamind" userId="3a1b8924-2cc6-4b49-afd0-9aec5c564597" providerId="ADAL" clId="{F7C6E982-BA4F-5E89-BD1B-3076FEAE9759}" dt="2026-03-31T11:42:46.896" v="4" actId="2890"/>
        <pc:sldMkLst>
          <pc:docMk/>
          <pc:sldMk cId="3002732544" sldId="2142533012"/>
        </pc:sldMkLst>
      </pc:sldChg>
    </pc:docChg>
  </pc:docChgLst>
  <pc:docChgLst>
    <pc:chgData name="Irina van der Wal | Lodamind" userId="ff0e01cd-9214-4521-ab79-0fdbd3d991ba" providerId="ADAL" clId="{030C7E3A-C69C-53F1-982C-171DA57E4A26}"/>
    <pc:docChg chg="undo redo custSel addSld delSld modSld sldOrd modMainMaster">
      <pc:chgData name="Irina van der Wal | Lodamind" userId="ff0e01cd-9214-4521-ab79-0fdbd3d991ba" providerId="ADAL" clId="{030C7E3A-C69C-53F1-982C-171DA57E4A26}" dt="2026-04-15T15:12:14.590" v="16547" actId="14826"/>
      <pc:docMkLst>
        <pc:docMk/>
      </pc:docMkLst>
      <pc:sldChg chg="modSp mod modTransition">
        <pc:chgData name="Irina van der Wal | Lodamind" userId="ff0e01cd-9214-4521-ab79-0fdbd3d991ba" providerId="ADAL" clId="{030C7E3A-C69C-53F1-982C-171DA57E4A26}" dt="2026-04-13T14:22:15.943" v="11290"/>
        <pc:sldMkLst>
          <pc:docMk/>
          <pc:sldMk cId="1191183899" sldId="259"/>
        </pc:sldMkLst>
        <pc:spChg chg="mod">
          <ac:chgData name="Irina van der Wal | Lodamind" userId="ff0e01cd-9214-4521-ab79-0fdbd3d991ba" providerId="ADAL" clId="{030C7E3A-C69C-53F1-982C-171DA57E4A26}" dt="2026-04-13T13:37:25.593" v="10710" actId="403"/>
          <ac:spMkLst>
            <pc:docMk/>
            <pc:sldMk cId="1191183899" sldId="259"/>
            <ac:spMk id="6" creationId="{C05ED4FD-A9A7-12EB-79C1-60897A4E84D5}"/>
          </ac:spMkLst>
        </pc:spChg>
        <pc:spChg chg="mod">
          <ac:chgData name="Irina van der Wal | Lodamind" userId="ff0e01cd-9214-4521-ab79-0fdbd3d991ba" providerId="ADAL" clId="{030C7E3A-C69C-53F1-982C-171DA57E4A26}" dt="2026-04-13T13:38:57.513" v="10720" actId="692"/>
          <ac:spMkLst>
            <pc:docMk/>
            <pc:sldMk cId="1191183899" sldId="259"/>
            <ac:spMk id="14" creationId="{FD52F134-1F5B-C47B-73D8-7F20835A5377}"/>
          </ac:spMkLst>
        </pc:spChg>
        <pc:spChg chg="mod">
          <ac:chgData name="Irina van der Wal | Lodamind" userId="ff0e01cd-9214-4521-ab79-0fdbd3d991ba" providerId="ADAL" clId="{030C7E3A-C69C-53F1-982C-171DA57E4A26}" dt="2026-04-13T13:39:03.495" v="10721" actId="692"/>
          <ac:spMkLst>
            <pc:docMk/>
            <pc:sldMk cId="1191183899" sldId="259"/>
            <ac:spMk id="15" creationId="{EA05BA5F-7635-649A-3541-FE53E2F369E1}"/>
          </ac:spMkLst>
        </pc:spChg>
        <pc:spChg chg="mod">
          <ac:chgData name="Irina van der Wal | Lodamind" userId="ff0e01cd-9214-4521-ab79-0fdbd3d991ba" providerId="ADAL" clId="{030C7E3A-C69C-53F1-982C-171DA57E4A26}" dt="2026-04-13T13:39:08.274" v="10722" actId="692"/>
          <ac:spMkLst>
            <pc:docMk/>
            <pc:sldMk cId="1191183899" sldId="259"/>
            <ac:spMk id="114" creationId="{A3705B70-462C-1413-174F-04CC914423C5}"/>
          </ac:spMkLst>
        </pc:spChg>
        <pc:spChg chg="mod">
          <ac:chgData name="Irina van der Wal | Lodamind" userId="ff0e01cd-9214-4521-ab79-0fdbd3d991ba" providerId="ADAL" clId="{030C7E3A-C69C-53F1-982C-171DA57E4A26}" dt="2026-04-13T13:39:15.979" v="10723" actId="692"/>
          <ac:spMkLst>
            <pc:docMk/>
            <pc:sldMk cId="1191183899" sldId="259"/>
            <ac:spMk id="115" creationId="{B2FA0BFE-170D-3D06-1D12-29915820492E}"/>
          </ac:spMkLst>
        </pc:spChg>
        <pc:spChg chg="mod">
          <ac:chgData name="Irina van der Wal | Lodamind" userId="ff0e01cd-9214-4521-ab79-0fdbd3d991ba" providerId="ADAL" clId="{030C7E3A-C69C-53F1-982C-171DA57E4A26}" dt="2026-04-13T13:36:53.480" v="10689" actId="403"/>
          <ac:spMkLst>
            <pc:docMk/>
            <pc:sldMk cId="1191183899" sldId="259"/>
            <ac:spMk id="119" creationId="{2271A480-34B0-573F-250C-EC94480027A7}"/>
          </ac:spMkLst>
        </pc:spChg>
        <pc:spChg chg="mod">
          <ac:chgData name="Irina van der Wal | Lodamind" userId="ff0e01cd-9214-4521-ab79-0fdbd3d991ba" providerId="ADAL" clId="{030C7E3A-C69C-53F1-982C-171DA57E4A26}" dt="2026-04-13T13:37:06.648" v="10702" actId="20577"/>
          <ac:spMkLst>
            <pc:docMk/>
            <pc:sldMk cId="1191183899" sldId="259"/>
            <ac:spMk id="120" creationId="{BE947F19-A5E5-69C9-79AC-0C3D29CC968E}"/>
          </ac:spMkLst>
        </pc:spChg>
        <pc:spChg chg="mod">
          <ac:chgData name="Irina van der Wal | Lodamind" userId="ff0e01cd-9214-4521-ab79-0fdbd3d991ba" providerId="ADAL" clId="{030C7E3A-C69C-53F1-982C-171DA57E4A26}" dt="2026-04-13T13:37:10.461" v="10704" actId="403"/>
          <ac:spMkLst>
            <pc:docMk/>
            <pc:sldMk cId="1191183899" sldId="259"/>
            <ac:spMk id="121" creationId="{D8764AC4-8ABE-CBAF-14C0-222F110A0ADA}"/>
          </ac:spMkLst>
        </pc:spChg>
        <pc:spChg chg="mod">
          <ac:chgData name="Irina van der Wal | Lodamind" userId="ff0e01cd-9214-4521-ab79-0fdbd3d991ba" providerId="ADAL" clId="{030C7E3A-C69C-53F1-982C-171DA57E4A26}" dt="2026-04-13T13:37:22.463" v="10709" actId="403"/>
          <ac:spMkLst>
            <pc:docMk/>
            <pc:sldMk cId="1191183899" sldId="259"/>
            <ac:spMk id="132" creationId="{6FB20632-1605-E838-1BFB-2BC4EE46EE41}"/>
          </ac:spMkLst>
        </pc:spChg>
        <pc:spChg chg="mod">
          <ac:chgData name="Irina van der Wal | Lodamind" userId="ff0e01cd-9214-4521-ab79-0fdbd3d991ba" providerId="ADAL" clId="{030C7E3A-C69C-53F1-982C-171DA57E4A26}" dt="2026-04-13T13:38:20.371" v="10719" actId="1037"/>
          <ac:spMkLst>
            <pc:docMk/>
            <pc:sldMk cId="1191183899" sldId="259"/>
            <ac:spMk id="136" creationId="{5130820C-C046-EFFE-E36E-34F3928D7651}"/>
          </ac:spMkLst>
        </pc:spChg>
        <pc:spChg chg="mod">
          <ac:chgData name="Irina van der Wal | Lodamind" userId="ff0e01cd-9214-4521-ab79-0fdbd3d991ba" providerId="ADAL" clId="{030C7E3A-C69C-53F1-982C-171DA57E4A26}" dt="2026-04-13T13:38:20.371" v="10719" actId="1037"/>
          <ac:spMkLst>
            <pc:docMk/>
            <pc:sldMk cId="1191183899" sldId="259"/>
            <ac:spMk id="140" creationId="{0C19AFA2-0FE0-2B6A-B0FD-09577A645BE5}"/>
          </ac:spMkLst>
        </pc:spChg>
        <pc:spChg chg="mod">
          <ac:chgData name="Irina van der Wal | Lodamind" userId="ff0e01cd-9214-4521-ab79-0fdbd3d991ba" providerId="ADAL" clId="{030C7E3A-C69C-53F1-982C-171DA57E4A26}" dt="2026-04-13T13:38:17.123" v="10718" actId="1037"/>
          <ac:spMkLst>
            <pc:docMk/>
            <pc:sldMk cId="1191183899" sldId="259"/>
            <ac:spMk id="176" creationId="{B106CF25-501F-4767-173A-32C431EAAE56}"/>
          </ac:spMkLst>
        </pc:spChg>
        <pc:spChg chg="mod">
          <ac:chgData name="Irina van der Wal | Lodamind" userId="ff0e01cd-9214-4521-ab79-0fdbd3d991ba" providerId="ADAL" clId="{030C7E3A-C69C-53F1-982C-171DA57E4A26}" dt="2026-04-13T13:38:17.123" v="10718" actId="1037"/>
          <ac:spMkLst>
            <pc:docMk/>
            <pc:sldMk cId="1191183899" sldId="259"/>
            <ac:spMk id="177" creationId="{B6B2D313-3FEC-FDC5-985E-891566A96840}"/>
          </ac:spMkLst>
        </pc:spChg>
        <pc:spChg chg="mod">
          <ac:chgData name="Irina van der Wal | Lodamind" userId="ff0e01cd-9214-4521-ab79-0fdbd3d991ba" providerId="ADAL" clId="{030C7E3A-C69C-53F1-982C-171DA57E4A26}" dt="2026-04-13T13:38:17.123" v="10718" actId="1037"/>
          <ac:spMkLst>
            <pc:docMk/>
            <pc:sldMk cId="1191183899" sldId="259"/>
            <ac:spMk id="178" creationId="{6235308C-CE1E-F3B4-9859-10C98A96CFBD}"/>
          </ac:spMkLst>
        </pc:spChg>
        <pc:spChg chg="mod">
          <ac:chgData name="Irina van der Wal | Lodamind" userId="ff0e01cd-9214-4521-ab79-0fdbd3d991ba" providerId="ADAL" clId="{030C7E3A-C69C-53F1-982C-171DA57E4A26}" dt="2026-04-13T13:38:17.123" v="10718" actId="1037"/>
          <ac:spMkLst>
            <pc:docMk/>
            <pc:sldMk cId="1191183899" sldId="259"/>
            <ac:spMk id="179" creationId="{52B9EC6E-0455-E2A4-C6C6-754F3C1B0CA9}"/>
          </ac:spMkLst>
        </pc:spChg>
      </pc:sldChg>
      <pc:sldChg chg="modTransition">
        <pc:chgData name="Irina van der Wal | Lodamind" userId="ff0e01cd-9214-4521-ab79-0fdbd3d991ba" providerId="ADAL" clId="{030C7E3A-C69C-53F1-982C-171DA57E4A26}" dt="2026-04-13T14:22:45.360" v="11298"/>
        <pc:sldMkLst>
          <pc:docMk/>
          <pc:sldMk cId="2813193981" sldId="2671"/>
        </pc:sldMkLst>
      </pc:sldChg>
      <pc:sldChg chg="modTransition">
        <pc:chgData name="Irina van der Wal | Lodamind" userId="ff0e01cd-9214-4521-ab79-0fdbd3d991ba" providerId="ADAL" clId="{030C7E3A-C69C-53F1-982C-171DA57E4A26}" dt="2026-04-13T14:21:59.351" v="11287"/>
        <pc:sldMkLst>
          <pc:docMk/>
          <pc:sldMk cId="2607226163" sldId="2689"/>
        </pc:sldMkLst>
      </pc:sldChg>
      <pc:sldChg chg="modSp modTransition">
        <pc:chgData name="Irina van der Wal | Lodamind" userId="ff0e01cd-9214-4521-ab79-0fdbd3d991ba" providerId="ADAL" clId="{030C7E3A-C69C-53F1-982C-171DA57E4A26}" dt="2026-04-13T14:22:45.360" v="11298"/>
        <pc:sldMkLst>
          <pc:docMk/>
          <pc:sldMk cId="3690241584" sldId="2724"/>
        </pc:sldMkLst>
        <pc:grpChg chg="mod">
          <ac:chgData name="Irina van der Wal | Lodamind" userId="ff0e01cd-9214-4521-ab79-0fdbd3d991ba" providerId="ADAL" clId="{030C7E3A-C69C-53F1-982C-171DA57E4A26}" dt="2026-04-13T13:47:41.177" v="10800" actId="166"/>
          <ac:grpSpMkLst>
            <pc:docMk/>
            <pc:sldMk cId="3690241584" sldId="2724"/>
            <ac:grpSpMk id="2" creationId="{3C23F9A9-D69C-6754-56CE-5F2ADF23C63C}"/>
          </ac:grpSpMkLst>
        </pc:grpChg>
      </pc:sldChg>
      <pc:sldChg chg="modSp add mod ord modTransition">
        <pc:chgData name="Irina van der Wal | Lodamind" userId="ff0e01cd-9214-4521-ab79-0fdbd3d991ba" providerId="ADAL" clId="{030C7E3A-C69C-53F1-982C-171DA57E4A26}" dt="2026-04-14T12:30:03.746" v="14158" actId="20578"/>
        <pc:sldMkLst>
          <pc:docMk/>
          <pc:sldMk cId="1833852761" sldId="2738"/>
        </pc:sldMkLst>
        <pc:spChg chg="mod">
          <ac:chgData name="Irina van der Wal | Lodamind" userId="ff0e01cd-9214-4521-ab79-0fdbd3d991ba" providerId="ADAL" clId="{030C7E3A-C69C-53F1-982C-171DA57E4A26}" dt="2026-04-13T13:40:31.461" v="10742" actId="1076"/>
          <ac:spMkLst>
            <pc:docMk/>
            <pc:sldMk cId="1833852761" sldId="2738"/>
            <ac:spMk id="8" creationId="{DC664BA5-9727-0E03-B366-02BCC18830F2}"/>
          </ac:spMkLst>
        </pc:spChg>
        <pc:spChg chg="mod">
          <ac:chgData name="Irina van der Wal | Lodamind" userId="ff0e01cd-9214-4521-ab79-0fdbd3d991ba" providerId="ADAL" clId="{030C7E3A-C69C-53F1-982C-171DA57E4A26}" dt="2026-04-13T13:40:38.372" v="10746" actId="1037"/>
          <ac:spMkLst>
            <pc:docMk/>
            <pc:sldMk cId="1833852761" sldId="2738"/>
            <ac:spMk id="165" creationId="{7E573664-AD75-6698-D70A-08B96B7FF164}"/>
          </ac:spMkLst>
        </pc:spChg>
      </pc:sldChg>
      <pc:sldChg chg="addSp delSp modSp add mod ord">
        <pc:chgData name="Irina van der Wal | Lodamind" userId="ff0e01cd-9214-4521-ab79-0fdbd3d991ba" providerId="ADAL" clId="{030C7E3A-C69C-53F1-982C-171DA57E4A26}" dt="2026-04-14T12:30:03.746" v="14158" actId="20578"/>
        <pc:sldMkLst>
          <pc:docMk/>
          <pc:sldMk cId="64067368" sldId="2740"/>
        </pc:sldMkLst>
        <pc:spChg chg="mod">
          <ac:chgData name="Irina van der Wal | Lodamind" userId="ff0e01cd-9214-4521-ab79-0fdbd3d991ba" providerId="ADAL" clId="{030C7E3A-C69C-53F1-982C-171DA57E4A26}" dt="2026-04-13T13:39:38.128" v="10736" actId="1037"/>
          <ac:spMkLst>
            <pc:docMk/>
            <pc:sldMk cId="64067368" sldId="2740"/>
            <ac:spMk id="130" creationId="{5F483547-DC79-0BBE-D536-90F1F388599B}"/>
          </ac:spMkLst>
        </pc:spChg>
        <pc:spChg chg="mod">
          <ac:chgData name="Irina van der Wal | Lodamind" userId="ff0e01cd-9214-4521-ab79-0fdbd3d991ba" providerId="ADAL" clId="{030C7E3A-C69C-53F1-982C-171DA57E4A26}" dt="2026-04-13T13:39:31.237" v="10730" actId="1037"/>
          <ac:spMkLst>
            <pc:docMk/>
            <pc:sldMk cId="64067368" sldId="2740"/>
            <ac:spMk id="176" creationId="{40A6F6AE-F51A-DB78-BE41-D62238D27A41}"/>
          </ac:spMkLst>
        </pc:spChg>
        <pc:spChg chg="mod">
          <ac:chgData name="Irina van der Wal | Lodamind" userId="ff0e01cd-9214-4521-ab79-0fdbd3d991ba" providerId="ADAL" clId="{030C7E3A-C69C-53F1-982C-171DA57E4A26}" dt="2026-04-14T07:24:05.403" v="12463" actId="165"/>
          <ac:spMkLst>
            <pc:docMk/>
            <pc:sldMk cId="64067368" sldId="2740"/>
            <ac:spMk id="320" creationId="{9F9E74DF-1938-AB9D-359A-E52C3A010B53}"/>
          </ac:spMkLst>
        </pc:spChg>
        <pc:spChg chg="mod">
          <ac:chgData name="Irina van der Wal | Lodamind" userId="ff0e01cd-9214-4521-ab79-0fdbd3d991ba" providerId="ADAL" clId="{030C7E3A-C69C-53F1-982C-171DA57E4A26}" dt="2026-04-14T07:24:05.403" v="12463" actId="165"/>
          <ac:spMkLst>
            <pc:docMk/>
            <pc:sldMk cId="64067368" sldId="2740"/>
            <ac:spMk id="322" creationId="{7BCF59D0-94C0-A559-CC18-E168F80CC6DF}"/>
          </ac:spMkLst>
        </pc:spChg>
        <pc:spChg chg="mod">
          <ac:chgData name="Irina van der Wal | Lodamind" userId="ff0e01cd-9214-4521-ab79-0fdbd3d991ba" providerId="ADAL" clId="{030C7E3A-C69C-53F1-982C-171DA57E4A26}" dt="2026-04-14T07:24:05.403" v="12463" actId="165"/>
          <ac:spMkLst>
            <pc:docMk/>
            <pc:sldMk cId="64067368" sldId="2740"/>
            <ac:spMk id="323" creationId="{306390E2-64D5-41A8-8A46-B1E43671199A}"/>
          </ac:spMkLst>
        </pc:spChg>
        <pc:spChg chg="mod">
          <ac:chgData name="Irina van der Wal | Lodamind" userId="ff0e01cd-9214-4521-ab79-0fdbd3d991ba" providerId="ADAL" clId="{030C7E3A-C69C-53F1-982C-171DA57E4A26}" dt="2026-04-14T07:24:05.403" v="12463" actId="165"/>
          <ac:spMkLst>
            <pc:docMk/>
            <pc:sldMk cId="64067368" sldId="2740"/>
            <ac:spMk id="324" creationId="{836A7547-BADC-4C0F-2A1A-6E1EC0CAE4AD}"/>
          </ac:spMkLst>
        </pc:spChg>
        <pc:spChg chg="mod">
          <ac:chgData name="Irina van der Wal | Lodamind" userId="ff0e01cd-9214-4521-ab79-0fdbd3d991ba" providerId="ADAL" clId="{030C7E3A-C69C-53F1-982C-171DA57E4A26}" dt="2026-04-14T07:24:05.403" v="12463" actId="165"/>
          <ac:spMkLst>
            <pc:docMk/>
            <pc:sldMk cId="64067368" sldId="2740"/>
            <ac:spMk id="325" creationId="{6F17F91D-BB32-114F-E006-146D7EA0B47C}"/>
          </ac:spMkLst>
        </pc:spChg>
        <pc:spChg chg="mod">
          <ac:chgData name="Irina van der Wal | Lodamind" userId="ff0e01cd-9214-4521-ab79-0fdbd3d991ba" providerId="ADAL" clId="{030C7E3A-C69C-53F1-982C-171DA57E4A26}" dt="2026-04-14T07:24:05.403" v="12463" actId="165"/>
          <ac:spMkLst>
            <pc:docMk/>
            <pc:sldMk cId="64067368" sldId="2740"/>
            <ac:spMk id="330" creationId="{CF80371E-56F1-51B7-4E2F-042703A0F591}"/>
          </ac:spMkLst>
        </pc:spChg>
        <pc:spChg chg="mod">
          <ac:chgData name="Irina van der Wal | Lodamind" userId="ff0e01cd-9214-4521-ab79-0fdbd3d991ba" providerId="ADAL" clId="{030C7E3A-C69C-53F1-982C-171DA57E4A26}" dt="2026-04-14T07:24:05.403" v="12463" actId="165"/>
          <ac:spMkLst>
            <pc:docMk/>
            <pc:sldMk cId="64067368" sldId="2740"/>
            <ac:spMk id="331" creationId="{ABFD6905-CB80-142B-E112-3EC98A7233C6}"/>
          </ac:spMkLst>
        </pc:spChg>
        <pc:spChg chg="mod">
          <ac:chgData name="Irina van der Wal | Lodamind" userId="ff0e01cd-9214-4521-ab79-0fdbd3d991ba" providerId="ADAL" clId="{030C7E3A-C69C-53F1-982C-171DA57E4A26}" dt="2026-04-14T07:24:05.403" v="12463" actId="165"/>
          <ac:spMkLst>
            <pc:docMk/>
            <pc:sldMk cId="64067368" sldId="2740"/>
            <ac:spMk id="334" creationId="{F7532E49-70F5-2A00-7FA4-478F461D57E0}"/>
          </ac:spMkLst>
        </pc:spChg>
        <pc:spChg chg="mod">
          <ac:chgData name="Irina van der Wal | Lodamind" userId="ff0e01cd-9214-4521-ab79-0fdbd3d991ba" providerId="ADAL" clId="{030C7E3A-C69C-53F1-982C-171DA57E4A26}" dt="2026-04-14T07:24:05.403" v="12463" actId="165"/>
          <ac:spMkLst>
            <pc:docMk/>
            <pc:sldMk cId="64067368" sldId="2740"/>
            <ac:spMk id="335" creationId="{37769ACC-FA8A-C6DD-B4A9-E294D178A8BC}"/>
          </ac:spMkLst>
        </pc:spChg>
        <pc:spChg chg="mod topLvl">
          <ac:chgData name="Irina van der Wal | Lodamind" userId="ff0e01cd-9214-4521-ab79-0fdbd3d991ba" providerId="ADAL" clId="{030C7E3A-C69C-53F1-982C-171DA57E4A26}" dt="2026-04-14T07:24:05.403" v="12463" actId="165"/>
          <ac:spMkLst>
            <pc:docMk/>
            <pc:sldMk cId="64067368" sldId="2740"/>
            <ac:spMk id="503" creationId="{D4E70A1F-B793-3047-24F3-BBDC71825338}"/>
          </ac:spMkLst>
        </pc:spChg>
        <pc:spChg chg="mod">
          <ac:chgData name="Irina van der Wal | Lodamind" userId="ff0e01cd-9214-4521-ab79-0fdbd3d991ba" providerId="ADAL" clId="{030C7E3A-C69C-53F1-982C-171DA57E4A26}" dt="2026-04-13T13:40:09.878" v="10738" actId="403"/>
          <ac:spMkLst>
            <pc:docMk/>
            <pc:sldMk cId="64067368" sldId="2740"/>
            <ac:spMk id="1991" creationId="{DF277401-E76B-C8C7-DF76-EA87A281FBE3}"/>
          </ac:spMkLst>
        </pc:spChg>
        <pc:spChg chg="mod">
          <ac:chgData name="Irina van der Wal | Lodamind" userId="ff0e01cd-9214-4521-ab79-0fdbd3d991ba" providerId="ADAL" clId="{030C7E3A-C69C-53F1-982C-171DA57E4A26}" dt="2026-04-13T13:40:13.796" v="10739" actId="403"/>
          <ac:spMkLst>
            <pc:docMk/>
            <pc:sldMk cId="64067368" sldId="2740"/>
            <ac:spMk id="1995" creationId="{0DC2500A-7DB7-C83F-3BC9-361DFE57FD57}"/>
          </ac:spMkLst>
        </pc:spChg>
        <pc:spChg chg="mod">
          <ac:chgData name="Irina van der Wal | Lodamind" userId="ff0e01cd-9214-4521-ab79-0fdbd3d991ba" providerId="ADAL" clId="{030C7E3A-C69C-53F1-982C-171DA57E4A26}" dt="2026-04-13T13:40:06.695" v="10737" actId="403"/>
          <ac:spMkLst>
            <pc:docMk/>
            <pc:sldMk cId="64067368" sldId="2740"/>
            <ac:spMk id="2021" creationId="{875269DC-7DAB-BD0A-E151-A229452DC4D7}"/>
          </ac:spMkLst>
        </pc:spChg>
        <pc:spChg chg="mod">
          <ac:chgData name="Irina van der Wal | Lodamind" userId="ff0e01cd-9214-4521-ab79-0fdbd3d991ba" providerId="ADAL" clId="{030C7E3A-C69C-53F1-982C-171DA57E4A26}" dt="2026-04-13T13:40:16.843" v="10740" actId="403"/>
          <ac:spMkLst>
            <pc:docMk/>
            <pc:sldMk cId="64067368" sldId="2740"/>
            <ac:spMk id="2024" creationId="{7D7D9116-8EFA-82CB-4CF6-91392133FD06}"/>
          </ac:spMkLst>
        </pc:spChg>
      </pc:sldChg>
      <pc:sldChg chg="addSp modSp mod modShow modNotesTx">
        <pc:chgData name="Irina van der Wal | Lodamind" userId="ff0e01cd-9214-4521-ab79-0fdbd3d991ba" providerId="ADAL" clId="{030C7E3A-C69C-53F1-982C-171DA57E4A26}" dt="2026-04-14T10:26:24.605" v="13922" actId="20577"/>
        <pc:sldMkLst>
          <pc:docMk/>
          <pc:sldMk cId="1297146051" sldId="2788"/>
        </pc:sldMkLst>
        <pc:spChg chg="mod">
          <ac:chgData name="Irina van der Wal | Lodamind" userId="ff0e01cd-9214-4521-ab79-0fdbd3d991ba" providerId="ADAL" clId="{030C7E3A-C69C-53F1-982C-171DA57E4A26}" dt="2026-04-13T14:42:56.380" v="11417" actId="20577"/>
          <ac:spMkLst>
            <pc:docMk/>
            <pc:sldMk cId="1297146051" sldId="2788"/>
            <ac:spMk id="3" creationId="{83E0DD25-236C-AB61-8EAB-77ADAB72D8FF}"/>
          </ac:spMkLst>
        </pc:spChg>
        <pc:spChg chg="mod">
          <ac:chgData name="Irina van der Wal | Lodamind" userId="ff0e01cd-9214-4521-ab79-0fdbd3d991ba" providerId="ADAL" clId="{030C7E3A-C69C-53F1-982C-171DA57E4A26}" dt="2026-04-13T14:44:44.436" v="11419"/>
          <ac:spMkLst>
            <pc:docMk/>
            <pc:sldMk cId="1297146051" sldId="2788"/>
            <ac:spMk id="5" creationId="{A8E6BE15-7422-7FD7-A690-C9A49645C7C4}"/>
          </ac:spMkLst>
        </pc:spChg>
        <pc:spChg chg="mod">
          <ac:chgData name="Irina van der Wal | Lodamind" userId="ff0e01cd-9214-4521-ab79-0fdbd3d991ba" providerId="ADAL" clId="{030C7E3A-C69C-53F1-982C-171DA57E4A26}" dt="2026-04-13T14:44:44.436" v="11419"/>
          <ac:spMkLst>
            <pc:docMk/>
            <pc:sldMk cId="1297146051" sldId="2788"/>
            <ac:spMk id="6" creationId="{A22F7285-84A1-7B6C-F949-627FE3C22040}"/>
          </ac:spMkLst>
        </pc:spChg>
        <pc:spChg chg="mod">
          <ac:chgData name="Irina van der Wal | Lodamind" userId="ff0e01cd-9214-4521-ab79-0fdbd3d991ba" providerId="ADAL" clId="{030C7E3A-C69C-53F1-982C-171DA57E4A26}" dt="2026-04-13T14:44:44.436" v="11419"/>
          <ac:spMkLst>
            <pc:docMk/>
            <pc:sldMk cId="1297146051" sldId="2788"/>
            <ac:spMk id="8" creationId="{0392E6DB-26F3-D8CC-DA0F-4BD4A364C762}"/>
          </ac:spMkLst>
        </pc:spChg>
        <pc:spChg chg="mod">
          <ac:chgData name="Irina van der Wal | Lodamind" userId="ff0e01cd-9214-4521-ab79-0fdbd3d991ba" providerId="ADAL" clId="{030C7E3A-C69C-53F1-982C-171DA57E4A26}" dt="2026-04-13T14:44:44.436" v="11419"/>
          <ac:spMkLst>
            <pc:docMk/>
            <pc:sldMk cId="1297146051" sldId="2788"/>
            <ac:spMk id="10" creationId="{704FAF7C-4EC0-7524-2281-F87D6C8B4350}"/>
          </ac:spMkLst>
        </pc:spChg>
        <pc:spChg chg="mod">
          <ac:chgData name="Irina van der Wal | Lodamind" userId="ff0e01cd-9214-4521-ab79-0fdbd3d991ba" providerId="ADAL" clId="{030C7E3A-C69C-53F1-982C-171DA57E4A26}" dt="2026-04-13T14:44:44.436" v="11419"/>
          <ac:spMkLst>
            <pc:docMk/>
            <pc:sldMk cId="1297146051" sldId="2788"/>
            <ac:spMk id="13" creationId="{2330676A-BD50-67C4-57CD-9DFB9A7B8DD4}"/>
          </ac:spMkLst>
        </pc:spChg>
        <pc:spChg chg="mod">
          <ac:chgData name="Irina van der Wal | Lodamind" userId="ff0e01cd-9214-4521-ab79-0fdbd3d991ba" providerId="ADAL" clId="{030C7E3A-C69C-53F1-982C-171DA57E4A26}" dt="2026-04-13T14:44:44.436" v="11419"/>
          <ac:spMkLst>
            <pc:docMk/>
            <pc:sldMk cId="1297146051" sldId="2788"/>
            <ac:spMk id="16" creationId="{A26DF421-B21A-C7C7-BF0D-672735A551E3}"/>
          </ac:spMkLst>
        </pc:spChg>
        <pc:spChg chg="mod">
          <ac:chgData name="Irina van der Wal | Lodamind" userId="ff0e01cd-9214-4521-ab79-0fdbd3d991ba" providerId="ADAL" clId="{030C7E3A-C69C-53F1-982C-171DA57E4A26}" dt="2026-04-13T14:44:44.436" v="11419"/>
          <ac:spMkLst>
            <pc:docMk/>
            <pc:sldMk cId="1297146051" sldId="2788"/>
            <ac:spMk id="19" creationId="{61108206-C22F-5C1C-F393-1005383CC86D}"/>
          </ac:spMkLst>
        </pc:spChg>
        <pc:spChg chg="mod">
          <ac:chgData name="Irina van der Wal | Lodamind" userId="ff0e01cd-9214-4521-ab79-0fdbd3d991ba" providerId="ADAL" clId="{030C7E3A-C69C-53F1-982C-171DA57E4A26}" dt="2026-04-13T14:44:44.436" v="11419"/>
          <ac:spMkLst>
            <pc:docMk/>
            <pc:sldMk cId="1297146051" sldId="2788"/>
            <ac:spMk id="23" creationId="{A8023AAD-BE0C-CDC2-D780-98CD4D534324}"/>
          </ac:spMkLst>
        </pc:spChg>
        <pc:spChg chg="mod">
          <ac:chgData name="Irina van der Wal | Lodamind" userId="ff0e01cd-9214-4521-ab79-0fdbd3d991ba" providerId="ADAL" clId="{030C7E3A-C69C-53F1-982C-171DA57E4A26}" dt="2026-04-13T14:44:44.436" v="11419"/>
          <ac:spMkLst>
            <pc:docMk/>
            <pc:sldMk cId="1297146051" sldId="2788"/>
            <ac:spMk id="27" creationId="{1F1F7F5C-9330-0760-8F12-CE0182173929}"/>
          </ac:spMkLst>
        </pc:spChg>
        <pc:spChg chg="mod">
          <ac:chgData name="Irina van der Wal | Lodamind" userId="ff0e01cd-9214-4521-ab79-0fdbd3d991ba" providerId="ADAL" clId="{030C7E3A-C69C-53F1-982C-171DA57E4A26}" dt="2026-04-13T14:44:44.436" v="11419"/>
          <ac:spMkLst>
            <pc:docMk/>
            <pc:sldMk cId="1297146051" sldId="2788"/>
            <ac:spMk id="33" creationId="{04A436BF-6D39-BFB5-4658-8733B1C89895}"/>
          </ac:spMkLst>
        </pc:spChg>
        <pc:grpChg chg="mod">
          <ac:chgData name="Irina van der Wal | Lodamind" userId="ff0e01cd-9214-4521-ab79-0fdbd3d991ba" providerId="ADAL" clId="{030C7E3A-C69C-53F1-982C-171DA57E4A26}" dt="2026-04-13T14:45:01.019" v="11421" actId="1076"/>
          <ac:grpSpMkLst>
            <pc:docMk/>
            <pc:sldMk cId="1297146051" sldId="2788"/>
            <ac:grpSpMk id="2" creationId="{11EDC01E-F358-630A-B07D-5A95C8357DC8}"/>
          </ac:grpSpMkLst>
        </pc:grpChg>
      </pc:sldChg>
      <pc:sldChg chg="delSp modSp mod modTransition">
        <pc:chgData name="Irina van der Wal | Lodamind" userId="ff0e01cd-9214-4521-ab79-0fdbd3d991ba" providerId="ADAL" clId="{030C7E3A-C69C-53F1-982C-171DA57E4A26}" dt="2026-04-15T11:47:24.507" v="15872" actId="1076"/>
        <pc:sldMkLst>
          <pc:docMk/>
          <pc:sldMk cId="260951195" sldId="3016"/>
        </pc:sldMkLst>
        <pc:spChg chg="mod">
          <ac:chgData name="Irina van der Wal | Lodamind" userId="ff0e01cd-9214-4521-ab79-0fdbd3d991ba" providerId="ADAL" clId="{030C7E3A-C69C-53F1-982C-171DA57E4A26}" dt="2026-04-15T11:47:24.507" v="15872" actId="1076"/>
          <ac:spMkLst>
            <pc:docMk/>
            <pc:sldMk cId="260951195" sldId="3016"/>
            <ac:spMk id="8" creationId="{6DAD6D55-0D44-0A8A-CBC9-F35B0948FAC7}"/>
          </ac:spMkLst>
        </pc:spChg>
        <pc:spChg chg="mod">
          <ac:chgData name="Irina van der Wal | Lodamind" userId="ff0e01cd-9214-4521-ab79-0fdbd3d991ba" providerId="ADAL" clId="{030C7E3A-C69C-53F1-982C-171DA57E4A26}" dt="2026-04-15T11:47:24.507" v="15872" actId="1076"/>
          <ac:spMkLst>
            <pc:docMk/>
            <pc:sldMk cId="260951195" sldId="3016"/>
            <ac:spMk id="9" creationId="{96E40F5B-C308-390B-0BD4-EE11D239B1DA}"/>
          </ac:spMkLst>
        </pc:spChg>
        <pc:spChg chg="mod">
          <ac:chgData name="Irina van der Wal | Lodamind" userId="ff0e01cd-9214-4521-ab79-0fdbd3d991ba" providerId="ADAL" clId="{030C7E3A-C69C-53F1-982C-171DA57E4A26}" dt="2026-04-15T11:47:24.507" v="15872" actId="1076"/>
          <ac:spMkLst>
            <pc:docMk/>
            <pc:sldMk cId="260951195" sldId="3016"/>
            <ac:spMk id="10" creationId="{6DFBC5F4-6AC2-931C-576F-88930D6A43B4}"/>
          </ac:spMkLst>
        </pc:spChg>
        <pc:spChg chg="mod">
          <ac:chgData name="Irina van der Wal | Lodamind" userId="ff0e01cd-9214-4521-ab79-0fdbd3d991ba" providerId="ADAL" clId="{030C7E3A-C69C-53F1-982C-171DA57E4A26}" dt="2026-04-15T11:47:24.507" v="15872" actId="1076"/>
          <ac:spMkLst>
            <pc:docMk/>
            <pc:sldMk cId="260951195" sldId="3016"/>
            <ac:spMk id="11" creationId="{3369F5B6-5426-2D72-2446-BD658236A952}"/>
          </ac:spMkLst>
        </pc:spChg>
        <pc:spChg chg="mod">
          <ac:chgData name="Irina van der Wal | Lodamind" userId="ff0e01cd-9214-4521-ab79-0fdbd3d991ba" providerId="ADAL" clId="{030C7E3A-C69C-53F1-982C-171DA57E4A26}" dt="2026-04-15T11:47:24.507" v="15872" actId="1076"/>
          <ac:spMkLst>
            <pc:docMk/>
            <pc:sldMk cId="260951195" sldId="3016"/>
            <ac:spMk id="12" creationId="{67681181-7A20-A446-1980-5BD3B1C23879}"/>
          </ac:spMkLst>
        </pc:spChg>
        <pc:spChg chg="mod">
          <ac:chgData name="Irina van der Wal | Lodamind" userId="ff0e01cd-9214-4521-ab79-0fdbd3d991ba" providerId="ADAL" clId="{030C7E3A-C69C-53F1-982C-171DA57E4A26}" dt="2026-04-15T11:47:24.507" v="15872" actId="1076"/>
          <ac:spMkLst>
            <pc:docMk/>
            <pc:sldMk cId="260951195" sldId="3016"/>
            <ac:spMk id="13" creationId="{5E48DA87-2F54-02DD-221B-CFEF66B5D1DC}"/>
          </ac:spMkLst>
        </pc:spChg>
        <pc:spChg chg="mod">
          <ac:chgData name="Irina van der Wal | Lodamind" userId="ff0e01cd-9214-4521-ab79-0fdbd3d991ba" providerId="ADAL" clId="{030C7E3A-C69C-53F1-982C-171DA57E4A26}" dt="2026-04-15T11:47:09.341" v="15871" actId="165"/>
          <ac:spMkLst>
            <pc:docMk/>
            <pc:sldMk cId="260951195" sldId="3016"/>
            <ac:spMk id="17" creationId="{812D0C45-1170-9001-494A-4CEBE1EF1264}"/>
          </ac:spMkLst>
        </pc:spChg>
        <pc:spChg chg="mod">
          <ac:chgData name="Irina van der Wal | Lodamind" userId="ff0e01cd-9214-4521-ab79-0fdbd3d991ba" providerId="ADAL" clId="{030C7E3A-C69C-53F1-982C-171DA57E4A26}" dt="2026-04-15T11:47:09.341" v="15871" actId="165"/>
          <ac:spMkLst>
            <pc:docMk/>
            <pc:sldMk cId="260951195" sldId="3016"/>
            <ac:spMk id="21" creationId="{A21C36EF-FF4A-B4D0-5A13-4988646596E2}"/>
          </ac:spMkLst>
        </pc:spChg>
        <pc:spChg chg="mod">
          <ac:chgData name="Irina van der Wal | Lodamind" userId="ff0e01cd-9214-4521-ab79-0fdbd3d991ba" providerId="ADAL" clId="{030C7E3A-C69C-53F1-982C-171DA57E4A26}" dt="2026-04-15T11:47:09.341" v="15871" actId="165"/>
          <ac:spMkLst>
            <pc:docMk/>
            <pc:sldMk cId="260951195" sldId="3016"/>
            <ac:spMk id="28" creationId="{290EA429-B569-4115-E5B0-D85FC129E8A6}"/>
          </ac:spMkLst>
        </pc:spChg>
        <pc:spChg chg="mod">
          <ac:chgData name="Irina van der Wal | Lodamind" userId="ff0e01cd-9214-4521-ab79-0fdbd3d991ba" providerId="ADAL" clId="{030C7E3A-C69C-53F1-982C-171DA57E4A26}" dt="2026-04-15T11:47:09.341" v="15871" actId="165"/>
          <ac:spMkLst>
            <pc:docMk/>
            <pc:sldMk cId="260951195" sldId="3016"/>
            <ac:spMk id="194" creationId="{FE504E74-8A3E-6E23-776E-0A4FCF7F63D2}"/>
          </ac:spMkLst>
        </pc:spChg>
        <pc:spChg chg="mod">
          <ac:chgData name="Irina van der Wal | Lodamind" userId="ff0e01cd-9214-4521-ab79-0fdbd3d991ba" providerId="ADAL" clId="{030C7E3A-C69C-53F1-982C-171DA57E4A26}" dt="2026-04-15T11:47:09.341" v="15871" actId="165"/>
          <ac:spMkLst>
            <pc:docMk/>
            <pc:sldMk cId="260951195" sldId="3016"/>
            <ac:spMk id="196" creationId="{D82CA7EC-EB9E-0273-13FF-112EE916B990}"/>
          </ac:spMkLst>
        </pc:spChg>
        <pc:spChg chg="mod">
          <ac:chgData name="Irina van der Wal | Lodamind" userId="ff0e01cd-9214-4521-ab79-0fdbd3d991ba" providerId="ADAL" clId="{030C7E3A-C69C-53F1-982C-171DA57E4A26}" dt="2026-04-15T11:47:09.341" v="15871" actId="165"/>
          <ac:spMkLst>
            <pc:docMk/>
            <pc:sldMk cId="260951195" sldId="3016"/>
            <ac:spMk id="199" creationId="{FD4C3348-515E-6D36-091A-21FA2651D831}"/>
          </ac:spMkLst>
        </pc:spChg>
        <pc:spChg chg="mod">
          <ac:chgData name="Irina van der Wal | Lodamind" userId="ff0e01cd-9214-4521-ab79-0fdbd3d991ba" providerId="ADAL" clId="{030C7E3A-C69C-53F1-982C-171DA57E4A26}" dt="2026-04-15T11:47:09.341" v="15871" actId="165"/>
          <ac:spMkLst>
            <pc:docMk/>
            <pc:sldMk cId="260951195" sldId="3016"/>
            <ac:spMk id="206" creationId="{31921F10-D3A0-6B07-C498-531375A2B1BC}"/>
          </ac:spMkLst>
        </pc:spChg>
        <pc:spChg chg="mod">
          <ac:chgData name="Irina van der Wal | Lodamind" userId="ff0e01cd-9214-4521-ab79-0fdbd3d991ba" providerId="ADAL" clId="{030C7E3A-C69C-53F1-982C-171DA57E4A26}" dt="2026-04-15T11:47:09.341" v="15871" actId="165"/>
          <ac:spMkLst>
            <pc:docMk/>
            <pc:sldMk cId="260951195" sldId="3016"/>
            <ac:spMk id="209" creationId="{D8B55451-7282-A28B-46FA-65D76455F669}"/>
          </ac:spMkLst>
        </pc:spChg>
        <pc:spChg chg="del">
          <ac:chgData name="Irina van der Wal | Lodamind" userId="ff0e01cd-9214-4521-ab79-0fdbd3d991ba" providerId="ADAL" clId="{030C7E3A-C69C-53F1-982C-171DA57E4A26}" dt="2026-04-15T11:47:04.339" v="15870" actId="478"/>
          <ac:spMkLst>
            <pc:docMk/>
            <pc:sldMk cId="260951195" sldId="3016"/>
            <ac:spMk id="237" creationId="{0C6330FA-793E-4CC1-CA55-F932746C413E}"/>
          </ac:spMkLst>
        </pc:spChg>
        <pc:spChg chg="del">
          <ac:chgData name="Irina van der Wal | Lodamind" userId="ff0e01cd-9214-4521-ab79-0fdbd3d991ba" providerId="ADAL" clId="{030C7E3A-C69C-53F1-982C-171DA57E4A26}" dt="2026-04-15T11:46:56.412" v="15869" actId="478"/>
          <ac:spMkLst>
            <pc:docMk/>
            <pc:sldMk cId="260951195" sldId="3016"/>
            <ac:spMk id="238" creationId="{FF619800-8BF3-FACB-BF0A-9923C2D36764}"/>
          </ac:spMkLst>
        </pc:spChg>
        <pc:spChg chg="del">
          <ac:chgData name="Irina van der Wal | Lodamind" userId="ff0e01cd-9214-4521-ab79-0fdbd3d991ba" providerId="ADAL" clId="{030C7E3A-C69C-53F1-982C-171DA57E4A26}" dt="2026-04-15T11:46:51.632" v="15868" actId="478"/>
          <ac:spMkLst>
            <pc:docMk/>
            <pc:sldMk cId="260951195" sldId="3016"/>
            <ac:spMk id="239" creationId="{DB7D7B69-1D82-4C3C-06DD-89C3CD05D345}"/>
          </ac:spMkLst>
        </pc:spChg>
        <pc:spChg chg="del">
          <ac:chgData name="Irina van der Wal | Lodamind" userId="ff0e01cd-9214-4521-ab79-0fdbd3d991ba" providerId="ADAL" clId="{030C7E3A-C69C-53F1-982C-171DA57E4A26}" dt="2026-04-15T11:46:48.592" v="15867" actId="478"/>
          <ac:spMkLst>
            <pc:docMk/>
            <pc:sldMk cId="260951195" sldId="3016"/>
            <ac:spMk id="240" creationId="{B0C013AB-1827-8564-3928-626146C908F7}"/>
          </ac:spMkLst>
        </pc:spChg>
        <pc:spChg chg="del">
          <ac:chgData name="Irina van der Wal | Lodamind" userId="ff0e01cd-9214-4521-ab79-0fdbd3d991ba" providerId="ADAL" clId="{030C7E3A-C69C-53F1-982C-171DA57E4A26}" dt="2026-04-15T11:46:43.858" v="15865" actId="478"/>
          <ac:spMkLst>
            <pc:docMk/>
            <pc:sldMk cId="260951195" sldId="3016"/>
            <ac:spMk id="241" creationId="{37655649-1DEA-8DBA-4398-2C4507308F31}"/>
          </ac:spMkLst>
        </pc:spChg>
        <pc:spChg chg="del">
          <ac:chgData name="Irina van der Wal | Lodamind" userId="ff0e01cd-9214-4521-ab79-0fdbd3d991ba" providerId="ADAL" clId="{030C7E3A-C69C-53F1-982C-171DA57E4A26}" dt="2026-04-15T11:46:46.159" v="15866" actId="478"/>
          <ac:spMkLst>
            <pc:docMk/>
            <pc:sldMk cId="260951195" sldId="3016"/>
            <ac:spMk id="242" creationId="{599ED88F-B017-BF1D-B0D7-AEF49910E78A}"/>
          </ac:spMkLst>
        </pc:spChg>
      </pc:sldChg>
      <pc:sldChg chg="del mod modTransition modShow">
        <pc:chgData name="Irina van der Wal | Lodamind" userId="ff0e01cd-9214-4521-ab79-0fdbd3d991ba" providerId="ADAL" clId="{030C7E3A-C69C-53F1-982C-171DA57E4A26}" dt="2026-04-14T10:27:05.822" v="13932" actId="2696"/>
        <pc:sldMkLst>
          <pc:docMk/>
          <pc:sldMk cId="1155514200" sldId="3059"/>
        </pc:sldMkLst>
      </pc:sldChg>
      <pc:sldChg chg="del mod modTransition modShow">
        <pc:chgData name="Irina van der Wal | Lodamind" userId="ff0e01cd-9214-4521-ab79-0fdbd3d991ba" providerId="ADAL" clId="{030C7E3A-C69C-53F1-982C-171DA57E4A26}" dt="2026-04-14T10:27:05.755" v="13929" actId="2696"/>
        <pc:sldMkLst>
          <pc:docMk/>
          <pc:sldMk cId="3459055521" sldId="3071"/>
        </pc:sldMkLst>
      </pc:sldChg>
      <pc:sldChg chg="del mod modTransition modShow">
        <pc:chgData name="Irina van der Wal | Lodamind" userId="ff0e01cd-9214-4521-ab79-0fdbd3d991ba" providerId="ADAL" clId="{030C7E3A-C69C-53F1-982C-171DA57E4A26}" dt="2026-04-14T10:27:05.732" v="13928" actId="2696"/>
        <pc:sldMkLst>
          <pc:docMk/>
          <pc:sldMk cId="3595081535" sldId="3073"/>
        </pc:sldMkLst>
      </pc:sldChg>
      <pc:sldChg chg="mod modTransition modShow">
        <pc:chgData name="Irina van der Wal | Lodamind" userId="ff0e01cd-9214-4521-ab79-0fdbd3d991ba" providerId="ADAL" clId="{030C7E3A-C69C-53F1-982C-171DA57E4A26}" dt="2026-04-13T14:22:45.360" v="11298"/>
        <pc:sldMkLst>
          <pc:docMk/>
          <pc:sldMk cId="3549892713" sldId="2139967612"/>
        </pc:sldMkLst>
      </pc:sldChg>
      <pc:sldChg chg="del mod modTransition modShow">
        <pc:chgData name="Irina van der Wal | Lodamind" userId="ff0e01cd-9214-4521-ab79-0fdbd3d991ba" providerId="ADAL" clId="{030C7E3A-C69C-53F1-982C-171DA57E4A26}" dt="2026-04-14T10:27:12.342" v="13933" actId="2696"/>
        <pc:sldMkLst>
          <pc:docMk/>
          <pc:sldMk cId="3265864063" sldId="2139967631"/>
        </pc:sldMkLst>
      </pc:sldChg>
      <pc:sldChg chg="del mod modTransition modShow">
        <pc:chgData name="Irina van der Wal | Lodamind" userId="ff0e01cd-9214-4521-ab79-0fdbd3d991ba" providerId="ADAL" clId="{030C7E3A-C69C-53F1-982C-171DA57E4A26}" dt="2026-04-14T10:27:05.721" v="13927" actId="2696"/>
        <pc:sldMkLst>
          <pc:docMk/>
          <pc:sldMk cId="1987173238" sldId="2139967634"/>
        </pc:sldMkLst>
      </pc:sldChg>
      <pc:sldChg chg="mod ord modShow">
        <pc:chgData name="Irina van der Wal | Lodamind" userId="ff0e01cd-9214-4521-ab79-0fdbd3d991ba" providerId="ADAL" clId="{030C7E3A-C69C-53F1-982C-171DA57E4A26}" dt="2026-04-14T10:18:08.847" v="13873" actId="20578"/>
        <pc:sldMkLst>
          <pc:docMk/>
          <pc:sldMk cId="893424193" sldId="2139967715"/>
        </pc:sldMkLst>
      </pc:sldChg>
      <pc:sldChg chg="addSp delSp modSp mod">
        <pc:chgData name="Irina van der Wal | Lodamind" userId="ff0e01cd-9214-4521-ab79-0fdbd3d991ba" providerId="ADAL" clId="{030C7E3A-C69C-53F1-982C-171DA57E4A26}" dt="2026-04-15T12:35:45.435" v="16515" actId="14100"/>
        <pc:sldMkLst>
          <pc:docMk/>
          <pc:sldMk cId="2466017998" sldId="2139967719"/>
        </pc:sldMkLst>
        <pc:spChg chg="add mod">
          <ac:chgData name="Irina van der Wal | Lodamind" userId="ff0e01cd-9214-4521-ab79-0fdbd3d991ba" providerId="ADAL" clId="{030C7E3A-C69C-53F1-982C-171DA57E4A26}" dt="2026-04-15T12:34:49.110" v="16490"/>
          <ac:spMkLst>
            <pc:docMk/>
            <pc:sldMk cId="2466017998" sldId="2139967719"/>
            <ac:spMk id="2" creationId="{00E4CF5F-E0F3-B58F-3621-F5049094BB71}"/>
          </ac:spMkLst>
        </pc:spChg>
        <pc:spChg chg="mod">
          <ac:chgData name="Irina van der Wal | Lodamind" userId="ff0e01cd-9214-4521-ab79-0fdbd3d991ba" providerId="ADAL" clId="{030C7E3A-C69C-53F1-982C-171DA57E4A26}" dt="2026-04-15T11:34:21.836" v="15729" actId="1076"/>
          <ac:spMkLst>
            <pc:docMk/>
            <pc:sldMk cId="2466017998" sldId="2139967719"/>
            <ac:spMk id="4" creationId="{F68D5017-767F-1BCD-B94B-BEDEAA19A835}"/>
          </ac:spMkLst>
        </pc:spChg>
        <pc:spChg chg="mod">
          <ac:chgData name="Irina van der Wal | Lodamind" userId="ff0e01cd-9214-4521-ab79-0fdbd3d991ba" providerId="ADAL" clId="{030C7E3A-C69C-53F1-982C-171DA57E4A26}" dt="2026-04-15T11:34:47.808" v="15733" actId="1076"/>
          <ac:spMkLst>
            <pc:docMk/>
            <pc:sldMk cId="2466017998" sldId="2139967719"/>
            <ac:spMk id="5" creationId="{D7784FDC-5C2F-0000-EDCA-5FBBED807447}"/>
          </ac:spMkLst>
        </pc:spChg>
        <pc:spChg chg="del mod">
          <ac:chgData name="Irina van der Wal | Lodamind" userId="ff0e01cd-9214-4521-ab79-0fdbd3d991ba" providerId="ADAL" clId="{030C7E3A-C69C-53F1-982C-171DA57E4A26}" dt="2026-04-14T11:54:36.545" v="14091" actId="478"/>
          <ac:spMkLst>
            <pc:docMk/>
            <pc:sldMk cId="2466017998" sldId="2139967719"/>
            <ac:spMk id="6" creationId="{BEACA7B3-C50C-8F71-77BF-0AB38240774C}"/>
          </ac:spMkLst>
        </pc:spChg>
        <pc:spChg chg="mod">
          <ac:chgData name="Irina van der Wal | Lodamind" userId="ff0e01cd-9214-4521-ab79-0fdbd3d991ba" providerId="ADAL" clId="{030C7E3A-C69C-53F1-982C-171DA57E4A26}" dt="2026-04-15T12:35:45.435" v="16515" actId="14100"/>
          <ac:spMkLst>
            <pc:docMk/>
            <pc:sldMk cId="2466017998" sldId="2139967719"/>
            <ac:spMk id="8" creationId="{573207B4-3BD9-1214-243D-E1424D4A41C7}"/>
          </ac:spMkLst>
        </pc:spChg>
        <pc:spChg chg="add del mod">
          <ac:chgData name="Irina van der Wal | Lodamind" userId="ff0e01cd-9214-4521-ab79-0fdbd3d991ba" providerId="ADAL" clId="{030C7E3A-C69C-53F1-982C-171DA57E4A26}" dt="2026-04-15T12:34:49.885" v="16492" actId="21"/>
          <ac:spMkLst>
            <pc:docMk/>
            <pc:sldMk cId="2466017998" sldId="2139967719"/>
            <ac:spMk id="9" creationId="{7DC7A8AD-6F54-79D2-BCF7-D63934820D4F}"/>
          </ac:spMkLst>
        </pc:spChg>
        <pc:spChg chg="mod">
          <ac:chgData name="Irina van der Wal | Lodamind" userId="ff0e01cd-9214-4521-ab79-0fdbd3d991ba" providerId="ADAL" clId="{030C7E3A-C69C-53F1-982C-171DA57E4A26}" dt="2026-04-13T14:10:36.601" v="11124" actId="1076"/>
          <ac:spMkLst>
            <pc:docMk/>
            <pc:sldMk cId="2466017998" sldId="2139967719"/>
            <ac:spMk id="10" creationId="{289D396C-6093-3CD3-6D89-721938040EAB}"/>
          </ac:spMkLst>
        </pc:spChg>
        <pc:spChg chg="mod">
          <ac:chgData name="Irina van der Wal | Lodamind" userId="ff0e01cd-9214-4521-ab79-0fdbd3d991ba" providerId="ADAL" clId="{030C7E3A-C69C-53F1-982C-171DA57E4A26}" dt="2026-04-15T11:34:31.728" v="15731" actId="1076"/>
          <ac:spMkLst>
            <pc:docMk/>
            <pc:sldMk cId="2466017998" sldId="2139967719"/>
            <ac:spMk id="11" creationId="{20779B72-F38A-4EB8-03C7-BE50EFF8A0A4}"/>
          </ac:spMkLst>
        </pc:spChg>
        <pc:spChg chg="mod">
          <ac:chgData name="Irina van der Wal | Lodamind" userId="ff0e01cd-9214-4521-ab79-0fdbd3d991ba" providerId="ADAL" clId="{030C7E3A-C69C-53F1-982C-171DA57E4A26}" dt="2026-04-15T12:35:23.426" v="16509" actId="14100"/>
          <ac:spMkLst>
            <pc:docMk/>
            <pc:sldMk cId="2466017998" sldId="2139967719"/>
            <ac:spMk id="12" creationId="{93DCECBF-83B4-5AEC-8C01-4DBE37A5A7F2}"/>
          </ac:spMkLst>
        </pc:spChg>
        <pc:spChg chg="mod">
          <ac:chgData name="Irina van der Wal | Lodamind" userId="ff0e01cd-9214-4521-ab79-0fdbd3d991ba" providerId="ADAL" clId="{030C7E3A-C69C-53F1-982C-171DA57E4A26}" dt="2026-04-15T11:34:47.808" v="15733" actId="1076"/>
          <ac:spMkLst>
            <pc:docMk/>
            <pc:sldMk cId="2466017998" sldId="2139967719"/>
            <ac:spMk id="13" creationId="{B3A0E03B-2A0D-A52F-1B54-8A2921B67EA3}"/>
          </ac:spMkLst>
        </pc:spChg>
        <pc:spChg chg="mod topLvl">
          <ac:chgData name="Irina van der Wal | Lodamind" userId="ff0e01cd-9214-4521-ab79-0fdbd3d991ba" providerId="ADAL" clId="{030C7E3A-C69C-53F1-982C-171DA57E4A26}" dt="2026-04-15T12:35:28.421" v="16512" actId="14100"/>
          <ac:spMkLst>
            <pc:docMk/>
            <pc:sldMk cId="2466017998" sldId="2139967719"/>
            <ac:spMk id="18" creationId="{CAAC787C-7AE6-0172-CAD1-BE6AFC53F055}"/>
          </ac:spMkLst>
        </pc:spChg>
        <pc:spChg chg="mod">
          <ac:chgData name="Irina van der Wal | Lodamind" userId="ff0e01cd-9214-4521-ab79-0fdbd3d991ba" providerId="ADAL" clId="{030C7E3A-C69C-53F1-982C-171DA57E4A26}" dt="2026-04-15T12:35:32.513" v="16514" actId="14100"/>
          <ac:spMkLst>
            <pc:docMk/>
            <pc:sldMk cId="2466017998" sldId="2139967719"/>
            <ac:spMk id="21" creationId="{33181BEC-A2A3-9970-15C8-5A4F525F8C45}"/>
          </ac:spMkLst>
        </pc:spChg>
        <pc:spChg chg="mod">
          <ac:chgData name="Irina van der Wal | Lodamind" userId="ff0e01cd-9214-4521-ab79-0fdbd3d991ba" providerId="ADAL" clId="{030C7E3A-C69C-53F1-982C-171DA57E4A26}" dt="2026-04-13T14:10:45.333" v="11126" actId="1076"/>
          <ac:spMkLst>
            <pc:docMk/>
            <pc:sldMk cId="2466017998" sldId="2139967719"/>
            <ac:spMk id="22" creationId="{7EF0CE54-E25D-4C3F-3DB1-0BF606C3AB0C}"/>
          </ac:spMkLst>
        </pc:spChg>
        <pc:spChg chg="mod">
          <ac:chgData name="Irina van der Wal | Lodamind" userId="ff0e01cd-9214-4521-ab79-0fdbd3d991ba" providerId="ADAL" clId="{030C7E3A-C69C-53F1-982C-171DA57E4A26}" dt="2026-04-13T13:31:15.517" v="10629" actId="208"/>
          <ac:spMkLst>
            <pc:docMk/>
            <pc:sldMk cId="2466017998" sldId="2139967719"/>
            <ac:spMk id="25" creationId="{EEDEC46B-3218-85DE-DCF2-117656DB14D1}"/>
          </ac:spMkLst>
        </pc:spChg>
        <pc:spChg chg="mod">
          <ac:chgData name="Irina van der Wal | Lodamind" userId="ff0e01cd-9214-4521-ab79-0fdbd3d991ba" providerId="ADAL" clId="{030C7E3A-C69C-53F1-982C-171DA57E4A26}" dt="2026-04-13T13:31:03.701" v="10627" actId="207"/>
          <ac:spMkLst>
            <pc:docMk/>
            <pc:sldMk cId="2466017998" sldId="2139967719"/>
            <ac:spMk id="28" creationId="{6B84B4FF-DB7B-700D-64D8-5E3897723CBC}"/>
          </ac:spMkLst>
        </pc:spChg>
        <pc:spChg chg="mod">
          <ac:chgData name="Irina van der Wal | Lodamind" userId="ff0e01cd-9214-4521-ab79-0fdbd3d991ba" providerId="ADAL" clId="{030C7E3A-C69C-53F1-982C-171DA57E4A26}" dt="2026-03-31T13:18:09.669" v="272" actId="20577"/>
          <ac:spMkLst>
            <pc:docMk/>
            <pc:sldMk cId="2466017998" sldId="2139967719"/>
            <ac:spMk id="29" creationId="{13B21164-A5F3-1A94-10AC-968BC096031C}"/>
          </ac:spMkLst>
        </pc:spChg>
        <pc:spChg chg="add mod">
          <ac:chgData name="Irina van der Wal | Lodamind" userId="ff0e01cd-9214-4521-ab79-0fdbd3d991ba" providerId="ADAL" clId="{030C7E3A-C69C-53F1-982C-171DA57E4A26}" dt="2026-04-15T11:35:16.609" v="15741" actId="1037"/>
          <ac:spMkLst>
            <pc:docMk/>
            <pc:sldMk cId="2466017998" sldId="2139967719"/>
            <ac:spMk id="42" creationId="{060E02D9-C99F-2377-A9AC-FB53C0189EE3}"/>
          </ac:spMkLst>
        </pc:spChg>
        <pc:grpChg chg="mod">
          <ac:chgData name="Irina van der Wal | Lodamind" userId="ff0e01cd-9214-4521-ab79-0fdbd3d991ba" providerId="ADAL" clId="{030C7E3A-C69C-53F1-982C-171DA57E4A26}" dt="2026-04-15T11:34:21.836" v="15729" actId="1076"/>
          <ac:grpSpMkLst>
            <pc:docMk/>
            <pc:sldMk cId="2466017998" sldId="2139967719"/>
            <ac:grpSpMk id="7" creationId="{32E59F47-530C-975A-CD6E-153876D60AAC}"/>
          </ac:grpSpMkLst>
        </pc:grpChg>
        <pc:grpChg chg="del">
          <ac:chgData name="Irina van der Wal | Lodamind" userId="ff0e01cd-9214-4521-ab79-0fdbd3d991ba" providerId="ADAL" clId="{030C7E3A-C69C-53F1-982C-171DA57E4A26}" dt="2026-04-14T11:54:26.583" v="14088" actId="478"/>
          <ac:grpSpMkLst>
            <pc:docMk/>
            <pc:sldMk cId="2466017998" sldId="2139967719"/>
            <ac:grpSpMk id="14" creationId="{ADB3AC5B-81DB-706E-2940-2C75641AD018}"/>
          </ac:grpSpMkLst>
        </pc:grpChg>
        <pc:grpChg chg="mod">
          <ac:chgData name="Irina van der Wal | Lodamind" userId="ff0e01cd-9214-4521-ab79-0fdbd3d991ba" providerId="ADAL" clId="{030C7E3A-C69C-53F1-982C-171DA57E4A26}" dt="2026-04-15T11:34:31.728" v="15731" actId="1076"/>
          <ac:grpSpMkLst>
            <pc:docMk/>
            <pc:sldMk cId="2466017998" sldId="2139967719"/>
            <ac:grpSpMk id="20" creationId="{2900DC8D-FE00-1FAA-1BC5-B9224AAA14FA}"/>
          </ac:grpSpMkLst>
        </pc:grpChg>
      </pc:sldChg>
      <pc:sldChg chg="addSp delSp modSp mod ord modTransition delAnim modAnim">
        <pc:chgData name="Irina van der Wal | Lodamind" userId="ff0e01cd-9214-4521-ab79-0fdbd3d991ba" providerId="ADAL" clId="{030C7E3A-C69C-53F1-982C-171DA57E4A26}" dt="2026-04-15T11:46:21.421" v="15864"/>
        <pc:sldMkLst>
          <pc:docMk/>
          <pc:sldMk cId="3479041719" sldId="2139968487"/>
        </pc:sldMkLst>
        <pc:spChg chg="add mod">
          <ac:chgData name="Irina van der Wal | Lodamind" userId="ff0e01cd-9214-4521-ab79-0fdbd3d991ba" providerId="ADAL" clId="{030C7E3A-C69C-53F1-982C-171DA57E4A26}" dt="2026-04-15T11:44:11.588" v="15857" actId="1076"/>
          <ac:spMkLst>
            <pc:docMk/>
            <pc:sldMk cId="3479041719" sldId="2139968487"/>
            <ac:spMk id="3" creationId="{DD25A6FD-A50D-B8A0-69FF-65B753B342C5}"/>
          </ac:spMkLst>
        </pc:spChg>
        <pc:spChg chg="mod">
          <ac:chgData name="Irina van der Wal | Lodamind" userId="ff0e01cd-9214-4521-ab79-0fdbd3d991ba" providerId="ADAL" clId="{030C7E3A-C69C-53F1-982C-171DA57E4A26}" dt="2026-04-15T11:44:11.588" v="15857" actId="1076"/>
          <ac:spMkLst>
            <pc:docMk/>
            <pc:sldMk cId="3479041719" sldId="2139968487"/>
            <ac:spMk id="6" creationId="{C0BAD4DB-F74B-B848-4BAB-3FE799DB521E}"/>
          </ac:spMkLst>
        </pc:spChg>
        <pc:spChg chg="mod">
          <ac:chgData name="Irina van der Wal | Lodamind" userId="ff0e01cd-9214-4521-ab79-0fdbd3d991ba" providerId="ADAL" clId="{030C7E3A-C69C-53F1-982C-171DA57E4A26}" dt="2026-04-15T11:44:11.588" v="15857" actId="1076"/>
          <ac:spMkLst>
            <pc:docMk/>
            <pc:sldMk cId="3479041719" sldId="2139968487"/>
            <ac:spMk id="7" creationId="{DA565796-966C-F447-0E06-1389A596FB4A}"/>
          </ac:spMkLst>
        </pc:spChg>
        <pc:spChg chg="del">
          <ac:chgData name="Irina van der Wal | Lodamind" userId="ff0e01cd-9214-4521-ab79-0fdbd3d991ba" providerId="ADAL" clId="{030C7E3A-C69C-53F1-982C-171DA57E4A26}" dt="2026-04-15T11:43:29.317" v="15854" actId="478"/>
          <ac:spMkLst>
            <pc:docMk/>
            <pc:sldMk cId="3479041719" sldId="2139968487"/>
            <ac:spMk id="8" creationId="{52CEB1FC-1257-DC92-0207-6A98D52F5019}"/>
          </ac:spMkLst>
        </pc:spChg>
        <pc:spChg chg="del mod">
          <ac:chgData name="Irina van der Wal | Lodamind" userId="ff0e01cd-9214-4521-ab79-0fdbd3d991ba" providerId="ADAL" clId="{030C7E3A-C69C-53F1-982C-171DA57E4A26}" dt="2026-04-15T11:43:13.579" v="15847" actId="21"/>
          <ac:spMkLst>
            <pc:docMk/>
            <pc:sldMk cId="3479041719" sldId="2139968487"/>
            <ac:spMk id="9" creationId="{F147B135-CF16-7E41-E789-FAB57DFD40F4}"/>
          </ac:spMkLst>
        </pc:spChg>
        <pc:spChg chg="mod">
          <ac:chgData name="Irina van der Wal | Lodamind" userId="ff0e01cd-9214-4521-ab79-0fdbd3d991ba" providerId="ADAL" clId="{030C7E3A-C69C-53F1-982C-171DA57E4A26}" dt="2026-04-15T11:43:39.585" v="15856"/>
          <ac:spMkLst>
            <pc:docMk/>
            <pc:sldMk cId="3479041719" sldId="2139968487"/>
            <ac:spMk id="18" creationId="{94A72561-3637-CCEE-5CB3-149AE36170AE}"/>
          </ac:spMkLst>
        </pc:spChg>
        <pc:spChg chg="mod">
          <ac:chgData name="Irina van der Wal | Lodamind" userId="ff0e01cd-9214-4521-ab79-0fdbd3d991ba" providerId="ADAL" clId="{030C7E3A-C69C-53F1-982C-171DA57E4A26}" dt="2026-04-15T11:43:39.585" v="15856"/>
          <ac:spMkLst>
            <pc:docMk/>
            <pc:sldMk cId="3479041719" sldId="2139968487"/>
            <ac:spMk id="23" creationId="{D14D5E97-8B7C-0D22-3D18-C94E31043669}"/>
          </ac:spMkLst>
        </pc:spChg>
        <pc:spChg chg="mod">
          <ac:chgData name="Irina van der Wal | Lodamind" userId="ff0e01cd-9214-4521-ab79-0fdbd3d991ba" providerId="ADAL" clId="{030C7E3A-C69C-53F1-982C-171DA57E4A26}" dt="2026-04-15T11:43:39.585" v="15856"/>
          <ac:spMkLst>
            <pc:docMk/>
            <pc:sldMk cId="3479041719" sldId="2139968487"/>
            <ac:spMk id="24" creationId="{152E9E74-1223-C754-E598-DBEE11CE8D02}"/>
          </ac:spMkLst>
        </pc:spChg>
        <pc:spChg chg="mod">
          <ac:chgData name="Irina van der Wal | Lodamind" userId="ff0e01cd-9214-4521-ab79-0fdbd3d991ba" providerId="ADAL" clId="{030C7E3A-C69C-53F1-982C-171DA57E4A26}" dt="2026-04-15T11:43:39.585" v="15856"/>
          <ac:spMkLst>
            <pc:docMk/>
            <pc:sldMk cId="3479041719" sldId="2139968487"/>
            <ac:spMk id="25" creationId="{F410209A-1609-CB7A-0F73-C7704EF47E1B}"/>
          </ac:spMkLst>
        </pc:spChg>
        <pc:grpChg chg="add mod">
          <ac:chgData name="Irina van der Wal | Lodamind" userId="ff0e01cd-9214-4521-ab79-0fdbd3d991ba" providerId="ADAL" clId="{030C7E3A-C69C-53F1-982C-171DA57E4A26}" dt="2026-04-15T11:44:11.588" v="15857" actId="1076"/>
          <ac:grpSpMkLst>
            <pc:docMk/>
            <pc:sldMk cId="3479041719" sldId="2139968487"/>
            <ac:grpSpMk id="4" creationId="{4C0AA036-BAB1-A6D9-81A2-852E5DDF8469}"/>
          </ac:grpSpMkLst>
        </pc:grpChg>
        <pc:grpChg chg="mod">
          <ac:chgData name="Irina van der Wal | Lodamind" userId="ff0e01cd-9214-4521-ab79-0fdbd3d991ba" providerId="ADAL" clId="{030C7E3A-C69C-53F1-982C-171DA57E4A26}" dt="2026-04-15T11:44:11.588" v="15857" actId="1076"/>
          <ac:grpSpMkLst>
            <pc:docMk/>
            <pc:sldMk cId="3479041719" sldId="2139968487"/>
            <ac:grpSpMk id="10" creationId="{4B5AB04E-DD0C-A2FE-BF70-C67E6637B833}"/>
          </ac:grpSpMkLst>
        </pc:grpChg>
        <pc:grpChg chg="mod">
          <ac:chgData name="Irina van der Wal | Lodamind" userId="ff0e01cd-9214-4521-ab79-0fdbd3d991ba" providerId="ADAL" clId="{030C7E3A-C69C-53F1-982C-171DA57E4A26}" dt="2026-04-15T11:43:39.585" v="15856"/>
          <ac:grpSpMkLst>
            <pc:docMk/>
            <pc:sldMk cId="3479041719" sldId="2139968487"/>
            <ac:grpSpMk id="16" creationId="{408C89E4-51EF-69E0-57A3-61CED719722C}"/>
          </ac:grpSpMkLst>
        </pc:grpChg>
        <pc:grpChg chg="mod">
          <ac:chgData name="Irina van der Wal | Lodamind" userId="ff0e01cd-9214-4521-ab79-0fdbd3d991ba" providerId="ADAL" clId="{030C7E3A-C69C-53F1-982C-171DA57E4A26}" dt="2026-04-15T11:44:11.588" v="15857" actId="1076"/>
          <ac:grpSpMkLst>
            <pc:docMk/>
            <pc:sldMk cId="3479041719" sldId="2139968487"/>
            <ac:grpSpMk id="22" creationId="{8768D34D-FF2E-E988-E501-F10359BAE192}"/>
          </ac:grpSpMkLst>
        </pc:grpChg>
        <pc:grpChg chg="del">
          <ac:chgData name="Irina van der Wal | Lodamind" userId="ff0e01cd-9214-4521-ab79-0fdbd3d991ba" providerId="ADAL" clId="{030C7E3A-C69C-53F1-982C-171DA57E4A26}" dt="2026-04-15T11:43:29.317" v="15854" actId="478"/>
          <ac:grpSpMkLst>
            <pc:docMk/>
            <pc:sldMk cId="3479041719" sldId="2139968487"/>
            <ac:grpSpMk id="249" creationId="{39C73613-E63E-F3ED-22E9-6A581A95A87F}"/>
          </ac:grpSpMkLst>
        </pc:grpChg>
        <pc:grpChg chg="del mod">
          <ac:chgData name="Irina van der Wal | Lodamind" userId="ff0e01cd-9214-4521-ab79-0fdbd3d991ba" providerId="ADAL" clId="{030C7E3A-C69C-53F1-982C-171DA57E4A26}" dt="2026-04-15T11:43:13.579" v="15847" actId="21"/>
          <ac:grpSpMkLst>
            <pc:docMk/>
            <pc:sldMk cId="3479041719" sldId="2139968487"/>
            <ac:grpSpMk id="252" creationId="{89F332DF-FFB9-A059-6171-5B3EF277831E}"/>
          </ac:grpSpMkLst>
        </pc:grpChg>
      </pc:sldChg>
      <pc:sldChg chg="modTransition">
        <pc:chgData name="Irina van der Wal | Lodamind" userId="ff0e01cd-9214-4521-ab79-0fdbd3d991ba" providerId="ADAL" clId="{030C7E3A-C69C-53F1-982C-171DA57E4A26}" dt="2026-04-13T14:22:45.360" v="11298"/>
        <pc:sldMkLst>
          <pc:docMk/>
          <pc:sldMk cId="2919367406" sldId="2139968494"/>
        </pc:sldMkLst>
      </pc:sldChg>
      <pc:sldChg chg="del mod modTransition modShow">
        <pc:chgData name="Irina van der Wal | Lodamind" userId="ff0e01cd-9214-4521-ab79-0fdbd3d991ba" providerId="ADAL" clId="{030C7E3A-C69C-53F1-982C-171DA57E4A26}" dt="2026-04-14T10:20:18.234" v="13879" actId="2696"/>
        <pc:sldMkLst>
          <pc:docMk/>
          <pc:sldMk cId="2047732393" sldId="2139968496"/>
        </pc:sldMkLst>
      </pc:sldChg>
      <pc:sldChg chg="modSp mod">
        <pc:chgData name="Irina van der Wal | Lodamind" userId="ff0e01cd-9214-4521-ab79-0fdbd3d991ba" providerId="ADAL" clId="{030C7E3A-C69C-53F1-982C-171DA57E4A26}" dt="2026-04-13T14:32:22.681" v="11324" actId="20577"/>
        <pc:sldMkLst>
          <pc:docMk/>
          <pc:sldMk cId="3397197805" sldId="2139968502"/>
        </pc:sldMkLst>
        <pc:spChg chg="mod">
          <ac:chgData name="Irina van der Wal | Lodamind" userId="ff0e01cd-9214-4521-ab79-0fdbd3d991ba" providerId="ADAL" clId="{030C7E3A-C69C-53F1-982C-171DA57E4A26}" dt="2026-04-13T14:32:22.681" v="11324" actId="20577"/>
          <ac:spMkLst>
            <pc:docMk/>
            <pc:sldMk cId="3397197805" sldId="2139968502"/>
            <ac:spMk id="2" creationId="{DC2A863A-BF0B-E9FC-9BF7-97EB01A42600}"/>
          </ac:spMkLst>
        </pc:spChg>
        <pc:spChg chg="mod">
          <ac:chgData name="Irina van der Wal | Lodamind" userId="ff0e01cd-9214-4521-ab79-0fdbd3d991ba" providerId="ADAL" clId="{030C7E3A-C69C-53F1-982C-171DA57E4A26}" dt="2026-03-31T14:42:13.633" v="368" actId="20577"/>
          <ac:spMkLst>
            <pc:docMk/>
            <pc:sldMk cId="3397197805" sldId="2139968502"/>
            <ac:spMk id="3" creationId="{7D9CFE92-AA71-8AA2-2871-CCA4DC806FEA}"/>
          </ac:spMkLst>
        </pc:spChg>
      </pc:sldChg>
      <pc:sldChg chg="del mod modTransition modShow">
        <pc:chgData name="Irina van der Wal | Lodamind" userId="ff0e01cd-9214-4521-ab79-0fdbd3d991ba" providerId="ADAL" clId="{030C7E3A-C69C-53F1-982C-171DA57E4A26}" dt="2026-04-14T10:20:17.443" v="13875" actId="2696"/>
        <pc:sldMkLst>
          <pc:docMk/>
          <pc:sldMk cId="2492062452" sldId="2139968548"/>
        </pc:sldMkLst>
      </pc:sldChg>
      <pc:sldChg chg="modSp mod modTransition">
        <pc:chgData name="Irina van der Wal | Lodamind" userId="ff0e01cd-9214-4521-ab79-0fdbd3d991ba" providerId="ADAL" clId="{030C7E3A-C69C-53F1-982C-171DA57E4A26}" dt="2026-04-13T14:22:45.360" v="11298"/>
        <pc:sldMkLst>
          <pc:docMk/>
          <pc:sldMk cId="4253461747" sldId="2139968551"/>
        </pc:sldMkLst>
        <pc:spChg chg="mod">
          <ac:chgData name="Irina van der Wal | Lodamind" userId="ff0e01cd-9214-4521-ab79-0fdbd3d991ba" providerId="ADAL" clId="{030C7E3A-C69C-53F1-982C-171DA57E4A26}" dt="2026-04-13T14:09:24.869" v="11120" actId="207"/>
          <ac:spMkLst>
            <pc:docMk/>
            <pc:sldMk cId="4253461747" sldId="2139968551"/>
            <ac:spMk id="6" creationId="{7A5BACFF-84D6-C09D-F93B-E0D5E60953FE}"/>
          </ac:spMkLst>
        </pc:spChg>
        <pc:spChg chg="mod">
          <ac:chgData name="Irina van der Wal | Lodamind" userId="ff0e01cd-9214-4521-ab79-0fdbd3d991ba" providerId="ADAL" clId="{030C7E3A-C69C-53F1-982C-171DA57E4A26}" dt="2026-04-13T14:08:26.465" v="11109" actId="207"/>
          <ac:spMkLst>
            <pc:docMk/>
            <pc:sldMk cId="4253461747" sldId="2139968551"/>
            <ac:spMk id="11" creationId="{FD63F790-84C0-CC45-4B4B-F1084448CF8C}"/>
          </ac:spMkLst>
        </pc:spChg>
        <pc:spChg chg="mod">
          <ac:chgData name="Irina van der Wal | Lodamind" userId="ff0e01cd-9214-4521-ab79-0fdbd3d991ba" providerId="ADAL" clId="{030C7E3A-C69C-53F1-982C-171DA57E4A26}" dt="2026-04-13T14:07:20.198" v="11100" actId="403"/>
          <ac:spMkLst>
            <pc:docMk/>
            <pc:sldMk cId="4253461747" sldId="2139968551"/>
            <ac:spMk id="14" creationId="{703A9AE6-0951-9C9D-7F24-85F6D8D07535}"/>
          </ac:spMkLst>
        </pc:spChg>
        <pc:spChg chg="mod">
          <ac:chgData name="Irina van der Wal | Lodamind" userId="ff0e01cd-9214-4521-ab79-0fdbd3d991ba" providerId="ADAL" clId="{030C7E3A-C69C-53F1-982C-171DA57E4A26}" dt="2026-04-13T14:09:02.792" v="11116" actId="207"/>
          <ac:spMkLst>
            <pc:docMk/>
            <pc:sldMk cId="4253461747" sldId="2139968551"/>
            <ac:spMk id="20" creationId="{72347802-F636-2214-4816-5D4A1EC147A9}"/>
          </ac:spMkLst>
        </pc:spChg>
        <pc:spChg chg="mod">
          <ac:chgData name="Irina van der Wal | Lodamind" userId="ff0e01cd-9214-4521-ab79-0fdbd3d991ba" providerId="ADAL" clId="{030C7E3A-C69C-53F1-982C-171DA57E4A26}" dt="2026-04-13T13:46:33.370" v="10794" actId="207"/>
          <ac:spMkLst>
            <pc:docMk/>
            <pc:sldMk cId="4253461747" sldId="2139968551"/>
            <ac:spMk id="47" creationId="{B4AAFE6E-23B9-42D9-5F5C-E1B28CD4DEC9}"/>
          </ac:spMkLst>
        </pc:spChg>
        <pc:spChg chg="mod">
          <ac:chgData name="Irina van der Wal | Lodamind" userId="ff0e01cd-9214-4521-ab79-0fdbd3d991ba" providerId="ADAL" clId="{030C7E3A-C69C-53F1-982C-171DA57E4A26}" dt="2026-04-13T14:07:36.016" v="11103" actId="14100"/>
          <ac:spMkLst>
            <pc:docMk/>
            <pc:sldMk cId="4253461747" sldId="2139968551"/>
            <ac:spMk id="59" creationId="{38AE37B5-A454-7535-FFBE-9B3DC17E52D9}"/>
          </ac:spMkLst>
        </pc:spChg>
      </pc:sldChg>
      <pc:sldChg chg="addSp delSp modSp add del mod">
        <pc:chgData name="Irina van der Wal | Lodamind" userId="ff0e01cd-9214-4521-ab79-0fdbd3d991ba" providerId="ADAL" clId="{030C7E3A-C69C-53F1-982C-171DA57E4A26}" dt="2026-04-15T15:12:14.590" v="16547" actId="14826"/>
        <pc:sldMkLst>
          <pc:docMk/>
          <pc:sldMk cId="3593021667" sldId="2139968560"/>
        </pc:sldMkLst>
        <pc:spChg chg="mod">
          <ac:chgData name="Irina van der Wal | Lodamind" userId="ff0e01cd-9214-4521-ab79-0fdbd3d991ba" providerId="ADAL" clId="{030C7E3A-C69C-53F1-982C-171DA57E4A26}" dt="2026-03-31T13:25:17.318" v="345" actId="1076"/>
          <ac:spMkLst>
            <pc:docMk/>
            <pc:sldMk cId="3593021667" sldId="2139968560"/>
            <ac:spMk id="3" creationId="{9B8DFD9D-1AA5-8005-D7AF-4EBD2EED147B}"/>
          </ac:spMkLst>
        </pc:spChg>
        <pc:spChg chg="mod">
          <ac:chgData name="Irina van der Wal | Lodamind" userId="ff0e01cd-9214-4521-ab79-0fdbd3d991ba" providerId="ADAL" clId="{030C7E3A-C69C-53F1-982C-171DA57E4A26}" dt="2026-03-31T13:25:17.318" v="345" actId="1076"/>
          <ac:spMkLst>
            <pc:docMk/>
            <pc:sldMk cId="3593021667" sldId="2139968560"/>
            <ac:spMk id="4" creationId="{DA498B13-5E3B-3335-D656-122E98394FEF}"/>
          </ac:spMkLst>
        </pc:spChg>
        <pc:spChg chg="mod">
          <ac:chgData name="Irina van der Wal | Lodamind" userId="ff0e01cd-9214-4521-ab79-0fdbd3d991ba" providerId="ADAL" clId="{030C7E3A-C69C-53F1-982C-171DA57E4A26}" dt="2026-03-31T13:25:17.318" v="345" actId="1076"/>
          <ac:spMkLst>
            <pc:docMk/>
            <pc:sldMk cId="3593021667" sldId="2139968560"/>
            <ac:spMk id="8" creationId="{921301A5-C296-B7B1-D865-85DF9BC8B349}"/>
          </ac:spMkLst>
        </pc:spChg>
        <pc:spChg chg="mod">
          <ac:chgData name="Irina van der Wal | Lodamind" userId="ff0e01cd-9214-4521-ab79-0fdbd3d991ba" providerId="ADAL" clId="{030C7E3A-C69C-53F1-982C-171DA57E4A26}" dt="2026-04-13T14:34:27.625" v="11367" actId="20577"/>
          <ac:spMkLst>
            <pc:docMk/>
            <pc:sldMk cId="3593021667" sldId="2139968560"/>
            <ac:spMk id="9" creationId="{0EDE8214-06D6-F2C2-6DD6-2AC796CA5044}"/>
          </ac:spMkLst>
        </pc:spChg>
        <pc:picChg chg="add mod ord">
          <ac:chgData name="Irina van der Wal | Lodamind" userId="ff0e01cd-9214-4521-ab79-0fdbd3d991ba" providerId="ADAL" clId="{030C7E3A-C69C-53F1-982C-171DA57E4A26}" dt="2026-04-15T15:12:14.590" v="16547" actId="14826"/>
          <ac:picMkLst>
            <pc:docMk/>
            <pc:sldMk cId="3593021667" sldId="2139968560"/>
            <ac:picMk id="5" creationId="{41B8CD3D-8493-5806-3000-56DD8A4F4AD4}"/>
          </ac:picMkLst>
        </pc:picChg>
        <pc:picChg chg="add mod ord modCrop">
          <ac:chgData name="Irina van der Wal | Lodamind" userId="ff0e01cd-9214-4521-ab79-0fdbd3d991ba" providerId="ADAL" clId="{030C7E3A-C69C-53F1-982C-171DA57E4A26}" dt="2026-03-31T13:26:38.103" v="350" actId="18131"/>
          <ac:picMkLst>
            <pc:docMk/>
            <pc:sldMk cId="3593021667" sldId="2139968560"/>
            <ac:picMk id="15" creationId="{81BE6C54-744F-C34F-2A44-1C0197DEF2A5}"/>
          </ac:picMkLst>
        </pc:picChg>
      </pc:sldChg>
      <pc:sldChg chg="addSp delSp modSp mod modTransition">
        <pc:chgData name="Irina van der Wal | Lodamind" userId="ff0e01cd-9214-4521-ab79-0fdbd3d991ba" providerId="ADAL" clId="{030C7E3A-C69C-53F1-982C-171DA57E4A26}" dt="2026-04-13T14:22:03.412" v="11288"/>
        <pc:sldMkLst>
          <pc:docMk/>
          <pc:sldMk cId="4112699637" sldId="2139968579"/>
        </pc:sldMkLst>
        <pc:spChg chg="mod">
          <ac:chgData name="Irina van der Wal | Lodamind" userId="ff0e01cd-9214-4521-ab79-0fdbd3d991ba" providerId="ADAL" clId="{030C7E3A-C69C-53F1-982C-171DA57E4A26}" dt="2026-04-13T13:35:41.395" v="10668" actId="554"/>
          <ac:spMkLst>
            <pc:docMk/>
            <pc:sldMk cId="4112699637" sldId="2139968579"/>
            <ac:spMk id="2" creationId="{52495A0A-DA33-2F32-F978-F66E461C7533}"/>
          </ac:spMkLst>
        </pc:spChg>
        <pc:spChg chg="mod">
          <ac:chgData name="Irina van der Wal | Lodamind" userId="ff0e01cd-9214-4521-ab79-0fdbd3d991ba" providerId="ADAL" clId="{030C7E3A-C69C-53F1-982C-171DA57E4A26}" dt="2026-04-13T13:35:41.395" v="10668" actId="554"/>
          <ac:spMkLst>
            <pc:docMk/>
            <pc:sldMk cId="4112699637" sldId="2139968579"/>
            <ac:spMk id="3" creationId="{B0887203-365F-A018-6E76-D5B42E6B3E2F}"/>
          </ac:spMkLst>
        </pc:spChg>
        <pc:spChg chg="mod">
          <ac:chgData name="Irina van der Wal | Lodamind" userId="ff0e01cd-9214-4521-ab79-0fdbd3d991ba" providerId="ADAL" clId="{030C7E3A-C69C-53F1-982C-171DA57E4A26}" dt="2026-04-13T13:35:06.213" v="10663" actId="1036"/>
          <ac:spMkLst>
            <pc:docMk/>
            <pc:sldMk cId="4112699637" sldId="2139968579"/>
            <ac:spMk id="4" creationId="{8A61B92A-25CE-FCE8-88B4-93D125652806}"/>
          </ac:spMkLst>
        </pc:spChg>
        <pc:spChg chg="mod">
          <ac:chgData name="Irina van der Wal | Lodamind" userId="ff0e01cd-9214-4521-ab79-0fdbd3d991ba" providerId="ADAL" clId="{030C7E3A-C69C-53F1-982C-171DA57E4A26}" dt="2026-04-13T13:36:02.886" v="10673" actId="1036"/>
          <ac:spMkLst>
            <pc:docMk/>
            <pc:sldMk cId="4112699637" sldId="2139968579"/>
            <ac:spMk id="5" creationId="{AA18FEA7-E12E-3A64-E6F1-8850D6E39D77}"/>
          </ac:spMkLst>
        </pc:spChg>
        <pc:spChg chg="mod">
          <ac:chgData name="Irina van der Wal | Lodamind" userId="ff0e01cd-9214-4521-ab79-0fdbd3d991ba" providerId="ADAL" clId="{030C7E3A-C69C-53F1-982C-171DA57E4A26}" dt="2026-04-13T13:36:33.230" v="10686" actId="1036"/>
          <ac:spMkLst>
            <pc:docMk/>
            <pc:sldMk cId="4112699637" sldId="2139968579"/>
            <ac:spMk id="6" creationId="{556A3655-074B-A54C-1501-00DD5E0EB5FE}"/>
          </ac:spMkLst>
        </pc:spChg>
        <pc:spChg chg="mod">
          <ac:chgData name="Irina van der Wal | Lodamind" userId="ff0e01cd-9214-4521-ab79-0fdbd3d991ba" providerId="ADAL" clId="{030C7E3A-C69C-53F1-982C-171DA57E4A26}" dt="2026-04-13T13:36:02.886" v="10673" actId="1036"/>
          <ac:spMkLst>
            <pc:docMk/>
            <pc:sldMk cId="4112699637" sldId="2139968579"/>
            <ac:spMk id="8" creationId="{70EF6553-4E00-E858-DAB4-6697C144D940}"/>
          </ac:spMkLst>
        </pc:spChg>
        <pc:spChg chg="mod">
          <ac:chgData name="Irina van der Wal | Lodamind" userId="ff0e01cd-9214-4521-ab79-0fdbd3d991ba" providerId="ADAL" clId="{030C7E3A-C69C-53F1-982C-171DA57E4A26}" dt="2026-04-13T13:36:33.230" v="10686" actId="1036"/>
          <ac:spMkLst>
            <pc:docMk/>
            <pc:sldMk cId="4112699637" sldId="2139968579"/>
            <ac:spMk id="265" creationId="{47ADA1A1-D9E8-FB09-FDE6-522A580E7F14}"/>
          </ac:spMkLst>
        </pc:spChg>
        <pc:spChg chg="mod">
          <ac:chgData name="Irina van der Wal | Lodamind" userId="ff0e01cd-9214-4521-ab79-0fdbd3d991ba" providerId="ADAL" clId="{030C7E3A-C69C-53F1-982C-171DA57E4A26}" dt="2026-04-13T13:36:02.886" v="10673" actId="1036"/>
          <ac:spMkLst>
            <pc:docMk/>
            <pc:sldMk cId="4112699637" sldId="2139968579"/>
            <ac:spMk id="267" creationId="{7EBEC53E-06B4-B4B0-FA0D-E6A5ECC08ABA}"/>
          </ac:spMkLst>
        </pc:spChg>
      </pc:sldChg>
      <pc:sldChg chg="del mod modTransition modShow">
        <pc:chgData name="Irina van der Wal | Lodamind" userId="ff0e01cd-9214-4521-ab79-0fdbd3d991ba" providerId="ADAL" clId="{030C7E3A-C69C-53F1-982C-171DA57E4A26}" dt="2026-04-14T10:20:18.186" v="13877" actId="2696"/>
        <pc:sldMkLst>
          <pc:docMk/>
          <pc:sldMk cId="2314299568" sldId="2139968652"/>
        </pc:sldMkLst>
      </pc:sldChg>
      <pc:sldChg chg="del mod modTransition modShow">
        <pc:chgData name="Irina van der Wal | Lodamind" userId="ff0e01cd-9214-4521-ab79-0fdbd3d991ba" providerId="ADAL" clId="{030C7E3A-C69C-53F1-982C-171DA57E4A26}" dt="2026-04-14T10:20:18.219" v="13878" actId="2696"/>
        <pc:sldMkLst>
          <pc:docMk/>
          <pc:sldMk cId="648149563" sldId="2139968718"/>
        </pc:sldMkLst>
      </pc:sldChg>
      <pc:sldChg chg="del mod modTransition modShow">
        <pc:chgData name="Irina van der Wal | Lodamind" userId="ff0e01cd-9214-4521-ab79-0fdbd3d991ba" providerId="ADAL" clId="{030C7E3A-C69C-53F1-982C-171DA57E4A26}" dt="2026-04-14T10:27:15.083" v="13936" actId="2696"/>
        <pc:sldMkLst>
          <pc:docMk/>
          <pc:sldMk cId="361753226" sldId="2139968719"/>
        </pc:sldMkLst>
      </pc:sldChg>
      <pc:sldChg chg="del mod modTransition modShow">
        <pc:chgData name="Irina van der Wal | Lodamind" userId="ff0e01cd-9214-4521-ab79-0fdbd3d991ba" providerId="ADAL" clId="{030C7E3A-C69C-53F1-982C-171DA57E4A26}" dt="2026-04-14T10:20:17.461" v="13876" actId="2696"/>
        <pc:sldMkLst>
          <pc:docMk/>
          <pc:sldMk cId="3363959751" sldId="2139968727"/>
        </pc:sldMkLst>
      </pc:sldChg>
      <pc:sldChg chg="modSp del mod ord modTransition modShow">
        <pc:chgData name="Irina van der Wal | Lodamind" userId="ff0e01cd-9214-4521-ab79-0fdbd3d991ba" providerId="ADAL" clId="{030C7E3A-C69C-53F1-982C-171DA57E4A26}" dt="2026-04-14T10:20:17.398" v="13874" actId="2696"/>
        <pc:sldMkLst>
          <pc:docMk/>
          <pc:sldMk cId="2604676734" sldId="2139968728"/>
        </pc:sldMkLst>
      </pc:sldChg>
      <pc:sldChg chg="addSp delSp modSp mod delAnim">
        <pc:chgData name="Irina van der Wal | Lodamind" userId="ff0e01cd-9214-4521-ab79-0fdbd3d991ba" providerId="ADAL" clId="{030C7E3A-C69C-53F1-982C-171DA57E4A26}" dt="2026-04-14T07:23:27.215" v="12436" actId="478"/>
        <pc:sldMkLst>
          <pc:docMk/>
          <pc:sldMk cId="281707038" sldId="2139968729"/>
        </pc:sldMkLst>
        <pc:spChg chg="del">
          <ac:chgData name="Irina van der Wal | Lodamind" userId="ff0e01cd-9214-4521-ab79-0fdbd3d991ba" providerId="ADAL" clId="{030C7E3A-C69C-53F1-982C-171DA57E4A26}" dt="2026-04-14T07:22:27.907" v="12425" actId="478"/>
          <ac:spMkLst>
            <pc:docMk/>
            <pc:sldMk cId="281707038" sldId="2139968729"/>
            <ac:spMk id="39" creationId="{496EF78B-E9CF-48AB-DF22-A3B3C44D8570}"/>
          </ac:spMkLst>
        </pc:spChg>
        <pc:spChg chg="del">
          <ac:chgData name="Irina van der Wal | Lodamind" userId="ff0e01cd-9214-4521-ab79-0fdbd3d991ba" providerId="ADAL" clId="{030C7E3A-C69C-53F1-982C-171DA57E4A26}" dt="2026-04-14T07:22:25.613" v="12424" actId="478"/>
          <ac:spMkLst>
            <pc:docMk/>
            <pc:sldMk cId="281707038" sldId="2139968729"/>
            <ac:spMk id="43" creationId="{BAC5EB23-8396-8814-A15A-8742FE4EDCCE}"/>
          </ac:spMkLst>
        </pc:spChg>
        <pc:spChg chg="del">
          <ac:chgData name="Irina van der Wal | Lodamind" userId="ff0e01cd-9214-4521-ab79-0fdbd3d991ba" providerId="ADAL" clId="{030C7E3A-C69C-53F1-982C-171DA57E4A26}" dt="2026-04-14T07:22:18.811" v="12418" actId="478"/>
          <ac:spMkLst>
            <pc:docMk/>
            <pc:sldMk cId="281707038" sldId="2139968729"/>
            <ac:spMk id="44" creationId="{BCFA0BC5-939A-A523-A4A0-A2A53FD66072}"/>
          </ac:spMkLst>
        </pc:spChg>
        <pc:spChg chg="del">
          <ac:chgData name="Irina van der Wal | Lodamind" userId="ff0e01cd-9214-4521-ab79-0fdbd3d991ba" providerId="ADAL" clId="{030C7E3A-C69C-53F1-982C-171DA57E4A26}" dt="2026-04-14T07:22:25.613" v="12424" actId="478"/>
          <ac:spMkLst>
            <pc:docMk/>
            <pc:sldMk cId="281707038" sldId="2139968729"/>
            <ac:spMk id="45" creationId="{F0FC0A90-C205-453F-6F31-2F02FD323F7B}"/>
          </ac:spMkLst>
        </pc:spChg>
        <pc:spChg chg="mod">
          <ac:chgData name="Irina van der Wal | Lodamind" userId="ff0e01cd-9214-4521-ab79-0fdbd3d991ba" providerId="ADAL" clId="{030C7E3A-C69C-53F1-982C-171DA57E4A26}" dt="2026-04-14T07:22:11.603" v="12415" actId="20577"/>
          <ac:spMkLst>
            <pc:docMk/>
            <pc:sldMk cId="281707038" sldId="2139968729"/>
            <ac:spMk id="67" creationId="{3C0A2D88-CC57-3B6A-8E5F-D3105234E1DA}"/>
          </ac:spMkLst>
        </pc:spChg>
        <pc:spChg chg="del">
          <ac:chgData name="Irina van der Wal | Lodamind" userId="ff0e01cd-9214-4521-ab79-0fdbd3d991ba" providerId="ADAL" clId="{030C7E3A-C69C-53F1-982C-171DA57E4A26}" dt="2026-04-14T07:22:17.502" v="12417" actId="478"/>
          <ac:spMkLst>
            <pc:docMk/>
            <pc:sldMk cId="281707038" sldId="2139968729"/>
            <ac:spMk id="72" creationId="{27015BB0-47C9-5A74-DCAC-2AEB907B8E9E}"/>
          </ac:spMkLst>
        </pc:spChg>
        <pc:spChg chg="del">
          <ac:chgData name="Irina van der Wal | Lodamind" userId="ff0e01cd-9214-4521-ab79-0fdbd3d991ba" providerId="ADAL" clId="{030C7E3A-C69C-53F1-982C-171DA57E4A26}" dt="2026-04-14T07:22:24.073" v="12423" actId="478"/>
          <ac:spMkLst>
            <pc:docMk/>
            <pc:sldMk cId="281707038" sldId="2139968729"/>
            <ac:spMk id="73" creationId="{F2645B74-64F0-C629-B220-1A6362D91B31}"/>
          </ac:spMkLst>
        </pc:spChg>
        <pc:spChg chg="mod">
          <ac:chgData name="Irina van der Wal | Lodamind" userId="ff0e01cd-9214-4521-ab79-0fdbd3d991ba" providerId="ADAL" clId="{030C7E3A-C69C-53F1-982C-171DA57E4A26}" dt="2026-04-14T07:22:37.667" v="12426"/>
          <ac:spMkLst>
            <pc:docMk/>
            <pc:sldMk cId="281707038" sldId="2139968729"/>
            <ac:spMk id="135" creationId="{979FE417-C347-21DA-18CA-9D4EACF38856}"/>
          </ac:spMkLst>
        </pc:spChg>
        <pc:spChg chg="mod">
          <ac:chgData name="Irina van der Wal | Lodamind" userId="ff0e01cd-9214-4521-ab79-0fdbd3d991ba" providerId="ADAL" clId="{030C7E3A-C69C-53F1-982C-171DA57E4A26}" dt="2026-04-14T07:22:37.667" v="12426"/>
          <ac:spMkLst>
            <pc:docMk/>
            <pc:sldMk cId="281707038" sldId="2139968729"/>
            <ac:spMk id="146" creationId="{3F4D53DC-E2DA-A6DF-8F41-4ECA90319915}"/>
          </ac:spMkLst>
        </pc:spChg>
        <pc:spChg chg="del topLvl">
          <ac:chgData name="Irina van der Wal | Lodamind" userId="ff0e01cd-9214-4521-ab79-0fdbd3d991ba" providerId="ADAL" clId="{030C7E3A-C69C-53F1-982C-171DA57E4A26}" dt="2026-04-14T07:22:16.739" v="12416" actId="478"/>
          <ac:spMkLst>
            <pc:docMk/>
            <pc:sldMk cId="281707038" sldId="2139968729"/>
            <ac:spMk id="214" creationId="{6970E69D-6FE4-E310-B996-52EBC3BB3C07}"/>
          </ac:spMkLst>
        </pc:spChg>
        <pc:spChg chg="del mod topLvl">
          <ac:chgData name="Irina van der Wal | Lodamind" userId="ff0e01cd-9214-4521-ab79-0fdbd3d991ba" providerId="ADAL" clId="{030C7E3A-C69C-53F1-982C-171DA57E4A26}" dt="2026-04-14T07:22:23.354" v="12422" actId="478"/>
          <ac:spMkLst>
            <pc:docMk/>
            <pc:sldMk cId="281707038" sldId="2139968729"/>
            <ac:spMk id="220" creationId="{16CB5FAF-0045-C3D2-C522-7AB916B98B4F}"/>
          </ac:spMkLst>
        </pc:spChg>
        <pc:spChg chg="del mod topLvl">
          <ac:chgData name="Irina van der Wal | Lodamind" userId="ff0e01cd-9214-4521-ab79-0fdbd3d991ba" providerId="ADAL" clId="{030C7E3A-C69C-53F1-982C-171DA57E4A26}" dt="2026-04-14T07:22:20.803" v="12420" actId="478"/>
          <ac:spMkLst>
            <pc:docMk/>
            <pc:sldMk cId="281707038" sldId="2139968729"/>
            <ac:spMk id="241" creationId="{D564A465-96B9-49CA-83BC-D522B1A358F2}"/>
          </ac:spMkLst>
        </pc:spChg>
        <pc:spChg chg="mod">
          <ac:chgData name="Irina van der Wal | Lodamind" userId="ff0e01cd-9214-4521-ab79-0fdbd3d991ba" providerId="ADAL" clId="{030C7E3A-C69C-53F1-982C-171DA57E4A26}" dt="2026-04-14T07:22:37.667" v="12426"/>
          <ac:spMkLst>
            <pc:docMk/>
            <pc:sldMk cId="281707038" sldId="2139968729"/>
            <ac:spMk id="243" creationId="{C43DE03D-AEF5-8EE9-5700-92FFF157F7DA}"/>
          </ac:spMkLst>
        </pc:spChg>
        <pc:spChg chg="mod">
          <ac:chgData name="Irina van der Wal | Lodamind" userId="ff0e01cd-9214-4521-ab79-0fdbd3d991ba" providerId="ADAL" clId="{030C7E3A-C69C-53F1-982C-171DA57E4A26}" dt="2026-04-14T07:22:37.667" v="12426"/>
          <ac:spMkLst>
            <pc:docMk/>
            <pc:sldMk cId="281707038" sldId="2139968729"/>
            <ac:spMk id="256" creationId="{31ED118D-F8F3-B87E-F832-28D75F8BE7AA}"/>
          </ac:spMkLst>
        </pc:spChg>
        <pc:spChg chg="mod">
          <ac:chgData name="Irina van der Wal | Lodamind" userId="ff0e01cd-9214-4521-ab79-0fdbd3d991ba" providerId="ADAL" clId="{030C7E3A-C69C-53F1-982C-171DA57E4A26}" dt="2026-04-14T07:22:37.667" v="12426"/>
          <ac:spMkLst>
            <pc:docMk/>
            <pc:sldMk cId="281707038" sldId="2139968729"/>
            <ac:spMk id="259" creationId="{FFA01290-05E4-B8F0-DA97-C521C38C0A7C}"/>
          </ac:spMkLst>
        </pc:spChg>
        <pc:spChg chg="mod">
          <ac:chgData name="Irina van der Wal | Lodamind" userId="ff0e01cd-9214-4521-ab79-0fdbd3d991ba" providerId="ADAL" clId="{030C7E3A-C69C-53F1-982C-171DA57E4A26}" dt="2026-04-14T07:22:37.667" v="12426"/>
          <ac:spMkLst>
            <pc:docMk/>
            <pc:sldMk cId="281707038" sldId="2139968729"/>
            <ac:spMk id="286" creationId="{4E7AD61A-9B40-BF95-EE1F-47026ADD78C3}"/>
          </ac:spMkLst>
        </pc:spChg>
        <pc:spChg chg="mod">
          <ac:chgData name="Irina van der Wal | Lodamind" userId="ff0e01cd-9214-4521-ab79-0fdbd3d991ba" providerId="ADAL" clId="{030C7E3A-C69C-53F1-982C-171DA57E4A26}" dt="2026-04-14T07:22:37.667" v="12426"/>
          <ac:spMkLst>
            <pc:docMk/>
            <pc:sldMk cId="281707038" sldId="2139968729"/>
            <ac:spMk id="325" creationId="{CD324568-193A-AAF1-540C-B03E6CA0FE69}"/>
          </ac:spMkLst>
        </pc:spChg>
        <pc:spChg chg="mod">
          <ac:chgData name="Irina van der Wal | Lodamind" userId="ff0e01cd-9214-4521-ab79-0fdbd3d991ba" providerId="ADAL" clId="{030C7E3A-C69C-53F1-982C-171DA57E4A26}" dt="2026-04-14T07:22:37.667" v="12426"/>
          <ac:spMkLst>
            <pc:docMk/>
            <pc:sldMk cId="281707038" sldId="2139968729"/>
            <ac:spMk id="431" creationId="{AC526D2A-DEEF-3218-375D-86CF17B3CDCD}"/>
          </ac:spMkLst>
        </pc:spChg>
        <pc:spChg chg="mod">
          <ac:chgData name="Irina van der Wal | Lodamind" userId="ff0e01cd-9214-4521-ab79-0fdbd3d991ba" providerId="ADAL" clId="{030C7E3A-C69C-53F1-982C-171DA57E4A26}" dt="2026-04-14T07:22:37.667" v="12426"/>
          <ac:spMkLst>
            <pc:docMk/>
            <pc:sldMk cId="281707038" sldId="2139968729"/>
            <ac:spMk id="448" creationId="{C8549F32-0DDB-B8FA-27E7-492EA76F2B73}"/>
          </ac:spMkLst>
        </pc:spChg>
        <pc:spChg chg="mod">
          <ac:chgData name="Irina van der Wal | Lodamind" userId="ff0e01cd-9214-4521-ab79-0fdbd3d991ba" providerId="ADAL" clId="{030C7E3A-C69C-53F1-982C-171DA57E4A26}" dt="2026-04-14T07:22:37.667" v="12426"/>
          <ac:spMkLst>
            <pc:docMk/>
            <pc:sldMk cId="281707038" sldId="2139968729"/>
            <ac:spMk id="467" creationId="{928B2073-F8DD-89B2-CA26-4645EB1E453F}"/>
          </ac:spMkLst>
        </pc:spChg>
        <pc:grpChg chg="del">
          <ac:chgData name="Irina van der Wal | Lodamind" userId="ff0e01cd-9214-4521-ab79-0fdbd3d991ba" providerId="ADAL" clId="{030C7E3A-C69C-53F1-982C-171DA57E4A26}" dt="2026-04-14T07:22:23.354" v="12422" actId="478"/>
          <ac:grpSpMkLst>
            <pc:docMk/>
            <pc:sldMk cId="281707038" sldId="2139968729"/>
            <ac:grpSpMk id="3" creationId="{59348CE4-A73F-6162-208C-FB80B6D5AB85}"/>
          </ac:grpSpMkLst>
        </pc:grpChg>
        <pc:grpChg chg="del">
          <ac:chgData name="Irina van der Wal | Lodamind" userId="ff0e01cd-9214-4521-ab79-0fdbd3d991ba" providerId="ADAL" clId="{030C7E3A-C69C-53F1-982C-171DA57E4A26}" dt="2026-04-14T07:22:16.739" v="12416" actId="478"/>
          <ac:grpSpMkLst>
            <pc:docMk/>
            <pc:sldMk cId="281707038" sldId="2139968729"/>
            <ac:grpSpMk id="5" creationId="{97C2A132-3F55-3AE2-89A3-FBCA0CB259C2}"/>
          </ac:grpSpMkLst>
        </pc:grpChg>
        <pc:grpChg chg="del">
          <ac:chgData name="Irina van der Wal | Lodamind" userId="ff0e01cd-9214-4521-ab79-0fdbd3d991ba" providerId="ADAL" clId="{030C7E3A-C69C-53F1-982C-171DA57E4A26}" dt="2026-04-14T07:22:20.803" v="12420" actId="478"/>
          <ac:grpSpMkLst>
            <pc:docMk/>
            <pc:sldMk cId="281707038" sldId="2139968729"/>
            <ac:grpSpMk id="19" creationId="{8251A99C-3A16-99D6-FD02-B43C7E974915}"/>
          </ac:grpSpMkLst>
        </pc:grpChg>
        <pc:grpChg chg="del">
          <ac:chgData name="Irina van der Wal | Lodamind" userId="ff0e01cd-9214-4521-ab79-0fdbd3d991ba" providerId="ADAL" clId="{030C7E3A-C69C-53F1-982C-171DA57E4A26}" dt="2026-04-14T07:22:25.613" v="12424" actId="478"/>
          <ac:grpSpMkLst>
            <pc:docMk/>
            <pc:sldMk cId="281707038" sldId="2139968729"/>
            <ac:grpSpMk id="48" creationId="{C7D71B91-34C8-E10D-5B63-295A1A33F552}"/>
          </ac:grpSpMkLst>
        </pc:grpChg>
        <pc:grpChg chg="del">
          <ac:chgData name="Irina van der Wal | Lodamind" userId="ff0e01cd-9214-4521-ab79-0fdbd3d991ba" providerId="ADAL" clId="{030C7E3A-C69C-53F1-982C-171DA57E4A26}" dt="2026-04-14T07:22:25.613" v="12424" actId="478"/>
          <ac:grpSpMkLst>
            <pc:docMk/>
            <pc:sldMk cId="281707038" sldId="2139968729"/>
            <ac:grpSpMk id="49" creationId="{DE617B85-6E68-1167-CB26-DDF450F3E6EB}"/>
          </ac:grpSpMkLst>
        </pc:grpChg>
        <pc:grpChg chg="del">
          <ac:chgData name="Irina van der Wal | Lodamind" userId="ff0e01cd-9214-4521-ab79-0fdbd3d991ba" providerId="ADAL" clId="{030C7E3A-C69C-53F1-982C-171DA57E4A26}" dt="2026-04-14T07:22:25.613" v="12424" actId="478"/>
          <ac:grpSpMkLst>
            <pc:docMk/>
            <pc:sldMk cId="281707038" sldId="2139968729"/>
            <ac:grpSpMk id="66" creationId="{BF5DC38C-950C-C21D-0FBC-36969C35A562}"/>
          </ac:grpSpMkLst>
        </pc:grpChg>
        <pc:grpChg chg="del">
          <ac:chgData name="Irina van der Wal | Lodamind" userId="ff0e01cd-9214-4521-ab79-0fdbd3d991ba" providerId="ADAL" clId="{030C7E3A-C69C-53F1-982C-171DA57E4A26}" dt="2026-04-14T07:22:25.613" v="12424" actId="478"/>
          <ac:grpSpMkLst>
            <pc:docMk/>
            <pc:sldMk cId="281707038" sldId="2139968729"/>
            <ac:grpSpMk id="274" creationId="{16C3FFE6-106C-B864-DE9D-91C35632C994}"/>
          </ac:grpSpMkLst>
        </pc:grpChg>
        <pc:grpChg chg="del">
          <ac:chgData name="Irina van der Wal | Lodamind" userId="ff0e01cd-9214-4521-ab79-0fdbd3d991ba" providerId="ADAL" clId="{030C7E3A-C69C-53F1-982C-171DA57E4A26}" dt="2026-04-14T07:22:25.613" v="12424" actId="478"/>
          <ac:grpSpMkLst>
            <pc:docMk/>
            <pc:sldMk cId="281707038" sldId="2139968729"/>
            <ac:grpSpMk id="277" creationId="{95B30D0D-2A72-1166-EB7C-D7416E9E3F90}"/>
          </ac:grpSpMkLst>
        </pc:grpChg>
        <pc:grpChg chg="del">
          <ac:chgData name="Irina van der Wal | Lodamind" userId="ff0e01cd-9214-4521-ab79-0fdbd3d991ba" providerId="ADAL" clId="{030C7E3A-C69C-53F1-982C-171DA57E4A26}" dt="2026-04-14T07:23:21.685" v="12429" actId="478"/>
          <ac:grpSpMkLst>
            <pc:docMk/>
            <pc:sldMk cId="281707038" sldId="2139968729"/>
            <ac:grpSpMk id="395" creationId="{339704A4-16B7-80FD-F0F3-C578481A426B}"/>
          </ac:grpSpMkLst>
        </pc:grpChg>
        <pc:grpChg chg="del">
          <ac:chgData name="Irina van der Wal | Lodamind" userId="ff0e01cd-9214-4521-ab79-0fdbd3d991ba" providerId="ADAL" clId="{030C7E3A-C69C-53F1-982C-171DA57E4A26}" dt="2026-04-14T07:23:23.100" v="12431" actId="478"/>
          <ac:grpSpMkLst>
            <pc:docMk/>
            <pc:sldMk cId="281707038" sldId="2139968729"/>
            <ac:grpSpMk id="401" creationId="{5367F0E1-A36F-4C6C-9029-B9B025B585D0}"/>
          </ac:grpSpMkLst>
        </pc:grpChg>
        <pc:grpChg chg="del">
          <ac:chgData name="Irina van der Wal | Lodamind" userId="ff0e01cd-9214-4521-ab79-0fdbd3d991ba" providerId="ADAL" clId="{030C7E3A-C69C-53F1-982C-171DA57E4A26}" dt="2026-04-14T07:23:26.102" v="12435" actId="478"/>
          <ac:grpSpMkLst>
            <pc:docMk/>
            <pc:sldMk cId="281707038" sldId="2139968729"/>
            <ac:grpSpMk id="411" creationId="{BA0F6244-BB6F-7EB5-5BE4-8F832A88605D}"/>
          </ac:grpSpMkLst>
        </pc:grpChg>
        <pc:grpChg chg="del mod">
          <ac:chgData name="Irina van der Wal | Lodamind" userId="ff0e01cd-9214-4521-ab79-0fdbd3d991ba" providerId="ADAL" clId="{030C7E3A-C69C-53F1-982C-171DA57E4A26}" dt="2026-04-14T07:23:27.215" v="12436" actId="478"/>
          <ac:grpSpMkLst>
            <pc:docMk/>
            <pc:sldMk cId="281707038" sldId="2139968729"/>
            <ac:grpSpMk id="426" creationId="{080A8766-FD2E-5398-0FFC-E1171401F07D}"/>
          </ac:grpSpMkLst>
        </pc:grpChg>
        <pc:grpChg chg="del">
          <ac:chgData name="Irina van der Wal | Lodamind" userId="ff0e01cd-9214-4521-ab79-0fdbd3d991ba" providerId="ADAL" clId="{030C7E3A-C69C-53F1-982C-171DA57E4A26}" dt="2026-04-14T07:23:22.441" v="12430" actId="478"/>
          <ac:grpSpMkLst>
            <pc:docMk/>
            <pc:sldMk cId="281707038" sldId="2139968729"/>
            <ac:grpSpMk id="436" creationId="{F11007C1-C9F3-43CC-866C-33C25FFA278B}"/>
          </ac:grpSpMkLst>
        </pc:grpChg>
        <pc:grpChg chg="del">
          <ac:chgData name="Irina van der Wal | Lodamind" userId="ff0e01cd-9214-4521-ab79-0fdbd3d991ba" providerId="ADAL" clId="{030C7E3A-C69C-53F1-982C-171DA57E4A26}" dt="2026-04-14T07:23:25.660" v="12434" actId="478"/>
          <ac:grpSpMkLst>
            <pc:docMk/>
            <pc:sldMk cId="281707038" sldId="2139968729"/>
            <ac:grpSpMk id="446" creationId="{713F73D8-4C8A-5EE2-9841-A6BC12FC3D53}"/>
          </ac:grpSpMkLst>
        </pc:grpChg>
        <pc:grpChg chg="del">
          <ac:chgData name="Irina van der Wal | Lodamind" userId="ff0e01cd-9214-4521-ab79-0fdbd3d991ba" providerId="ADAL" clId="{030C7E3A-C69C-53F1-982C-171DA57E4A26}" dt="2026-04-14T07:23:24.966" v="12433" actId="478"/>
          <ac:grpSpMkLst>
            <pc:docMk/>
            <pc:sldMk cId="281707038" sldId="2139968729"/>
            <ac:grpSpMk id="454" creationId="{D14B07A5-C4D4-82E6-BBA9-A2668767EF54}"/>
          </ac:grpSpMkLst>
        </pc:grpChg>
        <pc:grpChg chg="del">
          <ac:chgData name="Irina van der Wal | Lodamind" userId="ff0e01cd-9214-4521-ab79-0fdbd3d991ba" providerId="ADAL" clId="{030C7E3A-C69C-53F1-982C-171DA57E4A26}" dt="2026-04-14T07:23:23.774" v="12432" actId="478"/>
          <ac:grpSpMkLst>
            <pc:docMk/>
            <pc:sldMk cId="281707038" sldId="2139968729"/>
            <ac:grpSpMk id="462" creationId="{17503088-5A17-2676-6812-DF05FD463FDF}"/>
          </ac:grpSpMkLst>
        </pc:grpChg>
        <pc:picChg chg="del topLvl">
          <ac:chgData name="Irina van der Wal | Lodamind" userId="ff0e01cd-9214-4521-ab79-0fdbd3d991ba" providerId="ADAL" clId="{030C7E3A-C69C-53F1-982C-171DA57E4A26}" dt="2026-04-14T07:22:25.613" v="12424" actId="478"/>
          <ac:picMkLst>
            <pc:docMk/>
            <pc:sldMk cId="281707038" sldId="2139968729"/>
            <ac:picMk id="407" creationId="{977CED1C-7A9F-EDE0-F8B7-F2B80B5CA2A6}"/>
          </ac:picMkLst>
        </pc:picChg>
        <pc:picChg chg="del topLvl">
          <ac:chgData name="Irina van der Wal | Lodamind" userId="ff0e01cd-9214-4521-ab79-0fdbd3d991ba" providerId="ADAL" clId="{030C7E3A-C69C-53F1-982C-171DA57E4A26}" dt="2026-04-14T07:22:25.613" v="12424" actId="478"/>
          <ac:picMkLst>
            <pc:docMk/>
            <pc:sldMk cId="281707038" sldId="2139968729"/>
            <ac:picMk id="409" creationId="{AB84E4EE-B106-1309-7D49-7F6BB19A6A37}"/>
          </ac:picMkLst>
        </pc:picChg>
        <pc:picChg chg="del topLvl">
          <ac:chgData name="Irina van der Wal | Lodamind" userId="ff0e01cd-9214-4521-ab79-0fdbd3d991ba" providerId="ADAL" clId="{030C7E3A-C69C-53F1-982C-171DA57E4A26}" dt="2026-04-14T07:22:25.613" v="12424" actId="478"/>
          <ac:picMkLst>
            <pc:docMk/>
            <pc:sldMk cId="281707038" sldId="2139968729"/>
            <ac:picMk id="410" creationId="{162DDBB0-7CF4-D135-0832-9562EBF83646}"/>
          </ac:picMkLst>
        </pc:picChg>
      </pc:sldChg>
      <pc:sldChg chg="modTransition">
        <pc:chgData name="Irina van der Wal | Lodamind" userId="ff0e01cd-9214-4521-ab79-0fdbd3d991ba" providerId="ADAL" clId="{030C7E3A-C69C-53F1-982C-171DA57E4A26}" dt="2026-04-13T14:22:11.574" v="11289"/>
        <pc:sldMkLst>
          <pc:docMk/>
          <pc:sldMk cId="1669802085" sldId="2139968730"/>
        </pc:sldMkLst>
      </pc:sldChg>
      <pc:sldChg chg="del mod modTransition modShow">
        <pc:chgData name="Irina van der Wal | Lodamind" userId="ff0e01cd-9214-4521-ab79-0fdbd3d991ba" providerId="ADAL" clId="{030C7E3A-C69C-53F1-982C-171DA57E4A26}" dt="2026-04-14T10:27:05.774" v="13930" actId="2696"/>
        <pc:sldMkLst>
          <pc:docMk/>
          <pc:sldMk cId="1511566881" sldId="2142532998"/>
        </pc:sldMkLst>
      </pc:sldChg>
      <pc:sldChg chg="delSp modSp del mod modTransition modShow">
        <pc:chgData name="Irina van der Wal | Lodamind" userId="ff0e01cd-9214-4521-ab79-0fdbd3d991ba" providerId="ADAL" clId="{030C7E3A-C69C-53F1-982C-171DA57E4A26}" dt="2026-04-14T10:27:05.804" v="13931" actId="2696"/>
        <pc:sldMkLst>
          <pc:docMk/>
          <pc:sldMk cId="2282029254" sldId="2142532999"/>
        </pc:sldMkLst>
      </pc:sldChg>
      <pc:sldChg chg="addSp delSp modSp mod modTransition modClrScheme chgLayout">
        <pc:chgData name="Irina van der Wal | Lodamind" userId="ff0e01cd-9214-4521-ab79-0fdbd3d991ba" providerId="ADAL" clId="{030C7E3A-C69C-53F1-982C-171DA57E4A26}" dt="2026-04-14T12:05:51.350" v="14156" actId="20577"/>
        <pc:sldMkLst>
          <pc:docMk/>
          <pc:sldMk cId="3535175037" sldId="2142533001"/>
        </pc:sldMkLst>
        <pc:spChg chg="mod">
          <ac:chgData name="Irina van der Wal | Lodamind" userId="ff0e01cd-9214-4521-ab79-0fdbd3d991ba" providerId="ADAL" clId="{030C7E3A-C69C-53F1-982C-171DA57E4A26}" dt="2026-03-31T15:20:15.645" v="682" actId="1076"/>
          <ac:spMkLst>
            <pc:docMk/>
            <pc:sldMk cId="3535175037" sldId="2142533001"/>
            <ac:spMk id="2" creationId="{668AC17C-39AF-B0AE-2FE9-CD5C3F458095}"/>
          </ac:spMkLst>
        </pc:spChg>
        <pc:spChg chg="mod ord">
          <ac:chgData name="Irina van der Wal | Lodamind" userId="ff0e01cd-9214-4521-ab79-0fdbd3d991ba" providerId="ADAL" clId="{030C7E3A-C69C-53F1-982C-171DA57E4A26}" dt="2026-03-31T15:20:00.748" v="679" actId="700"/>
          <ac:spMkLst>
            <pc:docMk/>
            <pc:sldMk cId="3535175037" sldId="2142533001"/>
            <ac:spMk id="3" creationId="{AB921441-0208-C4C2-4276-19BA40387D53}"/>
          </ac:spMkLst>
        </pc:spChg>
        <pc:spChg chg="mod ord">
          <ac:chgData name="Irina van der Wal | Lodamind" userId="ff0e01cd-9214-4521-ab79-0fdbd3d991ba" providerId="ADAL" clId="{030C7E3A-C69C-53F1-982C-171DA57E4A26}" dt="2026-04-14T12:05:51.350" v="14156" actId="20577"/>
          <ac:spMkLst>
            <pc:docMk/>
            <pc:sldMk cId="3535175037" sldId="2142533001"/>
            <ac:spMk id="4" creationId="{FE4572E2-EC57-0E9D-06E0-C6DA524FD5E0}"/>
          </ac:spMkLst>
        </pc:spChg>
        <pc:spChg chg="mod">
          <ac:chgData name="Irina van der Wal | Lodamind" userId="ff0e01cd-9214-4521-ab79-0fdbd3d991ba" providerId="ADAL" clId="{030C7E3A-C69C-53F1-982C-171DA57E4A26}" dt="2026-03-31T15:20:40.022" v="687" actId="113"/>
          <ac:spMkLst>
            <pc:docMk/>
            <pc:sldMk cId="3535175037" sldId="2142533001"/>
            <ac:spMk id="6" creationId="{75B87CE2-DCF3-91EC-4A68-AFBB195087F8}"/>
          </ac:spMkLst>
        </pc:spChg>
        <pc:spChg chg="mod">
          <ac:chgData name="Irina van der Wal | Lodamind" userId="ff0e01cd-9214-4521-ab79-0fdbd3d991ba" providerId="ADAL" clId="{030C7E3A-C69C-53F1-982C-171DA57E4A26}" dt="2026-03-31T15:20:15.645" v="682" actId="1076"/>
          <ac:spMkLst>
            <pc:docMk/>
            <pc:sldMk cId="3535175037" sldId="2142533001"/>
            <ac:spMk id="18" creationId="{2CFAB03E-24B1-1CFC-86EE-2F196EBBDC24}"/>
          </ac:spMkLst>
        </pc:spChg>
      </pc:sldChg>
      <pc:sldChg chg="delSp mod modTransition modShow">
        <pc:chgData name="Irina van der Wal | Lodamind" userId="ff0e01cd-9214-4521-ab79-0fdbd3d991ba" providerId="ADAL" clId="{030C7E3A-C69C-53F1-982C-171DA57E4A26}" dt="2026-04-14T12:05:08.820" v="14104" actId="478"/>
        <pc:sldMkLst>
          <pc:docMk/>
          <pc:sldMk cId="3198423501" sldId="2142533002"/>
        </pc:sldMkLst>
        <pc:spChg chg="del">
          <ac:chgData name="Irina van der Wal | Lodamind" userId="ff0e01cd-9214-4521-ab79-0fdbd3d991ba" providerId="ADAL" clId="{030C7E3A-C69C-53F1-982C-171DA57E4A26}" dt="2026-04-14T12:05:08.820" v="14104" actId="478"/>
          <ac:spMkLst>
            <pc:docMk/>
            <pc:sldMk cId="3198423501" sldId="2142533002"/>
            <ac:spMk id="6" creationId="{AFA27961-A162-086C-0043-D27158742F96}"/>
          </ac:spMkLst>
        </pc:spChg>
        <pc:spChg chg="del">
          <ac:chgData name="Irina van der Wal | Lodamind" userId="ff0e01cd-9214-4521-ab79-0fdbd3d991ba" providerId="ADAL" clId="{030C7E3A-C69C-53F1-982C-171DA57E4A26}" dt="2026-04-14T12:05:08.820" v="14104" actId="478"/>
          <ac:spMkLst>
            <pc:docMk/>
            <pc:sldMk cId="3198423501" sldId="2142533002"/>
            <ac:spMk id="7" creationId="{FE9DECED-8932-AE1F-7C23-9A63F42D66A4}"/>
          </ac:spMkLst>
        </pc:spChg>
        <pc:picChg chg="del">
          <ac:chgData name="Irina van der Wal | Lodamind" userId="ff0e01cd-9214-4521-ab79-0fdbd3d991ba" providerId="ADAL" clId="{030C7E3A-C69C-53F1-982C-171DA57E4A26}" dt="2026-04-14T12:05:05.828" v="14103" actId="478"/>
          <ac:picMkLst>
            <pc:docMk/>
            <pc:sldMk cId="3198423501" sldId="2142533002"/>
            <ac:picMk id="8" creationId="{1F6CD84B-C550-7DC1-5448-20D1ED861564}"/>
          </ac:picMkLst>
        </pc:picChg>
      </pc:sldChg>
      <pc:sldChg chg="del mod modTransition modShow">
        <pc:chgData name="Irina van der Wal | Lodamind" userId="ff0e01cd-9214-4521-ab79-0fdbd3d991ba" providerId="ADAL" clId="{030C7E3A-C69C-53F1-982C-171DA57E4A26}" dt="2026-04-14T10:27:12.447" v="13935" actId="2696"/>
        <pc:sldMkLst>
          <pc:docMk/>
          <pc:sldMk cId="3438037525" sldId="2142533006"/>
        </pc:sldMkLst>
      </pc:sldChg>
      <pc:sldChg chg="addSp delSp modSp mod">
        <pc:chgData name="Irina van der Wal | Lodamind" userId="ff0e01cd-9214-4521-ab79-0fdbd3d991ba" providerId="ADAL" clId="{030C7E3A-C69C-53F1-982C-171DA57E4A26}" dt="2026-04-14T10:30:08.225" v="13939" actId="1076"/>
        <pc:sldMkLst>
          <pc:docMk/>
          <pc:sldMk cId="3870158131" sldId="2142533009"/>
        </pc:sldMkLst>
        <pc:spChg chg="mod">
          <ac:chgData name="Irina van der Wal | Lodamind" userId="ff0e01cd-9214-4521-ab79-0fdbd3d991ba" providerId="ADAL" clId="{030C7E3A-C69C-53F1-982C-171DA57E4A26}" dt="2026-04-14T10:30:05.525" v="13938"/>
          <ac:spMkLst>
            <pc:docMk/>
            <pc:sldMk cId="3870158131" sldId="2142533009"/>
            <ac:spMk id="16" creationId="{CE567166-D67B-3ADB-6E1D-5DCE808BBDF9}"/>
          </ac:spMkLst>
        </pc:spChg>
        <pc:spChg chg="mod">
          <ac:chgData name="Irina van der Wal | Lodamind" userId="ff0e01cd-9214-4521-ab79-0fdbd3d991ba" providerId="ADAL" clId="{030C7E3A-C69C-53F1-982C-171DA57E4A26}" dt="2026-04-14T10:30:05.525" v="13938"/>
          <ac:spMkLst>
            <pc:docMk/>
            <pc:sldMk cId="3870158131" sldId="2142533009"/>
            <ac:spMk id="17" creationId="{44BFDE24-4C80-13E2-90A5-3E4FA1CDDE44}"/>
          </ac:spMkLst>
        </pc:spChg>
        <pc:grpChg chg="del">
          <ac:chgData name="Irina van der Wal | Lodamind" userId="ff0e01cd-9214-4521-ab79-0fdbd3d991ba" providerId="ADAL" clId="{030C7E3A-C69C-53F1-982C-171DA57E4A26}" dt="2026-04-14T10:30:04.924" v="13937" actId="478"/>
          <ac:grpSpMkLst>
            <pc:docMk/>
            <pc:sldMk cId="3870158131" sldId="2142533009"/>
            <ac:grpSpMk id="4" creationId="{7E67C4A2-605F-6B6B-AB6E-7F5A6E7B2898}"/>
          </ac:grpSpMkLst>
        </pc:grpChg>
        <pc:grpChg chg="add mod">
          <ac:chgData name="Irina van der Wal | Lodamind" userId="ff0e01cd-9214-4521-ab79-0fdbd3d991ba" providerId="ADAL" clId="{030C7E3A-C69C-53F1-982C-171DA57E4A26}" dt="2026-04-14T10:30:08.225" v="13939" actId="1076"/>
          <ac:grpSpMkLst>
            <pc:docMk/>
            <pc:sldMk cId="3870158131" sldId="2142533009"/>
            <ac:grpSpMk id="14" creationId="{0201E1E0-0CBC-BA80-A6F9-7FEE006FEB0F}"/>
          </ac:grpSpMkLst>
        </pc:grpChg>
        <pc:picChg chg="add mod">
          <ac:chgData name="Irina van der Wal | Lodamind" userId="ff0e01cd-9214-4521-ab79-0fdbd3d991ba" providerId="ADAL" clId="{030C7E3A-C69C-53F1-982C-171DA57E4A26}" dt="2026-04-14T10:30:08.225" v="13939" actId="1076"/>
          <ac:picMkLst>
            <pc:docMk/>
            <pc:sldMk cId="3870158131" sldId="2142533009"/>
            <ac:picMk id="11" creationId="{88432A54-A6BC-ADFD-3987-0608D3DB4AB0}"/>
          </ac:picMkLst>
        </pc:picChg>
        <pc:picChg chg="add mod">
          <ac:chgData name="Irina van der Wal | Lodamind" userId="ff0e01cd-9214-4521-ab79-0fdbd3d991ba" providerId="ADAL" clId="{030C7E3A-C69C-53F1-982C-171DA57E4A26}" dt="2026-04-14T10:30:08.225" v="13939" actId="1076"/>
          <ac:picMkLst>
            <pc:docMk/>
            <pc:sldMk cId="3870158131" sldId="2142533009"/>
            <ac:picMk id="12" creationId="{144BFEB4-6E1A-DF56-935D-26CDCF057AF8}"/>
          </ac:picMkLst>
        </pc:picChg>
        <pc:picChg chg="add mod">
          <ac:chgData name="Irina van der Wal | Lodamind" userId="ff0e01cd-9214-4521-ab79-0fdbd3d991ba" providerId="ADAL" clId="{030C7E3A-C69C-53F1-982C-171DA57E4A26}" dt="2026-04-14T10:30:08.225" v="13939" actId="1076"/>
          <ac:picMkLst>
            <pc:docMk/>
            <pc:sldMk cId="3870158131" sldId="2142533009"/>
            <ac:picMk id="13" creationId="{9346581C-A1B7-9F18-712D-F370D7FB95C4}"/>
          </ac:picMkLst>
        </pc:picChg>
        <pc:picChg chg="add mod">
          <ac:chgData name="Irina van der Wal | Lodamind" userId="ff0e01cd-9214-4521-ab79-0fdbd3d991ba" providerId="ADAL" clId="{030C7E3A-C69C-53F1-982C-171DA57E4A26}" dt="2026-04-14T10:30:08.225" v="13939" actId="1076"/>
          <ac:picMkLst>
            <pc:docMk/>
            <pc:sldMk cId="3870158131" sldId="2142533009"/>
            <ac:picMk id="18" creationId="{070C1D4B-1D09-BC35-8D4E-F7B3CFAF3BFF}"/>
          </ac:picMkLst>
        </pc:picChg>
      </pc:sldChg>
      <pc:sldChg chg="del mod modTransition modShow">
        <pc:chgData name="Irina van der Wal | Lodamind" userId="ff0e01cd-9214-4521-ab79-0fdbd3d991ba" providerId="ADAL" clId="{030C7E3A-C69C-53F1-982C-171DA57E4A26}" dt="2026-04-14T10:27:12.428" v="13934" actId="2696"/>
        <pc:sldMkLst>
          <pc:docMk/>
          <pc:sldMk cId="1435504369" sldId="2142533010"/>
        </pc:sldMkLst>
      </pc:sldChg>
      <pc:sldChg chg="modSp mod modTransition">
        <pc:chgData name="Irina van der Wal | Lodamind" userId="ff0e01cd-9214-4521-ab79-0fdbd3d991ba" providerId="ADAL" clId="{030C7E3A-C69C-53F1-982C-171DA57E4A26}" dt="2026-04-13T14:22:45.360" v="11298"/>
        <pc:sldMkLst>
          <pc:docMk/>
          <pc:sldMk cId="979694066" sldId="2142533011"/>
        </pc:sldMkLst>
        <pc:spChg chg="mod">
          <ac:chgData name="Irina van der Wal | Lodamind" userId="ff0e01cd-9214-4521-ab79-0fdbd3d991ba" providerId="ADAL" clId="{030C7E3A-C69C-53F1-982C-171DA57E4A26}" dt="2026-04-13T13:47:19.007" v="10798" actId="403"/>
          <ac:spMkLst>
            <pc:docMk/>
            <pc:sldMk cId="979694066" sldId="2142533011"/>
            <ac:spMk id="12" creationId="{9D60E8CE-4A7E-A947-9163-62B1BD039980}"/>
          </ac:spMkLst>
        </pc:spChg>
        <pc:spChg chg="mod">
          <ac:chgData name="Irina van der Wal | Lodamind" userId="ff0e01cd-9214-4521-ab79-0fdbd3d991ba" providerId="ADAL" clId="{030C7E3A-C69C-53F1-982C-171DA57E4A26}" dt="2026-04-13T13:47:19.007" v="10798" actId="403"/>
          <ac:spMkLst>
            <pc:docMk/>
            <pc:sldMk cId="979694066" sldId="2142533011"/>
            <ac:spMk id="13" creationId="{3591E73B-6830-3EDE-CD2A-FF012E5F5EEC}"/>
          </ac:spMkLst>
        </pc:spChg>
        <pc:spChg chg="mod">
          <ac:chgData name="Irina van der Wal | Lodamind" userId="ff0e01cd-9214-4521-ab79-0fdbd3d991ba" providerId="ADAL" clId="{030C7E3A-C69C-53F1-982C-171DA57E4A26}" dt="2026-04-13T13:47:19.007" v="10798" actId="403"/>
          <ac:spMkLst>
            <pc:docMk/>
            <pc:sldMk cId="979694066" sldId="2142533011"/>
            <ac:spMk id="14" creationId="{C0A35318-53C7-A19F-A202-68B9922F83E2}"/>
          </ac:spMkLst>
        </pc:spChg>
        <pc:spChg chg="mod">
          <ac:chgData name="Irina van der Wal | Lodamind" userId="ff0e01cd-9214-4521-ab79-0fdbd3d991ba" providerId="ADAL" clId="{030C7E3A-C69C-53F1-982C-171DA57E4A26}" dt="2026-04-13T13:47:19.007" v="10798" actId="403"/>
          <ac:spMkLst>
            <pc:docMk/>
            <pc:sldMk cId="979694066" sldId="2142533011"/>
            <ac:spMk id="15" creationId="{5004125D-3903-46D8-4ABC-5D7613474769}"/>
          </ac:spMkLst>
        </pc:spChg>
        <pc:spChg chg="mod">
          <ac:chgData name="Irina van der Wal | Lodamind" userId="ff0e01cd-9214-4521-ab79-0fdbd3d991ba" providerId="ADAL" clId="{030C7E3A-C69C-53F1-982C-171DA57E4A26}" dt="2026-04-13T13:47:19.007" v="10798" actId="403"/>
          <ac:spMkLst>
            <pc:docMk/>
            <pc:sldMk cId="979694066" sldId="2142533011"/>
            <ac:spMk id="17" creationId="{BDC9B597-DA32-BEBD-D5D3-CF0BE726D052}"/>
          </ac:spMkLst>
        </pc:spChg>
        <pc:spChg chg="mod">
          <ac:chgData name="Irina van der Wal | Lodamind" userId="ff0e01cd-9214-4521-ab79-0fdbd3d991ba" providerId="ADAL" clId="{030C7E3A-C69C-53F1-982C-171DA57E4A26}" dt="2026-04-13T13:47:19.007" v="10798" actId="403"/>
          <ac:spMkLst>
            <pc:docMk/>
            <pc:sldMk cId="979694066" sldId="2142533011"/>
            <ac:spMk id="18" creationId="{D0C27B34-74F1-98FC-DFA6-C4CDFCB39BBE}"/>
          </ac:spMkLst>
        </pc:spChg>
        <pc:spChg chg="mod">
          <ac:chgData name="Irina van der Wal | Lodamind" userId="ff0e01cd-9214-4521-ab79-0fdbd3d991ba" providerId="ADAL" clId="{030C7E3A-C69C-53F1-982C-171DA57E4A26}" dt="2026-04-13T13:47:19.007" v="10798" actId="403"/>
          <ac:spMkLst>
            <pc:docMk/>
            <pc:sldMk cId="979694066" sldId="2142533011"/>
            <ac:spMk id="20" creationId="{C81E339C-5FD3-3904-0011-07249FDF76FE}"/>
          </ac:spMkLst>
        </pc:spChg>
        <pc:spChg chg="mod">
          <ac:chgData name="Irina van der Wal | Lodamind" userId="ff0e01cd-9214-4521-ab79-0fdbd3d991ba" providerId="ADAL" clId="{030C7E3A-C69C-53F1-982C-171DA57E4A26}" dt="2026-04-13T13:47:19.007" v="10798" actId="403"/>
          <ac:spMkLst>
            <pc:docMk/>
            <pc:sldMk cId="979694066" sldId="2142533011"/>
            <ac:spMk id="21" creationId="{CFDD3E09-0957-F38B-E470-EBEEFEFA8DF9}"/>
          </ac:spMkLst>
        </pc:spChg>
        <pc:spChg chg="mod">
          <ac:chgData name="Irina van der Wal | Lodamind" userId="ff0e01cd-9214-4521-ab79-0fdbd3d991ba" providerId="ADAL" clId="{030C7E3A-C69C-53F1-982C-171DA57E4A26}" dt="2026-04-13T13:47:19.007" v="10798" actId="403"/>
          <ac:spMkLst>
            <pc:docMk/>
            <pc:sldMk cId="979694066" sldId="2142533011"/>
            <ac:spMk id="29" creationId="{B4529F95-DD2F-4B60-8F8E-59E116CB2BCE}"/>
          </ac:spMkLst>
        </pc:spChg>
        <pc:spChg chg="mod">
          <ac:chgData name="Irina van der Wal | Lodamind" userId="ff0e01cd-9214-4521-ab79-0fdbd3d991ba" providerId="ADAL" clId="{030C7E3A-C69C-53F1-982C-171DA57E4A26}" dt="2026-04-13T13:47:19.007" v="10798" actId="403"/>
          <ac:spMkLst>
            <pc:docMk/>
            <pc:sldMk cId="979694066" sldId="2142533011"/>
            <ac:spMk id="30" creationId="{401D09BF-85E9-87BC-B657-5BEC5FBFA3AF}"/>
          </ac:spMkLst>
        </pc:spChg>
        <pc:grpChg chg="mod">
          <ac:chgData name="Irina van der Wal | Lodamind" userId="ff0e01cd-9214-4521-ab79-0fdbd3d991ba" providerId="ADAL" clId="{030C7E3A-C69C-53F1-982C-171DA57E4A26}" dt="2026-04-13T13:47:14.723" v="10797" actId="14100"/>
          <ac:grpSpMkLst>
            <pc:docMk/>
            <pc:sldMk cId="979694066" sldId="2142533011"/>
            <ac:grpSpMk id="3" creationId="{39833CB3-4DBD-9DEB-E80F-74BF7581199F}"/>
          </ac:grpSpMkLst>
        </pc:grpChg>
        <pc:grpChg chg="mod">
          <ac:chgData name="Irina van der Wal | Lodamind" userId="ff0e01cd-9214-4521-ab79-0fdbd3d991ba" providerId="ADAL" clId="{030C7E3A-C69C-53F1-982C-171DA57E4A26}" dt="2026-04-13T13:47:14.723" v="10797" actId="14100"/>
          <ac:grpSpMkLst>
            <pc:docMk/>
            <pc:sldMk cId="979694066" sldId="2142533011"/>
            <ac:grpSpMk id="7" creationId="{C3D3F301-6F42-8216-BEF4-C3C743A52045}"/>
          </ac:grpSpMkLst>
        </pc:grpChg>
        <pc:grpChg chg="mod">
          <ac:chgData name="Irina van der Wal | Lodamind" userId="ff0e01cd-9214-4521-ab79-0fdbd3d991ba" providerId="ADAL" clId="{030C7E3A-C69C-53F1-982C-171DA57E4A26}" dt="2026-04-13T13:47:14.723" v="10797" actId="14100"/>
          <ac:grpSpMkLst>
            <pc:docMk/>
            <pc:sldMk cId="979694066" sldId="2142533011"/>
            <ac:grpSpMk id="8" creationId="{61CAC42C-CDD5-3C4F-EFFD-F7F2C38D1077}"/>
          </ac:grpSpMkLst>
        </pc:grpChg>
        <pc:grpChg chg="mod">
          <ac:chgData name="Irina van der Wal | Lodamind" userId="ff0e01cd-9214-4521-ab79-0fdbd3d991ba" providerId="ADAL" clId="{030C7E3A-C69C-53F1-982C-171DA57E4A26}" dt="2026-04-13T13:47:14.723" v="10797" actId="14100"/>
          <ac:grpSpMkLst>
            <pc:docMk/>
            <pc:sldMk cId="979694066" sldId="2142533011"/>
            <ac:grpSpMk id="9" creationId="{FC342DD4-2F54-4532-D161-7F3CD2728BF5}"/>
          </ac:grpSpMkLst>
        </pc:grpChg>
        <pc:grpChg chg="mod">
          <ac:chgData name="Irina van der Wal | Lodamind" userId="ff0e01cd-9214-4521-ab79-0fdbd3d991ba" providerId="ADAL" clId="{030C7E3A-C69C-53F1-982C-171DA57E4A26}" dt="2026-04-13T13:47:14.723" v="10797" actId="14100"/>
          <ac:grpSpMkLst>
            <pc:docMk/>
            <pc:sldMk cId="979694066" sldId="2142533011"/>
            <ac:grpSpMk id="10" creationId="{CF682EA9-EAAB-3CF9-FD53-D994C1382548}"/>
          </ac:grpSpMkLst>
        </pc:grpChg>
        <pc:grpChg chg="mod">
          <ac:chgData name="Irina van der Wal | Lodamind" userId="ff0e01cd-9214-4521-ab79-0fdbd3d991ba" providerId="ADAL" clId="{030C7E3A-C69C-53F1-982C-171DA57E4A26}" dt="2026-04-13T13:47:14.723" v="10797" actId="14100"/>
          <ac:grpSpMkLst>
            <pc:docMk/>
            <pc:sldMk cId="979694066" sldId="2142533011"/>
            <ac:grpSpMk id="11" creationId="{0F99A6EC-414B-0BA9-B07A-0B6E289B7DBC}"/>
          </ac:grpSpMkLst>
        </pc:grpChg>
        <pc:grpChg chg="mod">
          <ac:chgData name="Irina van der Wal | Lodamind" userId="ff0e01cd-9214-4521-ab79-0fdbd3d991ba" providerId="ADAL" clId="{030C7E3A-C69C-53F1-982C-171DA57E4A26}" dt="2026-04-13T13:47:14.723" v="10797" actId="14100"/>
          <ac:grpSpMkLst>
            <pc:docMk/>
            <pc:sldMk cId="979694066" sldId="2142533011"/>
            <ac:grpSpMk id="28" creationId="{C45D87FA-ABC8-7C27-8432-F514A6A37CFE}"/>
          </ac:grpSpMkLst>
        </pc:grpChg>
      </pc:sldChg>
      <pc:sldChg chg="modTransition">
        <pc:chgData name="Irina van der Wal | Lodamind" userId="ff0e01cd-9214-4521-ab79-0fdbd3d991ba" providerId="ADAL" clId="{030C7E3A-C69C-53F1-982C-171DA57E4A26}" dt="2026-04-13T14:22:45.360" v="11298"/>
        <pc:sldMkLst>
          <pc:docMk/>
          <pc:sldMk cId="3002732544" sldId="2142533012"/>
        </pc:sldMkLst>
      </pc:sldChg>
      <pc:sldChg chg="addSp delSp modSp add mod modTransition modClrScheme delAnim modAnim modCm chgLayout modNotesTx">
        <pc:chgData name="Irina van der Wal | Lodamind" userId="ff0e01cd-9214-4521-ab79-0fdbd3d991ba" providerId="ADAL" clId="{030C7E3A-C69C-53F1-982C-171DA57E4A26}" dt="2026-04-15T11:38:23.847" v="15797" actId="21"/>
        <pc:sldMkLst>
          <pc:docMk/>
          <pc:sldMk cId="3409586562" sldId="2142533020"/>
        </pc:sldMkLst>
        <pc:spChg chg="mod">
          <ac:chgData name="Irina van der Wal | Lodamind" userId="ff0e01cd-9214-4521-ab79-0fdbd3d991ba" providerId="ADAL" clId="{030C7E3A-C69C-53F1-982C-171DA57E4A26}" dt="2026-04-15T11:38:22.420" v="15796" actId="164"/>
          <ac:spMkLst>
            <pc:docMk/>
            <pc:sldMk cId="3409586562" sldId="2142533020"/>
            <ac:spMk id="2" creationId="{11871272-DACC-62E3-0BA8-29264C43567B}"/>
          </ac:spMkLst>
        </pc:spChg>
        <pc:spChg chg="mod">
          <ac:chgData name="Irina van der Wal | Lodamind" userId="ff0e01cd-9214-4521-ab79-0fdbd3d991ba" providerId="ADAL" clId="{030C7E3A-C69C-53F1-982C-171DA57E4A26}" dt="2026-04-14T10:00:35.895" v="13797"/>
          <ac:spMkLst>
            <pc:docMk/>
            <pc:sldMk cId="3409586562" sldId="2142533020"/>
            <ac:spMk id="30" creationId="{0B610561-0BCB-67AA-15FE-1D41CEAC8A5C}"/>
          </ac:spMkLst>
        </pc:spChg>
        <pc:spChg chg="mod">
          <ac:chgData name="Irina van der Wal | Lodamind" userId="ff0e01cd-9214-4521-ab79-0fdbd3d991ba" providerId="ADAL" clId="{030C7E3A-C69C-53F1-982C-171DA57E4A26}" dt="2026-04-14T10:00:35.895" v="13797"/>
          <ac:spMkLst>
            <pc:docMk/>
            <pc:sldMk cId="3409586562" sldId="2142533020"/>
            <ac:spMk id="33" creationId="{D85F26AC-3273-7148-A966-C92A5C28B506}"/>
          </ac:spMkLst>
        </pc:spChg>
        <pc:spChg chg="mod ord">
          <ac:chgData name="Irina van der Wal | Lodamind" userId="ff0e01cd-9214-4521-ab79-0fdbd3d991ba" providerId="ADAL" clId="{030C7E3A-C69C-53F1-982C-171DA57E4A26}" dt="2026-04-14T10:02:10.604" v="13839" actId="700"/>
          <ac:spMkLst>
            <pc:docMk/>
            <pc:sldMk cId="3409586562" sldId="2142533020"/>
            <ac:spMk id="35" creationId="{893C00F7-668F-967C-685D-BCEE76C36E96}"/>
          </ac:spMkLst>
        </pc:spChg>
        <pc:spChg chg="mod">
          <ac:chgData name="Irina van der Wal | Lodamind" userId="ff0e01cd-9214-4521-ab79-0fdbd3d991ba" providerId="ADAL" clId="{030C7E3A-C69C-53F1-982C-171DA57E4A26}" dt="2026-04-14T10:00:35.895" v="13797"/>
          <ac:spMkLst>
            <pc:docMk/>
            <pc:sldMk cId="3409586562" sldId="2142533020"/>
            <ac:spMk id="39" creationId="{65330E2C-AB98-D7BD-0508-A44F5AC1C684}"/>
          </ac:spMkLst>
        </pc:spChg>
        <pc:spChg chg="mod">
          <ac:chgData name="Irina van der Wal | Lodamind" userId="ff0e01cd-9214-4521-ab79-0fdbd3d991ba" providerId="ADAL" clId="{030C7E3A-C69C-53F1-982C-171DA57E4A26}" dt="2026-04-14T10:00:35.895" v="13797"/>
          <ac:spMkLst>
            <pc:docMk/>
            <pc:sldMk cId="3409586562" sldId="2142533020"/>
            <ac:spMk id="41" creationId="{2914036D-A725-7F9F-84E3-43020228ED4C}"/>
          </ac:spMkLst>
        </pc:spChg>
        <pc:spChg chg="mod">
          <ac:chgData name="Irina van der Wal | Lodamind" userId="ff0e01cd-9214-4521-ab79-0fdbd3d991ba" providerId="ADAL" clId="{030C7E3A-C69C-53F1-982C-171DA57E4A26}" dt="2026-04-14T10:00:35.895" v="13797"/>
          <ac:spMkLst>
            <pc:docMk/>
            <pc:sldMk cId="3409586562" sldId="2142533020"/>
            <ac:spMk id="43" creationId="{75A3173C-394C-8D37-A757-EA777A54DD66}"/>
          </ac:spMkLst>
        </pc:spChg>
        <pc:spChg chg="mod">
          <ac:chgData name="Irina van der Wal | Lodamind" userId="ff0e01cd-9214-4521-ab79-0fdbd3d991ba" providerId="ADAL" clId="{030C7E3A-C69C-53F1-982C-171DA57E4A26}" dt="2026-04-14T10:00:35.895" v="13797"/>
          <ac:spMkLst>
            <pc:docMk/>
            <pc:sldMk cId="3409586562" sldId="2142533020"/>
            <ac:spMk id="44" creationId="{4A5D353E-025F-559E-16D7-612E82F50396}"/>
          </ac:spMkLst>
        </pc:spChg>
        <pc:spChg chg="mod">
          <ac:chgData name="Irina van der Wal | Lodamind" userId="ff0e01cd-9214-4521-ab79-0fdbd3d991ba" providerId="ADAL" clId="{030C7E3A-C69C-53F1-982C-171DA57E4A26}" dt="2026-04-14T10:00:35.895" v="13797"/>
          <ac:spMkLst>
            <pc:docMk/>
            <pc:sldMk cId="3409586562" sldId="2142533020"/>
            <ac:spMk id="45" creationId="{65D268BB-388B-B707-E274-98E2BE848DA3}"/>
          </ac:spMkLst>
        </pc:spChg>
        <pc:spChg chg="mod">
          <ac:chgData name="Irina van der Wal | Lodamind" userId="ff0e01cd-9214-4521-ab79-0fdbd3d991ba" providerId="ADAL" clId="{030C7E3A-C69C-53F1-982C-171DA57E4A26}" dt="2026-04-14T10:00:35.895" v="13797"/>
          <ac:spMkLst>
            <pc:docMk/>
            <pc:sldMk cId="3409586562" sldId="2142533020"/>
            <ac:spMk id="63" creationId="{AC50ED57-558A-917C-5B24-C3EF8E152857}"/>
          </ac:spMkLst>
        </pc:spChg>
        <pc:spChg chg="mod">
          <ac:chgData name="Irina van der Wal | Lodamind" userId="ff0e01cd-9214-4521-ab79-0fdbd3d991ba" providerId="ADAL" clId="{030C7E3A-C69C-53F1-982C-171DA57E4A26}" dt="2026-04-14T10:00:35.895" v="13797"/>
          <ac:spMkLst>
            <pc:docMk/>
            <pc:sldMk cId="3409586562" sldId="2142533020"/>
            <ac:spMk id="193" creationId="{C5961817-7ED8-457E-6E8D-FB75BFA364BA}"/>
          </ac:spMkLst>
        </pc:spChg>
        <pc:spChg chg="mod">
          <ac:chgData name="Irina van der Wal | Lodamind" userId="ff0e01cd-9214-4521-ab79-0fdbd3d991ba" providerId="ADAL" clId="{030C7E3A-C69C-53F1-982C-171DA57E4A26}" dt="2026-04-14T10:00:35.895" v="13797"/>
          <ac:spMkLst>
            <pc:docMk/>
            <pc:sldMk cId="3409586562" sldId="2142533020"/>
            <ac:spMk id="194" creationId="{C2877D30-11F7-422C-C38D-DE25B41ED45D}"/>
          </ac:spMkLst>
        </pc:spChg>
        <pc:spChg chg="del mod">
          <ac:chgData name="Irina van der Wal | Lodamind" userId="ff0e01cd-9214-4521-ab79-0fdbd3d991ba" providerId="ADAL" clId="{030C7E3A-C69C-53F1-982C-171DA57E4A26}" dt="2026-04-14T10:00:51.612" v="13800" actId="21"/>
          <ac:spMkLst>
            <pc:docMk/>
            <pc:sldMk cId="3409586562" sldId="2142533020"/>
            <ac:spMk id="195" creationId="{3C798561-7AC5-B456-93E4-8E7DE65CAD54}"/>
          </ac:spMkLst>
        </pc:spChg>
        <pc:spChg chg="add del mod">
          <ac:chgData name="Irina van der Wal | Lodamind" userId="ff0e01cd-9214-4521-ab79-0fdbd3d991ba" providerId="ADAL" clId="{030C7E3A-C69C-53F1-982C-171DA57E4A26}" dt="2026-04-14T10:00:51.612" v="13800" actId="21"/>
          <ac:spMkLst>
            <pc:docMk/>
            <pc:sldMk cId="3409586562" sldId="2142533020"/>
            <ac:spMk id="196" creationId="{E313FDF3-B673-BD0F-6AF0-5CE616CFB8E9}"/>
          </ac:spMkLst>
        </pc:spChg>
        <pc:spChg chg="add del mod">
          <ac:chgData name="Irina van der Wal | Lodamind" userId="ff0e01cd-9214-4521-ab79-0fdbd3d991ba" providerId="ADAL" clId="{030C7E3A-C69C-53F1-982C-171DA57E4A26}" dt="2026-04-14T10:00:51.612" v="13800" actId="21"/>
          <ac:spMkLst>
            <pc:docMk/>
            <pc:sldMk cId="3409586562" sldId="2142533020"/>
            <ac:spMk id="199" creationId="{7BF681EF-457D-A496-9D8E-D2BF19FA13AC}"/>
          </ac:spMkLst>
        </pc:spChg>
        <pc:spChg chg="add del mod">
          <ac:chgData name="Irina van der Wal | Lodamind" userId="ff0e01cd-9214-4521-ab79-0fdbd3d991ba" providerId="ADAL" clId="{030C7E3A-C69C-53F1-982C-171DA57E4A26}" dt="2026-04-14T10:00:51.612" v="13800" actId="21"/>
          <ac:spMkLst>
            <pc:docMk/>
            <pc:sldMk cId="3409586562" sldId="2142533020"/>
            <ac:spMk id="200" creationId="{899FBE8B-876F-D0F5-E0D6-D12EB29E1A72}"/>
          </ac:spMkLst>
        </pc:spChg>
        <pc:spChg chg="add del mod">
          <ac:chgData name="Irina van der Wal | Lodamind" userId="ff0e01cd-9214-4521-ab79-0fdbd3d991ba" providerId="ADAL" clId="{030C7E3A-C69C-53F1-982C-171DA57E4A26}" dt="2026-04-14T10:00:51.612" v="13800" actId="21"/>
          <ac:spMkLst>
            <pc:docMk/>
            <pc:sldMk cId="3409586562" sldId="2142533020"/>
            <ac:spMk id="201" creationId="{B94387D6-94C4-0317-B21B-198601BD4D97}"/>
          </ac:spMkLst>
        </pc:spChg>
        <pc:spChg chg="mod topLvl">
          <ac:chgData name="Irina van der Wal | Lodamind" userId="ff0e01cd-9214-4521-ab79-0fdbd3d991ba" providerId="ADAL" clId="{030C7E3A-C69C-53F1-982C-171DA57E4A26}" dt="2026-04-15T11:38:16.965" v="15795" actId="165"/>
          <ac:spMkLst>
            <pc:docMk/>
            <pc:sldMk cId="3409586562" sldId="2142533020"/>
            <ac:spMk id="203" creationId="{C1D63237-CE80-C4C3-5984-DEB48430AE0B}"/>
          </ac:spMkLst>
        </pc:spChg>
        <pc:spChg chg="mod">
          <ac:chgData name="Irina van der Wal | Lodamind" userId="ff0e01cd-9214-4521-ab79-0fdbd3d991ba" providerId="ADAL" clId="{030C7E3A-C69C-53F1-982C-171DA57E4A26}" dt="2026-04-15T11:38:22.420" v="15796" actId="164"/>
          <ac:spMkLst>
            <pc:docMk/>
            <pc:sldMk cId="3409586562" sldId="2142533020"/>
            <ac:spMk id="204" creationId="{24317898-EBD2-CED5-DCEF-68A0D207CF28}"/>
          </ac:spMkLst>
        </pc:spChg>
        <pc:spChg chg="add mod">
          <ac:chgData name="Irina van der Wal | Lodamind" userId="ff0e01cd-9214-4521-ab79-0fdbd3d991ba" providerId="ADAL" clId="{030C7E3A-C69C-53F1-982C-171DA57E4A26}" dt="2026-04-15T11:37:35.842" v="15794" actId="20577"/>
          <ac:spMkLst>
            <pc:docMk/>
            <pc:sldMk cId="3409586562" sldId="2142533020"/>
            <ac:spMk id="205" creationId="{AC61F193-37B1-14A4-C8AD-F01915CF228D}"/>
          </ac:spMkLst>
        </pc:spChg>
        <pc:spChg chg="mod">
          <ac:chgData name="Irina van der Wal | Lodamind" userId="ff0e01cd-9214-4521-ab79-0fdbd3d991ba" providerId="ADAL" clId="{030C7E3A-C69C-53F1-982C-171DA57E4A26}" dt="2026-04-15T11:38:22.420" v="15796" actId="164"/>
          <ac:spMkLst>
            <pc:docMk/>
            <pc:sldMk cId="3409586562" sldId="2142533020"/>
            <ac:spMk id="206" creationId="{A7391E76-7375-ABCA-F7C3-E2FADCA7BF55}"/>
          </ac:spMkLst>
        </pc:spChg>
        <pc:spChg chg="mod">
          <ac:chgData name="Irina van der Wal | Lodamind" userId="ff0e01cd-9214-4521-ab79-0fdbd3d991ba" providerId="ADAL" clId="{030C7E3A-C69C-53F1-982C-171DA57E4A26}" dt="2026-04-14T10:03:38.960" v="13853" actId="164"/>
          <ac:spMkLst>
            <pc:docMk/>
            <pc:sldMk cId="3409586562" sldId="2142533020"/>
            <ac:spMk id="207" creationId="{77E28ABA-BCF6-FFF5-68C5-D7A8B44B9FDA}"/>
          </ac:spMkLst>
        </pc:spChg>
        <pc:spChg chg="add del mod">
          <ac:chgData name="Irina van der Wal | Lodamind" userId="ff0e01cd-9214-4521-ab79-0fdbd3d991ba" providerId="ADAL" clId="{030C7E3A-C69C-53F1-982C-171DA57E4A26}" dt="2026-04-14T10:00:51.612" v="13800" actId="21"/>
          <ac:spMkLst>
            <pc:docMk/>
            <pc:sldMk cId="3409586562" sldId="2142533020"/>
            <ac:spMk id="209" creationId="{C7B2A580-943C-9577-7B82-924C76D19F6D}"/>
          </ac:spMkLst>
        </pc:spChg>
        <pc:spChg chg="del mod">
          <ac:chgData name="Irina van der Wal | Lodamind" userId="ff0e01cd-9214-4521-ab79-0fdbd3d991ba" providerId="ADAL" clId="{030C7E3A-C69C-53F1-982C-171DA57E4A26}" dt="2026-04-14T11:39:25.427" v="13964" actId="478"/>
          <ac:spMkLst>
            <pc:docMk/>
            <pc:sldMk cId="3409586562" sldId="2142533020"/>
            <ac:spMk id="215" creationId="{C91A051F-549D-BAE5-1FEA-E984F15DA940}"/>
          </ac:spMkLst>
        </pc:spChg>
        <pc:spChg chg="mod">
          <ac:chgData name="Irina van der Wal | Lodamind" userId="ff0e01cd-9214-4521-ab79-0fdbd3d991ba" providerId="ADAL" clId="{030C7E3A-C69C-53F1-982C-171DA57E4A26}" dt="2026-04-14T10:00:58.996" v="13804"/>
          <ac:spMkLst>
            <pc:docMk/>
            <pc:sldMk cId="3409586562" sldId="2142533020"/>
            <ac:spMk id="253" creationId="{84E8CC5D-AEF3-71A1-DE4C-58A0F4567208}"/>
          </ac:spMkLst>
        </pc:spChg>
        <pc:spChg chg="mod">
          <ac:chgData name="Irina van der Wal | Lodamind" userId="ff0e01cd-9214-4521-ab79-0fdbd3d991ba" providerId="ADAL" clId="{030C7E3A-C69C-53F1-982C-171DA57E4A26}" dt="2026-04-14T10:00:58.996" v="13804"/>
          <ac:spMkLst>
            <pc:docMk/>
            <pc:sldMk cId="3409586562" sldId="2142533020"/>
            <ac:spMk id="257" creationId="{685A5793-3BC4-307C-AEB1-8FB87C3F4B31}"/>
          </ac:spMkLst>
        </pc:spChg>
        <pc:spChg chg="mod">
          <ac:chgData name="Irina van der Wal | Lodamind" userId="ff0e01cd-9214-4521-ab79-0fdbd3d991ba" providerId="ADAL" clId="{030C7E3A-C69C-53F1-982C-171DA57E4A26}" dt="2026-04-14T11:46:07.450" v="13987" actId="571"/>
          <ac:spMkLst>
            <pc:docMk/>
            <pc:sldMk cId="3409586562" sldId="2142533020"/>
            <ac:spMk id="261" creationId="{1B0A95AB-BBB5-2567-7082-E70FA0FFB96F}"/>
          </ac:spMkLst>
        </pc:spChg>
        <pc:spChg chg="mod">
          <ac:chgData name="Irina van der Wal | Lodamind" userId="ff0e01cd-9214-4521-ab79-0fdbd3d991ba" providerId="ADAL" clId="{030C7E3A-C69C-53F1-982C-171DA57E4A26}" dt="2026-04-15T11:38:16.965" v="15795" actId="165"/>
          <ac:spMkLst>
            <pc:docMk/>
            <pc:sldMk cId="3409586562" sldId="2142533020"/>
            <ac:spMk id="266" creationId="{E86374A3-33A5-1ABE-BB74-C1F68CDE0518}"/>
          </ac:spMkLst>
        </pc:spChg>
        <pc:spChg chg="mod">
          <ac:chgData name="Irina van der Wal | Lodamind" userId="ff0e01cd-9214-4521-ab79-0fdbd3d991ba" providerId="ADAL" clId="{030C7E3A-C69C-53F1-982C-171DA57E4A26}" dt="2026-04-15T11:38:16.965" v="15795" actId="165"/>
          <ac:spMkLst>
            <pc:docMk/>
            <pc:sldMk cId="3409586562" sldId="2142533020"/>
            <ac:spMk id="267" creationId="{8F2DB0BC-0377-3B7A-521B-9D8805825B99}"/>
          </ac:spMkLst>
        </pc:spChg>
        <pc:spChg chg="mod">
          <ac:chgData name="Irina van der Wal | Lodamind" userId="ff0e01cd-9214-4521-ab79-0fdbd3d991ba" providerId="ADAL" clId="{030C7E3A-C69C-53F1-982C-171DA57E4A26}" dt="2026-04-14T11:46:07.450" v="13987" actId="571"/>
          <ac:spMkLst>
            <pc:docMk/>
            <pc:sldMk cId="3409586562" sldId="2142533020"/>
            <ac:spMk id="268" creationId="{D8B4520B-A84D-4F3D-F9BE-B6F8DE6379B5}"/>
          </ac:spMkLst>
        </pc:spChg>
        <pc:spChg chg="mod">
          <ac:chgData name="Irina van der Wal | Lodamind" userId="ff0e01cd-9214-4521-ab79-0fdbd3d991ba" providerId="ADAL" clId="{030C7E3A-C69C-53F1-982C-171DA57E4A26}" dt="2026-04-15T11:38:16.965" v="15795" actId="165"/>
          <ac:spMkLst>
            <pc:docMk/>
            <pc:sldMk cId="3409586562" sldId="2142533020"/>
            <ac:spMk id="272" creationId="{940A2D22-6CD8-A3B0-4863-13A1F68322D1}"/>
          </ac:spMkLst>
        </pc:spChg>
        <pc:spChg chg="mod">
          <ac:chgData name="Irina van der Wal | Lodamind" userId="ff0e01cd-9214-4521-ab79-0fdbd3d991ba" providerId="ADAL" clId="{030C7E3A-C69C-53F1-982C-171DA57E4A26}" dt="2026-04-14T11:46:07.450" v="13987" actId="571"/>
          <ac:spMkLst>
            <pc:docMk/>
            <pc:sldMk cId="3409586562" sldId="2142533020"/>
            <ac:spMk id="273" creationId="{14E67919-6A8F-B14B-0CE7-82623E7982C6}"/>
          </ac:spMkLst>
        </pc:spChg>
        <pc:spChg chg="mod">
          <ac:chgData name="Irina van der Wal | Lodamind" userId="ff0e01cd-9214-4521-ab79-0fdbd3d991ba" providerId="ADAL" clId="{030C7E3A-C69C-53F1-982C-171DA57E4A26}" dt="2026-04-15T11:38:16.965" v="15795" actId="165"/>
          <ac:spMkLst>
            <pc:docMk/>
            <pc:sldMk cId="3409586562" sldId="2142533020"/>
            <ac:spMk id="275" creationId="{43254406-76BC-7C9E-D170-E9A1AF52E73B}"/>
          </ac:spMkLst>
        </pc:spChg>
        <pc:spChg chg="mod">
          <ac:chgData name="Irina van der Wal | Lodamind" userId="ff0e01cd-9214-4521-ab79-0fdbd3d991ba" providerId="ADAL" clId="{030C7E3A-C69C-53F1-982C-171DA57E4A26}" dt="2026-04-15T11:38:16.965" v="15795" actId="165"/>
          <ac:spMkLst>
            <pc:docMk/>
            <pc:sldMk cId="3409586562" sldId="2142533020"/>
            <ac:spMk id="276" creationId="{2492DA7F-C3F5-43C1-B8E2-C66C28C7808F}"/>
          </ac:spMkLst>
        </pc:spChg>
        <pc:spChg chg="mod">
          <ac:chgData name="Irina van der Wal | Lodamind" userId="ff0e01cd-9214-4521-ab79-0fdbd3d991ba" providerId="ADAL" clId="{030C7E3A-C69C-53F1-982C-171DA57E4A26}" dt="2026-04-14T11:46:07.450" v="13987" actId="571"/>
          <ac:spMkLst>
            <pc:docMk/>
            <pc:sldMk cId="3409586562" sldId="2142533020"/>
            <ac:spMk id="278" creationId="{01667875-104C-1186-8FB5-BD655EE2B2CE}"/>
          </ac:spMkLst>
        </pc:spChg>
        <pc:spChg chg="mod">
          <ac:chgData name="Irina van der Wal | Lodamind" userId="ff0e01cd-9214-4521-ab79-0fdbd3d991ba" providerId="ADAL" clId="{030C7E3A-C69C-53F1-982C-171DA57E4A26}" dt="2026-04-15T11:38:16.965" v="15795" actId="165"/>
          <ac:spMkLst>
            <pc:docMk/>
            <pc:sldMk cId="3409586562" sldId="2142533020"/>
            <ac:spMk id="280" creationId="{0ACFC498-8571-ADBC-E548-14FEDFA7FDC6}"/>
          </ac:spMkLst>
        </pc:spChg>
        <pc:spChg chg="mod">
          <ac:chgData name="Irina van der Wal | Lodamind" userId="ff0e01cd-9214-4521-ab79-0fdbd3d991ba" providerId="ADAL" clId="{030C7E3A-C69C-53F1-982C-171DA57E4A26}" dt="2026-04-14T10:00:58.996" v="13804"/>
          <ac:spMkLst>
            <pc:docMk/>
            <pc:sldMk cId="3409586562" sldId="2142533020"/>
            <ac:spMk id="288" creationId="{C4DEB665-DEE9-83E0-FA75-F1B820889D1F}"/>
          </ac:spMkLst>
        </pc:spChg>
        <pc:spChg chg="add del mod">
          <ac:chgData name="Irina van der Wal | Lodamind" userId="ff0e01cd-9214-4521-ab79-0fdbd3d991ba" providerId="ADAL" clId="{030C7E3A-C69C-53F1-982C-171DA57E4A26}" dt="2026-04-14T10:00:51.612" v="13800" actId="21"/>
          <ac:spMkLst>
            <pc:docMk/>
            <pc:sldMk cId="3409586562" sldId="2142533020"/>
            <ac:spMk id="300" creationId="{E8744856-929C-77DF-F36E-CAD570FB2995}"/>
          </ac:spMkLst>
        </pc:spChg>
        <pc:spChg chg="add del mod">
          <ac:chgData name="Irina van der Wal | Lodamind" userId="ff0e01cd-9214-4521-ab79-0fdbd3d991ba" providerId="ADAL" clId="{030C7E3A-C69C-53F1-982C-171DA57E4A26}" dt="2026-04-14T10:00:51.612" v="13800" actId="21"/>
          <ac:spMkLst>
            <pc:docMk/>
            <pc:sldMk cId="3409586562" sldId="2142533020"/>
            <ac:spMk id="303" creationId="{77D7C3A2-2FBD-D1AB-9A4A-1A4D0B9A190B}"/>
          </ac:spMkLst>
        </pc:spChg>
        <pc:spChg chg="add del mod">
          <ac:chgData name="Irina van der Wal | Lodamind" userId="ff0e01cd-9214-4521-ab79-0fdbd3d991ba" providerId="ADAL" clId="{030C7E3A-C69C-53F1-982C-171DA57E4A26}" dt="2026-04-14T10:00:51.612" v="13800" actId="21"/>
          <ac:spMkLst>
            <pc:docMk/>
            <pc:sldMk cId="3409586562" sldId="2142533020"/>
            <ac:spMk id="304" creationId="{E2F46041-39EA-381E-C28F-7FD41C2B1B03}"/>
          </ac:spMkLst>
        </pc:spChg>
        <pc:spChg chg="mod">
          <ac:chgData name="Irina van der Wal | Lodamind" userId="ff0e01cd-9214-4521-ab79-0fdbd3d991ba" providerId="ADAL" clId="{030C7E3A-C69C-53F1-982C-171DA57E4A26}" dt="2026-04-15T11:38:16.965" v="15795" actId="165"/>
          <ac:spMkLst>
            <pc:docMk/>
            <pc:sldMk cId="3409586562" sldId="2142533020"/>
            <ac:spMk id="306" creationId="{0B1900D2-DFB0-1545-FDAE-924ED71B8B91}"/>
          </ac:spMkLst>
        </pc:spChg>
        <pc:spChg chg="mod">
          <ac:chgData name="Irina van der Wal | Lodamind" userId="ff0e01cd-9214-4521-ab79-0fdbd3d991ba" providerId="ADAL" clId="{030C7E3A-C69C-53F1-982C-171DA57E4A26}" dt="2026-04-14T10:00:58.996" v="13804"/>
          <ac:spMkLst>
            <pc:docMk/>
            <pc:sldMk cId="3409586562" sldId="2142533020"/>
            <ac:spMk id="308" creationId="{79D5027E-E174-22AF-1199-4B08AF99B185}"/>
          </ac:spMkLst>
        </pc:spChg>
        <pc:spChg chg="mod">
          <ac:chgData name="Irina van der Wal | Lodamind" userId="ff0e01cd-9214-4521-ab79-0fdbd3d991ba" providerId="ADAL" clId="{030C7E3A-C69C-53F1-982C-171DA57E4A26}" dt="2026-04-14T11:46:07.450" v="13987" actId="571"/>
          <ac:spMkLst>
            <pc:docMk/>
            <pc:sldMk cId="3409586562" sldId="2142533020"/>
            <ac:spMk id="314" creationId="{25091F2F-F6F8-E6E8-0812-E65DB29A17BD}"/>
          </ac:spMkLst>
        </pc:spChg>
        <pc:spChg chg="mod">
          <ac:chgData name="Irina van der Wal | Lodamind" userId="ff0e01cd-9214-4521-ab79-0fdbd3d991ba" providerId="ADAL" clId="{030C7E3A-C69C-53F1-982C-171DA57E4A26}" dt="2026-04-15T11:38:16.965" v="15795" actId="165"/>
          <ac:spMkLst>
            <pc:docMk/>
            <pc:sldMk cId="3409586562" sldId="2142533020"/>
            <ac:spMk id="317" creationId="{EEAA478E-B607-1BA4-7DFB-95CFC8A39893}"/>
          </ac:spMkLst>
        </pc:spChg>
        <pc:spChg chg="mod">
          <ac:chgData name="Irina van der Wal | Lodamind" userId="ff0e01cd-9214-4521-ab79-0fdbd3d991ba" providerId="ADAL" clId="{030C7E3A-C69C-53F1-982C-171DA57E4A26}" dt="2026-04-14T10:00:58.996" v="13804"/>
          <ac:spMkLst>
            <pc:docMk/>
            <pc:sldMk cId="3409586562" sldId="2142533020"/>
            <ac:spMk id="318" creationId="{ED724ED8-8601-0AB9-8937-5E9F756EF183}"/>
          </ac:spMkLst>
        </pc:spChg>
        <pc:spChg chg="mod">
          <ac:chgData name="Irina van der Wal | Lodamind" userId="ff0e01cd-9214-4521-ab79-0fdbd3d991ba" providerId="ADAL" clId="{030C7E3A-C69C-53F1-982C-171DA57E4A26}" dt="2026-04-14T10:00:58.996" v="13804"/>
          <ac:spMkLst>
            <pc:docMk/>
            <pc:sldMk cId="3409586562" sldId="2142533020"/>
            <ac:spMk id="321" creationId="{B2E09369-BAD5-E0CB-B764-9E97D171BEEC}"/>
          </ac:spMkLst>
        </pc:spChg>
        <pc:spChg chg="mod">
          <ac:chgData name="Irina van der Wal | Lodamind" userId="ff0e01cd-9214-4521-ab79-0fdbd3d991ba" providerId="ADAL" clId="{030C7E3A-C69C-53F1-982C-171DA57E4A26}" dt="2026-04-15T11:38:16.965" v="15795" actId="165"/>
          <ac:spMkLst>
            <pc:docMk/>
            <pc:sldMk cId="3409586562" sldId="2142533020"/>
            <ac:spMk id="324" creationId="{0A9733BF-488D-6A99-43E5-329A36536FE6}"/>
          </ac:spMkLst>
        </pc:spChg>
        <pc:spChg chg="mod">
          <ac:chgData name="Irina van der Wal | Lodamind" userId="ff0e01cd-9214-4521-ab79-0fdbd3d991ba" providerId="ADAL" clId="{030C7E3A-C69C-53F1-982C-171DA57E4A26}" dt="2026-04-14T11:46:07.450" v="13987" actId="571"/>
          <ac:spMkLst>
            <pc:docMk/>
            <pc:sldMk cId="3409586562" sldId="2142533020"/>
            <ac:spMk id="325" creationId="{0EA63783-3728-B0B1-C701-535D6EEE7404}"/>
          </ac:spMkLst>
        </pc:spChg>
        <pc:spChg chg="del mod">
          <ac:chgData name="Irina van der Wal | Lodamind" userId="ff0e01cd-9214-4521-ab79-0fdbd3d991ba" providerId="ADAL" clId="{030C7E3A-C69C-53F1-982C-171DA57E4A26}" dt="2026-04-14T11:45:57.123" v="13985" actId="478"/>
          <ac:spMkLst>
            <pc:docMk/>
            <pc:sldMk cId="3409586562" sldId="2142533020"/>
            <ac:spMk id="327" creationId="{24DE24A0-8FCA-A557-5392-306A45285CC3}"/>
          </ac:spMkLst>
        </pc:spChg>
        <pc:spChg chg="mod">
          <ac:chgData name="Irina van der Wal | Lodamind" userId="ff0e01cd-9214-4521-ab79-0fdbd3d991ba" providerId="ADAL" clId="{030C7E3A-C69C-53F1-982C-171DA57E4A26}" dt="2026-04-14T11:46:07.450" v="13987" actId="571"/>
          <ac:spMkLst>
            <pc:docMk/>
            <pc:sldMk cId="3409586562" sldId="2142533020"/>
            <ac:spMk id="329" creationId="{D752A3CC-5748-5FD9-47E0-9D287C2F978C}"/>
          </ac:spMkLst>
        </pc:spChg>
        <pc:spChg chg="mod">
          <ac:chgData name="Irina van der Wal | Lodamind" userId="ff0e01cd-9214-4521-ab79-0fdbd3d991ba" providerId="ADAL" clId="{030C7E3A-C69C-53F1-982C-171DA57E4A26}" dt="2026-04-15T11:38:22.420" v="15796" actId="164"/>
          <ac:spMkLst>
            <pc:docMk/>
            <pc:sldMk cId="3409586562" sldId="2142533020"/>
            <ac:spMk id="330" creationId="{318EF02E-EE08-007F-9240-CD74CFE25A2A}"/>
          </ac:spMkLst>
        </pc:spChg>
        <pc:spChg chg="del mod">
          <ac:chgData name="Irina van der Wal | Lodamind" userId="ff0e01cd-9214-4521-ab79-0fdbd3d991ba" providerId="ADAL" clId="{030C7E3A-C69C-53F1-982C-171DA57E4A26}" dt="2026-04-14T10:01:10.953" v="13808" actId="21"/>
          <ac:spMkLst>
            <pc:docMk/>
            <pc:sldMk cId="3409586562" sldId="2142533020"/>
            <ac:spMk id="331" creationId="{60F20CA1-68F7-79D8-8706-D563DBB0519D}"/>
          </ac:spMkLst>
        </pc:spChg>
        <pc:spChg chg="del mod">
          <ac:chgData name="Irina van der Wal | Lodamind" userId="ff0e01cd-9214-4521-ab79-0fdbd3d991ba" providerId="ADAL" clId="{030C7E3A-C69C-53F1-982C-171DA57E4A26}" dt="2026-04-14T10:01:10.953" v="13808" actId="21"/>
          <ac:spMkLst>
            <pc:docMk/>
            <pc:sldMk cId="3409586562" sldId="2142533020"/>
            <ac:spMk id="332" creationId="{CF324A6A-B495-B2F4-1690-9C7CA9E145BC}"/>
          </ac:spMkLst>
        </pc:spChg>
        <pc:spChg chg="mod">
          <ac:chgData name="Irina van der Wal | Lodamind" userId="ff0e01cd-9214-4521-ab79-0fdbd3d991ba" providerId="ADAL" clId="{030C7E3A-C69C-53F1-982C-171DA57E4A26}" dt="2026-04-14T10:01:07.016" v="13806"/>
          <ac:spMkLst>
            <pc:docMk/>
            <pc:sldMk cId="3409586562" sldId="2142533020"/>
            <ac:spMk id="335" creationId="{19FBE86A-DEF0-DD97-CAF5-6FEC09B9E65E}"/>
          </ac:spMkLst>
        </pc:spChg>
        <pc:spChg chg="mod">
          <ac:chgData name="Irina van der Wal | Lodamind" userId="ff0e01cd-9214-4521-ab79-0fdbd3d991ba" providerId="ADAL" clId="{030C7E3A-C69C-53F1-982C-171DA57E4A26}" dt="2026-04-14T10:01:07.016" v="13806"/>
          <ac:spMkLst>
            <pc:docMk/>
            <pc:sldMk cId="3409586562" sldId="2142533020"/>
            <ac:spMk id="338" creationId="{7D9EFC89-DDE4-0ED0-F5F1-FE5D64490FD1}"/>
          </ac:spMkLst>
        </pc:spChg>
        <pc:spChg chg="mod">
          <ac:chgData name="Irina van der Wal | Lodamind" userId="ff0e01cd-9214-4521-ab79-0fdbd3d991ba" providerId="ADAL" clId="{030C7E3A-C69C-53F1-982C-171DA57E4A26}" dt="2026-04-14T10:01:07.016" v="13806"/>
          <ac:spMkLst>
            <pc:docMk/>
            <pc:sldMk cId="3409586562" sldId="2142533020"/>
            <ac:spMk id="342" creationId="{C5950ACC-BFAB-5E23-6F98-0B363AD39A1F}"/>
          </ac:spMkLst>
        </pc:spChg>
        <pc:spChg chg="mod">
          <ac:chgData name="Irina van der Wal | Lodamind" userId="ff0e01cd-9214-4521-ab79-0fdbd3d991ba" providerId="ADAL" clId="{030C7E3A-C69C-53F1-982C-171DA57E4A26}" dt="2026-04-14T10:01:07.016" v="13806"/>
          <ac:spMkLst>
            <pc:docMk/>
            <pc:sldMk cId="3409586562" sldId="2142533020"/>
            <ac:spMk id="344" creationId="{55D799D6-A584-C7AB-BFE5-446282AC8D65}"/>
          </ac:spMkLst>
        </pc:spChg>
        <pc:spChg chg="mod">
          <ac:chgData name="Irina van der Wal | Lodamind" userId="ff0e01cd-9214-4521-ab79-0fdbd3d991ba" providerId="ADAL" clId="{030C7E3A-C69C-53F1-982C-171DA57E4A26}" dt="2026-04-14T10:01:07.016" v="13806"/>
          <ac:spMkLst>
            <pc:docMk/>
            <pc:sldMk cId="3409586562" sldId="2142533020"/>
            <ac:spMk id="348" creationId="{68AA2415-7D3D-5697-C016-434DEAA586D5}"/>
          </ac:spMkLst>
        </pc:spChg>
        <pc:spChg chg="mod">
          <ac:chgData name="Irina van der Wal | Lodamind" userId="ff0e01cd-9214-4521-ab79-0fdbd3d991ba" providerId="ADAL" clId="{030C7E3A-C69C-53F1-982C-171DA57E4A26}" dt="2026-04-14T10:01:07.016" v="13806"/>
          <ac:spMkLst>
            <pc:docMk/>
            <pc:sldMk cId="3409586562" sldId="2142533020"/>
            <ac:spMk id="351" creationId="{DC8491A5-4DCD-9F44-5F89-EAD9F971D9EE}"/>
          </ac:spMkLst>
        </pc:spChg>
        <pc:spChg chg="mod">
          <ac:chgData name="Irina van der Wal | Lodamind" userId="ff0e01cd-9214-4521-ab79-0fdbd3d991ba" providerId="ADAL" clId="{030C7E3A-C69C-53F1-982C-171DA57E4A26}" dt="2026-04-14T10:01:07.016" v="13806"/>
          <ac:spMkLst>
            <pc:docMk/>
            <pc:sldMk cId="3409586562" sldId="2142533020"/>
            <ac:spMk id="354" creationId="{BCF91560-8ADD-2282-025C-965172E607D6}"/>
          </ac:spMkLst>
        </pc:spChg>
        <pc:spChg chg="mod">
          <ac:chgData name="Irina van der Wal | Lodamind" userId="ff0e01cd-9214-4521-ab79-0fdbd3d991ba" providerId="ADAL" clId="{030C7E3A-C69C-53F1-982C-171DA57E4A26}" dt="2026-04-14T10:01:07.016" v="13806"/>
          <ac:spMkLst>
            <pc:docMk/>
            <pc:sldMk cId="3409586562" sldId="2142533020"/>
            <ac:spMk id="356" creationId="{7254278B-6FC9-703B-21D6-0B5791C8E08F}"/>
          </ac:spMkLst>
        </pc:spChg>
        <pc:spChg chg="mod">
          <ac:chgData name="Irina van der Wal | Lodamind" userId="ff0e01cd-9214-4521-ab79-0fdbd3d991ba" providerId="ADAL" clId="{030C7E3A-C69C-53F1-982C-171DA57E4A26}" dt="2026-04-14T10:01:07.016" v="13806"/>
          <ac:spMkLst>
            <pc:docMk/>
            <pc:sldMk cId="3409586562" sldId="2142533020"/>
            <ac:spMk id="360" creationId="{1374F3C4-F2C0-2304-0AF0-857D5AD55CCA}"/>
          </ac:spMkLst>
        </pc:spChg>
        <pc:spChg chg="mod">
          <ac:chgData name="Irina van der Wal | Lodamind" userId="ff0e01cd-9214-4521-ab79-0fdbd3d991ba" providerId="ADAL" clId="{030C7E3A-C69C-53F1-982C-171DA57E4A26}" dt="2026-04-14T10:01:07.016" v="13806"/>
          <ac:spMkLst>
            <pc:docMk/>
            <pc:sldMk cId="3409586562" sldId="2142533020"/>
            <ac:spMk id="368" creationId="{060964C3-6ABF-7B8F-FBDB-A15BCB7DD81B}"/>
          </ac:spMkLst>
        </pc:spChg>
        <pc:spChg chg="del mod">
          <ac:chgData name="Irina van der Wal | Lodamind" userId="ff0e01cd-9214-4521-ab79-0fdbd3d991ba" providerId="ADAL" clId="{030C7E3A-C69C-53F1-982C-171DA57E4A26}" dt="2026-04-14T10:01:10.953" v="13808" actId="21"/>
          <ac:spMkLst>
            <pc:docMk/>
            <pc:sldMk cId="3409586562" sldId="2142533020"/>
            <ac:spMk id="372" creationId="{6EBA4F62-187F-0B41-CC32-669DEDD83799}"/>
          </ac:spMkLst>
        </pc:spChg>
        <pc:grpChg chg="del mod">
          <ac:chgData name="Irina van der Wal | Lodamind" userId="ff0e01cd-9214-4521-ab79-0fdbd3d991ba" providerId="ADAL" clId="{030C7E3A-C69C-53F1-982C-171DA57E4A26}" dt="2026-04-14T10:00:35.431" v="13796" actId="478"/>
          <ac:grpSpMkLst>
            <pc:docMk/>
            <pc:sldMk cId="3409586562" sldId="2142533020"/>
            <ac:grpSpMk id="2" creationId="{4EDE4B51-34A2-7B36-2DA0-BC9F8A1147CD}"/>
          </ac:grpSpMkLst>
        </pc:grpChg>
        <pc:grpChg chg="add del mod">
          <ac:chgData name="Irina van der Wal | Lodamind" userId="ff0e01cd-9214-4521-ab79-0fdbd3d991ba" providerId="ADAL" clId="{030C7E3A-C69C-53F1-982C-171DA57E4A26}" dt="2026-04-15T11:38:23.847" v="15797" actId="21"/>
          <ac:grpSpMkLst>
            <pc:docMk/>
            <pc:sldMk cId="3409586562" sldId="2142533020"/>
            <ac:grpSpMk id="3" creationId="{51AA9BBC-A220-9D45-9D43-C3865B3AA3B7}"/>
          </ac:grpSpMkLst>
        </pc:grpChg>
        <pc:grpChg chg="del mod">
          <ac:chgData name="Irina van der Wal | Lodamind" userId="ff0e01cd-9214-4521-ab79-0fdbd3d991ba" providerId="ADAL" clId="{030C7E3A-C69C-53F1-982C-171DA57E4A26}" dt="2026-04-14T10:00:51.612" v="13800" actId="21"/>
          <ac:grpSpMkLst>
            <pc:docMk/>
            <pc:sldMk cId="3409586562" sldId="2142533020"/>
            <ac:grpSpMk id="210" creationId="{4BE61B54-1165-5B55-7A4F-1210CAEE02F2}"/>
          </ac:grpSpMkLst>
        </pc:grpChg>
        <pc:grpChg chg="mod">
          <ac:chgData name="Irina van der Wal | Lodamind" userId="ff0e01cd-9214-4521-ab79-0fdbd3d991ba" providerId="ADAL" clId="{030C7E3A-C69C-53F1-982C-171DA57E4A26}" dt="2026-04-14T10:02:06.978" v="13838" actId="1076"/>
          <ac:grpSpMkLst>
            <pc:docMk/>
            <pc:sldMk cId="3409586562" sldId="2142533020"/>
            <ac:grpSpMk id="252" creationId="{B7EC82CD-258C-9845-EA2E-0CBA61320DC4}"/>
          </ac:grpSpMkLst>
        </pc:grpChg>
        <pc:grpChg chg="mod">
          <ac:chgData name="Irina van der Wal | Lodamind" userId="ff0e01cd-9214-4521-ab79-0fdbd3d991ba" providerId="ADAL" clId="{030C7E3A-C69C-53F1-982C-171DA57E4A26}" dt="2026-04-15T11:38:22.420" v="15796" actId="164"/>
          <ac:grpSpMkLst>
            <pc:docMk/>
            <pc:sldMk cId="3409586562" sldId="2142533020"/>
            <ac:grpSpMk id="311" creationId="{98E6E461-458A-38DA-F8AC-7713561B3EA0}"/>
          </ac:grpSpMkLst>
        </pc:grpChg>
        <pc:grpChg chg="del mod">
          <ac:chgData name="Irina van der Wal | Lodamind" userId="ff0e01cd-9214-4521-ab79-0fdbd3d991ba" providerId="ADAL" clId="{030C7E3A-C69C-53F1-982C-171DA57E4A26}" dt="2026-04-14T10:01:10.953" v="13808" actId="21"/>
          <ac:grpSpMkLst>
            <pc:docMk/>
            <pc:sldMk cId="3409586562" sldId="2142533020"/>
            <ac:grpSpMk id="333" creationId="{CC990B1C-7A2B-F003-F304-E35F92A81D4D}"/>
          </ac:grpSpMkLst>
        </pc:grpChg>
        <pc:grpChg chg="add mod">
          <ac:chgData name="Irina van der Wal | Lodamind" userId="ff0e01cd-9214-4521-ab79-0fdbd3d991ba" providerId="ADAL" clId="{030C7E3A-C69C-53F1-982C-171DA57E4A26}" dt="2026-04-14T10:03:38.960" v="13853" actId="164"/>
          <ac:grpSpMkLst>
            <pc:docMk/>
            <pc:sldMk cId="3409586562" sldId="2142533020"/>
            <ac:grpSpMk id="373" creationId="{413219BA-9855-71B7-046B-25C464404FB9}"/>
          </ac:grpSpMkLst>
        </pc:grpChg>
        <pc:cxnChg chg="mod">
          <ac:chgData name="Irina van der Wal | Lodamind" userId="ff0e01cd-9214-4521-ab79-0fdbd3d991ba" providerId="ADAL" clId="{030C7E3A-C69C-53F1-982C-171DA57E4A26}" dt="2026-04-14T09:39:29.532" v="13413" actId="1076"/>
          <ac:cxnSpMkLst>
            <pc:docMk/>
            <pc:sldMk cId="3409586562" sldId="2142533020"/>
            <ac:cxnSpMk id="202" creationId="{4E4A13EF-9B01-72BE-206E-4404A12C5C3B}"/>
          </ac:cxnSpMkLst>
        </pc:cxnChg>
        <pc:cxnChg chg="mod">
          <ac:chgData name="Irina van der Wal | Lodamind" userId="ff0e01cd-9214-4521-ab79-0fdbd3d991ba" providerId="ADAL" clId="{030C7E3A-C69C-53F1-982C-171DA57E4A26}" dt="2026-04-14T09:39:29.532" v="13413" actId="1076"/>
          <ac:cxnSpMkLst>
            <pc:docMk/>
            <pc:sldMk cId="3409586562" sldId="2142533020"/>
            <ac:cxnSpMk id="208" creationId="{ACC77F59-CE97-4E75-A34D-6E14B1AF815E}"/>
          </ac:cxnSpMkLst>
        </pc:cxnChg>
        <pc:cxnChg chg="mod">
          <ac:chgData name="Irina van der Wal | Lodamind" userId="ff0e01cd-9214-4521-ab79-0fdbd3d991ba" providerId="ADAL" clId="{030C7E3A-C69C-53F1-982C-171DA57E4A26}" dt="2026-04-15T11:38:22.420" v="15796" actId="164"/>
          <ac:cxnSpMkLst>
            <pc:docMk/>
            <pc:sldMk cId="3409586562" sldId="2142533020"/>
            <ac:cxnSpMk id="214" creationId="{D607D1E8-EDE7-9C82-7705-1294FFFA0700}"/>
          </ac:cxnSpMkLst>
        </pc:cxnChg>
        <pc:cxnChg chg="add mod">
          <ac:chgData name="Irina van der Wal | Lodamind" userId="ff0e01cd-9214-4521-ab79-0fdbd3d991ba" providerId="ADAL" clId="{030C7E3A-C69C-53F1-982C-171DA57E4A26}" dt="2026-04-14T09:39:29.532" v="13413" actId="1076"/>
          <ac:cxnSpMkLst>
            <pc:docMk/>
            <pc:sldMk cId="3409586562" sldId="2142533020"/>
            <ac:cxnSpMk id="301" creationId="{AB1B93D2-B346-4E0F-6D9A-6FABEB4E1BEE}"/>
          </ac:cxnSpMkLst>
        </pc:cxnChg>
        <pc:cxnChg chg="del">
          <ac:chgData name="Irina van der Wal | Lodamind" userId="ff0e01cd-9214-4521-ab79-0fdbd3d991ba" providerId="ADAL" clId="{030C7E3A-C69C-53F1-982C-171DA57E4A26}" dt="2026-04-14T11:39:33.416" v="13965" actId="478"/>
          <ac:cxnSpMkLst>
            <pc:docMk/>
            <pc:sldMk cId="3409586562" sldId="2142533020"/>
            <ac:cxnSpMk id="328" creationId="{7331C741-A846-C473-137C-9A2348F9EF08}"/>
          </ac:cxnSpMkLst>
        </pc:cxnChg>
        <pc:extLst>
          <p:ext xmlns:p="http://schemas.openxmlformats.org/presentationml/2006/main" uri="{D6D511B9-2390-475A-947B-AFAB55BFBCF1}">
            <pc226:cmChg xmlns:pc226="http://schemas.microsoft.com/office/powerpoint/2022/06/main/command" chg="mod">
              <pc226:chgData name="Irina van der Wal | Lodamind" userId="ff0e01cd-9214-4521-ab79-0fdbd3d991ba" providerId="ADAL" clId="{030C7E3A-C69C-53F1-982C-171DA57E4A26}" dt="2026-04-14T11:39:05.495" v="13963" actId="20577"/>
              <pc2:cmMkLst xmlns:pc2="http://schemas.microsoft.com/office/powerpoint/2019/9/main/command">
                <pc:docMk/>
                <pc:sldMk cId="3409586562" sldId="2142533020"/>
                <pc2:cmMk id="{1DDF155D-76C2-42A6-9594-23C25D6DADA7}"/>
              </pc2:cmMkLst>
            </pc226:cmChg>
          </p:ext>
        </pc:extLst>
      </pc:sldChg>
      <pc:sldChg chg="addSp delSp modSp add mod ord modTransition modShow modCm modNotesTx">
        <pc:chgData name="Irina van der Wal | Lodamind" userId="ff0e01cd-9214-4521-ab79-0fdbd3d991ba" providerId="ADAL" clId="{030C7E3A-C69C-53F1-982C-171DA57E4A26}" dt="2026-04-14T11:44:36.638" v="13979" actId="20577"/>
        <pc:sldMkLst>
          <pc:docMk/>
          <pc:sldMk cId="4073640428" sldId="2142533022"/>
        </pc:sldMkLst>
        <pc:spChg chg="add mod">
          <ac:chgData name="Irina van der Wal | Lodamind" userId="ff0e01cd-9214-4521-ab79-0fdbd3d991ba" providerId="ADAL" clId="{030C7E3A-C69C-53F1-982C-171DA57E4A26}" dt="2026-04-13T15:43:45.185" v="12123" actId="20577"/>
          <ac:spMkLst>
            <pc:docMk/>
            <pc:sldMk cId="4073640428" sldId="2142533022"/>
            <ac:spMk id="2" creationId="{60E8557E-009B-407E-1236-2DBF975556CD}"/>
          </ac:spMkLst>
        </pc:spChg>
        <pc:spChg chg="mod">
          <ac:chgData name="Irina van der Wal | Lodamind" userId="ff0e01cd-9214-4521-ab79-0fdbd3d991ba" providerId="ADAL" clId="{030C7E3A-C69C-53F1-982C-171DA57E4A26}" dt="2026-04-13T14:01:39.093" v="11046" actId="1038"/>
          <ac:spMkLst>
            <pc:docMk/>
            <pc:sldMk cId="4073640428" sldId="2142533022"/>
            <ac:spMk id="3" creationId="{888CD9FD-A38B-2AD1-B1DE-B5BEBB5D46EE}"/>
          </ac:spMkLst>
        </pc:spChg>
        <pc:spChg chg="add mod">
          <ac:chgData name="Irina van der Wal | Lodamind" userId="ff0e01cd-9214-4521-ab79-0fdbd3d991ba" providerId="ADAL" clId="{030C7E3A-C69C-53F1-982C-171DA57E4A26}" dt="2026-04-13T14:01:39.093" v="11046" actId="1038"/>
          <ac:spMkLst>
            <pc:docMk/>
            <pc:sldMk cId="4073640428" sldId="2142533022"/>
            <ac:spMk id="4" creationId="{F4A4AC34-EFD1-4F15-FE84-F84160A9D3B9}"/>
          </ac:spMkLst>
        </pc:spChg>
        <pc:spChg chg="mod">
          <ac:chgData name="Irina van der Wal | Lodamind" userId="ff0e01cd-9214-4521-ab79-0fdbd3d991ba" providerId="ADAL" clId="{030C7E3A-C69C-53F1-982C-171DA57E4A26}" dt="2026-04-09T14:49:59.589" v="4561" actId="20577"/>
          <ac:spMkLst>
            <pc:docMk/>
            <pc:sldMk cId="4073640428" sldId="2142533022"/>
            <ac:spMk id="6" creationId="{F2C94C43-79ED-CEB4-147A-712298F07BA4}"/>
          </ac:spMkLst>
        </pc:spChg>
        <pc:spChg chg="mod">
          <ac:chgData name="Irina van der Wal | Lodamind" userId="ff0e01cd-9214-4521-ab79-0fdbd3d991ba" providerId="ADAL" clId="{030C7E3A-C69C-53F1-982C-171DA57E4A26}" dt="2026-04-13T13:53:51.085" v="10835" actId="34136"/>
          <ac:spMkLst>
            <pc:docMk/>
            <pc:sldMk cId="4073640428" sldId="2142533022"/>
            <ac:spMk id="7" creationId="{1C7E4621-E57F-883A-A028-6F1EAD8634A1}"/>
          </ac:spMkLst>
        </pc:spChg>
        <pc:spChg chg="add mod">
          <ac:chgData name="Irina van der Wal | Lodamind" userId="ff0e01cd-9214-4521-ab79-0fdbd3d991ba" providerId="ADAL" clId="{030C7E3A-C69C-53F1-982C-171DA57E4A26}" dt="2026-04-13T15:41:27.174" v="12099" actId="20577"/>
          <ac:spMkLst>
            <pc:docMk/>
            <pc:sldMk cId="4073640428" sldId="2142533022"/>
            <ac:spMk id="9" creationId="{BD87B3B3-F5DD-F2C8-7191-25464CCF7AF3}"/>
          </ac:spMkLst>
        </pc:spChg>
        <pc:spChg chg="add mod">
          <ac:chgData name="Irina van der Wal | Lodamind" userId="ff0e01cd-9214-4521-ab79-0fdbd3d991ba" providerId="ADAL" clId="{030C7E3A-C69C-53F1-982C-171DA57E4A26}" dt="2026-04-13T15:44:07.177" v="12154" actId="20577"/>
          <ac:spMkLst>
            <pc:docMk/>
            <pc:sldMk cId="4073640428" sldId="2142533022"/>
            <ac:spMk id="10" creationId="{DD31E9CF-DE82-9E5B-86F6-4C5CB656F0DE}"/>
          </ac:spMkLst>
        </pc:spChg>
        <pc:spChg chg="add mod">
          <ac:chgData name="Irina van der Wal | Lodamind" userId="ff0e01cd-9214-4521-ab79-0fdbd3d991ba" providerId="ADAL" clId="{030C7E3A-C69C-53F1-982C-171DA57E4A26}" dt="2026-04-13T15:45:04.896" v="12155" actId="20577"/>
          <ac:spMkLst>
            <pc:docMk/>
            <pc:sldMk cId="4073640428" sldId="2142533022"/>
            <ac:spMk id="11" creationId="{FAE4EB7F-E994-E5D9-9233-17619CA8CA41}"/>
          </ac:spMkLst>
        </pc:spChg>
        <pc:spChg chg="add mod">
          <ac:chgData name="Irina van der Wal | Lodamind" userId="ff0e01cd-9214-4521-ab79-0fdbd3d991ba" providerId="ADAL" clId="{030C7E3A-C69C-53F1-982C-171DA57E4A26}" dt="2026-04-14T11:44:36.638" v="13979" actId="20577"/>
          <ac:spMkLst>
            <pc:docMk/>
            <pc:sldMk cId="4073640428" sldId="2142533022"/>
            <ac:spMk id="12" creationId="{6FF54B9E-A2D6-0F8C-6FC5-89BA61D41E5A}"/>
          </ac:spMkLst>
        </pc:spChg>
        <pc:spChg chg="add mod">
          <ac:chgData name="Irina van der Wal | Lodamind" userId="ff0e01cd-9214-4521-ab79-0fdbd3d991ba" providerId="ADAL" clId="{030C7E3A-C69C-53F1-982C-171DA57E4A26}" dt="2026-04-13T13:59:14.184" v="10913" actId="207"/>
          <ac:spMkLst>
            <pc:docMk/>
            <pc:sldMk cId="4073640428" sldId="2142533022"/>
            <ac:spMk id="13" creationId="{326DEF02-BADB-D940-9EC2-B74A91D2F831}"/>
          </ac:spMkLst>
        </pc:spChg>
        <pc:spChg chg="add mod">
          <ac:chgData name="Irina van der Wal | Lodamind" userId="ff0e01cd-9214-4521-ab79-0fdbd3d991ba" providerId="ADAL" clId="{030C7E3A-C69C-53F1-982C-171DA57E4A26}" dt="2026-04-13T15:45:31.069" v="12188" actId="20577"/>
          <ac:spMkLst>
            <pc:docMk/>
            <pc:sldMk cId="4073640428" sldId="2142533022"/>
            <ac:spMk id="14" creationId="{A7E434BD-C1A1-66BB-26C1-A2E07C9180D4}"/>
          </ac:spMkLst>
        </pc:spChg>
        <pc:spChg chg="add mod">
          <ac:chgData name="Irina van der Wal | Lodamind" userId="ff0e01cd-9214-4521-ab79-0fdbd3d991ba" providerId="ADAL" clId="{030C7E3A-C69C-53F1-982C-171DA57E4A26}" dt="2026-04-13T14:00:58.964" v="10930" actId="207"/>
          <ac:spMkLst>
            <pc:docMk/>
            <pc:sldMk cId="4073640428" sldId="2142533022"/>
            <ac:spMk id="15" creationId="{B8BE96C5-F90E-A15D-6C2D-5934111977A9}"/>
          </ac:spMkLst>
        </pc:spChg>
        <pc:spChg chg="add mod">
          <ac:chgData name="Irina van der Wal | Lodamind" userId="ff0e01cd-9214-4521-ab79-0fdbd3d991ba" providerId="ADAL" clId="{030C7E3A-C69C-53F1-982C-171DA57E4A26}" dt="2026-04-13T13:59:21.460" v="10914" actId="207"/>
          <ac:spMkLst>
            <pc:docMk/>
            <pc:sldMk cId="4073640428" sldId="2142533022"/>
            <ac:spMk id="16" creationId="{4AD38340-EFEF-2028-37F8-1A45EC0654D9}"/>
          </ac:spMkLst>
        </pc:spChg>
        <pc:spChg chg="mod">
          <ac:chgData name="Irina van der Wal | Lodamind" userId="ff0e01cd-9214-4521-ab79-0fdbd3d991ba" providerId="ADAL" clId="{030C7E3A-C69C-53F1-982C-171DA57E4A26}" dt="2026-04-13T14:01:31.246" v="11039" actId="207"/>
          <ac:spMkLst>
            <pc:docMk/>
            <pc:sldMk cId="4073640428" sldId="2142533022"/>
            <ac:spMk id="486" creationId="{E057E3D1-4A53-9296-328C-39AE3F9BBE53}"/>
          </ac:spMkLst>
        </pc:spChg>
        <pc:spChg chg="mod">
          <ac:chgData name="Irina van der Wal | Lodamind" userId="ff0e01cd-9214-4521-ab79-0fdbd3d991ba" providerId="ADAL" clId="{030C7E3A-C69C-53F1-982C-171DA57E4A26}" dt="2026-04-13T14:01:31.246" v="11039" actId="207"/>
          <ac:spMkLst>
            <pc:docMk/>
            <pc:sldMk cId="4073640428" sldId="2142533022"/>
            <ac:spMk id="487" creationId="{FFA4DFD0-5C72-9034-AB95-E484A7851E0F}"/>
          </ac:spMkLst>
        </pc:spChg>
        <pc:spChg chg="mod">
          <ac:chgData name="Irina van der Wal | Lodamind" userId="ff0e01cd-9214-4521-ab79-0fdbd3d991ba" providerId="ADAL" clId="{030C7E3A-C69C-53F1-982C-171DA57E4A26}" dt="2026-04-13T14:01:31.246" v="11039" actId="207"/>
          <ac:spMkLst>
            <pc:docMk/>
            <pc:sldMk cId="4073640428" sldId="2142533022"/>
            <ac:spMk id="488" creationId="{B8B994FB-1FD2-1D45-33FB-F095274DBABF}"/>
          </ac:spMkLst>
        </pc:spChg>
        <pc:cxnChg chg="mod">
          <ac:chgData name="Irina van der Wal | Lodamind" userId="ff0e01cd-9214-4521-ab79-0fdbd3d991ba" providerId="ADAL" clId="{030C7E3A-C69C-53F1-982C-171DA57E4A26}" dt="2026-04-09T14:50:32.070" v="4632" actId="1076"/>
          <ac:cxnSpMkLst>
            <pc:docMk/>
            <pc:sldMk cId="4073640428" sldId="2142533022"/>
            <ac:cxnSpMk id="472" creationId="{6D4343F4-E5A2-4401-F84F-302D464DA8DD}"/>
          </ac:cxnSpMkLst>
        </pc:cxnChg>
        <pc:extLst>
          <p:ext xmlns:p="http://schemas.openxmlformats.org/presentationml/2006/main" uri="{D6D511B9-2390-475A-947B-AFAB55BFBCF1}">
            <pc226:cmChg xmlns:pc226="http://schemas.microsoft.com/office/powerpoint/2022/06/main/command" chg="mod">
              <pc226:chgData name="Irina van der Wal | Lodamind" userId="ff0e01cd-9214-4521-ab79-0fdbd3d991ba" providerId="ADAL" clId="{030C7E3A-C69C-53F1-982C-171DA57E4A26}" dt="2026-04-14T11:44:36.638" v="13979" actId="20577"/>
              <pc2:cmMkLst xmlns:pc2="http://schemas.microsoft.com/office/powerpoint/2019/9/main/command">
                <pc:docMk/>
                <pc:sldMk cId="4073640428" sldId="2142533022"/>
                <pc2:cmMk id="{C8468D96-9DBA-4749-9127-403ED402533F}"/>
              </pc2:cmMkLst>
            </pc226:cmChg>
            <pc226:cmChg xmlns:pc226="http://schemas.microsoft.com/office/powerpoint/2022/06/main/command" chg="mod">
              <pc226:chgData name="Irina van der Wal | Lodamind" userId="ff0e01cd-9214-4521-ab79-0fdbd3d991ba" providerId="ADAL" clId="{030C7E3A-C69C-53F1-982C-171DA57E4A26}" dt="2026-04-13T08:38:32.556" v="6556" actId="20577"/>
              <pc2:cmMkLst xmlns:pc2="http://schemas.microsoft.com/office/powerpoint/2019/9/main/command">
                <pc:docMk/>
                <pc:sldMk cId="4073640428" sldId="2142533022"/>
                <pc2:cmMk id="{CA090FC6-BB3E-7D45-873E-A6297AC70483}"/>
              </pc2:cmMkLst>
            </pc226:cmChg>
          </p:ext>
        </pc:extLst>
      </pc:sldChg>
      <pc:sldChg chg="addSp delSp modSp add del mod modTransition modShow">
        <pc:chgData name="Irina van der Wal | Lodamind" userId="ff0e01cd-9214-4521-ab79-0fdbd3d991ba" providerId="ADAL" clId="{030C7E3A-C69C-53F1-982C-171DA57E4A26}" dt="2026-04-15T13:46:55.043" v="16541" actId="2696"/>
        <pc:sldMkLst>
          <pc:docMk/>
          <pc:sldMk cId="4294370027" sldId="2142533025"/>
        </pc:sldMkLst>
      </pc:sldChg>
      <pc:sldChg chg="addSp delSp modSp add del mod modTransition modShow">
        <pc:chgData name="Irina van der Wal | Lodamind" userId="ff0e01cd-9214-4521-ab79-0fdbd3d991ba" providerId="ADAL" clId="{030C7E3A-C69C-53F1-982C-171DA57E4A26}" dt="2026-04-15T13:46:56.165" v="16542" actId="2696"/>
        <pc:sldMkLst>
          <pc:docMk/>
          <pc:sldMk cId="607539898" sldId="2142533026"/>
        </pc:sldMkLst>
      </pc:sldChg>
      <pc:sldChg chg="addSp delSp modSp add mod ord modTransition modAnim modCm">
        <pc:chgData name="Irina van der Wal | Lodamind" userId="ff0e01cd-9214-4521-ab79-0fdbd3d991ba" providerId="ADAL" clId="{030C7E3A-C69C-53F1-982C-171DA57E4A26}" dt="2026-04-14T09:50:26.286" v="13567" actId="242"/>
        <pc:sldMkLst>
          <pc:docMk/>
          <pc:sldMk cId="2047010318" sldId="2142533027"/>
        </pc:sldMkLst>
        <pc:spChg chg="add mod">
          <ac:chgData name="Irina van der Wal | Lodamind" userId="ff0e01cd-9214-4521-ab79-0fdbd3d991ba" providerId="ADAL" clId="{030C7E3A-C69C-53F1-982C-171DA57E4A26}" dt="2026-04-14T09:50:00.315" v="13565" actId="14100"/>
          <ac:spMkLst>
            <pc:docMk/>
            <pc:sldMk cId="2047010318" sldId="2142533027"/>
            <ac:spMk id="2" creationId="{1A0E5647-B4C5-A4B7-FDD3-52ED63C50126}"/>
          </ac:spMkLst>
        </pc:spChg>
        <pc:spChg chg="add mod">
          <ac:chgData name="Irina van der Wal | Lodamind" userId="ff0e01cd-9214-4521-ab79-0fdbd3d991ba" providerId="ADAL" clId="{030C7E3A-C69C-53F1-982C-171DA57E4A26}" dt="2026-04-14T09:49:56.398" v="13564" actId="14100"/>
          <ac:spMkLst>
            <pc:docMk/>
            <pc:sldMk cId="2047010318" sldId="2142533027"/>
            <ac:spMk id="3" creationId="{A9274454-2A06-8EA2-E005-E74BF7C2B5C4}"/>
          </ac:spMkLst>
        </pc:spChg>
        <pc:spChg chg="add del mod">
          <ac:chgData name="Irina van der Wal | Lodamind" userId="ff0e01cd-9214-4521-ab79-0fdbd3d991ba" providerId="ADAL" clId="{030C7E3A-C69C-53F1-982C-171DA57E4A26}" dt="2026-04-14T09:49:36.512" v="13558" actId="478"/>
          <ac:spMkLst>
            <pc:docMk/>
            <pc:sldMk cId="2047010318" sldId="2142533027"/>
            <ac:spMk id="4" creationId="{7B6E116F-5881-B5DA-14A1-867896FFB135}"/>
          </ac:spMkLst>
        </pc:spChg>
        <pc:spChg chg="mod">
          <ac:chgData name="Irina van der Wal | Lodamind" userId="ff0e01cd-9214-4521-ab79-0fdbd3d991ba" providerId="ADAL" clId="{030C7E3A-C69C-53F1-982C-171DA57E4A26}" dt="2026-04-14T09:49:39.784" v="13559" actId="571"/>
          <ac:spMkLst>
            <pc:docMk/>
            <pc:sldMk cId="2047010318" sldId="2142533027"/>
            <ac:spMk id="7" creationId="{5A2AC611-6E13-B6C2-CD9F-A683393FF934}"/>
          </ac:spMkLst>
        </pc:spChg>
        <pc:spChg chg="mod">
          <ac:chgData name="Irina van der Wal | Lodamind" userId="ff0e01cd-9214-4521-ab79-0fdbd3d991ba" providerId="ADAL" clId="{030C7E3A-C69C-53F1-982C-171DA57E4A26}" dt="2026-04-14T09:49:39.784" v="13559" actId="571"/>
          <ac:spMkLst>
            <pc:docMk/>
            <pc:sldMk cId="2047010318" sldId="2142533027"/>
            <ac:spMk id="8" creationId="{433B7582-F819-B0D8-B964-DCCD9B1C1758}"/>
          </ac:spMkLst>
        </pc:spChg>
        <pc:spChg chg="mod">
          <ac:chgData name="Irina van der Wal | Lodamind" userId="ff0e01cd-9214-4521-ab79-0fdbd3d991ba" providerId="ADAL" clId="{030C7E3A-C69C-53F1-982C-171DA57E4A26}" dt="2026-04-14T09:49:42.517" v="13561" actId="166"/>
          <ac:spMkLst>
            <pc:docMk/>
            <pc:sldMk cId="2047010318" sldId="2142533027"/>
            <ac:spMk id="58" creationId="{52370DD2-5EEB-2E75-A5CA-39E5BE683B30}"/>
          </ac:spMkLst>
        </pc:spChg>
        <pc:spChg chg="mod">
          <ac:chgData name="Irina van der Wal | Lodamind" userId="ff0e01cd-9214-4521-ab79-0fdbd3d991ba" providerId="ADAL" clId="{030C7E3A-C69C-53F1-982C-171DA57E4A26}" dt="2026-04-13T14:19:06.811" v="11284" actId="20577"/>
          <ac:spMkLst>
            <pc:docMk/>
            <pc:sldMk cId="2047010318" sldId="2142533027"/>
            <ac:spMk id="165" creationId="{92150897-3B6C-02F0-79B4-9B44D656EC37}"/>
          </ac:spMkLst>
        </pc:spChg>
        <pc:spChg chg="mod topLvl">
          <ac:chgData name="Irina van der Wal | Lodamind" userId="ff0e01cd-9214-4521-ab79-0fdbd3d991ba" providerId="ADAL" clId="{030C7E3A-C69C-53F1-982C-171DA57E4A26}" dt="2026-04-14T09:49:20.655" v="13551" actId="164"/>
          <ac:spMkLst>
            <pc:docMk/>
            <pc:sldMk cId="2047010318" sldId="2142533027"/>
            <ac:spMk id="206" creationId="{189CC154-50C1-A750-EE17-9D8AA32E4870}"/>
          </ac:spMkLst>
        </pc:spChg>
        <pc:spChg chg="mod topLvl">
          <ac:chgData name="Irina van der Wal | Lodamind" userId="ff0e01cd-9214-4521-ab79-0fdbd3d991ba" providerId="ADAL" clId="{030C7E3A-C69C-53F1-982C-171DA57E4A26}" dt="2026-04-14T09:49:20.655" v="13551" actId="164"/>
          <ac:spMkLst>
            <pc:docMk/>
            <pc:sldMk cId="2047010318" sldId="2142533027"/>
            <ac:spMk id="207" creationId="{2E2625F4-D9AB-B608-BF96-057A64F7436B}"/>
          </ac:spMkLst>
        </pc:spChg>
        <pc:spChg chg="del mod topLvl">
          <ac:chgData name="Irina van der Wal | Lodamind" userId="ff0e01cd-9214-4521-ab79-0fdbd3d991ba" providerId="ADAL" clId="{030C7E3A-C69C-53F1-982C-171DA57E4A26}" dt="2026-04-14T09:49:24.795" v="13555" actId="478"/>
          <ac:spMkLst>
            <pc:docMk/>
            <pc:sldMk cId="2047010318" sldId="2142533027"/>
            <ac:spMk id="216" creationId="{A87C0648-5F5F-3764-9594-452A54980C94}"/>
          </ac:spMkLst>
        </pc:spChg>
        <pc:grpChg chg="add mod">
          <ac:chgData name="Irina van der Wal | Lodamind" userId="ff0e01cd-9214-4521-ab79-0fdbd3d991ba" providerId="ADAL" clId="{030C7E3A-C69C-53F1-982C-171DA57E4A26}" dt="2026-04-14T09:49:30.630" v="13556" actId="1076"/>
          <ac:grpSpMkLst>
            <pc:docMk/>
            <pc:sldMk cId="2047010318" sldId="2142533027"/>
            <ac:grpSpMk id="5" creationId="{65507B73-D92C-FB7D-29F7-89851F37941D}"/>
          </ac:grpSpMkLst>
        </pc:grpChg>
        <pc:grpChg chg="add mod">
          <ac:chgData name="Irina van der Wal | Lodamind" userId="ff0e01cd-9214-4521-ab79-0fdbd3d991ba" providerId="ADAL" clId="{030C7E3A-C69C-53F1-982C-171DA57E4A26}" dt="2026-04-14T09:49:39.784" v="13559" actId="571"/>
          <ac:grpSpMkLst>
            <pc:docMk/>
            <pc:sldMk cId="2047010318" sldId="2142533027"/>
            <ac:grpSpMk id="6" creationId="{E6B72523-7096-51D2-55C0-2EA3FF0C9527}"/>
          </ac:grpSpMkLst>
        </pc:grpChg>
        <pc:grpChg chg="mod">
          <ac:chgData name="Irina van der Wal | Lodamind" userId="ff0e01cd-9214-4521-ab79-0fdbd3d991ba" providerId="ADAL" clId="{030C7E3A-C69C-53F1-982C-171DA57E4A26}" dt="2026-04-14T09:48:54.852" v="13535" actId="1038"/>
          <ac:grpSpMkLst>
            <pc:docMk/>
            <pc:sldMk cId="2047010318" sldId="2142533027"/>
            <ac:grpSpMk id="143" creationId="{8E2716B4-FA45-73AC-E720-C74259BA8287}"/>
          </ac:grpSpMkLst>
        </pc:grpChg>
        <pc:grpChg chg="mod">
          <ac:chgData name="Irina van der Wal | Lodamind" userId="ff0e01cd-9214-4521-ab79-0fdbd3d991ba" providerId="ADAL" clId="{030C7E3A-C69C-53F1-982C-171DA57E4A26}" dt="2026-04-14T09:48:54.852" v="13535" actId="1038"/>
          <ac:grpSpMkLst>
            <pc:docMk/>
            <pc:sldMk cId="2047010318" sldId="2142533027"/>
            <ac:grpSpMk id="197" creationId="{AD6A7AED-1760-39EA-6860-6D292F3642DE}"/>
          </ac:grpSpMkLst>
        </pc:grpChg>
        <pc:grpChg chg="del mod">
          <ac:chgData name="Irina van der Wal | Lodamind" userId="ff0e01cd-9214-4521-ab79-0fdbd3d991ba" providerId="ADAL" clId="{030C7E3A-C69C-53F1-982C-171DA57E4A26}" dt="2026-04-14T09:38:40.160" v="13409" actId="165"/>
          <ac:grpSpMkLst>
            <pc:docMk/>
            <pc:sldMk cId="2047010318" sldId="2142533027"/>
            <ac:grpSpMk id="205" creationId="{72B8377D-1DE8-A8D1-3B3F-18D4BA427BDB}"/>
          </ac:grpSpMkLst>
        </pc:grpChg>
        <pc:grpChg chg="mod">
          <ac:chgData name="Irina van der Wal | Lodamind" userId="ff0e01cd-9214-4521-ab79-0fdbd3d991ba" providerId="ADAL" clId="{030C7E3A-C69C-53F1-982C-171DA57E4A26}" dt="2026-04-14T09:49:33.380" v="13557" actId="1076"/>
          <ac:grpSpMkLst>
            <pc:docMk/>
            <pc:sldMk cId="2047010318" sldId="2142533027"/>
            <ac:grpSpMk id="213" creationId="{10312927-C996-CC58-C481-B610B21AE250}"/>
          </ac:grpSpMkLst>
        </pc:grpChg>
        <pc:graphicFrameChg chg="mod modGraphic">
          <ac:chgData name="Irina van der Wal | Lodamind" userId="ff0e01cd-9214-4521-ab79-0fdbd3d991ba" providerId="ADAL" clId="{030C7E3A-C69C-53F1-982C-171DA57E4A26}" dt="2026-04-14T09:50:26.286" v="13567" actId="242"/>
          <ac:graphicFrameMkLst>
            <pc:docMk/>
            <pc:sldMk cId="2047010318" sldId="2142533027"/>
            <ac:graphicFrameMk id="54" creationId="{4B74BA73-B813-51B0-B508-8D2846DF5E27}"/>
          </ac:graphicFrameMkLst>
        </pc:graphicFrameChg>
        <pc:extLst>
          <p:ext xmlns:p="http://schemas.openxmlformats.org/presentationml/2006/main" uri="{D6D511B9-2390-475A-947B-AFAB55BFBCF1}">
            <pc226:cmChg xmlns:pc226="http://schemas.microsoft.com/office/powerpoint/2022/06/main/command" chg="mod">
              <pc226:chgData name="Irina van der Wal | Lodamind" userId="ff0e01cd-9214-4521-ab79-0fdbd3d991ba" providerId="ADAL" clId="{030C7E3A-C69C-53F1-982C-171DA57E4A26}" dt="2026-04-14T09:45:51.231" v="13459" actId="20577"/>
              <pc2:cmMkLst xmlns:pc2="http://schemas.microsoft.com/office/powerpoint/2019/9/main/command">
                <pc:docMk/>
                <pc:sldMk cId="2047010318" sldId="2142533027"/>
                <pc2:cmMk id="{EE7FE021-C491-DE4A-81FF-8A05C02FCFD5}"/>
              </pc2:cmMkLst>
            </pc226:cmChg>
          </p:ext>
        </pc:extLst>
      </pc:sldChg>
      <pc:sldChg chg="addSp delSp modSp add del mod ord modTransition modAnim">
        <pc:chgData name="Irina van der Wal | Lodamind" userId="ff0e01cd-9214-4521-ab79-0fdbd3d991ba" providerId="ADAL" clId="{030C7E3A-C69C-53F1-982C-171DA57E4A26}" dt="2026-04-14T09:55:39.629" v="13646" actId="2696"/>
        <pc:sldMkLst>
          <pc:docMk/>
          <pc:sldMk cId="2757648138" sldId="2142533028"/>
        </pc:sldMkLst>
        <pc:spChg chg="mod">
          <ac:chgData name="Irina van der Wal | Lodamind" userId="ff0e01cd-9214-4521-ab79-0fdbd3d991ba" providerId="ADAL" clId="{030C7E3A-C69C-53F1-982C-171DA57E4A26}" dt="2026-04-14T09:32:33.452" v="13335" actId="1076"/>
          <ac:spMkLst>
            <pc:docMk/>
            <pc:sldMk cId="2757648138" sldId="2142533028"/>
            <ac:spMk id="2" creationId="{6C0380A7-0E15-132D-4391-58A6DBD07FE7}"/>
          </ac:spMkLst>
        </pc:spChg>
        <pc:spChg chg="add mod">
          <ac:chgData name="Irina van der Wal | Lodamind" userId="ff0e01cd-9214-4521-ab79-0fdbd3d991ba" providerId="ADAL" clId="{030C7E3A-C69C-53F1-982C-171DA57E4A26}" dt="2026-04-14T09:53:14.814" v="13600"/>
          <ac:spMkLst>
            <pc:docMk/>
            <pc:sldMk cId="2757648138" sldId="2142533028"/>
            <ac:spMk id="15" creationId="{F85F1C08-C47A-02BD-E89C-95DB19C5448B}"/>
          </ac:spMkLst>
        </pc:spChg>
        <pc:spChg chg="mod">
          <ac:chgData name="Irina van der Wal | Lodamind" userId="ff0e01cd-9214-4521-ab79-0fdbd3d991ba" providerId="ADAL" clId="{030C7E3A-C69C-53F1-982C-171DA57E4A26}" dt="2026-04-14T09:32:33.452" v="13335" actId="1076"/>
          <ac:spMkLst>
            <pc:docMk/>
            <pc:sldMk cId="2757648138" sldId="2142533028"/>
            <ac:spMk id="58" creationId="{CBF0A319-AEDC-6E08-3E71-8276EE2AED71}"/>
          </ac:spMkLst>
        </pc:spChg>
        <pc:spChg chg="mod">
          <ac:chgData name="Irina van der Wal | Lodamind" userId="ff0e01cd-9214-4521-ab79-0fdbd3d991ba" providerId="ADAL" clId="{030C7E3A-C69C-53F1-982C-171DA57E4A26}" dt="2026-04-14T09:32:38.715" v="13336" actId="1076"/>
          <ac:spMkLst>
            <pc:docMk/>
            <pc:sldMk cId="2757648138" sldId="2142533028"/>
            <ac:spMk id="165" creationId="{3ABDFA74-D1C9-1C58-F0A1-DDBBB9CE3EC3}"/>
          </ac:spMkLst>
        </pc:spChg>
        <pc:spChg chg="mod">
          <ac:chgData name="Irina van der Wal | Lodamind" userId="ff0e01cd-9214-4521-ab79-0fdbd3d991ba" providerId="ADAL" clId="{030C7E3A-C69C-53F1-982C-171DA57E4A26}" dt="2026-04-14T09:32:38.715" v="13336" actId="1076"/>
          <ac:spMkLst>
            <pc:docMk/>
            <pc:sldMk cId="2757648138" sldId="2142533028"/>
            <ac:spMk id="169" creationId="{E6F4570F-42E7-C3A9-A8DC-CE5F18C934B0}"/>
          </ac:spMkLst>
        </pc:spChg>
        <pc:spChg chg="mod">
          <ac:chgData name="Irina van der Wal | Lodamind" userId="ff0e01cd-9214-4521-ab79-0fdbd3d991ba" providerId="ADAL" clId="{030C7E3A-C69C-53F1-982C-171DA57E4A26}" dt="2026-04-14T09:32:38.715" v="13336" actId="1076"/>
          <ac:spMkLst>
            <pc:docMk/>
            <pc:sldMk cId="2757648138" sldId="2142533028"/>
            <ac:spMk id="170" creationId="{20BE25C1-93AF-8366-7837-E3AE5D98344E}"/>
          </ac:spMkLst>
        </pc:spChg>
        <pc:spChg chg="mod">
          <ac:chgData name="Irina van der Wal | Lodamind" userId="ff0e01cd-9214-4521-ab79-0fdbd3d991ba" providerId="ADAL" clId="{030C7E3A-C69C-53F1-982C-171DA57E4A26}" dt="2026-04-14T09:32:38.715" v="13336" actId="1076"/>
          <ac:spMkLst>
            <pc:docMk/>
            <pc:sldMk cId="2757648138" sldId="2142533028"/>
            <ac:spMk id="172" creationId="{255B5050-5DB5-6290-1795-4A257D77F074}"/>
          </ac:spMkLst>
        </pc:spChg>
        <pc:spChg chg="mod">
          <ac:chgData name="Irina van der Wal | Lodamind" userId="ff0e01cd-9214-4521-ab79-0fdbd3d991ba" providerId="ADAL" clId="{030C7E3A-C69C-53F1-982C-171DA57E4A26}" dt="2026-04-14T09:32:38.715" v="13336" actId="1076"/>
          <ac:spMkLst>
            <pc:docMk/>
            <pc:sldMk cId="2757648138" sldId="2142533028"/>
            <ac:spMk id="179" creationId="{D1461984-F434-F784-4B0F-C9DA338BCC52}"/>
          </ac:spMkLst>
        </pc:spChg>
        <pc:spChg chg="mod">
          <ac:chgData name="Irina van der Wal | Lodamind" userId="ff0e01cd-9214-4521-ab79-0fdbd3d991ba" providerId="ADAL" clId="{030C7E3A-C69C-53F1-982C-171DA57E4A26}" dt="2026-04-14T09:32:38.715" v="13336" actId="1076"/>
          <ac:spMkLst>
            <pc:docMk/>
            <pc:sldMk cId="2757648138" sldId="2142533028"/>
            <ac:spMk id="180" creationId="{A1C5963E-788D-1633-DF8C-CE6A8A9F6BAF}"/>
          </ac:spMkLst>
        </pc:spChg>
        <pc:spChg chg="mod">
          <ac:chgData name="Irina van der Wal | Lodamind" userId="ff0e01cd-9214-4521-ab79-0fdbd3d991ba" providerId="ADAL" clId="{030C7E3A-C69C-53F1-982C-171DA57E4A26}" dt="2026-04-14T09:32:38.715" v="13336" actId="1076"/>
          <ac:spMkLst>
            <pc:docMk/>
            <pc:sldMk cId="2757648138" sldId="2142533028"/>
            <ac:spMk id="181" creationId="{BA3EF1E0-642E-CE9D-6DA4-B897F234C041}"/>
          </ac:spMkLst>
        </pc:spChg>
        <pc:spChg chg="mod">
          <ac:chgData name="Irina van der Wal | Lodamind" userId="ff0e01cd-9214-4521-ab79-0fdbd3d991ba" providerId="ADAL" clId="{030C7E3A-C69C-53F1-982C-171DA57E4A26}" dt="2026-04-14T09:32:38.715" v="13336" actId="1076"/>
          <ac:spMkLst>
            <pc:docMk/>
            <pc:sldMk cId="2757648138" sldId="2142533028"/>
            <ac:spMk id="182" creationId="{9D31AE3C-88C0-3C6F-99A2-56830C310BF6}"/>
          </ac:spMkLst>
        </pc:spChg>
        <pc:spChg chg="mod">
          <ac:chgData name="Irina van der Wal | Lodamind" userId="ff0e01cd-9214-4521-ab79-0fdbd3d991ba" providerId="ADAL" clId="{030C7E3A-C69C-53F1-982C-171DA57E4A26}" dt="2026-04-14T09:32:38.715" v="13336" actId="1076"/>
          <ac:spMkLst>
            <pc:docMk/>
            <pc:sldMk cId="2757648138" sldId="2142533028"/>
            <ac:spMk id="183" creationId="{7ED4B3C2-85DF-A650-0B12-D41D55B20C72}"/>
          </ac:spMkLst>
        </pc:spChg>
        <pc:spChg chg="mod">
          <ac:chgData name="Irina van der Wal | Lodamind" userId="ff0e01cd-9214-4521-ab79-0fdbd3d991ba" providerId="ADAL" clId="{030C7E3A-C69C-53F1-982C-171DA57E4A26}" dt="2026-04-14T09:32:38.715" v="13336" actId="1076"/>
          <ac:spMkLst>
            <pc:docMk/>
            <pc:sldMk cId="2757648138" sldId="2142533028"/>
            <ac:spMk id="184" creationId="{3B7D6DA6-DC97-0C88-5D2A-1D746ADBFFED}"/>
          </ac:spMkLst>
        </pc:spChg>
        <pc:grpChg chg="add mod">
          <ac:chgData name="Irina van der Wal | Lodamind" userId="ff0e01cd-9214-4521-ab79-0fdbd3d991ba" providerId="ADAL" clId="{030C7E3A-C69C-53F1-982C-171DA57E4A26}" dt="2026-04-14T09:32:33.452" v="13335" actId="1076"/>
          <ac:grpSpMkLst>
            <pc:docMk/>
            <pc:sldMk cId="2757648138" sldId="2142533028"/>
            <ac:grpSpMk id="3" creationId="{25CF0CF4-2566-2D18-A652-A976D5520C91}"/>
          </ac:grpSpMkLst>
        </pc:grpChg>
        <pc:grpChg chg="add mod">
          <ac:chgData name="Irina van der Wal | Lodamind" userId="ff0e01cd-9214-4521-ab79-0fdbd3d991ba" providerId="ADAL" clId="{030C7E3A-C69C-53F1-982C-171DA57E4A26}" dt="2026-04-14T09:32:33.452" v="13335" actId="1076"/>
          <ac:grpSpMkLst>
            <pc:docMk/>
            <pc:sldMk cId="2757648138" sldId="2142533028"/>
            <ac:grpSpMk id="7" creationId="{AE2F2D27-945B-A8E6-04C5-70D612761458}"/>
          </ac:grpSpMkLst>
        </pc:grpChg>
        <pc:grpChg chg="add mod">
          <ac:chgData name="Irina van der Wal | Lodamind" userId="ff0e01cd-9214-4521-ab79-0fdbd3d991ba" providerId="ADAL" clId="{030C7E3A-C69C-53F1-982C-171DA57E4A26}" dt="2026-04-14T09:32:33.452" v="13335" actId="1076"/>
          <ac:grpSpMkLst>
            <pc:docMk/>
            <pc:sldMk cId="2757648138" sldId="2142533028"/>
            <ac:grpSpMk id="11" creationId="{BB0FC384-0B63-5004-B464-1E4C5638EBC3}"/>
          </ac:grpSpMkLst>
        </pc:grpChg>
        <pc:grpChg chg="mod">
          <ac:chgData name="Irina van der Wal | Lodamind" userId="ff0e01cd-9214-4521-ab79-0fdbd3d991ba" providerId="ADAL" clId="{030C7E3A-C69C-53F1-982C-171DA57E4A26}" dt="2026-04-14T09:32:33.452" v="13335" actId="1076"/>
          <ac:grpSpMkLst>
            <pc:docMk/>
            <pc:sldMk cId="2757648138" sldId="2142533028"/>
            <ac:grpSpMk id="143" creationId="{F47B257B-65FE-A428-6665-85FA3FC8AE1B}"/>
          </ac:grpSpMkLst>
        </pc:grpChg>
        <pc:grpChg chg="mod">
          <ac:chgData name="Irina van der Wal | Lodamind" userId="ff0e01cd-9214-4521-ab79-0fdbd3d991ba" providerId="ADAL" clId="{030C7E3A-C69C-53F1-982C-171DA57E4A26}" dt="2026-04-14T09:32:33.452" v="13335" actId="1076"/>
          <ac:grpSpMkLst>
            <pc:docMk/>
            <pc:sldMk cId="2757648138" sldId="2142533028"/>
            <ac:grpSpMk id="197" creationId="{9FB8DC08-3314-7000-866B-AEE99E2FBBFD}"/>
          </ac:grpSpMkLst>
        </pc:grpChg>
        <pc:graphicFrameChg chg="mod modGraphic">
          <ac:chgData name="Irina van der Wal | Lodamind" userId="ff0e01cd-9214-4521-ab79-0fdbd3d991ba" providerId="ADAL" clId="{030C7E3A-C69C-53F1-982C-171DA57E4A26}" dt="2026-04-14T09:55:05.858" v="13631" actId="20577"/>
          <ac:graphicFrameMkLst>
            <pc:docMk/>
            <pc:sldMk cId="2757648138" sldId="2142533028"/>
            <ac:graphicFrameMk id="54" creationId="{FB98353F-B0F1-A51E-1127-7FD5EC55FC80}"/>
          </ac:graphicFrameMkLst>
        </pc:graphicFrameChg>
      </pc:sldChg>
      <pc:sldChg chg="addSp delSp modSp add mod ord modTransition modClrScheme addAnim delAnim modAnim chgLayout">
        <pc:chgData name="Irina van der Wal | Lodamind" userId="ff0e01cd-9214-4521-ab79-0fdbd3d991ba" providerId="ADAL" clId="{030C7E3A-C69C-53F1-982C-171DA57E4A26}" dt="2026-04-14T10:25:01.641" v="13921" actId="478"/>
        <pc:sldMkLst>
          <pc:docMk/>
          <pc:sldMk cId="254824394" sldId="2142533029"/>
        </pc:sldMkLst>
        <pc:spChg chg="del mod">
          <ac:chgData name="Irina van der Wal | Lodamind" userId="ff0e01cd-9214-4521-ab79-0fdbd3d991ba" providerId="ADAL" clId="{030C7E3A-C69C-53F1-982C-171DA57E4A26}" dt="2026-04-14T10:00:57.953" v="13803" actId="21"/>
          <ac:spMkLst>
            <pc:docMk/>
            <pc:sldMk cId="254824394" sldId="2142533029"/>
            <ac:spMk id="3" creationId="{353FCA6E-F241-7303-919B-7A7D9C4DE813}"/>
          </ac:spMkLst>
        </pc:spChg>
        <pc:spChg chg="add del mod">
          <ac:chgData name="Irina van der Wal | Lodamind" userId="ff0e01cd-9214-4521-ab79-0fdbd3d991ba" providerId="ADAL" clId="{030C7E3A-C69C-53F1-982C-171DA57E4A26}" dt="2026-04-14T10:00:57.953" v="13803" actId="21"/>
          <ac:spMkLst>
            <pc:docMk/>
            <pc:sldMk cId="254824394" sldId="2142533029"/>
            <ac:spMk id="4" creationId="{796CD0A8-FCE2-E765-7CF3-8AB6845A9105}"/>
          </ac:spMkLst>
        </pc:spChg>
        <pc:spChg chg="del mod">
          <ac:chgData name="Irina van der Wal | Lodamind" userId="ff0e01cd-9214-4521-ab79-0fdbd3d991ba" providerId="ADAL" clId="{030C7E3A-C69C-53F1-982C-171DA57E4A26}" dt="2026-04-14T10:00:57.953" v="13803" actId="21"/>
          <ac:spMkLst>
            <pc:docMk/>
            <pc:sldMk cId="254824394" sldId="2142533029"/>
            <ac:spMk id="5" creationId="{EF7F8E2B-1D25-44DF-84E5-453E1BD18B2E}"/>
          </ac:spMkLst>
        </pc:spChg>
        <pc:spChg chg="del mod">
          <ac:chgData name="Irina van der Wal | Lodamind" userId="ff0e01cd-9214-4521-ab79-0fdbd3d991ba" providerId="ADAL" clId="{030C7E3A-C69C-53F1-982C-171DA57E4A26}" dt="2026-04-14T10:00:57.953" v="13803" actId="21"/>
          <ac:spMkLst>
            <pc:docMk/>
            <pc:sldMk cId="254824394" sldId="2142533029"/>
            <ac:spMk id="6" creationId="{6784A30D-5A79-BF00-D610-92543130F5E0}"/>
          </ac:spMkLst>
        </pc:spChg>
        <pc:spChg chg="add del mod">
          <ac:chgData name="Irina van der Wal | Lodamind" userId="ff0e01cd-9214-4521-ab79-0fdbd3d991ba" providerId="ADAL" clId="{030C7E3A-C69C-53F1-982C-171DA57E4A26}" dt="2026-04-14T07:26:22.854" v="12489" actId="478"/>
          <ac:spMkLst>
            <pc:docMk/>
            <pc:sldMk cId="254824394" sldId="2142533029"/>
            <ac:spMk id="7" creationId="{7C0B67F5-CDE3-3A12-231F-D7541F444B22}"/>
          </ac:spMkLst>
        </pc:spChg>
        <pc:spChg chg="del mod">
          <ac:chgData name="Irina van der Wal | Lodamind" userId="ff0e01cd-9214-4521-ab79-0fdbd3d991ba" providerId="ADAL" clId="{030C7E3A-C69C-53F1-982C-171DA57E4A26}" dt="2026-04-14T10:00:57.953" v="13803" actId="21"/>
          <ac:spMkLst>
            <pc:docMk/>
            <pc:sldMk cId="254824394" sldId="2142533029"/>
            <ac:spMk id="8" creationId="{CFD8D356-038E-AD14-0926-7733576875B2}"/>
          </ac:spMkLst>
        </pc:spChg>
        <pc:spChg chg="add del mod">
          <ac:chgData name="Irina van der Wal | Lodamind" userId="ff0e01cd-9214-4521-ab79-0fdbd3d991ba" providerId="ADAL" clId="{030C7E3A-C69C-53F1-982C-171DA57E4A26}" dt="2026-04-14T10:24:16.055" v="13903" actId="21"/>
          <ac:spMkLst>
            <pc:docMk/>
            <pc:sldMk cId="254824394" sldId="2142533029"/>
            <ac:spMk id="11" creationId="{3DEF8317-30FD-E520-1508-CA056EB7893B}"/>
          </ac:spMkLst>
        </pc:spChg>
        <pc:spChg chg="add del mod">
          <ac:chgData name="Irina van der Wal | Lodamind" userId="ff0e01cd-9214-4521-ab79-0fdbd3d991ba" providerId="ADAL" clId="{030C7E3A-C69C-53F1-982C-171DA57E4A26}" dt="2026-04-14T10:01:06.104" v="13805" actId="21"/>
          <ac:spMkLst>
            <pc:docMk/>
            <pc:sldMk cId="254824394" sldId="2142533029"/>
            <ac:spMk id="12" creationId="{D5DC7501-15AF-B5FA-1C67-9889E442CCAA}"/>
          </ac:spMkLst>
        </pc:spChg>
        <pc:spChg chg="del mod">
          <ac:chgData name="Irina van der Wal | Lodamind" userId="ff0e01cd-9214-4521-ab79-0fdbd3d991ba" providerId="ADAL" clId="{030C7E3A-C69C-53F1-982C-171DA57E4A26}" dt="2026-04-14T10:00:57.953" v="13803" actId="21"/>
          <ac:spMkLst>
            <pc:docMk/>
            <pc:sldMk cId="254824394" sldId="2142533029"/>
            <ac:spMk id="13" creationId="{5B6AF0F7-DF35-E6A5-D2DD-5B6DABEBA62C}"/>
          </ac:spMkLst>
        </pc:spChg>
        <pc:spChg chg="mod">
          <ac:chgData name="Irina van der Wal | Lodamind" userId="ff0e01cd-9214-4521-ab79-0fdbd3d991ba" providerId="ADAL" clId="{030C7E3A-C69C-53F1-982C-171DA57E4A26}" dt="2026-04-14T10:00:52.363" v="13801"/>
          <ac:spMkLst>
            <pc:docMk/>
            <pc:sldMk cId="254824394" sldId="2142533029"/>
            <ac:spMk id="16" creationId="{30431E28-C23F-C629-7F04-72D1BAE8FEE3}"/>
          </ac:spMkLst>
        </pc:spChg>
        <pc:spChg chg="mod">
          <ac:chgData name="Irina van der Wal | Lodamind" userId="ff0e01cd-9214-4521-ab79-0fdbd3d991ba" providerId="ADAL" clId="{030C7E3A-C69C-53F1-982C-171DA57E4A26}" dt="2026-04-14T10:00:52.363" v="13801"/>
          <ac:spMkLst>
            <pc:docMk/>
            <pc:sldMk cId="254824394" sldId="2142533029"/>
            <ac:spMk id="20" creationId="{A7B8046E-B4C1-D86A-260A-F1F309E95DCC}"/>
          </ac:spMkLst>
        </pc:spChg>
        <pc:spChg chg="mod">
          <ac:chgData name="Irina van der Wal | Lodamind" userId="ff0e01cd-9214-4521-ab79-0fdbd3d991ba" providerId="ADAL" clId="{030C7E3A-C69C-53F1-982C-171DA57E4A26}" dt="2026-04-14T10:00:52.363" v="13801"/>
          <ac:spMkLst>
            <pc:docMk/>
            <pc:sldMk cId="254824394" sldId="2142533029"/>
            <ac:spMk id="30" creationId="{582BE0BB-23EC-BA35-FAA9-83783B59A530}"/>
          </ac:spMkLst>
        </pc:spChg>
        <pc:spChg chg="mod">
          <ac:chgData name="Irina van der Wal | Lodamind" userId="ff0e01cd-9214-4521-ab79-0fdbd3d991ba" providerId="ADAL" clId="{030C7E3A-C69C-53F1-982C-171DA57E4A26}" dt="2026-04-14T10:00:52.363" v="13801"/>
          <ac:spMkLst>
            <pc:docMk/>
            <pc:sldMk cId="254824394" sldId="2142533029"/>
            <ac:spMk id="33" creationId="{7D9DF0B2-DAE6-74BE-7F72-C945AA7A64DB}"/>
          </ac:spMkLst>
        </pc:spChg>
        <pc:spChg chg="mod ord">
          <ac:chgData name="Irina van der Wal | Lodamind" userId="ff0e01cd-9214-4521-ab79-0fdbd3d991ba" providerId="ADAL" clId="{030C7E3A-C69C-53F1-982C-171DA57E4A26}" dt="2026-04-14T10:10:43.834" v="13871" actId="313"/>
          <ac:spMkLst>
            <pc:docMk/>
            <pc:sldMk cId="254824394" sldId="2142533029"/>
            <ac:spMk id="35" creationId="{1BC83D2A-947C-2D27-E85F-1C73E8F8E39B}"/>
          </ac:spMkLst>
        </pc:spChg>
        <pc:spChg chg="mod">
          <ac:chgData name="Irina van der Wal | Lodamind" userId="ff0e01cd-9214-4521-ab79-0fdbd3d991ba" providerId="ADAL" clId="{030C7E3A-C69C-53F1-982C-171DA57E4A26}" dt="2026-04-14T10:00:52.363" v="13801"/>
          <ac:spMkLst>
            <pc:docMk/>
            <pc:sldMk cId="254824394" sldId="2142533029"/>
            <ac:spMk id="36" creationId="{D602118B-CD25-1414-D69C-934AD31B5541}"/>
          </ac:spMkLst>
        </pc:spChg>
        <pc:spChg chg="add del mod">
          <ac:chgData name="Irina van der Wal | Lodamind" userId="ff0e01cd-9214-4521-ab79-0fdbd3d991ba" providerId="ADAL" clId="{030C7E3A-C69C-53F1-982C-171DA57E4A26}" dt="2026-04-14T10:24:16.055" v="13903" actId="21"/>
          <ac:spMkLst>
            <pc:docMk/>
            <pc:sldMk cId="254824394" sldId="2142533029"/>
            <ac:spMk id="213" creationId="{4B689BCE-E3E1-4827-A32F-375874424294}"/>
          </ac:spMkLst>
        </pc:spChg>
        <pc:spChg chg="del mod">
          <ac:chgData name="Irina van der Wal | Lodamind" userId="ff0e01cd-9214-4521-ab79-0fdbd3d991ba" providerId="ADAL" clId="{030C7E3A-C69C-53F1-982C-171DA57E4A26}" dt="2026-04-14T10:01:06.104" v="13805" actId="21"/>
          <ac:spMkLst>
            <pc:docMk/>
            <pc:sldMk cId="254824394" sldId="2142533029"/>
            <ac:spMk id="214" creationId="{23991559-72D7-6BF6-E3E2-02338786C85B}"/>
          </ac:spMkLst>
        </pc:spChg>
        <pc:spChg chg="mod">
          <ac:chgData name="Irina van der Wal | Lodamind" userId="ff0e01cd-9214-4521-ab79-0fdbd3d991ba" providerId="ADAL" clId="{030C7E3A-C69C-53F1-982C-171DA57E4A26}" dt="2026-04-14T10:00:52.363" v="13801"/>
          <ac:spMkLst>
            <pc:docMk/>
            <pc:sldMk cId="254824394" sldId="2142533029"/>
            <ac:spMk id="248" creationId="{76D9AE31-D089-5C1A-836C-478AF9E48E40}"/>
          </ac:spMkLst>
        </pc:spChg>
        <pc:spChg chg="mod">
          <ac:chgData name="Irina van der Wal | Lodamind" userId="ff0e01cd-9214-4521-ab79-0fdbd3d991ba" providerId="ADAL" clId="{030C7E3A-C69C-53F1-982C-171DA57E4A26}" dt="2026-04-14T10:00:52.363" v="13801"/>
          <ac:spMkLst>
            <pc:docMk/>
            <pc:sldMk cId="254824394" sldId="2142533029"/>
            <ac:spMk id="257" creationId="{2E4F2B5F-DD31-D6A2-1550-B0C3AFA53BBE}"/>
          </ac:spMkLst>
        </pc:spChg>
        <pc:spChg chg="mod">
          <ac:chgData name="Irina van der Wal | Lodamind" userId="ff0e01cd-9214-4521-ab79-0fdbd3d991ba" providerId="ADAL" clId="{030C7E3A-C69C-53F1-982C-171DA57E4A26}" dt="2026-04-14T10:00:52.363" v="13801"/>
          <ac:spMkLst>
            <pc:docMk/>
            <pc:sldMk cId="254824394" sldId="2142533029"/>
            <ac:spMk id="266" creationId="{369AA20B-98CC-297D-CEE8-3A218D7277EA}"/>
          </ac:spMkLst>
        </pc:spChg>
        <pc:spChg chg="mod">
          <ac:chgData name="Irina van der Wal | Lodamind" userId="ff0e01cd-9214-4521-ab79-0fdbd3d991ba" providerId="ADAL" clId="{030C7E3A-C69C-53F1-982C-171DA57E4A26}" dt="2026-04-14T10:00:52.363" v="13801"/>
          <ac:spMkLst>
            <pc:docMk/>
            <pc:sldMk cId="254824394" sldId="2142533029"/>
            <ac:spMk id="268" creationId="{3943C3A2-F4E9-C278-4ED8-C05C8EEBE058}"/>
          </ac:spMkLst>
        </pc:spChg>
        <pc:spChg chg="add del mod">
          <ac:chgData name="Irina van der Wal | Lodamind" userId="ff0e01cd-9214-4521-ab79-0fdbd3d991ba" providerId="ADAL" clId="{030C7E3A-C69C-53F1-982C-171DA57E4A26}" dt="2026-04-14T10:01:06.104" v="13805" actId="21"/>
          <ac:spMkLst>
            <pc:docMk/>
            <pc:sldMk cId="254824394" sldId="2142533029"/>
            <ac:spMk id="269" creationId="{CE227F81-5883-AA25-0A21-7A1C898728EA}"/>
          </ac:spMkLst>
        </pc:spChg>
        <pc:spChg chg="del mod">
          <ac:chgData name="Irina van der Wal | Lodamind" userId="ff0e01cd-9214-4521-ab79-0fdbd3d991ba" providerId="ADAL" clId="{030C7E3A-C69C-53F1-982C-171DA57E4A26}" dt="2026-04-14T10:00:57.953" v="13803" actId="21"/>
          <ac:spMkLst>
            <pc:docMk/>
            <pc:sldMk cId="254824394" sldId="2142533029"/>
            <ac:spMk id="270" creationId="{1ED3B658-374D-3A9B-050D-D709D48D2B99}"/>
          </ac:spMkLst>
        </pc:spChg>
        <pc:spChg chg="add del mod">
          <ac:chgData name="Irina van der Wal | Lodamind" userId="ff0e01cd-9214-4521-ab79-0fdbd3d991ba" providerId="ADAL" clId="{030C7E3A-C69C-53F1-982C-171DA57E4A26}" dt="2026-04-14T09:18:34.782" v="13273" actId="478"/>
          <ac:spMkLst>
            <pc:docMk/>
            <pc:sldMk cId="254824394" sldId="2142533029"/>
            <ac:spMk id="272" creationId="{F165A5BC-E4CD-19B2-78EF-9321B66D18D5}"/>
          </ac:spMkLst>
        </pc:spChg>
        <pc:spChg chg="del mod">
          <ac:chgData name="Irina van der Wal | Lodamind" userId="ff0e01cd-9214-4521-ab79-0fdbd3d991ba" providerId="ADAL" clId="{030C7E3A-C69C-53F1-982C-171DA57E4A26}" dt="2026-04-14T10:00:57.953" v="13803" actId="21"/>
          <ac:spMkLst>
            <pc:docMk/>
            <pc:sldMk cId="254824394" sldId="2142533029"/>
            <ac:spMk id="273" creationId="{6BAAD6C4-89B4-50D9-E028-66F90940B9B4}"/>
          </ac:spMkLst>
        </pc:spChg>
        <pc:spChg chg="del mod">
          <ac:chgData name="Irina van der Wal | Lodamind" userId="ff0e01cd-9214-4521-ab79-0fdbd3d991ba" providerId="ADAL" clId="{030C7E3A-C69C-53F1-982C-171DA57E4A26}" dt="2026-04-14T10:00:57.953" v="13803" actId="21"/>
          <ac:spMkLst>
            <pc:docMk/>
            <pc:sldMk cId="254824394" sldId="2142533029"/>
            <ac:spMk id="274" creationId="{41D65AB8-CE1D-74AF-68AB-2EBE448CE4AD}"/>
          </ac:spMkLst>
        </pc:spChg>
        <pc:spChg chg="add del mod">
          <ac:chgData name="Irina van der Wal | Lodamind" userId="ff0e01cd-9214-4521-ab79-0fdbd3d991ba" providerId="ADAL" clId="{030C7E3A-C69C-53F1-982C-171DA57E4A26}" dt="2026-04-14T10:24:16.055" v="13903" actId="21"/>
          <ac:spMkLst>
            <pc:docMk/>
            <pc:sldMk cId="254824394" sldId="2142533029"/>
            <ac:spMk id="275" creationId="{AB13605F-6790-4C97-2154-EC6A4F881DFF}"/>
          </ac:spMkLst>
        </pc:spChg>
        <pc:spChg chg="add del mod">
          <ac:chgData name="Irina van der Wal | Lodamind" userId="ff0e01cd-9214-4521-ab79-0fdbd3d991ba" providerId="ADAL" clId="{030C7E3A-C69C-53F1-982C-171DA57E4A26}" dt="2026-04-14T10:24:16.055" v="13903" actId="21"/>
          <ac:spMkLst>
            <pc:docMk/>
            <pc:sldMk cId="254824394" sldId="2142533029"/>
            <ac:spMk id="276" creationId="{3C9EA978-3545-65AF-4D7E-43703137DD65}"/>
          </ac:spMkLst>
        </pc:spChg>
        <pc:spChg chg="mod">
          <ac:chgData name="Irina van der Wal | Lodamind" userId="ff0e01cd-9214-4521-ab79-0fdbd3d991ba" providerId="ADAL" clId="{030C7E3A-C69C-53F1-982C-171DA57E4A26}" dt="2026-04-14T10:01:11.975" v="13809"/>
          <ac:spMkLst>
            <pc:docMk/>
            <pc:sldMk cId="254824394" sldId="2142533029"/>
            <ac:spMk id="278" creationId="{DD0C5E7A-A75E-4175-042C-E8097A4DA768}"/>
          </ac:spMkLst>
        </pc:spChg>
        <pc:spChg chg="mod">
          <ac:chgData name="Irina van der Wal | Lodamind" userId="ff0e01cd-9214-4521-ab79-0fdbd3d991ba" providerId="ADAL" clId="{030C7E3A-C69C-53F1-982C-171DA57E4A26}" dt="2026-04-14T10:01:11.975" v="13809"/>
          <ac:spMkLst>
            <pc:docMk/>
            <pc:sldMk cId="254824394" sldId="2142533029"/>
            <ac:spMk id="283" creationId="{35E855FB-63B8-1672-152A-560D64EC17D6}"/>
          </ac:spMkLst>
        </pc:spChg>
        <pc:spChg chg="mod">
          <ac:chgData name="Irina van der Wal | Lodamind" userId="ff0e01cd-9214-4521-ab79-0fdbd3d991ba" providerId="ADAL" clId="{030C7E3A-C69C-53F1-982C-171DA57E4A26}" dt="2026-04-14T10:01:11.975" v="13809"/>
          <ac:spMkLst>
            <pc:docMk/>
            <pc:sldMk cId="254824394" sldId="2142533029"/>
            <ac:spMk id="285" creationId="{67AE3237-8142-773C-CEA3-A3C120EA86A4}"/>
          </ac:spMkLst>
        </pc:spChg>
        <pc:spChg chg="add del mod">
          <ac:chgData name="Irina van der Wal | Lodamind" userId="ff0e01cd-9214-4521-ab79-0fdbd3d991ba" providerId="ADAL" clId="{030C7E3A-C69C-53F1-982C-171DA57E4A26}" dt="2026-04-14T10:24:16.055" v="13903" actId="21"/>
          <ac:spMkLst>
            <pc:docMk/>
            <pc:sldMk cId="254824394" sldId="2142533029"/>
            <ac:spMk id="287" creationId="{6FF31734-0D94-4B15-4E7D-C4106EBA1A5F}"/>
          </ac:spMkLst>
        </pc:spChg>
        <pc:spChg chg="add del mod">
          <ac:chgData name="Irina van der Wal | Lodamind" userId="ff0e01cd-9214-4521-ab79-0fdbd3d991ba" providerId="ADAL" clId="{030C7E3A-C69C-53F1-982C-171DA57E4A26}" dt="2026-04-14T10:24:16.055" v="13903" actId="21"/>
          <ac:spMkLst>
            <pc:docMk/>
            <pc:sldMk cId="254824394" sldId="2142533029"/>
            <ac:spMk id="288" creationId="{298F41A2-124D-0FB2-82AF-ABB248F520A1}"/>
          </ac:spMkLst>
        </pc:spChg>
        <pc:spChg chg="mod">
          <ac:chgData name="Irina van der Wal | Lodamind" userId="ff0e01cd-9214-4521-ab79-0fdbd3d991ba" providerId="ADAL" clId="{030C7E3A-C69C-53F1-982C-171DA57E4A26}" dt="2026-04-14T10:01:11.975" v="13809"/>
          <ac:spMkLst>
            <pc:docMk/>
            <pc:sldMk cId="254824394" sldId="2142533029"/>
            <ac:spMk id="289" creationId="{7B157650-034C-0356-5210-B35BBB41439B}"/>
          </ac:spMkLst>
        </pc:spChg>
        <pc:spChg chg="mod">
          <ac:chgData name="Irina van der Wal | Lodamind" userId="ff0e01cd-9214-4521-ab79-0fdbd3d991ba" providerId="ADAL" clId="{030C7E3A-C69C-53F1-982C-171DA57E4A26}" dt="2026-04-14T10:01:11.975" v="13809"/>
          <ac:spMkLst>
            <pc:docMk/>
            <pc:sldMk cId="254824394" sldId="2142533029"/>
            <ac:spMk id="295" creationId="{1CF9AC28-A080-943D-8907-4F8215FC2731}"/>
          </ac:spMkLst>
        </pc:spChg>
        <pc:spChg chg="mod">
          <ac:chgData name="Irina van der Wal | Lodamind" userId="ff0e01cd-9214-4521-ab79-0fdbd3d991ba" providerId="ADAL" clId="{030C7E3A-C69C-53F1-982C-171DA57E4A26}" dt="2026-04-14T10:01:11.975" v="13809"/>
          <ac:spMkLst>
            <pc:docMk/>
            <pc:sldMk cId="254824394" sldId="2142533029"/>
            <ac:spMk id="313" creationId="{0DAF888C-DB5C-4718-D6F2-90D9DA21D3F5}"/>
          </ac:spMkLst>
        </pc:spChg>
        <pc:spChg chg="mod">
          <ac:chgData name="Irina van der Wal | Lodamind" userId="ff0e01cd-9214-4521-ab79-0fdbd3d991ba" providerId="ADAL" clId="{030C7E3A-C69C-53F1-982C-171DA57E4A26}" dt="2026-04-14T10:01:11.975" v="13809"/>
          <ac:spMkLst>
            <pc:docMk/>
            <pc:sldMk cId="254824394" sldId="2142533029"/>
            <ac:spMk id="314" creationId="{EAE98BAF-2C09-034B-B917-8F1FB4727390}"/>
          </ac:spMkLst>
        </pc:spChg>
        <pc:spChg chg="mod">
          <ac:chgData name="Irina van der Wal | Lodamind" userId="ff0e01cd-9214-4521-ab79-0fdbd3d991ba" providerId="ADAL" clId="{030C7E3A-C69C-53F1-982C-171DA57E4A26}" dt="2026-04-14T10:01:11.975" v="13809"/>
          <ac:spMkLst>
            <pc:docMk/>
            <pc:sldMk cId="254824394" sldId="2142533029"/>
            <ac:spMk id="316" creationId="{4C02D7C3-BFF5-007D-5220-F7B3E24A63DF}"/>
          </ac:spMkLst>
        </pc:spChg>
        <pc:spChg chg="add del mod">
          <ac:chgData name="Irina van der Wal | Lodamind" userId="ff0e01cd-9214-4521-ab79-0fdbd3d991ba" providerId="ADAL" clId="{030C7E3A-C69C-53F1-982C-171DA57E4A26}" dt="2026-04-14T10:24:16.055" v="13903" actId="21"/>
          <ac:spMkLst>
            <pc:docMk/>
            <pc:sldMk cId="254824394" sldId="2142533029"/>
            <ac:spMk id="319" creationId="{D89C3780-5983-EF32-D887-FDC61D228151}"/>
          </ac:spMkLst>
        </pc:spChg>
        <pc:spChg chg="add del mod">
          <ac:chgData name="Irina van der Wal | Lodamind" userId="ff0e01cd-9214-4521-ab79-0fdbd3d991ba" providerId="ADAL" clId="{030C7E3A-C69C-53F1-982C-171DA57E4A26}" dt="2026-04-14T10:01:30.951" v="13815" actId="21"/>
          <ac:spMkLst>
            <pc:docMk/>
            <pc:sldMk cId="254824394" sldId="2142533029"/>
            <ac:spMk id="320" creationId="{E5A2F7B7-5B0C-B6DD-077C-702C79906384}"/>
          </ac:spMkLst>
        </pc:spChg>
        <pc:spChg chg="mod">
          <ac:chgData name="Irina van der Wal | Lodamind" userId="ff0e01cd-9214-4521-ab79-0fdbd3d991ba" providerId="ADAL" clId="{030C7E3A-C69C-53F1-982C-171DA57E4A26}" dt="2026-04-14T10:02:26.595" v="13842" actId="164"/>
          <ac:spMkLst>
            <pc:docMk/>
            <pc:sldMk cId="254824394" sldId="2142533029"/>
            <ac:spMk id="354" creationId="{FB9E7D44-B597-F197-F7AB-F617D8A8E6E5}"/>
          </ac:spMkLst>
        </pc:spChg>
        <pc:spChg chg="mod">
          <ac:chgData name="Irina van der Wal | Lodamind" userId="ff0e01cd-9214-4521-ab79-0fdbd3d991ba" providerId="ADAL" clId="{030C7E3A-C69C-53F1-982C-171DA57E4A26}" dt="2026-04-14T10:02:26.595" v="13842" actId="164"/>
          <ac:spMkLst>
            <pc:docMk/>
            <pc:sldMk cId="254824394" sldId="2142533029"/>
            <ac:spMk id="355" creationId="{F513BDA1-8E80-2981-963C-23AB364F0998}"/>
          </ac:spMkLst>
        </pc:spChg>
        <pc:spChg chg="add mod">
          <ac:chgData name="Irina van der Wal | Lodamind" userId="ff0e01cd-9214-4521-ab79-0fdbd3d991ba" providerId="ADAL" clId="{030C7E3A-C69C-53F1-982C-171DA57E4A26}" dt="2026-04-14T10:02:26.595" v="13842" actId="164"/>
          <ac:spMkLst>
            <pc:docMk/>
            <pc:sldMk cId="254824394" sldId="2142533029"/>
            <ac:spMk id="356" creationId="{70392F2E-B508-D7E3-CB88-BD08BF4E68CD}"/>
          </ac:spMkLst>
        </pc:spChg>
        <pc:spChg chg="mod">
          <ac:chgData name="Irina van der Wal | Lodamind" userId="ff0e01cd-9214-4521-ab79-0fdbd3d991ba" providerId="ADAL" clId="{030C7E3A-C69C-53F1-982C-171DA57E4A26}" dt="2026-04-14T10:02:26.595" v="13842" actId="164"/>
          <ac:spMkLst>
            <pc:docMk/>
            <pc:sldMk cId="254824394" sldId="2142533029"/>
            <ac:spMk id="357" creationId="{B0CE6735-E297-4082-4B9B-6813DBBD23DE}"/>
          </ac:spMkLst>
        </pc:spChg>
        <pc:spChg chg="mod">
          <ac:chgData name="Irina van der Wal | Lodamind" userId="ff0e01cd-9214-4521-ab79-0fdbd3d991ba" providerId="ADAL" clId="{030C7E3A-C69C-53F1-982C-171DA57E4A26}" dt="2026-04-14T10:02:26.595" v="13842" actId="164"/>
          <ac:spMkLst>
            <pc:docMk/>
            <pc:sldMk cId="254824394" sldId="2142533029"/>
            <ac:spMk id="358" creationId="{CE3D37B6-C31B-4B1F-EE87-AB5F65FD645B}"/>
          </ac:spMkLst>
        </pc:spChg>
        <pc:spChg chg="mod">
          <ac:chgData name="Irina van der Wal | Lodamind" userId="ff0e01cd-9214-4521-ab79-0fdbd3d991ba" providerId="ADAL" clId="{030C7E3A-C69C-53F1-982C-171DA57E4A26}" dt="2026-04-14T10:02:26.595" v="13842" actId="164"/>
          <ac:spMkLst>
            <pc:docMk/>
            <pc:sldMk cId="254824394" sldId="2142533029"/>
            <ac:spMk id="361" creationId="{E91F29A4-583A-C521-EC03-B348747EE587}"/>
          </ac:spMkLst>
        </pc:spChg>
        <pc:spChg chg="mod">
          <ac:chgData name="Irina van der Wal | Lodamind" userId="ff0e01cd-9214-4521-ab79-0fdbd3d991ba" providerId="ADAL" clId="{030C7E3A-C69C-53F1-982C-171DA57E4A26}" dt="2026-04-14T10:02:21.748" v="13841"/>
          <ac:spMkLst>
            <pc:docMk/>
            <pc:sldMk cId="254824394" sldId="2142533029"/>
            <ac:spMk id="364" creationId="{60CA762B-1960-0C88-D68D-1F32606B8BFB}"/>
          </ac:spMkLst>
        </pc:spChg>
        <pc:spChg chg="del mod">
          <ac:chgData name="Irina van der Wal | Lodamind" userId="ff0e01cd-9214-4521-ab79-0fdbd3d991ba" providerId="ADAL" clId="{030C7E3A-C69C-53F1-982C-171DA57E4A26}" dt="2026-04-14T09:57:33.110" v="13708" actId="478"/>
          <ac:spMkLst>
            <pc:docMk/>
            <pc:sldMk cId="254824394" sldId="2142533029"/>
            <ac:spMk id="369" creationId="{647DE7C0-5608-1B68-19B1-D93618096B5A}"/>
          </ac:spMkLst>
        </pc:spChg>
        <pc:spChg chg="mod">
          <ac:chgData name="Irina van der Wal | Lodamind" userId="ff0e01cd-9214-4521-ab79-0fdbd3d991ba" providerId="ADAL" clId="{030C7E3A-C69C-53F1-982C-171DA57E4A26}" dt="2026-04-14T10:02:21.748" v="13841"/>
          <ac:spMkLst>
            <pc:docMk/>
            <pc:sldMk cId="254824394" sldId="2142533029"/>
            <ac:spMk id="373" creationId="{0537784D-BED3-E0EF-6876-54BE10A59DBD}"/>
          </ac:spMkLst>
        </pc:spChg>
        <pc:spChg chg="mod">
          <ac:chgData name="Irina van der Wal | Lodamind" userId="ff0e01cd-9214-4521-ab79-0fdbd3d991ba" providerId="ADAL" clId="{030C7E3A-C69C-53F1-982C-171DA57E4A26}" dt="2026-04-14T10:02:21.748" v="13841"/>
          <ac:spMkLst>
            <pc:docMk/>
            <pc:sldMk cId="254824394" sldId="2142533029"/>
            <ac:spMk id="388" creationId="{08055D7C-DA55-A96D-E7F1-9791034FAC1A}"/>
          </ac:spMkLst>
        </pc:spChg>
        <pc:spChg chg="mod">
          <ac:chgData name="Irina van der Wal | Lodamind" userId="ff0e01cd-9214-4521-ab79-0fdbd3d991ba" providerId="ADAL" clId="{030C7E3A-C69C-53F1-982C-171DA57E4A26}" dt="2026-04-14T10:02:21.748" v="13841"/>
          <ac:spMkLst>
            <pc:docMk/>
            <pc:sldMk cId="254824394" sldId="2142533029"/>
            <ac:spMk id="390" creationId="{AEC460FA-DC76-1CD6-E696-94CDF5A3959D}"/>
          </ac:spMkLst>
        </pc:spChg>
        <pc:spChg chg="mod">
          <ac:chgData name="Irina van der Wal | Lodamind" userId="ff0e01cd-9214-4521-ab79-0fdbd3d991ba" providerId="ADAL" clId="{030C7E3A-C69C-53F1-982C-171DA57E4A26}" dt="2026-04-14T10:02:21.748" v="13841"/>
          <ac:spMkLst>
            <pc:docMk/>
            <pc:sldMk cId="254824394" sldId="2142533029"/>
            <ac:spMk id="391" creationId="{BF4AABB9-2BBE-0669-4183-25AEF8C6C4EB}"/>
          </ac:spMkLst>
        </pc:spChg>
        <pc:spChg chg="mod">
          <ac:chgData name="Irina van der Wal | Lodamind" userId="ff0e01cd-9214-4521-ab79-0fdbd3d991ba" providerId="ADAL" clId="{030C7E3A-C69C-53F1-982C-171DA57E4A26}" dt="2026-04-14T10:02:21.748" v="13841"/>
          <ac:spMkLst>
            <pc:docMk/>
            <pc:sldMk cId="254824394" sldId="2142533029"/>
            <ac:spMk id="395" creationId="{DD641E30-3CFA-9AD3-62CD-BD65D0E319CE}"/>
          </ac:spMkLst>
        </pc:spChg>
        <pc:spChg chg="mod">
          <ac:chgData name="Irina van der Wal | Lodamind" userId="ff0e01cd-9214-4521-ab79-0fdbd3d991ba" providerId="ADAL" clId="{030C7E3A-C69C-53F1-982C-171DA57E4A26}" dt="2026-04-14T10:02:21.748" v="13841"/>
          <ac:spMkLst>
            <pc:docMk/>
            <pc:sldMk cId="254824394" sldId="2142533029"/>
            <ac:spMk id="398" creationId="{D2AC5193-79B0-3AB2-5806-98D92C922464}"/>
          </ac:spMkLst>
        </pc:spChg>
        <pc:spChg chg="mod">
          <ac:chgData name="Irina van der Wal | Lodamind" userId="ff0e01cd-9214-4521-ab79-0fdbd3d991ba" providerId="ADAL" clId="{030C7E3A-C69C-53F1-982C-171DA57E4A26}" dt="2026-04-14T10:02:21.748" v="13841"/>
          <ac:spMkLst>
            <pc:docMk/>
            <pc:sldMk cId="254824394" sldId="2142533029"/>
            <ac:spMk id="409" creationId="{769EAFF0-A550-444C-8D86-09007B74417E}"/>
          </ac:spMkLst>
        </pc:spChg>
        <pc:spChg chg="mod">
          <ac:chgData name="Irina van der Wal | Lodamind" userId="ff0e01cd-9214-4521-ab79-0fdbd3d991ba" providerId="ADAL" clId="{030C7E3A-C69C-53F1-982C-171DA57E4A26}" dt="2026-04-14T10:02:21.748" v="13841"/>
          <ac:spMkLst>
            <pc:docMk/>
            <pc:sldMk cId="254824394" sldId="2142533029"/>
            <ac:spMk id="416" creationId="{4FC7DE18-0B65-2A39-5776-6DF34BA3094E}"/>
          </ac:spMkLst>
        </pc:spChg>
        <pc:spChg chg="mod">
          <ac:chgData name="Irina van der Wal | Lodamind" userId="ff0e01cd-9214-4521-ab79-0fdbd3d991ba" providerId="ADAL" clId="{030C7E3A-C69C-53F1-982C-171DA57E4A26}" dt="2026-04-14T10:02:26.595" v="13842" actId="164"/>
          <ac:spMkLst>
            <pc:docMk/>
            <pc:sldMk cId="254824394" sldId="2142533029"/>
            <ac:spMk id="419" creationId="{FEB92B48-D5D6-1C1A-1672-E7E4B4CC3D63}"/>
          </ac:spMkLst>
        </pc:spChg>
        <pc:spChg chg="mod">
          <ac:chgData name="Irina van der Wal | Lodamind" userId="ff0e01cd-9214-4521-ab79-0fdbd3d991ba" providerId="ADAL" clId="{030C7E3A-C69C-53F1-982C-171DA57E4A26}" dt="2026-04-14T10:02:26.595" v="13842" actId="164"/>
          <ac:spMkLst>
            <pc:docMk/>
            <pc:sldMk cId="254824394" sldId="2142533029"/>
            <ac:spMk id="421" creationId="{50946E99-6029-C527-58DA-132B231D6EFC}"/>
          </ac:spMkLst>
        </pc:spChg>
        <pc:spChg chg="mod">
          <ac:chgData name="Irina van der Wal | Lodamind" userId="ff0e01cd-9214-4521-ab79-0fdbd3d991ba" providerId="ADAL" clId="{030C7E3A-C69C-53F1-982C-171DA57E4A26}" dt="2026-04-14T10:02:26.595" v="13842" actId="164"/>
          <ac:spMkLst>
            <pc:docMk/>
            <pc:sldMk cId="254824394" sldId="2142533029"/>
            <ac:spMk id="422" creationId="{1840AF80-096E-9270-E041-2F8FCDD465E6}"/>
          </ac:spMkLst>
        </pc:spChg>
        <pc:spChg chg="add mod">
          <ac:chgData name="Irina van der Wal | Lodamind" userId="ff0e01cd-9214-4521-ab79-0fdbd3d991ba" providerId="ADAL" clId="{030C7E3A-C69C-53F1-982C-171DA57E4A26}" dt="2026-04-14T10:02:51.172" v="13846"/>
          <ac:spMkLst>
            <pc:docMk/>
            <pc:sldMk cId="254824394" sldId="2142533029"/>
            <ac:spMk id="425" creationId="{219C9CFA-58CA-519C-4389-AE729B524D1B}"/>
          </ac:spMkLst>
        </pc:spChg>
        <pc:spChg chg="add mod">
          <ac:chgData name="Irina van der Wal | Lodamind" userId="ff0e01cd-9214-4521-ab79-0fdbd3d991ba" providerId="ADAL" clId="{030C7E3A-C69C-53F1-982C-171DA57E4A26}" dt="2026-04-14T10:02:51.172" v="13846"/>
          <ac:spMkLst>
            <pc:docMk/>
            <pc:sldMk cId="254824394" sldId="2142533029"/>
            <ac:spMk id="427" creationId="{D4C791E8-93F7-CF45-9F63-1F0027097F80}"/>
          </ac:spMkLst>
        </pc:spChg>
        <pc:spChg chg="mod">
          <ac:chgData name="Irina van der Wal | Lodamind" userId="ff0e01cd-9214-4521-ab79-0fdbd3d991ba" providerId="ADAL" clId="{030C7E3A-C69C-53F1-982C-171DA57E4A26}" dt="2026-04-14T10:02:51.172" v="13846"/>
          <ac:spMkLst>
            <pc:docMk/>
            <pc:sldMk cId="254824394" sldId="2142533029"/>
            <ac:spMk id="437" creationId="{6752EB69-4CFA-AF69-EEC1-C3EC78591950}"/>
          </ac:spMkLst>
        </pc:spChg>
        <pc:spChg chg="mod">
          <ac:chgData name="Irina van der Wal | Lodamind" userId="ff0e01cd-9214-4521-ab79-0fdbd3d991ba" providerId="ADAL" clId="{030C7E3A-C69C-53F1-982C-171DA57E4A26}" dt="2026-04-14T10:02:51.172" v="13846"/>
          <ac:spMkLst>
            <pc:docMk/>
            <pc:sldMk cId="254824394" sldId="2142533029"/>
            <ac:spMk id="446" creationId="{3188637B-9906-41C1-82B1-957F6A59C595}"/>
          </ac:spMkLst>
        </pc:spChg>
        <pc:spChg chg="mod">
          <ac:chgData name="Irina van der Wal | Lodamind" userId="ff0e01cd-9214-4521-ab79-0fdbd3d991ba" providerId="ADAL" clId="{030C7E3A-C69C-53F1-982C-171DA57E4A26}" dt="2026-04-14T10:02:51.172" v="13846"/>
          <ac:spMkLst>
            <pc:docMk/>
            <pc:sldMk cId="254824394" sldId="2142533029"/>
            <ac:spMk id="450" creationId="{459A9F4E-7F78-B4F0-64AB-1224EB44AA0D}"/>
          </ac:spMkLst>
        </pc:spChg>
        <pc:spChg chg="mod">
          <ac:chgData name="Irina van der Wal | Lodamind" userId="ff0e01cd-9214-4521-ab79-0fdbd3d991ba" providerId="ADAL" clId="{030C7E3A-C69C-53F1-982C-171DA57E4A26}" dt="2026-04-14T10:02:51.172" v="13846"/>
          <ac:spMkLst>
            <pc:docMk/>
            <pc:sldMk cId="254824394" sldId="2142533029"/>
            <ac:spMk id="454" creationId="{CBD6ECFB-A7CF-8653-CF7F-754A6632DBC7}"/>
          </ac:spMkLst>
        </pc:spChg>
        <pc:spChg chg="mod">
          <ac:chgData name="Irina van der Wal | Lodamind" userId="ff0e01cd-9214-4521-ab79-0fdbd3d991ba" providerId="ADAL" clId="{030C7E3A-C69C-53F1-982C-171DA57E4A26}" dt="2026-04-14T10:02:51.172" v="13846"/>
          <ac:spMkLst>
            <pc:docMk/>
            <pc:sldMk cId="254824394" sldId="2142533029"/>
            <ac:spMk id="458" creationId="{9348AC33-FB19-7848-DA0D-E400386146BC}"/>
          </ac:spMkLst>
        </pc:spChg>
        <pc:spChg chg="mod">
          <ac:chgData name="Irina van der Wal | Lodamind" userId="ff0e01cd-9214-4521-ab79-0fdbd3d991ba" providerId="ADAL" clId="{030C7E3A-C69C-53F1-982C-171DA57E4A26}" dt="2026-04-14T10:02:51.172" v="13846"/>
          <ac:spMkLst>
            <pc:docMk/>
            <pc:sldMk cId="254824394" sldId="2142533029"/>
            <ac:spMk id="459" creationId="{70F08DCB-56CE-BEA5-AE2B-129BADA96068}"/>
          </ac:spMkLst>
        </pc:spChg>
        <pc:spChg chg="mod">
          <ac:chgData name="Irina van der Wal | Lodamind" userId="ff0e01cd-9214-4521-ab79-0fdbd3d991ba" providerId="ADAL" clId="{030C7E3A-C69C-53F1-982C-171DA57E4A26}" dt="2026-04-14T10:02:51.172" v="13846"/>
          <ac:spMkLst>
            <pc:docMk/>
            <pc:sldMk cId="254824394" sldId="2142533029"/>
            <ac:spMk id="477" creationId="{9E31DE61-D971-6D03-E36F-77E981B14631}"/>
          </ac:spMkLst>
        </pc:spChg>
        <pc:spChg chg="mod">
          <ac:chgData name="Irina van der Wal | Lodamind" userId="ff0e01cd-9214-4521-ab79-0fdbd3d991ba" providerId="ADAL" clId="{030C7E3A-C69C-53F1-982C-171DA57E4A26}" dt="2026-04-14T10:02:51.172" v="13846"/>
          <ac:spMkLst>
            <pc:docMk/>
            <pc:sldMk cId="254824394" sldId="2142533029"/>
            <ac:spMk id="484" creationId="{14265BD5-B510-2C63-E1F4-832BB0E464EB}"/>
          </ac:spMkLst>
        </pc:spChg>
        <pc:spChg chg="add mod">
          <ac:chgData name="Irina van der Wal | Lodamind" userId="ff0e01cd-9214-4521-ab79-0fdbd3d991ba" providerId="ADAL" clId="{030C7E3A-C69C-53F1-982C-171DA57E4A26}" dt="2026-04-14T10:03:23.643" v="13852" actId="164"/>
          <ac:spMkLst>
            <pc:docMk/>
            <pc:sldMk cId="254824394" sldId="2142533029"/>
            <ac:spMk id="491" creationId="{BC6C7453-35FC-F163-7324-8B84FD27F2F4}"/>
          </ac:spMkLst>
        </pc:spChg>
        <pc:spChg chg="mod">
          <ac:chgData name="Irina van der Wal | Lodamind" userId="ff0e01cd-9214-4521-ab79-0fdbd3d991ba" providerId="ADAL" clId="{030C7E3A-C69C-53F1-982C-171DA57E4A26}" dt="2026-04-14T10:03:12.051" v="13848" actId="164"/>
          <ac:spMkLst>
            <pc:docMk/>
            <pc:sldMk cId="254824394" sldId="2142533029"/>
            <ac:spMk id="492" creationId="{4185C49C-C8C5-6AD9-243A-C2CB98DDA37B}"/>
          </ac:spMkLst>
        </pc:spChg>
        <pc:spChg chg="mod">
          <ac:chgData name="Irina van der Wal | Lodamind" userId="ff0e01cd-9214-4521-ab79-0fdbd3d991ba" providerId="ADAL" clId="{030C7E3A-C69C-53F1-982C-171DA57E4A26}" dt="2026-04-14T10:03:12.051" v="13848" actId="164"/>
          <ac:spMkLst>
            <pc:docMk/>
            <pc:sldMk cId="254824394" sldId="2142533029"/>
            <ac:spMk id="493" creationId="{6953B3A9-8E7E-C467-7808-869DDECBB625}"/>
          </ac:spMkLst>
        </pc:spChg>
        <pc:spChg chg="mod">
          <ac:chgData name="Irina van der Wal | Lodamind" userId="ff0e01cd-9214-4521-ab79-0fdbd3d991ba" providerId="ADAL" clId="{030C7E3A-C69C-53F1-982C-171DA57E4A26}" dt="2026-04-14T10:03:12.051" v="13848" actId="164"/>
          <ac:spMkLst>
            <pc:docMk/>
            <pc:sldMk cId="254824394" sldId="2142533029"/>
            <ac:spMk id="494" creationId="{DCF4B72C-69C7-0574-53E2-65337FDD6D7E}"/>
          </ac:spMkLst>
        </pc:spChg>
        <pc:spChg chg="mod">
          <ac:chgData name="Irina van der Wal | Lodamind" userId="ff0e01cd-9214-4521-ab79-0fdbd3d991ba" providerId="ADAL" clId="{030C7E3A-C69C-53F1-982C-171DA57E4A26}" dt="2026-04-14T10:03:12.051" v="13848" actId="164"/>
          <ac:spMkLst>
            <pc:docMk/>
            <pc:sldMk cId="254824394" sldId="2142533029"/>
            <ac:spMk id="495" creationId="{8B15DBC5-F576-7505-F15D-D558FF9D8A37}"/>
          </ac:spMkLst>
        </pc:spChg>
        <pc:spChg chg="add mod">
          <ac:chgData name="Irina van der Wal | Lodamind" userId="ff0e01cd-9214-4521-ab79-0fdbd3d991ba" providerId="ADAL" clId="{030C7E3A-C69C-53F1-982C-171DA57E4A26}" dt="2026-04-14T10:03:23.643" v="13852" actId="164"/>
          <ac:spMkLst>
            <pc:docMk/>
            <pc:sldMk cId="254824394" sldId="2142533029"/>
            <ac:spMk id="498" creationId="{F94098FA-CE23-628F-2748-A22633B2FC9D}"/>
          </ac:spMkLst>
        </pc:spChg>
        <pc:spChg chg="mod">
          <ac:chgData name="Irina van der Wal | Lodamind" userId="ff0e01cd-9214-4521-ab79-0fdbd3d991ba" providerId="ADAL" clId="{030C7E3A-C69C-53F1-982C-171DA57E4A26}" dt="2026-04-14T10:03:23.643" v="13852" actId="164"/>
          <ac:spMkLst>
            <pc:docMk/>
            <pc:sldMk cId="254824394" sldId="2142533029"/>
            <ac:spMk id="516" creationId="{BD3FAFE0-63F7-89AF-8516-CF5F123AF19D}"/>
          </ac:spMkLst>
        </pc:spChg>
        <pc:spChg chg="mod">
          <ac:chgData name="Irina van der Wal | Lodamind" userId="ff0e01cd-9214-4521-ab79-0fdbd3d991ba" providerId="ADAL" clId="{030C7E3A-C69C-53F1-982C-171DA57E4A26}" dt="2026-04-14T10:03:23.643" v="13852" actId="164"/>
          <ac:spMkLst>
            <pc:docMk/>
            <pc:sldMk cId="254824394" sldId="2142533029"/>
            <ac:spMk id="519" creationId="{A57359A6-C229-4DDA-783E-3BD08192C0FF}"/>
          </ac:spMkLst>
        </pc:spChg>
        <pc:spChg chg="mod">
          <ac:chgData name="Irina van der Wal | Lodamind" userId="ff0e01cd-9214-4521-ab79-0fdbd3d991ba" providerId="ADAL" clId="{030C7E3A-C69C-53F1-982C-171DA57E4A26}" dt="2026-04-14T10:03:23.643" v="13852" actId="164"/>
          <ac:spMkLst>
            <pc:docMk/>
            <pc:sldMk cId="254824394" sldId="2142533029"/>
            <ac:spMk id="520" creationId="{312E4913-D3BD-52EB-FB32-FFB9A7458B9A}"/>
          </ac:spMkLst>
        </pc:spChg>
        <pc:spChg chg="mod">
          <ac:chgData name="Irina van der Wal | Lodamind" userId="ff0e01cd-9214-4521-ab79-0fdbd3d991ba" providerId="ADAL" clId="{030C7E3A-C69C-53F1-982C-171DA57E4A26}" dt="2026-04-14T10:03:23.643" v="13852" actId="164"/>
          <ac:spMkLst>
            <pc:docMk/>
            <pc:sldMk cId="254824394" sldId="2142533029"/>
            <ac:spMk id="525" creationId="{B94BD179-A66C-F802-D6C9-D9D54CBF7A3D}"/>
          </ac:spMkLst>
        </pc:spChg>
        <pc:spChg chg="mod">
          <ac:chgData name="Irina van der Wal | Lodamind" userId="ff0e01cd-9214-4521-ab79-0fdbd3d991ba" providerId="ADAL" clId="{030C7E3A-C69C-53F1-982C-171DA57E4A26}" dt="2026-04-14T10:03:23.643" v="13852" actId="164"/>
          <ac:spMkLst>
            <pc:docMk/>
            <pc:sldMk cId="254824394" sldId="2142533029"/>
            <ac:spMk id="534" creationId="{69E3B2F2-4258-6C29-03BA-F56A3A344ECC}"/>
          </ac:spMkLst>
        </pc:spChg>
        <pc:spChg chg="mod">
          <ac:chgData name="Irina van der Wal | Lodamind" userId="ff0e01cd-9214-4521-ab79-0fdbd3d991ba" providerId="ADAL" clId="{030C7E3A-C69C-53F1-982C-171DA57E4A26}" dt="2026-04-14T10:03:23.643" v="13852" actId="164"/>
          <ac:spMkLst>
            <pc:docMk/>
            <pc:sldMk cId="254824394" sldId="2142533029"/>
            <ac:spMk id="541" creationId="{69A79C89-866E-8A6B-E38C-D46E6E08E9EA}"/>
          </ac:spMkLst>
        </pc:spChg>
        <pc:spChg chg="mod">
          <ac:chgData name="Irina van der Wal | Lodamind" userId="ff0e01cd-9214-4521-ab79-0fdbd3d991ba" providerId="ADAL" clId="{030C7E3A-C69C-53F1-982C-171DA57E4A26}" dt="2026-04-14T10:03:23.643" v="13852" actId="164"/>
          <ac:spMkLst>
            <pc:docMk/>
            <pc:sldMk cId="254824394" sldId="2142533029"/>
            <ac:spMk id="550" creationId="{B531FA5E-3A42-8916-7BBD-28D34844481E}"/>
          </ac:spMkLst>
        </pc:spChg>
        <pc:spChg chg="mod">
          <ac:chgData name="Irina van der Wal | Lodamind" userId="ff0e01cd-9214-4521-ab79-0fdbd3d991ba" providerId="ADAL" clId="{030C7E3A-C69C-53F1-982C-171DA57E4A26}" dt="2026-04-14T10:03:23.643" v="13852" actId="164"/>
          <ac:spMkLst>
            <pc:docMk/>
            <pc:sldMk cId="254824394" sldId="2142533029"/>
            <ac:spMk id="553" creationId="{2D677809-6201-5F50-3E32-185450FA73C6}"/>
          </ac:spMkLst>
        </pc:spChg>
        <pc:spChg chg="mod">
          <ac:chgData name="Irina van der Wal | Lodamind" userId="ff0e01cd-9214-4521-ab79-0fdbd3d991ba" providerId="ADAL" clId="{030C7E3A-C69C-53F1-982C-171DA57E4A26}" dt="2026-04-14T10:03:12.051" v="13848" actId="164"/>
          <ac:spMkLst>
            <pc:docMk/>
            <pc:sldMk cId="254824394" sldId="2142533029"/>
            <ac:spMk id="554" creationId="{6B230521-E1FC-A944-8BF2-E13394D8E24B}"/>
          </ac:spMkLst>
        </pc:spChg>
        <pc:spChg chg="mod">
          <ac:chgData name="Irina van der Wal | Lodamind" userId="ff0e01cd-9214-4521-ab79-0fdbd3d991ba" providerId="ADAL" clId="{030C7E3A-C69C-53F1-982C-171DA57E4A26}" dt="2026-04-14T10:03:12.051" v="13848" actId="164"/>
          <ac:spMkLst>
            <pc:docMk/>
            <pc:sldMk cId="254824394" sldId="2142533029"/>
            <ac:spMk id="556" creationId="{B91CE5FB-4FAC-C3A6-735B-19389B714D69}"/>
          </ac:spMkLst>
        </pc:spChg>
        <pc:spChg chg="mod">
          <ac:chgData name="Irina van der Wal | Lodamind" userId="ff0e01cd-9214-4521-ab79-0fdbd3d991ba" providerId="ADAL" clId="{030C7E3A-C69C-53F1-982C-171DA57E4A26}" dt="2026-04-14T10:03:12.051" v="13848" actId="164"/>
          <ac:spMkLst>
            <pc:docMk/>
            <pc:sldMk cId="254824394" sldId="2142533029"/>
            <ac:spMk id="557" creationId="{A0524CEE-D4FA-2BD5-015D-71F233AE580C}"/>
          </ac:spMkLst>
        </pc:spChg>
        <pc:spChg chg="add mod">
          <ac:chgData name="Irina van der Wal | Lodamind" userId="ff0e01cd-9214-4521-ab79-0fdbd3d991ba" providerId="ADAL" clId="{030C7E3A-C69C-53F1-982C-171DA57E4A26}" dt="2026-04-14T10:24:19.370" v="13905"/>
          <ac:spMkLst>
            <pc:docMk/>
            <pc:sldMk cId="254824394" sldId="2142533029"/>
            <ac:spMk id="561" creationId="{0A0CE18D-5850-8922-3AE7-2215F52BF807}"/>
          </ac:spMkLst>
        </pc:spChg>
        <pc:spChg chg="mod">
          <ac:chgData name="Irina van der Wal | Lodamind" userId="ff0e01cd-9214-4521-ab79-0fdbd3d991ba" providerId="ADAL" clId="{030C7E3A-C69C-53F1-982C-171DA57E4A26}" dt="2026-04-14T10:24:19.370" v="13905"/>
          <ac:spMkLst>
            <pc:docMk/>
            <pc:sldMk cId="254824394" sldId="2142533029"/>
            <ac:spMk id="577" creationId="{3145BA7A-82BA-D011-7B70-AEDECD0F4AC7}"/>
          </ac:spMkLst>
        </pc:spChg>
        <pc:spChg chg="mod">
          <ac:chgData name="Irina van der Wal | Lodamind" userId="ff0e01cd-9214-4521-ab79-0fdbd3d991ba" providerId="ADAL" clId="{030C7E3A-C69C-53F1-982C-171DA57E4A26}" dt="2026-04-14T10:24:19.370" v="13905"/>
          <ac:spMkLst>
            <pc:docMk/>
            <pc:sldMk cId="254824394" sldId="2142533029"/>
            <ac:spMk id="597" creationId="{BFF3ECD1-122C-CDA2-46E3-3E534BFD6FBE}"/>
          </ac:spMkLst>
        </pc:spChg>
        <pc:spChg chg="mod">
          <ac:chgData name="Irina van der Wal | Lodamind" userId="ff0e01cd-9214-4521-ab79-0fdbd3d991ba" providerId="ADAL" clId="{030C7E3A-C69C-53F1-982C-171DA57E4A26}" dt="2026-04-14T10:24:19.370" v="13905"/>
          <ac:spMkLst>
            <pc:docMk/>
            <pc:sldMk cId="254824394" sldId="2142533029"/>
            <ac:spMk id="602" creationId="{9079AE41-4BB5-09DA-376B-D43895846218}"/>
          </ac:spMkLst>
        </pc:spChg>
        <pc:spChg chg="mod">
          <ac:chgData name="Irina van der Wal | Lodamind" userId="ff0e01cd-9214-4521-ab79-0fdbd3d991ba" providerId="ADAL" clId="{030C7E3A-C69C-53F1-982C-171DA57E4A26}" dt="2026-04-14T10:24:19.370" v="13905"/>
          <ac:spMkLst>
            <pc:docMk/>
            <pc:sldMk cId="254824394" sldId="2142533029"/>
            <ac:spMk id="606" creationId="{68086DF0-0A90-373C-FE48-FA589A98BCF4}"/>
          </ac:spMkLst>
        </pc:spChg>
        <pc:spChg chg="mod">
          <ac:chgData name="Irina van der Wal | Lodamind" userId="ff0e01cd-9214-4521-ab79-0fdbd3d991ba" providerId="ADAL" clId="{030C7E3A-C69C-53F1-982C-171DA57E4A26}" dt="2026-04-14T10:24:19.370" v="13905"/>
          <ac:spMkLst>
            <pc:docMk/>
            <pc:sldMk cId="254824394" sldId="2142533029"/>
            <ac:spMk id="607" creationId="{6D29EF8F-F571-40DE-9E4C-EF80BD2A88DF}"/>
          </ac:spMkLst>
        </pc:spChg>
        <pc:spChg chg="mod">
          <ac:chgData name="Irina van der Wal | Lodamind" userId="ff0e01cd-9214-4521-ab79-0fdbd3d991ba" providerId="ADAL" clId="{030C7E3A-C69C-53F1-982C-171DA57E4A26}" dt="2026-04-14T10:24:19.370" v="13905"/>
          <ac:spMkLst>
            <pc:docMk/>
            <pc:sldMk cId="254824394" sldId="2142533029"/>
            <ac:spMk id="609" creationId="{127A4703-B9E8-AC87-71A8-3BF635DD3DC4}"/>
          </ac:spMkLst>
        </pc:spChg>
        <pc:spChg chg="mod">
          <ac:chgData name="Irina van der Wal | Lodamind" userId="ff0e01cd-9214-4521-ab79-0fdbd3d991ba" providerId="ADAL" clId="{030C7E3A-C69C-53F1-982C-171DA57E4A26}" dt="2026-04-14T10:24:19.370" v="13905"/>
          <ac:spMkLst>
            <pc:docMk/>
            <pc:sldMk cId="254824394" sldId="2142533029"/>
            <ac:spMk id="616" creationId="{0FA487B3-0F0E-307F-A030-E0A6EED90FF7}"/>
          </ac:spMkLst>
        </pc:spChg>
        <pc:spChg chg="mod">
          <ac:chgData name="Irina van der Wal | Lodamind" userId="ff0e01cd-9214-4521-ab79-0fdbd3d991ba" providerId="ADAL" clId="{030C7E3A-C69C-53F1-982C-171DA57E4A26}" dt="2026-04-14T10:24:19.370" v="13905"/>
          <ac:spMkLst>
            <pc:docMk/>
            <pc:sldMk cId="254824394" sldId="2142533029"/>
            <ac:spMk id="617" creationId="{A8E42F57-84C4-BF30-9989-0D3B0CA079C5}"/>
          </ac:spMkLst>
        </pc:spChg>
        <pc:spChg chg="mod">
          <ac:chgData name="Irina van der Wal | Lodamind" userId="ff0e01cd-9214-4521-ab79-0fdbd3d991ba" providerId="ADAL" clId="{030C7E3A-C69C-53F1-982C-171DA57E4A26}" dt="2026-04-14T10:24:19.370" v="13905"/>
          <ac:spMkLst>
            <pc:docMk/>
            <pc:sldMk cId="254824394" sldId="2142533029"/>
            <ac:spMk id="631" creationId="{B5635FE5-B01D-464E-3D5E-B18ABA3F4743}"/>
          </ac:spMkLst>
        </pc:spChg>
        <pc:spChg chg="add del mod">
          <ac:chgData name="Irina van der Wal | Lodamind" userId="ff0e01cd-9214-4521-ab79-0fdbd3d991ba" providerId="ADAL" clId="{030C7E3A-C69C-53F1-982C-171DA57E4A26}" dt="2026-04-14T10:25:01.641" v="13921" actId="478"/>
          <ac:spMkLst>
            <pc:docMk/>
            <pc:sldMk cId="254824394" sldId="2142533029"/>
            <ac:spMk id="636" creationId="{62518ADA-3B68-C7E4-2FBC-397B43A4CAC4}"/>
          </ac:spMkLst>
        </pc:spChg>
        <pc:grpChg chg="del mod">
          <ac:chgData name="Irina van der Wal | Lodamind" userId="ff0e01cd-9214-4521-ab79-0fdbd3d991ba" providerId="ADAL" clId="{030C7E3A-C69C-53F1-982C-171DA57E4A26}" dt="2026-04-14T10:00:57.953" v="13803" actId="21"/>
          <ac:grpSpMkLst>
            <pc:docMk/>
            <pc:sldMk cId="254824394" sldId="2142533029"/>
            <ac:grpSpMk id="14" creationId="{DCC4EBA4-E2DC-94E5-C238-51173F37FC5E}"/>
          </ac:grpSpMkLst>
        </pc:grpChg>
        <pc:grpChg chg="del mod">
          <ac:chgData name="Irina van der Wal | Lodamind" userId="ff0e01cd-9214-4521-ab79-0fdbd3d991ba" providerId="ADAL" clId="{030C7E3A-C69C-53F1-982C-171DA57E4A26}" dt="2026-04-14T10:01:06.104" v="13805" actId="21"/>
          <ac:grpSpMkLst>
            <pc:docMk/>
            <pc:sldMk cId="254824394" sldId="2142533029"/>
            <ac:grpSpMk id="37" creationId="{8356C505-838F-E85C-BBF7-74FFEC80342F}"/>
          </ac:grpSpMkLst>
        </pc:grpChg>
        <pc:grpChg chg="add del mod">
          <ac:chgData name="Irina van der Wal | Lodamind" userId="ff0e01cd-9214-4521-ab79-0fdbd3d991ba" providerId="ADAL" clId="{030C7E3A-C69C-53F1-982C-171DA57E4A26}" dt="2026-04-14T10:24:16.055" v="13903" actId="21"/>
          <ac:grpSpMkLst>
            <pc:docMk/>
            <pc:sldMk cId="254824394" sldId="2142533029"/>
            <ac:grpSpMk id="204" creationId="{85CB3E59-FE02-F820-6F34-0E6092E84521}"/>
          </ac:grpSpMkLst>
        </pc:grpChg>
        <pc:grpChg chg="add del mod">
          <ac:chgData name="Irina van der Wal | Lodamind" userId="ff0e01cd-9214-4521-ab79-0fdbd3d991ba" providerId="ADAL" clId="{030C7E3A-C69C-53F1-982C-171DA57E4A26}" dt="2026-04-14T10:24:16.055" v="13903" actId="21"/>
          <ac:grpSpMkLst>
            <pc:docMk/>
            <pc:sldMk cId="254824394" sldId="2142533029"/>
            <ac:grpSpMk id="277" creationId="{845CA796-92E5-1809-949E-E89A41C4B80F}"/>
          </ac:grpSpMkLst>
        </pc:grpChg>
        <pc:grpChg chg="mod">
          <ac:chgData name="Irina van der Wal | Lodamind" userId="ff0e01cd-9214-4521-ab79-0fdbd3d991ba" providerId="ADAL" clId="{030C7E3A-C69C-53F1-982C-171DA57E4A26}" dt="2026-04-14T09:19:26.907" v="13282" actId="1076"/>
          <ac:grpSpMkLst>
            <pc:docMk/>
            <pc:sldMk cId="254824394" sldId="2142533029"/>
            <ac:grpSpMk id="321" creationId="{5024D5F7-A6A4-068B-D6B8-9503D4B44309}"/>
          </ac:grpSpMkLst>
        </pc:grpChg>
        <pc:grpChg chg="add del mod">
          <ac:chgData name="Irina van der Wal | Lodamind" userId="ff0e01cd-9214-4521-ab79-0fdbd3d991ba" providerId="ADAL" clId="{030C7E3A-C69C-53F1-982C-171DA57E4A26}" dt="2026-04-14T10:24:18.532" v="13904" actId="478"/>
          <ac:grpSpMkLst>
            <pc:docMk/>
            <pc:sldMk cId="254824394" sldId="2142533029"/>
            <ac:grpSpMk id="423" creationId="{FFD0F65B-D027-7DE2-E6C7-3732A9693CC4}"/>
          </ac:grpSpMkLst>
        </pc:grpChg>
        <pc:grpChg chg="mod">
          <ac:chgData name="Irina van der Wal | Lodamind" userId="ff0e01cd-9214-4521-ab79-0fdbd3d991ba" providerId="ADAL" clId="{030C7E3A-C69C-53F1-982C-171DA57E4A26}" dt="2026-04-14T10:03:12.051" v="13848" actId="164"/>
          <ac:grpSpMkLst>
            <pc:docMk/>
            <pc:sldMk cId="254824394" sldId="2142533029"/>
            <ac:grpSpMk id="499" creationId="{F9EABB61-4DBD-2FCE-2C49-FA17DA66AD15}"/>
          </ac:grpSpMkLst>
        </pc:grpChg>
        <pc:grpChg chg="mod">
          <ac:chgData name="Irina van der Wal | Lodamind" userId="ff0e01cd-9214-4521-ab79-0fdbd3d991ba" providerId="ADAL" clId="{030C7E3A-C69C-53F1-982C-171DA57E4A26}" dt="2026-04-14T10:03:15.207" v="13849" actId="167"/>
          <ac:grpSpMkLst>
            <pc:docMk/>
            <pc:sldMk cId="254824394" sldId="2142533029"/>
            <ac:grpSpMk id="558" creationId="{3A5AAEE5-941B-0ECD-FC40-251AFCDC83B3}"/>
          </ac:grpSpMkLst>
        </pc:grpChg>
        <pc:cxnChg chg="add del mod">
          <ac:chgData name="Irina van der Wal | Lodamind" userId="ff0e01cd-9214-4521-ab79-0fdbd3d991ba" providerId="ADAL" clId="{030C7E3A-C69C-53F1-982C-171DA57E4A26}" dt="2026-04-14T09:18:36.380" v="13274" actId="478"/>
          <ac:cxnSpMkLst>
            <pc:docMk/>
            <pc:sldMk cId="254824394" sldId="2142533029"/>
            <ac:cxnSpMk id="2" creationId="{2013B21E-1169-0E86-84EA-D8010FD37378}"/>
          </ac:cxnSpMkLst>
        </pc:cxnChg>
        <pc:cxnChg chg="add del mod">
          <ac:chgData name="Irina van der Wal | Lodamind" userId="ff0e01cd-9214-4521-ab79-0fdbd3d991ba" providerId="ADAL" clId="{030C7E3A-C69C-53F1-982C-171DA57E4A26}" dt="2026-04-14T10:24:16.055" v="13903" actId="21"/>
          <ac:cxnSpMkLst>
            <pc:docMk/>
            <pc:sldMk cId="254824394" sldId="2142533029"/>
            <ac:cxnSpMk id="293" creationId="{EDA4B10F-24A2-93D4-1080-5643E1EFD776}"/>
          </ac:cxnSpMkLst>
        </pc:cxnChg>
        <pc:cxnChg chg="del mod">
          <ac:chgData name="Irina van der Wal | Lodamind" userId="ff0e01cd-9214-4521-ab79-0fdbd3d991ba" providerId="ADAL" clId="{030C7E3A-C69C-53F1-982C-171DA57E4A26}" dt="2026-04-14T09:57:04.996" v="13663" actId="478"/>
          <ac:cxnSpMkLst>
            <pc:docMk/>
            <pc:sldMk cId="254824394" sldId="2142533029"/>
            <ac:cxnSpMk id="370" creationId="{7E20E8C3-167F-42FB-A4D0-9ED413C2BE92}"/>
          </ac:cxnSpMkLst>
        </pc:cxnChg>
      </pc:sldChg>
      <pc:sldChg chg="addSp delSp modSp new del mod modClrScheme chgLayout">
        <pc:chgData name="Irina van der Wal | Lodamind" userId="ff0e01cd-9214-4521-ab79-0fdbd3d991ba" providerId="ADAL" clId="{030C7E3A-C69C-53F1-982C-171DA57E4A26}" dt="2026-04-14T09:31:00.392" v="13329" actId="2696"/>
        <pc:sldMkLst>
          <pc:docMk/>
          <pc:sldMk cId="3504829191" sldId="2142533030"/>
        </pc:sldMkLst>
      </pc:sldChg>
      <pc:sldChg chg="addSp delSp modSp add del mod ord modTransition addAnim delAnim modAnim modShow modNotesTx">
        <pc:chgData name="Irina van der Wal | Lodamind" userId="ff0e01cd-9214-4521-ab79-0fdbd3d991ba" providerId="ADAL" clId="{030C7E3A-C69C-53F1-982C-171DA57E4A26}" dt="2026-04-14T12:41:46.790" v="14177" actId="2696"/>
        <pc:sldMkLst>
          <pc:docMk/>
          <pc:sldMk cId="748049958" sldId="2142533032"/>
        </pc:sldMkLst>
        <pc:spChg chg="del mod">
          <ac:chgData name="Irina van der Wal | Lodamind" userId="ff0e01cd-9214-4521-ab79-0fdbd3d991ba" providerId="ADAL" clId="{030C7E3A-C69C-53F1-982C-171DA57E4A26}" dt="2026-04-14T07:52:11.026" v="12753" actId="478"/>
          <ac:spMkLst>
            <pc:docMk/>
            <pc:sldMk cId="748049958" sldId="2142533032"/>
            <ac:spMk id="2" creationId="{4C9FD573-5E35-8A6B-25D3-E42D0E7BF05F}"/>
          </ac:spMkLst>
        </pc:spChg>
        <pc:spChg chg="mod">
          <ac:chgData name="Irina van der Wal | Lodamind" userId="ff0e01cd-9214-4521-ab79-0fdbd3d991ba" providerId="ADAL" clId="{030C7E3A-C69C-53F1-982C-171DA57E4A26}" dt="2026-04-14T07:25:41.336" v="12473" actId="165"/>
          <ac:spMkLst>
            <pc:docMk/>
            <pc:sldMk cId="748049958" sldId="2142533032"/>
            <ac:spMk id="11" creationId="{20A93F19-39E6-848E-AFF5-FF62EC7AC205}"/>
          </ac:spMkLst>
        </pc:spChg>
        <pc:spChg chg="del">
          <ac:chgData name="Irina van der Wal | Lodamind" userId="ff0e01cd-9214-4521-ab79-0fdbd3d991ba" providerId="ADAL" clId="{030C7E3A-C69C-53F1-982C-171DA57E4A26}" dt="2026-04-14T07:32:48.752" v="12520" actId="478"/>
          <ac:spMkLst>
            <pc:docMk/>
            <pc:sldMk cId="748049958" sldId="2142533032"/>
            <ac:spMk id="13" creationId="{F94E28B9-3327-7D6C-EAB0-6C622567DA2C}"/>
          </ac:spMkLst>
        </pc:spChg>
        <pc:spChg chg="mod">
          <ac:chgData name="Irina van der Wal | Lodamind" userId="ff0e01cd-9214-4521-ab79-0fdbd3d991ba" providerId="ADAL" clId="{030C7E3A-C69C-53F1-982C-171DA57E4A26}" dt="2026-04-14T07:58:02.163" v="12841" actId="165"/>
          <ac:spMkLst>
            <pc:docMk/>
            <pc:sldMk cId="748049958" sldId="2142533032"/>
            <ac:spMk id="14" creationId="{DEE9DAC0-E56B-1B96-A4BF-FC52F3E900A5}"/>
          </ac:spMkLst>
        </pc:spChg>
        <pc:spChg chg="del mod">
          <ac:chgData name="Irina van der Wal | Lodamind" userId="ff0e01cd-9214-4521-ab79-0fdbd3d991ba" providerId="ADAL" clId="{030C7E3A-C69C-53F1-982C-171DA57E4A26}" dt="2026-04-14T07:33:49.261" v="12537" actId="478"/>
          <ac:spMkLst>
            <pc:docMk/>
            <pc:sldMk cId="748049958" sldId="2142533032"/>
            <ac:spMk id="15" creationId="{65CD862B-7AFB-E6B7-FDAA-9145A64AC389}"/>
          </ac:spMkLst>
        </pc:spChg>
        <pc:spChg chg="mod">
          <ac:chgData name="Irina van der Wal | Lodamind" userId="ff0e01cd-9214-4521-ab79-0fdbd3d991ba" providerId="ADAL" clId="{030C7E3A-C69C-53F1-982C-171DA57E4A26}" dt="2026-04-14T07:57:37.130" v="12835" actId="165"/>
          <ac:spMkLst>
            <pc:docMk/>
            <pc:sldMk cId="748049958" sldId="2142533032"/>
            <ac:spMk id="16" creationId="{69F2F20B-D0D5-A2FD-4610-3177F6BA825E}"/>
          </ac:spMkLst>
        </pc:spChg>
        <pc:spChg chg="mod">
          <ac:chgData name="Irina van der Wal | Lodamind" userId="ff0e01cd-9214-4521-ab79-0fdbd3d991ba" providerId="ADAL" clId="{030C7E3A-C69C-53F1-982C-171DA57E4A26}" dt="2026-04-14T07:34:59.236" v="12551" actId="165"/>
          <ac:spMkLst>
            <pc:docMk/>
            <pc:sldMk cId="748049958" sldId="2142533032"/>
            <ac:spMk id="25" creationId="{5529D61E-7625-BE8E-D1F5-6A326995A9EC}"/>
          </ac:spMkLst>
        </pc:spChg>
        <pc:spChg chg="mod">
          <ac:chgData name="Irina van der Wal | Lodamind" userId="ff0e01cd-9214-4521-ab79-0fdbd3d991ba" providerId="ADAL" clId="{030C7E3A-C69C-53F1-982C-171DA57E4A26}" dt="2026-04-14T07:34:59.236" v="12551" actId="165"/>
          <ac:spMkLst>
            <pc:docMk/>
            <pc:sldMk cId="748049958" sldId="2142533032"/>
            <ac:spMk id="29" creationId="{BBB4F04F-FF79-2E13-4685-119411429048}"/>
          </ac:spMkLst>
        </pc:spChg>
        <pc:spChg chg="del">
          <ac:chgData name="Irina van der Wal | Lodamind" userId="ff0e01cd-9214-4521-ab79-0fdbd3d991ba" providerId="ADAL" clId="{030C7E3A-C69C-53F1-982C-171DA57E4A26}" dt="2026-04-14T07:34:12.896" v="12542" actId="478"/>
          <ac:spMkLst>
            <pc:docMk/>
            <pc:sldMk cId="748049958" sldId="2142533032"/>
            <ac:spMk id="34" creationId="{0E62B66B-23C2-0815-269F-018CBCADBFFA}"/>
          </ac:spMkLst>
        </pc:spChg>
        <pc:spChg chg="del topLvl">
          <ac:chgData name="Irina van der Wal | Lodamind" userId="ff0e01cd-9214-4521-ab79-0fdbd3d991ba" providerId="ADAL" clId="{030C7E3A-C69C-53F1-982C-171DA57E4A26}" dt="2026-04-14T07:34:30.999" v="12543" actId="478"/>
          <ac:spMkLst>
            <pc:docMk/>
            <pc:sldMk cId="748049958" sldId="2142533032"/>
            <ac:spMk id="35" creationId="{66AB2EF3-BD55-CB98-8752-9B3E52A292DD}"/>
          </ac:spMkLst>
        </pc:spChg>
        <pc:spChg chg="del">
          <ac:chgData name="Irina van der Wal | Lodamind" userId="ff0e01cd-9214-4521-ab79-0fdbd3d991ba" providerId="ADAL" clId="{030C7E3A-C69C-53F1-982C-171DA57E4A26}" dt="2026-04-14T07:34:01.193" v="12540" actId="478"/>
          <ac:spMkLst>
            <pc:docMk/>
            <pc:sldMk cId="748049958" sldId="2142533032"/>
            <ac:spMk id="37" creationId="{B7F097E0-C9E7-45A8-69B4-C9A4494C83B1}"/>
          </ac:spMkLst>
        </pc:spChg>
        <pc:spChg chg="mod">
          <ac:chgData name="Irina van der Wal | Lodamind" userId="ff0e01cd-9214-4521-ab79-0fdbd3d991ba" providerId="ADAL" clId="{030C7E3A-C69C-53F1-982C-171DA57E4A26}" dt="2026-04-14T07:57:44.482" v="12837" actId="165"/>
          <ac:spMkLst>
            <pc:docMk/>
            <pc:sldMk cId="748049958" sldId="2142533032"/>
            <ac:spMk id="38" creationId="{9F48FB34-A2DD-278E-F86C-D741F58D3C6E}"/>
          </ac:spMkLst>
        </pc:spChg>
        <pc:spChg chg="del">
          <ac:chgData name="Irina van der Wal | Lodamind" userId="ff0e01cd-9214-4521-ab79-0fdbd3d991ba" providerId="ADAL" clId="{030C7E3A-C69C-53F1-982C-171DA57E4A26}" dt="2026-04-14T07:15:49.498" v="12284" actId="478"/>
          <ac:spMkLst>
            <pc:docMk/>
            <pc:sldMk cId="748049958" sldId="2142533032"/>
            <ac:spMk id="39" creationId="{8C3F0A24-FCBE-167F-56E1-7D4812BA03E9}"/>
          </ac:spMkLst>
        </pc:spChg>
        <pc:spChg chg="mod">
          <ac:chgData name="Irina van der Wal | Lodamind" userId="ff0e01cd-9214-4521-ab79-0fdbd3d991ba" providerId="ADAL" clId="{030C7E3A-C69C-53F1-982C-171DA57E4A26}" dt="2026-04-14T07:35:09.588" v="12554" actId="165"/>
          <ac:spMkLst>
            <pc:docMk/>
            <pc:sldMk cId="748049958" sldId="2142533032"/>
            <ac:spMk id="41" creationId="{42FEC2C6-29AA-B346-4E39-E8CE0A31323B}"/>
          </ac:spMkLst>
        </pc:spChg>
        <pc:spChg chg="mod">
          <ac:chgData name="Irina van der Wal | Lodamind" userId="ff0e01cd-9214-4521-ab79-0fdbd3d991ba" providerId="ADAL" clId="{030C7E3A-C69C-53F1-982C-171DA57E4A26}" dt="2026-04-14T07:35:09.588" v="12554" actId="165"/>
          <ac:spMkLst>
            <pc:docMk/>
            <pc:sldMk cId="748049958" sldId="2142533032"/>
            <ac:spMk id="42" creationId="{14B31097-3B5B-CE89-22F3-4679B6D2FE76}"/>
          </ac:spMkLst>
        </pc:spChg>
        <pc:spChg chg="del">
          <ac:chgData name="Irina van der Wal | Lodamind" userId="ff0e01cd-9214-4521-ab79-0fdbd3d991ba" providerId="ADAL" clId="{030C7E3A-C69C-53F1-982C-171DA57E4A26}" dt="2026-04-14T07:16:08.555" v="12299" actId="478"/>
          <ac:spMkLst>
            <pc:docMk/>
            <pc:sldMk cId="748049958" sldId="2142533032"/>
            <ac:spMk id="43" creationId="{12CBC8C2-26B5-51FB-DD45-154475B2225D}"/>
          </ac:spMkLst>
        </pc:spChg>
        <pc:spChg chg="del">
          <ac:chgData name="Irina van der Wal | Lodamind" userId="ff0e01cd-9214-4521-ab79-0fdbd3d991ba" providerId="ADAL" clId="{030C7E3A-C69C-53F1-982C-171DA57E4A26}" dt="2026-04-14T07:15:50.837" v="12285" actId="478"/>
          <ac:spMkLst>
            <pc:docMk/>
            <pc:sldMk cId="748049958" sldId="2142533032"/>
            <ac:spMk id="44" creationId="{848540EC-7793-3F98-0EA8-32B1473BABB8}"/>
          </ac:spMkLst>
        </pc:spChg>
        <pc:spChg chg="del">
          <ac:chgData name="Irina van der Wal | Lodamind" userId="ff0e01cd-9214-4521-ab79-0fdbd3d991ba" providerId="ADAL" clId="{030C7E3A-C69C-53F1-982C-171DA57E4A26}" dt="2026-04-14T07:16:05.936" v="12298" actId="478"/>
          <ac:spMkLst>
            <pc:docMk/>
            <pc:sldMk cId="748049958" sldId="2142533032"/>
            <ac:spMk id="45" creationId="{45297B41-668A-966A-2964-E051B5C4CE59}"/>
          </ac:spMkLst>
        </pc:spChg>
        <pc:spChg chg="mod">
          <ac:chgData name="Irina van der Wal | Lodamind" userId="ff0e01cd-9214-4521-ab79-0fdbd3d991ba" providerId="ADAL" clId="{030C7E3A-C69C-53F1-982C-171DA57E4A26}" dt="2026-04-14T07:25:41.336" v="12473" actId="165"/>
          <ac:spMkLst>
            <pc:docMk/>
            <pc:sldMk cId="748049958" sldId="2142533032"/>
            <ac:spMk id="64" creationId="{054D8407-F518-7E46-A4DB-AE7074E6A9D6}"/>
          </ac:spMkLst>
        </pc:spChg>
        <pc:spChg chg="mod">
          <ac:chgData name="Irina van der Wal | Lodamind" userId="ff0e01cd-9214-4521-ab79-0fdbd3d991ba" providerId="ADAL" clId="{030C7E3A-C69C-53F1-982C-171DA57E4A26}" dt="2026-04-14T07:15:23.061" v="12280" actId="20577"/>
          <ac:spMkLst>
            <pc:docMk/>
            <pc:sldMk cId="748049958" sldId="2142533032"/>
            <ac:spMk id="67" creationId="{711B60BE-CB5C-C781-33FB-B1D64A578D32}"/>
          </ac:spMkLst>
        </pc:spChg>
        <pc:spChg chg="del">
          <ac:chgData name="Irina van der Wal | Lodamind" userId="ff0e01cd-9214-4521-ab79-0fdbd3d991ba" providerId="ADAL" clId="{030C7E3A-C69C-53F1-982C-171DA57E4A26}" dt="2026-04-14T07:15:57.421" v="12291" actId="478"/>
          <ac:spMkLst>
            <pc:docMk/>
            <pc:sldMk cId="748049958" sldId="2142533032"/>
            <ac:spMk id="72" creationId="{10274034-51CF-580F-2301-D98B1F4EA27C}"/>
          </ac:spMkLst>
        </pc:spChg>
        <pc:spChg chg="del mod">
          <ac:chgData name="Irina van der Wal | Lodamind" userId="ff0e01cd-9214-4521-ab79-0fdbd3d991ba" providerId="ADAL" clId="{030C7E3A-C69C-53F1-982C-171DA57E4A26}" dt="2026-04-14T07:15:48.205" v="12283" actId="478"/>
          <ac:spMkLst>
            <pc:docMk/>
            <pc:sldMk cId="748049958" sldId="2142533032"/>
            <ac:spMk id="73" creationId="{46D1097A-9273-5018-4D8B-7B42287F34EC}"/>
          </ac:spMkLst>
        </pc:spChg>
        <pc:spChg chg="mod">
          <ac:chgData name="Irina van der Wal | Lodamind" userId="ff0e01cd-9214-4521-ab79-0fdbd3d991ba" providerId="ADAL" clId="{030C7E3A-C69C-53F1-982C-171DA57E4A26}" dt="2026-04-14T07:25:41.336" v="12473" actId="165"/>
          <ac:spMkLst>
            <pc:docMk/>
            <pc:sldMk cId="748049958" sldId="2142533032"/>
            <ac:spMk id="83" creationId="{6299C441-45BC-0F4B-9F0A-DCAC6DC6FAD0}"/>
          </ac:spMkLst>
        </pc:spChg>
        <pc:spChg chg="mod">
          <ac:chgData name="Irina van der Wal | Lodamind" userId="ff0e01cd-9214-4521-ab79-0fdbd3d991ba" providerId="ADAL" clId="{030C7E3A-C69C-53F1-982C-171DA57E4A26}" dt="2026-04-14T07:25:41.336" v="12473" actId="165"/>
          <ac:spMkLst>
            <pc:docMk/>
            <pc:sldMk cId="748049958" sldId="2142533032"/>
            <ac:spMk id="103" creationId="{F626CDBD-0609-BA98-2DED-80C63FC4454D}"/>
          </ac:spMkLst>
        </pc:spChg>
        <pc:spChg chg="mod">
          <ac:chgData name="Irina van der Wal | Lodamind" userId="ff0e01cd-9214-4521-ab79-0fdbd3d991ba" providerId="ADAL" clId="{030C7E3A-C69C-53F1-982C-171DA57E4A26}" dt="2026-04-14T07:25:41.336" v="12473" actId="165"/>
          <ac:spMkLst>
            <pc:docMk/>
            <pc:sldMk cId="748049958" sldId="2142533032"/>
            <ac:spMk id="104" creationId="{1FDF62D3-D540-7B72-3D17-AC48C982898D}"/>
          </ac:spMkLst>
        </pc:spChg>
        <pc:spChg chg="mod">
          <ac:chgData name="Irina van der Wal | Lodamind" userId="ff0e01cd-9214-4521-ab79-0fdbd3d991ba" providerId="ADAL" clId="{030C7E3A-C69C-53F1-982C-171DA57E4A26}" dt="2026-04-14T07:16:24.501" v="12300"/>
          <ac:spMkLst>
            <pc:docMk/>
            <pc:sldMk cId="748049958" sldId="2142533032"/>
            <ac:spMk id="109" creationId="{CA9EDF05-DA96-62EB-E565-48733E48228B}"/>
          </ac:spMkLst>
        </pc:spChg>
        <pc:spChg chg="mod">
          <ac:chgData name="Irina van der Wal | Lodamind" userId="ff0e01cd-9214-4521-ab79-0fdbd3d991ba" providerId="ADAL" clId="{030C7E3A-C69C-53F1-982C-171DA57E4A26}" dt="2026-04-14T07:16:24.501" v="12300"/>
          <ac:spMkLst>
            <pc:docMk/>
            <pc:sldMk cId="748049958" sldId="2142533032"/>
            <ac:spMk id="111" creationId="{FFF4DFAA-BC03-D494-FF2C-03AFABFA8A47}"/>
          </ac:spMkLst>
        </pc:spChg>
        <pc:spChg chg="mod">
          <ac:chgData name="Irina van der Wal | Lodamind" userId="ff0e01cd-9214-4521-ab79-0fdbd3d991ba" providerId="ADAL" clId="{030C7E3A-C69C-53F1-982C-171DA57E4A26}" dt="2026-04-14T07:16:24.501" v="12300"/>
          <ac:spMkLst>
            <pc:docMk/>
            <pc:sldMk cId="748049958" sldId="2142533032"/>
            <ac:spMk id="117" creationId="{14992E0B-8D9B-026E-BFF3-B0E03D3908A0}"/>
          </ac:spMkLst>
        </pc:spChg>
        <pc:spChg chg="mod">
          <ac:chgData name="Irina van der Wal | Lodamind" userId="ff0e01cd-9214-4521-ab79-0fdbd3d991ba" providerId="ADAL" clId="{030C7E3A-C69C-53F1-982C-171DA57E4A26}" dt="2026-04-14T07:16:24.501" v="12300"/>
          <ac:spMkLst>
            <pc:docMk/>
            <pc:sldMk cId="748049958" sldId="2142533032"/>
            <ac:spMk id="134" creationId="{F9434C05-DBBE-4A2E-3299-6C382F1484DE}"/>
          </ac:spMkLst>
        </pc:spChg>
        <pc:spChg chg="mod">
          <ac:chgData name="Irina van der Wal | Lodamind" userId="ff0e01cd-9214-4521-ab79-0fdbd3d991ba" providerId="ADAL" clId="{030C7E3A-C69C-53F1-982C-171DA57E4A26}" dt="2026-04-14T07:16:24.501" v="12300"/>
          <ac:spMkLst>
            <pc:docMk/>
            <pc:sldMk cId="748049958" sldId="2142533032"/>
            <ac:spMk id="169" creationId="{ADD3BC84-2C67-0B9E-39B7-8F68C6629933}"/>
          </ac:spMkLst>
        </pc:spChg>
        <pc:spChg chg="mod">
          <ac:chgData name="Irina van der Wal | Lodamind" userId="ff0e01cd-9214-4521-ab79-0fdbd3d991ba" providerId="ADAL" clId="{030C7E3A-C69C-53F1-982C-171DA57E4A26}" dt="2026-04-14T07:16:24.501" v="12300"/>
          <ac:spMkLst>
            <pc:docMk/>
            <pc:sldMk cId="748049958" sldId="2142533032"/>
            <ac:spMk id="175" creationId="{5008A05B-AD09-3AE3-E4D3-595B96844026}"/>
          </ac:spMkLst>
        </pc:spChg>
        <pc:spChg chg="mod">
          <ac:chgData name="Irina van der Wal | Lodamind" userId="ff0e01cd-9214-4521-ab79-0fdbd3d991ba" providerId="ADAL" clId="{030C7E3A-C69C-53F1-982C-171DA57E4A26}" dt="2026-04-14T07:16:24.501" v="12300"/>
          <ac:spMkLst>
            <pc:docMk/>
            <pc:sldMk cId="748049958" sldId="2142533032"/>
            <ac:spMk id="179" creationId="{47622B7A-51CF-B0B2-9287-4370C416232C}"/>
          </ac:spMkLst>
        </pc:spChg>
        <pc:spChg chg="mod">
          <ac:chgData name="Irina van der Wal | Lodamind" userId="ff0e01cd-9214-4521-ab79-0fdbd3d991ba" providerId="ADAL" clId="{030C7E3A-C69C-53F1-982C-171DA57E4A26}" dt="2026-04-14T07:27:17.562" v="12493" actId="165"/>
          <ac:spMkLst>
            <pc:docMk/>
            <pc:sldMk cId="748049958" sldId="2142533032"/>
            <ac:spMk id="187" creationId="{FB9931F2-2638-805C-CE22-E54C59A7D4BD}"/>
          </ac:spMkLst>
        </pc:spChg>
        <pc:spChg chg="mod">
          <ac:chgData name="Irina van der Wal | Lodamind" userId="ff0e01cd-9214-4521-ab79-0fdbd3d991ba" providerId="ADAL" clId="{030C7E3A-C69C-53F1-982C-171DA57E4A26}" dt="2026-04-14T07:27:17.562" v="12493" actId="165"/>
          <ac:spMkLst>
            <pc:docMk/>
            <pc:sldMk cId="748049958" sldId="2142533032"/>
            <ac:spMk id="188" creationId="{2AD36E5B-677F-5554-E8D0-A57A80A18094}"/>
          </ac:spMkLst>
        </pc:spChg>
        <pc:spChg chg="del mod topLvl">
          <ac:chgData name="Irina van der Wal | Lodamind" userId="ff0e01cd-9214-4521-ab79-0fdbd3d991ba" providerId="ADAL" clId="{030C7E3A-C69C-53F1-982C-171DA57E4A26}" dt="2026-04-14T07:16:01.119" v="12295" actId="478"/>
          <ac:spMkLst>
            <pc:docMk/>
            <pc:sldMk cId="748049958" sldId="2142533032"/>
            <ac:spMk id="214" creationId="{DB42BD81-8BD8-97F9-9CEA-75FD98FCD24A}"/>
          </ac:spMkLst>
        </pc:spChg>
        <pc:spChg chg="mod">
          <ac:chgData name="Irina van der Wal | Lodamind" userId="ff0e01cd-9214-4521-ab79-0fdbd3d991ba" providerId="ADAL" clId="{030C7E3A-C69C-53F1-982C-171DA57E4A26}" dt="2026-04-14T07:16:24.501" v="12300"/>
          <ac:spMkLst>
            <pc:docMk/>
            <pc:sldMk cId="748049958" sldId="2142533032"/>
            <ac:spMk id="217" creationId="{F0CB39C8-5BE2-7DB5-0185-4E3473F9C705}"/>
          </ac:spMkLst>
        </pc:spChg>
        <pc:spChg chg="del mod topLvl">
          <ac:chgData name="Irina van der Wal | Lodamind" userId="ff0e01cd-9214-4521-ab79-0fdbd3d991ba" providerId="ADAL" clId="{030C7E3A-C69C-53F1-982C-171DA57E4A26}" dt="2026-04-14T07:16:04.397" v="12297" actId="478"/>
          <ac:spMkLst>
            <pc:docMk/>
            <pc:sldMk cId="748049958" sldId="2142533032"/>
            <ac:spMk id="218" creationId="{37BEC1DF-8E9E-7110-CCE4-1FA87144DEAF}"/>
          </ac:spMkLst>
        </pc:spChg>
        <pc:spChg chg="del mod topLvl">
          <ac:chgData name="Irina van der Wal | Lodamind" userId="ff0e01cd-9214-4521-ab79-0fdbd3d991ba" providerId="ADAL" clId="{030C7E3A-C69C-53F1-982C-171DA57E4A26}" dt="2026-04-14T07:15:13.416" v="12276" actId="478"/>
          <ac:spMkLst>
            <pc:docMk/>
            <pc:sldMk cId="748049958" sldId="2142533032"/>
            <ac:spMk id="220" creationId="{D307A2D4-0787-2F21-F9E0-F15E571F141E}"/>
          </ac:spMkLst>
        </pc:spChg>
        <pc:spChg chg="mod">
          <ac:chgData name="Irina van der Wal | Lodamind" userId="ff0e01cd-9214-4521-ab79-0fdbd3d991ba" providerId="ADAL" clId="{030C7E3A-C69C-53F1-982C-171DA57E4A26}" dt="2026-04-14T07:16:24.501" v="12300"/>
          <ac:spMkLst>
            <pc:docMk/>
            <pc:sldMk cId="748049958" sldId="2142533032"/>
            <ac:spMk id="225" creationId="{B17F2FB2-EEFF-32F6-F814-D6BFA50CE396}"/>
          </ac:spMkLst>
        </pc:spChg>
        <pc:spChg chg="mod">
          <ac:chgData name="Irina van der Wal | Lodamind" userId="ff0e01cd-9214-4521-ab79-0fdbd3d991ba" providerId="ADAL" clId="{030C7E3A-C69C-53F1-982C-171DA57E4A26}" dt="2026-04-14T07:25:41.336" v="12473" actId="165"/>
          <ac:spMkLst>
            <pc:docMk/>
            <pc:sldMk cId="748049958" sldId="2142533032"/>
            <ac:spMk id="230" creationId="{B18F7C0D-D7C7-6918-58B5-5D22961D6EDF}"/>
          </ac:spMkLst>
        </pc:spChg>
        <pc:spChg chg="mod">
          <ac:chgData name="Irina van der Wal | Lodamind" userId="ff0e01cd-9214-4521-ab79-0fdbd3d991ba" providerId="ADAL" clId="{030C7E3A-C69C-53F1-982C-171DA57E4A26}" dt="2026-04-14T07:33:02.328" v="12523" actId="165"/>
          <ac:spMkLst>
            <pc:docMk/>
            <pc:sldMk cId="748049958" sldId="2142533032"/>
            <ac:spMk id="231" creationId="{FA0A2D6B-5421-328E-FFDF-EABB73E5A007}"/>
          </ac:spMkLst>
        </pc:spChg>
        <pc:spChg chg="mod">
          <ac:chgData name="Irina van der Wal | Lodamind" userId="ff0e01cd-9214-4521-ab79-0fdbd3d991ba" providerId="ADAL" clId="{030C7E3A-C69C-53F1-982C-171DA57E4A26}" dt="2026-04-14T07:33:02.328" v="12523" actId="165"/>
          <ac:spMkLst>
            <pc:docMk/>
            <pc:sldMk cId="748049958" sldId="2142533032"/>
            <ac:spMk id="232" creationId="{8155E707-8A3D-4E24-5474-BC8E66605CCE}"/>
          </ac:spMkLst>
        </pc:spChg>
        <pc:spChg chg="mod">
          <ac:chgData name="Irina van der Wal | Lodamind" userId="ff0e01cd-9214-4521-ab79-0fdbd3d991ba" providerId="ADAL" clId="{030C7E3A-C69C-53F1-982C-171DA57E4A26}" dt="2026-04-14T07:16:28.876" v="12303" actId="1076"/>
          <ac:spMkLst>
            <pc:docMk/>
            <pc:sldMk cId="748049958" sldId="2142533032"/>
            <ac:spMk id="236" creationId="{15531F40-4ECE-13F1-EF2F-80C17ADAD1F3}"/>
          </ac:spMkLst>
        </pc:spChg>
        <pc:spChg chg="del mod topLvl">
          <ac:chgData name="Irina van der Wal | Lodamind" userId="ff0e01cd-9214-4521-ab79-0fdbd3d991ba" providerId="ADAL" clId="{030C7E3A-C69C-53F1-982C-171DA57E4A26}" dt="2026-04-14T07:15:56.383" v="12290" actId="478"/>
          <ac:spMkLst>
            <pc:docMk/>
            <pc:sldMk cId="748049958" sldId="2142533032"/>
            <ac:spMk id="241" creationId="{1710E600-0E1F-D4DB-FA90-4198F6EF0511}"/>
          </ac:spMkLst>
        </pc:spChg>
        <pc:spChg chg="mod">
          <ac:chgData name="Irina van der Wal | Lodamind" userId="ff0e01cd-9214-4521-ab79-0fdbd3d991ba" providerId="ADAL" clId="{030C7E3A-C69C-53F1-982C-171DA57E4A26}" dt="2026-04-14T07:16:24.501" v="12300"/>
          <ac:spMkLst>
            <pc:docMk/>
            <pc:sldMk cId="748049958" sldId="2142533032"/>
            <ac:spMk id="243" creationId="{34158B31-29F2-5453-3951-6ED6B5AC74E5}"/>
          </ac:spMkLst>
        </pc:spChg>
        <pc:spChg chg="mod">
          <ac:chgData name="Irina van der Wal | Lodamind" userId="ff0e01cd-9214-4521-ab79-0fdbd3d991ba" providerId="ADAL" clId="{030C7E3A-C69C-53F1-982C-171DA57E4A26}" dt="2026-04-14T07:19:40.692" v="12372"/>
          <ac:spMkLst>
            <pc:docMk/>
            <pc:sldMk cId="748049958" sldId="2142533032"/>
            <ac:spMk id="248" creationId="{6CA439F7-4D74-20FD-083F-0B6107729458}"/>
          </ac:spMkLst>
        </pc:spChg>
        <pc:spChg chg="mod">
          <ac:chgData name="Irina van der Wal | Lodamind" userId="ff0e01cd-9214-4521-ab79-0fdbd3d991ba" providerId="ADAL" clId="{030C7E3A-C69C-53F1-982C-171DA57E4A26}" dt="2026-04-14T07:19:40.692" v="12372"/>
          <ac:spMkLst>
            <pc:docMk/>
            <pc:sldMk cId="748049958" sldId="2142533032"/>
            <ac:spMk id="249" creationId="{3FFFB445-FDFF-FF13-6FB7-1A796BA66F08}"/>
          </ac:spMkLst>
        </pc:spChg>
        <pc:spChg chg="mod">
          <ac:chgData name="Irina van der Wal | Lodamind" userId="ff0e01cd-9214-4521-ab79-0fdbd3d991ba" providerId="ADAL" clId="{030C7E3A-C69C-53F1-982C-171DA57E4A26}" dt="2026-04-14T07:19:40.692" v="12372"/>
          <ac:spMkLst>
            <pc:docMk/>
            <pc:sldMk cId="748049958" sldId="2142533032"/>
            <ac:spMk id="250" creationId="{AA7CD7FA-0423-4404-1B94-AEE2A18CE4E3}"/>
          </ac:spMkLst>
        </pc:spChg>
        <pc:spChg chg="mod">
          <ac:chgData name="Irina van der Wal | Lodamind" userId="ff0e01cd-9214-4521-ab79-0fdbd3d991ba" providerId="ADAL" clId="{030C7E3A-C69C-53F1-982C-171DA57E4A26}" dt="2026-04-14T07:19:40.692" v="12372"/>
          <ac:spMkLst>
            <pc:docMk/>
            <pc:sldMk cId="748049958" sldId="2142533032"/>
            <ac:spMk id="251" creationId="{5471461E-DF36-CC51-D8A2-1483AAE988C4}"/>
          </ac:spMkLst>
        </pc:spChg>
        <pc:spChg chg="mod">
          <ac:chgData name="Irina van der Wal | Lodamind" userId="ff0e01cd-9214-4521-ab79-0fdbd3d991ba" providerId="ADAL" clId="{030C7E3A-C69C-53F1-982C-171DA57E4A26}" dt="2026-04-14T07:19:40.692" v="12372"/>
          <ac:spMkLst>
            <pc:docMk/>
            <pc:sldMk cId="748049958" sldId="2142533032"/>
            <ac:spMk id="252" creationId="{94161EEA-E172-28D4-126F-09350835E747}"/>
          </ac:spMkLst>
        </pc:spChg>
        <pc:spChg chg="del mod">
          <ac:chgData name="Irina van der Wal | Lodamind" userId="ff0e01cd-9214-4521-ab79-0fdbd3d991ba" providerId="ADAL" clId="{030C7E3A-C69C-53F1-982C-171DA57E4A26}" dt="2026-04-14T07:33:37.499" v="12535" actId="478"/>
          <ac:spMkLst>
            <pc:docMk/>
            <pc:sldMk cId="748049958" sldId="2142533032"/>
            <ac:spMk id="264" creationId="{5D4F4E88-BF4D-EAB7-A132-BB3CBD2D4456}"/>
          </ac:spMkLst>
        </pc:spChg>
        <pc:spChg chg="mod topLvl">
          <ac:chgData name="Irina van der Wal | Lodamind" userId="ff0e01cd-9214-4521-ab79-0fdbd3d991ba" providerId="ADAL" clId="{030C7E3A-C69C-53F1-982C-171DA57E4A26}" dt="2026-04-14T07:58:13.782" v="12843" actId="165"/>
          <ac:spMkLst>
            <pc:docMk/>
            <pc:sldMk cId="748049958" sldId="2142533032"/>
            <ac:spMk id="265" creationId="{85B7058A-B6D5-1BCB-11DB-7E96A55EBF1C}"/>
          </ac:spMkLst>
        </pc:spChg>
        <pc:spChg chg="del">
          <ac:chgData name="Irina van der Wal | Lodamind" userId="ff0e01cd-9214-4521-ab79-0fdbd3d991ba" providerId="ADAL" clId="{030C7E3A-C69C-53F1-982C-171DA57E4A26}" dt="2026-04-14T07:33:52.714" v="12538" actId="478"/>
          <ac:spMkLst>
            <pc:docMk/>
            <pc:sldMk cId="748049958" sldId="2142533032"/>
            <ac:spMk id="271" creationId="{6A5992C2-E9A0-C0F2-B5C3-67E7F83E4BEE}"/>
          </ac:spMkLst>
        </pc:spChg>
        <pc:spChg chg="mod">
          <ac:chgData name="Irina van der Wal | Lodamind" userId="ff0e01cd-9214-4521-ab79-0fdbd3d991ba" providerId="ADAL" clId="{030C7E3A-C69C-53F1-982C-171DA57E4A26}" dt="2026-04-14T07:57:40.716" v="12836" actId="165"/>
          <ac:spMkLst>
            <pc:docMk/>
            <pc:sldMk cId="748049958" sldId="2142533032"/>
            <ac:spMk id="272" creationId="{9F780D7A-37ED-437A-7F54-3FA0F18897DA}"/>
          </ac:spMkLst>
        </pc:spChg>
        <pc:spChg chg="mod">
          <ac:chgData name="Irina van der Wal | Lodamind" userId="ff0e01cd-9214-4521-ab79-0fdbd3d991ba" providerId="ADAL" clId="{030C7E3A-C69C-53F1-982C-171DA57E4A26}" dt="2026-04-14T07:19:53.710" v="12376" actId="164"/>
          <ac:spMkLst>
            <pc:docMk/>
            <pc:sldMk cId="748049958" sldId="2142533032"/>
            <ac:spMk id="280" creationId="{63465474-9C4C-9E57-FF84-AC3DEFE5A43A}"/>
          </ac:spMkLst>
        </pc:spChg>
        <pc:spChg chg="mod">
          <ac:chgData name="Irina van der Wal | Lodamind" userId="ff0e01cd-9214-4521-ab79-0fdbd3d991ba" providerId="ADAL" clId="{030C7E3A-C69C-53F1-982C-171DA57E4A26}" dt="2026-04-14T07:19:50.002" v="12375"/>
          <ac:spMkLst>
            <pc:docMk/>
            <pc:sldMk cId="748049958" sldId="2142533032"/>
            <ac:spMk id="289" creationId="{A7961AB6-6A6A-38CB-EF39-2D77CACD1B8E}"/>
          </ac:spMkLst>
        </pc:spChg>
        <pc:spChg chg="mod">
          <ac:chgData name="Irina van der Wal | Lodamind" userId="ff0e01cd-9214-4521-ab79-0fdbd3d991ba" providerId="ADAL" clId="{030C7E3A-C69C-53F1-982C-171DA57E4A26}" dt="2026-04-14T07:19:50.002" v="12375"/>
          <ac:spMkLst>
            <pc:docMk/>
            <pc:sldMk cId="748049958" sldId="2142533032"/>
            <ac:spMk id="292" creationId="{6AE7DBA6-8169-2891-025C-9992185AE7A9}"/>
          </ac:spMkLst>
        </pc:spChg>
        <pc:spChg chg="mod">
          <ac:chgData name="Irina van der Wal | Lodamind" userId="ff0e01cd-9214-4521-ab79-0fdbd3d991ba" providerId="ADAL" clId="{030C7E3A-C69C-53F1-982C-171DA57E4A26}" dt="2026-04-14T07:19:50.002" v="12375"/>
          <ac:spMkLst>
            <pc:docMk/>
            <pc:sldMk cId="748049958" sldId="2142533032"/>
            <ac:spMk id="293" creationId="{A86A6383-D836-4187-1862-53986028AFDB}"/>
          </ac:spMkLst>
        </pc:spChg>
        <pc:spChg chg="mod">
          <ac:chgData name="Irina van der Wal | Lodamind" userId="ff0e01cd-9214-4521-ab79-0fdbd3d991ba" providerId="ADAL" clId="{030C7E3A-C69C-53F1-982C-171DA57E4A26}" dt="2026-04-14T07:19:50.002" v="12375"/>
          <ac:spMkLst>
            <pc:docMk/>
            <pc:sldMk cId="748049958" sldId="2142533032"/>
            <ac:spMk id="297" creationId="{2964243E-0B86-F170-F694-2A8AE17DB11D}"/>
          </ac:spMkLst>
        </pc:spChg>
        <pc:spChg chg="mod">
          <ac:chgData name="Irina van der Wal | Lodamind" userId="ff0e01cd-9214-4521-ab79-0fdbd3d991ba" providerId="ADAL" clId="{030C7E3A-C69C-53F1-982C-171DA57E4A26}" dt="2026-04-14T07:19:50.002" v="12375"/>
          <ac:spMkLst>
            <pc:docMk/>
            <pc:sldMk cId="748049958" sldId="2142533032"/>
            <ac:spMk id="307" creationId="{8B9A95C1-B038-10F3-6910-1208DD87C7A3}"/>
          </ac:spMkLst>
        </pc:spChg>
        <pc:spChg chg="mod">
          <ac:chgData name="Irina van der Wal | Lodamind" userId="ff0e01cd-9214-4521-ab79-0fdbd3d991ba" providerId="ADAL" clId="{030C7E3A-C69C-53F1-982C-171DA57E4A26}" dt="2026-04-14T07:19:50.002" v="12375"/>
          <ac:spMkLst>
            <pc:docMk/>
            <pc:sldMk cId="748049958" sldId="2142533032"/>
            <ac:spMk id="310" creationId="{43B89486-0C63-9CB8-BBA1-C26A84FCC3AF}"/>
          </ac:spMkLst>
        </pc:spChg>
        <pc:spChg chg="mod">
          <ac:chgData name="Irina van der Wal | Lodamind" userId="ff0e01cd-9214-4521-ab79-0fdbd3d991ba" providerId="ADAL" clId="{030C7E3A-C69C-53F1-982C-171DA57E4A26}" dt="2026-04-14T07:19:50.002" v="12375"/>
          <ac:spMkLst>
            <pc:docMk/>
            <pc:sldMk cId="748049958" sldId="2142533032"/>
            <ac:spMk id="316" creationId="{187A20DB-3168-6F64-F7E1-36C1E14B3E53}"/>
          </ac:spMkLst>
        </pc:spChg>
        <pc:spChg chg="mod">
          <ac:chgData name="Irina van der Wal | Lodamind" userId="ff0e01cd-9214-4521-ab79-0fdbd3d991ba" providerId="ADAL" clId="{030C7E3A-C69C-53F1-982C-171DA57E4A26}" dt="2026-04-14T07:19:50.002" v="12375"/>
          <ac:spMkLst>
            <pc:docMk/>
            <pc:sldMk cId="748049958" sldId="2142533032"/>
            <ac:spMk id="321" creationId="{3FB5D93A-D44C-B30A-6744-D600E5718E5E}"/>
          </ac:spMkLst>
        </pc:spChg>
        <pc:spChg chg="mod">
          <ac:chgData name="Irina van der Wal | Lodamind" userId="ff0e01cd-9214-4521-ab79-0fdbd3d991ba" providerId="ADAL" clId="{030C7E3A-C69C-53F1-982C-171DA57E4A26}" dt="2026-04-14T07:19:50.002" v="12375"/>
          <ac:spMkLst>
            <pc:docMk/>
            <pc:sldMk cId="748049958" sldId="2142533032"/>
            <ac:spMk id="323" creationId="{586E5E2B-3F48-6E63-9477-A7D3B44D0739}"/>
          </ac:spMkLst>
        </pc:spChg>
        <pc:spChg chg="mod">
          <ac:chgData name="Irina van der Wal | Lodamind" userId="ff0e01cd-9214-4521-ab79-0fdbd3d991ba" providerId="ADAL" clId="{030C7E3A-C69C-53F1-982C-171DA57E4A26}" dt="2026-04-14T07:19:50.002" v="12375"/>
          <ac:spMkLst>
            <pc:docMk/>
            <pc:sldMk cId="748049958" sldId="2142533032"/>
            <ac:spMk id="326" creationId="{B095DB2A-B5A2-519E-8263-F5F0EF79F3F6}"/>
          </ac:spMkLst>
        </pc:spChg>
        <pc:spChg chg="mod">
          <ac:chgData name="Irina van der Wal | Lodamind" userId="ff0e01cd-9214-4521-ab79-0fdbd3d991ba" providerId="ADAL" clId="{030C7E3A-C69C-53F1-982C-171DA57E4A26}" dt="2026-04-14T07:21:00.677" v="12395" actId="164"/>
          <ac:spMkLst>
            <pc:docMk/>
            <pc:sldMk cId="748049958" sldId="2142533032"/>
            <ac:spMk id="343" creationId="{1493CBB0-5FD4-5FEF-5CA6-F3E9226776D8}"/>
          </ac:spMkLst>
        </pc:spChg>
        <pc:spChg chg="mod">
          <ac:chgData name="Irina van der Wal | Lodamind" userId="ff0e01cd-9214-4521-ab79-0fdbd3d991ba" providerId="ADAL" clId="{030C7E3A-C69C-53F1-982C-171DA57E4A26}" dt="2026-04-14T07:25:41.336" v="12473" actId="165"/>
          <ac:spMkLst>
            <pc:docMk/>
            <pc:sldMk cId="748049958" sldId="2142533032"/>
            <ac:spMk id="356" creationId="{4AB5C81E-AF9B-E93C-DB07-19733924F41F}"/>
          </ac:spMkLst>
        </pc:spChg>
        <pc:spChg chg="mod">
          <ac:chgData name="Irina van der Wal | Lodamind" userId="ff0e01cd-9214-4521-ab79-0fdbd3d991ba" providerId="ADAL" clId="{030C7E3A-C69C-53F1-982C-171DA57E4A26}" dt="2026-04-14T07:25:41.336" v="12473" actId="165"/>
          <ac:spMkLst>
            <pc:docMk/>
            <pc:sldMk cId="748049958" sldId="2142533032"/>
            <ac:spMk id="363" creationId="{336D66BC-742A-80F8-3D38-BE48467CC685}"/>
          </ac:spMkLst>
        </pc:spChg>
        <pc:spChg chg="mod">
          <ac:chgData name="Irina van der Wal | Lodamind" userId="ff0e01cd-9214-4521-ab79-0fdbd3d991ba" providerId="ADAL" clId="{030C7E3A-C69C-53F1-982C-171DA57E4A26}" dt="2026-04-14T07:20:41.277" v="12389" actId="165"/>
          <ac:spMkLst>
            <pc:docMk/>
            <pc:sldMk cId="748049958" sldId="2142533032"/>
            <ac:spMk id="386" creationId="{36AE94B4-92C8-5100-F3EA-DFB4F92C9AE2}"/>
          </ac:spMkLst>
        </pc:spChg>
        <pc:spChg chg="mod">
          <ac:chgData name="Irina van der Wal | Lodamind" userId="ff0e01cd-9214-4521-ab79-0fdbd3d991ba" providerId="ADAL" clId="{030C7E3A-C69C-53F1-982C-171DA57E4A26}" dt="2026-04-14T07:20:41.277" v="12389" actId="165"/>
          <ac:spMkLst>
            <pc:docMk/>
            <pc:sldMk cId="748049958" sldId="2142533032"/>
            <ac:spMk id="394" creationId="{5EF1C147-EF3F-D218-4A9A-261460205815}"/>
          </ac:spMkLst>
        </pc:spChg>
        <pc:spChg chg="mod">
          <ac:chgData name="Irina van der Wal | Lodamind" userId="ff0e01cd-9214-4521-ab79-0fdbd3d991ba" providerId="ADAL" clId="{030C7E3A-C69C-53F1-982C-171DA57E4A26}" dt="2026-04-14T07:20:41.277" v="12389" actId="165"/>
          <ac:spMkLst>
            <pc:docMk/>
            <pc:sldMk cId="748049958" sldId="2142533032"/>
            <ac:spMk id="395" creationId="{5A4757AB-DA0E-50F7-B066-E47503257813}"/>
          </ac:spMkLst>
        </pc:spChg>
        <pc:spChg chg="mod">
          <ac:chgData name="Irina van der Wal | Lodamind" userId="ff0e01cd-9214-4521-ab79-0fdbd3d991ba" providerId="ADAL" clId="{030C7E3A-C69C-53F1-982C-171DA57E4A26}" dt="2026-04-14T07:20:41.277" v="12389" actId="165"/>
          <ac:spMkLst>
            <pc:docMk/>
            <pc:sldMk cId="748049958" sldId="2142533032"/>
            <ac:spMk id="398" creationId="{A23ECF99-F588-47BD-F496-86ECD63BC48D}"/>
          </ac:spMkLst>
        </pc:spChg>
        <pc:spChg chg="mod">
          <ac:chgData name="Irina van der Wal | Lodamind" userId="ff0e01cd-9214-4521-ab79-0fdbd3d991ba" providerId="ADAL" clId="{030C7E3A-C69C-53F1-982C-171DA57E4A26}" dt="2026-04-14T07:20:41.277" v="12389" actId="165"/>
          <ac:spMkLst>
            <pc:docMk/>
            <pc:sldMk cId="748049958" sldId="2142533032"/>
            <ac:spMk id="414" creationId="{34A738DF-A10F-2D0A-705D-6597AB1C9923}"/>
          </ac:spMkLst>
        </pc:spChg>
        <pc:spChg chg="mod">
          <ac:chgData name="Irina van der Wal | Lodamind" userId="ff0e01cd-9214-4521-ab79-0fdbd3d991ba" providerId="ADAL" clId="{030C7E3A-C69C-53F1-982C-171DA57E4A26}" dt="2026-04-14T07:20:41.277" v="12389" actId="165"/>
          <ac:spMkLst>
            <pc:docMk/>
            <pc:sldMk cId="748049958" sldId="2142533032"/>
            <ac:spMk id="418" creationId="{0A6E0871-777B-1F3C-92B5-54D0ED8B86FE}"/>
          </ac:spMkLst>
        </pc:spChg>
        <pc:spChg chg="mod">
          <ac:chgData name="Irina van der Wal | Lodamind" userId="ff0e01cd-9214-4521-ab79-0fdbd3d991ba" providerId="ADAL" clId="{030C7E3A-C69C-53F1-982C-171DA57E4A26}" dt="2026-04-14T07:20:41.277" v="12389" actId="165"/>
          <ac:spMkLst>
            <pc:docMk/>
            <pc:sldMk cId="748049958" sldId="2142533032"/>
            <ac:spMk id="426" creationId="{1A6593DF-3C75-8769-CA44-037203931D96}"/>
          </ac:spMkLst>
        </pc:spChg>
        <pc:spChg chg="mod">
          <ac:chgData name="Irina van der Wal | Lodamind" userId="ff0e01cd-9214-4521-ab79-0fdbd3d991ba" providerId="ADAL" clId="{030C7E3A-C69C-53F1-982C-171DA57E4A26}" dt="2026-04-14T07:20:41.277" v="12389" actId="165"/>
          <ac:spMkLst>
            <pc:docMk/>
            <pc:sldMk cId="748049958" sldId="2142533032"/>
            <ac:spMk id="434" creationId="{48E72755-2740-119D-B602-851BFE422B73}"/>
          </ac:spMkLst>
        </pc:spChg>
        <pc:spChg chg="mod">
          <ac:chgData name="Irina van der Wal | Lodamind" userId="ff0e01cd-9214-4521-ab79-0fdbd3d991ba" providerId="ADAL" clId="{030C7E3A-C69C-53F1-982C-171DA57E4A26}" dt="2026-04-14T07:20:41.277" v="12389" actId="165"/>
          <ac:spMkLst>
            <pc:docMk/>
            <pc:sldMk cId="748049958" sldId="2142533032"/>
            <ac:spMk id="441" creationId="{23CE8AFD-6AAB-987A-D74E-D8037E0AE3D3}"/>
          </ac:spMkLst>
        </pc:spChg>
        <pc:spChg chg="mod">
          <ac:chgData name="Irina van der Wal | Lodamind" userId="ff0e01cd-9214-4521-ab79-0fdbd3d991ba" providerId="ADAL" clId="{030C7E3A-C69C-53F1-982C-171DA57E4A26}" dt="2026-04-14T07:20:41.277" v="12389" actId="165"/>
          <ac:spMkLst>
            <pc:docMk/>
            <pc:sldMk cId="748049958" sldId="2142533032"/>
            <ac:spMk id="447" creationId="{065D1DF6-E473-D5B3-B059-5427862D599A}"/>
          </ac:spMkLst>
        </pc:spChg>
        <pc:spChg chg="mod">
          <ac:chgData name="Irina van der Wal | Lodamind" userId="ff0e01cd-9214-4521-ab79-0fdbd3d991ba" providerId="ADAL" clId="{030C7E3A-C69C-53F1-982C-171DA57E4A26}" dt="2026-04-14T07:58:08.965" v="12842" actId="165"/>
          <ac:spMkLst>
            <pc:docMk/>
            <pc:sldMk cId="748049958" sldId="2142533032"/>
            <ac:spMk id="450" creationId="{C8B59800-2D40-1D20-5497-77EF271ACC10}"/>
          </ac:spMkLst>
        </pc:spChg>
        <pc:spChg chg="mod">
          <ac:chgData name="Irina van der Wal | Lodamind" userId="ff0e01cd-9214-4521-ab79-0fdbd3d991ba" providerId="ADAL" clId="{030C7E3A-C69C-53F1-982C-171DA57E4A26}" dt="2026-04-14T07:58:08.965" v="12842" actId="165"/>
          <ac:spMkLst>
            <pc:docMk/>
            <pc:sldMk cId="748049958" sldId="2142533032"/>
            <ac:spMk id="451" creationId="{F86F9A94-D778-0354-9126-049B9526E2C7}"/>
          </ac:spMkLst>
        </pc:spChg>
        <pc:spChg chg="mod">
          <ac:chgData name="Irina van der Wal | Lodamind" userId="ff0e01cd-9214-4521-ab79-0fdbd3d991ba" providerId="ADAL" clId="{030C7E3A-C69C-53F1-982C-171DA57E4A26}" dt="2026-04-14T07:58:08.965" v="12842" actId="165"/>
          <ac:spMkLst>
            <pc:docMk/>
            <pc:sldMk cId="748049958" sldId="2142533032"/>
            <ac:spMk id="452" creationId="{CBD6DF1F-9955-5A18-C9AD-ECBB46ED9256}"/>
          </ac:spMkLst>
        </pc:spChg>
        <pc:spChg chg="mod">
          <ac:chgData name="Irina van der Wal | Lodamind" userId="ff0e01cd-9214-4521-ab79-0fdbd3d991ba" providerId="ADAL" clId="{030C7E3A-C69C-53F1-982C-171DA57E4A26}" dt="2026-04-14T07:58:08.965" v="12842" actId="165"/>
          <ac:spMkLst>
            <pc:docMk/>
            <pc:sldMk cId="748049958" sldId="2142533032"/>
            <ac:spMk id="453" creationId="{D47FEB49-0152-7D79-3BC6-E0D56D129C9C}"/>
          </ac:spMkLst>
        </pc:spChg>
        <pc:spChg chg="mod">
          <ac:chgData name="Irina van der Wal | Lodamind" userId="ff0e01cd-9214-4521-ab79-0fdbd3d991ba" providerId="ADAL" clId="{030C7E3A-C69C-53F1-982C-171DA57E4A26}" dt="2026-04-14T07:58:08.965" v="12842" actId="165"/>
          <ac:spMkLst>
            <pc:docMk/>
            <pc:sldMk cId="748049958" sldId="2142533032"/>
            <ac:spMk id="454" creationId="{C9247CAC-CC98-4930-C48F-7148A7376004}"/>
          </ac:spMkLst>
        </pc:spChg>
        <pc:spChg chg="mod">
          <ac:chgData name="Irina van der Wal | Lodamind" userId="ff0e01cd-9214-4521-ab79-0fdbd3d991ba" providerId="ADAL" clId="{030C7E3A-C69C-53F1-982C-171DA57E4A26}" dt="2026-04-14T07:58:02.163" v="12841" actId="165"/>
          <ac:spMkLst>
            <pc:docMk/>
            <pc:sldMk cId="748049958" sldId="2142533032"/>
            <ac:spMk id="456" creationId="{216D7BA4-024C-6B3A-AAF6-509843AAC264}"/>
          </ac:spMkLst>
        </pc:spChg>
        <pc:spChg chg="mod">
          <ac:chgData name="Irina van der Wal | Lodamind" userId="ff0e01cd-9214-4521-ab79-0fdbd3d991ba" providerId="ADAL" clId="{030C7E3A-C69C-53F1-982C-171DA57E4A26}" dt="2026-04-14T07:58:02.163" v="12841" actId="165"/>
          <ac:spMkLst>
            <pc:docMk/>
            <pc:sldMk cId="748049958" sldId="2142533032"/>
            <ac:spMk id="457" creationId="{ED296ADE-5B38-4AAE-742C-55063FCC3834}"/>
          </ac:spMkLst>
        </pc:spChg>
        <pc:spChg chg="mod">
          <ac:chgData name="Irina van der Wal | Lodamind" userId="ff0e01cd-9214-4521-ab79-0fdbd3d991ba" providerId="ADAL" clId="{030C7E3A-C69C-53F1-982C-171DA57E4A26}" dt="2026-04-14T07:58:02.163" v="12841" actId="165"/>
          <ac:spMkLst>
            <pc:docMk/>
            <pc:sldMk cId="748049958" sldId="2142533032"/>
            <ac:spMk id="458" creationId="{959742A5-E4B9-1EE9-C327-B8C05B4499AA}"/>
          </ac:spMkLst>
        </pc:spChg>
        <pc:spChg chg="mod">
          <ac:chgData name="Irina van der Wal | Lodamind" userId="ff0e01cd-9214-4521-ab79-0fdbd3d991ba" providerId="ADAL" clId="{030C7E3A-C69C-53F1-982C-171DA57E4A26}" dt="2026-04-14T07:58:02.163" v="12841" actId="165"/>
          <ac:spMkLst>
            <pc:docMk/>
            <pc:sldMk cId="748049958" sldId="2142533032"/>
            <ac:spMk id="459" creationId="{DA9DD473-B5DD-B6EA-085A-29947C0B9947}"/>
          </ac:spMkLst>
        </pc:spChg>
        <pc:spChg chg="mod">
          <ac:chgData name="Irina van der Wal | Lodamind" userId="ff0e01cd-9214-4521-ab79-0fdbd3d991ba" providerId="ADAL" clId="{030C7E3A-C69C-53F1-982C-171DA57E4A26}" dt="2026-04-14T07:58:02.163" v="12841" actId="165"/>
          <ac:spMkLst>
            <pc:docMk/>
            <pc:sldMk cId="748049958" sldId="2142533032"/>
            <ac:spMk id="460" creationId="{445B88E6-A875-BFE5-955E-4C5C12EF7B46}"/>
          </ac:spMkLst>
        </pc:spChg>
        <pc:spChg chg="mod">
          <ac:chgData name="Irina van der Wal | Lodamind" userId="ff0e01cd-9214-4521-ab79-0fdbd3d991ba" providerId="ADAL" clId="{030C7E3A-C69C-53F1-982C-171DA57E4A26}" dt="2026-04-14T07:58:02.163" v="12841" actId="165"/>
          <ac:spMkLst>
            <pc:docMk/>
            <pc:sldMk cId="748049958" sldId="2142533032"/>
            <ac:spMk id="461" creationId="{D77FAE88-D5C1-39C0-BCDA-EFB9D1D519FA}"/>
          </ac:spMkLst>
        </pc:spChg>
        <pc:spChg chg="mod">
          <ac:chgData name="Irina van der Wal | Lodamind" userId="ff0e01cd-9214-4521-ab79-0fdbd3d991ba" providerId="ADAL" clId="{030C7E3A-C69C-53F1-982C-171DA57E4A26}" dt="2026-04-14T07:58:02.163" v="12841" actId="165"/>
          <ac:spMkLst>
            <pc:docMk/>
            <pc:sldMk cId="748049958" sldId="2142533032"/>
            <ac:spMk id="462" creationId="{AF963E23-6B07-53D8-8E49-A5684DFD8D66}"/>
          </ac:spMkLst>
        </pc:spChg>
        <pc:spChg chg="mod">
          <ac:chgData name="Irina van der Wal | Lodamind" userId="ff0e01cd-9214-4521-ab79-0fdbd3d991ba" providerId="ADAL" clId="{030C7E3A-C69C-53F1-982C-171DA57E4A26}" dt="2026-04-14T07:58:02.163" v="12841" actId="165"/>
          <ac:spMkLst>
            <pc:docMk/>
            <pc:sldMk cId="748049958" sldId="2142533032"/>
            <ac:spMk id="463" creationId="{C970E2C7-A84A-453C-54D1-645EA225BF6B}"/>
          </ac:spMkLst>
        </pc:spChg>
        <pc:spChg chg="mod">
          <ac:chgData name="Irina van der Wal | Lodamind" userId="ff0e01cd-9214-4521-ab79-0fdbd3d991ba" providerId="ADAL" clId="{030C7E3A-C69C-53F1-982C-171DA57E4A26}" dt="2026-04-14T07:58:02.163" v="12841" actId="165"/>
          <ac:spMkLst>
            <pc:docMk/>
            <pc:sldMk cId="748049958" sldId="2142533032"/>
            <ac:spMk id="464" creationId="{5882B95F-4179-379E-D91A-25AB292CD60A}"/>
          </ac:spMkLst>
        </pc:spChg>
        <pc:spChg chg="mod">
          <ac:chgData name="Irina van der Wal | Lodamind" userId="ff0e01cd-9214-4521-ab79-0fdbd3d991ba" providerId="ADAL" clId="{030C7E3A-C69C-53F1-982C-171DA57E4A26}" dt="2026-04-14T08:00:51.368" v="12891" actId="165"/>
          <ac:spMkLst>
            <pc:docMk/>
            <pc:sldMk cId="748049958" sldId="2142533032"/>
            <ac:spMk id="470" creationId="{E082EE0C-5677-D887-EC4B-B1737EA1CC46}"/>
          </ac:spMkLst>
        </pc:spChg>
        <pc:spChg chg="mod">
          <ac:chgData name="Irina van der Wal | Lodamind" userId="ff0e01cd-9214-4521-ab79-0fdbd3d991ba" providerId="ADAL" clId="{030C7E3A-C69C-53F1-982C-171DA57E4A26}" dt="2026-04-14T08:00:51.368" v="12891" actId="165"/>
          <ac:spMkLst>
            <pc:docMk/>
            <pc:sldMk cId="748049958" sldId="2142533032"/>
            <ac:spMk id="471" creationId="{4CE42921-2D5C-2FD7-0D6A-665AC6E109FC}"/>
          </ac:spMkLst>
        </pc:spChg>
        <pc:spChg chg="mod">
          <ac:chgData name="Irina van der Wal | Lodamind" userId="ff0e01cd-9214-4521-ab79-0fdbd3d991ba" providerId="ADAL" clId="{030C7E3A-C69C-53F1-982C-171DA57E4A26}" dt="2026-04-14T08:00:51.368" v="12891" actId="165"/>
          <ac:spMkLst>
            <pc:docMk/>
            <pc:sldMk cId="748049958" sldId="2142533032"/>
            <ac:spMk id="472" creationId="{17F55D25-B9DE-128E-28E8-C815199DDB2B}"/>
          </ac:spMkLst>
        </pc:spChg>
        <pc:spChg chg="mod">
          <ac:chgData name="Irina van der Wal | Lodamind" userId="ff0e01cd-9214-4521-ab79-0fdbd3d991ba" providerId="ADAL" clId="{030C7E3A-C69C-53F1-982C-171DA57E4A26}" dt="2026-04-14T08:00:51.368" v="12891" actId="165"/>
          <ac:spMkLst>
            <pc:docMk/>
            <pc:sldMk cId="748049958" sldId="2142533032"/>
            <ac:spMk id="473" creationId="{3B481F51-FA44-0854-9B80-5BCBD433FF66}"/>
          </ac:spMkLst>
        </pc:spChg>
        <pc:spChg chg="mod">
          <ac:chgData name="Irina van der Wal | Lodamind" userId="ff0e01cd-9214-4521-ab79-0fdbd3d991ba" providerId="ADAL" clId="{030C7E3A-C69C-53F1-982C-171DA57E4A26}" dt="2026-04-14T08:00:51.368" v="12891" actId="165"/>
          <ac:spMkLst>
            <pc:docMk/>
            <pc:sldMk cId="748049958" sldId="2142533032"/>
            <ac:spMk id="474" creationId="{D4FDD057-E834-A23D-F247-31DC8CED7AEE}"/>
          </ac:spMkLst>
        </pc:spChg>
        <pc:spChg chg="mod">
          <ac:chgData name="Irina van der Wal | Lodamind" userId="ff0e01cd-9214-4521-ab79-0fdbd3d991ba" providerId="ADAL" clId="{030C7E3A-C69C-53F1-982C-171DA57E4A26}" dt="2026-04-14T07:33:15.692" v="12526" actId="571"/>
          <ac:spMkLst>
            <pc:docMk/>
            <pc:sldMk cId="748049958" sldId="2142533032"/>
            <ac:spMk id="478" creationId="{4EEE06C5-FD6E-6D70-8D90-5A2D3A7E27C1}"/>
          </ac:spMkLst>
        </pc:spChg>
        <pc:spChg chg="mod">
          <ac:chgData name="Irina van der Wal | Lodamind" userId="ff0e01cd-9214-4521-ab79-0fdbd3d991ba" providerId="ADAL" clId="{030C7E3A-C69C-53F1-982C-171DA57E4A26}" dt="2026-04-14T07:33:15.692" v="12526" actId="571"/>
          <ac:spMkLst>
            <pc:docMk/>
            <pc:sldMk cId="748049958" sldId="2142533032"/>
            <ac:spMk id="479" creationId="{65A752FF-4E22-272E-4AB3-A68BA9E5FEAF}"/>
          </ac:spMkLst>
        </pc:spChg>
        <pc:spChg chg="mod">
          <ac:chgData name="Irina van der Wal | Lodamind" userId="ff0e01cd-9214-4521-ab79-0fdbd3d991ba" providerId="ADAL" clId="{030C7E3A-C69C-53F1-982C-171DA57E4A26}" dt="2026-04-14T07:33:15.692" v="12526" actId="571"/>
          <ac:spMkLst>
            <pc:docMk/>
            <pc:sldMk cId="748049958" sldId="2142533032"/>
            <ac:spMk id="480" creationId="{00FD36F1-2637-C3F2-F59D-C4DDA14C6343}"/>
          </ac:spMkLst>
        </pc:spChg>
        <pc:spChg chg="mod">
          <ac:chgData name="Irina van der Wal | Lodamind" userId="ff0e01cd-9214-4521-ab79-0fdbd3d991ba" providerId="ADAL" clId="{030C7E3A-C69C-53F1-982C-171DA57E4A26}" dt="2026-04-14T07:33:15.692" v="12526" actId="571"/>
          <ac:spMkLst>
            <pc:docMk/>
            <pc:sldMk cId="748049958" sldId="2142533032"/>
            <ac:spMk id="481" creationId="{D59D4912-D6A0-100A-96DF-6525367F52EB}"/>
          </ac:spMkLst>
        </pc:spChg>
        <pc:spChg chg="mod">
          <ac:chgData name="Irina van der Wal | Lodamind" userId="ff0e01cd-9214-4521-ab79-0fdbd3d991ba" providerId="ADAL" clId="{030C7E3A-C69C-53F1-982C-171DA57E4A26}" dt="2026-04-14T07:33:15.692" v="12526" actId="571"/>
          <ac:spMkLst>
            <pc:docMk/>
            <pc:sldMk cId="748049958" sldId="2142533032"/>
            <ac:spMk id="482" creationId="{02716FD6-DC46-9053-B75D-A09BED03E56B}"/>
          </ac:spMkLst>
        </pc:spChg>
        <pc:spChg chg="mod">
          <ac:chgData name="Irina van der Wal | Lodamind" userId="ff0e01cd-9214-4521-ab79-0fdbd3d991ba" providerId="ADAL" clId="{030C7E3A-C69C-53F1-982C-171DA57E4A26}" dt="2026-04-14T07:33:15.692" v="12526" actId="571"/>
          <ac:spMkLst>
            <pc:docMk/>
            <pc:sldMk cId="748049958" sldId="2142533032"/>
            <ac:spMk id="483" creationId="{6A4D2710-FE6A-6BF1-76DD-9D55C8CDCC0B}"/>
          </ac:spMkLst>
        </pc:spChg>
        <pc:spChg chg="mod">
          <ac:chgData name="Irina van der Wal | Lodamind" userId="ff0e01cd-9214-4521-ab79-0fdbd3d991ba" providerId="ADAL" clId="{030C7E3A-C69C-53F1-982C-171DA57E4A26}" dt="2026-04-14T07:33:15.692" v="12526" actId="571"/>
          <ac:spMkLst>
            <pc:docMk/>
            <pc:sldMk cId="748049958" sldId="2142533032"/>
            <ac:spMk id="484" creationId="{61316F9E-816C-7EF1-59E1-66B78E731AD3}"/>
          </ac:spMkLst>
        </pc:spChg>
        <pc:spChg chg="mod">
          <ac:chgData name="Irina van der Wal | Lodamind" userId="ff0e01cd-9214-4521-ab79-0fdbd3d991ba" providerId="ADAL" clId="{030C7E3A-C69C-53F1-982C-171DA57E4A26}" dt="2026-04-14T07:33:15.692" v="12526" actId="571"/>
          <ac:spMkLst>
            <pc:docMk/>
            <pc:sldMk cId="748049958" sldId="2142533032"/>
            <ac:spMk id="485" creationId="{6340C53F-DE70-6715-EB4C-ECF33966DA15}"/>
          </ac:spMkLst>
        </pc:spChg>
        <pc:spChg chg="mod">
          <ac:chgData name="Irina van der Wal | Lodamind" userId="ff0e01cd-9214-4521-ab79-0fdbd3d991ba" providerId="ADAL" clId="{030C7E3A-C69C-53F1-982C-171DA57E4A26}" dt="2026-04-14T07:33:15.692" v="12526" actId="571"/>
          <ac:spMkLst>
            <pc:docMk/>
            <pc:sldMk cId="748049958" sldId="2142533032"/>
            <ac:spMk id="486" creationId="{56F19FFA-06D1-1A3C-32C3-563428CA771E}"/>
          </ac:spMkLst>
        </pc:spChg>
        <pc:spChg chg="mod">
          <ac:chgData name="Irina van der Wal | Lodamind" userId="ff0e01cd-9214-4521-ab79-0fdbd3d991ba" providerId="ADAL" clId="{030C7E3A-C69C-53F1-982C-171DA57E4A26}" dt="2026-04-14T07:33:15.692" v="12526" actId="571"/>
          <ac:spMkLst>
            <pc:docMk/>
            <pc:sldMk cId="748049958" sldId="2142533032"/>
            <ac:spMk id="488" creationId="{187B86E0-F62F-B332-A212-9E16B9D8E45B}"/>
          </ac:spMkLst>
        </pc:spChg>
        <pc:spChg chg="mod">
          <ac:chgData name="Irina van der Wal | Lodamind" userId="ff0e01cd-9214-4521-ab79-0fdbd3d991ba" providerId="ADAL" clId="{030C7E3A-C69C-53F1-982C-171DA57E4A26}" dt="2026-04-14T07:57:33.568" v="12834" actId="165"/>
          <ac:spMkLst>
            <pc:docMk/>
            <pc:sldMk cId="748049958" sldId="2142533032"/>
            <ac:spMk id="490" creationId="{15F8738E-C9AE-3388-5866-FF7CDDE7C808}"/>
          </ac:spMkLst>
        </pc:spChg>
        <pc:spChg chg="mod">
          <ac:chgData name="Irina van der Wal | Lodamind" userId="ff0e01cd-9214-4521-ab79-0fdbd3d991ba" providerId="ADAL" clId="{030C7E3A-C69C-53F1-982C-171DA57E4A26}" dt="2026-04-14T07:57:33.568" v="12834" actId="165"/>
          <ac:spMkLst>
            <pc:docMk/>
            <pc:sldMk cId="748049958" sldId="2142533032"/>
            <ac:spMk id="491" creationId="{F9CE5B69-A23E-17D2-B0D0-8EC083CEB4C6}"/>
          </ac:spMkLst>
        </pc:spChg>
        <pc:spChg chg="mod">
          <ac:chgData name="Irina van der Wal | Lodamind" userId="ff0e01cd-9214-4521-ab79-0fdbd3d991ba" providerId="ADAL" clId="{030C7E3A-C69C-53F1-982C-171DA57E4A26}" dt="2026-04-14T07:57:33.568" v="12834" actId="165"/>
          <ac:spMkLst>
            <pc:docMk/>
            <pc:sldMk cId="748049958" sldId="2142533032"/>
            <ac:spMk id="492" creationId="{2E813F98-F0F8-3E0A-6696-06FE5293951E}"/>
          </ac:spMkLst>
        </pc:spChg>
        <pc:spChg chg="mod">
          <ac:chgData name="Irina van der Wal | Lodamind" userId="ff0e01cd-9214-4521-ab79-0fdbd3d991ba" providerId="ADAL" clId="{030C7E3A-C69C-53F1-982C-171DA57E4A26}" dt="2026-04-14T07:57:33.568" v="12834" actId="165"/>
          <ac:spMkLst>
            <pc:docMk/>
            <pc:sldMk cId="748049958" sldId="2142533032"/>
            <ac:spMk id="493" creationId="{4100EEA0-2E3B-9842-DCDF-E8873D61B975}"/>
          </ac:spMkLst>
        </pc:spChg>
        <pc:spChg chg="mod">
          <ac:chgData name="Irina van der Wal | Lodamind" userId="ff0e01cd-9214-4521-ab79-0fdbd3d991ba" providerId="ADAL" clId="{030C7E3A-C69C-53F1-982C-171DA57E4A26}" dt="2026-04-14T07:57:33.568" v="12834" actId="165"/>
          <ac:spMkLst>
            <pc:docMk/>
            <pc:sldMk cId="748049958" sldId="2142533032"/>
            <ac:spMk id="494" creationId="{73D7FFC9-90E0-E32B-712B-518608B3E81C}"/>
          </ac:spMkLst>
        </pc:spChg>
        <pc:spChg chg="mod">
          <ac:chgData name="Irina van der Wal | Lodamind" userId="ff0e01cd-9214-4521-ab79-0fdbd3d991ba" providerId="ADAL" clId="{030C7E3A-C69C-53F1-982C-171DA57E4A26}" dt="2026-04-14T07:57:29.566" v="12833" actId="165"/>
          <ac:spMkLst>
            <pc:docMk/>
            <pc:sldMk cId="748049958" sldId="2142533032"/>
            <ac:spMk id="496" creationId="{4AA845D9-4662-303C-0592-F4B3A12A8ACD}"/>
          </ac:spMkLst>
        </pc:spChg>
        <pc:spChg chg="mod">
          <ac:chgData name="Irina van der Wal | Lodamind" userId="ff0e01cd-9214-4521-ab79-0fdbd3d991ba" providerId="ADAL" clId="{030C7E3A-C69C-53F1-982C-171DA57E4A26}" dt="2026-04-14T07:57:29.566" v="12833" actId="165"/>
          <ac:spMkLst>
            <pc:docMk/>
            <pc:sldMk cId="748049958" sldId="2142533032"/>
            <ac:spMk id="498" creationId="{19750536-875A-4B4C-F53A-0C8734413265}"/>
          </ac:spMkLst>
        </pc:spChg>
        <pc:spChg chg="mod">
          <ac:chgData name="Irina van der Wal | Lodamind" userId="ff0e01cd-9214-4521-ab79-0fdbd3d991ba" providerId="ADAL" clId="{030C7E3A-C69C-53F1-982C-171DA57E4A26}" dt="2026-04-14T07:57:29.566" v="12833" actId="165"/>
          <ac:spMkLst>
            <pc:docMk/>
            <pc:sldMk cId="748049958" sldId="2142533032"/>
            <ac:spMk id="499" creationId="{6CDB9FAA-2197-864E-B299-A1BEE2F6B7EC}"/>
          </ac:spMkLst>
        </pc:spChg>
        <pc:spChg chg="mod">
          <ac:chgData name="Irina van der Wal | Lodamind" userId="ff0e01cd-9214-4521-ab79-0fdbd3d991ba" providerId="ADAL" clId="{030C7E3A-C69C-53F1-982C-171DA57E4A26}" dt="2026-04-14T07:57:29.566" v="12833" actId="165"/>
          <ac:spMkLst>
            <pc:docMk/>
            <pc:sldMk cId="748049958" sldId="2142533032"/>
            <ac:spMk id="500" creationId="{1C30739D-F399-DE88-7C40-BC92C2102728}"/>
          </ac:spMkLst>
        </pc:spChg>
        <pc:spChg chg="mod">
          <ac:chgData name="Irina van der Wal | Lodamind" userId="ff0e01cd-9214-4521-ab79-0fdbd3d991ba" providerId="ADAL" clId="{030C7E3A-C69C-53F1-982C-171DA57E4A26}" dt="2026-04-14T07:57:29.566" v="12833" actId="165"/>
          <ac:spMkLst>
            <pc:docMk/>
            <pc:sldMk cId="748049958" sldId="2142533032"/>
            <ac:spMk id="501" creationId="{1659E0BE-6814-BDB4-1E50-0C733038A01C}"/>
          </ac:spMkLst>
        </pc:spChg>
        <pc:spChg chg="mod">
          <ac:chgData name="Irina van der Wal | Lodamind" userId="ff0e01cd-9214-4521-ab79-0fdbd3d991ba" providerId="ADAL" clId="{030C7E3A-C69C-53F1-982C-171DA57E4A26}" dt="2026-04-14T07:57:29.566" v="12833" actId="165"/>
          <ac:spMkLst>
            <pc:docMk/>
            <pc:sldMk cId="748049958" sldId="2142533032"/>
            <ac:spMk id="502" creationId="{3CF8E51D-7A5F-1AD8-E187-DEB130A29F11}"/>
          </ac:spMkLst>
        </pc:spChg>
        <pc:spChg chg="mod">
          <ac:chgData name="Irina van der Wal | Lodamind" userId="ff0e01cd-9214-4521-ab79-0fdbd3d991ba" providerId="ADAL" clId="{030C7E3A-C69C-53F1-982C-171DA57E4A26}" dt="2026-04-14T07:57:29.566" v="12833" actId="165"/>
          <ac:spMkLst>
            <pc:docMk/>
            <pc:sldMk cId="748049958" sldId="2142533032"/>
            <ac:spMk id="503" creationId="{D8201ABD-ECE1-F67C-0306-DC6CA1E38D7B}"/>
          </ac:spMkLst>
        </pc:spChg>
        <pc:spChg chg="mod">
          <ac:chgData name="Irina van der Wal | Lodamind" userId="ff0e01cd-9214-4521-ab79-0fdbd3d991ba" providerId="ADAL" clId="{030C7E3A-C69C-53F1-982C-171DA57E4A26}" dt="2026-04-14T07:57:29.566" v="12833" actId="165"/>
          <ac:spMkLst>
            <pc:docMk/>
            <pc:sldMk cId="748049958" sldId="2142533032"/>
            <ac:spMk id="504" creationId="{2F41C106-1DE7-7017-879A-1B9A52D6491C}"/>
          </ac:spMkLst>
        </pc:spChg>
        <pc:spChg chg="mod">
          <ac:chgData name="Irina van der Wal | Lodamind" userId="ff0e01cd-9214-4521-ab79-0fdbd3d991ba" providerId="ADAL" clId="{030C7E3A-C69C-53F1-982C-171DA57E4A26}" dt="2026-04-14T07:57:29.566" v="12833" actId="165"/>
          <ac:spMkLst>
            <pc:docMk/>
            <pc:sldMk cId="748049958" sldId="2142533032"/>
            <ac:spMk id="505" creationId="{013A44FF-962C-9FC1-F273-07587825907F}"/>
          </ac:spMkLst>
        </pc:spChg>
        <pc:spChg chg="mod">
          <ac:chgData name="Irina van der Wal | Lodamind" userId="ff0e01cd-9214-4521-ab79-0fdbd3d991ba" providerId="ADAL" clId="{030C7E3A-C69C-53F1-982C-171DA57E4A26}" dt="2026-04-14T07:33:33.700" v="12533" actId="571"/>
          <ac:spMkLst>
            <pc:docMk/>
            <pc:sldMk cId="748049958" sldId="2142533032"/>
            <ac:spMk id="506" creationId="{D217B4F7-428A-053F-CAF2-98A071FCFB07}"/>
          </ac:spMkLst>
        </pc:spChg>
        <pc:spChg chg="mod">
          <ac:chgData name="Irina van der Wal | Lodamind" userId="ff0e01cd-9214-4521-ab79-0fdbd3d991ba" providerId="ADAL" clId="{030C7E3A-C69C-53F1-982C-171DA57E4A26}" dt="2026-04-14T07:57:40.716" v="12836" actId="165"/>
          <ac:spMkLst>
            <pc:docMk/>
            <pc:sldMk cId="748049958" sldId="2142533032"/>
            <ac:spMk id="508" creationId="{1A2888FA-89DF-CADF-6351-79AC27DF5788}"/>
          </ac:spMkLst>
        </pc:spChg>
        <pc:spChg chg="mod">
          <ac:chgData name="Irina van der Wal | Lodamind" userId="ff0e01cd-9214-4521-ab79-0fdbd3d991ba" providerId="ADAL" clId="{030C7E3A-C69C-53F1-982C-171DA57E4A26}" dt="2026-04-14T07:57:40.716" v="12836" actId="165"/>
          <ac:spMkLst>
            <pc:docMk/>
            <pc:sldMk cId="748049958" sldId="2142533032"/>
            <ac:spMk id="509" creationId="{DC933AFE-48AE-D50C-76CB-38FCA63A95D0}"/>
          </ac:spMkLst>
        </pc:spChg>
        <pc:spChg chg="mod">
          <ac:chgData name="Irina van der Wal | Lodamind" userId="ff0e01cd-9214-4521-ab79-0fdbd3d991ba" providerId="ADAL" clId="{030C7E3A-C69C-53F1-982C-171DA57E4A26}" dt="2026-04-14T07:57:40.716" v="12836" actId="165"/>
          <ac:spMkLst>
            <pc:docMk/>
            <pc:sldMk cId="748049958" sldId="2142533032"/>
            <ac:spMk id="510" creationId="{3A4DCA6C-C6E5-E553-E761-13ABD30E51E2}"/>
          </ac:spMkLst>
        </pc:spChg>
        <pc:spChg chg="mod">
          <ac:chgData name="Irina van der Wal | Lodamind" userId="ff0e01cd-9214-4521-ab79-0fdbd3d991ba" providerId="ADAL" clId="{030C7E3A-C69C-53F1-982C-171DA57E4A26}" dt="2026-04-14T07:57:40.716" v="12836" actId="165"/>
          <ac:spMkLst>
            <pc:docMk/>
            <pc:sldMk cId="748049958" sldId="2142533032"/>
            <ac:spMk id="511" creationId="{C26640FB-36A1-24E2-DD52-88F6E89A23E0}"/>
          </ac:spMkLst>
        </pc:spChg>
        <pc:spChg chg="mod">
          <ac:chgData name="Irina van der Wal | Lodamind" userId="ff0e01cd-9214-4521-ab79-0fdbd3d991ba" providerId="ADAL" clId="{030C7E3A-C69C-53F1-982C-171DA57E4A26}" dt="2026-04-14T07:57:40.716" v="12836" actId="165"/>
          <ac:spMkLst>
            <pc:docMk/>
            <pc:sldMk cId="748049958" sldId="2142533032"/>
            <ac:spMk id="512" creationId="{A0418D2B-F5C6-A709-AE8C-1588A346B41E}"/>
          </ac:spMkLst>
        </pc:spChg>
        <pc:spChg chg="mod">
          <ac:chgData name="Irina van der Wal | Lodamind" userId="ff0e01cd-9214-4521-ab79-0fdbd3d991ba" providerId="ADAL" clId="{030C7E3A-C69C-53F1-982C-171DA57E4A26}" dt="2026-04-14T07:57:44.482" v="12837" actId="165"/>
          <ac:spMkLst>
            <pc:docMk/>
            <pc:sldMk cId="748049958" sldId="2142533032"/>
            <ac:spMk id="514" creationId="{798E8D6D-1BB9-8A0F-6C31-F999787F3915}"/>
          </ac:spMkLst>
        </pc:spChg>
        <pc:spChg chg="mod">
          <ac:chgData name="Irina van der Wal | Lodamind" userId="ff0e01cd-9214-4521-ab79-0fdbd3d991ba" providerId="ADAL" clId="{030C7E3A-C69C-53F1-982C-171DA57E4A26}" dt="2026-04-14T07:57:44.482" v="12837" actId="165"/>
          <ac:spMkLst>
            <pc:docMk/>
            <pc:sldMk cId="748049958" sldId="2142533032"/>
            <ac:spMk id="516" creationId="{BC3DB8C9-CEE9-7F71-B5BC-BE015CB42B31}"/>
          </ac:spMkLst>
        </pc:spChg>
        <pc:spChg chg="mod">
          <ac:chgData name="Irina van der Wal | Lodamind" userId="ff0e01cd-9214-4521-ab79-0fdbd3d991ba" providerId="ADAL" clId="{030C7E3A-C69C-53F1-982C-171DA57E4A26}" dt="2026-04-14T07:57:44.482" v="12837" actId="165"/>
          <ac:spMkLst>
            <pc:docMk/>
            <pc:sldMk cId="748049958" sldId="2142533032"/>
            <ac:spMk id="517" creationId="{3D8E5659-0352-37AC-03AC-76B7931EACC2}"/>
          </ac:spMkLst>
        </pc:spChg>
        <pc:spChg chg="mod">
          <ac:chgData name="Irina van der Wal | Lodamind" userId="ff0e01cd-9214-4521-ab79-0fdbd3d991ba" providerId="ADAL" clId="{030C7E3A-C69C-53F1-982C-171DA57E4A26}" dt="2026-04-14T07:34:06.792" v="12541" actId="571"/>
          <ac:spMkLst>
            <pc:docMk/>
            <pc:sldMk cId="748049958" sldId="2142533032"/>
            <ac:spMk id="518" creationId="{D0B396BC-70B0-AA8D-D1F7-D0F5CBE3E1E0}"/>
          </ac:spMkLst>
        </pc:spChg>
        <pc:spChg chg="mod">
          <ac:chgData name="Irina van der Wal | Lodamind" userId="ff0e01cd-9214-4521-ab79-0fdbd3d991ba" providerId="ADAL" clId="{030C7E3A-C69C-53F1-982C-171DA57E4A26}" dt="2026-04-14T07:57:44.482" v="12837" actId="165"/>
          <ac:spMkLst>
            <pc:docMk/>
            <pc:sldMk cId="748049958" sldId="2142533032"/>
            <ac:spMk id="519" creationId="{15B3DE70-9E6A-35E8-7A00-A494DE43E5D8}"/>
          </ac:spMkLst>
        </pc:spChg>
        <pc:spChg chg="mod">
          <ac:chgData name="Irina van der Wal | Lodamind" userId="ff0e01cd-9214-4521-ab79-0fdbd3d991ba" providerId="ADAL" clId="{030C7E3A-C69C-53F1-982C-171DA57E4A26}" dt="2026-04-14T07:57:44.482" v="12837" actId="165"/>
          <ac:spMkLst>
            <pc:docMk/>
            <pc:sldMk cId="748049958" sldId="2142533032"/>
            <ac:spMk id="520" creationId="{859726D2-F751-A68F-09D8-40FC3F628DB2}"/>
          </ac:spMkLst>
        </pc:spChg>
        <pc:spChg chg="mod">
          <ac:chgData name="Irina van der Wal | Lodamind" userId="ff0e01cd-9214-4521-ab79-0fdbd3d991ba" providerId="ADAL" clId="{030C7E3A-C69C-53F1-982C-171DA57E4A26}" dt="2026-04-14T07:57:44.482" v="12837" actId="165"/>
          <ac:spMkLst>
            <pc:docMk/>
            <pc:sldMk cId="748049958" sldId="2142533032"/>
            <ac:spMk id="521" creationId="{3B58B1BA-D3A7-A78D-DD71-217BC5628F1D}"/>
          </ac:spMkLst>
        </pc:spChg>
        <pc:spChg chg="mod">
          <ac:chgData name="Irina van der Wal | Lodamind" userId="ff0e01cd-9214-4521-ab79-0fdbd3d991ba" providerId="ADAL" clId="{030C7E3A-C69C-53F1-982C-171DA57E4A26}" dt="2026-04-14T07:57:44.482" v="12837" actId="165"/>
          <ac:spMkLst>
            <pc:docMk/>
            <pc:sldMk cId="748049958" sldId="2142533032"/>
            <ac:spMk id="522" creationId="{D4B4F707-D5EF-C141-B187-DA8A36307A2E}"/>
          </ac:spMkLst>
        </pc:spChg>
        <pc:spChg chg="mod">
          <ac:chgData name="Irina van der Wal | Lodamind" userId="ff0e01cd-9214-4521-ab79-0fdbd3d991ba" providerId="ADAL" clId="{030C7E3A-C69C-53F1-982C-171DA57E4A26}" dt="2026-04-14T07:57:44.482" v="12837" actId="165"/>
          <ac:spMkLst>
            <pc:docMk/>
            <pc:sldMk cId="748049958" sldId="2142533032"/>
            <ac:spMk id="523" creationId="{0B0F265B-3436-0425-03C8-F2E8E4C9B043}"/>
          </ac:spMkLst>
        </pc:spChg>
        <pc:spChg chg="mod">
          <ac:chgData name="Irina van der Wal | Lodamind" userId="ff0e01cd-9214-4521-ab79-0fdbd3d991ba" providerId="ADAL" clId="{030C7E3A-C69C-53F1-982C-171DA57E4A26}" dt="2026-04-14T07:57:44.482" v="12837" actId="165"/>
          <ac:spMkLst>
            <pc:docMk/>
            <pc:sldMk cId="748049958" sldId="2142533032"/>
            <ac:spMk id="524" creationId="{BFF17F2F-0F35-335C-B0FF-937FA6EB9A9D}"/>
          </ac:spMkLst>
        </pc:spChg>
        <pc:spChg chg="mod">
          <ac:chgData name="Irina van der Wal | Lodamind" userId="ff0e01cd-9214-4521-ab79-0fdbd3d991ba" providerId="ADAL" clId="{030C7E3A-C69C-53F1-982C-171DA57E4A26}" dt="2026-04-14T07:57:52.241" v="12839" actId="165"/>
          <ac:spMkLst>
            <pc:docMk/>
            <pc:sldMk cId="748049958" sldId="2142533032"/>
            <ac:spMk id="526" creationId="{8F2A0E02-1A3B-7C74-D04B-53611D067920}"/>
          </ac:spMkLst>
        </pc:spChg>
        <pc:spChg chg="mod">
          <ac:chgData name="Irina van der Wal | Lodamind" userId="ff0e01cd-9214-4521-ab79-0fdbd3d991ba" providerId="ADAL" clId="{030C7E3A-C69C-53F1-982C-171DA57E4A26}" dt="2026-04-14T07:57:52.241" v="12839" actId="165"/>
          <ac:spMkLst>
            <pc:docMk/>
            <pc:sldMk cId="748049958" sldId="2142533032"/>
            <ac:spMk id="528" creationId="{A6B66051-6DF7-2316-7931-F999415287B6}"/>
          </ac:spMkLst>
        </pc:spChg>
        <pc:spChg chg="mod">
          <ac:chgData name="Irina van der Wal | Lodamind" userId="ff0e01cd-9214-4521-ab79-0fdbd3d991ba" providerId="ADAL" clId="{030C7E3A-C69C-53F1-982C-171DA57E4A26}" dt="2026-04-14T07:57:52.241" v="12839" actId="165"/>
          <ac:spMkLst>
            <pc:docMk/>
            <pc:sldMk cId="748049958" sldId="2142533032"/>
            <ac:spMk id="529" creationId="{6D7D6412-87BE-9CF3-FF2E-3ED91111FFF3}"/>
          </ac:spMkLst>
        </pc:spChg>
        <pc:spChg chg="mod">
          <ac:chgData name="Irina van der Wal | Lodamind" userId="ff0e01cd-9214-4521-ab79-0fdbd3d991ba" providerId="ADAL" clId="{030C7E3A-C69C-53F1-982C-171DA57E4A26}" dt="2026-04-14T07:57:52.241" v="12839" actId="165"/>
          <ac:spMkLst>
            <pc:docMk/>
            <pc:sldMk cId="748049958" sldId="2142533032"/>
            <ac:spMk id="530" creationId="{AA0A94F8-9E10-CF99-6B76-77E96059CDD4}"/>
          </ac:spMkLst>
        </pc:spChg>
        <pc:spChg chg="mod">
          <ac:chgData name="Irina van der Wal | Lodamind" userId="ff0e01cd-9214-4521-ab79-0fdbd3d991ba" providerId="ADAL" clId="{030C7E3A-C69C-53F1-982C-171DA57E4A26}" dt="2026-04-14T07:57:52.241" v="12839" actId="165"/>
          <ac:spMkLst>
            <pc:docMk/>
            <pc:sldMk cId="748049958" sldId="2142533032"/>
            <ac:spMk id="531" creationId="{4AA3B861-0E12-A2CC-A43F-1938DA015BEF}"/>
          </ac:spMkLst>
        </pc:spChg>
        <pc:spChg chg="mod">
          <ac:chgData name="Irina van der Wal | Lodamind" userId="ff0e01cd-9214-4521-ab79-0fdbd3d991ba" providerId="ADAL" clId="{030C7E3A-C69C-53F1-982C-171DA57E4A26}" dt="2026-04-14T07:57:52.241" v="12839" actId="165"/>
          <ac:spMkLst>
            <pc:docMk/>
            <pc:sldMk cId="748049958" sldId="2142533032"/>
            <ac:spMk id="532" creationId="{F3DBD10F-24CB-E4C5-6121-C3C67474330D}"/>
          </ac:spMkLst>
        </pc:spChg>
        <pc:spChg chg="mod">
          <ac:chgData name="Irina van der Wal | Lodamind" userId="ff0e01cd-9214-4521-ab79-0fdbd3d991ba" providerId="ADAL" clId="{030C7E3A-C69C-53F1-982C-171DA57E4A26}" dt="2026-04-14T07:57:52.241" v="12839" actId="165"/>
          <ac:spMkLst>
            <pc:docMk/>
            <pc:sldMk cId="748049958" sldId="2142533032"/>
            <ac:spMk id="533" creationId="{CC09957F-FDB3-0B0C-7DF1-BF0C64419859}"/>
          </ac:spMkLst>
        </pc:spChg>
        <pc:spChg chg="mod">
          <ac:chgData name="Irina van der Wal | Lodamind" userId="ff0e01cd-9214-4521-ab79-0fdbd3d991ba" providerId="ADAL" clId="{030C7E3A-C69C-53F1-982C-171DA57E4A26}" dt="2026-04-14T07:57:52.241" v="12839" actId="165"/>
          <ac:spMkLst>
            <pc:docMk/>
            <pc:sldMk cId="748049958" sldId="2142533032"/>
            <ac:spMk id="534" creationId="{E8976A65-569C-04CE-48B7-25567293F5CF}"/>
          </ac:spMkLst>
        </pc:spChg>
        <pc:spChg chg="mod">
          <ac:chgData name="Irina van der Wal | Lodamind" userId="ff0e01cd-9214-4521-ab79-0fdbd3d991ba" providerId="ADAL" clId="{030C7E3A-C69C-53F1-982C-171DA57E4A26}" dt="2026-04-14T07:57:52.241" v="12839" actId="165"/>
          <ac:spMkLst>
            <pc:docMk/>
            <pc:sldMk cId="748049958" sldId="2142533032"/>
            <ac:spMk id="535" creationId="{9AED6DAB-49B2-B1DD-CA25-2B3873023D47}"/>
          </ac:spMkLst>
        </pc:spChg>
        <pc:spChg chg="mod">
          <ac:chgData name="Irina van der Wal | Lodamind" userId="ff0e01cd-9214-4521-ab79-0fdbd3d991ba" providerId="ADAL" clId="{030C7E3A-C69C-53F1-982C-171DA57E4A26}" dt="2026-04-14T07:57:52.241" v="12839" actId="165"/>
          <ac:spMkLst>
            <pc:docMk/>
            <pc:sldMk cId="748049958" sldId="2142533032"/>
            <ac:spMk id="536" creationId="{3CA95B47-593C-17E3-8C34-1CE8DA64296F}"/>
          </ac:spMkLst>
        </pc:spChg>
        <pc:spChg chg="mod">
          <ac:chgData name="Irina van der Wal | Lodamind" userId="ff0e01cd-9214-4521-ab79-0fdbd3d991ba" providerId="ADAL" clId="{030C7E3A-C69C-53F1-982C-171DA57E4A26}" dt="2026-04-14T07:34:41.214" v="12545" actId="571"/>
          <ac:spMkLst>
            <pc:docMk/>
            <pc:sldMk cId="748049958" sldId="2142533032"/>
            <ac:spMk id="538" creationId="{A25CE39E-A58D-1B6E-9941-8BA7450867BF}"/>
          </ac:spMkLst>
        </pc:spChg>
        <pc:spChg chg="mod">
          <ac:chgData name="Irina van der Wal | Lodamind" userId="ff0e01cd-9214-4521-ab79-0fdbd3d991ba" providerId="ADAL" clId="{030C7E3A-C69C-53F1-982C-171DA57E4A26}" dt="2026-04-14T07:34:41.214" v="12545" actId="571"/>
          <ac:spMkLst>
            <pc:docMk/>
            <pc:sldMk cId="748049958" sldId="2142533032"/>
            <ac:spMk id="540" creationId="{9F405129-5B3E-8A43-09A3-351B9330B5FD}"/>
          </ac:spMkLst>
        </pc:spChg>
        <pc:spChg chg="mod">
          <ac:chgData name="Irina van der Wal | Lodamind" userId="ff0e01cd-9214-4521-ab79-0fdbd3d991ba" providerId="ADAL" clId="{030C7E3A-C69C-53F1-982C-171DA57E4A26}" dt="2026-04-14T07:34:41.214" v="12545" actId="571"/>
          <ac:spMkLst>
            <pc:docMk/>
            <pc:sldMk cId="748049958" sldId="2142533032"/>
            <ac:spMk id="541" creationId="{F3489208-E6D6-E0F9-C67D-74E7AB2B259B}"/>
          </ac:spMkLst>
        </pc:spChg>
        <pc:spChg chg="mod">
          <ac:chgData name="Irina van der Wal | Lodamind" userId="ff0e01cd-9214-4521-ab79-0fdbd3d991ba" providerId="ADAL" clId="{030C7E3A-C69C-53F1-982C-171DA57E4A26}" dt="2026-04-14T07:34:41.214" v="12545" actId="571"/>
          <ac:spMkLst>
            <pc:docMk/>
            <pc:sldMk cId="748049958" sldId="2142533032"/>
            <ac:spMk id="542" creationId="{38971D1F-1B9F-6072-4CE7-345D14100EEC}"/>
          </ac:spMkLst>
        </pc:spChg>
        <pc:spChg chg="mod">
          <ac:chgData name="Irina van der Wal | Lodamind" userId="ff0e01cd-9214-4521-ab79-0fdbd3d991ba" providerId="ADAL" clId="{030C7E3A-C69C-53F1-982C-171DA57E4A26}" dt="2026-04-14T07:34:41.214" v="12545" actId="571"/>
          <ac:spMkLst>
            <pc:docMk/>
            <pc:sldMk cId="748049958" sldId="2142533032"/>
            <ac:spMk id="543" creationId="{2E178120-7CFC-179E-1A69-897AFD1B6FF4}"/>
          </ac:spMkLst>
        </pc:spChg>
        <pc:spChg chg="mod">
          <ac:chgData name="Irina van der Wal | Lodamind" userId="ff0e01cd-9214-4521-ab79-0fdbd3d991ba" providerId="ADAL" clId="{030C7E3A-C69C-53F1-982C-171DA57E4A26}" dt="2026-04-14T07:34:41.214" v="12545" actId="571"/>
          <ac:spMkLst>
            <pc:docMk/>
            <pc:sldMk cId="748049958" sldId="2142533032"/>
            <ac:spMk id="544" creationId="{9DB97E39-BB49-7DDB-FEFF-2AF11BD2197D}"/>
          </ac:spMkLst>
        </pc:spChg>
        <pc:spChg chg="mod">
          <ac:chgData name="Irina van der Wal | Lodamind" userId="ff0e01cd-9214-4521-ab79-0fdbd3d991ba" providerId="ADAL" clId="{030C7E3A-C69C-53F1-982C-171DA57E4A26}" dt="2026-04-14T07:34:41.214" v="12545" actId="571"/>
          <ac:spMkLst>
            <pc:docMk/>
            <pc:sldMk cId="748049958" sldId="2142533032"/>
            <ac:spMk id="545" creationId="{FEF27BC1-3063-1E5A-8726-29AEAC724A71}"/>
          </ac:spMkLst>
        </pc:spChg>
        <pc:spChg chg="mod">
          <ac:chgData name="Irina van der Wal | Lodamind" userId="ff0e01cd-9214-4521-ab79-0fdbd3d991ba" providerId="ADAL" clId="{030C7E3A-C69C-53F1-982C-171DA57E4A26}" dt="2026-04-14T07:34:41.214" v="12545" actId="571"/>
          <ac:spMkLst>
            <pc:docMk/>
            <pc:sldMk cId="748049958" sldId="2142533032"/>
            <ac:spMk id="546" creationId="{0885050B-825D-8A06-4CF2-08893D517B42}"/>
          </ac:spMkLst>
        </pc:spChg>
        <pc:spChg chg="mod">
          <ac:chgData name="Irina van der Wal | Lodamind" userId="ff0e01cd-9214-4521-ab79-0fdbd3d991ba" providerId="ADAL" clId="{030C7E3A-C69C-53F1-982C-171DA57E4A26}" dt="2026-04-14T07:34:41.214" v="12545" actId="571"/>
          <ac:spMkLst>
            <pc:docMk/>
            <pc:sldMk cId="748049958" sldId="2142533032"/>
            <ac:spMk id="547" creationId="{F638E243-1BF7-9FC4-8F27-1634BF597C28}"/>
          </ac:spMkLst>
        </pc:spChg>
        <pc:spChg chg="mod">
          <ac:chgData name="Irina van der Wal | Lodamind" userId="ff0e01cd-9214-4521-ab79-0fdbd3d991ba" providerId="ADAL" clId="{030C7E3A-C69C-53F1-982C-171DA57E4A26}" dt="2026-04-14T07:34:41.214" v="12545" actId="571"/>
          <ac:spMkLst>
            <pc:docMk/>
            <pc:sldMk cId="748049958" sldId="2142533032"/>
            <ac:spMk id="548" creationId="{8C2C059A-6035-D580-2BCE-E07E28CDF162}"/>
          </ac:spMkLst>
        </pc:spChg>
        <pc:spChg chg="mod">
          <ac:chgData name="Irina van der Wal | Lodamind" userId="ff0e01cd-9214-4521-ab79-0fdbd3d991ba" providerId="ADAL" clId="{030C7E3A-C69C-53F1-982C-171DA57E4A26}" dt="2026-04-14T07:34:53.310" v="12548" actId="571"/>
          <ac:spMkLst>
            <pc:docMk/>
            <pc:sldMk cId="748049958" sldId="2142533032"/>
            <ac:spMk id="550" creationId="{444DD6CF-0E41-95E1-CA66-5EB042FBD096}"/>
          </ac:spMkLst>
        </pc:spChg>
        <pc:spChg chg="mod">
          <ac:chgData name="Irina van der Wal | Lodamind" userId="ff0e01cd-9214-4521-ab79-0fdbd3d991ba" providerId="ADAL" clId="{030C7E3A-C69C-53F1-982C-171DA57E4A26}" dt="2026-04-14T07:34:53.310" v="12548" actId="571"/>
          <ac:spMkLst>
            <pc:docMk/>
            <pc:sldMk cId="748049958" sldId="2142533032"/>
            <ac:spMk id="551" creationId="{BC407C64-83A6-710A-BAA0-0D54F264095A}"/>
          </ac:spMkLst>
        </pc:spChg>
        <pc:spChg chg="mod">
          <ac:chgData name="Irina van der Wal | Lodamind" userId="ff0e01cd-9214-4521-ab79-0fdbd3d991ba" providerId="ADAL" clId="{030C7E3A-C69C-53F1-982C-171DA57E4A26}" dt="2026-04-14T07:34:53.310" v="12548" actId="571"/>
          <ac:spMkLst>
            <pc:docMk/>
            <pc:sldMk cId="748049958" sldId="2142533032"/>
            <ac:spMk id="552" creationId="{E4A51F82-77A9-C55D-F9C1-B09210483B18}"/>
          </ac:spMkLst>
        </pc:spChg>
        <pc:spChg chg="mod">
          <ac:chgData name="Irina van der Wal | Lodamind" userId="ff0e01cd-9214-4521-ab79-0fdbd3d991ba" providerId="ADAL" clId="{030C7E3A-C69C-53F1-982C-171DA57E4A26}" dt="2026-04-14T07:34:53.310" v="12548" actId="571"/>
          <ac:spMkLst>
            <pc:docMk/>
            <pc:sldMk cId="748049958" sldId="2142533032"/>
            <ac:spMk id="553" creationId="{8687F0C0-9A9F-F1FA-50C6-4AB6D9AD0C33}"/>
          </ac:spMkLst>
        </pc:spChg>
        <pc:spChg chg="mod">
          <ac:chgData name="Irina van der Wal | Lodamind" userId="ff0e01cd-9214-4521-ab79-0fdbd3d991ba" providerId="ADAL" clId="{030C7E3A-C69C-53F1-982C-171DA57E4A26}" dt="2026-04-14T07:34:53.310" v="12548" actId="571"/>
          <ac:spMkLst>
            <pc:docMk/>
            <pc:sldMk cId="748049958" sldId="2142533032"/>
            <ac:spMk id="554" creationId="{F5F7B996-6898-2F70-9A00-49D2D9DA7273}"/>
          </ac:spMkLst>
        </pc:spChg>
        <pc:spChg chg="mod">
          <ac:chgData name="Irina van der Wal | Lodamind" userId="ff0e01cd-9214-4521-ab79-0fdbd3d991ba" providerId="ADAL" clId="{030C7E3A-C69C-53F1-982C-171DA57E4A26}" dt="2026-04-14T07:57:55.647" v="12840" actId="165"/>
          <ac:spMkLst>
            <pc:docMk/>
            <pc:sldMk cId="748049958" sldId="2142533032"/>
            <ac:spMk id="556" creationId="{EEE7CA86-5A5E-1F94-1FE9-3632353E70F7}"/>
          </ac:spMkLst>
        </pc:spChg>
        <pc:spChg chg="mod">
          <ac:chgData name="Irina van der Wal | Lodamind" userId="ff0e01cd-9214-4521-ab79-0fdbd3d991ba" providerId="ADAL" clId="{030C7E3A-C69C-53F1-982C-171DA57E4A26}" dt="2026-04-14T07:57:55.647" v="12840" actId="165"/>
          <ac:spMkLst>
            <pc:docMk/>
            <pc:sldMk cId="748049958" sldId="2142533032"/>
            <ac:spMk id="558" creationId="{955237D8-FAB9-B333-3417-84513EE503F0}"/>
          </ac:spMkLst>
        </pc:spChg>
        <pc:spChg chg="mod">
          <ac:chgData name="Irina van der Wal | Lodamind" userId="ff0e01cd-9214-4521-ab79-0fdbd3d991ba" providerId="ADAL" clId="{030C7E3A-C69C-53F1-982C-171DA57E4A26}" dt="2026-04-14T07:57:55.647" v="12840" actId="165"/>
          <ac:spMkLst>
            <pc:docMk/>
            <pc:sldMk cId="748049958" sldId="2142533032"/>
            <ac:spMk id="559" creationId="{633CB1DC-5002-DDC9-C12E-1E83842BAFF1}"/>
          </ac:spMkLst>
        </pc:spChg>
        <pc:spChg chg="mod">
          <ac:chgData name="Irina van der Wal | Lodamind" userId="ff0e01cd-9214-4521-ab79-0fdbd3d991ba" providerId="ADAL" clId="{030C7E3A-C69C-53F1-982C-171DA57E4A26}" dt="2026-04-14T07:57:55.647" v="12840" actId="165"/>
          <ac:spMkLst>
            <pc:docMk/>
            <pc:sldMk cId="748049958" sldId="2142533032"/>
            <ac:spMk id="560" creationId="{1499CD92-A35A-5043-15A6-A4E0DE559027}"/>
          </ac:spMkLst>
        </pc:spChg>
        <pc:spChg chg="mod">
          <ac:chgData name="Irina van der Wal | Lodamind" userId="ff0e01cd-9214-4521-ab79-0fdbd3d991ba" providerId="ADAL" clId="{030C7E3A-C69C-53F1-982C-171DA57E4A26}" dt="2026-04-14T07:57:55.647" v="12840" actId="165"/>
          <ac:spMkLst>
            <pc:docMk/>
            <pc:sldMk cId="748049958" sldId="2142533032"/>
            <ac:spMk id="561" creationId="{236DCC8F-FFCD-7599-0ECF-2CC6FE016D12}"/>
          </ac:spMkLst>
        </pc:spChg>
        <pc:spChg chg="mod">
          <ac:chgData name="Irina van der Wal | Lodamind" userId="ff0e01cd-9214-4521-ab79-0fdbd3d991ba" providerId="ADAL" clId="{030C7E3A-C69C-53F1-982C-171DA57E4A26}" dt="2026-04-14T07:57:55.647" v="12840" actId="165"/>
          <ac:spMkLst>
            <pc:docMk/>
            <pc:sldMk cId="748049958" sldId="2142533032"/>
            <ac:spMk id="562" creationId="{20986CCD-FE13-A8E8-9F58-3FECD3B79578}"/>
          </ac:spMkLst>
        </pc:spChg>
        <pc:spChg chg="mod">
          <ac:chgData name="Irina van der Wal | Lodamind" userId="ff0e01cd-9214-4521-ab79-0fdbd3d991ba" providerId="ADAL" clId="{030C7E3A-C69C-53F1-982C-171DA57E4A26}" dt="2026-04-14T07:57:55.647" v="12840" actId="165"/>
          <ac:spMkLst>
            <pc:docMk/>
            <pc:sldMk cId="748049958" sldId="2142533032"/>
            <ac:spMk id="563" creationId="{2BAA28D3-37CD-D092-104C-379DE3AFE97F}"/>
          </ac:spMkLst>
        </pc:spChg>
        <pc:spChg chg="mod">
          <ac:chgData name="Irina van der Wal | Lodamind" userId="ff0e01cd-9214-4521-ab79-0fdbd3d991ba" providerId="ADAL" clId="{030C7E3A-C69C-53F1-982C-171DA57E4A26}" dt="2026-04-14T07:57:55.647" v="12840" actId="165"/>
          <ac:spMkLst>
            <pc:docMk/>
            <pc:sldMk cId="748049958" sldId="2142533032"/>
            <ac:spMk id="564" creationId="{53B90CEB-5B8A-E789-FFFE-BF97244CE5AE}"/>
          </ac:spMkLst>
        </pc:spChg>
        <pc:spChg chg="mod">
          <ac:chgData name="Irina van der Wal | Lodamind" userId="ff0e01cd-9214-4521-ab79-0fdbd3d991ba" providerId="ADAL" clId="{030C7E3A-C69C-53F1-982C-171DA57E4A26}" dt="2026-04-14T07:57:55.647" v="12840" actId="165"/>
          <ac:spMkLst>
            <pc:docMk/>
            <pc:sldMk cId="748049958" sldId="2142533032"/>
            <ac:spMk id="565" creationId="{74B60597-79C9-04B2-ADB6-96233025F4CD}"/>
          </ac:spMkLst>
        </pc:spChg>
        <pc:spChg chg="mod">
          <ac:chgData name="Irina van der Wal | Lodamind" userId="ff0e01cd-9214-4521-ab79-0fdbd3d991ba" providerId="ADAL" clId="{030C7E3A-C69C-53F1-982C-171DA57E4A26}" dt="2026-04-14T07:57:55.647" v="12840" actId="165"/>
          <ac:spMkLst>
            <pc:docMk/>
            <pc:sldMk cId="748049958" sldId="2142533032"/>
            <ac:spMk id="566" creationId="{37653029-74D4-EBD2-D4B4-C91C15CBCFAE}"/>
          </ac:spMkLst>
        </pc:spChg>
        <pc:spChg chg="mod">
          <ac:chgData name="Irina van der Wal | Lodamind" userId="ff0e01cd-9214-4521-ab79-0fdbd3d991ba" providerId="ADAL" clId="{030C7E3A-C69C-53F1-982C-171DA57E4A26}" dt="2026-04-14T07:57:37.130" v="12835" actId="165"/>
          <ac:spMkLst>
            <pc:docMk/>
            <pc:sldMk cId="748049958" sldId="2142533032"/>
            <ac:spMk id="570" creationId="{F66107F4-8A26-26DA-40DE-9D052FBE219B}"/>
          </ac:spMkLst>
        </pc:spChg>
        <pc:spChg chg="mod">
          <ac:chgData name="Irina van der Wal | Lodamind" userId="ff0e01cd-9214-4521-ab79-0fdbd3d991ba" providerId="ADAL" clId="{030C7E3A-C69C-53F1-982C-171DA57E4A26}" dt="2026-04-14T07:57:37.130" v="12835" actId="165"/>
          <ac:spMkLst>
            <pc:docMk/>
            <pc:sldMk cId="748049958" sldId="2142533032"/>
            <ac:spMk id="571" creationId="{3FD874DA-1E24-BABC-1A10-5E20A757FE5B}"/>
          </ac:spMkLst>
        </pc:spChg>
        <pc:spChg chg="mod">
          <ac:chgData name="Irina van der Wal | Lodamind" userId="ff0e01cd-9214-4521-ab79-0fdbd3d991ba" providerId="ADAL" clId="{030C7E3A-C69C-53F1-982C-171DA57E4A26}" dt="2026-04-14T07:57:37.130" v="12835" actId="165"/>
          <ac:spMkLst>
            <pc:docMk/>
            <pc:sldMk cId="748049958" sldId="2142533032"/>
            <ac:spMk id="572" creationId="{BDB465A6-03AB-CD55-A848-57B837731081}"/>
          </ac:spMkLst>
        </pc:spChg>
        <pc:spChg chg="mod">
          <ac:chgData name="Irina van der Wal | Lodamind" userId="ff0e01cd-9214-4521-ab79-0fdbd3d991ba" providerId="ADAL" clId="{030C7E3A-C69C-53F1-982C-171DA57E4A26}" dt="2026-04-14T07:57:37.130" v="12835" actId="165"/>
          <ac:spMkLst>
            <pc:docMk/>
            <pc:sldMk cId="748049958" sldId="2142533032"/>
            <ac:spMk id="573" creationId="{24F3D3EE-EADF-C940-1DF9-D33DD4EFF0C3}"/>
          </ac:spMkLst>
        </pc:spChg>
        <pc:spChg chg="mod">
          <ac:chgData name="Irina van der Wal | Lodamind" userId="ff0e01cd-9214-4521-ab79-0fdbd3d991ba" providerId="ADAL" clId="{030C7E3A-C69C-53F1-982C-171DA57E4A26}" dt="2026-04-14T07:57:37.130" v="12835" actId="165"/>
          <ac:spMkLst>
            <pc:docMk/>
            <pc:sldMk cId="748049958" sldId="2142533032"/>
            <ac:spMk id="574" creationId="{51FC1B87-28EA-58B0-E6DD-D03DB74B0CD0}"/>
          </ac:spMkLst>
        </pc:spChg>
        <pc:spChg chg="add mod">
          <ac:chgData name="Irina van der Wal | Lodamind" userId="ff0e01cd-9214-4521-ab79-0fdbd3d991ba" providerId="ADAL" clId="{030C7E3A-C69C-53F1-982C-171DA57E4A26}" dt="2026-04-14T07:52:34.995" v="12757" actId="1076"/>
          <ac:spMkLst>
            <pc:docMk/>
            <pc:sldMk cId="748049958" sldId="2142533032"/>
            <ac:spMk id="581" creationId="{3E3CA3F4-CB8E-8190-4F07-48C9FD99337A}"/>
          </ac:spMkLst>
        </pc:spChg>
        <pc:spChg chg="add mod">
          <ac:chgData name="Irina van der Wal | Lodamind" userId="ff0e01cd-9214-4521-ab79-0fdbd3d991ba" providerId="ADAL" clId="{030C7E3A-C69C-53F1-982C-171DA57E4A26}" dt="2026-04-14T07:52:48.160" v="12761" actId="1076"/>
          <ac:spMkLst>
            <pc:docMk/>
            <pc:sldMk cId="748049958" sldId="2142533032"/>
            <ac:spMk id="582" creationId="{70C3BAA4-903B-8E41-A1B2-43A55272157F}"/>
          </ac:spMkLst>
        </pc:spChg>
        <pc:spChg chg="mod">
          <ac:chgData name="Irina van der Wal | Lodamind" userId="ff0e01cd-9214-4521-ab79-0fdbd3d991ba" providerId="ADAL" clId="{030C7E3A-C69C-53F1-982C-171DA57E4A26}" dt="2026-04-14T07:54:06.577" v="12782" actId="165"/>
          <ac:spMkLst>
            <pc:docMk/>
            <pc:sldMk cId="748049958" sldId="2142533032"/>
            <ac:spMk id="584" creationId="{8640C239-3034-2A59-199D-3C99F9B24DBF}"/>
          </ac:spMkLst>
        </pc:spChg>
        <pc:spChg chg="mod">
          <ac:chgData name="Irina van der Wal | Lodamind" userId="ff0e01cd-9214-4521-ab79-0fdbd3d991ba" providerId="ADAL" clId="{030C7E3A-C69C-53F1-982C-171DA57E4A26}" dt="2026-04-14T07:54:06.577" v="12782" actId="165"/>
          <ac:spMkLst>
            <pc:docMk/>
            <pc:sldMk cId="748049958" sldId="2142533032"/>
            <ac:spMk id="587" creationId="{ACD334A9-E413-EDC7-D490-793C71F3CFEC}"/>
          </ac:spMkLst>
        </pc:spChg>
        <pc:spChg chg="mod">
          <ac:chgData name="Irina van der Wal | Lodamind" userId="ff0e01cd-9214-4521-ab79-0fdbd3d991ba" providerId="ADAL" clId="{030C7E3A-C69C-53F1-982C-171DA57E4A26}" dt="2026-04-14T07:54:06.577" v="12782" actId="165"/>
          <ac:spMkLst>
            <pc:docMk/>
            <pc:sldMk cId="748049958" sldId="2142533032"/>
            <ac:spMk id="592" creationId="{6ED6D513-DB78-3DF8-47BE-1D7D0B59F79B}"/>
          </ac:spMkLst>
        </pc:spChg>
        <pc:spChg chg="mod">
          <ac:chgData name="Irina van der Wal | Lodamind" userId="ff0e01cd-9214-4521-ab79-0fdbd3d991ba" providerId="ADAL" clId="{030C7E3A-C69C-53F1-982C-171DA57E4A26}" dt="2026-04-14T07:54:06.577" v="12782" actId="165"/>
          <ac:spMkLst>
            <pc:docMk/>
            <pc:sldMk cId="748049958" sldId="2142533032"/>
            <ac:spMk id="594" creationId="{C11806BE-229B-9E18-B7B9-53BF09D22CFA}"/>
          </ac:spMkLst>
        </pc:spChg>
        <pc:spChg chg="mod">
          <ac:chgData name="Irina van der Wal | Lodamind" userId="ff0e01cd-9214-4521-ab79-0fdbd3d991ba" providerId="ADAL" clId="{030C7E3A-C69C-53F1-982C-171DA57E4A26}" dt="2026-04-14T07:54:06.577" v="12782" actId="165"/>
          <ac:spMkLst>
            <pc:docMk/>
            <pc:sldMk cId="748049958" sldId="2142533032"/>
            <ac:spMk id="599" creationId="{EF77E933-4209-F118-A3B6-8B01C89A5023}"/>
          </ac:spMkLst>
        </pc:spChg>
        <pc:spChg chg="mod">
          <ac:chgData name="Irina van der Wal | Lodamind" userId="ff0e01cd-9214-4521-ab79-0fdbd3d991ba" providerId="ADAL" clId="{030C7E3A-C69C-53F1-982C-171DA57E4A26}" dt="2026-04-14T07:55:12.702" v="12796" actId="1076"/>
          <ac:spMkLst>
            <pc:docMk/>
            <pc:sldMk cId="748049958" sldId="2142533032"/>
            <ac:spMk id="600" creationId="{CD56366F-4791-8791-D44D-27FBE7E4330F}"/>
          </ac:spMkLst>
        </pc:spChg>
        <pc:spChg chg="del mod">
          <ac:chgData name="Irina van der Wal | Lodamind" userId="ff0e01cd-9214-4521-ab79-0fdbd3d991ba" providerId="ADAL" clId="{030C7E3A-C69C-53F1-982C-171DA57E4A26}" dt="2026-04-14T07:55:43.213" v="12808" actId="478"/>
          <ac:spMkLst>
            <pc:docMk/>
            <pc:sldMk cId="748049958" sldId="2142533032"/>
            <ac:spMk id="601" creationId="{0120D8EA-BA7F-2C89-5FA9-CAACAA8140A1}"/>
          </ac:spMkLst>
        </pc:spChg>
        <pc:spChg chg="mod">
          <ac:chgData name="Irina van der Wal | Lodamind" userId="ff0e01cd-9214-4521-ab79-0fdbd3d991ba" providerId="ADAL" clId="{030C7E3A-C69C-53F1-982C-171DA57E4A26}" dt="2026-04-14T07:54:06.577" v="12782" actId="165"/>
          <ac:spMkLst>
            <pc:docMk/>
            <pc:sldMk cId="748049958" sldId="2142533032"/>
            <ac:spMk id="607" creationId="{C724EF11-EFC7-B9DD-3CC7-E0F9C5A57CC3}"/>
          </ac:spMkLst>
        </pc:spChg>
        <pc:spChg chg="mod">
          <ac:chgData name="Irina van der Wal | Lodamind" userId="ff0e01cd-9214-4521-ab79-0fdbd3d991ba" providerId="ADAL" clId="{030C7E3A-C69C-53F1-982C-171DA57E4A26}" dt="2026-04-14T07:54:06.577" v="12782" actId="165"/>
          <ac:spMkLst>
            <pc:docMk/>
            <pc:sldMk cId="748049958" sldId="2142533032"/>
            <ac:spMk id="610" creationId="{78425644-3372-F629-6811-7763F6933E05}"/>
          </ac:spMkLst>
        </pc:spChg>
        <pc:spChg chg="mod">
          <ac:chgData name="Irina van der Wal | Lodamind" userId="ff0e01cd-9214-4521-ab79-0fdbd3d991ba" providerId="ADAL" clId="{030C7E3A-C69C-53F1-982C-171DA57E4A26}" dt="2026-04-14T07:54:06.577" v="12782" actId="165"/>
          <ac:spMkLst>
            <pc:docMk/>
            <pc:sldMk cId="748049958" sldId="2142533032"/>
            <ac:spMk id="611" creationId="{B719541C-BA40-45C6-9640-750200948165}"/>
          </ac:spMkLst>
        </pc:spChg>
        <pc:spChg chg="mod">
          <ac:chgData name="Irina van der Wal | Lodamind" userId="ff0e01cd-9214-4521-ab79-0fdbd3d991ba" providerId="ADAL" clId="{030C7E3A-C69C-53F1-982C-171DA57E4A26}" dt="2026-04-14T07:54:06.577" v="12782" actId="165"/>
          <ac:spMkLst>
            <pc:docMk/>
            <pc:sldMk cId="748049958" sldId="2142533032"/>
            <ac:spMk id="616" creationId="{1B582745-6A14-6576-D198-1916001795C5}"/>
          </ac:spMkLst>
        </pc:spChg>
        <pc:spChg chg="mod">
          <ac:chgData name="Irina van der Wal | Lodamind" userId="ff0e01cd-9214-4521-ab79-0fdbd3d991ba" providerId="ADAL" clId="{030C7E3A-C69C-53F1-982C-171DA57E4A26}" dt="2026-04-14T07:54:06.577" v="12782" actId="165"/>
          <ac:spMkLst>
            <pc:docMk/>
            <pc:sldMk cId="748049958" sldId="2142533032"/>
            <ac:spMk id="624" creationId="{F4989FA5-4877-2F71-324A-AB28485BB043}"/>
          </ac:spMkLst>
        </pc:spChg>
        <pc:spChg chg="mod">
          <ac:chgData name="Irina van der Wal | Lodamind" userId="ff0e01cd-9214-4521-ab79-0fdbd3d991ba" providerId="ADAL" clId="{030C7E3A-C69C-53F1-982C-171DA57E4A26}" dt="2026-04-14T07:53:42.791" v="12774"/>
          <ac:spMkLst>
            <pc:docMk/>
            <pc:sldMk cId="748049958" sldId="2142533032"/>
            <ac:spMk id="630" creationId="{2936DF08-584D-6ABB-B75F-07CC0221C2E2}"/>
          </ac:spMkLst>
        </pc:spChg>
        <pc:spChg chg="mod">
          <ac:chgData name="Irina van der Wal | Lodamind" userId="ff0e01cd-9214-4521-ab79-0fdbd3d991ba" providerId="ADAL" clId="{030C7E3A-C69C-53F1-982C-171DA57E4A26}" dt="2026-04-14T07:53:42.791" v="12774"/>
          <ac:spMkLst>
            <pc:docMk/>
            <pc:sldMk cId="748049958" sldId="2142533032"/>
            <ac:spMk id="631" creationId="{6018BE6E-1860-9E32-F7AA-7A8499067B6B}"/>
          </ac:spMkLst>
        </pc:spChg>
        <pc:spChg chg="mod">
          <ac:chgData name="Irina van der Wal | Lodamind" userId="ff0e01cd-9214-4521-ab79-0fdbd3d991ba" providerId="ADAL" clId="{030C7E3A-C69C-53F1-982C-171DA57E4A26}" dt="2026-04-14T07:53:42.791" v="12774"/>
          <ac:spMkLst>
            <pc:docMk/>
            <pc:sldMk cId="748049958" sldId="2142533032"/>
            <ac:spMk id="632" creationId="{79977ADB-535D-883B-EC30-32A1130A3BE4}"/>
          </ac:spMkLst>
        </pc:spChg>
        <pc:spChg chg="mod">
          <ac:chgData name="Irina van der Wal | Lodamind" userId="ff0e01cd-9214-4521-ab79-0fdbd3d991ba" providerId="ADAL" clId="{030C7E3A-C69C-53F1-982C-171DA57E4A26}" dt="2026-04-14T07:53:42.791" v="12774"/>
          <ac:spMkLst>
            <pc:docMk/>
            <pc:sldMk cId="748049958" sldId="2142533032"/>
            <ac:spMk id="633" creationId="{E6593E09-04AB-67F3-4B25-0C28B4B3DF72}"/>
          </ac:spMkLst>
        </pc:spChg>
        <pc:spChg chg="mod">
          <ac:chgData name="Irina van der Wal | Lodamind" userId="ff0e01cd-9214-4521-ab79-0fdbd3d991ba" providerId="ADAL" clId="{030C7E3A-C69C-53F1-982C-171DA57E4A26}" dt="2026-04-14T07:53:42.791" v="12774"/>
          <ac:spMkLst>
            <pc:docMk/>
            <pc:sldMk cId="748049958" sldId="2142533032"/>
            <ac:spMk id="634" creationId="{CC17FBBC-5F4C-C4E7-3C3D-EAE76B5BB192}"/>
          </ac:spMkLst>
        </pc:spChg>
        <pc:spChg chg="mod">
          <ac:chgData name="Irina van der Wal | Lodamind" userId="ff0e01cd-9214-4521-ab79-0fdbd3d991ba" providerId="ADAL" clId="{030C7E3A-C69C-53F1-982C-171DA57E4A26}" dt="2026-04-14T07:53:42.791" v="12774"/>
          <ac:spMkLst>
            <pc:docMk/>
            <pc:sldMk cId="748049958" sldId="2142533032"/>
            <ac:spMk id="635" creationId="{3622060D-F570-9C98-01CA-95EBB7CEAA4E}"/>
          </ac:spMkLst>
        </pc:spChg>
        <pc:spChg chg="mod">
          <ac:chgData name="Irina van der Wal | Lodamind" userId="ff0e01cd-9214-4521-ab79-0fdbd3d991ba" providerId="ADAL" clId="{030C7E3A-C69C-53F1-982C-171DA57E4A26}" dt="2026-04-14T07:53:42.791" v="12774"/>
          <ac:spMkLst>
            <pc:docMk/>
            <pc:sldMk cId="748049958" sldId="2142533032"/>
            <ac:spMk id="636" creationId="{5A090469-E817-72B4-E0A4-68747C205596}"/>
          </ac:spMkLst>
        </pc:spChg>
        <pc:spChg chg="mod topLvl">
          <ac:chgData name="Irina van der Wal | Lodamind" userId="ff0e01cd-9214-4521-ab79-0fdbd3d991ba" providerId="ADAL" clId="{030C7E3A-C69C-53F1-982C-171DA57E4A26}" dt="2026-04-14T07:56:01.666" v="12813" actId="164"/>
          <ac:spMkLst>
            <pc:docMk/>
            <pc:sldMk cId="748049958" sldId="2142533032"/>
            <ac:spMk id="638" creationId="{FD4349C8-6530-97C3-9635-0F8EE2CE00AA}"/>
          </ac:spMkLst>
        </pc:spChg>
        <pc:spChg chg="mod topLvl">
          <ac:chgData name="Irina van der Wal | Lodamind" userId="ff0e01cd-9214-4521-ab79-0fdbd3d991ba" providerId="ADAL" clId="{030C7E3A-C69C-53F1-982C-171DA57E4A26}" dt="2026-04-14T07:56:01.666" v="12813" actId="164"/>
          <ac:spMkLst>
            <pc:docMk/>
            <pc:sldMk cId="748049958" sldId="2142533032"/>
            <ac:spMk id="639" creationId="{7E035212-16D6-2DB8-4754-60F438E3C2E7}"/>
          </ac:spMkLst>
        </pc:spChg>
        <pc:spChg chg="mod topLvl">
          <ac:chgData name="Irina van der Wal | Lodamind" userId="ff0e01cd-9214-4521-ab79-0fdbd3d991ba" providerId="ADAL" clId="{030C7E3A-C69C-53F1-982C-171DA57E4A26}" dt="2026-04-14T07:55:52.774" v="12809" actId="164"/>
          <ac:spMkLst>
            <pc:docMk/>
            <pc:sldMk cId="748049958" sldId="2142533032"/>
            <ac:spMk id="640" creationId="{1EFB3078-8783-229C-52BE-8F9787109F6C}"/>
          </ac:spMkLst>
        </pc:spChg>
        <pc:spChg chg="mod topLvl">
          <ac:chgData name="Irina van der Wal | Lodamind" userId="ff0e01cd-9214-4521-ab79-0fdbd3d991ba" providerId="ADAL" clId="{030C7E3A-C69C-53F1-982C-171DA57E4A26}" dt="2026-04-14T07:55:52.774" v="12809" actId="164"/>
          <ac:spMkLst>
            <pc:docMk/>
            <pc:sldMk cId="748049958" sldId="2142533032"/>
            <ac:spMk id="641" creationId="{10089753-DB37-FD32-D19D-33C330F9577A}"/>
          </ac:spMkLst>
        </pc:spChg>
        <pc:spChg chg="mod topLvl">
          <ac:chgData name="Irina van der Wal | Lodamind" userId="ff0e01cd-9214-4521-ab79-0fdbd3d991ba" providerId="ADAL" clId="{030C7E3A-C69C-53F1-982C-171DA57E4A26}" dt="2026-04-14T07:55:52.774" v="12809" actId="164"/>
          <ac:spMkLst>
            <pc:docMk/>
            <pc:sldMk cId="748049958" sldId="2142533032"/>
            <ac:spMk id="642" creationId="{B59ECF1D-A8C9-5941-2620-AFCC6EC3DA71}"/>
          </ac:spMkLst>
        </pc:spChg>
        <pc:spChg chg="mod">
          <ac:chgData name="Irina van der Wal | Lodamind" userId="ff0e01cd-9214-4521-ab79-0fdbd3d991ba" providerId="ADAL" clId="{030C7E3A-C69C-53F1-982C-171DA57E4A26}" dt="2026-04-14T07:56:02.676" v="12814"/>
          <ac:spMkLst>
            <pc:docMk/>
            <pc:sldMk cId="748049958" sldId="2142533032"/>
            <ac:spMk id="648" creationId="{59BB9D93-2224-7AA3-6012-0C7E0C9BAD68}"/>
          </ac:spMkLst>
        </pc:spChg>
        <pc:spChg chg="mod">
          <ac:chgData name="Irina van der Wal | Lodamind" userId="ff0e01cd-9214-4521-ab79-0fdbd3d991ba" providerId="ADAL" clId="{030C7E3A-C69C-53F1-982C-171DA57E4A26}" dt="2026-04-14T07:56:02.676" v="12814"/>
          <ac:spMkLst>
            <pc:docMk/>
            <pc:sldMk cId="748049958" sldId="2142533032"/>
            <ac:spMk id="650" creationId="{CFEE4A81-30FB-3569-C691-D3E82EF6EA94}"/>
          </ac:spMkLst>
        </pc:spChg>
        <pc:spChg chg="mod">
          <ac:chgData name="Irina van der Wal | Lodamind" userId="ff0e01cd-9214-4521-ab79-0fdbd3d991ba" providerId="ADAL" clId="{030C7E3A-C69C-53F1-982C-171DA57E4A26}" dt="2026-04-14T07:56:02.676" v="12814"/>
          <ac:spMkLst>
            <pc:docMk/>
            <pc:sldMk cId="748049958" sldId="2142533032"/>
            <ac:spMk id="651" creationId="{0FD1C9EB-B8B6-F90E-2887-7CDDEBB6488C}"/>
          </ac:spMkLst>
        </pc:spChg>
        <pc:spChg chg="mod">
          <ac:chgData name="Irina van der Wal | Lodamind" userId="ff0e01cd-9214-4521-ab79-0fdbd3d991ba" providerId="ADAL" clId="{030C7E3A-C69C-53F1-982C-171DA57E4A26}" dt="2026-04-14T07:56:02.676" v="12814"/>
          <ac:spMkLst>
            <pc:docMk/>
            <pc:sldMk cId="748049958" sldId="2142533032"/>
            <ac:spMk id="652" creationId="{D22FD96D-7CE0-8DD8-8F8D-CE6D71900A94}"/>
          </ac:spMkLst>
        </pc:spChg>
        <pc:spChg chg="mod">
          <ac:chgData name="Irina van der Wal | Lodamind" userId="ff0e01cd-9214-4521-ab79-0fdbd3d991ba" providerId="ADAL" clId="{030C7E3A-C69C-53F1-982C-171DA57E4A26}" dt="2026-04-14T07:56:02.676" v="12814"/>
          <ac:spMkLst>
            <pc:docMk/>
            <pc:sldMk cId="748049958" sldId="2142533032"/>
            <ac:spMk id="653" creationId="{62C83FF1-0CD9-0CEF-2C89-33B5F2CBAB9A}"/>
          </ac:spMkLst>
        </pc:spChg>
        <pc:spChg chg="mod">
          <ac:chgData name="Irina van der Wal | Lodamind" userId="ff0e01cd-9214-4521-ab79-0fdbd3d991ba" providerId="ADAL" clId="{030C7E3A-C69C-53F1-982C-171DA57E4A26}" dt="2026-04-14T07:56:02.676" v="12814"/>
          <ac:spMkLst>
            <pc:docMk/>
            <pc:sldMk cId="748049958" sldId="2142533032"/>
            <ac:spMk id="654" creationId="{A10E65CF-31DF-9E56-7881-7EE81D9067D8}"/>
          </ac:spMkLst>
        </pc:spChg>
        <pc:spChg chg="mod">
          <ac:chgData name="Irina van der Wal | Lodamind" userId="ff0e01cd-9214-4521-ab79-0fdbd3d991ba" providerId="ADAL" clId="{030C7E3A-C69C-53F1-982C-171DA57E4A26}" dt="2026-04-14T07:56:02.676" v="12814"/>
          <ac:spMkLst>
            <pc:docMk/>
            <pc:sldMk cId="748049958" sldId="2142533032"/>
            <ac:spMk id="655" creationId="{396AB930-5F51-0838-3998-3D1B6B99DF5C}"/>
          </ac:spMkLst>
        </pc:spChg>
        <pc:spChg chg="mod">
          <ac:chgData name="Irina van der Wal | Lodamind" userId="ff0e01cd-9214-4521-ab79-0fdbd3d991ba" providerId="ADAL" clId="{030C7E3A-C69C-53F1-982C-171DA57E4A26}" dt="2026-04-14T07:56:02.676" v="12814"/>
          <ac:spMkLst>
            <pc:docMk/>
            <pc:sldMk cId="748049958" sldId="2142533032"/>
            <ac:spMk id="657" creationId="{03C49115-1796-09C0-32DC-D9EE043F4B8F}"/>
          </ac:spMkLst>
        </pc:spChg>
        <pc:spChg chg="mod">
          <ac:chgData name="Irina van der Wal | Lodamind" userId="ff0e01cd-9214-4521-ab79-0fdbd3d991ba" providerId="ADAL" clId="{030C7E3A-C69C-53F1-982C-171DA57E4A26}" dt="2026-04-14T07:56:02.676" v="12814"/>
          <ac:spMkLst>
            <pc:docMk/>
            <pc:sldMk cId="748049958" sldId="2142533032"/>
            <ac:spMk id="659" creationId="{D718B1CF-72E9-7003-1D93-8286B1C56189}"/>
          </ac:spMkLst>
        </pc:spChg>
        <pc:spChg chg="mod">
          <ac:chgData name="Irina van der Wal | Lodamind" userId="ff0e01cd-9214-4521-ab79-0fdbd3d991ba" providerId="ADAL" clId="{030C7E3A-C69C-53F1-982C-171DA57E4A26}" dt="2026-04-14T07:56:02.676" v="12814"/>
          <ac:spMkLst>
            <pc:docMk/>
            <pc:sldMk cId="748049958" sldId="2142533032"/>
            <ac:spMk id="660" creationId="{36FB5A18-B4D6-5680-C49F-23BDB2CAF695}"/>
          </ac:spMkLst>
        </pc:spChg>
        <pc:spChg chg="del mod topLvl">
          <ac:chgData name="Irina van der Wal | Lodamind" userId="ff0e01cd-9214-4521-ab79-0fdbd3d991ba" providerId="ADAL" clId="{030C7E3A-C69C-53F1-982C-171DA57E4A26}" dt="2026-04-14T07:56:24.610" v="12821" actId="478"/>
          <ac:spMkLst>
            <pc:docMk/>
            <pc:sldMk cId="748049958" sldId="2142533032"/>
            <ac:spMk id="662" creationId="{13C0C9C4-CD46-7607-BE19-CAF108ECADBB}"/>
          </ac:spMkLst>
        </pc:spChg>
        <pc:spChg chg="del mod topLvl">
          <ac:chgData name="Irina van der Wal | Lodamind" userId="ff0e01cd-9214-4521-ab79-0fdbd3d991ba" providerId="ADAL" clId="{030C7E3A-C69C-53F1-982C-171DA57E4A26}" dt="2026-04-14T07:56:15.091" v="12819" actId="478"/>
          <ac:spMkLst>
            <pc:docMk/>
            <pc:sldMk cId="748049958" sldId="2142533032"/>
            <ac:spMk id="663" creationId="{EBF33526-2FFF-AAAA-C293-43BAEC99864A}"/>
          </ac:spMkLst>
        </pc:spChg>
        <pc:spChg chg="del">
          <ac:chgData name="Irina van der Wal | Lodamind" userId="ff0e01cd-9214-4521-ab79-0fdbd3d991ba" providerId="ADAL" clId="{030C7E3A-C69C-53F1-982C-171DA57E4A26}" dt="2026-04-14T07:56:19.917" v="12820" actId="478"/>
          <ac:spMkLst>
            <pc:docMk/>
            <pc:sldMk cId="748049958" sldId="2142533032"/>
            <ac:spMk id="664" creationId="{01F3BC78-02EA-70CE-E47B-C1C7C5DCC39C}"/>
          </ac:spMkLst>
        </pc:spChg>
        <pc:spChg chg="mod">
          <ac:chgData name="Irina van der Wal | Lodamind" userId="ff0e01cd-9214-4521-ab79-0fdbd3d991ba" providerId="ADAL" clId="{030C7E3A-C69C-53F1-982C-171DA57E4A26}" dt="2026-04-14T07:56:09.883" v="12816" actId="165"/>
          <ac:spMkLst>
            <pc:docMk/>
            <pc:sldMk cId="748049958" sldId="2142533032"/>
            <ac:spMk id="666" creationId="{C2784BC2-8062-6157-4604-7F760BB070F6}"/>
          </ac:spMkLst>
        </pc:spChg>
        <pc:spChg chg="mod">
          <ac:chgData name="Irina van der Wal | Lodamind" userId="ff0e01cd-9214-4521-ab79-0fdbd3d991ba" providerId="ADAL" clId="{030C7E3A-C69C-53F1-982C-171DA57E4A26}" dt="2026-04-14T07:56:09.883" v="12816" actId="165"/>
          <ac:spMkLst>
            <pc:docMk/>
            <pc:sldMk cId="748049958" sldId="2142533032"/>
            <ac:spMk id="667" creationId="{4DC8D682-A8C7-6BDA-0B3D-97B99422D6F9}"/>
          </ac:spMkLst>
        </pc:spChg>
        <pc:spChg chg="mod">
          <ac:chgData name="Irina van der Wal | Lodamind" userId="ff0e01cd-9214-4521-ab79-0fdbd3d991ba" providerId="ADAL" clId="{030C7E3A-C69C-53F1-982C-171DA57E4A26}" dt="2026-04-14T07:56:09.883" v="12816" actId="165"/>
          <ac:spMkLst>
            <pc:docMk/>
            <pc:sldMk cId="748049958" sldId="2142533032"/>
            <ac:spMk id="668" creationId="{104B3EB4-40C5-892C-425C-72540CD6FB0F}"/>
          </ac:spMkLst>
        </pc:spChg>
        <pc:spChg chg="mod">
          <ac:chgData name="Irina van der Wal | Lodamind" userId="ff0e01cd-9214-4521-ab79-0fdbd3d991ba" providerId="ADAL" clId="{030C7E3A-C69C-53F1-982C-171DA57E4A26}" dt="2026-04-14T07:56:09.883" v="12816" actId="165"/>
          <ac:spMkLst>
            <pc:docMk/>
            <pc:sldMk cId="748049958" sldId="2142533032"/>
            <ac:spMk id="669" creationId="{F7B7318F-2BA4-4176-C633-058B0CA74F06}"/>
          </ac:spMkLst>
        </pc:spChg>
        <pc:spChg chg="mod">
          <ac:chgData name="Irina van der Wal | Lodamind" userId="ff0e01cd-9214-4521-ab79-0fdbd3d991ba" providerId="ADAL" clId="{030C7E3A-C69C-53F1-982C-171DA57E4A26}" dt="2026-04-14T07:56:09.883" v="12816" actId="165"/>
          <ac:spMkLst>
            <pc:docMk/>
            <pc:sldMk cId="748049958" sldId="2142533032"/>
            <ac:spMk id="671" creationId="{4BA75459-BF82-8102-27E6-22F8CC2A79F0}"/>
          </ac:spMkLst>
        </pc:spChg>
        <pc:spChg chg="mod">
          <ac:chgData name="Irina van der Wal | Lodamind" userId="ff0e01cd-9214-4521-ab79-0fdbd3d991ba" providerId="ADAL" clId="{030C7E3A-C69C-53F1-982C-171DA57E4A26}" dt="2026-04-14T07:56:09.883" v="12816" actId="165"/>
          <ac:spMkLst>
            <pc:docMk/>
            <pc:sldMk cId="748049958" sldId="2142533032"/>
            <ac:spMk id="672" creationId="{915769E9-52F6-1CBA-C855-1C3E0A0ED9D3}"/>
          </ac:spMkLst>
        </pc:spChg>
        <pc:spChg chg="mod">
          <ac:chgData name="Irina van der Wal | Lodamind" userId="ff0e01cd-9214-4521-ab79-0fdbd3d991ba" providerId="ADAL" clId="{030C7E3A-C69C-53F1-982C-171DA57E4A26}" dt="2026-04-14T07:56:09.883" v="12816" actId="165"/>
          <ac:spMkLst>
            <pc:docMk/>
            <pc:sldMk cId="748049958" sldId="2142533032"/>
            <ac:spMk id="675" creationId="{F4C70D22-FC53-5180-4EF6-75762B5D0D13}"/>
          </ac:spMkLst>
        </pc:spChg>
        <pc:spChg chg="mod">
          <ac:chgData name="Irina van der Wal | Lodamind" userId="ff0e01cd-9214-4521-ab79-0fdbd3d991ba" providerId="ADAL" clId="{030C7E3A-C69C-53F1-982C-171DA57E4A26}" dt="2026-04-14T07:56:09.883" v="12816" actId="165"/>
          <ac:spMkLst>
            <pc:docMk/>
            <pc:sldMk cId="748049958" sldId="2142533032"/>
            <ac:spMk id="676" creationId="{DBC4680C-B365-C89F-A167-E323D8C9B5E1}"/>
          </ac:spMkLst>
        </pc:spChg>
        <pc:spChg chg="add del mod">
          <ac:chgData name="Irina van der Wal | Lodamind" userId="ff0e01cd-9214-4521-ab79-0fdbd3d991ba" providerId="ADAL" clId="{030C7E3A-C69C-53F1-982C-171DA57E4A26}" dt="2026-04-14T07:58:20.031" v="12849"/>
          <ac:spMkLst>
            <pc:docMk/>
            <pc:sldMk cId="748049958" sldId="2142533032"/>
            <ac:spMk id="678" creationId="{C12B8A33-D0F6-A860-845D-E35A29A422A7}"/>
          </ac:spMkLst>
        </pc:spChg>
        <pc:spChg chg="mod">
          <ac:chgData name="Irina van der Wal | Lodamind" userId="ff0e01cd-9214-4521-ab79-0fdbd3d991ba" providerId="ADAL" clId="{030C7E3A-C69C-53F1-982C-171DA57E4A26}" dt="2026-04-14T08:04:25.976" v="12947" actId="571"/>
          <ac:spMkLst>
            <pc:docMk/>
            <pc:sldMk cId="748049958" sldId="2142533032"/>
            <ac:spMk id="680" creationId="{42625CD6-E302-3E7B-1E1A-F337CDD325BD}"/>
          </ac:spMkLst>
        </pc:spChg>
        <pc:spChg chg="mod">
          <ac:chgData name="Irina van der Wal | Lodamind" userId="ff0e01cd-9214-4521-ab79-0fdbd3d991ba" providerId="ADAL" clId="{030C7E3A-C69C-53F1-982C-171DA57E4A26}" dt="2026-04-14T08:04:25.976" v="12947" actId="571"/>
          <ac:spMkLst>
            <pc:docMk/>
            <pc:sldMk cId="748049958" sldId="2142533032"/>
            <ac:spMk id="681" creationId="{C2493D04-AD4A-AB25-9BBA-89414DCB7733}"/>
          </ac:spMkLst>
        </pc:spChg>
        <pc:spChg chg="mod">
          <ac:chgData name="Irina van der Wal | Lodamind" userId="ff0e01cd-9214-4521-ab79-0fdbd3d991ba" providerId="ADAL" clId="{030C7E3A-C69C-53F1-982C-171DA57E4A26}" dt="2026-04-14T08:04:25.976" v="12947" actId="571"/>
          <ac:spMkLst>
            <pc:docMk/>
            <pc:sldMk cId="748049958" sldId="2142533032"/>
            <ac:spMk id="682" creationId="{78542A10-26CC-D73E-95E4-CDEDA1CDBD9B}"/>
          </ac:spMkLst>
        </pc:spChg>
        <pc:spChg chg="mod">
          <ac:chgData name="Irina van der Wal | Lodamind" userId="ff0e01cd-9214-4521-ab79-0fdbd3d991ba" providerId="ADAL" clId="{030C7E3A-C69C-53F1-982C-171DA57E4A26}" dt="2026-04-14T08:04:25.976" v="12947" actId="571"/>
          <ac:spMkLst>
            <pc:docMk/>
            <pc:sldMk cId="748049958" sldId="2142533032"/>
            <ac:spMk id="683" creationId="{5C12CA34-FFB3-CBBC-8AE9-14D54E64DC0F}"/>
          </ac:spMkLst>
        </pc:spChg>
        <pc:spChg chg="mod">
          <ac:chgData name="Irina van der Wal | Lodamind" userId="ff0e01cd-9214-4521-ab79-0fdbd3d991ba" providerId="ADAL" clId="{030C7E3A-C69C-53F1-982C-171DA57E4A26}" dt="2026-04-14T08:04:25.976" v="12947" actId="571"/>
          <ac:spMkLst>
            <pc:docMk/>
            <pc:sldMk cId="748049958" sldId="2142533032"/>
            <ac:spMk id="684" creationId="{51E20142-165E-2CE1-53B5-F6BDAFC3112D}"/>
          </ac:spMkLst>
        </pc:spChg>
        <pc:spChg chg="mod">
          <ac:chgData name="Irina van der Wal | Lodamind" userId="ff0e01cd-9214-4521-ab79-0fdbd3d991ba" providerId="ADAL" clId="{030C7E3A-C69C-53F1-982C-171DA57E4A26}" dt="2026-04-14T08:04:25.976" v="12947" actId="571"/>
          <ac:spMkLst>
            <pc:docMk/>
            <pc:sldMk cId="748049958" sldId="2142533032"/>
            <ac:spMk id="685" creationId="{F0C8DCBC-A75F-383F-8698-0634DBD3368C}"/>
          </ac:spMkLst>
        </pc:spChg>
        <pc:spChg chg="mod">
          <ac:chgData name="Irina van der Wal | Lodamind" userId="ff0e01cd-9214-4521-ab79-0fdbd3d991ba" providerId="ADAL" clId="{030C7E3A-C69C-53F1-982C-171DA57E4A26}" dt="2026-04-14T08:04:25.976" v="12947" actId="571"/>
          <ac:spMkLst>
            <pc:docMk/>
            <pc:sldMk cId="748049958" sldId="2142533032"/>
            <ac:spMk id="686" creationId="{66542A85-4916-FFE3-DF47-35D98A30AACA}"/>
          </ac:spMkLst>
        </pc:spChg>
        <pc:spChg chg="mod">
          <ac:chgData name="Irina van der Wal | Lodamind" userId="ff0e01cd-9214-4521-ab79-0fdbd3d991ba" providerId="ADAL" clId="{030C7E3A-C69C-53F1-982C-171DA57E4A26}" dt="2026-04-14T08:04:27.903" v="12948" actId="571"/>
          <ac:spMkLst>
            <pc:docMk/>
            <pc:sldMk cId="748049958" sldId="2142533032"/>
            <ac:spMk id="690" creationId="{C39B59CF-E61C-22DA-DE3C-187EAF40D0CB}"/>
          </ac:spMkLst>
        </pc:spChg>
        <pc:spChg chg="mod">
          <ac:chgData name="Irina van der Wal | Lodamind" userId="ff0e01cd-9214-4521-ab79-0fdbd3d991ba" providerId="ADAL" clId="{030C7E3A-C69C-53F1-982C-171DA57E4A26}" dt="2026-04-14T08:04:27.903" v="12948" actId="571"/>
          <ac:spMkLst>
            <pc:docMk/>
            <pc:sldMk cId="748049958" sldId="2142533032"/>
            <ac:spMk id="691" creationId="{50935E89-4511-A742-B36B-CBCCEDEEEC9A}"/>
          </ac:spMkLst>
        </pc:spChg>
        <pc:spChg chg="mod">
          <ac:chgData name="Irina van der Wal | Lodamind" userId="ff0e01cd-9214-4521-ab79-0fdbd3d991ba" providerId="ADAL" clId="{030C7E3A-C69C-53F1-982C-171DA57E4A26}" dt="2026-04-14T08:04:27.903" v="12948" actId="571"/>
          <ac:spMkLst>
            <pc:docMk/>
            <pc:sldMk cId="748049958" sldId="2142533032"/>
            <ac:spMk id="692" creationId="{D2C7EF2F-9D43-0FF5-3887-6616E64D427C}"/>
          </ac:spMkLst>
        </pc:spChg>
        <pc:spChg chg="mod">
          <ac:chgData name="Irina van der Wal | Lodamind" userId="ff0e01cd-9214-4521-ab79-0fdbd3d991ba" providerId="ADAL" clId="{030C7E3A-C69C-53F1-982C-171DA57E4A26}" dt="2026-04-14T08:04:27.903" v="12948" actId="571"/>
          <ac:spMkLst>
            <pc:docMk/>
            <pc:sldMk cId="748049958" sldId="2142533032"/>
            <ac:spMk id="693" creationId="{37A04F92-B016-E408-A413-B4FB7174032C}"/>
          </ac:spMkLst>
        </pc:spChg>
        <pc:spChg chg="mod">
          <ac:chgData name="Irina van der Wal | Lodamind" userId="ff0e01cd-9214-4521-ab79-0fdbd3d991ba" providerId="ADAL" clId="{030C7E3A-C69C-53F1-982C-171DA57E4A26}" dt="2026-04-14T08:04:27.903" v="12948" actId="571"/>
          <ac:spMkLst>
            <pc:docMk/>
            <pc:sldMk cId="748049958" sldId="2142533032"/>
            <ac:spMk id="694" creationId="{DFA9A447-3AF2-E0F1-E9E1-884A6D3AE50E}"/>
          </ac:spMkLst>
        </pc:spChg>
        <pc:spChg chg="mod">
          <ac:chgData name="Irina van der Wal | Lodamind" userId="ff0e01cd-9214-4521-ab79-0fdbd3d991ba" providerId="ADAL" clId="{030C7E3A-C69C-53F1-982C-171DA57E4A26}" dt="2026-04-14T08:04:27.903" v="12948" actId="571"/>
          <ac:spMkLst>
            <pc:docMk/>
            <pc:sldMk cId="748049958" sldId="2142533032"/>
            <ac:spMk id="695" creationId="{11A55362-3DF4-7D46-F5D7-B26C85948291}"/>
          </ac:spMkLst>
        </pc:spChg>
        <pc:spChg chg="mod">
          <ac:chgData name="Irina van der Wal | Lodamind" userId="ff0e01cd-9214-4521-ab79-0fdbd3d991ba" providerId="ADAL" clId="{030C7E3A-C69C-53F1-982C-171DA57E4A26}" dt="2026-04-14T08:04:27.903" v="12948" actId="571"/>
          <ac:spMkLst>
            <pc:docMk/>
            <pc:sldMk cId="748049958" sldId="2142533032"/>
            <ac:spMk id="696" creationId="{1504A29B-8D90-A085-47E9-103CFD0D760E}"/>
          </ac:spMkLst>
        </pc:spChg>
        <pc:spChg chg="mod">
          <ac:chgData name="Irina van der Wal | Lodamind" userId="ff0e01cd-9214-4521-ab79-0fdbd3d991ba" providerId="ADAL" clId="{030C7E3A-C69C-53F1-982C-171DA57E4A26}" dt="2026-04-14T08:04:27.903" v="12948" actId="571"/>
          <ac:spMkLst>
            <pc:docMk/>
            <pc:sldMk cId="748049958" sldId="2142533032"/>
            <ac:spMk id="698" creationId="{8FBE370F-A0AA-B62F-759F-630331523FEC}"/>
          </ac:spMkLst>
        </pc:spChg>
        <pc:spChg chg="mod">
          <ac:chgData name="Irina van der Wal | Lodamind" userId="ff0e01cd-9214-4521-ab79-0fdbd3d991ba" providerId="ADAL" clId="{030C7E3A-C69C-53F1-982C-171DA57E4A26}" dt="2026-04-14T08:04:27.903" v="12948" actId="571"/>
          <ac:spMkLst>
            <pc:docMk/>
            <pc:sldMk cId="748049958" sldId="2142533032"/>
            <ac:spMk id="699" creationId="{2A603E13-8376-1D41-B45E-3508E1B31D70}"/>
          </ac:spMkLst>
        </pc:spChg>
        <pc:spChg chg="mod">
          <ac:chgData name="Irina van der Wal | Lodamind" userId="ff0e01cd-9214-4521-ab79-0fdbd3d991ba" providerId="ADAL" clId="{030C7E3A-C69C-53F1-982C-171DA57E4A26}" dt="2026-04-14T08:04:27.903" v="12948" actId="571"/>
          <ac:spMkLst>
            <pc:docMk/>
            <pc:sldMk cId="748049958" sldId="2142533032"/>
            <ac:spMk id="702" creationId="{A59359D9-C48A-77D9-C347-1C91C7FD8D2A}"/>
          </ac:spMkLst>
        </pc:spChg>
        <pc:spChg chg="mod">
          <ac:chgData name="Irina van der Wal | Lodamind" userId="ff0e01cd-9214-4521-ab79-0fdbd3d991ba" providerId="ADAL" clId="{030C7E3A-C69C-53F1-982C-171DA57E4A26}" dt="2026-04-14T08:04:30.147" v="12949" actId="571"/>
          <ac:spMkLst>
            <pc:docMk/>
            <pc:sldMk cId="748049958" sldId="2142533032"/>
            <ac:spMk id="704" creationId="{AA6950B0-3C0D-E593-6913-4B895AA963CF}"/>
          </ac:spMkLst>
        </pc:spChg>
        <pc:spChg chg="mod">
          <ac:chgData name="Irina van der Wal | Lodamind" userId="ff0e01cd-9214-4521-ab79-0fdbd3d991ba" providerId="ADAL" clId="{030C7E3A-C69C-53F1-982C-171DA57E4A26}" dt="2026-04-14T08:04:30.147" v="12949" actId="571"/>
          <ac:spMkLst>
            <pc:docMk/>
            <pc:sldMk cId="748049958" sldId="2142533032"/>
            <ac:spMk id="705" creationId="{91F4C20D-D96F-B96F-00B9-F707F142BB01}"/>
          </ac:spMkLst>
        </pc:spChg>
        <pc:spChg chg="mod">
          <ac:chgData name="Irina van der Wal | Lodamind" userId="ff0e01cd-9214-4521-ab79-0fdbd3d991ba" providerId="ADAL" clId="{030C7E3A-C69C-53F1-982C-171DA57E4A26}" dt="2026-04-14T08:04:30.147" v="12949" actId="571"/>
          <ac:spMkLst>
            <pc:docMk/>
            <pc:sldMk cId="748049958" sldId="2142533032"/>
            <ac:spMk id="706" creationId="{ED58B827-A565-17A4-FDCD-9D08A2AC1569}"/>
          </ac:spMkLst>
        </pc:spChg>
        <pc:spChg chg="mod">
          <ac:chgData name="Irina van der Wal | Lodamind" userId="ff0e01cd-9214-4521-ab79-0fdbd3d991ba" providerId="ADAL" clId="{030C7E3A-C69C-53F1-982C-171DA57E4A26}" dt="2026-04-14T08:04:30.147" v="12949" actId="571"/>
          <ac:spMkLst>
            <pc:docMk/>
            <pc:sldMk cId="748049958" sldId="2142533032"/>
            <ac:spMk id="707" creationId="{A9F72364-7545-BB80-67F2-C8481C446657}"/>
          </ac:spMkLst>
        </pc:spChg>
        <pc:spChg chg="mod">
          <ac:chgData name="Irina van der Wal | Lodamind" userId="ff0e01cd-9214-4521-ab79-0fdbd3d991ba" providerId="ADAL" clId="{030C7E3A-C69C-53F1-982C-171DA57E4A26}" dt="2026-04-14T08:04:30.147" v="12949" actId="571"/>
          <ac:spMkLst>
            <pc:docMk/>
            <pc:sldMk cId="748049958" sldId="2142533032"/>
            <ac:spMk id="708" creationId="{4402FE64-71C2-81FD-A7E5-0D6CA6EC39A7}"/>
          </ac:spMkLst>
        </pc:spChg>
        <pc:spChg chg="mod">
          <ac:chgData name="Irina van der Wal | Lodamind" userId="ff0e01cd-9214-4521-ab79-0fdbd3d991ba" providerId="ADAL" clId="{030C7E3A-C69C-53F1-982C-171DA57E4A26}" dt="2026-04-14T08:04:32.338" v="12950" actId="571"/>
          <ac:spMkLst>
            <pc:docMk/>
            <pc:sldMk cId="748049958" sldId="2142533032"/>
            <ac:spMk id="710" creationId="{C305CE4A-36DD-6010-CB31-0F2F7441606A}"/>
          </ac:spMkLst>
        </pc:spChg>
        <pc:spChg chg="mod">
          <ac:chgData name="Irina van der Wal | Lodamind" userId="ff0e01cd-9214-4521-ab79-0fdbd3d991ba" providerId="ADAL" clId="{030C7E3A-C69C-53F1-982C-171DA57E4A26}" dt="2026-04-14T08:04:32.338" v="12950" actId="571"/>
          <ac:spMkLst>
            <pc:docMk/>
            <pc:sldMk cId="748049958" sldId="2142533032"/>
            <ac:spMk id="711" creationId="{3605478C-8E29-5EB0-FF8C-BCF19F9966B7}"/>
          </ac:spMkLst>
        </pc:spChg>
        <pc:spChg chg="mod">
          <ac:chgData name="Irina van der Wal | Lodamind" userId="ff0e01cd-9214-4521-ab79-0fdbd3d991ba" providerId="ADAL" clId="{030C7E3A-C69C-53F1-982C-171DA57E4A26}" dt="2026-04-14T08:04:32.338" v="12950" actId="571"/>
          <ac:spMkLst>
            <pc:docMk/>
            <pc:sldMk cId="748049958" sldId="2142533032"/>
            <ac:spMk id="712" creationId="{6A86F161-B224-AF64-5C4C-65E7F8B288DC}"/>
          </ac:spMkLst>
        </pc:spChg>
        <pc:spChg chg="mod">
          <ac:chgData name="Irina van der Wal | Lodamind" userId="ff0e01cd-9214-4521-ab79-0fdbd3d991ba" providerId="ADAL" clId="{030C7E3A-C69C-53F1-982C-171DA57E4A26}" dt="2026-04-14T08:04:32.338" v="12950" actId="571"/>
          <ac:spMkLst>
            <pc:docMk/>
            <pc:sldMk cId="748049958" sldId="2142533032"/>
            <ac:spMk id="713" creationId="{6A6233A6-84E7-3BA6-244C-617405A0A7C0}"/>
          </ac:spMkLst>
        </pc:spChg>
        <pc:spChg chg="mod">
          <ac:chgData name="Irina van der Wal | Lodamind" userId="ff0e01cd-9214-4521-ab79-0fdbd3d991ba" providerId="ADAL" clId="{030C7E3A-C69C-53F1-982C-171DA57E4A26}" dt="2026-04-14T08:04:32.338" v="12950" actId="571"/>
          <ac:spMkLst>
            <pc:docMk/>
            <pc:sldMk cId="748049958" sldId="2142533032"/>
            <ac:spMk id="714" creationId="{82187BBB-1DF0-4826-FA7D-BBA72B3F854C}"/>
          </ac:spMkLst>
        </pc:spChg>
        <pc:spChg chg="mod">
          <ac:chgData name="Irina van der Wal | Lodamind" userId="ff0e01cd-9214-4521-ab79-0fdbd3d991ba" providerId="ADAL" clId="{030C7E3A-C69C-53F1-982C-171DA57E4A26}" dt="2026-04-14T08:04:34.452" v="12951" actId="571"/>
          <ac:spMkLst>
            <pc:docMk/>
            <pc:sldMk cId="748049958" sldId="2142533032"/>
            <ac:spMk id="718" creationId="{9211492C-6BDA-707E-798D-E5F9465B45EF}"/>
          </ac:spMkLst>
        </pc:spChg>
        <pc:spChg chg="mod">
          <ac:chgData name="Irina van der Wal | Lodamind" userId="ff0e01cd-9214-4521-ab79-0fdbd3d991ba" providerId="ADAL" clId="{030C7E3A-C69C-53F1-982C-171DA57E4A26}" dt="2026-04-14T08:04:34.452" v="12951" actId="571"/>
          <ac:spMkLst>
            <pc:docMk/>
            <pc:sldMk cId="748049958" sldId="2142533032"/>
            <ac:spMk id="719" creationId="{6694B619-1B99-70C4-A1BA-CEB654A155AD}"/>
          </ac:spMkLst>
        </pc:spChg>
        <pc:spChg chg="mod">
          <ac:chgData name="Irina van der Wal | Lodamind" userId="ff0e01cd-9214-4521-ab79-0fdbd3d991ba" providerId="ADAL" clId="{030C7E3A-C69C-53F1-982C-171DA57E4A26}" dt="2026-04-14T08:04:34.452" v="12951" actId="571"/>
          <ac:spMkLst>
            <pc:docMk/>
            <pc:sldMk cId="748049958" sldId="2142533032"/>
            <ac:spMk id="720" creationId="{64DEDDAE-E24A-A672-FCD0-C45610886998}"/>
          </ac:spMkLst>
        </pc:spChg>
        <pc:spChg chg="mod">
          <ac:chgData name="Irina van der Wal | Lodamind" userId="ff0e01cd-9214-4521-ab79-0fdbd3d991ba" providerId="ADAL" clId="{030C7E3A-C69C-53F1-982C-171DA57E4A26}" dt="2026-04-14T08:04:34.452" v="12951" actId="571"/>
          <ac:spMkLst>
            <pc:docMk/>
            <pc:sldMk cId="748049958" sldId="2142533032"/>
            <ac:spMk id="721" creationId="{C9727CED-E0D4-756B-9142-73D8B1AA04D8}"/>
          </ac:spMkLst>
        </pc:spChg>
        <pc:spChg chg="mod">
          <ac:chgData name="Irina van der Wal | Lodamind" userId="ff0e01cd-9214-4521-ab79-0fdbd3d991ba" providerId="ADAL" clId="{030C7E3A-C69C-53F1-982C-171DA57E4A26}" dt="2026-04-14T08:04:34.452" v="12951" actId="571"/>
          <ac:spMkLst>
            <pc:docMk/>
            <pc:sldMk cId="748049958" sldId="2142533032"/>
            <ac:spMk id="722" creationId="{ACB44453-F0BC-8AD0-1DD1-3264DE49AE85}"/>
          </ac:spMkLst>
        </pc:spChg>
        <pc:spChg chg="mod">
          <ac:chgData name="Irina van der Wal | Lodamind" userId="ff0e01cd-9214-4521-ab79-0fdbd3d991ba" providerId="ADAL" clId="{030C7E3A-C69C-53F1-982C-171DA57E4A26}" dt="2026-04-14T08:04:36.179" v="12952" actId="571"/>
          <ac:spMkLst>
            <pc:docMk/>
            <pc:sldMk cId="748049958" sldId="2142533032"/>
            <ac:spMk id="724" creationId="{382BBCE4-DCA0-E06C-33F3-A683920D2F46}"/>
          </ac:spMkLst>
        </pc:spChg>
        <pc:spChg chg="mod">
          <ac:chgData name="Irina van der Wal | Lodamind" userId="ff0e01cd-9214-4521-ab79-0fdbd3d991ba" providerId="ADAL" clId="{030C7E3A-C69C-53F1-982C-171DA57E4A26}" dt="2026-04-14T08:04:36.179" v="12952" actId="571"/>
          <ac:spMkLst>
            <pc:docMk/>
            <pc:sldMk cId="748049958" sldId="2142533032"/>
            <ac:spMk id="725" creationId="{F4CD069E-2CBA-C748-32FD-2031F1F8DB4F}"/>
          </ac:spMkLst>
        </pc:spChg>
        <pc:spChg chg="mod">
          <ac:chgData name="Irina van der Wal | Lodamind" userId="ff0e01cd-9214-4521-ab79-0fdbd3d991ba" providerId="ADAL" clId="{030C7E3A-C69C-53F1-982C-171DA57E4A26}" dt="2026-04-14T08:04:36.179" v="12952" actId="571"/>
          <ac:spMkLst>
            <pc:docMk/>
            <pc:sldMk cId="748049958" sldId="2142533032"/>
            <ac:spMk id="726" creationId="{9D8DCF64-AEF5-4D5D-626B-8C983D745A9B}"/>
          </ac:spMkLst>
        </pc:spChg>
        <pc:spChg chg="mod">
          <ac:chgData name="Irina van der Wal | Lodamind" userId="ff0e01cd-9214-4521-ab79-0fdbd3d991ba" providerId="ADAL" clId="{030C7E3A-C69C-53F1-982C-171DA57E4A26}" dt="2026-04-14T08:04:36.179" v="12952" actId="571"/>
          <ac:spMkLst>
            <pc:docMk/>
            <pc:sldMk cId="748049958" sldId="2142533032"/>
            <ac:spMk id="727" creationId="{D974A069-8FC4-2F58-C2F3-D1E89C30E55F}"/>
          </ac:spMkLst>
        </pc:spChg>
        <pc:spChg chg="mod">
          <ac:chgData name="Irina van der Wal | Lodamind" userId="ff0e01cd-9214-4521-ab79-0fdbd3d991ba" providerId="ADAL" clId="{030C7E3A-C69C-53F1-982C-171DA57E4A26}" dt="2026-04-14T08:04:36.179" v="12952" actId="571"/>
          <ac:spMkLst>
            <pc:docMk/>
            <pc:sldMk cId="748049958" sldId="2142533032"/>
            <ac:spMk id="728" creationId="{94AE32CB-5685-7048-5EF0-C622EAFB70C6}"/>
          </ac:spMkLst>
        </pc:spChg>
        <pc:spChg chg="mod">
          <ac:chgData name="Irina van der Wal | Lodamind" userId="ff0e01cd-9214-4521-ab79-0fdbd3d991ba" providerId="ADAL" clId="{030C7E3A-C69C-53F1-982C-171DA57E4A26}" dt="2026-04-14T08:04:36.179" v="12952" actId="571"/>
          <ac:spMkLst>
            <pc:docMk/>
            <pc:sldMk cId="748049958" sldId="2142533032"/>
            <ac:spMk id="729" creationId="{CBE71B01-6B26-3923-9D91-5464291769F9}"/>
          </ac:spMkLst>
        </pc:spChg>
        <pc:spChg chg="mod">
          <ac:chgData name="Irina van der Wal | Lodamind" userId="ff0e01cd-9214-4521-ab79-0fdbd3d991ba" providerId="ADAL" clId="{030C7E3A-C69C-53F1-982C-171DA57E4A26}" dt="2026-04-14T08:04:36.179" v="12952" actId="571"/>
          <ac:spMkLst>
            <pc:docMk/>
            <pc:sldMk cId="748049958" sldId="2142533032"/>
            <ac:spMk id="730" creationId="{845F8994-EDA3-A18B-9303-E9F24612F4D2}"/>
          </ac:spMkLst>
        </pc:spChg>
        <pc:spChg chg="mod">
          <ac:chgData name="Irina van der Wal | Lodamind" userId="ff0e01cd-9214-4521-ab79-0fdbd3d991ba" providerId="ADAL" clId="{030C7E3A-C69C-53F1-982C-171DA57E4A26}" dt="2026-04-14T08:04:37.948" v="12953" actId="571"/>
          <ac:spMkLst>
            <pc:docMk/>
            <pc:sldMk cId="748049958" sldId="2142533032"/>
            <ac:spMk id="732" creationId="{103315C9-E145-7237-CD3E-9C6DB327DA57}"/>
          </ac:spMkLst>
        </pc:spChg>
        <pc:spChg chg="mod">
          <ac:chgData name="Irina van der Wal | Lodamind" userId="ff0e01cd-9214-4521-ab79-0fdbd3d991ba" providerId="ADAL" clId="{030C7E3A-C69C-53F1-982C-171DA57E4A26}" dt="2026-04-14T08:04:37.948" v="12953" actId="571"/>
          <ac:spMkLst>
            <pc:docMk/>
            <pc:sldMk cId="748049958" sldId="2142533032"/>
            <ac:spMk id="733" creationId="{5ABDED41-2A38-0A16-94EC-73A48F146478}"/>
          </ac:spMkLst>
        </pc:spChg>
        <pc:spChg chg="mod">
          <ac:chgData name="Irina van der Wal | Lodamind" userId="ff0e01cd-9214-4521-ab79-0fdbd3d991ba" providerId="ADAL" clId="{030C7E3A-C69C-53F1-982C-171DA57E4A26}" dt="2026-04-14T08:04:37.948" v="12953" actId="571"/>
          <ac:spMkLst>
            <pc:docMk/>
            <pc:sldMk cId="748049958" sldId="2142533032"/>
            <ac:spMk id="734" creationId="{4A0E95F3-7B73-8814-027B-049B8553A580}"/>
          </ac:spMkLst>
        </pc:spChg>
        <pc:spChg chg="mod">
          <ac:chgData name="Irina van der Wal | Lodamind" userId="ff0e01cd-9214-4521-ab79-0fdbd3d991ba" providerId="ADAL" clId="{030C7E3A-C69C-53F1-982C-171DA57E4A26}" dt="2026-04-14T08:04:37.948" v="12953" actId="571"/>
          <ac:spMkLst>
            <pc:docMk/>
            <pc:sldMk cId="748049958" sldId="2142533032"/>
            <ac:spMk id="735" creationId="{12F577A5-2247-72E6-B5A5-58EAEDA459D8}"/>
          </ac:spMkLst>
        </pc:spChg>
        <pc:spChg chg="mod">
          <ac:chgData name="Irina van der Wal | Lodamind" userId="ff0e01cd-9214-4521-ab79-0fdbd3d991ba" providerId="ADAL" clId="{030C7E3A-C69C-53F1-982C-171DA57E4A26}" dt="2026-04-14T08:04:37.948" v="12953" actId="571"/>
          <ac:spMkLst>
            <pc:docMk/>
            <pc:sldMk cId="748049958" sldId="2142533032"/>
            <ac:spMk id="736" creationId="{B6365D96-691D-BF7F-BA39-0436F10B06CB}"/>
          </ac:spMkLst>
        </pc:spChg>
        <pc:spChg chg="mod">
          <ac:chgData name="Irina van der Wal | Lodamind" userId="ff0e01cd-9214-4521-ab79-0fdbd3d991ba" providerId="ADAL" clId="{030C7E3A-C69C-53F1-982C-171DA57E4A26}" dt="2026-04-14T08:04:37.948" v="12953" actId="571"/>
          <ac:spMkLst>
            <pc:docMk/>
            <pc:sldMk cId="748049958" sldId="2142533032"/>
            <ac:spMk id="737" creationId="{B5FFAAE3-F4D5-8DFE-30C6-09FEEB94CBFE}"/>
          </ac:spMkLst>
        </pc:spChg>
        <pc:spChg chg="mod">
          <ac:chgData name="Irina van der Wal | Lodamind" userId="ff0e01cd-9214-4521-ab79-0fdbd3d991ba" providerId="ADAL" clId="{030C7E3A-C69C-53F1-982C-171DA57E4A26}" dt="2026-04-14T08:04:37.948" v="12953" actId="571"/>
          <ac:spMkLst>
            <pc:docMk/>
            <pc:sldMk cId="748049958" sldId="2142533032"/>
            <ac:spMk id="738" creationId="{377C19EC-8813-BA1B-BD46-4A170EAB5176}"/>
          </ac:spMkLst>
        </pc:spChg>
        <pc:spChg chg="mod">
          <ac:chgData name="Irina van der Wal | Lodamind" userId="ff0e01cd-9214-4521-ab79-0fdbd3d991ba" providerId="ADAL" clId="{030C7E3A-C69C-53F1-982C-171DA57E4A26}" dt="2026-04-14T08:04:37.948" v="12953" actId="571"/>
          <ac:spMkLst>
            <pc:docMk/>
            <pc:sldMk cId="748049958" sldId="2142533032"/>
            <ac:spMk id="739" creationId="{E4EDA1E6-602D-EA2E-119C-88E88A17B472}"/>
          </ac:spMkLst>
        </pc:spChg>
        <pc:spChg chg="mod">
          <ac:chgData name="Irina van der Wal | Lodamind" userId="ff0e01cd-9214-4521-ab79-0fdbd3d991ba" providerId="ADAL" clId="{030C7E3A-C69C-53F1-982C-171DA57E4A26}" dt="2026-04-14T08:04:37.948" v="12953" actId="571"/>
          <ac:spMkLst>
            <pc:docMk/>
            <pc:sldMk cId="748049958" sldId="2142533032"/>
            <ac:spMk id="740" creationId="{4A637AFF-9F05-FCF7-E71F-F923AEE47A2F}"/>
          </ac:spMkLst>
        </pc:spChg>
        <pc:grpChg chg="del">
          <ac:chgData name="Irina van der Wal | Lodamind" userId="ff0e01cd-9214-4521-ab79-0fdbd3d991ba" providerId="ADAL" clId="{030C7E3A-C69C-53F1-982C-171DA57E4A26}" dt="2026-04-14T07:15:13.416" v="12276" actId="478"/>
          <ac:grpSpMkLst>
            <pc:docMk/>
            <pc:sldMk cId="748049958" sldId="2142533032"/>
            <ac:grpSpMk id="3" creationId="{C65E1728-18A5-2ACD-4C63-8609168704E6}"/>
          </ac:grpSpMkLst>
        </pc:grpChg>
        <pc:grpChg chg="del">
          <ac:chgData name="Irina van der Wal | Lodamind" userId="ff0e01cd-9214-4521-ab79-0fdbd3d991ba" providerId="ADAL" clId="{030C7E3A-C69C-53F1-982C-171DA57E4A26}" dt="2026-04-14T07:16:04.397" v="12297" actId="478"/>
          <ac:grpSpMkLst>
            <pc:docMk/>
            <pc:sldMk cId="748049958" sldId="2142533032"/>
            <ac:grpSpMk id="4" creationId="{CA32856D-B74C-695A-F604-E772104F8134}"/>
          </ac:grpSpMkLst>
        </pc:grpChg>
        <pc:grpChg chg="add del">
          <ac:chgData name="Irina van der Wal | Lodamind" userId="ff0e01cd-9214-4521-ab79-0fdbd3d991ba" providerId="ADAL" clId="{030C7E3A-C69C-53F1-982C-171DA57E4A26}" dt="2026-04-14T07:16:01.119" v="12295" actId="478"/>
          <ac:grpSpMkLst>
            <pc:docMk/>
            <pc:sldMk cId="748049958" sldId="2142533032"/>
            <ac:grpSpMk id="5" creationId="{5DBA8DCC-FEDC-8E16-3C75-80258C3BBAF7}"/>
          </ac:grpSpMkLst>
        </pc:grpChg>
        <pc:grpChg chg="mod">
          <ac:chgData name="Irina van der Wal | Lodamind" userId="ff0e01cd-9214-4521-ab79-0fdbd3d991ba" providerId="ADAL" clId="{030C7E3A-C69C-53F1-982C-171DA57E4A26}" dt="2026-04-14T08:07:33.286" v="13000" actId="164"/>
          <ac:grpSpMkLst>
            <pc:docMk/>
            <pc:sldMk cId="748049958" sldId="2142533032"/>
            <ac:grpSpMk id="7" creationId="{E0C132D2-5E66-ED47-51B6-1FCCE8756126}"/>
          </ac:grpSpMkLst>
        </pc:grpChg>
        <pc:grpChg chg="del">
          <ac:chgData name="Irina van der Wal | Lodamind" userId="ff0e01cd-9214-4521-ab79-0fdbd3d991ba" providerId="ADAL" clId="{030C7E3A-C69C-53F1-982C-171DA57E4A26}" dt="2026-04-14T07:32:48.752" v="12520" actId="478"/>
          <ac:grpSpMkLst>
            <pc:docMk/>
            <pc:sldMk cId="748049958" sldId="2142533032"/>
            <ac:grpSpMk id="12" creationId="{0300FB6B-89D1-9DA2-603B-D2EFA84E697B}"/>
          </ac:grpSpMkLst>
        </pc:grpChg>
        <pc:grpChg chg="del">
          <ac:chgData name="Irina van der Wal | Lodamind" userId="ff0e01cd-9214-4521-ab79-0fdbd3d991ba" providerId="ADAL" clId="{030C7E3A-C69C-53F1-982C-171DA57E4A26}" dt="2026-04-14T07:33:49.261" v="12537" actId="478"/>
          <ac:grpSpMkLst>
            <pc:docMk/>
            <pc:sldMk cId="748049958" sldId="2142533032"/>
            <ac:grpSpMk id="17" creationId="{D9C232FB-4260-226D-3470-5082578266AC}"/>
          </ac:grpSpMkLst>
        </pc:grpChg>
        <pc:grpChg chg="add del">
          <ac:chgData name="Irina van der Wal | Lodamind" userId="ff0e01cd-9214-4521-ab79-0fdbd3d991ba" providerId="ADAL" clId="{030C7E3A-C69C-53F1-982C-171DA57E4A26}" dt="2026-04-14T07:15:56.383" v="12290" actId="478"/>
          <ac:grpSpMkLst>
            <pc:docMk/>
            <pc:sldMk cId="748049958" sldId="2142533032"/>
            <ac:grpSpMk id="19" creationId="{E90A709B-390F-4AE6-246C-95C86E47E08B}"/>
          </ac:grpSpMkLst>
        </pc:grpChg>
        <pc:grpChg chg="del mod topLvl">
          <ac:chgData name="Irina van der Wal | Lodamind" userId="ff0e01cd-9214-4521-ab79-0fdbd3d991ba" providerId="ADAL" clId="{030C7E3A-C69C-53F1-982C-171DA57E4A26}" dt="2026-04-14T07:35:01.105" v="12552" actId="478"/>
          <ac:grpSpMkLst>
            <pc:docMk/>
            <pc:sldMk cId="748049958" sldId="2142533032"/>
            <ac:grpSpMk id="23" creationId="{0EA857A5-82A3-DCB3-045D-E4994894E0EB}"/>
          </ac:grpSpMkLst>
        </pc:grpChg>
        <pc:grpChg chg="del mod">
          <ac:chgData name="Irina van der Wal | Lodamind" userId="ff0e01cd-9214-4521-ab79-0fdbd3d991ba" providerId="ADAL" clId="{030C7E3A-C69C-53F1-982C-171DA57E4A26}" dt="2026-04-14T07:16:35.646" v="12306" actId="21"/>
          <ac:grpSpMkLst>
            <pc:docMk/>
            <pc:sldMk cId="748049958" sldId="2142533032"/>
            <ac:grpSpMk id="32" creationId="{A69F5817-D1AE-1770-2EBA-0BCA1CE87343}"/>
          </ac:grpSpMkLst>
        </pc:grpChg>
        <pc:grpChg chg="del">
          <ac:chgData name="Irina van der Wal | Lodamind" userId="ff0e01cd-9214-4521-ab79-0fdbd3d991ba" providerId="ADAL" clId="{030C7E3A-C69C-53F1-982C-171DA57E4A26}" dt="2026-04-14T07:34:12.896" v="12542" actId="478"/>
          <ac:grpSpMkLst>
            <pc:docMk/>
            <pc:sldMk cId="748049958" sldId="2142533032"/>
            <ac:grpSpMk id="33" creationId="{533E1F44-7C49-96AD-2132-BC98A6620264}"/>
          </ac:grpSpMkLst>
        </pc:grpChg>
        <pc:grpChg chg="del">
          <ac:chgData name="Irina van der Wal | Lodamind" userId="ff0e01cd-9214-4521-ab79-0fdbd3d991ba" providerId="ADAL" clId="{030C7E3A-C69C-53F1-982C-171DA57E4A26}" dt="2026-04-14T07:34:01.193" v="12540" actId="478"/>
          <ac:grpSpMkLst>
            <pc:docMk/>
            <pc:sldMk cId="748049958" sldId="2142533032"/>
            <ac:grpSpMk id="36" creationId="{8F0F9E9C-A5DF-21DB-CF83-2D86009EFC51}"/>
          </ac:grpSpMkLst>
        </pc:grpChg>
        <pc:grpChg chg="del mod topLvl">
          <ac:chgData name="Irina van der Wal | Lodamind" userId="ff0e01cd-9214-4521-ab79-0fdbd3d991ba" providerId="ADAL" clId="{030C7E3A-C69C-53F1-982C-171DA57E4A26}" dt="2026-04-14T07:35:11.250" v="12555" actId="478"/>
          <ac:grpSpMkLst>
            <pc:docMk/>
            <pc:sldMk cId="748049958" sldId="2142533032"/>
            <ac:grpSpMk id="40" creationId="{58B09E39-C0B0-92CA-0B46-63216A9A2D06}"/>
          </ac:grpSpMkLst>
        </pc:grpChg>
        <pc:grpChg chg="mod">
          <ac:chgData name="Irina van der Wal | Lodamind" userId="ff0e01cd-9214-4521-ab79-0fdbd3d991ba" providerId="ADAL" clId="{030C7E3A-C69C-53F1-982C-171DA57E4A26}" dt="2026-04-14T07:41:10.676" v="12582" actId="164"/>
          <ac:grpSpMkLst>
            <pc:docMk/>
            <pc:sldMk cId="748049958" sldId="2142533032"/>
            <ac:grpSpMk id="46" creationId="{D68D9587-7D2F-AFEF-9D32-5C927859D2C7}"/>
          </ac:grpSpMkLst>
        </pc:grpChg>
        <pc:grpChg chg="mod topLvl">
          <ac:chgData name="Irina van der Wal | Lodamind" userId="ff0e01cd-9214-4521-ab79-0fdbd3d991ba" providerId="ADAL" clId="{030C7E3A-C69C-53F1-982C-171DA57E4A26}" dt="2026-04-14T07:57:37.130" v="12835" actId="165"/>
          <ac:grpSpMkLst>
            <pc:docMk/>
            <pc:sldMk cId="748049958" sldId="2142533032"/>
            <ac:grpSpMk id="47" creationId="{21680F06-D42C-AA59-BDBA-8C3545D51B3C}"/>
          </ac:grpSpMkLst>
        </pc:grpChg>
        <pc:grpChg chg="del">
          <ac:chgData name="Irina van der Wal | Lodamind" userId="ff0e01cd-9214-4521-ab79-0fdbd3d991ba" providerId="ADAL" clId="{030C7E3A-C69C-53F1-982C-171DA57E4A26}" dt="2026-04-14T07:34:30.999" v="12543" actId="478"/>
          <ac:grpSpMkLst>
            <pc:docMk/>
            <pc:sldMk cId="748049958" sldId="2142533032"/>
            <ac:grpSpMk id="48" creationId="{4218C690-045E-E26A-3878-6E6587B3C45F}"/>
          </ac:grpSpMkLst>
        </pc:grpChg>
        <pc:grpChg chg="del">
          <ac:chgData name="Irina van der Wal | Lodamind" userId="ff0e01cd-9214-4521-ab79-0fdbd3d991ba" providerId="ADAL" clId="{030C7E3A-C69C-53F1-982C-171DA57E4A26}" dt="2026-04-14T07:35:09.588" v="12554" actId="165"/>
          <ac:grpSpMkLst>
            <pc:docMk/>
            <pc:sldMk cId="748049958" sldId="2142533032"/>
            <ac:grpSpMk id="49" creationId="{96C84B59-B8DB-9A7E-70F3-BC357FD66E52}"/>
          </ac:grpSpMkLst>
        </pc:grpChg>
        <pc:grpChg chg="del mod">
          <ac:chgData name="Irina van der Wal | Lodamind" userId="ff0e01cd-9214-4521-ab79-0fdbd3d991ba" providerId="ADAL" clId="{030C7E3A-C69C-53F1-982C-171DA57E4A26}" dt="2026-04-14T07:34:59.236" v="12551" actId="165"/>
          <ac:grpSpMkLst>
            <pc:docMk/>
            <pc:sldMk cId="748049958" sldId="2142533032"/>
            <ac:grpSpMk id="65" creationId="{C0AE51C8-A1BB-D0A7-2520-71A23F97FA4F}"/>
          </ac:grpSpMkLst>
        </pc:grpChg>
        <pc:grpChg chg="mod">
          <ac:chgData name="Irina van der Wal | Lodamind" userId="ff0e01cd-9214-4521-ab79-0fdbd3d991ba" providerId="ADAL" clId="{030C7E3A-C69C-53F1-982C-171DA57E4A26}" dt="2026-04-14T07:32:56.340" v="12522" actId="164"/>
          <ac:grpSpMkLst>
            <pc:docMk/>
            <pc:sldMk cId="748049958" sldId="2142533032"/>
            <ac:grpSpMk id="66" creationId="{08DD63D1-FE65-846B-E914-A79114E3CB34}"/>
          </ac:grpSpMkLst>
        </pc:grpChg>
        <pc:grpChg chg="mod">
          <ac:chgData name="Irina van der Wal | Lodamind" userId="ff0e01cd-9214-4521-ab79-0fdbd3d991ba" providerId="ADAL" clId="{030C7E3A-C69C-53F1-982C-171DA57E4A26}" dt="2026-04-14T08:07:33.286" v="13000" actId="164"/>
          <ac:grpSpMkLst>
            <pc:docMk/>
            <pc:sldMk cId="748049958" sldId="2142533032"/>
            <ac:grpSpMk id="156" creationId="{8DD9C897-8912-0272-4E7D-3AF0FD2D1856}"/>
          </ac:grpSpMkLst>
        </pc:grpChg>
        <pc:grpChg chg="del mod">
          <ac:chgData name="Irina van der Wal | Lodamind" userId="ff0e01cd-9214-4521-ab79-0fdbd3d991ba" providerId="ADAL" clId="{030C7E3A-C69C-53F1-982C-171DA57E4A26}" dt="2026-04-14T07:27:17.562" v="12493" actId="165"/>
          <ac:grpSpMkLst>
            <pc:docMk/>
            <pc:sldMk cId="748049958" sldId="2142533032"/>
            <ac:grpSpMk id="184" creationId="{A9483E07-084C-F38B-9329-EFD9D95E78AA}"/>
          </ac:grpSpMkLst>
        </pc:grpChg>
        <pc:grpChg chg="del mod topLvl">
          <ac:chgData name="Irina van der Wal | Lodamind" userId="ff0e01cd-9214-4521-ab79-0fdbd3d991ba" providerId="ADAL" clId="{030C7E3A-C69C-53F1-982C-171DA57E4A26}" dt="2026-04-14T07:27:19.648" v="12494" actId="478"/>
          <ac:grpSpMkLst>
            <pc:docMk/>
            <pc:sldMk cId="748049958" sldId="2142533032"/>
            <ac:grpSpMk id="186" creationId="{4001AFE7-C974-C11D-FC85-A4E56826CF10}"/>
          </ac:grpSpMkLst>
        </pc:grpChg>
        <pc:grpChg chg="del mod">
          <ac:chgData name="Irina van der Wal | Lodamind" userId="ff0e01cd-9214-4521-ab79-0fdbd3d991ba" providerId="ADAL" clId="{030C7E3A-C69C-53F1-982C-171DA57E4A26}" dt="2026-04-14T07:33:02.328" v="12523" actId="165"/>
          <ac:grpSpMkLst>
            <pc:docMk/>
            <pc:sldMk cId="748049958" sldId="2142533032"/>
            <ac:grpSpMk id="205" creationId="{A5F83414-C8C3-FFF9-7688-6A7E53330E3F}"/>
          </ac:grpSpMkLst>
        </pc:grpChg>
        <pc:grpChg chg="del mod topLvl">
          <ac:chgData name="Irina van der Wal | Lodamind" userId="ff0e01cd-9214-4521-ab79-0fdbd3d991ba" providerId="ADAL" clId="{030C7E3A-C69C-53F1-982C-171DA57E4A26}" dt="2026-04-14T07:33:03.850" v="12524" actId="478"/>
          <ac:grpSpMkLst>
            <pc:docMk/>
            <pc:sldMk cId="748049958" sldId="2142533032"/>
            <ac:grpSpMk id="226" creationId="{AA0D37E6-4FFD-8C5F-7BD6-D85B0B795CE6}"/>
          </ac:grpSpMkLst>
        </pc:grpChg>
        <pc:grpChg chg="add mod">
          <ac:chgData name="Irina van der Wal | Lodamind" userId="ff0e01cd-9214-4521-ab79-0fdbd3d991ba" providerId="ADAL" clId="{030C7E3A-C69C-53F1-982C-171DA57E4A26}" dt="2026-04-14T07:19:43.940" v="12374" actId="14100"/>
          <ac:grpSpMkLst>
            <pc:docMk/>
            <pc:sldMk cId="748049958" sldId="2142533032"/>
            <ac:grpSpMk id="247" creationId="{45F6AAC4-7F56-6FB4-CDFE-B5232562898A}"/>
          </ac:grpSpMkLst>
        </pc:grpChg>
        <pc:grpChg chg="mod">
          <ac:chgData name="Irina van der Wal | Lodamind" userId="ff0e01cd-9214-4521-ab79-0fdbd3d991ba" providerId="ADAL" clId="{030C7E3A-C69C-53F1-982C-171DA57E4A26}" dt="2026-04-14T07:19:53.710" v="12376" actId="164"/>
          <ac:grpSpMkLst>
            <pc:docMk/>
            <pc:sldMk cId="748049958" sldId="2142533032"/>
            <ac:grpSpMk id="253" creationId="{F7A4A2C3-0BD5-7639-183F-3D330FA85E73}"/>
          </ac:grpSpMkLst>
        </pc:grpChg>
        <pc:grpChg chg="del mod">
          <ac:chgData name="Irina van der Wal | Lodamind" userId="ff0e01cd-9214-4521-ab79-0fdbd3d991ba" providerId="ADAL" clId="{030C7E3A-C69C-53F1-982C-171DA57E4A26}" dt="2026-04-14T07:58:13.782" v="12843" actId="165"/>
          <ac:grpSpMkLst>
            <pc:docMk/>
            <pc:sldMk cId="748049958" sldId="2142533032"/>
            <ac:grpSpMk id="257" creationId="{60403F7A-915F-0EA4-107F-5FF7A33A118C}"/>
          </ac:grpSpMkLst>
        </pc:grpChg>
        <pc:grpChg chg="mod">
          <ac:chgData name="Irina van der Wal | Lodamind" userId="ff0e01cd-9214-4521-ab79-0fdbd3d991ba" providerId="ADAL" clId="{030C7E3A-C69C-53F1-982C-171DA57E4A26}" dt="2026-04-14T07:19:53.710" v="12376" actId="164"/>
          <ac:grpSpMkLst>
            <pc:docMk/>
            <pc:sldMk cId="748049958" sldId="2142533032"/>
            <ac:grpSpMk id="260" creationId="{AE795DC3-3C7C-7C6F-BF11-6162F5AA53F5}"/>
          </ac:grpSpMkLst>
        </pc:grpChg>
        <pc:grpChg chg="del">
          <ac:chgData name="Irina van der Wal | Lodamind" userId="ff0e01cd-9214-4521-ab79-0fdbd3d991ba" providerId="ADAL" clId="{030C7E3A-C69C-53F1-982C-171DA57E4A26}" dt="2026-04-14T07:33:37.499" v="12535" actId="478"/>
          <ac:grpSpMkLst>
            <pc:docMk/>
            <pc:sldMk cId="748049958" sldId="2142533032"/>
            <ac:grpSpMk id="263" creationId="{E04088A1-3AC7-4D0C-AC2C-2A4A259700BB}"/>
          </ac:grpSpMkLst>
        </pc:grpChg>
        <pc:grpChg chg="mod topLvl">
          <ac:chgData name="Irina van der Wal | Lodamind" userId="ff0e01cd-9214-4521-ab79-0fdbd3d991ba" providerId="ADAL" clId="{030C7E3A-C69C-53F1-982C-171DA57E4A26}" dt="2026-04-14T07:57:40.716" v="12836" actId="165"/>
          <ac:grpSpMkLst>
            <pc:docMk/>
            <pc:sldMk cId="748049958" sldId="2142533032"/>
            <ac:grpSpMk id="268" creationId="{D1BF14A4-5828-1221-DB27-1BAE00DFF07A}"/>
          </ac:grpSpMkLst>
        </pc:grpChg>
        <pc:grpChg chg="del">
          <ac:chgData name="Irina van der Wal | Lodamind" userId="ff0e01cd-9214-4521-ab79-0fdbd3d991ba" providerId="ADAL" clId="{030C7E3A-C69C-53F1-982C-171DA57E4A26}" dt="2026-04-14T07:33:52.714" v="12538" actId="478"/>
          <ac:grpSpMkLst>
            <pc:docMk/>
            <pc:sldMk cId="748049958" sldId="2142533032"/>
            <ac:grpSpMk id="270" creationId="{4F2C126D-B873-0B24-8AC9-492E59D7C18B}"/>
          </ac:grpSpMkLst>
        </pc:grpChg>
        <pc:grpChg chg="mod">
          <ac:chgData name="Irina van der Wal | Lodamind" userId="ff0e01cd-9214-4521-ab79-0fdbd3d991ba" providerId="ADAL" clId="{030C7E3A-C69C-53F1-982C-171DA57E4A26}" dt="2026-04-14T08:07:44.555" v="13002" actId="164"/>
          <ac:grpSpMkLst>
            <pc:docMk/>
            <pc:sldMk cId="748049958" sldId="2142533032"/>
            <ac:grpSpMk id="275" creationId="{24FDA63F-0930-9609-5688-750464C4C5D9}"/>
          </ac:grpSpMkLst>
        </pc:grpChg>
        <pc:grpChg chg="mod">
          <ac:chgData name="Irina van der Wal | Lodamind" userId="ff0e01cd-9214-4521-ab79-0fdbd3d991ba" providerId="ADAL" clId="{030C7E3A-C69C-53F1-982C-171DA57E4A26}" dt="2026-04-14T08:07:48.525" v="13003" actId="164"/>
          <ac:grpSpMkLst>
            <pc:docMk/>
            <pc:sldMk cId="748049958" sldId="2142533032"/>
            <ac:grpSpMk id="276" creationId="{069A14E6-037B-0ECF-E114-5A1C3582CF3D}"/>
          </ac:grpSpMkLst>
        </pc:grpChg>
        <pc:grpChg chg="mod">
          <ac:chgData name="Irina van der Wal | Lodamind" userId="ff0e01cd-9214-4521-ab79-0fdbd3d991ba" providerId="ADAL" clId="{030C7E3A-C69C-53F1-982C-171DA57E4A26}" dt="2026-04-14T08:07:38.811" v="13001" actId="164"/>
          <ac:grpSpMkLst>
            <pc:docMk/>
            <pc:sldMk cId="748049958" sldId="2142533032"/>
            <ac:grpSpMk id="278" creationId="{90F81A2D-D76A-C618-9FFC-B5E47466C031}"/>
          </ac:grpSpMkLst>
        </pc:grpChg>
        <pc:grpChg chg="mod">
          <ac:chgData name="Irina van der Wal | Lodamind" userId="ff0e01cd-9214-4521-ab79-0fdbd3d991ba" providerId="ADAL" clId="{030C7E3A-C69C-53F1-982C-171DA57E4A26}" dt="2026-04-14T07:19:53.710" v="12376" actId="164"/>
          <ac:grpSpMkLst>
            <pc:docMk/>
            <pc:sldMk cId="748049958" sldId="2142533032"/>
            <ac:grpSpMk id="281" creationId="{8A1F051E-4E63-4B64-866A-490D24FC53BB}"/>
          </ac:grpSpMkLst>
        </pc:grpChg>
        <pc:grpChg chg="mod">
          <ac:chgData name="Irina van der Wal | Lodamind" userId="ff0e01cd-9214-4521-ab79-0fdbd3d991ba" providerId="ADAL" clId="{030C7E3A-C69C-53F1-982C-171DA57E4A26}" dt="2026-04-14T07:19:53.710" v="12376" actId="164"/>
          <ac:grpSpMkLst>
            <pc:docMk/>
            <pc:sldMk cId="748049958" sldId="2142533032"/>
            <ac:grpSpMk id="294" creationId="{3888842B-54D8-700D-0FF0-7EE81192978D}"/>
          </ac:grpSpMkLst>
        </pc:grpChg>
        <pc:grpChg chg="mod">
          <ac:chgData name="Irina van der Wal | Lodamind" userId="ff0e01cd-9214-4521-ab79-0fdbd3d991ba" providerId="ADAL" clId="{030C7E3A-C69C-53F1-982C-171DA57E4A26}" dt="2026-04-14T07:19:53.710" v="12376" actId="164"/>
          <ac:grpSpMkLst>
            <pc:docMk/>
            <pc:sldMk cId="748049958" sldId="2142533032"/>
            <ac:grpSpMk id="304" creationId="{AA4695D8-2C71-D633-153A-40F114C227F6}"/>
          </ac:grpSpMkLst>
        </pc:grpChg>
        <pc:grpChg chg="mod">
          <ac:chgData name="Irina van der Wal | Lodamind" userId="ff0e01cd-9214-4521-ab79-0fdbd3d991ba" providerId="ADAL" clId="{030C7E3A-C69C-53F1-982C-171DA57E4A26}" dt="2026-04-14T07:19:53.710" v="12376" actId="164"/>
          <ac:grpSpMkLst>
            <pc:docMk/>
            <pc:sldMk cId="748049958" sldId="2142533032"/>
            <ac:grpSpMk id="314" creationId="{B8E371A5-A73F-05C4-F7D1-16D4B3B45BE2}"/>
          </ac:grpSpMkLst>
        </pc:grpChg>
        <pc:grpChg chg="mod">
          <ac:chgData name="Irina van der Wal | Lodamind" userId="ff0e01cd-9214-4521-ab79-0fdbd3d991ba" providerId="ADAL" clId="{030C7E3A-C69C-53F1-982C-171DA57E4A26}" dt="2026-04-14T07:19:53.710" v="12376" actId="164"/>
          <ac:grpSpMkLst>
            <pc:docMk/>
            <pc:sldMk cId="748049958" sldId="2142533032"/>
            <ac:grpSpMk id="322" creationId="{BB48B4F9-17D7-F01F-B3FA-7CB9ABE98878}"/>
          </ac:grpSpMkLst>
        </pc:grpChg>
        <pc:grpChg chg="mod">
          <ac:chgData name="Irina van der Wal | Lodamind" userId="ff0e01cd-9214-4521-ab79-0fdbd3d991ba" providerId="ADAL" clId="{030C7E3A-C69C-53F1-982C-171DA57E4A26}" dt="2026-04-14T07:19:53.710" v="12376" actId="164"/>
          <ac:grpSpMkLst>
            <pc:docMk/>
            <pc:sldMk cId="748049958" sldId="2142533032"/>
            <ac:grpSpMk id="330" creationId="{C686F346-5E52-74AD-A39C-4AF4D4C0C8AE}"/>
          </ac:grpSpMkLst>
        </pc:grpChg>
        <pc:grpChg chg="add del mod">
          <ac:chgData name="Irina van der Wal | Lodamind" userId="ff0e01cd-9214-4521-ab79-0fdbd3d991ba" providerId="ADAL" clId="{030C7E3A-C69C-53F1-982C-171DA57E4A26}" dt="2026-04-14T07:20:20.401" v="12381" actId="21"/>
          <ac:grpSpMkLst>
            <pc:docMk/>
            <pc:sldMk cId="748049958" sldId="2142533032"/>
            <ac:grpSpMk id="338" creationId="{B537FE94-F099-E255-112E-4044953C005F}"/>
          </ac:grpSpMkLst>
        </pc:grpChg>
        <pc:grpChg chg="mod">
          <ac:chgData name="Irina van der Wal | Lodamind" userId="ff0e01cd-9214-4521-ab79-0fdbd3d991ba" providerId="ADAL" clId="{030C7E3A-C69C-53F1-982C-171DA57E4A26}" dt="2026-04-14T07:20:29.025" v="12384" actId="1076"/>
          <ac:grpSpMkLst>
            <pc:docMk/>
            <pc:sldMk cId="748049958" sldId="2142533032"/>
            <ac:grpSpMk id="339" creationId="{3384245D-66F6-03C5-A247-F354246A5874}"/>
          </ac:grpSpMkLst>
        </pc:grpChg>
        <pc:grpChg chg="mod">
          <ac:chgData name="Irina van der Wal | Lodamind" userId="ff0e01cd-9214-4521-ab79-0fdbd3d991ba" providerId="ADAL" clId="{030C7E3A-C69C-53F1-982C-171DA57E4A26}" dt="2026-04-14T07:20:38.228" v="12388" actId="1076"/>
          <ac:grpSpMkLst>
            <pc:docMk/>
            <pc:sldMk cId="748049958" sldId="2142533032"/>
            <ac:grpSpMk id="340" creationId="{CA7F6B98-93A5-4652-AFDB-B4D3FD226119}"/>
          </ac:grpSpMkLst>
        </pc:grpChg>
        <pc:grpChg chg="del">
          <ac:chgData name="Irina van der Wal | Lodamind" userId="ff0e01cd-9214-4521-ab79-0fdbd3d991ba" providerId="ADAL" clId="{030C7E3A-C69C-53F1-982C-171DA57E4A26}" dt="2026-04-14T07:23:52.218" v="12454" actId="478"/>
          <ac:grpSpMkLst>
            <pc:docMk/>
            <pc:sldMk cId="748049958" sldId="2142533032"/>
            <ac:grpSpMk id="341" creationId="{B47331FD-75ED-BFEF-B640-CD87C7870907}"/>
          </ac:grpSpMkLst>
        </pc:grpChg>
        <pc:grpChg chg="del mod">
          <ac:chgData name="Irina van der Wal | Lodamind" userId="ff0e01cd-9214-4521-ab79-0fdbd3d991ba" providerId="ADAL" clId="{030C7E3A-C69C-53F1-982C-171DA57E4A26}" dt="2026-04-14T07:23:53.078" v="12455" actId="478"/>
          <ac:grpSpMkLst>
            <pc:docMk/>
            <pc:sldMk cId="748049958" sldId="2142533032"/>
            <ac:grpSpMk id="342" creationId="{247EB1DA-4398-104A-9985-BF8724C6DDD4}"/>
          </ac:grpSpMkLst>
        </pc:grpChg>
        <pc:grpChg chg="mod">
          <ac:chgData name="Irina van der Wal | Lodamind" userId="ff0e01cd-9214-4521-ab79-0fdbd3d991ba" providerId="ADAL" clId="{030C7E3A-C69C-53F1-982C-171DA57E4A26}" dt="2026-04-14T07:21:00.677" v="12395" actId="164"/>
          <ac:grpSpMkLst>
            <pc:docMk/>
            <pc:sldMk cId="748049958" sldId="2142533032"/>
            <ac:grpSpMk id="344" creationId="{67CE8C3B-E48F-43C0-D354-B07D19C72CD9}"/>
          </ac:grpSpMkLst>
        </pc:grpChg>
        <pc:grpChg chg="del mod">
          <ac:chgData name="Irina van der Wal | Lodamind" userId="ff0e01cd-9214-4521-ab79-0fdbd3d991ba" providerId="ADAL" clId="{030C7E3A-C69C-53F1-982C-171DA57E4A26}" dt="2026-04-14T07:23:55.138" v="12458" actId="478"/>
          <ac:grpSpMkLst>
            <pc:docMk/>
            <pc:sldMk cId="748049958" sldId="2142533032"/>
            <ac:grpSpMk id="345" creationId="{3206E304-287D-4757-A2FC-DC23EE55257B}"/>
          </ac:grpSpMkLst>
        </pc:grpChg>
        <pc:grpChg chg="del mod">
          <ac:chgData name="Irina van der Wal | Lodamind" userId="ff0e01cd-9214-4521-ab79-0fdbd3d991ba" providerId="ADAL" clId="{030C7E3A-C69C-53F1-982C-171DA57E4A26}" dt="2026-04-14T07:23:54.433" v="12457" actId="478"/>
          <ac:grpSpMkLst>
            <pc:docMk/>
            <pc:sldMk cId="748049958" sldId="2142533032"/>
            <ac:grpSpMk id="346" creationId="{3E7EC227-3AA6-084E-CD17-29A368B3E2A8}"/>
          </ac:grpSpMkLst>
        </pc:grpChg>
        <pc:grpChg chg="del mod">
          <ac:chgData name="Irina van der Wal | Lodamind" userId="ff0e01cd-9214-4521-ab79-0fdbd3d991ba" providerId="ADAL" clId="{030C7E3A-C69C-53F1-982C-171DA57E4A26}" dt="2026-04-14T07:23:56.180" v="12459" actId="478"/>
          <ac:grpSpMkLst>
            <pc:docMk/>
            <pc:sldMk cId="748049958" sldId="2142533032"/>
            <ac:grpSpMk id="347" creationId="{1D016185-0035-B14B-3459-DE3DE74A70E6}"/>
          </ac:grpSpMkLst>
        </pc:grpChg>
        <pc:grpChg chg="del mod">
          <ac:chgData name="Irina van der Wal | Lodamind" userId="ff0e01cd-9214-4521-ab79-0fdbd3d991ba" providerId="ADAL" clId="{030C7E3A-C69C-53F1-982C-171DA57E4A26}" dt="2026-04-14T07:23:57.990" v="12461" actId="478"/>
          <ac:grpSpMkLst>
            <pc:docMk/>
            <pc:sldMk cId="748049958" sldId="2142533032"/>
            <ac:grpSpMk id="348" creationId="{B5798C3A-4AFE-37FA-8692-EDCC8831B8A3}"/>
          </ac:grpSpMkLst>
        </pc:grpChg>
        <pc:grpChg chg="del mod">
          <ac:chgData name="Irina van der Wal | Lodamind" userId="ff0e01cd-9214-4521-ab79-0fdbd3d991ba" providerId="ADAL" clId="{030C7E3A-C69C-53F1-982C-171DA57E4A26}" dt="2026-04-14T07:23:53.789" v="12456" actId="478"/>
          <ac:grpSpMkLst>
            <pc:docMk/>
            <pc:sldMk cId="748049958" sldId="2142533032"/>
            <ac:grpSpMk id="349" creationId="{4CB20C65-47F6-DA20-9D91-D35E0191B082}"/>
          </ac:grpSpMkLst>
        </pc:grpChg>
        <pc:grpChg chg="add del mod">
          <ac:chgData name="Irina van der Wal | Lodamind" userId="ff0e01cd-9214-4521-ab79-0fdbd3d991ba" providerId="ADAL" clId="{030C7E3A-C69C-53F1-982C-171DA57E4A26}" dt="2026-04-14T07:23:57.114" v="12460" actId="478"/>
          <ac:grpSpMkLst>
            <pc:docMk/>
            <pc:sldMk cId="748049958" sldId="2142533032"/>
            <ac:grpSpMk id="448" creationId="{3724A637-76B4-BC17-616E-A29F33680193}"/>
          </ac:grpSpMkLst>
        </pc:grpChg>
        <pc:grpChg chg="mod topLvl">
          <ac:chgData name="Irina van der Wal | Lodamind" userId="ff0e01cd-9214-4521-ab79-0fdbd3d991ba" providerId="ADAL" clId="{030C7E3A-C69C-53F1-982C-171DA57E4A26}" dt="2026-04-14T08:00:43.641" v="12887" actId="1076"/>
          <ac:grpSpMkLst>
            <pc:docMk/>
            <pc:sldMk cId="748049958" sldId="2142533032"/>
            <ac:grpSpMk id="449" creationId="{B7866D1F-B08E-FEA3-4780-292C2FA3D842}"/>
          </ac:grpSpMkLst>
        </pc:grpChg>
        <pc:grpChg chg="mod">
          <ac:chgData name="Irina van der Wal | Lodamind" userId="ff0e01cd-9214-4521-ab79-0fdbd3d991ba" providerId="ADAL" clId="{030C7E3A-C69C-53F1-982C-171DA57E4A26}" dt="2026-04-14T08:00:40.686" v="12873" actId="1076"/>
          <ac:grpSpMkLst>
            <pc:docMk/>
            <pc:sldMk cId="748049958" sldId="2142533032"/>
            <ac:grpSpMk id="455" creationId="{267B0B6B-0184-AD0F-E3A4-1EB11DC582D4}"/>
          </ac:grpSpMkLst>
        </pc:grpChg>
        <pc:grpChg chg="add del mod">
          <ac:chgData name="Irina van der Wal | Lodamind" userId="ff0e01cd-9214-4521-ab79-0fdbd3d991ba" providerId="ADAL" clId="{030C7E3A-C69C-53F1-982C-171DA57E4A26}" dt="2026-04-14T07:58:08.965" v="12842" actId="165"/>
          <ac:grpSpMkLst>
            <pc:docMk/>
            <pc:sldMk cId="748049958" sldId="2142533032"/>
            <ac:grpSpMk id="465" creationId="{18E966B0-F46E-A01F-76A0-1C647B55DD2B}"/>
          </ac:grpSpMkLst>
        </pc:grpChg>
        <pc:grpChg chg="add mod">
          <ac:chgData name="Irina van der Wal | Lodamind" userId="ff0e01cd-9214-4521-ab79-0fdbd3d991ba" providerId="ADAL" clId="{030C7E3A-C69C-53F1-982C-171DA57E4A26}" dt="2026-04-14T07:41:22.711" v="12590" actId="167"/>
          <ac:grpSpMkLst>
            <pc:docMk/>
            <pc:sldMk cId="748049958" sldId="2142533032"/>
            <ac:grpSpMk id="466" creationId="{94D08AD8-73A7-FC95-5D9A-336EC3859ED5}"/>
          </ac:grpSpMkLst>
        </pc:grpChg>
        <pc:grpChg chg="add del mod">
          <ac:chgData name="Irina van der Wal | Lodamind" userId="ff0e01cd-9214-4521-ab79-0fdbd3d991ba" providerId="ADAL" clId="{030C7E3A-C69C-53F1-982C-171DA57E4A26}" dt="2026-04-14T07:33:21.292" v="12529" actId="478"/>
          <ac:grpSpMkLst>
            <pc:docMk/>
            <pc:sldMk cId="748049958" sldId="2142533032"/>
            <ac:grpSpMk id="467" creationId="{748F2FBE-6EEC-9829-24E9-A4DB093E5D3C}"/>
          </ac:grpSpMkLst>
        </pc:grpChg>
        <pc:grpChg chg="mod topLvl">
          <ac:chgData name="Irina van der Wal | Lodamind" userId="ff0e01cd-9214-4521-ab79-0fdbd3d991ba" providerId="ADAL" clId="{030C7E3A-C69C-53F1-982C-171DA57E4A26}" dt="2026-04-14T08:00:51.368" v="12891" actId="165"/>
          <ac:grpSpMkLst>
            <pc:docMk/>
            <pc:sldMk cId="748049958" sldId="2142533032"/>
            <ac:grpSpMk id="469" creationId="{E16C541F-B771-3E97-1009-0E8C8849FD92}"/>
          </ac:grpSpMkLst>
        </pc:grpChg>
        <pc:grpChg chg="del mod">
          <ac:chgData name="Irina van der Wal | Lodamind" userId="ff0e01cd-9214-4521-ab79-0fdbd3d991ba" providerId="ADAL" clId="{030C7E3A-C69C-53F1-982C-171DA57E4A26}" dt="2026-04-14T07:53:04.861" v="12763" actId="478"/>
          <ac:grpSpMkLst>
            <pc:docMk/>
            <pc:sldMk cId="748049958" sldId="2142533032"/>
            <ac:grpSpMk id="475" creationId="{D24A6545-5EE7-D438-DD53-5D00C41D33DD}"/>
          </ac:grpSpMkLst>
        </pc:grpChg>
        <pc:grpChg chg="del">
          <ac:chgData name="Irina van der Wal | Lodamind" userId="ff0e01cd-9214-4521-ab79-0fdbd3d991ba" providerId="ADAL" clId="{030C7E3A-C69C-53F1-982C-171DA57E4A26}" dt="2026-04-14T07:33:18.038" v="12528" actId="478"/>
          <ac:grpSpMkLst>
            <pc:docMk/>
            <pc:sldMk cId="748049958" sldId="2142533032"/>
            <ac:grpSpMk id="476" creationId="{E5846836-E72C-42E5-2DF6-3B2B46699CF1}"/>
          </ac:grpSpMkLst>
        </pc:grpChg>
        <pc:grpChg chg="add mod topLvl">
          <ac:chgData name="Irina van der Wal | Lodamind" userId="ff0e01cd-9214-4521-ab79-0fdbd3d991ba" providerId="ADAL" clId="{030C7E3A-C69C-53F1-982C-171DA57E4A26}" dt="2026-04-14T08:00:42.620" v="12882" actId="1076"/>
          <ac:grpSpMkLst>
            <pc:docMk/>
            <pc:sldMk cId="748049958" sldId="2142533032"/>
            <ac:grpSpMk id="489" creationId="{E74F279B-4A1D-94F6-4244-A83C5FDCAC2C}"/>
          </ac:grpSpMkLst>
        </pc:grpChg>
        <pc:grpChg chg="mod">
          <ac:chgData name="Irina van der Wal | Lodamind" userId="ff0e01cd-9214-4521-ab79-0fdbd3d991ba" providerId="ADAL" clId="{030C7E3A-C69C-53F1-982C-171DA57E4A26}" dt="2026-04-14T08:00:40.908" v="12874" actId="1076"/>
          <ac:grpSpMkLst>
            <pc:docMk/>
            <pc:sldMk cId="748049958" sldId="2142533032"/>
            <ac:grpSpMk id="495" creationId="{76CBEFE8-DD04-E793-0AAA-9CB96925AD5E}"/>
          </ac:grpSpMkLst>
        </pc:grpChg>
        <pc:grpChg chg="add mod topLvl">
          <ac:chgData name="Irina van der Wal | Lodamind" userId="ff0e01cd-9214-4521-ab79-0fdbd3d991ba" providerId="ADAL" clId="{030C7E3A-C69C-53F1-982C-171DA57E4A26}" dt="2026-04-14T08:00:41.580" v="12877" actId="1076"/>
          <ac:grpSpMkLst>
            <pc:docMk/>
            <pc:sldMk cId="748049958" sldId="2142533032"/>
            <ac:grpSpMk id="507" creationId="{86E77BF8-A6C8-2C68-28E5-FC9793E4CC58}"/>
          </ac:grpSpMkLst>
        </pc:grpChg>
        <pc:grpChg chg="mod">
          <ac:chgData name="Irina van der Wal | Lodamind" userId="ff0e01cd-9214-4521-ab79-0fdbd3d991ba" providerId="ADAL" clId="{030C7E3A-C69C-53F1-982C-171DA57E4A26}" dt="2026-04-14T09:09:54.224" v="13191" actId="166"/>
          <ac:grpSpMkLst>
            <pc:docMk/>
            <pc:sldMk cId="748049958" sldId="2142533032"/>
            <ac:grpSpMk id="513" creationId="{733E858B-C0B5-D214-31C7-970685BF2E84}"/>
          </ac:grpSpMkLst>
        </pc:grpChg>
        <pc:grpChg chg="mod">
          <ac:chgData name="Irina van der Wal | Lodamind" userId="ff0e01cd-9214-4521-ab79-0fdbd3d991ba" providerId="ADAL" clId="{030C7E3A-C69C-53F1-982C-171DA57E4A26}" dt="2026-04-14T08:00:54.493" v="12895" actId="1076"/>
          <ac:grpSpMkLst>
            <pc:docMk/>
            <pc:sldMk cId="748049958" sldId="2142533032"/>
            <ac:grpSpMk id="525" creationId="{231A1A6D-4B42-9E8A-B7B9-2B9676193C6C}"/>
          </ac:grpSpMkLst>
        </pc:grpChg>
        <pc:grpChg chg="del mod">
          <ac:chgData name="Irina van der Wal | Lodamind" userId="ff0e01cd-9214-4521-ab79-0fdbd3d991ba" providerId="ADAL" clId="{030C7E3A-C69C-53F1-982C-171DA57E4A26}" dt="2026-04-14T07:34:55.058" v="12550" actId="478"/>
          <ac:grpSpMkLst>
            <pc:docMk/>
            <pc:sldMk cId="748049958" sldId="2142533032"/>
            <ac:grpSpMk id="537" creationId="{698DC905-37B2-5198-537C-A1F3781B224F}"/>
          </ac:grpSpMkLst>
        </pc:grpChg>
        <pc:grpChg chg="add del mod">
          <ac:chgData name="Irina van der Wal | Lodamind" userId="ff0e01cd-9214-4521-ab79-0fdbd3d991ba" providerId="ADAL" clId="{030C7E3A-C69C-53F1-982C-171DA57E4A26}" dt="2026-04-14T07:53:04.861" v="12763" actId="478"/>
          <ac:grpSpMkLst>
            <pc:docMk/>
            <pc:sldMk cId="748049958" sldId="2142533032"/>
            <ac:grpSpMk id="549" creationId="{FA3E5FF3-D21E-B938-8B05-1E6F17959D84}"/>
          </ac:grpSpMkLst>
        </pc:grpChg>
        <pc:grpChg chg="mod">
          <ac:chgData name="Irina van der Wal | Lodamind" userId="ff0e01cd-9214-4521-ab79-0fdbd3d991ba" providerId="ADAL" clId="{030C7E3A-C69C-53F1-982C-171DA57E4A26}" dt="2026-04-14T08:00:53.309" v="12893" actId="1076"/>
          <ac:grpSpMkLst>
            <pc:docMk/>
            <pc:sldMk cId="748049958" sldId="2142533032"/>
            <ac:grpSpMk id="555" creationId="{A77B15C9-E1FA-65DA-ABBE-FEA36D4BB375}"/>
          </ac:grpSpMkLst>
        </pc:grpChg>
        <pc:grpChg chg="add del mod">
          <ac:chgData name="Irina van der Wal | Lodamind" userId="ff0e01cd-9214-4521-ab79-0fdbd3d991ba" providerId="ADAL" clId="{030C7E3A-C69C-53F1-982C-171DA57E4A26}" dt="2026-04-14T07:57:33.568" v="12834" actId="165"/>
          <ac:grpSpMkLst>
            <pc:docMk/>
            <pc:sldMk cId="748049958" sldId="2142533032"/>
            <ac:grpSpMk id="567" creationId="{CAB86DF8-BD0B-3EE8-AD0A-33F9A7757722}"/>
          </ac:grpSpMkLst>
        </pc:grpChg>
        <pc:grpChg chg="add mod">
          <ac:chgData name="Irina van der Wal | Lodamind" userId="ff0e01cd-9214-4521-ab79-0fdbd3d991ba" providerId="ADAL" clId="{030C7E3A-C69C-53F1-982C-171DA57E4A26}" dt="2026-04-14T07:44:03.018" v="12615" actId="1076"/>
          <ac:grpSpMkLst>
            <pc:docMk/>
            <pc:sldMk cId="748049958" sldId="2142533032"/>
            <ac:grpSpMk id="568" creationId="{83F54780-706F-3503-A499-3F5954E66329}"/>
          </ac:grpSpMkLst>
        </pc:grpChg>
        <pc:grpChg chg="add mod topLvl">
          <ac:chgData name="Irina van der Wal | Lodamind" userId="ff0e01cd-9214-4521-ab79-0fdbd3d991ba" providerId="ADAL" clId="{030C7E3A-C69C-53F1-982C-171DA57E4A26}" dt="2026-04-14T09:09:40.925" v="13190" actId="166"/>
          <ac:grpSpMkLst>
            <pc:docMk/>
            <pc:sldMk cId="748049958" sldId="2142533032"/>
            <ac:grpSpMk id="569" creationId="{C8BD91D4-C712-2201-9419-F60804BE4E16}"/>
          </ac:grpSpMkLst>
        </pc:grpChg>
        <pc:grpChg chg="add del mod">
          <ac:chgData name="Irina van der Wal | Lodamind" userId="ff0e01cd-9214-4521-ab79-0fdbd3d991ba" providerId="ADAL" clId="{030C7E3A-C69C-53F1-982C-171DA57E4A26}" dt="2026-04-14T07:57:37.130" v="12835" actId="165"/>
          <ac:grpSpMkLst>
            <pc:docMk/>
            <pc:sldMk cId="748049958" sldId="2142533032"/>
            <ac:grpSpMk id="575" creationId="{0547ABC7-6F65-4C95-A64E-805AA82AEFC3}"/>
          </ac:grpSpMkLst>
        </pc:grpChg>
        <pc:grpChg chg="add del mod">
          <ac:chgData name="Irina van der Wal | Lodamind" userId="ff0e01cd-9214-4521-ab79-0fdbd3d991ba" providerId="ADAL" clId="{030C7E3A-C69C-53F1-982C-171DA57E4A26}" dt="2026-04-14T07:57:40.716" v="12836" actId="165"/>
          <ac:grpSpMkLst>
            <pc:docMk/>
            <pc:sldMk cId="748049958" sldId="2142533032"/>
            <ac:grpSpMk id="576" creationId="{B4C456D5-EFB0-4BD0-819C-ABD75157CD09}"/>
          </ac:grpSpMkLst>
        </pc:grpChg>
        <pc:grpChg chg="add mod">
          <ac:chgData name="Irina van der Wal | Lodamind" userId="ff0e01cd-9214-4521-ab79-0fdbd3d991ba" providerId="ADAL" clId="{030C7E3A-C69C-53F1-982C-171DA57E4A26}" dt="2026-04-14T07:44:28.208" v="12619" actId="1076"/>
          <ac:grpSpMkLst>
            <pc:docMk/>
            <pc:sldMk cId="748049958" sldId="2142533032"/>
            <ac:grpSpMk id="577" creationId="{666AE4AA-123E-936C-2896-EEC1E79BEDAF}"/>
          </ac:grpSpMkLst>
        </pc:grpChg>
        <pc:grpChg chg="add mod">
          <ac:chgData name="Irina van der Wal | Lodamind" userId="ff0e01cd-9214-4521-ab79-0fdbd3d991ba" providerId="ADAL" clId="{030C7E3A-C69C-53F1-982C-171DA57E4A26}" dt="2026-04-14T07:41:36.814" v="12595" actId="167"/>
          <ac:grpSpMkLst>
            <pc:docMk/>
            <pc:sldMk cId="748049958" sldId="2142533032"/>
            <ac:grpSpMk id="578" creationId="{705352FC-FCAE-AC19-A410-94D4F905D87D}"/>
          </ac:grpSpMkLst>
        </pc:grpChg>
        <pc:grpChg chg="add mod">
          <ac:chgData name="Irina van der Wal | Lodamind" userId="ff0e01cd-9214-4521-ab79-0fdbd3d991ba" providerId="ADAL" clId="{030C7E3A-C69C-53F1-982C-171DA57E4A26}" dt="2026-04-14T07:41:39.963" v="12596" actId="167"/>
          <ac:grpSpMkLst>
            <pc:docMk/>
            <pc:sldMk cId="748049958" sldId="2142533032"/>
            <ac:grpSpMk id="579" creationId="{9EC35D9D-0299-FE36-D2C7-261DEA0F89E6}"/>
          </ac:grpSpMkLst>
        </pc:grpChg>
        <pc:grpChg chg="add del mod">
          <ac:chgData name="Irina van der Wal | Lodamind" userId="ff0e01cd-9214-4521-ab79-0fdbd3d991ba" providerId="ADAL" clId="{030C7E3A-C69C-53F1-982C-171DA57E4A26}" dt="2026-04-14T08:00:51.368" v="12891" actId="165"/>
          <ac:grpSpMkLst>
            <pc:docMk/>
            <pc:sldMk cId="748049958" sldId="2142533032"/>
            <ac:grpSpMk id="580" creationId="{4FA788C9-C65E-0C2F-2A04-4CBA9707F115}"/>
          </ac:grpSpMkLst>
        </pc:grpChg>
        <pc:grpChg chg="del mod">
          <ac:chgData name="Irina van der Wal | Lodamind" userId="ff0e01cd-9214-4521-ab79-0fdbd3d991ba" providerId="ADAL" clId="{030C7E3A-C69C-53F1-982C-171DA57E4A26}" dt="2026-04-14T09:02:58.810" v="13157" actId="478"/>
          <ac:grpSpMkLst>
            <pc:docMk/>
            <pc:sldMk cId="748049958" sldId="2142533032"/>
            <ac:grpSpMk id="583" creationId="{3E453F8A-DD41-F32D-5100-29811DE91E8A}"/>
          </ac:grpSpMkLst>
        </pc:grpChg>
        <pc:grpChg chg="mod">
          <ac:chgData name="Irina van der Wal | Lodamind" userId="ff0e01cd-9214-4521-ab79-0fdbd3d991ba" providerId="ADAL" clId="{030C7E3A-C69C-53F1-982C-171DA57E4A26}" dt="2026-04-14T07:55:52.774" v="12809" actId="164"/>
          <ac:grpSpMkLst>
            <pc:docMk/>
            <pc:sldMk cId="748049958" sldId="2142533032"/>
            <ac:grpSpMk id="589" creationId="{A14190A8-7F56-5883-FC94-CCBBE0E29CE4}"/>
          </ac:grpSpMkLst>
        </pc:grpChg>
        <pc:grpChg chg="del mod">
          <ac:chgData name="Irina van der Wal | Lodamind" userId="ff0e01cd-9214-4521-ab79-0fdbd3d991ba" providerId="ADAL" clId="{030C7E3A-C69C-53F1-982C-171DA57E4A26}" dt="2026-04-14T09:02:50.866" v="13155" actId="478"/>
          <ac:grpSpMkLst>
            <pc:docMk/>
            <pc:sldMk cId="748049958" sldId="2142533032"/>
            <ac:grpSpMk id="602" creationId="{CCE73124-B9FD-B749-D768-A67762DB3591}"/>
          </ac:grpSpMkLst>
        </pc:grpChg>
        <pc:grpChg chg="del mod">
          <ac:chgData name="Irina van der Wal | Lodamind" userId="ff0e01cd-9214-4521-ab79-0fdbd3d991ba" providerId="ADAL" clId="{030C7E3A-C69C-53F1-982C-171DA57E4A26}" dt="2026-04-14T09:03:06.687" v="13158" actId="478"/>
          <ac:grpSpMkLst>
            <pc:docMk/>
            <pc:sldMk cId="748049958" sldId="2142533032"/>
            <ac:grpSpMk id="612" creationId="{5F93467B-D92D-1446-45A0-6C75CBE7202F}"/>
          </ac:grpSpMkLst>
        </pc:grpChg>
        <pc:grpChg chg="del mod">
          <ac:chgData name="Irina van der Wal | Lodamind" userId="ff0e01cd-9214-4521-ab79-0fdbd3d991ba" providerId="ADAL" clId="{030C7E3A-C69C-53F1-982C-171DA57E4A26}" dt="2026-04-14T09:02:53.493" v="13156" actId="478"/>
          <ac:grpSpMkLst>
            <pc:docMk/>
            <pc:sldMk cId="748049958" sldId="2142533032"/>
            <ac:grpSpMk id="620" creationId="{8E933BDD-8C70-6EAC-574D-10BB3BAE7C74}"/>
          </ac:grpSpMkLst>
        </pc:grpChg>
        <pc:grpChg chg="add mod">
          <ac:chgData name="Irina van der Wal | Lodamind" userId="ff0e01cd-9214-4521-ab79-0fdbd3d991ba" providerId="ADAL" clId="{030C7E3A-C69C-53F1-982C-171DA57E4A26}" dt="2026-04-14T07:53:31.087" v="12773" actId="1076"/>
          <ac:grpSpMkLst>
            <pc:docMk/>
            <pc:sldMk cId="748049958" sldId="2142533032"/>
            <ac:grpSpMk id="628" creationId="{D8D087FB-2396-8C0F-567A-C86DA6355F1B}"/>
          </ac:grpSpMkLst>
        </pc:grpChg>
        <pc:grpChg chg="add del mod">
          <ac:chgData name="Irina van der Wal | Lodamind" userId="ff0e01cd-9214-4521-ab79-0fdbd3d991ba" providerId="ADAL" clId="{030C7E3A-C69C-53F1-982C-171DA57E4A26}" dt="2026-04-14T09:04:49.455" v="13176" actId="478"/>
          <ac:grpSpMkLst>
            <pc:docMk/>
            <pc:sldMk cId="748049958" sldId="2142533032"/>
            <ac:grpSpMk id="629" creationId="{8D9711F1-AD01-5C09-B742-8509BA2D7ED4}"/>
          </ac:grpSpMkLst>
        </pc:grpChg>
        <pc:grpChg chg="add del mod">
          <ac:chgData name="Irina van der Wal | Lodamind" userId="ff0e01cd-9214-4521-ab79-0fdbd3d991ba" providerId="ADAL" clId="{030C7E3A-C69C-53F1-982C-171DA57E4A26}" dt="2026-04-14T07:55:25.700" v="12802" actId="165"/>
          <ac:grpSpMkLst>
            <pc:docMk/>
            <pc:sldMk cId="748049958" sldId="2142533032"/>
            <ac:grpSpMk id="637" creationId="{60AC0143-1173-2423-3283-7455D16278C5}"/>
          </ac:grpSpMkLst>
        </pc:grpChg>
        <pc:grpChg chg="add del mod">
          <ac:chgData name="Irina van der Wal | Lodamind" userId="ff0e01cd-9214-4521-ab79-0fdbd3d991ba" providerId="ADAL" clId="{030C7E3A-C69C-53F1-982C-171DA57E4A26}" dt="2026-04-14T07:55:54.150" v="12810" actId="21"/>
          <ac:grpSpMkLst>
            <pc:docMk/>
            <pc:sldMk cId="748049958" sldId="2142533032"/>
            <ac:grpSpMk id="643" creationId="{F9D0FCBB-4A55-C7A0-2047-9FB5E8EF760C}"/>
          </ac:grpSpMkLst>
        </pc:grpChg>
        <pc:grpChg chg="add mod">
          <ac:chgData name="Irina van der Wal | Lodamind" userId="ff0e01cd-9214-4521-ab79-0fdbd3d991ba" providerId="ADAL" clId="{030C7E3A-C69C-53F1-982C-171DA57E4A26}" dt="2026-04-14T07:56:30.466" v="12822" actId="164"/>
          <ac:grpSpMkLst>
            <pc:docMk/>
            <pc:sldMk cId="748049958" sldId="2142533032"/>
            <ac:grpSpMk id="644" creationId="{3F40E76C-E00A-A1F8-76A2-EEF346BCD183}"/>
          </ac:grpSpMkLst>
        </pc:grpChg>
        <pc:grpChg chg="mod">
          <ac:chgData name="Irina van der Wal | Lodamind" userId="ff0e01cd-9214-4521-ab79-0fdbd3d991ba" providerId="ADAL" clId="{030C7E3A-C69C-53F1-982C-171DA57E4A26}" dt="2026-04-14T07:56:30.466" v="12822" actId="164"/>
          <ac:grpSpMkLst>
            <pc:docMk/>
            <pc:sldMk cId="748049958" sldId="2142533032"/>
            <ac:grpSpMk id="665" creationId="{7A6C1617-CF35-8DCD-10F5-981BD9C52EE4}"/>
          </ac:grpSpMkLst>
        </pc:grpChg>
        <pc:grpChg chg="add del mod">
          <ac:chgData name="Irina van der Wal | Lodamind" userId="ff0e01cd-9214-4521-ab79-0fdbd3d991ba" providerId="ADAL" clId="{030C7E3A-C69C-53F1-982C-171DA57E4A26}" dt="2026-04-14T09:02:58.810" v="13157" actId="478"/>
          <ac:grpSpMkLst>
            <pc:docMk/>
            <pc:sldMk cId="748049958" sldId="2142533032"/>
            <ac:grpSpMk id="677" creationId="{40C49794-922A-AB7D-8D84-5509F06DF099}"/>
          </ac:grpSpMkLst>
        </pc:grpChg>
        <pc:grpChg chg="add del mod">
          <ac:chgData name="Irina van der Wal | Lodamind" userId="ff0e01cd-9214-4521-ab79-0fdbd3d991ba" providerId="ADAL" clId="{030C7E3A-C69C-53F1-982C-171DA57E4A26}" dt="2026-04-14T09:03:16.751" v="13159" actId="478"/>
          <ac:grpSpMkLst>
            <pc:docMk/>
            <pc:sldMk cId="748049958" sldId="2142533032"/>
            <ac:grpSpMk id="679" creationId="{A21CF061-5951-78A8-5F84-344644AFEDCD}"/>
          </ac:grpSpMkLst>
        </pc:grpChg>
        <pc:grpChg chg="del">
          <ac:chgData name="Irina van der Wal | Lodamind" userId="ff0e01cd-9214-4521-ab79-0fdbd3d991ba" providerId="ADAL" clId="{030C7E3A-C69C-53F1-982C-171DA57E4A26}" dt="2026-04-14T09:02:58.810" v="13157" actId="478"/>
          <ac:grpSpMkLst>
            <pc:docMk/>
            <pc:sldMk cId="748049958" sldId="2142533032"/>
            <ac:grpSpMk id="687" creationId="{76730CBE-75A0-4682-D1C7-63F2A96C59DF}"/>
          </ac:grpSpMkLst>
        </pc:grpChg>
        <pc:grpChg chg="add del mod">
          <ac:chgData name="Irina van der Wal | Lodamind" userId="ff0e01cd-9214-4521-ab79-0fdbd3d991ba" providerId="ADAL" clId="{030C7E3A-C69C-53F1-982C-171DA57E4A26}" dt="2026-04-14T09:02:58.810" v="13157" actId="478"/>
          <ac:grpSpMkLst>
            <pc:docMk/>
            <pc:sldMk cId="748049958" sldId="2142533032"/>
            <ac:grpSpMk id="703" creationId="{BB3C2A1A-A0C4-2B95-CB98-F7D03451144B}"/>
          </ac:grpSpMkLst>
        </pc:grpChg>
        <pc:grpChg chg="add del mod">
          <ac:chgData name="Irina van der Wal | Lodamind" userId="ff0e01cd-9214-4521-ab79-0fdbd3d991ba" providerId="ADAL" clId="{030C7E3A-C69C-53F1-982C-171DA57E4A26}" dt="2026-04-14T09:02:53.493" v="13156" actId="478"/>
          <ac:grpSpMkLst>
            <pc:docMk/>
            <pc:sldMk cId="748049958" sldId="2142533032"/>
            <ac:grpSpMk id="709" creationId="{0F77741D-0831-6560-6E92-387528CFDC45}"/>
          </ac:grpSpMkLst>
        </pc:grpChg>
        <pc:grpChg chg="add del mod">
          <ac:chgData name="Irina van der Wal | Lodamind" userId="ff0e01cd-9214-4521-ab79-0fdbd3d991ba" providerId="ADAL" clId="{030C7E3A-C69C-53F1-982C-171DA57E4A26}" dt="2026-04-14T09:02:53.493" v="13156" actId="478"/>
          <ac:grpSpMkLst>
            <pc:docMk/>
            <pc:sldMk cId="748049958" sldId="2142533032"/>
            <ac:grpSpMk id="715" creationId="{802D3F81-3183-B246-7BCA-AE445E6E312D}"/>
          </ac:grpSpMkLst>
        </pc:grpChg>
        <pc:grpChg chg="mod">
          <ac:chgData name="Irina van der Wal | Lodamind" userId="ff0e01cd-9214-4521-ab79-0fdbd3d991ba" providerId="ADAL" clId="{030C7E3A-C69C-53F1-982C-171DA57E4A26}" dt="2026-04-14T08:04:34.452" v="12951" actId="571"/>
          <ac:grpSpMkLst>
            <pc:docMk/>
            <pc:sldMk cId="748049958" sldId="2142533032"/>
            <ac:grpSpMk id="716" creationId="{F3E082DC-502C-3A93-1A7A-2725FB4C66D7}"/>
          </ac:grpSpMkLst>
        </pc:grpChg>
        <pc:grpChg chg="mod">
          <ac:chgData name="Irina van der Wal | Lodamind" userId="ff0e01cd-9214-4521-ab79-0fdbd3d991ba" providerId="ADAL" clId="{030C7E3A-C69C-53F1-982C-171DA57E4A26}" dt="2026-04-14T08:04:34.452" v="12951" actId="571"/>
          <ac:grpSpMkLst>
            <pc:docMk/>
            <pc:sldMk cId="748049958" sldId="2142533032"/>
            <ac:grpSpMk id="717" creationId="{9CE75C11-3F12-92DE-49F9-3EA2B2E41C85}"/>
          </ac:grpSpMkLst>
        </pc:grpChg>
        <pc:grpChg chg="add del mod">
          <ac:chgData name="Irina van der Wal | Lodamind" userId="ff0e01cd-9214-4521-ab79-0fdbd3d991ba" providerId="ADAL" clId="{030C7E3A-C69C-53F1-982C-171DA57E4A26}" dt="2026-04-14T09:03:06.687" v="13158" actId="478"/>
          <ac:grpSpMkLst>
            <pc:docMk/>
            <pc:sldMk cId="748049958" sldId="2142533032"/>
            <ac:grpSpMk id="723" creationId="{F1EB64E7-1901-74FD-3FCC-23935AB77345}"/>
          </ac:grpSpMkLst>
        </pc:grpChg>
        <pc:grpChg chg="add del mod">
          <ac:chgData name="Irina van der Wal | Lodamind" userId="ff0e01cd-9214-4521-ab79-0fdbd3d991ba" providerId="ADAL" clId="{030C7E3A-C69C-53F1-982C-171DA57E4A26}" dt="2026-04-14T09:02:50.866" v="13155" actId="478"/>
          <ac:grpSpMkLst>
            <pc:docMk/>
            <pc:sldMk cId="748049958" sldId="2142533032"/>
            <ac:grpSpMk id="731" creationId="{5783F664-CC9C-70DC-A4DE-378B3056CB91}"/>
          </ac:grpSpMkLst>
        </pc:grpChg>
        <pc:grpChg chg="add mod">
          <ac:chgData name="Irina van der Wal | Lodamind" userId="ff0e01cd-9214-4521-ab79-0fdbd3d991ba" providerId="ADAL" clId="{030C7E3A-C69C-53F1-982C-171DA57E4A26}" dt="2026-04-14T08:07:33.286" v="13000" actId="164"/>
          <ac:grpSpMkLst>
            <pc:docMk/>
            <pc:sldMk cId="748049958" sldId="2142533032"/>
            <ac:grpSpMk id="741" creationId="{C4B4D769-7E77-621D-65C7-B74826018C43}"/>
          </ac:grpSpMkLst>
        </pc:grpChg>
        <pc:grpChg chg="add mod">
          <ac:chgData name="Irina van der Wal | Lodamind" userId="ff0e01cd-9214-4521-ab79-0fdbd3d991ba" providerId="ADAL" clId="{030C7E3A-C69C-53F1-982C-171DA57E4A26}" dt="2026-04-14T08:07:38.811" v="13001" actId="164"/>
          <ac:grpSpMkLst>
            <pc:docMk/>
            <pc:sldMk cId="748049958" sldId="2142533032"/>
            <ac:grpSpMk id="742" creationId="{DE217779-12C8-4B9A-9F8C-96536DC902D6}"/>
          </ac:grpSpMkLst>
        </pc:grpChg>
        <pc:grpChg chg="add mod">
          <ac:chgData name="Irina van der Wal | Lodamind" userId="ff0e01cd-9214-4521-ab79-0fdbd3d991ba" providerId="ADAL" clId="{030C7E3A-C69C-53F1-982C-171DA57E4A26}" dt="2026-04-14T08:07:44.555" v="13002" actId="164"/>
          <ac:grpSpMkLst>
            <pc:docMk/>
            <pc:sldMk cId="748049958" sldId="2142533032"/>
            <ac:grpSpMk id="743" creationId="{D9D1BA3F-3F81-268F-D203-0084BCFE3527}"/>
          </ac:grpSpMkLst>
        </pc:grpChg>
        <pc:grpChg chg="add mod">
          <ac:chgData name="Irina van der Wal | Lodamind" userId="ff0e01cd-9214-4521-ab79-0fdbd3d991ba" providerId="ADAL" clId="{030C7E3A-C69C-53F1-982C-171DA57E4A26}" dt="2026-04-14T08:07:48.525" v="13003" actId="164"/>
          <ac:grpSpMkLst>
            <pc:docMk/>
            <pc:sldMk cId="748049958" sldId="2142533032"/>
            <ac:grpSpMk id="744" creationId="{22EE066F-FB1B-8981-FF19-B35A20FC91BC}"/>
          </ac:grpSpMkLst>
        </pc:grpChg>
        <pc:picChg chg="mod topLvl">
          <ac:chgData name="Irina van der Wal | Lodamind" userId="ff0e01cd-9214-4521-ab79-0fdbd3d991ba" providerId="ADAL" clId="{030C7E3A-C69C-53F1-982C-171DA57E4A26}" dt="2026-04-14T08:07:44.555" v="13002" actId="164"/>
          <ac:picMkLst>
            <pc:docMk/>
            <pc:sldMk cId="748049958" sldId="2142533032"/>
            <ac:picMk id="407" creationId="{3E018EA2-1EAF-67A5-8CE1-DDF9A893B570}"/>
          </ac:picMkLst>
        </pc:picChg>
        <pc:picChg chg="mod topLvl">
          <ac:chgData name="Irina van der Wal | Lodamind" userId="ff0e01cd-9214-4521-ab79-0fdbd3d991ba" providerId="ADAL" clId="{030C7E3A-C69C-53F1-982C-171DA57E4A26}" dt="2026-04-14T08:07:38.811" v="13001" actId="164"/>
          <ac:picMkLst>
            <pc:docMk/>
            <pc:sldMk cId="748049958" sldId="2142533032"/>
            <ac:picMk id="408" creationId="{C7B349AE-6662-0FDE-14F0-E303EAC6B09F}"/>
          </ac:picMkLst>
        </pc:picChg>
        <pc:picChg chg="mod topLvl">
          <ac:chgData name="Irina van der Wal | Lodamind" userId="ff0e01cd-9214-4521-ab79-0fdbd3d991ba" providerId="ADAL" clId="{030C7E3A-C69C-53F1-982C-171DA57E4A26}" dt="2026-04-14T08:07:48.525" v="13003" actId="164"/>
          <ac:picMkLst>
            <pc:docMk/>
            <pc:sldMk cId="748049958" sldId="2142533032"/>
            <ac:picMk id="409" creationId="{80D90BBD-696C-39D1-AC72-0196608799CF}"/>
          </ac:picMkLst>
        </pc:picChg>
        <pc:picChg chg="mod topLvl">
          <ac:chgData name="Irina van der Wal | Lodamind" userId="ff0e01cd-9214-4521-ab79-0fdbd3d991ba" providerId="ADAL" clId="{030C7E3A-C69C-53F1-982C-171DA57E4A26}" dt="2026-04-14T08:07:33.286" v="13000" actId="164"/>
          <ac:picMkLst>
            <pc:docMk/>
            <pc:sldMk cId="748049958" sldId="2142533032"/>
            <ac:picMk id="410" creationId="{4AC065CB-8C65-F708-68EE-1E02FE998D5C}"/>
          </ac:picMkLst>
        </pc:picChg>
        <pc:cxnChg chg="mod">
          <ac:chgData name="Irina van der Wal | Lodamind" userId="ff0e01cd-9214-4521-ab79-0fdbd3d991ba" providerId="ADAL" clId="{030C7E3A-C69C-53F1-982C-171DA57E4A26}" dt="2026-04-14T07:57:37.130" v="12835" actId="165"/>
          <ac:cxnSpMkLst>
            <pc:docMk/>
            <pc:sldMk cId="748049958" sldId="2142533032"/>
            <ac:cxnSpMk id="68" creationId="{C7A2A6FA-4E0F-3FF8-8ADE-425C9A5B5EA7}"/>
          </ac:cxnSpMkLst>
        </pc:cxnChg>
        <pc:cxnChg chg="mod topLvl">
          <ac:chgData name="Irina van der Wal | Lodamind" userId="ff0e01cd-9214-4521-ab79-0fdbd3d991ba" providerId="ADAL" clId="{030C7E3A-C69C-53F1-982C-171DA57E4A26}" dt="2026-04-14T07:38:50.705" v="12576" actId="164"/>
          <ac:cxnSpMkLst>
            <pc:docMk/>
            <pc:sldMk cId="748049958" sldId="2142533032"/>
            <ac:cxnSpMk id="69" creationId="{9DFFBB01-038D-0490-8FC5-708863DF29AB}"/>
          </ac:cxnSpMkLst>
        </pc:cxnChg>
        <pc:cxnChg chg="mod topLvl">
          <ac:chgData name="Irina van der Wal | Lodamind" userId="ff0e01cd-9214-4521-ab79-0fdbd3d991ba" providerId="ADAL" clId="{030C7E3A-C69C-53F1-982C-171DA57E4A26}" dt="2026-04-14T07:41:33.960" v="12594" actId="167"/>
          <ac:cxnSpMkLst>
            <pc:docMk/>
            <pc:sldMk cId="748049958" sldId="2142533032"/>
            <ac:cxnSpMk id="71" creationId="{315BFC78-C523-07AA-A3AB-0E8C12615A5F}"/>
          </ac:cxnSpMkLst>
        </pc:cxnChg>
        <pc:cxnChg chg="mod topLvl">
          <ac:chgData name="Irina van der Wal | Lodamind" userId="ff0e01cd-9214-4521-ab79-0fdbd3d991ba" providerId="ADAL" clId="{030C7E3A-C69C-53F1-982C-171DA57E4A26}" dt="2026-04-14T08:00:51.368" v="12891" actId="165"/>
          <ac:cxnSpMkLst>
            <pc:docMk/>
            <pc:sldMk cId="748049958" sldId="2142533032"/>
            <ac:cxnSpMk id="78" creationId="{EA3C27EA-D694-830D-35DC-D2E917937258}"/>
          </ac:cxnSpMkLst>
        </pc:cxnChg>
        <pc:cxnChg chg="mod topLvl">
          <ac:chgData name="Irina van der Wal | Lodamind" userId="ff0e01cd-9214-4521-ab79-0fdbd3d991ba" providerId="ADAL" clId="{030C7E3A-C69C-53F1-982C-171DA57E4A26}" dt="2026-04-14T07:58:08.965" v="12842" actId="165"/>
          <ac:cxnSpMkLst>
            <pc:docMk/>
            <pc:sldMk cId="748049958" sldId="2142533032"/>
            <ac:cxnSpMk id="185" creationId="{FC4BC2D3-8A95-A6D1-136D-362DF04A0312}"/>
          </ac:cxnSpMkLst>
        </pc:cxnChg>
        <pc:cxnChg chg="mod topLvl">
          <ac:chgData name="Irina van der Wal | Lodamind" userId="ff0e01cd-9214-4521-ab79-0fdbd3d991ba" providerId="ADAL" clId="{030C7E3A-C69C-53F1-982C-171DA57E4A26}" dt="2026-04-14T07:57:33.568" v="12834" actId="165"/>
          <ac:cxnSpMkLst>
            <pc:docMk/>
            <pc:sldMk cId="748049958" sldId="2142533032"/>
            <ac:cxnSpMk id="209" creationId="{00C9D878-9C6F-B8DB-4A0E-708C4872DCDF}"/>
          </ac:cxnSpMkLst>
        </pc:cxnChg>
        <pc:cxnChg chg="mod topLvl">
          <ac:chgData name="Irina van der Wal | Lodamind" userId="ff0e01cd-9214-4521-ab79-0fdbd3d991ba" providerId="ADAL" clId="{030C7E3A-C69C-53F1-982C-171DA57E4A26}" dt="2026-04-14T07:58:16.300" v="12845" actId="1076"/>
          <ac:cxnSpMkLst>
            <pc:docMk/>
            <pc:sldMk cId="748049958" sldId="2142533032"/>
            <ac:cxnSpMk id="262" creationId="{04B20DEE-40DF-9C13-B907-8789A2174B3D}"/>
          </ac:cxnSpMkLst>
        </pc:cxnChg>
        <pc:cxnChg chg="mod">
          <ac:chgData name="Irina van der Wal | Lodamind" userId="ff0e01cd-9214-4521-ab79-0fdbd3d991ba" providerId="ADAL" clId="{030C7E3A-C69C-53F1-982C-171DA57E4A26}" dt="2026-04-14T07:57:40.716" v="12836" actId="165"/>
          <ac:cxnSpMkLst>
            <pc:docMk/>
            <pc:sldMk cId="748049958" sldId="2142533032"/>
            <ac:cxnSpMk id="269" creationId="{38CB2932-699A-04F5-FF0A-AE390CF400A0}"/>
          </ac:cxnSpMkLst>
        </pc:cxnChg>
        <pc:cxnChg chg="del mod topLvl">
          <ac:chgData name="Irina van der Wal | Lodamind" userId="ff0e01cd-9214-4521-ab79-0fdbd3d991ba" providerId="ADAL" clId="{030C7E3A-C69C-53F1-982C-171DA57E4A26}" dt="2026-04-14T07:33:21.292" v="12529" actId="478"/>
          <ac:cxnSpMkLst>
            <pc:docMk/>
            <pc:sldMk cId="748049958" sldId="2142533032"/>
            <ac:cxnSpMk id="468" creationId="{316168C9-A7EC-E37F-4F55-753C95017437}"/>
          </ac:cxnSpMkLst>
        </pc:cxnChg>
        <pc:cxnChg chg="del mod">
          <ac:chgData name="Irina van der Wal | Lodamind" userId="ff0e01cd-9214-4521-ab79-0fdbd3d991ba" providerId="ADAL" clId="{030C7E3A-C69C-53F1-982C-171DA57E4A26}" dt="2026-04-14T07:33:18.038" v="12528" actId="478"/>
          <ac:cxnSpMkLst>
            <pc:docMk/>
            <pc:sldMk cId="748049958" sldId="2142533032"/>
            <ac:cxnSpMk id="487" creationId="{11580E43-B3D1-8D90-0709-3CC3FDE7275C}"/>
          </ac:cxnSpMkLst>
        </pc:cxnChg>
      </pc:sldChg>
      <pc:sldChg chg="addSp delSp modSp new mod modClrScheme addAnim delAnim modAnim chgLayout">
        <pc:chgData name="Irina van der Wal | Lodamind" userId="ff0e01cd-9214-4521-ab79-0fdbd3d991ba" providerId="ADAL" clId="{030C7E3A-C69C-53F1-982C-171DA57E4A26}" dt="2026-04-15T12:38:56.888" v="16537"/>
        <pc:sldMkLst>
          <pc:docMk/>
          <pc:sldMk cId="4159980614" sldId="2142533034"/>
        </pc:sldMkLst>
        <pc:spChg chg="add mod ord">
          <ac:chgData name="Irina van der Wal | Lodamind" userId="ff0e01cd-9214-4521-ab79-0fdbd3d991ba" providerId="ADAL" clId="{030C7E3A-C69C-53F1-982C-171DA57E4A26}" dt="2026-04-14T10:24:56.587" v="13920" actId="1038"/>
          <ac:spMkLst>
            <pc:docMk/>
            <pc:sldMk cId="4159980614" sldId="2142533034"/>
            <ac:spMk id="3" creationId="{BF6A4650-7A02-40E2-92EA-2B3C3EE9FF49}"/>
          </ac:spMkLst>
        </pc:spChg>
        <pc:spChg chg="add mod ord">
          <ac:chgData name="Irina van der Wal | Lodamind" userId="ff0e01cd-9214-4521-ab79-0fdbd3d991ba" providerId="ADAL" clId="{030C7E3A-C69C-53F1-982C-171DA57E4A26}" dt="2026-04-14T10:24:52.395" v="13916" actId="1076"/>
          <ac:spMkLst>
            <pc:docMk/>
            <pc:sldMk cId="4159980614" sldId="2142533034"/>
            <ac:spMk id="4" creationId="{DC44FC2A-5595-8479-387F-86049D182255}"/>
          </ac:spMkLst>
        </pc:spChg>
        <pc:spChg chg="mod">
          <ac:chgData name="Irina van der Wal | Lodamind" userId="ff0e01cd-9214-4521-ab79-0fdbd3d991ba" providerId="ADAL" clId="{030C7E3A-C69C-53F1-982C-171DA57E4A26}" dt="2026-04-14T09:19:29.069" v="13283"/>
          <ac:spMkLst>
            <pc:docMk/>
            <pc:sldMk cId="4159980614" sldId="2142533034"/>
            <ac:spMk id="6" creationId="{C88D1ADA-CF1B-3893-4E11-48D2C9199407}"/>
          </ac:spMkLst>
        </pc:spChg>
        <pc:spChg chg="mod">
          <ac:chgData name="Irina van der Wal | Lodamind" userId="ff0e01cd-9214-4521-ab79-0fdbd3d991ba" providerId="ADAL" clId="{030C7E3A-C69C-53F1-982C-171DA57E4A26}" dt="2026-04-14T09:19:29.069" v="13283"/>
          <ac:spMkLst>
            <pc:docMk/>
            <pc:sldMk cId="4159980614" sldId="2142533034"/>
            <ac:spMk id="7" creationId="{F1D3625E-6D21-B039-BD4B-90B04B63A40B}"/>
          </ac:spMkLst>
        </pc:spChg>
        <pc:spChg chg="mod">
          <ac:chgData name="Irina van der Wal | Lodamind" userId="ff0e01cd-9214-4521-ab79-0fdbd3d991ba" providerId="ADAL" clId="{030C7E3A-C69C-53F1-982C-171DA57E4A26}" dt="2026-04-14T09:19:29.069" v="13283"/>
          <ac:spMkLst>
            <pc:docMk/>
            <pc:sldMk cId="4159980614" sldId="2142533034"/>
            <ac:spMk id="15" creationId="{4B103453-2196-5C2C-0466-B56C2CB185D2}"/>
          </ac:spMkLst>
        </pc:spChg>
        <pc:spChg chg="mod">
          <ac:chgData name="Irina van der Wal | Lodamind" userId="ff0e01cd-9214-4521-ab79-0fdbd3d991ba" providerId="ADAL" clId="{030C7E3A-C69C-53F1-982C-171DA57E4A26}" dt="2026-04-14T09:19:29.069" v="13283"/>
          <ac:spMkLst>
            <pc:docMk/>
            <pc:sldMk cId="4159980614" sldId="2142533034"/>
            <ac:spMk id="19" creationId="{3B4FBC4A-7F1F-0F4D-BCAC-6453CA545B86}"/>
          </ac:spMkLst>
        </pc:spChg>
        <pc:spChg chg="mod">
          <ac:chgData name="Irina van der Wal | Lodamind" userId="ff0e01cd-9214-4521-ab79-0fdbd3d991ba" providerId="ADAL" clId="{030C7E3A-C69C-53F1-982C-171DA57E4A26}" dt="2026-04-14T09:19:29.069" v="13283"/>
          <ac:spMkLst>
            <pc:docMk/>
            <pc:sldMk cId="4159980614" sldId="2142533034"/>
            <ac:spMk id="20" creationId="{A768677D-B398-D66A-82EA-111682935AC3}"/>
          </ac:spMkLst>
        </pc:spChg>
        <pc:spChg chg="mod">
          <ac:chgData name="Irina van der Wal | Lodamind" userId="ff0e01cd-9214-4521-ab79-0fdbd3d991ba" providerId="ADAL" clId="{030C7E3A-C69C-53F1-982C-171DA57E4A26}" dt="2026-04-14T09:19:29.069" v="13283"/>
          <ac:spMkLst>
            <pc:docMk/>
            <pc:sldMk cId="4159980614" sldId="2142533034"/>
            <ac:spMk id="21" creationId="{9CADD45C-D6AC-6A4A-61DE-7BC0F99EF246}"/>
          </ac:spMkLst>
        </pc:spChg>
        <pc:spChg chg="mod">
          <ac:chgData name="Irina van der Wal | Lodamind" userId="ff0e01cd-9214-4521-ab79-0fdbd3d991ba" providerId="ADAL" clId="{030C7E3A-C69C-53F1-982C-171DA57E4A26}" dt="2026-04-14T09:19:29.069" v="13283"/>
          <ac:spMkLst>
            <pc:docMk/>
            <pc:sldMk cId="4159980614" sldId="2142533034"/>
            <ac:spMk id="22" creationId="{97355037-975E-D0BA-6D7D-DC74157BF6D9}"/>
          </ac:spMkLst>
        </pc:spChg>
        <pc:spChg chg="mod">
          <ac:chgData name="Irina van der Wal | Lodamind" userId="ff0e01cd-9214-4521-ab79-0fdbd3d991ba" providerId="ADAL" clId="{030C7E3A-C69C-53F1-982C-171DA57E4A26}" dt="2026-04-14T09:19:29.069" v="13283"/>
          <ac:spMkLst>
            <pc:docMk/>
            <pc:sldMk cId="4159980614" sldId="2142533034"/>
            <ac:spMk id="24" creationId="{BB61FEA8-CF57-24B7-75F2-413418236E80}"/>
          </ac:spMkLst>
        </pc:spChg>
        <pc:spChg chg="mod">
          <ac:chgData name="Irina van der Wal | Lodamind" userId="ff0e01cd-9214-4521-ab79-0fdbd3d991ba" providerId="ADAL" clId="{030C7E3A-C69C-53F1-982C-171DA57E4A26}" dt="2026-04-14T09:19:29.069" v="13283"/>
          <ac:spMkLst>
            <pc:docMk/>
            <pc:sldMk cId="4159980614" sldId="2142533034"/>
            <ac:spMk id="25" creationId="{8DB8CBFF-E771-68CC-0BEC-80086E240D6C}"/>
          </ac:spMkLst>
        </pc:spChg>
        <pc:spChg chg="mod">
          <ac:chgData name="Irina van der Wal | Lodamind" userId="ff0e01cd-9214-4521-ab79-0fdbd3d991ba" providerId="ADAL" clId="{030C7E3A-C69C-53F1-982C-171DA57E4A26}" dt="2026-04-14T09:19:29.069" v="13283"/>
          <ac:spMkLst>
            <pc:docMk/>
            <pc:sldMk cId="4159980614" sldId="2142533034"/>
            <ac:spMk id="35" creationId="{2FE5F3E0-B7F3-04A1-81F0-922986B18C07}"/>
          </ac:spMkLst>
        </pc:spChg>
        <pc:spChg chg="add del mod">
          <ac:chgData name="Irina van der Wal | Lodamind" userId="ff0e01cd-9214-4521-ab79-0fdbd3d991ba" providerId="ADAL" clId="{030C7E3A-C69C-53F1-982C-171DA57E4A26}" dt="2026-04-14T10:01:32.933" v="13816" actId="478"/>
          <ac:spMkLst>
            <pc:docMk/>
            <pc:sldMk cId="4159980614" sldId="2142533034"/>
            <ac:spMk id="37" creationId="{5272525D-A8F1-A138-C0FB-DD5163AAF091}"/>
          </ac:spMkLst>
        </pc:spChg>
        <pc:spChg chg="add del mod">
          <ac:chgData name="Irina van der Wal | Lodamind" userId="ff0e01cd-9214-4521-ab79-0fdbd3d991ba" providerId="ADAL" clId="{030C7E3A-C69C-53F1-982C-171DA57E4A26}" dt="2026-04-14T10:24:41.702" v="13912" actId="478"/>
          <ac:spMkLst>
            <pc:docMk/>
            <pc:sldMk cId="4159980614" sldId="2142533034"/>
            <ac:spMk id="38" creationId="{7A952A24-8757-33E9-6A4C-AEEC6E29C22F}"/>
          </ac:spMkLst>
        </pc:spChg>
        <pc:spChg chg="add mod">
          <ac:chgData name="Irina van der Wal | Lodamind" userId="ff0e01cd-9214-4521-ab79-0fdbd3d991ba" providerId="ADAL" clId="{030C7E3A-C69C-53F1-982C-171DA57E4A26}" dt="2026-04-14T10:24:43.965" v="13914" actId="167"/>
          <ac:spMkLst>
            <pc:docMk/>
            <pc:sldMk cId="4159980614" sldId="2142533034"/>
            <ac:spMk id="39" creationId="{51DCF2FF-AB2C-7A9F-15F0-6339F941A584}"/>
          </ac:spMkLst>
        </pc:spChg>
      </pc:sldChg>
      <pc:sldChg chg="addSp delSp modSp new del mod setBg">
        <pc:chgData name="Irina van der Wal | Lodamind" userId="ff0e01cd-9214-4521-ab79-0fdbd3d991ba" providerId="ADAL" clId="{030C7E3A-C69C-53F1-982C-171DA57E4A26}" dt="2026-04-14T09:12:01.510" v="13200" actId="2696"/>
        <pc:sldMkLst>
          <pc:docMk/>
          <pc:sldMk cId="3440029471" sldId="2142533035"/>
        </pc:sldMkLst>
        <pc:spChg chg="add del mod">
          <ac:chgData name="Irina van der Wal | Lodamind" userId="ff0e01cd-9214-4521-ab79-0fdbd3d991ba" providerId="ADAL" clId="{030C7E3A-C69C-53F1-982C-171DA57E4A26}" dt="2026-04-14T07:17:00.465" v="12323" actId="478"/>
          <ac:spMkLst>
            <pc:docMk/>
            <pc:sldMk cId="3440029471" sldId="2142533035"/>
            <ac:spMk id="2" creationId="{EBA4D18F-1168-D5B4-2D2E-89B0C1694D0E}"/>
          </ac:spMkLst>
        </pc:spChg>
        <pc:spChg chg="del">
          <ac:chgData name="Irina van der Wal | Lodamind" userId="ff0e01cd-9214-4521-ab79-0fdbd3d991ba" providerId="ADAL" clId="{030C7E3A-C69C-53F1-982C-171DA57E4A26}" dt="2026-04-14T07:17:16.915" v="12333" actId="478"/>
          <ac:spMkLst>
            <pc:docMk/>
            <pc:sldMk cId="3440029471" sldId="2142533035"/>
            <ac:spMk id="7" creationId="{5CA89BBF-5662-DB50-6795-EFF5D027B4DD}"/>
          </ac:spMkLst>
        </pc:spChg>
        <pc:spChg chg="del">
          <ac:chgData name="Irina van der Wal | Lodamind" userId="ff0e01cd-9214-4521-ab79-0fdbd3d991ba" providerId="ADAL" clId="{030C7E3A-C69C-53F1-982C-171DA57E4A26}" dt="2026-04-14T07:19:12.179" v="12362" actId="478"/>
          <ac:spMkLst>
            <pc:docMk/>
            <pc:sldMk cId="3440029471" sldId="2142533035"/>
            <ac:spMk id="8" creationId="{CF7316A7-1C9C-5C5E-8DB2-0954FA7A00FE}"/>
          </ac:spMkLst>
        </pc:spChg>
        <pc:spChg chg="del">
          <ac:chgData name="Irina van der Wal | Lodamind" userId="ff0e01cd-9214-4521-ab79-0fdbd3d991ba" providerId="ADAL" clId="{030C7E3A-C69C-53F1-982C-171DA57E4A26}" dt="2026-04-14T07:17:24.419" v="12337" actId="478"/>
          <ac:spMkLst>
            <pc:docMk/>
            <pc:sldMk cId="3440029471" sldId="2142533035"/>
            <ac:spMk id="11" creationId="{EA244E15-FA47-06E3-7E1B-0805E9A57991}"/>
          </ac:spMkLst>
        </pc:spChg>
        <pc:spChg chg="del mod">
          <ac:chgData name="Irina van der Wal | Lodamind" userId="ff0e01cd-9214-4521-ab79-0fdbd3d991ba" providerId="ADAL" clId="{030C7E3A-C69C-53F1-982C-171DA57E4A26}" dt="2026-04-14T07:19:23.130" v="12367" actId="478"/>
          <ac:spMkLst>
            <pc:docMk/>
            <pc:sldMk cId="3440029471" sldId="2142533035"/>
            <ac:spMk id="12" creationId="{6F14C81B-143C-C806-078F-45059A01993A}"/>
          </ac:spMkLst>
        </pc:spChg>
        <pc:spChg chg="del mod topLvl">
          <ac:chgData name="Irina van der Wal | Lodamind" userId="ff0e01cd-9214-4521-ab79-0fdbd3d991ba" providerId="ADAL" clId="{030C7E3A-C69C-53F1-982C-171DA57E4A26}" dt="2026-04-14T07:19:28.046" v="12371" actId="478"/>
          <ac:spMkLst>
            <pc:docMk/>
            <pc:sldMk cId="3440029471" sldId="2142533035"/>
            <ac:spMk id="13" creationId="{D3B86480-AC7A-AD6E-10BA-884E1D64B4FA}"/>
          </ac:spMkLst>
        </pc:spChg>
        <pc:spChg chg="del">
          <ac:chgData name="Irina van der Wal | Lodamind" userId="ff0e01cd-9214-4521-ab79-0fdbd3d991ba" providerId="ADAL" clId="{030C7E3A-C69C-53F1-982C-171DA57E4A26}" dt="2026-04-14T07:17:19.567" v="12335" actId="478"/>
          <ac:spMkLst>
            <pc:docMk/>
            <pc:sldMk cId="3440029471" sldId="2142533035"/>
            <ac:spMk id="16" creationId="{99CC6E3D-9E15-2DFE-4C9C-9FE3AC08B142}"/>
          </ac:spMkLst>
        </pc:spChg>
        <pc:spChg chg="del">
          <ac:chgData name="Irina van der Wal | Lodamind" userId="ff0e01cd-9214-4521-ab79-0fdbd3d991ba" providerId="ADAL" clId="{030C7E3A-C69C-53F1-982C-171DA57E4A26}" dt="2026-04-14T07:19:21.996" v="12366" actId="478"/>
          <ac:spMkLst>
            <pc:docMk/>
            <pc:sldMk cId="3440029471" sldId="2142533035"/>
            <ac:spMk id="17" creationId="{83A7464D-FCF8-8E36-A569-A63A2E190C44}"/>
          </ac:spMkLst>
        </pc:spChg>
        <pc:spChg chg="del">
          <ac:chgData name="Irina van der Wal | Lodamind" userId="ff0e01cd-9214-4521-ab79-0fdbd3d991ba" providerId="ADAL" clId="{030C7E3A-C69C-53F1-982C-171DA57E4A26}" dt="2026-04-14T07:19:26.881" v="12370" actId="478"/>
          <ac:spMkLst>
            <pc:docMk/>
            <pc:sldMk cId="3440029471" sldId="2142533035"/>
            <ac:spMk id="18" creationId="{21A03083-AA0A-13EE-6B18-110E92B41E15}"/>
          </ac:spMkLst>
        </pc:spChg>
        <pc:spChg chg="del mod">
          <ac:chgData name="Irina van der Wal | Lodamind" userId="ff0e01cd-9214-4521-ab79-0fdbd3d991ba" providerId="ADAL" clId="{030C7E3A-C69C-53F1-982C-171DA57E4A26}" dt="2026-04-14T07:17:26.288" v="12340" actId="478"/>
          <ac:spMkLst>
            <pc:docMk/>
            <pc:sldMk cId="3440029471" sldId="2142533035"/>
            <ac:spMk id="19" creationId="{4E6E0C10-2211-D4B0-81AC-6B5E14C46592}"/>
          </ac:spMkLst>
        </pc:spChg>
        <pc:spChg chg="del">
          <ac:chgData name="Irina van der Wal | Lodamind" userId="ff0e01cd-9214-4521-ab79-0fdbd3d991ba" providerId="ADAL" clId="{030C7E3A-C69C-53F1-982C-171DA57E4A26}" dt="2026-04-14T07:19:24.236" v="12368" actId="478"/>
          <ac:spMkLst>
            <pc:docMk/>
            <pc:sldMk cId="3440029471" sldId="2142533035"/>
            <ac:spMk id="22" creationId="{705A1811-21AF-5526-244F-6206EC3E8376}"/>
          </ac:spMkLst>
        </pc:spChg>
        <pc:spChg chg="del">
          <ac:chgData name="Irina van der Wal | Lodamind" userId="ff0e01cd-9214-4521-ab79-0fdbd3d991ba" providerId="ADAL" clId="{030C7E3A-C69C-53F1-982C-171DA57E4A26}" dt="2026-04-14T07:19:25.678" v="12369" actId="478"/>
          <ac:spMkLst>
            <pc:docMk/>
            <pc:sldMk cId="3440029471" sldId="2142533035"/>
            <ac:spMk id="23" creationId="{E4E165E8-D6FD-F7F2-D6C4-33C793EEF3FB}"/>
          </ac:spMkLst>
        </pc:spChg>
        <pc:spChg chg="del">
          <ac:chgData name="Irina van der Wal | Lodamind" userId="ff0e01cd-9214-4521-ab79-0fdbd3d991ba" providerId="ADAL" clId="{030C7E3A-C69C-53F1-982C-171DA57E4A26}" dt="2026-04-14T07:19:20.710" v="12365" actId="478"/>
          <ac:spMkLst>
            <pc:docMk/>
            <pc:sldMk cId="3440029471" sldId="2142533035"/>
            <ac:spMk id="28" creationId="{BAA217C3-6F27-603E-D95A-2580498AFAA3}"/>
          </ac:spMkLst>
        </pc:spChg>
        <pc:spChg chg="del mod">
          <ac:chgData name="Irina van der Wal | Lodamind" userId="ff0e01cd-9214-4521-ab79-0fdbd3d991ba" providerId="ADAL" clId="{030C7E3A-C69C-53F1-982C-171DA57E4A26}" dt="2026-04-14T07:18:47.899" v="12360" actId="478"/>
          <ac:spMkLst>
            <pc:docMk/>
            <pc:sldMk cId="3440029471" sldId="2142533035"/>
            <ac:spMk id="29" creationId="{82F60C1D-A0A6-ED9C-DAC9-B047B9DC2F27}"/>
          </ac:spMkLst>
        </pc:spChg>
        <pc:spChg chg="mod">
          <ac:chgData name="Irina van der Wal | Lodamind" userId="ff0e01cd-9214-4521-ab79-0fdbd3d991ba" providerId="ADAL" clId="{030C7E3A-C69C-53F1-982C-171DA57E4A26}" dt="2026-04-14T07:16:36.623" v="12307"/>
          <ac:spMkLst>
            <pc:docMk/>
            <pc:sldMk cId="3440029471" sldId="2142533035"/>
            <ac:spMk id="30" creationId="{36DCF8A4-540E-1DA9-86D3-983B3A5FD925}"/>
          </ac:spMkLst>
        </pc:spChg>
        <pc:spChg chg="mod">
          <ac:chgData name="Irina van der Wal | Lodamind" userId="ff0e01cd-9214-4521-ab79-0fdbd3d991ba" providerId="ADAL" clId="{030C7E3A-C69C-53F1-982C-171DA57E4A26}" dt="2026-04-14T07:17:12" v="12330" actId="165"/>
          <ac:spMkLst>
            <pc:docMk/>
            <pc:sldMk cId="3440029471" sldId="2142533035"/>
            <ac:spMk id="32" creationId="{5CFE4C63-B156-5E2B-5794-9F3DE87DC94F}"/>
          </ac:spMkLst>
        </pc:spChg>
        <pc:spChg chg="mod">
          <ac:chgData name="Irina van der Wal | Lodamind" userId="ff0e01cd-9214-4521-ab79-0fdbd3d991ba" providerId="ADAL" clId="{030C7E3A-C69C-53F1-982C-171DA57E4A26}" dt="2026-04-14T07:17:12" v="12330" actId="165"/>
          <ac:spMkLst>
            <pc:docMk/>
            <pc:sldMk cId="3440029471" sldId="2142533035"/>
            <ac:spMk id="41" creationId="{6CC8F5A7-B8CD-5CC4-A86A-8375378ADEE5}"/>
          </ac:spMkLst>
        </pc:spChg>
        <pc:spChg chg="mod">
          <ac:chgData name="Irina van der Wal | Lodamind" userId="ff0e01cd-9214-4521-ab79-0fdbd3d991ba" providerId="ADAL" clId="{030C7E3A-C69C-53F1-982C-171DA57E4A26}" dt="2026-04-14T07:17:12" v="12330" actId="165"/>
          <ac:spMkLst>
            <pc:docMk/>
            <pc:sldMk cId="3440029471" sldId="2142533035"/>
            <ac:spMk id="42" creationId="{74624060-523A-D926-DFB5-E021A566B97F}"/>
          </ac:spMkLst>
        </pc:spChg>
        <pc:spChg chg="mod">
          <ac:chgData name="Irina van der Wal | Lodamind" userId="ff0e01cd-9214-4521-ab79-0fdbd3d991ba" providerId="ADAL" clId="{030C7E3A-C69C-53F1-982C-171DA57E4A26}" dt="2026-04-14T07:16:36.623" v="12307"/>
          <ac:spMkLst>
            <pc:docMk/>
            <pc:sldMk cId="3440029471" sldId="2142533035"/>
            <ac:spMk id="52" creationId="{9CEBC0D7-0B73-9B0E-BABE-27939AC14D5A}"/>
          </ac:spMkLst>
        </pc:spChg>
        <pc:spChg chg="mod">
          <ac:chgData name="Irina van der Wal | Lodamind" userId="ff0e01cd-9214-4521-ab79-0fdbd3d991ba" providerId="ADAL" clId="{030C7E3A-C69C-53F1-982C-171DA57E4A26}" dt="2026-04-14T07:17:12" v="12330" actId="165"/>
          <ac:spMkLst>
            <pc:docMk/>
            <pc:sldMk cId="3440029471" sldId="2142533035"/>
            <ac:spMk id="54" creationId="{34578CDF-2D51-B937-9435-146936B25367}"/>
          </ac:spMkLst>
        </pc:spChg>
        <pc:spChg chg="mod">
          <ac:chgData name="Irina van der Wal | Lodamind" userId="ff0e01cd-9214-4521-ab79-0fdbd3d991ba" providerId="ADAL" clId="{030C7E3A-C69C-53F1-982C-171DA57E4A26}" dt="2026-04-14T07:17:12" v="12330" actId="165"/>
          <ac:spMkLst>
            <pc:docMk/>
            <pc:sldMk cId="3440029471" sldId="2142533035"/>
            <ac:spMk id="58" creationId="{02E7E1EB-9DD8-7ACD-181E-B082857AB539}"/>
          </ac:spMkLst>
        </pc:spChg>
        <pc:spChg chg="mod">
          <ac:chgData name="Irina van der Wal | Lodamind" userId="ff0e01cd-9214-4521-ab79-0fdbd3d991ba" providerId="ADAL" clId="{030C7E3A-C69C-53F1-982C-171DA57E4A26}" dt="2026-04-14T07:17:12" v="12330" actId="165"/>
          <ac:spMkLst>
            <pc:docMk/>
            <pc:sldMk cId="3440029471" sldId="2142533035"/>
            <ac:spMk id="59" creationId="{58125946-C245-5693-D367-1B6E2CC70CA0}"/>
          </ac:spMkLst>
        </pc:spChg>
        <pc:spChg chg="mod">
          <ac:chgData name="Irina van der Wal | Lodamind" userId="ff0e01cd-9214-4521-ab79-0fdbd3d991ba" providerId="ADAL" clId="{030C7E3A-C69C-53F1-982C-171DA57E4A26}" dt="2026-04-14T07:16:36.623" v="12307"/>
          <ac:spMkLst>
            <pc:docMk/>
            <pc:sldMk cId="3440029471" sldId="2142533035"/>
            <ac:spMk id="61" creationId="{7F0450BD-08AC-B1C9-1FB6-1114935606BC}"/>
          </ac:spMkLst>
        </pc:spChg>
        <pc:spChg chg="mod">
          <ac:chgData name="Irina van der Wal | Lodamind" userId="ff0e01cd-9214-4521-ab79-0fdbd3d991ba" providerId="ADAL" clId="{030C7E3A-C69C-53F1-982C-171DA57E4A26}" dt="2026-04-14T07:17:12" v="12330" actId="165"/>
          <ac:spMkLst>
            <pc:docMk/>
            <pc:sldMk cId="3440029471" sldId="2142533035"/>
            <ac:spMk id="62" creationId="{7F39042F-6D91-4EC0-10D0-133C1735B02A}"/>
          </ac:spMkLst>
        </pc:spChg>
        <pc:spChg chg="mod">
          <ac:chgData name="Irina van der Wal | Lodamind" userId="ff0e01cd-9214-4521-ab79-0fdbd3d991ba" providerId="ADAL" clId="{030C7E3A-C69C-53F1-982C-171DA57E4A26}" dt="2026-04-14T07:17:12" v="12330" actId="165"/>
          <ac:spMkLst>
            <pc:docMk/>
            <pc:sldMk cId="3440029471" sldId="2142533035"/>
            <ac:spMk id="68" creationId="{1F4C4E32-E0CF-8A7A-33CB-FB897C51D06C}"/>
          </ac:spMkLst>
        </pc:spChg>
        <pc:spChg chg="mod">
          <ac:chgData name="Irina van der Wal | Lodamind" userId="ff0e01cd-9214-4521-ab79-0fdbd3d991ba" providerId="ADAL" clId="{030C7E3A-C69C-53F1-982C-171DA57E4A26}" dt="2026-04-14T07:16:36.623" v="12307"/>
          <ac:spMkLst>
            <pc:docMk/>
            <pc:sldMk cId="3440029471" sldId="2142533035"/>
            <ac:spMk id="74" creationId="{D33A2F06-8A1B-3012-2B14-89E2EFB3725E}"/>
          </ac:spMkLst>
        </pc:spChg>
        <pc:spChg chg="mod">
          <ac:chgData name="Irina van der Wal | Lodamind" userId="ff0e01cd-9214-4521-ab79-0fdbd3d991ba" providerId="ADAL" clId="{030C7E3A-C69C-53F1-982C-171DA57E4A26}" dt="2026-04-14T07:16:36.623" v="12307"/>
          <ac:spMkLst>
            <pc:docMk/>
            <pc:sldMk cId="3440029471" sldId="2142533035"/>
            <ac:spMk id="76" creationId="{46364224-42E5-52B1-B218-CF6D2341C574}"/>
          </ac:spMkLst>
        </pc:spChg>
        <pc:spChg chg="mod">
          <ac:chgData name="Irina van der Wal | Lodamind" userId="ff0e01cd-9214-4521-ab79-0fdbd3d991ba" providerId="ADAL" clId="{030C7E3A-C69C-53F1-982C-171DA57E4A26}" dt="2026-04-14T07:16:36.623" v="12307"/>
          <ac:spMkLst>
            <pc:docMk/>
            <pc:sldMk cId="3440029471" sldId="2142533035"/>
            <ac:spMk id="80" creationId="{93250940-C31F-47D6-EF0D-209F26719155}"/>
          </ac:spMkLst>
        </pc:spChg>
        <pc:spChg chg="mod">
          <ac:chgData name="Irina van der Wal | Lodamind" userId="ff0e01cd-9214-4521-ab79-0fdbd3d991ba" providerId="ADAL" clId="{030C7E3A-C69C-53F1-982C-171DA57E4A26}" dt="2026-04-14T07:16:36.623" v="12307"/>
          <ac:spMkLst>
            <pc:docMk/>
            <pc:sldMk cId="3440029471" sldId="2142533035"/>
            <ac:spMk id="82" creationId="{E4C3928E-C7BA-E20E-0012-91651042284F}"/>
          </ac:spMkLst>
        </pc:spChg>
        <pc:spChg chg="mod">
          <ac:chgData name="Irina van der Wal | Lodamind" userId="ff0e01cd-9214-4521-ab79-0fdbd3d991ba" providerId="ADAL" clId="{030C7E3A-C69C-53F1-982C-171DA57E4A26}" dt="2026-04-14T07:16:36.623" v="12307"/>
          <ac:spMkLst>
            <pc:docMk/>
            <pc:sldMk cId="3440029471" sldId="2142533035"/>
            <ac:spMk id="83" creationId="{D98D2FFA-1DD3-602B-A6B6-D010EF5BA200}"/>
          </ac:spMkLst>
        </pc:spChg>
        <pc:spChg chg="add del">
          <ac:chgData name="Irina van der Wal | Lodamind" userId="ff0e01cd-9214-4521-ab79-0fdbd3d991ba" providerId="ADAL" clId="{030C7E3A-C69C-53F1-982C-171DA57E4A26}" dt="2026-04-14T07:17:01.404" v="12325" actId="478"/>
          <ac:spMkLst>
            <pc:docMk/>
            <pc:sldMk cId="3440029471" sldId="2142533035"/>
            <ac:spMk id="88" creationId="{16E0368A-FE76-AE38-867A-13964400AA7A}"/>
          </ac:spMkLst>
        </pc:spChg>
        <pc:spChg chg="del">
          <ac:chgData name="Irina van der Wal | Lodamind" userId="ff0e01cd-9214-4521-ab79-0fdbd3d991ba" providerId="ADAL" clId="{030C7E3A-C69C-53F1-982C-171DA57E4A26}" dt="2026-04-14T07:16:41.650" v="12310" actId="478"/>
          <ac:spMkLst>
            <pc:docMk/>
            <pc:sldMk cId="3440029471" sldId="2142533035"/>
            <ac:spMk id="89" creationId="{A6811A72-1AC7-99C7-3437-FB66D72D5A8F}"/>
          </ac:spMkLst>
        </pc:spChg>
        <pc:spChg chg="del mod">
          <ac:chgData name="Irina van der Wal | Lodamind" userId="ff0e01cd-9214-4521-ab79-0fdbd3d991ba" providerId="ADAL" clId="{030C7E3A-C69C-53F1-982C-171DA57E4A26}" dt="2026-04-14T07:16:43.858" v="12312" actId="478"/>
          <ac:spMkLst>
            <pc:docMk/>
            <pc:sldMk cId="3440029471" sldId="2142533035"/>
            <ac:spMk id="90" creationId="{31F70549-D53D-47E9-B286-D3875D41ABA7}"/>
          </ac:spMkLst>
        </pc:spChg>
        <pc:spChg chg="add del mod">
          <ac:chgData name="Irina van der Wal | Lodamind" userId="ff0e01cd-9214-4521-ab79-0fdbd3d991ba" providerId="ADAL" clId="{030C7E3A-C69C-53F1-982C-171DA57E4A26}" dt="2026-04-14T07:17:08.045" v="12329" actId="478"/>
          <ac:spMkLst>
            <pc:docMk/>
            <pc:sldMk cId="3440029471" sldId="2142533035"/>
            <ac:spMk id="91" creationId="{78A3DF47-5529-3242-2212-363C0B43416A}"/>
          </ac:spMkLst>
        </pc:spChg>
        <pc:spChg chg="add del mod">
          <ac:chgData name="Irina van der Wal | Lodamind" userId="ff0e01cd-9214-4521-ab79-0fdbd3d991ba" providerId="ADAL" clId="{030C7E3A-C69C-53F1-982C-171DA57E4A26}" dt="2026-04-14T07:17:12" v="12330" actId="165"/>
          <ac:spMkLst>
            <pc:docMk/>
            <pc:sldMk cId="3440029471" sldId="2142533035"/>
            <ac:spMk id="92" creationId="{5EAF91FB-5A32-F1A6-F27A-FBA3ABCB3CD4}"/>
          </ac:spMkLst>
        </pc:spChg>
        <pc:spChg chg="del mod">
          <ac:chgData name="Irina van der Wal | Lodamind" userId="ff0e01cd-9214-4521-ab79-0fdbd3d991ba" providerId="ADAL" clId="{030C7E3A-C69C-53F1-982C-171DA57E4A26}" dt="2026-04-14T07:16:39.560" v="12309" actId="478"/>
          <ac:spMkLst>
            <pc:docMk/>
            <pc:sldMk cId="3440029471" sldId="2142533035"/>
            <ac:spMk id="93" creationId="{51D70962-AB88-69BF-FC41-43168BCDA6F0}"/>
          </ac:spMkLst>
        </pc:spChg>
        <pc:spChg chg="add del mod">
          <ac:chgData name="Irina van der Wal | Lodamind" userId="ff0e01cd-9214-4521-ab79-0fdbd3d991ba" providerId="ADAL" clId="{030C7E3A-C69C-53F1-982C-171DA57E4A26}" dt="2026-04-14T07:17:00.465" v="12323" actId="478"/>
          <ac:spMkLst>
            <pc:docMk/>
            <pc:sldMk cId="3440029471" sldId="2142533035"/>
            <ac:spMk id="95" creationId="{FBD11AC8-24A9-2C22-A5C9-5C5A8CCF48EA}"/>
          </ac:spMkLst>
        </pc:spChg>
        <pc:spChg chg="mod">
          <ac:chgData name="Irina van der Wal | Lodamind" userId="ff0e01cd-9214-4521-ab79-0fdbd3d991ba" providerId="ADAL" clId="{030C7E3A-C69C-53F1-982C-171DA57E4A26}" dt="2026-04-14T07:18:02.273" v="12345" actId="571"/>
          <ac:spMkLst>
            <pc:docMk/>
            <pc:sldMk cId="3440029471" sldId="2142533035"/>
            <ac:spMk id="97" creationId="{DBB2F58B-5852-5E2A-FC40-0A569378DD08}"/>
          </ac:spMkLst>
        </pc:spChg>
        <pc:spChg chg="mod">
          <ac:chgData name="Irina van der Wal | Lodamind" userId="ff0e01cd-9214-4521-ab79-0fdbd3d991ba" providerId="ADAL" clId="{030C7E3A-C69C-53F1-982C-171DA57E4A26}" dt="2026-04-14T07:18:02.273" v="12345" actId="571"/>
          <ac:spMkLst>
            <pc:docMk/>
            <pc:sldMk cId="3440029471" sldId="2142533035"/>
            <ac:spMk id="98" creationId="{5CACBDC0-3DF0-F96A-24EB-28680CD41DAB}"/>
          </ac:spMkLst>
        </pc:spChg>
        <pc:spChg chg="del mod">
          <ac:chgData name="Irina van der Wal | Lodamind" userId="ff0e01cd-9214-4521-ab79-0fdbd3d991ba" providerId="ADAL" clId="{030C7E3A-C69C-53F1-982C-171DA57E4A26}" dt="2026-04-14T07:18:13.656" v="12350" actId="478"/>
          <ac:spMkLst>
            <pc:docMk/>
            <pc:sldMk cId="3440029471" sldId="2142533035"/>
            <ac:spMk id="99" creationId="{25E3F1A4-81FC-88E0-AA8B-9A3791C9A9EB}"/>
          </ac:spMkLst>
        </pc:spChg>
        <pc:spChg chg="del mod">
          <ac:chgData name="Irina van der Wal | Lodamind" userId="ff0e01cd-9214-4521-ab79-0fdbd3d991ba" providerId="ADAL" clId="{030C7E3A-C69C-53F1-982C-171DA57E4A26}" dt="2026-04-14T07:18:23.421" v="12352" actId="478"/>
          <ac:spMkLst>
            <pc:docMk/>
            <pc:sldMk cId="3440029471" sldId="2142533035"/>
            <ac:spMk id="100" creationId="{ACF834F0-6357-1C8F-D557-4B285AA297BF}"/>
          </ac:spMkLst>
        </pc:spChg>
        <pc:spChg chg="del mod">
          <ac:chgData name="Irina van der Wal | Lodamind" userId="ff0e01cd-9214-4521-ab79-0fdbd3d991ba" providerId="ADAL" clId="{030C7E3A-C69C-53F1-982C-171DA57E4A26}" dt="2026-04-14T07:18:29.707" v="12353" actId="478"/>
          <ac:spMkLst>
            <pc:docMk/>
            <pc:sldMk cId="3440029471" sldId="2142533035"/>
            <ac:spMk id="101" creationId="{E474C101-96C3-5E5F-44C1-BA80EF9DAD68}"/>
          </ac:spMkLst>
        </pc:spChg>
        <pc:spChg chg="mod">
          <ac:chgData name="Irina van der Wal | Lodamind" userId="ff0e01cd-9214-4521-ab79-0fdbd3d991ba" providerId="ADAL" clId="{030C7E3A-C69C-53F1-982C-171DA57E4A26}" dt="2026-04-14T07:24:11.465" v="12464"/>
          <ac:spMkLst>
            <pc:docMk/>
            <pc:sldMk cId="3440029471" sldId="2142533035"/>
            <ac:spMk id="105" creationId="{01172954-C677-3860-BBBC-FE83A3101337}"/>
          </ac:spMkLst>
        </pc:spChg>
        <pc:spChg chg="mod">
          <ac:chgData name="Irina van der Wal | Lodamind" userId="ff0e01cd-9214-4521-ab79-0fdbd3d991ba" providerId="ADAL" clId="{030C7E3A-C69C-53F1-982C-171DA57E4A26}" dt="2026-04-14T07:24:11.465" v="12464"/>
          <ac:spMkLst>
            <pc:docMk/>
            <pc:sldMk cId="3440029471" sldId="2142533035"/>
            <ac:spMk id="114" creationId="{9479DEB8-73BB-15D2-75A2-1D5309CF19E2}"/>
          </ac:spMkLst>
        </pc:spChg>
        <pc:spChg chg="mod">
          <ac:chgData name="Irina van der Wal | Lodamind" userId="ff0e01cd-9214-4521-ab79-0fdbd3d991ba" providerId="ADAL" clId="{030C7E3A-C69C-53F1-982C-171DA57E4A26}" dt="2026-04-14T07:24:11.465" v="12464"/>
          <ac:spMkLst>
            <pc:docMk/>
            <pc:sldMk cId="3440029471" sldId="2142533035"/>
            <ac:spMk id="115" creationId="{76D3E177-D030-79EE-333B-AA032936E5C3}"/>
          </ac:spMkLst>
        </pc:spChg>
        <pc:spChg chg="mod">
          <ac:chgData name="Irina van der Wal | Lodamind" userId="ff0e01cd-9214-4521-ab79-0fdbd3d991ba" providerId="ADAL" clId="{030C7E3A-C69C-53F1-982C-171DA57E4A26}" dt="2026-04-14T07:24:11.465" v="12464"/>
          <ac:spMkLst>
            <pc:docMk/>
            <pc:sldMk cId="3440029471" sldId="2142533035"/>
            <ac:spMk id="118" creationId="{46E1664C-118D-6D52-18AC-41F982881F21}"/>
          </ac:spMkLst>
        </pc:spChg>
        <pc:spChg chg="mod">
          <ac:chgData name="Irina van der Wal | Lodamind" userId="ff0e01cd-9214-4521-ab79-0fdbd3d991ba" providerId="ADAL" clId="{030C7E3A-C69C-53F1-982C-171DA57E4A26}" dt="2026-04-14T07:24:11.465" v="12464"/>
          <ac:spMkLst>
            <pc:docMk/>
            <pc:sldMk cId="3440029471" sldId="2142533035"/>
            <ac:spMk id="122" creationId="{AF5C5036-497F-172C-41F1-69FBED91F870}"/>
          </ac:spMkLst>
        </pc:spChg>
        <pc:spChg chg="mod">
          <ac:chgData name="Irina van der Wal | Lodamind" userId="ff0e01cd-9214-4521-ab79-0fdbd3d991ba" providerId="ADAL" clId="{030C7E3A-C69C-53F1-982C-171DA57E4A26}" dt="2026-04-14T07:24:11.465" v="12464"/>
          <ac:spMkLst>
            <pc:docMk/>
            <pc:sldMk cId="3440029471" sldId="2142533035"/>
            <ac:spMk id="123" creationId="{EBAEE843-3027-BF4A-BD9C-DBAE4CCEE19E}"/>
          </ac:spMkLst>
        </pc:spChg>
        <pc:spChg chg="mod">
          <ac:chgData name="Irina van der Wal | Lodamind" userId="ff0e01cd-9214-4521-ab79-0fdbd3d991ba" providerId="ADAL" clId="{030C7E3A-C69C-53F1-982C-171DA57E4A26}" dt="2026-04-14T07:24:11.465" v="12464"/>
          <ac:spMkLst>
            <pc:docMk/>
            <pc:sldMk cId="3440029471" sldId="2142533035"/>
            <ac:spMk id="125" creationId="{918BD512-6C95-4FAE-F336-81463AA503AA}"/>
          </ac:spMkLst>
        </pc:spChg>
        <pc:spChg chg="mod">
          <ac:chgData name="Irina van der Wal | Lodamind" userId="ff0e01cd-9214-4521-ab79-0fdbd3d991ba" providerId="ADAL" clId="{030C7E3A-C69C-53F1-982C-171DA57E4A26}" dt="2026-04-14T07:24:11.465" v="12464"/>
          <ac:spMkLst>
            <pc:docMk/>
            <pc:sldMk cId="3440029471" sldId="2142533035"/>
            <ac:spMk id="126" creationId="{1DA89281-11B5-7BD2-4721-D7966995081C}"/>
          </ac:spMkLst>
        </pc:spChg>
        <pc:spChg chg="mod">
          <ac:chgData name="Irina van der Wal | Lodamind" userId="ff0e01cd-9214-4521-ab79-0fdbd3d991ba" providerId="ADAL" clId="{030C7E3A-C69C-53F1-982C-171DA57E4A26}" dt="2026-04-14T07:24:11.465" v="12464"/>
          <ac:spMkLst>
            <pc:docMk/>
            <pc:sldMk cId="3440029471" sldId="2142533035"/>
            <ac:spMk id="127" creationId="{35B2D3C6-1C03-5D26-9C7D-DE3DD18B0437}"/>
          </ac:spMkLst>
        </pc:spChg>
        <pc:spChg chg="add mod">
          <ac:chgData name="Irina van der Wal | Lodamind" userId="ff0e01cd-9214-4521-ab79-0fdbd3d991ba" providerId="ADAL" clId="{030C7E3A-C69C-53F1-982C-171DA57E4A26}" dt="2026-04-14T07:24:11.465" v="12464"/>
          <ac:spMkLst>
            <pc:docMk/>
            <pc:sldMk cId="3440029471" sldId="2142533035"/>
            <ac:spMk id="130" creationId="{9C81BDBC-1323-A653-A29E-C2E9DDD5F723}"/>
          </ac:spMkLst>
        </pc:spChg>
        <pc:grpChg chg="mod">
          <ac:chgData name="Irina van der Wal | Lodamind" userId="ff0e01cd-9214-4521-ab79-0fdbd3d991ba" providerId="ADAL" clId="{030C7E3A-C69C-53F1-982C-171DA57E4A26}" dt="2026-04-14T07:17:01.837" v="12326" actId="1076"/>
          <ac:grpSpMkLst>
            <pc:docMk/>
            <pc:sldMk cId="3440029471" sldId="2142533035"/>
            <ac:grpSpMk id="3" creationId="{921590E3-4B72-7423-8F4C-5D4CCD865666}"/>
          </ac:grpSpMkLst>
        </pc:grpChg>
        <pc:grpChg chg="add del mod">
          <ac:chgData name="Irina van der Wal | Lodamind" userId="ff0e01cd-9214-4521-ab79-0fdbd3d991ba" providerId="ADAL" clId="{030C7E3A-C69C-53F1-982C-171DA57E4A26}" dt="2026-04-14T07:17:15.584" v="12332" actId="478"/>
          <ac:grpSpMkLst>
            <pc:docMk/>
            <pc:sldMk cId="3440029471" sldId="2142533035"/>
            <ac:grpSpMk id="4" creationId="{20512337-2800-6556-31A1-3315D5C25476}"/>
          </ac:grpSpMkLst>
        </pc:grpChg>
        <pc:grpChg chg="mod">
          <ac:chgData name="Irina van der Wal | Lodamind" userId="ff0e01cd-9214-4521-ab79-0fdbd3d991ba" providerId="ADAL" clId="{030C7E3A-C69C-53F1-982C-171DA57E4A26}" dt="2026-04-14T07:17:59.724" v="12344" actId="1076"/>
          <ac:grpSpMkLst>
            <pc:docMk/>
            <pc:sldMk cId="3440029471" sldId="2142533035"/>
            <ac:grpSpMk id="5" creationId="{CCA9D5DA-743E-6AFB-2E0D-565129DD29C4}"/>
          </ac:grpSpMkLst>
        </pc:grpChg>
        <pc:grpChg chg="mod">
          <ac:chgData name="Irina van der Wal | Lodamind" userId="ff0e01cd-9214-4521-ab79-0fdbd3d991ba" providerId="ADAL" clId="{030C7E3A-C69C-53F1-982C-171DA57E4A26}" dt="2026-04-14T07:19:19.100" v="12364" actId="1076"/>
          <ac:grpSpMkLst>
            <pc:docMk/>
            <pc:sldMk cId="3440029471" sldId="2142533035"/>
            <ac:grpSpMk id="14" creationId="{01A7414E-4C4A-CE83-0100-F69726A8E327}"/>
          </ac:grpSpMkLst>
        </pc:grpChg>
        <pc:grpChg chg="mod">
          <ac:chgData name="Irina van der Wal | Lodamind" userId="ff0e01cd-9214-4521-ab79-0fdbd3d991ba" providerId="ADAL" clId="{030C7E3A-C69C-53F1-982C-171DA57E4A26}" dt="2026-04-14T07:19:10.115" v="12361" actId="164"/>
          <ac:grpSpMkLst>
            <pc:docMk/>
            <pc:sldMk cId="3440029471" sldId="2142533035"/>
            <ac:grpSpMk id="27" creationId="{6A8483DF-376B-A5FC-7A85-0825E5A3EDE4}"/>
          </ac:grpSpMkLst>
        </pc:grpChg>
        <pc:grpChg chg="add del">
          <ac:chgData name="Irina van der Wal | Lodamind" userId="ff0e01cd-9214-4521-ab79-0fdbd3d991ba" providerId="ADAL" clId="{030C7E3A-C69C-53F1-982C-171DA57E4A26}" dt="2026-04-14T07:17:08.045" v="12329" actId="478"/>
          <ac:grpSpMkLst>
            <pc:docMk/>
            <pc:sldMk cId="3440029471" sldId="2142533035"/>
            <ac:grpSpMk id="87" creationId="{E1DE628B-97EC-5BDA-9B47-D3C5719815F2}"/>
          </ac:grpSpMkLst>
        </pc:grpChg>
        <pc:grpChg chg="add mod">
          <ac:chgData name="Irina van der Wal | Lodamind" userId="ff0e01cd-9214-4521-ab79-0fdbd3d991ba" providerId="ADAL" clId="{030C7E3A-C69C-53F1-982C-171DA57E4A26}" dt="2026-04-14T07:19:10.115" v="12361" actId="164"/>
          <ac:grpSpMkLst>
            <pc:docMk/>
            <pc:sldMk cId="3440029471" sldId="2142533035"/>
            <ac:grpSpMk id="96" creationId="{47A974BA-0EA5-36E7-822A-AA8EEAE44F64}"/>
          </ac:grpSpMkLst>
        </pc:grpChg>
        <pc:grpChg chg="add mod">
          <ac:chgData name="Irina van der Wal | Lodamind" userId="ff0e01cd-9214-4521-ab79-0fdbd3d991ba" providerId="ADAL" clId="{030C7E3A-C69C-53F1-982C-171DA57E4A26}" dt="2026-04-14T07:19:10.115" v="12361" actId="164"/>
          <ac:grpSpMkLst>
            <pc:docMk/>
            <pc:sldMk cId="3440029471" sldId="2142533035"/>
            <ac:grpSpMk id="102" creationId="{37606809-5525-382F-2D86-130C2B5D1A7A}"/>
          </ac:grpSpMkLst>
        </pc:grpChg>
        <pc:cxnChg chg="del">
          <ac:chgData name="Irina van der Wal | Lodamind" userId="ff0e01cd-9214-4521-ab79-0fdbd3d991ba" providerId="ADAL" clId="{030C7E3A-C69C-53F1-982C-171DA57E4A26}" dt="2026-04-14T07:17:17.843" v="12334" actId="478"/>
          <ac:cxnSpMkLst>
            <pc:docMk/>
            <pc:sldMk cId="3440029471" sldId="2142533035"/>
            <ac:cxnSpMk id="24" creationId="{1D89B542-F315-CCFF-DC9E-8823CA0E3463}"/>
          </ac:cxnSpMkLst>
        </pc:cxnChg>
        <pc:cxnChg chg="del">
          <ac:chgData name="Irina van der Wal | Lodamind" userId="ff0e01cd-9214-4521-ab79-0fdbd3d991ba" providerId="ADAL" clId="{030C7E3A-C69C-53F1-982C-171DA57E4A26}" dt="2026-04-14T07:17:23.465" v="12336" actId="478"/>
          <ac:cxnSpMkLst>
            <pc:docMk/>
            <pc:sldMk cId="3440029471" sldId="2142533035"/>
            <ac:cxnSpMk id="25" creationId="{D30F740C-0329-5AB4-4CB1-F67055BE456C}"/>
          </ac:cxnSpMkLst>
        </pc:cxnChg>
        <pc:cxnChg chg="del">
          <ac:chgData name="Irina van der Wal | Lodamind" userId="ff0e01cd-9214-4521-ab79-0fdbd3d991ba" providerId="ADAL" clId="{030C7E3A-C69C-53F1-982C-171DA57E4A26}" dt="2026-04-14T07:17:25.017" v="12338" actId="478"/>
          <ac:cxnSpMkLst>
            <pc:docMk/>
            <pc:sldMk cId="3440029471" sldId="2142533035"/>
            <ac:cxnSpMk id="26" creationId="{7E3A6967-9ED3-3092-3E6E-F46238D54DD5}"/>
          </ac:cxnSpMkLst>
        </pc:cxnChg>
      </pc:sldChg>
      <pc:sldChg chg="addSp delSp modSp add del mod">
        <pc:chgData name="Irina van der Wal | Lodamind" userId="ff0e01cd-9214-4521-ab79-0fdbd3d991ba" providerId="ADAL" clId="{030C7E3A-C69C-53F1-982C-171DA57E4A26}" dt="2026-04-14T07:52:52.198" v="12762" actId="2696"/>
        <pc:sldMkLst>
          <pc:docMk/>
          <pc:sldMk cId="2364027928" sldId="2142533036"/>
        </pc:sldMkLst>
        <pc:spChg chg="del mod">
          <ac:chgData name="Irina van der Wal | Lodamind" userId="ff0e01cd-9214-4521-ab79-0fdbd3d991ba" providerId="ADAL" clId="{030C7E3A-C69C-53F1-982C-171DA57E4A26}" dt="2026-04-14T07:52:14.059" v="12754" actId="478"/>
          <ac:spMkLst>
            <pc:docMk/>
            <pc:sldMk cId="2364027928" sldId="2142533036"/>
            <ac:spMk id="2" creationId="{96E419B6-06BE-C8AD-63A6-718E293A102A}"/>
          </ac:spMkLst>
        </pc:spChg>
        <pc:spChg chg="add del mod">
          <ac:chgData name="Irina van der Wal | Lodamind" userId="ff0e01cd-9214-4521-ab79-0fdbd3d991ba" providerId="ADAL" clId="{030C7E3A-C69C-53F1-982C-171DA57E4A26}" dt="2026-04-14T07:52:15.387" v="12755" actId="478"/>
          <ac:spMkLst>
            <pc:docMk/>
            <pc:sldMk cId="2364027928" sldId="2142533036"/>
            <ac:spMk id="4" creationId="{FE8442F2-7ECE-4E70-7519-4842A61AFE37}"/>
          </ac:spMkLst>
        </pc:spChg>
      </pc:sldChg>
      <pc:sldChg chg="add del">
        <pc:chgData name="Irina van der Wal | Lodamind" userId="ff0e01cd-9214-4521-ab79-0fdbd3d991ba" providerId="ADAL" clId="{030C7E3A-C69C-53F1-982C-171DA57E4A26}" dt="2026-04-14T07:57:07.360" v="12830" actId="2696"/>
        <pc:sldMkLst>
          <pc:docMk/>
          <pc:sldMk cId="3090456949" sldId="2142533036"/>
        </pc:sldMkLst>
      </pc:sldChg>
      <pc:sldChg chg="addSp delSp modSp add mod modTransition delAnim modAnim modNotesTx">
        <pc:chgData name="Irina van der Wal | Lodamind" userId="ff0e01cd-9214-4521-ab79-0fdbd3d991ba" providerId="ADAL" clId="{030C7E3A-C69C-53F1-982C-171DA57E4A26}" dt="2026-04-15T12:38:30.173" v="16536"/>
        <pc:sldMkLst>
          <pc:docMk/>
          <pc:sldMk cId="3186408532" sldId="2142533036"/>
        </pc:sldMkLst>
        <pc:spChg chg="add del mod">
          <ac:chgData name="Irina van der Wal | Lodamind" userId="ff0e01cd-9214-4521-ab79-0fdbd3d991ba" providerId="ADAL" clId="{030C7E3A-C69C-53F1-982C-171DA57E4A26}" dt="2026-04-14T12:41:22.233" v="14173" actId="21"/>
          <ac:spMkLst>
            <pc:docMk/>
            <pc:sldMk cId="3186408532" sldId="2142533036"/>
            <ac:spMk id="2" creationId="{09353F7D-539A-00E4-D098-E9FADAC17011}"/>
          </ac:spMkLst>
        </pc:spChg>
        <pc:spChg chg="add mod">
          <ac:chgData name="Irina van der Wal | Lodamind" userId="ff0e01cd-9214-4521-ab79-0fdbd3d991ba" providerId="ADAL" clId="{030C7E3A-C69C-53F1-982C-171DA57E4A26}" dt="2026-04-14T13:29:37.290" v="14283"/>
          <ac:spMkLst>
            <pc:docMk/>
            <pc:sldMk cId="3186408532" sldId="2142533036"/>
            <ac:spMk id="3" creationId="{697E349F-879C-1363-51F3-0B63CAFEC6A3}"/>
          </ac:spMkLst>
        </pc:spChg>
        <pc:spChg chg="mod">
          <ac:chgData name="Irina van der Wal | Lodamind" userId="ff0e01cd-9214-4521-ab79-0fdbd3d991ba" providerId="ADAL" clId="{030C7E3A-C69C-53F1-982C-171DA57E4A26}" dt="2026-04-14T13:35:07.574" v="14530" actId="27803"/>
          <ac:spMkLst>
            <pc:docMk/>
            <pc:sldMk cId="3186408532" sldId="2142533036"/>
            <ac:spMk id="6" creationId="{B769803D-9706-4CA9-FA93-2E5725736C68}"/>
          </ac:spMkLst>
        </pc:spChg>
        <pc:spChg chg="mod">
          <ac:chgData name="Irina van der Wal | Lodamind" userId="ff0e01cd-9214-4521-ab79-0fdbd3d991ba" providerId="ADAL" clId="{030C7E3A-C69C-53F1-982C-171DA57E4A26}" dt="2026-04-14T13:34:47.147" v="14409" actId="164"/>
          <ac:spMkLst>
            <pc:docMk/>
            <pc:sldMk cId="3186408532" sldId="2142533036"/>
            <ac:spMk id="7" creationId="{9C2D6A16-C49E-2B98-8785-03A02F834533}"/>
          </ac:spMkLst>
        </pc:spChg>
        <pc:spChg chg="mod">
          <ac:chgData name="Irina van der Wal | Lodamind" userId="ff0e01cd-9214-4521-ab79-0fdbd3d991ba" providerId="ADAL" clId="{030C7E3A-C69C-53F1-982C-171DA57E4A26}" dt="2026-04-14T13:35:07.574" v="14530" actId="27803"/>
          <ac:spMkLst>
            <pc:docMk/>
            <pc:sldMk cId="3186408532" sldId="2142533036"/>
            <ac:spMk id="21" creationId="{394EFB8F-A88B-3D0C-0197-6170BB8D9DFE}"/>
          </ac:spMkLst>
        </pc:spChg>
        <pc:spChg chg="mod">
          <ac:chgData name="Irina van der Wal | Lodamind" userId="ff0e01cd-9214-4521-ab79-0fdbd3d991ba" providerId="ADAL" clId="{030C7E3A-C69C-53F1-982C-171DA57E4A26}" dt="2026-04-14T08:14:25.076" v="13113" actId="165"/>
          <ac:spMkLst>
            <pc:docMk/>
            <pc:sldMk cId="3186408532" sldId="2142533036"/>
            <ac:spMk id="49" creationId="{396DEDA8-66B8-AFC8-B5EF-09B2B1F7A2F4}"/>
          </ac:spMkLst>
        </pc:spChg>
        <pc:spChg chg="mod">
          <ac:chgData name="Irina van der Wal | Lodamind" userId="ff0e01cd-9214-4521-ab79-0fdbd3d991ba" providerId="ADAL" clId="{030C7E3A-C69C-53F1-982C-171DA57E4A26}" dt="2026-04-14T13:35:07.574" v="14530" actId="27803"/>
          <ac:spMkLst>
            <pc:docMk/>
            <pc:sldMk cId="3186408532" sldId="2142533036"/>
            <ac:spMk id="51" creationId="{9B35CFC8-D3B8-DDF2-8441-AAFC4D49DCA7}"/>
          </ac:spMkLst>
        </pc:spChg>
        <pc:spChg chg="mod">
          <ac:chgData name="Irina van der Wal | Lodamind" userId="ff0e01cd-9214-4521-ab79-0fdbd3d991ba" providerId="ADAL" clId="{030C7E3A-C69C-53F1-982C-171DA57E4A26}" dt="2026-04-14T13:35:07.574" v="14530" actId="27803"/>
          <ac:spMkLst>
            <pc:docMk/>
            <pc:sldMk cId="3186408532" sldId="2142533036"/>
            <ac:spMk id="52" creationId="{DE902708-D816-8EEF-8539-8A02F1A27CC5}"/>
          </ac:spMkLst>
        </pc:spChg>
        <pc:spChg chg="mod">
          <ac:chgData name="Irina van der Wal | Lodamind" userId="ff0e01cd-9214-4521-ab79-0fdbd3d991ba" providerId="ADAL" clId="{030C7E3A-C69C-53F1-982C-171DA57E4A26}" dt="2026-04-14T13:35:07.574" v="14530" actId="27803"/>
          <ac:spMkLst>
            <pc:docMk/>
            <pc:sldMk cId="3186408532" sldId="2142533036"/>
            <ac:spMk id="58" creationId="{06F8181E-B936-374E-FEDE-3DD51C8354F7}"/>
          </ac:spMkLst>
        </pc:spChg>
        <pc:spChg chg="mod">
          <ac:chgData name="Irina van der Wal | Lodamind" userId="ff0e01cd-9214-4521-ab79-0fdbd3d991ba" providerId="ADAL" clId="{030C7E3A-C69C-53F1-982C-171DA57E4A26}" dt="2026-04-14T13:35:07.574" v="14530" actId="27803"/>
          <ac:spMkLst>
            <pc:docMk/>
            <pc:sldMk cId="3186408532" sldId="2142533036"/>
            <ac:spMk id="66" creationId="{61BB2BF6-22F1-7046-3582-3A88835CA0BF}"/>
          </ac:spMkLst>
        </pc:spChg>
        <pc:spChg chg="mod">
          <ac:chgData name="Irina van der Wal | Lodamind" userId="ff0e01cd-9214-4521-ab79-0fdbd3d991ba" providerId="ADAL" clId="{030C7E3A-C69C-53F1-982C-171DA57E4A26}" dt="2026-04-14T13:35:07.574" v="14530" actId="27803"/>
          <ac:spMkLst>
            <pc:docMk/>
            <pc:sldMk cId="3186408532" sldId="2142533036"/>
            <ac:spMk id="68" creationId="{345A2782-C894-C37D-CAF4-4750CC984592}"/>
          </ac:spMkLst>
        </pc:spChg>
        <pc:spChg chg="mod">
          <ac:chgData name="Irina van der Wal | Lodamind" userId="ff0e01cd-9214-4521-ab79-0fdbd3d991ba" providerId="ADAL" clId="{030C7E3A-C69C-53F1-982C-171DA57E4A26}" dt="2026-04-14T13:35:07.574" v="14530" actId="27803"/>
          <ac:spMkLst>
            <pc:docMk/>
            <pc:sldMk cId="3186408532" sldId="2142533036"/>
            <ac:spMk id="71" creationId="{DE1D5375-3FC0-0BEA-EA86-F11B334CF7CD}"/>
          </ac:spMkLst>
        </pc:spChg>
        <pc:spChg chg="mod">
          <ac:chgData name="Irina van der Wal | Lodamind" userId="ff0e01cd-9214-4521-ab79-0fdbd3d991ba" providerId="ADAL" clId="{030C7E3A-C69C-53F1-982C-171DA57E4A26}" dt="2026-04-14T08:14:25.076" v="13113" actId="165"/>
          <ac:spMkLst>
            <pc:docMk/>
            <pc:sldMk cId="3186408532" sldId="2142533036"/>
            <ac:spMk id="72" creationId="{9476B31F-0C81-B5B5-FA83-104E552BD9A0}"/>
          </ac:spMkLst>
        </pc:spChg>
        <pc:spChg chg="mod">
          <ac:chgData name="Irina van der Wal | Lodamind" userId="ff0e01cd-9214-4521-ab79-0fdbd3d991ba" providerId="ADAL" clId="{030C7E3A-C69C-53F1-982C-171DA57E4A26}" dt="2026-04-14T13:34:47.147" v="14409" actId="164"/>
          <ac:spMkLst>
            <pc:docMk/>
            <pc:sldMk cId="3186408532" sldId="2142533036"/>
            <ac:spMk id="76" creationId="{9BC25807-3129-37D0-6CDB-B0FF42862438}"/>
          </ac:spMkLst>
        </pc:spChg>
        <pc:spChg chg="mod">
          <ac:chgData name="Irina van der Wal | Lodamind" userId="ff0e01cd-9214-4521-ab79-0fdbd3d991ba" providerId="ADAL" clId="{030C7E3A-C69C-53F1-982C-171DA57E4A26}" dt="2026-04-14T13:35:07.574" v="14530" actId="27803"/>
          <ac:spMkLst>
            <pc:docMk/>
            <pc:sldMk cId="3186408532" sldId="2142533036"/>
            <ac:spMk id="78" creationId="{9D7F8C15-138B-AF3E-7AC2-3B4D00351FCD}"/>
          </ac:spMkLst>
        </pc:spChg>
        <pc:spChg chg="mod">
          <ac:chgData name="Irina van der Wal | Lodamind" userId="ff0e01cd-9214-4521-ab79-0fdbd3d991ba" providerId="ADAL" clId="{030C7E3A-C69C-53F1-982C-171DA57E4A26}" dt="2026-04-14T13:34:47.147" v="14409" actId="164"/>
          <ac:spMkLst>
            <pc:docMk/>
            <pc:sldMk cId="3186408532" sldId="2142533036"/>
            <ac:spMk id="79" creationId="{CF81B84D-7D15-F4C4-E6BF-7E035A0890CB}"/>
          </ac:spMkLst>
        </pc:spChg>
        <pc:spChg chg="mod">
          <ac:chgData name="Irina van der Wal | Lodamind" userId="ff0e01cd-9214-4521-ab79-0fdbd3d991ba" providerId="ADAL" clId="{030C7E3A-C69C-53F1-982C-171DA57E4A26}" dt="2026-04-14T13:34:47.147" v="14409" actId="164"/>
          <ac:spMkLst>
            <pc:docMk/>
            <pc:sldMk cId="3186408532" sldId="2142533036"/>
            <ac:spMk id="80" creationId="{7FCE4060-48FC-0C6B-2C86-BA586B1455BD}"/>
          </ac:spMkLst>
        </pc:spChg>
        <pc:spChg chg="mod">
          <ac:chgData name="Irina van der Wal | Lodamind" userId="ff0e01cd-9214-4521-ab79-0fdbd3d991ba" providerId="ADAL" clId="{030C7E3A-C69C-53F1-982C-171DA57E4A26}" dt="2026-04-14T13:35:07.574" v="14530" actId="27803"/>
          <ac:spMkLst>
            <pc:docMk/>
            <pc:sldMk cId="3186408532" sldId="2142533036"/>
            <ac:spMk id="81" creationId="{D4593CDE-CB8D-25E0-E746-75AC0B871C7D}"/>
          </ac:spMkLst>
        </pc:spChg>
        <pc:spChg chg="mod">
          <ac:chgData name="Irina van der Wal | Lodamind" userId="ff0e01cd-9214-4521-ab79-0fdbd3d991ba" providerId="ADAL" clId="{030C7E3A-C69C-53F1-982C-171DA57E4A26}" dt="2026-04-14T13:34:47.147" v="14409" actId="164"/>
          <ac:spMkLst>
            <pc:docMk/>
            <pc:sldMk cId="3186408532" sldId="2142533036"/>
            <ac:spMk id="82" creationId="{2EDE5EFD-EBB3-F962-BD80-86B1431EEB7B}"/>
          </ac:spMkLst>
        </pc:spChg>
        <pc:spChg chg="mod">
          <ac:chgData name="Irina van der Wal | Lodamind" userId="ff0e01cd-9214-4521-ab79-0fdbd3d991ba" providerId="ADAL" clId="{030C7E3A-C69C-53F1-982C-171DA57E4A26}" dt="2026-04-14T08:05:08.518" v="12954"/>
          <ac:spMkLst>
            <pc:docMk/>
            <pc:sldMk cId="3186408532" sldId="2142533036"/>
            <ac:spMk id="100" creationId="{587AE114-3991-69DB-F240-40A7639EA4BD}"/>
          </ac:spMkLst>
        </pc:spChg>
        <pc:spChg chg="mod">
          <ac:chgData name="Irina van der Wal | Lodamind" userId="ff0e01cd-9214-4521-ab79-0fdbd3d991ba" providerId="ADAL" clId="{030C7E3A-C69C-53F1-982C-171DA57E4A26}" dt="2026-04-14T13:33:13.456" v="14296"/>
          <ac:spMkLst>
            <pc:docMk/>
            <pc:sldMk cId="3186408532" sldId="2142533036"/>
            <ac:spMk id="104" creationId="{330E565D-6E3F-E347-370A-9DDF40428E49}"/>
          </ac:spMkLst>
        </pc:spChg>
        <pc:spChg chg="mod">
          <ac:chgData name="Irina van der Wal | Lodamind" userId="ff0e01cd-9214-4521-ab79-0fdbd3d991ba" providerId="ADAL" clId="{030C7E3A-C69C-53F1-982C-171DA57E4A26}" dt="2026-04-14T13:33:13.456" v="14296"/>
          <ac:spMkLst>
            <pc:docMk/>
            <pc:sldMk cId="3186408532" sldId="2142533036"/>
            <ac:spMk id="107" creationId="{BC059E70-371A-AB64-E970-96423A1E1982}"/>
          </ac:spMkLst>
        </pc:spChg>
        <pc:spChg chg="mod">
          <ac:chgData name="Irina van der Wal | Lodamind" userId="ff0e01cd-9214-4521-ab79-0fdbd3d991ba" providerId="ADAL" clId="{030C7E3A-C69C-53F1-982C-171DA57E4A26}" dt="2026-04-14T08:14:25.076" v="13113" actId="165"/>
          <ac:spMkLst>
            <pc:docMk/>
            <pc:sldMk cId="3186408532" sldId="2142533036"/>
            <ac:spMk id="112" creationId="{E2B185EB-1D60-336B-F1C5-8EF9A8B2091A}"/>
          </ac:spMkLst>
        </pc:spChg>
        <pc:spChg chg="mod">
          <ac:chgData name="Irina van der Wal | Lodamind" userId="ff0e01cd-9214-4521-ab79-0fdbd3d991ba" providerId="ADAL" clId="{030C7E3A-C69C-53F1-982C-171DA57E4A26}" dt="2026-04-14T08:05:08.518" v="12954"/>
          <ac:spMkLst>
            <pc:docMk/>
            <pc:sldMk cId="3186408532" sldId="2142533036"/>
            <ac:spMk id="113" creationId="{966B82CF-9D2E-3715-B713-813C8071865D}"/>
          </ac:spMkLst>
        </pc:spChg>
        <pc:spChg chg="mod">
          <ac:chgData name="Irina van der Wal | Lodamind" userId="ff0e01cd-9214-4521-ab79-0fdbd3d991ba" providerId="ADAL" clId="{030C7E3A-C69C-53F1-982C-171DA57E4A26}" dt="2026-04-14T08:05:08.518" v="12954"/>
          <ac:spMkLst>
            <pc:docMk/>
            <pc:sldMk cId="3186408532" sldId="2142533036"/>
            <ac:spMk id="118" creationId="{4756C537-C99B-DD61-B87F-8280058B2FDD}"/>
          </ac:spMkLst>
        </pc:spChg>
        <pc:spChg chg="mod">
          <ac:chgData name="Irina van der Wal | Lodamind" userId="ff0e01cd-9214-4521-ab79-0fdbd3d991ba" providerId="ADAL" clId="{030C7E3A-C69C-53F1-982C-171DA57E4A26}" dt="2026-04-14T08:07:54.564" v="13004"/>
          <ac:spMkLst>
            <pc:docMk/>
            <pc:sldMk cId="3186408532" sldId="2142533036"/>
            <ac:spMk id="138" creationId="{3347A76E-0484-D077-7162-91539AAB846B}"/>
          </ac:spMkLst>
        </pc:spChg>
        <pc:spChg chg="mod">
          <ac:chgData name="Irina van der Wal | Lodamind" userId="ff0e01cd-9214-4521-ab79-0fdbd3d991ba" providerId="ADAL" clId="{030C7E3A-C69C-53F1-982C-171DA57E4A26}" dt="2026-04-14T08:07:54.564" v="13004"/>
          <ac:spMkLst>
            <pc:docMk/>
            <pc:sldMk cId="3186408532" sldId="2142533036"/>
            <ac:spMk id="146" creationId="{3F038A33-A177-82E4-CAD8-76FB0E011B1C}"/>
          </ac:spMkLst>
        </pc:spChg>
        <pc:spChg chg="mod">
          <ac:chgData name="Irina van der Wal | Lodamind" userId="ff0e01cd-9214-4521-ab79-0fdbd3d991ba" providerId="ADAL" clId="{030C7E3A-C69C-53F1-982C-171DA57E4A26}" dt="2026-04-14T13:33:13.456" v="14296"/>
          <ac:spMkLst>
            <pc:docMk/>
            <pc:sldMk cId="3186408532" sldId="2142533036"/>
            <ac:spMk id="158" creationId="{CA7608BE-B962-AD9D-19D2-081CEEB4E3EE}"/>
          </ac:spMkLst>
        </pc:spChg>
        <pc:spChg chg="mod">
          <ac:chgData name="Irina van der Wal | Lodamind" userId="ff0e01cd-9214-4521-ab79-0fdbd3d991ba" providerId="ADAL" clId="{030C7E3A-C69C-53F1-982C-171DA57E4A26}" dt="2026-04-14T08:07:54.564" v="13004"/>
          <ac:spMkLst>
            <pc:docMk/>
            <pc:sldMk cId="3186408532" sldId="2142533036"/>
            <ac:spMk id="159" creationId="{EA46F35F-1050-5E26-8423-D1E8FD43D9A5}"/>
          </ac:spMkLst>
        </pc:spChg>
        <pc:spChg chg="mod">
          <ac:chgData name="Irina van der Wal | Lodamind" userId="ff0e01cd-9214-4521-ab79-0fdbd3d991ba" providerId="ADAL" clId="{030C7E3A-C69C-53F1-982C-171DA57E4A26}" dt="2026-04-14T08:07:54.564" v="13004"/>
          <ac:spMkLst>
            <pc:docMk/>
            <pc:sldMk cId="3186408532" sldId="2142533036"/>
            <ac:spMk id="160" creationId="{20DDB06F-6642-429E-0F93-1D70E553F4F4}"/>
          </ac:spMkLst>
        </pc:spChg>
        <pc:spChg chg="mod">
          <ac:chgData name="Irina van der Wal | Lodamind" userId="ff0e01cd-9214-4521-ab79-0fdbd3d991ba" providerId="ADAL" clId="{030C7E3A-C69C-53F1-982C-171DA57E4A26}" dt="2026-04-14T08:07:54.564" v="13004"/>
          <ac:spMkLst>
            <pc:docMk/>
            <pc:sldMk cId="3186408532" sldId="2142533036"/>
            <ac:spMk id="161" creationId="{D0E9CAC5-7202-6B7A-E297-CDC263ADDEFD}"/>
          </ac:spMkLst>
        </pc:spChg>
        <pc:spChg chg="mod">
          <ac:chgData name="Irina van der Wal | Lodamind" userId="ff0e01cd-9214-4521-ab79-0fdbd3d991ba" providerId="ADAL" clId="{030C7E3A-C69C-53F1-982C-171DA57E4A26}" dt="2026-04-14T08:07:54.564" v="13004"/>
          <ac:spMkLst>
            <pc:docMk/>
            <pc:sldMk cId="3186408532" sldId="2142533036"/>
            <ac:spMk id="184" creationId="{F468F920-1154-5520-08E0-120AADA623D0}"/>
          </ac:spMkLst>
        </pc:spChg>
        <pc:spChg chg="mod">
          <ac:chgData name="Irina van der Wal | Lodamind" userId="ff0e01cd-9214-4521-ab79-0fdbd3d991ba" providerId="ADAL" clId="{030C7E3A-C69C-53F1-982C-171DA57E4A26}" dt="2026-04-14T13:33:13.456" v="14296"/>
          <ac:spMkLst>
            <pc:docMk/>
            <pc:sldMk cId="3186408532" sldId="2142533036"/>
            <ac:spMk id="201" creationId="{60515989-80C1-61DB-E855-EC493CB6D9E2}"/>
          </ac:spMkLst>
        </pc:spChg>
        <pc:spChg chg="mod">
          <ac:chgData name="Irina van der Wal | Lodamind" userId="ff0e01cd-9214-4521-ab79-0fdbd3d991ba" providerId="ADAL" clId="{030C7E3A-C69C-53F1-982C-171DA57E4A26}" dt="2026-04-14T13:33:13.456" v="14296"/>
          <ac:spMkLst>
            <pc:docMk/>
            <pc:sldMk cId="3186408532" sldId="2142533036"/>
            <ac:spMk id="209" creationId="{E2374FE7-D66A-4DB2-BE78-D21E7AEA50DF}"/>
          </ac:spMkLst>
        </pc:spChg>
        <pc:spChg chg="add mod">
          <ac:chgData name="Irina van der Wal | Lodamind" userId="ff0e01cd-9214-4521-ab79-0fdbd3d991ba" providerId="ADAL" clId="{030C7E3A-C69C-53F1-982C-171DA57E4A26}" dt="2026-04-14T09:10:33.230" v="13193" actId="1076"/>
          <ac:spMkLst>
            <pc:docMk/>
            <pc:sldMk cId="3186408532" sldId="2142533036"/>
            <ac:spMk id="212" creationId="{E56365EB-4A49-9B3F-9981-9ABDE2C0C284}"/>
          </ac:spMkLst>
        </pc:spChg>
        <pc:spChg chg="add mod">
          <ac:chgData name="Irina van der Wal | Lodamind" userId="ff0e01cd-9214-4521-ab79-0fdbd3d991ba" providerId="ADAL" clId="{030C7E3A-C69C-53F1-982C-171DA57E4A26}" dt="2026-04-14T09:10:33.230" v="13193" actId="1076"/>
          <ac:spMkLst>
            <pc:docMk/>
            <pc:sldMk cId="3186408532" sldId="2142533036"/>
            <ac:spMk id="213" creationId="{B4856D76-2E9C-2203-851D-CC14E713471D}"/>
          </ac:spMkLst>
        </pc:spChg>
        <pc:spChg chg="add del mod">
          <ac:chgData name="Irina van der Wal | Lodamind" userId="ff0e01cd-9214-4521-ab79-0fdbd3d991ba" providerId="ADAL" clId="{030C7E3A-C69C-53F1-982C-171DA57E4A26}" dt="2026-04-14T13:29:42.513" v="14284" actId="478"/>
          <ac:spMkLst>
            <pc:docMk/>
            <pc:sldMk cId="3186408532" sldId="2142533036"/>
            <ac:spMk id="214" creationId="{210CF0EC-7355-27EB-0AFB-FE0312A0172C}"/>
          </ac:spMkLst>
        </pc:spChg>
        <pc:spChg chg="add del mod topLvl">
          <ac:chgData name="Irina van der Wal | Lodamind" userId="ff0e01cd-9214-4521-ab79-0fdbd3d991ba" providerId="ADAL" clId="{030C7E3A-C69C-53F1-982C-171DA57E4A26}" dt="2026-04-14T13:29:42.513" v="14284" actId="478"/>
          <ac:spMkLst>
            <pc:docMk/>
            <pc:sldMk cId="3186408532" sldId="2142533036"/>
            <ac:spMk id="215" creationId="{0A42301B-F799-707E-1997-F72E12D62673}"/>
          </ac:spMkLst>
        </pc:spChg>
        <pc:spChg chg="add del mod">
          <ac:chgData name="Irina van der Wal | Lodamind" userId="ff0e01cd-9214-4521-ab79-0fdbd3d991ba" providerId="ADAL" clId="{030C7E3A-C69C-53F1-982C-171DA57E4A26}" dt="2026-04-14T13:29:42.513" v="14284" actId="478"/>
          <ac:spMkLst>
            <pc:docMk/>
            <pc:sldMk cId="3186408532" sldId="2142533036"/>
            <ac:spMk id="216" creationId="{12058174-AC47-E72E-6F42-0D07F783D49B}"/>
          </ac:spMkLst>
        </pc:spChg>
        <pc:spChg chg="add del mod">
          <ac:chgData name="Irina van der Wal | Lodamind" userId="ff0e01cd-9214-4521-ab79-0fdbd3d991ba" providerId="ADAL" clId="{030C7E3A-C69C-53F1-982C-171DA57E4A26}" dt="2026-04-14T13:29:42.513" v="14284" actId="478"/>
          <ac:spMkLst>
            <pc:docMk/>
            <pc:sldMk cId="3186408532" sldId="2142533036"/>
            <ac:spMk id="217" creationId="{F0F4ECAA-5306-0C08-87E8-F64E4EACACE5}"/>
          </ac:spMkLst>
        </pc:spChg>
        <pc:spChg chg="add del mod">
          <ac:chgData name="Irina van der Wal | Lodamind" userId="ff0e01cd-9214-4521-ab79-0fdbd3d991ba" providerId="ADAL" clId="{030C7E3A-C69C-53F1-982C-171DA57E4A26}" dt="2026-04-14T13:29:42.513" v="14284" actId="478"/>
          <ac:spMkLst>
            <pc:docMk/>
            <pc:sldMk cId="3186408532" sldId="2142533036"/>
            <ac:spMk id="218" creationId="{DB9DCC91-B250-C00A-6DDE-45F60E7E44AA}"/>
          </ac:spMkLst>
        </pc:spChg>
        <pc:spChg chg="add del mod">
          <ac:chgData name="Irina van der Wal | Lodamind" userId="ff0e01cd-9214-4521-ab79-0fdbd3d991ba" providerId="ADAL" clId="{030C7E3A-C69C-53F1-982C-171DA57E4A26}" dt="2026-04-14T13:29:42.513" v="14284" actId="478"/>
          <ac:spMkLst>
            <pc:docMk/>
            <pc:sldMk cId="3186408532" sldId="2142533036"/>
            <ac:spMk id="219" creationId="{F66DA1A7-F648-C3FB-0F8B-F647CBCBDE5C}"/>
          </ac:spMkLst>
        </pc:spChg>
        <pc:spChg chg="add del mod">
          <ac:chgData name="Irina van der Wal | Lodamind" userId="ff0e01cd-9214-4521-ab79-0fdbd3d991ba" providerId="ADAL" clId="{030C7E3A-C69C-53F1-982C-171DA57E4A26}" dt="2026-04-14T13:29:42.513" v="14284" actId="478"/>
          <ac:spMkLst>
            <pc:docMk/>
            <pc:sldMk cId="3186408532" sldId="2142533036"/>
            <ac:spMk id="220" creationId="{C9326506-5E89-39AA-B3C2-2D75C5A720D6}"/>
          </ac:spMkLst>
        </pc:spChg>
        <pc:spChg chg="add del mod">
          <ac:chgData name="Irina van der Wal | Lodamind" userId="ff0e01cd-9214-4521-ab79-0fdbd3d991ba" providerId="ADAL" clId="{030C7E3A-C69C-53F1-982C-171DA57E4A26}" dt="2026-04-14T13:29:42.513" v="14284" actId="478"/>
          <ac:spMkLst>
            <pc:docMk/>
            <pc:sldMk cId="3186408532" sldId="2142533036"/>
            <ac:spMk id="221" creationId="{4F3DA882-038F-528D-6360-D17AA07E9236}"/>
          </ac:spMkLst>
        </pc:spChg>
        <pc:spChg chg="add del mod">
          <ac:chgData name="Irina van der Wal | Lodamind" userId="ff0e01cd-9214-4521-ab79-0fdbd3d991ba" providerId="ADAL" clId="{030C7E3A-C69C-53F1-982C-171DA57E4A26}" dt="2026-04-14T13:29:42.513" v="14284" actId="478"/>
          <ac:spMkLst>
            <pc:docMk/>
            <pc:sldMk cId="3186408532" sldId="2142533036"/>
            <ac:spMk id="222" creationId="{C0E479EE-320A-0EC2-60F6-D0E566A2473B}"/>
          </ac:spMkLst>
        </pc:spChg>
        <pc:spChg chg="add mod">
          <ac:chgData name="Irina van der Wal | Lodamind" userId="ff0e01cd-9214-4521-ab79-0fdbd3d991ba" providerId="ADAL" clId="{030C7E3A-C69C-53F1-982C-171DA57E4A26}" dt="2026-04-14T08:14:17.273" v="13110" actId="164"/>
          <ac:spMkLst>
            <pc:docMk/>
            <pc:sldMk cId="3186408532" sldId="2142533036"/>
            <ac:spMk id="223" creationId="{755F9998-AE49-D48F-C741-629C06CD9F56}"/>
          </ac:spMkLst>
        </pc:spChg>
        <pc:spChg chg="add mod">
          <ac:chgData name="Irina van der Wal | Lodamind" userId="ff0e01cd-9214-4521-ab79-0fdbd3d991ba" providerId="ADAL" clId="{030C7E3A-C69C-53F1-982C-171DA57E4A26}" dt="2026-04-14T09:10:33.230" v="13193" actId="1076"/>
          <ac:spMkLst>
            <pc:docMk/>
            <pc:sldMk cId="3186408532" sldId="2142533036"/>
            <ac:spMk id="224" creationId="{0F20E17C-A8A5-0019-884C-AE07207F09D2}"/>
          </ac:spMkLst>
        </pc:spChg>
        <pc:spChg chg="del mod topLvl">
          <ac:chgData name="Irina van der Wal | Lodamind" userId="ff0e01cd-9214-4521-ab79-0fdbd3d991ba" providerId="ADAL" clId="{030C7E3A-C69C-53F1-982C-171DA57E4A26}" dt="2026-04-14T08:15:28.139" v="13120" actId="478"/>
          <ac:spMkLst>
            <pc:docMk/>
            <pc:sldMk cId="3186408532" sldId="2142533036"/>
            <ac:spMk id="232" creationId="{CB2398B9-C77F-F49E-872C-07D583A76D4F}"/>
          </ac:spMkLst>
        </pc:spChg>
        <pc:spChg chg="mod">
          <ac:chgData name="Irina van der Wal | Lodamind" userId="ff0e01cd-9214-4521-ab79-0fdbd3d991ba" providerId="ADAL" clId="{030C7E3A-C69C-53F1-982C-171DA57E4A26}" dt="2026-04-14T13:33:13.456" v="14296"/>
          <ac:spMkLst>
            <pc:docMk/>
            <pc:sldMk cId="3186408532" sldId="2142533036"/>
            <ac:spMk id="239" creationId="{C2A59428-4F76-654F-3C3E-08BCBD2A402A}"/>
          </ac:spMkLst>
        </pc:spChg>
        <pc:spChg chg="mod">
          <ac:chgData name="Irina van der Wal | Lodamind" userId="ff0e01cd-9214-4521-ab79-0fdbd3d991ba" providerId="ADAL" clId="{030C7E3A-C69C-53F1-982C-171DA57E4A26}" dt="2026-04-14T13:33:13.456" v="14296"/>
          <ac:spMkLst>
            <pc:docMk/>
            <pc:sldMk cId="3186408532" sldId="2142533036"/>
            <ac:spMk id="254" creationId="{95DC732E-4CAB-06D7-69B0-41BF45C191F5}"/>
          </ac:spMkLst>
        </pc:spChg>
        <pc:spChg chg="del mod">
          <ac:chgData name="Irina van der Wal | Lodamind" userId="ff0e01cd-9214-4521-ab79-0fdbd3d991ba" providerId="ADAL" clId="{030C7E3A-C69C-53F1-982C-171DA57E4A26}" dt="2026-04-14T13:29:42.513" v="14284" actId="478"/>
          <ac:spMkLst>
            <pc:docMk/>
            <pc:sldMk cId="3186408532" sldId="2142533036"/>
            <ac:spMk id="265" creationId="{C71A53D5-F8EB-F6F8-463E-E9F6B67B85E5}"/>
          </ac:spMkLst>
        </pc:spChg>
        <pc:spChg chg="mod">
          <ac:chgData name="Irina van der Wal | Lodamind" userId="ff0e01cd-9214-4521-ab79-0fdbd3d991ba" providerId="ADAL" clId="{030C7E3A-C69C-53F1-982C-171DA57E4A26}" dt="2026-04-14T13:34:00.587" v="14312"/>
          <ac:spMkLst>
            <pc:docMk/>
            <pc:sldMk cId="3186408532" sldId="2142533036"/>
            <ac:spMk id="268" creationId="{6D36A1FE-8CCF-9EAB-A646-6EA9E9764E3E}"/>
          </ac:spMkLst>
        </pc:spChg>
        <pc:spChg chg="mod">
          <ac:chgData name="Irina van der Wal | Lodamind" userId="ff0e01cd-9214-4521-ab79-0fdbd3d991ba" providerId="ADAL" clId="{030C7E3A-C69C-53F1-982C-171DA57E4A26}" dt="2026-04-14T13:34:00.587" v="14312"/>
          <ac:spMkLst>
            <pc:docMk/>
            <pc:sldMk cId="3186408532" sldId="2142533036"/>
            <ac:spMk id="269" creationId="{3EFD886E-305E-2B30-DC99-54F9C38C5E53}"/>
          </ac:spMkLst>
        </pc:spChg>
        <pc:spChg chg="del mod topLvl">
          <ac:chgData name="Irina van der Wal | Lodamind" userId="ff0e01cd-9214-4521-ab79-0fdbd3d991ba" providerId="ADAL" clId="{030C7E3A-C69C-53F1-982C-171DA57E4A26}" dt="2026-04-14T09:04:58.682" v="13178" actId="478"/>
          <ac:spMkLst>
            <pc:docMk/>
            <pc:sldMk cId="3186408532" sldId="2142533036"/>
            <ac:spMk id="272" creationId="{6CA18125-0BBF-9146-7C29-83160E308BD5}"/>
          </ac:spMkLst>
        </pc:spChg>
        <pc:spChg chg="mod">
          <ac:chgData name="Irina van der Wal | Lodamind" userId="ff0e01cd-9214-4521-ab79-0fdbd3d991ba" providerId="ADAL" clId="{030C7E3A-C69C-53F1-982C-171DA57E4A26}" dt="2026-04-14T13:34:00.587" v="14312"/>
          <ac:spMkLst>
            <pc:docMk/>
            <pc:sldMk cId="3186408532" sldId="2142533036"/>
            <ac:spMk id="273" creationId="{3AED437E-0751-6051-60C4-8D0FC6D9A9A6}"/>
          </ac:spMkLst>
        </pc:spChg>
        <pc:spChg chg="mod">
          <ac:chgData name="Irina van der Wal | Lodamind" userId="ff0e01cd-9214-4521-ab79-0fdbd3d991ba" providerId="ADAL" clId="{030C7E3A-C69C-53F1-982C-171DA57E4A26}" dt="2026-04-14T13:34:00.587" v="14312"/>
          <ac:spMkLst>
            <pc:docMk/>
            <pc:sldMk cId="3186408532" sldId="2142533036"/>
            <ac:spMk id="278" creationId="{F901076D-936A-7179-7C1C-541874C7B10D}"/>
          </ac:spMkLst>
        </pc:spChg>
        <pc:spChg chg="mod">
          <ac:chgData name="Irina van der Wal | Lodamind" userId="ff0e01cd-9214-4521-ab79-0fdbd3d991ba" providerId="ADAL" clId="{030C7E3A-C69C-53F1-982C-171DA57E4A26}" dt="2026-04-14T13:34:00.587" v="14312"/>
          <ac:spMkLst>
            <pc:docMk/>
            <pc:sldMk cId="3186408532" sldId="2142533036"/>
            <ac:spMk id="289" creationId="{AFF706DA-31A8-DBB2-28B4-BFCD98AECE69}"/>
          </ac:spMkLst>
        </pc:spChg>
        <pc:spChg chg="mod">
          <ac:chgData name="Irina van der Wal | Lodamind" userId="ff0e01cd-9214-4521-ab79-0fdbd3d991ba" providerId="ADAL" clId="{030C7E3A-C69C-53F1-982C-171DA57E4A26}" dt="2026-04-14T13:34:00.587" v="14312"/>
          <ac:spMkLst>
            <pc:docMk/>
            <pc:sldMk cId="3186408532" sldId="2142533036"/>
            <ac:spMk id="297" creationId="{8EEDE694-F893-AE7B-E556-DF2D319D5582}"/>
          </ac:spMkLst>
        </pc:spChg>
        <pc:spChg chg="mod">
          <ac:chgData name="Irina van der Wal | Lodamind" userId="ff0e01cd-9214-4521-ab79-0fdbd3d991ba" providerId="ADAL" clId="{030C7E3A-C69C-53F1-982C-171DA57E4A26}" dt="2026-04-14T13:34:00.587" v="14312"/>
          <ac:spMkLst>
            <pc:docMk/>
            <pc:sldMk cId="3186408532" sldId="2142533036"/>
            <ac:spMk id="308" creationId="{14EAEA8B-587F-12FE-5A5D-D490E9418F27}"/>
          </ac:spMkLst>
        </pc:spChg>
        <pc:spChg chg="mod">
          <ac:chgData name="Irina van der Wal | Lodamind" userId="ff0e01cd-9214-4521-ab79-0fdbd3d991ba" providerId="ADAL" clId="{030C7E3A-C69C-53F1-982C-171DA57E4A26}" dt="2026-04-14T13:34:00.587" v="14312"/>
          <ac:spMkLst>
            <pc:docMk/>
            <pc:sldMk cId="3186408532" sldId="2142533036"/>
            <ac:spMk id="322" creationId="{5B55AE61-E838-CACF-9C68-B84E6F59AAE5}"/>
          </ac:spMkLst>
        </pc:spChg>
        <pc:spChg chg="mod">
          <ac:chgData name="Irina van der Wal | Lodamind" userId="ff0e01cd-9214-4521-ab79-0fdbd3d991ba" providerId="ADAL" clId="{030C7E3A-C69C-53F1-982C-171DA57E4A26}" dt="2026-04-14T13:34:00.587" v="14312"/>
          <ac:spMkLst>
            <pc:docMk/>
            <pc:sldMk cId="3186408532" sldId="2142533036"/>
            <ac:spMk id="324" creationId="{BC60C964-91CD-A66A-0A80-C6CAE2546577}"/>
          </ac:spMkLst>
        </pc:spChg>
        <pc:spChg chg="mod">
          <ac:chgData name="Irina van der Wal | Lodamind" userId="ff0e01cd-9214-4521-ab79-0fdbd3d991ba" providerId="ADAL" clId="{030C7E3A-C69C-53F1-982C-171DA57E4A26}" dt="2026-04-14T13:34:00.587" v="14312"/>
          <ac:spMkLst>
            <pc:docMk/>
            <pc:sldMk cId="3186408532" sldId="2142533036"/>
            <ac:spMk id="326" creationId="{90098573-5104-BA3A-8997-C38815A727AC}"/>
          </ac:spMkLst>
        </pc:spChg>
        <pc:spChg chg="mod">
          <ac:chgData name="Irina van der Wal | Lodamind" userId="ff0e01cd-9214-4521-ab79-0fdbd3d991ba" providerId="ADAL" clId="{030C7E3A-C69C-53F1-982C-171DA57E4A26}" dt="2026-04-14T13:34:26.459" v="14320"/>
          <ac:spMkLst>
            <pc:docMk/>
            <pc:sldMk cId="3186408532" sldId="2142533036"/>
            <ac:spMk id="332" creationId="{30225E7B-41CE-D8E1-5DE6-E24A5BD5263A}"/>
          </ac:spMkLst>
        </pc:spChg>
        <pc:spChg chg="mod">
          <ac:chgData name="Irina van der Wal | Lodamind" userId="ff0e01cd-9214-4521-ab79-0fdbd3d991ba" providerId="ADAL" clId="{030C7E3A-C69C-53F1-982C-171DA57E4A26}" dt="2026-04-14T13:34:26.459" v="14320"/>
          <ac:spMkLst>
            <pc:docMk/>
            <pc:sldMk cId="3186408532" sldId="2142533036"/>
            <ac:spMk id="338" creationId="{045FE70E-D0BF-9E66-23C2-796A91D51158}"/>
          </ac:spMkLst>
        </pc:spChg>
        <pc:spChg chg="mod">
          <ac:chgData name="Irina van der Wal | Lodamind" userId="ff0e01cd-9214-4521-ab79-0fdbd3d991ba" providerId="ADAL" clId="{030C7E3A-C69C-53F1-982C-171DA57E4A26}" dt="2026-04-14T13:34:26.459" v="14320"/>
          <ac:spMkLst>
            <pc:docMk/>
            <pc:sldMk cId="3186408532" sldId="2142533036"/>
            <ac:spMk id="393" creationId="{08D57FEC-247A-E9CF-6701-18C0B8929574}"/>
          </ac:spMkLst>
        </pc:spChg>
        <pc:spChg chg="mod">
          <ac:chgData name="Irina van der Wal | Lodamind" userId="ff0e01cd-9214-4521-ab79-0fdbd3d991ba" providerId="ADAL" clId="{030C7E3A-C69C-53F1-982C-171DA57E4A26}" dt="2026-04-14T13:34:26.459" v="14320"/>
          <ac:spMkLst>
            <pc:docMk/>
            <pc:sldMk cId="3186408532" sldId="2142533036"/>
            <ac:spMk id="397" creationId="{40C14A55-D187-78CE-1D48-FCD5753A2B5F}"/>
          </ac:spMkLst>
        </pc:spChg>
        <pc:spChg chg="mod">
          <ac:chgData name="Irina van der Wal | Lodamind" userId="ff0e01cd-9214-4521-ab79-0fdbd3d991ba" providerId="ADAL" clId="{030C7E3A-C69C-53F1-982C-171DA57E4A26}" dt="2026-04-14T13:34:26.459" v="14320"/>
          <ac:spMkLst>
            <pc:docMk/>
            <pc:sldMk cId="3186408532" sldId="2142533036"/>
            <ac:spMk id="402" creationId="{FBCCA9E6-4198-2897-13C9-A4C845E2348B}"/>
          </ac:spMkLst>
        </pc:spChg>
        <pc:spChg chg="mod">
          <ac:chgData name="Irina van der Wal | Lodamind" userId="ff0e01cd-9214-4521-ab79-0fdbd3d991ba" providerId="ADAL" clId="{030C7E3A-C69C-53F1-982C-171DA57E4A26}" dt="2026-04-14T13:34:26.459" v="14320"/>
          <ac:spMkLst>
            <pc:docMk/>
            <pc:sldMk cId="3186408532" sldId="2142533036"/>
            <ac:spMk id="410" creationId="{47DD59C0-34B8-549A-9B15-8D1C7275FA48}"/>
          </ac:spMkLst>
        </pc:spChg>
        <pc:spChg chg="mod">
          <ac:chgData name="Irina van der Wal | Lodamind" userId="ff0e01cd-9214-4521-ab79-0fdbd3d991ba" providerId="ADAL" clId="{030C7E3A-C69C-53F1-982C-171DA57E4A26}" dt="2026-04-14T13:34:26.459" v="14320"/>
          <ac:spMkLst>
            <pc:docMk/>
            <pc:sldMk cId="3186408532" sldId="2142533036"/>
            <ac:spMk id="416" creationId="{EAEEEDAB-0978-0BFB-F89E-AD15020907FE}"/>
          </ac:spMkLst>
        </pc:spChg>
        <pc:spChg chg="mod">
          <ac:chgData name="Irina van der Wal | Lodamind" userId="ff0e01cd-9214-4521-ab79-0fdbd3d991ba" providerId="ADAL" clId="{030C7E3A-C69C-53F1-982C-171DA57E4A26}" dt="2026-04-14T13:34:26.459" v="14320"/>
          <ac:spMkLst>
            <pc:docMk/>
            <pc:sldMk cId="3186408532" sldId="2142533036"/>
            <ac:spMk id="439" creationId="{25C101DC-A700-7EAE-5DF7-79C4187C7B36}"/>
          </ac:spMkLst>
        </pc:spChg>
        <pc:spChg chg="mod">
          <ac:chgData name="Irina van der Wal | Lodamind" userId="ff0e01cd-9214-4521-ab79-0fdbd3d991ba" providerId="ADAL" clId="{030C7E3A-C69C-53F1-982C-171DA57E4A26}" dt="2026-04-14T08:05:08.518" v="12954"/>
          <ac:spMkLst>
            <pc:docMk/>
            <pc:sldMk cId="3186408532" sldId="2142533036"/>
            <ac:spMk id="468" creationId="{7BB7E59B-7022-238D-BCF2-EE23EED14272}"/>
          </ac:spMkLst>
        </pc:spChg>
        <pc:spChg chg="mod">
          <ac:chgData name="Irina van der Wal | Lodamind" userId="ff0e01cd-9214-4521-ab79-0fdbd3d991ba" providerId="ADAL" clId="{030C7E3A-C69C-53F1-982C-171DA57E4A26}" dt="2026-04-14T08:05:08.518" v="12954"/>
          <ac:spMkLst>
            <pc:docMk/>
            <pc:sldMk cId="3186408532" sldId="2142533036"/>
            <ac:spMk id="476" creationId="{81AE4AC5-4A38-8269-7993-B06F30A157B0}"/>
          </ac:spMkLst>
        </pc:spChg>
        <pc:spChg chg="mod">
          <ac:chgData name="Irina van der Wal | Lodamind" userId="ff0e01cd-9214-4521-ab79-0fdbd3d991ba" providerId="ADAL" clId="{030C7E3A-C69C-53F1-982C-171DA57E4A26}" dt="2026-04-14T08:05:08.518" v="12954"/>
          <ac:spMkLst>
            <pc:docMk/>
            <pc:sldMk cId="3186408532" sldId="2142533036"/>
            <ac:spMk id="481" creationId="{CC63A924-8A94-1977-C8FC-FF326EE27005}"/>
          </ac:spMkLst>
        </pc:spChg>
        <pc:spChg chg="mod">
          <ac:chgData name="Irina van der Wal | Lodamind" userId="ff0e01cd-9214-4521-ab79-0fdbd3d991ba" providerId="ADAL" clId="{030C7E3A-C69C-53F1-982C-171DA57E4A26}" dt="2026-04-14T08:05:08.518" v="12954"/>
          <ac:spMkLst>
            <pc:docMk/>
            <pc:sldMk cId="3186408532" sldId="2142533036"/>
            <ac:spMk id="482" creationId="{182EF28E-994F-7CF3-AD3B-05321EDD76B2}"/>
          </ac:spMkLst>
        </pc:spChg>
        <pc:spChg chg="mod">
          <ac:chgData name="Irina van der Wal | Lodamind" userId="ff0e01cd-9214-4521-ab79-0fdbd3d991ba" providerId="ADAL" clId="{030C7E3A-C69C-53F1-982C-171DA57E4A26}" dt="2026-04-14T08:05:08.518" v="12954"/>
          <ac:spMkLst>
            <pc:docMk/>
            <pc:sldMk cId="3186408532" sldId="2142533036"/>
            <ac:spMk id="484" creationId="{FCA0546C-AC6F-6786-51F0-2BDFE33591EF}"/>
          </ac:spMkLst>
        </pc:spChg>
        <pc:spChg chg="mod">
          <ac:chgData name="Irina van der Wal | Lodamind" userId="ff0e01cd-9214-4521-ab79-0fdbd3d991ba" providerId="ADAL" clId="{030C7E3A-C69C-53F1-982C-171DA57E4A26}" dt="2026-04-14T08:05:08.518" v="12954"/>
          <ac:spMkLst>
            <pc:docMk/>
            <pc:sldMk cId="3186408532" sldId="2142533036"/>
            <ac:spMk id="487" creationId="{20797220-AD95-3561-4F03-D54AD367BF4F}"/>
          </ac:spMkLst>
        </pc:spChg>
        <pc:spChg chg="mod">
          <ac:chgData name="Irina van der Wal | Lodamind" userId="ff0e01cd-9214-4521-ab79-0fdbd3d991ba" providerId="ADAL" clId="{030C7E3A-C69C-53F1-982C-171DA57E4A26}" dt="2026-04-14T08:14:25.076" v="13113" actId="165"/>
          <ac:spMkLst>
            <pc:docMk/>
            <pc:sldMk cId="3186408532" sldId="2142533036"/>
            <ac:spMk id="503" creationId="{C1687A0A-CEB9-BC97-0FE8-730ECDF6020F}"/>
          </ac:spMkLst>
        </pc:spChg>
        <pc:spChg chg="mod">
          <ac:chgData name="Irina van der Wal | Lodamind" userId="ff0e01cd-9214-4521-ab79-0fdbd3d991ba" providerId="ADAL" clId="{030C7E3A-C69C-53F1-982C-171DA57E4A26}" dt="2026-04-14T08:14:25.076" v="13113" actId="165"/>
          <ac:spMkLst>
            <pc:docMk/>
            <pc:sldMk cId="3186408532" sldId="2142533036"/>
            <ac:spMk id="505" creationId="{F3F92BE3-8EB5-F909-4499-A7CA40143280}"/>
          </ac:spMkLst>
        </pc:spChg>
        <pc:spChg chg="mod">
          <ac:chgData name="Irina van der Wal | Lodamind" userId="ff0e01cd-9214-4521-ab79-0fdbd3d991ba" providerId="ADAL" clId="{030C7E3A-C69C-53F1-982C-171DA57E4A26}" dt="2026-04-14T08:07:54.564" v="13004"/>
          <ac:spMkLst>
            <pc:docMk/>
            <pc:sldMk cId="3186408532" sldId="2142533036"/>
            <ac:spMk id="548" creationId="{08112E2A-C6D0-C181-4413-999693F6CD62}"/>
          </ac:spMkLst>
        </pc:spChg>
        <pc:spChg chg="mod">
          <ac:chgData name="Irina van der Wal | Lodamind" userId="ff0e01cd-9214-4521-ab79-0fdbd3d991ba" providerId="ADAL" clId="{030C7E3A-C69C-53F1-982C-171DA57E4A26}" dt="2026-04-14T08:07:54.564" v="13004"/>
          <ac:spMkLst>
            <pc:docMk/>
            <pc:sldMk cId="3186408532" sldId="2142533036"/>
            <ac:spMk id="553" creationId="{F1FCC289-D55E-FE9A-AAE0-24BC00D60C4E}"/>
          </ac:spMkLst>
        </pc:spChg>
        <pc:spChg chg="mod">
          <ac:chgData name="Irina van der Wal | Lodamind" userId="ff0e01cd-9214-4521-ab79-0fdbd3d991ba" providerId="ADAL" clId="{030C7E3A-C69C-53F1-982C-171DA57E4A26}" dt="2026-04-14T08:02:23.281" v="12924" actId="1076"/>
          <ac:spMkLst>
            <pc:docMk/>
            <pc:sldMk cId="3186408532" sldId="2142533036"/>
            <ac:spMk id="581" creationId="{E134D854-3AF6-666A-79A2-6FFA9D38BADE}"/>
          </ac:spMkLst>
        </pc:spChg>
        <pc:spChg chg="del mod">
          <ac:chgData name="Irina van der Wal | Lodamind" userId="ff0e01cd-9214-4521-ab79-0fdbd3d991ba" providerId="ADAL" clId="{030C7E3A-C69C-53F1-982C-171DA57E4A26}" dt="2026-04-14T13:29:36.593" v="14282" actId="478"/>
          <ac:spMkLst>
            <pc:docMk/>
            <pc:sldMk cId="3186408532" sldId="2142533036"/>
            <ac:spMk id="582" creationId="{340A998A-32B3-5FC8-6D7F-EE6EEBD178CB}"/>
          </ac:spMkLst>
        </pc:spChg>
        <pc:spChg chg="mod">
          <ac:chgData name="Irina van der Wal | Lodamind" userId="ff0e01cd-9214-4521-ab79-0fdbd3d991ba" providerId="ADAL" clId="{030C7E3A-C69C-53F1-982C-171DA57E4A26}" dt="2026-04-14T08:08:08.430" v="13007" actId="255"/>
          <ac:spMkLst>
            <pc:docMk/>
            <pc:sldMk cId="3186408532" sldId="2142533036"/>
            <ac:spMk id="595" creationId="{AFB69D18-5418-6CD2-87D2-6F256E32B599}"/>
          </ac:spMkLst>
        </pc:spChg>
        <pc:spChg chg="mod">
          <ac:chgData name="Irina van der Wal | Lodamind" userId="ff0e01cd-9214-4521-ab79-0fdbd3d991ba" providerId="ADAL" clId="{030C7E3A-C69C-53F1-982C-171DA57E4A26}" dt="2026-04-14T08:07:54.564" v="13004"/>
          <ac:spMkLst>
            <pc:docMk/>
            <pc:sldMk cId="3186408532" sldId="2142533036"/>
            <ac:spMk id="600" creationId="{BE71CD3C-74CD-BCBA-5048-C09E8CEE546A}"/>
          </ac:spMkLst>
        </pc:spChg>
        <pc:spChg chg="mod">
          <ac:chgData name="Irina van der Wal | Lodamind" userId="ff0e01cd-9214-4521-ab79-0fdbd3d991ba" providerId="ADAL" clId="{030C7E3A-C69C-53F1-982C-171DA57E4A26}" dt="2026-04-14T08:07:54.564" v="13004"/>
          <ac:spMkLst>
            <pc:docMk/>
            <pc:sldMk cId="3186408532" sldId="2142533036"/>
            <ac:spMk id="601" creationId="{EE4DE04D-89DB-925F-4CCE-96105F591AF9}"/>
          </ac:spMkLst>
        </pc:spChg>
        <pc:spChg chg="mod">
          <ac:chgData name="Irina van der Wal | Lodamind" userId="ff0e01cd-9214-4521-ab79-0fdbd3d991ba" providerId="ADAL" clId="{030C7E3A-C69C-53F1-982C-171DA57E4A26}" dt="2026-04-14T08:14:25.076" v="13113" actId="165"/>
          <ac:spMkLst>
            <pc:docMk/>
            <pc:sldMk cId="3186408532" sldId="2142533036"/>
            <ac:spMk id="607" creationId="{08027B79-C9D6-CDB4-4F96-900A9D1E4FC1}"/>
          </ac:spMkLst>
        </pc:spChg>
        <pc:spChg chg="mod">
          <ac:chgData name="Irina van der Wal | Lodamind" userId="ff0e01cd-9214-4521-ab79-0fdbd3d991ba" providerId="ADAL" clId="{030C7E3A-C69C-53F1-982C-171DA57E4A26}" dt="2026-04-14T08:14:25.076" v="13113" actId="165"/>
          <ac:spMkLst>
            <pc:docMk/>
            <pc:sldMk cId="3186408532" sldId="2142533036"/>
            <ac:spMk id="619" creationId="{AD4822F1-BE6A-AA4B-F871-671C800A969B}"/>
          </ac:spMkLst>
        </pc:spChg>
        <pc:spChg chg="mod">
          <ac:chgData name="Irina van der Wal | Lodamind" userId="ff0e01cd-9214-4521-ab79-0fdbd3d991ba" providerId="ADAL" clId="{030C7E3A-C69C-53F1-982C-171DA57E4A26}" dt="2026-04-14T13:33:13.456" v="14296"/>
          <ac:spMkLst>
            <pc:docMk/>
            <pc:sldMk cId="3186408532" sldId="2142533036"/>
            <ac:spMk id="656" creationId="{B7DF5B25-1EAD-E78F-F27B-C56116B199BF}"/>
          </ac:spMkLst>
        </pc:spChg>
        <pc:spChg chg="mod">
          <ac:chgData name="Irina van der Wal | Lodamind" userId="ff0e01cd-9214-4521-ab79-0fdbd3d991ba" providerId="ADAL" clId="{030C7E3A-C69C-53F1-982C-171DA57E4A26}" dt="2026-04-14T13:33:13.456" v="14296"/>
          <ac:spMkLst>
            <pc:docMk/>
            <pc:sldMk cId="3186408532" sldId="2142533036"/>
            <ac:spMk id="658" creationId="{BA9D37B6-8666-3968-FADA-2DE6077CF950}"/>
          </ac:spMkLst>
        </pc:spChg>
        <pc:spChg chg="mod">
          <ac:chgData name="Irina van der Wal | Lodamind" userId="ff0e01cd-9214-4521-ab79-0fdbd3d991ba" providerId="ADAL" clId="{030C7E3A-C69C-53F1-982C-171DA57E4A26}" dt="2026-04-14T13:33:13.456" v="14296"/>
          <ac:spMkLst>
            <pc:docMk/>
            <pc:sldMk cId="3186408532" sldId="2142533036"/>
            <ac:spMk id="664" creationId="{6A7AD68A-354A-1998-B80B-0CAF711EA2D4}"/>
          </ac:spMkLst>
        </pc:spChg>
        <pc:spChg chg="mod">
          <ac:chgData name="Irina van der Wal | Lodamind" userId="ff0e01cd-9214-4521-ab79-0fdbd3d991ba" providerId="ADAL" clId="{030C7E3A-C69C-53F1-982C-171DA57E4A26}" dt="2026-04-14T08:14:25.076" v="13113" actId="165"/>
          <ac:spMkLst>
            <pc:docMk/>
            <pc:sldMk cId="3186408532" sldId="2142533036"/>
            <ac:spMk id="667" creationId="{9C8156E2-AE12-1097-FD39-14717DF0E9ED}"/>
          </ac:spMkLst>
        </pc:spChg>
        <pc:spChg chg="mod">
          <ac:chgData name="Irina van der Wal | Lodamind" userId="ff0e01cd-9214-4521-ab79-0fdbd3d991ba" providerId="ADAL" clId="{030C7E3A-C69C-53F1-982C-171DA57E4A26}" dt="2026-04-14T13:34:26.459" v="14320"/>
          <ac:spMkLst>
            <pc:docMk/>
            <pc:sldMk cId="3186408532" sldId="2142533036"/>
            <ac:spMk id="705" creationId="{16296CEB-23C8-86FE-7770-E9861FCCE7F0}"/>
          </ac:spMkLst>
        </pc:spChg>
        <pc:spChg chg="mod">
          <ac:chgData name="Irina van der Wal | Lodamind" userId="ff0e01cd-9214-4521-ab79-0fdbd3d991ba" providerId="ADAL" clId="{030C7E3A-C69C-53F1-982C-171DA57E4A26}" dt="2026-04-14T13:34:26.459" v="14320"/>
          <ac:spMkLst>
            <pc:docMk/>
            <pc:sldMk cId="3186408532" sldId="2142533036"/>
            <ac:spMk id="707" creationId="{9140ACB9-7F97-3B94-DD18-D8EA43195942}"/>
          </ac:spMkLst>
        </pc:spChg>
        <pc:spChg chg="mod">
          <ac:chgData name="Irina van der Wal | Lodamind" userId="ff0e01cd-9214-4521-ab79-0fdbd3d991ba" providerId="ADAL" clId="{030C7E3A-C69C-53F1-982C-171DA57E4A26}" dt="2026-04-14T13:38:39.730" v="14977" actId="207"/>
          <ac:spMkLst>
            <pc:docMk/>
            <pc:sldMk cId="3186408532" sldId="2142533036"/>
            <ac:spMk id="728" creationId="{01A4B790-9FAD-D4EC-4EF5-43D8D9DAF6A3}"/>
          </ac:spMkLst>
        </pc:spChg>
        <pc:spChg chg="mod">
          <ac:chgData name="Irina van der Wal | Lodamind" userId="ff0e01cd-9214-4521-ab79-0fdbd3d991ba" providerId="ADAL" clId="{030C7E3A-C69C-53F1-982C-171DA57E4A26}" dt="2026-04-14T13:38:39.730" v="14977" actId="207"/>
          <ac:spMkLst>
            <pc:docMk/>
            <pc:sldMk cId="3186408532" sldId="2142533036"/>
            <ac:spMk id="731" creationId="{AA587ECD-60F1-B9D7-5B4B-A7B2A9B50F5F}"/>
          </ac:spMkLst>
        </pc:spChg>
        <pc:spChg chg="mod">
          <ac:chgData name="Irina van der Wal | Lodamind" userId="ff0e01cd-9214-4521-ab79-0fdbd3d991ba" providerId="ADAL" clId="{030C7E3A-C69C-53F1-982C-171DA57E4A26}" dt="2026-04-14T13:38:39.730" v="14977" actId="207"/>
          <ac:spMkLst>
            <pc:docMk/>
            <pc:sldMk cId="3186408532" sldId="2142533036"/>
            <ac:spMk id="733" creationId="{C15C740F-8C4D-035C-8A25-038302F2F319}"/>
          </ac:spMkLst>
        </pc:spChg>
        <pc:spChg chg="mod">
          <ac:chgData name="Irina van der Wal | Lodamind" userId="ff0e01cd-9214-4521-ab79-0fdbd3d991ba" providerId="ADAL" clId="{030C7E3A-C69C-53F1-982C-171DA57E4A26}" dt="2026-04-14T13:38:39.730" v="14977" actId="207"/>
          <ac:spMkLst>
            <pc:docMk/>
            <pc:sldMk cId="3186408532" sldId="2142533036"/>
            <ac:spMk id="741" creationId="{54CE61E7-DD3A-20E5-7725-F64B6F6A7A41}"/>
          </ac:spMkLst>
        </pc:spChg>
        <pc:spChg chg="mod">
          <ac:chgData name="Irina van der Wal | Lodamind" userId="ff0e01cd-9214-4521-ab79-0fdbd3d991ba" providerId="ADAL" clId="{030C7E3A-C69C-53F1-982C-171DA57E4A26}" dt="2026-04-14T13:38:39.730" v="14977" actId="207"/>
          <ac:spMkLst>
            <pc:docMk/>
            <pc:sldMk cId="3186408532" sldId="2142533036"/>
            <ac:spMk id="750" creationId="{F7439A80-CF6B-183C-19AF-D44762377CA7}"/>
          </ac:spMkLst>
        </pc:spChg>
        <pc:spChg chg="mod">
          <ac:chgData name="Irina van der Wal | Lodamind" userId="ff0e01cd-9214-4521-ab79-0fdbd3d991ba" providerId="ADAL" clId="{030C7E3A-C69C-53F1-982C-171DA57E4A26}" dt="2026-04-14T13:38:39.730" v="14977" actId="207"/>
          <ac:spMkLst>
            <pc:docMk/>
            <pc:sldMk cId="3186408532" sldId="2142533036"/>
            <ac:spMk id="756" creationId="{0C8313E2-A3FB-3CDD-CC66-1E7C512AF3CC}"/>
          </ac:spMkLst>
        </pc:spChg>
        <pc:spChg chg="mod">
          <ac:chgData name="Irina van der Wal | Lodamind" userId="ff0e01cd-9214-4521-ab79-0fdbd3d991ba" providerId="ADAL" clId="{030C7E3A-C69C-53F1-982C-171DA57E4A26}" dt="2026-04-14T13:38:39.730" v="14977" actId="207"/>
          <ac:spMkLst>
            <pc:docMk/>
            <pc:sldMk cId="3186408532" sldId="2142533036"/>
            <ac:spMk id="758" creationId="{2CAF519B-3D43-E2DB-DF56-CE92BB812FE6}"/>
          </ac:spMkLst>
        </pc:spChg>
        <pc:spChg chg="mod">
          <ac:chgData name="Irina van der Wal | Lodamind" userId="ff0e01cd-9214-4521-ab79-0fdbd3d991ba" providerId="ADAL" clId="{030C7E3A-C69C-53F1-982C-171DA57E4A26}" dt="2026-04-14T13:38:39.730" v="14977" actId="207"/>
          <ac:spMkLst>
            <pc:docMk/>
            <pc:sldMk cId="3186408532" sldId="2142533036"/>
            <ac:spMk id="759" creationId="{F71D6AEC-0C77-53BF-D576-70F52E9359C6}"/>
          </ac:spMkLst>
        </pc:spChg>
        <pc:spChg chg="mod">
          <ac:chgData name="Irina van der Wal | Lodamind" userId="ff0e01cd-9214-4521-ab79-0fdbd3d991ba" providerId="ADAL" clId="{030C7E3A-C69C-53F1-982C-171DA57E4A26}" dt="2026-04-14T13:38:39.730" v="14977" actId="207"/>
          <ac:spMkLst>
            <pc:docMk/>
            <pc:sldMk cId="3186408532" sldId="2142533036"/>
            <ac:spMk id="762" creationId="{F9C17336-B1B8-CE70-2F97-04CE3B4A67E3}"/>
          </ac:spMkLst>
        </pc:spChg>
        <pc:spChg chg="mod">
          <ac:chgData name="Irina van der Wal | Lodamind" userId="ff0e01cd-9214-4521-ab79-0fdbd3d991ba" providerId="ADAL" clId="{030C7E3A-C69C-53F1-982C-171DA57E4A26}" dt="2026-04-14T13:38:39.730" v="14977" actId="207"/>
          <ac:spMkLst>
            <pc:docMk/>
            <pc:sldMk cId="3186408532" sldId="2142533036"/>
            <ac:spMk id="795" creationId="{E2733752-9E7F-6E7D-3677-8443A9252B38}"/>
          </ac:spMkLst>
        </pc:spChg>
        <pc:spChg chg="mod">
          <ac:chgData name="Irina van der Wal | Lodamind" userId="ff0e01cd-9214-4521-ab79-0fdbd3d991ba" providerId="ADAL" clId="{030C7E3A-C69C-53F1-982C-171DA57E4A26}" dt="2026-04-14T13:36:15.419" v="14553" actId="164"/>
          <ac:spMkLst>
            <pc:docMk/>
            <pc:sldMk cId="3186408532" sldId="2142533036"/>
            <ac:spMk id="811" creationId="{D4B72084-9B3A-751F-D5DF-D95A72BC1081}"/>
          </ac:spMkLst>
        </pc:spChg>
        <pc:spChg chg="mod">
          <ac:chgData name="Irina van der Wal | Lodamind" userId="ff0e01cd-9214-4521-ab79-0fdbd3d991ba" providerId="ADAL" clId="{030C7E3A-C69C-53F1-982C-171DA57E4A26}" dt="2026-04-14T13:36:15.419" v="14553" actId="164"/>
          <ac:spMkLst>
            <pc:docMk/>
            <pc:sldMk cId="3186408532" sldId="2142533036"/>
            <ac:spMk id="812" creationId="{340940E3-8E47-ABF2-DD67-65DFA0992127}"/>
          </ac:spMkLst>
        </pc:spChg>
        <pc:spChg chg="mod">
          <ac:chgData name="Irina van der Wal | Lodamind" userId="ff0e01cd-9214-4521-ab79-0fdbd3d991ba" providerId="ADAL" clId="{030C7E3A-C69C-53F1-982C-171DA57E4A26}" dt="2026-04-14T13:40:32.407" v="15257" actId="2085"/>
          <ac:spMkLst>
            <pc:docMk/>
            <pc:sldMk cId="3186408532" sldId="2142533036"/>
            <ac:spMk id="815" creationId="{B551D991-03CB-1403-05BA-C569E40C6C51}"/>
          </ac:spMkLst>
        </pc:spChg>
        <pc:spChg chg="mod">
          <ac:chgData name="Irina van der Wal | Lodamind" userId="ff0e01cd-9214-4521-ab79-0fdbd3d991ba" providerId="ADAL" clId="{030C7E3A-C69C-53F1-982C-171DA57E4A26}" dt="2026-04-14T13:40:32.407" v="15257" actId="2085"/>
          <ac:spMkLst>
            <pc:docMk/>
            <pc:sldMk cId="3186408532" sldId="2142533036"/>
            <ac:spMk id="825" creationId="{0E0E623E-2A13-8B4D-2E5C-DEBFE0F1C159}"/>
          </ac:spMkLst>
        </pc:spChg>
        <pc:spChg chg="mod">
          <ac:chgData name="Irina van der Wal | Lodamind" userId="ff0e01cd-9214-4521-ab79-0fdbd3d991ba" providerId="ADAL" clId="{030C7E3A-C69C-53F1-982C-171DA57E4A26}" dt="2026-04-14T13:40:32.407" v="15257" actId="2085"/>
          <ac:spMkLst>
            <pc:docMk/>
            <pc:sldMk cId="3186408532" sldId="2142533036"/>
            <ac:spMk id="827" creationId="{E126BE14-B1D2-2660-10C3-77FE65BC42C4}"/>
          </ac:spMkLst>
        </pc:spChg>
        <pc:spChg chg="mod">
          <ac:chgData name="Irina van der Wal | Lodamind" userId="ff0e01cd-9214-4521-ab79-0fdbd3d991ba" providerId="ADAL" clId="{030C7E3A-C69C-53F1-982C-171DA57E4A26}" dt="2026-04-14T13:40:32.407" v="15257" actId="2085"/>
          <ac:spMkLst>
            <pc:docMk/>
            <pc:sldMk cId="3186408532" sldId="2142533036"/>
            <ac:spMk id="833" creationId="{1E8C7D6E-1EC6-099B-E80C-32A7AABFB053}"/>
          </ac:spMkLst>
        </pc:spChg>
        <pc:spChg chg="mod">
          <ac:chgData name="Irina van der Wal | Lodamind" userId="ff0e01cd-9214-4521-ab79-0fdbd3d991ba" providerId="ADAL" clId="{030C7E3A-C69C-53F1-982C-171DA57E4A26}" dt="2026-04-14T13:40:32.407" v="15257" actId="2085"/>
          <ac:spMkLst>
            <pc:docMk/>
            <pc:sldMk cId="3186408532" sldId="2142533036"/>
            <ac:spMk id="834" creationId="{19AD9F9F-9227-61EA-F852-07E5BDA0E427}"/>
          </ac:spMkLst>
        </pc:spChg>
        <pc:spChg chg="mod">
          <ac:chgData name="Irina van der Wal | Lodamind" userId="ff0e01cd-9214-4521-ab79-0fdbd3d991ba" providerId="ADAL" clId="{030C7E3A-C69C-53F1-982C-171DA57E4A26}" dt="2026-04-14T13:40:32.407" v="15257" actId="2085"/>
          <ac:spMkLst>
            <pc:docMk/>
            <pc:sldMk cId="3186408532" sldId="2142533036"/>
            <ac:spMk id="839" creationId="{FF274269-7233-D40F-5529-9F64423E5FB0}"/>
          </ac:spMkLst>
        </pc:spChg>
        <pc:spChg chg="mod">
          <ac:chgData name="Irina van der Wal | Lodamind" userId="ff0e01cd-9214-4521-ab79-0fdbd3d991ba" providerId="ADAL" clId="{030C7E3A-C69C-53F1-982C-171DA57E4A26}" dt="2026-04-14T13:40:32.407" v="15257" actId="2085"/>
          <ac:spMkLst>
            <pc:docMk/>
            <pc:sldMk cId="3186408532" sldId="2142533036"/>
            <ac:spMk id="841" creationId="{351073E3-7EDF-0ABD-560B-903C881569CE}"/>
          </ac:spMkLst>
        </pc:spChg>
        <pc:spChg chg="mod">
          <ac:chgData name="Irina van der Wal | Lodamind" userId="ff0e01cd-9214-4521-ab79-0fdbd3d991ba" providerId="ADAL" clId="{030C7E3A-C69C-53F1-982C-171DA57E4A26}" dt="2026-04-14T13:40:32.407" v="15257" actId="2085"/>
          <ac:spMkLst>
            <pc:docMk/>
            <pc:sldMk cId="3186408532" sldId="2142533036"/>
            <ac:spMk id="844" creationId="{B98C1CF4-86EC-CA67-D0DF-45194DAFC07C}"/>
          </ac:spMkLst>
        </pc:spChg>
        <pc:spChg chg="mod">
          <ac:chgData name="Irina van der Wal | Lodamind" userId="ff0e01cd-9214-4521-ab79-0fdbd3d991ba" providerId="ADAL" clId="{030C7E3A-C69C-53F1-982C-171DA57E4A26}" dt="2026-04-14T13:40:32.407" v="15257" actId="2085"/>
          <ac:spMkLst>
            <pc:docMk/>
            <pc:sldMk cId="3186408532" sldId="2142533036"/>
            <ac:spMk id="851" creationId="{A10258A9-4C2C-07B2-5508-942424F27F4B}"/>
          </ac:spMkLst>
        </pc:spChg>
        <pc:spChg chg="mod">
          <ac:chgData name="Irina van der Wal | Lodamind" userId="ff0e01cd-9214-4521-ab79-0fdbd3d991ba" providerId="ADAL" clId="{030C7E3A-C69C-53F1-982C-171DA57E4A26}" dt="2026-04-14T13:36:15.419" v="14553" actId="164"/>
          <ac:spMkLst>
            <pc:docMk/>
            <pc:sldMk cId="3186408532" sldId="2142533036"/>
            <ac:spMk id="852" creationId="{8A4C310C-DE15-2EEF-CD82-7FC4E11EA8E1}"/>
          </ac:spMkLst>
        </pc:spChg>
        <pc:spChg chg="mod">
          <ac:chgData name="Irina van der Wal | Lodamind" userId="ff0e01cd-9214-4521-ab79-0fdbd3d991ba" providerId="ADAL" clId="{030C7E3A-C69C-53F1-982C-171DA57E4A26}" dt="2026-04-14T13:36:15.419" v="14553" actId="164"/>
          <ac:spMkLst>
            <pc:docMk/>
            <pc:sldMk cId="3186408532" sldId="2142533036"/>
            <ac:spMk id="853" creationId="{7C0E62A0-CCC5-2CE4-8A16-79C025DFEDB9}"/>
          </ac:spMkLst>
        </pc:spChg>
        <pc:spChg chg="mod">
          <ac:chgData name="Irina van der Wal | Lodamind" userId="ff0e01cd-9214-4521-ab79-0fdbd3d991ba" providerId="ADAL" clId="{030C7E3A-C69C-53F1-982C-171DA57E4A26}" dt="2026-04-14T13:36:15.419" v="14553" actId="164"/>
          <ac:spMkLst>
            <pc:docMk/>
            <pc:sldMk cId="3186408532" sldId="2142533036"/>
            <ac:spMk id="854" creationId="{C320E4A9-DEF4-DBBF-582C-8FE8FCB140BD}"/>
          </ac:spMkLst>
        </pc:spChg>
        <pc:spChg chg="mod">
          <ac:chgData name="Irina van der Wal | Lodamind" userId="ff0e01cd-9214-4521-ab79-0fdbd3d991ba" providerId="ADAL" clId="{030C7E3A-C69C-53F1-982C-171DA57E4A26}" dt="2026-04-14T13:40:32.407" v="15257" actId="2085"/>
          <ac:spMkLst>
            <pc:docMk/>
            <pc:sldMk cId="3186408532" sldId="2142533036"/>
            <ac:spMk id="855" creationId="{1F5AAF60-F9F2-91AB-6A0F-7F19ACC6051F}"/>
          </ac:spMkLst>
        </pc:spChg>
        <pc:spChg chg="mod">
          <ac:chgData name="Irina van der Wal | Lodamind" userId="ff0e01cd-9214-4521-ab79-0fdbd3d991ba" providerId="ADAL" clId="{030C7E3A-C69C-53F1-982C-171DA57E4A26}" dt="2026-04-14T13:36:15.419" v="14553" actId="164"/>
          <ac:spMkLst>
            <pc:docMk/>
            <pc:sldMk cId="3186408532" sldId="2142533036"/>
            <ac:spMk id="856" creationId="{1F0269CA-429D-899A-F867-71207B9BD977}"/>
          </ac:spMkLst>
        </pc:spChg>
        <pc:spChg chg="mod">
          <ac:chgData name="Irina van der Wal | Lodamind" userId="ff0e01cd-9214-4521-ab79-0fdbd3d991ba" providerId="ADAL" clId="{030C7E3A-C69C-53F1-982C-171DA57E4A26}" dt="2026-04-14T13:36:15.419" v="14553" actId="164"/>
          <ac:spMkLst>
            <pc:docMk/>
            <pc:sldMk cId="3186408532" sldId="2142533036"/>
            <ac:spMk id="857" creationId="{5D63D4F3-C32B-7A88-C939-367AB7469BDF}"/>
          </ac:spMkLst>
        </pc:spChg>
        <pc:grpChg chg="add del mod">
          <ac:chgData name="Irina van der Wal | Lodamind" userId="ff0e01cd-9214-4521-ab79-0fdbd3d991ba" providerId="ADAL" clId="{030C7E3A-C69C-53F1-982C-171DA57E4A26}" dt="2026-04-14T08:07:20.886" v="12998" actId="478"/>
          <ac:grpSpMkLst>
            <pc:docMk/>
            <pc:sldMk cId="3186408532" sldId="2142533036"/>
            <ac:grpSpMk id="2" creationId="{10CB4BBB-E6B0-708F-86B4-9A41FEF98750}"/>
          </ac:grpSpMkLst>
        </pc:grpChg>
        <pc:grpChg chg="add del mod">
          <ac:chgData name="Irina van der Wal | Lodamind" userId="ff0e01cd-9214-4521-ab79-0fdbd3d991ba" providerId="ADAL" clId="{030C7E3A-C69C-53F1-982C-171DA57E4A26}" dt="2026-04-14T08:07:17.663" v="12996" actId="478"/>
          <ac:grpSpMkLst>
            <pc:docMk/>
            <pc:sldMk cId="3186408532" sldId="2142533036"/>
            <ac:grpSpMk id="3" creationId="{D2456D7A-A063-EAF6-5A0B-B761C27BC1CF}"/>
          </ac:grpSpMkLst>
        </pc:grpChg>
        <pc:grpChg chg="add del mod">
          <ac:chgData name="Irina van der Wal | Lodamind" userId="ff0e01cd-9214-4521-ab79-0fdbd3d991ba" providerId="ADAL" clId="{030C7E3A-C69C-53F1-982C-171DA57E4A26}" dt="2026-04-14T08:07:19.225" v="12997" actId="478"/>
          <ac:grpSpMkLst>
            <pc:docMk/>
            <pc:sldMk cId="3186408532" sldId="2142533036"/>
            <ac:grpSpMk id="4" creationId="{C354E4CE-02B9-DDC4-7025-44220F715D86}"/>
          </ac:grpSpMkLst>
        </pc:grpChg>
        <pc:grpChg chg="add del mod">
          <ac:chgData name="Irina van der Wal | Lodamind" userId="ff0e01cd-9214-4521-ab79-0fdbd3d991ba" providerId="ADAL" clId="{030C7E3A-C69C-53F1-982C-171DA57E4A26}" dt="2026-04-14T08:07:22.382" v="12999" actId="478"/>
          <ac:grpSpMkLst>
            <pc:docMk/>
            <pc:sldMk cId="3186408532" sldId="2142533036"/>
            <ac:grpSpMk id="5" creationId="{B093FC07-72A8-4DCE-81F5-5E73F9AEA1A0}"/>
          </ac:grpSpMkLst>
        </pc:grpChg>
        <pc:grpChg chg="mod">
          <ac:chgData name="Irina van der Wal | Lodamind" userId="ff0e01cd-9214-4521-ab79-0fdbd3d991ba" providerId="ADAL" clId="{030C7E3A-C69C-53F1-982C-171DA57E4A26}" dt="2026-04-14T08:04:00.319" v="12944" actId="164"/>
          <ac:grpSpMkLst>
            <pc:docMk/>
            <pc:sldMk cId="3186408532" sldId="2142533036"/>
            <ac:grpSpMk id="7" creationId="{2350D1A1-0695-BF0B-6537-C7D8BDD5DFBF}"/>
          </ac:grpSpMkLst>
        </pc:grpChg>
        <pc:grpChg chg="mod">
          <ac:chgData name="Irina van der Wal | Lodamind" userId="ff0e01cd-9214-4521-ab79-0fdbd3d991ba" providerId="ADAL" clId="{030C7E3A-C69C-53F1-982C-171DA57E4A26}" dt="2026-04-14T13:34:47.147" v="14409" actId="164"/>
          <ac:grpSpMkLst>
            <pc:docMk/>
            <pc:sldMk cId="3186408532" sldId="2142533036"/>
            <ac:grpSpMk id="8" creationId="{DCA3F7AB-5686-AA5A-E6A3-D139211EECB0}"/>
          </ac:grpSpMkLst>
        </pc:grpChg>
        <pc:grpChg chg="add del">
          <ac:chgData name="Irina van der Wal | Lodamind" userId="ff0e01cd-9214-4521-ab79-0fdbd3d991ba" providerId="ADAL" clId="{030C7E3A-C69C-53F1-982C-171DA57E4A26}" dt="2026-04-14T09:04:46.559" v="13173" actId="478"/>
          <ac:grpSpMkLst>
            <pc:docMk/>
            <pc:sldMk cId="3186408532" sldId="2142533036"/>
            <ac:grpSpMk id="12" creationId="{ED795550-9913-5C77-3F64-515619EF0E4E}"/>
          </ac:grpSpMkLst>
        </pc:grpChg>
        <pc:grpChg chg="mod">
          <ac:chgData name="Irina van der Wal | Lodamind" userId="ff0e01cd-9214-4521-ab79-0fdbd3d991ba" providerId="ADAL" clId="{030C7E3A-C69C-53F1-982C-171DA57E4A26}" dt="2026-04-14T09:03:47.682" v="13166" actId="1076"/>
          <ac:grpSpMkLst>
            <pc:docMk/>
            <pc:sldMk cId="3186408532" sldId="2142533036"/>
            <ac:grpSpMk id="32" creationId="{2CD17124-803C-EA62-5A82-E2673207ECED}"/>
          </ac:grpSpMkLst>
        </pc:grpChg>
        <pc:grpChg chg="del">
          <ac:chgData name="Irina van der Wal | Lodamind" userId="ff0e01cd-9214-4521-ab79-0fdbd3d991ba" providerId="ADAL" clId="{030C7E3A-C69C-53F1-982C-171DA57E4A26}" dt="2026-04-14T08:03:19.707" v="12940" actId="478"/>
          <ac:grpSpMkLst>
            <pc:docMk/>
            <pc:sldMk cId="3186408532" sldId="2142533036"/>
            <ac:grpSpMk id="46" creationId="{30698DCA-6D6E-0A64-8598-7C42135B90FC}"/>
          </ac:grpSpMkLst>
        </pc:grpChg>
        <pc:grpChg chg="del">
          <ac:chgData name="Irina van der Wal | Lodamind" userId="ff0e01cd-9214-4521-ab79-0fdbd3d991ba" providerId="ADAL" clId="{030C7E3A-C69C-53F1-982C-171DA57E4A26}" dt="2026-04-14T08:03:20.683" v="12941" actId="478"/>
          <ac:grpSpMkLst>
            <pc:docMk/>
            <pc:sldMk cId="3186408532" sldId="2142533036"/>
            <ac:grpSpMk id="47" creationId="{4A2BDD37-D4E3-0FD9-1DBA-1FA32E1424A6}"/>
          </ac:grpSpMkLst>
        </pc:grpChg>
        <pc:grpChg chg="del">
          <ac:chgData name="Irina van der Wal | Lodamind" userId="ff0e01cd-9214-4521-ab79-0fdbd3d991ba" providerId="ADAL" clId="{030C7E3A-C69C-53F1-982C-171DA57E4A26}" dt="2026-04-14T08:03:12.520" v="12936" actId="478"/>
          <ac:grpSpMkLst>
            <pc:docMk/>
            <pc:sldMk cId="3186408532" sldId="2142533036"/>
            <ac:grpSpMk id="66" creationId="{262D1DED-104C-D4AA-33FD-A10872BDE964}"/>
          </ac:grpSpMkLst>
        </pc:grpChg>
        <pc:grpChg chg="mod">
          <ac:chgData name="Irina van der Wal | Lodamind" userId="ff0e01cd-9214-4521-ab79-0fdbd3d991ba" providerId="ADAL" clId="{030C7E3A-C69C-53F1-982C-171DA57E4A26}" dt="2026-04-14T09:03:47.682" v="13166" actId="1076"/>
          <ac:grpSpMkLst>
            <pc:docMk/>
            <pc:sldMk cId="3186408532" sldId="2142533036"/>
            <ac:grpSpMk id="73" creationId="{5450A119-24E8-9BEF-8F08-806A880D72D5}"/>
          </ac:grpSpMkLst>
        </pc:grpChg>
        <pc:grpChg chg="add mod">
          <ac:chgData name="Irina van der Wal | Lodamind" userId="ff0e01cd-9214-4521-ab79-0fdbd3d991ba" providerId="ADAL" clId="{030C7E3A-C69C-53F1-982C-171DA57E4A26}" dt="2026-04-14T13:33:34.061" v="14302" actId="1076"/>
          <ac:grpSpMkLst>
            <pc:docMk/>
            <pc:sldMk cId="3186408532" sldId="2142533036"/>
            <ac:grpSpMk id="83" creationId="{BC4527C3-576E-D700-F530-71690B593E5D}"/>
          </ac:grpSpMkLst>
        </pc:grpChg>
        <pc:grpChg chg="mod">
          <ac:chgData name="Irina van der Wal | Lodamind" userId="ff0e01cd-9214-4521-ab79-0fdbd3d991ba" providerId="ADAL" clId="{030C7E3A-C69C-53F1-982C-171DA57E4A26}" dt="2026-04-14T13:33:36.652" v="14304" actId="1076"/>
          <ac:grpSpMkLst>
            <pc:docMk/>
            <pc:sldMk cId="3186408532" sldId="2142533036"/>
            <ac:grpSpMk id="84" creationId="{8D5317E8-2640-3468-AF12-D0544558056A}"/>
          </ac:grpSpMkLst>
        </pc:grpChg>
        <pc:grpChg chg="mod">
          <ac:chgData name="Irina van der Wal | Lodamind" userId="ff0e01cd-9214-4521-ab79-0fdbd3d991ba" providerId="ADAL" clId="{030C7E3A-C69C-53F1-982C-171DA57E4A26}" dt="2026-04-14T09:03:47.682" v="13166" actId="1076"/>
          <ac:grpSpMkLst>
            <pc:docMk/>
            <pc:sldMk cId="3186408532" sldId="2142533036"/>
            <ac:grpSpMk id="109" creationId="{67F50F24-690A-22C1-E846-1F5DFA69D473}"/>
          </ac:grpSpMkLst>
        </pc:grpChg>
        <pc:grpChg chg="mod">
          <ac:chgData name="Irina van der Wal | Lodamind" userId="ff0e01cd-9214-4521-ab79-0fdbd3d991ba" providerId="ADAL" clId="{030C7E3A-C69C-53F1-982C-171DA57E4A26}" dt="2026-04-14T08:16:37.764" v="13135" actId="1076"/>
          <ac:grpSpMkLst>
            <pc:docMk/>
            <pc:sldMk cId="3186408532" sldId="2142533036"/>
            <ac:grpSpMk id="119" creationId="{2065240D-78A0-2C7B-334B-69BBD47175E4}"/>
          </ac:grpSpMkLst>
        </pc:grpChg>
        <pc:grpChg chg="mod">
          <ac:chgData name="Irina van der Wal | Lodamind" userId="ff0e01cd-9214-4521-ab79-0fdbd3d991ba" providerId="ADAL" clId="{030C7E3A-C69C-53F1-982C-171DA57E4A26}" dt="2026-04-14T08:04:00.319" v="12944" actId="164"/>
          <ac:grpSpMkLst>
            <pc:docMk/>
            <pc:sldMk cId="3186408532" sldId="2142533036"/>
            <ac:grpSpMk id="156" creationId="{D7520AF3-EDA8-4D8D-998E-5B63530147B4}"/>
          </ac:grpSpMkLst>
        </pc:grpChg>
        <pc:grpChg chg="mod">
          <ac:chgData name="Irina van der Wal | Lodamind" userId="ff0e01cd-9214-4521-ab79-0fdbd3d991ba" providerId="ADAL" clId="{030C7E3A-C69C-53F1-982C-171DA57E4A26}" dt="2026-04-14T08:14:10.534" v="13109" actId="1076"/>
          <ac:grpSpMkLst>
            <pc:docMk/>
            <pc:sldMk cId="3186408532" sldId="2142533036"/>
            <ac:grpSpMk id="165" creationId="{C49AA4F9-2955-9E05-CCB5-C021D3986703}"/>
          </ac:grpSpMkLst>
        </pc:grpChg>
        <pc:grpChg chg="mod">
          <ac:chgData name="Irina van der Wal | Lodamind" userId="ff0e01cd-9214-4521-ab79-0fdbd3d991ba" providerId="ADAL" clId="{030C7E3A-C69C-53F1-982C-171DA57E4A26}" dt="2026-04-14T08:14:22.338" v="13112" actId="1076"/>
          <ac:grpSpMkLst>
            <pc:docMk/>
            <pc:sldMk cId="3186408532" sldId="2142533036"/>
            <ac:grpSpMk id="225" creationId="{781255ED-DC9F-2908-93D4-4F5C3974A5DB}"/>
          </ac:grpSpMkLst>
        </pc:grpChg>
        <pc:grpChg chg="add del mod">
          <ac:chgData name="Irina van der Wal | Lodamind" userId="ff0e01cd-9214-4521-ab79-0fdbd3d991ba" providerId="ADAL" clId="{030C7E3A-C69C-53F1-982C-171DA57E4A26}" dt="2026-04-14T08:15:28.139" v="13120" actId="478"/>
          <ac:grpSpMkLst>
            <pc:docMk/>
            <pc:sldMk cId="3186408532" sldId="2142533036"/>
            <ac:grpSpMk id="226" creationId="{89D782A4-1E22-E25C-2CDE-7F9ADC840337}"/>
          </ac:grpSpMkLst>
        </pc:grpChg>
        <pc:grpChg chg="del">
          <ac:chgData name="Irina van der Wal | Lodamind" userId="ff0e01cd-9214-4521-ab79-0fdbd3d991ba" providerId="ADAL" clId="{030C7E3A-C69C-53F1-982C-171DA57E4A26}" dt="2026-04-14T08:03:43.325" v="12942" actId="478"/>
          <ac:grpSpMkLst>
            <pc:docMk/>
            <pc:sldMk cId="3186408532" sldId="2142533036"/>
            <ac:grpSpMk id="268" creationId="{3904CD71-72AE-342C-1263-090F28B592DA}"/>
          </ac:grpSpMkLst>
        </pc:grpChg>
        <pc:grpChg chg="mod">
          <ac:chgData name="Irina van der Wal | Lodamind" userId="ff0e01cd-9214-4521-ab79-0fdbd3d991ba" providerId="ADAL" clId="{030C7E3A-C69C-53F1-982C-171DA57E4A26}" dt="2026-04-14T08:16:19.500" v="13134" actId="1076"/>
          <ac:grpSpMkLst>
            <pc:docMk/>
            <pc:sldMk cId="3186408532" sldId="2142533036"/>
            <ac:grpSpMk id="274" creationId="{B872533A-0F53-71B4-F7FE-B29102A6ACFF}"/>
          </ac:grpSpMkLst>
        </pc:grpChg>
        <pc:grpChg chg="mod">
          <ac:chgData name="Irina van der Wal | Lodamind" userId="ff0e01cd-9214-4521-ab79-0fdbd3d991ba" providerId="ADAL" clId="{030C7E3A-C69C-53F1-982C-171DA57E4A26}" dt="2026-04-14T08:04:09.103" v="12945" actId="164"/>
          <ac:grpSpMkLst>
            <pc:docMk/>
            <pc:sldMk cId="3186408532" sldId="2142533036"/>
            <ac:grpSpMk id="275" creationId="{7083116F-BEDC-EAA1-6CCB-AE408C51C1E9}"/>
          </ac:grpSpMkLst>
        </pc:grpChg>
        <pc:grpChg chg="mod">
          <ac:chgData name="Irina van der Wal | Lodamind" userId="ff0e01cd-9214-4521-ab79-0fdbd3d991ba" providerId="ADAL" clId="{030C7E3A-C69C-53F1-982C-171DA57E4A26}" dt="2026-04-14T08:04:15.645" v="12946" actId="164"/>
          <ac:grpSpMkLst>
            <pc:docMk/>
            <pc:sldMk cId="3186408532" sldId="2142533036"/>
            <ac:grpSpMk id="276" creationId="{0AFE96D0-5A07-702A-3C48-F40A1E11D3CB}"/>
          </ac:grpSpMkLst>
        </pc:grpChg>
        <pc:grpChg chg="mod">
          <ac:chgData name="Irina van der Wal | Lodamind" userId="ff0e01cd-9214-4521-ab79-0fdbd3d991ba" providerId="ADAL" clId="{030C7E3A-C69C-53F1-982C-171DA57E4A26}" dt="2026-04-14T08:16:40.650" v="13136" actId="1076"/>
          <ac:grpSpMkLst>
            <pc:docMk/>
            <pc:sldMk cId="3186408532" sldId="2142533036"/>
            <ac:grpSpMk id="277" creationId="{F1562584-21F2-DF00-B44B-EB294D9FB75F}"/>
          </ac:grpSpMkLst>
        </pc:grpChg>
        <pc:grpChg chg="mod">
          <ac:chgData name="Irina van der Wal | Lodamind" userId="ff0e01cd-9214-4521-ab79-0fdbd3d991ba" providerId="ADAL" clId="{030C7E3A-C69C-53F1-982C-171DA57E4A26}" dt="2026-04-14T08:03:51.656" v="12943" actId="164"/>
          <ac:grpSpMkLst>
            <pc:docMk/>
            <pc:sldMk cId="3186408532" sldId="2142533036"/>
            <ac:grpSpMk id="278" creationId="{C0532BA3-35B7-82AD-A59E-13521764AFE2}"/>
          </ac:grpSpMkLst>
        </pc:grpChg>
        <pc:grpChg chg="mod">
          <ac:chgData name="Irina van der Wal | Lodamind" userId="ff0e01cd-9214-4521-ab79-0fdbd3d991ba" providerId="ADAL" clId="{030C7E3A-C69C-53F1-982C-171DA57E4A26}" dt="2026-04-14T13:35:06.421" v="14529" actId="1076"/>
          <ac:grpSpMkLst>
            <pc:docMk/>
            <pc:sldMk cId="3186408532" sldId="2142533036"/>
            <ac:grpSpMk id="329" creationId="{1B1FB4BD-6245-E7DA-DEB2-DCC7DF1578EB}"/>
          </ac:grpSpMkLst>
        </pc:grpChg>
        <pc:grpChg chg="mod">
          <ac:chgData name="Irina van der Wal | Lodamind" userId="ff0e01cd-9214-4521-ab79-0fdbd3d991ba" providerId="ADAL" clId="{030C7E3A-C69C-53F1-982C-171DA57E4A26}" dt="2026-04-14T09:09:34.174" v="13188" actId="166"/>
          <ac:grpSpMkLst>
            <pc:docMk/>
            <pc:sldMk cId="3186408532" sldId="2142533036"/>
            <ac:grpSpMk id="449" creationId="{72E52025-9559-3D99-F942-E93E877365F6}"/>
          </ac:grpSpMkLst>
        </pc:grpChg>
        <pc:grpChg chg="add del mod">
          <ac:chgData name="Irina van der Wal | Lodamind" userId="ff0e01cd-9214-4521-ab79-0fdbd3d991ba" providerId="ADAL" clId="{030C7E3A-C69C-53F1-982C-171DA57E4A26}" dt="2026-04-14T09:04:46.757" v="13174" actId="478"/>
          <ac:grpSpMkLst>
            <pc:docMk/>
            <pc:sldMk cId="3186408532" sldId="2142533036"/>
            <ac:grpSpMk id="455" creationId="{AE6C1C04-9561-96F0-B56C-F7B876DF3C0C}"/>
          </ac:grpSpMkLst>
        </pc:grpChg>
        <pc:grpChg chg="add del">
          <ac:chgData name="Irina van der Wal | Lodamind" userId="ff0e01cd-9214-4521-ab79-0fdbd3d991ba" providerId="ADAL" clId="{030C7E3A-C69C-53F1-982C-171DA57E4A26}" dt="2026-04-14T09:04:46.757" v="13174" actId="478"/>
          <ac:grpSpMkLst>
            <pc:docMk/>
            <pc:sldMk cId="3186408532" sldId="2142533036"/>
            <ac:grpSpMk id="465" creationId="{A91698FD-352D-2D39-8730-199276D31131}"/>
          </ac:grpSpMkLst>
        </pc:grpChg>
        <pc:grpChg chg="add del mod">
          <ac:chgData name="Irina van der Wal | Lodamind" userId="ff0e01cd-9214-4521-ab79-0fdbd3d991ba" providerId="ADAL" clId="{030C7E3A-C69C-53F1-982C-171DA57E4A26}" dt="2026-04-14T09:04:46.086" v="13172" actId="478"/>
          <ac:grpSpMkLst>
            <pc:docMk/>
            <pc:sldMk cId="3186408532" sldId="2142533036"/>
            <ac:grpSpMk id="469" creationId="{12E1FD5F-5E4A-1B4B-CF3D-3663D85D2AD3}"/>
          </ac:grpSpMkLst>
        </pc:grpChg>
        <pc:grpChg chg="add del">
          <ac:chgData name="Irina van der Wal | Lodamind" userId="ff0e01cd-9214-4521-ab79-0fdbd3d991ba" providerId="ADAL" clId="{030C7E3A-C69C-53F1-982C-171DA57E4A26}" dt="2026-04-14T09:04:45.065" v="13171" actId="478"/>
          <ac:grpSpMkLst>
            <pc:docMk/>
            <pc:sldMk cId="3186408532" sldId="2142533036"/>
            <ac:grpSpMk id="479" creationId="{1AEC2071-2892-31A2-50DA-912ABC9AD42C}"/>
          </ac:grpSpMkLst>
        </pc:grpChg>
        <pc:grpChg chg="mod">
          <ac:chgData name="Irina van der Wal | Lodamind" userId="ff0e01cd-9214-4521-ab79-0fdbd3d991ba" providerId="ADAL" clId="{030C7E3A-C69C-53F1-982C-171DA57E4A26}" dt="2026-04-14T09:03:47.682" v="13166" actId="1076"/>
          <ac:grpSpMkLst>
            <pc:docMk/>
            <pc:sldMk cId="3186408532" sldId="2142533036"/>
            <ac:grpSpMk id="485" creationId="{9BDBE8C8-C6F2-1E12-541A-F426CBDFAF9A}"/>
          </ac:grpSpMkLst>
        </pc:grpChg>
        <pc:grpChg chg="mod">
          <ac:chgData name="Irina van der Wal | Lodamind" userId="ff0e01cd-9214-4521-ab79-0fdbd3d991ba" providerId="ADAL" clId="{030C7E3A-C69C-53F1-982C-171DA57E4A26}" dt="2026-04-14T09:09:31.957" v="13187" actId="166"/>
          <ac:grpSpMkLst>
            <pc:docMk/>
            <pc:sldMk cId="3186408532" sldId="2142533036"/>
            <ac:grpSpMk id="489" creationId="{CD540089-4014-9A9F-7003-0D696878461D}"/>
          </ac:grpSpMkLst>
        </pc:grpChg>
        <pc:grpChg chg="mod">
          <ac:chgData name="Irina van der Wal | Lodamind" userId="ff0e01cd-9214-4521-ab79-0fdbd3d991ba" providerId="ADAL" clId="{030C7E3A-C69C-53F1-982C-171DA57E4A26}" dt="2026-04-14T09:09:58.808" v="13192" actId="166"/>
          <ac:grpSpMkLst>
            <pc:docMk/>
            <pc:sldMk cId="3186408532" sldId="2142533036"/>
            <ac:grpSpMk id="495" creationId="{B41C0031-4C24-9E92-3A3E-D05FAD92C0D8}"/>
          </ac:grpSpMkLst>
        </pc:grpChg>
        <pc:grpChg chg="add del mod">
          <ac:chgData name="Irina van der Wal | Lodamind" userId="ff0e01cd-9214-4521-ab79-0fdbd3d991ba" providerId="ADAL" clId="{030C7E3A-C69C-53F1-982C-171DA57E4A26}" dt="2026-04-14T09:04:46.559" v="13173" actId="478"/>
          <ac:grpSpMkLst>
            <pc:docMk/>
            <pc:sldMk cId="3186408532" sldId="2142533036"/>
            <ac:grpSpMk id="507" creationId="{6CA7013E-5EF3-B748-905F-59FE65D8FDBC}"/>
          </ac:grpSpMkLst>
        </pc:grpChg>
        <pc:grpChg chg="add del mod">
          <ac:chgData name="Irina van der Wal | Lodamind" userId="ff0e01cd-9214-4521-ab79-0fdbd3d991ba" providerId="ADAL" clId="{030C7E3A-C69C-53F1-982C-171DA57E4A26}" dt="2026-04-14T09:04:46.559" v="13173" actId="478"/>
          <ac:grpSpMkLst>
            <pc:docMk/>
            <pc:sldMk cId="3186408532" sldId="2142533036"/>
            <ac:grpSpMk id="513" creationId="{FB735799-D59C-4739-FC15-E49B03213647}"/>
          </ac:grpSpMkLst>
        </pc:grpChg>
        <pc:grpChg chg="add del mod">
          <ac:chgData name="Irina van der Wal | Lodamind" userId="ff0e01cd-9214-4521-ab79-0fdbd3d991ba" providerId="ADAL" clId="{030C7E3A-C69C-53F1-982C-171DA57E4A26}" dt="2026-04-14T09:04:46.559" v="13173" actId="478"/>
          <ac:grpSpMkLst>
            <pc:docMk/>
            <pc:sldMk cId="3186408532" sldId="2142533036"/>
            <ac:grpSpMk id="525" creationId="{AE32CBD5-F8CC-DBE8-06AC-6D6989927CDA}"/>
          </ac:grpSpMkLst>
        </pc:grpChg>
        <pc:grpChg chg="add del mod">
          <ac:chgData name="Irina van der Wal | Lodamind" userId="ff0e01cd-9214-4521-ab79-0fdbd3d991ba" providerId="ADAL" clId="{030C7E3A-C69C-53F1-982C-171DA57E4A26}" dt="2026-04-14T09:04:46.757" v="13174" actId="478"/>
          <ac:grpSpMkLst>
            <pc:docMk/>
            <pc:sldMk cId="3186408532" sldId="2142533036"/>
            <ac:grpSpMk id="555" creationId="{1679AD92-9A8A-D3FA-7463-B408A39D451C}"/>
          </ac:grpSpMkLst>
        </pc:grpChg>
        <pc:grpChg chg="mod">
          <ac:chgData name="Irina van der Wal | Lodamind" userId="ff0e01cd-9214-4521-ab79-0fdbd3d991ba" providerId="ADAL" clId="{030C7E3A-C69C-53F1-982C-171DA57E4A26}" dt="2026-04-14T08:08:18.129" v="13010" actId="1076"/>
          <ac:grpSpMkLst>
            <pc:docMk/>
            <pc:sldMk cId="3186408532" sldId="2142533036"/>
            <ac:grpSpMk id="568" creationId="{D9FA584F-B8C7-8753-3B2C-06F1DF99BC5B}"/>
          </ac:grpSpMkLst>
        </pc:grpChg>
        <pc:grpChg chg="add del mod">
          <ac:chgData name="Irina van der Wal | Lodamind" userId="ff0e01cd-9214-4521-ab79-0fdbd3d991ba" providerId="ADAL" clId="{030C7E3A-C69C-53F1-982C-171DA57E4A26}" dt="2026-04-14T09:04:46.757" v="13174" actId="478"/>
          <ac:grpSpMkLst>
            <pc:docMk/>
            <pc:sldMk cId="3186408532" sldId="2142533036"/>
            <ac:grpSpMk id="569" creationId="{9F951D20-5D0D-8969-E7AC-3967ED1C744C}"/>
          </ac:grpSpMkLst>
        </pc:grpChg>
        <pc:grpChg chg="mod">
          <ac:chgData name="Irina van der Wal | Lodamind" userId="ff0e01cd-9214-4521-ab79-0fdbd3d991ba" providerId="ADAL" clId="{030C7E3A-C69C-53F1-982C-171DA57E4A26}" dt="2026-04-14T08:16:17.542" v="13133" actId="1076"/>
          <ac:grpSpMkLst>
            <pc:docMk/>
            <pc:sldMk cId="3186408532" sldId="2142533036"/>
            <ac:grpSpMk id="580" creationId="{8CBAAF6E-039A-09D4-55D3-090AA20685EA}"/>
          </ac:grpSpMkLst>
        </pc:grpChg>
        <pc:grpChg chg="mod">
          <ac:chgData name="Irina van der Wal | Lodamind" userId="ff0e01cd-9214-4521-ab79-0fdbd3d991ba" providerId="ADAL" clId="{030C7E3A-C69C-53F1-982C-171DA57E4A26}" dt="2026-04-14T09:05:07.289" v="13180" actId="555"/>
          <ac:grpSpMkLst>
            <pc:docMk/>
            <pc:sldMk cId="3186408532" sldId="2142533036"/>
            <ac:grpSpMk id="583" creationId="{DC7BBEF3-B104-5AE1-CE0A-A03DBA3AC9AF}"/>
          </ac:grpSpMkLst>
        </pc:grpChg>
        <pc:grpChg chg="mod">
          <ac:chgData name="Irina van der Wal | Lodamind" userId="ff0e01cd-9214-4521-ab79-0fdbd3d991ba" providerId="ADAL" clId="{030C7E3A-C69C-53F1-982C-171DA57E4A26}" dt="2026-04-14T08:13:57.432" v="13107" actId="1038"/>
          <ac:grpSpMkLst>
            <pc:docMk/>
            <pc:sldMk cId="3186408532" sldId="2142533036"/>
            <ac:grpSpMk id="602" creationId="{32D8A1A3-1F2C-F809-9DE3-95D26845C239}"/>
          </ac:grpSpMkLst>
        </pc:grpChg>
        <pc:grpChg chg="mod">
          <ac:chgData name="Irina van der Wal | Lodamind" userId="ff0e01cd-9214-4521-ab79-0fdbd3d991ba" providerId="ADAL" clId="{030C7E3A-C69C-53F1-982C-171DA57E4A26}" dt="2026-04-14T08:14:05.783" v="13108" actId="555"/>
          <ac:grpSpMkLst>
            <pc:docMk/>
            <pc:sldMk cId="3186408532" sldId="2142533036"/>
            <ac:grpSpMk id="612" creationId="{0B0F6FBC-424F-C2E7-A654-4DC59FB33861}"/>
          </ac:grpSpMkLst>
        </pc:grpChg>
        <pc:grpChg chg="mod">
          <ac:chgData name="Irina van der Wal | Lodamind" userId="ff0e01cd-9214-4521-ab79-0fdbd3d991ba" providerId="ADAL" clId="{030C7E3A-C69C-53F1-982C-171DA57E4A26}" dt="2026-04-14T09:05:07.289" v="13180" actId="555"/>
          <ac:grpSpMkLst>
            <pc:docMk/>
            <pc:sldMk cId="3186408532" sldId="2142533036"/>
            <ac:grpSpMk id="620" creationId="{2F29665A-9258-48C9-2BC0-A4DFAD066C19}"/>
          </ac:grpSpMkLst>
        </pc:grpChg>
        <pc:grpChg chg="mod">
          <ac:chgData name="Irina van der Wal | Lodamind" userId="ff0e01cd-9214-4521-ab79-0fdbd3d991ba" providerId="ADAL" clId="{030C7E3A-C69C-53F1-982C-171DA57E4A26}" dt="2026-04-14T08:13:54.517" v="13102" actId="554"/>
          <ac:grpSpMkLst>
            <pc:docMk/>
            <pc:sldMk cId="3186408532" sldId="2142533036"/>
            <ac:grpSpMk id="629" creationId="{A69D1EFC-73AD-7C3B-DA1A-5661025D972D}"/>
          </ac:grpSpMkLst>
        </pc:grpChg>
        <pc:grpChg chg="mod">
          <ac:chgData name="Irina van der Wal | Lodamind" userId="ff0e01cd-9214-4521-ab79-0fdbd3d991ba" providerId="ADAL" clId="{030C7E3A-C69C-53F1-982C-171DA57E4A26}" dt="2026-04-14T12:54:46.500" v="14211" actId="1076"/>
          <ac:grpSpMkLst>
            <pc:docMk/>
            <pc:sldMk cId="3186408532" sldId="2142533036"/>
            <ac:grpSpMk id="677" creationId="{0F213BD8-FA86-AA7E-8BBC-192EF6BB4C44}"/>
          </ac:grpSpMkLst>
        </pc:grpChg>
        <pc:grpChg chg="mod">
          <ac:chgData name="Irina van der Wal | Lodamind" userId="ff0e01cd-9214-4521-ab79-0fdbd3d991ba" providerId="ADAL" clId="{030C7E3A-C69C-53F1-982C-171DA57E4A26}" dt="2026-04-14T13:34:22.614" v="14318" actId="1076"/>
          <ac:grpSpMkLst>
            <pc:docMk/>
            <pc:sldMk cId="3186408532" sldId="2142533036"/>
            <ac:grpSpMk id="679" creationId="{74BADD61-58BD-EF1E-6F1E-CE4D9FB9A521}"/>
          </ac:grpSpMkLst>
        </pc:grpChg>
        <pc:grpChg chg="add mod">
          <ac:chgData name="Irina van der Wal | Lodamind" userId="ff0e01cd-9214-4521-ab79-0fdbd3d991ba" providerId="ADAL" clId="{030C7E3A-C69C-53F1-982C-171DA57E4A26}" dt="2026-04-14T13:35:05.466" v="14527" actId="1076"/>
          <ac:grpSpMkLst>
            <pc:docMk/>
            <pc:sldMk cId="3186408532" sldId="2142533036"/>
            <ac:grpSpMk id="712" creationId="{25AF7A70-E821-68F0-A054-2E98FB2E3F3F}"/>
          </ac:grpSpMkLst>
        </pc:grpChg>
        <pc:grpChg chg="mod">
          <ac:chgData name="Irina van der Wal | Lodamind" userId="ff0e01cd-9214-4521-ab79-0fdbd3d991ba" providerId="ADAL" clId="{030C7E3A-C69C-53F1-982C-171DA57E4A26}" dt="2026-04-14T13:39:20.302" v="14984" actId="1076"/>
          <ac:grpSpMkLst>
            <pc:docMk/>
            <pc:sldMk cId="3186408532" sldId="2142533036"/>
            <ac:grpSpMk id="713" creationId="{BAF962AD-1275-EF41-2B36-AB7FAC21967E}"/>
          </ac:grpSpMkLst>
        </pc:grpChg>
        <pc:grpChg chg="mod">
          <ac:chgData name="Irina van der Wal | Lodamind" userId="ff0e01cd-9214-4521-ab79-0fdbd3d991ba" providerId="ADAL" clId="{030C7E3A-C69C-53F1-982C-171DA57E4A26}" dt="2026-04-14T13:36:15.419" v="14553" actId="164"/>
          <ac:grpSpMkLst>
            <pc:docMk/>
            <pc:sldMk cId="3186408532" sldId="2142533036"/>
            <ac:grpSpMk id="813" creationId="{E7CD52EC-DE39-BB56-B649-D816D6C759BD}"/>
          </ac:grpSpMkLst>
        </pc:grpChg>
        <pc:grpChg chg="add mod">
          <ac:chgData name="Irina van der Wal | Lodamind" userId="ff0e01cd-9214-4521-ab79-0fdbd3d991ba" providerId="ADAL" clId="{030C7E3A-C69C-53F1-982C-171DA57E4A26}" dt="2026-04-14T13:39:01.728" v="14979" actId="1076"/>
          <ac:grpSpMkLst>
            <pc:docMk/>
            <pc:sldMk cId="3186408532" sldId="2142533036"/>
            <ac:grpSpMk id="858" creationId="{F8A26AEF-1D4B-D85D-3697-EBDFE8F4BDB1}"/>
          </ac:grpSpMkLst>
        </pc:grpChg>
        <pc:picChg chg="add mod">
          <ac:chgData name="Irina van der Wal | Lodamind" userId="ff0e01cd-9214-4521-ab79-0fdbd3d991ba" providerId="ADAL" clId="{030C7E3A-C69C-53F1-982C-171DA57E4A26}" dt="2026-04-14T13:35:14.830" v="14537" actId="14100"/>
          <ac:picMkLst>
            <pc:docMk/>
            <pc:sldMk cId="3186408532" sldId="2142533036"/>
            <ac:picMk id="4" creationId="{31CBBE5B-A1D7-74E1-19DE-1B80A20D3D51}"/>
          </ac:picMkLst>
        </pc:picChg>
        <pc:picChg chg="mod">
          <ac:chgData name="Irina van der Wal | Lodamind" userId="ff0e01cd-9214-4521-ab79-0fdbd3d991ba" providerId="ADAL" clId="{030C7E3A-C69C-53F1-982C-171DA57E4A26}" dt="2026-04-14T08:04:09.103" v="12945" actId="164"/>
          <ac:picMkLst>
            <pc:docMk/>
            <pc:sldMk cId="3186408532" sldId="2142533036"/>
            <ac:picMk id="407" creationId="{790E79A2-074C-C514-B7BD-849C24EBFB96}"/>
          </ac:picMkLst>
        </pc:picChg>
        <pc:picChg chg="mod">
          <ac:chgData name="Irina van der Wal | Lodamind" userId="ff0e01cd-9214-4521-ab79-0fdbd3d991ba" providerId="ADAL" clId="{030C7E3A-C69C-53F1-982C-171DA57E4A26}" dt="2026-04-14T08:03:51.656" v="12943" actId="164"/>
          <ac:picMkLst>
            <pc:docMk/>
            <pc:sldMk cId="3186408532" sldId="2142533036"/>
            <ac:picMk id="408" creationId="{C333DEBB-114D-49F6-4B55-DCC4FAA23943}"/>
          </ac:picMkLst>
        </pc:picChg>
        <pc:picChg chg="mod">
          <ac:chgData name="Irina van der Wal | Lodamind" userId="ff0e01cd-9214-4521-ab79-0fdbd3d991ba" providerId="ADAL" clId="{030C7E3A-C69C-53F1-982C-171DA57E4A26}" dt="2026-04-14T08:04:15.645" v="12946" actId="164"/>
          <ac:picMkLst>
            <pc:docMk/>
            <pc:sldMk cId="3186408532" sldId="2142533036"/>
            <ac:picMk id="409" creationId="{0F599450-B4B6-26A1-7BB5-E006162F9414}"/>
          </ac:picMkLst>
        </pc:picChg>
        <pc:picChg chg="mod">
          <ac:chgData name="Irina van der Wal | Lodamind" userId="ff0e01cd-9214-4521-ab79-0fdbd3d991ba" providerId="ADAL" clId="{030C7E3A-C69C-53F1-982C-171DA57E4A26}" dt="2026-04-14T08:04:00.319" v="12944" actId="164"/>
          <ac:picMkLst>
            <pc:docMk/>
            <pc:sldMk cId="3186408532" sldId="2142533036"/>
            <ac:picMk id="410" creationId="{932FD14C-9CDC-EB81-8F92-EAD7C8759799}"/>
          </ac:picMkLst>
        </pc:picChg>
        <pc:picChg chg="add mod">
          <ac:chgData name="Irina van der Wal | Lodamind" userId="ff0e01cd-9214-4521-ab79-0fdbd3d991ba" providerId="ADAL" clId="{030C7E3A-C69C-53F1-982C-171DA57E4A26}" dt="2026-04-14T13:36:04.689" v="14551" actId="207"/>
          <ac:picMkLst>
            <pc:docMk/>
            <pc:sldMk cId="3186408532" sldId="2142533036"/>
            <ac:picMk id="809" creationId="{A989235A-ACAF-A4C2-C99A-CBA89BBCDD30}"/>
          </ac:picMkLst>
        </pc:picChg>
        <pc:cxnChg chg="del">
          <ac:chgData name="Irina van der Wal | Lodamind" userId="ff0e01cd-9214-4521-ab79-0fdbd3d991ba" providerId="ADAL" clId="{030C7E3A-C69C-53F1-982C-171DA57E4A26}" dt="2026-04-14T08:03:18.134" v="12938" actId="478"/>
          <ac:cxnSpMkLst>
            <pc:docMk/>
            <pc:sldMk cId="3186408532" sldId="2142533036"/>
            <ac:cxnSpMk id="69" creationId="{616D9E5C-E9D0-06AC-6B6B-C379797F25F1}"/>
          </ac:cxnSpMkLst>
        </pc:cxnChg>
        <pc:cxnChg chg="del">
          <ac:chgData name="Irina van der Wal | Lodamind" userId="ff0e01cd-9214-4521-ab79-0fdbd3d991ba" providerId="ADAL" clId="{030C7E3A-C69C-53F1-982C-171DA57E4A26}" dt="2026-04-14T08:03:18.979" v="12939" actId="478"/>
          <ac:cxnSpMkLst>
            <pc:docMk/>
            <pc:sldMk cId="3186408532" sldId="2142533036"/>
            <ac:cxnSpMk id="71" creationId="{321AE15A-B434-924F-1D97-D1B53537AB2B}"/>
          </ac:cxnSpMkLst>
        </pc:cxnChg>
        <pc:cxnChg chg="del">
          <ac:chgData name="Irina van der Wal | Lodamind" userId="ff0e01cd-9214-4521-ab79-0fdbd3d991ba" providerId="ADAL" clId="{030C7E3A-C69C-53F1-982C-171DA57E4A26}" dt="2026-04-14T08:03:17.043" v="12937" actId="478"/>
          <ac:cxnSpMkLst>
            <pc:docMk/>
            <pc:sldMk cId="3186408532" sldId="2142533036"/>
            <ac:cxnSpMk id="78" creationId="{ABA8A62D-6296-85CF-909F-3BDBC08B94CC}"/>
          </ac:cxnSpMkLst>
        </pc:cxnChg>
        <pc:cxnChg chg="del">
          <ac:chgData name="Irina van der Wal | Lodamind" userId="ff0e01cd-9214-4521-ab79-0fdbd3d991ba" providerId="ADAL" clId="{030C7E3A-C69C-53F1-982C-171DA57E4A26}" dt="2026-04-14T08:03:11.261" v="12935" actId="478"/>
          <ac:cxnSpMkLst>
            <pc:docMk/>
            <pc:sldMk cId="3186408532" sldId="2142533036"/>
            <ac:cxnSpMk id="185" creationId="{8D1BFBFC-1CF8-B2BA-EEF9-0BC510FA351B}"/>
          </ac:cxnSpMkLst>
        </pc:cxnChg>
        <pc:cxnChg chg="del">
          <ac:chgData name="Irina van der Wal | Lodamind" userId="ff0e01cd-9214-4521-ab79-0fdbd3d991ba" providerId="ADAL" clId="{030C7E3A-C69C-53F1-982C-171DA57E4A26}" dt="2026-04-14T08:03:09.760" v="12934" actId="478"/>
          <ac:cxnSpMkLst>
            <pc:docMk/>
            <pc:sldMk cId="3186408532" sldId="2142533036"/>
            <ac:cxnSpMk id="209" creationId="{DA881A41-7DE7-6F30-9A29-798D3ADA642C}"/>
          </ac:cxnSpMkLst>
        </pc:cxnChg>
        <pc:cxnChg chg="mod topLvl">
          <ac:chgData name="Irina van der Wal | Lodamind" userId="ff0e01cd-9214-4521-ab79-0fdbd3d991ba" providerId="ADAL" clId="{030C7E3A-C69C-53F1-982C-171DA57E4A26}" dt="2026-04-14T10:23:10.323" v="13886" actId="692"/>
          <ac:cxnSpMkLst>
            <pc:docMk/>
            <pc:sldMk cId="3186408532" sldId="2142533036"/>
            <ac:cxnSpMk id="231" creationId="{C61ADD55-1F29-B001-FA51-0BA46267EB63}"/>
          </ac:cxnSpMkLst>
        </pc:cxnChg>
        <pc:cxnChg chg="add mod">
          <ac:chgData name="Irina van der Wal | Lodamind" userId="ff0e01cd-9214-4521-ab79-0fdbd3d991ba" providerId="ADAL" clId="{030C7E3A-C69C-53F1-982C-171DA57E4A26}" dt="2026-04-14T13:39:04.550" v="14980" actId="14100"/>
          <ac:cxnSpMkLst>
            <pc:docMk/>
            <pc:sldMk cId="3186408532" sldId="2142533036"/>
            <ac:cxnSpMk id="233" creationId="{F5018A70-F6AF-0768-2AED-F90E70F49E3D}"/>
          </ac:cxnSpMkLst>
        </pc:cxnChg>
        <pc:cxnChg chg="add mod">
          <ac:chgData name="Irina van der Wal | Lodamind" userId="ff0e01cd-9214-4521-ab79-0fdbd3d991ba" providerId="ADAL" clId="{030C7E3A-C69C-53F1-982C-171DA57E4A26}" dt="2026-04-14T10:23:24.915" v="13890" actId="692"/>
          <ac:cxnSpMkLst>
            <pc:docMk/>
            <pc:sldMk cId="3186408532" sldId="2142533036"/>
            <ac:cxnSpMk id="235" creationId="{644182E7-A827-1E3B-FA96-07086AFF0F59}"/>
          </ac:cxnSpMkLst>
        </pc:cxnChg>
        <pc:cxnChg chg="add mod">
          <ac:chgData name="Irina van der Wal | Lodamind" userId="ff0e01cd-9214-4521-ab79-0fdbd3d991ba" providerId="ADAL" clId="{030C7E3A-C69C-53F1-982C-171DA57E4A26}" dt="2026-04-14T10:22:53.130" v="13883" actId="692"/>
          <ac:cxnSpMkLst>
            <pc:docMk/>
            <pc:sldMk cId="3186408532" sldId="2142533036"/>
            <ac:cxnSpMk id="241" creationId="{D2AB7B45-D799-D845-F393-E896A15EF256}"/>
          </ac:cxnSpMkLst>
        </pc:cxnChg>
        <pc:cxnChg chg="add mod">
          <ac:chgData name="Irina van der Wal | Lodamind" userId="ff0e01cd-9214-4521-ab79-0fdbd3d991ba" providerId="ADAL" clId="{030C7E3A-C69C-53F1-982C-171DA57E4A26}" dt="2026-04-14T10:22:46.606" v="13882" actId="692"/>
          <ac:cxnSpMkLst>
            <pc:docMk/>
            <pc:sldMk cId="3186408532" sldId="2142533036"/>
            <ac:cxnSpMk id="244" creationId="{A649AA23-B965-4FC3-87AE-DF198735D8F7}"/>
          </ac:cxnSpMkLst>
        </pc:cxnChg>
        <pc:cxnChg chg="add mod">
          <ac:chgData name="Irina van der Wal | Lodamind" userId="ff0e01cd-9214-4521-ab79-0fdbd3d991ba" providerId="ADAL" clId="{030C7E3A-C69C-53F1-982C-171DA57E4A26}" dt="2026-04-14T10:22:59.862" v="13884" actId="692"/>
          <ac:cxnSpMkLst>
            <pc:docMk/>
            <pc:sldMk cId="3186408532" sldId="2142533036"/>
            <ac:cxnSpMk id="247" creationId="{5AB929B9-75C8-F31A-FB98-0B272937A1A4}"/>
          </ac:cxnSpMkLst>
        </pc:cxnChg>
        <pc:cxnChg chg="del mod">
          <ac:chgData name="Irina van der Wal | Lodamind" userId="ff0e01cd-9214-4521-ab79-0fdbd3d991ba" providerId="ADAL" clId="{030C7E3A-C69C-53F1-982C-171DA57E4A26}" dt="2026-04-14T08:03:08.575" v="12933" actId="478"/>
          <ac:cxnSpMkLst>
            <pc:docMk/>
            <pc:sldMk cId="3186408532" sldId="2142533036"/>
            <ac:cxnSpMk id="262" creationId="{36A123F2-8B1F-96E5-9397-28AB5F15FF21}"/>
          </ac:cxnSpMkLst>
        </pc:cxnChg>
        <pc:cxnChg chg="del topLvl">
          <ac:chgData name="Irina van der Wal | Lodamind" userId="ff0e01cd-9214-4521-ab79-0fdbd3d991ba" providerId="ADAL" clId="{030C7E3A-C69C-53F1-982C-171DA57E4A26}" dt="2026-04-14T08:03:43.325" v="12942" actId="478"/>
          <ac:cxnSpMkLst>
            <pc:docMk/>
            <pc:sldMk cId="3186408532" sldId="2142533036"/>
            <ac:cxnSpMk id="269" creationId="{2D3A9724-8AE0-B8F3-0DA9-6AB8399B4A5D}"/>
          </ac:cxnSpMkLst>
        </pc:cxnChg>
        <pc:cxnChg chg="add mod">
          <ac:chgData name="Irina van der Wal | Lodamind" userId="ff0e01cd-9214-4521-ab79-0fdbd3d991ba" providerId="ADAL" clId="{030C7E3A-C69C-53F1-982C-171DA57E4A26}" dt="2026-04-14T13:39:13.109" v="14982" actId="167"/>
          <ac:cxnSpMkLst>
            <pc:docMk/>
            <pc:sldMk cId="3186408532" sldId="2142533036"/>
            <ac:cxnSpMk id="860" creationId="{BE1E606B-4245-0811-2A44-7D2740B34B9E}"/>
          </ac:cxnSpMkLst>
        </pc:cxnChg>
        <pc:cxnChg chg="add mod">
          <ac:chgData name="Irina van der Wal | Lodamind" userId="ff0e01cd-9214-4521-ab79-0fdbd3d991ba" providerId="ADAL" clId="{030C7E3A-C69C-53F1-982C-171DA57E4A26}" dt="2026-04-14T13:39:13.109" v="14982" actId="167"/>
          <ac:cxnSpMkLst>
            <pc:docMk/>
            <pc:sldMk cId="3186408532" sldId="2142533036"/>
            <ac:cxnSpMk id="861" creationId="{A0601B63-CDAD-7104-4A71-EAB0068A0B19}"/>
          </ac:cxnSpMkLst>
        </pc:cxnChg>
      </pc:sldChg>
      <pc:sldChg chg="add del">
        <pc:chgData name="Irina van der Wal | Lodamind" userId="ff0e01cd-9214-4521-ab79-0fdbd3d991ba" providerId="ADAL" clId="{030C7E3A-C69C-53F1-982C-171DA57E4A26}" dt="2026-04-14T07:57:25.324" v="12832" actId="2696"/>
        <pc:sldMkLst>
          <pc:docMk/>
          <pc:sldMk cId="3867186843" sldId="2142533036"/>
        </pc:sldMkLst>
      </pc:sldChg>
      <pc:sldChg chg="add del mod modShow">
        <pc:chgData name="Irina van der Wal | Lodamind" userId="ff0e01cd-9214-4521-ab79-0fdbd3d991ba" providerId="ADAL" clId="{030C7E3A-C69C-53F1-982C-171DA57E4A26}" dt="2026-04-14T09:11:57.309" v="13199" actId="2696"/>
        <pc:sldMkLst>
          <pc:docMk/>
          <pc:sldMk cId="716362826" sldId="2142533037"/>
        </pc:sldMkLst>
      </pc:sldChg>
      <pc:sldChg chg="addSp delSp modSp add mod delAnim modAnim">
        <pc:chgData name="Irina van der Wal | Lodamind" userId="ff0e01cd-9214-4521-ab79-0fdbd3d991ba" providerId="ADAL" clId="{030C7E3A-C69C-53F1-982C-171DA57E4A26}" dt="2026-04-15T11:40:43.621" v="15813" actId="20577"/>
        <pc:sldMkLst>
          <pc:docMk/>
          <pc:sldMk cId="1649206184" sldId="2142533037"/>
        </pc:sldMkLst>
        <pc:spChg chg="del">
          <ac:chgData name="Irina van der Wal | Lodamind" userId="ff0e01cd-9214-4521-ab79-0fdbd3d991ba" providerId="ADAL" clId="{030C7E3A-C69C-53F1-982C-171DA57E4A26}" dt="2026-04-14T09:52:57.224" v="13597" actId="478"/>
          <ac:spMkLst>
            <pc:docMk/>
            <pc:sldMk cId="1649206184" sldId="2142533037"/>
            <ac:spMk id="2" creationId="{CDE4055C-D5C9-FCD0-E358-9AE0572C0046}"/>
          </ac:spMkLst>
        </pc:spChg>
        <pc:spChg chg="del">
          <ac:chgData name="Irina van der Wal | Lodamind" userId="ff0e01cd-9214-4521-ab79-0fdbd3d991ba" providerId="ADAL" clId="{030C7E3A-C69C-53F1-982C-171DA57E4A26}" dt="2026-04-14T09:52:56.254" v="13596" actId="478"/>
          <ac:spMkLst>
            <pc:docMk/>
            <pc:sldMk cId="1649206184" sldId="2142533037"/>
            <ac:spMk id="3" creationId="{646E1502-8508-50B8-7BDD-46CE59E40C75}"/>
          </ac:spMkLst>
        </pc:spChg>
        <pc:spChg chg="add del mod">
          <ac:chgData name="Irina van der Wal | Lodamind" userId="ff0e01cd-9214-4521-ab79-0fdbd3d991ba" providerId="ADAL" clId="{030C7E3A-C69C-53F1-982C-171DA57E4A26}" dt="2026-04-14T09:53:50.037" v="13606" actId="21"/>
          <ac:spMkLst>
            <pc:docMk/>
            <pc:sldMk cId="1649206184" sldId="2142533037"/>
            <ac:spMk id="4" creationId="{872D2882-C68A-72D0-88B7-06919C406A2E}"/>
          </ac:spMkLst>
        </pc:spChg>
        <pc:spChg chg="mod">
          <ac:chgData name="Irina van der Wal | Lodamind" userId="ff0e01cd-9214-4521-ab79-0fdbd3d991ba" providerId="ADAL" clId="{030C7E3A-C69C-53F1-982C-171DA57E4A26}" dt="2026-04-14T09:53:40.730" v="13602" actId="571"/>
          <ac:spMkLst>
            <pc:docMk/>
            <pc:sldMk cId="1649206184" sldId="2142533037"/>
            <ac:spMk id="10" creationId="{2163E178-30F8-469D-B3D5-08F38003FD69}"/>
          </ac:spMkLst>
        </pc:spChg>
        <pc:spChg chg="mod">
          <ac:chgData name="Irina van der Wal | Lodamind" userId="ff0e01cd-9214-4521-ab79-0fdbd3d991ba" providerId="ADAL" clId="{030C7E3A-C69C-53F1-982C-171DA57E4A26}" dt="2026-04-14T09:53:40.730" v="13602" actId="571"/>
          <ac:spMkLst>
            <pc:docMk/>
            <pc:sldMk cId="1649206184" sldId="2142533037"/>
            <ac:spMk id="11" creationId="{B14C41CF-9E01-37A7-3A5E-6D587EA2EFB6}"/>
          </ac:spMkLst>
        </pc:spChg>
        <pc:spChg chg="mod">
          <ac:chgData name="Irina van der Wal | Lodamind" userId="ff0e01cd-9214-4521-ab79-0fdbd3d991ba" providerId="ADAL" clId="{030C7E3A-C69C-53F1-982C-171DA57E4A26}" dt="2026-04-14T09:53:56.043" v="13608" actId="571"/>
          <ac:spMkLst>
            <pc:docMk/>
            <pc:sldMk cId="1649206184" sldId="2142533037"/>
            <ac:spMk id="13" creationId="{30A23891-82EF-AF05-750E-04773EAB625A}"/>
          </ac:spMkLst>
        </pc:spChg>
        <pc:spChg chg="mod">
          <ac:chgData name="Irina van der Wal | Lodamind" userId="ff0e01cd-9214-4521-ab79-0fdbd3d991ba" providerId="ADAL" clId="{030C7E3A-C69C-53F1-982C-171DA57E4A26}" dt="2026-04-14T09:53:56.043" v="13608" actId="571"/>
          <ac:spMkLst>
            <pc:docMk/>
            <pc:sldMk cId="1649206184" sldId="2142533037"/>
            <ac:spMk id="14" creationId="{7D21A264-4E66-4372-5DD1-50F163ADD0DA}"/>
          </ac:spMkLst>
        </pc:spChg>
        <pc:spChg chg="mod">
          <ac:chgData name="Irina van der Wal | Lodamind" userId="ff0e01cd-9214-4521-ab79-0fdbd3d991ba" providerId="ADAL" clId="{030C7E3A-C69C-53F1-982C-171DA57E4A26}" dt="2026-04-14T09:53:56.043" v="13608" actId="571"/>
          <ac:spMkLst>
            <pc:docMk/>
            <pc:sldMk cId="1649206184" sldId="2142533037"/>
            <ac:spMk id="15" creationId="{0E3F5192-CA6E-3C64-E1B2-06B891380D1D}"/>
          </ac:spMkLst>
        </pc:spChg>
        <pc:spChg chg="mod">
          <ac:chgData name="Irina van der Wal | Lodamind" userId="ff0e01cd-9214-4521-ab79-0fdbd3d991ba" providerId="ADAL" clId="{030C7E3A-C69C-53F1-982C-171DA57E4A26}" dt="2026-04-14T09:53:59.740" v="13609" actId="571"/>
          <ac:spMkLst>
            <pc:docMk/>
            <pc:sldMk cId="1649206184" sldId="2142533037"/>
            <ac:spMk id="17" creationId="{769A5C17-673D-CBAC-41C3-EA486E1A041A}"/>
          </ac:spMkLst>
        </pc:spChg>
        <pc:spChg chg="mod">
          <ac:chgData name="Irina van der Wal | Lodamind" userId="ff0e01cd-9214-4521-ab79-0fdbd3d991ba" providerId="ADAL" clId="{030C7E3A-C69C-53F1-982C-171DA57E4A26}" dt="2026-04-14T09:53:59.740" v="13609" actId="571"/>
          <ac:spMkLst>
            <pc:docMk/>
            <pc:sldMk cId="1649206184" sldId="2142533037"/>
            <ac:spMk id="18" creationId="{9D7FF6F7-DE47-F130-7D94-DF605E4A9851}"/>
          </ac:spMkLst>
        </pc:spChg>
        <pc:spChg chg="mod">
          <ac:chgData name="Irina van der Wal | Lodamind" userId="ff0e01cd-9214-4521-ab79-0fdbd3d991ba" providerId="ADAL" clId="{030C7E3A-C69C-53F1-982C-171DA57E4A26}" dt="2026-04-14T09:53:59.740" v="13609" actId="571"/>
          <ac:spMkLst>
            <pc:docMk/>
            <pc:sldMk cId="1649206184" sldId="2142533037"/>
            <ac:spMk id="19" creationId="{67688DFE-1FBE-3F20-7CBE-92083FA02753}"/>
          </ac:spMkLst>
        </pc:spChg>
        <pc:spChg chg="mod">
          <ac:chgData name="Irina van der Wal | Lodamind" userId="ff0e01cd-9214-4521-ab79-0fdbd3d991ba" providerId="ADAL" clId="{030C7E3A-C69C-53F1-982C-171DA57E4A26}" dt="2026-04-14T09:54:02.956" v="13610" actId="571"/>
          <ac:spMkLst>
            <pc:docMk/>
            <pc:sldMk cId="1649206184" sldId="2142533037"/>
            <ac:spMk id="21" creationId="{763AA2E9-D7B9-D663-729A-BA51BA9EEF8A}"/>
          </ac:spMkLst>
        </pc:spChg>
        <pc:spChg chg="mod">
          <ac:chgData name="Irina van der Wal | Lodamind" userId="ff0e01cd-9214-4521-ab79-0fdbd3d991ba" providerId="ADAL" clId="{030C7E3A-C69C-53F1-982C-171DA57E4A26}" dt="2026-04-14T09:54:02.956" v="13610" actId="571"/>
          <ac:spMkLst>
            <pc:docMk/>
            <pc:sldMk cId="1649206184" sldId="2142533037"/>
            <ac:spMk id="22" creationId="{D1E86161-11F5-F315-FF68-4701E2FCAB39}"/>
          </ac:spMkLst>
        </pc:spChg>
        <pc:spChg chg="mod">
          <ac:chgData name="Irina van der Wal | Lodamind" userId="ff0e01cd-9214-4521-ab79-0fdbd3d991ba" providerId="ADAL" clId="{030C7E3A-C69C-53F1-982C-171DA57E4A26}" dt="2026-04-14T09:54:02.956" v="13610" actId="571"/>
          <ac:spMkLst>
            <pc:docMk/>
            <pc:sldMk cId="1649206184" sldId="2142533037"/>
            <ac:spMk id="23" creationId="{978FE89E-BFA3-46B8-2EDB-87EF40171BDA}"/>
          </ac:spMkLst>
        </pc:spChg>
        <pc:spChg chg="mod">
          <ac:chgData name="Irina van der Wal | Lodamind" userId="ff0e01cd-9214-4521-ab79-0fdbd3d991ba" providerId="ADAL" clId="{030C7E3A-C69C-53F1-982C-171DA57E4A26}" dt="2026-04-14T09:54:06.041" v="13611" actId="571"/>
          <ac:spMkLst>
            <pc:docMk/>
            <pc:sldMk cId="1649206184" sldId="2142533037"/>
            <ac:spMk id="25" creationId="{D6CEBF12-5E3F-62B9-BB6F-49EA382C315D}"/>
          </ac:spMkLst>
        </pc:spChg>
        <pc:spChg chg="mod">
          <ac:chgData name="Irina van der Wal | Lodamind" userId="ff0e01cd-9214-4521-ab79-0fdbd3d991ba" providerId="ADAL" clId="{030C7E3A-C69C-53F1-982C-171DA57E4A26}" dt="2026-04-14T09:54:06.041" v="13611" actId="571"/>
          <ac:spMkLst>
            <pc:docMk/>
            <pc:sldMk cId="1649206184" sldId="2142533037"/>
            <ac:spMk id="26" creationId="{A4654C7E-4A93-F46B-9051-B45FA97F702D}"/>
          </ac:spMkLst>
        </pc:spChg>
        <pc:spChg chg="mod">
          <ac:chgData name="Irina van der Wal | Lodamind" userId="ff0e01cd-9214-4521-ab79-0fdbd3d991ba" providerId="ADAL" clId="{030C7E3A-C69C-53F1-982C-171DA57E4A26}" dt="2026-04-14T09:54:06.041" v="13611" actId="571"/>
          <ac:spMkLst>
            <pc:docMk/>
            <pc:sldMk cId="1649206184" sldId="2142533037"/>
            <ac:spMk id="27" creationId="{4810096B-2F6F-6D7A-27F3-7D840A9DC3F8}"/>
          </ac:spMkLst>
        </pc:spChg>
        <pc:spChg chg="add mod">
          <ac:chgData name="Irina van der Wal | Lodamind" userId="ff0e01cd-9214-4521-ab79-0fdbd3d991ba" providerId="ADAL" clId="{030C7E3A-C69C-53F1-982C-171DA57E4A26}" dt="2026-04-14T09:54:07.890" v="13612"/>
          <ac:spMkLst>
            <pc:docMk/>
            <pc:sldMk cId="1649206184" sldId="2142533037"/>
            <ac:spMk id="28" creationId="{366AAFAD-43C8-F0AB-B992-F3FBBF887C59}"/>
          </ac:spMkLst>
        </pc:spChg>
        <pc:spChg chg="add mod">
          <ac:chgData name="Irina van der Wal | Lodamind" userId="ff0e01cd-9214-4521-ab79-0fdbd3d991ba" providerId="ADAL" clId="{030C7E3A-C69C-53F1-982C-171DA57E4A26}" dt="2026-04-14T09:56:08.424" v="13650" actId="1035"/>
          <ac:spMkLst>
            <pc:docMk/>
            <pc:sldMk cId="1649206184" sldId="2142533037"/>
            <ac:spMk id="29" creationId="{E46187AA-5E9C-9E82-6D0F-599321F037C7}"/>
          </ac:spMkLst>
        </pc:spChg>
        <pc:spChg chg="del mod">
          <ac:chgData name="Irina van der Wal | Lodamind" userId="ff0e01cd-9214-4521-ab79-0fdbd3d991ba" providerId="ADAL" clId="{030C7E3A-C69C-53F1-982C-171DA57E4A26}" dt="2026-04-14T09:52:17.228" v="13578" actId="478"/>
          <ac:spMkLst>
            <pc:docMk/>
            <pc:sldMk cId="1649206184" sldId="2142533037"/>
            <ac:spMk id="58" creationId="{25BE07FA-4F32-5E98-30E9-37AEA1AB65FC}"/>
          </ac:spMkLst>
        </pc:spChg>
        <pc:grpChg chg="del mod">
          <ac:chgData name="Irina van der Wal | Lodamind" userId="ff0e01cd-9214-4521-ab79-0fdbd3d991ba" providerId="ADAL" clId="{030C7E3A-C69C-53F1-982C-171DA57E4A26}" dt="2026-04-14T09:53:47.887" v="13605" actId="478"/>
          <ac:grpSpMkLst>
            <pc:docMk/>
            <pc:sldMk cId="1649206184" sldId="2142533037"/>
            <ac:grpSpMk id="5" creationId="{404E6E30-9AC5-B07B-4C05-CCC825B16E32}"/>
          </ac:grpSpMkLst>
        </pc:grpChg>
        <pc:grpChg chg="del mod">
          <ac:chgData name="Irina van der Wal | Lodamind" userId="ff0e01cd-9214-4521-ab79-0fdbd3d991ba" providerId="ADAL" clId="{030C7E3A-C69C-53F1-982C-171DA57E4A26}" dt="2026-04-14T09:53:52.814" v="13607" actId="478"/>
          <ac:grpSpMkLst>
            <pc:docMk/>
            <pc:sldMk cId="1649206184" sldId="2142533037"/>
            <ac:grpSpMk id="6" creationId="{A57880CE-CCD1-F67C-691C-850D742A2667}"/>
          </ac:grpSpMkLst>
        </pc:grpChg>
        <pc:grpChg chg="add del mod">
          <ac:chgData name="Irina van der Wal | Lodamind" userId="ff0e01cd-9214-4521-ab79-0fdbd3d991ba" providerId="ADAL" clId="{030C7E3A-C69C-53F1-982C-171DA57E4A26}" dt="2026-04-14T09:53:47.129" v="13604" actId="478"/>
          <ac:grpSpMkLst>
            <pc:docMk/>
            <pc:sldMk cId="1649206184" sldId="2142533037"/>
            <ac:grpSpMk id="9" creationId="{1C774323-CF8C-A9F7-3F6E-0EDE0FA5EE2E}"/>
          </ac:grpSpMkLst>
        </pc:grpChg>
        <pc:grpChg chg="add mod">
          <ac:chgData name="Irina van der Wal | Lodamind" userId="ff0e01cd-9214-4521-ab79-0fdbd3d991ba" providerId="ADAL" clId="{030C7E3A-C69C-53F1-982C-171DA57E4A26}" dt="2026-04-14T09:53:56.043" v="13608" actId="571"/>
          <ac:grpSpMkLst>
            <pc:docMk/>
            <pc:sldMk cId="1649206184" sldId="2142533037"/>
            <ac:grpSpMk id="12" creationId="{8AE91DF2-C010-4095-CCE7-7083BDCC2B43}"/>
          </ac:grpSpMkLst>
        </pc:grpChg>
        <pc:grpChg chg="add mod">
          <ac:chgData name="Irina van der Wal | Lodamind" userId="ff0e01cd-9214-4521-ab79-0fdbd3d991ba" providerId="ADAL" clId="{030C7E3A-C69C-53F1-982C-171DA57E4A26}" dt="2026-04-14T09:53:59.740" v="13609" actId="571"/>
          <ac:grpSpMkLst>
            <pc:docMk/>
            <pc:sldMk cId="1649206184" sldId="2142533037"/>
            <ac:grpSpMk id="16" creationId="{0E19714A-875D-8CAA-BC69-033A6F6203F7}"/>
          </ac:grpSpMkLst>
        </pc:grpChg>
        <pc:grpChg chg="add mod">
          <ac:chgData name="Irina van der Wal | Lodamind" userId="ff0e01cd-9214-4521-ab79-0fdbd3d991ba" providerId="ADAL" clId="{030C7E3A-C69C-53F1-982C-171DA57E4A26}" dt="2026-04-14T09:54:02.956" v="13610" actId="571"/>
          <ac:grpSpMkLst>
            <pc:docMk/>
            <pc:sldMk cId="1649206184" sldId="2142533037"/>
            <ac:grpSpMk id="20" creationId="{EC324506-00BC-6545-5CBC-F18181234663}"/>
          </ac:grpSpMkLst>
        </pc:grpChg>
        <pc:grpChg chg="add mod">
          <ac:chgData name="Irina van der Wal | Lodamind" userId="ff0e01cd-9214-4521-ab79-0fdbd3d991ba" providerId="ADAL" clId="{030C7E3A-C69C-53F1-982C-171DA57E4A26}" dt="2026-04-14T09:54:06.041" v="13611" actId="571"/>
          <ac:grpSpMkLst>
            <pc:docMk/>
            <pc:sldMk cId="1649206184" sldId="2142533037"/>
            <ac:grpSpMk id="24" creationId="{3AEE2BD7-737E-2FD3-5DBE-ED2DAC07D9ED}"/>
          </ac:grpSpMkLst>
        </pc:grpChg>
        <pc:grpChg chg="del">
          <ac:chgData name="Irina van der Wal | Lodamind" userId="ff0e01cd-9214-4521-ab79-0fdbd3d991ba" providerId="ADAL" clId="{030C7E3A-C69C-53F1-982C-171DA57E4A26}" dt="2026-04-14T09:53:46.360" v="13603" actId="478"/>
          <ac:grpSpMkLst>
            <pc:docMk/>
            <pc:sldMk cId="1649206184" sldId="2142533037"/>
            <ac:grpSpMk id="213" creationId="{9DA37D6C-1ED1-1CF6-1181-47D309EBE75A}"/>
          </ac:grpSpMkLst>
        </pc:grpChg>
        <pc:graphicFrameChg chg="mod modGraphic">
          <ac:chgData name="Irina van der Wal | Lodamind" userId="ff0e01cd-9214-4521-ab79-0fdbd3d991ba" providerId="ADAL" clId="{030C7E3A-C69C-53F1-982C-171DA57E4A26}" dt="2026-04-15T11:40:43.621" v="15813" actId="20577"/>
          <ac:graphicFrameMkLst>
            <pc:docMk/>
            <pc:sldMk cId="1649206184" sldId="2142533037"/>
            <ac:graphicFrameMk id="54" creationId="{51168D09-034C-164C-28E1-9DC863012D52}"/>
          </ac:graphicFrameMkLst>
        </pc:graphicFrameChg>
      </pc:sldChg>
      <pc:sldChg chg="add del">
        <pc:chgData name="Irina van der Wal | Lodamind" userId="ff0e01cd-9214-4521-ab79-0fdbd3d991ba" providerId="ADAL" clId="{030C7E3A-C69C-53F1-982C-171DA57E4A26}" dt="2026-04-14T09:41:18.274" v="13447"/>
        <pc:sldMkLst>
          <pc:docMk/>
          <pc:sldMk cId="2052663366" sldId="2142533037"/>
        </pc:sldMkLst>
      </pc:sldChg>
      <pc:sldChg chg="add">
        <pc:chgData name="Irina van der Wal | Lodamind" userId="ff0e01cd-9214-4521-ab79-0fdbd3d991ba" providerId="ADAL" clId="{030C7E3A-C69C-53F1-982C-171DA57E4A26}" dt="2026-04-14T12:27:36.944" v="14157"/>
        <pc:sldMkLst>
          <pc:docMk/>
          <pc:sldMk cId="38589605" sldId="2142533038"/>
        </pc:sldMkLst>
      </pc:sldChg>
      <pc:sldChg chg="addSp delSp modSp new del mod ord delAnim modAnim modShow">
        <pc:chgData name="Irina van der Wal | Lodamind" userId="ff0e01cd-9214-4521-ab79-0fdbd3d991ba" providerId="ADAL" clId="{030C7E3A-C69C-53F1-982C-171DA57E4A26}" dt="2026-04-15T13:46:49.899" v="16539" actId="2696"/>
        <pc:sldMkLst>
          <pc:docMk/>
          <pc:sldMk cId="2483735820" sldId="2142533039"/>
        </pc:sldMkLst>
        <pc:spChg chg="del">
          <ac:chgData name="Irina van der Wal | Lodamind" userId="ff0e01cd-9214-4521-ab79-0fdbd3d991ba" providerId="ADAL" clId="{030C7E3A-C69C-53F1-982C-171DA57E4A26}" dt="2026-04-14T13:45:37.709" v="15260" actId="478"/>
          <ac:spMkLst>
            <pc:docMk/>
            <pc:sldMk cId="2483735820" sldId="2142533039"/>
            <ac:spMk id="2" creationId="{6C7B6818-170D-38A0-6DAA-E5D4F82D34E5}"/>
          </ac:spMkLst>
        </pc:spChg>
        <pc:spChg chg="mod">
          <ac:chgData name="Irina van der Wal | Lodamind" userId="ff0e01cd-9214-4521-ab79-0fdbd3d991ba" providerId="ADAL" clId="{030C7E3A-C69C-53F1-982C-171DA57E4A26}" dt="2026-04-14T13:45:34.701" v="15258"/>
          <ac:spMkLst>
            <pc:docMk/>
            <pc:sldMk cId="2483735820" sldId="2142533039"/>
            <ac:spMk id="5" creationId="{362D540B-FA36-526F-5E73-41834FEF2F7C}"/>
          </ac:spMkLst>
        </pc:spChg>
        <pc:spChg chg="mod">
          <ac:chgData name="Irina van der Wal | Lodamind" userId="ff0e01cd-9214-4521-ab79-0fdbd3d991ba" providerId="ADAL" clId="{030C7E3A-C69C-53F1-982C-171DA57E4A26}" dt="2026-04-14T13:45:34.701" v="15258"/>
          <ac:spMkLst>
            <pc:docMk/>
            <pc:sldMk cId="2483735820" sldId="2142533039"/>
            <ac:spMk id="19" creationId="{7F6E7E5C-8148-4B6A-7EDD-3D4CF2EF306E}"/>
          </ac:spMkLst>
        </pc:spChg>
        <pc:spChg chg="mod">
          <ac:chgData name="Irina van der Wal | Lodamind" userId="ff0e01cd-9214-4521-ab79-0fdbd3d991ba" providerId="ADAL" clId="{030C7E3A-C69C-53F1-982C-171DA57E4A26}" dt="2026-04-14T13:45:34.701" v="15258"/>
          <ac:spMkLst>
            <pc:docMk/>
            <pc:sldMk cId="2483735820" sldId="2142533039"/>
            <ac:spMk id="20" creationId="{E4110366-96C8-F3C8-E315-346D8CA2B66D}"/>
          </ac:spMkLst>
        </pc:spChg>
        <pc:spChg chg="mod">
          <ac:chgData name="Irina van der Wal | Lodamind" userId="ff0e01cd-9214-4521-ab79-0fdbd3d991ba" providerId="ADAL" clId="{030C7E3A-C69C-53F1-982C-171DA57E4A26}" dt="2026-04-14T13:45:34.701" v="15258"/>
          <ac:spMkLst>
            <pc:docMk/>
            <pc:sldMk cId="2483735820" sldId="2142533039"/>
            <ac:spMk id="26" creationId="{FCB622C9-E2B4-E754-A129-2453F4A4AA35}"/>
          </ac:spMkLst>
        </pc:spChg>
        <pc:spChg chg="mod">
          <ac:chgData name="Irina van der Wal | Lodamind" userId="ff0e01cd-9214-4521-ab79-0fdbd3d991ba" providerId="ADAL" clId="{030C7E3A-C69C-53F1-982C-171DA57E4A26}" dt="2026-04-14T13:45:34.701" v="15258"/>
          <ac:spMkLst>
            <pc:docMk/>
            <pc:sldMk cId="2483735820" sldId="2142533039"/>
            <ac:spMk id="27" creationId="{94022103-4E80-C4FA-5A55-967EB2882E58}"/>
          </ac:spMkLst>
        </pc:spChg>
        <pc:spChg chg="del">
          <ac:chgData name="Irina van der Wal | Lodamind" userId="ff0e01cd-9214-4521-ab79-0fdbd3d991ba" providerId="ADAL" clId="{030C7E3A-C69C-53F1-982C-171DA57E4A26}" dt="2026-04-14T13:45:36.449" v="15259" actId="21"/>
          <ac:spMkLst>
            <pc:docMk/>
            <pc:sldMk cId="2483735820" sldId="2142533039"/>
            <ac:spMk id="28" creationId="{06617AF7-183E-3224-3B06-695576C634B1}"/>
          </ac:spMkLst>
        </pc:spChg>
        <pc:spChg chg="del">
          <ac:chgData name="Irina van der Wal | Lodamind" userId="ff0e01cd-9214-4521-ab79-0fdbd3d991ba" providerId="ADAL" clId="{030C7E3A-C69C-53F1-982C-171DA57E4A26}" dt="2026-04-14T13:45:36.449" v="15259" actId="21"/>
          <ac:spMkLst>
            <pc:docMk/>
            <pc:sldMk cId="2483735820" sldId="2142533039"/>
            <ac:spMk id="29" creationId="{57DCEFB1-CB6F-6B4E-2943-5B7F78804C72}"/>
          </ac:spMkLst>
        </pc:spChg>
        <pc:spChg chg="del">
          <ac:chgData name="Irina van der Wal | Lodamind" userId="ff0e01cd-9214-4521-ab79-0fdbd3d991ba" providerId="ADAL" clId="{030C7E3A-C69C-53F1-982C-171DA57E4A26}" dt="2026-04-14T13:45:36.449" v="15259" actId="21"/>
          <ac:spMkLst>
            <pc:docMk/>
            <pc:sldMk cId="2483735820" sldId="2142533039"/>
            <ac:spMk id="30" creationId="{18C61D5E-0E24-2D6E-A297-F1362B03E1C7}"/>
          </ac:spMkLst>
        </pc:spChg>
        <pc:spChg chg="add mod">
          <ac:chgData name="Irina van der Wal | Lodamind" userId="ff0e01cd-9214-4521-ab79-0fdbd3d991ba" providerId="ADAL" clId="{030C7E3A-C69C-53F1-982C-171DA57E4A26}" dt="2026-04-14T13:45:34.701" v="15258"/>
          <ac:spMkLst>
            <pc:docMk/>
            <pc:sldMk cId="2483735820" sldId="2142533039"/>
            <ac:spMk id="32" creationId="{584FFA89-562C-4ADB-D42E-60C1EDB5A2AE}"/>
          </ac:spMkLst>
        </pc:spChg>
        <pc:spChg chg="del">
          <ac:chgData name="Irina van der Wal | Lodamind" userId="ff0e01cd-9214-4521-ab79-0fdbd3d991ba" providerId="ADAL" clId="{030C7E3A-C69C-53F1-982C-171DA57E4A26}" dt="2026-04-14T13:45:36.449" v="15259" actId="21"/>
          <ac:spMkLst>
            <pc:docMk/>
            <pc:sldMk cId="2483735820" sldId="2142533039"/>
            <ac:spMk id="35" creationId="{3707179F-EA05-464F-2A59-57B6C3B0F07D}"/>
          </ac:spMkLst>
        </pc:spChg>
        <pc:spChg chg="del">
          <ac:chgData name="Irina van der Wal | Lodamind" userId="ff0e01cd-9214-4521-ab79-0fdbd3d991ba" providerId="ADAL" clId="{030C7E3A-C69C-53F1-982C-171DA57E4A26}" dt="2026-04-14T13:45:36.449" v="15259" actId="21"/>
          <ac:spMkLst>
            <pc:docMk/>
            <pc:sldMk cId="2483735820" sldId="2142533039"/>
            <ac:spMk id="36" creationId="{D3F56DED-0571-AEB9-9C3B-23A764FAEEFB}"/>
          </ac:spMkLst>
        </pc:spChg>
        <pc:spChg chg="del">
          <ac:chgData name="Irina van der Wal | Lodamind" userId="ff0e01cd-9214-4521-ab79-0fdbd3d991ba" providerId="ADAL" clId="{030C7E3A-C69C-53F1-982C-171DA57E4A26}" dt="2026-04-14T13:45:36.449" v="15259" actId="21"/>
          <ac:spMkLst>
            <pc:docMk/>
            <pc:sldMk cId="2483735820" sldId="2142533039"/>
            <ac:spMk id="37" creationId="{A1686219-B392-9B0D-04B9-1BD54771B36A}"/>
          </ac:spMkLst>
        </pc:spChg>
        <pc:spChg chg="del">
          <ac:chgData name="Irina van der Wal | Lodamind" userId="ff0e01cd-9214-4521-ab79-0fdbd3d991ba" providerId="ADAL" clId="{030C7E3A-C69C-53F1-982C-171DA57E4A26}" dt="2026-04-14T13:45:36.449" v="15259" actId="21"/>
          <ac:spMkLst>
            <pc:docMk/>
            <pc:sldMk cId="2483735820" sldId="2142533039"/>
            <ac:spMk id="38" creationId="{5BEA4385-C934-377D-E363-DE51B6400BA0}"/>
          </ac:spMkLst>
        </pc:spChg>
        <pc:spChg chg="del">
          <ac:chgData name="Irina van der Wal | Lodamind" userId="ff0e01cd-9214-4521-ab79-0fdbd3d991ba" providerId="ADAL" clId="{030C7E3A-C69C-53F1-982C-171DA57E4A26}" dt="2026-04-14T13:45:36.449" v="15259" actId="21"/>
          <ac:spMkLst>
            <pc:docMk/>
            <pc:sldMk cId="2483735820" sldId="2142533039"/>
            <ac:spMk id="39" creationId="{2E19AD41-9412-C786-E64B-4C055B7184A6}"/>
          </ac:spMkLst>
        </pc:spChg>
        <pc:spChg chg="mod">
          <ac:chgData name="Irina van der Wal | Lodamind" userId="ff0e01cd-9214-4521-ab79-0fdbd3d991ba" providerId="ADAL" clId="{030C7E3A-C69C-53F1-982C-171DA57E4A26}" dt="2026-04-14T13:45:34.701" v="15258"/>
          <ac:spMkLst>
            <pc:docMk/>
            <pc:sldMk cId="2483735820" sldId="2142533039"/>
            <ac:spMk id="45" creationId="{28A6F6E2-84FE-4E20-9AAF-5EF4E40AEECB}"/>
          </ac:spMkLst>
        </pc:spChg>
        <pc:spChg chg="mod">
          <ac:chgData name="Irina van der Wal | Lodamind" userId="ff0e01cd-9214-4521-ab79-0fdbd3d991ba" providerId="ADAL" clId="{030C7E3A-C69C-53F1-982C-171DA57E4A26}" dt="2026-04-14T13:45:34.701" v="15258"/>
          <ac:spMkLst>
            <pc:docMk/>
            <pc:sldMk cId="2483735820" sldId="2142533039"/>
            <ac:spMk id="49" creationId="{7859412B-B6A7-EE1F-5D38-446B5A5B0E77}"/>
          </ac:spMkLst>
        </pc:spChg>
        <pc:spChg chg="mod">
          <ac:chgData name="Irina van der Wal | Lodamind" userId="ff0e01cd-9214-4521-ab79-0fdbd3d991ba" providerId="ADAL" clId="{030C7E3A-C69C-53F1-982C-171DA57E4A26}" dt="2026-04-14T13:45:34.701" v="15258"/>
          <ac:spMkLst>
            <pc:docMk/>
            <pc:sldMk cId="2483735820" sldId="2142533039"/>
            <ac:spMk id="53" creationId="{3CADDACD-AB9F-9096-5992-158FDDF415C3}"/>
          </ac:spMkLst>
        </pc:spChg>
        <pc:spChg chg="mod">
          <ac:chgData name="Irina van der Wal | Lodamind" userId="ff0e01cd-9214-4521-ab79-0fdbd3d991ba" providerId="ADAL" clId="{030C7E3A-C69C-53F1-982C-171DA57E4A26}" dt="2026-04-14T13:45:34.701" v="15258"/>
          <ac:spMkLst>
            <pc:docMk/>
            <pc:sldMk cId="2483735820" sldId="2142533039"/>
            <ac:spMk id="59" creationId="{D98631A7-BDFB-B55F-5FF0-4C3A4427FC3C}"/>
          </ac:spMkLst>
        </pc:spChg>
        <pc:spChg chg="del">
          <ac:chgData name="Irina van der Wal | Lodamind" userId="ff0e01cd-9214-4521-ab79-0fdbd3d991ba" providerId="ADAL" clId="{030C7E3A-C69C-53F1-982C-171DA57E4A26}" dt="2026-04-14T13:45:36.449" v="15259" actId="21"/>
          <ac:spMkLst>
            <pc:docMk/>
            <pc:sldMk cId="2483735820" sldId="2142533039"/>
            <ac:spMk id="60" creationId="{71230451-41C6-95F6-5B06-84CBA6548498}"/>
          </ac:spMkLst>
        </pc:spChg>
        <pc:spChg chg="del">
          <ac:chgData name="Irina van der Wal | Lodamind" userId="ff0e01cd-9214-4521-ab79-0fdbd3d991ba" providerId="ADAL" clId="{030C7E3A-C69C-53F1-982C-171DA57E4A26}" dt="2026-04-14T13:45:36.449" v="15259" actId="21"/>
          <ac:spMkLst>
            <pc:docMk/>
            <pc:sldMk cId="2483735820" sldId="2142533039"/>
            <ac:spMk id="61" creationId="{B09E86FE-5EFD-C762-6DA4-0890710C91A7}"/>
          </ac:spMkLst>
        </pc:spChg>
        <pc:spChg chg="mod">
          <ac:chgData name="Irina van der Wal | Lodamind" userId="ff0e01cd-9214-4521-ab79-0fdbd3d991ba" providerId="ADAL" clId="{030C7E3A-C69C-53F1-982C-171DA57E4A26}" dt="2026-04-14T13:45:38.274" v="15261"/>
          <ac:spMkLst>
            <pc:docMk/>
            <pc:sldMk cId="2483735820" sldId="2142533039"/>
            <ac:spMk id="66" creationId="{20387A7F-CFBF-6925-1AA9-957BBE830CD9}"/>
          </ac:spMkLst>
        </pc:spChg>
        <pc:spChg chg="mod">
          <ac:chgData name="Irina van der Wal | Lodamind" userId="ff0e01cd-9214-4521-ab79-0fdbd3d991ba" providerId="ADAL" clId="{030C7E3A-C69C-53F1-982C-171DA57E4A26}" dt="2026-04-14T13:45:38.274" v="15261"/>
          <ac:spMkLst>
            <pc:docMk/>
            <pc:sldMk cId="2483735820" sldId="2142533039"/>
            <ac:spMk id="67" creationId="{8421E36C-E15F-A980-1693-9CAE2BD55DED}"/>
          </ac:spMkLst>
        </pc:spChg>
        <pc:spChg chg="mod">
          <ac:chgData name="Irina van der Wal | Lodamind" userId="ff0e01cd-9214-4521-ab79-0fdbd3d991ba" providerId="ADAL" clId="{030C7E3A-C69C-53F1-982C-171DA57E4A26}" dt="2026-04-14T13:45:38.274" v="15261"/>
          <ac:spMkLst>
            <pc:docMk/>
            <pc:sldMk cId="2483735820" sldId="2142533039"/>
            <ac:spMk id="71" creationId="{C80813DF-8368-9C21-E68A-1F92D8F59E53}"/>
          </ac:spMkLst>
        </pc:spChg>
        <pc:spChg chg="mod">
          <ac:chgData name="Irina van der Wal | Lodamind" userId="ff0e01cd-9214-4521-ab79-0fdbd3d991ba" providerId="ADAL" clId="{030C7E3A-C69C-53F1-982C-171DA57E4A26}" dt="2026-04-14T13:45:38.274" v="15261"/>
          <ac:spMkLst>
            <pc:docMk/>
            <pc:sldMk cId="2483735820" sldId="2142533039"/>
            <ac:spMk id="85" creationId="{85045C0C-9BDC-2F73-137F-B6287E87E202}"/>
          </ac:spMkLst>
        </pc:spChg>
        <pc:spChg chg="add mod">
          <ac:chgData name="Irina van der Wal | Lodamind" userId="ff0e01cd-9214-4521-ab79-0fdbd3d991ba" providerId="ADAL" clId="{030C7E3A-C69C-53F1-982C-171DA57E4A26}" dt="2026-04-14T13:45:38.274" v="15261"/>
          <ac:spMkLst>
            <pc:docMk/>
            <pc:sldMk cId="2483735820" sldId="2142533039"/>
            <ac:spMk id="89" creationId="{9B7A8F37-D769-0AA2-FCDA-53012B4F7A6D}"/>
          </ac:spMkLst>
        </pc:spChg>
        <pc:spChg chg="add mod">
          <ac:chgData name="Irina van der Wal | Lodamind" userId="ff0e01cd-9214-4521-ab79-0fdbd3d991ba" providerId="ADAL" clId="{030C7E3A-C69C-53F1-982C-171DA57E4A26}" dt="2026-04-14T13:45:38.274" v="15261"/>
          <ac:spMkLst>
            <pc:docMk/>
            <pc:sldMk cId="2483735820" sldId="2142533039"/>
            <ac:spMk id="90" creationId="{EB3EA06F-E256-14AF-73FF-61964F5975CC}"/>
          </ac:spMkLst>
        </pc:spChg>
        <pc:spChg chg="mod">
          <ac:chgData name="Irina van der Wal | Lodamind" userId="ff0e01cd-9214-4521-ab79-0fdbd3d991ba" providerId="ADAL" clId="{030C7E3A-C69C-53F1-982C-171DA57E4A26}" dt="2026-04-14T13:45:38.274" v="15261"/>
          <ac:spMkLst>
            <pc:docMk/>
            <pc:sldMk cId="2483735820" sldId="2142533039"/>
            <ac:spMk id="104" creationId="{FCFCB11F-D5EE-442C-2968-A2AD0ABBD2DC}"/>
          </ac:spMkLst>
        </pc:spChg>
        <pc:spChg chg="mod">
          <ac:chgData name="Irina van der Wal | Lodamind" userId="ff0e01cd-9214-4521-ab79-0fdbd3d991ba" providerId="ADAL" clId="{030C7E3A-C69C-53F1-982C-171DA57E4A26}" dt="2026-04-14T13:45:38.274" v="15261"/>
          <ac:spMkLst>
            <pc:docMk/>
            <pc:sldMk cId="2483735820" sldId="2142533039"/>
            <ac:spMk id="110" creationId="{D00594F9-BB6B-6D62-C83A-8B68073B7DE9}"/>
          </ac:spMkLst>
        </pc:spChg>
        <pc:spChg chg="mod">
          <ac:chgData name="Irina van der Wal | Lodamind" userId="ff0e01cd-9214-4521-ab79-0fdbd3d991ba" providerId="ADAL" clId="{030C7E3A-C69C-53F1-982C-171DA57E4A26}" dt="2026-04-14T13:45:38.274" v="15261"/>
          <ac:spMkLst>
            <pc:docMk/>
            <pc:sldMk cId="2483735820" sldId="2142533039"/>
            <ac:spMk id="112" creationId="{990B4002-7FAF-8E54-FA52-3F6B6EFA131E}"/>
          </ac:spMkLst>
        </pc:spChg>
        <pc:spChg chg="mod">
          <ac:chgData name="Irina van der Wal | Lodamind" userId="ff0e01cd-9214-4521-ab79-0fdbd3d991ba" providerId="ADAL" clId="{030C7E3A-C69C-53F1-982C-171DA57E4A26}" dt="2026-04-14T13:45:38.274" v="15261"/>
          <ac:spMkLst>
            <pc:docMk/>
            <pc:sldMk cId="2483735820" sldId="2142533039"/>
            <ac:spMk id="117" creationId="{4AA7FBB3-F14E-B651-82C3-3D7E57B07B6D}"/>
          </ac:spMkLst>
        </pc:spChg>
        <pc:spChg chg="del mod">
          <ac:chgData name="Irina van der Wal | Lodamind" userId="ff0e01cd-9214-4521-ab79-0fdbd3d991ba" providerId="ADAL" clId="{030C7E3A-C69C-53F1-982C-171DA57E4A26}" dt="2026-04-14T14:06:09.687" v="15671" actId="478"/>
          <ac:spMkLst>
            <pc:docMk/>
            <pc:sldMk cId="2483735820" sldId="2142533039"/>
            <ac:spMk id="119" creationId="{75182A58-3876-4035-07B5-3718B5C0B853}"/>
          </ac:spMkLst>
        </pc:spChg>
        <pc:spChg chg="del">
          <ac:chgData name="Irina van der Wal | Lodamind" userId="ff0e01cd-9214-4521-ab79-0fdbd3d991ba" providerId="ADAL" clId="{030C7E3A-C69C-53F1-982C-171DA57E4A26}" dt="2026-04-14T13:47:38.714" v="15275" actId="478"/>
          <ac:spMkLst>
            <pc:docMk/>
            <pc:sldMk cId="2483735820" sldId="2142533039"/>
            <ac:spMk id="120" creationId="{946DE349-4CBE-F42B-2D16-4DB2F8D3D806}"/>
          </ac:spMkLst>
        </pc:spChg>
        <pc:spChg chg="mod">
          <ac:chgData name="Irina van der Wal | Lodamind" userId="ff0e01cd-9214-4521-ab79-0fdbd3d991ba" providerId="ADAL" clId="{030C7E3A-C69C-53F1-982C-171DA57E4A26}" dt="2026-04-14T14:08:14.269" v="15715" actId="571"/>
          <ac:spMkLst>
            <pc:docMk/>
            <pc:sldMk cId="2483735820" sldId="2142533039"/>
            <ac:spMk id="122" creationId="{3CCBF6A1-42E4-AC0B-2375-A3344AEA75E1}"/>
          </ac:spMkLst>
        </pc:spChg>
        <pc:spChg chg="mod">
          <ac:chgData name="Irina van der Wal | Lodamind" userId="ff0e01cd-9214-4521-ab79-0fdbd3d991ba" providerId="ADAL" clId="{030C7E3A-C69C-53F1-982C-171DA57E4A26}" dt="2026-04-14T14:08:14.269" v="15715" actId="571"/>
          <ac:spMkLst>
            <pc:docMk/>
            <pc:sldMk cId="2483735820" sldId="2142533039"/>
            <ac:spMk id="123" creationId="{651626E3-0911-A3E8-02FB-A83BA8838FA1}"/>
          </ac:spMkLst>
        </pc:spChg>
        <pc:spChg chg="mod">
          <ac:chgData name="Irina van der Wal | Lodamind" userId="ff0e01cd-9214-4521-ab79-0fdbd3d991ba" providerId="ADAL" clId="{030C7E3A-C69C-53F1-982C-171DA57E4A26}" dt="2026-04-14T14:08:14.269" v="15715" actId="571"/>
          <ac:spMkLst>
            <pc:docMk/>
            <pc:sldMk cId="2483735820" sldId="2142533039"/>
            <ac:spMk id="124" creationId="{F7AF17D7-8B2A-0EB3-47E3-A3FE8F1B7BC4}"/>
          </ac:spMkLst>
        </pc:spChg>
        <pc:spChg chg="add mod">
          <ac:chgData name="Irina van der Wal | Lodamind" userId="ff0e01cd-9214-4521-ab79-0fdbd3d991ba" providerId="ADAL" clId="{030C7E3A-C69C-53F1-982C-171DA57E4A26}" dt="2026-04-14T14:08:42.498" v="15720"/>
          <ac:spMkLst>
            <pc:docMk/>
            <pc:sldMk cId="2483735820" sldId="2142533039"/>
            <ac:spMk id="125" creationId="{9EFE5BED-46EF-4260-70D7-F771779C1AA6}"/>
          </ac:spMkLst>
        </pc:spChg>
        <pc:grpChg chg="del mod">
          <ac:chgData name="Irina van der Wal | Lodamind" userId="ff0e01cd-9214-4521-ab79-0fdbd3d991ba" providerId="ADAL" clId="{030C7E3A-C69C-53F1-982C-171DA57E4A26}" dt="2026-04-14T14:08:07.144" v="15713" actId="478"/>
          <ac:grpSpMkLst>
            <pc:docMk/>
            <pc:sldMk cId="2483735820" sldId="2142533039"/>
            <ac:grpSpMk id="83" creationId="{3B5BDED0-A3E9-4562-47F2-7A7940627AA6}"/>
          </ac:grpSpMkLst>
        </pc:grpChg>
        <pc:grpChg chg="del mod">
          <ac:chgData name="Irina van der Wal | Lodamind" userId="ff0e01cd-9214-4521-ab79-0fdbd3d991ba" providerId="ADAL" clId="{030C7E3A-C69C-53F1-982C-171DA57E4A26}" dt="2026-04-14T14:08:05.696" v="15712" actId="478"/>
          <ac:grpSpMkLst>
            <pc:docMk/>
            <pc:sldMk cId="2483735820" sldId="2142533039"/>
            <ac:grpSpMk id="99" creationId="{27E45775-03EA-5FDD-284C-02E8E091B47E}"/>
          </ac:grpSpMkLst>
        </pc:grpChg>
        <pc:grpChg chg="mod">
          <ac:chgData name="Irina van der Wal | Lodamind" userId="ff0e01cd-9214-4521-ab79-0fdbd3d991ba" providerId="ADAL" clId="{030C7E3A-C69C-53F1-982C-171DA57E4A26}" dt="2026-04-14T14:08:10.599" v="15714" actId="1076"/>
          <ac:grpSpMkLst>
            <pc:docMk/>
            <pc:sldMk cId="2483735820" sldId="2142533039"/>
            <ac:grpSpMk id="103" creationId="{09E5CDD0-1EA5-A373-866F-EDD0279D73D5}"/>
          </ac:grpSpMkLst>
        </pc:grpChg>
        <pc:grpChg chg="del">
          <ac:chgData name="Irina van der Wal | Lodamind" userId="ff0e01cd-9214-4521-ab79-0fdbd3d991ba" providerId="ADAL" clId="{030C7E3A-C69C-53F1-982C-171DA57E4A26}" dt="2026-04-14T14:08:23.683" v="15716" actId="478"/>
          <ac:grpSpMkLst>
            <pc:docMk/>
            <pc:sldMk cId="2483735820" sldId="2142533039"/>
            <ac:grpSpMk id="107" creationId="{7A0CD08D-348E-B0E4-5117-DA8EA118CD0B}"/>
          </ac:grpSpMkLst>
        </pc:grpChg>
        <pc:grpChg chg="del">
          <ac:chgData name="Irina van der Wal | Lodamind" userId="ff0e01cd-9214-4521-ab79-0fdbd3d991ba" providerId="ADAL" clId="{030C7E3A-C69C-53F1-982C-171DA57E4A26}" dt="2026-04-14T14:08:25.369" v="15717" actId="478"/>
          <ac:grpSpMkLst>
            <pc:docMk/>
            <pc:sldMk cId="2483735820" sldId="2142533039"/>
            <ac:grpSpMk id="111" creationId="{570C753C-8C3D-AC20-7C3C-953198622304}"/>
          </ac:grpSpMkLst>
        </pc:grpChg>
        <pc:grpChg chg="del">
          <ac:chgData name="Irina van der Wal | Lodamind" userId="ff0e01cd-9214-4521-ab79-0fdbd3d991ba" providerId="ADAL" clId="{030C7E3A-C69C-53F1-982C-171DA57E4A26}" dt="2026-04-14T14:08:26.506" v="15718" actId="478"/>
          <ac:grpSpMkLst>
            <pc:docMk/>
            <pc:sldMk cId="2483735820" sldId="2142533039"/>
            <ac:grpSpMk id="115" creationId="{27AAB74A-D0E1-A5EB-EDF3-F940B7AF6EB5}"/>
          </ac:grpSpMkLst>
        </pc:grpChg>
        <pc:grpChg chg="add mod">
          <ac:chgData name="Irina van der Wal | Lodamind" userId="ff0e01cd-9214-4521-ab79-0fdbd3d991ba" providerId="ADAL" clId="{030C7E3A-C69C-53F1-982C-171DA57E4A26}" dt="2026-04-14T14:08:14.269" v="15715" actId="571"/>
          <ac:grpSpMkLst>
            <pc:docMk/>
            <pc:sldMk cId="2483735820" sldId="2142533039"/>
            <ac:grpSpMk id="121" creationId="{8946CA75-28DD-7CA8-4EF0-1B04640B7B43}"/>
          </ac:grpSpMkLst>
        </pc:grpChg>
        <pc:graphicFrameChg chg="add del mod modGraphic">
          <ac:chgData name="Irina van der Wal | Lodamind" userId="ff0e01cd-9214-4521-ab79-0fdbd3d991ba" providerId="ADAL" clId="{030C7E3A-C69C-53F1-982C-171DA57E4A26}" dt="2026-04-14T14:08:28.903" v="15719" actId="20577"/>
          <ac:graphicFrameMkLst>
            <pc:docMk/>
            <pc:sldMk cId="2483735820" sldId="2142533039"/>
            <ac:graphicFrameMk id="62" creationId="{2D1D1507-0046-A8DE-C90A-FFDD08B8BAB0}"/>
          </ac:graphicFrameMkLst>
        </pc:graphicFrameChg>
      </pc:sldChg>
      <pc:sldChg chg="addSp delSp modSp add del mod ord addAnim delAnim">
        <pc:chgData name="Irina van der Wal | Lodamind" userId="ff0e01cd-9214-4521-ab79-0fdbd3d991ba" providerId="ADAL" clId="{030C7E3A-C69C-53F1-982C-171DA57E4A26}" dt="2026-04-14T12:54:08.925" v="14209" actId="2696"/>
        <pc:sldMkLst>
          <pc:docMk/>
          <pc:sldMk cId="757883741" sldId="2142533040"/>
        </pc:sldMkLst>
        <pc:spChg chg="add del mod">
          <ac:chgData name="Irina van der Wal | Lodamind" userId="ff0e01cd-9214-4521-ab79-0fdbd3d991ba" providerId="ADAL" clId="{030C7E3A-C69C-53F1-982C-171DA57E4A26}" dt="2026-04-14T12:41:26.195" v="14175" actId="478"/>
          <ac:spMkLst>
            <pc:docMk/>
            <pc:sldMk cId="757883741" sldId="2142533040"/>
            <ac:spMk id="2" creationId="{8E6617CE-9C51-5C8D-1726-3CA4D8FB10AA}"/>
          </ac:spMkLst>
        </pc:spChg>
        <pc:spChg chg="add mod">
          <ac:chgData name="Irina van der Wal | Lodamind" userId="ff0e01cd-9214-4521-ab79-0fdbd3d991ba" providerId="ADAL" clId="{030C7E3A-C69C-53F1-982C-171DA57E4A26}" dt="2026-04-14T12:41:28.209" v="14176"/>
          <ac:spMkLst>
            <pc:docMk/>
            <pc:sldMk cId="757883741" sldId="2142533040"/>
            <ac:spMk id="3" creationId="{F757CB35-E1E0-A76D-4301-2134EE34469A}"/>
          </ac:spMkLst>
        </pc:spChg>
        <pc:spChg chg="add del">
          <ac:chgData name="Irina van der Wal | Lodamind" userId="ff0e01cd-9214-4521-ab79-0fdbd3d991ba" providerId="ADAL" clId="{030C7E3A-C69C-53F1-982C-171DA57E4A26}" dt="2026-04-14T12:40:25.802" v="14163" actId="478"/>
          <ac:spMkLst>
            <pc:docMk/>
            <pc:sldMk cId="757883741" sldId="2142533040"/>
            <ac:spMk id="212" creationId="{6FEC5ECE-9CAC-0978-DD69-1A84BD71B5CF}"/>
          </ac:spMkLst>
        </pc:spChg>
        <pc:spChg chg="add del">
          <ac:chgData name="Irina van der Wal | Lodamind" userId="ff0e01cd-9214-4521-ab79-0fdbd3d991ba" providerId="ADAL" clId="{030C7E3A-C69C-53F1-982C-171DA57E4A26}" dt="2026-04-14T12:40:25.802" v="14163" actId="478"/>
          <ac:spMkLst>
            <pc:docMk/>
            <pc:sldMk cId="757883741" sldId="2142533040"/>
            <ac:spMk id="213" creationId="{AD661F30-5D4B-2D33-8EC9-8D89427FCDB2}"/>
          </ac:spMkLst>
        </pc:spChg>
        <pc:spChg chg="add del">
          <ac:chgData name="Irina van der Wal | Lodamind" userId="ff0e01cd-9214-4521-ab79-0fdbd3d991ba" providerId="ADAL" clId="{030C7E3A-C69C-53F1-982C-171DA57E4A26}" dt="2026-04-14T12:40:25.802" v="14163" actId="478"/>
          <ac:spMkLst>
            <pc:docMk/>
            <pc:sldMk cId="757883741" sldId="2142533040"/>
            <ac:spMk id="214" creationId="{B7E82CEB-9C29-4FD2-8314-F306A77CB889}"/>
          </ac:spMkLst>
        </pc:spChg>
        <pc:spChg chg="add del">
          <ac:chgData name="Irina van der Wal | Lodamind" userId="ff0e01cd-9214-4521-ab79-0fdbd3d991ba" providerId="ADAL" clId="{030C7E3A-C69C-53F1-982C-171DA57E4A26}" dt="2026-04-14T12:40:25.802" v="14163" actId="478"/>
          <ac:spMkLst>
            <pc:docMk/>
            <pc:sldMk cId="757883741" sldId="2142533040"/>
            <ac:spMk id="215" creationId="{BF0F4714-6B1B-D06B-43DF-7F25215B90B4}"/>
          </ac:spMkLst>
        </pc:spChg>
        <pc:spChg chg="add del">
          <ac:chgData name="Irina van der Wal | Lodamind" userId="ff0e01cd-9214-4521-ab79-0fdbd3d991ba" providerId="ADAL" clId="{030C7E3A-C69C-53F1-982C-171DA57E4A26}" dt="2026-04-14T12:40:25.802" v="14163" actId="478"/>
          <ac:spMkLst>
            <pc:docMk/>
            <pc:sldMk cId="757883741" sldId="2142533040"/>
            <ac:spMk id="216" creationId="{6FB9EAEA-B001-521C-F540-09F1AE23E2D8}"/>
          </ac:spMkLst>
        </pc:spChg>
        <pc:spChg chg="add del">
          <ac:chgData name="Irina van der Wal | Lodamind" userId="ff0e01cd-9214-4521-ab79-0fdbd3d991ba" providerId="ADAL" clId="{030C7E3A-C69C-53F1-982C-171DA57E4A26}" dt="2026-04-14T12:40:25.802" v="14163" actId="478"/>
          <ac:spMkLst>
            <pc:docMk/>
            <pc:sldMk cId="757883741" sldId="2142533040"/>
            <ac:spMk id="217" creationId="{4A80AF14-8C49-87BE-AA17-20AF80A5D2E2}"/>
          </ac:spMkLst>
        </pc:spChg>
        <pc:spChg chg="add del">
          <ac:chgData name="Irina van der Wal | Lodamind" userId="ff0e01cd-9214-4521-ab79-0fdbd3d991ba" providerId="ADAL" clId="{030C7E3A-C69C-53F1-982C-171DA57E4A26}" dt="2026-04-14T12:40:25.802" v="14163" actId="478"/>
          <ac:spMkLst>
            <pc:docMk/>
            <pc:sldMk cId="757883741" sldId="2142533040"/>
            <ac:spMk id="218" creationId="{BE2251DD-F054-53A6-BB66-A03A8D5652B3}"/>
          </ac:spMkLst>
        </pc:spChg>
        <pc:spChg chg="add del">
          <ac:chgData name="Irina van der Wal | Lodamind" userId="ff0e01cd-9214-4521-ab79-0fdbd3d991ba" providerId="ADAL" clId="{030C7E3A-C69C-53F1-982C-171DA57E4A26}" dt="2026-04-14T12:40:25.802" v="14163" actId="478"/>
          <ac:spMkLst>
            <pc:docMk/>
            <pc:sldMk cId="757883741" sldId="2142533040"/>
            <ac:spMk id="223" creationId="{5691C888-840B-3EE5-684C-F715C7F2A242}"/>
          </ac:spMkLst>
        </pc:spChg>
        <pc:spChg chg="add del">
          <ac:chgData name="Irina van der Wal | Lodamind" userId="ff0e01cd-9214-4521-ab79-0fdbd3d991ba" providerId="ADAL" clId="{030C7E3A-C69C-53F1-982C-171DA57E4A26}" dt="2026-04-14T12:40:25.802" v="14163" actId="478"/>
          <ac:spMkLst>
            <pc:docMk/>
            <pc:sldMk cId="757883741" sldId="2142533040"/>
            <ac:spMk id="224" creationId="{82E80A35-87D7-814B-8EA6-62A704663ED4}"/>
          </ac:spMkLst>
        </pc:spChg>
        <pc:spChg chg="add del">
          <ac:chgData name="Irina van der Wal | Lodamind" userId="ff0e01cd-9214-4521-ab79-0fdbd3d991ba" providerId="ADAL" clId="{030C7E3A-C69C-53F1-982C-171DA57E4A26}" dt="2026-04-14T12:40:25.802" v="14163" actId="478"/>
          <ac:spMkLst>
            <pc:docMk/>
            <pc:sldMk cId="757883741" sldId="2142533040"/>
            <ac:spMk id="265" creationId="{0A83784F-CF29-8199-3232-2635958BFDC1}"/>
          </ac:spMkLst>
        </pc:spChg>
        <pc:spChg chg="del">
          <ac:chgData name="Irina van der Wal | Lodamind" userId="ff0e01cd-9214-4521-ab79-0fdbd3d991ba" providerId="ADAL" clId="{030C7E3A-C69C-53F1-982C-171DA57E4A26}" dt="2026-04-14T12:40:35.676" v="14164" actId="478"/>
          <ac:spMkLst>
            <pc:docMk/>
            <pc:sldMk cId="757883741" sldId="2142533040"/>
            <ac:spMk id="582" creationId="{2A792C1E-954B-71A5-35EE-9F9F2B614389}"/>
          </ac:spMkLst>
        </pc:spChg>
      </pc:sldChg>
      <pc:sldChg chg="addSp delSp modSp add mod modClrScheme modAnim modShow chgLayout">
        <pc:chgData name="Irina van der Wal | Lodamind" userId="ff0e01cd-9214-4521-ab79-0fdbd3d991ba" providerId="ADAL" clId="{030C7E3A-C69C-53F1-982C-171DA57E4A26}" dt="2026-04-15T13:45:48.294" v="16538" actId="729"/>
        <pc:sldMkLst>
          <pc:docMk/>
          <pc:sldMk cId="838930393" sldId="2142533041"/>
        </pc:sldMkLst>
        <pc:spChg chg="del">
          <ac:chgData name="Irina van der Wal | Lodamind" userId="ff0e01cd-9214-4521-ab79-0fdbd3d991ba" providerId="ADAL" clId="{030C7E3A-C69C-53F1-982C-171DA57E4A26}" dt="2026-04-14T12:41:12.610" v="14169" actId="21"/>
          <ac:spMkLst>
            <pc:docMk/>
            <pc:sldMk cId="838930393" sldId="2142533041"/>
            <ac:spMk id="2" creationId="{DAA3A52F-0945-12CB-90ED-D1C61EE7650B}"/>
          </ac:spMkLst>
        </pc:spChg>
        <pc:spChg chg="add mod">
          <ac:chgData name="Irina van der Wal | Lodamind" userId="ff0e01cd-9214-4521-ab79-0fdbd3d991ba" providerId="ADAL" clId="{030C7E3A-C69C-53F1-982C-171DA57E4A26}" dt="2026-04-14T12:41:23.133" v="14174"/>
          <ac:spMkLst>
            <pc:docMk/>
            <pc:sldMk cId="838930393" sldId="2142533041"/>
            <ac:spMk id="3" creationId="{CAE926B9-129C-69A3-7E4A-E26ADF7A6605}"/>
          </ac:spMkLst>
        </pc:spChg>
        <pc:spChg chg="mod">
          <ac:chgData name="Irina van der Wal | Lodamind" userId="ff0e01cd-9214-4521-ab79-0fdbd3d991ba" providerId="ADAL" clId="{030C7E3A-C69C-53F1-982C-171DA57E4A26}" dt="2026-04-14T12:44:02.867" v="14181"/>
          <ac:spMkLst>
            <pc:docMk/>
            <pc:sldMk cId="838930393" sldId="2142533041"/>
            <ac:spMk id="8" creationId="{F245D9B5-85B8-863A-2CB2-F291B09D21B2}"/>
          </ac:spMkLst>
        </pc:spChg>
        <pc:spChg chg="mod">
          <ac:chgData name="Irina van der Wal | Lodamind" userId="ff0e01cd-9214-4521-ab79-0fdbd3d991ba" providerId="ADAL" clId="{030C7E3A-C69C-53F1-982C-171DA57E4A26}" dt="2026-04-14T12:44:02.867" v="14181"/>
          <ac:spMkLst>
            <pc:docMk/>
            <pc:sldMk cId="838930393" sldId="2142533041"/>
            <ac:spMk id="9" creationId="{5F283A1B-4A03-C897-6039-C941B8DF938D}"/>
          </ac:spMkLst>
        </pc:spChg>
        <pc:spChg chg="mod">
          <ac:chgData name="Irina van der Wal | Lodamind" userId="ff0e01cd-9214-4521-ab79-0fdbd3d991ba" providerId="ADAL" clId="{030C7E3A-C69C-53F1-982C-171DA57E4A26}" dt="2026-04-14T12:44:02.867" v="14181"/>
          <ac:spMkLst>
            <pc:docMk/>
            <pc:sldMk cId="838930393" sldId="2142533041"/>
            <ac:spMk id="26" creationId="{3BCADEA7-B4D8-70F6-625E-FF7F7EA51714}"/>
          </ac:spMkLst>
        </pc:spChg>
        <pc:spChg chg="mod">
          <ac:chgData name="Irina van der Wal | Lodamind" userId="ff0e01cd-9214-4521-ab79-0fdbd3d991ba" providerId="ADAL" clId="{030C7E3A-C69C-53F1-982C-171DA57E4A26}" dt="2026-04-14T12:44:02.867" v="14181"/>
          <ac:spMkLst>
            <pc:docMk/>
            <pc:sldMk cId="838930393" sldId="2142533041"/>
            <ac:spMk id="36" creationId="{2BCCCF71-A5B4-907A-2608-28206478900B}"/>
          </ac:spMkLst>
        </pc:spChg>
        <pc:spChg chg="mod">
          <ac:chgData name="Irina van der Wal | Lodamind" userId="ff0e01cd-9214-4521-ab79-0fdbd3d991ba" providerId="ADAL" clId="{030C7E3A-C69C-53F1-982C-171DA57E4A26}" dt="2026-04-14T12:44:02.867" v="14181"/>
          <ac:spMkLst>
            <pc:docMk/>
            <pc:sldMk cId="838930393" sldId="2142533041"/>
            <ac:spMk id="41" creationId="{D60BBABB-05BF-6D4B-EC4F-90A0B2B89C67}"/>
          </ac:spMkLst>
        </pc:spChg>
        <pc:spChg chg="mod">
          <ac:chgData name="Irina van der Wal | Lodamind" userId="ff0e01cd-9214-4521-ab79-0fdbd3d991ba" providerId="ADAL" clId="{030C7E3A-C69C-53F1-982C-171DA57E4A26}" dt="2026-04-14T12:44:02.867" v="14181"/>
          <ac:spMkLst>
            <pc:docMk/>
            <pc:sldMk cId="838930393" sldId="2142533041"/>
            <ac:spMk id="49" creationId="{11ECA14B-5710-1DC4-C653-72B1F5B48154}"/>
          </ac:spMkLst>
        </pc:spChg>
        <pc:spChg chg="mod">
          <ac:chgData name="Irina van der Wal | Lodamind" userId="ff0e01cd-9214-4521-ab79-0fdbd3d991ba" providerId="ADAL" clId="{030C7E3A-C69C-53F1-982C-171DA57E4A26}" dt="2026-04-14T12:44:02.867" v="14181"/>
          <ac:spMkLst>
            <pc:docMk/>
            <pc:sldMk cId="838930393" sldId="2142533041"/>
            <ac:spMk id="51" creationId="{E50BDDEC-F1F0-EC6D-7F81-4414745C82F8}"/>
          </ac:spMkLst>
        </pc:spChg>
        <pc:spChg chg="mod">
          <ac:chgData name="Irina van der Wal | Lodamind" userId="ff0e01cd-9214-4521-ab79-0fdbd3d991ba" providerId="ADAL" clId="{030C7E3A-C69C-53F1-982C-171DA57E4A26}" dt="2026-04-14T12:44:02.867" v="14181"/>
          <ac:spMkLst>
            <pc:docMk/>
            <pc:sldMk cId="838930393" sldId="2142533041"/>
            <ac:spMk id="55" creationId="{C94614BE-31D9-D140-0C5A-7BA67BEC7434}"/>
          </ac:spMkLst>
        </pc:spChg>
        <pc:spChg chg="mod">
          <ac:chgData name="Irina van der Wal | Lodamind" userId="ff0e01cd-9214-4521-ab79-0fdbd3d991ba" providerId="ADAL" clId="{030C7E3A-C69C-53F1-982C-171DA57E4A26}" dt="2026-04-14T12:44:02.867" v="14181"/>
          <ac:spMkLst>
            <pc:docMk/>
            <pc:sldMk cId="838930393" sldId="2142533041"/>
            <ac:spMk id="56" creationId="{EE6A8743-627D-2D38-3E20-19A677565A6B}"/>
          </ac:spMkLst>
        </pc:spChg>
        <pc:spChg chg="mod">
          <ac:chgData name="Irina van der Wal | Lodamind" userId="ff0e01cd-9214-4521-ab79-0fdbd3d991ba" providerId="ADAL" clId="{030C7E3A-C69C-53F1-982C-171DA57E4A26}" dt="2026-04-14T12:44:02.867" v="14181"/>
          <ac:spMkLst>
            <pc:docMk/>
            <pc:sldMk cId="838930393" sldId="2142533041"/>
            <ac:spMk id="59" creationId="{BE44CE38-0CD0-CC1B-BF55-F241BDDD9AE9}"/>
          </ac:spMkLst>
        </pc:spChg>
        <pc:spChg chg="add del mod ord">
          <ac:chgData name="Irina van der Wal | Lodamind" userId="ff0e01cd-9214-4521-ab79-0fdbd3d991ba" providerId="ADAL" clId="{030C7E3A-C69C-53F1-982C-171DA57E4A26}" dt="2026-04-14T12:44:22.655" v="14187" actId="478"/>
          <ac:spMkLst>
            <pc:docMk/>
            <pc:sldMk cId="838930393" sldId="2142533041"/>
            <ac:spMk id="61" creationId="{0B87E97C-A8DD-82ED-6B82-FE04610E490D}"/>
          </ac:spMkLst>
        </pc:spChg>
        <pc:spChg chg="mod">
          <ac:chgData name="Irina van der Wal | Lodamind" userId="ff0e01cd-9214-4521-ab79-0fdbd3d991ba" providerId="ADAL" clId="{030C7E3A-C69C-53F1-982C-171DA57E4A26}" dt="2026-04-14T12:52:33.261" v="14203" actId="207"/>
          <ac:spMkLst>
            <pc:docMk/>
            <pc:sldMk cId="838930393" sldId="2142533041"/>
            <ac:spMk id="66" creationId="{39ABD630-2BDC-8624-2FD3-71962045C76A}"/>
          </ac:spMkLst>
        </pc:spChg>
        <pc:spChg chg="del">
          <ac:chgData name="Irina van der Wal | Lodamind" userId="ff0e01cd-9214-4521-ab79-0fdbd3d991ba" providerId="ADAL" clId="{030C7E3A-C69C-53F1-982C-171DA57E4A26}" dt="2026-04-14T12:44:07.880" v="14183" actId="478"/>
          <ac:spMkLst>
            <pc:docMk/>
            <pc:sldMk cId="838930393" sldId="2142533041"/>
            <ac:spMk id="74" creationId="{C1FFFB21-C784-8259-2160-06AA70E32435}"/>
          </ac:spMkLst>
        </pc:spChg>
        <pc:spChg chg="mod">
          <ac:chgData name="Irina van der Wal | Lodamind" userId="ff0e01cd-9214-4521-ab79-0fdbd3d991ba" providerId="ADAL" clId="{030C7E3A-C69C-53F1-982C-171DA57E4A26}" dt="2026-04-14T12:52:33.261" v="14203" actId="207"/>
          <ac:spMkLst>
            <pc:docMk/>
            <pc:sldMk cId="838930393" sldId="2142533041"/>
            <ac:spMk id="76" creationId="{EBFA0C6E-7670-3DF9-8EE7-79B7AB2B7B31}"/>
          </ac:spMkLst>
        </pc:spChg>
        <pc:spChg chg="mod">
          <ac:chgData name="Irina van der Wal | Lodamind" userId="ff0e01cd-9214-4521-ab79-0fdbd3d991ba" providerId="ADAL" clId="{030C7E3A-C69C-53F1-982C-171DA57E4A26}" dt="2026-04-14T12:52:33.261" v="14203" actId="207"/>
          <ac:spMkLst>
            <pc:docMk/>
            <pc:sldMk cId="838930393" sldId="2142533041"/>
            <ac:spMk id="80" creationId="{6C90A5FB-4B13-5E14-790B-930C9F9C3C49}"/>
          </ac:spMkLst>
        </pc:spChg>
        <pc:spChg chg="del mod">
          <ac:chgData name="Irina van der Wal | Lodamind" userId="ff0e01cd-9214-4521-ab79-0fdbd3d991ba" providerId="ADAL" clId="{030C7E3A-C69C-53F1-982C-171DA57E4A26}" dt="2026-04-14T13:21:33.500" v="14225" actId="478"/>
          <ac:spMkLst>
            <pc:docMk/>
            <pc:sldMk cId="838930393" sldId="2142533041"/>
            <ac:spMk id="82" creationId="{8D4AC165-1D30-53B7-6F05-54427521231D}"/>
          </ac:spMkLst>
        </pc:spChg>
        <pc:spChg chg="del mod">
          <ac:chgData name="Irina van der Wal | Lodamind" userId="ff0e01cd-9214-4521-ab79-0fdbd3d991ba" providerId="ADAL" clId="{030C7E3A-C69C-53F1-982C-171DA57E4A26}" dt="2026-04-14T13:21:33.500" v="14225" actId="478"/>
          <ac:spMkLst>
            <pc:docMk/>
            <pc:sldMk cId="838930393" sldId="2142533041"/>
            <ac:spMk id="83" creationId="{06841555-6A89-72BA-1474-6A7B20955C84}"/>
          </ac:spMkLst>
        </pc:spChg>
        <pc:spChg chg="del mod">
          <ac:chgData name="Irina van der Wal | Lodamind" userId="ff0e01cd-9214-4521-ab79-0fdbd3d991ba" providerId="ADAL" clId="{030C7E3A-C69C-53F1-982C-171DA57E4A26}" dt="2026-04-14T13:21:33.500" v="14225" actId="478"/>
          <ac:spMkLst>
            <pc:docMk/>
            <pc:sldMk cId="838930393" sldId="2142533041"/>
            <ac:spMk id="84" creationId="{61BE68D5-1C9E-D662-D0D2-AF5CAEC3E838}"/>
          </ac:spMkLst>
        </pc:spChg>
        <pc:spChg chg="del mod">
          <ac:chgData name="Irina van der Wal | Lodamind" userId="ff0e01cd-9214-4521-ab79-0fdbd3d991ba" providerId="ADAL" clId="{030C7E3A-C69C-53F1-982C-171DA57E4A26}" dt="2026-04-14T13:21:33.500" v="14225" actId="478"/>
          <ac:spMkLst>
            <pc:docMk/>
            <pc:sldMk cId="838930393" sldId="2142533041"/>
            <ac:spMk id="85" creationId="{A1A09FE7-9346-5F63-3A11-71F13DDEA6D5}"/>
          </ac:spMkLst>
        </pc:spChg>
        <pc:spChg chg="del mod">
          <ac:chgData name="Irina van der Wal | Lodamind" userId="ff0e01cd-9214-4521-ab79-0fdbd3d991ba" providerId="ADAL" clId="{030C7E3A-C69C-53F1-982C-171DA57E4A26}" dt="2026-04-14T13:21:33.500" v="14225" actId="478"/>
          <ac:spMkLst>
            <pc:docMk/>
            <pc:sldMk cId="838930393" sldId="2142533041"/>
            <ac:spMk id="86" creationId="{FBA781F6-8482-C0DC-B53C-16F8E4167BA1}"/>
          </ac:spMkLst>
        </pc:spChg>
        <pc:spChg chg="del mod">
          <ac:chgData name="Irina van der Wal | Lodamind" userId="ff0e01cd-9214-4521-ab79-0fdbd3d991ba" providerId="ADAL" clId="{030C7E3A-C69C-53F1-982C-171DA57E4A26}" dt="2026-04-14T13:21:33.500" v="14225" actId="478"/>
          <ac:spMkLst>
            <pc:docMk/>
            <pc:sldMk cId="838930393" sldId="2142533041"/>
            <ac:spMk id="87" creationId="{C8306035-6202-BABE-647D-CE7402954CEA}"/>
          </ac:spMkLst>
        </pc:spChg>
        <pc:spChg chg="mod">
          <ac:chgData name="Irina van der Wal | Lodamind" userId="ff0e01cd-9214-4521-ab79-0fdbd3d991ba" providerId="ADAL" clId="{030C7E3A-C69C-53F1-982C-171DA57E4A26}" dt="2026-04-14T12:55:10.127" v="14217" actId="165"/>
          <ac:spMkLst>
            <pc:docMk/>
            <pc:sldMk cId="838930393" sldId="2142533041"/>
            <ac:spMk id="91" creationId="{D87CC79C-84E4-062C-87FF-B7B8AAA0AD24}"/>
          </ac:spMkLst>
        </pc:spChg>
        <pc:spChg chg="mod">
          <ac:chgData name="Irina van der Wal | Lodamind" userId="ff0e01cd-9214-4521-ab79-0fdbd3d991ba" providerId="ADAL" clId="{030C7E3A-C69C-53F1-982C-171DA57E4A26}" dt="2026-04-14T12:55:10.127" v="14217" actId="165"/>
          <ac:spMkLst>
            <pc:docMk/>
            <pc:sldMk cId="838930393" sldId="2142533041"/>
            <ac:spMk id="92" creationId="{967A3F60-B2BF-DF06-A2F0-1AA01D09D47A}"/>
          </ac:spMkLst>
        </pc:spChg>
        <pc:spChg chg="mod">
          <ac:chgData name="Irina van der Wal | Lodamind" userId="ff0e01cd-9214-4521-ab79-0fdbd3d991ba" providerId="ADAL" clId="{030C7E3A-C69C-53F1-982C-171DA57E4A26}" dt="2026-04-14T12:55:10.127" v="14217" actId="165"/>
          <ac:spMkLst>
            <pc:docMk/>
            <pc:sldMk cId="838930393" sldId="2142533041"/>
            <ac:spMk id="93" creationId="{8A900238-67FB-6B66-FF50-65C1A5BF9369}"/>
          </ac:spMkLst>
        </pc:spChg>
        <pc:spChg chg="mod">
          <ac:chgData name="Irina van der Wal | Lodamind" userId="ff0e01cd-9214-4521-ab79-0fdbd3d991ba" providerId="ADAL" clId="{030C7E3A-C69C-53F1-982C-171DA57E4A26}" dt="2026-04-14T12:55:10.127" v="14217" actId="165"/>
          <ac:spMkLst>
            <pc:docMk/>
            <pc:sldMk cId="838930393" sldId="2142533041"/>
            <ac:spMk id="94" creationId="{42D32AAA-7237-A446-20F0-CA86A5822D6F}"/>
          </ac:spMkLst>
        </pc:spChg>
        <pc:spChg chg="mod">
          <ac:chgData name="Irina van der Wal | Lodamind" userId="ff0e01cd-9214-4521-ab79-0fdbd3d991ba" providerId="ADAL" clId="{030C7E3A-C69C-53F1-982C-171DA57E4A26}" dt="2026-04-14T12:55:10.127" v="14217" actId="165"/>
          <ac:spMkLst>
            <pc:docMk/>
            <pc:sldMk cId="838930393" sldId="2142533041"/>
            <ac:spMk id="95" creationId="{E8A80ED5-6F00-DF81-6E06-BDD66C99A712}"/>
          </ac:spMkLst>
        </pc:spChg>
        <pc:spChg chg="mod">
          <ac:chgData name="Irina van der Wal | Lodamind" userId="ff0e01cd-9214-4521-ab79-0fdbd3d991ba" providerId="ADAL" clId="{030C7E3A-C69C-53F1-982C-171DA57E4A26}" dt="2026-04-14T12:55:10.127" v="14217" actId="165"/>
          <ac:spMkLst>
            <pc:docMk/>
            <pc:sldMk cId="838930393" sldId="2142533041"/>
            <ac:spMk id="96" creationId="{7A3047C3-A3D8-9DDF-13B0-64D9FD073E8C}"/>
          </ac:spMkLst>
        </pc:spChg>
        <pc:spChg chg="mod">
          <ac:chgData name="Irina van der Wal | Lodamind" userId="ff0e01cd-9214-4521-ab79-0fdbd3d991ba" providerId="ADAL" clId="{030C7E3A-C69C-53F1-982C-171DA57E4A26}" dt="2026-04-14T12:55:10.127" v="14217" actId="165"/>
          <ac:spMkLst>
            <pc:docMk/>
            <pc:sldMk cId="838930393" sldId="2142533041"/>
            <ac:spMk id="97" creationId="{6E24787F-D21B-3958-B3CC-45E6334FE6D2}"/>
          </ac:spMkLst>
        </pc:spChg>
        <pc:spChg chg="mod">
          <ac:chgData name="Irina van der Wal | Lodamind" userId="ff0e01cd-9214-4521-ab79-0fdbd3d991ba" providerId="ADAL" clId="{030C7E3A-C69C-53F1-982C-171DA57E4A26}" dt="2026-04-14T12:55:10.127" v="14217" actId="165"/>
          <ac:spMkLst>
            <pc:docMk/>
            <pc:sldMk cId="838930393" sldId="2142533041"/>
            <ac:spMk id="101" creationId="{0CD2F7E8-22CA-EFA9-544D-E8ABCAE04773}"/>
          </ac:spMkLst>
        </pc:spChg>
        <pc:spChg chg="mod">
          <ac:chgData name="Irina van der Wal | Lodamind" userId="ff0e01cd-9214-4521-ab79-0fdbd3d991ba" providerId="ADAL" clId="{030C7E3A-C69C-53F1-982C-171DA57E4A26}" dt="2026-04-14T12:55:17.529" v="14221" actId="2085"/>
          <ac:spMkLst>
            <pc:docMk/>
            <pc:sldMk cId="838930393" sldId="2142533041"/>
            <ac:spMk id="102" creationId="{0D3C5C51-4A75-CA22-E601-2076D8D9B524}"/>
          </ac:spMkLst>
        </pc:spChg>
        <pc:spChg chg="mod">
          <ac:chgData name="Irina van der Wal | Lodamind" userId="ff0e01cd-9214-4521-ab79-0fdbd3d991ba" providerId="ADAL" clId="{030C7E3A-C69C-53F1-982C-171DA57E4A26}" dt="2026-04-14T12:55:17.529" v="14221" actId="2085"/>
          <ac:spMkLst>
            <pc:docMk/>
            <pc:sldMk cId="838930393" sldId="2142533041"/>
            <ac:spMk id="103" creationId="{2447339C-204E-B26C-5467-7340532F170C}"/>
          </ac:spMkLst>
        </pc:spChg>
        <pc:spChg chg="mod">
          <ac:chgData name="Irina van der Wal | Lodamind" userId="ff0e01cd-9214-4521-ab79-0fdbd3d991ba" providerId="ADAL" clId="{030C7E3A-C69C-53F1-982C-171DA57E4A26}" dt="2026-04-14T13:37:36.728" v="14776" actId="207"/>
          <ac:spMkLst>
            <pc:docMk/>
            <pc:sldMk cId="838930393" sldId="2142533041"/>
            <ac:spMk id="109" creationId="{85D6696A-DEE0-3821-A961-084FDDEA7495}"/>
          </ac:spMkLst>
        </pc:spChg>
        <pc:spChg chg="mod">
          <ac:chgData name="Irina van der Wal | Lodamind" userId="ff0e01cd-9214-4521-ab79-0fdbd3d991ba" providerId="ADAL" clId="{030C7E3A-C69C-53F1-982C-171DA57E4A26}" dt="2026-04-14T13:28:02.079" v="14271" actId="165"/>
          <ac:spMkLst>
            <pc:docMk/>
            <pc:sldMk cId="838930393" sldId="2142533041"/>
            <ac:spMk id="112" creationId="{91AC781F-F37F-3D05-ECB6-161703B1DBD1}"/>
          </ac:spMkLst>
        </pc:spChg>
        <pc:spChg chg="mod">
          <ac:chgData name="Irina van der Wal | Lodamind" userId="ff0e01cd-9214-4521-ab79-0fdbd3d991ba" providerId="ADAL" clId="{030C7E3A-C69C-53F1-982C-171DA57E4A26}" dt="2026-04-14T13:37:07.846" v="14706" actId="207"/>
          <ac:spMkLst>
            <pc:docMk/>
            <pc:sldMk cId="838930393" sldId="2142533041"/>
            <ac:spMk id="113" creationId="{3030FAC2-BBA9-EFB5-9B7E-B4125E0EAA8B}"/>
          </ac:spMkLst>
        </pc:spChg>
        <pc:spChg chg="mod">
          <ac:chgData name="Irina van der Wal | Lodamind" userId="ff0e01cd-9214-4521-ab79-0fdbd3d991ba" providerId="ADAL" clId="{030C7E3A-C69C-53F1-982C-171DA57E4A26}" dt="2026-04-14T13:37:07.846" v="14706" actId="207"/>
          <ac:spMkLst>
            <pc:docMk/>
            <pc:sldMk cId="838930393" sldId="2142533041"/>
            <ac:spMk id="116" creationId="{801BE23F-1278-6F0D-197B-5737154C150B}"/>
          </ac:spMkLst>
        </pc:spChg>
        <pc:spChg chg="mod">
          <ac:chgData name="Irina van der Wal | Lodamind" userId="ff0e01cd-9214-4521-ab79-0fdbd3d991ba" providerId="ADAL" clId="{030C7E3A-C69C-53F1-982C-171DA57E4A26}" dt="2026-04-14T13:22:04.573" v="14232" actId="27803"/>
          <ac:spMkLst>
            <pc:docMk/>
            <pc:sldMk cId="838930393" sldId="2142533041"/>
            <ac:spMk id="117" creationId="{6BFC6485-BD8B-0D31-00B3-DE90439B2FC9}"/>
          </ac:spMkLst>
        </pc:spChg>
        <pc:spChg chg="mod">
          <ac:chgData name="Irina van der Wal | Lodamind" userId="ff0e01cd-9214-4521-ab79-0fdbd3d991ba" providerId="ADAL" clId="{030C7E3A-C69C-53F1-982C-171DA57E4A26}" dt="2026-04-14T13:28:02.079" v="14271" actId="165"/>
          <ac:spMkLst>
            <pc:docMk/>
            <pc:sldMk cId="838930393" sldId="2142533041"/>
            <ac:spMk id="120" creationId="{2AA4462C-F5CD-1C83-D7FF-06F7182B9BC5}"/>
          </ac:spMkLst>
        </pc:spChg>
        <pc:spChg chg="mod">
          <ac:chgData name="Irina van der Wal | Lodamind" userId="ff0e01cd-9214-4521-ab79-0fdbd3d991ba" providerId="ADAL" clId="{030C7E3A-C69C-53F1-982C-171DA57E4A26}" dt="2026-04-14T13:37:07.846" v="14706" actId="207"/>
          <ac:spMkLst>
            <pc:docMk/>
            <pc:sldMk cId="838930393" sldId="2142533041"/>
            <ac:spMk id="121" creationId="{4E657397-6E61-3EF4-05E5-63AEB28A7A12}"/>
          </ac:spMkLst>
        </pc:spChg>
        <pc:spChg chg="mod">
          <ac:chgData name="Irina van der Wal | Lodamind" userId="ff0e01cd-9214-4521-ab79-0fdbd3d991ba" providerId="ADAL" clId="{030C7E3A-C69C-53F1-982C-171DA57E4A26}" dt="2026-04-14T13:28:02.079" v="14271" actId="165"/>
          <ac:spMkLst>
            <pc:docMk/>
            <pc:sldMk cId="838930393" sldId="2142533041"/>
            <ac:spMk id="123" creationId="{D8A0CDED-03FB-8BCC-C32F-B2AA34B53BA1}"/>
          </ac:spMkLst>
        </pc:spChg>
        <pc:spChg chg="mod">
          <ac:chgData name="Irina van der Wal | Lodamind" userId="ff0e01cd-9214-4521-ab79-0fdbd3d991ba" providerId="ADAL" clId="{030C7E3A-C69C-53F1-982C-171DA57E4A26}" dt="2026-04-14T13:27:45.403" v="14266" actId="207"/>
          <ac:spMkLst>
            <pc:docMk/>
            <pc:sldMk cId="838930393" sldId="2142533041"/>
            <ac:spMk id="130" creationId="{8897B25A-C40E-D91D-6CB3-B2A1329A53F8}"/>
          </ac:spMkLst>
        </pc:spChg>
        <pc:spChg chg="mod">
          <ac:chgData name="Irina van der Wal | Lodamind" userId="ff0e01cd-9214-4521-ab79-0fdbd3d991ba" providerId="ADAL" clId="{030C7E3A-C69C-53F1-982C-171DA57E4A26}" dt="2026-04-14T13:37:07.846" v="14706" actId="207"/>
          <ac:spMkLst>
            <pc:docMk/>
            <pc:sldMk cId="838930393" sldId="2142533041"/>
            <ac:spMk id="131" creationId="{CCAAECA6-AC8F-752D-8910-5C94EF33BA73}"/>
          </ac:spMkLst>
        </pc:spChg>
        <pc:spChg chg="mod">
          <ac:chgData name="Irina van der Wal | Lodamind" userId="ff0e01cd-9214-4521-ab79-0fdbd3d991ba" providerId="ADAL" clId="{030C7E3A-C69C-53F1-982C-171DA57E4A26}" dt="2026-04-14T13:27:45.403" v="14266" actId="207"/>
          <ac:spMkLst>
            <pc:docMk/>
            <pc:sldMk cId="838930393" sldId="2142533041"/>
            <ac:spMk id="145" creationId="{7E49B83E-DF37-AE5E-7B0C-EDE05E1BE214}"/>
          </ac:spMkLst>
        </pc:spChg>
        <pc:spChg chg="mod">
          <ac:chgData name="Irina van der Wal | Lodamind" userId="ff0e01cd-9214-4521-ab79-0fdbd3d991ba" providerId="ADAL" clId="{030C7E3A-C69C-53F1-982C-171DA57E4A26}" dt="2026-04-14T13:27:45.403" v="14266" actId="207"/>
          <ac:spMkLst>
            <pc:docMk/>
            <pc:sldMk cId="838930393" sldId="2142533041"/>
            <ac:spMk id="148" creationId="{86F478B7-E1CB-EAED-F029-789F5BE438DC}"/>
          </ac:spMkLst>
        </pc:spChg>
        <pc:spChg chg="mod">
          <ac:chgData name="Irina van der Wal | Lodamind" userId="ff0e01cd-9214-4521-ab79-0fdbd3d991ba" providerId="ADAL" clId="{030C7E3A-C69C-53F1-982C-171DA57E4A26}" dt="2026-04-14T13:27:45.403" v="14266" actId="207"/>
          <ac:spMkLst>
            <pc:docMk/>
            <pc:sldMk cId="838930393" sldId="2142533041"/>
            <ac:spMk id="157" creationId="{6AC431B1-EE3E-9A8C-57CC-713A79B96C4E}"/>
          </ac:spMkLst>
        </pc:spChg>
        <pc:spChg chg="mod">
          <ac:chgData name="Irina van der Wal | Lodamind" userId="ff0e01cd-9214-4521-ab79-0fdbd3d991ba" providerId="ADAL" clId="{030C7E3A-C69C-53F1-982C-171DA57E4A26}" dt="2026-04-14T13:37:07.846" v="14706" actId="207"/>
          <ac:spMkLst>
            <pc:docMk/>
            <pc:sldMk cId="838930393" sldId="2142533041"/>
            <ac:spMk id="185" creationId="{7BCFA064-43C5-8E76-6D61-0412347E39E6}"/>
          </ac:spMkLst>
        </pc:spChg>
        <pc:spChg chg="mod">
          <ac:chgData name="Irina van der Wal | Lodamind" userId="ff0e01cd-9214-4521-ab79-0fdbd3d991ba" providerId="ADAL" clId="{030C7E3A-C69C-53F1-982C-171DA57E4A26}" dt="2026-04-14T13:37:07.846" v="14706" actId="207"/>
          <ac:spMkLst>
            <pc:docMk/>
            <pc:sldMk cId="838930393" sldId="2142533041"/>
            <ac:spMk id="189" creationId="{7F7D1679-A3EF-8303-C759-EDD9ED31ADA4}"/>
          </ac:spMkLst>
        </pc:spChg>
        <pc:spChg chg="mod">
          <ac:chgData name="Irina van der Wal | Lodamind" userId="ff0e01cd-9214-4521-ab79-0fdbd3d991ba" providerId="ADAL" clId="{030C7E3A-C69C-53F1-982C-171DA57E4A26}" dt="2026-04-14T13:27:45.403" v="14266" actId="207"/>
          <ac:spMkLst>
            <pc:docMk/>
            <pc:sldMk cId="838930393" sldId="2142533041"/>
            <ac:spMk id="191" creationId="{57EE698D-844C-2558-ACD3-D977E1252CE5}"/>
          </ac:spMkLst>
        </pc:spChg>
        <pc:spChg chg="mod">
          <ac:chgData name="Irina van der Wal | Lodamind" userId="ff0e01cd-9214-4521-ab79-0fdbd3d991ba" providerId="ADAL" clId="{030C7E3A-C69C-53F1-982C-171DA57E4A26}" dt="2026-04-14T13:27:05.209" v="14260" actId="207"/>
          <ac:spMkLst>
            <pc:docMk/>
            <pc:sldMk cId="838930393" sldId="2142533041"/>
            <ac:spMk id="192" creationId="{6938BBAA-E5BE-2BC3-A549-7D0710DE9C59}"/>
          </ac:spMkLst>
        </pc:spChg>
        <pc:spChg chg="mod">
          <ac:chgData name="Irina van der Wal | Lodamind" userId="ff0e01cd-9214-4521-ab79-0fdbd3d991ba" providerId="ADAL" clId="{030C7E3A-C69C-53F1-982C-171DA57E4A26}" dt="2026-04-14T13:33:38.334" v="14305" actId="164"/>
          <ac:spMkLst>
            <pc:docMk/>
            <pc:sldMk cId="838930393" sldId="2142533041"/>
            <ac:spMk id="209" creationId="{F68805AF-84CB-ED54-60E9-E7FDA9E04041}"/>
          </ac:spMkLst>
        </pc:spChg>
        <pc:spChg chg="mod">
          <ac:chgData name="Irina van der Wal | Lodamind" userId="ff0e01cd-9214-4521-ab79-0fdbd3d991ba" providerId="ADAL" clId="{030C7E3A-C69C-53F1-982C-171DA57E4A26}" dt="2026-04-14T13:27:05.209" v="14260" actId="207"/>
          <ac:spMkLst>
            <pc:docMk/>
            <pc:sldMk cId="838930393" sldId="2142533041"/>
            <ac:spMk id="217" creationId="{C1319471-91BE-11DE-DC3A-9157118F343B}"/>
          </ac:spMkLst>
        </pc:spChg>
        <pc:spChg chg="mod">
          <ac:chgData name="Irina van der Wal | Lodamind" userId="ff0e01cd-9214-4521-ab79-0fdbd3d991ba" providerId="ADAL" clId="{030C7E3A-C69C-53F1-982C-171DA57E4A26}" dt="2026-04-14T13:33:38.334" v="14305" actId="164"/>
          <ac:spMkLst>
            <pc:docMk/>
            <pc:sldMk cId="838930393" sldId="2142533041"/>
            <ac:spMk id="218" creationId="{D9F66289-3700-8083-E6E8-E72D9DCA4372}"/>
          </ac:spMkLst>
        </pc:spChg>
        <pc:spChg chg="mod">
          <ac:chgData name="Irina van der Wal | Lodamind" userId="ff0e01cd-9214-4521-ab79-0fdbd3d991ba" providerId="ADAL" clId="{030C7E3A-C69C-53F1-982C-171DA57E4A26}" dt="2026-04-14T13:33:38.334" v="14305" actId="164"/>
          <ac:spMkLst>
            <pc:docMk/>
            <pc:sldMk cId="838930393" sldId="2142533041"/>
            <ac:spMk id="219" creationId="{7426D842-2DFC-8061-CC6D-79B360D31E30}"/>
          </ac:spMkLst>
        </pc:spChg>
        <pc:spChg chg="mod">
          <ac:chgData name="Irina van der Wal | Lodamind" userId="ff0e01cd-9214-4521-ab79-0fdbd3d991ba" providerId="ADAL" clId="{030C7E3A-C69C-53F1-982C-171DA57E4A26}" dt="2026-04-14T13:27:05.209" v="14260" actId="207"/>
          <ac:spMkLst>
            <pc:docMk/>
            <pc:sldMk cId="838930393" sldId="2142533041"/>
            <ac:spMk id="225" creationId="{30A773EE-2AE2-ECCA-A32E-409DF788FC67}"/>
          </ac:spMkLst>
        </pc:spChg>
        <pc:spChg chg="mod">
          <ac:chgData name="Irina van der Wal | Lodamind" userId="ff0e01cd-9214-4521-ab79-0fdbd3d991ba" providerId="ADAL" clId="{030C7E3A-C69C-53F1-982C-171DA57E4A26}" dt="2026-04-14T13:33:10.560" v="14295" actId="164"/>
          <ac:spMkLst>
            <pc:docMk/>
            <pc:sldMk cId="838930393" sldId="2142533041"/>
            <ac:spMk id="235" creationId="{E8CD9852-344D-7175-9D67-28B98CF1A700}"/>
          </ac:spMkLst>
        </pc:spChg>
        <pc:spChg chg="mod">
          <ac:chgData name="Irina van der Wal | Lodamind" userId="ff0e01cd-9214-4521-ab79-0fdbd3d991ba" providerId="ADAL" clId="{030C7E3A-C69C-53F1-982C-171DA57E4A26}" dt="2026-04-14T13:33:10.560" v="14295" actId="164"/>
          <ac:spMkLst>
            <pc:docMk/>
            <pc:sldMk cId="838930393" sldId="2142533041"/>
            <ac:spMk id="236" creationId="{7D1F6099-FA08-5D8F-7A5E-2C0E54478BAA}"/>
          </ac:spMkLst>
        </pc:spChg>
        <pc:spChg chg="mod">
          <ac:chgData name="Irina van der Wal | Lodamind" userId="ff0e01cd-9214-4521-ab79-0fdbd3d991ba" providerId="ADAL" clId="{030C7E3A-C69C-53F1-982C-171DA57E4A26}" dt="2026-04-14T13:26:39.711" v="14253" actId="207"/>
          <ac:spMkLst>
            <pc:docMk/>
            <pc:sldMk cId="838930393" sldId="2142533041"/>
            <ac:spMk id="238" creationId="{4B0C54A5-85B9-7992-AAD9-0B72FD7ED6B7}"/>
          </ac:spMkLst>
        </pc:spChg>
        <pc:spChg chg="mod">
          <ac:chgData name="Irina van der Wal | Lodamind" userId="ff0e01cd-9214-4521-ab79-0fdbd3d991ba" providerId="ADAL" clId="{030C7E3A-C69C-53F1-982C-171DA57E4A26}" dt="2026-04-14T13:26:30.978" v="14248" actId="207"/>
          <ac:spMkLst>
            <pc:docMk/>
            <pc:sldMk cId="838930393" sldId="2142533041"/>
            <ac:spMk id="240" creationId="{C2A4274A-6E08-53F2-9828-030C2F69E290}"/>
          </ac:spMkLst>
        </pc:spChg>
        <pc:spChg chg="mod">
          <ac:chgData name="Irina van der Wal | Lodamind" userId="ff0e01cd-9214-4521-ab79-0fdbd3d991ba" providerId="ADAL" clId="{030C7E3A-C69C-53F1-982C-171DA57E4A26}" dt="2026-04-14T13:26:30.978" v="14248" actId="207"/>
          <ac:spMkLst>
            <pc:docMk/>
            <pc:sldMk cId="838930393" sldId="2142533041"/>
            <ac:spMk id="242" creationId="{1CF1129C-CA5B-13C6-99D4-7D4FA0264666}"/>
          </ac:spMkLst>
        </pc:spChg>
        <pc:spChg chg="mod">
          <ac:chgData name="Irina van der Wal | Lodamind" userId="ff0e01cd-9214-4521-ab79-0fdbd3d991ba" providerId="ADAL" clId="{030C7E3A-C69C-53F1-982C-171DA57E4A26}" dt="2026-04-14T13:26:30.978" v="14248" actId="207"/>
          <ac:spMkLst>
            <pc:docMk/>
            <pc:sldMk cId="838930393" sldId="2142533041"/>
            <ac:spMk id="243" creationId="{B58543E0-3632-970D-4F87-98FB7CFA9336}"/>
          </ac:spMkLst>
        </pc:spChg>
        <pc:spChg chg="mod">
          <ac:chgData name="Irina van der Wal | Lodamind" userId="ff0e01cd-9214-4521-ab79-0fdbd3d991ba" providerId="ADAL" clId="{030C7E3A-C69C-53F1-982C-171DA57E4A26}" dt="2026-04-14T13:26:30.978" v="14248" actId="207"/>
          <ac:spMkLst>
            <pc:docMk/>
            <pc:sldMk cId="838930393" sldId="2142533041"/>
            <ac:spMk id="245" creationId="{9A1FE5A0-457D-BC63-6E76-13E9C9BDEE27}"/>
          </ac:spMkLst>
        </pc:spChg>
        <pc:spChg chg="mod">
          <ac:chgData name="Irina van der Wal | Lodamind" userId="ff0e01cd-9214-4521-ab79-0fdbd3d991ba" providerId="ADAL" clId="{030C7E3A-C69C-53F1-982C-171DA57E4A26}" dt="2026-04-14T13:26:20.374" v="14244" actId="207"/>
          <ac:spMkLst>
            <pc:docMk/>
            <pc:sldMk cId="838930393" sldId="2142533041"/>
            <ac:spMk id="250" creationId="{98305A6B-47D2-AE99-11EB-CE9106084435}"/>
          </ac:spMkLst>
        </pc:spChg>
        <pc:spChg chg="mod">
          <ac:chgData name="Irina van der Wal | Lodamind" userId="ff0e01cd-9214-4521-ab79-0fdbd3d991ba" providerId="ADAL" clId="{030C7E3A-C69C-53F1-982C-171DA57E4A26}" dt="2026-04-14T13:26:20.374" v="14244" actId="207"/>
          <ac:spMkLst>
            <pc:docMk/>
            <pc:sldMk cId="838930393" sldId="2142533041"/>
            <ac:spMk id="251" creationId="{ED9A91FA-D721-A644-5DAF-FDDCE65432A7}"/>
          </ac:spMkLst>
        </pc:spChg>
        <pc:spChg chg="mod">
          <ac:chgData name="Irina van der Wal | Lodamind" userId="ff0e01cd-9214-4521-ab79-0fdbd3d991ba" providerId="ADAL" clId="{030C7E3A-C69C-53F1-982C-171DA57E4A26}" dt="2026-04-14T13:26:20.374" v="14244" actId="207"/>
          <ac:spMkLst>
            <pc:docMk/>
            <pc:sldMk cId="838930393" sldId="2142533041"/>
            <ac:spMk id="252" creationId="{8D2E77C4-38DE-ACD4-6E7C-B2690E7A6E21}"/>
          </ac:spMkLst>
        </pc:spChg>
        <pc:spChg chg="mod">
          <ac:chgData name="Irina van der Wal | Lodamind" userId="ff0e01cd-9214-4521-ab79-0fdbd3d991ba" providerId="ADAL" clId="{030C7E3A-C69C-53F1-982C-171DA57E4A26}" dt="2026-04-14T13:26:10.228" v="14242" actId="208"/>
          <ac:spMkLst>
            <pc:docMk/>
            <pc:sldMk cId="838930393" sldId="2142533041"/>
            <ac:spMk id="253" creationId="{561CEB0B-2135-2382-DF2A-085BCF47F499}"/>
          </ac:spMkLst>
        </pc:spChg>
        <pc:spChg chg="mod">
          <ac:chgData name="Irina van der Wal | Lodamind" userId="ff0e01cd-9214-4521-ab79-0fdbd3d991ba" providerId="ADAL" clId="{030C7E3A-C69C-53F1-982C-171DA57E4A26}" dt="2026-04-14T13:26:16.710" v="14243" actId="207"/>
          <ac:spMkLst>
            <pc:docMk/>
            <pc:sldMk cId="838930393" sldId="2142533041"/>
            <ac:spMk id="255" creationId="{B51ACF73-A037-8D5C-BB1B-2F4303DEE993}"/>
          </ac:spMkLst>
        </pc:spChg>
        <pc:spChg chg="mod">
          <ac:chgData name="Irina van der Wal | Lodamind" userId="ff0e01cd-9214-4521-ab79-0fdbd3d991ba" providerId="ADAL" clId="{030C7E3A-C69C-53F1-982C-171DA57E4A26}" dt="2026-04-14T13:26:05.552" v="14241" actId="207"/>
          <ac:spMkLst>
            <pc:docMk/>
            <pc:sldMk cId="838930393" sldId="2142533041"/>
            <ac:spMk id="256" creationId="{DDFBA6E1-91DB-9710-1062-5E0C5F2FF47F}"/>
          </ac:spMkLst>
        </pc:spChg>
        <pc:spChg chg="mod">
          <ac:chgData name="Irina van der Wal | Lodamind" userId="ff0e01cd-9214-4521-ab79-0fdbd3d991ba" providerId="ADAL" clId="{030C7E3A-C69C-53F1-982C-171DA57E4A26}" dt="2026-04-14T13:33:42.480" v="14306" actId="164"/>
          <ac:spMkLst>
            <pc:docMk/>
            <pc:sldMk cId="838930393" sldId="2142533041"/>
            <ac:spMk id="257" creationId="{A9F6E9DB-76AA-F3AA-6585-34D4CE2A7CC3}"/>
          </ac:spMkLst>
        </pc:spChg>
        <pc:spChg chg="mod">
          <ac:chgData name="Irina van der Wal | Lodamind" userId="ff0e01cd-9214-4521-ab79-0fdbd3d991ba" providerId="ADAL" clId="{030C7E3A-C69C-53F1-982C-171DA57E4A26}" dt="2026-04-14T13:33:42.480" v="14306" actId="164"/>
          <ac:spMkLst>
            <pc:docMk/>
            <pc:sldMk cId="838930393" sldId="2142533041"/>
            <ac:spMk id="258" creationId="{90FA6776-69CA-8F4C-839D-91CCE427014E}"/>
          </ac:spMkLst>
        </pc:spChg>
        <pc:spChg chg="mod">
          <ac:chgData name="Irina van der Wal | Lodamind" userId="ff0e01cd-9214-4521-ab79-0fdbd3d991ba" providerId="ADAL" clId="{030C7E3A-C69C-53F1-982C-171DA57E4A26}" dt="2026-04-14T13:25:50.225" v="14237" actId="207"/>
          <ac:spMkLst>
            <pc:docMk/>
            <pc:sldMk cId="838930393" sldId="2142533041"/>
            <ac:spMk id="259" creationId="{C549760C-A1DA-49D1-2A9A-0560601EB315}"/>
          </ac:spMkLst>
        </pc:spChg>
        <pc:spChg chg="mod">
          <ac:chgData name="Irina van der Wal | Lodamind" userId="ff0e01cd-9214-4521-ab79-0fdbd3d991ba" providerId="ADAL" clId="{030C7E3A-C69C-53F1-982C-171DA57E4A26}" dt="2026-04-14T13:33:38.334" v="14305" actId="164"/>
          <ac:spMkLst>
            <pc:docMk/>
            <pc:sldMk cId="838930393" sldId="2142533041"/>
            <ac:spMk id="260" creationId="{6D610D5D-C07A-8FD5-AB95-905E56C75A4F}"/>
          </ac:spMkLst>
        </pc:spChg>
        <pc:spChg chg="mod">
          <ac:chgData name="Irina van der Wal | Lodamind" userId="ff0e01cd-9214-4521-ab79-0fdbd3d991ba" providerId="ADAL" clId="{030C7E3A-C69C-53F1-982C-171DA57E4A26}" dt="2026-04-14T13:33:42.480" v="14306" actId="164"/>
          <ac:spMkLst>
            <pc:docMk/>
            <pc:sldMk cId="838930393" sldId="2142533041"/>
            <ac:spMk id="261" creationId="{118BB2A7-25FC-3B77-B275-DBA222368EE7}"/>
          </ac:spMkLst>
        </pc:spChg>
        <pc:spChg chg="mod">
          <ac:chgData name="Irina van der Wal | Lodamind" userId="ff0e01cd-9214-4521-ab79-0fdbd3d991ba" providerId="ADAL" clId="{030C7E3A-C69C-53F1-982C-171DA57E4A26}" dt="2026-04-14T13:33:42.480" v="14306" actId="164"/>
          <ac:spMkLst>
            <pc:docMk/>
            <pc:sldMk cId="838930393" sldId="2142533041"/>
            <ac:spMk id="262" creationId="{D8E417D4-86EA-455B-418B-966240491896}"/>
          </ac:spMkLst>
        </pc:spChg>
        <pc:spChg chg="mod">
          <ac:chgData name="Irina van der Wal | Lodamind" userId="ff0e01cd-9214-4521-ab79-0fdbd3d991ba" providerId="ADAL" clId="{030C7E3A-C69C-53F1-982C-171DA57E4A26}" dt="2026-04-14T13:33:42.480" v="14306" actId="164"/>
          <ac:spMkLst>
            <pc:docMk/>
            <pc:sldMk cId="838930393" sldId="2142533041"/>
            <ac:spMk id="263" creationId="{368115A1-74C7-2F37-EC4F-8D8DFE2EC822}"/>
          </ac:spMkLst>
        </pc:spChg>
        <pc:spChg chg="mod">
          <ac:chgData name="Irina van der Wal | Lodamind" userId="ff0e01cd-9214-4521-ab79-0fdbd3d991ba" providerId="ADAL" clId="{030C7E3A-C69C-53F1-982C-171DA57E4A26}" dt="2026-04-14T13:33:42.480" v="14306" actId="164"/>
          <ac:spMkLst>
            <pc:docMk/>
            <pc:sldMk cId="838930393" sldId="2142533041"/>
            <ac:spMk id="264" creationId="{5DD31611-EBC1-4CF5-43DF-3EE397F0C89C}"/>
          </ac:spMkLst>
        </pc:spChg>
        <pc:spChg chg="mod">
          <ac:chgData name="Irina van der Wal | Lodamind" userId="ff0e01cd-9214-4521-ab79-0fdbd3d991ba" providerId="ADAL" clId="{030C7E3A-C69C-53F1-982C-171DA57E4A26}" dt="2026-04-14T13:33:42.480" v="14306" actId="164"/>
          <ac:spMkLst>
            <pc:docMk/>
            <pc:sldMk cId="838930393" sldId="2142533041"/>
            <ac:spMk id="265" creationId="{CA7716A2-30A3-5DFB-FDCB-28CE17ECF98D}"/>
          </ac:spMkLst>
        </pc:spChg>
        <pc:spChg chg="mod">
          <ac:chgData name="Irina van der Wal | Lodamind" userId="ff0e01cd-9214-4521-ab79-0fdbd3d991ba" providerId="ADAL" clId="{030C7E3A-C69C-53F1-982C-171DA57E4A26}" dt="2026-04-14T13:33:42.480" v="14306" actId="164"/>
          <ac:spMkLst>
            <pc:docMk/>
            <pc:sldMk cId="838930393" sldId="2142533041"/>
            <ac:spMk id="266" creationId="{36797674-5B68-7012-1784-C7BC4585FF5B}"/>
          </ac:spMkLst>
        </pc:spChg>
        <pc:spChg chg="mod">
          <ac:chgData name="Irina van der Wal | Lodamind" userId="ff0e01cd-9214-4521-ab79-0fdbd3d991ba" providerId="ADAL" clId="{030C7E3A-C69C-53F1-982C-171DA57E4A26}" dt="2026-04-14T13:33:42.480" v="14306" actId="164"/>
          <ac:spMkLst>
            <pc:docMk/>
            <pc:sldMk cId="838930393" sldId="2142533041"/>
            <ac:spMk id="267" creationId="{0125F14C-684E-AF8F-2E4C-0DBB505171BC}"/>
          </ac:spMkLst>
        </pc:spChg>
        <pc:spChg chg="mod">
          <ac:chgData name="Irina van der Wal | Lodamind" userId="ff0e01cd-9214-4521-ab79-0fdbd3d991ba" providerId="ADAL" clId="{030C7E3A-C69C-53F1-982C-171DA57E4A26}" dt="2026-04-14T13:33:42.480" v="14306" actId="164"/>
          <ac:spMkLst>
            <pc:docMk/>
            <pc:sldMk cId="838930393" sldId="2142533041"/>
            <ac:spMk id="268" creationId="{B0536247-7CBF-B43D-2257-09410AA892C1}"/>
          </ac:spMkLst>
        </pc:spChg>
        <pc:spChg chg="mod">
          <ac:chgData name="Irina van der Wal | Lodamind" userId="ff0e01cd-9214-4521-ab79-0fdbd3d991ba" providerId="ADAL" clId="{030C7E3A-C69C-53F1-982C-171DA57E4A26}" dt="2026-04-14T13:26:44.858" v="14256" actId="208"/>
          <ac:spMkLst>
            <pc:docMk/>
            <pc:sldMk cId="838930393" sldId="2142533041"/>
            <ac:spMk id="270" creationId="{6D68B921-4123-655C-9CAA-090AF17632D9}"/>
          </ac:spMkLst>
        </pc:spChg>
        <pc:spChg chg="mod">
          <ac:chgData name="Irina van der Wal | Lodamind" userId="ff0e01cd-9214-4521-ab79-0fdbd3d991ba" providerId="ADAL" clId="{030C7E3A-C69C-53F1-982C-171DA57E4A26}" dt="2026-04-14T13:26:58.138" v="14258" actId="2085"/>
          <ac:spMkLst>
            <pc:docMk/>
            <pc:sldMk cId="838930393" sldId="2142533041"/>
            <ac:spMk id="271" creationId="{FBABADA0-B812-0FBD-848F-01778C71D4AD}"/>
          </ac:spMkLst>
        </pc:spChg>
        <pc:spChg chg="mod">
          <ac:chgData name="Irina van der Wal | Lodamind" userId="ff0e01cd-9214-4521-ab79-0fdbd3d991ba" providerId="ADAL" clId="{030C7E3A-C69C-53F1-982C-171DA57E4A26}" dt="2026-04-14T13:33:38.334" v="14305" actId="164"/>
          <ac:spMkLst>
            <pc:docMk/>
            <pc:sldMk cId="838930393" sldId="2142533041"/>
            <ac:spMk id="272" creationId="{0E68179F-CE76-748F-FD0A-9E416482D26D}"/>
          </ac:spMkLst>
        </pc:spChg>
        <pc:spChg chg="mod">
          <ac:chgData name="Irina van der Wal | Lodamind" userId="ff0e01cd-9214-4521-ab79-0fdbd3d991ba" providerId="ADAL" clId="{030C7E3A-C69C-53F1-982C-171DA57E4A26}" dt="2026-04-14T13:26:58.138" v="14258" actId="2085"/>
          <ac:spMkLst>
            <pc:docMk/>
            <pc:sldMk cId="838930393" sldId="2142533041"/>
            <ac:spMk id="273" creationId="{24C12657-9022-59E1-4506-1D901C8F6B6A}"/>
          </ac:spMkLst>
        </pc:spChg>
        <pc:spChg chg="mod">
          <ac:chgData name="Irina van der Wal | Lodamind" userId="ff0e01cd-9214-4521-ab79-0fdbd3d991ba" providerId="ADAL" clId="{030C7E3A-C69C-53F1-982C-171DA57E4A26}" dt="2026-04-14T13:26:58.138" v="14258" actId="2085"/>
          <ac:spMkLst>
            <pc:docMk/>
            <pc:sldMk cId="838930393" sldId="2142533041"/>
            <ac:spMk id="275" creationId="{D59798FF-FBA8-7233-F4E1-5E02EB8ACAE7}"/>
          </ac:spMkLst>
        </pc:spChg>
        <pc:spChg chg="mod">
          <ac:chgData name="Irina van der Wal | Lodamind" userId="ff0e01cd-9214-4521-ab79-0fdbd3d991ba" providerId="ADAL" clId="{030C7E3A-C69C-53F1-982C-171DA57E4A26}" dt="2026-04-14T13:26:58.138" v="14258" actId="2085"/>
          <ac:spMkLst>
            <pc:docMk/>
            <pc:sldMk cId="838930393" sldId="2142533041"/>
            <ac:spMk id="276" creationId="{1253014F-9A3E-4E70-0D69-A19942774476}"/>
          </ac:spMkLst>
        </pc:spChg>
        <pc:spChg chg="mod">
          <ac:chgData name="Irina van der Wal | Lodamind" userId="ff0e01cd-9214-4521-ab79-0fdbd3d991ba" providerId="ADAL" clId="{030C7E3A-C69C-53F1-982C-171DA57E4A26}" dt="2026-04-14T13:27:15.926" v="14263" actId="207"/>
          <ac:spMkLst>
            <pc:docMk/>
            <pc:sldMk cId="838930393" sldId="2142533041"/>
            <ac:spMk id="279" creationId="{5A6D47FC-3586-3176-EEC2-B2CA65A295AA}"/>
          </ac:spMkLst>
        </pc:spChg>
        <pc:spChg chg="mod">
          <ac:chgData name="Irina van der Wal | Lodamind" userId="ff0e01cd-9214-4521-ab79-0fdbd3d991ba" providerId="ADAL" clId="{030C7E3A-C69C-53F1-982C-171DA57E4A26}" dt="2026-04-14T13:27:15.926" v="14263" actId="207"/>
          <ac:spMkLst>
            <pc:docMk/>
            <pc:sldMk cId="838930393" sldId="2142533041"/>
            <ac:spMk id="280" creationId="{454F1133-04CD-CCBD-7FB9-7860290F4C36}"/>
          </ac:spMkLst>
        </pc:spChg>
        <pc:spChg chg="del">
          <ac:chgData name="Irina van der Wal | Lodamind" userId="ff0e01cd-9214-4521-ab79-0fdbd3d991ba" providerId="ADAL" clId="{030C7E3A-C69C-53F1-982C-171DA57E4A26}" dt="2026-04-14T13:21:33.500" v="14225" actId="478"/>
          <ac:spMkLst>
            <pc:docMk/>
            <pc:sldMk cId="838930393" sldId="2142533041"/>
            <ac:spMk id="449" creationId="{2AC913EA-323F-7F20-996E-F7A10E745263}"/>
          </ac:spMkLst>
        </pc:spChg>
        <pc:spChg chg="del mod">
          <ac:chgData name="Irina van der Wal | Lodamind" userId="ff0e01cd-9214-4521-ab79-0fdbd3d991ba" providerId="ADAL" clId="{030C7E3A-C69C-53F1-982C-171DA57E4A26}" dt="2026-04-14T13:21:31.815" v="14224" actId="478"/>
          <ac:spMkLst>
            <pc:docMk/>
            <pc:sldMk cId="838930393" sldId="2142533041"/>
            <ac:spMk id="450" creationId="{4F641EB3-B4A3-B0EC-6B72-1E67433B0BE2}"/>
          </ac:spMkLst>
        </pc:spChg>
        <pc:spChg chg="mod">
          <ac:chgData name="Irina van der Wal | Lodamind" userId="ff0e01cd-9214-4521-ab79-0fdbd3d991ba" providerId="ADAL" clId="{030C7E3A-C69C-53F1-982C-171DA57E4A26}" dt="2026-04-14T12:52:33.261" v="14203" actId="207"/>
          <ac:spMkLst>
            <pc:docMk/>
            <pc:sldMk cId="838930393" sldId="2142533041"/>
            <ac:spMk id="453" creationId="{BDFB1ECA-1404-F564-12B9-F7FAD301CFFF}"/>
          </ac:spMkLst>
        </pc:spChg>
        <pc:spChg chg="mod">
          <ac:chgData name="Irina van der Wal | Lodamind" userId="ff0e01cd-9214-4521-ab79-0fdbd3d991ba" providerId="ADAL" clId="{030C7E3A-C69C-53F1-982C-171DA57E4A26}" dt="2026-04-14T12:52:33.261" v="14203" actId="207"/>
          <ac:spMkLst>
            <pc:docMk/>
            <pc:sldMk cId="838930393" sldId="2142533041"/>
            <ac:spMk id="486" creationId="{34E9CDD2-6596-75A1-86A7-C5C006F6E7FF}"/>
          </ac:spMkLst>
        </pc:spChg>
        <pc:spChg chg="mod">
          <ac:chgData name="Irina van der Wal | Lodamind" userId="ff0e01cd-9214-4521-ab79-0fdbd3d991ba" providerId="ADAL" clId="{030C7E3A-C69C-53F1-982C-171DA57E4A26}" dt="2026-04-14T12:52:33.261" v="14203" actId="207"/>
          <ac:spMkLst>
            <pc:docMk/>
            <pc:sldMk cId="838930393" sldId="2142533041"/>
            <ac:spMk id="494" creationId="{C7620FE6-D5A0-F046-29E7-4BBC03F46415}"/>
          </ac:spMkLst>
        </pc:spChg>
        <pc:spChg chg="mod">
          <ac:chgData name="Irina van der Wal | Lodamind" userId="ff0e01cd-9214-4521-ab79-0fdbd3d991ba" providerId="ADAL" clId="{030C7E3A-C69C-53F1-982C-171DA57E4A26}" dt="2026-04-14T12:52:33.261" v="14203" actId="207"/>
          <ac:spMkLst>
            <pc:docMk/>
            <pc:sldMk cId="838930393" sldId="2142533041"/>
            <ac:spMk id="497" creationId="{AA5243FE-24C6-66C9-8042-A043404BE88F}"/>
          </ac:spMkLst>
        </pc:spChg>
        <pc:spChg chg="mod">
          <ac:chgData name="Irina van der Wal | Lodamind" userId="ff0e01cd-9214-4521-ab79-0fdbd3d991ba" providerId="ADAL" clId="{030C7E3A-C69C-53F1-982C-171DA57E4A26}" dt="2026-04-14T12:52:33.261" v="14203" actId="207"/>
          <ac:spMkLst>
            <pc:docMk/>
            <pc:sldMk cId="838930393" sldId="2142533041"/>
            <ac:spMk id="500" creationId="{79F0E943-AF8D-A85F-0427-462D8FBB90FB}"/>
          </ac:spMkLst>
        </pc:spChg>
        <pc:spChg chg="mod">
          <ac:chgData name="Irina van der Wal | Lodamind" userId="ff0e01cd-9214-4521-ab79-0fdbd3d991ba" providerId="ADAL" clId="{030C7E3A-C69C-53F1-982C-171DA57E4A26}" dt="2026-04-14T12:52:33.261" v="14203" actId="207"/>
          <ac:spMkLst>
            <pc:docMk/>
            <pc:sldMk cId="838930393" sldId="2142533041"/>
            <ac:spMk id="503" creationId="{37C9AF38-8C4F-A738-7064-E7A5795F32D6}"/>
          </ac:spMkLst>
        </pc:spChg>
        <pc:spChg chg="mod">
          <ac:chgData name="Irina van der Wal | Lodamind" userId="ff0e01cd-9214-4521-ab79-0fdbd3d991ba" providerId="ADAL" clId="{030C7E3A-C69C-53F1-982C-171DA57E4A26}" dt="2026-04-14T12:52:33.261" v="14203" actId="207"/>
          <ac:spMkLst>
            <pc:docMk/>
            <pc:sldMk cId="838930393" sldId="2142533041"/>
            <ac:spMk id="506" creationId="{BA6013AB-4F4E-7264-3E61-7C51F22CCB22}"/>
          </ac:spMkLst>
        </pc:spChg>
        <pc:spChg chg="mod">
          <ac:chgData name="Irina van der Wal | Lodamind" userId="ff0e01cd-9214-4521-ab79-0fdbd3d991ba" providerId="ADAL" clId="{030C7E3A-C69C-53F1-982C-171DA57E4A26}" dt="2026-04-14T13:37:07.846" v="14706" actId="207"/>
          <ac:spMkLst>
            <pc:docMk/>
            <pc:sldMk cId="838930393" sldId="2142533041"/>
            <ac:spMk id="582" creationId="{B281DF40-E82F-DEFA-5835-10067D7E1097}"/>
          </ac:spMkLst>
        </pc:spChg>
        <pc:spChg chg="mod">
          <ac:chgData name="Irina van der Wal | Lodamind" userId="ff0e01cd-9214-4521-ab79-0fdbd3d991ba" providerId="ADAL" clId="{030C7E3A-C69C-53F1-982C-171DA57E4A26}" dt="2026-04-14T13:37:07.846" v="14706" actId="207"/>
          <ac:spMkLst>
            <pc:docMk/>
            <pc:sldMk cId="838930393" sldId="2142533041"/>
            <ac:spMk id="587" creationId="{D5F70AB7-F477-F741-95B7-E26B067EA4EC}"/>
          </ac:spMkLst>
        </pc:spChg>
        <pc:spChg chg="mod">
          <ac:chgData name="Irina van der Wal | Lodamind" userId="ff0e01cd-9214-4521-ab79-0fdbd3d991ba" providerId="ADAL" clId="{030C7E3A-C69C-53F1-982C-171DA57E4A26}" dt="2026-04-14T13:27:45.403" v="14266" actId="207"/>
          <ac:spMkLst>
            <pc:docMk/>
            <pc:sldMk cId="838930393" sldId="2142533041"/>
            <ac:spMk id="588" creationId="{3C9C80BA-3C3B-D351-92B9-867B0A7A65DB}"/>
          </ac:spMkLst>
        </pc:spChg>
        <pc:spChg chg="mod">
          <ac:chgData name="Irina van der Wal | Lodamind" userId="ff0e01cd-9214-4521-ab79-0fdbd3d991ba" providerId="ADAL" clId="{030C7E3A-C69C-53F1-982C-171DA57E4A26}" dt="2026-04-14T13:28:02.079" v="14271" actId="165"/>
          <ac:spMkLst>
            <pc:docMk/>
            <pc:sldMk cId="838930393" sldId="2142533041"/>
            <ac:spMk id="602" creationId="{57C8BE65-A94C-F089-EBC8-09FEAE7EEB50}"/>
          </ac:spMkLst>
        </pc:spChg>
        <pc:spChg chg="mod">
          <ac:chgData name="Irina van der Wal | Lodamind" userId="ff0e01cd-9214-4521-ab79-0fdbd3d991ba" providerId="ADAL" clId="{030C7E3A-C69C-53F1-982C-171DA57E4A26}" dt="2026-04-14T13:28:02.079" v="14271" actId="165"/>
          <ac:spMkLst>
            <pc:docMk/>
            <pc:sldMk cId="838930393" sldId="2142533041"/>
            <ac:spMk id="604" creationId="{35D618DB-E596-F605-4FEB-B88EB3758273}"/>
          </ac:spMkLst>
        </pc:spChg>
        <pc:spChg chg="mod">
          <ac:chgData name="Irina van der Wal | Lodamind" userId="ff0e01cd-9214-4521-ab79-0fdbd3d991ba" providerId="ADAL" clId="{030C7E3A-C69C-53F1-982C-171DA57E4A26}" dt="2026-04-14T13:37:07.846" v="14706" actId="207"/>
          <ac:spMkLst>
            <pc:docMk/>
            <pc:sldMk cId="838930393" sldId="2142533041"/>
            <ac:spMk id="605" creationId="{CE460473-F7C3-A4E8-B3D9-1B5ADD1A141C}"/>
          </ac:spMkLst>
        </pc:spChg>
        <pc:spChg chg="mod">
          <ac:chgData name="Irina van der Wal | Lodamind" userId="ff0e01cd-9214-4521-ab79-0fdbd3d991ba" providerId="ADAL" clId="{030C7E3A-C69C-53F1-982C-171DA57E4A26}" dt="2026-04-14T13:37:07.846" v="14706" actId="207"/>
          <ac:spMkLst>
            <pc:docMk/>
            <pc:sldMk cId="838930393" sldId="2142533041"/>
            <ac:spMk id="606" creationId="{9239FB9D-0F2B-6422-C603-5E08FD408984}"/>
          </ac:spMkLst>
        </pc:spChg>
        <pc:spChg chg="mod">
          <ac:chgData name="Irina van der Wal | Lodamind" userId="ff0e01cd-9214-4521-ab79-0fdbd3d991ba" providerId="ADAL" clId="{030C7E3A-C69C-53F1-982C-171DA57E4A26}" dt="2026-04-14T13:37:21.371" v="14707" actId="207"/>
          <ac:spMkLst>
            <pc:docMk/>
            <pc:sldMk cId="838930393" sldId="2142533041"/>
            <ac:spMk id="607" creationId="{EAFA8A9D-67A3-04E6-18F3-F98F213490C5}"/>
          </ac:spMkLst>
        </pc:spChg>
        <pc:spChg chg="mod">
          <ac:chgData name="Irina van der Wal | Lodamind" userId="ff0e01cd-9214-4521-ab79-0fdbd3d991ba" providerId="ADAL" clId="{030C7E3A-C69C-53F1-982C-171DA57E4A26}" dt="2026-04-14T13:37:21.371" v="14707" actId="207"/>
          <ac:spMkLst>
            <pc:docMk/>
            <pc:sldMk cId="838930393" sldId="2142533041"/>
            <ac:spMk id="608" creationId="{7A538198-9ACD-A393-9C64-BF6A362286A2}"/>
          </ac:spMkLst>
        </pc:spChg>
        <pc:spChg chg="mod">
          <ac:chgData name="Irina van der Wal | Lodamind" userId="ff0e01cd-9214-4521-ab79-0fdbd3d991ba" providerId="ADAL" clId="{030C7E3A-C69C-53F1-982C-171DA57E4A26}" dt="2026-04-14T13:37:28.026" v="14708" actId="207"/>
          <ac:spMkLst>
            <pc:docMk/>
            <pc:sldMk cId="838930393" sldId="2142533041"/>
            <ac:spMk id="609" creationId="{F4B15FF7-035C-ABF5-CEAB-8B372605040C}"/>
          </ac:spMkLst>
        </pc:spChg>
        <pc:spChg chg="mod topLvl">
          <ac:chgData name="Irina van der Wal | Lodamind" userId="ff0e01cd-9214-4521-ab79-0fdbd3d991ba" providerId="ADAL" clId="{030C7E3A-C69C-53F1-982C-171DA57E4A26}" dt="2026-04-14T13:37:21.371" v="14707" actId="207"/>
          <ac:spMkLst>
            <pc:docMk/>
            <pc:sldMk cId="838930393" sldId="2142533041"/>
            <ac:spMk id="610" creationId="{340D6355-273D-19A9-A7FA-2F66F731255B}"/>
          </ac:spMkLst>
        </pc:spChg>
        <pc:spChg chg="mod">
          <ac:chgData name="Irina van der Wal | Lodamind" userId="ff0e01cd-9214-4521-ab79-0fdbd3d991ba" providerId="ADAL" clId="{030C7E3A-C69C-53F1-982C-171DA57E4A26}" dt="2026-04-14T13:37:21.371" v="14707" actId="207"/>
          <ac:spMkLst>
            <pc:docMk/>
            <pc:sldMk cId="838930393" sldId="2142533041"/>
            <ac:spMk id="611" creationId="{1597E280-E52E-B63F-8BF6-80E756FA7885}"/>
          </ac:spMkLst>
        </pc:spChg>
        <pc:spChg chg="mod">
          <ac:chgData name="Irina van der Wal | Lodamind" userId="ff0e01cd-9214-4521-ab79-0fdbd3d991ba" providerId="ADAL" clId="{030C7E3A-C69C-53F1-982C-171DA57E4A26}" dt="2026-04-14T13:28:18.475" v="14277" actId="207"/>
          <ac:spMkLst>
            <pc:docMk/>
            <pc:sldMk cId="838930393" sldId="2142533041"/>
            <ac:spMk id="612" creationId="{518E82E2-2FBE-4468-0C4B-B54C4B1897AB}"/>
          </ac:spMkLst>
        </pc:spChg>
        <pc:spChg chg="mod">
          <ac:chgData name="Irina van der Wal | Lodamind" userId="ff0e01cd-9214-4521-ab79-0fdbd3d991ba" providerId="ADAL" clId="{030C7E3A-C69C-53F1-982C-171DA57E4A26}" dt="2026-04-14T13:27:07.160" v="14261" actId="207"/>
          <ac:spMkLst>
            <pc:docMk/>
            <pc:sldMk cId="838930393" sldId="2142533041"/>
            <ac:spMk id="614" creationId="{958AC1ED-DA53-F53E-DA6E-A93DC32AAD89}"/>
          </ac:spMkLst>
        </pc:spChg>
        <pc:spChg chg="mod">
          <ac:chgData name="Irina van der Wal | Lodamind" userId="ff0e01cd-9214-4521-ab79-0fdbd3d991ba" providerId="ADAL" clId="{030C7E3A-C69C-53F1-982C-171DA57E4A26}" dt="2026-04-14T13:27:05.209" v="14260" actId="207"/>
          <ac:spMkLst>
            <pc:docMk/>
            <pc:sldMk cId="838930393" sldId="2142533041"/>
            <ac:spMk id="616" creationId="{B3746622-EE3A-5195-AF6D-008B250491EC}"/>
          </ac:spMkLst>
        </pc:spChg>
        <pc:spChg chg="mod">
          <ac:chgData name="Irina van der Wal | Lodamind" userId="ff0e01cd-9214-4521-ab79-0fdbd3d991ba" providerId="ADAL" clId="{030C7E3A-C69C-53F1-982C-171DA57E4A26}" dt="2026-04-14T13:27:05.209" v="14260" actId="207"/>
          <ac:spMkLst>
            <pc:docMk/>
            <pc:sldMk cId="838930393" sldId="2142533041"/>
            <ac:spMk id="618" creationId="{46E6759E-BAA5-6AD3-A9F8-0E25E6C3A3A7}"/>
          </ac:spMkLst>
        </pc:spChg>
        <pc:spChg chg="mod">
          <ac:chgData name="Irina van der Wal | Lodamind" userId="ff0e01cd-9214-4521-ab79-0fdbd3d991ba" providerId="ADAL" clId="{030C7E3A-C69C-53F1-982C-171DA57E4A26}" dt="2026-04-14T13:33:38.334" v="14305" actId="164"/>
          <ac:spMkLst>
            <pc:docMk/>
            <pc:sldMk cId="838930393" sldId="2142533041"/>
            <ac:spMk id="623" creationId="{88769394-B3C5-6C6E-D852-BB6F041F6E55}"/>
          </ac:spMkLst>
        </pc:spChg>
        <pc:spChg chg="mod">
          <ac:chgData name="Irina van der Wal | Lodamind" userId="ff0e01cd-9214-4521-ab79-0fdbd3d991ba" providerId="ADAL" clId="{030C7E3A-C69C-53F1-982C-171DA57E4A26}" dt="2026-04-14T13:22:04.573" v="14232" actId="27803"/>
          <ac:spMkLst>
            <pc:docMk/>
            <pc:sldMk cId="838930393" sldId="2142533041"/>
            <ac:spMk id="624" creationId="{52B470CF-FB1A-6BA0-D368-C4AE3671EAA4}"/>
          </ac:spMkLst>
        </pc:spChg>
        <pc:spChg chg="mod">
          <ac:chgData name="Irina van der Wal | Lodamind" userId="ff0e01cd-9214-4521-ab79-0fdbd3d991ba" providerId="ADAL" clId="{030C7E3A-C69C-53F1-982C-171DA57E4A26}" dt="2026-04-14T13:33:38.334" v="14305" actId="164"/>
          <ac:spMkLst>
            <pc:docMk/>
            <pc:sldMk cId="838930393" sldId="2142533041"/>
            <ac:spMk id="630" creationId="{B1979C63-DB9E-0A76-91D5-428273CD990E}"/>
          </ac:spMkLst>
        </pc:spChg>
        <pc:spChg chg="mod">
          <ac:chgData name="Irina van der Wal | Lodamind" userId="ff0e01cd-9214-4521-ab79-0fdbd3d991ba" providerId="ADAL" clId="{030C7E3A-C69C-53F1-982C-171DA57E4A26}" dt="2026-04-14T13:27:05.209" v="14260" actId="207"/>
          <ac:spMkLst>
            <pc:docMk/>
            <pc:sldMk cId="838930393" sldId="2142533041"/>
            <ac:spMk id="631" creationId="{29213869-503E-9E42-41C0-8E37842FC5D5}"/>
          </ac:spMkLst>
        </pc:spChg>
        <pc:spChg chg="mod">
          <ac:chgData name="Irina van der Wal | Lodamind" userId="ff0e01cd-9214-4521-ab79-0fdbd3d991ba" providerId="ADAL" clId="{030C7E3A-C69C-53F1-982C-171DA57E4A26}" dt="2026-04-14T13:22:04.573" v="14232" actId="27803"/>
          <ac:spMkLst>
            <pc:docMk/>
            <pc:sldMk cId="838930393" sldId="2142533041"/>
            <ac:spMk id="632" creationId="{26CAE098-747A-6856-E082-C0217A6BD268}"/>
          </ac:spMkLst>
        </pc:spChg>
        <pc:spChg chg="mod">
          <ac:chgData name="Irina van der Wal | Lodamind" userId="ff0e01cd-9214-4521-ab79-0fdbd3d991ba" providerId="ADAL" clId="{030C7E3A-C69C-53F1-982C-171DA57E4A26}" dt="2026-04-14T13:33:38.334" v="14305" actId="164"/>
          <ac:spMkLst>
            <pc:docMk/>
            <pc:sldMk cId="838930393" sldId="2142533041"/>
            <ac:spMk id="633" creationId="{CE5C597A-0286-35C6-EBA6-76C164C3D51F}"/>
          </ac:spMkLst>
        </pc:spChg>
        <pc:spChg chg="mod">
          <ac:chgData name="Irina van der Wal | Lodamind" userId="ff0e01cd-9214-4521-ab79-0fdbd3d991ba" providerId="ADAL" clId="{030C7E3A-C69C-53F1-982C-171DA57E4A26}" dt="2026-04-14T13:27:05.209" v="14260" actId="207"/>
          <ac:spMkLst>
            <pc:docMk/>
            <pc:sldMk cId="838930393" sldId="2142533041"/>
            <ac:spMk id="635" creationId="{F27EA3E5-1BE8-7EA0-A132-EF3D76057D75}"/>
          </ac:spMkLst>
        </pc:spChg>
        <pc:spChg chg="mod">
          <ac:chgData name="Irina van der Wal | Lodamind" userId="ff0e01cd-9214-4521-ab79-0fdbd3d991ba" providerId="ADAL" clId="{030C7E3A-C69C-53F1-982C-171DA57E4A26}" dt="2026-04-14T13:27:05.209" v="14260" actId="207"/>
          <ac:spMkLst>
            <pc:docMk/>
            <pc:sldMk cId="838930393" sldId="2142533041"/>
            <ac:spMk id="639" creationId="{2F5AEB56-24E7-5C57-5581-AE89FEB59A09}"/>
          </ac:spMkLst>
        </pc:spChg>
        <pc:grpChg chg="mod">
          <ac:chgData name="Irina van der Wal | Lodamind" userId="ff0e01cd-9214-4521-ab79-0fdbd3d991ba" providerId="ADAL" clId="{030C7E3A-C69C-53F1-982C-171DA57E4A26}" dt="2026-04-14T12:44:37.494" v="14194" actId="1076"/>
          <ac:grpSpMkLst>
            <pc:docMk/>
            <pc:sldMk cId="838930393" sldId="2142533041"/>
            <ac:grpSpMk id="4" creationId="{C5814320-94AA-0717-4215-B1F8CE56FC20}"/>
          </ac:grpSpMkLst>
        </pc:grpChg>
        <pc:grpChg chg="mod">
          <ac:chgData name="Irina van der Wal | Lodamind" userId="ff0e01cd-9214-4521-ab79-0fdbd3d991ba" providerId="ADAL" clId="{030C7E3A-C69C-53F1-982C-171DA57E4A26}" dt="2026-04-14T13:28:27.242" v="14278" actId="166"/>
          <ac:grpSpMkLst>
            <pc:docMk/>
            <pc:sldMk cId="838930393" sldId="2142533041"/>
            <ac:grpSpMk id="43" creationId="{9E11CAD9-5B23-A7E4-350E-C8ED0213DFA0}"/>
          </ac:grpSpMkLst>
        </pc:grpChg>
        <pc:grpChg chg="del mod">
          <ac:chgData name="Irina van der Wal | Lodamind" userId="ff0e01cd-9214-4521-ab79-0fdbd3d991ba" providerId="ADAL" clId="{030C7E3A-C69C-53F1-982C-171DA57E4A26}" dt="2026-04-14T13:21:31.190" v="14223" actId="478"/>
          <ac:grpSpMkLst>
            <pc:docMk/>
            <pc:sldMk cId="838930393" sldId="2142533041"/>
            <ac:grpSpMk id="89" creationId="{A17B0813-EBBF-32E6-9CCB-2B32C89B622E}"/>
          </ac:grpSpMkLst>
        </pc:grpChg>
        <pc:grpChg chg="del mod">
          <ac:chgData name="Irina van der Wal | Lodamind" userId="ff0e01cd-9214-4521-ab79-0fdbd3d991ba" providerId="ADAL" clId="{030C7E3A-C69C-53F1-982C-171DA57E4A26}" dt="2026-04-14T12:55:12.975" v="14219" actId="478"/>
          <ac:grpSpMkLst>
            <pc:docMk/>
            <pc:sldMk cId="838930393" sldId="2142533041"/>
            <ac:grpSpMk id="90" creationId="{A0CEFA86-8DEF-E67E-C93F-FB0E8DB561A6}"/>
          </ac:grpSpMkLst>
        </pc:grpChg>
        <pc:grpChg chg="mod">
          <ac:chgData name="Irina van der Wal | Lodamind" userId="ff0e01cd-9214-4521-ab79-0fdbd3d991ba" providerId="ADAL" clId="{030C7E3A-C69C-53F1-982C-171DA57E4A26}" dt="2026-04-14T13:28:04.749" v="14273" actId="1076"/>
          <ac:grpSpMkLst>
            <pc:docMk/>
            <pc:sldMk cId="838930393" sldId="2142533041"/>
            <ac:grpSpMk id="110" creationId="{377079E4-AED2-BA5A-F5EC-9C033B2BD998}"/>
          </ac:grpSpMkLst>
        </pc:grpChg>
        <pc:grpChg chg="del">
          <ac:chgData name="Irina van der Wal | Lodamind" userId="ff0e01cd-9214-4521-ab79-0fdbd3d991ba" providerId="ADAL" clId="{030C7E3A-C69C-53F1-982C-171DA57E4A26}" dt="2026-04-14T12:41:58.977" v="14180" actId="478"/>
          <ac:grpSpMkLst>
            <pc:docMk/>
            <pc:sldMk cId="838930393" sldId="2142533041"/>
            <ac:grpSpMk id="119" creationId="{AAC6666E-9E76-8FB4-6173-A461BA0CDD61}"/>
          </ac:grpSpMkLst>
        </pc:grpChg>
        <pc:grpChg chg="del">
          <ac:chgData name="Irina van der Wal | Lodamind" userId="ff0e01cd-9214-4521-ab79-0fdbd3d991ba" providerId="ADAL" clId="{030C7E3A-C69C-53F1-982C-171DA57E4A26}" dt="2026-04-14T12:41:58.977" v="14180" actId="478"/>
          <ac:grpSpMkLst>
            <pc:docMk/>
            <pc:sldMk cId="838930393" sldId="2142533041"/>
            <ac:grpSpMk id="165" creationId="{04E7F670-2D4A-58AE-619F-42B8199D1228}"/>
          </ac:grpSpMkLst>
        </pc:grpChg>
        <pc:grpChg chg="mod">
          <ac:chgData name="Irina van der Wal | Lodamind" userId="ff0e01cd-9214-4521-ab79-0fdbd3d991ba" providerId="ADAL" clId="{030C7E3A-C69C-53F1-982C-171DA57E4A26}" dt="2026-04-14T13:33:10.560" v="14295" actId="164"/>
          <ac:grpSpMkLst>
            <pc:docMk/>
            <pc:sldMk cId="838930393" sldId="2142533041"/>
            <ac:grpSpMk id="237" creationId="{A9197480-C4CD-937F-90AC-9D38C4E7233B}"/>
          </ac:grpSpMkLst>
        </pc:grpChg>
        <pc:grpChg chg="mod">
          <ac:chgData name="Irina van der Wal | Lodamind" userId="ff0e01cd-9214-4521-ab79-0fdbd3d991ba" providerId="ADAL" clId="{030C7E3A-C69C-53F1-982C-171DA57E4A26}" dt="2026-04-14T13:26:26.722" v="14247" actId="207"/>
          <ac:grpSpMkLst>
            <pc:docMk/>
            <pc:sldMk cId="838930393" sldId="2142533041"/>
            <ac:grpSpMk id="239" creationId="{9BA3AD0E-1E53-565B-1FF9-D2F4FDD81D36}"/>
          </ac:grpSpMkLst>
        </pc:grpChg>
        <pc:grpChg chg="mod">
          <ac:chgData name="Irina van der Wal | Lodamind" userId="ff0e01cd-9214-4521-ab79-0fdbd3d991ba" providerId="ADAL" clId="{030C7E3A-C69C-53F1-982C-171DA57E4A26}" dt="2026-04-14T13:33:10.560" v="14295" actId="164"/>
          <ac:grpSpMkLst>
            <pc:docMk/>
            <pc:sldMk cId="838930393" sldId="2142533041"/>
            <ac:grpSpMk id="246" creationId="{6B8F6A0D-90B4-6CBE-5657-F07A4F5E0B70}"/>
          </ac:grpSpMkLst>
        </pc:grpChg>
        <pc:grpChg chg="mod">
          <ac:chgData name="Irina van der Wal | Lodamind" userId="ff0e01cd-9214-4521-ab79-0fdbd3d991ba" providerId="ADAL" clId="{030C7E3A-C69C-53F1-982C-171DA57E4A26}" dt="2026-04-14T13:26:05.552" v="14241" actId="207"/>
          <ac:grpSpMkLst>
            <pc:docMk/>
            <pc:sldMk cId="838930393" sldId="2142533041"/>
            <ac:grpSpMk id="248" creationId="{3B049A9A-AF4E-C6B6-00B3-F264CF9E116E}"/>
          </ac:grpSpMkLst>
        </pc:grpChg>
        <pc:grpChg chg="mod">
          <ac:chgData name="Irina van der Wal | Lodamind" userId="ff0e01cd-9214-4521-ab79-0fdbd3d991ba" providerId="ADAL" clId="{030C7E3A-C69C-53F1-982C-171DA57E4A26}" dt="2026-04-14T13:26:05.552" v="14241" actId="207"/>
          <ac:grpSpMkLst>
            <pc:docMk/>
            <pc:sldMk cId="838930393" sldId="2142533041"/>
            <ac:grpSpMk id="249" creationId="{621BC947-F5C8-E6FC-ACE2-DDFE652B7CBC}"/>
          </ac:grpSpMkLst>
        </pc:grpChg>
        <pc:grpChg chg="mod">
          <ac:chgData name="Irina van der Wal | Lodamind" userId="ff0e01cd-9214-4521-ab79-0fdbd3d991ba" providerId="ADAL" clId="{030C7E3A-C69C-53F1-982C-171DA57E4A26}" dt="2026-04-14T13:26:05.552" v="14241" actId="207"/>
          <ac:grpSpMkLst>
            <pc:docMk/>
            <pc:sldMk cId="838930393" sldId="2142533041"/>
            <ac:grpSpMk id="254" creationId="{1A1C626F-EBAC-3E98-C8D6-093F2773ACF9}"/>
          </ac:grpSpMkLst>
        </pc:grpChg>
        <pc:grpChg chg="mod">
          <ac:chgData name="Irina van der Wal | Lodamind" userId="ff0e01cd-9214-4521-ab79-0fdbd3d991ba" providerId="ADAL" clId="{030C7E3A-C69C-53F1-982C-171DA57E4A26}" dt="2026-04-14T13:33:10.560" v="14295" actId="164"/>
          <ac:grpSpMkLst>
            <pc:docMk/>
            <pc:sldMk cId="838930393" sldId="2142533041"/>
            <ac:grpSpMk id="269" creationId="{32C51E59-EC12-5502-3F16-7E231C049AEC}"/>
          </ac:grpSpMkLst>
        </pc:grpChg>
        <pc:grpChg chg="del">
          <ac:chgData name="Irina van der Wal | Lodamind" userId="ff0e01cd-9214-4521-ab79-0fdbd3d991ba" providerId="ADAL" clId="{030C7E3A-C69C-53F1-982C-171DA57E4A26}" dt="2026-04-14T12:41:53.773" v="14178" actId="478"/>
          <ac:grpSpMkLst>
            <pc:docMk/>
            <pc:sldMk cId="838930393" sldId="2142533041"/>
            <ac:grpSpMk id="274" creationId="{0AC0E526-E73F-F508-5E46-B53551880860}"/>
          </ac:grpSpMkLst>
        </pc:grpChg>
        <pc:grpChg chg="del">
          <ac:chgData name="Irina van der Wal | Lodamind" userId="ff0e01cd-9214-4521-ab79-0fdbd3d991ba" providerId="ADAL" clId="{030C7E3A-C69C-53F1-982C-171DA57E4A26}" dt="2026-04-14T12:41:58.977" v="14180" actId="478"/>
          <ac:grpSpMkLst>
            <pc:docMk/>
            <pc:sldMk cId="838930393" sldId="2142533041"/>
            <ac:grpSpMk id="277" creationId="{B3E2843F-D0D1-D355-9DAF-59DFF64A630B}"/>
          </ac:grpSpMkLst>
        </pc:grpChg>
        <pc:grpChg chg="mod">
          <ac:chgData name="Irina van der Wal | Lodamind" userId="ff0e01cd-9214-4521-ab79-0fdbd3d991ba" providerId="ADAL" clId="{030C7E3A-C69C-53F1-982C-171DA57E4A26}" dt="2026-04-14T13:33:10.560" v="14295" actId="164"/>
          <ac:grpSpMkLst>
            <pc:docMk/>
            <pc:sldMk cId="838930393" sldId="2142533041"/>
            <ac:grpSpMk id="278" creationId="{BB96FD4B-F2F7-EE32-AC5C-CFDDBF2D6414}"/>
          </ac:grpSpMkLst>
        </pc:grpChg>
        <pc:grpChg chg="mod">
          <ac:chgData name="Irina van der Wal | Lodamind" userId="ff0e01cd-9214-4521-ab79-0fdbd3d991ba" providerId="ADAL" clId="{030C7E3A-C69C-53F1-982C-171DA57E4A26}" dt="2026-04-14T13:33:10.560" v="14295" actId="164"/>
          <ac:grpSpMkLst>
            <pc:docMk/>
            <pc:sldMk cId="838930393" sldId="2142533041"/>
            <ac:grpSpMk id="283" creationId="{0752C1CD-1FC4-2126-CC0E-9866255C07E3}"/>
          </ac:grpSpMkLst>
        </pc:grpChg>
        <pc:grpChg chg="add mod">
          <ac:chgData name="Irina van der Wal | Lodamind" userId="ff0e01cd-9214-4521-ab79-0fdbd3d991ba" providerId="ADAL" clId="{030C7E3A-C69C-53F1-982C-171DA57E4A26}" dt="2026-04-14T13:33:10.560" v="14295" actId="164"/>
          <ac:grpSpMkLst>
            <pc:docMk/>
            <pc:sldMk cId="838930393" sldId="2142533041"/>
            <ac:grpSpMk id="284" creationId="{38A959AB-1557-F931-144A-1F6AD1FDA5E3}"/>
          </ac:grpSpMkLst>
        </pc:grpChg>
        <pc:grpChg chg="del mod">
          <ac:chgData name="Irina van der Wal | Lodamind" userId="ff0e01cd-9214-4521-ab79-0fdbd3d991ba" providerId="ADAL" clId="{030C7E3A-C69C-53F1-982C-171DA57E4A26}" dt="2026-04-14T13:21:38.878" v="14227" actId="478"/>
          <ac:grpSpMkLst>
            <pc:docMk/>
            <pc:sldMk cId="838930393" sldId="2142533041"/>
            <ac:grpSpMk id="451" creationId="{E9E33171-89B2-BA85-5118-2BCA143DEDE4}"/>
          </ac:grpSpMkLst>
        </pc:grpChg>
        <pc:grpChg chg="del">
          <ac:chgData name="Irina van der Wal | Lodamind" userId="ff0e01cd-9214-4521-ab79-0fdbd3d991ba" providerId="ADAL" clId="{030C7E3A-C69C-53F1-982C-171DA57E4A26}" dt="2026-04-14T12:41:53.773" v="14178" actId="478"/>
          <ac:grpSpMkLst>
            <pc:docMk/>
            <pc:sldMk cId="838930393" sldId="2142533041"/>
            <ac:grpSpMk id="568" creationId="{F0759B12-3422-8688-3874-E004C87A92C0}"/>
          </ac:grpSpMkLst>
        </pc:grpChg>
        <pc:grpChg chg="del">
          <ac:chgData name="Irina van der Wal | Lodamind" userId="ff0e01cd-9214-4521-ab79-0fdbd3d991ba" providerId="ADAL" clId="{030C7E3A-C69C-53F1-982C-171DA57E4A26}" dt="2026-04-14T12:41:53.773" v="14178" actId="478"/>
          <ac:grpSpMkLst>
            <pc:docMk/>
            <pc:sldMk cId="838930393" sldId="2142533041"/>
            <ac:grpSpMk id="580" creationId="{C3ED0176-23C5-6CCF-9DDD-79FFCB0B47A5}"/>
          </ac:grpSpMkLst>
        </pc:grpChg>
        <pc:grpChg chg="mod">
          <ac:chgData name="Irina van der Wal | Lodamind" userId="ff0e01cd-9214-4521-ab79-0fdbd3d991ba" providerId="ADAL" clId="{030C7E3A-C69C-53F1-982C-171DA57E4A26}" dt="2026-04-14T13:33:10.560" v="14295" actId="164"/>
          <ac:grpSpMkLst>
            <pc:docMk/>
            <pc:sldMk cId="838930393" sldId="2142533041"/>
            <ac:grpSpMk id="613" creationId="{20BD23A5-2387-9B89-0BDF-3D079E162E9D}"/>
          </ac:grpSpMkLst>
        </pc:grpChg>
        <pc:picChg chg="add mod">
          <ac:chgData name="Irina van der Wal | Lodamind" userId="ff0e01cd-9214-4521-ab79-0fdbd3d991ba" providerId="ADAL" clId="{030C7E3A-C69C-53F1-982C-171DA57E4A26}" dt="2026-04-14T12:52:06.414" v="14197" actId="1076"/>
          <ac:picMkLst>
            <pc:docMk/>
            <pc:sldMk cId="838930393" sldId="2142533041"/>
            <ac:picMk id="63" creationId="{21FF7827-8D45-49EF-B9DC-A75A6EB8C0A8}"/>
          </ac:picMkLst>
        </pc:picChg>
        <pc:picChg chg="add mod">
          <ac:chgData name="Irina van der Wal | Lodamind" userId="ff0e01cd-9214-4521-ab79-0fdbd3d991ba" providerId="ADAL" clId="{030C7E3A-C69C-53F1-982C-171DA57E4A26}" dt="2026-04-14T13:21:51.958" v="14231" actId="167"/>
          <ac:picMkLst>
            <pc:docMk/>
            <pc:sldMk cId="838930393" sldId="2142533041"/>
            <ac:picMk id="105" creationId="{52FFEE8B-DBAE-16B3-CA2C-18C76CA913E2}"/>
          </ac:picMkLst>
        </pc:picChg>
        <pc:picChg chg="add del mod">
          <ac:chgData name="Irina van der Wal | Lodamind" userId="ff0e01cd-9214-4521-ab79-0fdbd3d991ba" providerId="ADAL" clId="{030C7E3A-C69C-53F1-982C-171DA57E4A26}" dt="2026-04-14T13:32:33.267" v="14287" actId="21"/>
          <ac:picMkLst>
            <pc:docMk/>
            <pc:sldMk cId="838930393" sldId="2142533041"/>
            <ac:picMk id="282" creationId="{D7555E43-6030-4A5F-8DA6-EE8597718F73}"/>
          </ac:picMkLst>
        </pc:picChg>
        <pc:cxnChg chg="del">
          <ac:chgData name="Irina van der Wal | Lodamind" userId="ff0e01cd-9214-4521-ab79-0fdbd3d991ba" providerId="ADAL" clId="{030C7E3A-C69C-53F1-982C-171DA57E4A26}" dt="2026-04-14T12:41:53.773" v="14178" actId="478"/>
          <ac:cxnSpMkLst>
            <pc:docMk/>
            <pc:sldMk cId="838930393" sldId="2142533041"/>
            <ac:cxnSpMk id="231" creationId="{0DEA6125-9E12-4BE9-39E0-31B7EBB8FED8}"/>
          </ac:cxnSpMkLst>
        </pc:cxnChg>
        <pc:cxnChg chg="del">
          <ac:chgData name="Irina van der Wal | Lodamind" userId="ff0e01cd-9214-4521-ab79-0fdbd3d991ba" providerId="ADAL" clId="{030C7E3A-C69C-53F1-982C-171DA57E4A26}" dt="2026-04-14T12:41:56.323" v="14179" actId="478"/>
          <ac:cxnSpMkLst>
            <pc:docMk/>
            <pc:sldMk cId="838930393" sldId="2142533041"/>
            <ac:cxnSpMk id="233" creationId="{21DAEF21-9A66-923B-678A-23FAD667F006}"/>
          </ac:cxnSpMkLst>
        </pc:cxnChg>
        <pc:cxnChg chg="del mod">
          <ac:chgData name="Irina van der Wal | Lodamind" userId="ff0e01cd-9214-4521-ab79-0fdbd3d991ba" providerId="ADAL" clId="{030C7E3A-C69C-53F1-982C-171DA57E4A26}" dt="2026-04-14T12:41:58.977" v="14180" actId="478"/>
          <ac:cxnSpMkLst>
            <pc:docMk/>
            <pc:sldMk cId="838930393" sldId="2142533041"/>
            <ac:cxnSpMk id="241" creationId="{3051B468-B627-65C7-5A63-BAB15A17CE57}"/>
          </ac:cxnSpMkLst>
        </pc:cxnChg>
        <pc:cxnChg chg="del">
          <ac:chgData name="Irina van der Wal | Lodamind" userId="ff0e01cd-9214-4521-ab79-0fdbd3d991ba" providerId="ADAL" clId="{030C7E3A-C69C-53F1-982C-171DA57E4A26}" dt="2026-04-14T12:41:58.977" v="14180" actId="478"/>
          <ac:cxnSpMkLst>
            <pc:docMk/>
            <pc:sldMk cId="838930393" sldId="2142533041"/>
            <ac:cxnSpMk id="244" creationId="{A1C38A6C-8413-77CF-2704-9446140CC688}"/>
          </ac:cxnSpMkLst>
        </pc:cxnChg>
        <pc:cxnChg chg="del">
          <ac:chgData name="Irina van der Wal | Lodamind" userId="ff0e01cd-9214-4521-ab79-0fdbd3d991ba" providerId="ADAL" clId="{030C7E3A-C69C-53F1-982C-171DA57E4A26}" dt="2026-04-14T12:41:58.977" v="14180" actId="478"/>
          <ac:cxnSpMkLst>
            <pc:docMk/>
            <pc:sldMk cId="838930393" sldId="2142533041"/>
            <ac:cxnSpMk id="247" creationId="{3BE9A633-9346-8CBC-243D-4C3385EAD14F}"/>
          </ac:cxnSpMkLst>
        </pc:cxnChg>
      </pc:sldChg>
      <pc:sldChg chg="addSp modSp add modTransition modAnim">
        <pc:chgData name="Irina van der Wal | Lodamind" userId="ff0e01cd-9214-4521-ab79-0fdbd3d991ba" providerId="ADAL" clId="{030C7E3A-C69C-53F1-982C-171DA57E4A26}" dt="2026-04-15T12:38:24.190" v="16533"/>
        <pc:sldMkLst>
          <pc:docMk/>
          <pc:sldMk cId="321064686" sldId="2142533042"/>
        </pc:sldMkLst>
        <pc:spChg chg="mod">
          <ac:chgData name="Irina van der Wal | Lodamind" userId="ff0e01cd-9214-4521-ab79-0fdbd3d991ba" providerId="ADAL" clId="{030C7E3A-C69C-53F1-982C-171DA57E4A26}" dt="2026-04-15T12:37:37.632" v="16526" actId="164"/>
          <ac:spMkLst>
            <pc:docMk/>
            <pc:sldMk cId="321064686" sldId="2142533042"/>
            <ac:spMk id="212" creationId="{16A07CD7-C017-D804-4496-E37DC50C591A}"/>
          </ac:spMkLst>
        </pc:spChg>
        <pc:spChg chg="mod">
          <ac:chgData name="Irina van der Wal | Lodamind" userId="ff0e01cd-9214-4521-ab79-0fdbd3d991ba" providerId="ADAL" clId="{030C7E3A-C69C-53F1-982C-171DA57E4A26}" dt="2026-04-15T12:37:37.632" v="16526" actId="164"/>
          <ac:spMkLst>
            <pc:docMk/>
            <pc:sldMk cId="321064686" sldId="2142533042"/>
            <ac:spMk id="213" creationId="{001EE82E-BDEC-25D8-9C61-BBAD81889C7D}"/>
          </ac:spMkLst>
        </pc:spChg>
        <pc:spChg chg="mod">
          <ac:chgData name="Irina van der Wal | Lodamind" userId="ff0e01cd-9214-4521-ab79-0fdbd3d991ba" providerId="ADAL" clId="{030C7E3A-C69C-53F1-982C-171DA57E4A26}" dt="2026-04-15T12:37:37.632" v="16526" actId="164"/>
          <ac:spMkLst>
            <pc:docMk/>
            <pc:sldMk cId="321064686" sldId="2142533042"/>
            <ac:spMk id="214" creationId="{554D7A86-09C7-1EC2-28C9-3A0D28D70F14}"/>
          </ac:spMkLst>
        </pc:spChg>
        <pc:spChg chg="mod">
          <ac:chgData name="Irina van der Wal | Lodamind" userId="ff0e01cd-9214-4521-ab79-0fdbd3d991ba" providerId="ADAL" clId="{030C7E3A-C69C-53F1-982C-171DA57E4A26}" dt="2026-04-15T12:37:37.632" v="16526" actId="164"/>
          <ac:spMkLst>
            <pc:docMk/>
            <pc:sldMk cId="321064686" sldId="2142533042"/>
            <ac:spMk id="215" creationId="{3D51475C-CE3D-CF58-C9DB-36BF0ECC27B5}"/>
          </ac:spMkLst>
        </pc:spChg>
        <pc:spChg chg="mod">
          <ac:chgData name="Irina van der Wal | Lodamind" userId="ff0e01cd-9214-4521-ab79-0fdbd3d991ba" providerId="ADAL" clId="{030C7E3A-C69C-53F1-982C-171DA57E4A26}" dt="2026-04-15T12:37:37.632" v="16526" actId="164"/>
          <ac:spMkLst>
            <pc:docMk/>
            <pc:sldMk cId="321064686" sldId="2142533042"/>
            <ac:spMk id="216" creationId="{F83A58C1-864C-B3DD-0BCD-E7818CEA74D7}"/>
          </ac:spMkLst>
        </pc:spChg>
        <pc:spChg chg="mod">
          <ac:chgData name="Irina van der Wal | Lodamind" userId="ff0e01cd-9214-4521-ab79-0fdbd3d991ba" providerId="ADAL" clId="{030C7E3A-C69C-53F1-982C-171DA57E4A26}" dt="2026-04-15T12:37:37.632" v="16526" actId="164"/>
          <ac:spMkLst>
            <pc:docMk/>
            <pc:sldMk cId="321064686" sldId="2142533042"/>
            <ac:spMk id="221" creationId="{91D290AA-185D-1001-1A34-86AE1E1B9E4A}"/>
          </ac:spMkLst>
        </pc:spChg>
        <pc:spChg chg="mod">
          <ac:chgData name="Irina van der Wal | Lodamind" userId="ff0e01cd-9214-4521-ab79-0fdbd3d991ba" providerId="ADAL" clId="{030C7E3A-C69C-53F1-982C-171DA57E4A26}" dt="2026-04-15T12:37:37.632" v="16526" actId="164"/>
          <ac:spMkLst>
            <pc:docMk/>
            <pc:sldMk cId="321064686" sldId="2142533042"/>
            <ac:spMk id="222" creationId="{16127EC2-CCF1-F991-F003-550A83ABD87C}"/>
          </ac:spMkLst>
        </pc:spChg>
        <pc:spChg chg="mod">
          <ac:chgData name="Irina van der Wal | Lodamind" userId="ff0e01cd-9214-4521-ab79-0fdbd3d991ba" providerId="ADAL" clId="{030C7E3A-C69C-53F1-982C-171DA57E4A26}" dt="2026-04-15T12:37:37.632" v="16526" actId="164"/>
          <ac:spMkLst>
            <pc:docMk/>
            <pc:sldMk cId="321064686" sldId="2142533042"/>
            <ac:spMk id="223" creationId="{49A19331-C685-2252-9DE2-170E04AD4CA4}"/>
          </ac:spMkLst>
        </pc:spChg>
        <pc:spChg chg="mod">
          <ac:chgData name="Irina van der Wal | Lodamind" userId="ff0e01cd-9214-4521-ab79-0fdbd3d991ba" providerId="ADAL" clId="{030C7E3A-C69C-53F1-982C-171DA57E4A26}" dt="2026-04-15T12:37:37.632" v="16526" actId="164"/>
          <ac:spMkLst>
            <pc:docMk/>
            <pc:sldMk cId="321064686" sldId="2142533042"/>
            <ac:spMk id="224" creationId="{1F5019BC-6346-4CA1-7BF2-5611B5DD9F19}"/>
          </ac:spMkLst>
        </pc:spChg>
        <pc:spChg chg="mod">
          <ac:chgData name="Irina van der Wal | Lodamind" userId="ff0e01cd-9214-4521-ab79-0fdbd3d991ba" providerId="ADAL" clId="{030C7E3A-C69C-53F1-982C-171DA57E4A26}" dt="2026-04-15T12:37:37.632" v="16526" actId="164"/>
          <ac:spMkLst>
            <pc:docMk/>
            <pc:sldMk cId="321064686" sldId="2142533042"/>
            <ac:spMk id="265" creationId="{A7445C08-34C1-E19F-07BF-475804FB195F}"/>
          </ac:spMkLst>
        </pc:spChg>
      </pc:sldChg>
      <pc:sldChg chg="del mod modShow">
        <pc:chgData name="Irina van der Wal | Lodamind" userId="ff0e01cd-9214-4521-ab79-0fdbd3d991ba" providerId="ADAL" clId="{030C7E3A-C69C-53F1-982C-171DA57E4A26}" dt="2026-04-15T13:46:50.556" v="16540" actId="2696"/>
        <pc:sldMkLst>
          <pc:docMk/>
          <pc:sldMk cId="2343555465" sldId="2142533043"/>
        </pc:sldMkLst>
      </pc:sldChg>
      <pc:sldChg chg="addSp delSp modSp mod">
        <pc:chgData name="Irina van der Wal | Lodamind" userId="ff0e01cd-9214-4521-ab79-0fdbd3d991ba" providerId="ADAL" clId="{030C7E3A-C69C-53F1-982C-171DA57E4A26}" dt="2026-04-15T12:31:24.296" v="16452" actId="14100"/>
        <pc:sldMkLst>
          <pc:docMk/>
          <pc:sldMk cId="1744822956" sldId="2142533044"/>
        </pc:sldMkLst>
        <pc:spChg chg="del">
          <ac:chgData name="Irina van der Wal | Lodamind" userId="ff0e01cd-9214-4521-ab79-0fdbd3d991ba" providerId="ADAL" clId="{030C7E3A-C69C-53F1-982C-171DA57E4A26}" dt="2026-04-15T11:38:28.955" v="15799" actId="478"/>
          <ac:spMkLst>
            <pc:docMk/>
            <pc:sldMk cId="1744822956" sldId="2142533044"/>
            <ac:spMk id="2" creationId="{53B1698C-7FE7-78B6-B96A-A0C18CE2BE0B}"/>
          </ac:spMkLst>
        </pc:spChg>
        <pc:spChg chg="mod">
          <ac:chgData name="Irina van der Wal | Lodamind" userId="ff0e01cd-9214-4521-ab79-0fdbd3d991ba" providerId="ADAL" clId="{030C7E3A-C69C-53F1-982C-171DA57E4A26}" dt="2026-04-15T11:38:24.726" v="15798"/>
          <ac:spMkLst>
            <pc:docMk/>
            <pc:sldMk cId="1744822956" sldId="2142533044"/>
            <ac:spMk id="4" creationId="{3EECDB0F-6ADC-3FA1-2F6F-33FF4435200D}"/>
          </ac:spMkLst>
        </pc:spChg>
        <pc:spChg chg="mod">
          <ac:chgData name="Irina van der Wal | Lodamind" userId="ff0e01cd-9214-4521-ab79-0fdbd3d991ba" providerId="ADAL" clId="{030C7E3A-C69C-53F1-982C-171DA57E4A26}" dt="2026-04-15T11:38:24.726" v="15798"/>
          <ac:spMkLst>
            <pc:docMk/>
            <pc:sldMk cId="1744822956" sldId="2142533044"/>
            <ac:spMk id="5" creationId="{7DDB1362-ED9A-C242-385F-54E696F19A9F}"/>
          </ac:spMkLst>
        </pc:spChg>
        <pc:spChg chg="mod">
          <ac:chgData name="Irina van der Wal | Lodamind" userId="ff0e01cd-9214-4521-ab79-0fdbd3d991ba" providerId="ADAL" clId="{030C7E3A-C69C-53F1-982C-171DA57E4A26}" dt="2026-04-15T11:38:24.726" v="15798"/>
          <ac:spMkLst>
            <pc:docMk/>
            <pc:sldMk cId="1744822956" sldId="2142533044"/>
            <ac:spMk id="8" creationId="{DE6F5221-421E-5C01-E56D-9AAE139C332C}"/>
          </ac:spMkLst>
        </pc:spChg>
        <pc:spChg chg="mod">
          <ac:chgData name="Irina van der Wal | Lodamind" userId="ff0e01cd-9214-4521-ab79-0fdbd3d991ba" providerId="ADAL" clId="{030C7E3A-C69C-53F1-982C-171DA57E4A26}" dt="2026-04-15T11:38:24.726" v="15798"/>
          <ac:spMkLst>
            <pc:docMk/>
            <pc:sldMk cId="1744822956" sldId="2142533044"/>
            <ac:spMk id="9" creationId="{FA2E0CA4-3060-35FD-694C-AF624CFECB1B}"/>
          </ac:spMkLst>
        </pc:spChg>
        <pc:spChg chg="mod">
          <ac:chgData name="Irina van der Wal | Lodamind" userId="ff0e01cd-9214-4521-ab79-0fdbd3d991ba" providerId="ADAL" clId="{030C7E3A-C69C-53F1-982C-171DA57E4A26}" dt="2026-04-15T11:38:24.726" v="15798"/>
          <ac:spMkLst>
            <pc:docMk/>
            <pc:sldMk cId="1744822956" sldId="2142533044"/>
            <ac:spMk id="10" creationId="{7D1EF83D-548D-CE43-E503-7D6636D76F77}"/>
          </ac:spMkLst>
        </pc:spChg>
        <pc:spChg chg="mod">
          <ac:chgData name="Irina van der Wal | Lodamind" userId="ff0e01cd-9214-4521-ab79-0fdbd3d991ba" providerId="ADAL" clId="{030C7E3A-C69C-53F1-982C-171DA57E4A26}" dt="2026-04-15T11:38:24.726" v="15798"/>
          <ac:spMkLst>
            <pc:docMk/>
            <pc:sldMk cId="1744822956" sldId="2142533044"/>
            <ac:spMk id="15" creationId="{A973134E-F146-D578-7A43-993BABBF4E64}"/>
          </ac:spMkLst>
        </pc:spChg>
        <pc:spChg chg="mod">
          <ac:chgData name="Irina van der Wal | Lodamind" userId="ff0e01cd-9214-4521-ab79-0fdbd3d991ba" providerId="ADAL" clId="{030C7E3A-C69C-53F1-982C-171DA57E4A26}" dt="2026-04-15T11:38:24.726" v="15798"/>
          <ac:spMkLst>
            <pc:docMk/>
            <pc:sldMk cId="1744822956" sldId="2142533044"/>
            <ac:spMk id="16" creationId="{F4391E3C-3474-3C9F-4D7F-7E166DB15315}"/>
          </ac:spMkLst>
        </pc:spChg>
        <pc:spChg chg="mod">
          <ac:chgData name="Irina van der Wal | Lodamind" userId="ff0e01cd-9214-4521-ab79-0fdbd3d991ba" providerId="ADAL" clId="{030C7E3A-C69C-53F1-982C-171DA57E4A26}" dt="2026-04-15T11:38:24.726" v="15798"/>
          <ac:spMkLst>
            <pc:docMk/>
            <pc:sldMk cId="1744822956" sldId="2142533044"/>
            <ac:spMk id="22" creationId="{9E7E71EB-89DA-7164-C869-C23D303087A4}"/>
          </ac:spMkLst>
        </pc:spChg>
        <pc:spChg chg="mod">
          <ac:chgData name="Irina van der Wal | Lodamind" userId="ff0e01cd-9214-4521-ab79-0fdbd3d991ba" providerId="ADAL" clId="{030C7E3A-C69C-53F1-982C-171DA57E4A26}" dt="2026-04-15T11:38:24.726" v="15798"/>
          <ac:spMkLst>
            <pc:docMk/>
            <pc:sldMk cId="1744822956" sldId="2142533044"/>
            <ac:spMk id="23" creationId="{BCF9D3DA-BE35-5601-6674-449D5F71CB18}"/>
          </ac:spMkLst>
        </pc:spChg>
        <pc:spChg chg="mod">
          <ac:chgData name="Irina van der Wal | Lodamind" userId="ff0e01cd-9214-4521-ab79-0fdbd3d991ba" providerId="ADAL" clId="{030C7E3A-C69C-53F1-982C-171DA57E4A26}" dt="2026-04-15T11:38:24.726" v="15798"/>
          <ac:spMkLst>
            <pc:docMk/>
            <pc:sldMk cId="1744822956" sldId="2142533044"/>
            <ac:spMk id="24" creationId="{EB4C062C-B4C6-E340-5458-E3BDD51EEF98}"/>
          </ac:spMkLst>
        </pc:spChg>
        <pc:spChg chg="add mod">
          <ac:chgData name="Irina van der Wal | Lodamind" userId="ff0e01cd-9214-4521-ab79-0fdbd3d991ba" providerId="ADAL" clId="{030C7E3A-C69C-53F1-982C-171DA57E4A26}" dt="2026-04-15T11:41:16.208" v="15843" actId="20577"/>
          <ac:spMkLst>
            <pc:docMk/>
            <pc:sldMk cId="1744822956" sldId="2142533044"/>
            <ac:spMk id="26" creationId="{05F9BDD5-062F-6CE7-CB8F-9112DD912516}"/>
          </ac:spMkLst>
        </pc:spChg>
        <pc:spChg chg="add mod">
          <ac:chgData name="Irina van der Wal | Lodamind" userId="ff0e01cd-9214-4521-ab79-0fdbd3d991ba" providerId="ADAL" clId="{030C7E3A-C69C-53F1-982C-171DA57E4A26}" dt="2026-04-15T12:28:57.081" v="16430" actId="1076"/>
          <ac:spMkLst>
            <pc:docMk/>
            <pc:sldMk cId="1744822956" sldId="2142533044"/>
            <ac:spMk id="27" creationId="{71788A89-11F0-9D24-125C-F2F05B772E07}"/>
          </ac:spMkLst>
        </pc:spChg>
        <pc:spChg chg="add mod">
          <ac:chgData name="Irina van der Wal | Lodamind" userId="ff0e01cd-9214-4521-ab79-0fdbd3d991ba" providerId="ADAL" clId="{030C7E3A-C69C-53F1-982C-171DA57E4A26}" dt="2026-04-15T12:28:57.081" v="16430" actId="1076"/>
          <ac:spMkLst>
            <pc:docMk/>
            <pc:sldMk cId="1744822956" sldId="2142533044"/>
            <ac:spMk id="28" creationId="{025EDE13-3DD9-36E3-44EF-028C47AFAE9C}"/>
          </ac:spMkLst>
        </pc:spChg>
        <pc:spChg chg="mod">
          <ac:chgData name="Irina van der Wal | Lodamind" userId="ff0e01cd-9214-4521-ab79-0fdbd3d991ba" providerId="ADAL" clId="{030C7E3A-C69C-53F1-982C-171DA57E4A26}" dt="2026-04-15T12:28:53.474" v="16429"/>
          <ac:spMkLst>
            <pc:docMk/>
            <pc:sldMk cId="1744822956" sldId="2142533044"/>
            <ac:spMk id="30" creationId="{2C540E34-1010-569B-6940-601CD9D4B125}"/>
          </ac:spMkLst>
        </pc:spChg>
        <pc:spChg chg="mod">
          <ac:chgData name="Irina van der Wal | Lodamind" userId="ff0e01cd-9214-4521-ab79-0fdbd3d991ba" providerId="ADAL" clId="{030C7E3A-C69C-53F1-982C-171DA57E4A26}" dt="2026-04-15T12:28:53.474" v="16429"/>
          <ac:spMkLst>
            <pc:docMk/>
            <pc:sldMk cId="1744822956" sldId="2142533044"/>
            <ac:spMk id="31" creationId="{5B406B87-DF5D-6370-6DD7-48322C868C3E}"/>
          </ac:spMkLst>
        </pc:spChg>
        <pc:spChg chg="add mod">
          <ac:chgData name="Irina van der Wal | Lodamind" userId="ff0e01cd-9214-4521-ab79-0fdbd3d991ba" providerId="ADAL" clId="{030C7E3A-C69C-53F1-982C-171DA57E4A26}" dt="2026-04-15T12:29:44.329" v="16435" actId="166"/>
          <ac:spMkLst>
            <pc:docMk/>
            <pc:sldMk cId="1744822956" sldId="2142533044"/>
            <ac:spMk id="32" creationId="{D718BB79-B7D6-36EE-1303-7527EECCDE27}"/>
          </ac:spMkLst>
        </pc:spChg>
        <pc:grpChg chg="add mod">
          <ac:chgData name="Irina van der Wal | Lodamind" userId="ff0e01cd-9214-4521-ab79-0fdbd3d991ba" providerId="ADAL" clId="{030C7E3A-C69C-53F1-982C-171DA57E4A26}" dt="2026-04-15T12:28:57.081" v="16430" actId="1076"/>
          <ac:grpSpMkLst>
            <pc:docMk/>
            <pc:sldMk cId="1744822956" sldId="2142533044"/>
            <ac:grpSpMk id="29" creationId="{36885045-FA1A-4ECA-3FAF-E2F7CEF5DA2D}"/>
          </ac:grpSpMkLst>
        </pc:grpChg>
        <pc:picChg chg="add mod modCrop">
          <ac:chgData name="Irina van der Wal | Lodamind" userId="ff0e01cd-9214-4521-ab79-0fdbd3d991ba" providerId="ADAL" clId="{030C7E3A-C69C-53F1-982C-171DA57E4A26}" dt="2026-04-15T12:31:24.296" v="16452" actId="14100"/>
          <ac:picMkLst>
            <pc:docMk/>
            <pc:sldMk cId="1744822956" sldId="2142533044"/>
            <ac:picMk id="33" creationId="{8CE4D50B-85B0-4009-1454-CF135E79B3BF}"/>
          </ac:picMkLst>
        </pc:picChg>
      </pc:sldChg>
      <pc:sldChg chg="addSp delSp modSp add del mod">
        <pc:chgData name="Irina van der Wal | Lodamind" userId="ff0e01cd-9214-4521-ab79-0fdbd3d991ba" providerId="ADAL" clId="{030C7E3A-C69C-53F1-982C-171DA57E4A26}" dt="2026-04-15T13:53:26.414" v="16544" actId="2696"/>
        <pc:sldMkLst>
          <pc:docMk/>
          <pc:sldMk cId="194660256" sldId="2142533045"/>
        </pc:sldMkLst>
        <pc:spChg chg="mod">
          <ac:chgData name="Irina van der Wal | Lodamind" userId="ff0e01cd-9214-4521-ab79-0fdbd3d991ba" providerId="ADAL" clId="{030C7E3A-C69C-53F1-982C-171DA57E4A26}" dt="2026-04-15T11:52:03.134" v="15903" actId="571"/>
          <ac:spMkLst>
            <pc:docMk/>
            <pc:sldMk cId="194660256" sldId="2142533045"/>
            <ac:spMk id="3" creationId="{B84B674F-D8A2-CEF3-0672-D6EDD9CCE29F}"/>
          </ac:spMkLst>
        </pc:spChg>
        <pc:spChg chg="mod">
          <ac:chgData name="Irina van der Wal | Lodamind" userId="ff0e01cd-9214-4521-ab79-0fdbd3d991ba" providerId="ADAL" clId="{030C7E3A-C69C-53F1-982C-171DA57E4A26}" dt="2026-04-15T11:52:03.134" v="15903" actId="571"/>
          <ac:spMkLst>
            <pc:docMk/>
            <pc:sldMk cId="194660256" sldId="2142533045"/>
            <ac:spMk id="4" creationId="{7C2C3FF5-4CA6-085F-DA67-FF45EA775233}"/>
          </ac:spMkLst>
        </pc:spChg>
        <pc:spChg chg="mod">
          <ac:chgData name="Irina van der Wal | Lodamind" userId="ff0e01cd-9214-4521-ab79-0fdbd3d991ba" providerId="ADAL" clId="{030C7E3A-C69C-53F1-982C-171DA57E4A26}" dt="2026-04-15T11:52:03.134" v="15903" actId="571"/>
          <ac:spMkLst>
            <pc:docMk/>
            <pc:sldMk cId="194660256" sldId="2142533045"/>
            <ac:spMk id="5" creationId="{589B6CB0-C5F3-B3BD-BDB6-1C212E628442}"/>
          </ac:spMkLst>
        </pc:spChg>
        <pc:spChg chg="mod">
          <ac:chgData name="Irina van der Wal | Lodamind" userId="ff0e01cd-9214-4521-ab79-0fdbd3d991ba" providerId="ADAL" clId="{030C7E3A-C69C-53F1-982C-171DA57E4A26}" dt="2026-04-15T11:53:43.634" v="15912" actId="571"/>
          <ac:spMkLst>
            <pc:docMk/>
            <pc:sldMk cId="194660256" sldId="2142533045"/>
            <ac:spMk id="7" creationId="{D6B346E5-3F25-20BA-EC96-26EB3497F515}"/>
          </ac:spMkLst>
        </pc:spChg>
        <pc:spChg chg="mod">
          <ac:chgData name="Irina van der Wal | Lodamind" userId="ff0e01cd-9214-4521-ab79-0fdbd3d991ba" providerId="ADAL" clId="{030C7E3A-C69C-53F1-982C-171DA57E4A26}" dt="2026-04-15T11:53:43.634" v="15912" actId="571"/>
          <ac:spMkLst>
            <pc:docMk/>
            <pc:sldMk cId="194660256" sldId="2142533045"/>
            <ac:spMk id="8" creationId="{235D1160-9CE4-D6F6-84CC-9218E43680AB}"/>
          </ac:spMkLst>
        </pc:spChg>
        <pc:spChg chg="mod">
          <ac:chgData name="Irina van der Wal | Lodamind" userId="ff0e01cd-9214-4521-ab79-0fdbd3d991ba" providerId="ADAL" clId="{030C7E3A-C69C-53F1-982C-171DA57E4A26}" dt="2026-04-15T11:53:43.634" v="15912" actId="571"/>
          <ac:spMkLst>
            <pc:docMk/>
            <pc:sldMk cId="194660256" sldId="2142533045"/>
            <ac:spMk id="9" creationId="{8FDCFA7D-032D-4DB7-98F6-83A02773CD86}"/>
          </ac:spMkLst>
        </pc:spChg>
        <pc:spChg chg="mod">
          <ac:chgData name="Irina van der Wal | Lodamind" userId="ff0e01cd-9214-4521-ab79-0fdbd3d991ba" providerId="ADAL" clId="{030C7E3A-C69C-53F1-982C-171DA57E4A26}" dt="2026-04-15T12:05:46.611" v="16077" actId="465"/>
          <ac:spMkLst>
            <pc:docMk/>
            <pc:sldMk cId="194660256" sldId="2142533045"/>
            <ac:spMk id="11" creationId="{38532463-095C-5300-1BDF-7E920CEE0364}"/>
          </ac:spMkLst>
        </pc:spChg>
        <pc:spChg chg="mod">
          <ac:chgData name="Irina van der Wal | Lodamind" userId="ff0e01cd-9214-4521-ab79-0fdbd3d991ba" providerId="ADAL" clId="{030C7E3A-C69C-53F1-982C-171DA57E4A26}" dt="2026-04-15T12:03:49.584" v="16070" actId="571"/>
          <ac:spMkLst>
            <pc:docMk/>
            <pc:sldMk cId="194660256" sldId="2142533045"/>
            <ac:spMk id="12" creationId="{0CC82922-CAAA-D830-FFFA-C7C0354BE562}"/>
          </ac:spMkLst>
        </pc:spChg>
        <pc:spChg chg="mod">
          <ac:chgData name="Irina van der Wal | Lodamind" userId="ff0e01cd-9214-4521-ab79-0fdbd3d991ba" providerId="ADAL" clId="{030C7E3A-C69C-53F1-982C-171DA57E4A26}" dt="2026-04-15T12:05:46.611" v="16077" actId="465"/>
          <ac:spMkLst>
            <pc:docMk/>
            <pc:sldMk cId="194660256" sldId="2142533045"/>
            <ac:spMk id="13" creationId="{C5B8B8A7-988F-3549-2465-C778893C7B78}"/>
          </ac:spMkLst>
        </pc:spChg>
        <pc:spChg chg="mod">
          <ac:chgData name="Irina van der Wal | Lodamind" userId="ff0e01cd-9214-4521-ab79-0fdbd3d991ba" providerId="ADAL" clId="{030C7E3A-C69C-53F1-982C-171DA57E4A26}" dt="2026-04-15T12:05:46.611" v="16077" actId="465"/>
          <ac:spMkLst>
            <pc:docMk/>
            <pc:sldMk cId="194660256" sldId="2142533045"/>
            <ac:spMk id="15" creationId="{D8A4D722-7343-B333-DE05-BDEE287334EC}"/>
          </ac:spMkLst>
        </pc:spChg>
        <pc:spChg chg="mod">
          <ac:chgData name="Irina van der Wal | Lodamind" userId="ff0e01cd-9214-4521-ab79-0fdbd3d991ba" providerId="ADAL" clId="{030C7E3A-C69C-53F1-982C-171DA57E4A26}" dt="2026-04-15T12:03:53.254" v="16071" actId="571"/>
          <ac:spMkLst>
            <pc:docMk/>
            <pc:sldMk cId="194660256" sldId="2142533045"/>
            <ac:spMk id="16" creationId="{193A639E-1772-70BC-B6B2-AD444B98525D}"/>
          </ac:spMkLst>
        </pc:spChg>
        <pc:spChg chg="mod">
          <ac:chgData name="Irina van der Wal | Lodamind" userId="ff0e01cd-9214-4521-ab79-0fdbd3d991ba" providerId="ADAL" clId="{030C7E3A-C69C-53F1-982C-171DA57E4A26}" dt="2026-04-15T12:05:46.611" v="16077" actId="465"/>
          <ac:spMkLst>
            <pc:docMk/>
            <pc:sldMk cId="194660256" sldId="2142533045"/>
            <ac:spMk id="17" creationId="{8B99B6A2-9DB6-45B2-6AB8-2F4B730FC22C}"/>
          </ac:spMkLst>
        </pc:spChg>
        <pc:spChg chg="mod">
          <ac:chgData name="Irina van der Wal | Lodamind" userId="ff0e01cd-9214-4521-ab79-0fdbd3d991ba" providerId="ADAL" clId="{030C7E3A-C69C-53F1-982C-171DA57E4A26}" dt="2026-04-15T12:05:46.611" v="16077" actId="465"/>
          <ac:spMkLst>
            <pc:docMk/>
            <pc:sldMk cId="194660256" sldId="2142533045"/>
            <ac:spMk id="19" creationId="{28CC1A8A-D2AA-0609-888F-3C3E6B6D60CE}"/>
          </ac:spMkLst>
        </pc:spChg>
        <pc:spChg chg="mod">
          <ac:chgData name="Irina van der Wal | Lodamind" userId="ff0e01cd-9214-4521-ab79-0fdbd3d991ba" providerId="ADAL" clId="{030C7E3A-C69C-53F1-982C-171DA57E4A26}" dt="2026-04-15T12:05:46.611" v="16077" actId="465"/>
          <ac:spMkLst>
            <pc:docMk/>
            <pc:sldMk cId="194660256" sldId="2142533045"/>
            <ac:spMk id="20" creationId="{7CD63452-2D10-0B1E-0B39-7487A7327C91}"/>
          </ac:spMkLst>
        </pc:spChg>
        <pc:spChg chg="mod">
          <ac:chgData name="Irina van der Wal | Lodamind" userId="ff0e01cd-9214-4521-ab79-0fdbd3d991ba" providerId="ADAL" clId="{030C7E3A-C69C-53F1-982C-171DA57E4A26}" dt="2026-04-15T12:05:46.611" v="16077" actId="465"/>
          <ac:spMkLst>
            <pc:docMk/>
            <pc:sldMk cId="194660256" sldId="2142533045"/>
            <ac:spMk id="21" creationId="{2DBEC5B9-CC25-5FEA-F7C6-A75B84E5E839}"/>
          </ac:spMkLst>
        </pc:spChg>
        <pc:spChg chg="mod">
          <ac:chgData name="Irina van der Wal | Lodamind" userId="ff0e01cd-9214-4521-ab79-0fdbd3d991ba" providerId="ADAL" clId="{030C7E3A-C69C-53F1-982C-171DA57E4A26}" dt="2026-04-15T12:05:46.611" v="16077" actId="465"/>
          <ac:spMkLst>
            <pc:docMk/>
            <pc:sldMk cId="194660256" sldId="2142533045"/>
            <ac:spMk id="23" creationId="{5F5AC495-5897-28CB-F69C-04A5EC84F50F}"/>
          </ac:spMkLst>
        </pc:spChg>
        <pc:spChg chg="mod">
          <ac:chgData name="Irina van der Wal | Lodamind" userId="ff0e01cd-9214-4521-ab79-0fdbd3d991ba" providerId="ADAL" clId="{030C7E3A-C69C-53F1-982C-171DA57E4A26}" dt="2026-04-15T12:05:46.611" v="16077" actId="465"/>
          <ac:spMkLst>
            <pc:docMk/>
            <pc:sldMk cId="194660256" sldId="2142533045"/>
            <ac:spMk id="24" creationId="{48E71295-4CE1-C958-A7A1-32A7821A7D26}"/>
          </ac:spMkLst>
        </pc:spChg>
        <pc:spChg chg="mod">
          <ac:chgData name="Irina van der Wal | Lodamind" userId="ff0e01cd-9214-4521-ab79-0fdbd3d991ba" providerId="ADAL" clId="{030C7E3A-C69C-53F1-982C-171DA57E4A26}" dt="2026-04-15T12:05:46.611" v="16077" actId="465"/>
          <ac:spMkLst>
            <pc:docMk/>
            <pc:sldMk cId="194660256" sldId="2142533045"/>
            <ac:spMk id="25" creationId="{A3B0168E-9AD7-7E2D-75AD-ACDFFF2D3BE4}"/>
          </ac:spMkLst>
        </pc:spChg>
        <pc:spChg chg="mod">
          <ac:chgData name="Irina van der Wal | Lodamind" userId="ff0e01cd-9214-4521-ab79-0fdbd3d991ba" providerId="ADAL" clId="{030C7E3A-C69C-53F1-982C-171DA57E4A26}" dt="2026-04-15T12:04:04.146" v="16074" actId="571"/>
          <ac:spMkLst>
            <pc:docMk/>
            <pc:sldMk cId="194660256" sldId="2142533045"/>
            <ac:spMk id="27" creationId="{79B6955C-6A8B-9873-3B24-89DAA32B95F2}"/>
          </ac:spMkLst>
        </pc:spChg>
        <pc:spChg chg="mod">
          <ac:chgData name="Irina van der Wal | Lodamind" userId="ff0e01cd-9214-4521-ab79-0fdbd3d991ba" providerId="ADAL" clId="{030C7E3A-C69C-53F1-982C-171DA57E4A26}" dt="2026-04-15T12:04:04.146" v="16074" actId="571"/>
          <ac:spMkLst>
            <pc:docMk/>
            <pc:sldMk cId="194660256" sldId="2142533045"/>
            <ac:spMk id="28" creationId="{3737A80A-2C6A-C463-AD7E-D036BB71F1F7}"/>
          </ac:spMkLst>
        </pc:spChg>
        <pc:spChg chg="mod">
          <ac:chgData name="Irina van der Wal | Lodamind" userId="ff0e01cd-9214-4521-ab79-0fdbd3d991ba" providerId="ADAL" clId="{030C7E3A-C69C-53F1-982C-171DA57E4A26}" dt="2026-04-15T12:04:04.146" v="16074" actId="571"/>
          <ac:spMkLst>
            <pc:docMk/>
            <pc:sldMk cId="194660256" sldId="2142533045"/>
            <ac:spMk id="29" creationId="{34F992CE-917A-D797-C957-3394D6EB3784}"/>
          </ac:spMkLst>
        </pc:spChg>
        <pc:spChg chg="mod">
          <ac:chgData name="Irina van der Wal | Lodamind" userId="ff0e01cd-9214-4521-ab79-0fdbd3d991ba" providerId="ADAL" clId="{030C7E3A-C69C-53F1-982C-171DA57E4A26}" dt="2026-04-15T12:06:00.070" v="16080" actId="571"/>
          <ac:spMkLst>
            <pc:docMk/>
            <pc:sldMk cId="194660256" sldId="2142533045"/>
            <ac:spMk id="31" creationId="{967C317F-1D4C-86AF-187F-F398AF3E513E}"/>
          </ac:spMkLst>
        </pc:spChg>
        <pc:spChg chg="mod">
          <ac:chgData name="Irina van der Wal | Lodamind" userId="ff0e01cd-9214-4521-ab79-0fdbd3d991ba" providerId="ADAL" clId="{030C7E3A-C69C-53F1-982C-171DA57E4A26}" dt="2026-04-15T12:10:33.288" v="16153" actId="465"/>
          <ac:spMkLst>
            <pc:docMk/>
            <pc:sldMk cId="194660256" sldId="2142533045"/>
            <ac:spMk id="32" creationId="{1AB1F25C-BB88-302C-A75E-DB47002A62E5}"/>
          </ac:spMkLst>
        </pc:spChg>
        <pc:spChg chg="mod">
          <ac:chgData name="Irina van der Wal | Lodamind" userId="ff0e01cd-9214-4521-ab79-0fdbd3d991ba" providerId="ADAL" clId="{030C7E3A-C69C-53F1-982C-171DA57E4A26}" dt="2026-04-15T12:06:00.070" v="16080" actId="571"/>
          <ac:spMkLst>
            <pc:docMk/>
            <pc:sldMk cId="194660256" sldId="2142533045"/>
            <ac:spMk id="33" creationId="{2E2BB8CC-585F-38A9-8A2D-9AB434905427}"/>
          </ac:spMkLst>
        </pc:spChg>
        <pc:spChg chg="add del mod">
          <ac:chgData name="Irina van der Wal | Lodamind" userId="ff0e01cd-9214-4521-ab79-0fdbd3d991ba" providerId="ADAL" clId="{030C7E3A-C69C-53F1-982C-171DA57E4A26}" dt="2026-04-15T12:06:57.898" v="16089" actId="207"/>
          <ac:spMkLst>
            <pc:docMk/>
            <pc:sldMk cId="194660256" sldId="2142533045"/>
            <ac:spMk id="35" creationId="{5428B068-7865-32FB-7D4F-FA51B9A401A7}"/>
          </ac:spMkLst>
        </pc:spChg>
        <pc:spChg chg="mod">
          <ac:chgData name="Irina van der Wal | Lodamind" userId="ff0e01cd-9214-4521-ab79-0fdbd3d991ba" providerId="ADAL" clId="{030C7E3A-C69C-53F1-982C-171DA57E4A26}" dt="2026-04-15T12:06:49.884" v="16084" actId="571"/>
          <ac:spMkLst>
            <pc:docMk/>
            <pc:sldMk cId="194660256" sldId="2142533045"/>
            <ac:spMk id="36" creationId="{3BD945E0-64ED-578A-03E2-B916D44A32C7}"/>
          </ac:spMkLst>
        </pc:spChg>
        <pc:spChg chg="mod">
          <ac:chgData name="Irina van der Wal | Lodamind" userId="ff0e01cd-9214-4521-ab79-0fdbd3d991ba" providerId="ADAL" clId="{030C7E3A-C69C-53F1-982C-171DA57E4A26}" dt="2026-04-15T12:06:49.884" v="16084" actId="571"/>
          <ac:spMkLst>
            <pc:docMk/>
            <pc:sldMk cId="194660256" sldId="2142533045"/>
            <ac:spMk id="37" creationId="{3B7D8D87-AB3B-C5F5-8E9E-095954BDD0EF}"/>
          </ac:spMkLst>
        </pc:spChg>
        <pc:spChg chg="mod">
          <ac:chgData name="Irina van der Wal | Lodamind" userId="ff0e01cd-9214-4521-ab79-0fdbd3d991ba" providerId="ADAL" clId="{030C7E3A-C69C-53F1-982C-171DA57E4A26}" dt="2026-04-15T12:07:03.398" v="16090" actId="571"/>
          <ac:spMkLst>
            <pc:docMk/>
            <pc:sldMk cId="194660256" sldId="2142533045"/>
            <ac:spMk id="39" creationId="{02E377B8-BCD1-79ED-F882-B2A089261F2B}"/>
          </ac:spMkLst>
        </pc:spChg>
        <pc:spChg chg="mod">
          <ac:chgData name="Irina van der Wal | Lodamind" userId="ff0e01cd-9214-4521-ab79-0fdbd3d991ba" providerId="ADAL" clId="{030C7E3A-C69C-53F1-982C-171DA57E4A26}" dt="2026-04-15T12:07:03.398" v="16090" actId="571"/>
          <ac:spMkLst>
            <pc:docMk/>
            <pc:sldMk cId="194660256" sldId="2142533045"/>
            <ac:spMk id="40" creationId="{45FE482F-0CE7-FF5D-E0DA-C2283AFC957A}"/>
          </ac:spMkLst>
        </pc:spChg>
        <pc:spChg chg="mod">
          <ac:chgData name="Irina van der Wal | Lodamind" userId="ff0e01cd-9214-4521-ab79-0fdbd3d991ba" providerId="ADAL" clId="{030C7E3A-C69C-53F1-982C-171DA57E4A26}" dt="2026-04-15T12:07:03.398" v="16090" actId="571"/>
          <ac:spMkLst>
            <pc:docMk/>
            <pc:sldMk cId="194660256" sldId="2142533045"/>
            <ac:spMk id="41" creationId="{22FCA0D6-C02C-1C1A-ADE6-22BABCE9FD79}"/>
          </ac:spMkLst>
        </pc:spChg>
        <pc:spChg chg="mod">
          <ac:chgData name="Irina van der Wal | Lodamind" userId="ff0e01cd-9214-4521-ab79-0fdbd3d991ba" providerId="ADAL" clId="{030C7E3A-C69C-53F1-982C-171DA57E4A26}" dt="2026-04-15T12:07:11.735" v="16091" actId="571"/>
          <ac:spMkLst>
            <pc:docMk/>
            <pc:sldMk cId="194660256" sldId="2142533045"/>
            <ac:spMk id="43" creationId="{AE756C38-190C-9D68-0AF7-BC1B8EC89F53}"/>
          </ac:spMkLst>
        </pc:spChg>
        <pc:spChg chg="mod">
          <ac:chgData name="Irina van der Wal | Lodamind" userId="ff0e01cd-9214-4521-ab79-0fdbd3d991ba" providerId="ADAL" clId="{030C7E3A-C69C-53F1-982C-171DA57E4A26}" dt="2026-04-15T12:07:11.735" v="16091" actId="571"/>
          <ac:spMkLst>
            <pc:docMk/>
            <pc:sldMk cId="194660256" sldId="2142533045"/>
            <ac:spMk id="44" creationId="{6AC97240-7A03-9EBE-485F-43144C1F53B0}"/>
          </ac:spMkLst>
        </pc:spChg>
        <pc:spChg chg="mod">
          <ac:chgData name="Irina van der Wal | Lodamind" userId="ff0e01cd-9214-4521-ab79-0fdbd3d991ba" providerId="ADAL" clId="{030C7E3A-C69C-53F1-982C-171DA57E4A26}" dt="2026-04-15T12:07:11.735" v="16091" actId="571"/>
          <ac:spMkLst>
            <pc:docMk/>
            <pc:sldMk cId="194660256" sldId="2142533045"/>
            <ac:spMk id="45" creationId="{F62EE681-75A7-8DB4-A5BB-AE27A249E690}"/>
          </ac:spMkLst>
        </pc:spChg>
        <pc:spChg chg="mod">
          <ac:chgData name="Irina van der Wal | Lodamind" userId="ff0e01cd-9214-4521-ab79-0fdbd3d991ba" providerId="ADAL" clId="{030C7E3A-C69C-53F1-982C-171DA57E4A26}" dt="2026-04-15T12:07:17.271" v="16092" actId="571"/>
          <ac:spMkLst>
            <pc:docMk/>
            <pc:sldMk cId="194660256" sldId="2142533045"/>
            <ac:spMk id="47" creationId="{17FDB22E-1F25-1F13-8705-4125AFD672D5}"/>
          </ac:spMkLst>
        </pc:spChg>
        <pc:spChg chg="mod">
          <ac:chgData name="Irina van der Wal | Lodamind" userId="ff0e01cd-9214-4521-ab79-0fdbd3d991ba" providerId="ADAL" clId="{030C7E3A-C69C-53F1-982C-171DA57E4A26}" dt="2026-04-15T12:07:17.271" v="16092" actId="571"/>
          <ac:spMkLst>
            <pc:docMk/>
            <pc:sldMk cId="194660256" sldId="2142533045"/>
            <ac:spMk id="48" creationId="{99F220A9-EB8B-0B1B-39AA-DCD0FC225688}"/>
          </ac:spMkLst>
        </pc:spChg>
        <pc:spChg chg="mod">
          <ac:chgData name="Irina van der Wal | Lodamind" userId="ff0e01cd-9214-4521-ab79-0fdbd3d991ba" providerId="ADAL" clId="{030C7E3A-C69C-53F1-982C-171DA57E4A26}" dt="2026-04-15T12:07:17.271" v="16092" actId="571"/>
          <ac:spMkLst>
            <pc:docMk/>
            <pc:sldMk cId="194660256" sldId="2142533045"/>
            <ac:spMk id="49" creationId="{468777D0-8987-825B-8918-B4AE600763D5}"/>
          </ac:spMkLst>
        </pc:spChg>
        <pc:spChg chg="mod">
          <ac:chgData name="Irina van der Wal | Lodamind" userId="ff0e01cd-9214-4521-ab79-0fdbd3d991ba" providerId="ADAL" clId="{030C7E3A-C69C-53F1-982C-171DA57E4A26}" dt="2026-04-15T12:07:20.007" v="16093" actId="571"/>
          <ac:spMkLst>
            <pc:docMk/>
            <pc:sldMk cId="194660256" sldId="2142533045"/>
            <ac:spMk id="51" creationId="{6BD67F9B-85C7-FD92-53CA-8A4A85F470E9}"/>
          </ac:spMkLst>
        </pc:spChg>
        <pc:spChg chg="mod">
          <ac:chgData name="Irina van der Wal | Lodamind" userId="ff0e01cd-9214-4521-ab79-0fdbd3d991ba" providerId="ADAL" clId="{030C7E3A-C69C-53F1-982C-171DA57E4A26}" dt="2026-04-15T12:07:20.007" v="16093" actId="571"/>
          <ac:spMkLst>
            <pc:docMk/>
            <pc:sldMk cId="194660256" sldId="2142533045"/>
            <ac:spMk id="52" creationId="{E11F9D59-D1AC-28EB-3054-FF6410B06848}"/>
          </ac:spMkLst>
        </pc:spChg>
        <pc:spChg chg="mod">
          <ac:chgData name="Irina van der Wal | Lodamind" userId="ff0e01cd-9214-4521-ab79-0fdbd3d991ba" providerId="ADAL" clId="{030C7E3A-C69C-53F1-982C-171DA57E4A26}" dt="2026-04-15T12:07:20.007" v="16093" actId="571"/>
          <ac:spMkLst>
            <pc:docMk/>
            <pc:sldMk cId="194660256" sldId="2142533045"/>
            <ac:spMk id="53" creationId="{D889E106-E4B6-B416-0B67-17C8973368E8}"/>
          </ac:spMkLst>
        </pc:spChg>
        <pc:spChg chg="mod">
          <ac:chgData name="Irina van der Wal | Lodamind" userId="ff0e01cd-9214-4521-ab79-0fdbd3d991ba" providerId="ADAL" clId="{030C7E3A-C69C-53F1-982C-171DA57E4A26}" dt="2026-04-15T12:07:52.774" v="16095" actId="571"/>
          <ac:spMkLst>
            <pc:docMk/>
            <pc:sldMk cId="194660256" sldId="2142533045"/>
            <ac:spMk id="55" creationId="{0974B77E-4CE1-DD08-E08D-EBA449BF6125}"/>
          </ac:spMkLst>
        </pc:spChg>
        <pc:spChg chg="mod">
          <ac:chgData name="Irina van der Wal | Lodamind" userId="ff0e01cd-9214-4521-ab79-0fdbd3d991ba" providerId="ADAL" clId="{030C7E3A-C69C-53F1-982C-171DA57E4A26}" dt="2026-04-15T12:07:52.774" v="16095" actId="571"/>
          <ac:spMkLst>
            <pc:docMk/>
            <pc:sldMk cId="194660256" sldId="2142533045"/>
            <ac:spMk id="56" creationId="{042C1557-1C62-CBF1-9D24-6D0F7E78D2BF}"/>
          </ac:spMkLst>
        </pc:spChg>
        <pc:spChg chg="mod">
          <ac:chgData name="Irina van der Wal | Lodamind" userId="ff0e01cd-9214-4521-ab79-0fdbd3d991ba" providerId="ADAL" clId="{030C7E3A-C69C-53F1-982C-171DA57E4A26}" dt="2026-04-15T12:07:52.774" v="16095" actId="571"/>
          <ac:spMkLst>
            <pc:docMk/>
            <pc:sldMk cId="194660256" sldId="2142533045"/>
            <ac:spMk id="57" creationId="{4B323B78-EB2D-C3C2-F8DC-3DBE216BF8B7}"/>
          </ac:spMkLst>
        </pc:spChg>
        <pc:spChg chg="mod">
          <ac:chgData name="Irina van der Wal | Lodamind" userId="ff0e01cd-9214-4521-ab79-0fdbd3d991ba" providerId="ADAL" clId="{030C7E3A-C69C-53F1-982C-171DA57E4A26}" dt="2026-04-15T12:07:52.774" v="16095" actId="571"/>
          <ac:spMkLst>
            <pc:docMk/>
            <pc:sldMk cId="194660256" sldId="2142533045"/>
            <ac:spMk id="59" creationId="{FD2D20E4-C1E3-84F1-0A72-7D904E0DBDCB}"/>
          </ac:spMkLst>
        </pc:spChg>
        <pc:spChg chg="mod">
          <ac:chgData name="Irina van der Wal | Lodamind" userId="ff0e01cd-9214-4521-ab79-0fdbd3d991ba" providerId="ADAL" clId="{030C7E3A-C69C-53F1-982C-171DA57E4A26}" dt="2026-04-15T12:07:52.774" v="16095" actId="571"/>
          <ac:spMkLst>
            <pc:docMk/>
            <pc:sldMk cId="194660256" sldId="2142533045"/>
            <ac:spMk id="60" creationId="{A99BD9A5-97E9-AC17-FB32-FCC948FA19C9}"/>
          </ac:spMkLst>
        </pc:spChg>
        <pc:spChg chg="mod">
          <ac:chgData name="Irina van der Wal | Lodamind" userId="ff0e01cd-9214-4521-ab79-0fdbd3d991ba" providerId="ADAL" clId="{030C7E3A-C69C-53F1-982C-171DA57E4A26}" dt="2026-04-15T12:07:52.774" v="16095" actId="571"/>
          <ac:spMkLst>
            <pc:docMk/>
            <pc:sldMk cId="194660256" sldId="2142533045"/>
            <ac:spMk id="101" creationId="{62BDC5FA-C609-5F9D-5FC6-84E80D01B205}"/>
          </ac:spMkLst>
        </pc:spChg>
        <pc:spChg chg="mod">
          <ac:chgData name="Irina van der Wal | Lodamind" userId="ff0e01cd-9214-4521-ab79-0fdbd3d991ba" providerId="ADAL" clId="{030C7E3A-C69C-53F1-982C-171DA57E4A26}" dt="2026-04-15T12:07:52.774" v="16095" actId="571"/>
          <ac:spMkLst>
            <pc:docMk/>
            <pc:sldMk cId="194660256" sldId="2142533045"/>
            <ac:spMk id="102" creationId="{E6039E13-7A5D-4204-EE05-03D572B749AC}"/>
          </ac:spMkLst>
        </pc:spChg>
        <pc:spChg chg="mod">
          <ac:chgData name="Irina van der Wal | Lodamind" userId="ff0e01cd-9214-4521-ab79-0fdbd3d991ba" providerId="ADAL" clId="{030C7E3A-C69C-53F1-982C-171DA57E4A26}" dt="2026-04-15T12:07:52.774" v="16095" actId="571"/>
          <ac:spMkLst>
            <pc:docMk/>
            <pc:sldMk cId="194660256" sldId="2142533045"/>
            <ac:spMk id="108" creationId="{9F1AD542-96C8-A9F3-D980-875E66438610}"/>
          </ac:spMkLst>
        </pc:spChg>
        <pc:spChg chg="mod">
          <ac:chgData name="Irina van der Wal | Lodamind" userId="ff0e01cd-9214-4521-ab79-0fdbd3d991ba" providerId="ADAL" clId="{030C7E3A-C69C-53F1-982C-171DA57E4A26}" dt="2026-04-15T12:07:52.774" v="16095" actId="571"/>
          <ac:spMkLst>
            <pc:docMk/>
            <pc:sldMk cId="194660256" sldId="2142533045"/>
            <ac:spMk id="109" creationId="{509DD1C5-4820-C37E-A1E1-8334699C2FD6}"/>
          </ac:spMkLst>
        </pc:spChg>
        <pc:spChg chg="mod">
          <ac:chgData name="Irina van der Wal | Lodamind" userId="ff0e01cd-9214-4521-ab79-0fdbd3d991ba" providerId="ADAL" clId="{030C7E3A-C69C-53F1-982C-171DA57E4A26}" dt="2026-04-15T12:07:52.774" v="16095" actId="571"/>
          <ac:spMkLst>
            <pc:docMk/>
            <pc:sldMk cId="194660256" sldId="2142533045"/>
            <ac:spMk id="110" creationId="{5EFDF20C-2CDD-C5CC-DBAA-36D75E7A703B}"/>
          </ac:spMkLst>
        </pc:spChg>
        <pc:spChg chg="mod">
          <ac:chgData name="Irina van der Wal | Lodamind" userId="ff0e01cd-9214-4521-ab79-0fdbd3d991ba" providerId="ADAL" clId="{030C7E3A-C69C-53F1-982C-171DA57E4A26}" dt="2026-04-15T12:07:56.540" v="16096" actId="571"/>
          <ac:spMkLst>
            <pc:docMk/>
            <pc:sldMk cId="194660256" sldId="2142533045"/>
            <ac:spMk id="113" creationId="{1817922A-FF69-C677-3763-F2E54E1E23D6}"/>
          </ac:spMkLst>
        </pc:spChg>
        <pc:spChg chg="mod">
          <ac:chgData name="Irina van der Wal | Lodamind" userId="ff0e01cd-9214-4521-ab79-0fdbd3d991ba" providerId="ADAL" clId="{030C7E3A-C69C-53F1-982C-171DA57E4A26}" dt="2026-04-15T12:07:56.540" v="16096" actId="571"/>
          <ac:spMkLst>
            <pc:docMk/>
            <pc:sldMk cId="194660256" sldId="2142533045"/>
            <ac:spMk id="116" creationId="{D5108285-1293-2765-A296-D8E6EAFD8D65}"/>
          </ac:spMkLst>
        </pc:spChg>
        <pc:spChg chg="mod">
          <ac:chgData name="Irina van der Wal | Lodamind" userId="ff0e01cd-9214-4521-ab79-0fdbd3d991ba" providerId="ADAL" clId="{030C7E3A-C69C-53F1-982C-171DA57E4A26}" dt="2026-04-15T12:07:56.540" v="16096" actId="571"/>
          <ac:spMkLst>
            <pc:docMk/>
            <pc:sldMk cId="194660256" sldId="2142533045"/>
            <ac:spMk id="120" creationId="{F606653A-F316-C396-F928-F238147E4292}"/>
          </ac:spMkLst>
        </pc:spChg>
        <pc:spChg chg="del">
          <ac:chgData name="Irina van der Wal | Lodamind" userId="ff0e01cd-9214-4521-ab79-0fdbd3d991ba" providerId="ADAL" clId="{030C7E3A-C69C-53F1-982C-171DA57E4A26}" dt="2026-04-15T11:50:57.396" v="15885" actId="478"/>
          <ac:spMkLst>
            <pc:docMk/>
            <pc:sldMk cId="194660256" sldId="2142533045"/>
            <ac:spMk id="125" creationId="{59DEAE16-9D31-5807-B2C7-A5F1BE3B38F4}"/>
          </ac:spMkLst>
        </pc:spChg>
        <pc:spChg chg="mod">
          <ac:chgData name="Irina van der Wal | Lodamind" userId="ff0e01cd-9214-4521-ab79-0fdbd3d991ba" providerId="ADAL" clId="{030C7E3A-C69C-53F1-982C-171DA57E4A26}" dt="2026-04-15T12:07:56.540" v="16096" actId="571"/>
          <ac:spMkLst>
            <pc:docMk/>
            <pc:sldMk cId="194660256" sldId="2142533045"/>
            <ac:spMk id="127" creationId="{4391E8BD-7669-5F83-AA09-1C0E3EDCA294}"/>
          </ac:spMkLst>
        </pc:spChg>
        <pc:spChg chg="mod">
          <ac:chgData name="Irina van der Wal | Lodamind" userId="ff0e01cd-9214-4521-ab79-0fdbd3d991ba" providerId="ADAL" clId="{030C7E3A-C69C-53F1-982C-171DA57E4A26}" dt="2026-04-15T12:07:56.540" v="16096" actId="571"/>
          <ac:spMkLst>
            <pc:docMk/>
            <pc:sldMk cId="194660256" sldId="2142533045"/>
            <ac:spMk id="129" creationId="{A1E80A57-B0DB-8333-6309-9BC799A3D27A}"/>
          </ac:spMkLst>
        </pc:spChg>
        <pc:spChg chg="mod">
          <ac:chgData name="Irina van der Wal | Lodamind" userId="ff0e01cd-9214-4521-ab79-0fdbd3d991ba" providerId="ADAL" clId="{030C7E3A-C69C-53F1-982C-171DA57E4A26}" dt="2026-04-15T12:07:56.540" v="16096" actId="571"/>
          <ac:spMkLst>
            <pc:docMk/>
            <pc:sldMk cId="194660256" sldId="2142533045"/>
            <ac:spMk id="130" creationId="{C27FC5C6-84AC-B106-F207-ABF1AB9AF11A}"/>
          </ac:spMkLst>
        </pc:spChg>
        <pc:spChg chg="mod">
          <ac:chgData name="Irina van der Wal | Lodamind" userId="ff0e01cd-9214-4521-ab79-0fdbd3d991ba" providerId="ADAL" clId="{030C7E3A-C69C-53F1-982C-171DA57E4A26}" dt="2026-04-15T12:07:56.540" v="16096" actId="571"/>
          <ac:spMkLst>
            <pc:docMk/>
            <pc:sldMk cId="194660256" sldId="2142533045"/>
            <ac:spMk id="131" creationId="{C25F4EA9-E8BD-EA76-5EE6-D1980C6846F3}"/>
          </ac:spMkLst>
        </pc:spChg>
        <pc:spChg chg="mod">
          <ac:chgData name="Irina van der Wal | Lodamind" userId="ff0e01cd-9214-4521-ab79-0fdbd3d991ba" providerId="ADAL" clId="{030C7E3A-C69C-53F1-982C-171DA57E4A26}" dt="2026-04-15T12:07:56.540" v="16096" actId="571"/>
          <ac:spMkLst>
            <pc:docMk/>
            <pc:sldMk cId="194660256" sldId="2142533045"/>
            <ac:spMk id="133" creationId="{E3251D38-107A-6C50-8468-7F3F18EE5D00}"/>
          </ac:spMkLst>
        </pc:spChg>
        <pc:spChg chg="mod">
          <ac:chgData name="Irina van der Wal | Lodamind" userId="ff0e01cd-9214-4521-ab79-0fdbd3d991ba" providerId="ADAL" clId="{030C7E3A-C69C-53F1-982C-171DA57E4A26}" dt="2026-04-15T12:07:56.540" v="16096" actId="571"/>
          <ac:spMkLst>
            <pc:docMk/>
            <pc:sldMk cId="194660256" sldId="2142533045"/>
            <ac:spMk id="134" creationId="{520B6CAF-355D-FBE4-FBF3-8F1417D13EBA}"/>
          </ac:spMkLst>
        </pc:spChg>
        <pc:spChg chg="mod">
          <ac:chgData name="Irina van der Wal | Lodamind" userId="ff0e01cd-9214-4521-ab79-0fdbd3d991ba" providerId="ADAL" clId="{030C7E3A-C69C-53F1-982C-171DA57E4A26}" dt="2026-04-15T12:07:56.540" v="16096" actId="571"/>
          <ac:spMkLst>
            <pc:docMk/>
            <pc:sldMk cId="194660256" sldId="2142533045"/>
            <ac:spMk id="135" creationId="{35EA7320-64A8-714A-579D-B9940681CB13}"/>
          </ac:spMkLst>
        </pc:spChg>
        <pc:spChg chg="mod">
          <ac:chgData name="Irina van der Wal | Lodamind" userId="ff0e01cd-9214-4521-ab79-0fdbd3d991ba" providerId="ADAL" clId="{030C7E3A-C69C-53F1-982C-171DA57E4A26}" dt="2026-04-15T12:08:00.875" v="16097" actId="571"/>
          <ac:spMkLst>
            <pc:docMk/>
            <pc:sldMk cId="194660256" sldId="2142533045"/>
            <ac:spMk id="139" creationId="{D7B70494-0219-7E30-E3DC-B0E4BF0F6516}"/>
          </ac:spMkLst>
        </pc:spChg>
        <pc:spChg chg="mod">
          <ac:chgData name="Irina van der Wal | Lodamind" userId="ff0e01cd-9214-4521-ab79-0fdbd3d991ba" providerId="ADAL" clId="{030C7E3A-C69C-53F1-982C-171DA57E4A26}" dt="2026-04-15T12:08:00.875" v="16097" actId="571"/>
          <ac:spMkLst>
            <pc:docMk/>
            <pc:sldMk cId="194660256" sldId="2142533045"/>
            <ac:spMk id="141" creationId="{DB840544-109F-5509-F1D9-10732D95D1BE}"/>
          </ac:spMkLst>
        </pc:spChg>
        <pc:spChg chg="mod">
          <ac:chgData name="Irina van der Wal | Lodamind" userId="ff0e01cd-9214-4521-ab79-0fdbd3d991ba" providerId="ADAL" clId="{030C7E3A-C69C-53F1-982C-171DA57E4A26}" dt="2026-04-15T12:08:00.875" v="16097" actId="571"/>
          <ac:spMkLst>
            <pc:docMk/>
            <pc:sldMk cId="194660256" sldId="2142533045"/>
            <ac:spMk id="142" creationId="{17D2279D-157C-B238-88A4-065814A03470}"/>
          </ac:spMkLst>
        </pc:spChg>
        <pc:spChg chg="mod">
          <ac:chgData name="Irina van der Wal | Lodamind" userId="ff0e01cd-9214-4521-ab79-0fdbd3d991ba" providerId="ADAL" clId="{030C7E3A-C69C-53F1-982C-171DA57E4A26}" dt="2026-04-15T12:08:00.875" v="16097" actId="571"/>
          <ac:spMkLst>
            <pc:docMk/>
            <pc:sldMk cId="194660256" sldId="2142533045"/>
            <ac:spMk id="143" creationId="{4C3D30FD-E3AC-CE68-38F3-5197E62E0349}"/>
          </ac:spMkLst>
        </pc:spChg>
        <pc:spChg chg="mod">
          <ac:chgData name="Irina van der Wal | Lodamind" userId="ff0e01cd-9214-4521-ab79-0fdbd3d991ba" providerId="ADAL" clId="{030C7E3A-C69C-53F1-982C-171DA57E4A26}" dt="2026-04-15T12:08:00.875" v="16097" actId="571"/>
          <ac:spMkLst>
            <pc:docMk/>
            <pc:sldMk cId="194660256" sldId="2142533045"/>
            <ac:spMk id="145" creationId="{76FE7DC1-046E-90F2-0724-E67B92B44BEE}"/>
          </ac:spMkLst>
        </pc:spChg>
        <pc:spChg chg="mod">
          <ac:chgData name="Irina van der Wal | Lodamind" userId="ff0e01cd-9214-4521-ab79-0fdbd3d991ba" providerId="ADAL" clId="{030C7E3A-C69C-53F1-982C-171DA57E4A26}" dt="2026-04-15T12:08:00.875" v="16097" actId="571"/>
          <ac:spMkLst>
            <pc:docMk/>
            <pc:sldMk cId="194660256" sldId="2142533045"/>
            <ac:spMk id="146" creationId="{4E03C297-680A-3383-5B4A-E6681B72A462}"/>
          </ac:spMkLst>
        </pc:spChg>
        <pc:spChg chg="mod">
          <ac:chgData name="Irina van der Wal | Lodamind" userId="ff0e01cd-9214-4521-ab79-0fdbd3d991ba" providerId="ADAL" clId="{030C7E3A-C69C-53F1-982C-171DA57E4A26}" dt="2026-04-15T12:08:00.875" v="16097" actId="571"/>
          <ac:spMkLst>
            <pc:docMk/>
            <pc:sldMk cId="194660256" sldId="2142533045"/>
            <ac:spMk id="147" creationId="{8EF7C8D0-E64E-6EA1-43B5-87A56D04EACD}"/>
          </ac:spMkLst>
        </pc:spChg>
        <pc:spChg chg="mod">
          <ac:chgData name="Irina van der Wal | Lodamind" userId="ff0e01cd-9214-4521-ab79-0fdbd3d991ba" providerId="ADAL" clId="{030C7E3A-C69C-53F1-982C-171DA57E4A26}" dt="2026-04-15T12:08:00.875" v="16097" actId="571"/>
          <ac:spMkLst>
            <pc:docMk/>
            <pc:sldMk cId="194660256" sldId="2142533045"/>
            <ac:spMk id="149" creationId="{F97B7437-6D68-4982-5EFC-15F619D5CC2D}"/>
          </ac:spMkLst>
        </pc:spChg>
        <pc:spChg chg="mod">
          <ac:chgData name="Irina van der Wal | Lodamind" userId="ff0e01cd-9214-4521-ab79-0fdbd3d991ba" providerId="ADAL" clId="{030C7E3A-C69C-53F1-982C-171DA57E4A26}" dt="2026-04-15T12:08:00.875" v="16097" actId="571"/>
          <ac:spMkLst>
            <pc:docMk/>
            <pc:sldMk cId="194660256" sldId="2142533045"/>
            <ac:spMk id="150" creationId="{C7DE19D8-1BEF-76A1-7630-DC6B1F6476D9}"/>
          </ac:spMkLst>
        </pc:spChg>
        <pc:spChg chg="mod">
          <ac:chgData name="Irina van der Wal | Lodamind" userId="ff0e01cd-9214-4521-ab79-0fdbd3d991ba" providerId="ADAL" clId="{030C7E3A-C69C-53F1-982C-171DA57E4A26}" dt="2026-04-15T12:08:00.875" v="16097" actId="571"/>
          <ac:spMkLst>
            <pc:docMk/>
            <pc:sldMk cId="194660256" sldId="2142533045"/>
            <ac:spMk id="151" creationId="{26DB941E-EDA5-47F7-2ACF-66547201A4D4}"/>
          </ac:spMkLst>
        </pc:spChg>
        <pc:spChg chg="mod">
          <ac:chgData name="Irina van der Wal | Lodamind" userId="ff0e01cd-9214-4521-ab79-0fdbd3d991ba" providerId="ADAL" clId="{030C7E3A-C69C-53F1-982C-171DA57E4A26}" dt="2026-04-15T12:08:17.611" v="16098" actId="571"/>
          <ac:spMkLst>
            <pc:docMk/>
            <pc:sldMk cId="194660256" sldId="2142533045"/>
            <ac:spMk id="157" creationId="{2FF234A8-656A-4194-229B-C06069367E82}"/>
          </ac:spMkLst>
        </pc:spChg>
        <pc:spChg chg="mod">
          <ac:chgData name="Irina van der Wal | Lodamind" userId="ff0e01cd-9214-4521-ab79-0fdbd3d991ba" providerId="ADAL" clId="{030C7E3A-C69C-53F1-982C-171DA57E4A26}" dt="2026-04-15T12:08:17.611" v="16098" actId="571"/>
          <ac:spMkLst>
            <pc:docMk/>
            <pc:sldMk cId="194660256" sldId="2142533045"/>
            <ac:spMk id="158" creationId="{49DDAB91-060B-8213-143E-0C32B1E1CB0F}"/>
          </ac:spMkLst>
        </pc:spChg>
        <pc:spChg chg="mod">
          <ac:chgData name="Irina van der Wal | Lodamind" userId="ff0e01cd-9214-4521-ab79-0fdbd3d991ba" providerId="ADAL" clId="{030C7E3A-C69C-53F1-982C-171DA57E4A26}" dt="2026-04-15T12:08:17.611" v="16098" actId="571"/>
          <ac:spMkLst>
            <pc:docMk/>
            <pc:sldMk cId="194660256" sldId="2142533045"/>
            <ac:spMk id="159" creationId="{35A2FB70-F8D4-95C4-2CD2-90265FBDFC43}"/>
          </ac:spMkLst>
        </pc:spChg>
        <pc:spChg chg="mod">
          <ac:chgData name="Irina van der Wal | Lodamind" userId="ff0e01cd-9214-4521-ab79-0fdbd3d991ba" providerId="ADAL" clId="{030C7E3A-C69C-53F1-982C-171DA57E4A26}" dt="2026-04-15T12:08:17.611" v="16098" actId="571"/>
          <ac:spMkLst>
            <pc:docMk/>
            <pc:sldMk cId="194660256" sldId="2142533045"/>
            <ac:spMk id="161" creationId="{540D78EC-4F34-5D84-CCC0-995C07E52B0E}"/>
          </ac:spMkLst>
        </pc:spChg>
        <pc:spChg chg="mod">
          <ac:chgData name="Irina van der Wal | Lodamind" userId="ff0e01cd-9214-4521-ab79-0fdbd3d991ba" providerId="ADAL" clId="{030C7E3A-C69C-53F1-982C-171DA57E4A26}" dt="2026-04-15T12:08:17.611" v="16098" actId="571"/>
          <ac:spMkLst>
            <pc:docMk/>
            <pc:sldMk cId="194660256" sldId="2142533045"/>
            <ac:spMk id="166" creationId="{A9586FA0-2F60-1B2B-132D-DF7E07813173}"/>
          </ac:spMkLst>
        </pc:spChg>
        <pc:spChg chg="mod">
          <ac:chgData name="Irina van der Wal | Lodamind" userId="ff0e01cd-9214-4521-ab79-0fdbd3d991ba" providerId="ADAL" clId="{030C7E3A-C69C-53F1-982C-171DA57E4A26}" dt="2026-04-15T12:08:17.611" v="16098" actId="571"/>
          <ac:spMkLst>
            <pc:docMk/>
            <pc:sldMk cId="194660256" sldId="2142533045"/>
            <ac:spMk id="169" creationId="{7188C636-427D-BBB2-5A9A-9BBC216CC152}"/>
          </ac:spMkLst>
        </pc:spChg>
        <pc:spChg chg="mod">
          <ac:chgData name="Irina van der Wal | Lodamind" userId="ff0e01cd-9214-4521-ab79-0fdbd3d991ba" providerId="ADAL" clId="{030C7E3A-C69C-53F1-982C-171DA57E4A26}" dt="2026-04-15T12:08:17.611" v="16098" actId="571"/>
          <ac:spMkLst>
            <pc:docMk/>
            <pc:sldMk cId="194660256" sldId="2142533045"/>
            <ac:spMk id="170" creationId="{DEA39FCD-56A5-8C2A-CC5D-F0588B6E5046}"/>
          </ac:spMkLst>
        </pc:spChg>
        <pc:spChg chg="mod">
          <ac:chgData name="Irina van der Wal | Lodamind" userId="ff0e01cd-9214-4521-ab79-0fdbd3d991ba" providerId="ADAL" clId="{030C7E3A-C69C-53F1-982C-171DA57E4A26}" dt="2026-04-15T12:08:17.611" v="16098" actId="571"/>
          <ac:spMkLst>
            <pc:docMk/>
            <pc:sldMk cId="194660256" sldId="2142533045"/>
            <ac:spMk id="171" creationId="{BBC95A97-1652-DFC3-9614-B5B89F6DD35E}"/>
          </ac:spMkLst>
        </pc:spChg>
        <pc:spChg chg="mod">
          <ac:chgData name="Irina van der Wal | Lodamind" userId="ff0e01cd-9214-4521-ab79-0fdbd3d991ba" providerId="ADAL" clId="{030C7E3A-C69C-53F1-982C-171DA57E4A26}" dt="2026-04-15T12:08:17.611" v="16098" actId="571"/>
          <ac:spMkLst>
            <pc:docMk/>
            <pc:sldMk cId="194660256" sldId="2142533045"/>
            <ac:spMk id="173" creationId="{AFBA91C6-BA1A-897A-E27D-6E54534190D9}"/>
          </ac:spMkLst>
        </pc:spChg>
        <pc:spChg chg="mod">
          <ac:chgData name="Irina van der Wal | Lodamind" userId="ff0e01cd-9214-4521-ab79-0fdbd3d991ba" providerId="ADAL" clId="{030C7E3A-C69C-53F1-982C-171DA57E4A26}" dt="2026-04-15T12:08:17.611" v="16098" actId="571"/>
          <ac:spMkLst>
            <pc:docMk/>
            <pc:sldMk cId="194660256" sldId="2142533045"/>
            <ac:spMk id="174" creationId="{A41C0F2C-B4FC-51FB-44BF-5D44DEF9EFF5}"/>
          </ac:spMkLst>
        </pc:spChg>
        <pc:spChg chg="mod">
          <ac:chgData name="Irina van der Wal | Lodamind" userId="ff0e01cd-9214-4521-ab79-0fdbd3d991ba" providerId="ADAL" clId="{030C7E3A-C69C-53F1-982C-171DA57E4A26}" dt="2026-04-15T12:08:27.744" v="16099" actId="571"/>
          <ac:spMkLst>
            <pc:docMk/>
            <pc:sldMk cId="194660256" sldId="2142533045"/>
            <ac:spMk id="183" creationId="{BF6646D9-79D9-80B6-6B48-421BF6ACE90F}"/>
          </ac:spMkLst>
        </pc:spChg>
        <pc:spChg chg="mod">
          <ac:chgData name="Irina van der Wal | Lodamind" userId="ff0e01cd-9214-4521-ab79-0fdbd3d991ba" providerId="ADAL" clId="{030C7E3A-C69C-53F1-982C-171DA57E4A26}" dt="2026-04-15T12:08:27.744" v="16099" actId="571"/>
          <ac:spMkLst>
            <pc:docMk/>
            <pc:sldMk cId="194660256" sldId="2142533045"/>
            <ac:spMk id="185" creationId="{C9313612-5148-6B98-E579-156DB1557CFF}"/>
          </ac:spMkLst>
        </pc:spChg>
        <pc:spChg chg="mod">
          <ac:chgData name="Irina van der Wal | Lodamind" userId="ff0e01cd-9214-4521-ab79-0fdbd3d991ba" providerId="ADAL" clId="{030C7E3A-C69C-53F1-982C-171DA57E4A26}" dt="2026-04-15T12:08:27.744" v="16099" actId="571"/>
          <ac:spMkLst>
            <pc:docMk/>
            <pc:sldMk cId="194660256" sldId="2142533045"/>
            <ac:spMk id="186" creationId="{2978F238-A86C-C41D-4642-FAA73980F986}"/>
          </ac:spMkLst>
        </pc:spChg>
        <pc:spChg chg="mod">
          <ac:chgData name="Irina van der Wal | Lodamind" userId="ff0e01cd-9214-4521-ab79-0fdbd3d991ba" providerId="ADAL" clId="{030C7E3A-C69C-53F1-982C-171DA57E4A26}" dt="2026-04-15T12:08:27.744" v="16099" actId="571"/>
          <ac:spMkLst>
            <pc:docMk/>
            <pc:sldMk cId="194660256" sldId="2142533045"/>
            <ac:spMk id="187" creationId="{7B6FA3C2-1D7A-BE65-0DA1-4D185A3BB6C7}"/>
          </ac:spMkLst>
        </pc:spChg>
        <pc:spChg chg="mod">
          <ac:chgData name="Irina van der Wal | Lodamind" userId="ff0e01cd-9214-4521-ab79-0fdbd3d991ba" providerId="ADAL" clId="{030C7E3A-C69C-53F1-982C-171DA57E4A26}" dt="2026-04-15T12:08:27.744" v="16099" actId="571"/>
          <ac:spMkLst>
            <pc:docMk/>
            <pc:sldMk cId="194660256" sldId="2142533045"/>
            <ac:spMk id="189" creationId="{2A65DF41-5F79-29BC-9B1F-3D1646816823}"/>
          </ac:spMkLst>
        </pc:spChg>
        <pc:spChg chg="mod">
          <ac:chgData name="Irina van der Wal | Lodamind" userId="ff0e01cd-9214-4521-ab79-0fdbd3d991ba" providerId="ADAL" clId="{030C7E3A-C69C-53F1-982C-171DA57E4A26}" dt="2026-04-15T12:08:27.744" v="16099" actId="571"/>
          <ac:spMkLst>
            <pc:docMk/>
            <pc:sldMk cId="194660256" sldId="2142533045"/>
            <ac:spMk id="190" creationId="{69AE475A-7B5D-2D30-5184-509C96319526}"/>
          </ac:spMkLst>
        </pc:spChg>
        <pc:spChg chg="mod">
          <ac:chgData name="Irina van der Wal | Lodamind" userId="ff0e01cd-9214-4521-ab79-0fdbd3d991ba" providerId="ADAL" clId="{030C7E3A-C69C-53F1-982C-171DA57E4A26}" dt="2026-04-15T12:08:27.744" v="16099" actId="571"/>
          <ac:spMkLst>
            <pc:docMk/>
            <pc:sldMk cId="194660256" sldId="2142533045"/>
            <ac:spMk id="191" creationId="{DE77E53C-9D8E-B125-B37A-86402D3D4DAF}"/>
          </ac:spMkLst>
        </pc:spChg>
        <pc:spChg chg="mod">
          <ac:chgData name="Irina van der Wal | Lodamind" userId="ff0e01cd-9214-4521-ab79-0fdbd3d991ba" providerId="ADAL" clId="{030C7E3A-C69C-53F1-982C-171DA57E4A26}" dt="2026-04-15T12:08:27.744" v="16099" actId="571"/>
          <ac:spMkLst>
            <pc:docMk/>
            <pc:sldMk cId="194660256" sldId="2142533045"/>
            <ac:spMk id="193" creationId="{43381BF9-70E2-DAC9-FAD9-FE93793EB997}"/>
          </ac:spMkLst>
        </pc:spChg>
        <pc:spChg chg="mod">
          <ac:chgData name="Irina van der Wal | Lodamind" userId="ff0e01cd-9214-4521-ab79-0fdbd3d991ba" providerId="ADAL" clId="{030C7E3A-C69C-53F1-982C-171DA57E4A26}" dt="2026-04-15T12:08:27.744" v="16099" actId="571"/>
          <ac:spMkLst>
            <pc:docMk/>
            <pc:sldMk cId="194660256" sldId="2142533045"/>
            <ac:spMk id="194" creationId="{30652B78-8A38-1B20-D087-7ADB83F526D0}"/>
          </ac:spMkLst>
        </pc:spChg>
        <pc:spChg chg="mod">
          <ac:chgData name="Irina van der Wal | Lodamind" userId="ff0e01cd-9214-4521-ab79-0fdbd3d991ba" providerId="ADAL" clId="{030C7E3A-C69C-53F1-982C-171DA57E4A26}" dt="2026-04-15T12:08:27.744" v="16099" actId="571"/>
          <ac:spMkLst>
            <pc:docMk/>
            <pc:sldMk cId="194660256" sldId="2142533045"/>
            <ac:spMk id="195" creationId="{9E274DC8-84F2-3EA3-C267-A8E6AD6AEB02}"/>
          </ac:spMkLst>
        </pc:spChg>
        <pc:spChg chg="mod">
          <ac:chgData name="Irina van der Wal | Lodamind" userId="ff0e01cd-9214-4521-ab79-0fdbd3d991ba" providerId="ADAL" clId="{030C7E3A-C69C-53F1-982C-171DA57E4A26}" dt="2026-04-15T12:08:55.724" v="16105" actId="571"/>
          <ac:spMkLst>
            <pc:docMk/>
            <pc:sldMk cId="194660256" sldId="2142533045"/>
            <ac:spMk id="197" creationId="{121FB520-EF46-79DC-DB8C-DA0521F7936F}"/>
          </ac:spMkLst>
        </pc:spChg>
        <pc:spChg chg="mod">
          <ac:chgData name="Irina van der Wal | Lodamind" userId="ff0e01cd-9214-4521-ab79-0fdbd3d991ba" providerId="ADAL" clId="{030C7E3A-C69C-53F1-982C-171DA57E4A26}" dt="2026-04-15T12:08:55.724" v="16105" actId="571"/>
          <ac:spMkLst>
            <pc:docMk/>
            <pc:sldMk cId="194660256" sldId="2142533045"/>
            <ac:spMk id="198" creationId="{B6DBFC12-214E-EDC2-9BC3-DC5B545E5CF9}"/>
          </ac:spMkLst>
        </pc:spChg>
        <pc:spChg chg="mod">
          <ac:chgData name="Irina van der Wal | Lodamind" userId="ff0e01cd-9214-4521-ab79-0fdbd3d991ba" providerId="ADAL" clId="{030C7E3A-C69C-53F1-982C-171DA57E4A26}" dt="2026-04-15T12:08:55.724" v="16105" actId="571"/>
          <ac:spMkLst>
            <pc:docMk/>
            <pc:sldMk cId="194660256" sldId="2142533045"/>
            <ac:spMk id="203" creationId="{3F21073F-DD1B-8B75-6CBE-8D31EB089309}"/>
          </ac:spMkLst>
        </pc:spChg>
        <pc:spChg chg="mod">
          <ac:chgData name="Irina van der Wal | Lodamind" userId="ff0e01cd-9214-4521-ab79-0fdbd3d991ba" providerId="ADAL" clId="{030C7E3A-C69C-53F1-982C-171DA57E4A26}" dt="2026-04-15T12:08:55.724" v="16105" actId="571"/>
          <ac:spMkLst>
            <pc:docMk/>
            <pc:sldMk cId="194660256" sldId="2142533045"/>
            <ac:spMk id="205" creationId="{D965AE3D-1723-DEC9-B949-B6379F0F6A38}"/>
          </ac:spMkLst>
        </pc:spChg>
        <pc:spChg chg="mod">
          <ac:chgData name="Irina van der Wal | Lodamind" userId="ff0e01cd-9214-4521-ab79-0fdbd3d991ba" providerId="ADAL" clId="{030C7E3A-C69C-53F1-982C-171DA57E4A26}" dt="2026-04-15T12:08:55.724" v="16105" actId="571"/>
          <ac:spMkLst>
            <pc:docMk/>
            <pc:sldMk cId="194660256" sldId="2142533045"/>
            <ac:spMk id="206" creationId="{87CCC529-7354-E5DC-3173-71F24716BEBD}"/>
          </ac:spMkLst>
        </pc:spChg>
        <pc:spChg chg="mod">
          <ac:chgData name="Irina van der Wal | Lodamind" userId="ff0e01cd-9214-4521-ab79-0fdbd3d991ba" providerId="ADAL" clId="{030C7E3A-C69C-53F1-982C-171DA57E4A26}" dt="2026-04-15T12:08:55.724" v="16105" actId="571"/>
          <ac:spMkLst>
            <pc:docMk/>
            <pc:sldMk cId="194660256" sldId="2142533045"/>
            <ac:spMk id="211" creationId="{A1C7B363-C2FF-A7CD-675B-A43935183F5A}"/>
          </ac:spMkLst>
        </pc:spChg>
        <pc:spChg chg="mod">
          <ac:chgData name="Irina van der Wal | Lodamind" userId="ff0e01cd-9214-4521-ab79-0fdbd3d991ba" providerId="ADAL" clId="{030C7E3A-C69C-53F1-982C-171DA57E4A26}" dt="2026-04-15T12:08:55.724" v="16105" actId="571"/>
          <ac:spMkLst>
            <pc:docMk/>
            <pc:sldMk cId="194660256" sldId="2142533045"/>
            <ac:spMk id="214" creationId="{C455C1F6-08D1-2D28-7EEC-C714051D3081}"/>
          </ac:spMkLst>
        </pc:spChg>
        <pc:spChg chg="mod">
          <ac:chgData name="Irina van der Wal | Lodamind" userId="ff0e01cd-9214-4521-ab79-0fdbd3d991ba" providerId="ADAL" clId="{030C7E3A-C69C-53F1-982C-171DA57E4A26}" dt="2026-04-15T12:08:55.724" v="16105" actId="571"/>
          <ac:spMkLst>
            <pc:docMk/>
            <pc:sldMk cId="194660256" sldId="2142533045"/>
            <ac:spMk id="217" creationId="{B790C63C-3504-9DFE-B91C-59AB4C90445B}"/>
          </ac:spMkLst>
        </pc:spChg>
        <pc:spChg chg="mod">
          <ac:chgData name="Irina van der Wal | Lodamind" userId="ff0e01cd-9214-4521-ab79-0fdbd3d991ba" providerId="ADAL" clId="{030C7E3A-C69C-53F1-982C-171DA57E4A26}" dt="2026-04-15T12:08:55.724" v="16105" actId="571"/>
          <ac:spMkLst>
            <pc:docMk/>
            <pc:sldMk cId="194660256" sldId="2142533045"/>
            <ac:spMk id="218" creationId="{98C9538B-6286-B693-6F79-EB4554E558B6}"/>
          </ac:spMkLst>
        </pc:spChg>
        <pc:spChg chg="mod">
          <ac:chgData name="Irina van der Wal | Lodamind" userId="ff0e01cd-9214-4521-ab79-0fdbd3d991ba" providerId="ADAL" clId="{030C7E3A-C69C-53F1-982C-171DA57E4A26}" dt="2026-04-15T12:08:55.724" v="16105" actId="571"/>
          <ac:spMkLst>
            <pc:docMk/>
            <pc:sldMk cId="194660256" sldId="2142533045"/>
            <ac:spMk id="219" creationId="{581AA0B5-A169-77FB-57BD-0C7DDDAE4B23}"/>
          </ac:spMkLst>
        </pc:spChg>
        <pc:spChg chg="mod">
          <ac:chgData name="Irina van der Wal | Lodamind" userId="ff0e01cd-9214-4521-ab79-0fdbd3d991ba" providerId="ADAL" clId="{030C7E3A-C69C-53F1-982C-171DA57E4A26}" dt="2026-04-15T12:10:33.288" v="16153" actId="465"/>
          <ac:spMkLst>
            <pc:docMk/>
            <pc:sldMk cId="194660256" sldId="2142533045"/>
            <ac:spMk id="221" creationId="{47788A85-0E55-C56C-CA9F-338098F794B9}"/>
          </ac:spMkLst>
        </pc:spChg>
        <pc:spChg chg="mod">
          <ac:chgData name="Irina van der Wal | Lodamind" userId="ff0e01cd-9214-4521-ab79-0fdbd3d991ba" providerId="ADAL" clId="{030C7E3A-C69C-53F1-982C-171DA57E4A26}" dt="2026-04-15T12:10:33.288" v="16153" actId="465"/>
          <ac:spMkLst>
            <pc:docMk/>
            <pc:sldMk cId="194660256" sldId="2142533045"/>
            <ac:spMk id="222" creationId="{63D68096-FD49-80BF-542F-D306FE9440D0}"/>
          </ac:spMkLst>
        </pc:spChg>
        <pc:spChg chg="mod">
          <ac:chgData name="Irina van der Wal | Lodamind" userId="ff0e01cd-9214-4521-ab79-0fdbd3d991ba" providerId="ADAL" clId="{030C7E3A-C69C-53F1-982C-171DA57E4A26}" dt="2026-04-15T12:10:33.288" v="16153" actId="465"/>
          <ac:spMkLst>
            <pc:docMk/>
            <pc:sldMk cId="194660256" sldId="2142533045"/>
            <ac:spMk id="223" creationId="{EBA89866-BC1E-225B-5988-2B0168593857}"/>
          </ac:spMkLst>
        </pc:spChg>
        <pc:spChg chg="mod">
          <ac:chgData name="Irina van der Wal | Lodamind" userId="ff0e01cd-9214-4521-ab79-0fdbd3d991ba" providerId="ADAL" clId="{030C7E3A-C69C-53F1-982C-171DA57E4A26}" dt="2026-04-15T12:09:18.639" v="16110" actId="571"/>
          <ac:spMkLst>
            <pc:docMk/>
            <pc:sldMk cId="194660256" sldId="2142533045"/>
            <ac:spMk id="225" creationId="{8035152E-B7FB-5E66-A34F-E2FB8F47C836}"/>
          </ac:spMkLst>
        </pc:spChg>
        <pc:spChg chg="mod">
          <ac:chgData name="Irina van der Wal | Lodamind" userId="ff0e01cd-9214-4521-ab79-0fdbd3d991ba" providerId="ADAL" clId="{030C7E3A-C69C-53F1-982C-171DA57E4A26}" dt="2026-04-15T12:09:18.639" v="16110" actId="571"/>
          <ac:spMkLst>
            <pc:docMk/>
            <pc:sldMk cId="194660256" sldId="2142533045"/>
            <ac:spMk id="226" creationId="{2E469076-83AC-5B18-AB36-40CBC4B6181A}"/>
          </ac:spMkLst>
        </pc:spChg>
        <pc:spChg chg="mod">
          <ac:chgData name="Irina van der Wal | Lodamind" userId="ff0e01cd-9214-4521-ab79-0fdbd3d991ba" providerId="ADAL" clId="{030C7E3A-C69C-53F1-982C-171DA57E4A26}" dt="2026-04-15T12:10:33.288" v="16153" actId="465"/>
          <ac:spMkLst>
            <pc:docMk/>
            <pc:sldMk cId="194660256" sldId="2142533045"/>
            <ac:spMk id="227" creationId="{E3C1A843-8024-3632-E94E-87BB3C16DFF4}"/>
          </ac:spMkLst>
        </pc:spChg>
        <pc:spChg chg="mod">
          <ac:chgData name="Irina van der Wal | Lodamind" userId="ff0e01cd-9214-4521-ab79-0fdbd3d991ba" providerId="ADAL" clId="{030C7E3A-C69C-53F1-982C-171DA57E4A26}" dt="2026-04-15T12:10:33.288" v="16153" actId="465"/>
          <ac:spMkLst>
            <pc:docMk/>
            <pc:sldMk cId="194660256" sldId="2142533045"/>
            <ac:spMk id="229" creationId="{7676CD1A-B76F-BBDA-237D-4AE6984658C6}"/>
          </ac:spMkLst>
        </pc:spChg>
        <pc:spChg chg="mod">
          <ac:chgData name="Irina van der Wal | Lodamind" userId="ff0e01cd-9214-4521-ab79-0fdbd3d991ba" providerId="ADAL" clId="{030C7E3A-C69C-53F1-982C-171DA57E4A26}" dt="2026-04-15T12:10:33.288" v="16153" actId="465"/>
          <ac:spMkLst>
            <pc:docMk/>
            <pc:sldMk cId="194660256" sldId="2142533045"/>
            <ac:spMk id="230" creationId="{2534CE5E-F90C-398D-61A5-20B0522F8621}"/>
          </ac:spMkLst>
        </pc:spChg>
        <pc:spChg chg="mod">
          <ac:chgData name="Irina van der Wal | Lodamind" userId="ff0e01cd-9214-4521-ab79-0fdbd3d991ba" providerId="ADAL" clId="{030C7E3A-C69C-53F1-982C-171DA57E4A26}" dt="2026-04-15T12:10:33.288" v="16153" actId="465"/>
          <ac:spMkLst>
            <pc:docMk/>
            <pc:sldMk cId="194660256" sldId="2142533045"/>
            <ac:spMk id="231" creationId="{D6B6BB80-1123-0B47-702D-6DEB4A8A7A95}"/>
          </ac:spMkLst>
        </pc:spChg>
        <pc:spChg chg="mod">
          <ac:chgData name="Irina van der Wal | Lodamind" userId="ff0e01cd-9214-4521-ab79-0fdbd3d991ba" providerId="ADAL" clId="{030C7E3A-C69C-53F1-982C-171DA57E4A26}" dt="2026-04-15T12:09:24.110" v="16112" actId="571"/>
          <ac:spMkLst>
            <pc:docMk/>
            <pc:sldMk cId="194660256" sldId="2142533045"/>
            <ac:spMk id="233" creationId="{3C67FC50-33C9-FFAA-6F79-D1975D5EC470}"/>
          </ac:spMkLst>
        </pc:spChg>
        <pc:spChg chg="mod">
          <ac:chgData name="Irina van der Wal | Lodamind" userId="ff0e01cd-9214-4521-ab79-0fdbd3d991ba" providerId="ADAL" clId="{030C7E3A-C69C-53F1-982C-171DA57E4A26}" dt="2026-04-15T12:10:33.288" v="16153" actId="465"/>
          <ac:spMkLst>
            <pc:docMk/>
            <pc:sldMk cId="194660256" sldId="2142533045"/>
            <ac:spMk id="234" creationId="{10446240-501C-615B-D177-1878C14B587A}"/>
          </ac:spMkLst>
        </pc:spChg>
        <pc:spChg chg="mod">
          <ac:chgData name="Irina van der Wal | Lodamind" userId="ff0e01cd-9214-4521-ab79-0fdbd3d991ba" providerId="ADAL" clId="{030C7E3A-C69C-53F1-982C-171DA57E4A26}" dt="2026-04-15T12:10:33.288" v="16153" actId="465"/>
          <ac:spMkLst>
            <pc:docMk/>
            <pc:sldMk cId="194660256" sldId="2142533045"/>
            <ac:spMk id="235" creationId="{09AAC769-F737-D3E1-A18B-0B20BF0B628C}"/>
          </ac:spMkLst>
        </pc:spChg>
        <pc:spChg chg="mod">
          <ac:chgData name="Irina van der Wal | Lodamind" userId="ff0e01cd-9214-4521-ab79-0fdbd3d991ba" providerId="ADAL" clId="{030C7E3A-C69C-53F1-982C-171DA57E4A26}" dt="2026-04-15T12:09:27.832" v="16113" actId="571"/>
          <ac:spMkLst>
            <pc:docMk/>
            <pc:sldMk cId="194660256" sldId="2142533045"/>
            <ac:spMk id="237" creationId="{710824CD-6DE4-6CD3-DE8E-5828CC53B57F}"/>
          </ac:spMkLst>
        </pc:spChg>
        <pc:spChg chg="mod">
          <ac:chgData name="Irina van der Wal | Lodamind" userId="ff0e01cd-9214-4521-ab79-0fdbd3d991ba" providerId="ADAL" clId="{030C7E3A-C69C-53F1-982C-171DA57E4A26}" dt="2026-04-15T12:09:27.832" v="16113" actId="571"/>
          <ac:spMkLst>
            <pc:docMk/>
            <pc:sldMk cId="194660256" sldId="2142533045"/>
            <ac:spMk id="238" creationId="{289BD989-78E1-00F1-CE64-0AB1AA3B891D}"/>
          </ac:spMkLst>
        </pc:spChg>
        <pc:spChg chg="mod">
          <ac:chgData name="Irina van der Wal | Lodamind" userId="ff0e01cd-9214-4521-ab79-0fdbd3d991ba" providerId="ADAL" clId="{030C7E3A-C69C-53F1-982C-171DA57E4A26}" dt="2026-04-15T12:09:27.832" v="16113" actId="571"/>
          <ac:spMkLst>
            <pc:docMk/>
            <pc:sldMk cId="194660256" sldId="2142533045"/>
            <ac:spMk id="239" creationId="{52F381A9-18C7-B77E-8A60-F5BB88A81835}"/>
          </ac:spMkLst>
        </pc:spChg>
        <pc:spChg chg="mod">
          <ac:chgData name="Irina van der Wal | Lodamind" userId="ff0e01cd-9214-4521-ab79-0fdbd3d991ba" providerId="ADAL" clId="{030C7E3A-C69C-53F1-982C-171DA57E4A26}" dt="2026-04-15T12:11:48.210" v="16202" actId="571"/>
          <ac:spMkLst>
            <pc:docMk/>
            <pc:sldMk cId="194660256" sldId="2142533045"/>
            <ac:spMk id="241" creationId="{E6C1591C-5D3B-B1E4-A8B0-88EC4070C6B3}"/>
          </ac:spMkLst>
        </pc:spChg>
        <pc:spChg chg="mod">
          <ac:chgData name="Irina van der Wal | Lodamind" userId="ff0e01cd-9214-4521-ab79-0fdbd3d991ba" providerId="ADAL" clId="{030C7E3A-C69C-53F1-982C-171DA57E4A26}" dt="2026-04-15T12:11:48.210" v="16202" actId="571"/>
          <ac:spMkLst>
            <pc:docMk/>
            <pc:sldMk cId="194660256" sldId="2142533045"/>
            <ac:spMk id="242" creationId="{8DD0FA34-1882-98B3-8A60-4893E9CA2142}"/>
          </ac:spMkLst>
        </pc:spChg>
        <pc:spChg chg="mod">
          <ac:chgData name="Irina van der Wal | Lodamind" userId="ff0e01cd-9214-4521-ab79-0fdbd3d991ba" providerId="ADAL" clId="{030C7E3A-C69C-53F1-982C-171DA57E4A26}" dt="2026-04-15T12:11:48.210" v="16202" actId="571"/>
          <ac:spMkLst>
            <pc:docMk/>
            <pc:sldMk cId="194660256" sldId="2142533045"/>
            <ac:spMk id="243" creationId="{5EC5587D-2079-CDD1-6516-E598043EAB31}"/>
          </ac:spMkLst>
        </pc:spChg>
        <pc:spChg chg="mod">
          <ac:chgData name="Irina van der Wal | Lodamind" userId="ff0e01cd-9214-4521-ab79-0fdbd3d991ba" providerId="ADAL" clId="{030C7E3A-C69C-53F1-982C-171DA57E4A26}" dt="2026-04-15T12:11:56.735" v="16205" actId="571"/>
          <ac:spMkLst>
            <pc:docMk/>
            <pc:sldMk cId="194660256" sldId="2142533045"/>
            <ac:spMk id="245" creationId="{9A9A0103-8551-B3E7-2AB4-D8BAA7F38B59}"/>
          </ac:spMkLst>
        </pc:spChg>
        <pc:spChg chg="mod">
          <ac:chgData name="Irina van der Wal | Lodamind" userId="ff0e01cd-9214-4521-ab79-0fdbd3d991ba" providerId="ADAL" clId="{030C7E3A-C69C-53F1-982C-171DA57E4A26}" dt="2026-04-15T12:11:56.735" v="16205" actId="571"/>
          <ac:spMkLst>
            <pc:docMk/>
            <pc:sldMk cId="194660256" sldId="2142533045"/>
            <ac:spMk id="246" creationId="{A7B3CD8A-D1C6-81B0-DCA6-0D48E0FBEDC7}"/>
          </ac:spMkLst>
        </pc:spChg>
        <pc:spChg chg="mod">
          <ac:chgData name="Irina van der Wal | Lodamind" userId="ff0e01cd-9214-4521-ab79-0fdbd3d991ba" providerId="ADAL" clId="{030C7E3A-C69C-53F1-982C-171DA57E4A26}" dt="2026-04-15T12:11:56.735" v="16205" actId="571"/>
          <ac:spMkLst>
            <pc:docMk/>
            <pc:sldMk cId="194660256" sldId="2142533045"/>
            <ac:spMk id="247" creationId="{0C686C3E-1C6B-2C94-0F37-E98C8DC20331}"/>
          </ac:spMkLst>
        </pc:spChg>
        <pc:spChg chg="mod">
          <ac:chgData name="Irina van der Wal | Lodamind" userId="ff0e01cd-9214-4521-ab79-0fdbd3d991ba" providerId="ADAL" clId="{030C7E3A-C69C-53F1-982C-171DA57E4A26}" dt="2026-04-15T12:12:47.327" v="16223" actId="571"/>
          <ac:spMkLst>
            <pc:docMk/>
            <pc:sldMk cId="194660256" sldId="2142533045"/>
            <ac:spMk id="249" creationId="{C631D75C-A53D-37E6-56FA-5F04F02890F4}"/>
          </ac:spMkLst>
        </pc:spChg>
        <pc:spChg chg="mod">
          <ac:chgData name="Irina van der Wal | Lodamind" userId="ff0e01cd-9214-4521-ab79-0fdbd3d991ba" providerId="ADAL" clId="{030C7E3A-C69C-53F1-982C-171DA57E4A26}" dt="2026-04-15T12:12:47.327" v="16223" actId="571"/>
          <ac:spMkLst>
            <pc:docMk/>
            <pc:sldMk cId="194660256" sldId="2142533045"/>
            <ac:spMk id="250" creationId="{F8CA435D-A300-5BC7-C58D-8FAF92B200A6}"/>
          </ac:spMkLst>
        </pc:spChg>
        <pc:spChg chg="mod">
          <ac:chgData name="Irina van der Wal | Lodamind" userId="ff0e01cd-9214-4521-ab79-0fdbd3d991ba" providerId="ADAL" clId="{030C7E3A-C69C-53F1-982C-171DA57E4A26}" dt="2026-04-15T12:12:47.327" v="16223" actId="571"/>
          <ac:spMkLst>
            <pc:docMk/>
            <pc:sldMk cId="194660256" sldId="2142533045"/>
            <ac:spMk id="251" creationId="{A6096C07-EE0D-0D46-D2B8-C449FCFE1A66}"/>
          </ac:spMkLst>
        </pc:spChg>
        <pc:spChg chg="mod">
          <ac:chgData name="Irina van der Wal | Lodamind" userId="ff0e01cd-9214-4521-ab79-0fdbd3d991ba" providerId="ADAL" clId="{030C7E3A-C69C-53F1-982C-171DA57E4A26}" dt="2026-04-15T12:12:57.619" v="16227" actId="571"/>
          <ac:spMkLst>
            <pc:docMk/>
            <pc:sldMk cId="194660256" sldId="2142533045"/>
            <ac:spMk id="253" creationId="{836CA350-19D0-8A3E-F3A7-D18F659DC8B4}"/>
          </ac:spMkLst>
        </pc:spChg>
        <pc:spChg chg="mod">
          <ac:chgData name="Irina van der Wal | Lodamind" userId="ff0e01cd-9214-4521-ab79-0fdbd3d991ba" providerId="ADAL" clId="{030C7E3A-C69C-53F1-982C-171DA57E4A26}" dt="2026-04-15T12:12:57.619" v="16227" actId="571"/>
          <ac:spMkLst>
            <pc:docMk/>
            <pc:sldMk cId="194660256" sldId="2142533045"/>
            <ac:spMk id="254" creationId="{7BF2CBAF-EE9E-958E-FD43-18B212971474}"/>
          </ac:spMkLst>
        </pc:spChg>
        <pc:spChg chg="mod">
          <ac:chgData name="Irina van der Wal | Lodamind" userId="ff0e01cd-9214-4521-ab79-0fdbd3d991ba" providerId="ADAL" clId="{030C7E3A-C69C-53F1-982C-171DA57E4A26}" dt="2026-04-15T12:12:57.619" v="16227" actId="571"/>
          <ac:spMkLst>
            <pc:docMk/>
            <pc:sldMk cId="194660256" sldId="2142533045"/>
            <ac:spMk id="255" creationId="{1E46B31F-E7F9-1FF2-9DA8-A8565493616F}"/>
          </ac:spMkLst>
        </pc:spChg>
        <pc:spChg chg="mod">
          <ac:chgData name="Irina van der Wal | Lodamind" userId="ff0e01cd-9214-4521-ab79-0fdbd3d991ba" providerId="ADAL" clId="{030C7E3A-C69C-53F1-982C-171DA57E4A26}" dt="2026-04-15T12:13:00.555" v="16228" actId="571"/>
          <ac:spMkLst>
            <pc:docMk/>
            <pc:sldMk cId="194660256" sldId="2142533045"/>
            <ac:spMk id="257" creationId="{DC52852E-C0F6-57E1-B18B-1C7069477747}"/>
          </ac:spMkLst>
        </pc:spChg>
        <pc:spChg chg="mod">
          <ac:chgData name="Irina van der Wal | Lodamind" userId="ff0e01cd-9214-4521-ab79-0fdbd3d991ba" providerId="ADAL" clId="{030C7E3A-C69C-53F1-982C-171DA57E4A26}" dt="2026-04-15T12:13:00.555" v="16228" actId="571"/>
          <ac:spMkLst>
            <pc:docMk/>
            <pc:sldMk cId="194660256" sldId="2142533045"/>
            <ac:spMk id="258" creationId="{C13D0703-9DB5-C742-95A0-20EF97CF888D}"/>
          </ac:spMkLst>
        </pc:spChg>
        <pc:spChg chg="mod">
          <ac:chgData name="Irina van der Wal | Lodamind" userId="ff0e01cd-9214-4521-ab79-0fdbd3d991ba" providerId="ADAL" clId="{030C7E3A-C69C-53F1-982C-171DA57E4A26}" dt="2026-04-15T12:13:00.555" v="16228" actId="571"/>
          <ac:spMkLst>
            <pc:docMk/>
            <pc:sldMk cId="194660256" sldId="2142533045"/>
            <ac:spMk id="259" creationId="{E90EFBA6-E101-6490-337A-B4FB230DBC86}"/>
          </ac:spMkLst>
        </pc:spChg>
        <pc:spChg chg="mod">
          <ac:chgData name="Irina van der Wal | Lodamind" userId="ff0e01cd-9214-4521-ab79-0fdbd3d991ba" providerId="ADAL" clId="{030C7E3A-C69C-53F1-982C-171DA57E4A26}" dt="2026-04-15T12:13:05.460" v="16229" actId="571"/>
          <ac:spMkLst>
            <pc:docMk/>
            <pc:sldMk cId="194660256" sldId="2142533045"/>
            <ac:spMk id="261" creationId="{5C178B74-9B81-821D-66DE-981B63A7A7DA}"/>
          </ac:spMkLst>
        </pc:spChg>
        <pc:spChg chg="mod">
          <ac:chgData name="Irina van der Wal | Lodamind" userId="ff0e01cd-9214-4521-ab79-0fdbd3d991ba" providerId="ADAL" clId="{030C7E3A-C69C-53F1-982C-171DA57E4A26}" dt="2026-04-15T12:13:05.460" v="16229" actId="571"/>
          <ac:spMkLst>
            <pc:docMk/>
            <pc:sldMk cId="194660256" sldId="2142533045"/>
            <ac:spMk id="262" creationId="{9DE79E33-3930-9CFF-10A3-A04881A29413}"/>
          </ac:spMkLst>
        </pc:spChg>
        <pc:spChg chg="mod">
          <ac:chgData name="Irina van der Wal | Lodamind" userId="ff0e01cd-9214-4521-ab79-0fdbd3d991ba" providerId="ADAL" clId="{030C7E3A-C69C-53F1-982C-171DA57E4A26}" dt="2026-04-15T12:13:05.460" v="16229" actId="571"/>
          <ac:spMkLst>
            <pc:docMk/>
            <pc:sldMk cId="194660256" sldId="2142533045"/>
            <ac:spMk id="263" creationId="{BD752465-28B9-316D-AF86-D89A853B3F42}"/>
          </ac:spMkLst>
        </pc:spChg>
        <pc:spChg chg="mod">
          <ac:chgData name="Irina van der Wal | Lodamind" userId="ff0e01cd-9214-4521-ab79-0fdbd3d991ba" providerId="ADAL" clId="{030C7E3A-C69C-53F1-982C-171DA57E4A26}" dt="2026-04-15T12:13:11.351" v="16231" actId="571"/>
          <ac:spMkLst>
            <pc:docMk/>
            <pc:sldMk cId="194660256" sldId="2142533045"/>
            <ac:spMk id="265" creationId="{D7469171-9DA6-C85D-0A77-305C0A0C4A0A}"/>
          </ac:spMkLst>
        </pc:spChg>
        <pc:spChg chg="mod">
          <ac:chgData name="Irina van der Wal | Lodamind" userId="ff0e01cd-9214-4521-ab79-0fdbd3d991ba" providerId="ADAL" clId="{030C7E3A-C69C-53F1-982C-171DA57E4A26}" dt="2026-04-15T12:13:11.351" v="16231" actId="571"/>
          <ac:spMkLst>
            <pc:docMk/>
            <pc:sldMk cId="194660256" sldId="2142533045"/>
            <ac:spMk id="266" creationId="{AE29A7F1-40FB-2F2F-594A-9733658675FB}"/>
          </ac:spMkLst>
        </pc:spChg>
        <pc:spChg chg="mod">
          <ac:chgData name="Irina van der Wal | Lodamind" userId="ff0e01cd-9214-4521-ab79-0fdbd3d991ba" providerId="ADAL" clId="{030C7E3A-C69C-53F1-982C-171DA57E4A26}" dt="2026-04-15T12:13:11.351" v="16231" actId="571"/>
          <ac:spMkLst>
            <pc:docMk/>
            <pc:sldMk cId="194660256" sldId="2142533045"/>
            <ac:spMk id="267" creationId="{3E31DBD1-F5A8-BB88-156F-C7A15603F320}"/>
          </ac:spMkLst>
        </pc:spChg>
        <pc:spChg chg="mod">
          <ac:chgData name="Irina van der Wal | Lodamind" userId="ff0e01cd-9214-4521-ab79-0fdbd3d991ba" providerId="ADAL" clId="{030C7E3A-C69C-53F1-982C-171DA57E4A26}" dt="2026-04-15T12:13:15.079" v="16232" actId="571"/>
          <ac:spMkLst>
            <pc:docMk/>
            <pc:sldMk cId="194660256" sldId="2142533045"/>
            <ac:spMk id="269" creationId="{D517C926-C398-4802-2206-240401C1CA40}"/>
          </ac:spMkLst>
        </pc:spChg>
        <pc:spChg chg="mod">
          <ac:chgData name="Irina van der Wal | Lodamind" userId="ff0e01cd-9214-4521-ab79-0fdbd3d991ba" providerId="ADAL" clId="{030C7E3A-C69C-53F1-982C-171DA57E4A26}" dt="2026-04-15T12:13:15.079" v="16232" actId="571"/>
          <ac:spMkLst>
            <pc:docMk/>
            <pc:sldMk cId="194660256" sldId="2142533045"/>
            <ac:spMk id="270" creationId="{53545940-940A-CA06-3331-717D1AC0FD6F}"/>
          </ac:spMkLst>
        </pc:spChg>
        <pc:spChg chg="mod">
          <ac:chgData name="Irina van der Wal | Lodamind" userId="ff0e01cd-9214-4521-ab79-0fdbd3d991ba" providerId="ADAL" clId="{030C7E3A-C69C-53F1-982C-171DA57E4A26}" dt="2026-04-15T12:13:15.079" v="16232" actId="571"/>
          <ac:spMkLst>
            <pc:docMk/>
            <pc:sldMk cId="194660256" sldId="2142533045"/>
            <ac:spMk id="271" creationId="{DAF4F6A5-63C2-AEA8-B73A-3B5D5A391A45}"/>
          </ac:spMkLst>
        </pc:spChg>
        <pc:spChg chg="mod">
          <ac:chgData name="Irina van der Wal | Lodamind" userId="ff0e01cd-9214-4521-ab79-0fdbd3d991ba" providerId="ADAL" clId="{030C7E3A-C69C-53F1-982C-171DA57E4A26}" dt="2026-04-15T12:13:41.022" v="16234" actId="571"/>
          <ac:spMkLst>
            <pc:docMk/>
            <pc:sldMk cId="194660256" sldId="2142533045"/>
            <ac:spMk id="273" creationId="{1C9B5131-8201-0166-F358-FCC20CA3C5FE}"/>
          </ac:spMkLst>
        </pc:spChg>
        <pc:spChg chg="mod">
          <ac:chgData name="Irina van der Wal | Lodamind" userId="ff0e01cd-9214-4521-ab79-0fdbd3d991ba" providerId="ADAL" clId="{030C7E3A-C69C-53F1-982C-171DA57E4A26}" dt="2026-04-15T12:13:41.022" v="16234" actId="571"/>
          <ac:spMkLst>
            <pc:docMk/>
            <pc:sldMk cId="194660256" sldId="2142533045"/>
            <ac:spMk id="274" creationId="{5E96E527-93D9-7F0C-AF7C-B7C8DCBDAB67}"/>
          </ac:spMkLst>
        </pc:spChg>
        <pc:spChg chg="mod">
          <ac:chgData name="Irina van der Wal | Lodamind" userId="ff0e01cd-9214-4521-ab79-0fdbd3d991ba" providerId="ADAL" clId="{030C7E3A-C69C-53F1-982C-171DA57E4A26}" dt="2026-04-15T12:13:41.022" v="16234" actId="571"/>
          <ac:spMkLst>
            <pc:docMk/>
            <pc:sldMk cId="194660256" sldId="2142533045"/>
            <ac:spMk id="275" creationId="{99CE095D-8BB6-B6F3-5A16-5B73E4FFF004}"/>
          </ac:spMkLst>
        </pc:spChg>
        <pc:spChg chg="mod">
          <ac:chgData name="Irina van der Wal | Lodamind" userId="ff0e01cd-9214-4521-ab79-0fdbd3d991ba" providerId="ADAL" clId="{030C7E3A-C69C-53F1-982C-171DA57E4A26}" dt="2026-04-15T12:18:17.835" v="16337" actId="571"/>
          <ac:spMkLst>
            <pc:docMk/>
            <pc:sldMk cId="194660256" sldId="2142533045"/>
            <ac:spMk id="277" creationId="{175A87B3-26B5-E3C8-2B54-A835F9794A28}"/>
          </ac:spMkLst>
        </pc:spChg>
        <pc:spChg chg="mod">
          <ac:chgData name="Irina van der Wal | Lodamind" userId="ff0e01cd-9214-4521-ab79-0fdbd3d991ba" providerId="ADAL" clId="{030C7E3A-C69C-53F1-982C-171DA57E4A26}" dt="2026-04-15T12:18:17.835" v="16337" actId="571"/>
          <ac:spMkLst>
            <pc:docMk/>
            <pc:sldMk cId="194660256" sldId="2142533045"/>
            <ac:spMk id="278" creationId="{F67B9C48-1A3E-0367-E6AA-861173C2D7EF}"/>
          </ac:spMkLst>
        </pc:spChg>
        <pc:spChg chg="mod">
          <ac:chgData name="Irina van der Wal | Lodamind" userId="ff0e01cd-9214-4521-ab79-0fdbd3d991ba" providerId="ADAL" clId="{030C7E3A-C69C-53F1-982C-171DA57E4A26}" dt="2026-04-15T12:18:17.835" v="16337" actId="571"/>
          <ac:spMkLst>
            <pc:docMk/>
            <pc:sldMk cId="194660256" sldId="2142533045"/>
            <ac:spMk id="279" creationId="{E79E08AD-03B2-88A4-E380-DD206F1BD4AE}"/>
          </ac:spMkLst>
        </pc:spChg>
        <pc:spChg chg="mod">
          <ac:chgData name="Irina van der Wal | Lodamind" userId="ff0e01cd-9214-4521-ab79-0fdbd3d991ba" providerId="ADAL" clId="{030C7E3A-C69C-53F1-982C-171DA57E4A26}" dt="2026-04-15T12:18:21.069" v="16338" actId="571"/>
          <ac:spMkLst>
            <pc:docMk/>
            <pc:sldMk cId="194660256" sldId="2142533045"/>
            <ac:spMk id="281" creationId="{E09F2032-E329-96BA-365B-3F2F61A45B75}"/>
          </ac:spMkLst>
        </pc:spChg>
        <pc:spChg chg="mod">
          <ac:chgData name="Irina van der Wal | Lodamind" userId="ff0e01cd-9214-4521-ab79-0fdbd3d991ba" providerId="ADAL" clId="{030C7E3A-C69C-53F1-982C-171DA57E4A26}" dt="2026-04-15T12:18:21.069" v="16338" actId="571"/>
          <ac:spMkLst>
            <pc:docMk/>
            <pc:sldMk cId="194660256" sldId="2142533045"/>
            <ac:spMk id="282" creationId="{118C72CD-FC51-66BD-7D09-8587A2874A68}"/>
          </ac:spMkLst>
        </pc:spChg>
        <pc:spChg chg="mod">
          <ac:chgData name="Irina van der Wal | Lodamind" userId="ff0e01cd-9214-4521-ab79-0fdbd3d991ba" providerId="ADAL" clId="{030C7E3A-C69C-53F1-982C-171DA57E4A26}" dt="2026-04-15T12:18:21.069" v="16338" actId="571"/>
          <ac:spMkLst>
            <pc:docMk/>
            <pc:sldMk cId="194660256" sldId="2142533045"/>
            <ac:spMk id="283" creationId="{F46F84B7-D9D9-4A15-FA03-814639DE68BF}"/>
          </ac:spMkLst>
        </pc:spChg>
        <pc:spChg chg="mod">
          <ac:chgData name="Irina van der Wal | Lodamind" userId="ff0e01cd-9214-4521-ab79-0fdbd3d991ba" providerId="ADAL" clId="{030C7E3A-C69C-53F1-982C-171DA57E4A26}" dt="2026-04-15T12:18:25.224" v="16339" actId="571"/>
          <ac:spMkLst>
            <pc:docMk/>
            <pc:sldMk cId="194660256" sldId="2142533045"/>
            <ac:spMk id="285" creationId="{994BB405-12BB-F643-0867-FE71213B469F}"/>
          </ac:spMkLst>
        </pc:spChg>
        <pc:spChg chg="mod">
          <ac:chgData name="Irina van der Wal | Lodamind" userId="ff0e01cd-9214-4521-ab79-0fdbd3d991ba" providerId="ADAL" clId="{030C7E3A-C69C-53F1-982C-171DA57E4A26}" dt="2026-04-15T12:18:25.224" v="16339" actId="571"/>
          <ac:spMkLst>
            <pc:docMk/>
            <pc:sldMk cId="194660256" sldId="2142533045"/>
            <ac:spMk id="286" creationId="{E62AF12C-568A-040D-B850-4A81F17B2FB2}"/>
          </ac:spMkLst>
        </pc:spChg>
        <pc:spChg chg="mod">
          <ac:chgData name="Irina van der Wal | Lodamind" userId="ff0e01cd-9214-4521-ab79-0fdbd3d991ba" providerId="ADAL" clId="{030C7E3A-C69C-53F1-982C-171DA57E4A26}" dt="2026-04-15T12:18:25.224" v="16339" actId="571"/>
          <ac:spMkLst>
            <pc:docMk/>
            <pc:sldMk cId="194660256" sldId="2142533045"/>
            <ac:spMk id="287" creationId="{737A68EE-5623-258F-EF8B-895DC0A171F9}"/>
          </ac:spMkLst>
        </pc:spChg>
        <pc:spChg chg="mod">
          <ac:chgData name="Irina van der Wal | Lodamind" userId="ff0e01cd-9214-4521-ab79-0fdbd3d991ba" providerId="ADAL" clId="{030C7E3A-C69C-53F1-982C-171DA57E4A26}" dt="2026-04-15T12:18:32.846" v="16341" actId="571"/>
          <ac:spMkLst>
            <pc:docMk/>
            <pc:sldMk cId="194660256" sldId="2142533045"/>
            <ac:spMk id="289" creationId="{AEC56471-D0E8-6BCB-08C3-5F7924DCE090}"/>
          </ac:spMkLst>
        </pc:spChg>
        <pc:spChg chg="mod">
          <ac:chgData name="Irina van der Wal | Lodamind" userId="ff0e01cd-9214-4521-ab79-0fdbd3d991ba" providerId="ADAL" clId="{030C7E3A-C69C-53F1-982C-171DA57E4A26}" dt="2026-04-15T12:18:32.846" v="16341" actId="571"/>
          <ac:spMkLst>
            <pc:docMk/>
            <pc:sldMk cId="194660256" sldId="2142533045"/>
            <ac:spMk id="290" creationId="{C27EEE3D-0B4C-269D-9461-BAD91C0584A6}"/>
          </ac:spMkLst>
        </pc:spChg>
        <pc:spChg chg="mod">
          <ac:chgData name="Irina van der Wal | Lodamind" userId="ff0e01cd-9214-4521-ab79-0fdbd3d991ba" providerId="ADAL" clId="{030C7E3A-C69C-53F1-982C-171DA57E4A26}" dt="2026-04-15T12:18:32.846" v="16341" actId="571"/>
          <ac:spMkLst>
            <pc:docMk/>
            <pc:sldMk cId="194660256" sldId="2142533045"/>
            <ac:spMk id="291" creationId="{096F2FDD-83F9-D737-F80D-24CC3CB2B23E}"/>
          </ac:spMkLst>
        </pc:spChg>
        <pc:spChg chg="mod">
          <ac:chgData name="Irina van der Wal | Lodamind" userId="ff0e01cd-9214-4521-ab79-0fdbd3d991ba" providerId="ADAL" clId="{030C7E3A-C69C-53F1-982C-171DA57E4A26}" dt="2026-04-15T12:20:17.766" v="16369" actId="571"/>
          <ac:spMkLst>
            <pc:docMk/>
            <pc:sldMk cId="194660256" sldId="2142533045"/>
            <ac:spMk id="293" creationId="{F1546845-CD3A-2B91-E807-670F6BDEE046}"/>
          </ac:spMkLst>
        </pc:spChg>
        <pc:spChg chg="mod">
          <ac:chgData name="Irina van der Wal | Lodamind" userId="ff0e01cd-9214-4521-ab79-0fdbd3d991ba" providerId="ADAL" clId="{030C7E3A-C69C-53F1-982C-171DA57E4A26}" dt="2026-04-15T12:20:17.766" v="16369" actId="571"/>
          <ac:spMkLst>
            <pc:docMk/>
            <pc:sldMk cId="194660256" sldId="2142533045"/>
            <ac:spMk id="294" creationId="{6FDD750F-6D04-3AD1-8495-75000C91D205}"/>
          </ac:spMkLst>
        </pc:spChg>
        <pc:spChg chg="mod">
          <ac:chgData name="Irina van der Wal | Lodamind" userId="ff0e01cd-9214-4521-ab79-0fdbd3d991ba" providerId="ADAL" clId="{030C7E3A-C69C-53F1-982C-171DA57E4A26}" dt="2026-04-15T12:20:17.766" v="16369" actId="571"/>
          <ac:spMkLst>
            <pc:docMk/>
            <pc:sldMk cId="194660256" sldId="2142533045"/>
            <ac:spMk id="295" creationId="{8A2506DC-6AB5-5DC4-C19C-7136B97C1E22}"/>
          </ac:spMkLst>
        </pc:spChg>
        <pc:spChg chg="mod">
          <ac:chgData name="Irina van der Wal | Lodamind" userId="ff0e01cd-9214-4521-ab79-0fdbd3d991ba" providerId="ADAL" clId="{030C7E3A-C69C-53F1-982C-171DA57E4A26}" dt="2026-04-15T12:20:20.586" v="16370" actId="571"/>
          <ac:spMkLst>
            <pc:docMk/>
            <pc:sldMk cId="194660256" sldId="2142533045"/>
            <ac:spMk id="297" creationId="{E05FAF0D-9F47-6DBC-24AA-1F0096F9B2C1}"/>
          </ac:spMkLst>
        </pc:spChg>
        <pc:spChg chg="mod">
          <ac:chgData name="Irina van der Wal | Lodamind" userId="ff0e01cd-9214-4521-ab79-0fdbd3d991ba" providerId="ADAL" clId="{030C7E3A-C69C-53F1-982C-171DA57E4A26}" dt="2026-04-15T12:20:20.586" v="16370" actId="571"/>
          <ac:spMkLst>
            <pc:docMk/>
            <pc:sldMk cId="194660256" sldId="2142533045"/>
            <ac:spMk id="298" creationId="{1FFD533E-163E-C055-E640-4AE9D457B492}"/>
          </ac:spMkLst>
        </pc:spChg>
        <pc:spChg chg="mod">
          <ac:chgData name="Irina van der Wal | Lodamind" userId="ff0e01cd-9214-4521-ab79-0fdbd3d991ba" providerId="ADAL" clId="{030C7E3A-C69C-53F1-982C-171DA57E4A26}" dt="2026-04-15T12:20:20.586" v="16370" actId="571"/>
          <ac:spMkLst>
            <pc:docMk/>
            <pc:sldMk cId="194660256" sldId="2142533045"/>
            <ac:spMk id="299" creationId="{26D65D46-9FB0-5FB5-5533-199291CF34E5}"/>
          </ac:spMkLst>
        </pc:spChg>
        <pc:spChg chg="mod">
          <ac:chgData name="Irina van der Wal | Lodamind" userId="ff0e01cd-9214-4521-ab79-0fdbd3d991ba" providerId="ADAL" clId="{030C7E3A-C69C-53F1-982C-171DA57E4A26}" dt="2026-04-15T12:20:40.328" v="16377" actId="571"/>
          <ac:spMkLst>
            <pc:docMk/>
            <pc:sldMk cId="194660256" sldId="2142533045"/>
            <ac:spMk id="301" creationId="{C3BF8516-4FA4-3177-BD4E-D4278B465D06}"/>
          </ac:spMkLst>
        </pc:spChg>
        <pc:spChg chg="mod">
          <ac:chgData name="Irina van der Wal | Lodamind" userId="ff0e01cd-9214-4521-ab79-0fdbd3d991ba" providerId="ADAL" clId="{030C7E3A-C69C-53F1-982C-171DA57E4A26}" dt="2026-04-15T12:20:40.328" v="16377" actId="571"/>
          <ac:spMkLst>
            <pc:docMk/>
            <pc:sldMk cId="194660256" sldId="2142533045"/>
            <ac:spMk id="302" creationId="{67083686-1BF7-DCF0-4B4E-18E055579778}"/>
          </ac:spMkLst>
        </pc:spChg>
        <pc:spChg chg="mod">
          <ac:chgData name="Irina van der Wal | Lodamind" userId="ff0e01cd-9214-4521-ab79-0fdbd3d991ba" providerId="ADAL" clId="{030C7E3A-C69C-53F1-982C-171DA57E4A26}" dt="2026-04-15T12:20:40.328" v="16377" actId="571"/>
          <ac:spMkLst>
            <pc:docMk/>
            <pc:sldMk cId="194660256" sldId="2142533045"/>
            <ac:spMk id="303" creationId="{B378032F-2842-2AC6-1CB5-9306D5742B2A}"/>
          </ac:spMkLst>
        </pc:spChg>
        <pc:spChg chg="mod">
          <ac:chgData name="Irina van der Wal | Lodamind" userId="ff0e01cd-9214-4521-ab79-0fdbd3d991ba" providerId="ADAL" clId="{030C7E3A-C69C-53F1-982C-171DA57E4A26}" dt="2026-04-15T12:20:46.105" v="16379" actId="571"/>
          <ac:spMkLst>
            <pc:docMk/>
            <pc:sldMk cId="194660256" sldId="2142533045"/>
            <ac:spMk id="305" creationId="{710B3542-C920-077D-092F-293DBF914318}"/>
          </ac:spMkLst>
        </pc:spChg>
        <pc:spChg chg="mod">
          <ac:chgData name="Irina van der Wal | Lodamind" userId="ff0e01cd-9214-4521-ab79-0fdbd3d991ba" providerId="ADAL" clId="{030C7E3A-C69C-53F1-982C-171DA57E4A26}" dt="2026-04-15T12:20:46.105" v="16379" actId="571"/>
          <ac:spMkLst>
            <pc:docMk/>
            <pc:sldMk cId="194660256" sldId="2142533045"/>
            <ac:spMk id="306" creationId="{DA12D064-4335-1F47-75A2-9F5CE46D63C9}"/>
          </ac:spMkLst>
        </pc:spChg>
        <pc:spChg chg="mod">
          <ac:chgData name="Irina van der Wal | Lodamind" userId="ff0e01cd-9214-4521-ab79-0fdbd3d991ba" providerId="ADAL" clId="{030C7E3A-C69C-53F1-982C-171DA57E4A26}" dt="2026-04-15T12:20:46.105" v="16379" actId="571"/>
          <ac:spMkLst>
            <pc:docMk/>
            <pc:sldMk cId="194660256" sldId="2142533045"/>
            <ac:spMk id="307" creationId="{617D05F3-ED73-89F7-CF5D-67D1B3200298}"/>
          </ac:spMkLst>
        </pc:spChg>
        <pc:spChg chg="mod">
          <ac:chgData name="Irina van der Wal | Lodamind" userId="ff0e01cd-9214-4521-ab79-0fdbd3d991ba" providerId="ADAL" clId="{030C7E3A-C69C-53F1-982C-171DA57E4A26}" dt="2026-04-15T12:20:50.144" v="16380" actId="571"/>
          <ac:spMkLst>
            <pc:docMk/>
            <pc:sldMk cId="194660256" sldId="2142533045"/>
            <ac:spMk id="309" creationId="{654A5A51-1368-26D5-AEAB-4403B55A75DE}"/>
          </ac:spMkLst>
        </pc:spChg>
        <pc:spChg chg="mod">
          <ac:chgData name="Irina van der Wal | Lodamind" userId="ff0e01cd-9214-4521-ab79-0fdbd3d991ba" providerId="ADAL" clId="{030C7E3A-C69C-53F1-982C-171DA57E4A26}" dt="2026-04-15T12:20:50.144" v="16380" actId="571"/>
          <ac:spMkLst>
            <pc:docMk/>
            <pc:sldMk cId="194660256" sldId="2142533045"/>
            <ac:spMk id="310" creationId="{9F2322D9-F4F0-2F42-3120-BE80DB26DA04}"/>
          </ac:spMkLst>
        </pc:spChg>
        <pc:spChg chg="mod">
          <ac:chgData name="Irina van der Wal | Lodamind" userId="ff0e01cd-9214-4521-ab79-0fdbd3d991ba" providerId="ADAL" clId="{030C7E3A-C69C-53F1-982C-171DA57E4A26}" dt="2026-04-15T12:20:50.144" v="16380" actId="571"/>
          <ac:spMkLst>
            <pc:docMk/>
            <pc:sldMk cId="194660256" sldId="2142533045"/>
            <ac:spMk id="311" creationId="{71239268-667A-8180-497D-2995F00D2339}"/>
          </ac:spMkLst>
        </pc:spChg>
        <pc:spChg chg="mod">
          <ac:chgData name="Irina van der Wal | Lodamind" userId="ff0e01cd-9214-4521-ab79-0fdbd3d991ba" providerId="ADAL" clId="{030C7E3A-C69C-53F1-982C-171DA57E4A26}" dt="2026-04-15T12:20:58.986" v="16383" actId="571"/>
          <ac:spMkLst>
            <pc:docMk/>
            <pc:sldMk cId="194660256" sldId="2142533045"/>
            <ac:spMk id="313" creationId="{D03B8396-AF57-AD2F-3538-F2D5E3E00725}"/>
          </ac:spMkLst>
        </pc:spChg>
        <pc:spChg chg="mod">
          <ac:chgData name="Irina van der Wal | Lodamind" userId="ff0e01cd-9214-4521-ab79-0fdbd3d991ba" providerId="ADAL" clId="{030C7E3A-C69C-53F1-982C-171DA57E4A26}" dt="2026-04-15T12:20:58.986" v="16383" actId="571"/>
          <ac:spMkLst>
            <pc:docMk/>
            <pc:sldMk cId="194660256" sldId="2142533045"/>
            <ac:spMk id="314" creationId="{8D8856E5-71EC-4EDF-8ED2-0A89B8E8B851}"/>
          </ac:spMkLst>
        </pc:spChg>
        <pc:spChg chg="mod">
          <ac:chgData name="Irina van der Wal | Lodamind" userId="ff0e01cd-9214-4521-ab79-0fdbd3d991ba" providerId="ADAL" clId="{030C7E3A-C69C-53F1-982C-171DA57E4A26}" dt="2026-04-15T12:20:58.986" v="16383" actId="571"/>
          <ac:spMkLst>
            <pc:docMk/>
            <pc:sldMk cId="194660256" sldId="2142533045"/>
            <ac:spMk id="315" creationId="{4D23DC99-C825-187D-7016-A3B3098E86F1}"/>
          </ac:spMkLst>
        </pc:spChg>
        <pc:grpChg chg="add del mod">
          <ac:chgData name="Irina van der Wal | Lodamind" userId="ff0e01cd-9214-4521-ab79-0fdbd3d991ba" providerId="ADAL" clId="{030C7E3A-C69C-53F1-982C-171DA57E4A26}" dt="2026-04-15T12:05:55.826" v="16079" actId="478"/>
          <ac:grpSpMkLst>
            <pc:docMk/>
            <pc:sldMk cId="194660256" sldId="2142533045"/>
            <ac:grpSpMk id="2" creationId="{BFE04B55-F2F2-425C-10B7-620E87629CB9}"/>
          </ac:grpSpMkLst>
        </pc:grpChg>
        <pc:grpChg chg="add del mod">
          <ac:chgData name="Irina van der Wal | Lodamind" userId="ff0e01cd-9214-4521-ab79-0fdbd3d991ba" providerId="ADAL" clId="{030C7E3A-C69C-53F1-982C-171DA57E4A26}" dt="2026-04-15T12:03:46.585" v="16069" actId="478"/>
          <ac:grpSpMkLst>
            <pc:docMk/>
            <pc:sldMk cId="194660256" sldId="2142533045"/>
            <ac:grpSpMk id="6" creationId="{EB83B4C9-32C2-F5C5-EF0C-A3626BCACBA3}"/>
          </ac:grpSpMkLst>
        </pc:grpChg>
        <pc:grpChg chg="add mod">
          <ac:chgData name="Irina van der Wal | Lodamind" userId="ff0e01cd-9214-4521-ab79-0fdbd3d991ba" providerId="ADAL" clId="{030C7E3A-C69C-53F1-982C-171DA57E4A26}" dt="2026-04-15T12:16:49.183" v="16252" actId="1038"/>
          <ac:grpSpMkLst>
            <pc:docMk/>
            <pc:sldMk cId="194660256" sldId="2142533045"/>
            <ac:grpSpMk id="10" creationId="{9D62BAA9-B2DD-3611-D05B-DBAEF883880C}"/>
          </ac:grpSpMkLst>
        </pc:grpChg>
        <pc:grpChg chg="add mod">
          <ac:chgData name="Irina van der Wal | Lodamind" userId="ff0e01cd-9214-4521-ab79-0fdbd3d991ba" providerId="ADAL" clId="{030C7E3A-C69C-53F1-982C-171DA57E4A26}" dt="2026-04-15T12:17:05.984" v="16279" actId="1037"/>
          <ac:grpSpMkLst>
            <pc:docMk/>
            <pc:sldMk cId="194660256" sldId="2142533045"/>
            <ac:grpSpMk id="14" creationId="{BC113C6D-C6C4-38EF-160D-30D209623819}"/>
          </ac:grpSpMkLst>
        </pc:grpChg>
        <pc:grpChg chg="add mod">
          <ac:chgData name="Irina van der Wal | Lodamind" userId="ff0e01cd-9214-4521-ab79-0fdbd3d991ba" providerId="ADAL" clId="{030C7E3A-C69C-53F1-982C-171DA57E4A26}" dt="2026-04-15T12:16:49.183" v="16252" actId="1038"/>
          <ac:grpSpMkLst>
            <pc:docMk/>
            <pc:sldMk cId="194660256" sldId="2142533045"/>
            <ac:grpSpMk id="18" creationId="{76DB13C8-4A80-9C95-F510-6F4EB715DC1F}"/>
          </ac:grpSpMkLst>
        </pc:grpChg>
        <pc:grpChg chg="add del mod">
          <ac:chgData name="Irina van der Wal | Lodamind" userId="ff0e01cd-9214-4521-ab79-0fdbd3d991ba" providerId="ADAL" clId="{030C7E3A-C69C-53F1-982C-171DA57E4A26}" dt="2026-04-15T12:16:55.986" v="16253" actId="478"/>
          <ac:grpSpMkLst>
            <pc:docMk/>
            <pc:sldMk cId="194660256" sldId="2142533045"/>
            <ac:grpSpMk id="22" creationId="{14928391-C1A0-2885-903B-638793DFF719}"/>
          </ac:grpSpMkLst>
        </pc:grpChg>
        <pc:grpChg chg="add mod">
          <ac:chgData name="Irina van der Wal | Lodamind" userId="ff0e01cd-9214-4521-ab79-0fdbd3d991ba" providerId="ADAL" clId="{030C7E3A-C69C-53F1-982C-171DA57E4A26}" dt="2026-04-15T12:16:49.183" v="16252" actId="1038"/>
          <ac:grpSpMkLst>
            <pc:docMk/>
            <pc:sldMk cId="194660256" sldId="2142533045"/>
            <ac:grpSpMk id="26" creationId="{0292FE72-7AD8-59B0-BF78-EB5A39F49E48}"/>
          </ac:grpSpMkLst>
        </pc:grpChg>
        <pc:grpChg chg="add mod">
          <ac:chgData name="Irina van der Wal | Lodamind" userId="ff0e01cd-9214-4521-ab79-0fdbd3d991ba" providerId="ADAL" clId="{030C7E3A-C69C-53F1-982C-171DA57E4A26}" dt="2026-04-15T12:16:49.183" v="16252" actId="1038"/>
          <ac:grpSpMkLst>
            <pc:docMk/>
            <pc:sldMk cId="194660256" sldId="2142533045"/>
            <ac:grpSpMk id="30" creationId="{A74BC3FF-6D68-B0A5-A0D4-A15D850FA7DA}"/>
          </ac:grpSpMkLst>
        </pc:grpChg>
        <pc:grpChg chg="add del mod">
          <ac:chgData name="Irina van der Wal | Lodamind" userId="ff0e01cd-9214-4521-ab79-0fdbd3d991ba" providerId="ADAL" clId="{030C7E3A-C69C-53F1-982C-171DA57E4A26}" dt="2026-04-15T12:08:41.757" v="16100" actId="478"/>
          <ac:grpSpMkLst>
            <pc:docMk/>
            <pc:sldMk cId="194660256" sldId="2142533045"/>
            <ac:grpSpMk id="34" creationId="{F5C9174D-AB2C-0AEF-CDBA-611035867508}"/>
          </ac:grpSpMkLst>
        </pc:grpChg>
        <pc:grpChg chg="add del mod">
          <ac:chgData name="Irina van der Wal | Lodamind" userId="ff0e01cd-9214-4521-ab79-0fdbd3d991ba" providerId="ADAL" clId="{030C7E3A-C69C-53F1-982C-171DA57E4A26}" dt="2026-04-15T12:08:42.705" v="16101" actId="478"/>
          <ac:grpSpMkLst>
            <pc:docMk/>
            <pc:sldMk cId="194660256" sldId="2142533045"/>
            <ac:grpSpMk id="38" creationId="{4F1E0F8F-3013-7131-EB85-88464EECDF35}"/>
          </ac:grpSpMkLst>
        </pc:grpChg>
        <pc:grpChg chg="add del mod">
          <ac:chgData name="Irina van der Wal | Lodamind" userId="ff0e01cd-9214-4521-ab79-0fdbd3d991ba" providerId="ADAL" clId="{030C7E3A-C69C-53F1-982C-171DA57E4A26}" dt="2026-04-15T12:08:43.530" v="16102" actId="478"/>
          <ac:grpSpMkLst>
            <pc:docMk/>
            <pc:sldMk cId="194660256" sldId="2142533045"/>
            <ac:grpSpMk id="42" creationId="{3F0AA5E5-26B5-1554-A6F6-FCE56C3ECEB5}"/>
          </ac:grpSpMkLst>
        </pc:grpChg>
        <pc:grpChg chg="add del mod">
          <ac:chgData name="Irina van der Wal | Lodamind" userId="ff0e01cd-9214-4521-ab79-0fdbd3d991ba" providerId="ADAL" clId="{030C7E3A-C69C-53F1-982C-171DA57E4A26}" dt="2026-04-15T12:08:44.296" v="16103" actId="478"/>
          <ac:grpSpMkLst>
            <pc:docMk/>
            <pc:sldMk cId="194660256" sldId="2142533045"/>
            <ac:grpSpMk id="46" creationId="{2EFCA5C5-4CAB-1613-A965-1B35733463EB}"/>
          </ac:grpSpMkLst>
        </pc:grpChg>
        <pc:grpChg chg="add del mod">
          <ac:chgData name="Irina van der Wal | Lodamind" userId="ff0e01cd-9214-4521-ab79-0fdbd3d991ba" providerId="ADAL" clId="{030C7E3A-C69C-53F1-982C-171DA57E4A26}" dt="2026-04-15T12:08:44.780" v="16104" actId="478"/>
          <ac:grpSpMkLst>
            <pc:docMk/>
            <pc:sldMk cId="194660256" sldId="2142533045"/>
            <ac:grpSpMk id="50" creationId="{3A347BFD-E63C-3956-9569-8BCB14758466}"/>
          </ac:grpSpMkLst>
        </pc:grpChg>
        <pc:grpChg chg="mod">
          <ac:chgData name="Irina van der Wal | Lodamind" userId="ff0e01cd-9214-4521-ab79-0fdbd3d991ba" providerId="ADAL" clId="{030C7E3A-C69C-53F1-982C-171DA57E4A26}" dt="2026-04-15T12:17:43.219" v="16328" actId="1076"/>
          <ac:grpSpMkLst>
            <pc:docMk/>
            <pc:sldMk cId="194660256" sldId="2142533045"/>
            <ac:grpSpMk id="54" creationId="{F0645D2C-A9D2-AA11-2442-3ED1D67CB8F6}"/>
          </ac:grpSpMkLst>
        </pc:grpChg>
        <pc:grpChg chg="del mod">
          <ac:chgData name="Irina van der Wal | Lodamind" userId="ff0e01cd-9214-4521-ab79-0fdbd3d991ba" providerId="ADAL" clId="{030C7E3A-C69C-53F1-982C-171DA57E4A26}" dt="2026-04-15T12:17:37.733" v="16327" actId="478"/>
          <ac:grpSpMkLst>
            <pc:docMk/>
            <pc:sldMk cId="194660256" sldId="2142533045"/>
            <ac:grpSpMk id="58" creationId="{15289B69-AFFB-6469-180D-ECD19B526640}"/>
          </ac:grpSpMkLst>
        </pc:grpChg>
        <pc:grpChg chg="del mod">
          <ac:chgData name="Irina van der Wal | Lodamind" userId="ff0e01cd-9214-4521-ab79-0fdbd3d991ba" providerId="ADAL" clId="{030C7E3A-C69C-53F1-982C-171DA57E4A26}" dt="2026-04-15T12:24:39.003" v="16424" actId="478"/>
          <ac:grpSpMkLst>
            <pc:docMk/>
            <pc:sldMk cId="194660256" sldId="2142533045"/>
            <ac:grpSpMk id="83" creationId="{494F1526-DE55-71D6-5A99-CE8A3E321B32}"/>
          </ac:grpSpMkLst>
        </pc:grpChg>
        <pc:grpChg chg="mod">
          <ac:chgData name="Irina van der Wal | Lodamind" userId="ff0e01cd-9214-4521-ab79-0fdbd3d991ba" providerId="ADAL" clId="{030C7E3A-C69C-53F1-982C-171DA57E4A26}" dt="2026-04-15T12:17:49.757" v="16329" actId="1076"/>
          <ac:grpSpMkLst>
            <pc:docMk/>
            <pc:sldMk cId="194660256" sldId="2142533045"/>
            <ac:grpSpMk id="99" creationId="{88AE6102-BC9E-CE95-20F5-533B97CF0237}"/>
          </ac:grpSpMkLst>
        </pc:grpChg>
        <pc:grpChg chg="del mod">
          <ac:chgData name="Irina van der Wal | Lodamind" userId="ff0e01cd-9214-4521-ab79-0fdbd3d991ba" providerId="ADAL" clId="{030C7E3A-C69C-53F1-982C-171DA57E4A26}" dt="2026-04-15T11:53:10.805" v="15910" actId="478"/>
          <ac:grpSpMkLst>
            <pc:docMk/>
            <pc:sldMk cId="194660256" sldId="2142533045"/>
            <ac:grpSpMk id="103" creationId="{56EAC74B-4F60-7EE6-384C-114DEE8077E0}"/>
          </ac:grpSpMkLst>
        </pc:grpChg>
        <pc:grpChg chg="mod">
          <ac:chgData name="Irina van der Wal | Lodamind" userId="ff0e01cd-9214-4521-ab79-0fdbd3d991ba" providerId="ADAL" clId="{030C7E3A-C69C-53F1-982C-171DA57E4A26}" dt="2026-04-15T12:17:43.219" v="16328" actId="1076"/>
          <ac:grpSpMkLst>
            <pc:docMk/>
            <pc:sldMk cId="194660256" sldId="2142533045"/>
            <ac:grpSpMk id="107" creationId="{AC545BE7-08BD-B9C6-15B1-BA9775F74DBE}"/>
          </ac:grpSpMkLst>
        </pc:grpChg>
        <pc:grpChg chg="add del mod">
          <ac:chgData name="Irina van der Wal | Lodamind" userId="ff0e01cd-9214-4521-ab79-0fdbd3d991ba" providerId="ADAL" clId="{030C7E3A-C69C-53F1-982C-171DA57E4A26}" dt="2026-04-15T12:19:02.758" v="16349" actId="478"/>
          <ac:grpSpMkLst>
            <pc:docMk/>
            <pc:sldMk cId="194660256" sldId="2142533045"/>
            <ac:grpSpMk id="111" creationId="{03A0428A-96B1-20CA-7D81-257753A81B31}"/>
          </ac:grpSpMkLst>
        </pc:grpChg>
        <pc:grpChg chg="del mod">
          <ac:chgData name="Irina van der Wal | Lodamind" userId="ff0e01cd-9214-4521-ab79-0fdbd3d991ba" providerId="ADAL" clId="{030C7E3A-C69C-53F1-982C-171DA57E4A26}" dt="2026-04-15T12:18:06.184" v="16333" actId="478"/>
          <ac:grpSpMkLst>
            <pc:docMk/>
            <pc:sldMk cId="194660256" sldId="2142533045"/>
            <ac:grpSpMk id="115" creationId="{87330518-F578-7C03-5FA5-1F3CF0378827}"/>
          </ac:grpSpMkLst>
        </pc:grpChg>
        <pc:grpChg chg="del mod">
          <ac:chgData name="Irina van der Wal | Lodamind" userId="ff0e01cd-9214-4521-ab79-0fdbd3d991ba" providerId="ADAL" clId="{030C7E3A-C69C-53F1-982C-171DA57E4A26}" dt="2026-04-15T12:18:07.966" v="16334" actId="478"/>
          <ac:grpSpMkLst>
            <pc:docMk/>
            <pc:sldMk cId="194660256" sldId="2142533045"/>
            <ac:grpSpMk id="119" creationId="{0E44ABCF-18DB-651D-E92B-5CCF2FE3754D}"/>
          </ac:grpSpMkLst>
        </pc:grpChg>
        <pc:grpChg chg="del">
          <ac:chgData name="Irina van der Wal | Lodamind" userId="ff0e01cd-9214-4521-ab79-0fdbd3d991ba" providerId="ADAL" clId="{030C7E3A-C69C-53F1-982C-171DA57E4A26}" dt="2026-04-15T11:53:12.838" v="15911" actId="478"/>
          <ac:grpSpMkLst>
            <pc:docMk/>
            <pc:sldMk cId="194660256" sldId="2142533045"/>
            <ac:grpSpMk id="121" creationId="{40715A28-BF1C-2423-9CFB-212F9D0E0915}"/>
          </ac:grpSpMkLst>
        </pc:grpChg>
        <pc:grpChg chg="del mod">
          <ac:chgData name="Irina van der Wal | Lodamind" userId="ff0e01cd-9214-4521-ab79-0fdbd3d991ba" providerId="ADAL" clId="{030C7E3A-C69C-53F1-982C-171DA57E4A26}" dt="2026-04-15T12:18:08.789" v="16335" actId="478"/>
          <ac:grpSpMkLst>
            <pc:docMk/>
            <pc:sldMk cId="194660256" sldId="2142533045"/>
            <ac:grpSpMk id="128" creationId="{137AB0DA-1574-52E1-DF16-EDDE819DBC48}"/>
          </ac:grpSpMkLst>
        </pc:grpChg>
        <pc:grpChg chg="del mod">
          <ac:chgData name="Irina van der Wal | Lodamind" userId="ff0e01cd-9214-4521-ab79-0fdbd3d991ba" providerId="ADAL" clId="{030C7E3A-C69C-53F1-982C-171DA57E4A26}" dt="2026-04-15T12:18:09.615" v="16336" actId="478"/>
          <ac:grpSpMkLst>
            <pc:docMk/>
            <pc:sldMk cId="194660256" sldId="2142533045"/>
            <ac:grpSpMk id="132" creationId="{841C5AB0-45CC-0833-0D50-7C6244465FE1}"/>
          </ac:grpSpMkLst>
        </pc:grpChg>
        <pc:grpChg chg="del mod">
          <ac:chgData name="Irina van der Wal | Lodamind" userId="ff0e01cd-9214-4521-ab79-0fdbd3d991ba" providerId="ADAL" clId="{030C7E3A-C69C-53F1-982C-171DA57E4A26}" dt="2026-04-15T12:19:29.866" v="16354" actId="478"/>
          <ac:grpSpMkLst>
            <pc:docMk/>
            <pc:sldMk cId="194660256" sldId="2142533045"/>
            <ac:grpSpMk id="136" creationId="{D958BACD-52ED-E766-19A6-8F3566D1A53C}"/>
          </ac:grpSpMkLst>
        </pc:grpChg>
        <pc:grpChg chg="mod">
          <ac:chgData name="Irina van der Wal | Lodamind" userId="ff0e01cd-9214-4521-ab79-0fdbd3d991ba" providerId="ADAL" clId="{030C7E3A-C69C-53F1-982C-171DA57E4A26}" dt="2026-04-15T12:18:41.301" v="16342" actId="1076"/>
          <ac:grpSpMkLst>
            <pc:docMk/>
            <pc:sldMk cId="194660256" sldId="2142533045"/>
            <ac:grpSpMk id="140" creationId="{6ECD0A97-A570-1AD9-2A93-0BD7514ED394}"/>
          </ac:grpSpMkLst>
        </pc:grpChg>
        <pc:grpChg chg="del mod">
          <ac:chgData name="Irina van der Wal | Lodamind" userId="ff0e01cd-9214-4521-ab79-0fdbd3d991ba" providerId="ADAL" clId="{030C7E3A-C69C-53F1-982C-171DA57E4A26}" dt="2026-04-15T12:24:42.768" v="16425" actId="478"/>
          <ac:grpSpMkLst>
            <pc:docMk/>
            <pc:sldMk cId="194660256" sldId="2142533045"/>
            <ac:grpSpMk id="144" creationId="{726AE128-0AB2-7512-5AF6-8679DFD342CA}"/>
          </ac:grpSpMkLst>
        </pc:grpChg>
        <pc:grpChg chg="mod">
          <ac:chgData name="Irina van der Wal | Lodamind" userId="ff0e01cd-9214-4521-ab79-0fdbd3d991ba" providerId="ADAL" clId="{030C7E3A-C69C-53F1-982C-171DA57E4A26}" dt="2026-04-15T12:18:41.301" v="16342" actId="1076"/>
          <ac:grpSpMkLst>
            <pc:docMk/>
            <pc:sldMk cId="194660256" sldId="2142533045"/>
            <ac:grpSpMk id="148" creationId="{DC41B4A1-1AE4-140D-2D92-A3D025E18FBC}"/>
          </ac:grpSpMkLst>
        </pc:grpChg>
        <pc:grpChg chg="mod">
          <ac:chgData name="Irina van der Wal | Lodamind" userId="ff0e01cd-9214-4521-ab79-0fdbd3d991ba" providerId="ADAL" clId="{030C7E3A-C69C-53F1-982C-171DA57E4A26}" dt="2026-04-15T12:18:41.301" v="16342" actId="1076"/>
          <ac:grpSpMkLst>
            <pc:docMk/>
            <pc:sldMk cId="194660256" sldId="2142533045"/>
            <ac:grpSpMk id="152" creationId="{63DDAE29-4A8D-B065-A902-7CF428CC783B}"/>
          </ac:grpSpMkLst>
        </pc:grpChg>
        <pc:grpChg chg="mod">
          <ac:chgData name="Irina van der Wal | Lodamind" userId="ff0e01cd-9214-4521-ab79-0fdbd3d991ba" providerId="ADAL" clId="{030C7E3A-C69C-53F1-982C-171DA57E4A26}" dt="2026-04-15T12:20:05.235" v="16368" actId="1076"/>
          <ac:grpSpMkLst>
            <pc:docMk/>
            <pc:sldMk cId="194660256" sldId="2142533045"/>
            <ac:grpSpMk id="156" creationId="{129802E7-D5CB-A64C-C73E-D837B3127AA4}"/>
          </ac:grpSpMkLst>
        </pc:grpChg>
        <pc:grpChg chg="mod">
          <ac:chgData name="Irina van der Wal | Lodamind" userId="ff0e01cd-9214-4521-ab79-0fdbd3d991ba" providerId="ADAL" clId="{030C7E3A-C69C-53F1-982C-171DA57E4A26}" dt="2026-04-15T12:23:11.223" v="16419" actId="1076"/>
          <ac:grpSpMkLst>
            <pc:docMk/>
            <pc:sldMk cId="194660256" sldId="2142533045"/>
            <ac:grpSpMk id="160" creationId="{FAC1B28F-274D-8449-8768-D40A3CA161F5}"/>
          </ac:grpSpMkLst>
        </pc:grpChg>
        <pc:grpChg chg="del mod">
          <ac:chgData name="Irina van der Wal | Lodamind" userId="ff0e01cd-9214-4521-ab79-0fdbd3d991ba" providerId="ADAL" clId="{030C7E3A-C69C-53F1-982C-171DA57E4A26}" dt="2026-04-15T12:20:53.393" v="16382" actId="478"/>
          <ac:grpSpMkLst>
            <pc:docMk/>
            <pc:sldMk cId="194660256" sldId="2142533045"/>
            <ac:grpSpMk id="164" creationId="{BD421DD0-7A21-5B9F-D2A8-D50EEC14086C}"/>
          </ac:grpSpMkLst>
        </pc:grpChg>
        <pc:grpChg chg="del mod">
          <ac:chgData name="Irina van der Wal | Lodamind" userId="ff0e01cd-9214-4521-ab79-0fdbd3d991ba" providerId="ADAL" clId="{030C7E3A-C69C-53F1-982C-171DA57E4A26}" dt="2026-04-15T12:23:25.436" v="16422" actId="478"/>
          <ac:grpSpMkLst>
            <pc:docMk/>
            <pc:sldMk cId="194660256" sldId="2142533045"/>
            <ac:grpSpMk id="168" creationId="{EF1DD330-A15F-1F54-088D-9D2A552AF50F}"/>
          </ac:grpSpMkLst>
        </pc:grpChg>
        <pc:grpChg chg="del mod">
          <ac:chgData name="Irina van der Wal | Lodamind" userId="ff0e01cd-9214-4521-ab79-0fdbd3d991ba" providerId="ADAL" clId="{030C7E3A-C69C-53F1-982C-171DA57E4A26}" dt="2026-04-15T12:20:24.927" v="16371" actId="478"/>
          <ac:grpSpMkLst>
            <pc:docMk/>
            <pc:sldMk cId="194660256" sldId="2142533045"/>
            <ac:grpSpMk id="172" creationId="{6E8FEBE8-2B10-C410-C0D0-A5C69FC9F086}"/>
          </ac:grpSpMkLst>
        </pc:grpChg>
        <pc:grpChg chg="mod">
          <ac:chgData name="Irina van der Wal | Lodamind" userId="ff0e01cd-9214-4521-ab79-0fdbd3d991ba" providerId="ADAL" clId="{030C7E3A-C69C-53F1-982C-171DA57E4A26}" dt="2026-04-15T12:10:43.485" v="16164" actId="1035"/>
          <ac:grpSpMkLst>
            <pc:docMk/>
            <pc:sldMk cId="194660256" sldId="2142533045"/>
            <ac:grpSpMk id="176" creationId="{0444B1F9-DCF3-48F7-E58C-90EF250050B8}"/>
          </ac:grpSpMkLst>
        </pc:grpChg>
        <pc:grpChg chg="mod">
          <ac:chgData name="Irina van der Wal | Lodamind" userId="ff0e01cd-9214-4521-ab79-0fdbd3d991ba" providerId="ADAL" clId="{030C7E3A-C69C-53F1-982C-171DA57E4A26}" dt="2026-04-15T12:10:49.044" v="16173" actId="1035"/>
          <ac:grpSpMkLst>
            <pc:docMk/>
            <pc:sldMk cId="194660256" sldId="2142533045"/>
            <ac:grpSpMk id="180" creationId="{ED1B52F8-D020-D321-9B04-95B197ECBAA7}"/>
          </ac:grpSpMkLst>
        </pc:grpChg>
        <pc:grpChg chg="mod">
          <ac:chgData name="Irina van der Wal | Lodamind" userId="ff0e01cd-9214-4521-ab79-0fdbd3d991ba" providerId="ADAL" clId="{030C7E3A-C69C-53F1-982C-171DA57E4A26}" dt="2026-04-15T12:10:54.593" v="16181" actId="1035"/>
          <ac:grpSpMkLst>
            <pc:docMk/>
            <pc:sldMk cId="194660256" sldId="2142533045"/>
            <ac:grpSpMk id="184" creationId="{F681A42E-882C-D7F6-9238-405D2FC999FC}"/>
          </ac:grpSpMkLst>
        </pc:grpChg>
        <pc:grpChg chg="mod">
          <ac:chgData name="Irina van der Wal | Lodamind" userId="ff0e01cd-9214-4521-ab79-0fdbd3d991ba" providerId="ADAL" clId="{030C7E3A-C69C-53F1-982C-171DA57E4A26}" dt="2026-04-15T12:11:00.314" v="16189" actId="1035"/>
          <ac:grpSpMkLst>
            <pc:docMk/>
            <pc:sldMk cId="194660256" sldId="2142533045"/>
            <ac:grpSpMk id="188" creationId="{4B1EF99D-6870-D983-3FB1-CB10B04C2D59}"/>
          </ac:grpSpMkLst>
        </pc:grpChg>
        <pc:grpChg chg="mod">
          <ac:chgData name="Irina van der Wal | Lodamind" userId="ff0e01cd-9214-4521-ab79-0fdbd3d991ba" providerId="ADAL" clId="{030C7E3A-C69C-53F1-982C-171DA57E4A26}" dt="2026-04-15T12:11:04.578" v="16196" actId="1035"/>
          <ac:grpSpMkLst>
            <pc:docMk/>
            <pc:sldMk cId="194660256" sldId="2142533045"/>
            <ac:grpSpMk id="192" creationId="{F85A80DA-47E8-89CD-EC36-BA2D5845D63E}"/>
          </ac:grpSpMkLst>
        </pc:grpChg>
        <pc:grpChg chg="mod">
          <ac:chgData name="Irina van der Wal | Lodamind" userId="ff0e01cd-9214-4521-ab79-0fdbd3d991ba" providerId="ADAL" clId="{030C7E3A-C69C-53F1-982C-171DA57E4A26}" dt="2026-04-15T12:17:14.168" v="16306" actId="1038"/>
          <ac:grpSpMkLst>
            <pc:docMk/>
            <pc:sldMk cId="194660256" sldId="2142533045"/>
            <ac:grpSpMk id="196" creationId="{B170C80C-4445-D0E2-1723-9BDF14F15559}"/>
          </ac:grpSpMkLst>
        </pc:grpChg>
        <pc:grpChg chg="mod">
          <ac:chgData name="Irina van der Wal | Lodamind" userId="ff0e01cd-9214-4521-ab79-0fdbd3d991ba" providerId="ADAL" clId="{030C7E3A-C69C-53F1-982C-171DA57E4A26}" dt="2026-04-15T12:17:22.429" v="16326" actId="1038"/>
          <ac:grpSpMkLst>
            <pc:docMk/>
            <pc:sldMk cId="194660256" sldId="2142533045"/>
            <ac:grpSpMk id="200" creationId="{3C4D86B6-9454-9721-0134-1826797F5F02}"/>
          </ac:grpSpMkLst>
        </pc:grpChg>
        <pc:grpChg chg="mod">
          <ac:chgData name="Irina van der Wal | Lodamind" userId="ff0e01cd-9214-4521-ab79-0fdbd3d991ba" providerId="ADAL" clId="{030C7E3A-C69C-53F1-982C-171DA57E4A26}" dt="2026-04-15T12:17:22.429" v="16326" actId="1038"/>
          <ac:grpSpMkLst>
            <pc:docMk/>
            <pc:sldMk cId="194660256" sldId="2142533045"/>
            <ac:grpSpMk id="204" creationId="{318755AD-D408-E1D3-381E-93080925693E}"/>
          </ac:grpSpMkLst>
        </pc:grpChg>
        <pc:grpChg chg="mod">
          <ac:chgData name="Irina van der Wal | Lodamind" userId="ff0e01cd-9214-4521-ab79-0fdbd3d991ba" providerId="ADAL" clId="{030C7E3A-C69C-53F1-982C-171DA57E4A26}" dt="2026-04-15T12:17:22.429" v="16326" actId="1038"/>
          <ac:grpSpMkLst>
            <pc:docMk/>
            <pc:sldMk cId="194660256" sldId="2142533045"/>
            <ac:grpSpMk id="208" creationId="{E9533624-BCCA-FAA3-1CE3-845D9661C533}"/>
          </ac:grpSpMkLst>
        </pc:grpChg>
        <pc:grpChg chg="mod">
          <ac:chgData name="Irina van der Wal | Lodamind" userId="ff0e01cd-9214-4521-ab79-0fdbd3d991ba" providerId="ADAL" clId="{030C7E3A-C69C-53F1-982C-171DA57E4A26}" dt="2026-04-15T12:17:22.429" v="16326" actId="1038"/>
          <ac:grpSpMkLst>
            <pc:docMk/>
            <pc:sldMk cId="194660256" sldId="2142533045"/>
            <ac:grpSpMk id="212" creationId="{6B7B0711-3432-A3E2-D1DF-B30475809303}"/>
          </ac:grpSpMkLst>
        </pc:grpChg>
        <pc:grpChg chg="mod">
          <ac:chgData name="Irina van der Wal | Lodamind" userId="ff0e01cd-9214-4521-ab79-0fdbd3d991ba" providerId="ADAL" clId="{030C7E3A-C69C-53F1-982C-171DA57E4A26}" dt="2026-04-15T12:17:14.168" v="16306" actId="1038"/>
          <ac:grpSpMkLst>
            <pc:docMk/>
            <pc:sldMk cId="194660256" sldId="2142533045"/>
            <ac:grpSpMk id="216" creationId="{43932379-89BA-FD73-B49A-B74276072CFC}"/>
          </ac:grpSpMkLst>
        </pc:grpChg>
        <pc:grpChg chg="add mod">
          <ac:chgData name="Irina van der Wal | Lodamind" userId="ff0e01cd-9214-4521-ab79-0fdbd3d991ba" providerId="ADAL" clId="{030C7E3A-C69C-53F1-982C-171DA57E4A26}" dt="2026-04-15T12:17:43.219" v="16328" actId="1076"/>
          <ac:grpSpMkLst>
            <pc:docMk/>
            <pc:sldMk cId="194660256" sldId="2142533045"/>
            <ac:grpSpMk id="220" creationId="{19B0BEDE-14C7-BCFC-B591-591EA93F1EAB}"/>
          </ac:grpSpMkLst>
        </pc:grpChg>
        <pc:grpChg chg="add mod">
          <ac:chgData name="Irina van der Wal | Lodamind" userId="ff0e01cd-9214-4521-ab79-0fdbd3d991ba" providerId="ADAL" clId="{030C7E3A-C69C-53F1-982C-171DA57E4A26}" dt="2026-04-15T12:18:46.431" v="16345" actId="1038"/>
          <ac:grpSpMkLst>
            <pc:docMk/>
            <pc:sldMk cId="194660256" sldId="2142533045"/>
            <ac:grpSpMk id="224" creationId="{C6317337-AA04-0541-6166-A7CC69418F88}"/>
          </ac:grpSpMkLst>
        </pc:grpChg>
        <pc:grpChg chg="add mod">
          <ac:chgData name="Irina van der Wal | Lodamind" userId="ff0e01cd-9214-4521-ab79-0fdbd3d991ba" providerId="ADAL" clId="{030C7E3A-C69C-53F1-982C-171DA57E4A26}" dt="2026-04-15T12:18:41.301" v="16342" actId="1076"/>
          <ac:grpSpMkLst>
            <pc:docMk/>
            <pc:sldMk cId="194660256" sldId="2142533045"/>
            <ac:grpSpMk id="228" creationId="{1D070BE6-64A1-1E7E-10A7-8772757895D9}"/>
          </ac:grpSpMkLst>
        </pc:grpChg>
        <pc:grpChg chg="add mod">
          <ac:chgData name="Irina van der Wal | Lodamind" userId="ff0e01cd-9214-4521-ab79-0fdbd3d991ba" providerId="ADAL" clId="{030C7E3A-C69C-53F1-982C-171DA57E4A26}" dt="2026-04-15T12:20:00.055" v="16367" actId="1038"/>
          <ac:grpSpMkLst>
            <pc:docMk/>
            <pc:sldMk cId="194660256" sldId="2142533045"/>
            <ac:grpSpMk id="232" creationId="{56387EFC-BEBF-023D-698F-D12CF2369F08}"/>
          </ac:grpSpMkLst>
        </pc:grpChg>
        <pc:grpChg chg="add mod">
          <ac:chgData name="Irina van der Wal | Lodamind" userId="ff0e01cd-9214-4521-ab79-0fdbd3d991ba" providerId="ADAL" clId="{030C7E3A-C69C-53F1-982C-171DA57E4A26}" dt="2026-04-15T12:10:35.549" v="16154" actId="1035"/>
          <ac:grpSpMkLst>
            <pc:docMk/>
            <pc:sldMk cId="194660256" sldId="2142533045"/>
            <ac:grpSpMk id="236" creationId="{474BDB25-0F99-C38D-F2F6-C8698759B537}"/>
          </ac:grpSpMkLst>
        </pc:grpChg>
        <pc:grpChg chg="add mod">
          <ac:chgData name="Irina van der Wal | Lodamind" userId="ff0e01cd-9214-4521-ab79-0fdbd3d991ba" providerId="ADAL" clId="{030C7E3A-C69C-53F1-982C-171DA57E4A26}" dt="2026-04-15T12:17:05.984" v="16279" actId="1037"/>
          <ac:grpSpMkLst>
            <pc:docMk/>
            <pc:sldMk cId="194660256" sldId="2142533045"/>
            <ac:grpSpMk id="240" creationId="{4F3A126F-080F-FDA9-257E-A206D76D60A7}"/>
          </ac:grpSpMkLst>
        </pc:grpChg>
        <pc:grpChg chg="add mod">
          <ac:chgData name="Irina van der Wal | Lodamind" userId="ff0e01cd-9214-4521-ab79-0fdbd3d991ba" providerId="ADAL" clId="{030C7E3A-C69C-53F1-982C-171DA57E4A26}" dt="2026-04-15T12:17:49.757" v="16329" actId="1076"/>
          <ac:grpSpMkLst>
            <pc:docMk/>
            <pc:sldMk cId="194660256" sldId="2142533045"/>
            <ac:grpSpMk id="244" creationId="{95D499D5-9DF1-F2F2-FEE8-B6F995A39E8C}"/>
          </ac:grpSpMkLst>
        </pc:grpChg>
        <pc:grpChg chg="add mod">
          <ac:chgData name="Irina van der Wal | Lodamind" userId="ff0e01cd-9214-4521-ab79-0fdbd3d991ba" providerId="ADAL" clId="{030C7E3A-C69C-53F1-982C-171DA57E4A26}" dt="2026-04-15T12:17:22.429" v="16326" actId="1038"/>
          <ac:grpSpMkLst>
            <pc:docMk/>
            <pc:sldMk cId="194660256" sldId="2142533045"/>
            <ac:grpSpMk id="248" creationId="{511749B5-F7D4-3B5B-2A7D-203BE5248939}"/>
          </ac:grpSpMkLst>
        </pc:grpChg>
        <pc:grpChg chg="add mod">
          <ac:chgData name="Irina van der Wal | Lodamind" userId="ff0e01cd-9214-4521-ab79-0fdbd3d991ba" providerId="ADAL" clId="{030C7E3A-C69C-53F1-982C-171DA57E4A26}" dt="2026-04-15T12:17:05.984" v="16279" actId="1037"/>
          <ac:grpSpMkLst>
            <pc:docMk/>
            <pc:sldMk cId="194660256" sldId="2142533045"/>
            <ac:grpSpMk id="252" creationId="{62DA0F59-7054-6F52-BA17-B721F4E72BBC}"/>
          </ac:grpSpMkLst>
        </pc:grpChg>
        <pc:grpChg chg="add mod">
          <ac:chgData name="Irina van der Wal | Lodamind" userId="ff0e01cd-9214-4521-ab79-0fdbd3d991ba" providerId="ADAL" clId="{030C7E3A-C69C-53F1-982C-171DA57E4A26}" dt="2026-04-15T12:17:49.757" v="16329" actId="1076"/>
          <ac:grpSpMkLst>
            <pc:docMk/>
            <pc:sldMk cId="194660256" sldId="2142533045"/>
            <ac:grpSpMk id="256" creationId="{FF7AC943-85FE-ECC2-4394-48A1ED46D450}"/>
          </ac:grpSpMkLst>
        </pc:grpChg>
        <pc:grpChg chg="add del mod">
          <ac:chgData name="Irina van der Wal | Lodamind" userId="ff0e01cd-9214-4521-ab79-0fdbd3d991ba" providerId="ADAL" clId="{030C7E3A-C69C-53F1-982C-171DA57E4A26}" dt="2026-04-15T12:18:04.065" v="16332" actId="478"/>
          <ac:grpSpMkLst>
            <pc:docMk/>
            <pc:sldMk cId="194660256" sldId="2142533045"/>
            <ac:grpSpMk id="260" creationId="{2053DF05-5944-336D-4FF7-D428A9450848}"/>
          </ac:grpSpMkLst>
        </pc:grpChg>
        <pc:grpChg chg="add mod">
          <ac:chgData name="Irina van der Wal | Lodamind" userId="ff0e01cd-9214-4521-ab79-0fdbd3d991ba" providerId="ADAL" clId="{030C7E3A-C69C-53F1-982C-171DA57E4A26}" dt="2026-04-15T12:13:11.351" v="16231" actId="571"/>
          <ac:grpSpMkLst>
            <pc:docMk/>
            <pc:sldMk cId="194660256" sldId="2142533045"/>
            <ac:grpSpMk id="264" creationId="{828CC250-3C2D-D187-C6B7-B04E1C039A09}"/>
          </ac:grpSpMkLst>
        </pc:grpChg>
        <pc:grpChg chg="add mod">
          <ac:chgData name="Irina van der Wal | Lodamind" userId="ff0e01cd-9214-4521-ab79-0fdbd3d991ba" providerId="ADAL" clId="{030C7E3A-C69C-53F1-982C-171DA57E4A26}" dt="2026-04-15T12:13:15.079" v="16232" actId="571"/>
          <ac:grpSpMkLst>
            <pc:docMk/>
            <pc:sldMk cId="194660256" sldId="2142533045"/>
            <ac:grpSpMk id="268" creationId="{2EDFBECF-6319-CB5D-9314-E33673C17F6C}"/>
          </ac:grpSpMkLst>
        </pc:grpChg>
        <pc:grpChg chg="add mod">
          <ac:chgData name="Irina van der Wal | Lodamind" userId="ff0e01cd-9214-4521-ab79-0fdbd3d991ba" providerId="ADAL" clId="{030C7E3A-C69C-53F1-982C-171DA57E4A26}" dt="2026-04-15T12:20:31.970" v="16376" actId="1037"/>
          <ac:grpSpMkLst>
            <pc:docMk/>
            <pc:sldMk cId="194660256" sldId="2142533045"/>
            <ac:grpSpMk id="272" creationId="{A4C0068A-E719-28F3-A6C6-1F0A8EAC1298}"/>
          </ac:grpSpMkLst>
        </pc:grpChg>
        <pc:grpChg chg="add del mod">
          <ac:chgData name="Irina van der Wal | Lodamind" userId="ff0e01cd-9214-4521-ab79-0fdbd3d991ba" providerId="ADAL" clId="{030C7E3A-C69C-53F1-982C-171DA57E4A26}" dt="2026-04-15T12:19:04.545" v="16350" actId="478"/>
          <ac:grpSpMkLst>
            <pc:docMk/>
            <pc:sldMk cId="194660256" sldId="2142533045"/>
            <ac:grpSpMk id="276" creationId="{A757009A-CA92-A3DE-336A-1E3B723C6B86}"/>
          </ac:grpSpMkLst>
        </pc:grpChg>
        <pc:grpChg chg="add del mod">
          <ac:chgData name="Irina van der Wal | Lodamind" userId="ff0e01cd-9214-4521-ab79-0fdbd3d991ba" providerId="ADAL" clId="{030C7E3A-C69C-53F1-982C-171DA57E4A26}" dt="2026-04-15T12:19:07.752" v="16351" actId="478"/>
          <ac:grpSpMkLst>
            <pc:docMk/>
            <pc:sldMk cId="194660256" sldId="2142533045"/>
            <ac:grpSpMk id="280" creationId="{E45A6BC9-5078-1028-91E7-A83D0A224E8C}"/>
          </ac:grpSpMkLst>
        </pc:grpChg>
        <pc:grpChg chg="add del mod">
          <ac:chgData name="Irina van der Wal | Lodamind" userId="ff0e01cd-9214-4521-ab79-0fdbd3d991ba" providerId="ADAL" clId="{030C7E3A-C69C-53F1-982C-171DA57E4A26}" dt="2026-04-15T12:19:09.386" v="16352" actId="478"/>
          <ac:grpSpMkLst>
            <pc:docMk/>
            <pc:sldMk cId="194660256" sldId="2142533045"/>
            <ac:grpSpMk id="284" creationId="{6C247E0F-80FD-7BCB-340E-BCFC1B1D21D4}"/>
          </ac:grpSpMkLst>
        </pc:grpChg>
        <pc:grpChg chg="add del mod">
          <ac:chgData name="Irina van der Wal | Lodamind" userId="ff0e01cd-9214-4521-ab79-0fdbd3d991ba" providerId="ADAL" clId="{030C7E3A-C69C-53F1-982C-171DA57E4A26}" dt="2026-04-15T12:19:10.660" v="16353" actId="478"/>
          <ac:grpSpMkLst>
            <pc:docMk/>
            <pc:sldMk cId="194660256" sldId="2142533045"/>
            <ac:grpSpMk id="288" creationId="{CBA34856-9561-706F-2D84-658501CE347F}"/>
          </ac:grpSpMkLst>
        </pc:grpChg>
        <pc:grpChg chg="add del mod">
          <ac:chgData name="Irina van der Wal | Lodamind" userId="ff0e01cd-9214-4521-ab79-0fdbd3d991ba" providerId="ADAL" clId="{030C7E3A-C69C-53F1-982C-171DA57E4A26}" dt="2026-04-15T12:20:52.418" v="16381" actId="478"/>
          <ac:grpSpMkLst>
            <pc:docMk/>
            <pc:sldMk cId="194660256" sldId="2142533045"/>
            <ac:grpSpMk id="292" creationId="{3A4C0644-C683-4455-CCFA-435541739418}"/>
          </ac:grpSpMkLst>
        </pc:grpChg>
        <pc:grpChg chg="add del mod">
          <ac:chgData name="Irina van der Wal | Lodamind" userId="ff0e01cd-9214-4521-ab79-0fdbd3d991ba" providerId="ADAL" clId="{030C7E3A-C69C-53F1-982C-171DA57E4A26}" dt="2026-04-15T12:20:42.190" v="16378" actId="478"/>
          <ac:grpSpMkLst>
            <pc:docMk/>
            <pc:sldMk cId="194660256" sldId="2142533045"/>
            <ac:grpSpMk id="296" creationId="{72445F78-44BF-4F66-A263-7AF54E755624}"/>
          </ac:grpSpMkLst>
        </pc:grpChg>
        <pc:grpChg chg="add mod">
          <ac:chgData name="Irina van der Wal | Lodamind" userId="ff0e01cd-9214-4521-ab79-0fdbd3d991ba" providerId="ADAL" clId="{030C7E3A-C69C-53F1-982C-171DA57E4A26}" dt="2026-04-15T12:20:40.328" v="16377" actId="571"/>
          <ac:grpSpMkLst>
            <pc:docMk/>
            <pc:sldMk cId="194660256" sldId="2142533045"/>
            <ac:grpSpMk id="300" creationId="{5B1EE976-79AC-7746-B365-059DAF41F5C2}"/>
          </ac:grpSpMkLst>
        </pc:grpChg>
        <pc:grpChg chg="add mod">
          <ac:chgData name="Irina van der Wal | Lodamind" userId="ff0e01cd-9214-4521-ab79-0fdbd3d991ba" providerId="ADAL" clId="{030C7E3A-C69C-53F1-982C-171DA57E4A26}" dt="2026-04-15T12:20:46.105" v="16379" actId="571"/>
          <ac:grpSpMkLst>
            <pc:docMk/>
            <pc:sldMk cId="194660256" sldId="2142533045"/>
            <ac:grpSpMk id="304" creationId="{7519D466-6671-32AE-C377-7C7ABD24CF89}"/>
          </ac:grpSpMkLst>
        </pc:grpChg>
        <pc:grpChg chg="add mod">
          <ac:chgData name="Irina van der Wal | Lodamind" userId="ff0e01cd-9214-4521-ab79-0fdbd3d991ba" providerId="ADAL" clId="{030C7E3A-C69C-53F1-982C-171DA57E4A26}" dt="2026-04-15T12:20:50.144" v="16380" actId="571"/>
          <ac:grpSpMkLst>
            <pc:docMk/>
            <pc:sldMk cId="194660256" sldId="2142533045"/>
            <ac:grpSpMk id="308" creationId="{DA7CEC4B-2563-4A00-F6EF-866B3BD40AA2}"/>
          </ac:grpSpMkLst>
        </pc:grpChg>
        <pc:grpChg chg="add mod">
          <ac:chgData name="Irina van der Wal | Lodamind" userId="ff0e01cd-9214-4521-ab79-0fdbd3d991ba" providerId="ADAL" clId="{030C7E3A-C69C-53F1-982C-171DA57E4A26}" dt="2026-04-15T12:20:58.986" v="16383" actId="571"/>
          <ac:grpSpMkLst>
            <pc:docMk/>
            <pc:sldMk cId="194660256" sldId="2142533045"/>
            <ac:grpSpMk id="312" creationId="{E5299251-8C25-3C2A-2392-243B14EE183A}"/>
          </ac:grpSpMkLst>
        </pc:grpChg>
        <pc:graphicFrameChg chg="mod modGraphic">
          <ac:chgData name="Irina van der Wal | Lodamind" userId="ff0e01cd-9214-4521-ab79-0fdbd3d991ba" providerId="ADAL" clId="{030C7E3A-C69C-53F1-982C-171DA57E4A26}" dt="2026-04-15T12:24:50.275" v="16427" actId="207"/>
          <ac:graphicFrameMkLst>
            <pc:docMk/>
            <pc:sldMk cId="194660256" sldId="2142533045"/>
            <ac:graphicFrameMk id="62" creationId="{8E4C6E84-FB91-9E25-C2D9-1046A654142B}"/>
          </ac:graphicFrameMkLst>
        </pc:graphicFrameChg>
      </pc:sldChg>
      <pc:sldChg chg="add">
        <pc:chgData name="Irina van der Wal | Lodamind" userId="ff0e01cd-9214-4521-ab79-0fdbd3d991ba" providerId="ADAL" clId="{030C7E3A-C69C-53F1-982C-171DA57E4A26}" dt="2026-04-15T13:53:23.617" v="16543"/>
        <pc:sldMkLst>
          <pc:docMk/>
          <pc:sldMk cId="2021667390" sldId="2142533046"/>
        </pc:sldMkLst>
      </pc:sldChg>
      <pc:sldMasterChg chg="modSldLayout">
        <pc:chgData name="Irina van der Wal | Lodamind" userId="ff0e01cd-9214-4521-ab79-0fdbd3d991ba" providerId="ADAL" clId="{030C7E3A-C69C-53F1-982C-171DA57E4A26}" dt="2026-03-31T12:51:51.789" v="0" actId="21"/>
        <pc:sldMasterMkLst>
          <pc:docMk/>
          <pc:sldMasterMk cId="622555708" sldId="2147483672"/>
        </pc:sldMasterMkLst>
      </pc:sldMasterChg>
    </pc:docChg>
  </pc:docChgLst>
  <pc:docChgLst>
    <pc:chgData name="Samir El Abdouni" userId="d83ff3b3-c98f-4f18-8299-b5d531bac7ed" providerId="ADAL" clId="{B585E171-1F97-4F89-B24E-A2A0A2738D5B}"/>
    <pc:docChg chg="addSld delSld modSld sldOrd">
      <pc:chgData name="Samir El Abdouni" userId="d83ff3b3-c98f-4f18-8299-b5d531bac7ed" providerId="ADAL" clId="{B585E171-1F97-4F89-B24E-A2A0A2738D5B}" dt="2026-04-15T08:27:22.084" v="224" actId="20577"/>
      <pc:docMkLst>
        <pc:docMk/>
      </pc:docMkLst>
      <pc:sldChg chg="ord">
        <pc:chgData name="Samir El Abdouni" userId="d83ff3b3-c98f-4f18-8299-b5d531bac7ed" providerId="ADAL" clId="{B585E171-1F97-4F89-B24E-A2A0A2738D5B}" dt="2026-04-15T07:37:40.032" v="168"/>
        <pc:sldMkLst>
          <pc:docMk/>
          <pc:sldMk cId="1833852761" sldId="2738"/>
        </pc:sldMkLst>
      </pc:sldChg>
      <pc:sldChg chg="ord">
        <pc:chgData name="Samir El Abdouni" userId="d83ff3b3-c98f-4f18-8299-b5d531bac7ed" providerId="ADAL" clId="{B585E171-1F97-4F89-B24E-A2A0A2738D5B}" dt="2026-04-15T07:37:37.310" v="166"/>
        <pc:sldMkLst>
          <pc:docMk/>
          <pc:sldMk cId="64067368" sldId="2740"/>
        </pc:sldMkLst>
      </pc:sldChg>
      <pc:sldChg chg="modSp mod">
        <pc:chgData name="Samir El Abdouni" userId="d83ff3b3-c98f-4f18-8299-b5d531bac7ed" providerId="ADAL" clId="{B585E171-1F97-4F89-B24E-A2A0A2738D5B}" dt="2026-04-14T11:06:21.312" v="100" actId="20577"/>
        <pc:sldMkLst>
          <pc:docMk/>
          <pc:sldMk cId="3409586562" sldId="2142533020"/>
        </pc:sldMkLst>
        <pc:spChg chg="mod">
          <ac:chgData name="Samir El Abdouni" userId="d83ff3b3-c98f-4f18-8299-b5d531bac7ed" providerId="ADAL" clId="{B585E171-1F97-4F89-B24E-A2A0A2738D5B}" dt="2026-04-14T11:06:15.191" v="96" actId="20577"/>
          <ac:spMkLst>
            <pc:docMk/>
            <pc:sldMk cId="3409586562" sldId="2142533020"/>
            <ac:spMk id="207" creationId="{77E28ABA-BCF6-FFF5-68C5-D7A8B44B9FDA}"/>
          </ac:spMkLst>
        </pc:spChg>
        <pc:spChg chg="mod">
          <ac:chgData name="Samir El Abdouni" userId="d83ff3b3-c98f-4f18-8299-b5d531bac7ed" providerId="ADAL" clId="{B585E171-1F97-4F89-B24E-A2A0A2738D5B}" dt="2026-04-14T11:06:17.573" v="98" actId="20577"/>
          <ac:spMkLst>
            <pc:docMk/>
            <pc:sldMk cId="3409586562" sldId="2142533020"/>
            <ac:spMk id="215" creationId="{C91A051F-549D-BAE5-1FEA-E984F15DA940}"/>
          </ac:spMkLst>
        </pc:spChg>
        <pc:spChg chg="mod">
          <ac:chgData name="Samir El Abdouni" userId="d83ff3b3-c98f-4f18-8299-b5d531bac7ed" providerId="ADAL" clId="{B585E171-1F97-4F89-B24E-A2A0A2738D5B}" dt="2026-04-14T11:06:21.312" v="100" actId="20577"/>
          <ac:spMkLst>
            <pc:docMk/>
            <pc:sldMk cId="3409586562" sldId="2142533020"/>
            <ac:spMk id="327" creationId="{24DE24A0-8FCA-A557-5392-306A45285CC3}"/>
          </ac:spMkLst>
        </pc:spChg>
      </pc:sldChg>
      <pc:sldChg chg="modSp mod">
        <pc:chgData name="Samir El Abdouni" userId="d83ff3b3-c98f-4f18-8299-b5d531bac7ed" providerId="ADAL" clId="{B585E171-1F97-4F89-B24E-A2A0A2738D5B}" dt="2026-04-14T11:30:39.602" v="164" actId="20577"/>
        <pc:sldMkLst>
          <pc:docMk/>
          <pc:sldMk cId="4073640428" sldId="2142533022"/>
        </pc:sldMkLst>
        <pc:spChg chg="mod">
          <ac:chgData name="Samir El Abdouni" userId="d83ff3b3-c98f-4f18-8299-b5d531bac7ed" providerId="ADAL" clId="{B585E171-1F97-4F89-B24E-A2A0A2738D5B}" dt="2026-04-14T11:30:39.602" v="164" actId="20577"/>
          <ac:spMkLst>
            <pc:docMk/>
            <pc:sldMk cId="4073640428" sldId="2142533022"/>
            <ac:spMk id="10" creationId="{DD31E9CF-DE82-9E5B-86F6-4C5CB656F0DE}"/>
          </ac:spMkLst>
        </pc:spChg>
      </pc:sldChg>
      <pc:sldChg chg="modSp mod">
        <pc:chgData name="Samir El Abdouni" userId="d83ff3b3-c98f-4f18-8299-b5d531bac7ed" providerId="ADAL" clId="{B585E171-1F97-4F89-B24E-A2A0A2738D5B}" dt="2026-04-15T07:38:47.766" v="170"/>
        <pc:sldMkLst>
          <pc:docMk/>
          <pc:sldMk cId="2047010318" sldId="2142533027"/>
        </pc:sldMkLst>
        <pc:spChg chg="mod">
          <ac:chgData name="Samir El Abdouni" userId="d83ff3b3-c98f-4f18-8299-b5d531bac7ed" providerId="ADAL" clId="{B585E171-1F97-4F89-B24E-A2A0A2738D5B}" dt="2026-04-14T11:04:52.131" v="94" actId="1036"/>
          <ac:spMkLst>
            <pc:docMk/>
            <pc:sldMk cId="2047010318" sldId="2142533027"/>
            <ac:spMk id="58" creationId="{52370DD2-5EEB-2E75-A5CA-39E5BE683B30}"/>
          </ac:spMkLst>
        </pc:spChg>
        <pc:grpChg chg="mod">
          <ac:chgData name="Samir El Abdouni" userId="d83ff3b3-c98f-4f18-8299-b5d531bac7ed" providerId="ADAL" clId="{B585E171-1F97-4F89-B24E-A2A0A2738D5B}" dt="2026-04-14T11:04:39.012" v="60" actId="1035"/>
          <ac:grpSpMkLst>
            <pc:docMk/>
            <pc:sldMk cId="2047010318" sldId="2142533027"/>
            <ac:grpSpMk id="5" creationId="{65507B73-D92C-FB7D-29F7-89851F37941D}"/>
          </ac:grpSpMkLst>
        </pc:grpChg>
        <pc:grpChg chg="mod">
          <ac:chgData name="Samir El Abdouni" userId="d83ff3b3-c98f-4f18-8299-b5d531bac7ed" providerId="ADAL" clId="{B585E171-1F97-4F89-B24E-A2A0A2738D5B}" dt="2026-04-14T11:04:46.597" v="74" actId="1035"/>
          <ac:grpSpMkLst>
            <pc:docMk/>
            <pc:sldMk cId="2047010318" sldId="2142533027"/>
            <ac:grpSpMk id="6" creationId="{E6B72523-7096-51D2-55C0-2EA3FF0C9527}"/>
          </ac:grpSpMkLst>
        </pc:grpChg>
        <pc:graphicFrameChg chg="mod modGraphic">
          <ac:chgData name="Samir El Abdouni" userId="d83ff3b3-c98f-4f18-8299-b5d531bac7ed" providerId="ADAL" clId="{B585E171-1F97-4F89-B24E-A2A0A2738D5B}" dt="2026-04-15T07:38:47.766" v="170"/>
          <ac:graphicFrameMkLst>
            <pc:docMk/>
            <pc:sldMk cId="2047010318" sldId="2142533027"/>
            <ac:graphicFrameMk id="54" creationId="{4B74BA73-B813-51B0-B508-8D2846DF5E27}"/>
          </ac:graphicFrameMkLst>
        </pc:graphicFrameChg>
      </pc:sldChg>
      <pc:sldChg chg="modSp">
        <pc:chgData name="Samir El Abdouni" userId="d83ff3b3-c98f-4f18-8299-b5d531bac7ed" providerId="ADAL" clId="{B585E171-1F97-4F89-B24E-A2A0A2738D5B}" dt="2026-04-14T11:01:39.581" v="11" actId="20577"/>
        <pc:sldMkLst>
          <pc:docMk/>
          <pc:sldMk cId="254824394" sldId="2142533029"/>
        </pc:sldMkLst>
        <pc:spChg chg="mod">
          <ac:chgData name="Samir El Abdouni" userId="d83ff3b3-c98f-4f18-8299-b5d531bac7ed" providerId="ADAL" clId="{B585E171-1F97-4F89-B24E-A2A0A2738D5B}" dt="2026-04-14T11:01:39.581" v="11" actId="20577"/>
          <ac:spMkLst>
            <pc:docMk/>
            <pc:sldMk cId="254824394" sldId="2142533029"/>
            <ac:spMk id="595" creationId="{12DB5975-8389-F4C1-D991-893A8124FE11}"/>
          </ac:spMkLst>
        </pc:spChg>
      </pc:sldChg>
      <pc:sldChg chg="addSp modSp new mod">
        <pc:chgData name="Samir El Abdouni" userId="d83ff3b3-c98f-4f18-8299-b5d531bac7ed" providerId="ADAL" clId="{B585E171-1F97-4F89-B24E-A2A0A2738D5B}" dt="2026-04-15T08:22:52.655" v="176" actId="1076"/>
        <pc:sldMkLst>
          <pc:docMk/>
          <pc:sldMk cId="2343555465" sldId="2142533043"/>
        </pc:sldMkLst>
        <pc:picChg chg="add mod">
          <ac:chgData name="Samir El Abdouni" userId="d83ff3b3-c98f-4f18-8299-b5d531bac7ed" providerId="ADAL" clId="{B585E171-1F97-4F89-B24E-A2A0A2738D5B}" dt="2026-04-15T08:22:52.655" v="176" actId="1076"/>
          <ac:picMkLst>
            <pc:docMk/>
            <pc:sldMk cId="2343555465" sldId="2142533043"/>
            <ac:picMk id="4" creationId="{99D8D1B6-E51A-9436-063D-21DCD7341D1E}"/>
          </ac:picMkLst>
        </pc:picChg>
      </pc:sldChg>
      <pc:sldChg chg="modSp new mod">
        <pc:chgData name="Samir El Abdouni" userId="d83ff3b3-c98f-4f18-8299-b5d531bac7ed" providerId="ADAL" clId="{B585E171-1F97-4F89-B24E-A2A0A2738D5B}" dt="2026-04-15T08:27:22.084" v="224" actId="20577"/>
        <pc:sldMkLst>
          <pc:docMk/>
          <pc:sldMk cId="1744822956" sldId="2142533044"/>
        </pc:sldMkLst>
        <pc:spChg chg="mod">
          <ac:chgData name="Samir El Abdouni" userId="d83ff3b3-c98f-4f18-8299-b5d531bac7ed" providerId="ADAL" clId="{B585E171-1F97-4F89-B24E-A2A0A2738D5B}" dt="2026-04-15T08:27:22.084" v="224" actId="20577"/>
          <ac:spMkLst>
            <pc:docMk/>
            <pc:sldMk cId="1744822956" sldId="2142533044"/>
            <ac:spMk id="2" creationId="{53B1698C-7FE7-78B6-B96A-A0C18CE2BE0B}"/>
          </ac:spMkLst>
        </pc:spChg>
      </pc:sldChg>
      <pc:sldChg chg="add del">
        <pc:chgData name="Samir El Abdouni" userId="d83ff3b3-c98f-4f18-8299-b5d531bac7ed" providerId="ADAL" clId="{B585E171-1F97-4F89-B24E-A2A0A2738D5B}" dt="2026-04-15T08:27:10.663" v="178" actId="47"/>
        <pc:sldMkLst>
          <pc:docMk/>
          <pc:sldMk cId="4019588890" sldId="2142533044"/>
        </pc:sldMkLst>
      </pc:sldChg>
    </pc:docChg>
  </pc:docChgLst>
  <pc:docChgLst>
    <pc:chgData name="Irina van der Wal | Lodamind" userId="S::irina_lodamind.nl#ext#@nvza.onmicrosoft.com::521d76e8-403a-4f71-b13f-19693293658a" providerId="AD" clId="Web-{EFB14445-10DC-1F67-1641-7F68A5423AAD}"/>
    <pc:docChg chg="modSld">
      <pc:chgData name="Irina van der Wal | Lodamind" userId="S::irina_lodamind.nl#ext#@nvza.onmicrosoft.com::521d76e8-403a-4f71-b13f-19693293658a" providerId="AD" clId="Web-{EFB14445-10DC-1F67-1641-7F68A5423AAD}" dt="2026-04-02T08:56:20.339" v="14" actId="20577"/>
      <pc:docMkLst>
        <pc:docMk/>
      </pc:docMkLst>
      <pc:sldChg chg="modSp">
        <pc:chgData name="Irina van der Wal | Lodamind" userId="S::irina_lodamind.nl#ext#@nvza.onmicrosoft.com::521d76e8-403a-4f71-b13f-19693293658a" providerId="AD" clId="Web-{EFB14445-10DC-1F67-1641-7F68A5423AAD}" dt="2026-04-02T08:56:20.339" v="14" actId="20577"/>
        <pc:sldMkLst>
          <pc:docMk/>
          <pc:sldMk cId="3593021667" sldId="2139968560"/>
        </pc:sldMkLst>
        <pc:spChg chg="mod">
          <ac:chgData name="Irina van der Wal | Lodamind" userId="S::irina_lodamind.nl#ext#@nvza.onmicrosoft.com::521d76e8-403a-4f71-b13f-19693293658a" providerId="AD" clId="Web-{EFB14445-10DC-1F67-1641-7F68A5423AAD}" dt="2026-04-02T08:56:05.808" v="10" actId="20577"/>
          <ac:spMkLst>
            <pc:docMk/>
            <pc:sldMk cId="3593021667" sldId="2139968560"/>
            <ac:spMk id="4" creationId="{DA498B13-5E3B-3335-D656-122E98394FEF}"/>
          </ac:spMkLst>
        </pc:spChg>
        <pc:spChg chg="mod">
          <ac:chgData name="Irina van der Wal | Lodamind" userId="S::irina_lodamind.nl#ext#@nvza.onmicrosoft.com::521d76e8-403a-4f71-b13f-19693293658a" providerId="AD" clId="Web-{EFB14445-10DC-1F67-1641-7F68A5423AAD}" dt="2026-04-02T08:56:20.339" v="14" actId="20577"/>
          <ac:spMkLst>
            <pc:docMk/>
            <pc:sldMk cId="3593021667" sldId="2139968560"/>
            <ac:spMk id="9" creationId="{0EDE8214-06D6-F2C2-6DD6-2AC796CA5044}"/>
          </ac:spMkLst>
        </pc:spChg>
      </pc:sldChg>
    </pc:docChg>
  </pc:docChgLst>
</pc:chgInfo>
</file>

<file path=ppt/comments/modernComment_7FB475AE_24CD4A5.xml><?xml version="1.0" encoding="utf-8"?>
<p188:cmLst xmlns:a="http://schemas.openxmlformats.org/drawingml/2006/main" xmlns:r="http://schemas.openxmlformats.org/officeDocument/2006/relationships" xmlns:p188="http://schemas.microsoft.com/office/powerpoint/2018/8/main">
  <p188:cm id="{355BD236-38B7-2049-80C9-EA4AE0ADE73C}" authorId="{65D0EF08-B7FA-82D7-6C22-AF18CEC93F27}" created="2026-04-14T12:39:33.498">
    <pc:sldMkLst xmlns:pc="http://schemas.microsoft.com/office/powerpoint/2013/main/command">
      <pc:docMk/>
      <pc:sldMk cId="38589605" sldId="2142533038"/>
    </pc:sldMkLst>
    <p188:txBody>
      <a:bodyPr/>
      <a:lstStyle/>
      <a:p>
        <a:r>
          <a:rPr lang="nl-NL"/>
          <a:t>@Paul, met Samir besproken dat het misschien handig is om met deze slide jouw verhaal af te sluiten. Jij kan dan vertellen hoe het er in het huidige medicatieproces er aan toe gaat en Samir vertelt dan in zijn slides hoe het nieuwe medicatieproces voor structuur zorgt en laat zien hoe dit in de praktijk er uit ziet. 
@Samir, vul gerust aan als ik iets mis wat voor Paul relevent is. </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1"/>
            <a:ext cx="2971800" cy="458788"/>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p:cNvSpPr>
            <a:spLocks noGrp="1"/>
          </p:cNvSpPr>
          <p:nvPr>
            <p:ph type="dt" idx="1"/>
          </p:nvPr>
        </p:nvSpPr>
        <p:spPr>
          <a:xfrm>
            <a:off x="3884613" y="1"/>
            <a:ext cx="2971800" cy="458788"/>
          </a:xfrm>
          <a:prstGeom prst="rect">
            <a:avLst/>
          </a:prstGeom>
        </p:spPr>
        <p:txBody>
          <a:bodyPr vert="horz" lIns="91440" tIns="45720" rIns="91440" bIns="45720" rtlCol="0"/>
          <a:lstStyle>
            <a:lvl1pPr algn="r">
              <a:defRPr sz="1200"/>
            </a:lvl1pPr>
          </a:lstStyle>
          <a:p>
            <a:fld id="{5A4A6F6B-B0F7-5F43-A5B6-1EAB77CE558F}" type="datetimeFigureOut">
              <a:rPr lang="nl-NL" smtClean="0"/>
              <a:t>28-04-2026</a:t>
            </a:fld>
            <a:endParaRPr lang="nl-NL"/>
          </a:p>
        </p:txBody>
      </p:sp>
      <p:sp>
        <p:nvSpPr>
          <p:cNvPr id="4" name="Tijdelijke aanduiding voor dia-afbeelding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l-NL"/>
          </a:p>
        </p:txBody>
      </p:sp>
      <p:sp>
        <p:nvSpPr>
          <p:cNvPr id="5" name="Tijdelijke aanduiding voor notities 4"/>
          <p:cNvSpPr>
            <a:spLocks noGrp="1"/>
          </p:cNvSpPr>
          <p:nvPr>
            <p:ph type="body" sz="quarter" idx="3"/>
          </p:nvPr>
        </p:nvSpPr>
        <p:spPr>
          <a:xfrm>
            <a:off x="685800" y="4400549"/>
            <a:ext cx="5486400" cy="3600451"/>
          </a:xfrm>
          <a:prstGeom prst="rect">
            <a:avLst/>
          </a:prstGeom>
        </p:spPr>
        <p:txBody>
          <a:bodyPr vert="horz" lIns="91440" tIns="45720" rIns="91440" bIns="45720" rtlCol="0"/>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6" name="Tijdelijke aanduiding voor voet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l-NL"/>
          </a:p>
        </p:txBody>
      </p:sp>
      <p:sp>
        <p:nvSpPr>
          <p:cNvPr id="7" name="Tijdelijke aanduiding voor dia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2008B9F-805D-0343-AB58-DD74AF1FF124}" type="slidenum">
              <a:rPr lang="nl-NL" smtClean="0"/>
              <a:t>‹#›</a:t>
            </a:fld>
            <a:endParaRPr lang="nl-NL"/>
          </a:p>
        </p:txBody>
      </p:sp>
    </p:spTree>
    <p:extLst>
      <p:ext uri="{BB962C8B-B14F-4D97-AF65-F5344CB8AC3E}">
        <p14:creationId xmlns:p14="http://schemas.microsoft.com/office/powerpoint/2010/main" val="3772516335"/>
      </p:ext>
    </p:extLst>
  </p:cSld>
  <p:clrMap bg1="lt1" tx1="dk1" bg2="lt2" tx2="dk2" accent1="accent1" accent2="accent2" accent3="accent3" accent4="accent4" accent5="accent5" accent6="accent6" hlink="hlink" folHlink="folHlink"/>
  <p:notesStyle>
    <a:lvl1pPr marL="0" algn="l" defTabSz="1219261" rtl="0" eaLnBrk="1" latinLnBrk="0" hangingPunct="1">
      <a:defRPr sz="1600" kern="1200">
        <a:solidFill>
          <a:schemeClr val="tx1"/>
        </a:solidFill>
        <a:latin typeface="+mn-lt"/>
        <a:ea typeface="+mn-ea"/>
        <a:cs typeface="+mn-cs"/>
      </a:defRPr>
    </a:lvl1pPr>
    <a:lvl2pPr marL="609630" algn="l" defTabSz="1219261" rtl="0" eaLnBrk="1" latinLnBrk="0" hangingPunct="1">
      <a:defRPr sz="1600" kern="1200">
        <a:solidFill>
          <a:schemeClr val="tx1"/>
        </a:solidFill>
        <a:latin typeface="+mn-lt"/>
        <a:ea typeface="+mn-ea"/>
        <a:cs typeface="+mn-cs"/>
      </a:defRPr>
    </a:lvl2pPr>
    <a:lvl3pPr marL="1219261" algn="l" defTabSz="1219261" rtl="0" eaLnBrk="1" latinLnBrk="0" hangingPunct="1">
      <a:defRPr sz="1600" kern="1200">
        <a:solidFill>
          <a:schemeClr val="tx1"/>
        </a:solidFill>
        <a:latin typeface="+mn-lt"/>
        <a:ea typeface="+mn-ea"/>
        <a:cs typeface="+mn-cs"/>
      </a:defRPr>
    </a:lvl3pPr>
    <a:lvl4pPr marL="1828891" algn="l" defTabSz="1219261" rtl="0" eaLnBrk="1" latinLnBrk="0" hangingPunct="1">
      <a:defRPr sz="1600" kern="1200">
        <a:solidFill>
          <a:schemeClr val="tx1"/>
        </a:solidFill>
        <a:latin typeface="+mn-lt"/>
        <a:ea typeface="+mn-ea"/>
        <a:cs typeface="+mn-cs"/>
      </a:defRPr>
    </a:lvl4pPr>
    <a:lvl5pPr marL="2438522" algn="l" defTabSz="1219261" rtl="0" eaLnBrk="1" latinLnBrk="0" hangingPunct="1">
      <a:defRPr sz="1600" kern="1200">
        <a:solidFill>
          <a:schemeClr val="tx1"/>
        </a:solidFill>
        <a:latin typeface="+mn-lt"/>
        <a:ea typeface="+mn-ea"/>
        <a:cs typeface="+mn-cs"/>
      </a:defRPr>
    </a:lvl5pPr>
    <a:lvl6pPr marL="3048152" algn="l" defTabSz="1219261" rtl="0" eaLnBrk="1" latinLnBrk="0" hangingPunct="1">
      <a:defRPr sz="1600" kern="1200">
        <a:solidFill>
          <a:schemeClr val="tx1"/>
        </a:solidFill>
        <a:latin typeface="+mn-lt"/>
        <a:ea typeface="+mn-ea"/>
        <a:cs typeface="+mn-cs"/>
      </a:defRPr>
    </a:lvl6pPr>
    <a:lvl7pPr marL="3657783" algn="l" defTabSz="1219261" rtl="0" eaLnBrk="1" latinLnBrk="0" hangingPunct="1">
      <a:defRPr sz="1600" kern="1200">
        <a:solidFill>
          <a:schemeClr val="tx1"/>
        </a:solidFill>
        <a:latin typeface="+mn-lt"/>
        <a:ea typeface="+mn-ea"/>
        <a:cs typeface="+mn-cs"/>
      </a:defRPr>
    </a:lvl7pPr>
    <a:lvl8pPr marL="4267413" algn="l" defTabSz="1219261" rtl="0" eaLnBrk="1" latinLnBrk="0" hangingPunct="1">
      <a:defRPr sz="1600" kern="1200">
        <a:solidFill>
          <a:schemeClr val="tx1"/>
        </a:solidFill>
        <a:latin typeface="+mn-lt"/>
        <a:ea typeface="+mn-ea"/>
        <a:cs typeface="+mn-cs"/>
      </a:defRPr>
    </a:lvl8pPr>
    <a:lvl9pPr marL="4877044" algn="l" defTabSz="1219261"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hyperlink" Target="https://www.samenvoormedicatieoverdracht.nl/programma/kickstart" TargetMode="External"/><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3" Type="http://schemas.openxmlformats.org/officeDocument/2006/relationships/hyperlink" Target="https://www.samenvoormedicatieoverdracht.nl/kennisbank/factsheet-10-stappenplan" TargetMode="External"/><Relationship Id="rId2" Type="http://schemas.openxmlformats.org/officeDocument/2006/relationships/slide" Target="../slides/slide32.xml"/><Relationship Id="rId1" Type="http://schemas.openxmlformats.org/officeDocument/2006/relationships/notesMaster" Target="../notesMasters/notesMaster1.xml"/><Relationship Id="rId4" Type="http://schemas.openxmlformats.org/officeDocument/2006/relationships/hyperlink" Target="https://www.samenvoormedicatieoverdracht.nl/fasering-livegang" TargetMode="Externa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3" Type="http://schemas.openxmlformats.org/officeDocument/2006/relationships/hyperlink" Target="https://www.samenvoormedicatieoverdracht.nl/migratie" TargetMode="External"/><Relationship Id="rId2" Type="http://schemas.openxmlformats.org/officeDocument/2006/relationships/slide" Target="../slides/slide34.xml"/><Relationship Id="rId1" Type="http://schemas.openxmlformats.org/officeDocument/2006/relationships/notesMaster" Target="../notesMasters/notesMaster1.xml"/><Relationship Id="rId4" Type="http://schemas.openxmlformats.org/officeDocument/2006/relationships/hyperlink" Target="https://informatiestandaarden.nictiz.nl/wiki/mp:Besluiten_kernteams#Ketenafspraken_Migratie_.26_Hybride" TargetMode="Externa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3" Type="http://schemas.openxmlformats.org/officeDocument/2006/relationships/hyperlink" Target="https://medischspecialistischezorg.nl/over-ons#contact" TargetMode="External"/><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cdn.prod.website-files.com/65dc6fd75e3eb6d1a0429277/69677f1fc5279d2e34477678_Interview%20Medicatieoverdracht%20moet%20veiliger.pdf"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nictiz.nl/wat-we-doen/programmas/werken-aan-wegiz/" TargetMode="External"/><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1</a:t>
            </a:fld>
            <a:endParaRPr lang="nl-NL"/>
          </a:p>
        </p:txBody>
      </p:sp>
    </p:spTree>
    <p:extLst>
      <p:ext uri="{BB962C8B-B14F-4D97-AF65-F5344CB8AC3E}">
        <p14:creationId xmlns:p14="http://schemas.microsoft.com/office/powerpoint/2010/main" val="9417441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2232C6-8C43-86FC-024A-633019946E3F}"/>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32CD34C0-BEF4-1C3B-65B5-FEDA4A7845B7}"/>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D8C6E396-8BF9-AC99-5A7A-4AAEAC1C9F6E}"/>
              </a:ext>
            </a:extLst>
          </p:cNvPr>
          <p:cNvSpPr>
            <a:spLocks noGrp="1"/>
          </p:cNvSpPr>
          <p:nvPr>
            <p:ph type="body" idx="1"/>
          </p:nvPr>
        </p:nvSpPr>
        <p:spPr/>
        <p:txBody>
          <a:bodyPr/>
          <a:lstStyle/>
          <a:p>
            <a:r>
              <a:rPr lang="nl-NL" sz="1600" b="0" i="0" kern="1200">
                <a:solidFill>
                  <a:schemeClr val="tx1"/>
                </a:solidFill>
                <a:effectLst/>
                <a:latin typeface="+mn-lt"/>
                <a:ea typeface="+mn-ea"/>
                <a:cs typeface="+mn-cs"/>
              </a:rPr>
              <a:t>Het programma Medicatieoverdracht stimuleert en faciliteert alle deelnemende sectoren om te komen tot actuele en digitale uitwisseling van medicatiegegevens. Het programma wordt, in opdracht van VWS, gecoördineerd vanuit </a:t>
            </a:r>
            <a:r>
              <a:rPr lang="nl-NL" sz="1600" b="0" i="0" kern="1200" err="1">
                <a:solidFill>
                  <a:schemeClr val="tx1"/>
                </a:solidFill>
                <a:effectLst/>
                <a:latin typeface="+mn-lt"/>
                <a:ea typeface="+mn-ea"/>
                <a:cs typeface="+mn-cs"/>
              </a:rPr>
              <a:t>Nictiz</a:t>
            </a:r>
            <a:r>
              <a:rPr lang="nl-NL" sz="1600" b="0" i="0" kern="1200">
                <a:solidFill>
                  <a:schemeClr val="tx1"/>
                </a:solidFill>
                <a:effectLst/>
                <a:latin typeface="+mn-lt"/>
                <a:ea typeface="+mn-ea"/>
                <a:cs typeface="+mn-cs"/>
              </a:rPr>
              <a:t>. In tien stappen werken alle partijen samen aan een actueel en compleet overzicht van medicatiegegevens: voor zowel zorgverlener als patiënt.</a:t>
            </a:r>
            <a:endParaRPr lang="nl-NL"/>
          </a:p>
        </p:txBody>
      </p:sp>
      <p:sp>
        <p:nvSpPr>
          <p:cNvPr id="4" name="Tijdelijke aanduiding voor dianummer 3">
            <a:extLst>
              <a:ext uri="{FF2B5EF4-FFF2-40B4-BE49-F238E27FC236}">
                <a16:creationId xmlns:a16="http://schemas.microsoft.com/office/drawing/2014/main" id="{6F734215-01E9-CCED-5806-4210013303FE}"/>
              </a:ext>
            </a:extLst>
          </p:cNvPr>
          <p:cNvSpPr>
            <a:spLocks noGrp="1"/>
          </p:cNvSpPr>
          <p:nvPr>
            <p:ph type="sldNum" sz="quarter" idx="5"/>
          </p:nvPr>
        </p:nvSpPr>
        <p:spPr/>
        <p:txBody>
          <a:bodyPr/>
          <a:lstStyle/>
          <a:p>
            <a:fld id="{D2008B9F-805D-0343-AB58-DD74AF1FF124}" type="slidenum">
              <a:rPr lang="nl-NL" smtClean="0"/>
              <a:t>11</a:t>
            </a:fld>
            <a:endParaRPr lang="nl-NL"/>
          </a:p>
        </p:txBody>
      </p:sp>
    </p:spTree>
    <p:extLst>
      <p:ext uri="{BB962C8B-B14F-4D97-AF65-F5344CB8AC3E}">
        <p14:creationId xmlns:p14="http://schemas.microsoft.com/office/powerpoint/2010/main" val="8409519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a:t>Altijd de juiste medicatiegegevens, zodat jij de beste zorg kunt leveren.</a:t>
            </a:r>
          </a:p>
          <a:p>
            <a:r>
              <a:rPr lang="nl-NL"/>
              <a:t>Meer </a:t>
            </a:r>
            <a:r>
              <a:rPr lang="nl-NL" err="1"/>
              <a:t>dicatieveiligheid</a:t>
            </a:r>
            <a:r>
              <a:rPr lang="nl-NL"/>
              <a:t> door goede, elektronische uitwisseling van medicatiegegevens. Tussen zorgverleners onderling en met de patiënt of cliënt. Dat is het doel van het programma Medicatieoverdracht. </a:t>
            </a:r>
          </a:p>
          <a:p>
            <a:endParaRPr lang="nl-NL"/>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1" i="0" kern="1200">
                <a:solidFill>
                  <a:schemeClr val="tx1"/>
                </a:solidFill>
                <a:effectLst/>
                <a:latin typeface="+mn-lt"/>
                <a:ea typeface="+mn-ea"/>
                <a:cs typeface="+mn-cs"/>
              </a:rPr>
              <a:t>De kwaliteitsstandaard </a:t>
            </a:r>
            <a:r>
              <a:rPr lang="nl-NL" sz="1600" b="0" i="0" kern="1200">
                <a:solidFill>
                  <a:schemeClr val="tx1"/>
                </a:solidFill>
                <a:effectLst/>
                <a:latin typeface="+mn-lt"/>
                <a:ea typeface="+mn-ea"/>
                <a:cs typeface="+mn-cs"/>
              </a:rPr>
              <a:t>'Overdracht van medicatiegegevens in de keten' omschrijft de verantwoordelijkheden van artsen, apothekers, verpleegkundigen en patiënten en vormt de basis voor goede farmaceutische patiëntenzorg.</a:t>
            </a:r>
            <a:br>
              <a:rPr lang="nl-NL" sz="1600" b="0" i="0" kern="1200">
                <a:solidFill>
                  <a:schemeClr val="tx1"/>
                </a:solidFill>
                <a:effectLst/>
                <a:latin typeface="+mn-lt"/>
                <a:ea typeface="+mn-ea"/>
                <a:cs typeface="+mn-cs"/>
              </a:rPr>
            </a:br>
            <a:r>
              <a:rPr lang="nl-NL" sz="1600" b="0" i="0" kern="1200">
                <a:solidFill>
                  <a:schemeClr val="tx1"/>
                </a:solidFill>
                <a:effectLst/>
                <a:latin typeface="+mn-lt"/>
                <a:ea typeface="+mn-ea"/>
                <a:cs typeface="+mn-cs"/>
              </a:rPr>
              <a:t>In de </a:t>
            </a:r>
            <a:r>
              <a:rPr lang="nl-NL" sz="1600" b="1" i="0" kern="1200">
                <a:solidFill>
                  <a:schemeClr val="tx1"/>
                </a:solidFill>
                <a:effectLst/>
                <a:latin typeface="+mn-lt"/>
                <a:ea typeface="+mn-ea"/>
                <a:cs typeface="+mn-cs"/>
              </a:rPr>
              <a:t>informatiestandaard Medicatieproces 9 </a:t>
            </a:r>
            <a:r>
              <a:rPr lang="nl-NL" sz="1600" b="0" i="0" kern="1200">
                <a:solidFill>
                  <a:schemeClr val="tx1"/>
                </a:solidFill>
                <a:effectLst/>
                <a:latin typeface="+mn-lt"/>
                <a:ea typeface="+mn-ea"/>
                <a:cs typeface="+mn-cs"/>
              </a:rPr>
              <a:t>hebben diverse zorgsectoren gezamenlijk bepaald welke medicatie-informatie zij met elkaar uitwisselen, wat een betere vastlegging en uitwisseling van medicatiegegevens in de keten mogelijk maakt.</a:t>
            </a:r>
          </a:p>
          <a:p>
            <a:pPr marL="0" marR="0" lvl="0" indent="0" algn="l" defTabSz="1219261" rtl="0" eaLnBrk="1" fontAlgn="auto" latinLnBrk="0" hangingPunct="1">
              <a:lnSpc>
                <a:spcPct val="100000"/>
              </a:lnSpc>
              <a:spcBef>
                <a:spcPts val="0"/>
              </a:spcBef>
              <a:spcAft>
                <a:spcPts val="0"/>
              </a:spcAft>
              <a:buClrTx/>
              <a:buSzTx/>
              <a:buFontTx/>
              <a:buNone/>
              <a:tabLst/>
              <a:defRPr/>
            </a:pPr>
            <a:br>
              <a:rPr lang="nl-NL" sz="1600" b="0" i="0" kern="1200">
                <a:solidFill>
                  <a:schemeClr val="tx1"/>
                </a:solidFill>
                <a:effectLst/>
                <a:latin typeface="+mn-lt"/>
                <a:ea typeface="+mn-ea"/>
                <a:cs typeface="+mn-cs"/>
              </a:rPr>
            </a:br>
            <a:r>
              <a:rPr lang="en-US"/>
              <a:t>De </a:t>
            </a:r>
            <a:r>
              <a:rPr lang="en-US" b="1" err="1"/>
              <a:t>ketenafspraken</a:t>
            </a:r>
            <a:r>
              <a:rPr lang="en-US" b="1"/>
              <a:t> </a:t>
            </a:r>
            <a:r>
              <a:rPr lang="en-US" err="1"/>
              <a:t>vertalen</a:t>
            </a:r>
            <a:r>
              <a:rPr lang="en-US"/>
              <a:t> de </a:t>
            </a:r>
            <a:r>
              <a:rPr lang="en-US" err="1"/>
              <a:t>informatiestandaard</a:t>
            </a:r>
            <a:r>
              <a:rPr lang="en-US"/>
              <a:t> </a:t>
            </a:r>
            <a:r>
              <a:rPr lang="en-US" err="1"/>
              <a:t>naar</a:t>
            </a:r>
            <a:r>
              <a:rPr lang="en-US"/>
              <a:t> concrete </a:t>
            </a:r>
            <a:r>
              <a:rPr lang="en-US" err="1"/>
              <a:t>werkafspraken</a:t>
            </a:r>
            <a:r>
              <a:rPr lang="en-US"/>
              <a:t> </a:t>
            </a:r>
            <a:r>
              <a:rPr lang="en-US" err="1"/>
              <a:t>tussen</a:t>
            </a:r>
            <a:r>
              <a:rPr lang="en-US"/>
              <a:t> </a:t>
            </a:r>
            <a:r>
              <a:rPr lang="en-US" err="1"/>
              <a:t>zorgverleners</a:t>
            </a:r>
            <a:r>
              <a:rPr lang="en-US"/>
              <a:t>: wat </a:t>
            </a:r>
            <a:r>
              <a:rPr lang="en-US" err="1"/>
              <a:t>kunnen</a:t>
            </a:r>
            <a:r>
              <a:rPr lang="en-US"/>
              <a:t> we van </a:t>
            </a:r>
            <a:r>
              <a:rPr lang="en-US" err="1"/>
              <a:t>elkaar</a:t>
            </a:r>
            <a:r>
              <a:rPr lang="en-US"/>
              <a:t> </a:t>
            </a:r>
            <a:r>
              <a:rPr lang="en-US" err="1"/>
              <a:t>verwachten</a:t>
            </a:r>
            <a:r>
              <a:rPr lang="en-US"/>
              <a:t>, </a:t>
            </a:r>
            <a:r>
              <a:rPr lang="en-US" err="1"/>
              <a:t>waar</a:t>
            </a:r>
            <a:r>
              <a:rPr lang="en-US"/>
              <a:t> is </a:t>
            </a:r>
            <a:r>
              <a:rPr lang="en-US" err="1"/>
              <a:t>een</a:t>
            </a:r>
            <a:r>
              <a:rPr lang="en-US"/>
              <a:t> </a:t>
            </a:r>
            <a:r>
              <a:rPr lang="en-US" err="1"/>
              <a:t>ieder</a:t>
            </a:r>
            <a:r>
              <a:rPr lang="en-US"/>
              <a:t> </a:t>
            </a:r>
            <a:r>
              <a:rPr lang="en-US" err="1"/>
              <a:t>verantwoordelijk</a:t>
            </a:r>
            <a:r>
              <a:rPr lang="en-US"/>
              <a:t> </a:t>
            </a:r>
            <a:r>
              <a:rPr lang="en-US" err="1"/>
              <a:t>voor</a:t>
            </a:r>
            <a:r>
              <a:rPr lang="en-US"/>
              <a:t>, en hoe </a:t>
            </a:r>
            <a:r>
              <a:rPr lang="en-US" err="1"/>
              <a:t>werken</a:t>
            </a:r>
            <a:r>
              <a:rPr lang="en-US"/>
              <a:t> we </a:t>
            </a:r>
            <a:r>
              <a:rPr lang="en-US" err="1"/>
              <a:t>samen</a:t>
            </a:r>
            <a:r>
              <a:rPr lang="en-US"/>
              <a:t>.  </a:t>
            </a:r>
            <a:endParaRPr lang="nl-NL"/>
          </a:p>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12</a:t>
            </a:fld>
            <a:endParaRPr lang="nl-NL"/>
          </a:p>
        </p:txBody>
      </p:sp>
    </p:spTree>
    <p:extLst>
      <p:ext uri="{BB962C8B-B14F-4D97-AF65-F5344CB8AC3E}">
        <p14:creationId xmlns:p14="http://schemas.microsoft.com/office/powerpoint/2010/main" val="11558441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440CE5-6FC4-53C1-55E9-47EC3EDF98CE}"/>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FB7AFB19-4CE7-0ACD-3C44-5B6A6F474D6C}"/>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30E83FDF-939F-669C-CECE-3AD94231A506}"/>
              </a:ext>
            </a:extLst>
          </p:cNvPr>
          <p:cNvSpPr>
            <a:spLocks noGrp="1"/>
          </p:cNvSpPr>
          <p:nvPr>
            <p:ph type="body" idx="1"/>
          </p:nvPr>
        </p:nvSpPr>
        <p:spPr/>
        <p:txBody>
          <a:bodyPr/>
          <a:lstStyle/>
          <a:p>
            <a:pPr marL="285750" marR="0" lvl="0" indent="-285750" algn="l" defTabSz="121926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800">
                <a:ea typeface="Calibri"/>
                <a:cs typeface="Calibri"/>
              </a:rPr>
              <a:t>Gestandaardiseerde</a:t>
            </a:r>
            <a:r>
              <a:rPr lang="nl-NL" sz="1800">
                <a:effectLst/>
                <a:latin typeface="+mn-lt"/>
                <a:ea typeface="Calibri"/>
                <a:cs typeface="Calibri"/>
              </a:rPr>
              <a:t> uitwisseling van medicatiegegevens in de keten is nu niet mogelijk. </a:t>
            </a:r>
            <a:br>
              <a:rPr lang="nl-NL" sz="1800">
                <a:effectLst/>
                <a:ea typeface="Calibri"/>
                <a:cs typeface="+mn-lt"/>
              </a:rPr>
            </a:br>
            <a:r>
              <a:rPr lang="nl-NL" sz="1800">
                <a:effectLst/>
                <a:latin typeface="+mn-lt"/>
                <a:ea typeface="Calibri"/>
                <a:cs typeface="Calibri"/>
              </a:rPr>
              <a:t>De informatie die nu elektronisch gedeeld wordt, is vaak niet compleet. </a:t>
            </a:r>
            <a:r>
              <a:rPr lang="nl-NL" sz="1800">
                <a:latin typeface="+mn-lt"/>
                <a:ea typeface="Calibri"/>
                <a:cs typeface="Calibri"/>
              </a:rPr>
              <a:t>Zorgverleners weten bijvoorbeeld niet</a:t>
            </a:r>
            <a:r>
              <a:rPr lang="nl-NL" sz="1800">
                <a:effectLst/>
                <a:latin typeface="+mn-lt"/>
                <a:ea typeface="Calibri"/>
                <a:cs typeface="Calibri"/>
              </a:rPr>
              <a:t> altijd van elkaar wat ze hebben </a:t>
            </a:r>
            <a:r>
              <a:rPr lang="nl-NL" sz="1800">
                <a:latin typeface="+mn-lt"/>
                <a:ea typeface="Calibri"/>
                <a:cs typeface="Calibri"/>
              </a:rPr>
              <a:t>voorgeschreven en </a:t>
            </a:r>
            <a:r>
              <a:rPr lang="nl-NL" sz="1800">
                <a:effectLst/>
                <a:latin typeface="+mn-lt"/>
                <a:ea typeface="Calibri"/>
                <a:cs typeface="Calibri"/>
              </a:rPr>
              <a:t>informatie over stoppen en wijzigingen worden niet </a:t>
            </a:r>
            <a:r>
              <a:rPr lang="nl-NL" sz="1800">
                <a:latin typeface="+mn-lt"/>
                <a:ea typeface="Calibri"/>
                <a:cs typeface="Calibri"/>
              </a:rPr>
              <a:t>gedeeld. Informatie</a:t>
            </a:r>
            <a:r>
              <a:rPr lang="nl-NL" sz="1800">
                <a:effectLst/>
                <a:latin typeface="+mn-lt"/>
                <a:ea typeface="Calibri"/>
                <a:cs typeface="Calibri"/>
              </a:rPr>
              <a:t> over toedienen en gebruik ontbreekt vaak totaal</a:t>
            </a:r>
            <a:r>
              <a:rPr lang="nl-NL" sz="1800">
                <a:latin typeface="+mn-lt"/>
                <a:ea typeface="Calibri"/>
                <a:cs typeface="Calibri"/>
              </a:rPr>
              <a:t>. </a:t>
            </a:r>
            <a:endParaRPr lang="nl-NL" sz="1800">
              <a:ea typeface="Calibri" panose="020F0502020204030204"/>
              <a:cs typeface="Calibri" panose="020F0502020204030204"/>
            </a:endParaRPr>
          </a:p>
          <a:p>
            <a:pPr marL="285750" indent="-285750">
              <a:buFont typeface="Arial" panose="020B0604020202020204" pitchFamily="34" charset="0"/>
              <a:buChar char="•"/>
            </a:pPr>
            <a:endParaRPr lang="nl-NL" sz="1800">
              <a:effectLst/>
              <a:latin typeface="+mn-lt"/>
              <a:ea typeface="Calibri"/>
              <a:cs typeface="Calibri"/>
            </a:endParaRPr>
          </a:p>
        </p:txBody>
      </p:sp>
      <p:sp>
        <p:nvSpPr>
          <p:cNvPr id="4" name="Tijdelijke aanduiding voor dianummer 3">
            <a:extLst>
              <a:ext uri="{FF2B5EF4-FFF2-40B4-BE49-F238E27FC236}">
                <a16:creationId xmlns:a16="http://schemas.microsoft.com/office/drawing/2014/main" id="{D9297AA9-6162-CF2C-14E0-1BB5779E4C0C}"/>
              </a:ext>
            </a:extLst>
          </p:cNvPr>
          <p:cNvSpPr>
            <a:spLocks noGrp="1"/>
          </p:cNvSpPr>
          <p:nvPr>
            <p:ph type="sldNum" sz="quarter" idx="5"/>
          </p:nvPr>
        </p:nvSpPr>
        <p:spPr/>
        <p:txBody>
          <a:bodyPr/>
          <a:lstStyle/>
          <a:p>
            <a:fld id="{D2008B9F-805D-0343-AB58-DD74AF1FF124}" type="slidenum">
              <a:rPr lang="nl-NL" smtClean="0"/>
              <a:t>13</a:t>
            </a:fld>
            <a:endParaRPr lang="nl-NL"/>
          </a:p>
        </p:txBody>
      </p:sp>
    </p:spTree>
    <p:extLst>
      <p:ext uri="{BB962C8B-B14F-4D97-AF65-F5344CB8AC3E}">
        <p14:creationId xmlns:p14="http://schemas.microsoft.com/office/powerpoint/2010/main" val="20740903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sz="1400"/>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14</a:t>
            </a:fld>
            <a:endParaRPr lang="nl-NL"/>
          </a:p>
        </p:txBody>
      </p:sp>
    </p:spTree>
    <p:extLst>
      <p:ext uri="{BB962C8B-B14F-4D97-AF65-F5344CB8AC3E}">
        <p14:creationId xmlns:p14="http://schemas.microsoft.com/office/powerpoint/2010/main" val="3086456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8F1D50-3C63-3733-D4B2-F0363371FD8B}"/>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FA44D1F2-F2F9-BDB1-22FB-3CE0194D4510}"/>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9D0046D6-2361-FCC2-7F4F-1BED832EB7DE}"/>
              </a:ext>
            </a:extLst>
          </p:cNvPr>
          <p:cNvSpPr>
            <a:spLocks noGrp="1"/>
          </p:cNvSpPr>
          <p:nvPr>
            <p:ph type="body" idx="1"/>
          </p:nvPr>
        </p:nvSpPr>
        <p:spPr/>
        <p:txBody>
          <a:bodyPr/>
          <a:lstStyle/>
          <a:p>
            <a:pPr marL="0" indent="0">
              <a:buFont typeface="Arial" panose="020B0604020202020204" pitchFamily="34" charset="0"/>
              <a:buNone/>
            </a:pPr>
            <a:endParaRPr lang="nl-NL" sz="1800">
              <a:effectLst/>
              <a:latin typeface="+mn-lt"/>
              <a:ea typeface="Calibri"/>
              <a:cs typeface="Calibri"/>
            </a:endParaRPr>
          </a:p>
        </p:txBody>
      </p:sp>
      <p:sp>
        <p:nvSpPr>
          <p:cNvPr id="4" name="Tijdelijke aanduiding voor dianummer 3">
            <a:extLst>
              <a:ext uri="{FF2B5EF4-FFF2-40B4-BE49-F238E27FC236}">
                <a16:creationId xmlns:a16="http://schemas.microsoft.com/office/drawing/2014/main" id="{2CF446DA-F71B-0286-B360-EE2A3CE00D0D}"/>
              </a:ext>
            </a:extLst>
          </p:cNvPr>
          <p:cNvSpPr>
            <a:spLocks noGrp="1"/>
          </p:cNvSpPr>
          <p:nvPr>
            <p:ph type="sldNum" sz="quarter" idx="5"/>
          </p:nvPr>
        </p:nvSpPr>
        <p:spPr/>
        <p:txBody>
          <a:bodyPr/>
          <a:lstStyle/>
          <a:p>
            <a:fld id="{D2008B9F-805D-0343-AB58-DD74AF1FF124}" type="slidenum">
              <a:rPr lang="nl-NL" smtClean="0"/>
              <a:t>15</a:t>
            </a:fld>
            <a:endParaRPr lang="nl-NL"/>
          </a:p>
        </p:txBody>
      </p:sp>
    </p:spTree>
    <p:extLst>
      <p:ext uri="{BB962C8B-B14F-4D97-AF65-F5344CB8AC3E}">
        <p14:creationId xmlns:p14="http://schemas.microsoft.com/office/powerpoint/2010/main" val="42306157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2CFE62-9848-D52B-4B8B-3FEE79C2B30F}"/>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F7C5A62F-E9AE-5E18-DE26-A86FAE6529AB}"/>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E40CAB41-639D-9426-12B0-6250A4485093}"/>
              </a:ext>
            </a:extLst>
          </p:cNvPr>
          <p:cNvSpPr>
            <a:spLocks noGrp="1"/>
          </p:cNvSpPr>
          <p:nvPr>
            <p:ph type="body" idx="1"/>
          </p:nvPr>
        </p:nvSpPr>
        <p:spPr/>
        <p:txBody>
          <a:bodyPr/>
          <a:lstStyle/>
          <a:p>
            <a:pPr marL="0" indent="0">
              <a:buFont typeface="Arial" panose="020B0604020202020204" pitchFamily="34" charset="0"/>
              <a:buNone/>
            </a:pPr>
            <a:endParaRPr lang="nl-NL" sz="1800">
              <a:effectLst/>
              <a:latin typeface="+mn-lt"/>
              <a:ea typeface="Calibri"/>
              <a:cs typeface="Calibri"/>
            </a:endParaRPr>
          </a:p>
        </p:txBody>
      </p:sp>
      <p:sp>
        <p:nvSpPr>
          <p:cNvPr id="4" name="Tijdelijke aanduiding voor dianummer 3">
            <a:extLst>
              <a:ext uri="{FF2B5EF4-FFF2-40B4-BE49-F238E27FC236}">
                <a16:creationId xmlns:a16="http://schemas.microsoft.com/office/drawing/2014/main" id="{FF814A13-7882-0D19-5F4F-D82D025D3072}"/>
              </a:ext>
            </a:extLst>
          </p:cNvPr>
          <p:cNvSpPr>
            <a:spLocks noGrp="1"/>
          </p:cNvSpPr>
          <p:nvPr>
            <p:ph type="sldNum" sz="quarter" idx="5"/>
          </p:nvPr>
        </p:nvSpPr>
        <p:spPr/>
        <p:txBody>
          <a:bodyPr/>
          <a:lstStyle/>
          <a:p>
            <a:fld id="{D2008B9F-805D-0343-AB58-DD74AF1FF124}" type="slidenum">
              <a:rPr lang="nl-NL" smtClean="0"/>
              <a:t>16</a:t>
            </a:fld>
            <a:endParaRPr lang="nl-NL"/>
          </a:p>
        </p:txBody>
      </p:sp>
    </p:spTree>
    <p:extLst>
      <p:ext uri="{BB962C8B-B14F-4D97-AF65-F5344CB8AC3E}">
        <p14:creationId xmlns:p14="http://schemas.microsoft.com/office/powerpoint/2010/main" val="123219400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De informatiestandaard MP9 is opgebouwd uit verschillende bouwstenen. Met de bouwstenen Mp9 wordt er onderscheid gemaakt tussen therapeutische en logistieke gegevens, dus een splitsing tussen wat er is afgesproken en de logistieke afhandeling daarvan. Dit heeft als voordeel dat er duidelijk onderscheid gemaakt kan worden in wat een arts heeft voorgeschreven, gewijzigd of gestopt, wat de apotheker op basis daarvan heeft afgeleverd en wat de patiënt daadwerkelijk gebruikt.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sz="1400"/>
          </a:p>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De huidige gegevens die nu opgehaald en op te vragen zijn via het LSP (MP6) is de bouwsteen verstrekken.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Waarbij het huidige recept (briefje </a:t>
            </a:r>
            <a:r>
              <a:rPr lang="nl-NL" sz="1400" err="1"/>
              <a:t>cq</a:t>
            </a:r>
            <a:r>
              <a:rPr lang="nl-NL" sz="1400"/>
              <a:t> vooraankondiging) straks de bouwstenen voorschrijven en verstrekken (stap voorschrijven) vervangt.</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sz="1400"/>
          </a:p>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Met alleen de digitale implementatie van de bouwstenen zijn we er niet! Ook aanpassingen in het zorgproces zijn nodig. Denk hierbij aan het registreren van gestopte en gewijzigde medicatie. Zonder goede registratie is het digitaal uitwisselen van gestopte en gewijzigde medicatie niet mogelijk. </a:t>
            </a:r>
          </a:p>
          <a:p>
            <a:endParaRPr lang="nl-NL" sz="1400"/>
          </a:p>
          <a:p>
            <a:r>
              <a:rPr lang="nl-NL" sz="1400" b="1"/>
              <a:t>Extra informatie: over de bouwstenen</a:t>
            </a:r>
            <a:endParaRPr lang="nl-NL" sz="1400"/>
          </a:p>
          <a:p>
            <a:r>
              <a:rPr lang="nl-NL" sz="1400"/>
              <a:t>Deze bouwstenen zijn volgens de stappen van het medicatieproces en ondersteunen dit proces van voorschrijven, verstrekken, toedienen en gebruiken.</a:t>
            </a:r>
          </a:p>
          <a:p>
            <a:endParaRPr lang="nl-NL" sz="1400"/>
          </a:p>
          <a:p>
            <a:r>
              <a:rPr lang="nl-NL" sz="1400" b="1"/>
              <a:t>Toelichting stap Voorschrijven</a:t>
            </a:r>
            <a:endParaRPr lang="nl-NL" sz="1400"/>
          </a:p>
          <a:p>
            <a:r>
              <a:rPr lang="nl-NL" sz="1400"/>
              <a:t>Als we kijken naar de stap voorschrijven, dan maakt de voorschrijver een </a:t>
            </a:r>
            <a:r>
              <a:rPr lang="nl-NL" sz="1400" u="sng"/>
              <a:t>medicatieafspraak</a:t>
            </a:r>
            <a:r>
              <a:rPr lang="nl-NL" sz="1400"/>
              <a:t> met de patiënt. Dit is een afspraak over her geneesmiddel, de dosering en de duur van het gebruik.</a:t>
            </a:r>
          </a:p>
          <a:p>
            <a:r>
              <a:rPr lang="nl-NL" sz="1400"/>
              <a:t>Vervolgens verzoekt de voorschrijver de apotheker om bepaalde medicatie te gaan verstrekken aan de patiënt: het </a:t>
            </a:r>
            <a:r>
              <a:rPr lang="nl-NL" sz="1400" u="sng" err="1"/>
              <a:t>verstrekkingsverzoek</a:t>
            </a:r>
            <a:r>
              <a:rPr lang="nl-NL" sz="1400"/>
              <a:t>. De medicatieafspraak zit hierbij. Het huidige recept wordt dus een medicatieafspraak en een </a:t>
            </a:r>
            <a:r>
              <a:rPr lang="nl-NL" sz="1400" err="1"/>
              <a:t>verstrekkingsverzoek</a:t>
            </a:r>
            <a:r>
              <a:rPr lang="nl-NL" sz="1400"/>
              <a:t> of in het geval van alleen gewijzigde of gestopte medicatie: de medicatieafspraak.</a:t>
            </a:r>
          </a:p>
          <a:p>
            <a:endParaRPr lang="nl-NL" sz="1400"/>
          </a:p>
          <a:p>
            <a:r>
              <a:rPr lang="nl-NL" sz="1400" b="1"/>
              <a:t>Verstrekken</a:t>
            </a:r>
            <a:r>
              <a:rPr lang="nl-NL" sz="1400"/>
              <a:t> </a:t>
            </a:r>
          </a:p>
          <a:p>
            <a:r>
              <a:rPr lang="nl-NL" sz="1400"/>
              <a:t>Met de </a:t>
            </a:r>
            <a:r>
              <a:rPr lang="nl-NL" sz="1400" u="sng"/>
              <a:t>toedieningsafspraak</a:t>
            </a:r>
            <a:r>
              <a:rPr lang="nl-NL" sz="1400"/>
              <a:t> geeft de apotheker invulling aan de medicatieafspraak: het geneesmiddel wordt een handelspreparaat, de duur van het gebruik wordt vertaald in een begin- en einddatum of begindatum en periode en de dosering in een aantal capsules. </a:t>
            </a:r>
          </a:p>
          <a:p>
            <a:r>
              <a:rPr lang="nl-NL" sz="1400" u="sng"/>
              <a:t>Medicatieverstrekking</a:t>
            </a:r>
            <a:r>
              <a:rPr lang="nl-NL" sz="1400"/>
              <a:t>: de apotheker overhandigt het geneesmiddel aan de patiënt en registreert dit. De datum van verstrekking hoeft niet gelijk te zijn aan de datum van de toedieningsafspraak. Er is pas een verstrekking als de patiënt de medicatie heeft ontvangen. Ook komt het voor dat later nog een verstrekking plaatsvindt op basis van dezelfde toedieningsafspraak.</a:t>
            </a:r>
          </a:p>
          <a:p>
            <a:endParaRPr lang="nl-NL" sz="1400"/>
          </a:p>
          <a:p>
            <a:r>
              <a:rPr lang="nl-NL" sz="1400" b="1"/>
              <a:t>Toedienen</a:t>
            </a:r>
            <a:endParaRPr lang="nl-NL" sz="1400"/>
          </a:p>
          <a:p>
            <a:r>
              <a:rPr lang="nl-NL" sz="1400" u="sng"/>
              <a:t>Medicatietoediening</a:t>
            </a:r>
            <a:r>
              <a:rPr lang="nl-NL" sz="1400"/>
              <a:t>: de toediener, bijvoorbeeld een verpleegkundige of de patiënt zelf, registreert wat op welk moment is toegediend aan de patiënt in relatie tot de gemaakte afspraken. De afzonderlijke toedienmomenten worden hierbij vastgelegd. </a:t>
            </a:r>
          </a:p>
          <a:p>
            <a:endParaRPr lang="nl-NL" sz="1400"/>
          </a:p>
          <a:p>
            <a:r>
              <a:rPr lang="nl-NL" sz="1400" b="1"/>
              <a:t>Gebruiken</a:t>
            </a:r>
          </a:p>
          <a:p>
            <a:r>
              <a:rPr lang="nl-NL" sz="1400" u="sng"/>
              <a:t>Medicatiegebruik</a:t>
            </a:r>
            <a:r>
              <a:rPr lang="nl-NL" sz="1400"/>
              <a:t> geeft weer welk geneesmiddel de patiënt werkelijk heeft gebruikt in relatie tot de gemaakte afspraken. Verder kan de patiënt ook het gebruik van zelfmedicatie vastleggen.</a:t>
            </a:r>
          </a:p>
          <a:p>
            <a:r>
              <a:rPr lang="nl-NL" sz="1400"/>
              <a:t>Bij </a:t>
            </a:r>
            <a:r>
              <a:rPr lang="nl-NL" sz="1400" u="sng"/>
              <a:t>medicatieverbruik</a:t>
            </a:r>
            <a:r>
              <a:rPr lang="nl-NL" sz="1400"/>
              <a:t> wordt zichtbaar hoeveel de patiënt nog op voorraad heeft van het geneesmiddel. Dit kan afwijken van het gebruik, bijvoorbeeld omdat een dosis is kwijtgeraakt of de patiënt nog van het geneesmiddel over had van een vorige verstrekking.</a:t>
            </a:r>
          </a:p>
        </p:txBody>
      </p:sp>
      <p:sp>
        <p:nvSpPr>
          <p:cNvPr id="4" name="Tijdelijke aanduiding voor dianummer 3"/>
          <p:cNvSpPr>
            <a:spLocks noGrp="1"/>
          </p:cNvSpPr>
          <p:nvPr>
            <p:ph type="sldNum" sz="quarter" idx="5"/>
          </p:nvPr>
        </p:nvSpPr>
        <p:spPr/>
        <p:txBody>
          <a:bodyPr/>
          <a:lstStyle/>
          <a:p>
            <a:fld id="{47B21475-B4F4-9F49-9607-9654FA32B134}" type="slidenum">
              <a:rPr lang="nl-NL" smtClean="0"/>
              <a:t>17</a:t>
            </a:fld>
            <a:endParaRPr lang="nl-NL"/>
          </a:p>
        </p:txBody>
      </p:sp>
    </p:spTree>
    <p:extLst>
      <p:ext uri="{BB962C8B-B14F-4D97-AF65-F5344CB8AC3E}">
        <p14:creationId xmlns:p14="http://schemas.microsoft.com/office/powerpoint/2010/main" val="30309889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De informatiestandaard MP9 is opgebouwd uit verschillende bouwstenen. Met de bouwstenen Mp9 wordt er onderscheid gemaakt tussen therapeutische en logistieke gegevens, dus een splitsing tussen wat er is afgesproken en de logistieke afhandeling daarvan. Dit heeft als voordeel dat er duidelijk onderscheid gemaakt kan worden in wat een arts heeft voorgeschreven, gewijzigd of gestopt, wat de apotheker op basis daarvan heeft afgeleverd en wat de patiënt daadwerkelijk gebruikt.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sz="1400"/>
          </a:p>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De huidige gegevens die nu opgehaald en op te vragen zijn via het LSP (MP6) is de bouwsteen verstrekken.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Waarbij het huidige recept (briefje </a:t>
            </a:r>
            <a:r>
              <a:rPr lang="nl-NL" sz="1400" err="1"/>
              <a:t>cq</a:t>
            </a:r>
            <a:r>
              <a:rPr lang="nl-NL" sz="1400"/>
              <a:t> vooraankondiging) straks de bouwstenen voorschrijven en verstrekken (stap voorschrijven) vervangt.</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sz="1400"/>
          </a:p>
          <a:p>
            <a:pPr marL="0" marR="0" lvl="0" indent="0" algn="l" defTabSz="914400" rtl="0" eaLnBrk="1" fontAlgn="auto" latinLnBrk="0" hangingPunct="1">
              <a:lnSpc>
                <a:spcPct val="100000"/>
              </a:lnSpc>
              <a:spcBef>
                <a:spcPts val="0"/>
              </a:spcBef>
              <a:spcAft>
                <a:spcPts val="0"/>
              </a:spcAft>
              <a:buClrTx/>
              <a:buSzTx/>
              <a:buFontTx/>
              <a:buNone/>
              <a:tabLst/>
              <a:defRPr/>
            </a:pPr>
            <a:r>
              <a:rPr lang="nl-NL" sz="1400"/>
              <a:t>Met alleen de digitale implementatie van de bouwstenen zijn we er niet! Ook aanpassingen in het zorgproces zijn nodig. Denk hierbij aan het registreren van gestopte en gewijzigde medicatie. Zonder goede registratie is het digitaal uitwisselen van gestopte en gewijzigde medicatie niet mogelijk. </a:t>
            </a:r>
          </a:p>
          <a:p>
            <a:endParaRPr lang="nl-NL" sz="1400"/>
          </a:p>
          <a:p>
            <a:r>
              <a:rPr lang="nl-NL" sz="1400" b="1"/>
              <a:t>Extra informatie: over de bouwstenen</a:t>
            </a:r>
            <a:endParaRPr lang="nl-NL" sz="1400"/>
          </a:p>
          <a:p>
            <a:r>
              <a:rPr lang="nl-NL" sz="1400"/>
              <a:t>Deze bouwstenen zijn volgens de stappen van het medicatieproces en ondersteunen dit proces van voorschrijven, verstrekken, toedienen en gebruiken.</a:t>
            </a:r>
          </a:p>
          <a:p>
            <a:endParaRPr lang="nl-NL" sz="1400"/>
          </a:p>
          <a:p>
            <a:r>
              <a:rPr lang="nl-NL" sz="1400" b="1"/>
              <a:t>Toelichting stap Voorschrijven</a:t>
            </a:r>
            <a:endParaRPr lang="nl-NL" sz="1400"/>
          </a:p>
          <a:p>
            <a:r>
              <a:rPr lang="nl-NL" sz="1400"/>
              <a:t>Als we kijken naar de stap voorschrijven, dan maakt de voorschrijver een </a:t>
            </a:r>
            <a:r>
              <a:rPr lang="nl-NL" sz="1400" u="sng"/>
              <a:t>medicatieafspraak</a:t>
            </a:r>
            <a:r>
              <a:rPr lang="nl-NL" sz="1400"/>
              <a:t> met de patiënt. Dit is een afspraak over her geneesmiddel, de dosering en de duur van het gebruik.</a:t>
            </a:r>
          </a:p>
          <a:p>
            <a:r>
              <a:rPr lang="nl-NL" sz="1400"/>
              <a:t>Vervolgens verzoekt de voorschrijver de apotheker om bepaalde medicatie te gaan verstrekken aan de patiënt: het </a:t>
            </a:r>
            <a:r>
              <a:rPr lang="nl-NL" sz="1400" u="sng" err="1"/>
              <a:t>verstrekkingsverzoek</a:t>
            </a:r>
            <a:r>
              <a:rPr lang="nl-NL" sz="1400"/>
              <a:t>. De medicatieafspraak zit hierbij. Het huidige recept wordt dus een medicatieafspraak en een </a:t>
            </a:r>
            <a:r>
              <a:rPr lang="nl-NL" sz="1400" err="1"/>
              <a:t>verstrekkingsverzoek</a:t>
            </a:r>
            <a:r>
              <a:rPr lang="nl-NL" sz="1400"/>
              <a:t> of in het geval van alleen gewijzigde of gestopte medicatie: de medicatieafspraak.</a:t>
            </a:r>
          </a:p>
          <a:p>
            <a:endParaRPr lang="nl-NL" sz="1400"/>
          </a:p>
          <a:p>
            <a:r>
              <a:rPr lang="nl-NL" sz="1400" b="1"/>
              <a:t>Verstrekken</a:t>
            </a:r>
            <a:r>
              <a:rPr lang="nl-NL" sz="1400"/>
              <a:t> </a:t>
            </a:r>
          </a:p>
          <a:p>
            <a:r>
              <a:rPr lang="nl-NL" sz="1400"/>
              <a:t>Met de </a:t>
            </a:r>
            <a:r>
              <a:rPr lang="nl-NL" sz="1400" u="sng"/>
              <a:t>toedieningsafspraak</a:t>
            </a:r>
            <a:r>
              <a:rPr lang="nl-NL" sz="1400"/>
              <a:t> geeft de apotheker invulling aan de medicatieafspraak: het geneesmiddel wordt een handelspreparaat, de duur van het gebruik wordt vertaald in een begin- en einddatum of begindatum en periode en de dosering in een aantal capsules. </a:t>
            </a:r>
          </a:p>
          <a:p>
            <a:r>
              <a:rPr lang="nl-NL" sz="1400" u="sng"/>
              <a:t>Medicatieverstrekking</a:t>
            </a:r>
            <a:r>
              <a:rPr lang="nl-NL" sz="1400"/>
              <a:t>: de apotheker overhandigt het geneesmiddel aan de patiënt en registreert dit. De datum van verstrekking hoeft niet gelijk te zijn aan de datum van de toedieningsafspraak. Er is pas een verstrekking als de patiënt de medicatie heeft ontvangen. Ook komt het voor dat later nog een verstrekking plaatsvindt op basis van dezelfde toedieningsafspraak.</a:t>
            </a:r>
          </a:p>
          <a:p>
            <a:endParaRPr lang="nl-NL" sz="1400"/>
          </a:p>
          <a:p>
            <a:r>
              <a:rPr lang="nl-NL" sz="1400" b="1"/>
              <a:t>Toedienen</a:t>
            </a:r>
            <a:endParaRPr lang="nl-NL" sz="1400"/>
          </a:p>
          <a:p>
            <a:r>
              <a:rPr lang="nl-NL" sz="1400" u="sng"/>
              <a:t>Medicatietoediening</a:t>
            </a:r>
            <a:r>
              <a:rPr lang="nl-NL" sz="1400"/>
              <a:t>: de toediener, bijvoorbeeld een verpleegkundige of de patiënt zelf, registreert wat op welk moment is toegediend aan de patiënt in relatie tot de gemaakte afspraken. De afzonderlijke toedienmomenten worden hierbij vastgelegd. </a:t>
            </a:r>
          </a:p>
          <a:p>
            <a:endParaRPr lang="nl-NL" sz="1400"/>
          </a:p>
          <a:p>
            <a:r>
              <a:rPr lang="nl-NL" sz="1400" b="1"/>
              <a:t>Gebruiken</a:t>
            </a:r>
          </a:p>
          <a:p>
            <a:r>
              <a:rPr lang="nl-NL" sz="1400" u="sng"/>
              <a:t>Medicatiegebruik</a:t>
            </a:r>
            <a:r>
              <a:rPr lang="nl-NL" sz="1400"/>
              <a:t> geeft weer welk geneesmiddel de patiënt werkelijk heeft gebruikt in relatie tot de gemaakte afspraken. Verder kan de patiënt ook het gebruik van zelfmedicatie vastleggen.</a:t>
            </a:r>
          </a:p>
          <a:p>
            <a:r>
              <a:rPr lang="nl-NL" sz="1400"/>
              <a:t>Bij </a:t>
            </a:r>
            <a:r>
              <a:rPr lang="nl-NL" sz="1400" u="sng"/>
              <a:t>medicatieverbruik</a:t>
            </a:r>
            <a:r>
              <a:rPr lang="nl-NL" sz="1400"/>
              <a:t> wordt zichtbaar hoeveel de patiënt nog op voorraad heeft van het geneesmiddel. Dit kan afwijken van het gebruik, bijvoorbeeld omdat een dosis is kwijtgeraakt of de patiënt nog van het geneesmiddel over had van een vorige verstrekking.</a:t>
            </a:r>
          </a:p>
        </p:txBody>
      </p:sp>
      <p:sp>
        <p:nvSpPr>
          <p:cNvPr id="4" name="Tijdelijke aanduiding voor dianummer 3"/>
          <p:cNvSpPr>
            <a:spLocks noGrp="1"/>
          </p:cNvSpPr>
          <p:nvPr>
            <p:ph type="sldNum" sz="quarter" idx="5"/>
          </p:nvPr>
        </p:nvSpPr>
        <p:spPr/>
        <p:txBody>
          <a:bodyPr/>
          <a:lstStyle/>
          <a:p>
            <a:fld id="{47B21475-B4F4-9F49-9607-9654FA32B134}" type="slidenum">
              <a:rPr lang="nl-NL" smtClean="0"/>
              <a:t>18</a:t>
            </a:fld>
            <a:endParaRPr lang="nl-NL"/>
          </a:p>
        </p:txBody>
      </p:sp>
    </p:spTree>
    <p:extLst>
      <p:ext uri="{BB962C8B-B14F-4D97-AF65-F5344CB8AC3E}">
        <p14:creationId xmlns:p14="http://schemas.microsoft.com/office/powerpoint/2010/main" val="181760749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0DFD06-612D-46C3-2BAD-5C77330B9DE7}"/>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3ECE8517-D335-A130-9476-CC3189EEAF5E}"/>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1D18BC60-E3F0-4A17-E5FA-136891A1E02B}"/>
              </a:ext>
            </a:extLst>
          </p:cNvPr>
          <p:cNvSpPr>
            <a:spLocks noGrp="1"/>
          </p:cNvSpPr>
          <p:nvPr>
            <p:ph type="body" idx="1"/>
          </p:nvPr>
        </p:nvSpPr>
        <p:spPr/>
        <p:txBody>
          <a:bodyPr/>
          <a:lstStyle/>
          <a:p>
            <a:pPr marL="0" indent="0">
              <a:buFont typeface="Arial" panose="020B0604020202020204" pitchFamily="34" charset="0"/>
              <a:buNone/>
            </a:pPr>
            <a:endParaRPr lang="nl-NL" sz="1800">
              <a:effectLst/>
              <a:latin typeface="+mn-lt"/>
              <a:ea typeface="Calibri"/>
              <a:cs typeface="Calibri"/>
            </a:endParaRPr>
          </a:p>
        </p:txBody>
      </p:sp>
      <p:sp>
        <p:nvSpPr>
          <p:cNvPr id="4" name="Tijdelijke aanduiding voor dianummer 3">
            <a:extLst>
              <a:ext uri="{FF2B5EF4-FFF2-40B4-BE49-F238E27FC236}">
                <a16:creationId xmlns:a16="http://schemas.microsoft.com/office/drawing/2014/main" id="{60B02907-9D0D-A31A-17C5-05451EFC9FD6}"/>
              </a:ext>
            </a:extLst>
          </p:cNvPr>
          <p:cNvSpPr>
            <a:spLocks noGrp="1"/>
          </p:cNvSpPr>
          <p:nvPr>
            <p:ph type="sldNum" sz="quarter" idx="5"/>
          </p:nvPr>
        </p:nvSpPr>
        <p:spPr/>
        <p:txBody>
          <a:bodyPr/>
          <a:lstStyle/>
          <a:p>
            <a:fld id="{D2008B9F-805D-0343-AB58-DD74AF1FF124}" type="slidenum">
              <a:rPr lang="nl-NL" smtClean="0"/>
              <a:t>19</a:t>
            </a:fld>
            <a:endParaRPr lang="nl-NL"/>
          </a:p>
        </p:txBody>
      </p:sp>
    </p:spTree>
    <p:extLst>
      <p:ext uri="{BB962C8B-B14F-4D97-AF65-F5344CB8AC3E}">
        <p14:creationId xmlns:p14="http://schemas.microsoft.com/office/powerpoint/2010/main" val="322919972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8C8879-030E-DF24-0865-A193C178D41F}"/>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A88AF2AE-425D-5410-B836-9B1C53500946}"/>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01F4F798-D0BD-ADC5-0267-C0F14C6760E6}"/>
              </a:ext>
            </a:extLst>
          </p:cNvPr>
          <p:cNvSpPr>
            <a:spLocks noGrp="1"/>
          </p:cNvSpPr>
          <p:nvPr>
            <p:ph type="body" idx="1"/>
          </p:nvPr>
        </p:nvSpPr>
        <p:spPr/>
        <p:txBody>
          <a:bodyPr/>
          <a:lstStyle/>
          <a:p>
            <a:pPr marL="171450" indent="-171450">
              <a:buFont typeface="Arial" panose="020B0604020202020204" pitchFamily="34" charset="0"/>
              <a:buChar char="•"/>
            </a:pPr>
            <a:r>
              <a:rPr lang="nl-NL" err="1"/>
              <a:t>Patient</a:t>
            </a:r>
            <a:r>
              <a:rPr lang="nl-NL"/>
              <a:t> 68 jaar</a:t>
            </a:r>
          </a:p>
          <a:p>
            <a:pPr marL="171450" marR="0" lvl="0" indent="-171450" algn="l" defTabSz="121926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a:t>Diagnoses: Hypertensie, Diabetes type 2, </a:t>
            </a:r>
            <a:r>
              <a:rPr lang="en-US" sz="1600" err="1">
                <a:solidFill>
                  <a:srgbClr val="FFFFFF"/>
                </a:solidFill>
                <a:latin typeface="Calibri" pitchFamily="34" charset="0"/>
                <a:ea typeface="Calibri" pitchFamily="34" charset="-122"/>
                <a:cs typeface="Calibri" pitchFamily="34" charset="-120"/>
              </a:rPr>
              <a:t>Atriumfibrilleren</a:t>
            </a:r>
            <a:endParaRPr lang="en-US" sz="1600"/>
          </a:p>
          <a:p>
            <a:pPr marL="171450" marR="0" lvl="0" indent="-171450" algn="l" defTabSz="121926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a:t>Opname: </a:t>
            </a:r>
            <a:r>
              <a:rPr lang="nl-NL" err="1"/>
              <a:t>Elektieve</a:t>
            </a:r>
            <a:r>
              <a:rPr lang="nl-NL"/>
              <a:t> CABG</a:t>
            </a:r>
          </a:p>
          <a:p>
            <a:pPr marL="171450" indent="-171450">
              <a:buFont typeface="Arial" panose="020B0604020202020204" pitchFamily="34" charset="0"/>
              <a:buChar char="•"/>
            </a:pPr>
            <a:endParaRPr lang="nl-NL"/>
          </a:p>
          <a:p>
            <a:pPr marL="0" indent="0">
              <a:buFont typeface="Arial" panose="020B0604020202020204" pitchFamily="34" charset="0"/>
              <a:buNone/>
            </a:pPr>
            <a:r>
              <a:rPr lang="nl-NL" b="1"/>
              <a:t>Thuismedicatie in gebruik / AMO</a:t>
            </a:r>
          </a:p>
          <a:p>
            <a:pPr marL="171450" indent="-171450">
              <a:buFont typeface="Arial" panose="020B0604020202020204" pitchFamily="34" charset="0"/>
              <a:buChar char="•"/>
            </a:pPr>
            <a:r>
              <a:rPr lang="nl-NL" err="1"/>
              <a:t>Ramipril</a:t>
            </a:r>
            <a:r>
              <a:rPr lang="nl-NL"/>
              <a:t> 5mg, 1x per dag (‘s morgens)</a:t>
            </a:r>
          </a:p>
          <a:p>
            <a:pPr marL="171450" indent="-171450">
              <a:buFont typeface="Arial" panose="020B0604020202020204" pitchFamily="34" charset="0"/>
              <a:buChar char="•"/>
            </a:pPr>
            <a:r>
              <a:rPr lang="nl-NL"/>
              <a:t>Amlodipine 5mg, 1x per dag (‘s avonds)</a:t>
            </a:r>
          </a:p>
          <a:p>
            <a:pPr marL="171450" indent="-171450">
              <a:buFont typeface="Arial" panose="020B0604020202020204" pitchFamily="34" charset="0"/>
              <a:buChar char="•"/>
            </a:pPr>
            <a:r>
              <a:rPr lang="nl-NL" err="1"/>
              <a:t>Atorvastatine</a:t>
            </a:r>
            <a:r>
              <a:rPr lang="nl-NL"/>
              <a:t> 40mg, 1x per dag (avonds)</a:t>
            </a:r>
          </a:p>
          <a:p>
            <a:pPr marL="171450" indent="-171450">
              <a:buFont typeface="Arial" panose="020B0604020202020204" pitchFamily="34" charset="0"/>
              <a:buChar char="•"/>
            </a:pPr>
            <a:r>
              <a:rPr lang="nl-NL" err="1"/>
              <a:t>Apixavan</a:t>
            </a:r>
            <a:r>
              <a:rPr lang="nl-NL"/>
              <a:t> 5mg, 2x per dag (strikte timing)</a:t>
            </a:r>
          </a:p>
          <a:p>
            <a:pPr marL="171450" indent="-171450">
              <a:buFont typeface="Arial" panose="020B0604020202020204" pitchFamily="34" charset="0"/>
              <a:buChar char="•"/>
            </a:pPr>
            <a:r>
              <a:rPr lang="nl-NL"/>
              <a:t>Metoprolol 100mg, 2x per dag</a:t>
            </a:r>
          </a:p>
          <a:p>
            <a:pPr marL="171450" indent="-171450">
              <a:buFont typeface="Arial" panose="020B0604020202020204" pitchFamily="34" charset="0"/>
              <a:buChar char="•"/>
            </a:pPr>
            <a:r>
              <a:rPr lang="nl-NL" err="1"/>
              <a:t>Gliclazide</a:t>
            </a:r>
            <a:r>
              <a:rPr lang="nl-NL"/>
              <a:t> 80mg, 2x per dag (voor het eten)</a:t>
            </a:r>
          </a:p>
          <a:p>
            <a:pPr marL="171450" indent="-171450">
              <a:buFont typeface="Arial" panose="020B0604020202020204" pitchFamily="34" charset="0"/>
              <a:buChar char="•"/>
            </a:pPr>
            <a:r>
              <a:rPr lang="nl-NL"/>
              <a:t>Metformine 1000mg, 2x per dag (na het eten)</a:t>
            </a:r>
          </a:p>
          <a:p>
            <a:pPr marL="171450" indent="-171450">
              <a:buFont typeface="Arial" panose="020B0604020202020204" pitchFamily="34" charset="0"/>
              <a:buChar char="•"/>
            </a:pPr>
            <a:r>
              <a:rPr lang="nl-NL" err="1"/>
              <a:t>Pantoprazol</a:t>
            </a:r>
            <a:r>
              <a:rPr lang="nl-NL"/>
              <a:t> 40mg, 1x per dag (‘s morgens, nuchter)</a:t>
            </a:r>
          </a:p>
          <a:p>
            <a:endParaRPr lang="nl-NL"/>
          </a:p>
        </p:txBody>
      </p:sp>
      <p:sp>
        <p:nvSpPr>
          <p:cNvPr id="4" name="Tijdelijke aanduiding voor dianummer 3">
            <a:extLst>
              <a:ext uri="{FF2B5EF4-FFF2-40B4-BE49-F238E27FC236}">
                <a16:creationId xmlns:a16="http://schemas.microsoft.com/office/drawing/2014/main" id="{378B82B6-AC8C-FC37-90D6-1EE533BFFED2}"/>
              </a:ext>
            </a:extLst>
          </p:cNvPr>
          <p:cNvSpPr>
            <a:spLocks noGrp="1"/>
          </p:cNvSpPr>
          <p:nvPr>
            <p:ph type="sldNum" sz="quarter" idx="5"/>
          </p:nvPr>
        </p:nvSpPr>
        <p:spPr/>
        <p:txBody>
          <a:bodyPr/>
          <a:lstStyle/>
          <a:p>
            <a:fld id="{D2008B9F-805D-0343-AB58-DD74AF1FF124}" type="slidenum">
              <a:rPr lang="nl-NL" smtClean="0"/>
              <a:t>21</a:t>
            </a:fld>
            <a:endParaRPr lang="nl-NL"/>
          </a:p>
        </p:txBody>
      </p:sp>
    </p:spTree>
    <p:extLst>
      <p:ext uri="{BB962C8B-B14F-4D97-AF65-F5344CB8AC3E}">
        <p14:creationId xmlns:p14="http://schemas.microsoft.com/office/powerpoint/2010/main" val="10153380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2</a:t>
            </a:fld>
            <a:endParaRPr lang="nl-NL"/>
          </a:p>
        </p:txBody>
      </p:sp>
    </p:spTree>
    <p:extLst>
      <p:ext uri="{BB962C8B-B14F-4D97-AF65-F5344CB8AC3E}">
        <p14:creationId xmlns:p14="http://schemas.microsoft.com/office/powerpoint/2010/main" val="853936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CCD5A6-6DF7-6BA7-BD14-874826BC7EC7}"/>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AF3C6849-3A75-950E-3D44-29F716D469BE}"/>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C2A9F951-5237-7DC0-D403-49081578A04A}"/>
              </a:ext>
            </a:extLst>
          </p:cNvPr>
          <p:cNvSpPr>
            <a:spLocks noGrp="1"/>
          </p:cNvSpPr>
          <p:nvPr>
            <p:ph type="body" idx="1"/>
          </p:nvPr>
        </p:nvSpPr>
        <p:spPr/>
        <p:txBody>
          <a:bodyPr/>
          <a:lstStyle/>
          <a:p>
            <a:endParaRPr lang="nl-NL"/>
          </a:p>
        </p:txBody>
      </p:sp>
      <p:sp>
        <p:nvSpPr>
          <p:cNvPr id="4" name="Tijdelijke aanduiding voor dianummer 3">
            <a:extLst>
              <a:ext uri="{FF2B5EF4-FFF2-40B4-BE49-F238E27FC236}">
                <a16:creationId xmlns:a16="http://schemas.microsoft.com/office/drawing/2014/main" id="{68AA61E0-20F9-7CD5-C8B1-6694CF13D29D}"/>
              </a:ext>
            </a:extLst>
          </p:cNvPr>
          <p:cNvSpPr>
            <a:spLocks noGrp="1"/>
          </p:cNvSpPr>
          <p:nvPr>
            <p:ph type="sldNum" sz="quarter" idx="5"/>
          </p:nvPr>
        </p:nvSpPr>
        <p:spPr/>
        <p:txBody>
          <a:bodyPr/>
          <a:lstStyle/>
          <a:p>
            <a:fld id="{D2008B9F-805D-0343-AB58-DD74AF1FF124}" type="slidenum">
              <a:rPr lang="nl-NL" smtClean="0"/>
              <a:t>22</a:t>
            </a:fld>
            <a:endParaRPr lang="nl-NL"/>
          </a:p>
        </p:txBody>
      </p:sp>
    </p:spTree>
    <p:extLst>
      <p:ext uri="{BB962C8B-B14F-4D97-AF65-F5344CB8AC3E}">
        <p14:creationId xmlns:p14="http://schemas.microsoft.com/office/powerpoint/2010/main" val="36754522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A24BBD-E3EB-C3BA-5BD8-588AD1DC6DDF}"/>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0BDA01B1-1857-8BC5-B3A0-C99B333C2768}"/>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41995037-3BCF-393E-505C-743C969BC5EA}"/>
              </a:ext>
            </a:extLst>
          </p:cNvPr>
          <p:cNvSpPr>
            <a:spLocks noGrp="1"/>
          </p:cNvSpPr>
          <p:nvPr>
            <p:ph type="body" idx="1"/>
          </p:nvPr>
        </p:nvSpPr>
        <p:spPr/>
        <p:txBody>
          <a:bodyPr/>
          <a:lstStyle/>
          <a:p>
            <a:pPr marL="171450" indent="-171450">
              <a:buFont typeface="Arial" panose="020B0604020202020204" pitchFamily="34" charset="0"/>
              <a:buChar char="•"/>
            </a:pPr>
            <a:r>
              <a:rPr lang="nl-NL" err="1"/>
              <a:t>Patient</a:t>
            </a:r>
            <a:r>
              <a:rPr lang="nl-NL"/>
              <a:t> 68 jaar</a:t>
            </a:r>
          </a:p>
          <a:p>
            <a:pPr marL="171450" marR="0" lvl="0" indent="-171450" algn="l" defTabSz="121926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a:t>Diagnoses: Hypertensie, Diabetes type 2, </a:t>
            </a:r>
            <a:r>
              <a:rPr lang="en-US" sz="1600" err="1">
                <a:solidFill>
                  <a:srgbClr val="FFFFFF"/>
                </a:solidFill>
                <a:latin typeface="Calibri" pitchFamily="34" charset="0"/>
                <a:ea typeface="Calibri" pitchFamily="34" charset="-122"/>
                <a:cs typeface="Calibri" pitchFamily="34" charset="-120"/>
              </a:rPr>
              <a:t>Atriumfibrilleren</a:t>
            </a:r>
            <a:endParaRPr lang="en-US" sz="1600"/>
          </a:p>
          <a:p>
            <a:pPr marL="171450" marR="0" lvl="0" indent="-171450" algn="l" defTabSz="121926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a:t>Opname: </a:t>
            </a:r>
            <a:r>
              <a:rPr lang="nl-NL" err="1"/>
              <a:t>Elektieve</a:t>
            </a:r>
            <a:r>
              <a:rPr lang="nl-NL"/>
              <a:t> CABG</a:t>
            </a:r>
          </a:p>
          <a:p>
            <a:pPr marL="171450" indent="-171450">
              <a:buFont typeface="Arial" panose="020B0604020202020204" pitchFamily="34" charset="0"/>
              <a:buChar char="•"/>
            </a:pPr>
            <a:endParaRPr lang="nl-NL"/>
          </a:p>
          <a:p>
            <a:pPr marL="0" indent="0">
              <a:buFont typeface="Arial" panose="020B0604020202020204" pitchFamily="34" charset="0"/>
              <a:buNone/>
            </a:pPr>
            <a:r>
              <a:rPr lang="nl-NL" b="1"/>
              <a:t>Medicatie in gebruik / AMO</a:t>
            </a:r>
          </a:p>
          <a:p>
            <a:pPr marL="171450" indent="-171450">
              <a:buFont typeface="Arial" panose="020B0604020202020204" pitchFamily="34" charset="0"/>
              <a:buChar char="•"/>
            </a:pPr>
            <a:r>
              <a:rPr lang="nl-NL" err="1"/>
              <a:t>Ramipril</a:t>
            </a:r>
            <a:r>
              <a:rPr lang="nl-NL"/>
              <a:t> 5mg, 1x per dag (‘s morgens)</a:t>
            </a:r>
          </a:p>
          <a:p>
            <a:pPr marL="171450" indent="-171450">
              <a:buFont typeface="Arial" panose="020B0604020202020204" pitchFamily="34" charset="0"/>
              <a:buChar char="•"/>
            </a:pPr>
            <a:r>
              <a:rPr lang="nl-NL"/>
              <a:t>Amlodipine 5mg, 1x per dag (‘s avonds)</a:t>
            </a:r>
          </a:p>
          <a:p>
            <a:pPr marL="171450" indent="-171450">
              <a:buFont typeface="Arial" panose="020B0604020202020204" pitchFamily="34" charset="0"/>
              <a:buChar char="•"/>
            </a:pPr>
            <a:r>
              <a:rPr lang="nl-NL" err="1"/>
              <a:t>Atorvastatine</a:t>
            </a:r>
            <a:r>
              <a:rPr lang="nl-NL"/>
              <a:t> 40mg, 1x per dag (avonds)</a:t>
            </a:r>
          </a:p>
          <a:p>
            <a:pPr marL="171450" indent="-171450">
              <a:buFont typeface="Arial" panose="020B0604020202020204" pitchFamily="34" charset="0"/>
              <a:buChar char="•"/>
            </a:pPr>
            <a:r>
              <a:rPr lang="nl-NL" err="1"/>
              <a:t>Apixavan</a:t>
            </a:r>
            <a:r>
              <a:rPr lang="nl-NL"/>
              <a:t> 5mg, 2x per dag (strikte timing)</a:t>
            </a:r>
          </a:p>
          <a:p>
            <a:pPr marL="171450" indent="-171450">
              <a:buFont typeface="Arial" panose="020B0604020202020204" pitchFamily="34" charset="0"/>
              <a:buChar char="•"/>
            </a:pPr>
            <a:r>
              <a:rPr lang="nl-NL"/>
              <a:t>Metoprolol 100mg, 2x per dag</a:t>
            </a:r>
          </a:p>
          <a:p>
            <a:pPr marL="171450" indent="-171450">
              <a:buFont typeface="Arial" panose="020B0604020202020204" pitchFamily="34" charset="0"/>
              <a:buChar char="•"/>
            </a:pPr>
            <a:r>
              <a:rPr lang="nl-NL" err="1"/>
              <a:t>Gliclazide</a:t>
            </a:r>
            <a:r>
              <a:rPr lang="nl-NL"/>
              <a:t> 80mg, 2x per dag (voor het eten)</a:t>
            </a:r>
          </a:p>
          <a:p>
            <a:pPr marL="171450" indent="-171450">
              <a:buFont typeface="Arial" panose="020B0604020202020204" pitchFamily="34" charset="0"/>
              <a:buChar char="•"/>
            </a:pPr>
            <a:r>
              <a:rPr lang="nl-NL"/>
              <a:t>Metformine 1000mg, 2x per dag (na het eten)</a:t>
            </a:r>
          </a:p>
          <a:p>
            <a:pPr marL="171450" indent="-171450">
              <a:buFont typeface="Arial" panose="020B0604020202020204" pitchFamily="34" charset="0"/>
              <a:buChar char="•"/>
            </a:pPr>
            <a:r>
              <a:rPr lang="nl-NL" err="1"/>
              <a:t>Pantoprazol</a:t>
            </a:r>
            <a:r>
              <a:rPr lang="nl-NL"/>
              <a:t> 40mg, 1x per dag (‘s morgens, nuchter)</a:t>
            </a:r>
          </a:p>
          <a:p>
            <a:endParaRPr lang="nl-NL"/>
          </a:p>
          <a:p>
            <a:endParaRPr lang="nl-NL"/>
          </a:p>
        </p:txBody>
      </p:sp>
      <p:sp>
        <p:nvSpPr>
          <p:cNvPr id="4" name="Tijdelijke aanduiding voor dianummer 3">
            <a:extLst>
              <a:ext uri="{FF2B5EF4-FFF2-40B4-BE49-F238E27FC236}">
                <a16:creationId xmlns:a16="http://schemas.microsoft.com/office/drawing/2014/main" id="{CB75DB2A-CD1B-85C2-EC67-8EAA70E6A136}"/>
              </a:ext>
            </a:extLst>
          </p:cNvPr>
          <p:cNvSpPr>
            <a:spLocks noGrp="1"/>
          </p:cNvSpPr>
          <p:nvPr>
            <p:ph type="sldNum" sz="quarter" idx="5"/>
          </p:nvPr>
        </p:nvSpPr>
        <p:spPr/>
        <p:txBody>
          <a:bodyPr/>
          <a:lstStyle/>
          <a:p>
            <a:fld id="{D2008B9F-805D-0343-AB58-DD74AF1FF124}" type="slidenum">
              <a:rPr lang="nl-NL" smtClean="0"/>
              <a:t>23</a:t>
            </a:fld>
            <a:endParaRPr lang="nl-NL"/>
          </a:p>
        </p:txBody>
      </p:sp>
    </p:spTree>
    <p:extLst>
      <p:ext uri="{BB962C8B-B14F-4D97-AF65-F5344CB8AC3E}">
        <p14:creationId xmlns:p14="http://schemas.microsoft.com/office/powerpoint/2010/main" val="330517594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671CFE-5BB6-83F2-5476-5F397FF0507A}"/>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FDD604C1-D674-631C-7F05-C65A9B1D933F}"/>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55801263-655F-0930-8964-F8924BF13128}"/>
              </a:ext>
            </a:extLst>
          </p:cNvPr>
          <p:cNvSpPr>
            <a:spLocks noGrp="1"/>
          </p:cNvSpPr>
          <p:nvPr>
            <p:ph type="body" idx="1"/>
          </p:nvPr>
        </p:nvSpPr>
        <p:spPr/>
        <p:txBody>
          <a:bodyPr/>
          <a:lstStyle/>
          <a:p>
            <a:endParaRPr lang="nl-NL"/>
          </a:p>
        </p:txBody>
      </p:sp>
      <p:sp>
        <p:nvSpPr>
          <p:cNvPr id="4" name="Tijdelijke aanduiding voor dianummer 3">
            <a:extLst>
              <a:ext uri="{FF2B5EF4-FFF2-40B4-BE49-F238E27FC236}">
                <a16:creationId xmlns:a16="http://schemas.microsoft.com/office/drawing/2014/main" id="{0C637A96-A084-653C-2ECD-22639C14ECB0}"/>
              </a:ext>
            </a:extLst>
          </p:cNvPr>
          <p:cNvSpPr>
            <a:spLocks noGrp="1"/>
          </p:cNvSpPr>
          <p:nvPr>
            <p:ph type="sldNum" sz="quarter" idx="5"/>
          </p:nvPr>
        </p:nvSpPr>
        <p:spPr/>
        <p:txBody>
          <a:bodyPr/>
          <a:lstStyle/>
          <a:p>
            <a:fld id="{D2008B9F-805D-0343-AB58-DD74AF1FF124}" type="slidenum">
              <a:rPr lang="nl-NL" smtClean="0"/>
              <a:t>24</a:t>
            </a:fld>
            <a:endParaRPr lang="nl-NL"/>
          </a:p>
        </p:txBody>
      </p:sp>
    </p:spTree>
    <p:extLst>
      <p:ext uri="{BB962C8B-B14F-4D97-AF65-F5344CB8AC3E}">
        <p14:creationId xmlns:p14="http://schemas.microsoft.com/office/powerpoint/2010/main" val="245822620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25</a:t>
            </a:fld>
            <a:endParaRPr lang="nl-NL"/>
          </a:p>
        </p:txBody>
      </p:sp>
    </p:spTree>
    <p:extLst>
      <p:ext uri="{BB962C8B-B14F-4D97-AF65-F5344CB8AC3E}">
        <p14:creationId xmlns:p14="http://schemas.microsoft.com/office/powerpoint/2010/main" val="323876254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3B7BEF-E40D-AFC0-68DE-88BAE73C4EB7}"/>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955F110E-DA0F-6DF4-D8B8-940665E13AE5}"/>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5810B31D-35AA-1698-1950-043B0CA4ADE7}"/>
              </a:ext>
            </a:extLst>
          </p:cNvPr>
          <p:cNvSpPr>
            <a:spLocks noGrp="1"/>
          </p:cNvSpPr>
          <p:nvPr>
            <p:ph type="body" idx="1"/>
          </p:nvPr>
        </p:nvSpPr>
        <p:spPr/>
        <p:txBody>
          <a:bodyPr/>
          <a:lstStyle/>
          <a:p>
            <a:endParaRPr lang="nl-NL"/>
          </a:p>
        </p:txBody>
      </p:sp>
      <p:sp>
        <p:nvSpPr>
          <p:cNvPr id="4" name="Tijdelijke aanduiding voor dianummer 3">
            <a:extLst>
              <a:ext uri="{FF2B5EF4-FFF2-40B4-BE49-F238E27FC236}">
                <a16:creationId xmlns:a16="http://schemas.microsoft.com/office/drawing/2014/main" id="{C686C179-3C4F-7D95-B81B-FB8070D93D0A}"/>
              </a:ext>
            </a:extLst>
          </p:cNvPr>
          <p:cNvSpPr>
            <a:spLocks noGrp="1"/>
          </p:cNvSpPr>
          <p:nvPr>
            <p:ph type="sldNum" sz="quarter" idx="5"/>
          </p:nvPr>
        </p:nvSpPr>
        <p:spPr/>
        <p:txBody>
          <a:bodyPr/>
          <a:lstStyle/>
          <a:p>
            <a:fld id="{D2008B9F-805D-0343-AB58-DD74AF1FF124}" type="slidenum">
              <a:rPr lang="nl-NL" smtClean="0"/>
              <a:t>26</a:t>
            </a:fld>
            <a:endParaRPr lang="nl-NL"/>
          </a:p>
        </p:txBody>
      </p:sp>
    </p:spTree>
    <p:extLst>
      <p:ext uri="{BB962C8B-B14F-4D97-AF65-F5344CB8AC3E}">
        <p14:creationId xmlns:p14="http://schemas.microsoft.com/office/powerpoint/2010/main" val="219121003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A423B8-72BC-4FDF-E874-2E37E822477A}"/>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AA69F4C6-85A5-8F77-17C9-D9CBAFA7D3BF}"/>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12DAC472-360B-0822-B813-11C861C0364E}"/>
              </a:ext>
            </a:extLst>
          </p:cNvPr>
          <p:cNvSpPr>
            <a:spLocks noGrp="1"/>
          </p:cNvSpPr>
          <p:nvPr>
            <p:ph type="body" idx="1"/>
          </p:nvPr>
        </p:nvSpPr>
        <p:spPr/>
        <p:txBody>
          <a:bodyPr/>
          <a:lstStyle/>
          <a:p>
            <a:r>
              <a:rPr lang="nl-NL"/>
              <a:t>Alle info beschikbaar in 1 compleet medicatieoverzicht voor de hele keten bruikbaar</a:t>
            </a:r>
          </a:p>
        </p:txBody>
      </p:sp>
      <p:sp>
        <p:nvSpPr>
          <p:cNvPr id="4" name="Tijdelijke aanduiding voor dianummer 3">
            <a:extLst>
              <a:ext uri="{FF2B5EF4-FFF2-40B4-BE49-F238E27FC236}">
                <a16:creationId xmlns:a16="http://schemas.microsoft.com/office/drawing/2014/main" id="{6F561A6F-42D8-A6BE-6970-E54705D6D4FD}"/>
              </a:ext>
            </a:extLst>
          </p:cNvPr>
          <p:cNvSpPr>
            <a:spLocks noGrp="1"/>
          </p:cNvSpPr>
          <p:nvPr>
            <p:ph type="sldNum" sz="quarter" idx="5"/>
          </p:nvPr>
        </p:nvSpPr>
        <p:spPr/>
        <p:txBody>
          <a:bodyPr/>
          <a:lstStyle/>
          <a:p>
            <a:fld id="{D2008B9F-805D-0343-AB58-DD74AF1FF124}" type="slidenum">
              <a:rPr lang="nl-NL" smtClean="0"/>
              <a:t>27</a:t>
            </a:fld>
            <a:endParaRPr lang="nl-NL"/>
          </a:p>
        </p:txBody>
      </p:sp>
    </p:spTree>
    <p:extLst>
      <p:ext uri="{BB962C8B-B14F-4D97-AF65-F5344CB8AC3E}">
        <p14:creationId xmlns:p14="http://schemas.microsoft.com/office/powerpoint/2010/main" val="818589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indent="0">
              <a:buFont typeface="Arial" panose="020B0604020202020204" pitchFamily="34" charset="0"/>
              <a:buNone/>
            </a:pPr>
            <a:r>
              <a:rPr lang="nl-NL" sz="1600" b="0" i="0" kern="1200">
                <a:solidFill>
                  <a:schemeClr val="tx1"/>
                </a:solidFill>
                <a:effectLst/>
                <a:latin typeface="+mn-lt"/>
                <a:ea typeface="+mn-ea"/>
                <a:cs typeface="+mn-cs"/>
              </a:rPr>
              <a:t>Het doel van het programma Medicatieoverdracht is dat elke zorgverlener en patiënt/cliënt met één druk op de knop een compleet en actueel digitaal medicatieoverzicht tot zijn beschikking heeft. Op basis van dat overzicht kan medicatieverificatie plaatsvinden en risico-inschatting plaatsvinden. Dit overzicht draagt bij aan betere kwaliteit van zorg, minder ziekenhuisopnames en medicatie-incidenten. Het verlaagt administratieve lasten voor zorgprofessionals, verbetert de patiëntinformatie en de ketensamenwerking.</a:t>
            </a:r>
            <a:br>
              <a:rPr lang="nl-NL"/>
            </a:br>
            <a:br>
              <a:rPr lang="nl-NL"/>
            </a:br>
            <a:r>
              <a:rPr lang="nl-NL" sz="1600" b="0" i="0" kern="1200">
                <a:solidFill>
                  <a:schemeClr val="tx1"/>
                </a:solidFill>
                <a:effectLst/>
                <a:latin typeface="+mn-lt"/>
                <a:ea typeface="+mn-ea"/>
                <a:cs typeface="+mn-cs"/>
              </a:rPr>
              <a:t>Het bevordert een actieve rol en meer regie van patiënten over hun eigen gezondheidszorg, wat cruciaal is voor een meer gepersonaliseerde en patiëntgerichte benadering.</a:t>
            </a:r>
            <a:endParaRPr lang="nl-NL" i="0"/>
          </a:p>
        </p:txBody>
      </p:sp>
      <p:sp>
        <p:nvSpPr>
          <p:cNvPr id="4" name="Tijdelijke aanduiding voor dianummer 3"/>
          <p:cNvSpPr>
            <a:spLocks noGrp="1"/>
          </p:cNvSpPr>
          <p:nvPr>
            <p:ph type="sldNum" sz="quarter" idx="5"/>
          </p:nvPr>
        </p:nvSpPr>
        <p:spPr/>
        <p:txBody>
          <a:bodyPr/>
          <a:lstStyle/>
          <a:p>
            <a:fld id="{CD6B4760-AB50-4AE5-BD92-0D382ECDB4B9}" type="slidenum">
              <a:rPr lang="en-US" smtClean="0"/>
              <a:t>28</a:t>
            </a:fld>
            <a:endParaRPr lang="en-US"/>
          </a:p>
        </p:txBody>
      </p:sp>
    </p:spTree>
    <p:extLst>
      <p:ext uri="{BB962C8B-B14F-4D97-AF65-F5344CB8AC3E}">
        <p14:creationId xmlns:p14="http://schemas.microsoft.com/office/powerpoint/2010/main" val="37933146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285750" indent="-285750">
              <a:buFont typeface="Arial" panose="020B0604020202020204" pitchFamily="34" charset="0"/>
              <a:buChar char="•"/>
              <a:defRPr/>
            </a:pPr>
            <a:endParaRPr lang="nl-NL" sz="1800" kern="100">
              <a:effectLst/>
              <a:latin typeface="Calibri"/>
              <a:ea typeface="Calibri"/>
              <a:cs typeface="Calibri"/>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29</a:t>
            </a:fld>
            <a:endParaRPr lang="nl-NL"/>
          </a:p>
        </p:txBody>
      </p:sp>
    </p:spTree>
    <p:extLst>
      <p:ext uri="{BB962C8B-B14F-4D97-AF65-F5344CB8AC3E}">
        <p14:creationId xmlns:p14="http://schemas.microsoft.com/office/powerpoint/2010/main" val="302343931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A19D50-0883-54B6-F55F-C73AED5BD7F0}"/>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D609402B-39C8-5030-7321-3447AB32768C}"/>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9991CE22-AF77-0F41-6A58-91F7CCD76E2A}"/>
              </a:ext>
            </a:extLst>
          </p:cNvPr>
          <p:cNvSpPr>
            <a:spLocks noGrp="1"/>
          </p:cNvSpPr>
          <p:nvPr>
            <p:ph type="body" idx="1"/>
          </p:nvPr>
        </p:nvSpPr>
        <p:spPr/>
        <p:txBody>
          <a:bodyPr/>
          <a:lstStyle/>
          <a:p>
            <a:r>
              <a:rPr lang="nl-NL" sz="1600" b="0" i="0" kern="1200">
                <a:solidFill>
                  <a:schemeClr val="tx1"/>
                </a:solidFill>
                <a:effectLst/>
                <a:latin typeface="+mn-lt"/>
                <a:ea typeface="+mn-ea"/>
                <a:cs typeface="+mn-cs"/>
              </a:rPr>
              <a:t>Het nieuwe medicatieproces bestaat uit de informatiestandaarden, als eerste Medicatieproces 9, en de ketenafspraken. De implementatie is gestart op beperkte schaal in de </a:t>
            </a:r>
            <a:r>
              <a:rPr lang="nl-NL" sz="1600" b="0" i="0" kern="1200">
                <a:solidFill>
                  <a:schemeClr val="tx1"/>
                </a:solidFill>
                <a:effectLst/>
                <a:latin typeface="+mn-lt"/>
                <a:ea typeface="+mn-ea"/>
                <a:cs typeface="+mn-cs"/>
                <a:hlinkClick r:id="rId3" tooltip="Kickstart"/>
              </a:rPr>
              <a:t>Kickstart Medicatieoverdracht</a:t>
            </a:r>
            <a:r>
              <a:rPr lang="nl-NL" sz="1600" b="0" i="0" kern="1200">
                <a:solidFill>
                  <a:schemeClr val="tx1"/>
                </a:solidFill>
                <a:effectLst/>
                <a:latin typeface="+mn-lt"/>
                <a:ea typeface="+mn-ea"/>
                <a:cs typeface="+mn-cs"/>
              </a:rPr>
              <a:t>. </a:t>
            </a:r>
            <a:endParaRPr lang="nl-NL"/>
          </a:p>
        </p:txBody>
      </p:sp>
      <p:sp>
        <p:nvSpPr>
          <p:cNvPr id="4" name="Tijdelijke aanduiding voor dianummer 3">
            <a:extLst>
              <a:ext uri="{FF2B5EF4-FFF2-40B4-BE49-F238E27FC236}">
                <a16:creationId xmlns:a16="http://schemas.microsoft.com/office/drawing/2014/main" id="{940F7D49-5114-B37B-5A22-A7F4C70F56AF}"/>
              </a:ext>
            </a:extLst>
          </p:cNvPr>
          <p:cNvSpPr>
            <a:spLocks noGrp="1"/>
          </p:cNvSpPr>
          <p:nvPr>
            <p:ph type="sldNum" sz="quarter" idx="5"/>
          </p:nvPr>
        </p:nvSpPr>
        <p:spPr/>
        <p:txBody>
          <a:bodyPr/>
          <a:lstStyle/>
          <a:p>
            <a:fld id="{B4F77D04-3C31-4AFB-9BB4-7787B961BF47}" type="slidenum">
              <a:rPr lang="nl-NL" smtClean="0"/>
              <a:t>30</a:t>
            </a:fld>
            <a:endParaRPr lang="nl-NL"/>
          </a:p>
        </p:txBody>
      </p:sp>
    </p:spTree>
    <p:extLst>
      <p:ext uri="{BB962C8B-B14F-4D97-AF65-F5344CB8AC3E}">
        <p14:creationId xmlns:p14="http://schemas.microsoft.com/office/powerpoint/2010/main" val="31827607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lnSpc>
                <a:spcPts val="1400"/>
              </a:lnSpc>
            </a:pPr>
            <a:r>
              <a:rPr lang="nl-NL" sz="1600" b="0" i="0" kern="1200">
                <a:solidFill>
                  <a:schemeClr val="tx1"/>
                </a:solidFill>
                <a:effectLst/>
                <a:latin typeface="+mn-lt"/>
                <a:ea typeface="+mn-ea"/>
                <a:cs typeface="+mn-cs"/>
              </a:rPr>
              <a:t>We beproeven de Informatiestandaard Medicatieproces 9 en de ketenafspraken eerst in twee regio’s. Dit noemen we de Kickstart Medicatieoverdracht.</a:t>
            </a:r>
          </a:p>
          <a:p>
            <a:pPr>
              <a:lnSpc>
                <a:spcPts val="1400"/>
              </a:lnSpc>
            </a:pPr>
            <a:endParaRPr lang="nl-NL" sz="1600" b="1" i="0" kern="1200">
              <a:solidFill>
                <a:schemeClr val="tx1"/>
              </a:solidFill>
              <a:effectLst/>
              <a:latin typeface="+mn-lt"/>
              <a:ea typeface="+mn-ea"/>
              <a:cs typeface="+mn-cs"/>
            </a:endParaRPr>
          </a:p>
          <a:p>
            <a:pPr>
              <a:lnSpc>
                <a:spcPts val="1400"/>
              </a:lnSpc>
            </a:pPr>
            <a:r>
              <a:rPr lang="nl-NL" sz="1600" b="1" i="0" u="none" strike="noStrike" kern="1200">
                <a:solidFill>
                  <a:schemeClr val="tx1"/>
                </a:solidFill>
                <a:effectLst/>
                <a:latin typeface="+mn-lt"/>
                <a:ea typeface="+mn-ea"/>
                <a:cs typeface="+mn-cs"/>
              </a:rPr>
              <a:t>De Kickstart </a:t>
            </a:r>
            <a:r>
              <a:rPr lang="nl-NL" sz="1600" b="0" i="0" u="none" strike="noStrike" kern="1200">
                <a:solidFill>
                  <a:schemeClr val="tx1"/>
                </a:solidFill>
                <a:effectLst/>
                <a:latin typeface="+mn-lt"/>
                <a:ea typeface="+mn-ea"/>
                <a:cs typeface="+mn-cs"/>
              </a:rPr>
              <a:t>heeft verschillende doelen, namelijk: </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 het toetsten van de richtlijn in samenhang met de informatiestandaard Medicatieproces 9 in de praktijk, </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 we willen laten zien dat de overdracht van medicatiegegevens de medicatieveiligheid bevorderd</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 leren is een belangrijk punt, zodat degenen die volgen in de brede implementatie het zo efficiënt en goed mogelijk kunnen doen en </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 de voortgang behouden: niet blijven wachten en blijven ontwerpen maar aan de slag gaan en laten zien dat het werkt zoals beoogd. Zodat we snel toewerken naar verbeteren van de zorg voor onder andere patiënt. </a:t>
            </a:r>
            <a:r>
              <a:rPr lang="en-US" sz="1600" b="0" i="0" kern="1200">
                <a:solidFill>
                  <a:schemeClr val="tx1"/>
                </a:solidFill>
                <a:effectLst/>
                <a:latin typeface="+mn-lt"/>
                <a:ea typeface="+mn-ea"/>
                <a:cs typeface="+mn-cs"/>
              </a:rPr>
              <a:t>​</a:t>
            </a:r>
          </a:p>
          <a:p>
            <a:pPr>
              <a:lnSpc>
                <a:spcPts val="1400"/>
              </a:lnSpc>
            </a:pPr>
            <a:endParaRPr lang="en-US" sz="1600" b="0" i="0" kern="1200">
              <a:solidFill>
                <a:schemeClr val="tx1"/>
              </a:solidFill>
              <a:effectLst/>
              <a:latin typeface="+mn-lt"/>
              <a:ea typeface="+mn-ea"/>
              <a:cs typeface="+mn-cs"/>
            </a:endParaRPr>
          </a:p>
          <a:p>
            <a:pPr>
              <a:lnSpc>
                <a:spcPts val="1400"/>
              </a:lnSpc>
            </a:pPr>
            <a:endParaRPr lang="nl-NL" sz="1600">
              <a:solidFill>
                <a:srgbClr val="000000"/>
              </a:solidFill>
              <a:effectLst/>
              <a:latin typeface="Calibri" panose="020F0502020204030204" pitchFamily="34" charset="0"/>
              <a:ea typeface="Calibri" panose="020F0502020204030204" pitchFamily="34" charset="0"/>
            </a:endParaRPr>
          </a:p>
          <a:p>
            <a:pPr rtl="0" fontAlgn="base"/>
            <a:r>
              <a:rPr lang="nl-NL" sz="1600" b="1" i="0" u="none" strike="noStrike" kern="1200">
                <a:solidFill>
                  <a:schemeClr val="tx1"/>
                </a:solidFill>
                <a:effectLst/>
                <a:latin typeface="+mn-lt"/>
                <a:ea typeface="+mn-ea"/>
                <a:cs typeface="+mn-cs"/>
              </a:rPr>
              <a:t>Voor Friesland doen de volgende zorgorganisaties mee</a:t>
            </a:r>
            <a:r>
              <a:rPr lang="nl-NL" sz="1600" b="0" i="0" u="none" strike="noStrike" kern="1200">
                <a:solidFill>
                  <a:schemeClr val="tx1"/>
                </a:solidFill>
                <a:effectLst/>
                <a:latin typeface="+mn-lt"/>
                <a:ea typeface="+mn-ea"/>
                <a:cs typeface="+mn-cs"/>
              </a:rPr>
              <a:t>: Apothekerspraktijk De Dokkumer Wâlden, huisarts </a:t>
            </a:r>
            <a:r>
              <a:rPr lang="nl-NL" sz="1600" b="0" i="0" u="none" strike="noStrike" kern="1200" err="1">
                <a:solidFill>
                  <a:schemeClr val="tx1"/>
                </a:solidFill>
                <a:effectLst/>
                <a:latin typeface="+mn-lt"/>
                <a:ea typeface="+mn-ea"/>
                <a:cs typeface="+mn-cs"/>
              </a:rPr>
              <a:t>Sûnhûs</a:t>
            </a:r>
            <a:r>
              <a:rPr lang="nl-NL" sz="1600" b="0" i="0" u="none" strike="noStrike" kern="1200">
                <a:solidFill>
                  <a:schemeClr val="tx1"/>
                </a:solidFill>
                <a:effectLst/>
                <a:latin typeface="+mn-lt"/>
                <a:ea typeface="+mn-ea"/>
                <a:cs typeface="+mn-cs"/>
              </a:rPr>
              <a:t>​ en ook Apotheek van de huisarts </a:t>
            </a:r>
            <a:r>
              <a:rPr lang="nl-NL" sz="1600" b="0" i="0" u="none" strike="noStrike" kern="1200" err="1">
                <a:solidFill>
                  <a:schemeClr val="tx1"/>
                </a:solidFill>
                <a:effectLst/>
                <a:latin typeface="+mn-lt"/>
                <a:ea typeface="+mn-ea"/>
                <a:cs typeface="+mn-cs"/>
              </a:rPr>
              <a:t>Sûnhûs</a:t>
            </a:r>
            <a:r>
              <a:rPr lang="nl-NL" sz="1600" b="0" i="0" u="none" strike="noStrike" kern="1200">
                <a:solidFill>
                  <a:schemeClr val="tx1"/>
                </a:solidFill>
                <a:effectLst/>
                <a:latin typeface="+mn-lt"/>
                <a:ea typeface="+mn-ea"/>
                <a:cs typeface="+mn-cs"/>
              </a:rPr>
              <a:t>​, Ziekenhuis: Antonius Ziekenhuis​, GGZ Friesland, Gehandicaptenzorg </a:t>
            </a:r>
            <a:r>
              <a:rPr lang="nl-NL" sz="1600" b="0" i="0" u="none" strike="noStrike" kern="1200" err="1">
                <a:solidFill>
                  <a:schemeClr val="tx1"/>
                </a:solidFill>
                <a:effectLst/>
                <a:latin typeface="+mn-lt"/>
                <a:ea typeface="+mn-ea"/>
                <a:cs typeface="+mn-cs"/>
              </a:rPr>
              <a:t>Alliade</a:t>
            </a:r>
            <a:r>
              <a:rPr lang="nl-NL" sz="1600" b="0" i="0" u="none" strike="noStrike" kern="1200">
                <a:solidFill>
                  <a:schemeClr val="tx1"/>
                </a:solidFill>
                <a:effectLst/>
                <a:latin typeface="+mn-lt"/>
                <a:ea typeface="+mn-ea"/>
                <a:cs typeface="+mn-cs"/>
              </a:rPr>
              <a:t>​, VVT </a:t>
            </a:r>
            <a:r>
              <a:rPr lang="nl-NL" sz="1600" b="0" i="0" u="none" strike="noStrike" kern="1200" err="1">
                <a:solidFill>
                  <a:schemeClr val="tx1"/>
                </a:solidFill>
                <a:effectLst/>
                <a:latin typeface="+mn-lt"/>
                <a:ea typeface="+mn-ea"/>
                <a:cs typeface="+mn-cs"/>
              </a:rPr>
              <a:t>Vepleeghuis</a:t>
            </a:r>
            <a:r>
              <a:rPr lang="nl-NL" sz="1600" b="0" i="0" u="none" strike="noStrike" kern="1200">
                <a:solidFill>
                  <a:schemeClr val="tx1"/>
                </a:solidFill>
                <a:effectLst/>
                <a:latin typeface="+mn-lt"/>
                <a:ea typeface="+mn-ea"/>
                <a:cs typeface="+mn-cs"/>
              </a:rPr>
              <a:t> </a:t>
            </a:r>
            <a:r>
              <a:rPr lang="nl-NL" sz="1600" b="0" i="0" u="none" strike="noStrike" kern="1200" err="1">
                <a:solidFill>
                  <a:schemeClr val="tx1"/>
                </a:solidFill>
                <a:effectLst/>
                <a:latin typeface="+mn-lt"/>
                <a:ea typeface="+mn-ea"/>
                <a:cs typeface="+mn-cs"/>
              </a:rPr>
              <a:t>Patyna</a:t>
            </a:r>
            <a:r>
              <a:rPr lang="nl-NL" sz="1600" b="0" i="0" u="none" strike="noStrike" kern="1200">
                <a:solidFill>
                  <a:schemeClr val="tx1"/>
                </a:solidFill>
                <a:effectLst/>
                <a:latin typeface="+mn-lt"/>
                <a:ea typeface="+mn-ea"/>
                <a:cs typeface="+mn-cs"/>
              </a:rPr>
              <a:t>​, VVT thuiszorg </a:t>
            </a:r>
            <a:r>
              <a:rPr lang="nl-NL" sz="1600" b="0" i="0" u="none" strike="noStrike" kern="1200" err="1">
                <a:solidFill>
                  <a:schemeClr val="tx1"/>
                </a:solidFill>
                <a:effectLst/>
                <a:latin typeface="+mn-lt"/>
                <a:ea typeface="+mn-ea"/>
                <a:cs typeface="+mn-cs"/>
              </a:rPr>
              <a:t>Patyna</a:t>
            </a:r>
            <a:r>
              <a:rPr lang="nl-NL" sz="1600" b="0" i="0" u="none" strike="noStrike" kern="1200">
                <a:solidFill>
                  <a:schemeClr val="tx1"/>
                </a:solidFill>
                <a:effectLst/>
                <a:latin typeface="+mn-lt"/>
                <a:ea typeface="+mn-ea"/>
                <a:cs typeface="+mn-cs"/>
              </a:rPr>
              <a:t>​</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r>
              <a:rPr lang="nl-NL" sz="1600" b="1" i="0" u="none" strike="noStrike" kern="1200">
                <a:solidFill>
                  <a:schemeClr val="tx1"/>
                </a:solidFill>
                <a:effectLst/>
                <a:latin typeface="+mn-lt"/>
                <a:ea typeface="+mn-ea"/>
                <a:cs typeface="+mn-cs"/>
              </a:rPr>
              <a:t>Voor regio Rijnmand doen mee:</a:t>
            </a:r>
            <a:r>
              <a:rPr lang="nl-NL" sz="1600" b="0" i="0" u="none" strike="noStrike" kern="1200">
                <a:solidFill>
                  <a:schemeClr val="tx1"/>
                </a:solidFill>
                <a:effectLst/>
                <a:latin typeface="+mn-lt"/>
                <a:ea typeface="+mn-ea"/>
                <a:cs typeface="+mn-cs"/>
              </a:rPr>
              <a:t> Openbare apotheek Pijnacker Centrum​, Poliapotheek St. Franciscus Gasthuis​, Huisarts Bender Overschie, Huisarts Emmapark​, Ziekenhuis Erasmus MC​, VVT verpleeghuis Laurens​, Trombosedienst Star-</a:t>
            </a:r>
            <a:r>
              <a:rPr lang="nl-NL" sz="1600" b="0" i="0" u="none" strike="noStrike" kern="1200" err="1">
                <a:solidFill>
                  <a:schemeClr val="tx1"/>
                </a:solidFill>
                <a:effectLst/>
                <a:latin typeface="+mn-lt"/>
                <a:ea typeface="+mn-ea"/>
                <a:cs typeface="+mn-cs"/>
              </a:rPr>
              <a:t>shl</a:t>
            </a:r>
            <a:r>
              <a:rPr lang="nl-NL" sz="1600" b="0" i="0" u="none" strike="noStrike" kern="1200">
                <a:solidFill>
                  <a:schemeClr val="tx1"/>
                </a:solidFill>
                <a:effectLst/>
                <a:latin typeface="+mn-lt"/>
                <a:ea typeface="+mn-ea"/>
                <a:cs typeface="+mn-cs"/>
              </a:rPr>
              <a:t>​</a:t>
            </a:r>
            <a:r>
              <a:rPr lang="en-US" sz="1600" b="0" i="0" kern="1200">
                <a:solidFill>
                  <a:schemeClr val="tx1"/>
                </a:solidFill>
                <a:effectLst/>
                <a:latin typeface="+mn-lt"/>
                <a:ea typeface="+mn-ea"/>
                <a:cs typeface="+mn-cs"/>
              </a:rPr>
              <a:t>​</a:t>
            </a:r>
          </a:p>
          <a:p>
            <a:pPr rtl="0" fontAlgn="base"/>
            <a:r>
              <a:rPr lang="nl-NL" sz="1600" b="0" i="0" kern="1200">
                <a:solidFill>
                  <a:schemeClr val="tx1"/>
                </a:solidFill>
                <a:effectLst/>
                <a:latin typeface="+mn-lt"/>
                <a:ea typeface="+mn-ea"/>
                <a:cs typeface="+mn-cs"/>
              </a:rPr>
              <a:t>​</a:t>
            </a:r>
            <a:br>
              <a:rPr lang="nl-NL" sz="1600" b="0" i="0" kern="1200">
                <a:solidFill>
                  <a:schemeClr val="tx1"/>
                </a:solidFill>
                <a:effectLst/>
                <a:latin typeface="+mn-lt"/>
                <a:ea typeface="+mn-ea"/>
                <a:cs typeface="+mn-cs"/>
              </a:rPr>
            </a:br>
            <a:r>
              <a:rPr lang="nl-NL" sz="1600" b="0" i="0" u="none" strike="noStrike" kern="1200">
                <a:solidFill>
                  <a:schemeClr val="tx1"/>
                </a:solidFill>
                <a:effectLst/>
                <a:latin typeface="+mn-lt"/>
                <a:ea typeface="+mn-ea"/>
                <a:cs typeface="+mn-cs"/>
              </a:rPr>
              <a:t>Voor de sector MSZ doen Erasmus MC en St Antonius Sneek mee. Zij gebruiken beide chipsoft. PGO: </a:t>
            </a:r>
            <a:r>
              <a:rPr lang="nl-NL" sz="1600" b="0" i="0" u="none" strike="noStrike" kern="1200" err="1">
                <a:solidFill>
                  <a:schemeClr val="tx1"/>
                </a:solidFill>
                <a:effectLst/>
                <a:latin typeface="+mn-lt"/>
                <a:ea typeface="+mn-ea"/>
                <a:cs typeface="+mn-cs"/>
              </a:rPr>
              <a:t>Zorgdoc</a:t>
            </a:r>
            <a:r>
              <a:rPr lang="en-US" sz="1600" b="0" i="0" u="none" strike="noStrike" kern="1200">
                <a:solidFill>
                  <a:schemeClr val="tx1"/>
                </a:solidFill>
                <a:effectLst/>
                <a:latin typeface="+mn-lt"/>
                <a:ea typeface="+mn-ea"/>
                <a:cs typeface="+mn-cs"/>
              </a:rPr>
              <a:t>​ en </a:t>
            </a:r>
            <a:r>
              <a:rPr lang="nl-NL" sz="1600" b="0" i="0" u="none" strike="noStrike" kern="1200" err="1">
                <a:solidFill>
                  <a:schemeClr val="tx1"/>
                </a:solidFill>
                <a:effectLst/>
                <a:latin typeface="+mn-lt"/>
                <a:ea typeface="+mn-ea"/>
                <a:cs typeface="+mn-cs"/>
              </a:rPr>
              <a:t>Quli</a:t>
            </a:r>
            <a:r>
              <a:rPr lang="en-US" sz="1600" b="0" i="0" u="none" strike="noStrike" kern="1200">
                <a:solidFill>
                  <a:schemeClr val="tx1"/>
                </a:solidFill>
                <a:effectLst/>
                <a:latin typeface="+mn-lt"/>
                <a:ea typeface="+mn-ea"/>
                <a:cs typeface="+mn-cs"/>
              </a:rPr>
              <a:t>​ </a:t>
            </a:r>
            <a:r>
              <a:rPr lang="nl-NL" sz="1600" b="0" i="0" kern="1200">
                <a:solidFill>
                  <a:schemeClr val="tx1"/>
                </a:solidFill>
                <a:effectLst/>
                <a:latin typeface="+mn-lt"/>
                <a:ea typeface="+mn-ea"/>
                <a:cs typeface="+mn-cs"/>
              </a:rPr>
              <a:t>​</a:t>
            </a:r>
          </a:p>
          <a:p>
            <a:pPr rtl="0" fontAlgn="base"/>
            <a:r>
              <a:rPr lang="nl-NL" sz="1600" b="1" i="0" u="none" strike="noStrike" kern="1200">
                <a:solidFill>
                  <a:schemeClr val="tx1"/>
                </a:solidFill>
                <a:effectLst/>
                <a:latin typeface="+mn-lt"/>
                <a:ea typeface="+mn-ea"/>
                <a:cs typeface="+mn-cs"/>
              </a:rPr>
              <a:t>Het PGO doet dus ook mee! Maar dan alleen met het geven van inzage van de gegevens voor de patiënt.</a:t>
            </a:r>
            <a:r>
              <a:rPr lang="en-US" sz="1600" b="0" i="0" kern="1200">
                <a:solidFill>
                  <a:schemeClr val="tx1"/>
                </a:solidFill>
                <a:effectLst/>
                <a:latin typeface="+mn-lt"/>
                <a:ea typeface="+mn-ea"/>
                <a:cs typeface="+mn-cs"/>
              </a:rPr>
              <a:t>​</a:t>
            </a:r>
            <a:br>
              <a:rPr lang="en-US" sz="1600" b="0" i="0" kern="1200">
                <a:solidFill>
                  <a:schemeClr val="tx1"/>
                </a:solidFill>
                <a:effectLst/>
                <a:latin typeface="+mn-lt"/>
                <a:ea typeface="+mn-ea"/>
                <a:cs typeface="+mn-cs"/>
              </a:rPr>
            </a:br>
            <a:endParaRPr lang="nl-NL" sz="1600">
              <a:solidFill>
                <a:srgbClr val="000000"/>
              </a:solidFill>
              <a:effectLst/>
              <a:latin typeface="Calibri" panose="020F0502020204030204" pitchFamily="34" charset="0"/>
              <a:ea typeface="Calibri" panose="020F0502020204030204" pitchFamily="34" charset="0"/>
            </a:endParaRPr>
          </a:p>
          <a:p>
            <a:pPr algn="l" rtl="0" fontAlgn="base"/>
            <a:endParaRPr lang="nl-NL" sz="1600" b="1" i="0" u="none" strike="noStrike" kern="1200">
              <a:solidFill>
                <a:srgbClr val="000000"/>
              </a:solidFill>
              <a:effectLst/>
              <a:latin typeface="Calibri" panose="020F0502020204030204" pitchFamily="34" charset="0"/>
              <a:ea typeface="Calibri" panose="020F0502020204030204" pitchFamily="34" charset="0"/>
              <a:cs typeface="+mn-cs"/>
            </a:endParaRPr>
          </a:p>
          <a:p>
            <a:pPr algn="l" rtl="0" fontAlgn="base"/>
            <a:endParaRPr lang="en-US" sz="1600" b="0" i="0" kern="1200">
              <a:solidFill>
                <a:schemeClr val="tx1"/>
              </a:solidFill>
              <a:effectLst/>
              <a:latin typeface="+mn-lt"/>
              <a:ea typeface="+mn-ea"/>
              <a:cs typeface="+mn-cs"/>
            </a:endParaRPr>
          </a:p>
          <a:p>
            <a:pPr rtl="0" fontAlgn="base"/>
            <a:r>
              <a:rPr lang="nl-NL" sz="1600" b="0" i="0" kern="1200">
                <a:solidFill>
                  <a:schemeClr val="tx1"/>
                </a:solidFill>
                <a:effectLst/>
                <a:latin typeface="+mn-lt"/>
                <a:ea typeface="+mn-ea"/>
                <a:cs typeface="+mn-cs"/>
              </a:rPr>
              <a:t>​</a:t>
            </a:r>
          </a:p>
          <a:p>
            <a:endParaRPr lang="en-US">
              <a:cs typeface="Calibri"/>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31</a:t>
            </a:fld>
            <a:endParaRPr lang="nl-NL"/>
          </a:p>
        </p:txBody>
      </p:sp>
    </p:spTree>
    <p:extLst>
      <p:ext uri="{BB962C8B-B14F-4D97-AF65-F5344CB8AC3E}">
        <p14:creationId xmlns:p14="http://schemas.microsoft.com/office/powerpoint/2010/main" val="32010400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defRPr/>
            </a:pPr>
            <a:r>
              <a:rPr lang="nl-NL">
                <a:cs typeface="+mn-lt"/>
              </a:rPr>
              <a:t>Maand &amp; datum aanpassen</a:t>
            </a:r>
            <a:br>
              <a:rPr lang="nl-NL">
                <a:cs typeface="+mn-lt"/>
              </a:rPr>
            </a:br>
            <a:r>
              <a:rPr lang="nl-NL">
                <a:cs typeface="+mn-lt"/>
              </a:rPr>
              <a:t>Deze presentatie geeft een introductie van het landelijk programma medicatieoverdracht, waarom een nieuw werkproces in de keten (nut en noodzaak), wat houdt het nieuwe medicatieproces in (de informatiestandaarden), hoe ziet het nieuwe medicatieproces eruit in de praktijk. En wat is de status van de implementatie. </a:t>
            </a:r>
            <a:endParaRPr lang="nl-NL">
              <a:ea typeface="Calibri"/>
              <a:cs typeface="Calibri"/>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4</a:t>
            </a:fld>
            <a:endParaRPr lang="nl-NL"/>
          </a:p>
        </p:txBody>
      </p:sp>
    </p:spTree>
    <p:extLst>
      <p:ext uri="{BB962C8B-B14F-4D97-AF65-F5344CB8AC3E}">
        <p14:creationId xmlns:p14="http://schemas.microsoft.com/office/powerpoint/2010/main" val="193877349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txBody>
          <a:bodyPr/>
          <a:lstStyle/>
          <a:p>
            <a:endParaRPr lang="nl-NL"/>
          </a:p>
        </p:txBody>
      </p:sp>
      <p:sp>
        <p:nvSpPr>
          <p:cNvPr id="3" name="Tijdelijke aanduiding voor notities 2"/>
          <p:cNvSpPr>
            <a:spLocks noGrp="1"/>
          </p:cNvSpPr>
          <p:nvPr>
            <p:ph type="body" idx="1"/>
          </p:nvPr>
        </p:nvSpPr>
        <p:spPr/>
        <p:txBody>
          <a:bodyPr/>
          <a:lstStyle/>
          <a:p>
            <a:r>
              <a:rPr lang="nl-NL" sz="1600" b="0" i="0" kern="1200">
                <a:solidFill>
                  <a:schemeClr val="tx1"/>
                </a:solidFill>
                <a:effectLst/>
                <a:latin typeface="+mn-lt"/>
                <a:ea typeface="+mn-ea"/>
                <a:cs typeface="+mn-cs"/>
              </a:rPr>
              <a:t>Het programma Medicatieoverdracht werkt in 10 stappen toe naar een actueel en compleet overzicht van medicatiegegevens. </a:t>
            </a:r>
            <a:r>
              <a:rPr lang="nl-NL" sz="1600" b="0" i="0" kern="1200">
                <a:solidFill>
                  <a:schemeClr val="tx1"/>
                </a:solidFill>
                <a:effectLst/>
                <a:latin typeface="+mn-lt"/>
                <a:ea typeface="+mn-ea"/>
                <a:cs typeface="+mn-cs"/>
                <a:hlinkClick r:id="rId3" tooltip="Factsheet 10-stappenplan"/>
              </a:rPr>
              <a:t>Bekijk de </a:t>
            </a:r>
            <a:r>
              <a:rPr lang="nl-NL" sz="1600" b="0" i="0" kern="1200" err="1">
                <a:solidFill>
                  <a:schemeClr val="tx1"/>
                </a:solidFill>
                <a:effectLst/>
                <a:latin typeface="+mn-lt"/>
                <a:ea typeface="+mn-ea"/>
                <a:cs typeface="+mn-cs"/>
                <a:hlinkClick r:id="rId3" tooltip="Factsheet 10-stappenplan"/>
              </a:rPr>
              <a:t>factsheet</a:t>
            </a:r>
            <a:r>
              <a:rPr lang="nl-NL" sz="1600" b="0" i="0" kern="1200">
                <a:solidFill>
                  <a:schemeClr val="tx1"/>
                </a:solidFill>
                <a:effectLst/>
                <a:latin typeface="+mn-lt"/>
                <a:ea typeface="+mn-ea"/>
                <a:cs typeface="+mn-cs"/>
                <a:hlinkClick r:id="rId3" tooltip="Factsheet 10-stappenplan"/>
              </a:rPr>
              <a:t> met meer uitleg over de 10 stappen</a:t>
            </a:r>
            <a:r>
              <a:rPr lang="nl-NL" sz="1600" b="0" i="0" kern="1200">
                <a:solidFill>
                  <a:schemeClr val="tx1"/>
                </a:solidFill>
                <a:effectLst/>
                <a:latin typeface="+mn-lt"/>
                <a:ea typeface="+mn-ea"/>
                <a:cs typeface="+mn-cs"/>
              </a:rPr>
              <a:t>. </a:t>
            </a:r>
          </a:p>
          <a:p>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In 2026 gaan de meeste zorgaanbieders live, als eerste stap met de </a:t>
            </a:r>
            <a:r>
              <a:rPr lang="nl-NL" sz="1600" b="0" i="0" kern="1200">
                <a:solidFill>
                  <a:schemeClr val="tx1"/>
                </a:solidFill>
                <a:effectLst/>
                <a:latin typeface="+mn-lt"/>
                <a:ea typeface="+mn-ea"/>
                <a:cs typeface="+mn-cs"/>
                <a:hlinkClick r:id="rId4" tooltip="Fasering livegang "/>
              </a:rPr>
              <a:t>basisfunctionaliteiten van Medicatieproces 9</a:t>
            </a:r>
            <a:r>
              <a:rPr lang="nl-NL" sz="1600" b="0" i="0" kern="1200">
                <a:solidFill>
                  <a:schemeClr val="tx1"/>
                </a:solidFill>
                <a:effectLst/>
                <a:latin typeface="+mn-lt"/>
                <a:ea typeface="+mn-ea"/>
                <a:cs typeface="+mn-cs"/>
              </a:rPr>
              <a:t>. Later implementeren ze ook de overige functionaliteiten. </a:t>
            </a:r>
          </a:p>
          <a:p>
            <a:endParaRPr lang="nl-NL" sz="1600" b="0" i="0" kern="1200">
              <a:solidFill>
                <a:schemeClr val="tx1"/>
              </a:solidFill>
              <a:effectLst/>
              <a:latin typeface="+mn-lt"/>
              <a:ea typeface="+mn-ea"/>
              <a:cs typeface="+mn-cs"/>
            </a:endParaRPr>
          </a:p>
          <a:p>
            <a:r>
              <a:rPr lang="nl-NL"/>
              <a:t>De implementatie richt zich in eerste instantie op de scope van set 1 en set 2</a:t>
            </a:r>
          </a:p>
          <a:p>
            <a:endParaRPr lang="nl-NL"/>
          </a:p>
          <a:p>
            <a:r>
              <a:rPr lang="nl-NL"/>
              <a:t>Consequenties</a:t>
            </a:r>
          </a:p>
          <a:p>
            <a:pPr marL="285750" lvl="0" indent="-285750">
              <a:buFont typeface="Arial" panose="020B0604020202020204" pitchFamily="34" charset="0"/>
              <a:buChar char="•"/>
            </a:pPr>
            <a:r>
              <a:rPr lang="nl-NL"/>
              <a:t>Gefaseerde scope ook in opschaling</a:t>
            </a:r>
          </a:p>
          <a:p>
            <a:pPr marL="285750" lvl="0" indent="-285750">
              <a:buFont typeface="Arial" panose="020B0604020202020204" pitchFamily="34" charset="0"/>
              <a:buChar char="•"/>
            </a:pPr>
            <a:r>
              <a:rPr lang="nl-NL"/>
              <a:t>Set 1 en EHDS leidend voor alle sectoren</a:t>
            </a:r>
          </a:p>
          <a:p>
            <a:pPr marL="285750" lvl="0" indent="-285750">
              <a:buFont typeface="Arial" panose="020B0604020202020204" pitchFamily="34" charset="0"/>
              <a:buChar char="•"/>
            </a:pPr>
            <a:r>
              <a:rPr lang="nl-NL"/>
              <a:t>Impact op huidige </a:t>
            </a:r>
            <a:r>
              <a:rPr lang="nl-NL" err="1"/>
              <a:t>contractering</a:t>
            </a:r>
            <a:r>
              <a:rPr lang="nl-NL"/>
              <a:t> en  scholing- en implementatie strategie analyseren</a:t>
            </a:r>
          </a:p>
          <a:p>
            <a:pPr marL="285750" lvl="0" indent="-285750">
              <a:buFont typeface="Arial" panose="020B0604020202020204" pitchFamily="34" charset="0"/>
              <a:buChar char="•"/>
            </a:pPr>
            <a:r>
              <a:rPr lang="nl-NL"/>
              <a:t>Doel programma blijft volledige scope </a:t>
            </a:r>
          </a:p>
        </p:txBody>
      </p:sp>
      <p:sp>
        <p:nvSpPr>
          <p:cNvPr id="4" name="Tijdelijke aanduiding voor dianummer 3"/>
          <p:cNvSpPr>
            <a:spLocks noGrp="1"/>
          </p:cNvSpPr>
          <p:nvPr>
            <p:ph type="sldNum" sz="quarter" idx="5"/>
          </p:nvPr>
        </p:nvSpPr>
        <p:spPr/>
        <p:txBody>
          <a:bodyPr/>
          <a:lstStyle/>
          <a:p>
            <a:fld id="{91776D4E-1666-4AD7-922F-87589784BAA6}" type="slidenum">
              <a:rPr lang="nl-NL" smtClean="0"/>
              <a:t>32</a:t>
            </a:fld>
            <a:endParaRPr lang="nl-NL"/>
          </a:p>
        </p:txBody>
      </p:sp>
    </p:spTree>
    <p:extLst>
      <p:ext uri="{BB962C8B-B14F-4D97-AF65-F5344CB8AC3E}">
        <p14:creationId xmlns:p14="http://schemas.microsoft.com/office/powerpoint/2010/main" val="282971956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a:t>Parallel zijn er ook nieuwe leveranciers van de sectoren MSZ, Openbare Farmacie en Huisartezorg gestart met een zorgaanbieder waar de eerste implementatie zal plaatsvinden. Zij hanteren dezelfde scope als de </a:t>
            </a:r>
            <a:r>
              <a:rPr lang="nl-NL" err="1"/>
              <a:t>Kickstrart</a:t>
            </a:r>
            <a:r>
              <a:rPr lang="nl-NL"/>
              <a:t> deelnemers. </a:t>
            </a: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33</a:t>
            </a:fld>
            <a:endParaRPr lang="nl-NL"/>
          </a:p>
        </p:txBody>
      </p:sp>
    </p:spTree>
    <p:extLst>
      <p:ext uri="{BB962C8B-B14F-4D97-AF65-F5344CB8AC3E}">
        <p14:creationId xmlns:p14="http://schemas.microsoft.com/office/powerpoint/2010/main" val="276207278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indent="0">
              <a:buNone/>
            </a:pPr>
            <a:r>
              <a:rPr lang="nl-NL"/>
              <a:t>Niet alle informatiesystemen gaan tegelijkertijd over op informatiestandaard Medicatieproces 9. Dat betekent dat zorginformatiesystemen die op de oude (MP6) en op de nieuwe manier (MP9) werken een tijd naast elkaar zullen bestaan. </a:t>
            </a:r>
          </a:p>
          <a:p>
            <a:pPr marL="0" indent="0">
              <a:buNone/>
            </a:pPr>
            <a:endParaRPr lang="nl-NL"/>
          </a:p>
          <a:p>
            <a:pPr marL="0" indent="0">
              <a:buNone/>
            </a:pPr>
            <a:r>
              <a:rPr lang="nl-NL"/>
              <a:t>Zorgverleners en softwareleveranciers hebben afspraken gemaakt over deze periode om te zorgen dat zorgverleners ook dan goed kunnen samenwerken.</a:t>
            </a: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kern="1200">
                <a:solidFill>
                  <a:schemeClr val="tx1"/>
                </a:solidFill>
                <a:effectLst/>
                <a:latin typeface="+mn-lt"/>
                <a:ea typeface="+mn-ea"/>
                <a:cs typeface="+mn-cs"/>
              </a:rPr>
              <a:t>Binnen het programma Medicatieoverdracht passen leveranciers van zorginformatiesystemen hun software aan volgens de nieuwe informatiestandaard Medicatieproces 9. Niet alle zorginformatiesystemen gaan tegelijkertijd over op de nieuwe standaard.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kern="1200">
                <a:solidFill>
                  <a:schemeClr val="tx1"/>
                </a:solidFill>
                <a:effectLst/>
                <a:latin typeface="+mn-lt"/>
                <a:ea typeface="+mn-ea"/>
                <a:cs typeface="+mn-cs"/>
              </a:rPr>
              <a:t>In de overgang naar de nieuwe informatiestandaard Medicatieproces 9 blijven de nieuwe en oude standaarden, zoals Medicatieproces 6.12 en Edifact, nog enige tijd naast elkaar bestaan. Deze periode noemen we de hybride situatie.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kern="1200">
                <a:solidFill>
                  <a:schemeClr val="tx1"/>
                </a:solidFill>
                <a:effectLst/>
                <a:latin typeface="+mn-lt"/>
                <a:ea typeface="+mn-ea"/>
                <a:cs typeface="+mn-cs"/>
              </a:rPr>
              <a:t>Zorgaanbieders maken zelf aanvullende detailafspraken over de migratie van oud naar nieuw. Om zorgaanbieders hierbij te ondersteunen is een leidraad migratie [</a:t>
            </a:r>
            <a:r>
              <a:rPr lang="nl-NL">
                <a:hlinkClick r:id="rId3"/>
              </a:rPr>
              <a:t>Migratie | Samen voor Medicatieoverdracht</a:t>
            </a:r>
            <a:r>
              <a:rPr lang="nl-NL" sz="1600" kern="1200">
                <a:solidFill>
                  <a:schemeClr val="tx1"/>
                </a:solidFill>
                <a:effectLst/>
                <a:latin typeface="+mn-lt"/>
                <a:ea typeface="+mn-ea"/>
                <a:cs typeface="+mn-cs"/>
              </a:rPr>
              <a:t>] ontwikkeld. De benodigde stappen bij migreren verschillen namelijk per leverancier. Meer informatie over de stappen van migratie tot implementatie vind je hier: </a:t>
            </a:r>
            <a:r>
              <a:rPr lang="nl-NL">
                <a:hlinkClick r:id="rId4"/>
              </a:rPr>
              <a:t>Ketenafspraken, met bijbehorende werkproceseisen en gebruikerseisen/-wensen - informatiestandaarden</a:t>
            </a:r>
            <a:endParaRPr lang="nl-NL" sz="1600" b="1"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kern="1200">
              <a:solidFill>
                <a:schemeClr val="tx1"/>
              </a:solidFill>
              <a:effectLst/>
              <a:latin typeface="+mn-lt"/>
              <a:ea typeface="+mn-ea"/>
              <a:cs typeface="+mn-cs"/>
            </a:endParaRPr>
          </a:p>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34</a:t>
            </a:fld>
            <a:endParaRPr lang="nl-NL"/>
          </a:p>
        </p:txBody>
      </p:sp>
    </p:spTree>
    <p:extLst>
      <p:ext uri="{BB962C8B-B14F-4D97-AF65-F5344CB8AC3E}">
        <p14:creationId xmlns:p14="http://schemas.microsoft.com/office/powerpoint/2010/main" val="24497520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a:defRPr/>
            </a:pPr>
            <a:r>
              <a:rPr lang="nl-NL"/>
              <a:t>Er zijn een paar dingen die je alvast kunt doen om je goed voor te bereiden op Medicatieoverdracht</a:t>
            </a:r>
            <a:endParaRPr lang="en-US"/>
          </a:p>
          <a:p>
            <a:pPr marL="285750" indent="-285750">
              <a:buFont typeface="Arial" panose="020B0604020202020204" pitchFamily="34" charset="0"/>
              <a:buChar char="•"/>
              <a:defRPr/>
            </a:pPr>
            <a:r>
              <a:rPr lang="nl-NL">
                <a:solidFill>
                  <a:srgbClr val="000000"/>
                </a:solidFill>
              </a:rPr>
              <a:t>Zet medicatieoverdracht alvast op de (</a:t>
            </a:r>
            <a:r>
              <a:rPr lang="nl-NL" err="1">
                <a:solidFill>
                  <a:srgbClr val="000000"/>
                </a:solidFill>
              </a:rPr>
              <a:t>bestuurdlijke</a:t>
            </a:r>
            <a:r>
              <a:rPr lang="nl-NL">
                <a:solidFill>
                  <a:srgbClr val="000000"/>
                </a:solidFill>
              </a:rPr>
              <a:t>) agenda: weet dat het er aan komt en bereid je vast voor</a:t>
            </a:r>
            <a:endParaRPr lang="nl-NL">
              <a:solidFill>
                <a:schemeClr val="accent2"/>
              </a:solidFill>
            </a:endParaRPr>
          </a:p>
          <a:p>
            <a:pPr marL="285750" indent="-285750">
              <a:buFont typeface="Arial" panose="020B0604020202020204" pitchFamily="34" charset="0"/>
              <a:buChar char="•"/>
              <a:defRPr/>
            </a:pPr>
            <a:r>
              <a:rPr lang="nl-NL">
                <a:solidFill>
                  <a:schemeClr val="accent2"/>
                </a:solidFill>
              </a:rPr>
              <a:t>Volg de ontwikkelingen rond Medicatieoverdracht en raak vertrouwd met de nieuwe terminologie.</a:t>
            </a:r>
            <a:endParaRPr lang="nl-NL">
              <a:ea typeface="Calibri"/>
              <a:cs typeface="Calibri"/>
            </a:endParaRPr>
          </a:p>
          <a:p>
            <a:pPr marL="285750" indent="-285750">
              <a:buFont typeface="Arial" panose="020B0604020202020204" pitchFamily="34" charset="0"/>
              <a:buChar char="•"/>
              <a:defRPr/>
            </a:pPr>
            <a:r>
              <a:rPr lang="nl-NL">
                <a:ea typeface="Calibri"/>
                <a:cs typeface="Calibri"/>
              </a:rPr>
              <a:t>Wijs een kwartiermaker aan en </a:t>
            </a:r>
            <a:r>
              <a:rPr lang="nl-NL">
                <a:solidFill>
                  <a:schemeClr val="accent2"/>
                </a:solidFill>
              </a:rPr>
              <a:t>Informeer de interne organisatie dat in 2026 en 2027 een programma start dat inzet vraagt van zowel de ICT-afdeling als zorgverleners.</a:t>
            </a:r>
            <a:endParaRPr lang="nl-NL"/>
          </a:p>
          <a:p>
            <a:pPr marL="285750" indent="-285750">
              <a:buFont typeface="Arial" panose="020B0604020202020204" pitchFamily="34" charset="0"/>
              <a:buChar char="•"/>
              <a:defRPr/>
            </a:pPr>
            <a:r>
              <a:rPr lang="nl-NL"/>
              <a:t>Vraag je leverancier wanneer zij van plan zijn Medicatieoverdracht te gaan implementeren en maak duidelijk wat voor jullie de toegevoegde waarde zou zijn</a:t>
            </a:r>
            <a:endParaRPr lang="nl-NL">
              <a:ea typeface="Calibri"/>
              <a:cs typeface="Calibri"/>
            </a:endParaRPr>
          </a:p>
          <a:p>
            <a:pPr marL="285750" indent="-285750">
              <a:buFont typeface="Arial" panose="020B0604020202020204" pitchFamily="34" charset="0"/>
              <a:buChar char="•"/>
              <a:defRPr/>
            </a:pPr>
            <a:r>
              <a:rPr lang="nl-NL"/>
              <a:t>Zoek contact met de regionale </a:t>
            </a:r>
            <a:r>
              <a:rPr lang="nl-NL" err="1"/>
              <a:t>Samenwerkings</a:t>
            </a:r>
            <a:r>
              <a:rPr lang="nl-NL"/>
              <a:t> Organisatie en ketenpartners. Hier zitten collega’s die je kunnen vertellen wat Medicatieoverdracht voor jou, jouw instelling i de regio gaat betekenen en hoe je je daarop kunt voorbereiden</a:t>
            </a:r>
          </a:p>
          <a:p>
            <a:pPr marL="285750" indent="-285750">
              <a:buFont typeface="Arial" panose="020B0604020202020204" pitchFamily="34" charset="0"/>
              <a:buChar char="•"/>
              <a:defRPr/>
            </a:pPr>
            <a:r>
              <a:rPr lang="nl-NL"/>
              <a:t>Lees het implementatiehandboek op onze website voor meer praktische tips en stappenplannen</a:t>
            </a:r>
            <a:endParaRPr lang="nl-NL">
              <a:ea typeface="Calibri"/>
              <a:cs typeface="Calibri"/>
            </a:endParaRPr>
          </a:p>
          <a:p>
            <a:pPr marL="285750" indent="-285750">
              <a:buFont typeface="Arial" panose="020B0604020202020204" pitchFamily="34" charset="0"/>
              <a:buChar char="•"/>
              <a:defRPr/>
            </a:pPr>
            <a:r>
              <a:rPr lang="nl-NL"/>
              <a:t>En ga i.s.m. je leverancier alvast aan de slag met invullen van randvoorwaarden voor Medicatieoverdracht, denk aan: aansluiten op LSP en overige voorzieningen zoals ZORG-AB, </a:t>
            </a:r>
            <a:r>
              <a:rPr lang="nl-NL" err="1"/>
              <a:t>Mitz</a:t>
            </a:r>
            <a:r>
              <a:rPr lang="nl-NL"/>
              <a:t> etc. </a:t>
            </a: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35</a:t>
            </a:fld>
            <a:endParaRPr lang="nl-NL"/>
          </a:p>
        </p:txBody>
      </p:sp>
    </p:spTree>
    <p:extLst>
      <p:ext uri="{BB962C8B-B14F-4D97-AF65-F5344CB8AC3E}">
        <p14:creationId xmlns:p14="http://schemas.microsoft.com/office/powerpoint/2010/main" val="193877349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36</a:t>
            </a:fld>
            <a:endParaRPr lang="nl-NL"/>
          </a:p>
        </p:txBody>
      </p:sp>
    </p:spTree>
    <p:extLst>
      <p:ext uri="{BB962C8B-B14F-4D97-AF65-F5344CB8AC3E}">
        <p14:creationId xmlns:p14="http://schemas.microsoft.com/office/powerpoint/2010/main" val="4360729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1219261" rtl="0" eaLnBrk="1" fontAlgn="auto" latinLnBrk="0" hangingPunct="1">
              <a:lnSpc>
                <a:spcPct val="100000"/>
              </a:lnSpc>
              <a:spcBef>
                <a:spcPts val="0"/>
              </a:spcBef>
              <a:spcAft>
                <a:spcPts val="0"/>
              </a:spcAft>
              <a:buClrTx/>
              <a:buSzTx/>
              <a:buFont typeface="Arial" panose="020B0604020202020204" pitchFamily="34" charset="0"/>
              <a:buNone/>
              <a:tabLst/>
              <a:defRPr/>
            </a:pPr>
            <a:r>
              <a:rPr lang="nl-NL"/>
              <a:t>Mail ons voor meer informatie, vragen </a:t>
            </a:r>
            <a:r>
              <a:rPr lang="nl-NL" err="1"/>
              <a:t>etc</a:t>
            </a:r>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37</a:t>
            </a:fld>
            <a:endParaRPr lang="nl-NL"/>
          </a:p>
        </p:txBody>
      </p:sp>
    </p:spTree>
    <p:extLst>
      <p:ext uri="{BB962C8B-B14F-4D97-AF65-F5344CB8AC3E}">
        <p14:creationId xmlns:p14="http://schemas.microsoft.com/office/powerpoint/2010/main" val="366279409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indent="0">
              <a:buFont typeface="Arial" panose="020B0604020202020204" pitchFamily="34" charset="0"/>
              <a:buNone/>
            </a:pPr>
            <a:r>
              <a:rPr lang="nl-NL">
                <a:effectLst/>
                <a:latin typeface="Helvetica Neue" panose="02000503000000020004" pitchFamily="2" charset="0"/>
              </a:rPr>
              <a:t>Mis je onderdelen in deze presentatie, laat het ons weten!</a:t>
            </a:r>
          </a:p>
          <a:p>
            <a:pPr marL="0" indent="0">
              <a:buFont typeface="Arial" panose="020B0604020202020204" pitchFamily="34" charset="0"/>
              <a:buNone/>
            </a:pPr>
            <a:r>
              <a:rPr lang="nl-NL">
                <a:effectLst/>
                <a:latin typeface="Helvetica Neue" panose="02000503000000020004" pitchFamily="2" charset="0"/>
              </a:rPr>
              <a:t>Ga naar: </a:t>
            </a:r>
            <a:r>
              <a:rPr lang="nl-NL">
                <a:hlinkClick r:id="rId3"/>
              </a:rPr>
              <a:t>Over ons - Medisch Specialistische Zorg</a:t>
            </a:r>
            <a:endParaRPr lang="nl-NL">
              <a:effectLst/>
              <a:latin typeface="Helvetica Neue" panose="02000503000000020004" pitchFamily="2" charset="0"/>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38</a:t>
            </a:fld>
            <a:endParaRPr lang="nl-NL"/>
          </a:p>
        </p:txBody>
      </p:sp>
    </p:spTree>
    <p:extLst>
      <p:ext uri="{BB962C8B-B14F-4D97-AF65-F5344CB8AC3E}">
        <p14:creationId xmlns:p14="http://schemas.microsoft.com/office/powerpoint/2010/main" val="24419484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txBody>
          <a:bodyPr/>
          <a:lstStyle/>
          <a:p>
            <a:endParaRPr lang="nl-NL"/>
          </a:p>
        </p:txBody>
      </p:sp>
      <p:sp>
        <p:nvSpPr>
          <p:cNvPr id="3" name="Tijdelijke aanduiding voor notities 2"/>
          <p:cNvSpPr>
            <a:spLocks noGrp="1"/>
          </p:cNvSpPr>
          <p:nvPr>
            <p:ph type="body" idx="1"/>
          </p:nvPr>
        </p:nvSpPr>
        <p:spPr/>
        <p:txBody>
          <a:bodyPr/>
          <a:lstStyle/>
          <a:p>
            <a:pPr marL="285750" indent="-285750">
              <a:buFont typeface="Arial" panose="020B0604020202020204" pitchFamily="34" charset="0"/>
              <a:buChar char="•"/>
            </a:pPr>
            <a:r>
              <a:rPr lang="nl-NL" sz="1600" b="0" i="0" kern="1200">
                <a:solidFill>
                  <a:schemeClr val="tx1"/>
                </a:solidFill>
                <a:effectLst/>
                <a:latin typeface="+mn-lt"/>
                <a:ea typeface="+mn-ea"/>
                <a:cs typeface="+mn-cs"/>
              </a:rPr>
              <a:t>Jaarlijks worden ruim 27.000 ziekenhuisopnames veroorzaakt door medicatiefouten die vaak te voorkomen zijn. </a:t>
            </a:r>
          </a:p>
          <a:p>
            <a:pPr marL="285750" indent="-285750">
              <a:buFont typeface="Arial" panose="020B0604020202020204" pitchFamily="34" charset="0"/>
              <a:buChar char="•"/>
            </a:pPr>
            <a:r>
              <a:rPr lang="nl-NL" sz="1600"/>
              <a:t>Een deel daarvan komt doordat zorgverleners of de </a:t>
            </a:r>
            <a:r>
              <a:rPr lang="nl-NL" sz="1600" err="1"/>
              <a:t>patient</a:t>
            </a:r>
            <a:r>
              <a:rPr lang="nl-NL" sz="1600"/>
              <a:t> zelf niet altijd precies weten welke medicatie een patiënt gebruikt</a:t>
            </a:r>
          </a:p>
          <a:p>
            <a:pPr marL="0" indent="0">
              <a:buFont typeface="Arial" panose="020B0604020202020204" pitchFamily="34" charset="0"/>
              <a:buNone/>
            </a:pPr>
            <a:br>
              <a:rPr lang="nl-NL" sz="1600" b="0" i="0" kern="1200">
                <a:solidFill>
                  <a:schemeClr val="tx1"/>
                </a:solidFill>
                <a:effectLst/>
                <a:latin typeface="+mn-lt"/>
                <a:ea typeface="+mn-ea"/>
                <a:cs typeface="+mn-cs"/>
              </a:rPr>
            </a:br>
            <a:r>
              <a:rPr lang="nl-NL" sz="1600" b="0" i="0" kern="1200">
                <a:solidFill>
                  <a:schemeClr val="tx1"/>
                </a:solidFill>
                <a:effectLst/>
                <a:latin typeface="+mn-lt"/>
                <a:ea typeface="+mn-ea"/>
                <a:cs typeface="+mn-cs"/>
              </a:rPr>
              <a:t>Verkeerd medicijngebruik staat op de derde plaats van doodsoorzaken in Nederland.</a:t>
            </a:r>
          </a:p>
          <a:p>
            <a:pPr marL="0" indent="0">
              <a:buFont typeface="Arial" panose="020B0604020202020204" pitchFamily="34" charset="0"/>
              <a:buNone/>
            </a:pPr>
            <a:r>
              <a:rPr lang="nl-NL" i="0"/>
              <a:t>In Nederland zijn dat 1200 </a:t>
            </a:r>
            <a:r>
              <a:rPr lang="nl-NL" i="0" err="1"/>
              <a:t>medicatiegerelateerde</a:t>
            </a:r>
            <a:r>
              <a:rPr lang="nl-NL" i="0"/>
              <a:t> doden per jaar!</a:t>
            </a:r>
          </a:p>
          <a:p>
            <a:endParaRPr lang="nl-NL" sz="1600" b="1"/>
          </a:p>
          <a:p>
            <a:endParaRPr lang="nl-NL" sz="1600"/>
          </a:p>
          <a:p>
            <a:pPr marL="0" indent="0">
              <a:buFont typeface="Arial" panose="020B0604020202020204" pitchFamily="34" charset="0"/>
              <a:buNone/>
            </a:pPr>
            <a:endParaRPr lang="nl-NL" i="0"/>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5</a:t>
            </a:fld>
            <a:endParaRPr lang="nl-NL"/>
          </a:p>
        </p:txBody>
      </p:sp>
    </p:spTree>
    <p:extLst>
      <p:ext uri="{BB962C8B-B14F-4D97-AF65-F5344CB8AC3E}">
        <p14:creationId xmlns:p14="http://schemas.microsoft.com/office/powerpoint/2010/main" val="33889235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285750" marR="0" lvl="0" indent="-285750" algn="l" defTabSz="121926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800" b="0" i="0" kern="1200">
                <a:solidFill>
                  <a:schemeClr val="tx1"/>
                </a:solidFill>
                <a:effectLst/>
                <a:latin typeface="+mn-lt"/>
                <a:ea typeface="+mn-ea"/>
                <a:cs typeface="+mn-cs"/>
              </a:rPr>
              <a:t>Dat zijn </a:t>
            </a:r>
            <a:r>
              <a:rPr lang="nl-NL" sz="1800"/>
              <a:t>75 vermijdbare ziekenhuisopnames per dag. </a:t>
            </a:r>
          </a:p>
          <a:p>
            <a:pPr marL="285750" indent="-285750">
              <a:buFont typeface="Arial" panose="020B0604020202020204" pitchFamily="34" charset="0"/>
              <a:buChar char="•"/>
            </a:pPr>
            <a:endParaRPr lang="nl-NL" sz="1800"/>
          </a:p>
          <a:p>
            <a:pPr marL="285750" indent="-285750">
              <a:buFont typeface="Arial" panose="020B0604020202020204" pitchFamily="34" charset="0"/>
              <a:buChar char="•"/>
            </a:pPr>
            <a:r>
              <a:rPr lang="nl-NL" sz="1600" b="0" i="0" kern="1200">
                <a:solidFill>
                  <a:schemeClr val="tx1"/>
                </a:solidFill>
                <a:effectLst/>
                <a:latin typeface="+mn-lt"/>
                <a:ea typeface="+mn-ea"/>
                <a:cs typeface="+mn-cs"/>
              </a:rPr>
              <a:t>In 2025 liet VWS een </a:t>
            </a:r>
            <a:r>
              <a:rPr lang="nl-NL" sz="1600" b="0" i="0" kern="1200" err="1">
                <a:solidFill>
                  <a:schemeClr val="tx1"/>
                </a:solidFill>
                <a:effectLst/>
                <a:latin typeface="+mn-lt"/>
                <a:ea typeface="+mn-ea"/>
                <a:cs typeface="+mn-cs"/>
              </a:rPr>
              <a:t>zorgbrede</a:t>
            </a:r>
            <a:r>
              <a:rPr lang="nl-NL" sz="1600" b="0" i="0" kern="1200">
                <a:solidFill>
                  <a:schemeClr val="tx1"/>
                </a:solidFill>
                <a:effectLst/>
                <a:latin typeface="+mn-lt"/>
                <a:ea typeface="+mn-ea"/>
                <a:cs typeface="+mn-cs"/>
              </a:rPr>
              <a:t> nulmeting naar </a:t>
            </a:r>
            <a:r>
              <a:rPr lang="nl-NL" sz="1600" b="0" i="0" kern="1200" err="1">
                <a:solidFill>
                  <a:schemeClr val="tx1"/>
                </a:solidFill>
                <a:effectLst/>
                <a:latin typeface="+mn-lt"/>
                <a:ea typeface="+mn-ea"/>
                <a:cs typeface="+mn-cs"/>
              </a:rPr>
              <a:t>medicatieoverdracht</a:t>
            </a:r>
            <a:r>
              <a:rPr lang="nl-NL" sz="1600" b="0" i="0" kern="1200">
                <a:solidFill>
                  <a:schemeClr val="tx1"/>
                </a:solidFill>
                <a:effectLst/>
                <a:latin typeface="+mn-lt"/>
                <a:ea typeface="+mn-ea"/>
                <a:cs typeface="+mn-cs"/>
              </a:rPr>
              <a:t> uitvoeren. Een belangrijke uitkomst was dat incomplete medicatieoverzichten veel voorkomen in de zorg. Lees hier het interview met de onderzoekers: </a:t>
            </a:r>
            <a:r>
              <a:rPr lang="nl-NL" sz="1800">
                <a:hlinkClick r:id="rId3"/>
              </a:rPr>
              <a:t>69677f1fc5279d2e34477678_Interview Medicatieoverdracht moet veiliger.pdf</a:t>
            </a:r>
            <a:endParaRPr lang="nl-NL" sz="1800"/>
          </a:p>
          <a:p>
            <a:pPr marL="285750" indent="-285750">
              <a:buFont typeface="Arial" panose="020B0604020202020204" pitchFamily="34" charset="0"/>
              <a:buChar char="•"/>
            </a:pPr>
            <a:endParaRPr lang="nl-NL" sz="1800"/>
          </a:p>
          <a:p>
            <a:pPr>
              <a:lnSpc>
                <a:spcPts val="1400"/>
              </a:lnSpc>
            </a:pPr>
            <a:endParaRPr lang="nl-NL" sz="1800">
              <a:solidFill>
                <a:srgbClr val="000000"/>
              </a:solidFill>
              <a:effectLst/>
              <a:latin typeface="Calibri" panose="020F0502020204030204" pitchFamily="34" charset="0"/>
              <a:ea typeface="Calibri" panose="020F0502020204030204" pitchFamily="34" charset="0"/>
            </a:endParaRPr>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6</a:t>
            </a:fld>
            <a:endParaRPr lang="nl-NL"/>
          </a:p>
        </p:txBody>
      </p:sp>
    </p:spTree>
    <p:extLst>
      <p:ext uri="{BB962C8B-B14F-4D97-AF65-F5344CB8AC3E}">
        <p14:creationId xmlns:p14="http://schemas.microsoft.com/office/powerpoint/2010/main" val="33889235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E46810-C7D3-4364-EF17-C497469551EB}"/>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0FA9326A-698F-ED1F-3243-2CC5889B783C}"/>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AE3ABD55-9BE6-51DE-447E-63CD78A19D73}"/>
              </a:ext>
            </a:extLst>
          </p:cNvPr>
          <p:cNvSpPr>
            <a:spLocks noGrp="1"/>
          </p:cNvSpPr>
          <p:nvPr>
            <p:ph type="body" idx="1"/>
          </p:nvPr>
        </p:nvSpPr>
        <p:spPr/>
        <p:txBody>
          <a:bodyPr/>
          <a:lstStyle/>
          <a:p>
            <a:pPr marL="285750" marR="0" lvl="0" indent="-285750" algn="l" defTabSz="121926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sz="1800">
                <a:ea typeface="Calibri"/>
                <a:cs typeface="Calibri"/>
              </a:rPr>
              <a:t>Gestandaardiseerde</a:t>
            </a:r>
            <a:r>
              <a:rPr lang="nl-NL" sz="1800">
                <a:effectLst/>
                <a:latin typeface="+mn-lt"/>
                <a:ea typeface="Calibri"/>
                <a:cs typeface="Calibri"/>
              </a:rPr>
              <a:t> uitwisseling van medicatiegegevens in de keten is nu niet mogelijk. </a:t>
            </a:r>
            <a:br>
              <a:rPr lang="nl-NL" sz="1800">
                <a:effectLst/>
                <a:ea typeface="Calibri"/>
                <a:cs typeface="+mn-lt"/>
              </a:rPr>
            </a:br>
            <a:r>
              <a:rPr lang="nl-NL" sz="1800">
                <a:effectLst/>
                <a:latin typeface="+mn-lt"/>
                <a:ea typeface="Calibri"/>
                <a:cs typeface="Calibri"/>
              </a:rPr>
              <a:t>De informatie die nu elektronisch gedeeld wordt, is vaak niet compleet. </a:t>
            </a:r>
            <a:r>
              <a:rPr lang="nl-NL" sz="1800">
                <a:latin typeface="+mn-lt"/>
                <a:ea typeface="Calibri"/>
                <a:cs typeface="Calibri"/>
              </a:rPr>
              <a:t>Zorgverleners weten bijvoorbeeld niet</a:t>
            </a:r>
            <a:r>
              <a:rPr lang="nl-NL" sz="1800">
                <a:effectLst/>
                <a:latin typeface="+mn-lt"/>
                <a:ea typeface="Calibri"/>
                <a:cs typeface="Calibri"/>
              </a:rPr>
              <a:t> altijd van elkaar wat ze hebben </a:t>
            </a:r>
            <a:r>
              <a:rPr lang="nl-NL" sz="1800">
                <a:latin typeface="+mn-lt"/>
                <a:ea typeface="Calibri"/>
                <a:cs typeface="Calibri"/>
              </a:rPr>
              <a:t>voorgeschreven en </a:t>
            </a:r>
            <a:r>
              <a:rPr lang="nl-NL" sz="1800">
                <a:effectLst/>
                <a:latin typeface="+mn-lt"/>
                <a:ea typeface="Calibri"/>
                <a:cs typeface="Calibri"/>
              </a:rPr>
              <a:t>informatie over stoppen en wijzigingen worden niet </a:t>
            </a:r>
            <a:r>
              <a:rPr lang="nl-NL" sz="1800">
                <a:latin typeface="+mn-lt"/>
                <a:ea typeface="Calibri"/>
                <a:cs typeface="Calibri"/>
              </a:rPr>
              <a:t>gedeeld. Informatie</a:t>
            </a:r>
            <a:r>
              <a:rPr lang="nl-NL" sz="1800">
                <a:effectLst/>
                <a:latin typeface="+mn-lt"/>
                <a:ea typeface="Calibri"/>
                <a:cs typeface="Calibri"/>
              </a:rPr>
              <a:t> over toedienen en gebruik ontbreekt vaak totaal</a:t>
            </a:r>
            <a:r>
              <a:rPr lang="nl-NL" sz="1800">
                <a:latin typeface="+mn-lt"/>
                <a:ea typeface="Calibri"/>
                <a:cs typeface="Calibri"/>
              </a:rPr>
              <a:t>. </a:t>
            </a:r>
            <a:endParaRPr lang="nl-NL" sz="1800">
              <a:ea typeface="Calibri" panose="020F0502020204030204"/>
              <a:cs typeface="Calibri" panose="020F0502020204030204"/>
            </a:endParaRPr>
          </a:p>
          <a:p>
            <a:pPr marL="285750" indent="-285750">
              <a:buFont typeface="Arial" panose="020B0604020202020204" pitchFamily="34" charset="0"/>
              <a:buChar char="•"/>
            </a:pPr>
            <a:endParaRPr lang="nl-NL" sz="1800">
              <a:effectLst/>
              <a:latin typeface="+mn-lt"/>
              <a:ea typeface="Calibri"/>
              <a:cs typeface="Calibri"/>
            </a:endParaRPr>
          </a:p>
        </p:txBody>
      </p:sp>
      <p:sp>
        <p:nvSpPr>
          <p:cNvPr id="4" name="Tijdelijke aanduiding voor dianummer 3">
            <a:extLst>
              <a:ext uri="{FF2B5EF4-FFF2-40B4-BE49-F238E27FC236}">
                <a16:creationId xmlns:a16="http://schemas.microsoft.com/office/drawing/2014/main" id="{7C759990-BEAD-0F23-80E1-D791400CB388}"/>
              </a:ext>
            </a:extLst>
          </p:cNvPr>
          <p:cNvSpPr>
            <a:spLocks noGrp="1"/>
          </p:cNvSpPr>
          <p:nvPr>
            <p:ph type="sldNum" sz="quarter" idx="5"/>
          </p:nvPr>
        </p:nvSpPr>
        <p:spPr/>
        <p:txBody>
          <a:bodyPr/>
          <a:lstStyle/>
          <a:p>
            <a:fld id="{D2008B9F-805D-0343-AB58-DD74AF1FF124}" type="slidenum">
              <a:rPr lang="nl-NL" smtClean="0"/>
              <a:t>7</a:t>
            </a:fld>
            <a:endParaRPr lang="nl-NL"/>
          </a:p>
        </p:txBody>
      </p:sp>
    </p:spTree>
    <p:extLst>
      <p:ext uri="{BB962C8B-B14F-4D97-AF65-F5344CB8AC3E}">
        <p14:creationId xmlns:p14="http://schemas.microsoft.com/office/powerpoint/2010/main" val="29442176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285750" indent="-285750">
              <a:buFont typeface="Arial" panose="020B0604020202020204" pitchFamily="34" charset="0"/>
              <a:buChar char="•"/>
              <a:defRPr/>
            </a:pPr>
            <a:r>
              <a:rPr lang="nl-NL" sz="1600" b="0" i="0" kern="1200">
                <a:solidFill>
                  <a:schemeClr val="tx1"/>
                </a:solidFill>
                <a:effectLst/>
                <a:latin typeface="+mn-lt"/>
                <a:ea typeface="+mn-ea"/>
                <a:cs typeface="+mn-cs"/>
              </a:rPr>
              <a:t>Zorgverleners doen er alles aan om een zo compleet en actueel mogelijk medicatieoverzicht te hebben. </a:t>
            </a:r>
          </a:p>
          <a:p>
            <a:pPr marL="285750" indent="-285750">
              <a:buFont typeface="Arial" panose="020B0604020202020204" pitchFamily="34" charset="0"/>
              <a:buChar char="•"/>
              <a:defRPr/>
            </a:pPr>
            <a:r>
              <a:rPr lang="nl-NL" sz="1800">
                <a:effectLst/>
                <a:latin typeface="Calibri"/>
                <a:ea typeface="Calibri"/>
                <a:cs typeface="Calibri"/>
              </a:rPr>
              <a:t>Het kost zorgverleners op dit moment dan ook veel kostbare tijd om die informatie te achterhalen. Zij moeten daarvoor vaak contact opnemen met collega’s en patiënten om een compleet beeld te krijgen van de medicatie die iemand gebruikt. En ondanks deze inspanning, lukt het niet altijd om een compleet medicatieoverzicht te krijgen.</a:t>
            </a:r>
            <a:r>
              <a:rPr lang="nl-NL" sz="1800">
                <a:latin typeface="Calibri"/>
                <a:ea typeface="Calibri"/>
                <a:cs typeface="Calibri"/>
              </a:rPr>
              <a:t> </a:t>
            </a:r>
            <a:endParaRPr lang="nl-NL" sz="1800">
              <a:effectLst/>
              <a:latin typeface="Calibri" panose="020F0502020204030204" pitchFamily="34" charset="0"/>
              <a:ea typeface="Calibri" panose="020F0502020204030204" pitchFamily="34" charset="0"/>
              <a:cs typeface="Calibri"/>
            </a:endParaRPr>
          </a:p>
        </p:txBody>
      </p:sp>
      <p:sp>
        <p:nvSpPr>
          <p:cNvPr id="4" name="Tijdelijke aanduiding voor dianummer 3"/>
          <p:cNvSpPr>
            <a:spLocks noGrp="1"/>
          </p:cNvSpPr>
          <p:nvPr>
            <p:ph type="sldNum" sz="quarter" idx="5"/>
          </p:nvPr>
        </p:nvSpPr>
        <p:spPr/>
        <p:txBody>
          <a:bodyPr/>
          <a:lstStyle/>
          <a:p>
            <a:fld id="{8433980C-69B5-684A-BE46-7DD9BAEA7AA4}" type="slidenum">
              <a:rPr lang="nl-NL" smtClean="0"/>
              <a:t>8</a:t>
            </a:fld>
            <a:endParaRPr lang="nl-NL"/>
          </a:p>
        </p:txBody>
      </p:sp>
    </p:spTree>
    <p:extLst>
      <p:ext uri="{BB962C8B-B14F-4D97-AF65-F5344CB8AC3E}">
        <p14:creationId xmlns:p14="http://schemas.microsoft.com/office/powerpoint/2010/main" val="12906441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38FC3F-EAAC-DE80-A15C-BD8E1B2289E4}"/>
            </a:ext>
          </a:extLst>
        </p:cNvPr>
        <p:cNvGrpSpPr/>
        <p:nvPr/>
      </p:nvGrpSpPr>
      <p:grpSpPr>
        <a:xfrm>
          <a:off x="0" y="0"/>
          <a:ext cx="0" cy="0"/>
          <a:chOff x="0" y="0"/>
          <a:chExt cx="0" cy="0"/>
        </a:xfrm>
      </p:grpSpPr>
      <p:sp>
        <p:nvSpPr>
          <p:cNvPr id="2" name="Tijdelijke aanduiding voor dia-afbeelding 1">
            <a:extLst>
              <a:ext uri="{FF2B5EF4-FFF2-40B4-BE49-F238E27FC236}">
                <a16:creationId xmlns:a16="http://schemas.microsoft.com/office/drawing/2014/main" id="{3A9151BF-09C7-A3D0-B905-0D628AA9BBE3}"/>
              </a:ext>
            </a:extLst>
          </p:cNvPr>
          <p:cNvSpPr>
            <a:spLocks noGrp="1" noRot="1" noChangeAspect="1"/>
          </p:cNvSpPr>
          <p:nvPr>
            <p:ph type="sldImg"/>
          </p:nvPr>
        </p:nvSpPr>
        <p:spPr/>
      </p:sp>
      <p:sp>
        <p:nvSpPr>
          <p:cNvPr id="3" name="Tijdelijke aanduiding voor notities 2">
            <a:extLst>
              <a:ext uri="{FF2B5EF4-FFF2-40B4-BE49-F238E27FC236}">
                <a16:creationId xmlns:a16="http://schemas.microsoft.com/office/drawing/2014/main" id="{F32768BC-69C9-F3C7-82E0-94289228DFA1}"/>
              </a:ext>
            </a:extLst>
          </p:cNvPr>
          <p:cNvSpPr>
            <a:spLocks noGrp="1"/>
          </p:cNvSpPr>
          <p:nvPr>
            <p:ph type="body" idx="1"/>
          </p:nvPr>
        </p:nvSpPr>
        <p:spPr/>
        <p:txBody>
          <a:bodyPr/>
          <a:lstStyle/>
          <a:p>
            <a:r>
              <a:rPr lang="nl-NL" sz="1600" b="0" i="0" kern="1200">
                <a:solidFill>
                  <a:schemeClr val="tx1"/>
                </a:solidFill>
                <a:effectLst/>
                <a:latin typeface="+mn-lt"/>
                <a:ea typeface="+mn-ea"/>
                <a:cs typeface="+mn-cs"/>
              </a:rPr>
              <a:t>Goede zorg vraagt om goede informatie. Zorgverleners moeten op het juiste moment beschikken over relevante medische gegevens om fouten te voorkomen en tijd te besparen. </a:t>
            </a:r>
          </a:p>
          <a:p>
            <a:endParaRPr lang="nl-NL" sz="1600" b="0" i="0" kern="1200">
              <a:solidFill>
                <a:schemeClr val="tx1"/>
              </a:solidFill>
              <a:effectLst/>
              <a:latin typeface="+mn-lt"/>
              <a:ea typeface="+mn-ea"/>
              <a:cs typeface="+mn-cs"/>
            </a:endParaRPr>
          </a:p>
          <a:p>
            <a:endParaRPr lang="nl-NL"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1 juli 2023 werd de Wet elektronische gegevensuitwisseling in de zorg (</a:t>
            </a:r>
            <a:r>
              <a:rPr lang="nl-NL" sz="1600" b="0" i="0" u="none" strike="noStrike" kern="1200" err="1">
                <a:solidFill>
                  <a:schemeClr val="tx1"/>
                </a:solidFill>
                <a:effectLst/>
                <a:latin typeface="+mn-lt"/>
                <a:ea typeface="+mn-ea"/>
                <a:cs typeface="+mn-cs"/>
                <a:hlinkClick r:id="rId3"/>
              </a:rPr>
              <a:t>Wegiz</a:t>
            </a:r>
            <a:r>
              <a:rPr lang="nl-NL" sz="1600" b="0" i="0" kern="1200">
                <a:solidFill>
                  <a:schemeClr val="tx1"/>
                </a:solidFill>
                <a:effectLst/>
                <a:latin typeface="+mn-lt"/>
                <a:ea typeface="+mn-ea"/>
                <a:cs typeface="+mn-cs"/>
              </a:rPr>
              <a:t>) van kracht.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stelt verplicht dat gegevensuitwisseling tussen zorgverleners digitaal verloopt. Ook is het verplicht die gegevens met de patiënt te delen als dat mogelijk is. Door digitale gegevensuitwisseling via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hebben zorgverleners op het juiste moment de juiste informatie. Zo kunnen zij zich volledig richten op goede zorgverlening, wat uiteindelijk ten goede komt aan de patiënt.</a:t>
            </a:r>
            <a:br>
              <a:rPr lang="nl-NL" sz="1600" b="0" i="0" kern="1200">
                <a:solidFill>
                  <a:schemeClr val="tx1"/>
                </a:solidFill>
                <a:effectLst/>
                <a:latin typeface="+mn-lt"/>
                <a:ea typeface="+mn-ea"/>
                <a:cs typeface="+mn-cs"/>
              </a:rPr>
            </a:br>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Medicatieoverdracht is een van de geprioriteerde gegevensuitwisselingen onder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a:t>
            </a:r>
          </a:p>
          <a:p>
            <a:r>
              <a:rPr lang="nl-NL" sz="1600" b="0" i="0" kern="1200">
                <a:solidFill>
                  <a:schemeClr val="tx1"/>
                </a:solidFill>
                <a:effectLst/>
                <a:latin typeface="+mn-lt"/>
                <a:ea typeface="+mn-ea"/>
                <a:cs typeface="+mn-cs"/>
              </a:rPr>
              <a:t>Ook op Europees niveau gebeurt veel. Sinds 26 maart 2025 is de European Health Data Space (EHDS) van kracht: een verordening die grensoverschrijdende gegevensuitwisseling en toegang tot gezondheidsdata voor burgers mogelijk maakt. </a:t>
            </a:r>
            <a:br>
              <a:rPr lang="nl-NL" sz="1600" b="0" i="0" kern="1200">
                <a:solidFill>
                  <a:schemeClr val="tx1"/>
                </a:solidFill>
                <a:effectLst/>
                <a:latin typeface="+mn-lt"/>
                <a:ea typeface="+mn-ea"/>
                <a:cs typeface="+mn-cs"/>
              </a:rPr>
            </a:br>
            <a:endParaRPr lang="nl-NL"/>
          </a:p>
        </p:txBody>
      </p:sp>
      <p:sp>
        <p:nvSpPr>
          <p:cNvPr id="4" name="Tijdelijke aanduiding voor dianummer 3">
            <a:extLst>
              <a:ext uri="{FF2B5EF4-FFF2-40B4-BE49-F238E27FC236}">
                <a16:creationId xmlns:a16="http://schemas.microsoft.com/office/drawing/2014/main" id="{6E04FA86-926C-0BA7-33D3-94ECADA41AA2}"/>
              </a:ext>
            </a:extLst>
          </p:cNvPr>
          <p:cNvSpPr>
            <a:spLocks noGrp="1"/>
          </p:cNvSpPr>
          <p:nvPr>
            <p:ph type="sldNum" sz="quarter" idx="5"/>
          </p:nvPr>
        </p:nvSpPr>
        <p:spPr/>
        <p:txBody>
          <a:bodyPr/>
          <a:lstStyle/>
          <a:p>
            <a:fld id="{D2008B9F-805D-0343-AB58-DD74AF1FF124}" type="slidenum">
              <a:rPr lang="nl-NL" smtClean="0"/>
              <a:t>9</a:t>
            </a:fld>
            <a:endParaRPr lang="nl-NL"/>
          </a:p>
        </p:txBody>
      </p:sp>
    </p:spTree>
    <p:extLst>
      <p:ext uri="{BB962C8B-B14F-4D97-AF65-F5344CB8AC3E}">
        <p14:creationId xmlns:p14="http://schemas.microsoft.com/office/powerpoint/2010/main" val="36782558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Sinds 26 maart 2025 is de European Health Data Space (EHDS) van kracht: een verordening die grensoverschrijdende gegevensuitwisseling en toegang tot gezondheidsdata voor burgers mogelijk maakt. </a:t>
            </a:r>
            <a:br>
              <a:rPr lang="nl-NL" sz="1600" b="0" i="0" kern="1200">
                <a:solidFill>
                  <a:schemeClr val="tx1"/>
                </a:solidFill>
                <a:effectLst/>
                <a:latin typeface="+mn-lt"/>
                <a:ea typeface="+mn-ea"/>
                <a:cs typeface="+mn-cs"/>
              </a:rPr>
            </a:br>
            <a:r>
              <a:rPr lang="nl-NL" sz="1600" b="0" i="0" kern="1200">
                <a:solidFill>
                  <a:schemeClr val="tx1"/>
                </a:solidFill>
                <a:effectLst/>
                <a:latin typeface="+mn-lt"/>
                <a:ea typeface="+mn-ea"/>
                <a:cs typeface="+mn-cs"/>
              </a:rPr>
              <a:t>De European Health Data Space (EHDS) zorgt voor betere beschikbaarheid van gezondheidsgegevens en regulering van de markt voor zorginformatiesystemen (</a:t>
            </a:r>
            <a:r>
              <a:rPr lang="nl-NL" sz="1600" b="0" i="0" kern="1200" err="1">
                <a:solidFill>
                  <a:schemeClr val="tx1"/>
                </a:solidFill>
                <a:effectLst/>
                <a:latin typeface="+mn-lt"/>
                <a:ea typeface="+mn-ea"/>
                <a:cs typeface="+mn-cs"/>
              </a:rPr>
              <a:t>EPD’s</a:t>
            </a:r>
            <a:r>
              <a:rPr lang="nl-NL" sz="1600" b="0" i="0" kern="1200">
                <a:solidFill>
                  <a:schemeClr val="tx1"/>
                </a:solidFill>
                <a:effectLst/>
                <a:latin typeface="+mn-lt"/>
                <a:ea typeface="+mn-ea"/>
                <a:cs typeface="+mn-cs"/>
              </a:rPr>
              <a:t>). Op nationaal niveau én over de landsgrenzen heen. </a:t>
            </a: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En altijd op een veilige, transparante en ethisch verantwoorde manier.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r>
              <a:rPr lang="nl-NL" sz="1600" b="0" i="0" kern="1200">
                <a:solidFill>
                  <a:schemeClr val="tx1"/>
                </a:solidFill>
                <a:effectLst/>
                <a:latin typeface="+mn-lt"/>
                <a:ea typeface="+mn-ea"/>
                <a:cs typeface="+mn-cs"/>
              </a:rPr>
              <a:t>Nictiz heeft op verzoek van VWS een fit-gap analyse voor Medicatieoverdracht uitgevoerd. Hierin is gekeken naar de fit-gap van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naar EHDS en </a:t>
            </a:r>
            <a:r>
              <a:rPr lang="nl-NL" sz="1600" b="0" i="0" kern="1200" err="1">
                <a:solidFill>
                  <a:schemeClr val="tx1"/>
                </a:solidFill>
                <a:effectLst/>
                <a:latin typeface="+mn-lt"/>
                <a:ea typeface="+mn-ea"/>
                <a:cs typeface="+mn-cs"/>
              </a:rPr>
              <a:t>vice</a:t>
            </a:r>
            <a:r>
              <a:rPr lang="nl-NL" sz="1600" b="0" i="0" kern="1200">
                <a:solidFill>
                  <a:schemeClr val="tx1"/>
                </a:solidFill>
                <a:effectLst/>
                <a:latin typeface="+mn-lt"/>
                <a:ea typeface="+mn-ea"/>
                <a:cs typeface="+mn-cs"/>
              </a:rPr>
              <a:t> versa. VWS blijft immers inzetten op het behoud van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-verplichting naast de implementatie van de verplichtingen die voortvloeien uit de EHDS. </a:t>
            </a: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r>
              <a:rPr lang="nl-NL" sz="1600" b="0" i="0" kern="1200">
                <a:solidFill>
                  <a:schemeClr val="tx1"/>
                </a:solidFill>
                <a:effectLst/>
                <a:latin typeface="+mn-lt"/>
                <a:ea typeface="+mn-ea"/>
                <a:cs typeface="+mn-cs"/>
              </a:rPr>
              <a:t>Op basis van de fit-gap analyse voor Medicatieoverdracht concludeert VWS dat Nederland, met het programma Medicatieoverdracht en Medicatieproces 9, op de goede weg is om zich voor te bereiden op de Europese verplichtingen onder de EHDS. Het programma Medicatieoverdracht en de implementatie van Medicatieproces 9 zijn nodig voor de </a:t>
            </a:r>
            <a:r>
              <a:rPr lang="nl-NL" sz="1600" b="0" i="0" kern="1200" err="1">
                <a:solidFill>
                  <a:schemeClr val="tx1"/>
                </a:solidFill>
                <a:effectLst/>
                <a:latin typeface="+mn-lt"/>
                <a:ea typeface="+mn-ea"/>
                <a:cs typeface="+mn-cs"/>
              </a:rPr>
              <a:t>Wegiz</a:t>
            </a:r>
            <a:r>
              <a:rPr lang="nl-NL" sz="1600" b="0" i="0" kern="1200">
                <a:solidFill>
                  <a:schemeClr val="tx1"/>
                </a:solidFill>
                <a:effectLst/>
                <a:latin typeface="+mn-lt"/>
                <a:ea typeface="+mn-ea"/>
                <a:cs typeface="+mn-cs"/>
              </a:rPr>
              <a:t> en de EHDS.</a:t>
            </a:r>
          </a:p>
          <a:p>
            <a:r>
              <a:rPr lang="nl-NL" sz="1600" b="0" i="0" kern="1200">
                <a:solidFill>
                  <a:schemeClr val="tx1"/>
                </a:solidFill>
                <a:effectLst/>
                <a:latin typeface="+mn-lt"/>
                <a:ea typeface="+mn-ea"/>
                <a:cs typeface="+mn-cs"/>
              </a:rPr>
              <a:t>VWS zal op basis van de analyse en de adviezen de komende periode de beleidskeuzen en bijbehorende tijdslijnen uitwerken. Hierover zal VWS het veld dan zo spoedig mogelijk informeren.</a:t>
            </a:r>
          </a:p>
          <a:p>
            <a:pPr marL="0" marR="0" lvl="0" indent="0" algn="l" defTabSz="1219261" rtl="0" eaLnBrk="1" fontAlgn="auto" latinLnBrk="0" hangingPunct="1">
              <a:lnSpc>
                <a:spcPct val="100000"/>
              </a:lnSpc>
              <a:spcBef>
                <a:spcPts val="0"/>
              </a:spcBef>
              <a:spcAft>
                <a:spcPts val="0"/>
              </a:spcAft>
              <a:buClrTx/>
              <a:buSzTx/>
              <a:buFontTx/>
              <a:buNone/>
              <a:tabLst/>
              <a:defRPr/>
            </a:pPr>
            <a:endParaRPr lang="en-US" sz="1600" b="0" i="0" kern="1200">
              <a:solidFill>
                <a:schemeClr val="tx1"/>
              </a:solidFill>
              <a:effectLst/>
              <a:latin typeface="+mn-lt"/>
              <a:ea typeface="+mn-ea"/>
              <a:cs typeface="+mn-cs"/>
            </a:endParaRPr>
          </a:p>
          <a:p>
            <a:pPr marL="0" marR="0" lvl="0" indent="0" algn="l" defTabSz="1219261" rtl="0" eaLnBrk="1" fontAlgn="auto" latinLnBrk="0" hangingPunct="1">
              <a:lnSpc>
                <a:spcPct val="100000"/>
              </a:lnSpc>
              <a:spcBef>
                <a:spcPts val="0"/>
              </a:spcBef>
              <a:spcAft>
                <a:spcPts val="0"/>
              </a:spcAft>
              <a:buClrTx/>
              <a:buSzTx/>
              <a:buFontTx/>
              <a:buNone/>
              <a:tabLst/>
              <a:defRPr/>
            </a:pPr>
            <a:endParaRPr lang="nl-NL" sz="1600" b="0" i="0" kern="1200">
              <a:solidFill>
                <a:schemeClr val="tx1"/>
              </a:solidFill>
              <a:effectLst/>
              <a:latin typeface="+mn-lt"/>
              <a:ea typeface="+mn-ea"/>
              <a:cs typeface="+mn-cs"/>
            </a:endParaRPr>
          </a:p>
          <a:p>
            <a:endParaRPr lang="nl-NL"/>
          </a:p>
        </p:txBody>
      </p:sp>
      <p:sp>
        <p:nvSpPr>
          <p:cNvPr id="4" name="Tijdelijke aanduiding voor dianummer 3"/>
          <p:cNvSpPr>
            <a:spLocks noGrp="1"/>
          </p:cNvSpPr>
          <p:nvPr>
            <p:ph type="sldNum" sz="quarter" idx="5"/>
          </p:nvPr>
        </p:nvSpPr>
        <p:spPr/>
        <p:txBody>
          <a:bodyPr/>
          <a:lstStyle/>
          <a:p>
            <a:fld id="{D2008B9F-805D-0343-AB58-DD74AF1FF124}" type="slidenum">
              <a:rPr lang="nl-NL" smtClean="0"/>
              <a:t>10</a:t>
            </a:fld>
            <a:endParaRPr lang="nl-NL"/>
          </a:p>
        </p:txBody>
      </p:sp>
    </p:spTree>
    <p:extLst>
      <p:ext uri="{BB962C8B-B14F-4D97-AF65-F5344CB8AC3E}">
        <p14:creationId xmlns:p14="http://schemas.microsoft.com/office/powerpoint/2010/main" val="26349050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Opening-Logo-MSZ">
    <p:bg>
      <p:bgPr>
        <a:solidFill>
          <a:schemeClr val="bg1"/>
        </a:solidFill>
        <a:effectLst/>
      </p:bgPr>
    </p:bg>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658FC580-3B79-8904-B7F0-391657B375A8}"/>
              </a:ext>
            </a:extLst>
          </p:cNvPr>
          <p:cNvGrpSpPr>
            <a:grpSpLocks noChangeAspect="1"/>
          </p:cNvGrpSpPr>
          <p:nvPr/>
        </p:nvGrpSpPr>
        <p:grpSpPr>
          <a:xfrm>
            <a:off x="1596794" y="2890625"/>
            <a:ext cx="9000000" cy="1076750"/>
            <a:chOff x="879392" y="2827824"/>
            <a:chExt cx="10618826" cy="1270425"/>
          </a:xfrm>
        </p:grpSpPr>
        <p:grpSp>
          <p:nvGrpSpPr>
            <p:cNvPr id="5" name="Graphic 2">
              <a:extLst>
                <a:ext uri="{FF2B5EF4-FFF2-40B4-BE49-F238E27FC236}">
                  <a16:creationId xmlns:a16="http://schemas.microsoft.com/office/drawing/2014/main" id="{639B65A4-2E86-CC68-2810-8DBF617F4489}"/>
                </a:ext>
              </a:extLst>
            </p:cNvPr>
            <p:cNvGrpSpPr/>
            <p:nvPr/>
          </p:nvGrpSpPr>
          <p:grpSpPr>
            <a:xfrm>
              <a:off x="1256680" y="3091869"/>
              <a:ext cx="853236" cy="630087"/>
              <a:chOff x="1256680" y="3091869"/>
              <a:chExt cx="853236" cy="630087"/>
            </a:xfrm>
          </p:grpSpPr>
          <p:sp>
            <p:nvSpPr>
              <p:cNvPr id="6" name="Vrije vorm 5">
                <a:extLst>
                  <a:ext uri="{FF2B5EF4-FFF2-40B4-BE49-F238E27FC236}">
                    <a16:creationId xmlns:a16="http://schemas.microsoft.com/office/drawing/2014/main" id="{3813011B-DEB4-4881-BCFE-03503508D71B}"/>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7" name="Vrije vorm 6">
                <a:extLst>
                  <a:ext uri="{FF2B5EF4-FFF2-40B4-BE49-F238E27FC236}">
                    <a16:creationId xmlns:a16="http://schemas.microsoft.com/office/drawing/2014/main" id="{A046E0A9-C302-FCAB-5E97-8FF234E5D17F}"/>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8" name="Vrije vorm 7">
                <a:extLst>
                  <a:ext uri="{FF2B5EF4-FFF2-40B4-BE49-F238E27FC236}">
                    <a16:creationId xmlns:a16="http://schemas.microsoft.com/office/drawing/2014/main" id="{AFCA600D-9132-EA15-EBE2-6D2A69C5316D}"/>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A03F04B2-EECF-8C2F-79C0-C532AF68270B}"/>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2E0023EE-A262-567F-FCDA-E1931EAF3CF1}"/>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069E3EFB-63B0-D3EF-B2AC-20BAF5F4C07B}"/>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80" name="Graphic 2">
              <a:extLst>
                <a:ext uri="{FF2B5EF4-FFF2-40B4-BE49-F238E27FC236}">
                  <a16:creationId xmlns:a16="http://schemas.microsoft.com/office/drawing/2014/main" id="{135051F1-8856-1DE3-740B-86EF89FD1FF9}"/>
                </a:ext>
              </a:extLst>
            </p:cNvPr>
            <p:cNvGrpSpPr/>
            <p:nvPr/>
          </p:nvGrpSpPr>
          <p:grpSpPr>
            <a:xfrm>
              <a:off x="2591781" y="3013012"/>
              <a:ext cx="8906436" cy="574254"/>
              <a:chOff x="2591781" y="3013012"/>
              <a:chExt cx="8906436" cy="574254"/>
            </a:xfrm>
            <a:solidFill>
              <a:srgbClr val="005184"/>
            </a:solidFill>
          </p:grpSpPr>
          <p:sp>
            <p:nvSpPr>
              <p:cNvPr id="81" name="Vrije vorm 80">
                <a:extLst>
                  <a:ext uri="{FF2B5EF4-FFF2-40B4-BE49-F238E27FC236}">
                    <a16:creationId xmlns:a16="http://schemas.microsoft.com/office/drawing/2014/main" id="{A9B06FD1-60B6-9E01-51F3-5D5F4884E36B}"/>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82" name="Vrije vorm 81">
                <a:extLst>
                  <a:ext uri="{FF2B5EF4-FFF2-40B4-BE49-F238E27FC236}">
                    <a16:creationId xmlns:a16="http://schemas.microsoft.com/office/drawing/2014/main" id="{7106DE72-23D1-A480-5702-76EFB987C85F}"/>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83" name="Vrije vorm 82">
                <a:extLst>
                  <a:ext uri="{FF2B5EF4-FFF2-40B4-BE49-F238E27FC236}">
                    <a16:creationId xmlns:a16="http://schemas.microsoft.com/office/drawing/2014/main" id="{739C800A-8FC3-A9D4-CFB8-3344C1C7F5EB}"/>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84" name="Vrije vorm 83">
                <a:extLst>
                  <a:ext uri="{FF2B5EF4-FFF2-40B4-BE49-F238E27FC236}">
                    <a16:creationId xmlns:a16="http://schemas.microsoft.com/office/drawing/2014/main" id="{BFBAC716-2349-9F53-80AD-41516EC1F0BA}"/>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85" name="Vrije vorm 84">
                <a:extLst>
                  <a:ext uri="{FF2B5EF4-FFF2-40B4-BE49-F238E27FC236}">
                    <a16:creationId xmlns:a16="http://schemas.microsoft.com/office/drawing/2014/main" id="{265FE571-5840-CF6D-3979-577383F0B742}"/>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86" name="Vrije vorm 85">
                <a:extLst>
                  <a:ext uri="{FF2B5EF4-FFF2-40B4-BE49-F238E27FC236}">
                    <a16:creationId xmlns:a16="http://schemas.microsoft.com/office/drawing/2014/main" id="{93813F48-6CB4-F0D2-081B-E38018C8D38F}"/>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87" name="Vrije vorm 86">
                <a:extLst>
                  <a:ext uri="{FF2B5EF4-FFF2-40B4-BE49-F238E27FC236}">
                    <a16:creationId xmlns:a16="http://schemas.microsoft.com/office/drawing/2014/main" id="{9EC09F7E-C5B7-9733-98BD-DC4E8A1B2EF5}"/>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88" name="Vrije vorm 87">
                <a:extLst>
                  <a:ext uri="{FF2B5EF4-FFF2-40B4-BE49-F238E27FC236}">
                    <a16:creationId xmlns:a16="http://schemas.microsoft.com/office/drawing/2014/main" id="{64D45DFC-8181-1B50-C50C-2C332DF9371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89" name="Vrije vorm 88">
                <a:extLst>
                  <a:ext uri="{FF2B5EF4-FFF2-40B4-BE49-F238E27FC236}">
                    <a16:creationId xmlns:a16="http://schemas.microsoft.com/office/drawing/2014/main" id="{0B9B2372-F7DA-41A2-C17D-0F2376782C34}"/>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90" name="Vrije vorm 89">
                <a:extLst>
                  <a:ext uri="{FF2B5EF4-FFF2-40B4-BE49-F238E27FC236}">
                    <a16:creationId xmlns:a16="http://schemas.microsoft.com/office/drawing/2014/main" id="{3902A8FC-70B6-4857-9B3F-EB5096CC5EA5}"/>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91" name="Vrije vorm 90">
                <a:extLst>
                  <a:ext uri="{FF2B5EF4-FFF2-40B4-BE49-F238E27FC236}">
                    <a16:creationId xmlns:a16="http://schemas.microsoft.com/office/drawing/2014/main" id="{436302F8-4688-5C9D-EF72-3F930CAC120F}"/>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92" name="Vrije vorm 91">
                <a:extLst>
                  <a:ext uri="{FF2B5EF4-FFF2-40B4-BE49-F238E27FC236}">
                    <a16:creationId xmlns:a16="http://schemas.microsoft.com/office/drawing/2014/main" id="{73DE3F78-51B9-211B-DC6F-F5A12D2F5D54}"/>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93" name="Vrije vorm 92">
                <a:extLst>
                  <a:ext uri="{FF2B5EF4-FFF2-40B4-BE49-F238E27FC236}">
                    <a16:creationId xmlns:a16="http://schemas.microsoft.com/office/drawing/2014/main" id="{5246C562-C6CB-2673-9F44-EFFF47278C39}"/>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94" name="Vrije vorm 93">
                <a:extLst>
                  <a:ext uri="{FF2B5EF4-FFF2-40B4-BE49-F238E27FC236}">
                    <a16:creationId xmlns:a16="http://schemas.microsoft.com/office/drawing/2014/main" id="{7320C374-831B-8856-61F1-BED0874A9712}"/>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95" name="Vrije vorm 94">
                <a:extLst>
                  <a:ext uri="{FF2B5EF4-FFF2-40B4-BE49-F238E27FC236}">
                    <a16:creationId xmlns:a16="http://schemas.microsoft.com/office/drawing/2014/main" id="{63582B0A-2338-D881-5E61-61F544E00EC5}"/>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96" name="Vrije vorm 95">
                <a:extLst>
                  <a:ext uri="{FF2B5EF4-FFF2-40B4-BE49-F238E27FC236}">
                    <a16:creationId xmlns:a16="http://schemas.microsoft.com/office/drawing/2014/main" id="{397FFFC8-9ACF-E52B-00FE-9E45D9290C4E}"/>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97" name="Vrije vorm 96">
                <a:extLst>
                  <a:ext uri="{FF2B5EF4-FFF2-40B4-BE49-F238E27FC236}">
                    <a16:creationId xmlns:a16="http://schemas.microsoft.com/office/drawing/2014/main" id="{8BAE739C-9680-430C-81A4-E338A9B634EF}"/>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98" name="Vrije vorm 97">
                <a:extLst>
                  <a:ext uri="{FF2B5EF4-FFF2-40B4-BE49-F238E27FC236}">
                    <a16:creationId xmlns:a16="http://schemas.microsoft.com/office/drawing/2014/main" id="{9C51D078-C134-9586-4229-52481302ED31}"/>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99" name="Vrije vorm 98">
                <a:extLst>
                  <a:ext uri="{FF2B5EF4-FFF2-40B4-BE49-F238E27FC236}">
                    <a16:creationId xmlns:a16="http://schemas.microsoft.com/office/drawing/2014/main" id="{DFD87EA5-B779-8DAF-5F7D-F1904565A23C}"/>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00" name="Vrije vorm 99">
                <a:extLst>
                  <a:ext uri="{FF2B5EF4-FFF2-40B4-BE49-F238E27FC236}">
                    <a16:creationId xmlns:a16="http://schemas.microsoft.com/office/drawing/2014/main" id="{293FA9AF-2F44-3417-04E6-5943A7885C38}"/>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01" name="Vrije vorm 100">
                <a:extLst>
                  <a:ext uri="{FF2B5EF4-FFF2-40B4-BE49-F238E27FC236}">
                    <a16:creationId xmlns:a16="http://schemas.microsoft.com/office/drawing/2014/main" id="{D3EE1A03-BDAB-4FEB-8862-62D0C596CFC8}"/>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02" name="Vrije vorm 101">
                <a:extLst>
                  <a:ext uri="{FF2B5EF4-FFF2-40B4-BE49-F238E27FC236}">
                    <a16:creationId xmlns:a16="http://schemas.microsoft.com/office/drawing/2014/main" id="{E7F23D24-D693-A292-6936-E2A40B08D411}"/>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03" name="Vrije vorm 102">
                <a:extLst>
                  <a:ext uri="{FF2B5EF4-FFF2-40B4-BE49-F238E27FC236}">
                    <a16:creationId xmlns:a16="http://schemas.microsoft.com/office/drawing/2014/main" id="{C0CC9E18-51C2-7908-5321-0B47C0CB3EF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104" name="Vrije vorm 103">
                <a:extLst>
                  <a:ext uri="{FF2B5EF4-FFF2-40B4-BE49-F238E27FC236}">
                    <a16:creationId xmlns:a16="http://schemas.microsoft.com/office/drawing/2014/main" id="{960ABA5A-E5DA-8D3E-5D0D-EB5BFF0002D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105" name="Vrije vorm 104">
                <a:extLst>
                  <a:ext uri="{FF2B5EF4-FFF2-40B4-BE49-F238E27FC236}">
                    <a16:creationId xmlns:a16="http://schemas.microsoft.com/office/drawing/2014/main" id="{C77AF163-E20F-6A3B-D877-614E2F76A13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313D890F-1171-C14E-9D6C-EC0EED663C07}"/>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07" name="Graphic 2">
              <a:extLst>
                <a:ext uri="{FF2B5EF4-FFF2-40B4-BE49-F238E27FC236}">
                  <a16:creationId xmlns:a16="http://schemas.microsoft.com/office/drawing/2014/main" id="{2E9A9F1E-FF79-05A5-BA5B-D6861DF67C20}"/>
                </a:ext>
              </a:extLst>
            </p:cNvPr>
            <p:cNvGrpSpPr/>
            <p:nvPr/>
          </p:nvGrpSpPr>
          <p:grpSpPr>
            <a:xfrm>
              <a:off x="2582296" y="3655179"/>
              <a:ext cx="5270759" cy="237639"/>
              <a:chOff x="2582296" y="3655179"/>
              <a:chExt cx="5270759" cy="237639"/>
            </a:xfrm>
            <a:solidFill>
              <a:srgbClr val="005184"/>
            </a:solidFill>
          </p:grpSpPr>
          <p:sp>
            <p:nvSpPr>
              <p:cNvPr id="108" name="Vrije vorm 107">
                <a:extLst>
                  <a:ext uri="{FF2B5EF4-FFF2-40B4-BE49-F238E27FC236}">
                    <a16:creationId xmlns:a16="http://schemas.microsoft.com/office/drawing/2014/main" id="{5BCF814C-64B4-AC88-581E-0A9DEFFB2F4D}"/>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23277FB7-963A-70D9-AF8F-DF7ABC89438A}"/>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07F1CF98-7DAC-245C-64C7-F85445CEE114}"/>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A8DE8918-AF51-8176-9F58-6E52CCC9983B}"/>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BC11B251-E401-EBB6-3482-4F614489AAA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97B44207-9F78-3F0E-EF3B-1230F69140D8}"/>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FBBA6AC8-5E9A-413C-0495-AE9B74F1434B}"/>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26034BA7-D583-DBBB-3763-C751E6DDFB9B}"/>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6" name="Vrije vorm 115">
                <a:extLst>
                  <a:ext uri="{FF2B5EF4-FFF2-40B4-BE49-F238E27FC236}">
                    <a16:creationId xmlns:a16="http://schemas.microsoft.com/office/drawing/2014/main" id="{B84DDCCB-EE15-2674-3C67-E6E1BB590909}"/>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D6E78B6C-490C-964B-12BB-86B39DCFEAF4}"/>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8" name="Vrije vorm 117">
                <a:extLst>
                  <a:ext uri="{FF2B5EF4-FFF2-40B4-BE49-F238E27FC236}">
                    <a16:creationId xmlns:a16="http://schemas.microsoft.com/office/drawing/2014/main" id="{DD0B0067-59A4-02FD-F4FF-85616D8B8E47}"/>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AC7B5973-6C85-2C67-F59A-473716391B4C}"/>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20" name="Vrije vorm 119">
                <a:extLst>
                  <a:ext uri="{FF2B5EF4-FFF2-40B4-BE49-F238E27FC236}">
                    <a16:creationId xmlns:a16="http://schemas.microsoft.com/office/drawing/2014/main" id="{06ECE66D-9F1A-6200-4DB9-7F47B56FF6B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F6AB9109-90DC-93EC-8395-25BE612FB7DB}"/>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A9FDCF46-0A82-3D02-6EB3-3B4BCA9E2396}"/>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3A463E8A-FCF4-CA39-C9BA-C868A1FC937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E79AF661-4FF4-AA2E-771B-0921A0DF7836}"/>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F79310CE-A652-BDB2-58F6-FFF608C2919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7CAAA9DB-5779-38C4-F7D6-757C90E86F8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EE362419-2A64-4F97-4D9D-D850284FFE66}"/>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C1D20D08-CD38-FEF0-F044-023C60050A04}"/>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29" name="Vrije vorm 128">
                <a:extLst>
                  <a:ext uri="{FF2B5EF4-FFF2-40B4-BE49-F238E27FC236}">
                    <a16:creationId xmlns:a16="http://schemas.microsoft.com/office/drawing/2014/main" id="{1158C5E2-32E5-3082-15C1-7D29FD093C4C}"/>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30" name="Vrije vorm 129">
                <a:extLst>
                  <a:ext uri="{FF2B5EF4-FFF2-40B4-BE49-F238E27FC236}">
                    <a16:creationId xmlns:a16="http://schemas.microsoft.com/office/drawing/2014/main" id="{69212C9C-E812-9248-9825-6537427B869F}"/>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DFED01E0-DD80-EE20-15CD-CCB424300773}"/>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8590BD17-96F0-3F65-315B-D557079AA1F4}"/>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6C1D3AC2-A908-3BF6-58D9-5A2DEEF6FD28}"/>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2EEABAAC-42C3-FB77-F1C8-15D391087FF9}"/>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7D1032D8-F8D6-A7C4-1A81-382FE5CC3D77}"/>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36" name="Vrije vorm 135">
              <a:extLst>
                <a:ext uri="{FF2B5EF4-FFF2-40B4-BE49-F238E27FC236}">
                  <a16:creationId xmlns:a16="http://schemas.microsoft.com/office/drawing/2014/main" id="{9E24A72C-A727-5E07-7E96-60D4FC446CF7}"/>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nvGrpSpPr>
          <p:cNvPr id="137" name="Groep 136">
            <a:extLst>
              <a:ext uri="{FF2B5EF4-FFF2-40B4-BE49-F238E27FC236}">
                <a16:creationId xmlns:a16="http://schemas.microsoft.com/office/drawing/2014/main" id="{7BF6FA33-E2F9-0C9B-4A18-C25BD8F6F31A}"/>
              </a:ext>
            </a:extLst>
          </p:cNvPr>
          <p:cNvGrpSpPr/>
          <p:nvPr userDrawn="1"/>
        </p:nvGrpSpPr>
        <p:grpSpPr>
          <a:xfrm>
            <a:off x="0" y="0"/>
            <a:ext cx="12193588" cy="6858000"/>
            <a:chOff x="0" y="0"/>
            <a:chExt cx="12193588" cy="6858000"/>
          </a:xfrm>
        </p:grpSpPr>
        <p:sp>
          <p:nvSpPr>
            <p:cNvPr id="138" name="Rechthoek 137">
              <a:extLst>
                <a:ext uri="{FF2B5EF4-FFF2-40B4-BE49-F238E27FC236}">
                  <a16:creationId xmlns:a16="http://schemas.microsoft.com/office/drawing/2014/main" id="{C0EBBC31-4DB0-4759-7B2E-87FD8E9039DD}"/>
                </a:ext>
              </a:extLst>
            </p:cNvPr>
            <p:cNvSpPr/>
            <p:nvPr userDrawn="1"/>
          </p:nvSpPr>
          <p:spPr>
            <a:xfrm>
              <a:off x="0" y="0"/>
              <a:ext cx="12193588" cy="198000"/>
            </a:xfrm>
            <a:prstGeom prst="rect">
              <a:avLst/>
            </a:prstGeom>
            <a:gradFill>
              <a:gsLst>
                <a:gs pos="0">
                  <a:schemeClr val="accent2"/>
                </a:gs>
                <a:gs pos="100000">
                  <a:schemeClr val="accent2">
                    <a:alpha val="10000"/>
                  </a:schemeClr>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9" name="Rechthoek 138">
              <a:extLst>
                <a:ext uri="{FF2B5EF4-FFF2-40B4-BE49-F238E27FC236}">
                  <a16:creationId xmlns:a16="http://schemas.microsoft.com/office/drawing/2014/main" id="{943B4E25-85FE-E629-D3C2-87D00C6CF54B}"/>
                </a:ext>
              </a:extLst>
            </p:cNvPr>
            <p:cNvSpPr/>
            <p:nvPr userDrawn="1"/>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23798217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Fotopagina-smal-tekst">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67126" cy="624000"/>
          </a:xfrm>
        </p:spPr>
        <p:txBody>
          <a:bodyPr/>
          <a:lstStyle/>
          <a:p>
            <a:r>
              <a:rPr lang="nl-NL"/>
              <a:t>Klik om stijl te bewerken</a:t>
            </a:r>
            <a:endParaRPr lang="en-US"/>
          </a:p>
        </p:txBody>
      </p:sp>
      <p:sp>
        <p:nvSpPr>
          <p:cNvPr id="3" name="Content Placeholder 2"/>
          <p:cNvSpPr>
            <a:spLocks noGrp="1"/>
          </p:cNvSpPr>
          <p:nvPr>
            <p:ph sz="half" idx="1"/>
          </p:nvPr>
        </p:nvSpPr>
        <p:spPr>
          <a:xfrm>
            <a:off x="4462817" y="1872000"/>
            <a:ext cx="6868422" cy="3922626"/>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5" name="Text Placeholder 2">
            <a:extLst>
              <a:ext uri="{FF2B5EF4-FFF2-40B4-BE49-F238E27FC236}">
                <a16:creationId xmlns:a16="http://schemas.microsoft.com/office/drawing/2014/main" id="{0B93607D-E305-B249-BDA6-F6DE5BDEDD62}"/>
              </a:ext>
            </a:extLst>
          </p:cNvPr>
          <p:cNvSpPr>
            <a:spLocks noGrp="1"/>
          </p:cNvSpPr>
          <p:nvPr>
            <p:ph type="body" idx="10" hasCustomPrompt="1"/>
          </p:nvPr>
        </p:nvSpPr>
        <p:spPr>
          <a:xfrm>
            <a:off x="4462816" y="1343999"/>
            <a:ext cx="6868422" cy="48000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sp>
        <p:nvSpPr>
          <p:cNvPr id="7" name="Picture Placeholder 2">
            <a:extLst>
              <a:ext uri="{FF2B5EF4-FFF2-40B4-BE49-F238E27FC236}">
                <a16:creationId xmlns:a16="http://schemas.microsoft.com/office/drawing/2014/main" id="{F438F97F-CD4A-6A41-ACA8-D189589F47D4}"/>
              </a:ext>
            </a:extLst>
          </p:cNvPr>
          <p:cNvSpPr>
            <a:spLocks noGrp="1"/>
          </p:cNvSpPr>
          <p:nvPr>
            <p:ph type="pic" idx="11"/>
          </p:nvPr>
        </p:nvSpPr>
        <p:spPr>
          <a:xfrm>
            <a:off x="862348" y="1344000"/>
            <a:ext cx="3360438" cy="4895999"/>
          </a:xfrm>
          <a:solidFill>
            <a:schemeClr val="bg1"/>
          </a:solidFill>
        </p:spPr>
        <p:txBody>
          <a:bodyPr lIns="360000" tIns="360000" rIns="360000" anchor="ctr" anchorCtr="0"/>
          <a:lstStyle>
            <a:lvl1pPr marL="0" indent="0" algn="ctr">
              <a:lnSpc>
                <a:spcPts val="2667"/>
              </a:lnSpc>
              <a:spcBef>
                <a:spcPts val="0"/>
              </a:spcBef>
              <a:buNone/>
              <a:defRPr sz="2133">
                <a:solidFill>
                  <a:schemeClr val="tx1">
                    <a:lumMod val="50000"/>
                    <a:lumOff val="50000"/>
                  </a:schemeClr>
                </a:solidFill>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nl-NL"/>
              <a:t>Klik op het pictogram als u een afbeelding wilt toevoegen</a:t>
            </a:r>
            <a:endParaRPr lang="en-US"/>
          </a:p>
        </p:txBody>
      </p:sp>
      <p:grpSp>
        <p:nvGrpSpPr>
          <p:cNvPr id="9" name="Graphic 2">
            <a:extLst>
              <a:ext uri="{FF2B5EF4-FFF2-40B4-BE49-F238E27FC236}">
                <a16:creationId xmlns:a16="http://schemas.microsoft.com/office/drawing/2014/main" id="{BE1482F1-209C-EA38-CF2B-45365A704FCF}"/>
              </a:ext>
            </a:extLst>
          </p:cNvPr>
          <p:cNvGrpSpPr>
            <a:grpSpLocks noChangeAspect="1"/>
          </p:cNvGrpSpPr>
          <p:nvPr userDrawn="1"/>
        </p:nvGrpSpPr>
        <p:grpSpPr>
          <a:xfrm>
            <a:off x="8268734" y="6047720"/>
            <a:ext cx="3698154" cy="442443"/>
            <a:chOff x="879392" y="2827824"/>
            <a:chExt cx="10618826" cy="1270425"/>
          </a:xfrm>
        </p:grpSpPr>
        <p:grpSp>
          <p:nvGrpSpPr>
            <p:cNvPr id="10" name="Graphic 2">
              <a:extLst>
                <a:ext uri="{FF2B5EF4-FFF2-40B4-BE49-F238E27FC236}">
                  <a16:creationId xmlns:a16="http://schemas.microsoft.com/office/drawing/2014/main" id="{D36C2A6E-ACC1-FC25-DBC0-00FB0411E3FD}"/>
                </a:ext>
              </a:extLst>
            </p:cNvPr>
            <p:cNvGrpSpPr/>
            <p:nvPr/>
          </p:nvGrpSpPr>
          <p:grpSpPr>
            <a:xfrm>
              <a:off x="1256680" y="3091869"/>
              <a:ext cx="853236" cy="630087"/>
              <a:chOff x="1256680" y="3091869"/>
              <a:chExt cx="853236" cy="630087"/>
            </a:xfrm>
          </p:grpSpPr>
          <p:sp>
            <p:nvSpPr>
              <p:cNvPr id="68" name="Vrije vorm 67">
                <a:extLst>
                  <a:ext uri="{FF2B5EF4-FFF2-40B4-BE49-F238E27FC236}">
                    <a16:creationId xmlns:a16="http://schemas.microsoft.com/office/drawing/2014/main" id="{17B594F6-1E56-3E89-7BC1-C50F8AD4169C}"/>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20182B84-ED7B-9C39-EE9D-830939AF8602}"/>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44E9D2F0-1119-EAE9-96D7-AD723B8EB2B4}"/>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71" name="Vrije vorm 70">
                <a:extLst>
                  <a:ext uri="{FF2B5EF4-FFF2-40B4-BE49-F238E27FC236}">
                    <a16:creationId xmlns:a16="http://schemas.microsoft.com/office/drawing/2014/main" id="{6A564D89-0D2D-B8FE-F7E5-C5049B996DAF}"/>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72" name="Vrije vorm 71">
                <a:extLst>
                  <a:ext uri="{FF2B5EF4-FFF2-40B4-BE49-F238E27FC236}">
                    <a16:creationId xmlns:a16="http://schemas.microsoft.com/office/drawing/2014/main" id="{330FAA08-578A-D0EE-999F-6A159DE25972}"/>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73" name="Vrije vorm 72">
                <a:extLst>
                  <a:ext uri="{FF2B5EF4-FFF2-40B4-BE49-F238E27FC236}">
                    <a16:creationId xmlns:a16="http://schemas.microsoft.com/office/drawing/2014/main" id="{CCD68FB6-71F1-D672-DFBE-D1FD3F490A77}"/>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1" name="Graphic 2">
              <a:extLst>
                <a:ext uri="{FF2B5EF4-FFF2-40B4-BE49-F238E27FC236}">
                  <a16:creationId xmlns:a16="http://schemas.microsoft.com/office/drawing/2014/main" id="{19E903D6-553A-950E-8EBC-0F3828B0267D}"/>
                </a:ext>
              </a:extLst>
            </p:cNvPr>
            <p:cNvGrpSpPr/>
            <p:nvPr/>
          </p:nvGrpSpPr>
          <p:grpSpPr>
            <a:xfrm>
              <a:off x="2591781" y="3013012"/>
              <a:ext cx="8906436" cy="574254"/>
              <a:chOff x="2591781" y="3013012"/>
              <a:chExt cx="8906436" cy="574254"/>
            </a:xfrm>
            <a:solidFill>
              <a:srgbClr val="005184"/>
            </a:solidFill>
          </p:grpSpPr>
          <p:sp>
            <p:nvSpPr>
              <p:cNvPr id="42" name="Vrije vorm 41">
                <a:extLst>
                  <a:ext uri="{FF2B5EF4-FFF2-40B4-BE49-F238E27FC236}">
                    <a16:creationId xmlns:a16="http://schemas.microsoft.com/office/drawing/2014/main" id="{7C631BFA-AA99-1FF0-1D26-9492745600BA}"/>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FAE46ABE-BF57-87EE-C822-A629D2CAE2E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2CC4D53C-F6DA-0E34-CF11-DBF002E4A605}"/>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6B0A329E-7605-4C0D-DAF7-EAE357CB7414}"/>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78694DE2-87B1-5F7C-EE6E-CAA6B535554A}"/>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9656AA5A-6BB9-AF45-1513-FB3B8BC62005}"/>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EABC18D-66B7-4EF7-AD82-042925776E78}"/>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8CC84EB3-33DE-EF72-7A6D-8DAE45560CAE}"/>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AF294F51-AE64-62EC-2965-3D1B905914DA}"/>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90CC5978-123D-D851-373F-23F2C0C6F034}"/>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A4F7824F-A4C8-3C52-DF97-1C4D97937BF6}"/>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4EA9AD20-F5A1-10B8-3241-CBB0688B548C}"/>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96BBA27E-41B6-42A8-AF00-5117555050C5}"/>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88F105ED-92D9-41C0-D536-840B1DF96E01}"/>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1BF5EF63-C3D3-0B51-F26A-0CB78EE345D0}"/>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FDDDCF4C-289D-DF83-EA3F-5296CE4042D7}"/>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D483DE92-34B9-7CC1-5813-9DD0F88A6311}"/>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AC06B68C-5CDF-0009-ABF3-F2E85BEB8074}"/>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DC0E41-A8BE-CA4E-604F-1213D625035E}"/>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E7458CB6-3C71-C449-43F5-AEA92AFD3BE9}"/>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5CEAC820-221A-B553-F0E3-844DF3517AAA}"/>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58712118-67A6-6277-80D6-582E9A23B480}"/>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D48F7C10-AD80-DF08-E80D-C4E330852901}"/>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EE020E02-C9AC-98CF-C731-5085F52E963A}"/>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B0C63FB8-C5A3-6EEC-D361-FB016926F49E}"/>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3746C019-39C6-C137-1137-433FC45AA1CF}"/>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2" name="Graphic 2">
              <a:extLst>
                <a:ext uri="{FF2B5EF4-FFF2-40B4-BE49-F238E27FC236}">
                  <a16:creationId xmlns:a16="http://schemas.microsoft.com/office/drawing/2014/main" id="{F0ED68F4-9696-F6A8-272B-4021A44CC0C3}"/>
                </a:ext>
              </a:extLst>
            </p:cNvPr>
            <p:cNvGrpSpPr/>
            <p:nvPr/>
          </p:nvGrpSpPr>
          <p:grpSpPr>
            <a:xfrm>
              <a:off x="2582296" y="3655179"/>
              <a:ext cx="5270759" cy="237639"/>
              <a:chOff x="2582296" y="3655179"/>
              <a:chExt cx="5270759" cy="237639"/>
            </a:xfrm>
            <a:solidFill>
              <a:srgbClr val="005184"/>
            </a:solidFill>
          </p:grpSpPr>
          <p:sp>
            <p:nvSpPr>
              <p:cNvPr id="14" name="Vrije vorm 13">
                <a:extLst>
                  <a:ext uri="{FF2B5EF4-FFF2-40B4-BE49-F238E27FC236}">
                    <a16:creationId xmlns:a16="http://schemas.microsoft.com/office/drawing/2014/main" id="{04721C24-FE6A-FC28-B232-8A342F9C629C}"/>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6A453D9A-8945-5192-DE46-7D0B31134E60}"/>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461B0F4E-089A-57D4-74C9-71641C3DE692}"/>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95129E88-18CC-13A6-E9BC-F476953718CF}"/>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6D572418-0CD0-65B7-AFB9-5CD07A4D5F43}"/>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B29F4339-8EE7-B8BC-CBCF-AF0BC7375A0F}"/>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A53400B8-F59E-4CDA-3AEE-E8EB68612659}"/>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9ADCD494-146D-5EBF-F101-E29C24203045}"/>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CC088479-A9C4-F5D4-9191-D3F30C281241}"/>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032E724-E299-E064-4075-0BD62A96ADFE}"/>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66C3D951-F0C6-CE56-320B-E21882E6C509}"/>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590260ED-3FD3-F512-500E-448857828053}"/>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2E4D2132-07DE-5974-17BA-3BB77319596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239A79BD-AA58-468B-E8AA-7B06B46EB623}"/>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039F9E03-6111-9072-76FC-60B85696B3A2}"/>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1CD3001C-BA12-BFCA-5C25-EEF6E6418AA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C705F0DB-0477-0385-9935-C4AB15F4BE49}"/>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D96D9F34-412E-F71F-3D44-1DC7B399871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76F2ECCB-E8C5-5055-61DF-F4EF81574933}"/>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72A0FDEC-8076-F0DF-ABD2-B86C63B61FCF}"/>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F9CAFDCC-CAAF-2BCC-E34A-18A860593CF7}"/>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81A85E96-E267-20C7-4C86-59E425BF6A33}"/>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5D39152C-8D9A-7A21-0CED-2F6C5DF253BF}"/>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7D7C3008-7B54-B7BD-2377-D1E095675268}"/>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65A1F0F7-8472-C07A-1E13-9E4A74713169}"/>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76EF4C27-6467-1C26-30A4-F4FC21238C66}"/>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3C9E255D-5617-6639-676D-91FFE4D8F0CA}"/>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52F0762F-DFC1-D878-BB84-2AE9D9E4A5D7}"/>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3" name="Vrije vorm 12">
              <a:extLst>
                <a:ext uri="{FF2B5EF4-FFF2-40B4-BE49-F238E27FC236}">
                  <a16:creationId xmlns:a16="http://schemas.microsoft.com/office/drawing/2014/main" id="{E236AA4E-AF60-2BFC-72C4-A823B58DEAC0}"/>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16245777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el-lege-pagina">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34664018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ege-pagina">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32440650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el-blanco">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9CEFBDC4-5537-49C9-1204-1E16085DB74C}"/>
              </a:ext>
            </a:extLst>
          </p:cNvPr>
          <p:cNvSpPr/>
          <p:nvPr userDrawn="1"/>
        </p:nvSpPr>
        <p:spPr>
          <a:xfrm>
            <a:off x="1" y="6198670"/>
            <a:ext cx="12193589" cy="5390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spTree>
    <p:extLst>
      <p:ext uri="{BB962C8B-B14F-4D97-AF65-F5344CB8AC3E}">
        <p14:creationId xmlns:p14="http://schemas.microsoft.com/office/powerpoint/2010/main" val="959952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laceholder_1">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
        <p:nvSpPr>
          <p:cNvPr id="3" name="Rechthoek 2">
            <a:extLst>
              <a:ext uri="{FF2B5EF4-FFF2-40B4-BE49-F238E27FC236}">
                <a16:creationId xmlns:a16="http://schemas.microsoft.com/office/drawing/2014/main" id="{30EF2BCA-E121-589F-4018-4BEBC0DB3A98}"/>
              </a:ext>
            </a:extLst>
          </p:cNvPr>
          <p:cNvSpPr/>
          <p:nvPr userDrawn="1"/>
        </p:nvSpPr>
        <p:spPr>
          <a:xfrm>
            <a:off x="794" y="1487171"/>
            <a:ext cx="12192000" cy="5252994"/>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sp>
        <p:nvSpPr>
          <p:cNvPr id="69" name="Afgeronde rechthoek 68">
            <a:extLst>
              <a:ext uri="{FF2B5EF4-FFF2-40B4-BE49-F238E27FC236}">
                <a16:creationId xmlns:a16="http://schemas.microsoft.com/office/drawing/2014/main" id="{8CA6AA8A-8105-6845-5A86-530A49736B17}"/>
              </a:ext>
            </a:extLst>
          </p:cNvPr>
          <p:cNvSpPr/>
          <p:nvPr userDrawn="1"/>
        </p:nvSpPr>
        <p:spPr>
          <a:xfrm>
            <a:off x="343520" y="4035389"/>
            <a:ext cx="5399434" cy="513387"/>
          </a:xfrm>
          <a:prstGeom prst="roundRect">
            <a:avLst>
              <a:gd name="adj" fmla="val 50000"/>
            </a:avLst>
          </a:prstGeom>
          <a:solidFill>
            <a:schemeClr val="tx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0" name="Afgeronde rechthoek 69">
            <a:extLst>
              <a:ext uri="{FF2B5EF4-FFF2-40B4-BE49-F238E27FC236}">
                <a16:creationId xmlns:a16="http://schemas.microsoft.com/office/drawing/2014/main" id="{B3468AE6-13DB-B3E4-BBC0-FC813F3B33F3}"/>
              </a:ext>
            </a:extLst>
          </p:cNvPr>
          <p:cNvSpPr/>
          <p:nvPr userDrawn="1"/>
        </p:nvSpPr>
        <p:spPr>
          <a:xfrm>
            <a:off x="343520" y="4857442"/>
            <a:ext cx="5399434" cy="513387"/>
          </a:xfrm>
          <a:prstGeom prst="roundRect">
            <a:avLst>
              <a:gd name="adj" fmla="val 50000"/>
            </a:avLst>
          </a:prstGeom>
          <a:solidFill>
            <a:schemeClr val="tx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1" name="Afgeronde rechthoek 70">
            <a:extLst>
              <a:ext uri="{FF2B5EF4-FFF2-40B4-BE49-F238E27FC236}">
                <a16:creationId xmlns:a16="http://schemas.microsoft.com/office/drawing/2014/main" id="{BFACB1DA-0309-D1AF-800C-0AE84B261129}"/>
              </a:ext>
            </a:extLst>
          </p:cNvPr>
          <p:cNvSpPr/>
          <p:nvPr userDrawn="1"/>
        </p:nvSpPr>
        <p:spPr>
          <a:xfrm>
            <a:off x="343520" y="2387035"/>
            <a:ext cx="5399434" cy="513387"/>
          </a:xfrm>
          <a:prstGeom prst="roundRect">
            <a:avLst>
              <a:gd name="adj" fmla="val 50000"/>
            </a:avLst>
          </a:prstGeom>
          <a:solidFill>
            <a:schemeClr val="tx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2" name="Afgeronde rechthoek 71">
            <a:extLst>
              <a:ext uri="{FF2B5EF4-FFF2-40B4-BE49-F238E27FC236}">
                <a16:creationId xmlns:a16="http://schemas.microsoft.com/office/drawing/2014/main" id="{DB9C3437-B033-C806-E0B7-FC0212FD1A57}"/>
              </a:ext>
            </a:extLst>
          </p:cNvPr>
          <p:cNvSpPr/>
          <p:nvPr userDrawn="1"/>
        </p:nvSpPr>
        <p:spPr>
          <a:xfrm>
            <a:off x="343520" y="3211212"/>
            <a:ext cx="5399434" cy="513387"/>
          </a:xfrm>
          <a:prstGeom prst="roundRect">
            <a:avLst>
              <a:gd name="adj" fmla="val 50000"/>
            </a:avLst>
          </a:prstGeom>
          <a:solidFill>
            <a:schemeClr val="tx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3" name="Afgeronde rechthoek 72">
            <a:extLst>
              <a:ext uri="{FF2B5EF4-FFF2-40B4-BE49-F238E27FC236}">
                <a16:creationId xmlns:a16="http://schemas.microsoft.com/office/drawing/2014/main" id="{25E4FFAF-9F31-87AD-A258-0BC93E4B0E59}"/>
              </a:ext>
            </a:extLst>
          </p:cNvPr>
          <p:cNvSpPr/>
          <p:nvPr userDrawn="1"/>
        </p:nvSpPr>
        <p:spPr>
          <a:xfrm>
            <a:off x="0" y="1479356"/>
            <a:ext cx="6086475" cy="496556"/>
          </a:xfrm>
          <a:prstGeom prst="roundRect">
            <a:avLst>
              <a:gd name="adj" fmla="val 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180000" rtlCol="0" anchor="ctr"/>
          <a:lstStyle/>
          <a:p>
            <a:endParaRPr lang="nl-NL" sz="2000">
              <a:solidFill>
                <a:schemeClr val="bg1"/>
              </a:solidFill>
            </a:endParaRPr>
          </a:p>
        </p:txBody>
      </p:sp>
      <p:sp>
        <p:nvSpPr>
          <p:cNvPr id="74" name="Afgeronde rechthoek 73">
            <a:extLst>
              <a:ext uri="{FF2B5EF4-FFF2-40B4-BE49-F238E27FC236}">
                <a16:creationId xmlns:a16="http://schemas.microsoft.com/office/drawing/2014/main" id="{EC4A9D3B-C00C-13EA-0F9F-47CC2A5B25E6}"/>
              </a:ext>
            </a:extLst>
          </p:cNvPr>
          <p:cNvSpPr/>
          <p:nvPr userDrawn="1"/>
        </p:nvSpPr>
        <p:spPr>
          <a:xfrm>
            <a:off x="6108700" y="1479356"/>
            <a:ext cx="6084093" cy="496556"/>
          </a:xfrm>
          <a:prstGeom prst="roundRect">
            <a:avLst>
              <a:gd name="adj" fmla="val 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180000" rIns="180000" rtlCol="0" anchor="ctr"/>
          <a:lstStyle/>
          <a:p>
            <a:endParaRPr lang="nl-NL" sz="2000">
              <a:solidFill>
                <a:schemeClr val="bg1"/>
              </a:solidFill>
            </a:endParaRPr>
          </a:p>
        </p:txBody>
      </p:sp>
      <p:sp>
        <p:nvSpPr>
          <p:cNvPr id="75" name="Afgeronde rechthoek 74">
            <a:extLst>
              <a:ext uri="{FF2B5EF4-FFF2-40B4-BE49-F238E27FC236}">
                <a16:creationId xmlns:a16="http://schemas.microsoft.com/office/drawing/2014/main" id="{AD326E1C-41A1-FC7C-DBB4-B26C07BE8546}"/>
              </a:ext>
            </a:extLst>
          </p:cNvPr>
          <p:cNvSpPr/>
          <p:nvPr userDrawn="1"/>
        </p:nvSpPr>
        <p:spPr>
          <a:xfrm>
            <a:off x="6451029" y="4035389"/>
            <a:ext cx="5399434" cy="513387"/>
          </a:xfrm>
          <a:prstGeom prst="roundRect">
            <a:avLst>
              <a:gd name="adj" fmla="val 50000"/>
            </a:avLst>
          </a:prstGeom>
          <a:solidFill>
            <a:schemeClr val="accent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6" name="Afgeronde rechthoek 75">
            <a:extLst>
              <a:ext uri="{FF2B5EF4-FFF2-40B4-BE49-F238E27FC236}">
                <a16:creationId xmlns:a16="http://schemas.microsoft.com/office/drawing/2014/main" id="{E9054A60-2FDA-6903-8CEB-AA92AA0C3363}"/>
              </a:ext>
            </a:extLst>
          </p:cNvPr>
          <p:cNvSpPr/>
          <p:nvPr userDrawn="1"/>
        </p:nvSpPr>
        <p:spPr>
          <a:xfrm>
            <a:off x="6451029" y="2387035"/>
            <a:ext cx="5399434" cy="513387"/>
          </a:xfrm>
          <a:prstGeom prst="roundRect">
            <a:avLst>
              <a:gd name="adj" fmla="val 50000"/>
            </a:avLst>
          </a:prstGeom>
          <a:solidFill>
            <a:schemeClr val="accent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7" name="Afgeronde rechthoek 76">
            <a:extLst>
              <a:ext uri="{FF2B5EF4-FFF2-40B4-BE49-F238E27FC236}">
                <a16:creationId xmlns:a16="http://schemas.microsoft.com/office/drawing/2014/main" id="{84F4B05C-BF07-A26E-9900-61E7DCCE6D13}"/>
              </a:ext>
            </a:extLst>
          </p:cNvPr>
          <p:cNvSpPr/>
          <p:nvPr userDrawn="1"/>
        </p:nvSpPr>
        <p:spPr>
          <a:xfrm>
            <a:off x="6451029" y="3211212"/>
            <a:ext cx="5399434" cy="513387"/>
          </a:xfrm>
          <a:prstGeom prst="roundRect">
            <a:avLst>
              <a:gd name="adj" fmla="val 50000"/>
            </a:avLst>
          </a:prstGeom>
          <a:solidFill>
            <a:schemeClr val="accent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8" name="Afgeronde rechthoek 77">
            <a:extLst>
              <a:ext uri="{FF2B5EF4-FFF2-40B4-BE49-F238E27FC236}">
                <a16:creationId xmlns:a16="http://schemas.microsoft.com/office/drawing/2014/main" id="{44EB81CC-0064-802A-94E7-931FC53416B7}"/>
              </a:ext>
            </a:extLst>
          </p:cNvPr>
          <p:cNvSpPr/>
          <p:nvPr userDrawn="1"/>
        </p:nvSpPr>
        <p:spPr>
          <a:xfrm>
            <a:off x="6445741" y="4857442"/>
            <a:ext cx="5399434" cy="513387"/>
          </a:xfrm>
          <a:prstGeom prst="roundRect">
            <a:avLst>
              <a:gd name="adj" fmla="val 50000"/>
            </a:avLst>
          </a:prstGeom>
          <a:solidFill>
            <a:schemeClr val="accent2"/>
          </a:solidFill>
          <a:ln w="6350" cap="flat">
            <a:noFill/>
            <a:prstDash val="solid"/>
            <a:miter/>
          </a:ln>
        </p:spPr>
        <p:txBody>
          <a:bodyPr wrap="square" lIns="90000" rIns="90000" bIns="72000" rtlCol="0" anchor="ctr">
            <a:spAutoFit/>
          </a:bodyPr>
          <a:lstStyle/>
          <a:p>
            <a:endParaRPr lang="nl-NL" sz="1600">
              <a:solidFill>
                <a:schemeClr val="bg1"/>
              </a:solidFill>
            </a:endParaRPr>
          </a:p>
        </p:txBody>
      </p:sp>
      <p:cxnSp>
        <p:nvCxnSpPr>
          <p:cNvPr id="79" name="Rechte verbindingslijn 78">
            <a:extLst>
              <a:ext uri="{FF2B5EF4-FFF2-40B4-BE49-F238E27FC236}">
                <a16:creationId xmlns:a16="http://schemas.microsoft.com/office/drawing/2014/main" id="{38A59EEC-D9B7-E883-B417-D57C32C2B6FF}"/>
              </a:ext>
            </a:extLst>
          </p:cNvPr>
          <p:cNvCxnSpPr>
            <a:cxnSpLocks/>
            <a:endCxn id="3" idx="2"/>
          </p:cNvCxnSpPr>
          <p:nvPr userDrawn="1"/>
        </p:nvCxnSpPr>
        <p:spPr>
          <a:xfrm>
            <a:off x="6096794" y="1975912"/>
            <a:ext cx="0" cy="4764253"/>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1" name="Tijdelijke aanduiding voor tekst 80">
            <a:extLst>
              <a:ext uri="{FF2B5EF4-FFF2-40B4-BE49-F238E27FC236}">
                <a16:creationId xmlns:a16="http://schemas.microsoft.com/office/drawing/2014/main" id="{FB09FF0C-988A-6560-05D0-1D6424188EB3}"/>
              </a:ext>
            </a:extLst>
          </p:cNvPr>
          <p:cNvSpPr>
            <a:spLocks noGrp="1"/>
          </p:cNvSpPr>
          <p:nvPr>
            <p:ph type="body" sz="quarter" idx="10"/>
          </p:nvPr>
        </p:nvSpPr>
        <p:spPr>
          <a:xfrm>
            <a:off x="343520" y="1493861"/>
            <a:ext cx="5396592" cy="468000"/>
          </a:xfrm>
        </p:spPr>
        <p:txBody>
          <a:bodyPr anchor="ctr" anchorCtr="0"/>
          <a:lstStyle>
            <a:lvl1pPr marL="0" indent="0">
              <a:buNone/>
              <a:defRPr sz="2000">
                <a:solidFill>
                  <a:schemeClr val="bg1"/>
                </a:solidFill>
              </a:defRPr>
            </a:lvl1pPr>
          </a:lstStyle>
          <a:p>
            <a:pPr lvl="0"/>
            <a:r>
              <a:rPr lang="nl-NL"/>
              <a:t>Klikken om de tekststijl van het model te bewerken</a:t>
            </a:r>
          </a:p>
        </p:txBody>
      </p:sp>
      <p:sp>
        <p:nvSpPr>
          <p:cNvPr id="83" name="Tijdelijke aanduiding voor tekst 80">
            <a:extLst>
              <a:ext uri="{FF2B5EF4-FFF2-40B4-BE49-F238E27FC236}">
                <a16:creationId xmlns:a16="http://schemas.microsoft.com/office/drawing/2014/main" id="{9539E8FE-7AFF-C271-0BD7-561A61678EFD}"/>
              </a:ext>
            </a:extLst>
          </p:cNvPr>
          <p:cNvSpPr>
            <a:spLocks noGrp="1"/>
          </p:cNvSpPr>
          <p:nvPr>
            <p:ph type="body" sz="quarter" idx="11"/>
          </p:nvPr>
        </p:nvSpPr>
        <p:spPr>
          <a:xfrm>
            <a:off x="6448581" y="1492339"/>
            <a:ext cx="5396592" cy="469522"/>
          </a:xfrm>
        </p:spPr>
        <p:txBody>
          <a:bodyPr anchor="ctr" anchorCtr="0"/>
          <a:lstStyle>
            <a:lvl1pPr marL="0" indent="0">
              <a:buNone/>
              <a:defRPr sz="2000">
                <a:solidFill>
                  <a:schemeClr val="bg1"/>
                </a:solidFill>
              </a:defRPr>
            </a:lvl1pPr>
          </a:lstStyle>
          <a:p>
            <a:pPr lvl="0"/>
            <a:r>
              <a:rPr lang="nl-NL"/>
              <a:t>Klikken om de tekststijl van het model te bewerken</a:t>
            </a:r>
          </a:p>
        </p:txBody>
      </p:sp>
      <p:sp>
        <p:nvSpPr>
          <p:cNvPr id="84" name="Tijdelijke aanduiding voor tekst 80">
            <a:extLst>
              <a:ext uri="{FF2B5EF4-FFF2-40B4-BE49-F238E27FC236}">
                <a16:creationId xmlns:a16="http://schemas.microsoft.com/office/drawing/2014/main" id="{96FEBFBF-D844-5EF9-69F1-9E64213FFA87}"/>
              </a:ext>
            </a:extLst>
          </p:cNvPr>
          <p:cNvSpPr>
            <a:spLocks noGrp="1"/>
          </p:cNvSpPr>
          <p:nvPr>
            <p:ph type="body" sz="quarter" idx="12"/>
          </p:nvPr>
        </p:nvSpPr>
        <p:spPr>
          <a:xfrm>
            <a:off x="579862" y="2409728"/>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86" name="Tijdelijke aanduiding voor tekst 80">
            <a:extLst>
              <a:ext uri="{FF2B5EF4-FFF2-40B4-BE49-F238E27FC236}">
                <a16:creationId xmlns:a16="http://schemas.microsoft.com/office/drawing/2014/main" id="{D65B58ED-FE50-EDB4-E9B4-1B7EC270DE53}"/>
              </a:ext>
            </a:extLst>
          </p:cNvPr>
          <p:cNvSpPr>
            <a:spLocks noGrp="1"/>
          </p:cNvSpPr>
          <p:nvPr>
            <p:ph type="body" sz="quarter" idx="13"/>
          </p:nvPr>
        </p:nvSpPr>
        <p:spPr>
          <a:xfrm>
            <a:off x="579862" y="3234751"/>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87" name="Tijdelijke aanduiding voor tekst 80">
            <a:extLst>
              <a:ext uri="{FF2B5EF4-FFF2-40B4-BE49-F238E27FC236}">
                <a16:creationId xmlns:a16="http://schemas.microsoft.com/office/drawing/2014/main" id="{3E04C448-68CB-63C1-8CFE-3C14E0A8D631}"/>
              </a:ext>
            </a:extLst>
          </p:cNvPr>
          <p:cNvSpPr>
            <a:spLocks noGrp="1"/>
          </p:cNvSpPr>
          <p:nvPr>
            <p:ph type="body" sz="quarter" idx="14"/>
          </p:nvPr>
        </p:nvSpPr>
        <p:spPr>
          <a:xfrm>
            <a:off x="579862" y="4058082"/>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88" name="Tijdelijke aanduiding voor tekst 80">
            <a:extLst>
              <a:ext uri="{FF2B5EF4-FFF2-40B4-BE49-F238E27FC236}">
                <a16:creationId xmlns:a16="http://schemas.microsoft.com/office/drawing/2014/main" id="{1E7CC0C8-620E-7DA7-344B-6F38A6BF8225}"/>
              </a:ext>
            </a:extLst>
          </p:cNvPr>
          <p:cNvSpPr>
            <a:spLocks noGrp="1"/>
          </p:cNvSpPr>
          <p:nvPr>
            <p:ph type="body" sz="quarter" idx="15"/>
          </p:nvPr>
        </p:nvSpPr>
        <p:spPr>
          <a:xfrm>
            <a:off x="579862" y="4883104"/>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89" name="Tijdelijke aanduiding voor tekst 80">
            <a:extLst>
              <a:ext uri="{FF2B5EF4-FFF2-40B4-BE49-F238E27FC236}">
                <a16:creationId xmlns:a16="http://schemas.microsoft.com/office/drawing/2014/main" id="{7892F73F-99A8-552D-E9C3-3528B430FF6F}"/>
              </a:ext>
            </a:extLst>
          </p:cNvPr>
          <p:cNvSpPr>
            <a:spLocks noGrp="1"/>
          </p:cNvSpPr>
          <p:nvPr>
            <p:ph type="body" sz="quarter" idx="16"/>
          </p:nvPr>
        </p:nvSpPr>
        <p:spPr>
          <a:xfrm>
            <a:off x="6718728" y="2409728"/>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90" name="Tijdelijke aanduiding voor tekst 80">
            <a:extLst>
              <a:ext uri="{FF2B5EF4-FFF2-40B4-BE49-F238E27FC236}">
                <a16:creationId xmlns:a16="http://schemas.microsoft.com/office/drawing/2014/main" id="{31BE5BFE-5348-1249-C758-F5577C871A0F}"/>
              </a:ext>
            </a:extLst>
          </p:cNvPr>
          <p:cNvSpPr>
            <a:spLocks noGrp="1"/>
          </p:cNvSpPr>
          <p:nvPr>
            <p:ph type="body" sz="quarter" idx="17"/>
          </p:nvPr>
        </p:nvSpPr>
        <p:spPr>
          <a:xfrm>
            <a:off x="6718728" y="3234751"/>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91" name="Tijdelijke aanduiding voor tekst 80">
            <a:extLst>
              <a:ext uri="{FF2B5EF4-FFF2-40B4-BE49-F238E27FC236}">
                <a16:creationId xmlns:a16="http://schemas.microsoft.com/office/drawing/2014/main" id="{32CF15AA-21FE-99DC-68BC-BE3B3444B809}"/>
              </a:ext>
            </a:extLst>
          </p:cNvPr>
          <p:cNvSpPr>
            <a:spLocks noGrp="1"/>
          </p:cNvSpPr>
          <p:nvPr>
            <p:ph type="body" sz="quarter" idx="18"/>
          </p:nvPr>
        </p:nvSpPr>
        <p:spPr>
          <a:xfrm>
            <a:off x="6718728" y="4058082"/>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92" name="Tijdelijke aanduiding voor tekst 80">
            <a:extLst>
              <a:ext uri="{FF2B5EF4-FFF2-40B4-BE49-F238E27FC236}">
                <a16:creationId xmlns:a16="http://schemas.microsoft.com/office/drawing/2014/main" id="{77A7D102-9F24-D2DA-72A1-E1CCEC16428D}"/>
              </a:ext>
            </a:extLst>
          </p:cNvPr>
          <p:cNvSpPr>
            <a:spLocks noGrp="1"/>
          </p:cNvSpPr>
          <p:nvPr>
            <p:ph type="body" sz="quarter" idx="19"/>
          </p:nvPr>
        </p:nvSpPr>
        <p:spPr>
          <a:xfrm>
            <a:off x="6718728" y="4883104"/>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grpSp>
        <p:nvGrpSpPr>
          <p:cNvPr id="96" name="Graphic 2">
            <a:extLst>
              <a:ext uri="{FF2B5EF4-FFF2-40B4-BE49-F238E27FC236}">
                <a16:creationId xmlns:a16="http://schemas.microsoft.com/office/drawing/2014/main" id="{4D9FB358-4790-76B8-010C-6403D193FA4B}"/>
              </a:ext>
            </a:extLst>
          </p:cNvPr>
          <p:cNvGrpSpPr>
            <a:grpSpLocks noChangeAspect="1"/>
          </p:cNvGrpSpPr>
          <p:nvPr/>
        </p:nvGrpSpPr>
        <p:grpSpPr>
          <a:xfrm>
            <a:off x="8268734" y="6047720"/>
            <a:ext cx="3698154" cy="442443"/>
            <a:chOff x="879392" y="2827824"/>
            <a:chExt cx="10618826" cy="1270425"/>
          </a:xfrm>
        </p:grpSpPr>
        <p:grpSp>
          <p:nvGrpSpPr>
            <p:cNvPr id="97" name="Graphic 2">
              <a:extLst>
                <a:ext uri="{FF2B5EF4-FFF2-40B4-BE49-F238E27FC236}">
                  <a16:creationId xmlns:a16="http://schemas.microsoft.com/office/drawing/2014/main" id="{56897838-5B09-C0AF-6FA1-9266A439C755}"/>
                </a:ext>
              </a:extLst>
            </p:cNvPr>
            <p:cNvGrpSpPr/>
            <p:nvPr/>
          </p:nvGrpSpPr>
          <p:grpSpPr>
            <a:xfrm>
              <a:off x="1256680" y="3091869"/>
              <a:ext cx="853236" cy="630087"/>
              <a:chOff x="1256680" y="3091869"/>
              <a:chExt cx="853236" cy="630087"/>
            </a:xfrm>
          </p:grpSpPr>
          <p:sp>
            <p:nvSpPr>
              <p:cNvPr id="155" name="Vrije vorm 154">
                <a:extLst>
                  <a:ext uri="{FF2B5EF4-FFF2-40B4-BE49-F238E27FC236}">
                    <a16:creationId xmlns:a16="http://schemas.microsoft.com/office/drawing/2014/main" id="{4940251B-DFD3-2690-1687-B065D912CF49}"/>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031CD919-B4D5-BDE0-8D68-F83176F367F8}"/>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D3D95149-9914-9F3C-B074-5C849C384C2B}"/>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64B7B6FF-193D-9BCC-FEB5-C978323AD5FE}"/>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98AD943E-806B-7932-97B8-94EA6E1BE260}"/>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F433F469-1C03-0CAA-D242-9C8726739B98}"/>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98" name="Graphic 2">
              <a:extLst>
                <a:ext uri="{FF2B5EF4-FFF2-40B4-BE49-F238E27FC236}">
                  <a16:creationId xmlns:a16="http://schemas.microsoft.com/office/drawing/2014/main" id="{B3C105DF-823C-02DC-20F6-823137FE7DC0}"/>
                </a:ext>
              </a:extLst>
            </p:cNvPr>
            <p:cNvGrpSpPr/>
            <p:nvPr/>
          </p:nvGrpSpPr>
          <p:grpSpPr>
            <a:xfrm>
              <a:off x="2591781" y="3013012"/>
              <a:ext cx="8906436" cy="574254"/>
              <a:chOff x="2591781" y="3013012"/>
              <a:chExt cx="8906436" cy="574254"/>
            </a:xfrm>
            <a:solidFill>
              <a:srgbClr val="005184"/>
            </a:solidFill>
          </p:grpSpPr>
          <p:sp>
            <p:nvSpPr>
              <p:cNvPr id="129" name="Vrije vorm 128">
                <a:extLst>
                  <a:ext uri="{FF2B5EF4-FFF2-40B4-BE49-F238E27FC236}">
                    <a16:creationId xmlns:a16="http://schemas.microsoft.com/office/drawing/2014/main" id="{8F8F9AB9-91F1-1DD7-C121-D1A80474976D}"/>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130" name="Vrije vorm 129">
                <a:extLst>
                  <a:ext uri="{FF2B5EF4-FFF2-40B4-BE49-F238E27FC236}">
                    <a16:creationId xmlns:a16="http://schemas.microsoft.com/office/drawing/2014/main" id="{610F8296-A98B-1A49-74DD-6AA80B62BAF0}"/>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10DC2B45-7D9C-AC91-9AF3-A93ECF555EEE}"/>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94F9B347-DC7D-C92D-2EC9-2A341B71B20C}"/>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E132B2E8-F0C3-C67D-66F2-A297387AD4F3}"/>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38FA2BF5-CA26-64C4-DD5B-EE51D4AE231E}"/>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CC473264-C1AF-23E8-B1B7-62FA69F0C988}"/>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36" name="Vrije vorm 135">
                <a:extLst>
                  <a:ext uri="{FF2B5EF4-FFF2-40B4-BE49-F238E27FC236}">
                    <a16:creationId xmlns:a16="http://schemas.microsoft.com/office/drawing/2014/main" id="{FED55EAF-6C3E-BCBD-1B88-3FEDAF32AA86}"/>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37" name="Vrije vorm 136">
                <a:extLst>
                  <a:ext uri="{FF2B5EF4-FFF2-40B4-BE49-F238E27FC236}">
                    <a16:creationId xmlns:a16="http://schemas.microsoft.com/office/drawing/2014/main" id="{CAB5737E-0D11-789C-5F15-A42D6B45EFD3}"/>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138" name="Vrije vorm 137">
                <a:extLst>
                  <a:ext uri="{FF2B5EF4-FFF2-40B4-BE49-F238E27FC236}">
                    <a16:creationId xmlns:a16="http://schemas.microsoft.com/office/drawing/2014/main" id="{8CFC2AE3-5D3F-547D-EE58-BC8B6C58BCD8}"/>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39" name="Vrije vorm 138">
                <a:extLst>
                  <a:ext uri="{FF2B5EF4-FFF2-40B4-BE49-F238E27FC236}">
                    <a16:creationId xmlns:a16="http://schemas.microsoft.com/office/drawing/2014/main" id="{1A05217E-484D-431F-0DA2-459C0160B26F}"/>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140" name="Vrije vorm 139">
                <a:extLst>
                  <a:ext uri="{FF2B5EF4-FFF2-40B4-BE49-F238E27FC236}">
                    <a16:creationId xmlns:a16="http://schemas.microsoft.com/office/drawing/2014/main" id="{19F352BE-43D6-C5EA-FD5E-63061BD4457D}"/>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BAF273A1-03D4-6B0E-47A0-B9CCBB2F6E40}"/>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3A6716F4-282D-EDC2-14F3-296E6ECEC80A}"/>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143" name="Vrije vorm 142">
                <a:extLst>
                  <a:ext uri="{FF2B5EF4-FFF2-40B4-BE49-F238E27FC236}">
                    <a16:creationId xmlns:a16="http://schemas.microsoft.com/office/drawing/2014/main" id="{6E8C9C1A-6F92-E145-8753-8AAD80F4D48E}"/>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144" name="Vrije vorm 143">
                <a:extLst>
                  <a:ext uri="{FF2B5EF4-FFF2-40B4-BE49-F238E27FC236}">
                    <a16:creationId xmlns:a16="http://schemas.microsoft.com/office/drawing/2014/main" id="{7997B4FE-65CA-816F-BE42-0475A566195F}"/>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45" name="Vrije vorm 144">
                <a:extLst>
                  <a:ext uri="{FF2B5EF4-FFF2-40B4-BE49-F238E27FC236}">
                    <a16:creationId xmlns:a16="http://schemas.microsoft.com/office/drawing/2014/main" id="{CF10A12B-8A7A-F644-B8E2-851E3A43DCEC}"/>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146" name="Vrije vorm 145">
                <a:extLst>
                  <a:ext uri="{FF2B5EF4-FFF2-40B4-BE49-F238E27FC236}">
                    <a16:creationId xmlns:a16="http://schemas.microsoft.com/office/drawing/2014/main" id="{5E9A7A7D-B83F-17D9-859B-5FF56EB85D5B}"/>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A577DF32-93AA-C773-F27B-2D94C8D2DCAF}"/>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48" name="Vrije vorm 147">
                <a:extLst>
                  <a:ext uri="{FF2B5EF4-FFF2-40B4-BE49-F238E27FC236}">
                    <a16:creationId xmlns:a16="http://schemas.microsoft.com/office/drawing/2014/main" id="{A1790FB6-587C-9DBC-453A-B323B0FFECB4}"/>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2356E540-F63C-F9EF-DAA9-EB8A6B1D5B9A}"/>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15C46511-1B95-4E0F-4217-418549147D6C}"/>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48E22C7F-0A19-DE07-CF79-913357ED7D51}"/>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EBBFF39E-5275-69B4-A71F-CA03E39D8582}"/>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FFD9FA80-68CC-4173-CCBD-DBE3C6AE34A0}"/>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C504437D-B339-648E-B9F2-E3544EC7307F}"/>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99" name="Graphic 2">
              <a:extLst>
                <a:ext uri="{FF2B5EF4-FFF2-40B4-BE49-F238E27FC236}">
                  <a16:creationId xmlns:a16="http://schemas.microsoft.com/office/drawing/2014/main" id="{19B6D15F-9904-AE31-1B7B-9D9F40107862}"/>
                </a:ext>
              </a:extLst>
            </p:cNvPr>
            <p:cNvGrpSpPr/>
            <p:nvPr/>
          </p:nvGrpSpPr>
          <p:grpSpPr>
            <a:xfrm>
              <a:off x="2582296" y="3655179"/>
              <a:ext cx="5270759" cy="237639"/>
              <a:chOff x="2582296" y="3655179"/>
              <a:chExt cx="5270759" cy="237639"/>
            </a:xfrm>
            <a:solidFill>
              <a:srgbClr val="005184"/>
            </a:solidFill>
          </p:grpSpPr>
          <p:sp>
            <p:nvSpPr>
              <p:cNvPr id="101" name="Vrije vorm 100">
                <a:extLst>
                  <a:ext uri="{FF2B5EF4-FFF2-40B4-BE49-F238E27FC236}">
                    <a16:creationId xmlns:a16="http://schemas.microsoft.com/office/drawing/2014/main" id="{4876C9EF-9791-0965-ACF6-6699E6A1A32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2" name="Vrije vorm 101">
                <a:extLst>
                  <a:ext uri="{FF2B5EF4-FFF2-40B4-BE49-F238E27FC236}">
                    <a16:creationId xmlns:a16="http://schemas.microsoft.com/office/drawing/2014/main" id="{C6AB26B4-E657-5252-DDC3-5315476B175E}"/>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03" name="Vrije vorm 102">
                <a:extLst>
                  <a:ext uri="{FF2B5EF4-FFF2-40B4-BE49-F238E27FC236}">
                    <a16:creationId xmlns:a16="http://schemas.microsoft.com/office/drawing/2014/main" id="{65AD9E33-D302-A22C-A69D-37F1E392FFA5}"/>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04" name="Vrije vorm 103">
                <a:extLst>
                  <a:ext uri="{FF2B5EF4-FFF2-40B4-BE49-F238E27FC236}">
                    <a16:creationId xmlns:a16="http://schemas.microsoft.com/office/drawing/2014/main" id="{317A7F9A-25C7-F766-46E4-3BF1EC45AFFE}"/>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05" name="Vrije vorm 104">
                <a:extLst>
                  <a:ext uri="{FF2B5EF4-FFF2-40B4-BE49-F238E27FC236}">
                    <a16:creationId xmlns:a16="http://schemas.microsoft.com/office/drawing/2014/main" id="{8B9C5961-A4D4-6199-77C0-28B2996ABF95}"/>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9A427906-DB89-3A0F-C7EF-2CF3A6814C81}"/>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07" name="Vrije vorm 106">
                <a:extLst>
                  <a:ext uri="{FF2B5EF4-FFF2-40B4-BE49-F238E27FC236}">
                    <a16:creationId xmlns:a16="http://schemas.microsoft.com/office/drawing/2014/main" id="{CA4064C2-092C-6B38-4FA9-953312DBD15E}"/>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08" name="Vrije vorm 107">
                <a:extLst>
                  <a:ext uri="{FF2B5EF4-FFF2-40B4-BE49-F238E27FC236}">
                    <a16:creationId xmlns:a16="http://schemas.microsoft.com/office/drawing/2014/main" id="{2524B098-81A4-E89C-B129-F26EAD8D7262}"/>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71E94F32-D6BF-7956-DF82-902B7EB75242}"/>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39E81038-1EFB-C4E3-60B5-DC795843D0B5}"/>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EBA5503F-3558-119B-81C5-32EDC88DD922}"/>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0025B4C9-7F88-5378-B733-FBF5E0D1EB05}"/>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88BB19C4-1CB4-F88C-7649-BBF81D4D1F54}"/>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E248B060-B899-AFC8-F341-D7B1482492FB}"/>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1884F241-FC98-4928-A218-0F5A889A3C1B}"/>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6" name="Vrije vorm 115">
                <a:extLst>
                  <a:ext uri="{FF2B5EF4-FFF2-40B4-BE49-F238E27FC236}">
                    <a16:creationId xmlns:a16="http://schemas.microsoft.com/office/drawing/2014/main" id="{65F69BCA-EBF8-801F-F9DA-D49BEE8B6366}"/>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4A5CFAE4-B738-A7C2-0294-8C3315983BD8}"/>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18" name="Vrije vorm 117">
                <a:extLst>
                  <a:ext uri="{FF2B5EF4-FFF2-40B4-BE49-F238E27FC236}">
                    <a16:creationId xmlns:a16="http://schemas.microsoft.com/office/drawing/2014/main" id="{CE5FEDAD-7D7A-7837-EFA9-00659FBA7008}"/>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3C922778-05F4-9C74-A3CE-BE682063CA3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0" name="Vrije vorm 119">
                <a:extLst>
                  <a:ext uri="{FF2B5EF4-FFF2-40B4-BE49-F238E27FC236}">
                    <a16:creationId xmlns:a16="http://schemas.microsoft.com/office/drawing/2014/main" id="{712E9143-A480-C5BD-6241-8D0758ABB2C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971E669F-9737-FE2E-19E0-FB9E88DB372C}"/>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B5F570C7-7402-E816-48E9-89DB508DD373}"/>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5D305025-DCEF-9D3C-C637-69AF3703AC10}"/>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8D83BD1E-A8B8-A8F1-4E5B-13D20AA977B9}"/>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0F1DB909-5846-6C41-053D-CD63B2B8B451}"/>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A2DC7377-65F2-FAEF-283D-9753310A81A4}"/>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1147B82E-ADB5-C7E6-B28C-D4E04F18780D}"/>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BA172030-4968-31FC-47FA-4F48ED49FFD0}"/>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00" name="Vrije vorm 99">
              <a:extLst>
                <a:ext uri="{FF2B5EF4-FFF2-40B4-BE49-F238E27FC236}">
                  <a16:creationId xmlns:a16="http://schemas.microsoft.com/office/drawing/2014/main" id="{2BAA72C2-3F30-94A3-B52A-5513CDD35CDA}"/>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142729140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0000">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14:bounceEnd="50000">
                                          <p:cBhvr additive="base">
                                            <p:cTn id="7" dur="2000" fill="hold"/>
                                            <p:tgtEl>
                                              <p:spTgt spid="71"/>
                                            </p:tgtEl>
                                            <p:attrNameLst>
                                              <p:attrName>ppt_x</p:attrName>
                                            </p:attrNameLst>
                                          </p:cBhvr>
                                          <p:tavLst>
                                            <p:tav tm="0">
                                              <p:val>
                                                <p:strVal val="0-#ppt_w/2"/>
                                              </p:val>
                                            </p:tav>
                                            <p:tav tm="100000">
                                              <p:val>
                                                <p:strVal val="#ppt_x"/>
                                              </p:val>
                                            </p:tav>
                                          </p:tavLst>
                                        </p:anim>
                                        <p:anim calcmode="lin" valueType="num" p14:bounceEnd="50000">
                                          <p:cBhvr additive="base">
                                            <p:cTn id="8" dur="2000" fill="hold"/>
                                            <p:tgtEl>
                                              <p:spTgt spid="7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0000">
                                      <p:stCondLst>
                                        <p:cond delay="250"/>
                                      </p:stCondLst>
                                      <p:childTnLst>
                                        <p:set>
                                          <p:cBhvr>
                                            <p:cTn id="10" dur="1" fill="hold">
                                              <p:stCondLst>
                                                <p:cond delay="0"/>
                                              </p:stCondLst>
                                            </p:cTn>
                                            <p:tgtEl>
                                              <p:spTgt spid="72"/>
                                            </p:tgtEl>
                                            <p:attrNameLst>
                                              <p:attrName>style.visibility</p:attrName>
                                            </p:attrNameLst>
                                          </p:cBhvr>
                                          <p:to>
                                            <p:strVal val="visible"/>
                                          </p:to>
                                        </p:set>
                                        <p:anim calcmode="lin" valueType="num" p14:bounceEnd="50000">
                                          <p:cBhvr additive="base">
                                            <p:cTn id="11" dur="2000" fill="hold"/>
                                            <p:tgtEl>
                                              <p:spTgt spid="72"/>
                                            </p:tgtEl>
                                            <p:attrNameLst>
                                              <p:attrName>ppt_x</p:attrName>
                                            </p:attrNameLst>
                                          </p:cBhvr>
                                          <p:tavLst>
                                            <p:tav tm="0">
                                              <p:val>
                                                <p:strVal val="0-#ppt_w/2"/>
                                              </p:val>
                                            </p:tav>
                                            <p:tav tm="100000">
                                              <p:val>
                                                <p:strVal val="#ppt_x"/>
                                              </p:val>
                                            </p:tav>
                                          </p:tavLst>
                                        </p:anim>
                                        <p:anim calcmode="lin" valueType="num" p14:bounceEnd="50000">
                                          <p:cBhvr additive="base">
                                            <p:cTn id="12" dur="2000" fill="hold"/>
                                            <p:tgtEl>
                                              <p:spTgt spid="7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0000">
                                      <p:stCondLst>
                                        <p:cond delay="500"/>
                                      </p:stCondLst>
                                      <p:childTnLst>
                                        <p:set>
                                          <p:cBhvr>
                                            <p:cTn id="14" dur="1" fill="hold">
                                              <p:stCondLst>
                                                <p:cond delay="0"/>
                                              </p:stCondLst>
                                            </p:cTn>
                                            <p:tgtEl>
                                              <p:spTgt spid="69"/>
                                            </p:tgtEl>
                                            <p:attrNameLst>
                                              <p:attrName>style.visibility</p:attrName>
                                            </p:attrNameLst>
                                          </p:cBhvr>
                                          <p:to>
                                            <p:strVal val="visible"/>
                                          </p:to>
                                        </p:set>
                                        <p:anim calcmode="lin" valueType="num" p14:bounceEnd="50000">
                                          <p:cBhvr additive="base">
                                            <p:cTn id="15" dur="2000" fill="hold"/>
                                            <p:tgtEl>
                                              <p:spTgt spid="69"/>
                                            </p:tgtEl>
                                            <p:attrNameLst>
                                              <p:attrName>ppt_x</p:attrName>
                                            </p:attrNameLst>
                                          </p:cBhvr>
                                          <p:tavLst>
                                            <p:tav tm="0">
                                              <p:val>
                                                <p:strVal val="0-#ppt_w/2"/>
                                              </p:val>
                                            </p:tav>
                                            <p:tav tm="100000">
                                              <p:val>
                                                <p:strVal val="#ppt_x"/>
                                              </p:val>
                                            </p:tav>
                                          </p:tavLst>
                                        </p:anim>
                                        <p:anim calcmode="lin" valueType="num" p14:bounceEnd="50000">
                                          <p:cBhvr additive="base">
                                            <p:cTn id="16" dur="2000" fill="hold"/>
                                            <p:tgtEl>
                                              <p:spTgt spid="6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750"/>
                                      </p:stCondLst>
                                      <p:childTnLst>
                                        <p:set>
                                          <p:cBhvr>
                                            <p:cTn id="18" dur="1" fill="hold">
                                              <p:stCondLst>
                                                <p:cond delay="0"/>
                                              </p:stCondLst>
                                            </p:cTn>
                                            <p:tgtEl>
                                              <p:spTgt spid="70"/>
                                            </p:tgtEl>
                                            <p:attrNameLst>
                                              <p:attrName>style.visibility</p:attrName>
                                            </p:attrNameLst>
                                          </p:cBhvr>
                                          <p:to>
                                            <p:strVal val="visible"/>
                                          </p:to>
                                        </p:set>
                                        <p:anim calcmode="lin" valueType="num" p14:bounceEnd="50000">
                                          <p:cBhvr additive="base">
                                            <p:cTn id="19" dur="2000" fill="hold"/>
                                            <p:tgtEl>
                                              <p:spTgt spid="70"/>
                                            </p:tgtEl>
                                            <p:attrNameLst>
                                              <p:attrName>ppt_x</p:attrName>
                                            </p:attrNameLst>
                                          </p:cBhvr>
                                          <p:tavLst>
                                            <p:tav tm="0">
                                              <p:val>
                                                <p:strVal val="0-#ppt_w/2"/>
                                              </p:val>
                                            </p:tav>
                                            <p:tav tm="100000">
                                              <p:val>
                                                <p:strVal val="#ppt_x"/>
                                              </p:val>
                                            </p:tav>
                                          </p:tavLst>
                                        </p:anim>
                                        <p:anim calcmode="lin" valueType="num" p14:bounceEnd="50000">
                                          <p:cBhvr additive="base">
                                            <p:cTn id="20" dur="20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14:presetBounceEnd="50000">
                                      <p:stCondLst>
                                        <p:cond delay="0"/>
                                      </p:stCondLst>
                                      <p:childTnLst>
                                        <p:set>
                                          <p:cBhvr>
                                            <p:cTn id="24" dur="1" fill="hold">
                                              <p:stCondLst>
                                                <p:cond delay="0"/>
                                              </p:stCondLst>
                                            </p:cTn>
                                            <p:tgtEl>
                                              <p:spTgt spid="76"/>
                                            </p:tgtEl>
                                            <p:attrNameLst>
                                              <p:attrName>style.visibility</p:attrName>
                                            </p:attrNameLst>
                                          </p:cBhvr>
                                          <p:to>
                                            <p:strVal val="visible"/>
                                          </p:to>
                                        </p:set>
                                        <p:anim calcmode="lin" valueType="num" p14:bounceEnd="50000">
                                          <p:cBhvr additive="base">
                                            <p:cTn id="25" dur="2000" fill="hold"/>
                                            <p:tgtEl>
                                              <p:spTgt spid="76"/>
                                            </p:tgtEl>
                                            <p:attrNameLst>
                                              <p:attrName>ppt_x</p:attrName>
                                            </p:attrNameLst>
                                          </p:cBhvr>
                                          <p:tavLst>
                                            <p:tav tm="0">
                                              <p:val>
                                                <p:strVal val="1+#ppt_w/2"/>
                                              </p:val>
                                            </p:tav>
                                            <p:tav tm="100000">
                                              <p:val>
                                                <p:strVal val="#ppt_x"/>
                                              </p:val>
                                            </p:tav>
                                          </p:tavLst>
                                        </p:anim>
                                        <p:anim calcmode="lin" valueType="num" p14:bounceEnd="50000">
                                          <p:cBhvr additive="base">
                                            <p:cTn id="26" dur="2000" fill="hold"/>
                                            <p:tgtEl>
                                              <p:spTgt spid="76"/>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14:presetBounceEnd="50000">
                                      <p:stCondLst>
                                        <p:cond delay="250"/>
                                      </p:stCondLst>
                                      <p:childTnLst>
                                        <p:set>
                                          <p:cBhvr>
                                            <p:cTn id="28" dur="1" fill="hold">
                                              <p:stCondLst>
                                                <p:cond delay="0"/>
                                              </p:stCondLst>
                                            </p:cTn>
                                            <p:tgtEl>
                                              <p:spTgt spid="77"/>
                                            </p:tgtEl>
                                            <p:attrNameLst>
                                              <p:attrName>style.visibility</p:attrName>
                                            </p:attrNameLst>
                                          </p:cBhvr>
                                          <p:to>
                                            <p:strVal val="visible"/>
                                          </p:to>
                                        </p:set>
                                        <p:anim calcmode="lin" valueType="num" p14:bounceEnd="50000">
                                          <p:cBhvr additive="base">
                                            <p:cTn id="29" dur="2000" fill="hold"/>
                                            <p:tgtEl>
                                              <p:spTgt spid="77"/>
                                            </p:tgtEl>
                                            <p:attrNameLst>
                                              <p:attrName>ppt_x</p:attrName>
                                            </p:attrNameLst>
                                          </p:cBhvr>
                                          <p:tavLst>
                                            <p:tav tm="0">
                                              <p:val>
                                                <p:strVal val="1+#ppt_w/2"/>
                                              </p:val>
                                            </p:tav>
                                            <p:tav tm="100000">
                                              <p:val>
                                                <p:strVal val="#ppt_x"/>
                                              </p:val>
                                            </p:tav>
                                          </p:tavLst>
                                        </p:anim>
                                        <p:anim calcmode="lin" valueType="num" p14:bounceEnd="50000">
                                          <p:cBhvr additive="base">
                                            <p:cTn id="30" dur="2000" fill="hold"/>
                                            <p:tgtEl>
                                              <p:spTgt spid="77"/>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14:presetBounceEnd="50000">
                                      <p:stCondLst>
                                        <p:cond delay="500"/>
                                      </p:stCondLst>
                                      <p:childTnLst>
                                        <p:set>
                                          <p:cBhvr>
                                            <p:cTn id="32" dur="1" fill="hold">
                                              <p:stCondLst>
                                                <p:cond delay="0"/>
                                              </p:stCondLst>
                                            </p:cTn>
                                            <p:tgtEl>
                                              <p:spTgt spid="75"/>
                                            </p:tgtEl>
                                            <p:attrNameLst>
                                              <p:attrName>style.visibility</p:attrName>
                                            </p:attrNameLst>
                                          </p:cBhvr>
                                          <p:to>
                                            <p:strVal val="visible"/>
                                          </p:to>
                                        </p:set>
                                        <p:anim calcmode="lin" valueType="num" p14:bounceEnd="50000">
                                          <p:cBhvr additive="base">
                                            <p:cTn id="33" dur="2000" fill="hold"/>
                                            <p:tgtEl>
                                              <p:spTgt spid="75"/>
                                            </p:tgtEl>
                                            <p:attrNameLst>
                                              <p:attrName>ppt_x</p:attrName>
                                            </p:attrNameLst>
                                          </p:cBhvr>
                                          <p:tavLst>
                                            <p:tav tm="0">
                                              <p:val>
                                                <p:strVal val="1+#ppt_w/2"/>
                                              </p:val>
                                            </p:tav>
                                            <p:tav tm="100000">
                                              <p:val>
                                                <p:strVal val="#ppt_x"/>
                                              </p:val>
                                            </p:tav>
                                          </p:tavLst>
                                        </p:anim>
                                        <p:anim calcmode="lin" valueType="num" p14:bounceEnd="50000">
                                          <p:cBhvr additive="base">
                                            <p:cTn id="34" dur="2000" fill="hold"/>
                                            <p:tgtEl>
                                              <p:spTgt spid="75"/>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14:presetBounceEnd="50000">
                                      <p:stCondLst>
                                        <p:cond delay="750"/>
                                      </p:stCondLst>
                                      <p:childTnLst>
                                        <p:set>
                                          <p:cBhvr>
                                            <p:cTn id="36" dur="1" fill="hold">
                                              <p:stCondLst>
                                                <p:cond delay="0"/>
                                              </p:stCondLst>
                                            </p:cTn>
                                            <p:tgtEl>
                                              <p:spTgt spid="78"/>
                                            </p:tgtEl>
                                            <p:attrNameLst>
                                              <p:attrName>style.visibility</p:attrName>
                                            </p:attrNameLst>
                                          </p:cBhvr>
                                          <p:to>
                                            <p:strVal val="visible"/>
                                          </p:to>
                                        </p:set>
                                        <p:anim calcmode="lin" valueType="num" p14:bounceEnd="50000">
                                          <p:cBhvr additive="base">
                                            <p:cTn id="37" dur="2000" fill="hold"/>
                                            <p:tgtEl>
                                              <p:spTgt spid="78"/>
                                            </p:tgtEl>
                                            <p:attrNameLst>
                                              <p:attrName>ppt_x</p:attrName>
                                            </p:attrNameLst>
                                          </p:cBhvr>
                                          <p:tavLst>
                                            <p:tav tm="0">
                                              <p:val>
                                                <p:strVal val="1+#ppt_w/2"/>
                                              </p:val>
                                            </p:tav>
                                            <p:tav tm="100000">
                                              <p:val>
                                                <p:strVal val="#ppt_x"/>
                                              </p:val>
                                            </p:tav>
                                          </p:tavLst>
                                        </p:anim>
                                        <p:anim calcmode="lin" valueType="num" p14:bounceEnd="50000">
                                          <p:cBhvr additive="base">
                                            <p:cTn id="38" dur="20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0" grpId="0" animBg="1"/>
          <p:bldP spid="71" grpId="0" animBg="1"/>
          <p:bldP spid="72" grpId="0" animBg="1"/>
          <p:bldP spid="75" grpId="0" animBg="1"/>
          <p:bldP spid="76" grpId="0" animBg="1"/>
          <p:bldP spid="77" grpId="0" animBg="1"/>
          <p:bldP spid="7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2000" fill="hold"/>
                                            <p:tgtEl>
                                              <p:spTgt spid="71"/>
                                            </p:tgtEl>
                                            <p:attrNameLst>
                                              <p:attrName>ppt_x</p:attrName>
                                            </p:attrNameLst>
                                          </p:cBhvr>
                                          <p:tavLst>
                                            <p:tav tm="0">
                                              <p:val>
                                                <p:strVal val="0-#ppt_w/2"/>
                                              </p:val>
                                            </p:tav>
                                            <p:tav tm="100000">
                                              <p:val>
                                                <p:strVal val="#ppt_x"/>
                                              </p:val>
                                            </p:tav>
                                          </p:tavLst>
                                        </p:anim>
                                        <p:anim calcmode="lin" valueType="num">
                                          <p:cBhvr additive="base">
                                            <p:cTn id="8" dur="2000" fill="hold"/>
                                            <p:tgtEl>
                                              <p:spTgt spid="7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50"/>
                                      </p:stCondLst>
                                      <p:childTnLst>
                                        <p:set>
                                          <p:cBhvr>
                                            <p:cTn id="10" dur="1" fill="hold">
                                              <p:stCondLst>
                                                <p:cond delay="0"/>
                                              </p:stCondLst>
                                            </p:cTn>
                                            <p:tgtEl>
                                              <p:spTgt spid="72"/>
                                            </p:tgtEl>
                                            <p:attrNameLst>
                                              <p:attrName>style.visibility</p:attrName>
                                            </p:attrNameLst>
                                          </p:cBhvr>
                                          <p:to>
                                            <p:strVal val="visible"/>
                                          </p:to>
                                        </p:set>
                                        <p:anim calcmode="lin" valueType="num">
                                          <p:cBhvr additive="base">
                                            <p:cTn id="11" dur="2000" fill="hold"/>
                                            <p:tgtEl>
                                              <p:spTgt spid="72"/>
                                            </p:tgtEl>
                                            <p:attrNameLst>
                                              <p:attrName>ppt_x</p:attrName>
                                            </p:attrNameLst>
                                          </p:cBhvr>
                                          <p:tavLst>
                                            <p:tav tm="0">
                                              <p:val>
                                                <p:strVal val="0-#ppt_w/2"/>
                                              </p:val>
                                            </p:tav>
                                            <p:tav tm="100000">
                                              <p:val>
                                                <p:strVal val="#ppt_x"/>
                                              </p:val>
                                            </p:tav>
                                          </p:tavLst>
                                        </p:anim>
                                        <p:anim calcmode="lin" valueType="num">
                                          <p:cBhvr additive="base">
                                            <p:cTn id="12" dur="2000" fill="hold"/>
                                            <p:tgtEl>
                                              <p:spTgt spid="7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2000" fill="hold"/>
                                            <p:tgtEl>
                                              <p:spTgt spid="69"/>
                                            </p:tgtEl>
                                            <p:attrNameLst>
                                              <p:attrName>ppt_x</p:attrName>
                                            </p:attrNameLst>
                                          </p:cBhvr>
                                          <p:tavLst>
                                            <p:tav tm="0">
                                              <p:val>
                                                <p:strVal val="0-#ppt_w/2"/>
                                              </p:val>
                                            </p:tav>
                                            <p:tav tm="100000">
                                              <p:val>
                                                <p:strVal val="#ppt_x"/>
                                              </p:val>
                                            </p:tav>
                                          </p:tavLst>
                                        </p:anim>
                                        <p:anim calcmode="lin" valueType="num">
                                          <p:cBhvr additive="base">
                                            <p:cTn id="16" dur="2000" fill="hold"/>
                                            <p:tgtEl>
                                              <p:spTgt spid="6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750"/>
                                      </p:stCondLst>
                                      <p:childTnLst>
                                        <p:set>
                                          <p:cBhvr>
                                            <p:cTn id="18" dur="1" fill="hold">
                                              <p:stCondLst>
                                                <p:cond delay="0"/>
                                              </p:stCondLst>
                                            </p:cTn>
                                            <p:tgtEl>
                                              <p:spTgt spid="70"/>
                                            </p:tgtEl>
                                            <p:attrNameLst>
                                              <p:attrName>style.visibility</p:attrName>
                                            </p:attrNameLst>
                                          </p:cBhvr>
                                          <p:to>
                                            <p:strVal val="visible"/>
                                          </p:to>
                                        </p:set>
                                        <p:anim calcmode="lin" valueType="num">
                                          <p:cBhvr additive="base">
                                            <p:cTn id="19" dur="2000" fill="hold"/>
                                            <p:tgtEl>
                                              <p:spTgt spid="70"/>
                                            </p:tgtEl>
                                            <p:attrNameLst>
                                              <p:attrName>ppt_x</p:attrName>
                                            </p:attrNameLst>
                                          </p:cBhvr>
                                          <p:tavLst>
                                            <p:tav tm="0">
                                              <p:val>
                                                <p:strVal val="0-#ppt_w/2"/>
                                              </p:val>
                                            </p:tav>
                                            <p:tav tm="100000">
                                              <p:val>
                                                <p:strVal val="#ppt_x"/>
                                              </p:val>
                                            </p:tav>
                                          </p:tavLst>
                                        </p:anim>
                                        <p:anim calcmode="lin" valueType="num">
                                          <p:cBhvr additive="base">
                                            <p:cTn id="20" dur="20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6"/>
                                            </p:tgtEl>
                                            <p:attrNameLst>
                                              <p:attrName>style.visibility</p:attrName>
                                            </p:attrNameLst>
                                          </p:cBhvr>
                                          <p:to>
                                            <p:strVal val="visible"/>
                                          </p:to>
                                        </p:set>
                                        <p:anim calcmode="lin" valueType="num">
                                          <p:cBhvr additive="base">
                                            <p:cTn id="25" dur="2000" fill="hold"/>
                                            <p:tgtEl>
                                              <p:spTgt spid="76"/>
                                            </p:tgtEl>
                                            <p:attrNameLst>
                                              <p:attrName>ppt_x</p:attrName>
                                            </p:attrNameLst>
                                          </p:cBhvr>
                                          <p:tavLst>
                                            <p:tav tm="0">
                                              <p:val>
                                                <p:strVal val="1+#ppt_w/2"/>
                                              </p:val>
                                            </p:tav>
                                            <p:tav tm="100000">
                                              <p:val>
                                                <p:strVal val="#ppt_x"/>
                                              </p:val>
                                            </p:tav>
                                          </p:tavLst>
                                        </p:anim>
                                        <p:anim calcmode="lin" valueType="num">
                                          <p:cBhvr additive="base">
                                            <p:cTn id="26" dur="2000" fill="hold"/>
                                            <p:tgtEl>
                                              <p:spTgt spid="76"/>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2000" fill="hold"/>
                                            <p:tgtEl>
                                              <p:spTgt spid="77"/>
                                            </p:tgtEl>
                                            <p:attrNameLst>
                                              <p:attrName>ppt_x</p:attrName>
                                            </p:attrNameLst>
                                          </p:cBhvr>
                                          <p:tavLst>
                                            <p:tav tm="0">
                                              <p:val>
                                                <p:strVal val="1+#ppt_w/2"/>
                                              </p:val>
                                            </p:tav>
                                            <p:tav tm="100000">
                                              <p:val>
                                                <p:strVal val="#ppt_x"/>
                                              </p:val>
                                            </p:tav>
                                          </p:tavLst>
                                        </p:anim>
                                        <p:anim calcmode="lin" valueType="num">
                                          <p:cBhvr additive="base">
                                            <p:cTn id="30" dur="2000" fill="hold"/>
                                            <p:tgtEl>
                                              <p:spTgt spid="77"/>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500"/>
                                      </p:stCondLst>
                                      <p:childTnLst>
                                        <p:set>
                                          <p:cBhvr>
                                            <p:cTn id="32" dur="1" fill="hold">
                                              <p:stCondLst>
                                                <p:cond delay="0"/>
                                              </p:stCondLst>
                                            </p:cTn>
                                            <p:tgtEl>
                                              <p:spTgt spid="75"/>
                                            </p:tgtEl>
                                            <p:attrNameLst>
                                              <p:attrName>style.visibility</p:attrName>
                                            </p:attrNameLst>
                                          </p:cBhvr>
                                          <p:to>
                                            <p:strVal val="visible"/>
                                          </p:to>
                                        </p:set>
                                        <p:anim calcmode="lin" valueType="num">
                                          <p:cBhvr additive="base">
                                            <p:cTn id="33" dur="2000" fill="hold"/>
                                            <p:tgtEl>
                                              <p:spTgt spid="75"/>
                                            </p:tgtEl>
                                            <p:attrNameLst>
                                              <p:attrName>ppt_x</p:attrName>
                                            </p:attrNameLst>
                                          </p:cBhvr>
                                          <p:tavLst>
                                            <p:tav tm="0">
                                              <p:val>
                                                <p:strVal val="1+#ppt_w/2"/>
                                              </p:val>
                                            </p:tav>
                                            <p:tav tm="100000">
                                              <p:val>
                                                <p:strVal val="#ppt_x"/>
                                              </p:val>
                                            </p:tav>
                                          </p:tavLst>
                                        </p:anim>
                                        <p:anim calcmode="lin" valueType="num">
                                          <p:cBhvr additive="base">
                                            <p:cTn id="34" dur="2000" fill="hold"/>
                                            <p:tgtEl>
                                              <p:spTgt spid="75"/>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750"/>
                                      </p:stCondLst>
                                      <p:childTnLst>
                                        <p:set>
                                          <p:cBhvr>
                                            <p:cTn id="36" dur="1" fill="hold">
                                              <p:stCondLst>
                                                <p:cond delay="0"/>
                                              </p:stCondLst>
                                            </p:cTn>
                                            <p:tgtEl>
                                              <p:spTgt spid="78"/>
                                            </p:tgtEl>
                                            <p:attrNameLst>
                                              <p:attrName>style.visibility</p:attrName>
                                            </p:attrNameLst>
                                          </p:cBhvr>
                                          <p:to>
                                            <p:strVal val="visible"/>
                                          </p:to>
                                        </p:set>
                                        <p:anim calcmode="lin" valueType="num">
                                          <p:cBhvr additive="base">
                                            <p:cTn id="37" dur="2000" fill="hold"/>
                                            <p:tgtEl>
                                              <p:spTgt spid="78"/>
                                            </p:tgtEl>
                                            <p:attrNameLst>
                                              <p:attrName>ppt_x</p:attrName>
                                            </p:attrNameLst>
                                          </p:cBhvr>
                                          <p:tavLst>
                                            <p:tav tm="0">
                                              <p:val>
                                                <p:strVal val="1+#ppt_w/2"/>
                                              </p:val>
                                            </p:tav>
                                            <p:tav tm="100000">
                                              <p:val>
                                                <p:strVal val="#ppt_x"/>
                                              </p:val>
                                            </p:tav>
                                          </p:tavLst>
                                        </p:anim>
                                        <p:anim calcmode="lin" valueType="num">
                                          <p:cBhvr additive="base">
                                            <p:cTn id="38" dur="20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0" grpId="0" animBg="1"/>
          <p:bldP spid="71" grpId="0" animBg="1"/>
          <p:bldP spid="72" grpId="0" animBg="1"/>
          <p:bldP spid="75" grpId="0" animBg="1"/>
          <p:bldP spid="76" grpId="0" animBg="1"/>
          <p:bldP spid="77" grpId="0" animBg="1"/>
          <p:bldP spid="78" grpId="0" animBg="1"/>
        </p:bldLst>
      </p:timing>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Placeholder_2">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nvGrpSpPr>
          <p:cNvPr id="69" name="Groep 68">
            <a:extLst>
              <a:ext uri="{FF2B5EF4-FFF2-40B4-BE49-F238E27FC236}">
                <a16:creationId xmlns:a16="http://schemas.microsoft.com/office/drawing/2014/main" id="{AD6B2784-39FB-6EBB-0C8D-8A4295D2BA7E}"/>
              </a:ext>
            </a:extLst>
          </p:cNvPr>
          <p:cNvGrpSpPr/>
          <p:nvPr userDrawn="1"/>
        </p:nvGrpSpPr>
        <p:grpSpPr>
          <a:xfrm>
            <a:off x="3711423" y="1384011"/>
            <a:ext cx="1497288" cy="4816116"/>
            <a:chOff x="3004831" y="1165742"/>
            <a:chExt cx="1122966" cy="3612087"/>
          </a:xfrm>
        </p:grpSpPr>
        <p:sp>
          <p:nvSpPr>
            <p:cNvPr id="70" name="Cirkel 29">
              <a:extLst>
                <a:ext uri="{FF2B5EF4-FFF2-40B4-BE49-F238E27FC236}">
                  <a16:creationId xmlns:a16="http://schemas.microsoft.com/office/drawing/2014/main" id="{D98BAD3C-FB63-9487-DF8E-9E10BEB0A315}"/>
                </a:ext>
              </a:extLst>
            </p:cNvPr>
            <p:cNvSpPr/>
            <p:nvPr/>
          </p:nvSpPr>
          <p:spPr>
            <a:xfrm rot="21300000">
              <a:off x="3004831" y="1174533"/>
              <a:ext cx="1122966" cy="3494187"/>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Lst>
              <a:ahLst/>
              <a:cxnLst>
                <a:cxn ang="0">
                  <a:pos x="connsiteX0" y="connsiteY0"/>
                </a:cxn>
                <a:cxn ang="0">
                  <a:pos x="connsiteX1" y="connsiteY1"/>
                </a:cxn>
                <a:cxn ang="0">
                  <a:pos x="connsiteX2" y="connsiteY2"/>
                </a:cxn>
              </a:cxnLst>
              <a:rect l="l" t="t" r="r" b="b"/>
              <a:pathLst>
                <a:path w="1497483" h="4659522">
                  <a:moveTo>
                    <a:pt x="388877" y="0"/>
                  </a:moveTo>
                  <a:cubicBezTo>
                    <a:pt x="1151533" y="568318"/>
                    <a:pt x="1567022" y="1489888"/>
                    <a:pt x="1487918" y="2437713"/>
                  </a:cubicBezTo>
                  <a:cubicBezTo>
                    <a:pt x="1408814" y="3385537"/>
                    <a:pt x="846311" y="4225486"/>
                    <a:pt x="0" y="4659522"/>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71" name="Ovaal 70">
              <a:extLst>
                <a:ext uri="{FF2B5EF4-FFF2-40B4-BE49-F238E27FC236}">
                  <a16:creationId xmlns:a16="http://schemas.microsoft.com/office/drawing/2014/main" id="{D7060E11-E805-1F7B-A712-F71677983941}"/>
                </a:ext>
              </a:extLst>
            </p:cNvPr>
            <p:cNvSpPr/>
            <p:nvPr/>
          </p:nvSpPr>
          <p:spPr>
            <a:xfrm>
              <a:off x="3118448" y="1165742"/>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72" name="Ovaal 71">
              <a:extLst>
                <a:ext uri="{FF2B5EF4-FFF2-40B4-BE49-F238E27FC236}">
                  <a16:creationId xmlns:a16="http://schemas.microsoft.com/office/drawing/2014/main" id="{8784BD98-5137-DD63-21B3-55373B079200}"/>
                </a:ext>
              </a:extLst>
            </p:cNvPr>
            <p:cNvSpPr/>
            <p:nvPr/>
          </p:nvSpPr>
          <p:spPr>
            <a:xfrm>
              <a:off x="3118448" y="462811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3" name="Groep 72">
            <a:extLst>
              <a:ext uri="{FF2B5EF4-FFF2-40B4-BE49-F238E27FC236}">
                <a16:creationId xmlns:a16="http://schemas.microsoft.com/office/drawing/2014/main" id="{59824E20-02B4-6B85-4202-7AB03BD54352}"/>
              </a:ext>
            </a:extLst>
          </p:cNvPr>
          <p:cNvGrpSpPr/>
          <p:nvPr userDrawn="1"/>
        </p:nvGrpSpPr>
        <p:grpSpPr>
          <a:xfrm>
            <a:off x="4478956" y="1986995"/>
            <a:ext cx="4292131" cy="376435"/>
            <a:chOff x="3580481" y="1617980"/>
            <a:chExt cx="3219098" cy="282326"/>
          </a:xfrm>
        </p:grpSpPr>
        <p:sp>
          <p:nvSpPr>
            <p:cNvPr id="74" name="Afgeronde rechthoek 73">
              <a:extLst>
                <a:ext uri="{FF2B5EF4-FFF2-40B4-BE49-F238E27FC236}">
                  <a16:creationId xmlns:a16="http://schemas.microsoft.com/office/drawing/2014/main" id="{CC0224D6-AB1C-3DFC-56F8-65162AAD745C}"/>
                </a:ext>
              </a:extLst>
            </p:cNvPr>
            <p:cNvSpPr/>
            <p:nvPr/>
          </p:nvSpPr>
          <p:spPr>
            <a:xfrm>
              <a:off x="3580481" y="16179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75" name="Ovaal 74">
              <a:extLst>
                <a:ext uri="{FF2B5EF4-FFF2-40B4-BE49-F238E27FC236}">
                  <a16:creationId xmlns:a16="http://schemas.microsoft.com/office/drawing/2014/main" id="{0F84B614-3547-FDDD-69E8-D88584E07343}"/>
                </a:ext>
              </a:extLst>
            </p:cNvPr>
            <p:cNvSpPr/>
            <p:nvPr/>
          </p:nvSpPr>
          <p:spPr>
            <a:xfrm>
              <a:off x="3645508" y="16842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76" name="Afgeronde rechthoek 75">
            <a:extLst>
              <a:ext uri="{FF2B5EF4-FFF2-40B4-BE49-F238E27FC236}">
                <a16:creationId xmlns:a16="http://schemas.microsoft.com/office/drawing/2014/main" id="{82889FDA-A875-68B5-F86E-CDB9D232333B}"/>
              </a:ext>
            </a:extLst>
          </p:cNvPr>
          <p:cNvSpPr/>
          <p:nvPr userDrawn="1"/>
        </p:nvSpPr>
        <p:spPr>
          <a:xfrm>
            <a:off x="4905658" y="2807962"/>
            <a:ext cx="4292132" cy="376435"/>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77" name="Ovaal 76">
            <a:extLst>
              <a:ext uri="{FF2B5EF4-FFF2-40B4-BE49-F238E27FC236}">
                <a16:creationId xmlns:a16="http://schemas.microsoft.com/office/drawing/2014/main" id="{CDFF1B37-EB20-A39F-631D-E3BAFBC26082}"/>
              </a:ext>
            </a:extLst>
          </p:cNvPr>
          <p:cNvSpPr/>
          <p:nvPr userDrawn="1"/>
        </p:nvSpPr>
        <p:spPr>
          <a:xfrm>
            <a:off x="4993371" y="2896372"/>
            <a:ext cx="199613" cy="199614"/>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78" name="Groep 77">
            <a:extLst>
              <a:ext uri="{FF2B5EF4-FFF2-40B4-BE49-F238E27FC236}">
                <a16:creationId xmlns:a16="http://schemas.microsoft.com/office/drawing/2014/main" id="{422E7581-0260-6B64-318F-331AAD538163}"/>
              </a:ext>
            </a:extLst>
          </p:cNvPr>
          <p:cNvGrpSpPr/>
          <p:nvPr userDrawn="1"/>
        </p:nvGrpSpPr>
        <p:grpSpPr>
          <a:xfrm>
            <a:off x="5007982" y="3628928"/>
            <a:ext cx="4292132" cy="376435"/>
            <a:chOff x="3977250" y="2849430"/>
            <a:chExt cx="3219099" cy="282326"/>
          </a:xfrm>
        </p:grpSpPr>
        <p:sp>
          <p:nvSpPr>
            <p:cNvPr id="79" name="Afgeronde rechthoek 78">
              <a:extLst>
                <a:ext uri="{FF2B5EF4-FFF2-40B4-BE49-F238E27FC236}">
                  <a16:creationId xmlns:a16="http://schemas.microsoft.com/office/drawing/2014/main" id="{43208A9B-9655-EB51-80BC-D2CCA76A3BD9}"/>
                </a:ext>
              </a:extLst>
            </p:cNvPr>
            <p:cNvSpPr/>
            <p:nvPr/>
          </p:nvSpPr>
          <p:spPr>
            <a:xfrm>
              <a:off x="3977250" y="2849430"/>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80" name="Ovaal 79">
              <a:extLst>
                <a:ext uri="{FF2B5EF4-FFF2-40B4-BE49-F238E27FC236}">
                  <a16:creationId xmlns:a16="http://schemas.microsoft.com/office/drawing/2014/main" id="{9BB63824-AE05-FAC8-B256-0EBA89F216AE}"/>
                </a:ext>
              </a:extLst>
            </p:cNvPr>
            <p:cNvSpPr/>
            <p:nvPr/>
          </p:nvSpPr>
          <p:spPr>
            <a:xfrm>
              <a:off x="4046340" y="291573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1" name="Groep 80">
            <a:extLst>
              <a:ext uri="{FF2B5EF4-FFF2-40B4-BE49-F238E27FC236}">
                <a16:creationId xmlns:a16="http://schemas.microsoft.com/office/drawing/2014/main" id="{940E635B-F78F-24A5-1F90-1F200A18721B}"/>
              </a:ext>
            </a:extLst>
          </p:cNvPr>
          <p:cNvGrpSpPr/>
          <p:nvPr userDrawn="1"/>
        </p:nvGrpSpPr>
        <p:grpSpPr>
          <a:xfrm>
            <a:off x="4905658" y="4449895"/>
            <a:ext cx="4292132" cy="376435"/>
            <a:chOff x="3900507" y="3465155"/>
            <a:chExt cx="3219099" cy="282326"/>
          </a:xfrm>
        </p:grpSpPr>
        <p:sp>
          <p:nvSpPr>
            <p:cNvPr id="82" name="Afgeronde rechthoek 81">
              <a:extLst>
                <a:ext uri="{FF2B5EF4-FFF2-40B4-BE49-F238E27FC236}">
                  <a16:creationId xmlns:a16="http://schemas.microsoft.com/office/drawing/2014/main" id="{9159F8A2-31C7-9358-B9D7-AFD67D4EC298}"/>
                </a:ext>
              </a:extLst>
            </p:cNvPr>
            <p:cNvSpPr/>
            <p:nvPr/>
          </p:nvSpPr>
          <p:spPr>
            <a:xfrm>
              <a:off x="3900507" y="3465155"/>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83" name="Ovaal 82">
              <a:extLst>
                <a:ext uri="{FF2B5EF4-FFF2-40B4-BE49-F238E27FC236}">
                  <a16:creationId xmlns:a16="http://schemas.microsoft.com/office/drawing/2014/main" id="{06E77FCE-BC80-0F8F-2DEF-933D816EA431}"/>
                </a:ext>
              </a:extLst>
            </p:cNvPr>
            <p:cNvSpPr/>
            <p:nvPr/>
          </p:nvSpPr>
          <p:spPr>
            <a:xfrm>
              <a:off x="3962875" y="353146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4" name="Groep 83">
            <a:extLst>
              <a:ext uri="{FF2B5EF4-FFF2-40B4-BE49-F238E27FC236}">
                <a16:creationId xmlns:a16="http://schemas.microsoft.com/office/drawing/2014/main" id="{C40FC1DE-2247-7B1A-B9B8-D35E0ED4EB43}"/>
              </a:ext>
            </a:extLst>
          </p:cNvPr>
          <p:cNvGrpSpPr/>
          <p:nvPr userDrawn="1"/>
        </p:nvGrpSpPr>
        <p:grpSpPr>
          <a:xfrm>
            <a:off x="4478955" y="5270862"/>
            <a:ext cx="4292131" cy="376435"/>
            <a:chOff x="3580480" y="4080880"/>
            <a:chExt cx="3219098" cy="282326"/>
          </a:xfrm>
        </p:grpSpPr>
        <p:sp>
          <p:nvSpPr>
            <p:cNvPr id="85" name="Afgeronde rechthoek 84">
              <a:extLst>
                <a:ext uri="{FF2B5EF4-FFF2-40B4-BE49-F238E27FC236}">
                  <a16:creationId xmlns:a16="http://schemas.microsoft.com/office/drawing/2014/main" id="{FB29F647-BE15-42FB-3A26-E1AC1771A876}"/>
                </a:ext>
              </a:extLst>
            </p:cNvPr>
            <p:cNvSpPr/>
            <p:nvPr/>
          </p:nvSpPr>
          <p:spPr>
            <a:xfrm>
              <a:off x="3580480" y="40808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sz="1600">
                <a:latin typeface="Calibri"/>
                <a:ea typeface="맑은 고딕" panose="020B0503020000020004" pitchFamily="34" charset="-127"/>
                <a:cs typeface="Arial" pitchFamily="34" charset="0"/>
              </a:endParaRPr>
            </a:p>
          </p:txBody>
        </p:sp>
        <p:sp>
          <p:nvSpPr>
            <p:cNvPr id="86" name="Ovaal 85">
              <a:extLst>
                <a:ext uri="{FF2B5EF4-FFF2-40B4-BE49-F238E27FC236}">
                  <a16:creationId xmlns:a16="http://schemas.microsoft.com/office/drawing/2014/main" id="{4CF88A60-3ABB-0226-170A-B9D0D42E1864}"/>
                </a:ext>
              </a:extLst>
            </p:cNvPr>
            <p:cNvSpPr/>
            <p:nvPr/>
          </p:nvSpPr>
          <p:spPr>
            <a:xfrm>
              <a:off x="3642851" y="41471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87" name="Tijdelijke aanduiding voor tekst 28">
            <a:extLst>
              <a:ext uri="{FF2B5EF4-FFF2-40B4-BE49-F238E27FC236}">
                <a16:creationId xmlns:a16="http://schemas.microsoft.com/office/drawing/2014/main" id="{9F95FC05-5C12-83D1-C39E-BABB160CB182}"/>
              </a:ext>
            </a:extLst>
          </p:cNvPr>
          <p:cNvSpPr>
            <a:spLocks noGrp="1"/>
          </p:cNvSpPr>
          <p:nvPr>
            <p:ph type="body" sz="quarter" idx="15" hasCustomPrompt="1"/>
          </p:nvPr>
        </p:nvSpPr>
        <p:spPr>
          <a:xfrm>
            <a:off x="4478954" y="199393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88" name="Tijdelijke aanduiding voor tekst 28">
            <a:extLst>
              <a:ext uri="{FF2B5EF4-FFF2-40B4-BE49-F238E27FC236}">
                <a16:creationId xmlns:a16="http://schemas.microsoft.com/office/drawing/2014/main" id="{AF88152B-4F26-DD12-03D2-795E7C6BE93E}"/>
              </a:ext>
            </a:extLst>
          </p:cNvPr>
          <p:cNvSpPr>
            <a:spLocks noGrp="1"/>
          </p:cNvSpPr>
          <p:nvPr>
            <p:ph type="body" sz="quarter" idx="16" hasCustomPrompt="1"/>
          </p:nvPr>
        </p:nvSpPr>
        <p:spPr>
          <a:xfrm>
            <a:off x="4905659" y="2814898"/>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89" name="Tijdelijke aanduiding voor tekst 28">
            <a:extLst>
              <a:ext uri="{FF2B5EF4-FFF2-40B4-BE49-F238E27FC236}">
                <a16:creationId xmlns:a16="http://schemas.microsoft.com/office/drawing/2014/main" id="{E676F406-9C36-B27E-80AA-638DFE6FC2AF}"/>
              </a:ext>
            </a:extLst>
          </p:cNvPr>
          <p:cNvSpPr>
            <a:spLocks noGrp="1"/>
          </p:cNvSpPr>
          <p:nvPr>
            <p:ph type="body" sz="quarter" idx="17" hasCustomPrompt="1"/>
          </p:nvPr>
        </p:nvSpPr>
        <p:spPr>
          <a:xfrm>
            <a:off x="5007983" y="3635864"/>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90" name="Tijdelijke aanduiding voor tekst 28">
            <a:extLst>
              <a:ext uri="{FF2B5EF4-FFF2-40B4-BE49-F238E27FC236}">
                <a16:creationId xmlns:a16="http://schemas.microsoft.com/office/drawing/2014/main" id="{B32832FB-A900-4B71-6C80-E2BE3F754DF5}"/>
              </a:ext>
            </a:extLst>
          </p:cNvPr>
          <p:cNvSpPr>
            <a:spLocks noGrp="1"/>
          </p:cNvSpPr>
          <p:nvPr>
            <p:ph type="body" sz="quarter" idx="18" hasCustomPrompt="1"/>
          </p:nvPr>
        </p:nvSpPr>
        <p:spPr>
          <a:xfrm>
            <a:off x="4905659" y="445683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91" name="Tijdelijke aanduiding voor tekst 28">
            <a:extLst>
              <a:ext uri="{FF2B5EF4-FFF2-40B4-BE49-F238E27FC236}">
                <a16:creationId xmlns:a16="http://schemas.microsoft.com/office/drawing/2014/main" id="{25CDBFA5-B991-F3F0-271D-166A9215D541}"/>
              </a:ext>
            </a:extLst>
          </p:cNvPr>
          <p:cNvSpPr>
            <a:spLocks noGrp="1"/>
          </p:cNvSpPr>
          <p:nvPr>
            <p:ph type="body" sz="quarter" idx="19" hasCustomPrompt="1"/>
          </p:nvPr>
        </p:nvSpPr>
        <p:spPr>
          <a:xfrm>
            <a:off x="4474735" y="5277798"/>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Tree>
    <p:extLst>
      <p:ext uri="{BB962C8B-B14F-4D97-AF65-F5344CB8AC3E}">
        <p14:creationId xmlns:p14="http://schemas.microsoft.com/office/powerpoint/2010/main" val="22568374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laceholder_3">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nvGrpSpPr>
          <p:cNvPr id="3" name="Groep 2">
            <a:extLst>
              <a:ext uri="{FF2B5EF4-FFF2-40B4-BE49-F238E27FC236}">
                <a16:creationId xmlns:a16="http://schemas.microsoft.com/office/drawing/2014/main" id="{04823D8B-CD05-4ED7-F9C0-CD3BB18F6ED7}"/>
              </a:ext>
            </a:extLst>
          </p:cNvPr>
          <p:cNvGrpSpPr/>
          <p:nvPr userDrawn="1"/>
        </p:nvGrpSpPr>
        <p:grpSpPr>
          <a:xfrm>
            <a:off x="3711441" y="1384011"/>
            <a:ext cx="1488423" cy="4816116"/>
            <a:chOff x="3004844" y="1165742"/>
            <a:chExt cx="1116317" cy="3612087"/>
          </a:xfrm>
        </p:grpSpPr>
        <p:sp>
          <p:nvSpPr>
            <p:cNvPr id="92" name="Cirkel 29">
              <a:extLst>
                <a:ext uri="{FF2B5EF4-FFF2-40B4-BE49-F238E27FC236}">
                  <a16:creationId xmlns:a16="http://schemas.microsoft.com/office/drawing/2014/main" id="{100E31DB-B74E-FE32-40DB-1FDF8327C3B5}"/>
                </a:ext>
              </a:extLst>
            </p:cNvPr>
            <p:cNvSpPr/>
            <p:nvPr/>
          </p:nvSpPr>
          <p:spPr>
            <a:xfrm rot="21300000">
              <a:off x="3004844" y="1174822"/>
              <a:ext cx="1116317" cy="3494187"/>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 name="connsiteX0" fmla="*/ 388877 w 1488616"/>
                <a:gd name="connsiteY0" fmla="*/ 0 h 4659522"/>
                <a:gd name="connsiteX1" fmla="*/ 1478880 w 1488616"/>
                <a:gd name="connsiteY1" fmla="*/ 2541027 h 4659522"/>
                <a:gd name="connsiteX2" fmla="*/ 0 w 1488616"/>
                <a:gd name="connsiteY2" fmla="*/ 4659522 h 4659522"/>
              </a:gdLst>
              <a:ahLst/>
              <a:cxnLst>
                <a:cxn ang="0">
                  <a:pos x="connsiteX0" y="connsiteY0"/>
                </a:cxn>
                <a:cxn ang="0">
                  <a:pos x="connsiteX1" y="connsiteY1"/>
                </a:cxn>
                <a:cxn ang="0">
                  <a:pos x="connsiteX2" y="connsiteY2"/>
                </a:cxn>
              </a:cxnLst>
              <a:rect l="l" t="t" r="r" b="b"/>
              <a:pathLst>
                <a:path w="1488616" h="4659522">
                  <a:moveTo>
                    <a:pt x="388877" y="0"/>
                  </a:moveTo>
                  <a:cubicBezTo>
                    <a:pt x="1151533" y="568318"/>
                    <a:pt x="1557984" y="1593202"/>
                    <a:pt x="1478880" y="2541027"/>
                  </a:cubicBezTo>
                  <a:cubicBezTo>
                    <a:pt x="1399776" y="3488851"/>
                    <a:pt x="846311" y="4225486"/>
                    <a:pt x="0" y="4659522"/>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93" name="Ovaal 92">
              <a:extLst>
                <a:ext uri="{FF2B5EF4-FFF2-40B4-BE49-F238E27FC236}">
                  <a16:creationId xmlns:a16="http://schemas.microsoft.com/office/drawing/2014/main" id="{24CBB160-8FB5-7730-D544-B06D49D15B6C}"/>
                </a:ext>
              </a:extLst>
            </p:cNvPr>
            <p:cNvSpPr/>
            <p:nvPr/>
          </p:nvSpPr>
          <p:spPr>
            <a:xfrm>
              <a:off x="3118448" y="1165742"/>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94" name="Ovaal 93">
              <a:extLst>
                <a:ext uri="{FF2B5EF4-FFF2-40B4-BE49-F238E27FC236}">
                  <a16:creationId xmlns:a16="http://schemas.microsoft.com/office/drawing/2014/main" id="{B86B4636-3E8F-B801-1C17-D5F1F62D3CD3}"/>
                </a:ext>
              </a:extLst>
            </p:cNvPr>
            <p:cNvSpPr/>
            <p:nvPr/>
          </p:nvSpPr>
          <p:spPr>
            <a:xfrm>
              <a:off x="3118448" y="462811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95" name="Groep 94">
            <a:extLst>
              <a:ext uri="{FF2B5EF4-FFF2-40B4-BE49-F238E27FC236}">
                <a16:creationId xmlns:a16="http://schemas.microsoft.com/office/drawing/2014/main" id="{C07F0137-FDFD-95A4-D813-01B90AFE4CB8}"/>
              </a:ext>
            </a:extLst>
          </p:cNvPr>
          <p:cNvGrpSpPr/>
          <p:nvPr userDrawn="1"/>
        </p:nvGrpSpPr>
        <p:grpSpPr>
          <a:xfrm>
            <a:off x="4759561" y="2458335"/>
            <a:ext cx="4292131" cy="376435"/>
            <a:chOff x="3580481" y="1617980"/>
            <a:chExt cx="3219098" cy="282326"/>
          </a:xfrm>
        </p:grpSpPr>
        <p:sp>
          <p:nvSpPr>
            <p:cNvPr id="96" name="Afgeronde rechthoek 95">
              <a:extLst>
                <a:ext uri="{FF2B5EF4-FFF2-40B4-BE49-F238E27FC236}">
                  <a16:creationId xmlns:a16="http://schemas.microsoft.com/office/drawing/2014/main" id="{A16F0D96-F3F8-B3FD-8563-BB652D2BA979}"/>
                </a:ext>
              </a:extLst>
            </p:cNvPr>
            <p:cNvSpPr/>
            <p:nvPr/>
          </p:nvSpPr>
          <p:spPr>
            <a:xfrm>
              <a:off x="3580481" y="16179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97" name="Ovaal 96">
              <a:extLst>
                <a:ext uri="{FF2B5EF4-FFF2-40B4-BE49-F238E27FC236}">
                  <a16:creationId xmlns:a16="http://schemas.microsoft.com/office/drawing/2014/main" id="{2E17E612-DA9E-2ACC-55AD-F791DA1D1899}"/>
                </a:ext>
              </a:extLst>
            </p:cNvPr>
            <p:cNvSpPr/>
            <p:nvPr/>
          </p:nvSpPr>
          <p:spPr>
            <a:xfrm>
              <a:off x="3645508" y="16842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98" name="Afgeronde rechthoek 97">
            <a:extLst>
              <a:ext uri="{FF2B5EF4-FFF2-40B4-BE49-F238E27FC236}">
                <a16:creationId xmlns:a16="http://schemas.microsoft.com/office/drawing/2014/main" id="{0FEBB78C-1091-2912-5A78-2A3662EBEDD8}"/>
              </a:ext>
            </a:extLst>
          </p:cNvPr>
          <p:cNvSpPr/>
          <p:nvPr userDrawn="1"/>
        </p:nvSpPr>
        <p:spPr>
          <a:xfrm>
            <a:off x="5007982" y="3279302"/>
            <a:ext cx="4292132" cy="376435"/>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99" name="Ovaal 98">
            <a:extLst>
              <a:ext uri="{FF2B5EF4-FFF2-40B4-BE49-F238E27FC236}">
                <a16:creationId xmlns:a16="http://schemas.microsoft.com/office/drawing/2014/main" id="{C520FDF4-A792-F4F8-8267-D7B1EDCD0145}"/>
              </a:ext>
            </a:extLst>
          </p:cNvPr>
          <p:cNvSpPr/>
          <p:nvPr userDrawn="1"/>
        </p:nvSpPr>
        <p:spPr>
          <a:xfrm>
            <a:off x="5095695" y="3367712"/>
            <a:ext cx="199613" cy="199614"/>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100" name="Groep 99">
            <a:extLst>
              <a:ext uri="{FF2B5EF4-FFF2-40B4-BE49-F238E27FC236}">
                <a16:creationId xmlns:a16="http://schemas.microsoft.com/office/drawing/2014/main" id="{429F02FB-22CA-EE2A-8064-D061852A8749}"/>
              </a:ext>
            </a:extLst>
          </p:cNvPr>
          <p:cNvGrpSpPr/>
          <p:nvPr userDrawn="1"/>
        </p:nvGrpSpPr>
        <p:grpSpPr>
          <a:xfrm>
            <a:off x="5007982" y="4100268"/>
            <a:ext cx="4292132" cy="376435"/>
            <a:chOff x="3977250" y="2849430"/>
            <a:chExt cx="3219099" cy="282326"/>
          </a:xfrm>
        </p:grpSpPr>
        <p:sp>
          <p:nvSpPr>
            <p:cNvPr id="101" name="Afgeronde rechthoek 100">
              <a:extLst>
                <a:ext uri="{FF2B5EF4-FFF2-40B4-BE49-F238E27FC236}">
                  <a16:creationId xmlns:a16="http://schemas.microsoft.com/office/drawing/2014/main" id="{9064EF93-7668-AE75-1AC5-160AD69E196D}"/>
                </a:ext>
              </a:extLst>
            </p:cNvPr>
            <p:cNvSpPr/>
            <p:nvPr/>
          </p:nvSpPr>
          <p:spPr>
            <a:xfrm>
              <a:off x="3977250" y="2849430"/>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102" name="Ovaal 101">
              <a:extLst>
                <a:ext uri="{FF2B5EF4-FFF2-40B4-BE49-F238E27FC236}">
                  <a16:creationId xmlns:a16="http://schemas.microsoft.com/office/drawing/2014/main" id="{D39604A0-3F66-C89F-D520-91A0C5A72F53}"/>
                </a:ext>
              </a:extLst>
            </p:cNvPr>
            <p:cNvSpPr/>
            <p:nvPr/>
          </p:nvSpPr>
          <p:spPr>
            <a:xfrm>
              <a:off x="4046340" y="291573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03" name="Groep 102">
            <a:extLst>
              <a:ext uri="{FF2B5EF4-FFF2-40B4-BE49-F238E27FC236}">
                <a16:creationId xmlns:a16="http://schemas.microsoft.com/office/drawing/2014/main" id="{DAFCD422-B7DF-6A41-A8A6-BEF979F35C85}"/>
              </a:ext>
            </a:extLst>
          </p:cNvPr>
          <p:cNvGrpSpPr/>
          <p:nvPr userDrawn="1"/>
        </p:nvGrpSpPr>
        <p:grpSpPr>
          <a:xfrm>
            <a:off x="4759558" y="4921235"/>
            <a:ext cx="4292132" cy="376435"/>
            <a:chOff x="3900507" y="3465155"/>
            <a:chExt cx="3219099" cy="282326"/>
          </a:xfrm>
        </p:grpSpPr>
        <p:sp>
          <p:nvSpPr>
            <p:cNvPr id="104" name="Afgeronde rechthoek 103">
              <a:extLst>
                <a:ext uri="{FF2B5EF4-FFF2-40B4-BE49-F238E27FC236}">
                  <a16:creationId xmlns:a16="http://schemas.microsoft.com/office/drawing/2014/main" id="{3F7A355D-29E0-F3EA-AE39-7A2D8568F490}"/>
                </a:ext>
              </a:extLst>
            </p:cNvPr>
            <p:cNvSpPr/>
            <p:nvPr/>
          </p:nvSpPr>
          <p:spPr>
            <a:xfrm>
              <a:off x="3900507" y="3465155"/>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105" name="Ovaal 104">
              <a:extLst>
                <a:ext uri="{FF2B5EF4-FFF2-40B4-BE49-F238E27FC236}">
                  <a16:creationId xmlns:a16="http://schemas.microsoft.com/office/drawing/2014/main" id="{DB65EF8E-D0F6-4026-CD8C-454A2F4A571C}"/>
                </a:ext>
              </a:extLst>
            </p:cNvPr>
            <p:cNvSpPr/>
            <p:nvPr/>
          </p:nvSpPr>
          <p:spPr>
            <a:xfrm>
              <a:off x="3962875" y="353146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106" name="Tijdelijke aanduiding voor tekst 28">
            <a:extLst>
              <a:ext uri="{FF2B5EF4-FFF2-40B4-BE49-F238E27FC236}">
                <a16:creationId xmlns:a16="http://schemas.microsoft.com/office/drawing/2014/main" id="{EC324BAF-6B23-9AAA-4392-CA91F99EA348}"/>
              </a:ext>
            </a:extLst>
          </p:cNvPr>
          <p:cNvSpPr>
            <a:spLocks noGrp="1"/>
          </p:cNvSpPr>
          <p:nvPr>
            <p:ph type="body" sz="quarter" idx="15" hasCustomPrompt="1"/>
          </p:nvPr>
        </p:nvSpPr>
        <p:spPr>
          <a:xfrm>
            <a:off x="4759559" y="246527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107" name="Tijdelijke aanduiding voor tekst 28">
            <a:extLst>
              <a:ext uri="{FF2B5EF4-FFF2-40B4-BE49-F238E27FC236}">
                <a16:creationId xmlns:a16="http://schemas.microsoft.com/office/drawing/2014/main" id="{9B770C2C-44FE-70E4-E7B0-50F93311DAFB}"/>
              </a:ext>
            </a:extLst>
          </p:cNvPr>
          <p:cNvSpPr>
            <a:spLocks noGrp="1"/>
          </p:cNvSpPr>
          <p:nvPr>
            <p:ph type="body" sz="quarter" idx="16" hasCustomPrompt="1"/>
          </p:nvPr>
        </p:nvSpPr>
        <p:spPr>
          <a:xfrm>
            <a:off x="5007983" y="3286238"/>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108" name="Tijdelijke aanduiding voor tekst 28">
            <a:extLst>
              <a:ext uri="{FF2B5EF4-FFF2-40B4-BE49-F238E27FC236}">
                <a16:creationId xmlns:a16="http://schemas.microsoft.com/office/drawing/2014/main" id="{27C790C2-72AF-4843-2220-27749AAD643D}"/>
              </a:ext>
            </a:extLst>
          </p:cNvPr>
          <p:cNvSpPr>
            <a:spLocks noGrp="1"/>
          </p:cNvSpPr>
          <p:nvPr>
            <p:ph type="body" sz="quarter" idx="17" hasCustomPrompt="1"/>
          </p:nvPr>
        </p:nvSpPr>
        <p:spPr>
          <a:xfrm>
            <a:off x="5007983" y="4107204"/>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109" name="Tijdelijke aanduiding voor tekst 28">
            <a:extLst>
              <a:ext uri="{FF2B5EF4-FFF2-40B4-BE49-F238E27FC236}">
                <a16:creationId xmlns:a16="http://schemas.microsoft.com/office/drawing/2014/main" id="{D37CB6F2-A0BB-8A9E-577C-C8CDB55728C5}"/>
              </a:ext>
            </a:extLst>
          </p:cNvPr>
          <p:cNvSpPr>
            <a:spLocks noGrp="1"/>
          </p:cNvSpPr>
          <p:nvPr>
            <p:ph type="body" sz="quarter" idx="18" hasCustomPrompt="1"/>
          </p:nvPr>
        </p:nvSpPr>
        <p:spPr>
          <a:xfrm>
            <a:off x="4759559" y="492817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Tree>
    <p:extLst>
      <p:ext uri="{BB962C8B-B14F-4D97-AF65-F5344CB8AC3E}">
        <p14:creationId xmlns:p14="http://schemas.microsoft.com/office/powerpoint/2010/main" val="35943378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laceholder_4">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nvGrpSpPr>
          <p:cNvPr id="69" name="Groep 68">
            <a:extLst>
              <a:ext uri="{FF2B5EF4-FFF2-40B4-BE49-F238E27FC236}">
                <a16:creationId xmlns:a16="http://schemas.microsoft.com/office/drawing/2014/main" id="{6B81F258-00B7-885A-9D6F-C14AD32BE87F}"/>
              </a:ext>
            </a:extLst>
          </p:cNvPr>
          <p:cNvGrpSpPr/>
          <p:nvPr userDrawn="1"/>
        </p:nvGrpSpPr>
        <p:grpSpPr>
          <a:xfrm>
            <a:off x="4474712" y="1949620"/>
            <a:ext cx="739046" cy="3649985"/>
            <a:chOff x="3577301" y="1589949"/>
            <a:chExt cx="554285" cy="2737490"/>
          </a:xfrm>
        </p:grpSpPr>
        <p:sp>
          <p:nvSpPr>
            <p:cNvPr id="70" name="Cirkel 29">
              <a:extLst>
                <a:ext uri="{FF2B5EF4-FFF2-40B4-BE49-F238E27FC236}">
                  <a16:creationId xmlns:a16="http://schemas.microsoft.com/office/drawing/2014/main" id="{07B2163F-9950-34AC-6980-D02FF0BC256F}"/>
                </a:ext>
              </a:extLst>
            </p:cNvPr>
            <p:cNvSpPr/>
            <p:nvPr/>
          </p:nvSpPr>
          <p:spPr>
            <a:xfrm rot="21300000">
              <a:off x="3577301" y="1653473"/>
              <a:ext cx="554285" cy="2550399"/>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 name="connsiteX0" fmla="*/ 1038235 w 1584275"/>
                <a:gd name="connsiteY0" fmla="*/ 0 h 3968620"/>
                <a:gd name="connsiteX1" fmla="*/ 1487918 w 1584275"/>
                <a:gd name="connsiteY1" fmla="*/ 1746811 h 3968620"/>
                <a:gd name="connsiteX2" fmla="*/ 0 w 1584275"/>
                <a:gd name="connsiteY2" fmla="*/ 3968620 h 3968620"/>
                <a:gd name="connsiteX0" fmla="*/ 340053 w 886093"/>
                <a:gd name="connsiteY0" fmla="*/ 0 h 3452396"/>
                <a:gd name="connsiteX1" fmla="*/ 789736 w 886093"/>
                <a:gd name="connsiteY1" fmla="*/ 1746811 h 3452396"/>
                <a:gd name="connsiteX2" fmla="*/ 0 w 886093"/>
                <a:gd name="connsiteY2" fmla="*/ 3452396 h 3452396"/>
                <a:gd name="connsiteX0" fmla="*/ 340053 w 886093"/>
                <a:gd name="connsiteY0" fmla="*/ 0 h 3452396"/>
                <a:gd name="connsiteX1" fmla="*/ 789736 w 886093"/>
                <a:gd name="connsiteY1" fmla="*/ 1746811 h 3452396"/>
                <a:gd name="connsiteX2" fmla="*/ 0 w 886093"/>
                <a:gd name="connsiteY2" fmla="*/ 3452396 h 3452396"/>
                <a:gd name="connsiteX0" fmla="*/ 340053 w 800426"/>
                <a:gd name="connsiteY0" fmla="*/ 0 h 3452396"/>
                <a:gd name="connsiteX1" fmla="*/ 789736 w 800426"/>
                <a:gd name="connsiteY1" fmla="*/ 1746811 h 3452396"/>
                <a:gd name="connsiteX2" fmla="*/ 0 w 800426"/>
                <a:gd name="connsiteY2" fmla="*/ 3452396 h 3452396"/>
                <a:gd name="connsiteX0" fmla="*/ 278769 w 739142"/>
                <a:gd name="connsiteY0" fmla="*/ 0 h 3400974"/>
                <a:gd name="connsiteX1" fmla="*/ 728452 w 739142"/>
                <a:gd name="connsiteY1" fmla="*/ 1746811 h 3400974"/>
                <a:gd name="connsiteX2" fmla="*/ 0 w 739142"/>
                <a:gd name="connsiteY2" fmla="*/ 3400974 h 3400974"/>
                <a:gd name="connsiteX0" fmla="*/ 278769 w 739142"/>
                <a:gd name="connsiteY0" fmla="*/ 0 h 3400974"/>
                <a:gd name="connsiteX1" fmla="*/ 728452 w 739142"/>
                <a:gd name="connsiteY1" fmla="*/ 1746811 h 3400974"/>
                <a:gd name="connsiteX2" fmla="*/ 0 w 739142"/>
                <a:gd name="connsiteY2" fmla="*/ 3400974 h 3400974"/>
              </a:gdLst>
              <a:ahLst/>
              <a:cxnLst>
                <a:cxn ang="0">
                  <a:pos x="connsiteX0" y="connsiteY0"/>
                </a:cxn>
                <a:cxn ang="0">
                  <a:pos x="connsiteX1" y="connsiteY1"/>
                </a:cxn>
                <a:cxn ang="0">
                  <a:pos x="connsiteX2" y="connsiteY2"/>
                </a:cxn>
              </a:cxnLst>
              <a:rect l="l" t="t" r="r" b="b"/>
              <a:pathLst>
                <a:path w="739142" h="3400974">
                  <a:moveTo>
                    <a:pt x="278769" y="0"/>
                  </a:moveTo>
                  <a:cubicBezTo>
                    <a:pt x="426589" y="240069"/>
                    <a:pt x="807556" y="798986"/>
                    <a:pt x="728452" y="1746811"/>
                  </a:cubicBezTo>
                  <a:cubicBezTo>
                    <a:pt x="649348" y="2694635"/>
                    <a:pt x="171958" y="3210791"/>
                    <a:pt x="0" y="3400974"/>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71" name="Ovaal 70">
              <a:extLst>
                <a:ext uri="{FF2B5EF4-FFF2-40B4-BE49-F238E27FC236}">
                  <a16:creationId xmlns:a16="http://schemas.microsoft.com/office/drawing/2014/main" id="{BF3C4103-1D0B-073E-71C1-B6F4430C972B}"/>
                </a:ext>
              </a:extLst>
            </p:cNvPr>
            <p:cNvSpPr/>
            <p:nvPr/>
          </p:nvSpPr>
          <p:spPr>
            <a:xfrm>
              <a:off x="3594597" y="158994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72" name="Ovaal 71">
              <a:extLst>
                <a:ext uri="{FF2B5EF4-FFF2-40B4-BE49-F238E27FC236}">
                  <a16:creationId xmlns:a16="http://schemas.microsoft.com/office/drawing/2014/main" id="{EE05E325-300D-9A36-33CC-D5C592AC09CE}"/>
                </a:ext>
              </a:extLst>
            </p:cNvPr>
            <p:cNvSpPr/>
            <p:nvPr/>
          </p:nvSpPr>
          <p:spPr>
            <a:xfrm>
              <a:off x="3594597" y="417772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3" name="Groep 72">
            <a:extLst>
              <a:ext uri="{FF2B5EF4-FFF2-40B4-BE49-F238E27FC236}">
                <a16:creationId xmlns:a16="http://schemas.microsoft.com/office/drawing/2014/main" id="{31185BFF-D8D9-F659-AEC4-C16BAEC38430}"/>
              </a:ext>
            </a:extLst>
          </p:cNvPr>
          <p:cNvGrpSpPr/>
          <p:nvPr userDrawn="1"/>
        </p:nvGrpSpPr>
        <p:grpSpPr>
          <a:xfrm>
            <a:off x="4797268" y="2569155"/>
            <a:ext cx="4292131" cy="376435"/>
            <a:chOff x="3580481" y="1617980"/>
            <a:chExt cx="3219098" cy="282326"/>
          </a:xfrm>
        </p:grpSpPr>
        <p:sp>
          <p:nvSpPr>
            <p:cNvPr id="74" name="Afgeronde rechthoek 73">
              <a:extLst>
                <a:ext uri="{FF2B5EF4-FFF2-40B4-BE49-F238E27FC236}">
                  <a16:creationId xmlns:a16="http://schemas.microsoft.com/office/drawing/2014/main" id="{F9E5F9C1-214F-7761-BE86-E62C64E0FF7E}"/>
                </a:ext>
              </a:extLst>
            </p:cNvPr>
            <p:cNvSpPr/>
            <p:nvPr/>
          </p:nvSpPr>
          <p:spPr>
            <a:xfrm>
              <a:off x="3580481" y="16179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75" name="Ovaal 74">
              <a:extLst>
                <a:ext uri="{FF2B5EF4-FFF2-40B4-BE49-F238E27FC236}">
                  <a16:creationId xmlns:a16="http://schemas.microsoft.com/office/drawing/2014/main" id="{C69080AE-7F41-9108-B53F-C5ADD20FD2A6}"/>
                </a:ext>
              </a:extLst>
            </p:cNvPr>
            <p:cNvSpPr/>
            <p:nvPr/>
          </p:nvSpPr>
          <p:spPr>
            <a:xfrm>
              <a:off x="3645508" y="16842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6" name="Groep 75">
            <a:extLst>
              <a:ext uri="{FF2B5EF4-FFF2-40B4-BE49-F238E27FC236}">
                <a16:creationId xmlns:a16="http://schemas.microsoft.com/office/drawing/2014/main" id="{1E39A75E-4EF7-449A-446B-3317BEFE40A4}"/>
              </a:ext>
            </a:extLst>
          </p:cNvPr>
          <p:cNvGrpSpPr/>
          <p:nvPr userDrawn="1"/>
        </p:nvGrpSpPr>
        <p:grpSpPr>
          <a:xfrm>
            <a:off x="5007982" y="3628928"/>
            <a:ext cx="4292132" cy="376435"/>
            <a:chOff x="3977250" y="2849430"/>
            <a:chExt cx="3219099" cy="282326"/>
          </a:xfrm>
        </p:grpSpPr>
        <p:sp>
          <p:nvSpPr>
            <p:cNvPr id="77" name="Afgeronde rechthoek 76">
              <a:extLst>
                <a:ext uri="{FF2B5EF4-FFF2-40B4-BE49-F238E27FC236}">
                  <a16:creationId xmlns:a16="http://schemas.microsoft.com/office/drawing/2014/main" id="{48E493BE-EDFB-A2B6-3E04-4B1D74C84CDE}"/>
                </a:ext>
              </a:extLst>
            </p:cNvPr>
            <p:cNvSpPr/>
            <p:nvPr/>
          </p:nvSpPr>
          <p:spPr>
            <a:xfrm>
              <a:off x="3977250" y="2849430"/>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78" name="Ovaal 77">
              <a:extLst>
                <a:ext uri="{FF2B5EF4-FFF2-40B4-BE49-F238E27FC236}">
                  <a16:creationId xmlns:a16="http://schemas.microsoft.com/office/drawing/2014/main" id="{A4AB4E95-5F21-03AF-6EEF-0FF19271AA05}"/>
                </a:ext>
              </a:extLst>
            </p:cNvPr>
            <p:cNvSpPr/>
            <p:nvPr/>
          </p:nvSpPr>
          <p:spPr>
            <a:xfrm>
              <a:off x="4046340" y="291573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9" name="Groep 78">
            <a:extLst>
              <a:ext uri="{FF2B5EF4-FFF2-40B4-BE49-F238E27FC236}">
                <a16:creationId xmlns:a16="http://schemas.microsoft.com/office/drawing/2014/main" id="{62D8A0A0-2A21-CC53-1A32-2BA59483BB21}"/>
              </a:ext>
            </a:extLst>
          </p:cNvPr>
          <p:cNvGrpSpPr/>
          <p:nvPr userDrawn="1"/>
        </p:nvGrpSpPr>
        <p:grpSpPr>
          <a:xfrm>
            <a:off x="4797267" y="4681762"/>
            <a:ext cx="4292131" cy="376435"/>
            <a:chOff x="3580480" y="4080880"/>
            <a:chExt cx="3219098" cy="282326"/>
          </a:xfrm>
        </p:grpSpPr>
        <p:sp>
          <p:nvSpPr>
            <p:cNvPr id="80" name="Afgeronde rechthoek 79">
              <a:extLst>
                <a:ext uri="{FF2B5EF4-FFF2-40B4-BE49-F238E27FC236}">
                  <a16:creationId xmlns:a16="http://schemas.microsoft.com/office/drawing/2014/main" id="{FA2C3078-9E52-0CAF-525E-1774653935B6}"/>
                </a:ext>
              </a:extLst>
            </p:cNvPr>
            <p:cNvSpPr/>
            <p:nvPr/>
          </p:nvSpPr>
          <p:spPr>
            <a:xfrm>
              <a:off x="3580480" y="40808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sz="1600">
                <a:latin typeface="Calibri"/>
                <a:ea typeface="맑은 고딕" panose="020B0503020000020004" pitchFamily="34" charset="-127"/>
                <a:cs typeface="Arial" pitchFamily="34" charset="0"/>
              </a:endParaRPr>
            </a:p>
          </p:txBody>
        </p:sp>
        <p:sp>
          <p:nvSpPr>
            <p:cNvPr id="81" name="Ovaal 80">
              <a:extLst>
                <a:ext uri="{FF2B5EF4-FFF2-40B4-BE49-F238E27FC236}">
                  <a16:creationId xmlns:a16="http://schemas.microsoft.com/office/drawing/2014/main" id="{0F816549-2B80-A120-C2F2-B1F61831B203}"/>
                </a:ext>
              </a:extLst>
            </p:cNvPr>
            <p:cNvSpPr/>
            <p:nvPr/>
          </p:nvSpPr>
          <p:spPr>
            <a:xfrm>
              <a:off x="3642851" y="41471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82" name="Tijdelijke aanduiding voor tekst 28">
            <a:extLst>
              <a:ext uri="{FF2B5EF4-FFF2-40B4-BE49-F238E27FC236}">
                <a16:creationId xmlns:a16="http://schemas.microsoft.com/office/drawing/2014/main" id="{4841BD14-600B-56AD-474A-FBA841739945}"/>
              </a:ext>
            </a:extLst>
          </p:cNvPr>
          <p:cNvSpPr>
            <a:spLocks noGrp="1"/>
          </p:cNvSpPr>
          <p:nvPr>
            <p:ph type="body" sz="quarter" idx="15" hasCustomPrompt="1"/>
          </p:nvPr>
        </p:nvSpPr>
        <p:spPr>
          <a:xfrm>
            <a:off x="4797266" y="257609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83" name="Tijdelijke aanduiding voor tekst 28">
            <a:extLst>
              <a:ext uri="{FF2B5EF4-FFF2-40B4-BE49-F238E27FC236}">
                <a16:creationId xmlns:a16="http://schemas.microsoft.com/office/drawing/2014/main" id="{F8256899-9E53-4AEF-4404-A948F876EA05}"/>
              </a:ext>
            </a:extLst>
          </p:cNvPr>
          <p:cNvSpPr>
            <a:spLocks noGrp="1"/>
          </p:cNvSpPr>
          <p:nvPr>
            <p:ph type="body" sz="quarter" idx="17" hasCustomPrompt="1"/>
          </p:nvPr>
        </p:nvSpPr>
        <p:spPr>
          <a:xfrm>
            <a:off x="5007983" y="3635864"/>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84" name="Tijdelijke aanduiding voor tekst 28">
            <a:extLst>
              <a:ext uri="{FF2B5EF4-FFF2-40B4-BE49-F238E27FC236}">
                <a16:creationId xmlns:a16="http://schemas.microsoft.com/office/drawing/2014/main" id="{F266DC51-81C7-C0E6-5C9D-71AEF01769D0}"/>
              </a:ext>
            </a:extLst>
          </p:cNvPr>
          <p:cNvSpPr>
            <a:spLocks noGrp="1"/>
          </p:cNvSpPr>
          <p:nvPr>
            <p:ph type="body" sz="quarter" idx="19" hasCustomPrompt="1"/>
          </p:nvPr>
        </p:nvSpPr>
        <p:spPr>
          <a:xfrm>
            <a:off x="4793047" y="4688698"/>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Tree>
    <p:extLst>
      <p:ext uri="{BB962C8B-B14F-4D97-AF65-F5344CB8AC3E}">
        <p14:creationId xmlns:p14="http://schemas.microsoft.com/office/powerpoint/2010/main" val="31581367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Fotopagina">
    <p:spTree>
      <p:nvGrpSpPr>
        <p:cNvPr id="1" name=""/>
        <p:cNvGrpSpPr/>
        <p:nvPr/>
      </p:nvGrpSpPr>
      <p:grpSpPr>
        <a:xfrm>
          <a:off x="0" y="0"/>
          <a:ext cx="0" cy="0"/>
          <a:chOff x="0" y="0"/>
          <a:chExt cx="0" cy="0"/>
        </a:xfrm>
      </p:grpSpPr>
      <p:sp>
        <p:nvSpPr>
          <p:cNvPr id="3" name="Picture Placeholder 2"/>
          <p:cNvSpPr>
            <a:spLocks noGrp="1" noChangeAspect="1"/>
          </p:cNvSpPr>
          <p:nvPr>
            <p:ph type="pic" idx="1" hasCustomPrompt="1"/>
          </p:nvPr>
        </p:nvSpPr>
        <p:spPr>
          <a:xfrm>
            <a:off x="0" y="0"/>
            <a:ext cx="12193588" cy="6858000"/>
          </a:xfrm>
          <a:solidFill>
            <a:schemeClr val="bg1">
              <a:lumMod val="85000"/>
            </a:schemeClr>
          </a:solidFill>
        </p:spPr>
        <p:txBody>
          <a:bodyPr lIns="1800000" tIns="0" rIns="1800000" bIns="1620000" anchor="ctr" anchorCtr="0"/>
          <a:lstStyle>
            <a:lvl1pPr marL="0" indent="0" algn="ctr">
              <a:lnSpc>
                <a:spcPts val="2667"/>
              </a:lnSpc>
              <a:spcBef>
                <a:spcPts val="0"/>
              </a:spcBef>
              <a:buNone/>
              <a:defRPr sz="2800">
                <a:solidFill>
                  <a:schemeClr val="tx1">
                    <a:lumMod val="50000"/>
                    <a:lumOff val="50000"/>
                  </a:schemeClr>
                </a:solidFill>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nl-NL"/>
              <a:t>Sleep de afbeelding naar de tijdelijke aanduiding of klik op het pictogram als u een afbeelding wilt toevoegen</a:t>
            </a:r>
            <a:endParaRPr lang="en-US"/>
          </a:p>
        </p:txBody>
      </p:sp>
    </p:spTree>
    <p:extLst>
      <p:ext uri="{BB962C8B-B14F-4D97-AF65-F5344CB8AC3E}">
        <p14:creationId xmlns:p14="http://schemas.microsoft.com/office/powerpoint/2010/main" val="24261024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Hoofdstuktitels">
    <p:bg>
      <p:bgPr>
        <a:gradFill>
          <a:gsLst>
            <a:gs pos="100000">
              <a:schemeClr val="tx2">
                <a:lumMod val="75000"/>
              </a:schemeClr>
            </a:gs>
            <a:gs pos="0">
              <a:schemeClr val="tx2"/>
            </a:gs>
          </a:gsLst>
          <a:lin ang="6000000" scaled="0"/>
        </a:gradFill>
        <a:effectLst/>
      </p:bgPr>
    </p:bg>
    <p:spTree>
      <p:nvGrpSpPr>
        <p:cNvPr id="1" name=""/>
        <p:cNvGrpSpPr/>
        <p:nvPr/>
      </p:nvGrpSpPr>
      <p:grpSpPr>
        <a:xfrm>
          <a:off x="0" y="0"/>
          <a:ext cx="0" cy="0"/>
          <a:chOff x="0" y="0"/>
          <a:chExt cx="0" cy="0"/>
        </a:xfrm>
      </p:grpSpPr>
      <p:grpSp>
        <p:nvGrpSpPr>
          <p:cNvPr id="86" name="Groep 85">
            <a:extLst>
              <a:ext uri="{FF2B5EF4-FFF2-40B4-BE49-F238E27FC236}">
                <a16:creationId xmlns:a16="http://schemas.microsoft.com/office/drawing/2014/main" id="{5193BA2E-43A4-B5D3-A176-B5CC36406F39}"/>
              </a:ext>
            </a:extLst>
          </p:cNvPr>
          <p:cNvGrpSpPr/>
          <p:nvPr userDrawn="1"/>
        </p:nvGrpSpPr>
        <p:grpSpPr>
          <a:xfrm>
            <a:off x="2259492" y="2709094"/>
            <a:ext cx="7674603" cy="1439813"/>
            <a:chOff x="2259493" y="2709094"/>
            <a:chExt cx="7674603" cy="1439813"/>
          </a:xfrm>
        </p:grpSpPr>
        <p:sp>
          <p:nvSpPr>
            <p:cNvPr id="2" name="Rechthoek met aan één zijde afgeronde hoeken 1">
              <a:extLst>
                <a:ext uri="{FF2B5EF4-FFF2-40B4-BE49-F238E27FC236}">
                  <a16:creationId xmlns:a16="http://schemas.microsoft.com/office/drawing/2014/main" id="{40552D1C-12EA-5C30-324F-F9F03EDB266F}"/>
                </a:ext>
              </a:extLst>
            </p:cNvPr>
            <p:cNvSpPr/>
            <p:nvPr userDrawn="1"/>
          </p:nvSpPr>
          <p:spPr>
            <a:xfrm rot="16200000">
              <a:off x="5730060" y="-55130"/>
              <a:ext cx="1439812" cy="6968261"/>
            </a:xfrm>
            <a:prstGeom prst="round2SameRect">
              <a:avLst>
                <a:gd name="adj1" fmla="val 0"/>
                <a:gd name="adj2"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lIns="72000" tIns="108000" rIns="72000" bIns="108000" rtlCol="0" anchor="ctr" anchorCtr="0"/>
            <a:lstStyle/>
            <a:p>
              <a:pPr algn="ctr"/>
              <a:endParaRPr lang="nl-NL" sz="3600">
                <a:solidFill>
                  <a:schemeClr val="tx2"/>
                </a:solidFill>
              </a:endParaRPr>
            </a:p>
          </p:txBody>
        </p:sp>
        <p:sp>
          <p:nvSpPr>
            <p:cNvPr id="3" name="Ovaal 2">
              <a:extLst>
                <a:ext uri="{FF2B5EF4-FFF2-40B4-BE49-F238E27FC236}">
                  <a16:creationId xmlns:a16="http://schemas.microsoft.com/office/drawing/2014/main" id="{F135B95B-1A6A-415F-53BA-5E2200CF35CD}"/>
                </a:ext>
              </a:extLst>
            </p:cNvPr>
            <p:cNvSpPr/>
            <p:nvPr userDrawn="1"/>
          </p:nvSpPr>
          <p:spPr>
            <a:xfrm>
              <a:off x="2259493" y="2709094"/>
              <a:ext cx="1439813" cy="1439812"/>
            </a:xfrm>
            <a:prstGeom prst="ellipse">
              <a:avLst/>
            </a:prstGeom>
            <a:solidFill>
              <a:schemeClr val="bg1"/>
            </a:solidFill>
            <a:ln w="9525" cap="flat">
              <a:noFill/>
              <a:prstDash val="solid"/>
              <a:miter/>
            </a:ln>
            <a:effectLst>
              <a:outerShdw blurRad="381000" algn="ctr" rotWithShape="0">
                <a:schemeClr val="tx2">
                  <a:lumMod val="50000"/>
                  <a:alpha val="25000"/>
                </a:schemeClr>
              </a:outerShdw>
            </a:effectLst>
          </p:spPr>
          <p:txBody>
            <a:bodyPr rot="0" spcFirstLastPara="0" vertOverflow="overflow" horzOverflow="overflow" vert="horz" wrap="square" lIns="121904" tIns="60952" rIns="121904" bIns="60952" numCol="1" spcCol="0" rtlCol="0" fromWordArt="0" anchor="ctr" anchorCtr="0" forceAA="0" compatLnSpc="1">
              <a:prstTxWarp prst="textNoShape">
                <a:avLst/>
              </a:prstTxWarp>
              <a:noAutofit/>
            </a:bodyPr>
            <a:lstStyle/>
            <a:p>
              <a:endParaRPr lang="nl-NL" sz="2400"/>
            </a:p>
          </p:txBody>
        </p:sp>
        <p:grpSp>
          <p:nvGrpSpPr>
            <p:cNvPr id="85" name="Groep 84">
              <a:extLst>
                <a:ext uri="{FF2B5EF4-FFF2-40B4-BE49-F238E27FC236}">
                  <a16:creationId xmlns:a16="http://schemas.microsoft.com/office/drawing/2014/main" id="{CF28C796-C36E-81C2-2DF3-0DE78C705946}"/>
                </a:ext>
              </a:extLst>
            </p:cNvPr>
            <p:cNvGrpSpPr/>
            <p:nvPr userDrawn="1"/>
          </p:nvGrpSpPr>
          <p:grpSpPr>
            <a:xfrm>
              <a:off x="2384038" y="2833639"/>
              <a:ext cx="1190722" cy="1190723"/>
              <a:chOff x="2384215" y="2833814"/>
              <a:chExt cx="1190722" cy="1190723"/>
            </a:xfrm>
          </p:grpSpPr>
          <p:grpSp>
            <p:nvGrpSpPr>
              <p:cNvPr id="10" name="Graphic 5">
                <a:extLst>
                  <a:ext uri="{FF2B5EF4-FFF2-40B4-BE49-F238E27FC236}">
                    <a16:creationId xmlns:a16="http://schemas.microsoft.com/office/drawing/2014/main" id="{35FB60A0-7602-BC58-6D1A-B8704EB5597F}"/>
                  </a:ext>
                </a:extLst>
              </p:cNvPr>
              <p:cNvGrpSpPr/>
              <p:nvPr/>
            </p:nvGrpSpPr>
            <p:grpSpPr>
              <a:xfrm>
                <a:off x="2734958" y="3081293"/>
                <a:ext cx="793205" cy="590556"/>
                <a:chOff x="2734958" y="3081293"/>
                <a:chExt cx="793205" cy="590556"/>
              </a:xfrm>
            </p:grpSpPr>
            <p:sp>
              <p:nvSpPr>
                <p:cNvPr id="12" name="Vrije vorm 11">
                  <a:extLst>
                    <a:ext uri="{FF2B5EF4-FFF2-40B4-BE49-F238E27FC236}">
                      <a16:creationId xmlns:a16="http://schemas.microsoft.com/office/drawing/2014/main" id="{69915BEC-436F-2FDB-1369-B2521AED0CDC}"/>
                    </a:ext>
                  </a:extLst>
                </p:cNvPr>
                <p:cNvSpPr/>
                <p:nvPr/>
              </p:nvSpPr>
              <p:spPr>
                <a:xfrm>
                  <a:off x="3080903" y="3081293"/>
                  <a:ext cx="447260" cy="548583"/>
                </a:xfrm>
                <a:custGeom>
                  <a:avLst/>
                  <a:gdLst>
                    <a:gd name="connsiteX0" fmla="*/ 405293 w 447260"/>
                    <a:gd name="connsiteY0" fmla="*/ 41967 h 548583"/>
                    <a:gd name="connsiteX1" fmla="*/ 202649 w 447260"/>
                    <a:gd name="connsiteY1" fmla="*/ 41971 h 548583"/>
                    <a:gd name="connsiteX2" fmla="*/ 0 w 447260"/>
                    <a:gd name="connsiteY2" fmla="*/ 244618 h 548583"/>
                    <a:gd name="connsiteX3" fmla="*/ 101322 w 447260"/>
                    <a:gd name="connsiteY3" fmla="*/ 345940 h 548583"/>
                    <a:gd name="connsiteX4" fmla="*/ 101318 w 447260"/>
                    <a:gd name="connsiteY4" fmla="*/ 548584 h 548583"/>
                    <a:gd name="connsiteX5" fmla="*/ 405289 w 447260"/>
                    <a:gd name="connsiteY5" fmla="*/ 244611 h 548583"/>
                    <a:gd name="connsiteX6" fmla="*/ 405293 w 447260"/>
                    <a:gd name="connsiteY6" fmla="*/ 41967 h 548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260" h="548583">
                      <a:moveTo>
                        <a:pt x="405293" y="41967"/>
                      </a:moveTo>
                      <a:cubicBezTo>
                        <a:pt x="349336" y="-13990"/>
                        <a:pt x="258608" y="-13990"/>
                        <a:pt x="202649" y="41971"/>
                      </a:cubicBezTo>
                      <a:lnTo>
                        <a:pt x="0" y="244618"/>
                      </a:lnTo>
                      <a:lnTo>
                        <a:pt x="101322" y="345940"/>
                      </a:lnTo>
                      <a:cubicBezTo>
                        <a:pt x="157279" y="401897"/>
                        <a:pt x="157277" y="492625"/>
                        <a:pt x="101318" y="548584"/>
                      </a:cubicBezTo>
                      <a:lnTo>
                        <a:pt x="405289" y="244611"/>
                      </a:lnTo>
                      <a:cubicBezTo>
                        <a:pt x="461250" y="188652"/>
                        <a:pt x="461252" y="97925"/>
                        <a:pt x="405293" y="41967"/>
                      </a:cubicBezTo>
                      <a:close/>
                    </a:path>
                  </a:pathLst>
                </a:custGeom>
                <a:solidFill>
                  <a:srgbClr val="00A6B7"/>
                </a:solidFill>
                <a:ln w="0"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D2A6A9A0-2D21-7B79-72D5-F9D611638C2E}"/>
                    </a:ext>
                  </a:extLst>
                </p:cNvPr>
                <p:cNvSpPr/>
                <p:nvPr/>
              </p:nvSpPr>
              <p:spPr>
                <a:xfrm>
                  <a:off x="2734958" y="3182615"/>
                  <a:ext cx="345941" cy="345941"/>
                </a:xfrm>
                <a:custGeom>
                  <a:avLst/>
                  <a:gdLst>
                    <a:gd name="connsiteX0" fmla="*/ 244618 w 345941"/>
                    <a:gd name="connsiteY0" fmla="*/ 41969 h 345941"/>
                    <a:gd name="connsiteX1" fmla="*/ 41971 w 345941"/>
                    <a:gd name="connsiteY1" fmla="*/ 41969 h 345941"/>
                    <a:gd name="connsiteX2" fmla="*/ 41971 w 345941"/>
                    <a:gd name="connsiteY2" fmla="*/ 244618 h 345941"/>
                    <a:gd name="connsiteX3" fmla="*/ 143294 w 345941"/>
                    <a:gd name="connsiteY3" fmla="*/ 345942 h 345941"/>
                    <a:gd name="connsiteX4" fmla="*/ 345941 w 345941"/>
                    <a:gd name="connsiteY4" fmla="*/ 143293 h 345941"/>
                    <a:gd name="connsiteX5" fmla="*/ 244618 w 345941"/>
                    <a:gd name="connsiteY5" fmla="*/ 41969 h 34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941" h="345941">
                      <a:moveTo>
                        <a:pt x="244618" y="41969"/>
                      </a:moveTo>
                      <a:cubicBezTo>
                        <a:pt x="188659" y="-13990"/>
                        <a:pt x="97929" y="-13990"/>
                        <a:pt x="41971" y="41969"/>
                      </a:cubicBezTo>
                      <a:cubicBezTo>
                        <a:pt x="-13990" y="97930"/>
                        <a:pt x="-13990" y="188658"/>
                        <a:pt x="41971" y="244618"/>
                      </a:cubicBezTo>
                      <a:lnTo>
                        <a:pt x="143294" y="345942"/>
                      </a:lnTo>
                      <a:lnTo>
                        <a:pt x="345941" y="143293"/>
                      </a:lnTo>
                      <a:lnTo>
                        <a:pt x="244618" y="41969"/>
                      </a:lnTo>
                      <a:close/>
                    </a:path>
                  </a:pathLst>
                </a:custGeom>
                <a:solidFill>
                  <a:srgbClr val="EC7D23"/>
                </a:solidFill>
                <a:ln w="0" cap="flat">
                  <a:noFill/>
                  <a:prstDash val="solid"/>
                  <a:miter/>
                </a:ln>
              </p:spPr>
              <p:txBody>
                <a:bodyPr rtlCol="0" anchor="ctr"/>
                <a:lstStyle/>
                <a:p>
                  <a:endParaRPr lang="nl-NL"/>
                </a:p>
              </p:txBody>
            </p:sp>
            <p:sp>
              <p:nvSpPr>
                <p:cNvPr id="80" name="Vrije vorm 79">
                  <a:extLst>
                    <a:ext uri="{FF2B5EF4-FFF2-40B4-BE49-F238E27FC236}">
                      <a16:creationId xmlns:a16="http://schemas.microsoft.com/office/drawing/2014/main" id="{901A510B-0D31-020D-5818-61A64C62E73A}"/>
                    </a:ext>
                  </a:extLst>
                </p:cNvPr>
                <p:cNvSpPr/>
                <p:nvPr/>
              </p:nvSpPr>
              <p:spPr>
                <a:xfrm>
                  <a:off x="3080903" y="3283970"/>
                  <a:ext cx="159849" cy="345825"/>
                </a:xfrm>
                <a:custGeom>
                  <a:avLst/>
                  <a:gdLst>
                    <a:gd name="connsiteX0" fmla="*/ 101397 w 159849"/>
                    <a:gd name="connsiteY0" fmla="*/ 345825 h 345825"/>
                    <a:gd name="connsiteX1" fmla="*/ 117334 w 159849"/>
                    <a:gd name="connsiteY1" fmla="*/ 329886 h 345825"/>
                    <a:gd name="connsiteX2" fmla="*/ 137664 w 159849"/>
                    <a:gd name="connsiteY2" fmla="*/ 151436 h 345825"/>
                    <a:gd name="connsiteX3" fmla="*/ 41943 w 159849"/>
                    <a:gd name="connsiteY3" fmla="*/ 0 h 345825"/>
                    <a:gd name="connsiteX4" fmla="*/ 0 w 159849"/>
                    <a:gd name="connsiteY4" fmla="*/ 41941 h 345825"/>
                    <a:gd name="connsiteX5" fmla="*/ 101322 w 159849"/>
                    <a:gd name="connsiteY5" fmla="*/ 143263 h 345825"/>
                    <a:gd name="connsiteX6" fmla="*/ 101397 w 159849"/>
                    <a:gd name="connsiteY6" fmla="*/ 345825 h 34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849" h="345825">
                      <a:moveTo>
                        <a:pt x="101397" y="345825"/>
                      </a:moveTo>
                      <a:lnTo>
                        <a:pt x="117334" y="329886"/>
                      </a:lnTo>
                      <a:cubicBezTo>
                        <a:pt x="164211" y="283602"/>
                        <a:pt x="174304" y="209404"/>
                        <a:pt x="137664" y="151436"/>
                      </a:cubicBezTo>
                      <a:lnTo>
                        <a:pt x="41943" y="0"/>
                      </a:lnTo>
                      <a:lnTo>
                        <a:pt x="0" y="41941"/>
                      </a:lnTo>
                      <a:lnTo>
                        <a:pt x="101322" y="143263"/>
                      </a:lnTo>
                      <a:cubicBezTo>
                        <a:pt x="157252" y="199194"/>
                        <a:pt x="157275" y="289859"/>
                        <a:pt x="101397" y="345825"/>
                      </a:cubicBezTo>
                      <a:close/>
                    </a:path>
                  </a:pathLst>
                </a:custGeom>
                <a:solidFill>
                  <a:srgbClr val="008995"/>
                </a:solidFill>
                <a:ln w="0" cap="flat">
                  <a:noFill/>
                  <a:prstDash val="solid"/>
                  <a:miter/>
                </a:ln>
              </p:spPr>
              <p:txBody>
                <a:bodyPr rtlCol="0" anchor="ctr"/>
                <a:lstStyle/>
                <a:p>
                  <a:endParaRPr lang="nl-NL"/>
                </a:p>
              </p:txBody>
            </p:sp>
            <p:sp>
              <p:nvSpPr>
                <p:cNvPr id="81" name="Vrije vorm 80">
                  <a:extLst>
                    <a:ext uri="{FF2B5EF4-FFF2-40B4-BE49-F238E27FC236}">
                      <a16:creationId xmlns:a16="http://schemas.microsoft.com/office/drawing/2014/main" id="{0443AE53-CB28-D297-6E45-3BE169306050}"/>
                    </a:ext>
                  </a:extLst>
                </p:cNvPr>
                <p:cNvSpPr/>
                <p:nvPr/>
              </p:nvSpPr>
              <p:spPr>
                <a:xfrm>
                  <a:off x="2878252" y="3325908"/>
                  <a:ext cx="345941" cy="345941"/>
                </a:xfrm>
                <a:custGeom>
                  <a:avLst/>
                  <a:gdLst>
                    <a:gd name="connsiteX0" fmla="*/ 303973 w 345941"/>
                    <a:gd name="connsiteY0" fmla="*/ 101325 h 345941"/>
                    <a:gd name="connsiteX1" fmla="*/ 202647 w 345941"/>
                    <a:gd name="connsiteY1" fmla="*/ 0 h 345941"/>
                    <a:gd name="connsiteX2" fmla="*/ 0 w 345941"/>
                    <a:gd name="connsiteY2" fmla="*/ 202649 h 345941"/>
                    <a:gd name="connsiteX3" fmla="*/ 101324 w 345941"/>
                    <a:gd name="connsiteY3" fmla="*/ 303973 h 345941"/>
                    <a:gd name="connsiteX4" fmla="*/ 303973 w 345941"/>
                    <a:gd name="connsiteY4" fmla="*/ 303973 h 345941"/>
                    <a:gd name="connsiteX5" fmla="*/ 303973 w 345941"/>
                    <a:gd name="connsiteY5" fmla="*/ 101325 h 34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941" h="345941">
                      <a:moveTo>
                        <a:pt x="303973" y="101325"/>
                      </a:moveTo>
                      <a:lnTo>
                        <a:pt x="202647" y="0"/>
                      </a:lnTo>
                      <a:lnTo>
                        <a:pt x="0" y="202649"/>
                      </a:lnTo>
                      <a:lnTo>
                        <a:pt x="101324" y="303973"/>
                      </a:lnTo>
                      <a:cubicBezTo>
                        <a:pt x="157284" y="359932"/>
                        <a:pt x="248012" y="359932"/>
                        <a:pt x="303973" y="303973"/>
                      </a:cubicBezTo>
                      <a:cubicBezTo>
                        <a:pt x="359932" y="248014"/>
                        <a:pt x="359932" y="157284"/>
                        <a:pt x="303973" y="101325"/>
                      </a:cubicBezTo>
                      <a:close/>
                    </a:path>
                  </a:pathLst>
                </a:custGeom>
                <a:solidFill>
                  <a:srgbClr val="DEF2FC"/>
                </a:solidFill>
                <a:ln w="0" cap="flat">
                  <a:noFill/>
                  <a:prstDash val="solid"/>
                  <a:miter/>
                </a:ln>
              </p:spPr>
              <p:txBody>
                <a:bodyPr rtlCol="0" anchor="ctr"/>
                <a:lstStyle/>
                <a:p>
                  <a:endParaRPr lang="nl-NL"/>
                </a:p>
              </p:txBody>
            </p:sp>
            <p:sp>
              <p:nvSpPr>
                <p:cNvPr id="82" name="Vrije vorm 81">
                  <a:extLst>
                    <a:ext uri="{FF2B5EF4-FFF2-40B4-BE49-F238E27FC236}">
                      <a16:creationId xmlns:a16="http://schemas.microsoft.com/office/drawing/2014/main" id="{4F5364C3-965E-AE20-4E22-BA78FB6C408E}"/>
                    </a:ext>
                  </a:extLst>
                </p:cNvPr>
                <p:cNvSpPr/>
                <p:nvPr/>
              </p:nvSpPr>
              <p:spPr>
                <a:xfrm>
                  <a:off x="2790898" y="3326246"/>
                  <a:ext cx="152261" cy="152262"/>
                </a:xfrm>
                <a:custGeom>
                  <a:avLst/>
                  <a:gdLst>
                    <a:gd name="connsiteX0" fmla="*/ 3077 w 152261"/>
                    <a:gd name="connsiteY0" fmla="*/ 17939 h 152262"/>
                    <a:gd name="connsiteX1" fmla="*/ 3077 w 152261"/>
                    <a:gd name="connsiteY1" fmla="*/ 3078 h 152262"/>
                    <a:gd name="connsiteX2" fmla="*/ 17939 w 152261"/>
                    <a:gd name="connsiteY2" fmla="*/ 3078 h 152262"/>
                    <a:gd name="connsiteX3" fmla="*/ 152261 w 152261"/>
                    <a:gd name="connsiteY3" fmla="*/ 137400 h 152262"/>
                    <a:gd name="connsiteX4" fmla="*/ 137399 w 152261"/>
                    <a:gd name="connsiteY4" fmla="*/ 152262 h 152262"/>
                    <a:gd name="connsiteX5" fmla="*/ 3077 w 152261"/>
                    <a:gd name="connsiteY5" fmla="*/ 17939 h 15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61" h="152262">
                      <a:moveTo>
                        <a:pt x="3077" y="17939"/>
                      </a:moveTo>
                      <a:cubicBezTo>
                        <a:pt x="-1026" y="13836"/>
                        <a:pt x="-1026" y="7183"/>
                        <a:pt x="3077" y="3078"/>
                      </a:cubicBezTo>
                      <a:cubicBezTo>
                        <a:pt x="7181" y="-1026"/>
                        <a:pt x="13835" y="-1026"/>
                        <a:pt x="17939" y="3078"/>
                      </a:cubicBezTo>
                      <a:lnTo>
                        <a:pt x="152261" y="137400"/>
                      </a:lnTo>
                      <a:lnTo>
                        <a:pt x="137399" y="152262"/>
                      </a:lnTo>
                      <a:lnTo>
                        <a:pt x="3077" y="17939"/>
                      </a:lnTo>
                      <a:close/>
                    </a:path>
                  </a:pathLst>
                </a:custGeom>
                <a:solidFill>
                  <a:srgbClr val="FCDFC3"/>
                </a:solidFill>
                <a:ln w="0" cap="flat">
                  <a:noFill/>
                  <a:prstDash val="solid"/>
                  <a:miter/>
                </a:ln>
              </p:spPr>
              <p:txBody>
                <a:bodyPr rtlCol="0" anchor="ctr"/>
                <a:lstStyle/>
                <a:p>
                  <a:endParaRPr lang="nl-NL"/>
                </a:p>
              </p:txBody>
            </p:sp>
            <p:sp>
              <p:nvSpPr>
                <p:cNvPr id="83" name="Vrije vorm 82">
                  <a:extLst>
                    <a:ext uri="{FF2B5EF4-FFF2-40B4-BE49-F238E27FC236}">
                      <a16:creationId xmlns:a16="http://schemas.microsoft.com/office/drawing/2014/main" id="{E9667A16-82F9-6E72-D3AD-5E3C13618C0E}"/>
                    </a:ext>
                  </a:extLst>
                </p:cNvPr>
                <p:cNvSpPr/>
                <p:nvPr/>
              </p:nvSpPr>
              <p:spPr>
                <a:xfrm>
                  <a:off x="2928297" y="3463648"/>
                  <a:ext cx="152260" cy="152260"/>
                </a:xfrm>
                <a:custGeom>
                  <a:avLst/>
                  <a:gdLst>
                    <a:gd name="connsiteX0" fmla="*/ 134320 w 152260"/>
                    <a:gd name="connsiteY0" fmla="*/ 149182 h 152260"/>
                    <a:gd name="connsiteX1" fmla="*/ 149182 w 152260"/>
                    <a:gd name="connsiteY1" fmla="*/ 149182 h 152260"/>
                    <a:gd name="connsiteX2" fmla="*/ 149182 w 152260"/>
                    <a:gd name="connsiteY2" fmla="*/ 134322 h 152260"/>
                    <a:gd name="connsiteX3" fmla="*/ 14860 w 152260"/>
                    <a:gd name="connsiteY3" fmla="*/ 0 h 152260"/>
                    <a:gd name="connsiteX4" fmla="*/ 0 w 152260"/>
                    <a:gd name="connsiteY4" fmla="*/ 14862 h 152260"/>
                    <a:gd name="connsiteX5" fmla="*/ 134320 w 152260"/>
                    <a:gd name="connsiteY5" fmla="*/ 149182 h 15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60" h="152260">
                      <a:moveTo>
                        <a:pt x="134320" y="149182"/>
                      </a:moveTo>
                      <a:cubicBezTo>
                        <a:pt x="138425" y="153287"/>
                        <a:pt x="145078" y="153287"/>
                        <a:pt x="149182" y="149182"/>
                      </a:cubicBezTo>
                      <a:cubicBezTo>
                        <a:pt x="153287" y="145080"/>
                        <a:pt x="153287" y="138426"/>
                        <a:pt x="149182" y="134322"/>
                      </a:cubicBezTo>
                      <a:lnTo>
                        <a:pt x="14860" y="0"/>
                      </a:lnTo>
                      <a:lnTo>
                        <a:pt x="0" y="14862"/>
                      </a:lnTo>
                      <a:lnTo>
                        <a:pt x="134320" y="149182"/>
                      </a:lnTo>
                      <a:close/>
                    </a:path>
                  </a:pathLst>
                </a:custGeom>
                <a:solidFill>
                  <a:srgbClr val="FFFFFF"/>
                </a:solidFill>
                <a:ln w="0" cap="flat">
                  <a:noFill/>
                  <a:prstDash val="solid"/>
                  <a:miter/>
                </a:ln>
              </p:spPr>
              <p:txBody>
                <a:bodyPr rtlCol="0" anchor="ctr"/>
                <a:lstStyle/>
                <a:p>
                  <a:endParaRPr lang="nl-NL"/>
                </a:p>
              </p:txBody>
            </p:sp>
          </p:grpSp>
          <p:sp>
            <p:nvSpPr>
              <p:cNvPr id="84" name="Vrije vorm 83">
                <a:extLst>
                  <a:ext uri="{FF2B5EF4-FFF2-40B4-BE49-F238E27FC236}">
                    <a16:creationId xmlns:a16="http://schemas.microsoft.com/office/drawing/2014/main" id="{B3387221-1CB9-5037-AF91-76691CCE4034}"/>
                  </a:ext>
                </a:extLst>
              </p:cNvPr>
              <p:cNvSpPr/>
              <p:nvPr/>
            </p:nvSpPr>
            <p:spPr>
              <a:xfrm>
                <a:off x="2384215" y="2833814"/>
                <a:ext cx="1190722" cy="1190723"/>
              </a:xfrm>
              <a:custGeom>
                <a:avLst/>
                <a:gdLst>
                  <a:gd name="connsiteX0" fmla="*/ 1189658 w 1190722"/>
                  <a:gd name="connsiteY0" fmla="*/ 563482 h 1190723"/>
                  <a:gd name="connsiteX1" fmla="*/ 1157789 w 1190722"/>
                  <a:gd name="connsiteY1" fmla="*/ 595356 h 1190723"/>
                  <a:gd name="connsiteX2" fmla="*/ 1062096 w 1190722"/>
                  <a:gd name="connsiteY2" fmla="*/ 691044 h 1190723"/>
                  <a:gd name="connsiteX3" fmla="*/ 595362 w 1190722"/>
                  <a:gd name="connsiteY3" fmla="*/ 1071718 h 1190723"/>
                  <a:gd name="connsiteX4" fmla="*/ 119005 w 1190722"/>
                  <a:gd name="connsiteY4" fmla="*/ 595363 h 1190723"/>
                  <a:gd name="connsiteX5" fmla="*/ 595362 w 1190722"/>
                  <a:gd name="connsiteY5" fmla="*/ 119005 h 1190723"/>
                  <a:gd name="connsiteX6" fmla="*/ 833511 w 1190722"/>
                  <a:gd name="connsiteY6" fmla="*/ 182874 h 1190723"/>
                  <a:gd name="connsiteX7" fmla="*/ 841976 w 1190722"/>
                  <a:gd name="connsiteY7" fmla="*/ 187743 h 1190723"/>
                  <a:gd name="connsiteX8" fmla="*/ 928055 w 1190722"/>
                  <a:gd name="connsiteY8" fmla="*/ 101658 h 1190723"/>
                  <a:gd name="connsiteX9" fmla="*/ 893082 w 1190722"/>
                  <a:gd name="connsiteY9" fmla="*/ 79690 h 1190723"/>
                  <a:gd name="connsiteX10" fmla="*/ 595362 w 1190722"/>
                  <a:gd name="connsiteY10" fmla="*/ 0 h 1190723"/>
                  <a:gd name="connsiteX11" fmla="*/ 297640 w 1190722"/>
                  <a:gd name="connsiteY11" fmla="*/ 79693 h 1190723"/>
                  <a:gd name="connsiteX12" fmla="*/ 79700 w 1190722"/>
                  <a:gd name="connsiteY12" fmla="*/ 297633 h 1190723"/>
                  <a:gd name="connsiteX13" fmla="*/ 0 w 1190722"/>
                  <a:gd name="connsiteY13" fmla="*/ 595356 h 1190723"/>
                  <a:gd name="connsiteX14" fmla="*/ 0 w 1190722"/>
                  <a:gd name="connsiteY14" fmla="*/ 595359 h 1190723"/>
                  <a:gd name="connsiteX15" fmla="*/ 79700 w 1190722"/>
                  <a:gd name="connsiteY15" fmla="*/ 893078 h 1190723"/>
                  <a:gd name="connsiteX16" fmla="*/ 297640 w 1190722"/>
                  <a:gd name="connsiteY16" fmla="*/ 1111027 h 1190723"/>
                  <a:gd name="connsiteX17" fmla="*/ 595362 w 1190722"/>
                  <a:gd name="connsiteY17" fmla="*/ 1190723 h 1190723"/>
                  <a:gd name="connsiteX18" fmla="*/ 893082 w 1190722"/>
                  <a:gd name="connsiteY18" fmla="*/ 1111027 h 1190723"/>
                  <a:gd name="connsiteX19" fmla="*/ 1111027 w 1190722"/>
                  <a:gd name="connsiteY19" fmla="*/ 893078 h 1190723"/>
                  <a:gd name="connsiteX20" fmla="*/ 1190723 w 1190722"/>
                  <a:gd name="connsiteY20" fmla="*/ 595356 h 1190723"/>
                  <a:gd name="connsiteX21" fmla="*/ 1189658 w 1190722"/>
                  <a:gd name="connsiteY21" fmla="*/ 563482 h 119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0722" h="1190723">
                    <a:moveTo>
                      <a:pt x="1189658" y="563482"/>
                    </a:moveTo>
                    <a:lnTo>
                      <a:pt x="1157789" y="595356"/>
                    </a:lnTo>
                    <a:lnTo>
                      <a:pt x="1062096" y="691044"/>
                    </a:lnTo>
                    <a:cubicBezTo>
                      <a:pt x="1017802" y="908269"/>
                      <a:pt x="825676" y="1071718"/>
                      <a:pt x="595362" y="1071718"/>
                    </a:cubicBezTo>
                    <a:cubicBezTo>
                      <a:pt x="332279" y="1071718"/>
                      <a:pt x="119005" y="858448"/>
                      <a:pt x="119005" y="595363"/>
                    </a:cubicBezTo>
                    <a:cubicBezTo>
                      <a:pt x="119005" y="332279"/>
                      <a:pt x="332279" y="119005"/>
                      <a:pt x="595362" y="119005"/>
                    </a:cubicBezTo>
                    <a:cubicBezTo>
                      <a:pt x="682148" y="119005"/>
                      <a:pt x="763433" y="142328"/>
                      <a:pt x="833511" y="182874"/>
                    </a:cubicBezTo>
                    <a:cubicBezTo>
                      <a:pt x="836327" y="184504"/>
                      <a:pt x="839194" y="186056"/>
                      <a:pt x="841976" y="187743"/>
                    </a:cubicBezTo>
                    <a:lnTo>
                      <a:pt x="928055" y="101658"/>
                    </a:lnTo>
                    <a:cubicBezTo>
                      <a:pt x="916659" y="93965"/>
                      <a:pt x="905022" y="86599"/>
                      <a:pt x="893082" y="79690"/>
                    </a:cubicBezTo>
                    <a:cubicBezTo>
                      <a:pt x="805499" y="29021"/>
                      <a:pt x="703825" y="0"/>
                      <a:pt x="595362" y="0"/>
                    </a:cubicBezTo>
                    <a:cubicBezTo>
                      <a:pt x="486902" y="0"/>
                      <a:pt x="385226" y="29021"/>
                      <a:pt x="297640" y="79693"/>
                    </a:cubicBezTo>
                    <a:cubicBezTo>
                      <a:pt x="207299" y="131964"/>
                      <a:pt x="131967" y="207296"/>
                      <a:pt x="79700" y="297633"/>
                    </a:cubicBezTo>
                    <a:cubicBezTo>
                      <a:pt x="29020" y="385219"/>
                      <a:pt x="0" y="486895"/>
                      <a:pt x="0" y="595356"/>
                    </a:cubicBezTo>
                    <a:lnTo>
                      <a:pt x="0" y="595359"/>
                    </a:lnTo>
                    <a:cubicBezTo>
                      <a:pt x="0" y="703823"/>
                      <a:pt x="29021" y="805499"/>
                      <a:pt x="79700" y="893078"/>
                    </a:cubicBezTo>
                    <a:cubicBezTo>
                      <a:pt x="131967" y="983426"/>
                      <a:pt x="207299" y="1058755"/>
                      <a:pt x="297640" y="1111027"/>
                    </a:cubicBezTo>
                    <a:cubicBezTo>
                      <a:pt x="385226" y="1161705"/>
                      <a:pt x="486906" y="1190723"/>
                      <a:pt x="595362" y="1190723"/>
                    </a:cubicBezTo>
                    <a:cubicBezTo>
                      <a:pt x="703819" y="1190723"/>
                      <a:pt x="805502" y="1161699"/>
                      <a:pt x="893082" y="1111027"/>
                    </a:cubicBezTo>
                    <a:cubicBezTo>
                      <a:pt x="983429" y="1058755"/>
                      <a:pt x="1058758" y="983426"/>
                      <a:pt x="1111027" y="893078"/>
                    </a:cubicBezTo>
                    <a:cubicBezTo>
                      <a:pt x="1161706" y="805492"/>
                      <a:pt x="1190723" y="703818"/>
                      <a:pt x="1190723" y="595356"/>
                    </a:cubicBezTo>
                    <a:cubicBezTo>
                      <a:pt x="1190723" y="584642"/>
                      <a:pt x="1190218" y="574053"/>
                      <a:pt x="1189658" y="563482"/>
                    </a:cubicBezTo>
                    <a:close/>
                  </a:path>
                </a:pathLst>
              </a:custGeom>
              <a:solidFill>
                <a:srgbClr val="005283"/>
              </a:solidFill>
              <a:ln w="0" cap="flat">
                <a:noFill/>
                <a:prstDash val="solid"/>
                <a:miter/>
              </a:ln>
            </p:spPr>
            <p:txBody>
              <a:bodyPr rtlCol="0" anchor="ctr"/>
              <a:lstStyle/>
              <a:p>
                <a:endParaRPr lang="nl-NL"/>
              </a:p>
            </p:txBody>
          </p:sp>
        </p:grpSp>
      </p:grpSp>
      <p:sp>
        <p:nvSpPr>
          <p:cNvPr id="88" name="Tijdelijke aanduiding voor tekst 87">
            <a:extLst>
              <a:ext uri="{FF2B5EF4-FFF2-40B4-BE49-F238E27FC236}">
                <a16:creationId xmlns:a16="http://schemas.microsoft.com/office/drawing/2014/main" id="{C53FD929-1331-6E0C-8654-5367E798DE92}"/>
              </a:ext>
            </a:extLst>
          </p:cNvPr>
          <p:cNvSpPr>
            <a:spLocks noGrp="1"/>
          </p:cNvSpPr>
          <p:nvPr>
            <p:ph type="body" sz="quarter" idx="10" hasCustomPrompt="1"/>
          </p:nvPr>
        </p:nvSpPr>
        <p:spPr>
          <a:xfrm>
            <a:off x="3698875" y="2709863"/>
            <a:ext cx="6235700" cy="1438275"/>
          </a:xfrm>
        </p:spPr>
        <p:txBody>
          <a:bodyPr lIns="270000" rIns="270000" bIns="36000" anchor="ctr" anchorCtr="0"/>
          <a:lstStyle>
            <a:lvl1pPr marL="0" indent="0" algn="l">
              <a:lnSpc>
                <a:spcPct val="90000"/>
              </a:lnSpc>
              <a:buNone/>
              <a:defRPr sz="3600">
                <a:solidFill>
                  <a:schemeClr val="tx2"/>
                </a:solidFill>
              </a:defRPr>
            </a:lvl1pPr>
          </a:lstStyle>
          <a:p>
            <a:pPr lvl="0"/>
            <a:r>
              <a:rPr lang="nl-NL"/>
              <a:t>Klik om titel te wijzigen</a:t>
            </a:r>
          </a:p>
        </p:txBody>
      </p:sp>
      <p:grpSp>
        <p:nvGrpSpPr>
          <p:cNvPr id="4" name="Groep 3">
            <a:extLst>
              <a:ext uri="{FF2B5EF4-FFF2-40B4-BE49-F238E27FC236}">
                <a16:creationId xmlns:a16="http://schemas.microsoft.com/office/drawing/2014/main" id="{7B4D67EE-83BE-B4CA-965D-759C646FD480}"/>
              </a:ext>
            </a:extLst>
          </p:cNvPr>
          <p:cNvGrpSpPr/>
          <p:nvPr userDrawn="1"/>
        </p:nvGrpSpPr>
        <p:grpSpPr>
          <a:xfrm>
            <a:off x="0" y="-147461"/>
            <a:ext cx="12193588" cy="1789398"/>
            <a:chOff x="0" y="-147461"/>
            <a:chExt cx="12193588" cy="1789398"/>
          </a:xfrm>
        </p:grpSpPr>
        <p:grpSp>
          <p:nvGrpSpPr>
            <p:cNvPr id="5" name="Groep 4">
              <a:extLst>
                <a:ext uri="{FF2B5EF4-FFF2-40B4-BE49-F238E27FC236}">
                  <a16:creationId xmlns:a16="http://schemas.microsoft.com/office/drawing/2014/main" id="{C3B1D3CF-CBC8-46DA-F207-25BFBF622C7A}"/>
                </a:ext>
              </a:extLst>
            </p:cNvPr>
            <p:cNvGrpSpPr/>
            <p:nvPr userDrawn="1"/>
          </p:nvGrpSpPr>
          <p:grpSpPr>
            <a:xfrm>
              <a:off x="8277309" y="-147461"/>
              <a:ext cx="877482" cy="1327049"/>
              <a:chOff x="8277309" y="-147461"/>
              <a:chExt cx="877482" cy="1327049"/>
            </a:xfrm>
          </p:grpSpPr>
          <p:sp>
            <p:nvSpPr>
              <p:cNvPr id="34" name="Vrije vorm 33">
                <a:extLst>
                  <a:ext uri="{FF2B5EF4-FFF2-40B4-BE49-F238E27FC236}">
                    <a16:creationId xmlns:a16="http://schemas.microsoft.com/office/drawing/2014/main" id="{861D400D-366B-D415-8D89-0BAF98D83646}"/>
                  </a:ext>
                </a:extLst>
              </p:cNvPr>
              <p:cNvSpPr/>
              <p:nvPr userDrawn="1"/>
            </p:nvSpPr>
            <p:spPr>
              <a:xfrm rot="11838062">
                <a:off x="8374808" y="-147461"/>
                <a:ext cx="778211" cy="1171675"/>
              </a:xfrm>
              <a:custGeom>
                <a:avLst/>
                <a:gdLst>
                  <a:gd name="connsiteX0" fmla="*/ 778211 w 778211"/>
                  <a:gd name="connsiteY0" fmla="*/ 930460 h 1171675"/>
                  <a:gd name="connsiteX1" fmla="*/ 3807 w 778211"/>
                  <a:gd name="connsiteY1" fmla="*/ 1171675 h 1171675"/>
                  <a:gd name="connsiteX2" fmla="*/ 0 w 778211"/>
                  <a:gd name="connsiteY2" fmla="*/ 1155140 h 1171675"/>
                  <a:gd name="connsiteX3" fmla="*/ 0 w 778211"/>
                  <a:gd name="connsiteY3" fmla="*/ 206221 h 1171675"/>
                  <a:gd name="connsiteX4" fmla="*/ 141511 w 778211"/>
                  <a:gd name="connsiteY4" fmla="*/ 51908 h 1171675"/>
                  <a:gd name="connsiteX5" fmla="*/ 141511 w 778211"/>
                  <a:gd name="connsiteY5" fmla="*/ 0 h 1171675"/>
                  <a:gd name="connsiteX6" fmla="*/ 636700 w 778211"/>
                  <a:gd name="connsiteY6" fmla="*/ 0 h 1171675"/>
                  <a:gd name="connsiteX7" fmla="*/ 636700 w 778211"/>
                  <a:gd name="connsiteY7" fmla="*/ 51909 h 1171675"/>
                  <a:gd name="connsiteX8" fmla="*/ 679738 w 778211"/>
                  <a:gd name="connsiteY8" fmla="*/ 64532 h 1171675"/>
                  <a:gd name="connsiteX9" fmla="*/ 778211 w 778211"/>
                  <a:gd name="connsiteY9" fmla="*/ 206221 h 11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211" h="1171675">
                    <a:moveTo>
                      <a:pt x="778211" y="930460"/>
                    </a:moveTo>
                    <a:lnTo>
                      <a:pt x="3807" y="1171675"/>
                    </a:lnTo>
                    <a:lnTo>
                      <a:pt x="0" y="1155140"/>
                    </a:lnTo>
                    <a:lnTo>
                      <a:pt x="0" y="206221"/>
                    </a:lnTo>
                    <a:cubicBezTo>
                      <a:pt x="0" y="129683"/>
                      <a:pt x="71965" y="60118"/>
                      <a:pt x="141511" y="51908"/>
                    </a:cubicBezTo>
                    <a:lnTo>
                      <a:pt x="141511" y="0"/>
                    </a:lnTo>
                    <a:lnTo>
                      <a:pt x="636700" y="0"/>
                    </a:lnTo>
                    <a:lnTo>
                      <a:pt x="636700" y="51909"/>
                    </a:lnTo>
                    <a:cubicBezTo>
                      <a:pt x="651114" y="53586"/>
                      <a:pt x="665728" y="57911"/>
                      <a:pt x="679738" y="64532"/>
                    </a:cubicBezTo>
                    <a:cubicBezTo>
                      <a:pt x="733057" y="89339"/>
                      <a:pt x="778211" y="145573"/>
                      <a:pt x="778211" y="20622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35" name="Vrije vorm 34">
                <a:extLst>
                  <a:ext uri="{FF2B5EF4-FFF2-40B4-BE49-F238E27FC236}">
                    <a16:creationId xmlns:a16="http://schemas.microsoft.com/office/drawing/2014/main" id="{3B714BE4-2BDD-1BFB-991A-2F6DDE50C607}"/>
                  </a:ext>
                </a:extLst>
              </p:cNvPr>
              <p:cNvSpPr/>
              <p:nvPr/>
            </p:nvSpPr>
            <p:spPr>
              <a:xfrm rot="11838062">
                <a:off x="8376525" y="194335"/>
                <a:ext cx="778266" cy="476936"/>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A749F7C9-DDEA-D317-DB1E-AAF0FC0F5349}"/>
                  </a:ext>
                </a:extLst>
              </p:cNvPr>
              <p:cNvSpPr/>
              <p:nvPr/>
            </p:nvSpPr>
            <p:spPr>
              <a:xfrm rot="11838062">
                <a:off x="8277309" y="993516"/>
                <a:ext cx="569450" cy="186072"/>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sp>
          <p:nvSpPr>
            <p:cNvPr id="6" name="Vrije vorm 5">
              <a:extLst>
                <a:ext uri="{FF2B5EF4-FFF2-40B4-BE49-F238E27FC236}">
                  <a16:creationId xmlns:a16="http://schemas.microsoft.com/office/drawing/2014/main" id="{7F65DF4F-93E1-C230-9308-83861AEF3A75}"/>
                </a:ext>
              </a:extLst>
            </p:cNvPr>
            <p:cNvSpPr/>
            <p:nvPr userDrawn="1"/>
          </p:nvSpPr>
          <p:spPr>
            <a:xfrm rot="678408">
              <a:off x="3513188" y="-102273"/>
              <a:ext cx="919500" cy="593753"/>
            </a:xfrm>
            <a:custGeom>
              <a:avLst/>
              <a:gdLst>
                <a:gd name="connsiteX0" fmla="*/ 0 w 919500"/>
                <a:gd name="connsiteY0" fmla="*/ 183848 h 593753"/>
                <a:gd name="connsiteX1" fmla="*/ 919500 w 919500"/>
                <a:gd name="connsiteY1" fmla="*/ 0 h 593753"/>
                <a:gd name="connsiteX2" fmla="*/ 919500 w 919500"/>
                <a:gd name="connsiteY2" fmla="*/ 132976 h 593753"/>
                <a:gd name="connsiteX3" fmla="*/ 919500 w 919500"/>
                <a:gd name="connsiteY3" fmla="*/ 497758 h 593753"/>
                <a:gd name="connsiteX4" fmla="*/ 823719 w 919500"/>
                <a:gd name="connsiteY4" fmla="*/ 593753 h 593753"/>
                <a:gd name="connsiteX5" fmla="*/ 95781 w 919500"/>
                <a:gd name="connsiteY5" fmla="*/ 593753 h 593753"/>
                <a:gd name="connsiteX6" fmla="*/ 28054 w 919500"/>
                <a:gd name="connsiteY6" fmla="*/ 565635 h 593753"/>
                <a:gd name="connsiteX7" fmla="*/ 0 w 919500"/>
                <a:gd name="connsiteY7" fmla="*/ 497758 h 593753"/>
                <a:gd name="connsiteX8" fmla="*/ 0 w 919500"/>
                <a:gd name="connsiteY8" fmla="*/ 266919 h 59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9500" h="593753">
                  <a:moveTo>
                    <a:pt x="0" y="183848"/>
                  </a:moveTo>
                  <a:lnTo>
                    <a:pt x="919500" y="0"/>
                  </a:lnTo>
                  <a:lnTo>
                    <a:pt x="919500" y="132976"/>
                  </a:lnTo>
                  <a:cubicBezTo>
                    <a:pt x="919500" y="315367"/>
                    <a:pt x="919500" y="497758"/>
                    <a:pt x="919500" y="497758"/>
                  </a:cubicBezTo>
                  <a:cubicBezTo>
                    <a:pt x="919499" y="550771"/>
                    <a:pt x="876616" y="593753"/>
                    <a:pt x="823719" y="593753"/>
                  </a:cubicBezTo>
                  <a:lnTo>
                    <a:pt x="95781" y="593753"/>
                  </a:lnTo>
                  <a:cubicBezTo>
                    <a:pt x="69332" y="593753"/>
                    <a:pt x="45387" y="583007"/>
                    <a:pt x="28054" y="565635"/>
                  </a:cubicBezTo>
                  <a:cubicBezTo>
                    <a:pt x="10720" y="548263"/>
                    <a:pt x="0" y="524264"/>
                    <a:pt x="0" y="497758"/>
                  </a:cubicBezTo>
                  <a:cubicBezTo>
                    <a:pt x="0" y="497758"/>
                    <a:pt x="0" y="395163"/>
                    <a:pt x="0" y="266919"/>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7" name="Vrije vorm 6">
              <a:extLst>
                <a:ext uri="{FF2B5EF4-FFF2-40B4-BE49-F238E27FC236}">
                  <a16:creationId xmlns:a16="http://schemas.microsoft.com/office/drawing/2014/main" id="{C482F631-2C79-FB3F-B086-9E33C9A00C14}"/>
                </a:ext>
              </a:extLst>
            </p:cNvPr>
            <p:cNvSpPr/>
            <p:nvPr userDrawn="1"/>
          </p:nvSpPr>
          <p:spPr>
            <a:xfrm rot="678408">
              <a:off x="3604667" y="-76569"/>
              <a:ext cx="751129" cy="477303"/>
            </a:xfrm>
            <a:custGeom>
              <a:avLst/>
              <a:gdLst>
                <a:gd name="connsiteX0" fmla="*/ 0 w 751129"/>
                <a:gd name="connsiteY0" fmla="*/ 342006 h 477303"/>
                <a:gd name="connsiteX1" fmla="*/ 309176 w 751129"/>
                <a:gd name="connsiteY1" fmla="*/ 342052 h 477303"/>
                <a:gd name="connsiteX2" fmla="*/ 154597 w 751129"/>
                <a:gd name="connsiteY2" fmla="*/ 477303 h 477303"/>
                <a:gd name="connsiteX3" fmla="*/ 0 w 751129"/>
                <a:gd name="connsiteY3" fmla="*/ 342006 h 477303"/>
                <a:gd name="connsiteX4" fmla="*/ 616232 w 751129"/>
                <a:gd name="connsiteY4" fmla="*/ 165824 h 477303"/>
                <a:gd name="connsiteX5" fmla="*/ 712259 w 751129"/>
                <a:gd name="connsiteY5" fmla="*/ 424030 h 477303"/>
                <a:gd name="connsiteX6" fmla="*/ 616186 w 751129"/>
                <a:gd name="connsiteY6" fmla="*/ 475691 h 477303"/>
                <a:gd name="connsiteX7" fmla="*/ 616232 w 751129"/>
                <a:gd name="connsiteY7" fmla="*/ 165824 h 477303"/>
                <a:gd name="connsiteX8" fmla="*/ 573782 w 751129"/>
                <a:gd name="connsiteY8" fmla="*/ 165824 h 477303"/>
                <a:gd name="connsiteX9" fmla="*/ 573733 w 751129"/>
                <a:gd name="connsiteY9" fmla="*/ 475691 h 477303"/>
                <a:gd name="connsiteX10" fmla="*/ 438789 w 751129"/>
                <a:gd name="connsiteY10" fmla="*/ 320766 h 477303"/>
                <a:gd name="connsiteX11" fmla="*/ 573782 w 751129"/>
                <a:gd name="connsiteY11" fmla="*/ 165824 h 477303"/>
                <a:gd name="connsiteX12" fmla="*/ 98866 w 751129"/>
                <a:gd name="connsiteY12" fmla="*/ 174480 h 477303"/>
                <a:gd name="connsiteX13" fmla="*/ 154580 w 751129"/>
                <a:gd name="connsiteY13" fmla="*/ 164213 h 477303"/>
                <a:gd name="connsiteX14" fmla="*/ 309176 w 751129"/>
                <a:gd name="connsiteY14" fmla="*/ 299507 h 477303"/>
                <a:gd name="connsiteX15" fmla="*/ 0 w 751129"/>
                <a:gd name="connsiteY15" fmla="*/ 299459 h 477303"/>
                <a:gd name="connsiteX16" fmla="*/ 98866 w 751129"/>
                <a:gd name="connsiteY16" fmla="*/ 174480 h 477303"/>
                <a:gd name="connsiteX17" fmla="*/ 531585 w 751129"/>
                <a:gd name="connsiteY17" fmla="*/ 35669 h 477303"/>
                <a:gd name="connsiteX18" fmla="*/ 709981 w 751129"/>
                <a:gd name="connsiteY18" fmla="*/ 0 h 477303"/>
                <a:gd name="connsiteX19" fmla="*/ 685418 w 751129"/>
                <a:gd name="connsiteY19" fmla="*/ 23200 h 477303"/>
                <a:gd name="connsiteX20" fmla="*/ 605048 w 751129"/>
                <a:gd name="connsiteY20" fmla="*/ 51516 h 477303"/>
                <a:gd name="connsiteX21" fmla="*/ 550628 w 751129"/>
                <a:gd name="connsiteY21" fmla="*/ 45346 h 4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1129" h="477303">
                  <a:moveTo>
                    <a:pt x="0" y="342006"/>
                  </a:moveTo>
                  <a:cubicBezTo>
                    <a:pt x="77042" y="342018"/>
                    <a:pt x="232115" y="342040"/>
                    <a:pt x="309176" y="342052"/>
                  </a:cubicBezTo>
                  <a:cubicBezTo>
                    <a:pt x="298650" y="419127"/>
                    <a:pt x="232918" y="477369"/>
                    <a:pt x="154597" y="477303"/>
                  </a:cubicBezTo>
                  <a:cubicBezTo>
                    <a:pt x="76269" y="477357"/>
                    <a:pt x="10527" y="419090"/>
                    <a:pt x="0" y="342006"/>
                  </a:cubicBezTo>
                  <a:close/>
                  <a:moveTo>
                    <a:pt x="616232" y="165824"/>
                  </a:moveTo>
                  <a:cubicBezTo>
                    <a:pt x="739353" y="182444"/>
                    <a:pt x="794133" y="331646"/>
                    <a:pt x="712259" y="424030"/>
                  </a:cubicBezTo>
                  <a:cubicBezTo>
                    <a:pt x="688036" y="451563"/>
                    <a:pt x="654288" y="470492"/>
                    <a:pt x="616186" y="475691"/>
                  </a:cubicBezTo>
                  <a:cubicBezTo>
                    <a:pt x="616198" y="398457"/>
                    <a:pt x="616220" y="243038"/>
                    <a:pt x="616232" y="165824"/>
                  </a:cubicBezTo>
                  <a:close/>
                  <a:moveTo>
                    <a:pt x="573782" y="165824"/>
                  </a:moveTo>
                  <a:cubicBezTo>
                    <a:pt x="573770" y="243038"/>
                    <a:pt x="573746" y="398457"/>
                    <a:pt x="573733" y="475691"/>
                  </a:cubicBezTo>
                  <a:cubicBezTo>
                    <a:pt x="496835" y="465131"/>
                    <a:pt x="438727" y="399262"/>
                    <a:pt x="438789" y="320766"/>
                  </a:cubicBezTo>
                  <a:cubicBezTo>
                    <a:pt x="438737" y="242261"/>
                    <a:pt x="496870" y="176384"/>
                    <a:pt x="573782" y="165824"/>
                  </a:cubicBezTo>
                  <a:close/>
                  <a:moveTo>
                    <a:pt x="98866" y="174480"/>
                  </a:moveTo>
                  <a:cubicBezTo>
                    <a:pt x="116206" y="167825"/>
                    <a:pt x="134999" y="164197"/>
                    <a:pt x="154580" y="164213"/>
                  </a:cubicBezTo>
                  <a:cubicBezTo>
                    <a:pt x="232910" y="164161"/>
                    <a:pt x="298641" y="222424"/>
                    <a:pt x="309176" y="299507"/>
                  </a:cubicBezTo>
                  <a:cubicBezTo>
                    <a:pt x="232134" y="299495"/>
                    <a:pt x="77061" y="299471"/>
                    <a:pt x="0" y="299459"/>
                  </a:cubicBezTo>
                  <a:cubicBezTo>
                    <a:pt x="7902" y="241656"/>
                    <a:pt x="46846" y="194445"/>
                    <a:pt x="98866" y="174480"/>
                  </a:cubicBezTo>
                  <a:close/>
                  <a:moveTo>
                    <a:pt x="531585" y="35669"/>
                  </a:moveTo>
                  <a:lnTo>
                    <a:pt x="709981" y="0"/>
                  </a:lnTo>
                  <a:lnTo>
                    <a:pt x="685418" y="23200"/>
                  </a:lnTo>
                  <a:cubicBezTo>
                    <a:pt x="663051" y="39304"/>
                    <a:pt x="635817" y="49692"/>
                    <a:pt x="605048" y="51516"/>
                  </a:cubicBezTo>
                  <a:cubicBezTo>
                    <a:pt x="586771" y="52666"/>
                    <a:pt x="568328" y="50608"/>
                    <a:pt x="550628" y="45346"/>
                  </a:cubicBezTo>
                  <a:close/>
                </a:path>
              </a:pathLst>
            </a:custGeom>
            <a:solidFill>
              <a:srgbClr val="FFFFFF"/>
            </a:solidFill>
            <a:ln w="8096" cap="flat">
              <a:noFill/>
              <a:prstDash val="solid"/>
              <a:miter/>
            </a:ln>
          </p:spPr>
          <p:txBody>
            <a:bodyPr wrap="square" rtlCol="0" anchor="ctr">
              <a:noAutofit/>
            </a:bodyPr>
            <a:lstStyle/>
            <a:p>
              <a:endParaRPr lang="nl-NL"/>
            </a:p>
          </p:txBody>
        </p:sp>
        <p:sp>
          <p:nvSpPr>
            <p:cNvPr id="8" name="Vrije vorm 7">
              <a:extLst>
                <a:ext uri="{FF2B5EF4-FFF2-40B4-BE49-F238E27FC236}">
                  <a16:creationId xmlns:a16="http://schemas.microsoft.com/office/drawing/2014/main" id="{E8AA4D9E-51F9-3487-74C1-F60156F34240}"/>
                </a:ext>
              </a:extLst>
            </p:cNvPr>
            <p:cNvSpPr/>
            <p:nvPr userDrawn="1"/>
          </p:nvSpPr>
          <p:spPr>
            <a:xfrm rot="678408">
              <a:off x="3588331" y="72669"/>
              <a:ext cx="617800" cy="313051"/>
            </a:xfrm>
            <a:custGeom>
              <a:avLst/>
              <a:gdLst>
                <a:gd name="connsiteX0" fmla="*/ 1568 w 617800"/>
                <a:gd name="connsiteY0" fmla="*/ 135248 h 313051"/>
                <a:gd name="connsiteX1" fmla="*/ 310744 w 617800"/>
                <a:gd name="connsiteY1" fmla="*/ 135296 h 313051"/>
                <a:gd name="connsiteX2" fmla="*/ 312354 w 617800"/>
                <a:gd name="connsiteY2" fmla="*/ 156558 h 313051"/>
                <a:gd name="connsiteX3" fmla="*/ 310745 w 617800"/>
                <a:gd name="connsiteY3" fmla="*/ 177842 h 313051"/>
                <a:gd name="connsiteX4" fmla="*/ 1568 w 617800"/>
                <a:gd name="connsiteY4" fmla="*/ 177795 h 313051"/>
                <a:gd name="connsiteX5" fmla="*/ 1568 w 617800"/>
                <a:gd name="connsiteY5" fmla="*/ 135248 h 313051"/>
                <a:gd name="connsiteX6" fmla="*/ 575350 w 617800"/>
                <a:gd name="connsiteY6" fmla="*/ 1613 h 313051"/>
                <a:gd name="connsiteX7" fmla="*/ 596563 w 617800"/>
                <a:gd name="connsiteY7" fmla="*/ 1 h 313051"/>
                <a:gd name="connsiteX8" fmla="*/ 617800 w 617800"/>
                <a:gd name="connsiteY8" fmla="*/ 1613 h 313051"/>
                <a:gd name="connsiteX9" fmla="*/ 617754 w 617800"/>
                <a:gd name="connsiteY9" fmla="*/ 311480 h 313051"/>
                <a:gd name="connsiteX10" fmla="*/ 575302 w 617800"/>
                <a:gd name="connsiteY10" fmla="*/ 311480 h 313051"/>
                <a:gd name="connsiteX11" fmla="*/ 575350 w 617800"/>
                <a:gd name="connsiteY11" fmla="*/ 1613 h 3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800" h="313051">
                  <a:moveTo>
                    <a:pt x="1568" y="135248"/>
                  </a:moveTo>
                  <a:cubicBezTo>
                    <a:pt x="78610" y="135261"/>
                    <a:pt x="233684" y="135285"/>
                    <a:pt x="310744" y="135296"/>
                  </a:cubicBezTo>
                  <a:cubicBezTo>
                    <a:pt x="311699" y="142337"/>
                    <a:pt x="312355" y="149400"/>
                    <a:pt x="312354" y="156558"/>
                  </a:cubicBezTo>
                  <a:cubicBezTo>
                    <a:pt x="312354" y="163723"/>
                    <a:pt x="311698" y="170793"/>
                    <a:pt x="310745" y="177842"/>
                  </a:cubicBezTo>
                  <a:cubicBezTo>
                    <a:pt x="233702" y="177830"/>
                    <a:pt x="78630" y="177807"/>
                    <a:pt x="1568" y="177795"/>
                  </a:cubicBezTo>
                  <a:cubicBezTo>
                    <a:pt x="-525" y="163746"/>
                    <a:pt x="-521" y="149297"/>
                    <a:pt x="1568" y="135248"/>
                  </a:cubicBezTo>
                  <a:close/>
                  <a:moveTo>
                    <a:pt x="575350" y="1613"/>
                  </a:moveTo>
                  <a:cubicBezTo>
                    <a:pt x="582375" y="657"/>
                    <a:pt x="589421" y="0"/>
                    <a:pt x="596563" y="1"/>
                  </a:cubicBezTo>
                  <a:cubicBezTo>
                    <a:pt x="603714" y="0"/>
                    <a:pt x="610767" y="657"/>
                    <a:pt x="617800" y="1613"/>
                  </a:cubicBezTo>
                  <a:cubicBezTo>
                    <a:pt x="617788" y="78827"/>
                    <a:pt x="617765" y="234247"/>
                    <a:pt x="617754" y="311480"/>
                  </a:cubicBezTo>
                  <a:cubicBezTo>
                    <a:pt x="603736" y="313578"/>
                    <a:pt x="589320" y="313573"/>
                    <a:pt x="575302" y="311480"/>
                  </a:cubicBezTo>
                  <a:cubicBezTo>
                    <a:pt x="575313" y="234266"/>
                    <a:pt x="575338" y="78846"/>
                    <a:pt x="575350" y="1613"/>
                  </a:cubicBezTo>
                  <a:close/>
                </a:path>
              </a:pathLst>
            </a:custGeom>
            <a:solidFill>
              <a:srgbClr val="BADBF4"/>
            </a:solidFill>
            <a:ln w="8096" cap="flat">
              <a:noFill/>
              <a:prstDash val="solid"/>
              <a:miter/>
            </a:ln>
          </p:spPr>
          <p:txBody>
            <a:bodyPr wrap="square" rtlCol="0" anchor="ctr">
              <a:noAutofit/>
            </a:bodyPr>
            <a:lstStyle/>
            <a:p>
              <a:endParaRPr lang="nl-NL"/>
            </a:p>
          </p:txBody>
        </p:sp>
        <p:grpSp>
          <p:nvGrpSpPr>
            <p:cNvPr id="9" name="Graphic 2">
              <a:extLst>
                <a:ext uri="{FF2B5EF4-FFF2-40B4-BE49-F238E27FC236}">
                  <a16:creationId xmlns:a16="http://schemas.microsoft.com/office/drawing/2014/main" id="{A59202E4-3913-0373-E7BA-23D62D764CDB}"/>
                </a:ext>
              </a:extLst>
            </p:cNvPr>
            <p:cNvGrpSpPr/>
            <p:nvPr userDrawn="1"/>
          </p:nvGrpSpPr>
          <p:grpSpPr>
            <a:xfrm rot="21100963">
              <a:off x="591275" y="78541"/>
              <a:ext cx="469540" cy="855305"/>
              <a:chOff x="5181108" y="1919324"/>
              <a:chExt cx="625155" cy="1300168"/>
            </a:xfrm>
          </p:grpSpPr>
          <p:sp>
            <p:nvSpPr>
              <p:cNvPr id="31" name="Vrije vorm 30">
                <a:extLst>
                  <a:ext uri="{FF2B5EF4-FFF2-40B4-BE49-F238E27FC236}">
                    <a16:creationId xmlns:a16="http://schemas.microsoft.com/office/drawing/2014/main" id="{A30FCCA7-5877-2185-ACFD-14BE33E7D756}"/>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EE2FF"/>
              </a:solidFill>
              <a:ln w="8096"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AEBA74C0-09B7-1ADD-D1FB-4369937A3899}"/>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B3F04D78-38BE-1332-F9AB-460A314D4D86}"/>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grpSp>
          <p:nvGrpSpPr>
            <p:cNvPr id="11" name="Groep 10">
              <a:extLst>
                <a:ext uri="{FF2B5EF4-FFF2-40B4-BE49-F238E27FC236}">
                  <a16:creationId xmlns:a16="http://schemas.microsoft.com/office/drawing/2014/main" id="{530CC248-8023-FFAA-E505-87A9FDB2A92D}"/>
                </a:ext>
              </a:extLst>
            </p:cNvPr>
            <p:cNvGrpSpPr/>
            <p:nvPr userDrawn="1"/>
          </p:nvGrpSpPr>
          <p:grpSpPr>
            <a:xfrm>
              <a:off x="5904733" y="-75691"/>
              <a:ext cx="753827" cy="917758"/>
              <a:chOff x="5904733" y="-75691"/>
              <a:chExt cx="753827" cy="917758"/>
            </a:xfrm>
          </p:grpSpPr>
          <p:sp>
            <p:nvSpPr>
              <p:cNvPr id="28" name="Vrije vorm 27">
                <a:extLst>
                  <a:ext uri="{FF2B5EF4-FFF2-40B4-BE49-F238E27FC236}">
                    <a16:creationId xmlns:a16="http://schemas.microsoft.com/office/drawing/2014/main" id="{4E213D2A-96F3-B63B-B563-3365107927B6}"/>
                  </a:ext>
                </a:extLst>
              </p:cNvPr>
              <p:cNvSpPr/>
              <p:nvPr/>
            </p:nvSpPr>
            <p:spPr>
              <a:xfrm rot="20997756">
                <a:off x="5904733" y="-75691"/>
                <a:ext cx="753827" cy="917758"/>
              </a:xfrm>
              <a:custGeom>
                <a:avLst/>
                <a:gdLst>
                  <a:gd name="connsiteX0" fmla="*/ 19484 w 753827"/>
                  <a:gd name="connsiteY0" fmla="*/ 0 h 917758"/>
                  <a:gd name="connsiteX1" fmla="*/ 753827 w 753827"/>
                  <a:gd name="connsiteY1" fmla="*/ 129979 h 917758"/>
                  <a:gd name="connsiteX2" fmla="*/ 753827 w 753827"/>
                  <a:gd name="connsiteY2" fmla="*/ 169832 h 917758"/>
                  <a:gd name="connsiteX3" fmla="*/ 753827 w 753827"/>
                  <a:gd name="connsiteY3" fmla="*/ 848982 h 917758"/>
                  <a:gd name="connsiteX4" fmla="*/ 675303 w 753827"/>
                  <a:gd name="connsiteY4" fmla="*/ 917758 h 917758"/>
                  <a:gd name="connsiteX5" fmla="*/ 78527 w 753827"/>
                  <a:gd name="connsiteY5" fmla="*/ 917758 h 917758"/>
                  <a:gd name="connsiteX6" fmla="*/ 3 w 753827"/>
                  <a:gd name="connsiteY6" fmla="*/ 848981 h 917758"/>
                  <a:gd name="connsiteX7" fmla="*/ 4 w 753827"/>
                  <a:gd name="connsiteY7" fmla="*/ 44063 h 917758"/>
                  <a:gd name="connsiteX8" fmla="*/ 6174 w 753827"/>
                  <a:gd name="connsiteY8" fmla="*/ 17291 h 9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827" h="917758">
                    <a:moveTo>
                      <a:pt x="19484" y="0"/>
                    </a:moveTo>
                    <a:lnTo>
                      <a:pt x="753827" y="129979"/>
                    </a:lnTo>
                    <a:lnTo>
                      <a:pt x="753827" y="169832"/>
                    </a:lnTo>
                    <a:cubicBezTo>
                      <a:pt x="753827" y="396215"/>
                      <a:pt x="753827" y="848982"/>
                      <a:pt x="753827" y="848982"/>
                    </a:cubicBezTo>
                    <a:cubicBezTo>
                      <a:pt x="753827" y="886963"/>
                      <a:pt x="718671" y="917758"/>
                      <a:pt x="675303" y="917758"/>
                    </a:cubicBezTo>
                    <a:cubicBezTo>
                      <a:pt x="675303" y="917758"/>
                      <a:pt x="78527" y="917758"/>
                      <a:pt x="78527" y="917758"/>
                    </a:cubicBezTo>
                    <a:cubicBezTo>
                      <a:pt x="35161" y="917758"/>
                      <a:pt x="3" y="886963"/>
                      <a:pt x="3" y="848981"/>
                    </a:cubicBezTo>
                    <a:cubicBezTo>
                      <a:pt x="-11" y="679950"/>
                      <a:pt x="22" y="219394"/>
                      <a:pt x="4" y="44063"/>
                    </a:cubicBezTo>
                    <a:cubicBezTo>
                      <a:pt x="4" y="34566"/>
                      <a:pt x="2201" y="25519"/>
                      <a:pt x="6174" y="1729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29" name="Vrije vorm 28">
                <a:extLst>
                  <a:ext uri="{FF2B5EF4-FFF2-40B4-BE49-F238E27FC236}">
                    <a16:creationId xmlns:a16="http://schemas.microsoft.com/office/drawing/2014/main" id="{FF6D8495-FEB2-73DA-BABF-3CC206DEE63D}"/>
                  </a:ext>
                </a:extLst>
              </p:cNvPr>
              <p:cNvSpPr/>
              <p:nvPr/>
            </p:nvSpPr>
            <p:spPr>
              <a:xfrm rot="20997756">
                <a:off x="5996655" y="-15058"/>
                <a:ext cx="441103" cy="794207"/>
              </a:xfrm>
              <a:custGeom>
                <a:avLst/>
                <a:gdLst>
                  <a:gd name="connsiteX0" fmla="*/ 126522 w 441103"/>
                  <a:gd name="connsiteY0" fmla="*/ 705551 h 794207"/>
                  <a:gd name="connsiteX1" fmla="*/ 126522 w 441103"/>
                  <a:gd name="connsiteY1" fmla="*/ 794207 h 794207"/>
                  <a:gd name="connsiteX2" fmla="*/ 52488 w 441103"/>
                  <a:gd name="connsiteY2" fmla="*/ 794207 h 794207"/>
                  <a:gd name="connsiteX3" fmla="*/ 52488 w 441103"/>
                  <a:gd name="connsiteY3" fmla="*/ 705551 h 794207"/>
                  <a:gd name="connsiteX4" fmla="*/ 441103 w 441103"/>
                  <a:gd name="connsiteY4" fmla="*/ 705551 h 794207"/>
                  <a:gd name="connsiteX5" fmla="*/ 441103 w 441103"/>
                  <a:gd name="connsiteY5" fmla="*/ 794207 h 794207"/>
                  <a:gd name="connsiteX6" fmla="*/ 367069 w 441103"/>
                  <a:gd name="connsiteY6" fmla="*/ 794207 h 794207"/>
                  <a:gd name="connsiteX7" fmla="*/ 367069 w 441103"/>
                  <a:gd name="connsiteY7" fmla="*/ 705551 h 794207"/>
                  <a:gd name="connsiteX8" fmla="*/ 126521 w 441103"/>
                  <a:gd name="connsiteY8" fmla="*/ 529164 h 794207"/>
                  <a:gd name="connsiteX9" fmla="*/ 126522 w 441103"/>
                  <a:gd name="connsiteY9" fmla="*/ 617819 h 794207"/>
                  <a:gd name="connsiteX10" fmla="*/ 52488 w 441103"/>
                  <a:gd name="connsiteY10" fmla="*/ 617819 h 794207"/>
                  <a:gd name="connsiteX11" fmla="*/ 52488 w 441103"/>
                  <a:gd name="connsiteY11" fmla="*/ 529164 h 794207"/>
                  <a:gd name="connsiteX12" fmla="*/ 441103 w 441103"/>
                  <a:gd name="connsiteY12" fmla="*/ 529164 h 794207"/>
                  <a:gd name="connsiteX13" fmla="*/ 441103 w 441103"/>
                  <a:gd name="connsiteY13" fmla="*/ 617818 h 794207"/>
                  <a:gd name="connsiteX14" fmla="*/ 367069 w 441103"/>
                  <a:gd name="connsiteY14" fmla="*/ 617819 h 794207"/>
                  <a:gd name="connsiteX15" fmla="*/ 367069 w 441103"/>
                  <a:gd name="connsiteY15" fmla="*/ 529164 h 794207"/>
                  <a:gd name="connsiteX16" fmla="*/ 126522 w 441103"/>
                  <a:gd name="connsiteY16" fmla="*/ 352776 h 794207"/>
                  <a:gd name="connsiteX17" fmla="*/ 126521 w 441103"/>
                  <a:gd name="connsiteY17" fmla="*/ 441431 h 794207"/>
                  <a:gd name="connsiteX18" fmla="*/ 52488 w 441103"/>
                  <a:gd name="connsiteY18" fmla="*/ 441431 h 794207"/>
                  <a:gd name="connsiteX19" fmla="*/ 52487 w 441103"/>
                  <a:gd name="connsiteY19" fmla="*/ 352776 h 794207"/>
                  <a:gd name="connsiteX20" fmla="*/ 441103 w 441103"/>
                  <a:gd name="connsiteY20" fmla="*/ 352776 h 794207"/>
                  <a:gd name="connsiteX21" fmla="*/ 441103 w 441103"/>
                  <a:gd name="connsiteY21" fmla="*/ 441431 h 794207"/>
                  <a:gd name="connsiteX22" fmla="*/ 367069 w 441103"/>
                  <a:gd name="connsiteY22" fmla="*/ 441431 h 794207"/>
                  <a:gd name="connsiteX23" fmla="*/ 367069 w 441103"/>
                  <a:gd name="connsiteY23" fmla="*/ 352776 h 794207"/>
                  <a:gd name="connsiteX24" fmla="*/ 126521 w 441103"/>
                  <a:gd name="connsiteY24" fmla="*/ 176388 h 794207"/>
                  <a:gd name="connsiteX25" fmla="*/ 126522 w 441103"/>
                  <a:gd name="connsiteY25" fmla="*/ 265043 h 794207"/>
                  <a:gd name="connsiteX26" fmla="*/ 52488 w 441103"/>
                  <a:gd name="connsiteY26" fmla="*/ 265043 h 794207"/>
                  <a:gd name="connsiteX27" fmla="*/ 52488 w 441103"/>
                  <a:gd name="connsiteY27" fmla="*/ 176388 h 794207"/>
                  <a:gd name="connsiteX28" fmla="*/ 441103 w 441103"/>
                  <a:gd name="connsiteY28" fmla="*/ 176388 h 794207"/>
                  <a:gd name="connsiteX29" fmla="*/ 441103 w 441103"/>
                  <a:gd name="connsiteY29" fmla="*/ 265043 h 794207"/>
                  <a:gd name="connsiteX30" fmla="*/ 367069 w 441103"/>
                  <a:gd name="connsiteY30" fmla="*/ 265043 h 794207"/>
                  <a:gd name="connsiteX31" fmla="*/ 367069 w 441103"/>
                  <a:gd name="connsiteY31" fmla="*/ 176388 h 794207"/>
                  <a:gd name="connsiteX32" fmla="*/ 126521 w 441103"/>
                  <a:gd name="connsiteY32" fmla="*/ 0 h 794207"/>
                  <a:gd name="connsiteX33" fmla="*/ 126522 w 441103"/>
                  <a:gd name="connsiteY33" fmla="*/ 88655 h 794207"/>
                  <a:gd name="connsiteX34" fmla="*/ 52488 w 441103"/>
                  <a:gd name="connsiteY34" fmla="*/ 88655 h 794207"/>
                  <a:gd name="connsiteX35" fmla="*/ 52488 w 441103"/>
                  <a:gd name="connsiteY35" fmla="*/ 0 h 794207"/>
                  <a:gd name="connsiteX36" fmla="*/ 324589 w 441103"/>
                  <a:gd name="connsiteY36" fmla="*/ 21064 h 794207"/>
                  <a:gd name="connsiteX37" fmla="*/ 441103 w 441103"/>
                  <a:gd name="connsiteY37" fmla="*/ 41687 h 794207"/>
                  <a:gd name="connsiteX38" fmla="*/ 441103 w 441103"/>
                  <a:gd name="connsiteY38" fmla="*/ 88655 h 794207"/>
                  <a:gd name="connsiteX39" fmla="*/ 367069 w 441103"/>
                  <a:gd name="connsiteY39" fmla="*/ 88655 h 794207"/>
                  <a:gd name="connsiteX40" fmla="*/ 314582 w 441103"/>
                  <a:gd name="connsiteY40" fmla="*/ 44327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03" h="794207">
                    <a:moveTo>
                      <a:pt x="126522" y="705551"/>
                    </a:moveTo>
                    <a:lnTo>
                      <a:pt x="126522" y="794207"/>
                    </a:lnTo>
                    <a:lnTo>
                      <a:pt x="52488" y="794207"/>
                    </a:lnTo>
                    <a:cubicBezTo>
                      <a:pt x="-17452" y="794207"/>
                      <a:pt x="-17539" y="705551"/>
                      <a:pt x="52488" y="705551"/>
                    </a:cubicBezTo>
                    <a:close/>
                    <a:moveTo>
                      <a:pt x="441103" y="705551"/>
                    </a:moveTo>
                    <a:lnTo>
                      <a:pt x="441103" y="794207"/>
                    </a:lnTo>
                    <a:lnTo>
                      <a:pt x="367069" y="794207"/>
                    </a:lnTo>
                    <a:cubicBezTo>
                      <a:pt x="297130" y="794207"/>
                      <a:pt x="297042" y="705551"/>
                      <a:pt x="367069" y="705551"/>
                    </a:cubicBezTo>
                    <a:close/>
                    <a:moveTo>
                      <a:pt x="126521" y="529164"/>
                    </a:moveTo>
                    <a:lnTo>
                      <a:pt x="126522" y="617819"/>
                    </a:lnTo>
                    <a:lnTo>
                      <a:pt x="52488" y="617819"/>
                    </a:lnTo>
                    <a:cubicBezTo>
                      <a:pt x="-17452" y="617819"/>
                      <a:pt x="-17540" y="529164"/>
                      <a:pt x="52488" y="529164"/>
                    </a:cubicBezTo>
                    <a:close/>
                    <a:moveTo>
                      <a:pt x="441103" y="529164"/>
                    </a:moveTo>
                    <a:lnTo>
                      <a:pt x="441103" y="617818"/>
                    </a:lnTo>
                    <a:lnTo>
                      <a:pt x="367069" y="617819"/>
                    </a:lnTo>
                    <a:cubicBezTo>
                      <a:pt x="297130" y="617819"/>
                      <a:pt x="297042" y="529164"/>
                      <a:pt x="367069" y="529164"/>
                    </a:cubicBezTo>
                    <a:close/>
                    <a:moveTo>
                      <a:pt x="126522" y="352776"/>
                    </a:moveTo>
                    <a:lnTo>
                      <a:pt x="126521" y="441431"/>
                    </a:lnTo>
                    <a:lnTo>
                      <a:pt x="52488" y="441431"/>
                    </a:lnTo>
                    <a:cubicBezTo>
                      <a:pt x="-17452" y="441431"/>
                      <a:pt x="-17540" y="352776"/>
                      <a:pt x="52487" y="352776"/>
                    </a:cubicBezTo>
                    <a:close/>
                    <a:moveTo>
                      <a:pt x="441103" y="352776"/>
                    </a:moveTo>
                    <a:lnTo>
                      <a:pt x="441103" y="441431"/>
                    </a:lnTo>
                    <a:lnTo>
                      <a:pt x="367069" y="441431"/>
                    </a:lnTo>
                    <a:cubicBezTo>
                      <a:pt x="297130" y="441431"/>
                      <a:pt x="297042" y="352776"/>
                      <a:pt x="367069" y="352776"/>
                    </a:cubicBezTo>
                    <a:close/>
                    <a:moveTo>
                      <a:pt x="126521" y="176388"/>
                    </a:moveTo>
                    <a:lnTo>
                      <a:pt x="126522" y="265043"/>
                    </a:lnTo>
                    <a:lnTo>
                      <a:pt x="52488" y="265043"/>
                    </a:lnTo>
                    <a:cubicBezTo>
                      <a:pt x="-17452" y="265043"/>
                      <a:pt x="-17540" y="176388"/>
                      <a:pt x="52488" y="176388"/>
                    </a:cubicBezTo>
                    <a:close/>
                    <a:moveTo>
                      <a:pt x="441103" y="176388"/>
                    </a:moveTo>
                    <a:lnTo>
                      <a:pt x="441103" y="265043"/>
                    </a:lnTo>
                    <a:lnTo>
                      <a:pt x="367069" y="265043"/>
                    </a:lnTo>
                    <a:cubicBezTo>
                      <a:pt x="297130" y="265043"/>
                      <a:pt x="297042" y="176388"/>
                      <a:pt x="367069" y="176388"/>
                    </a:cubicBezTo>
                    <a:close/>
                    <a:moveTo>
                      <a:pt x="126521" y="0"/>
                    </a:moveTo>
                    <a:lnTo>
                      <a:pt x="126522" y="88655"/>
                    </a:lnTo>
                    <a:lnTo>
                      <a:pt x="52488" y="88655"/>
                    </a:lnTo>
                    <a:cubicBezTo>
                      <a:pt x="-17452" y="88655"/>
                      <a:pt x="-17540" y="0"/>
                      <a:pt x="52488" y="0"/>
                    </a:cubicBezTo>
                    <a:close/>
                    <a:moveTo>
                      <a:pt x="324589" y="21064"/>
                    </a:moveTo>
                    <a:lnTo>
                      <a:pt x="441103" y="41687"/>
                    </a:lnTo>
                    <a:lnTo>
                      <a:pt x="441103" y="88655"/>
                    </a:lnTo>
                    <a:lnTo>
                      <a:pt x="367069" y="88655"/>
                    </a:lnTo>
                    <a:cubicBezTo>
                      <a:pt x="332100" y="88655"/>
                      <a:pt x="314593" y="66491"/>
                      <a:pt x="314582" y="44327"/>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30" name="Vrije vorm 29">
                <a:extLst>
                  <a:ext uri="{FF2B5EF4-FFF2-40B4-BE49-F238E27FC236}">
                    <a16:creationId xmlns:a16="http://schemas.microsoft.com/office/drawing/2014/main" id="{292D6336-BFAF-F40D-487F-574F2BDE15F3}"/>
                  </a:ext>
                </a:extLst>
              </p:cNvPr>
              <p:cNvSpPr/>
              <p:nvPr/>
            </p:nvSpPr>
            <p:spPr>
              <a:xfrm rot="20997756">
                <a:off x="6121240" y="-37110"/>
                <a:ext cx="441103" cy="794207"/>
              </a:xfrm>
              <a:custGeom>
                <a:avLst/>
                <a:gdLst>
                  <a:gd name="connsiteX0" fmla="*/ 96986 w 441103"/>
                  <a:gd name="connsiteY0" fmla="*/ 709361 h 794207"/>
                  <a:gd name="connsiteX1" fmla="*/ 74034 w 441103"/>
                  <a:gd name="connsiteY1" fmla="*/ 794207 h 794207"/>
                  <a:gd name="connsiteX2" fmla="*/ 0 w 441103"/>
                  <a:gd name="connsiteY2" fmla="*/ 794207 h 794207"/>
                  <a:gd name="connsiteX3" fmla="*/ 0 w 441103"/>
                  <a:gd name="connsiteY3" fmla="*/ 705551 h 794207"/>
                  <a:gd name="connsiteX4" fmla="*/ 74034 w 441103"/>
                  <a:gd name="connsiteY4" fmla="*/ 705551 h 794207"/>
                  <a:gd name="connsiteX5" fmla="*/ 96986 w 441103"/>
                  <a:gd name="connsiteY5" fmla="*/ 709361 h 794207"/>
                  <a:gd name="connsiteX6" fmla="*/ 411567 w 441103"/>
                  <a:gd name="connsiteY6" fmla="*/ 709361 h 794207"/>
                  <a:gd name="connsiteX7" fmla="*/ 388615 w 441103"/>
                  <a:gd name="connsiteY7" fmla="*/ 794207 h 794207"/>
                  <a:gd name="connsiteX8" fmla="*/ 314582 w 441103"/>
                  <a:gd name="connsiteY8" fmla="*/ 794207 h 794207"/>
                  <a:gd name="connsiteX9" fmla="*/ 314581 w 441103"/>
                  <a:gd name="connsiteY9" fmla="*/ 705551 h 794207"/>
                  <a:gd name="connsiteX10" fmla="*/ 388615 w 441103"/>
                  <a:gd name="connsiteY10" fmla="*/ 705551 h 794207"/>
                  <a:gd name="connsiteX11" fmla="*/ 411567 w 441103"/>
                  <a:gd name="connsiteY11" fmla="*/ 709361 h 794207"/>
                  <a:gd name="connsiteX12" fmla="*/ 96986 w 441103"/>
                  <a:gd name="connsiteY12" fmla="*/ 532973 h 794207"/>
                  <a:gd name="connsiteX13" fmla="*/ 74034 w 441103"/>
                  <a:gd name="connsiteY13" fmla="*/ 617818 h 794207"/>
                  <a:gd name="connsiteX14" fmla="*/ 0 w 441103"/>
                  <a:gd name="connsiteY14" fmla="*/ 617819 h 794207"/>
                  <a:gd name="connsiteX15" fmla="*/ 0 w 441103"/>
                  <a:gd name="connsiteY15" fmla="*/ 529164 h 794207"/>
                  <a:gd name="connsiteX16" fmla="*/ 74034 w 441103"/>
                  <a:gd name="connsiteY16" fmla="*/ 529164 h 794207"/>
                  <a:gd name="connsiteX17" fmla="*/ 96986 w 441103"/>
                  <a:gd name="connsiteY17" fmla="*/ 532973 h 794207"/>
                  <a:gd name="connsiteX18" fmla="*/ 411568 w 441103"/>
                  <a:gd name="connsiteY18" fmla="*/ 532973 h 794207"/>
                  <a:gd name="connsiteX19" fmla="*/ 388615 w 441103"/>
                  <a:gd name="connsiteY19" fmla="*/ 617818 h 794207"/>
                  <a:gd name="connsiteX20" fmla="*/ 314581 w 441103"/>
                  <a:gd name="connsiteY20" fmla="*/ 617818 h 794207"/>
                  <a:gd name="connsiteX21" fmla="*/ 314582 w 441103"/>
                  <a:gd name="connsiteY21" fmla="*/ 529164 h 794207"/>
                  <a:gd name="connsiteX22" fmla="*/ 388615 w 441103"/>
                  <a:gd name="connsiteY22" fmla="*/ 529164 h 794207"/>
                  <a:gd name="connsiteX23" fmla="*/ 411568 w 441103"/>
                  <a:gd name="connsiteY23" fmla="*/ 532973 h 794207"/>
                  <a:gd name="connsiteX24" fmla="*/ 96986 w 441103"/>
                  <a:gd name="connsiteY24" fmla="*/ 356585 h 794207"/>
                  <a:gd name="connsiteX25" fmla="*/ 74034 w 441103"/>
                  <a:gd name="connsiteY25" fmla="*/ 441431 h 794207"/>
                  <a:gd name="connsiteX26" fmla="*/ 0 w 441103"/>
                  <a:gd name="connsiteY26" fmla="*/ 441431 h 794207"/>
                  <a:gd name="connsiteX27" fmla="*/ 0 w 441103"/>
                  <a:gd name="connsiteY27" fmla="*/ 352776 h 794207"/>
                  <a:gd name="connsiteX28" fmla="*/ 74034 w 441103"/>
                  <a:gd name="connsiteY28" fmla="*/ 352776 h 794207"/>
                  <a:gd name="connsiteX29" fmla="*/ 96986 w 441103"/>
                  <a:gd name="connsiteY29" fmla="*/ 356585 h 794207"/>
                  <a:gd name="connsiteX30" fmla="*/ 411568 w 441103"/>
                  <a:gd name="connsiteY30" fmla="*/ 356585 h 794207"/>
                  <a:gd name="connsiteX31" fmla="*/ 388615 w 441103"/>
                  <a:gd name="connsiteY31" fmla="*/ 441431 h 794207"/>
                  <a:gd name="connsiteX32" fmla="*/ 314582 w 441103"/>
                  <a:gd name="connsiteY32" fmla="*/ 441431 h 794207"/>
                  <a:gd name="connsiteX33" fmla="*/ 314582 w 441103"/>
                  <a:gd name="connsiteY33" fmla="*/ 352776 h 794207"/>
                  <a:gd name="connsiteX34" fmla="*/ 388615 w 441103"/>
                  <a:gd name="connsiteY34" fmla="*/ 352776 h 794207"/>
                  <a:gd name="connsiteX35" fmla="*/ 411568 w 441103"/>
                  <a:gd name="connsiteY35" fmla="*/ 356585 h 794207"/>
                  <a:gd name="connsiteX36" fmla="*/ 96986 w 441103"/>
                  <a:gd name="connsiteY36" fmla="*/ 180198 h 794207"/>
                  <a:gd name="connsiteX37" fmla="*/ 74034 w 441103"/>
                  <a:gd name="connsiteY37" fmla="*/ 265043 h 794207"/>
                  <a:gd name="connsiteX38" fmla="*/ 0 w 441103"/>
                  <a:gd name="connsiteY38" fmla="*/ 265043 h 794207"/>
                  <a:gd name="connsiteX39" fmla="*/ 0 w 441103"/>
                  <a:gd name="connsiteY39" fmla="*/ 176388 h 794207"/>
                  <a:gd name="connsiteX40" fmla="*/ 74034 w 441103"/>
                  <a:gd name="connsiteY40" fmla="*/ 176388 h 794207"/>
                  <a:gd name="connsiteX41" fmla="*/ 96986 w 441103"/>
                  <a:gd name="connsiteY41" fmla="*/ 180198 h 794207"/>
                  <a:gd name="connsiteX42" fmla="*/ 411568 w 441103"/>
                  <a:gd name="connsiteY42" fmla="*/ 180198 h 794207"/>
                  <a:gd name="connsiteX43" fmla="*/ 388615 w 441103"/>
                  <a:gd name="connsiteY43" fmla="*/ 265043 h 794207"/>
                  <a:gd name="connsiteX44" fmla="*/ 314582 w 441103"/>
                  <a:gd name="connsiteY44" fmla="*/ 265043 h 794207"/>
                  <a:gd name="connsiteX45" fmla="*/ 314581 w 441103"/>
                  <a:gd name="connsiteY45" fmla="*/ 176388 h 794207"/>
                  <a:gd name="connsiteX46" fmla="*/ 388615 w 441103"/>
                  <a:gd name="connsiteY46" fmla="*/ 176388 h 794207"/>
                  <a:gd name="connsiteX47" fmla="*/ 411568 w 441103"/>
                  <a:gd name="connsiteY47" fmla="*/ 180198 h 794207"/>
                  <a:gd name="connsiteX48" fmla="*/ 96986 w 441103"/>
                  <a:gd name="connsiteY48" fmla="*/ 3809 h 794207"/>
                  <a:gd name="connsiteX49" fmla="*/ 74034 w 441103"/>
                  <a:gd name="connsiteY49" fmla="*/ 88655 h 794207"/>
                  <a:gd name="connsiteX50" fmla="*/ 0 w 441103"/>
                  <a:gd name="connsiteY50" fmla="*/ 88655 h 794207"/>
                  <a:gd name="connsiteX51" fmla="*/ 0 w 441103"/>
                  <a:gd name="connsiteY51" fmla="*/ 0 h 794207"/>
                  <a:gd name="connsiteX52" fmla="*/ 74034 w 441103"/>
                  <a:gd name="connsiteY52" fmla="*/ 0 h 794207"/>
                  <a:gd name="connsiteX53" fmla="*/ 96986 w 441103"/>
                  <a:gd name="connsiteY53" fmla="*/ 3809 h 794207"/>
                  <a:gd name="connsiteX54" fmla="*/ 314581 w 441103"/>
                  <a:gd name="connsiteY54" fmla="*/ 41688 h 794207"/>
                  <a:gd name="connsiteX55" fmla="*/ 433207 w 441103"/>
                  <a:gd name="connsiteY55" fmla="*/ 62684 h 794207"/>
                  <a:gd name="connsiteX56" fmla="*/ 427994 w 441103"/>
                  <a:gd name="connsiteY56" fmla="*/ 74802 h 794207"/>
                  <a:gd name="connsiteX57" fmla="*/ 388615 w 441103"/>
                  <a:gd name="connsiteY57" fmla="*/ 88655 h 794207"/>
                  <a:gd name="connsiteX58" fmla="*/ 314581 w 441103"/>
                  <a:gd name="connsiteY58" fmla="*/ 88655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41103" h="794207">
                    <a:moveTo>
                      <a:pt x="96986" y="709361"/>
                    </a:moveTo>
                    <a:cubicBezTo>
                      <a:pt x="142900" y="726330"/>
                      <a:pt x="135308" y="794207"/>
                      <a:pt x="74034" y="794207"/>
                    </a:cubicBezTo>
                    <a:lnTo>
                      <a:pt x="0" y="794207"/>
                    </a:lnTo>
                    <a:lnTo>
                      <a:pt x="0" y="705551"/>
                    </a:lnTo>
                    <a:lnTo>
                      <a:pt x="74034" y="705551"/>
                    </a:lnTo>
                    <a:cubicBezTo>
                      <a:pt x="82776" y="705551"/>
                      <a:pt x="90427" y="706937"/>
                      <a:pt x="96986" y="709361"/>
                    </a:cubicBezTo>
                    <a:close/>
                    <a:moveTo>
                      <a:pt x="411567" y="709361"/>
                    </a:moveTo>
                    <a:cubicBezTo>
                      <a:pt x="457481" y="726330"/>
                      <a:pt x="449890" y="794207"/>
                      <a:pt x="388615" y="794207"/>
                    </a:cubicBezTo>
                    <a:lnTo>
                      <a:pt x="314582" y="794207"/>
                    </a:lnTo>
                    <a:lnTo>
                      <a:pt x="314581" y="705551"/>
                    </a:lnTo>
                    <a:lnTo>
                      <a:pt x="388615" y="705551"/>
                    </a:lnTo>
                    <a:cubicBezTo>
                      <a:pt x="397357" y="705551"/>
                      <a:pt x="405009" y="706937"/>
                      <a:pt x="411567" y="709361"/>
                    </a:cubicBezTo>
                    <a:close/>
                    <a:moveTo>
                      <a:pt x="96986" y="532973"/>
                    </a:moveTo>
                    <a:cubicBezTo>
                      <a:pt x="142900" y="549942"/>
                      <a:pt x="135308" y="617818"/>
                      <a:pt x="74034" y="617818"/>
                    </a:cubicBezTo>
                    <a:lnTo>
                      <a:pt x="0" y="617819"/>
                    </a:lnTo>
                    <a:lnTo>
                      <a:pt x="0" y="529164"/>
                    </a:lnTo>
                    <a:lnTo>
                      <a:pt x="74034" y="529164"/>
                    </a:lnTo>
                    <a:cubicBezTo>
                      <a:pt x="82776" y="529164"/>
                      <a:pt x="90427" y="530549"/>
                      <a:pt x="96986" y="532973"/>
                    </a:cubicBezTo>
                    <a:close/>
                    <a:moveTo>
                      <a:pt x="411568" y="532973"/>
                    </a:moveTo>
                    <a:cubicBezTo>
                      <a:pt x="457481" y="549942"/>
                      <a:pt x="449890" y="617818"/>
                      <a:pt x="388615" y="617818"/>
                    </a:cubicBezTo>
                    <a:lnTo>
                      <a:pt x="314581" y="617818"/>
                    </a:lnTo>
                    <a:lnTo>
                      <a:pt x="314582" y="529164"/>
                    </a:lnTo>
                    <a:lnTo>
                      <a:pt x="388615" y="529164"/>
                    </a:lnTo>
                    <a:cubicBezTo>
                      <a:pt x="397358" y="529164"/>
                      <a:pt x="405009" y="530549"/>
                      <a:pt x="411568" y="532973"/>
                    </a:cubicBezTo>
                    <a:close/>
                    <a:moveTo>
                      <a:pt x="96986" y="356585"/>
                    </a:moveTo>
                    <a:cubicBezTo>
                      <a:pt x="142900" y="373554"/>
                      <a:pt x="135308" y="441431"/>
                      <a:pt x="74034" y="441431"/>
                    </a:cubicBezTo>
                    <a:lnTo>
                      <a:pt x="0" y="441431"/>
                    </a:lnTo>
                    <a:lnTo>
                      <a:pt x="0" y="352776"/>
                    </a:lnTo>
                    <a:lnTo>
                      <a:pt x="74034" y="352776"/>
                    </a:lnTo>
                    <a:cubicBezTo>
                      <a:pt x="82776" y="352776"/>
                      <a:pt x="90427" y="354161"/>
                      <a:pt x="96986" y="356585"/>
                    </a:cubicBezTo>
                    <a:close/>
                    <a:moveTo>
                      <a:pt x="411568" y="356585"/>
                    </a:moveTo>
                    <a:cubicBezTo>
                      <a:pt x="457481" y="373554"/>
                      <a:pt x="449890" y="441431"/>
                      <a:pt x="388615" y="441431"/>
                    </a:cubicBezTo>
                    <a:lnTo>
                      <a:pt x="314582" y="441431"/>
                    </a:lnTo>
                    <a:lnTo>
                      <a:pt x="314582" y="352776"/>
                    </a:lnTo>
                    <a:lnTo>
                      <a:pt x="388615" y="352776"/>
                    </a:lnTo>
                    <a:cubicBezTo>
                      <a:pt x="397358" y="352776"/>
                      <a:pt x="405009" y="354161"/>
                      <a:pt x="411568" y="356585"/>
                    </a:cubicBezTo>
                    <a:close/>
                    <a:moveTo>
                      <a:pt x="96986" y="180198"/>
                    </a:moveTo>
                    <a:cubicBezTo>
                      <a:pt x="142900" y="197167"/>
                      <a:pt x="135308" y="265043"/>
                      <a:pt x="74034" y="265043"/>
                    </a:cubicBezTo>
                    <a:lnTo>
                      <a:pt x="0" y="265043"/>
                    </a:lnTo>
                    <a:lnTo>
                      <a:pt x="0" y="176388"/>
                    </a:lnTo>
                    <a:lnTo>
                      <a:pt x="74034" y="176388"/>
                    </a:lnTo>
                    <a:cubicBezTo>
                      <a:pt x="82776" y="176388"/>
                      <a:pt x="90427" y="177773"/>
                      <a:pt x="96986" y="180198"/>
                    </a:cubicBezTo>
                    <a:close/>
                    <a:moveTo>
                      <a:pt x="411568" y="180198"/>
                    </a:moveTo>
                    <a:cubicBezTo>
                      <a:pt x="457482" y="197167"/>
                      <a:pt x="449890" y="265043"/>
                      <a:pt x="388615" y="265043"/>
                    </a:cubicBezTo>
                    <a:lnTo>
                      <a:pt x="314582" y="265043"/>
                    </a:lnTo>
                    <a:lnTo>
                      <a:pt x="314581" y="176388"/>
                    </a:lnTo>
                    <a:lnTo>
                      <a:pt x="388615" y="176388"/>
                    </a:lnTo>
                    <a:cubicBezTo>
                      <a:pt x="397358" y="176388"/>
                      <a:pt x="405009" y="177773"/>
                      <a:pt x="411568" y="180198"/>
                    </a:cubicBezTo>
                    <a:close/>
                    <a:moveTo>
                      <a:pt x="96986" y="3809"/>
                    </a:moveTo>
                    <a:cubicBezTo>
                      <a:pt x="142900" y="20778"/>
                      <a:pt x="135308" y="88655"/>
                      <a:pt x="74034" y="88655"/>
                    </a:cubicBezTo>
                    <a:lnTo>
                      <a:pt x="0" y="88655"/>
                    </a:lnTo>
                    <a:lnTo>
                      <a:pt x="0" y="0"/>
                    </a:lnTo>
                    <a:lnTo>
                      <a:pt x="74034" y="0"/>
                    </a:lnTo>
                    <a:cubicBezTo>
                      <a:pt x="82776" y="0"/>
                      <a:pt x="90427" y="1385"/>
                      <a:pt x="96986" y="3809"/>
                    </a:cubicBezTo>
                    <a:close/>
                    <a:moveTo>
                      <a:pt x="314581" y="41688"/>
                    </a:moveTo>
                    <a:lnTo>
                      <a:pt x="433207" y="62684"/>
                    </a:lnTo>
                    <a:lnTo>
                      <a:pt x="427994" y="74802"/>
                    </a:lnTo>
                    <a:cubicBezTo>
                      <a:pt x="419247" y="83114"/>
                      <a:pt x="406122" y="88655"/>
                      <a:pt x="388615" y="88655"/>
                    </a:cubicBezTo>
                    <a:lnTo>
                      <a:pt x="314581" y="88655"/>
                    </a:lnTo>
                    <a:close/>
                  </a:path>
                </a:pathLst>
              </a:custGeom>
              <a:solidFill>
                <a:srgbClr val="FFFFFF"/>
              </a:solidFill>
              <a:ln w="8096" cap="flat">
                <a:noFill/>
                <a:prstDash val="solid"/>
                <a:miter/>
              </a:ln>
            </p:spPr>
            <p:txBody>
              <a:bodyPr wrap="square" rtlCol="0" anchor="ctr">
                <a:noAutofit/>
              </a:bodyPr>
              <a:lstStyle/>
              <a:p>
                <a:endParaRPr lang="nl-NL"/>
              </a:p>
            </p:txBody>
          </p:sp>
        </p:grpSp>
        <p:grpSp>
          <p:nvGrpSpPr>
            <p:cNvPr id="13" name="Graphic 2">
              <a:extLst>
                <a:ext uri="{FF2B5EF4-FFF2-40B4-BE49-F238E27FC236}">
                  <a16:creationId xmlns:a16="http://schemas.microsoft.com/office/drawing/2014/main" id="{C4173182-6CC9-D878-6ED8-804DFDA0BF9C}"/>
                </a:ext>
              </a:extLst>
            </p:cNvPr>
            <p:cNvGrpSpPr/>
            <p:nvPr userDrawn="1"/>
          </p:nvGrpSpPr>
          <p:grpSpPr>
            <a:xfrm rot="1499194">
              <a:off x="2296545" y="312086"/>
              <a:ext cx="233235" cy="633669"/>
              <a:chOff x="4529000" y="1919315"/>
              <a:chExt cx="419140" cy="1300140"/>
            </a:xfrm>
          </p:grpSpPr>
          <p:sp>
            <p:nvSpPr>
              <p:cNvPr id="24" name="Vrije vorm 23">
                <a:extLst>
                  <a:ext uri="{FF2B5EF4-FFF2-40B4-BE49-F238E27FC236}">
                    <a16:creationId xmlns:a16="http://schemas.microsoft.com/office/drawing/2014/main" id="{62CB1376-600E-66F0-E075-82B4DE645720}"/>
                  </a:ext>
                </a:extLst>
              </p:cNvPr>
              <p:cNvSpPr/>
              <p:nvPr/>
            </p:nvSpPr>
            <p:spPr>
              <a:xfrm>
                <a:off x="4529130" y="2374370"/>
                <a:ext cx="419009" cy="845085"/>
              </a:xfrm>
              <a:custGeom>
                <a:avLst/>
                <a:gdLst>
                  <a:gd name="connsiteX0" fmla="*/ 418370 w 419009"/>
                  <a:gd name="connsiteY0" fmla="*/ 161718 h 845085"/>
                  <a:gd name="connsiteX1" fmla="*/ 419010 w 419009"/>
                  <a:gd name="connsiteY1" fmla="*/ 745112 h 845085"/>
                  <a:gd name="connsiteX2" fmla="*/ 318715 w 419009"/>
                  <a:gd name="connsiteY2" fmla="*/ 844846 h 845085"/>
                  <a:gd name="connsiteX3" fmla="*/ 99860 w 419009"/>
                  <a:gd name="connsiteY3" fmla="*/ 845086 h 845085"/>
                  <a:gd name="connsiteX4" fmla="*/ 640 w 419009"/>
                  <a:gd name="connsiteY4" fmla="*/ 744880 h 845085"/>
                  <a:gd name="connsiteX5" fmla="*/ 0 w 419009"/>
                  <a:gd name="connsiteY5" fmla="*/ 161486 h 845085"/>
                  <a:gd name="connsiteX6" fmla="*/ 24214 w 419009"/>
                  <a:gd name="connsiteY6" fmla="*/ 96657 h 845085"/>
                  <a:gd name="connsiteX7" fmla="*/ 106357 w 419009"/>
                  <a:gd name="connsiteY7" fmla="*/ 227 h 845085"/>
                  <a:gd name="connsiteX8" fmla="*/ 312943 w 419009"/>
                  <a:gd name="connsiteY8" fmla="*/ 0 h 845085"/>
                  <a:gd name="connsiteX9" fmla="*/ 395192 w 419009"/>
                  <a:gd name="connsiteY9" fmla="*/ 96863 h 845085"/>
                  <a:gd name="connsiteX10" fmla="*/ 418370 w 419009"/>
                  <a:gd name="connsiteY10" fmla="*/ 161718 h 84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009" h="845085">
                    <a:moveTo>
                      <a:pt x="418370" y="161718"/>
                    </a:moveTo>
                    <a:lnTo>
                      <a:pt x="419010" y="745112"/>
                    </a:lnTo>
                    <a:cubicBezTo>
                      <a:pt x="418979" y="800394"/>
                      <a:pt x="373790" y="844877"/>
                      <a:pt x="318715" y="844846"/>
                    </a:cubicBezTo>
                    <a:lnTo>
                      <a:pt x="99860" y="845086"/>
                    </a:lnTo>
                    <a:cubicBezTo>
                      <a:pt x="44786" y="845056"/>
                      <a:pt x="610" y="800162"/>
                      <a:pt x="640" y="744880"/>
                    </a:cubicBezTo>
                    <a:lnTo>
                      <a:pt x="0" y="161486"/>
                    </a:lnTo>
                    <a:cubicBezTo>
                      <a:pt x="13" y="137795"/>
                      <a:pt x="8819" y="114727"/>
                      <a:pt x="24214" y="96657"/>
                    </a:cubicBezTo>
                    <a:lnTo>
                      <a:pt x="106357" y="227"/>
                    </a:lnTo>
                    <a:lnTo>
                      <a:pt x="312943" y="0"/>
                    </a:lnTo>
                    <a:lnTo>
                      <a:pt x="395192" y="96863"/>
                    </a:lnTo>
                    <a:cubicBezTo>
                      <a:pt x="410566" y="114950"/>
                      <a:pt x="418383" y="138027"/>
                      <a:pt x="418370" y="161718"/>
                    </a:cubicBezTo>
                    <a:close/>
                  </a:path>
                </a:pathLst>
              </a:custGeom>
              <a:solidFill>
                <a:srgbClr val="D1E7F8"/>
              </a:solidFill>
              <a:ln w="8096"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C919436C-912B-78C4-7EFF-1F2E33FC9B36}"/>
                  </a:ext>
                </a:extLst>
              </p:cNvPr>
              <p:cNvSpPr/>
              <p:nvPr/>
            </p:nvSpPr>
            <p:spPr>
              <a:xfrm>
                <a:off x="4610120" y="2374370"/>
                <a:ext cx="283259" cy="60474"/>
              </a:xfrm>
              <a:custGeom>
                <a:avLst/>
                <a:gdLst>
                  <a:gd name="connsiteX0" fmla="*/ 283260 w 283259"/>
                  <a:gd name="connsiteY0" fmla="*/ 60474 h 60474"/>
                  <a:gd name="connsiteX1" fmla="*/ 0 w 283259"/>
                  <a:gd name="connsiteY1" fmla="*/ 29974 h 60474"/>
                  <a:gd name="connsiteX2" fmla="*/ 25367 w 283259"/>
                  <a:gd name="connsiteY2" fmla="*/ 227 h 60474"/>
                  <a:gd name="connsiteX3" fmla="*/ 231953 w 283259"/>
                  <a:gd name="connsiteY3" fmla="*/ 0 h 60474"/>
                </a:gdLst>
                <a:ahLst/>
                <a:cxnLst>
                  <a:cxn ang="0">
                    <a:pos x="connsiteX0" y="connsiteY0"/>
                  </a:cxn>
                  <a:cxn ang="0">
                    <a:pos x="connsiteX1" y="connsiteY1"/>
                  </a:cxn>
                  <a:cxn ang="0">
                    <a:pos x="connsiteX2" y="connsiteY2"/>
                  </a:cxn>
                  <a:cxn ang="0">
                    <a:pos x="connsiteX3" y="connsiteY3"/>
                  </a:cxn>
                </a:cxnLst>
                <a:rect l="l" t="t" r="r" b="b"/>
                <a:pathLst>
                  <a:path w="283259" h="60474">
                    <a:moveTo>
                      <a:pt x="283260" y="60474"/>
                    </a:moveTo>
                    <a:lnTo>
                      <a:pt x="0" y="29974"/>
                    </a:lnTo>
                    <a:lnTo>
                      <a:pt x="25367" y="227"/>
                    </a:lnTo>
                    <a:lnTo>
                      <a:pt x="231953" y="0"/>
                    </a:lnTo>
                    <a:close/>
                  </a:path>
                </a:pathLst>
              </a:custGeom>
              <a:solidFill>
                <a:srgbClr val="BADBF4"/>
              </a:solidFill>
              <a:ln w="8096"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1377152-9679-C55B-D8F0-D185F2CDE6D3}"/>
                  </a:ext>
                </a:extLst>
              </p:cNvPr>
              <p:cNvSpPr/>
              <p:nvPr/>
            </p:nvSpPr>
            <p:spPr>
              <a:xfrm>
                <a:off x="4582597" y="1919315"/>
                <a:ext cx="303933" cy="463105"/>
              </a:xfrm>
              <a:custGeom>
                <a:avLst/>
                <a:gdLst>
                  <a:gd name="connsiteX0" fmla="*/ 303933 w 303933"/>
                  <a:gd name="connsiteY0" fmla="*/ 435578 h 463105"/>
                  <a:gd name="connsiteX1" fmla="*/ 276487 w 303933"/>
                  <a:gd name="connsiteY1" fmla="*/ 462863 h 463105"/>
                  <a:gd name="connsiteX2" fmla="*/ 27446 w 303933"/>
                  <a:gd name="connsiteY2" fmla="*/ 463106 h 463105"/>
                  <a:gd name="connsiteX3" fmla="*/ 0 w 303933"/>
                  <a:gd name="connsiteY3" fmla="*/ 435416 h 463105"/>
                  <a:gd name="connsiteX4" fmla="*/ 27446 w 303933"/>
                  <a:gd name="connsiteY4" fmla="*/ 408213 h 463105"/>
                  <a:gd name="connsiteX5" fmla="*/ 28094 w 303933"/>
                  <a:gd name="connsiteY5" fmla="*/ 408213 h 463105"/>
                  <a:gd name="connsiteX6" fmla="*/ 27932 w 303933"/>
                  <a:gd name="connsiteY6" fmla="*/ 279725 h 463105"/>
                  <a:gd name="connsiteX7" fmla="*/ 92864 w 303933"/>
                  <a:gd name="connsiteY7" fmla="*/ 199815 h 463105"/>
                  <a:gd name="connsiteX8" fmla="*/ 92702 w 303933"/>
                  <a:gd name="connsiteY8" fmla="*/ 59184 h 463105"/>
                  <a:gd name="connsiteX9" fmla="*/ 152209 w 303933"/>
                  <a:gd name="connsiteY9" fmla="*/ 0 h 463105"/>
                  <a:gd name="connsiteX10" fmla="*/ 211150 w 303933"/>
                  <a:gd name="connsiteY10" fmla="*/ 59265 h 463105"/>
                  <a:gd name="connsiteX11" fmla="*/ 211312 w 303933"/>
                  <a:gd name="connsiteY11" fmla="*/ 199168 h 463105"/>
                  <a:gd name="connsiteX12" fmla="*/ 278835 w 303933"/>
                  <a:gd name="connsiteY12" fmla="*/ 279887 h 463105"/>
                  <a:gd name="connsiteX13" fmla="*/ 278997 w 303933"/>
                  <a:gd name="connsiteY13" fmla="*/ 408051 h 463105"/>
                  <a:gd name="connsiteX14" fmla="*/ 303933 w 303933"/>
                  <a:gd name="connsiteY14" fmla="*/ 435578 h 46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3933" h="463105">
                    <a:moveTo>
                      <a:pt x="303933" y="435578"/>
                    </a:moveTo>
                    <a:cubicBezTo>
                      <a:pt x="303933" y="450718"/>
                      <a:pt x="291627" y="462863"/>
                      <a:pt x="276487" y="462863"/>
                    </a:cubicBezTo>
                    <a:lnTo>
                      <a:pt x="27446" y="463106"/>
                    </a:lnTo>
                    <a:cubicBezTo>
                      <a:pt x="12306" y="463106"/>
                      <a:pt x="0" y="450556"/>
                      <a:pt x="0" y="435416"/>
                    </a:cubicBezTo>
                    <a:cubicBezTo>
                      <a:pt x="0" y="420276"/>
                      <a:pt x="12306" y="408213"/>
                      <a:pt x="27446" y="408213"/>
                    </a:cubicBezTo>
                    <a:lnTo>
                      <a:pt x="28094" y="408213"/>
                    </a:lnTo>
                    <a:lnTo>
                      <a:pt x="27932" y="279725"/>
                    </a:lnTo>
                    <a:cubicBezTo>
                      <a:pt x="27932" y="240459"/>
                      <a:pt x="55864" y="207669"/>
                      <a:pt x="92864" y="199815"/>
                    </a:cubicBezTo>
                    <a:lnTo>
                      <a:pt x="92702" y="59184"/>
                    </a:lnTo>
                    <a:cubicBezTo>
                      <a:pt x="92702" y="26475"/>
                      <a:pt x="119501" y="0"/>
                      <a:pt x="152209" y="0"/>
                    </a:cubicBezTo>
                    <a:cubicBezTo>
                      <a:pt x="184919" y="0"/>
                      <a:pt x="211150" y="26555"/>
                      <a:pt x="211150" y="59265"/>
                    </a:cubicBezTo>
                    <a:lnTo>
                      <a:pt x="211312" y="199168"/>
                    </a:lnTo>
                    <a:cubicBezTo>
                      <a:pt x="249770" y="205807"/>
                      <a:pt x="278916" y="239487"/>
                      <a:pt x="278835" y="279887"/>
                    </a:cubicBezTo>
                    <a:lnTo>
                      <a:pt x="278997" y="408051"/>
                    </a:lnTo>
                    <a:cubicBezTo>
                      <a:pt x="293003" y="409265"/>
                      <a:pt x="304014" y="421248"/>
                      <a:pt x="303933" y="435578"/>
                    </a:cubicBezTo>
                    <a:close/>
                  </a:path>
                </a:pathLst>
              </a:custGeom>
              <a:solidFill>
                <a:srgbClr val="7CB5DE"/>
              </a:solidFill>
              <a:ln w="8096"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8BC98556-7015-8363-EC09-29E4F0F0EF03}"/>
                  </a:ext>
                </a:extLst>
              </p:cNvPr>
              <p:cNvSpPr/>
              <p:nvPr/>
            </p:nvSpPr>
            <p:spPr>
              <a:xfrm rot="-3782">
                <a:off x="4529185" y="2648819"/>
                <a:ext cx="418647" cy="337042"/>
              </a:xfrm>
              <a:custGeom>
                <a:avLst/>
                <a:gdLst>
                  <a:gd name="connsiteX0" fmla="*/ 0 w 418647"/>
                  <a:gd name="connsiteY0" fmla="*/ 0 h 337042"/>
                  <a:gd name="connsiteX1" fmla="*/ 418647 w 418647"/>
                  <a:gd name="connsiteY1" fmla="*/ 0 h 337042"/>
                  <a:gd name="connsiteX2" fmla="*/ 418647 w 418647"/>
                  <a:gd name="connsiteY2" fmla="*/ 337042 h 337042"/>
                  <a:gd name="connsiteX3" fmla="*/ 0 w 418647"/>
                  <a:gd name="connsiteY3" fmla="*/ 337042 h 337042"/>
                </a:gdLst>
                <a:ahLst/>
                <a:cxnLst>
                  <a:cxn ang="0">
                    <a:pos x="connsiteX0" y="connsiteY0"/>
                  </a:cxn>
                  <a:cxn ang="0">
                    <a:pos x="connsiteX1" y="connsiteY1"/>
                  </a:cxn>
                  <a:cxn ang="0">
                    <a:pos x="connsiteX2" y="connsiteY2"/>
                  </a:cxn>
                  <a:cxn ang="0">
                    <a:pos x="connsiteX3" y="connsiteY3"/>
                  </a:cxn>
                </a:cxnLst>
                <a:rect l="l" t="t" r="r" b="b"/>
                <a:pathLst>
                  <a:path w="418647" h="337042">
                    <a:moveTo>
                      <a:pt x="0" y="0"/>
                    </a:moveTo>
                    <a:lnTo>
                      <a:pt x="418647" y="0"/>
                    </a:lnTo>
                    <a:lnTo>
                      <a:pt x="418647" y="337042"/>
                    </a:lnTo>
                    <a:lnTo>
                      <a:pt x="0" y="337042"/>
                    </a:lnTo>
                    <a:close/>
                  </a:path>
                </a:pathLst>
              </a:custGeom>
              <a:solidFill>
                <a:srgbClr val="86C2EB"/>
              </a:solidFill>
              <a:ln w="8096" cap="flat">
                <a:noFill/>
                <a:prstDash val="solid"/>
                <a:miter/>
              </a:ln>
            </p:spPr>
            <p:txBody>
              <a:bodyPr rtlCol="0" anchor="ctr"/>
              <a:lstStyle/>
              <a:p>
                <a:endParaRPr lang="nl-NL"/>
              </a:p>
            </p:txBody>
          </p:sp>
        </p:grpSp>
        <p:grpSp>
          <p:nvGrpSpPr>
            <p:cNvPr id="15" name="Graphic 2">
              <a:extLst>
                <a:ext uri="{FF2B5EF4-FFF2-40B4-BE49-F238E27FC236}">
                  <a16:creationId xmlns:a16="http://schemas.microsoft.com/office/drawing/2014/main" id="{4177AF3E-6263-BE6B-440D-43A6A9FF2EF7}"/>
                </a:ext>
              </a:extLst>
            </p:cNvPr>
            <p:cNvGrpSpPr/>
            <p:nvPr userDrawn="1"/>
          </p:nvGrpSpPr>
          <p:grpSpPr>
            <a:xfrm rot="254486">
              <a:off x="11176166" y="199275"/>
              <a:ext cx="261520" cy="1147781"/>
              <a:chOff x="7116567" y="1919305"/>
              <a:chExt cx="259470" cy="1300172"/>
            </a:xfrm>
          </p:grpSpPr>
          <p:sp>
            <p:nvSpPr>
              <p:cNvPr id="17" name="Vrije vorm 16">
                <a:extLst>
                  <a:ext uri="{FF2B5EF4-FFF2-40B4-BE49-F238E27FC236}">
                    <a16:creationId xmlns:a16="http://schemas.microsoft.com/office/drawing/2014/main" id="{C4472EF9-CB94-8BBD-263F-84CAB448A906}"/>
                  </a:ext>
                </a:extLst>
              </p:cNvPr>
              <p:cNvSpPr/>
              <p:nvPr/>
            </p:nvSpPr>
            <p:spPr>
              <a:xfrm>
                <a:off x="7235433" y="3010029"/>
                <a:ext cx="21646" cy="209448"/>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BF4"/>
              </a:solidFill>
              <a:ln w="8096"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0D15B943-C2E7-A851-997C-AEEB9A7D5B66}"/>
                  </a:ext>
                </a:extLst>
              </p:cNvPr>
              <p:cNvSpPr/>
              <p:nvPr/>
            </p:nvSpPr>
            <p:spPr>
              <a:xfrm>
                <a:off x="7138216" y="1919305"/>
                <a:ext cx="216176" cy="220057"/>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ECBDB042-9F66-D3C9-FD6D-58FFB90B2B11}"/>
                  </a:ext>
                </a:extLst>
              </p:cNvPr>
              <p:cNvSpPr/>
              <p:nvPr/>
            </p:nvSpPr>
            <p:spPr>
              <a:xfrm>
                <a:off x="7159825" y="2175066"/>
                <a:ext cx="173017" cy="323363"/>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28DB36BA-FEA7-AF35-3F53-ACF4D6A0DDC8}"/>
                  </a:ext>
                </a:extLst>
              </p:cNvPr>
              <p:cNvSpPr/>
              <p:nvPr/>
            </p:nvSpPr>
            <p:spPr>
              <a:xfrm>
                <a:off x="7116567" y="2139119"/>
                <a:ext cx="259470" cy="323363"/>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D1E7F8"/>
              </a:solidFill>
              <a:ln w="8096"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0633F340-9FDE-865A-04E6-109EA138AE5A}"/>
                  </a:ext>
                </a:extLst>
              </p:cNvPr>
              <p:cNvSpPr/>
              <p:nvPr/>
            </p:nvSpPr>
            <p:spPr>
              <a:xfrm>
                <a:off x="7159796" y="2498406"/>
                <a:ext cx="172991" cy="359077"/>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70BCA81-87BC-2E33-4992-36018C1B04C1}"/>
                  </a:ext>
                </a:extLst>
              </p:cNvPr>
              <p:cNvSpPr/>
              <p:nvPr/>
            </p:nvSpPr>
            <p:spPr>
              <a:xfrm>
                <a:off x="7192218" y="2848430"/>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418AAF44-9007-3D1A-B53B-AC9B75B1EAE7}"/>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a:p>
            </p:txBody>
          </p:sp>
        </p:grpSp>
        <p:sp>
          <p:nvSpPr>
            <p:cNvPr id="16" name="Rechthoek 15">
              <a:extLst>
                <a:ext uri="{FF2B5EF4-FFF2-40B4-BE49-F238E27FC236}">
                  <a16:creationId xmlns:a16="http://schemas.microsoft.com/office/drawing/2014/main" id="{02A1EA5D-CB0B-5D1A-2FB5-E9B93F0CF3AC}"/>
                </a:ext>
              </a:extLst>
            </p:cNvPr>
            <p:cNvSpPr/>
            <p:nvPr userDrawn="1"/>
          </p:nvSpPr>
          <p:spPr>
            <a:xfrm>
              <a:off x="0" y="-6371"/>
              <a:ext cx="12193588" cy="1648308"/>
            </a:xfrm>
            <a:prstGeom prst="rect">
              <a:avLst/>
            </a:prstGeom>
            <a:gradFill>
              <a:gsLst>
                <a:gs pos="100000">
                  <a:schemeClr val="tx2">
                    <a:lumMod val="75000"/>
                    <a:alpha val="0"/>
                  </a:schemeClr>
                </a:gs>
                <a:gs pos="4000">
                  <a:schemeClr val="tx2"/>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141062614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el-subtitel-1">
    <p:bg>
      <p:bgPr>
        <a:solidFill>
          <a:schemeClr val="bg1"/>
        </a:solidFill>
        <a:effectLst/>
      </p:bgPr>
    </p:bg>
    <p:spTree>
      <p:nvGrpSpPr>
        <p:cNvPr id="1" name=""/>
        <p:cNvGrpSpPr/>
        <p:nvPr/>
      </p:nvGrpSpPr>
      <p:grpSpPr>
        <a:xfrm>
          <a:off x="0" y="0"/>
          <a:ext cx="0" cy="0"/>
          <a:chOff x="0" y="0"/>
          <a:chExt cx="0" cy="0"/>
        </a:xfrm>
      </p:grpSpPr>
      <p:pic>
        <p:nvPicPr>
          <p:cNvPr id="3" name="Afbeelding 2" descr="Afbeelding met overdekt, persoon, muur, Baan&#10;&#10;Automatisch gegenereerde beschrijving">
            <a:extLst>
              <a:ext uri="{FF2B5EF4-FFF2-40B4-BE49-F238E27FC236}">
                <a16:creationId xmlns:a16="http://schemas.microsoft.com/office/drawing/2014/main" id="{496C4027-7FFA-7DC4-694B-7E3AC5150ACB}"/>
              </a:ext>
            </a:extLst>
          </p:cNvPr>
          <p:cNvPicPr>
            <a:picLocks noChangeAspect="1"/>
          </p:cNvPicPr>
          <p:nvPr userDrawn="1"/>
        </p:nvPicPr>
        <p:blipFill rotWithShape="1">
          <a:blip r:embed="rId2"/>
          <a:srcRect t="14413" b="1223"/>
          <a:stretch/>
        </p:blipFill>
        <p:spPr>
          <a:xfrm>
            <a:off x="0" y="-1"/>
            <a:ext cx="12193588" cy="6858001"/>
          </a:xfrm>
          <a:prstGeom prst="rect">
            <a:avLst/>
          </a:prstGeom>
        </p:spPr>
      </p:pic>
      <p:sp>
        <p:nvSpPr>
          <p:cNvPr id="5" name="Rechthoek 4">
            <a:extLst>
              <a:ext uri="{FF2B5EF4-FFF2-40B4-BE49-F238E27FC236}">
                <a16:creationId xmlns:a16="http://schemas.microsoft.com/office/drawing/2014/main" id="{58981D32-E047-F01E-11E1-FA598AB53D4D}"/>
              </a:ext>
            </a:extLst>
          </p:cNvPr>
          <p:cNvSpPr/>
          <p:nvPr userDrawn="1"/>
        </p:nvSpPr>
        <p:spPr>
          <a:xfrm>
            <a:off x="0" y="-1"/>
            <a:ext cx="12193588" cy="6858001"/>
          </a:xfrm>
          <a:prstGeom prst="rect">
            <a:avLst/>
          </a:prstGeom>
          <a:solidFill>
            <a:schemeClr val="tx2">
              <a:alpha val="9018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Title 1">
            <a:extLst>
              <a:ext uri="{FF2B5EF4-FFF2-40B4-BE49-F238E27FC236}">
                <a16:creationId xmlns:a16="http://schemas.microsoft.com/office/drawing/2014/main" id="{907C6AD2-C010-C242-802E-56E6129D73F9}"/>
              </a:ext>
            </a:extLst>
          </p:cNvPr>
          <p:cNvSpPr>
            <a:spLocks noGrp="1"/>
          </p:cNvSpPr>
          <p:nvPr>
            <p:ph type="ctrTitle" hasCustomPrompt="1"/>
          </p:nvPr>
        </p:nvSpPr>
        <p:spPr>
          <a:xfrm>
            <a:off x="982133" y="947654"/>
            <a:ext cx="10244667" cy="2481345"/>
          </a:xfrm>
          <a:effectLst>
            <a:outerShdw blurRad="254000" dir="2700000" algn="tl" rotWithShape="0">
              <a:schemeClr val="tx2">
                <a:lumMod val="50000"/>
                <a:alpha val="50000"/>
              </a:schemeClr>
            </a:outerShdw>
          </a:effectLst>
        </p:spPr>
        <p:txBody>
          <a:bodyPr anchor="b" anchorCtr="0"/>
          <a:lstStyle>
            <a:lvl1pPr algn="ctr">
              <a:lnSpc>
                <a:spcPct val="90000"/>
              </a:lnSpc>
              <a:defRPr sz="5600" baseline="0">
                <a:solidFill>
                  <a:schemeClr val="bg1"/>
                </a:solidFill>
              </a:defRPr>
            </a:lvl1pPr>
          </a:lstStyle>
          <a:p>
            <a:r>
              <a:rPr lang="nl-NL"/>
              <a:t>Titel toevoegen</a:t>
            </a:r>
            <a:endParaRPr lang="en-US"/>
          </a:p>
        </p:txBody>
      </p:sp>
      <p:sp>
        <p:nvSpPr>
          <p:cNvPr id="12" name="Subtitle 2">
            <a:extLst>
              <a:ext uri="{FF2B5EF4-FFF2-40B4-BE49-F238E27FC236}">
                <a16:creationId xmlns:a16="http://schemas.microsoft.com/office/drawing/2014/main" id="{4696B80E-F8A3-CD46-BFE4-72BF82DF86FA}"/>
              </a:ext>
            </a:extLst>
          </p:cNvPr>
          <p:cNvSpPr>
            <a:spLocks noGrp="1"/>
          </p:cNvSpPr>
          <p:nvPr>
            <p:ph type="subTitle" idx="1" hasCustomPrompt="1"/>
          </p:nvPr>
        </p:nvSpPr>
        <p:spPr>
          <a:xfrm>
            <a:off x="982133" y="3461827"/>
            <a:ext cx="10244667" cy="1442683"/>
          </a:xfrm>
          <a:effectLst>
            <a:outerShdw blurRad="127000" dir="2700000" algn="tl" rotWithShape="0">
              <a:schemeClr val="tx2">
                <a:lumMod val="50000"/>
                <a:alpha val="30000"/>
              </a:schemeClr>
            </a:outerShdw>
          </a:effectLst>
        </p:spPr>
        <p:txBody>
          <a:bodyPr anchor="t" anchorCtr="0"/>
          <a:lstStyle>
            <a:lvl1pPr marL="0" indent="0" algn="ctr">
              <a:buNone/>
              <a:defRPr sz="2800" b="0" i="0" baseline="0">
                <a:solidFill>
                  <a:schemeClr val="bg1"/>
                </a:solidFill>
                <a:latin typeface="Calibri Light" panose="020F0302020204030204" pitchFamily="34" charset="0"/>
                <a:cs typeface="Calibri Light" panose="020F030202020403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nl-NL"/>
              <a:t>Klik om tekst toe te voegen</a:t>
            </a:r>
          </a:p>
        </p:txBody>
      </p:sp>
      <p:sp>
        <p:nvSpPr>
          <p:cNvPr id="210" name="Rechthoek 209">
            <a:extLst>
              <a:ext uri="{FF2B5EF4-FFF2-40B4-BE49-F238E27FC236}">
                <a16:creationId xmlns:a16="http://schemas.microsoft.com/office/drawing/2014/main" id="{261B42EB-7BA4-1831-3A78-18CBBD522FBD}"/>
              </a:ext>
            </a:extLst>
          </p:cNvPr>
          <p:cNvSpPr/>
          <p:nvPr userDrawn="1"/>
        </p:nvSpPr>
        <p:spPr>
          <a:xfrm>
            <a:off x="0" y="6048218"/>
            <a:ext cx="12193588" cy="8097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44" name="Graphic 2">
            <a:extLst>
              <a:ext uri="{FF2B5EF4-FFF2-40B4-BE49-F238E27FC236}">
                <a16:creationId xmlns:a16="http://schemas.microsoft.com/office/drawing/2014/main" id="{85F228DC-7AAA-AF70-28D4-1140A3051787}"/>
              </a:ext>
            </a:extLst>
          </p:cNvPr>
          <p:cNvGrpSpPr>
            <a:grpSpLocks noChangeAspect="1"/>
          </p:cNvGrpSpPr>
          <p:nvPr userDrawn="1"/>
        </p:nvGrpSpPr>
        <p:grpSpPr>
          <a:xfrm>
            <a:off x="8268734" y="6230377"/>
            <a:ext cx="3698154" cy="442443"/>
            <a:chOff x="879392" y="2827824"/>
            <a:chExt cx="10618826" cy="1270425"/>
          </a:xfrm>
        </p:grpSpPr>
        <p:grpSp>
          <p:nvGrpSpPr>
            <p:cNvPr id="145" name="Graphic 2">
              <a:extLst>
                <a:ext uri="{FF2B5EF4-FFF2-40B4-BE49-F238E27FC236}">
                  <a16:creationId xmlns:a16="http://schemas.microsoft.com/office/drawing/2014/main" id="{9D8BADFF-5CEA-567C-F372-91738D9320FB}"/>
                </a:ext>
              </a:extLst>
            </p:cNvPr>
            <p:cNvGrpSpPr/>
            <p:nvPr/>
          </p:nvGrpSpPr>
          <p:grpSpPr>
            <a:xfrm>
              <a:off x="1256680" y="3091869"/>
              <a:ext cx="853236" cy="630087"/>
              <a:chOff x="1256680" y="3091869"/>
              <a:chExt cx="853236" cy="630087"/>
            </a:xfrm>
          </p:grpSpPr>
          <p:sp>
            <p:nvSpPr>
              <p:cNvPr id="203" name="Vrije vorm 202">
                <a:extLst>
                  <a:ext uri="{FF2B5EF4-FFF2-40B4-BE49-F238E27FC236}">
                    <a16:creationId xmlns:a16="http://schemas.microsoft.com/office/drawing/2014/main" id="{4912ABC5-2C5A-9A18-D429-E5F72C598208}"/>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038B46CC-9FAE-47B3-2FFB-C4DD2E329C53}"/>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6971310F-5A26-D69D-1452-423429F11623}"/>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5502CD0B-B761-FF1C-9875-7D061E38F80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86DFBE78-6512-FB42-EF39-8ECF7C1CAB6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4B640A21-B0C5-DFCF-977D-AEE4B7944A83}"/>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46" name="Graphic 2">
              <a:extLst>
                <a:ext uri="{FF2B5EF4-FFF2-40B4-BE49-F238E27FC236}">
                  <a16:creationId xmlns:a16="http://schemas.microsoft.com/office/drawing/2014/main" id="{8C0546A0-5B81-B003-2F79-BF138DF044F3}"/>
                </a:ext>
              </a:extLst>
            </p:cNvPr>
            <p:cNvGrpSpPr/>
            <p:nvPr/>
          </p:nvGrpSpPr>
          <p:grpSpPr>
            <a:xfrm>
              <a:off x="2591781" y="3013012"/>
              <a:ext cx="8906436" cy="574254"/>
              <a:chOff x="2591781" y="3013012"/>
              <a:chExt cx="8906436" cy="574254"/>
            </a:xfrm>
            <a:solidFill>
              <a:srgbClr val="005184"/>
            </a:solidFill>
          </p:grpSpPr>
          <p:sp>
            <p:nvSpPr>
              <p:cNvPr id="177" name="Vrije vorm 176">
                <a:extLst>
                  <a:ext uri="{FF2B5EF4-FFF2-40B4-BE49-F238E27FC236}">
                    <a16:creationId xmlns:a16="http://schemas.microsoft.com/office/drawing/2014/main" id="{1C0A239D-7165-7D5D-DD5D-F9B9C1222237}"/>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202F3E65-323F-F010-B88F-CBC1F4CA2F77}"/>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216D6193-3320-D66D-FCB1-4CBFF916482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180" name="Vrije vorm 179">
                <a:extLst>
                  <a:ext uri="{FF2B5EF4-FFF2-40B4-BE49-F238E27FC236}">
                    <a16:creationId xmlns:a16="http://schemas.microsoft.com/office/drawing/2014/main" id="{84AC0426-7D27-EA5E-5B94-81B4A5D9000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8602813B-6BBB-3FB1-AA7E-7880BA45698E}"/>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FC1D514E-7ED6-222A-C8A5-853BC4CE1B23}"/>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C0B1963A-1B0C-3CAD-12CB-0D92CA2DD904}"/>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C181C91C-1323-1DD1-4624-AD401D2FF55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5" name="Vrije vorm 184">
                <a:extLst>
                  <a:ext uri="{FF2B5EF4-FFF2-40B4-BE49-F238E27FC236}">
                    <a16:creationId xmlns:a16="http://schemas.microsoft.com/office/drawing/2014/main" id="{29B0FEEA-5239-7509-02A1-8767AC7BC6D7}"/>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11FE7E81-F56F-60AF-6352-9062AF42BD2C}"/>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00593E00-F4A5-8A0B-1ADB-5948F38AF05B}"/>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002E8CFA-007B-D870-AC8E-23835A9A0531}"/>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CF8F5CED-3CCA-497A-B337-B47375F22D0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AA8E5D6A-0EE6-9A23-016E-40D0CE03B736}"/>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BF7945F1-E9B7-5650-7040-75497641101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192" name="Vrije vorm 191">
                <a:extLst>
                  <a:ext uri="{FF2B5EF4-FFF2-40B4-BE49-F238E27FC236}">
                    <a16:creationId xmlns:a16="http://schemas.microsoft.com/office/drawing/2014/main" id="{29D30EF4-4069-7AD5-089E-BF633B3692B2}"/>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3" name="Vrije vorm 192">
                <a:extLst>
                  <a:ext uri="{FF2B5EF4-FFF2-40B4-BE49-F238E27FC236}">
                    <a16:creationId xmlns:a16="http://schemas.microsoft.com/office/drawing/2014/main" id="{0B8B0999-3AB2-1B50-080F-0BFAE1DC74D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12774EC6-932D-370C-E178-BCC279A94C1C}"/>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8862A031-A589-F83F-BF58-3AE108F02699}"/>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6" name="Vrije vorm 195">
                <a:extLst>
                  <a:ext uri="{FF2B5EF4-FFF2-40B4-BE49-F238E27FC236}">
                    <a16:creationId xmlns:a16="http://schemas.microsoft.com/office/drawing/2014/main" id="{31D88D89-4490-12D3-5B58-A0130F08CE30}"/>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97" name="Vrije vorm 196">
                <a:extLst>
                  <a:ext uri="{FF2B5EF4-FFF2-40B4-BE49-F238E27FC236}">
                    <a16:creationId xmlns:a16="http://schemas.microsoft.com/office/drawing/2014/main" id="{381CA310-F8CC-C01F-98BE-95095A3814F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C264C529-A093-DB90-9C8D-02262892F15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E2439BF4-3DC9-DF92-F915-C966BB7E7A8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7E3EAEA1-8639-EED3-A2E6-792A6582CC6D}"/>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201" name="Vrije vorm 200">
                <a:extLst>
                  <a:ext uri="{FF2B5EF4-FFF2-40B4-BE49-F238E27FC236}">
                    <a16:creationId xmlns:a16="http://schemas.microsoft.com/office/drawing/2014/main" id="{4C8D3B9D-1952-2490-90D5-A024289B8B7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EC4D2FF5-BA35-7A28-5CAF-C3DD5ED2864A}"/>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47" name="Graphic 2">
              <a:extLst>
                <a:ext uri="{FF2B5EF4-FFF2-40B4-BE49-F238E27FC236}">
                  <a16:creationId xmlns:a16="http://schemas.microsoft.com/office/drawing/2014/main" id="{0E5B81D0-4A2D-F622-053B-2C5B8A9D60E0}"/>
                </a:ext>
              </a:extLst>
            </p:cNvPr>
            <p:cNvGrpSpPr/>
            <p:nvPr/>
          </p:nvGrpSpPr>
          <p:grpSpPr>
            <a:xfrm>
              <a:off x="2582296" y="3655179"/>
              <a:ext cx="5270759" cy="237639"/>
              <a:chOff x="2582296" y="3655179"/>
              <a:chExt cx="5270759" cy="237639"/>
            </a:xfrm>
            <a:solidFill>
              <a:srgbClr val="005184"/>
            </a:solidFill>
          </p:grpSpPr>
          <p:sp>
            <p:nvSpPr>
              <p:cNvPr id="149" name="Vrije vorm 148">
                <a:extLst>
                  <a:ext uri="{FF2B5EF4-FFF2-40B4-BE49-F238E27FC236}">
                    <a16:creationId xmlns:a16="http://schemas.microsoft.com/office/drawing/2014/main" id="{216154E6-B06A-8ED8-50F6-2E13506130D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F705AE9-1217-D958-A3B9-56F93F21431B}"/>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4D6435DA-8CDC-3DAA-D583-D4F7EA000F76}"/>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E42356-291A-B7F9-F1E0-EDDD38CCBE60}"/>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1232A4E6-0EBF-4FA9-F118-B8BB34C1E7C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D2F0338F-F832-F094-0CDA-68C508167B9C}"/>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F573BB18-5368-9C01-0982-97D5E7BED098}"/>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6C47D9AF-EF43-0E4B-8C39-13EAA892EB52}"/>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562F20C-44A8-AE93-03FA-3B7E66F60AA5}"/>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AFAE64EA-39FF-2028-1E12-258D7576686D}"/>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E446DE68-3DBC-A749-898D-C27792255898}"/>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A8DBC35A-55C1-3104-21E1-942349E4116A}"/>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EE9BD37D-CCD6-DCBA-AF0A-2D95E856C20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21635A73-74D3-D47B-99F7-AE81E926F58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4E485BD8-41FE-2F16-ED80-1A2B5BC27BE3}"/>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7D2E883D-C84A-E256-2689-91F6BC93A7A4}"/>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65" name="Vrije vorm 164">
                <a:extLst>
                  <a:ext uri="{FF2B5EF4-FFF2-40B4-BE49-F238E27FC236}">
                    <a16:creationId xmlns:a16="http://schemas.microsoft.com/office/drawing/2014/main" id="{8CB56F20-03A6-1C38-28CC-CA1B96438DCC}"/>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66" name="Vrije vorm 165">
                <a:extLst>
                  <a:ext uri="{FF2B5EF4-FFF2-40B4-BE49-F238E27FC236}">
                    <a16:creationId xmlns:a16="http://schemas.microsoft.com/office/drawing/2014/main" id="{180D7420-CD7B-8911-D01E-F57922E7964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7" name="Vrije vorm 166">
                <a:extLst>
                  <a:ext uri="{FF2B5EF4-FFF2-40B4-BE49-F238E27FC236}">
                    <a16:creationId xmlns:a16="http://schemas.microsoft.com/office/drawing/2014/main" id="{EF01239C-98C0-FC42-33B5-5AB340CB2B90}"/>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8" name="Vrije vorm 167">
                <a:extLst>
                  <a:ext uri="{FF2B5EF4-FFF2-40B4-BE49-F238E27FC236}">
                    <a16:creationId xmlns:a16="http://schemas.microsoft.com/office/drawing/2014/main" id="{CE017217-77C0-6251-B98B-60B5BE491AA2}"/>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3E86D4E5-1F59-98A3-24D0-035865911481}"/>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70" name="Vrije vorm 169">
                <a:extLst>
                  <a:ext uri="{FF2B5EF4-FFF2-40B4-BE49-F238E27FC236}">
                    <a16:creationId xmlns:a16="http://schemas.microsoft.com/office/drawing/2014/main" id="{5EF955C7-0236-8DCC-DDB3-DB1905ED8B5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1" name="Vrije vorm 170">
                <a:extLst>
                  <a:ext uri="{FF2B5EF4-FFF2-40B4-BE49-F238E27FC236}">
                    <a16:creationId xmlns:a16="http://schemas.microsoft.com/office/drawing/2014/main" id="{1E7E585A-3375-F72C-5BF0-E466ED1FCFA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F1675923-D2C0-50B9-1442-F4E03579FFCD}"/>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13CCADDF-01F4-8D04-A365-15169B19996A}"/>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04CF2A21-2D7C-0DD9-124B-EEFBE417B8C3}"/>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FD55FEE2-54A6-88EA-93A0-8398C514DF9F}"/>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76" name="Vrije vorm 175">
                <a:extLst>
                  <a:ext uri="{FF2B5EF4-FFF2-40B4-BE49-F238E27FC236}">
                    <a16:creationId xmlns:a16="http://schemas.microsoft.com/office/drawing/2014/main" id="{81C3AFB5-DEBA-64C4-DCC8-E3C4537A8181}"/>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48" name="Vrije vorm 147">
              <a:extLst>
                <a:ext uri="{FF2B5EF4-FFF2-40B4-BE49-F238E27FC236}">
                  <a16:creationId xmlns:a16="http://schemas.microsoft.com/office/drawing/2014/main" id="{A27A92FC-65C7-EE56-43A6-46D63BDA7299}"/>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
        <p:nvSpPr>
          <p:cNvPr id="14" name="Tijdelijke aanduiding voor afbeelding 4">
            <a:extLst>
              <a:ext uri="{FF2B5EF4-FFF2-40B4-BE49-F238E27FC236}">
                <a16:creationId xmlns:a16="http://schemas.microsoft.com/office/drawing/2014/main" id="{211EF176-D23D-7A47-BECD-FB36CA28575B}"/>
              </a:ext>
            </a:extLst>
          </p:cNvPr>
          <p:cNvSpPr>
            <a:spLocks noGrp="1" noChangeAspect="1"/>
          </p:cNvSpPr>
          <p:nvPr>
            <p:ph type="pic" sz="quarter" idx="16" hasCustomPrompt="1"/>
          </p:nvPr>
        </p:nvSpPr>
        <p:spPr>
          <a:xfrm>
            <a:off x="205436" y="6231888"/>
            <a:ext cx="2493338" cy="442443"/>
          </a:xfrm>
        </p:spPr>
        <p:txBody>
          <a:bodyPr bIns="36000" anchor="ctr" anchorCtr="1"/>
          <a:lstStyle>
            <a:lvl1pPr>
              <a:buNone/>
              <a:defRPr sz="1400" baseline="0">
                <a:solidFill>
                  <a:schemeClr val="tx2"/>
                </a:solidFill>
              </a:defRPr>
            </a:lvl1pPr>
          </a:lstStyle>
          <a:p>
            <a:r>
              <a:rPr lang="nl-NL"/>
              <a:t>Ruimte voor logo derden</a:t>
            </a:r>
          </a:p>
        </p:txBody>
      </p:sp>
    </p:spTree>
    <p:extLst>
      <p:ext uri="{BB962C8B-B14F-4D97-AF65-F5344CB8AC3E}">
        <p14:creationId xmlns:p14="http://schemas.microsoft.com/office/powerpoint/2010/main" val="232985981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Afsluiter-CTA-Logo-MSZ">
    <p:bg>
      <p:bgPr>
        <a:gradFill>
          <a:gsLst>
            <a:gs pos="100000">
              <a:schemeClr val="tx2">
                <a:lumMod val="75000"/>
              </a:schemeClr>
            </a:gs>
            <a:gs pos="0">
              <a:schemeClr val="tx2"/>
            </a:gs>
          </a:gsLst>
          <a:lin ang="6000000" scaled="0"/>
        </a:gradFill>
        <a:effectLst/>
      </p:bgPr>
    </p:bg>
    <p:spTree>
      <p:nvGrpSpPr>
        <p:cNvPr id="1" name=""/>
        <p:cNvGrpSpPr/>
        <p:nvPr/>
      </p:nvGrpSpPr>
      <p:grpSpPr>
        <a:xfrm>
          <a:off x="0" y="0"/>
          <a:ext cx="0" cy="0"/>
          <a:chOff x="0" y="0"/>
          <a:chExt cx="0" cy="0"/>
        </a:xfrm>
      </p:grpSpPr>
      <p:grpSp>
        <p:nvGrpSpPr>
          <p:cNvPr id="79" name="Groep 78">
            <a:extLst>
              <a:ext uri="{FF2B5EF4-FFF2-40B4-BE49-F238E27FC236}">
                <a16:creationId xmlns:a16="http://schemas.microsoft.com/office/drawing/2014/main" id="{19D1371B-D833-1EE7-1398-4661592735E7}"/>
              </a:ext>
            </a:extLst>
          </p:cNvPr>
          <p:cNvGrpSpPr/>
          <p:nvPr userDrawn="1"/>
        </p:nvGrpSpPr>
        <p:grpSpPr>
          <a:xfrm>
            <a:off x="1799817" y="1662658"/>
            <a:ext cx="8593954" cy="2963334"/>
            <a:chOff x="4528344" y="2889250"/>
            <a:chExt cx="3133855" cy="1080605"/>
          </a:xfrm>
          <a:effectLst>
            <a:outerShdw blurRad="635000" dir="2700000" algn="tl" rotWithShape="0">
              <a:schemeClr val="tx2">
                <a:lumMod val="50000"/>
                <a:alpha val="30000"/>
              </a:schemeClr>
            </a:outerShdw>
          </a:effectLst>
        </p:grpSpPr>
        <p:sp>
          <p:nvSpPr>
            <p:cNvPr id="9" name="Vrije vorm 8">
              <a:extLst>
                <a:ext uri="{FF2B5EF4-FFF2-40B4-BE49-F238E27FC236}">
                  <a16:creationId xmlns:a16="http://schemas.microsoft.com/office/drawing/2014/main" id="{AFDBFCCD-DF42-19F0-7227-BEE6F514599D}"/>
                </a:ext>
              </a:extLst>
            </p:cNvPr>
            <p:cNvSpPr/>
            <p:nvPr/>
          </p:nvSpPr>
          <p:spPr>
            <a:xfrm>
              <a:off x="4528344" y="2889250"/>
              <a:ext cx="3133855" cy="1080605"/>
            </a:xfrm>
            <a:custGeom>
              <a:avLst/>
              <a:gdLst>
                <a:gd name="connsiteX0" fmla="*/ 3043985 w 3133855"/>
                <a:gd name="connsiteY0" fmla="*/ 0 h 1080605"/>
                <a:gd name="connsiteX1" fmla="*/ 3133855 w 3133855"/>
                <a:gd name="connsiteY1" fmla="*/ 89525 h 1080605"/>
                <a:gd name="connsiteX2" fmla="*/ 3133855 w 3133855"/>
                <a:gd name="connsiteY2" fmla="*/ 991080 h 1080605"/>
                <a:gd name="connsiteX3" fmla="*/ 3043985 w 3133855"/>
                <a:gd name="connsiteY3" fmla="*/ 1080605 h 1080605"/>
                <a:gd name="connsiteX4" fmla="*/ 89870 w 3133855"/>
                <a:gd name="connsiteY4" fmla="*/ 1080605 h 1080605"/>
                <a:gd name="connsiteX5" fmla="*/ 0 w 3133855"/>
                <a:gd name="connsiteY5" fmla="*/ 991080 h 1080605"/>
                <a:gd name="connsiteX6" fmla="*/ 0 w 3133855"/>
                <a:gd name="connsiteY6" fmla="*/ 89525 h 1080605"/>
                <a:gd name="connsiteX7" fmla="*/ 89870 w 3133855"/>
                <a:gd name="connsiteY7" fmla="*/ 0 h 108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3855" h="1080605">
                  <a:moveTo>
                    <a:pt x="3043985" y="0"/>
                  </a:moveTo>
                  <a:cubicBezTo>
                    <a:pt x="3093619" y="0"/>
                    <a:pt x="3133855" y="40082"/>
                    <a:pt x="3133855" y="89525"/>
                  </a:cubicBezTo>
                  <a:lnTo>
                    <a:pt x="3133855" y="991080"/>
                  </a:lnTo>
                  <a:cubicBezTo>
                    <a:pt x="3133855" y="1040523"/>
                    <a:pt x="3093619" y="1080605"/>
                    <a:pt x="3043985" y="1080605"/>
                  </a:cubicBezTo>
                  <a:lnTo>
                    <a:pt x="89870" y="1080605"/>
                  </a:lnTo>
                  <a:cubicBezTo>
                    <a:pt x="40236" y="1080605"/>
                    <a:pt x="0" y="1040523"/>
                    <a:pt x="0" y="991080"/>
                  </a:cubicBezTo>
                  <a:lnTo>
                    <a:pt x="0" y="89525"/>
                  </a:lnTo>
                  <a:cubicBezTo>
                    <a:pt x="0" y="40082"/>
                    <a:pt x="40236" y="0"/>
                    <a:pt x="89870" y="0"/>
                  </a:cubicBezTo>
                  <a:close/>
                </a:path>
              </a:pathLst>
            </a:custGeom>
            <a:solidFill>
              <a:srgbClr val="FFFFFF"/>
            </a:solidFill>
            <a:ln w="0" cap="flat">
              <a:noFill/>
              <a:prstDash val="solid"/>
              <a:miter/>
            </a:ln>
          </p:spPr>
          <p:txBody>
            <a:bodyPr rtlCol="0" anchor="ctr"/>
            <a:lstStyle/>
            <a:p>
              <a:endParaRPr lang="nl-NL"/>
            </a:p>
          </p:txBody>
        </p:sp>
        <p:grpSp>
          <p:nvGrpSpPr>
            <p:cNvPr id="11" name="Graphic 6">
              <a:extLst>
                <a:ext uri="{FF2B5EF4-FFF2-40B4-BE49-F238E27FC236}">
                  <a16:creationId xmlns:a16="http://schemas.microsoft.com/office/drawing/2014/main" id="{882B3C78-8E89-5754-FBFD-9902BFED2A67}"/>
                </a:ext>
              </a:extLst>
            </p:cNvPr>
            <p:cNvGrpSpPr/>
            <p:nvPr/>
          </p:nvGrpSpPr>
          <p:grpSpPr>
            <a:xfrm>
              <a:off x="4682978" y="3526550"/>
              <a:ext cx="2824587" cy="280230"/>
              <a:chOff x="4682978" y="3526550"/>
              <a:chExt cx="2824587" cy="280230"/>
            </a:xfrm>
            <a:solidFill>
              <a:srgbClr val="005184"/>
            </a:solidFill>
          </p:grpSpPr>
          <p:grpSp>
            <p:nvGrpSpPr>
              <p:cNvPr id="13" name="Graphic 6">
                <a:extLst>
                  <a:ext uri="{FF2B5EF4-FFF2-40B4-BE49-F238E27FC236}">
                    <a16:creationId xmlns:a16="http://schemas.microsoft.com/office/drawing/2014/main" id="{CA8D7C8C-67AE-B8D4-9CF6-EAB77967E1AE}"/>
                  </a:ext>
                </a:extLst>
              </p:cNvPr>
              <p:cNvGrpSpPr/>
              <p:nvPr/>
            </p:nvGrpSpPr>
            <p:grpSpPr>
              <a:xfrm>
                <a:off x="4682978" y="3526550"/>
                <a:ext cx="2824587" cy="182907"/>
                <a:chOff x="4682978" y="3526550"/>
                <a:chExt cx="2824587" cy="182907"/>
              </a:xfrm>
              <a:solidFill>
                <a:srgbClr val="005184"/>
              </a:solidFill>
            </p:grpSpPr>
            <p:sp>
              <p:nvSpPr>
                <p:cNvPr id="15" name="Vrije vorm 14">
                  <a:extLst>
                    <a:ext uri="{FF2B5EF4-FFF2-40B4-BE49-F238E27FC236}">
                      <a16:creationId xmlns:a16="http://schemas.microsoft.com/office/drawing/2014/main" id="{06E8634B-EE83-D5E0-0ECF-07AE3F58DA97}"/>
                    </a:ext>
                  </a:extLst>
                </p:cNvPr>
                <p:cNvSpPr/>
                <p:nvPr/>
              </p:nvSpPr>
              <p:spPr>
                <a:xfrm>
                  <a:off x="4682978" y="3533843"/>
                  <a:ext cx="151852" cy="135831"/>
                </a:xfrm>
                <a:custGeom>
                  <a:avLst/>
                  <a:gdLst>
                    <a:gd name="connsiteX0" fmla="*/ 41458 w 151852"/>
                    <a:gd name="connsiteY0" fmla="*/ 82124 h 135831"/>
                    <a:gd name="connsiteX1" fmla="*/ 37559 w 151852"/>
                    <a:gd name="connsiteY1" fmla="*/ 135831 h 135831"/>
                    <a:gd name="connsiteX2" fmla="*/ 0 w 151852"/>
                    <a:gd name="connsiteY2" fmla="*/ 135831 h 135831"/>
                    <a:gd name="connsiteX3" fmla="*/ 13407 w 151852"/>
                    <a:gd name="connsiteY3" fmla="*/ 0 h 135831"/>
                    <a:gd name="connsiteX4" fmla="*/ 56291 w 151852"/>
                    <a:gd name="connsiteY4" fmla="*/ 0 h 135831"/>
                    <a:gd name="connsiteX5" fmla="*/ 75308 w 151852"/>
                    <a:gd name="connsiteY5" fmla="*/ 66779 h 135831"/>
                    <a:gd name="connsiteX6" fmla="*/ 76544 w 151852"/>
                    <a:gd name="connsiteY6" fmla="*/ 66779 h 135831"/>
                    <a:gd name="connsiteX7" fmla="*/ 95562 w 151852"/>
                    <a:gd name="connsiteY7" fmla="*/ 0 h 135831"/>
                    <a:gd name="connsiteX8" fmla="*/ 138446 w 151852"/>
                    <a:gd name="connsiteY8" fmla="*/ 0 h 135831"/>
                    <a:gd name="connsiteX9" fmla="*/ 151853 w 151852"/>
                    <a:gd name="connsiteY9" fmla="*/ 135831 h 135831"/>
                    <a:gd name="connsiteX10" fmla="*/ 114294 w 151852"/>
                    <a:gd name="connsiteY10" fmla="*/ 135831 h 135831"/>
                    <a:gd name="connsiteX11" fmla="*/ 110395 w 151852"/>
                    <a:gd name="connsiteY11" fmla="*/ 82124 h 135831"/>
                    <a:gd name="connsiteX12" fmla="*/ 109064 w 151852"/>
                    <a:gd name="connsiteY12" fmla="*/ 46982 h 135831"/>
                    <a:gd name="connsiteX13" fmla="*/ 107828 w 151852"/>
                    <a:gd name="connsiteY13" fmla="*/ 46982 h 135831"/>
                    <a:gd name="connsiteX14" fmla="*/ 88335 w 151852"/>
                    <a:gd name="connsiteY14" fmla="*/ 116413 h 135831"/>
                    <a:gd name="connsiteX15" fmla="*/ 63422 w 151852"/>
                    <a:gd name="connsiteY15" fmla="*/ 116413 h 135831"/>
                    <a:gd name="connsiteX16" fmla="*/ 44025 w 151852"/>
                    <a:gd name="connsiteY16" fmla="*/ 46982 h 135831"/>
                    <a:gd name="connsiteX17" fmla="*/ 42789 w 151852"/>
                    <a:gd name="connsiteY17" fmla="*/ 46982 h 135831"/>
                    <a:gd name="connsiteX18" fmla="*/ 41457 w 151852"/>
                    <a:gd name="connsiteY18" fmla="*/ 82124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1852" h="135831">
                      <a:moveTo>
                        <a:pt x="41458" y="82124"/>
                      </a:moveTo>
                      <a:lnTo>
                        <a:pt x="37559" y="135831"/>
                      </a:lnTo>
                      <a:lnTo>
                        <a:pt x="0" y="135831"/>
                      </a:lnTo>
                      <a:lnTo>
                        <a:pt x="13407" y="0"/>
                      </a:lnTo>
                      <a:lnTo>
                        <a:pt x="56291" y="0"/>
                      </a:lnTo>
                      <a:lnTo>
                        <a:pt x="75308" y="66779"/>
                      </a:lnTo>
                      <a:lnTo>
                        <a:pt x="76544" y="66779"/>
                      </a:lnTo>
                      <a:lnTo>
                        <a:pt x="95562" y="0"/>
                      </a:lnTo>
                      <a:lnTo>
                        <a:pt x="138446" y="0"/>
                      </a:lnTo>
                      <a:lnTo>
                        <a:pt x="151853" y="135831"/>
                      </a:lnTo>
                      <a:lnTo>
                        <a:pt x="114294" y="135831"/>
                      </a:lnTo>
                      <a:lnTo>
                        <a:pt x="110395" y="82124"/>
                      </a:lnTo>
                      <a:cubicBezTo>
                        <a:pt x="109954" y="74357"/>
                        <a:pt x="109505" y="62646"/>
                        <a:pt x="109064" y="46982"/>
                      </a:cubicBezTo>
                      <a:lnTo>
                        <a:pt x="107828" y="46982"/>
                      </a:lnTo>
                      <a:lnTo>
                        <a:pt x="88335" y="116413"/>
                      </a:lnTo>
                      <a:lnTo>
                        <a:pt x="63422" y="116413"/>
                      </a:lnTo>
                      <a:lnTo>
                        <a:pt x="44025" y="46982"/>
                      </a:lnTo>
                      <a:lnTo>
                        <a:pt x="42789" y="46982"/>
                      </a:lnTo>
                      <a:cubicBezTo>
                        <a:pt x="42348" y="62646"/>
                        <a:pt x="41898" y="74357"/>
                        <a:pt x="41457" y="82124"/>
                      </a:cubicBezTo>
                      <a:close/>
                    </a:path>
                  </a:pathLst>
                </a:custGeom>
                <a:solidFill>
                  <a:srgbClr val="005184"/>
                </a:solidFill>
                <a:ln w="0"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12CABE60-78A0-32CE-6A9F-5ECC1051BEED}"/>
                    </a:ext>
                  </a:extLst>
                </p:cNvPr>
                <p:cNvSpPr/>
                <p:nvPr/>
              </p:nvSpPr>
              <p:spPr>
                <a:xfrm>
                  <a:off x="4848834" y="3567849"/>
                  <a:ext cx="105070" cy="104762"/>
                </a:xfrm>
                <a:custGeom>
                  <a:avLst/>
                  <a:gdLst>
                    <a:gd name="connsiteX0" fmla="*/ 104310 w 105070"/>
                    <a:gd name="connsiteY0" fmla="*/ 59296 h 104762"/>
                    <a:gd name="connsiteX1" fmla="*/ 35943 w 105070"/>
                    <a:gd name="connsiteY1" fmla="*/ 59296 h 104762"/>
                    <a:gd name="connsiteX2" fmla="*/ 54485 w 105070"/>
                    <a:gd name="connsiteY2" fmla="*/ 79282 h 104762"/>
                    <a:gd name="connsiteX3" fmla="*/ 70839 w 105070"/>
                    <a:gd name="connsiteY3" fmla="*/ 68673 h 104762"/>
                    <a:gd name="connsiteX4" fmla="*/ 104690 w 105070"/>
                    <a:gd name="connsiteY4" fmla="*/ 68673 h 104762"/>
                    <a:gd name="connsiteX5" fmla="*/ 86053 w 105070"/>
                    <a:gd name="connsiteY5" fmla="*/ 95437 h 104762"/>
                    <a:gd name="connsiteX6" fmla="*/ 53153 w 105070"/>
                    <a:gd name="connsiteY6" fmla="*/ 104762 h 104762"/>
                    <a:gd name="connsiteX7" fmla="*/ 14738 w 105070"/>
                    <a:gd name="connsiteY7" fmla="*/ 90365 h 104762"/>
                    <a:gd name="connsiteX8" fmla="*/ 0 w 105070"/>
                    <a:gd name="connsiteY8" fmla="*/ 52381 h 104762"/>
                    <a:gd name="connsiteX9" fmla="*/ 14929 w 105070"/>
                    <a:gd name="connsiteY9" fmla="*/ 14492 h 104762"/>
                    <a:gd name="connsiteX10" fmla="*/ 53343 w 105070"/>
                    <a:gd name="connsiteY10" fmla="*/ 0 h 104762"/>
                    <a:gd name="connsiteX11" fmla="*/ 66751 w 105070"/>
                    <a:gd name="connsiteY11" fmla="*/ 1326 h 104762"/>
                    <a:gd name="connsiteX12" fmla="*/ 80486 w 105070"/>
                    <a:gd name="connsiteY12" fmla="*/ 6252 h 104762"/>
                    <a:gd name="connsiteX13" fmla="*/ 92900 w 105070"/>
                    <a:gd name="connsiteY13" fmla="*/ 15345 h 104762"/>
                    <a:gd name="connsiteX14" fmla="*/ 101647 w 105070"/>
                    <a:gd name="connsiteY14" fmla="*/ 29889 h 104762"/>
                    <a:gd name="connsiteX15" fmla="*/ 105070 w 105070"/>
                    <a:gd name="connsiteY15" fmla="*/ 50392 h 104762"/>
                    <a:gd name="connsiteX16" fmla="*/ 104310 w 105070"/>
                    <a:gd name="connsiteY16" fmla="*/ 59296 h 104762"/>
                    <a:gd name="connsiteX17" fmla="*/ 65083 w 105070"/>
                    <a:gd name="connsiteY17" fmla="*/ 29458 h 104762"/>
                    <a:gd name="connsiteX18" fmla="*/ 53914 w 105070"/>
                    <a:gd name="connsiteY18" fmla="*/ 25196 h 104762"/>
                    <a:gd name="connsiteX19" fmla="*/ 42547 w 105070"/>
                    <a:gd name="connsiteY19" fmla="*/ 29415 h 104762"/>
                    <a:gd name="connsiteX20" fmla="*/ 36608 w 105070"/>
                    <a:gd name="connsiteY20" fmla="*/ 41109 h 104762"/>
                    <a:gd name="connsiteX21" fmla="*/ 70839 w 105070"/>
                    <a:gd name="connsiteY21" fmla="*/ 41109 h 104762"/>
                    <a:gd name="connsiteX22" fmla="*/ 65082 w 105070"/>
                    <a:gd name="connsiteY22" fmla="*/ 2945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0" h="104762">
                      <a:moveTo>
                        <a:pt x="104310" y="59296"/>
                      </a:moveTo>
                      <a:lnTo>
                        <a:pt x="35943" y="59296"/>
                      </a:lnTo>
                      <a:cubicBezTo>
                        <a:pt x="37084" y="72626"/>
                        <a:pt x="43264" y="79282"/>
                        <a:pt x="54485" y="79282"/>
                      </a:cubicBezTo>
                      <a:cubicBezTo>
                        <a:pt x="62852" y="79282"/>
                        <a:pt x="68298" y="75752"/>
                        <a:pt x="70839" y="68673"/>
                      </a:cubicBezTo>
                      <a:lnTo>
                        <a:pt x="104690" y="68673"/>
                      </a:lnTo>
                      <a:cubicBezTo>
                        <a:pt x="101328" y="80298"/>
                        <a:pt x="95112" y="89219"/>
                        <a:pt x="86053" y="95437"/>
                      </a:cubicBezTo>
                      <a:cubicBezTo>
                        <a:pt x="76985" y="101654"/>
                        <a:pt x="66016" y="104762"/>
                        <a:pt x="53153" y="104762"/>
                      </a:cubicBezTo>
                      <a:cubicBezTo>
                        <a:pt x="37559" y="104762"/>
                        <a:pt x="24748" y="99966"/>
                        <a:pt x="14738" y="90365"/>
                      </a:cubicBezTo>
                      <a:cubicBezTo>
                        <a:pt x="4910" y="80772"/>
                        <a:pt x="0" y="68105"/>
                        <a:pt x="0" y="52381"/>
                      </a:cubicBezTo>
                      <a:cubicBezTo>
                        <a:pt x="0" y="36657"/>
                        <a:pt x="4971" y="24033"/>
                        <a:pt x="14929" y="14492"/>
                      </a:cubicBezTo>
                      <a:cubicBezTo>
                        <a:pt x="24818" y="4831"/>
                        <a:pt x="37620" y="0"/>
                        <a:pt x="53343" y="0"/>
                      </a:cubicBezTo>
                      <a:cubicBezTo>
                        <a:pt x="57839" y="0"/>
                        <a:pt x="62308" y="448"/>
                        <a:pt x="66751" y="1326"/>
                      </a:cubicBezTo>
                      <a:cubicBezTo>
                        <a:pt x="71185" y="2213"/>
                        <a:pt x="75767" y="3858"/>
                        <a:pt x="80486" y="6252"/>
                      </a:cubicBezTo>
                      <a:cubicBezTo>
                        <a:pt x="85206" y="8654"/>
                        <a:pt x="89347" y="11685"/>
                        <a:pt x="92900" y="15345"/>
                      </a:cubicBezTo>
                      <a:cubicBezTo>
                        <a:pt x="96444" y="19013"/>
                        <a:pt x="99365" y="23861"/>
                        <a:pt x="101647" y="29889"/>
                      </a:cubicBezTo>
                      <a:cubicBezTo>
                        <a:pt x="103929" y="35917"/>
                        <a:pt x="105070" y="42754"/>
                        <a:pt x="105070" y="50392"/>
                      </a:cubicBezTo>
                      <a:cubicBezTo>
                        <a:pt x="105070" y="53742"/>
                        <a:pt x="104811" y="56712"/>
                        <a:pt x="104310" y="59296"/>
                      </a:cubicBezTo>
                      <a:close/>
                      <a:moveTo>
                        <a:pt x="65083" y="29458"/>
                      </a:moveTo>
                      <a:cubicBezTo>
                        <a:pt x="62005" y="26617"/>
                        <a:pt x="58288" y="25196"/>
                        <a:pt x="53914" y="25196"/>
                      </a:cubicBezTo>
                      <a:cubicBezTo>
                        <a:pt x="49540" y="25196"/>
                        <a:pt x="45745" y="26608"/>
                        <a:pt x="42547" y="29415"/>
                      </a:cubicBezTo>
                      <a:cubicBezTo>
                        <a:pt x="39349" y="32223"/>
                        <a:pt x="37369" y="36123"/>
                        <a:pt x="36608" y="41109"/>
                      </a:cubicBezTo>
                      <a:lnTo>
                        <a:pt x="70839" y="41109"/>
                      </a:lnTo>
                      <a:cubicBezTo>
                        <a:pt x="70079" y="36184"/>
                        <a:pt x="68160" y="32300"/>
                        <a:pt x="65082" y="29458"/>
                      </a:cubicBezTo>
                      <a:close/>
                    </a:path>
                  </a:pathLst>
                </a:custGeom>
                <a:solidFill>
                  <a:srgbClr val="005184"/>
                </a:solidFill>
                <a:ln w="0"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5C5F729B-0CEA-7C29-A54A-64B02349DBFA}"/>
                    </a:ext>
                  </a:extLst>
                </p:cNvPr>
                <p:cNvSpPr/>
                <p:nvPr/>
              </p:nvSpPr>
              <p:spPr>
                <a:xfrm>
                  <a:off x="4967528" y="3533843"/>
                  <a:ext cx="105546" cy="138767"/>
                </a:xfrm>
                <a:custGeom>
                  <a:avLst/>
                  <a:gdLst>
                    <a:gd name="connsiteX0" fmla="*/ 71410 w 105546"/>
                    <a:gd name="connsiteY0" fmla="*/ 135831 h 138767"/>
                    <a:gd name="connsiteX1" fmla="*/ 71410 w 105546"/>
                    <a:gd name="connsiteY1" fmla="*/ 126927 h 138767"/>
                    <a:gd name="connsiteX2" fmla="*/ 70649 w 105546"/>
                    <a:gd name="connsiteY2" fmla="*/ 126927 h 138767"/>
                    <a:gd name="connsiteX3" fmla="*/ 44405 w 105546"/>
                    <a:gd name="connsiteY3" fmla="*/ 138767 h 138767"/>
                    <a:gd name="connsiteX4" fmla="*/ 12266 w 105546"/>
                    <a:gd name="connsiteY4" fmla="*/ 123991 h 138767"/>
                    <a:gd name="connsiteX5" fmla="*/ 0 w 105546"/>
                    <a:gd name="connsiteY5" fmla="*/ 86386 h 138767"/>
                    <a:gd name="connsiteX6" fmla="*/ 12647 w 105546"/>
                    <a:gd name="connsiteY6" fmla="*/ 48687 h 138767"/>
                    <a:gd name="connsiteX7" fmla="*/ 44595 w 105546"/>
                    <a:gd name="connsiteY7" fmla="*/ 34005 h 138767"/>
                    <a:gd name="connsiteX8" fmla="*/ 68748 w 105546"/>
                    <a:gd name="connsiteY8" fmla="*/ 45277 h 138767"/>
                    <a:gd name="connsiteX9" fmla="*/ 69508 w 105546"/>
                    <a:gd name="connsiteY9" fmla="*/ 45277 h 138767"/>
                    <a:gd name="connsiteX10" fmla="*/ 69508 w 105546"/>
                    <a:gd name="connsiteY10" fmla="*/ 0 h 138767"/>
                    <a:gd name="connsiteX11" fmla="*/ 105546 w 105546"/>
                    <a:gd name="connsiteY11" fmla="*/ 0 h 138767"/>
                    <a:gd name="connsiteX12" fmla="*/ 105546 w 105546"/>
                    <a:gd name="connsiteY12" fmla="*/ 135831 h 138767"/>
                    <a:gd name="connsiteX13" fmla="*/ 71410 w 105546"/>
                    <a:gd name="connsiteY13" fmla="*/ 135831 h 138767"/>
                    <a:gd name="connsiteX14" fmla="*/ 35943 w 105546"/>
                    <a:gd name="connsiteY14" fmla="*/ 86386 h 138767"/>
                    <a:gd name="connsiteX15" fmla="*/ 41025 w 105546"/>
                    <a:gd name="connsiteY15" fmla="*/ 103626 h 138767"/>
                    <a:gd name="connsiteX16" fmla="*/ 53914 w 105546"/>
                    <a:gd name="connsiteY16" fmla="*/ 110256 h 138767"/>
                    <a:gd name="connsiteX17" fmla="*/ 66751 w 105546"/>
                    <a:gd name="connsiteY17" fmla="*/ 103626 h 138767"/>
                    <a:gd name="connsiteX18" fmla="*/ 71790 w 105546"/>
                    <a:gd name="connsiteY18" fmla="*/ 86386 h 138767"/>
                    <a:gd name="connsiteX19" fmla="*/ 66751 w 105546"/>
                    <a:gd name="connsiteY19" fmla="*/ 69242 h 138767"/>
                    <a:gd name="connsiteX20" fmla="*/ 53914 w 105546"/>
                    <a:gd name="connsiteY20" fmla="*/ 62516 h 138767"/>
                    <a:gd name="connsiteX21" fmla="*/ 41121 w 105546"/>
                    <a:gd name="connsiteY21" fmla="*/ 69293 h 138767"/>
                    <a:gd name="connsiteX22" fmla="*/ 35943 w 105546"/>
                    <a:gd name="connsiteY22" fmla="*/ 86386 h 1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546" h="138767">
                      <a:moveTo>
                        <a:pt x="71410" y="135831"/>
                      </a:moveTo>
                      <a:lnTo>
                        <a:pt x="71410" y="126927"/>
                      </a:lnTo>
                      <a:lnTo>
                        <a:pt x="70649" y="126927"/>
                      </a:lnTo>
                      <a:cubicBezTo>
                        <a:pt x="65065" y="134824"/>
                        <a:pt x="56317" y="138767"/>
                        <a:pt x="44405" y="138767"/>
                      </a:cubicBezTo>
                      <a:cubicBezTo>
                        <a:pt x="31344" y="138767"/>
                        <a:pt x="20634" y="133842"/>
                        <a:pt x="12266" y="123991"/>
                      </a:cubicBezTo>
                      <a:cubicBezTo>
                        <a:pt x="4089" y="114140"/>
                        <a:pt x="0" y="101611"/>
                        <a:pt x="0" y="86386"/>
                      </a:cubicBezTo>
                      <a:cubicBezTo>
                        <a:pt x="0" y="70981"/>
                        <a:pt x="4210" y="58418"/>
                        <a:pt x="12647" y="48687"/>
                      </a:cubicBezTo>
                      <a:cubicBezTo>
                        <a:pt x="21135" y="38905"/>
                        <a:pt x="31785" y="34005"/>
                        <a:pt x="44595" y="34005"/>
                      </a:cubicBezTo>
                      <a:cubicBezTo>
                        <a:pt x="55496" y="34005"/>
                        <a:pt x="63544" y="37768"/>
                        <a:pt x="68748" y="45277"/>
                      </a:cubicBezTo>
                      <a:lnTo>
                        <a:pt x="69508" y="45277"/>
                      </a:lnTo>
                      <a:lnTo>
                        <a:pt x="69508" y="0"/>
                      </a:lnTo>
                      <a:lnTo>
                        <a:pt x="105546" y="0"/>
                      </a:lnTo>
                      <a:lnTo>
                        <a:pt x="105546" y="135831"/>
                      </a:lnTo>
                      <a:lnTo>
                        <a:pt x="71410" y="135831"/>
                      </a:lnTo>
                      <a:close/>
                      <a:moveTo>
                        <a:pt x="35943" y="86386"/>
                      </a:moveTo>
                      <a:cubicBezTo>
                        <a:pt x="35943" y="93465"/>
                        <a:pt x="37637" y="99208"/>
                        <a:pt x="41025" y="103626"/>
                      </a:cubicBezTo>
                      <a:cubicBezTo>
                        <a:pt x="44414" y="108052"/>
                        <a:pt x="48710" y="110256"/>
                        <a:pt x="53914" y="110256"/>
                      </a:cubicBezTo>
                      <a:cubicBezTo>
                        <a:pt x="59109" y="110256"/>
                        <a:pt x="63388" y="108052"/>
                        <a:pt x="66751" y="103626"/>
                      </a:cubicBezTo>
                      <a:cubicBezTo>
                        <a:pt x="70105" y="99208"/>
                        <a:pt x="71790" y="93464"/>
                        <a:pt x="71790" y="86386"/>
                      </a:cubicBezTo>
                      <a:cubicBezTo>
                        <a:pt x="71790" y="79446"/>
                        <a:pt x="70105" y="73728"/>
                        <a:pt x="66751" y="69242"/>
                      </a:cubicBezTo>
                      <a:cubicBezTo>
                        <a:pt x="63388" y="64764"/>
                        <a:pt x="59109" y="62516"/>
                        <a:pt x="53914" y="62516"/>
                      </a:cubicBezTo>
                      <a:cubicBezTo>
                        <a:pt x="48840" y="62516"/>
                        <a:pt x="44578" y="64781"/>
                        <a:pt x="41121" y="69293"/>
                      </a:cubicBezTo>
                      <a:cubicBezTo>
                        <a:pt x="37663" y="73806"/>
                        <a:pt x="35943" y="79506"/>
                        <a:pt x="35943" y="86386"/>
                      </a:cubicBezTo>
                      <a:close/>
                    </a:path>
                  </a:pathLst>
                </a:custGeom>
                <a:solidFill>
                  <a:srgbClr val="005184"/>
                </a:solidFill>
                <a:ln w="0"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51F92CFB-D352-8FBD-301B-1F1C32E53600}"/>
                    </a:ext>
                  </a:extLst>
                </p:cNvPr>
                <p:cNvSpPr/>
                <p:nvPr/>
              </p:nvSpPr>
              <p:spPr>
                <a:xfrm>
                  <a:off x="5094581" y="3526550"/>
                  <a:ext cx="39175" cy="143124"/>
                </a:xfrm>
                <a:custGeom>
                  <a:avLst/>
                  <a:gdLst>
                    <a:gd name="connsiteX0" fmla="*/ 39176 w 39175"/>
                    <a:gd name="connsiteY0" fmla="*/ 18565 h 143124"/>
                    <a:gd name="connsiteX1" fmla="*/ 33566 w 39175"/>
                    <a:gd name="connsiteY1" fmla="*/ 31732 h 143124"/>
                    <a:gd name="connsiteX2" fmla="*/ 19493 w 39175"/>
                    <a:gd name="connsiteY2" fmla="*/ 37036 h 143124"/>
                    <a:gd name="connsiteX3" fmla="*/ 5515 w 39175"/>
                    <a:gd name="connsiteY3" fmla="*/ 31732 h 143124"/>
                    <a:gd name="connsiteX4" fmla="*/ 0 w 39175"/>
                    <a:gd name="connsiteY4" fmla="*/ 18565 h 143124"/>
                    <a:gd name="connsiteX5" fmla="*/ 5515 w 39175"/>
                    <a:gd name="connsiteY5" fmla="*/ 5399 h 143124"/>
                    <a:gd name="connsiteX6" fmla="*/ 19493 w 39175"/>
                    <a:gd name="connsiteY6" fmla="*/ 0 h 143124"/>
                    <a:gd name="connsiteX7" fmla="*/ 33566 w 39175"/>
                    <a:gd name="connsiteY7" fmla="*/ 5399 h 143124"/>
                    <a:gd name="connsiteX8" fmla="*/ 39176 w 39175"/>
                    <a:gd name="connsiteY8" fmla="*/ 18565 h 143124"/>
                    <a:gd name="connsiteX9" fmla="*/ 37464 w 39175"/>
                    <a:gd name="connsiteY9" fmla="*/ 44235 h 143124"/>
                    <a:gd name="connsiteX10" fmla="*/ 37464 w 39175"/>
                    <a:gd name="connsiteY10" fmla="*/ 143125 h 143124"/>
                    <a:gd name="connsiteX11" fmla="*/ 1616 w 39175"/>
                    <a:gd name="connsiteY11" fmla="*/ 143125 h 143124"/>
                    <a:gd name="connsiteX12" fmla="*/ 1616 w 39175"/>
                    <a:gd name="connsiteY12" fmla="*/ 44235 h 143124"/>
                    <a:gd name="connsiteX13" fmla="*/ 37464 w 39175"/>
                    <a:gd name="connsiteY13" fmla="*/ 44235 h 1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75" h="143124">
                      <a:moveTo>
                        <a:pt x="39176" y="18565"/>
                      </a:moveTo>
                      <a:cubicBezTo>
                        <a:pt x="39176" y="23810"/>
                        <a:pt x="37308" y="28201"/>
                        <a:pt x="33566" y="31732"/>
                      </a:cubicBezTo>
                      <a:cubicBezTo>
                        <a:pt x="29823" y="35271"/>
                        <a:pt x="25137" y="37036"/>
                        <a:pt x="19493" y="37036"/>
                      </a:cubicBezTo>
                      <a:cubicBezTo>
                        <a:pt x="13917" y="37036"/>
                        <a:pt x="9258" y="35271"/>
                        <a:pt x="5515" y="31732"/>
                      </a:cubicBezTo>
                      <a:cubicBezTo>
                        <a:pt x="1841" y="28261"/>
                        <a:pt x="0" y="23870"/>
                        <a:pt x="0" y="18565"/>
                      </a:cubicBezTo>
                      <a:cubicBezTo>
                        <a:pt x="0" y="13261"/>
                        <a:pt x="1841" y="8878"/>
                        <a:pt x="5515" y="5399"/>
                      </a:cubicBezTo>
                      <a:cubicBezTo>
                        <a:pt x="9128" y="1800"/>
                        <a:pt x="13788" y="0"/>
                        <a:pt x="19493" y="0"/>
                      </a:cubicBezTo>
                      <a:cubicBezTo>
                        <a:pt x="25258" y="0"/>
                        <a:pt x="29952" y="1800"/>
                        <a:pt x="33566" y="5399"/>
                      </a:cubicBezTo>
                      <a:cubicBezTo>
                        <a:pt x="37308" y="8938"/>
                        <a:pt x="39176" y="13330"/>
                        <a:pt x="39176" y="18565"/>
                      </a:cubicBezTo>
                      <a:close/>
                      <a:moveTo>
                        <a:pt x="37464" y="44235"/>
                      </a:moveTo>
                      <a:lnTo>
                        <a:pt x="37464" y="143125"/>
                      </a:lnTo>
                      <a:lnTo>
                        <a:pt x="1616" y="143125"/>
                      </a:lnTo>
                      <a:lnTo>
                        <a:pt x="1616" y="44235"/>
                      </a:lnTo>
                      <a:lnTo>
                        <a:pt x="37464" y="44235"/>
                      </a:lnTo>
                      <a:close/>
                    </a:path>
                  </a:pathLst>
                </a:custGeom>
                <a:solidFill>
                  <a:srgbClr val="005184"/>
                </a:solidFill>
                <a:ln w="0"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5EBFCAE-20D6-8C57-113F-5672B4C0EB35}"/>
                    </a:ext>
                  </a:extLst>
                </p:cNvPr>
                <p:cNvSpPr/>
                <p:nvPr/>
              </p:nvSpPr>
              <p:spPr>
                <a:xfrm>
                  <a:off x="5150328" y="3567849"/>
                  <a:ext cx="91663" cy="104762"/>
                </a:xfrm>
                <a:custGeom>
                  <a:avLst/>
                  <a:gdLst>
                    <a:gd name="connsiteX0" fmla="*/ 45927 w 91663"/>
                    <a:gd name="connsiteY0" fmla="*/ 65169 h 104762"/>
                    <a:gd name="connsiteX1" fmla="*/ 28811 w 91663"/>
                    <a:gd name="connsiteY1" fmla="*/ 60906 h 104762"/>
                    <a:gd name="connsiteX2" fmla="*/ 2282 w 91663"/>
                    <a:gd name="connsiteY2" fmla="*/ 31258 h 104762"/>
                    <a:gd name="connsiteX3" fmla="*/ 13407 w 91663"/>
                    <a:gd name="connsiteY3" fmla="*/ 8714 h 104762"/>
                    <a:gd name="connsiteX4" fmla="*/ 42979 w 91663"/>
                    <a:gd name="connsiteY4" fmla="*/ 0 h 104762"/>
                    <a:gd name="connsiteX5" fmla="*/ 74357 w 91663"/>
                    <a:gd name="connsiteY5" fmla="*/ 7767 h 104762"/>
                    <a:gd name="connsiteX6" fmla="*/ 87004 w 91663"/>
                    <a:gd name="connsiteY6" fmla="*/ 32205 h 104762"/>
                    <a:gd name="connsiteX7" fmla="*/ 56862 w 91663"/>
                    <a:gd name="connsiteY7" fmla="*/ 32205 h 104762"/>
                    <a:gd name="connsiteX8" fmla="*/ 46117 w 91663"/>
                    <a:gd name="connsiteY8" fmla="*/ 24628 h 104762"/>
                    <a:gd name="connsiteX9" fmla="*/ 40455 w 91663"/>
                    <a:gd name="connsiteY9" fmla="*/ 26427 h 104762"/>
                    <a:gd name="connsiteX10" fmla="*/ 38320 w 91663"/>
                    <a:gd name="connsiteY10" fmla="*/ 30785 h 104762"/>
                    <a:gd name="connsiteX11" fmla="*/ 49065 w 91663"/>
                    <a:gd name="connsiteY11" fmla="*/ 37983 h 104762"/>
                    <a:gd name="connsiteX12" fmla="*/ 65229 w 91663"/>
                    <a:gd name="connsiteY12" fmla="*/ 42056 h 104762"/>
                    <a:gd name="connsiteX13" fmla="*/ 91663 w 91663"/>
                    <a:gd name="connsiteY13" fmla="*/ 71325 h 104762"/>
                    <a:gd name="connsiteX14" fmla="*/ 80443 w 91663"/>
                    <a:gd name="connsiteY14" fmla="*/ 95764 h 104762"/>
                    <a:gd name="connsiteX15" fmla="*/ 48019 w 91663"/>
                    <a:gd name="connsiteY15" fmla="*/ 104762 h 104762"/>
                    <a:gd name="connsiteX16" fmla="*/ 0 w 91663"/>
                    <a:gd name="connsiteY16" fmla="*/ 70189 h 104762"/>
                    <a:gd name="connsiteX17" fmla="*/ 31283 w 91663"/>
                    <a:gd name="connsiteY17" fmla="*/ 70189 h 104762"/>
                    <a:gd name="connsiteX18" fmla="*/ 44786 w 91663"/>
                    <a:gd name="connsiteY18" fmla="*/ 80135 h 104762"/>
                    <a:gd name="connsiteX19" fmla="*/ 55625 w 91663"/>
                    <a:gd name="connsiteY19" fmla="*/ 72178 h 104762"/>
                    <a:gd name="connsiteX20" fmla="*/ 53534 w 91663"/>
                    <a:gd name="connsiteY20" fmla="*/ 67821 h 104762"/>
                    <a:gd name="connsiteX21" fmla="*/ 45927 w 91663"/>
                    <a:gd name="connsiteY21" fmla="*/ 6516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63" h="104762">
                      <a:moveTo>
                        <a:pt x="45927" y="65169"/>
                      </a:moveTo>
                      <a:lnTo>
                        <a:pt x="28811" y="60906"/>
                      </a:lnTo>
                      <a:cubicBezTo>
                        <a:pt x="11125" y="56618"/>
                        <a:pt x="2282" y="46732"/>
                        <a:pt x="2282" y="31258"/>
                      </a:cubicBezTo>
                      <a:cubicBezTo>
                        <a:pt x="2282" y="21855"/>
                        <a:pt x="5990" y="14337"/>
                        <a:pt x="13407" y="8714"/>
                      </a:cubicBezTo>
                      <a:cubicBezTo>
                        <a:pt x="21075" y="2910"/>
                        <a:pt x="30929" y="0"/>
                        <a:pt x="42979" y="0"/>
                      </a:cubicBezTo>
                      <a:cubicBezTo>
                        <a:pt x="55781" y="0"/>
                        <a:pt x="66240" y="2592"/>
                        <a:pt x="74357" y="7767"/>
                      </a:cubicBezTo>
                      <a:cubicBezTo>
                        <a:pt x="82595" y="13011"/>
                        <a:pt x="86814" y="21157"/>
                        <a:pt x="87004" y="32205"/>
                      </a:cubicBezTo>
                      <a:lnTo>
                        <a:pt x="56862" y="32205"/>
                      </a:lnTo>
                      <a:cubicBezTo>
                        <a:pt x="55721" y="27159"/>
                        <a:pt x="52133" y="24628"/>
                        <a:pt x="46117" y="24628"/>
                      </a:cubicBezTo>
                      <a:cubicBezTo>
                        <a:pt x="43766" y="24628"/>
                        <a:pt x="41881" y="25230"/>
                        <a:pt x="40455" y="26427"/>
                      </a:cubicBezTo>
                      <a:cubicBezTo>
                        <a:pt x="39029" y="27633"/>
                        <a:pt x="38320" y="29080"/>
                        <a:pt x="38320" y="30785"/>
                      </a:cubicBezTo>
                      <a:cubicBezTo>
                        <a:pt x="38320" y="33885"/>
                        <a:pt x="41899" y="36278"/>
                        <a:pt x="49065" y="37983"/>
                      </a:cubicBezTo>
                      <a:lnTo>
                        <a:pt x="65229" y="42056"/>
                      </a:lnTo>
                      <a:cubicBezTo>
                        <a:pt x="82846" y="46293"/>
                        <a:pt x="91663" y="56049"/>
                        <a:pt x="91663" y="71325"/>
                      </a:cubicBezTo>
                      <a:cubicBezTo>
                        <a:pt x="91663" y="81624"/>
                        <a:pt x="87920" y="89770"/>
                        <a:pt x="80443" y="95764"/>
                      </a:cubicBezTo>
                      <a:cubicBezTo>
                        <a:pt x="72957" y="101766"/>
                        <a:pt x="62152" y="104762"/>
                        <a:pt x="48019" y="104762"/>
                      </a:cubicBezTo>
                      <a:cubicBezTo>
                        <a:pt x="18352" y="104762"/>
                        <a:pt x="2343" y="93241"/>
                        <a:pt x="0" y="70189"/>
                      </a:cubicBezTo>
                      <a:lnTo>
                        <a:pt x="31283" y="70189"/>
                      </a:lnTo>
                      <a:cubicBezTo>
                        <a:pt x="32615" y="76819"/>
                        <a:pt x="37110" y="80135"/>
                        <a:pt x="44786" y="80135"/>
                      </a:cubicBezTo>
                      <a:cubicBezTo>
                        <a:pt x="52012" y="80135"/>
                        <a:pt x="55625" y="77482"/>
                        <a:pt x="55625" y="72178"/>
                      </a:cubicBezTo>
                      <a:cubicBezTo>
                        <a:pt x="55625" y="70283"/>
                        <a:pt x="54925" y="68837"/>
                        <a:pt x="53534" y="67821"/>
                      </a:cubicBezTo>
                      <a:cubicBezTo>
                        <a:pt x="52133" y="66813"/>
                        <a:pt x="49600" y="65926"/>
                        <a:pt x="45927" y="65168"/>
                      </a:cubicBezTo>
                      <a:close/>
                    </a:path>
                  </a:pathLst>
                </a:custGeom>
                <a:solidFill>
                  <a:srgbClr val="005184"/>
                </a:solidFill>
                <a:ln w="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DB287191-CBEC-36C6-2095-00D58B2FF70A}"/>
                    </a:ext>
                  </a:extLst>
                </p:cNvPr>
                <p:cNvSpPr/>
                <p:nvPr/>
              </p:nvSpPr>
              <p:spPr>
                <a:xfrm>
                  <a:off x="5255606" y="3567849"/>
                  <a:ext cx="105355" cy="104762"/>
                </a:xfrm>
                <a:custGeom>
                  <a:avLst/>
                  <a:gdLst>
                    <a:gd name="connsiteX0" fmla="*/ 104310 w 105355"/>
                    <a:gd name="connsiteY0" fmla="*/ 41678 h 104762"/>
                    <a:gd name="connsiteX1" fmla="*/ 70459 w 105355"/>
                    <a:gd name="connsiteY1" fmla="*/ 41678 h 104762"/>
                    <a:gd name="connsiteX2" fmla="*/ 53724 w 105355"/>
                    <a:gd name="connsiteY2" fmla="*/ 28511 h 104762"/>
                    <a:gd name="connsiteX3" fmla="*/ 40844 w 105355"/>
                    <a:gd name="connsiteY3" fmla="*/ 35288 h 104762"/>
                    <a:gd name="connsiteX4" fmla="*/ 35753 w 105355"/>
                    <a:gd name="connsiteY4" fmla="*/ 52381 h 104762"/>
                    <a:gd name="connsiteX5" fmla="*/ 40697 w 105355"/>
                    <a:gd name="connsiteY5" fmla="*/ 69767 h 104762"/>
                    <a:gd name="connsiteX6" fmla="*/ 53724 w 105355"/>
                    <a:gd name="connsiteY6" fmla="*/ 76440 h 104762"/>
                    <a:gd name="connsiteX7" fmla="*/ 64944 w 105355"/>
                    <a:gd name="connsiteY7" fmla="*/ 72324 h 104762"/>
                    <a:gd name="connsiteX8" fmla="*/ 71220 w 105355"/>
                    <a:gd name="connsiteY8" fmla="*/ 60338 h 104762"/>
                    <a:gd name="connsiteX9" fmla="*/ 105356 w 105355"/>
                    <a:gd name="connsiteY9" fmla="*/ 60338 h 104762"/>
                    <a:gd name="connsiteX10" fmla="*/ 88716 w 105355"/>
                    <a:gd name="connsiteY10" fmla="*/ 93301 h 104762"/>
                    <a:gd name="connsiteX11" fmla="*/ 53343 w 105355"/>
                    <a:gd name="connsiteY11" fmla="*/ 104762 h 104762"/>
                    <a:gd name="connsiteX12" fmla="*/ 15119 w 105355"/>
                    <a:gd name="connsiteY12" fmla="*/ 90365 h 104762"/>
                    <a:gd name="connsiteX13" fmla="*/ 0 w 105355"/>
                    <a:gd name="connsiteY13" fmla="*/ 52381 h 104762"/>
                    <a:gd name="connsiteX14" fmla="*/ 15119 w 105355"/>
                    <a:gd name="connsiteY14" fmla="*/ 14492 h 104762"/>
                    <a:gd name="connsiteX15" fmla="*/ 53343 w 105355"/>
                    <a:gd name="connsiteY15" fmla="*/ 0 h 104762"/>
                    <a:gd name="connsiteX16" fmla="*/ 88716 w 105355"/>
                    <a:gd name="connsiteY16" fmla="*/ 11840 h 104762"/>
                    <a:gd name="connsiteX17" fmla="*/ 104310 w 105355"/>
                    <a:gd name="connsiteY17" fmla="*/ 4167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355" h="104762">
                      <a:moveTo>
                        <a:pt x="104310" y="41678"/>
                      </a:moveTo>
                      <a:lnTo>
                        <a:pt x="70459" y="41678"/>
                      </a:lnTo>
                      <a:cubicBezTo>
                        <a:pt x="68047" y="32903"/>
                        <a:pt x="62472" y="28511"/>
                        <a:pt x="53724" y="28511"/>
                      </a:cubicBezTo>
                      <a:cubicBezTo>
                        <a:pt x="48529" y="28511"/>
                        <a:pt x="44232" y="30776"/>
                        <a:pt x="40844" y="35288"/>
                      </a:cubicBezTo>
                      <a:cubicBezTo>
                        <a:pt x="37447" y="39800"/>
                        <a:pt x="35753" y="45501"/>
                        <a:pt x="35753" y="52381"/>
                      </a:cubicBezTo>
                      <a:cubicBezTo>
                        <a:pt x="35753" y="59520"/>
                        <a:pt x="37404" y="65315"/>
                        <a:pt x="40697" y="69767"/>
                      </a:cubicBezTo>
                      <a:cubicBezTo>
                        <a:pt x="43990" y="74219"/>
                        <a:pt x="48339" y="76440"/>
                        <a:pt x="53724" y="76440"/>
                      </a:cubicBezTo>
                      <a:cubicBezTo>
                        <a:pt x="58098" y="76440"/>
                        <a:pt x="61841" y="75071"/>
                        <a:pt x="64944" y="72324"/>
                      </a:cubicBezTo>
                      <a:cubicBezTo>
                        <a:pt x="68047" y="69577"/>
                        <a:pt x="70139" y="65582"/>
                        <a:pt x="71220" y="60338"/>
                      </a:cubicBezTo>
                      <a:lnTo>
                        <a:pt x="105356" y="60338"/>
                      </a:lnTo>
                      <a:cubicBezTo>
                        <a:pt x="104025" y="74546"/>
                        <a:pt x="98475" y="85534"/>
                        <a:pt x="88716" y="93301"/>
                      </a:cubicBezTo>
                      <a:cubicBezTo>
                        <a:pt x="79147" y="100948"/>
                        <a:pt x="67356" y="104762"/>
                        <a:pt x="53343" y="104762"/>
                      </a:cubicBezTo>
                      <a:cubicBezTo>
                        <a:pt x="38069" y="104762"/>
                        <a:pt x="25327" y="99966"/>
                        <a:pt x="15119" y="90365"/>
                      </a:cubicBezTo>
                      <a:cubicBezTo>
                        <a:pt x="5040" y="80892"/>
                        <a:pt x="0" y="68234"/>
                        <a:pt x="0" y="52381"/>
                      </a:cubicBezTo>
                      <a:cubicBezTo>
                        <a:pt x="0" y="36786"/>
                        <a:pt x="5040" y="24154"/>
                        <a:pt x="15119" y="14492"/>
                      </a:cubicBezTo>
                      <a:cubicBezTo>
                        <a:pt x="25198" y="4831"/>
                        <a:pt x="37939" y="0"/>
                        <a:pt x="53343" y="0"/>
                      </a:cubicBezTo>
                      <a:cubicBezTo>
                        <a:pt x="68047" y="0"/>
                        <a:pt x="79838" y="3952"/>
                        <a:pt x="88716" y="11840"/>
                      </a:cubicBezTo>
                      <a:cubicBezTo>
                        <a:pt x="97784" y="19926"/>
                        <a:pt x="102979" y="29872"/>
                        <a:pt x="104310" y="41678"/>
                      </a:cubicBezTo>
                      <a:close/>
                    </a:path>
                  </a:pathLst>
                </a:custGeom>
                <a:solidFill>
                  <a:srgbClr val="005184"/>
                </a:solidFill>
                <a:ln w="0"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53D5D3C4-4D76-10B7-90A1-FA13C17F4DB3}"/>
                    </a:ext>
                  </a:extLst>
                </p:cNvPr>
                <p:cNvSpPr/>
                <p:nvPr/>
              </p:nvSpPr>
              <p:spPr>
                <a:xfrm>
                  <a:off x="5379624" y="3533843"/>
                  <a:ext cx="101267" cy="135831"/>
                </a:xfrm>
                <a:custGeom>
                  <a:avLst/>
                  <a:gdLst>
                    <a:gd name="connsiteX0" fmla="*/ 35848 w 101267"/>
                    <a:gd name="connsiteY0" fmla="*/ 135831 h 135831"/>
                    <a:gd name="connsiteX1" fmla="*/ 0 w 101267"/>
                    <a:gd name="connsiteY1" fmla="*/ 135831 h 135831"/>
                    <a:gd name="connsiteX2" fmla="*/ 0 w 101267"/>
                    <a:gd name="connsiteY2" fmla="*/ 0 h 135831"/>
                    <a:gd name="connsiteX3" fmla="*/ 35848 w 101267"/>
                    <a:gd name="connsiteY3" fmla="*/ 0 h 135831"/>
                    <a:gd name="connsiteX4" fmla="*/ 35848 w 101267"/>
                    <a:gd name="connsiteY4" fmla="*/ 47929 h 135831"/>
                    <a:gd name="connsiteX5" fmla="*/ 36608 w 101267"/>
                    <a:gd name="connsiteY5" fmla="*/ 47929 h 135831"/>
                    <a:gd name="connsiteX6" fmla="*/ 50638 w 101267"/>
                    <a:gd name="connsiteY6" fmla="*/ 37751 h 135831"/>
                    <a:gd name="connsiteX7" fmla="*/ 69508 w 101267"/>
                    <a:gd name="connsiteY7" fmla="*/ 34005 h 135831"/>
                    <a:gd name="connsiteX8" fmla="*/ 93427 w 101267"/>
                    <a:gd name="connsiteY8" fmla="*/ 43055 h 135831"/>
                    <a:gd name="connsiteX9" fmla="*/ 101267 w 101267"/>
                    <a:gd name="connsiteY9" fmla="*/ 71989 h 135831"/>
                    <a:gd name="connsiteX10" fmla="*/ 101267 w 101267"/>
                    <a:gd name="connsiteY10" fmla="*/ 135831 h 135831"/>
                    <a:gd name="connsiteX11" fmla="*/ 65420 w 101267"/>
                    <a:gd name="connsiteY11" fmla="*/ 135831 h 135831"/>
                    <a:gd name="connsiteX12" fmla="*/ 65420 w 101267"/>
                    <a:gd name="connsiteY12" fmla="*/ 81082 h 135831"/>
                    <a:gd name="connsiteX13" fmla="*/ 61573 w 101267"/>
                    <a:gd name="connsiteY13" fmla="*/ 68105 h 135831"/>
                    <a:gd name="connsiteX14" fmla="*/ 50776 w 101267"/>
                    <a:gd name="connsiteY14" fmla="*/ 63463 h 135831"/>
                    <a:gd name="connsiteX15" fmla="*/ 39936 w 101267"/>
                    <a:gd name="connsiteY15" fmla="*/ 68062 h 135831"/>
                    <a:gd name="connsiteX16" fmla="*/ 35848 w 101267"/>
                    <a:gd name="connsiteY16" fmla="*/ 81082 h 135831"/>
                    <a:gd name="connsiteX17" fmla="*/ 35848 w 101267"/>
                    <a:gd name="connsiteY17" fmla="*/ 135831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267" h="135831">
                      <a:moveTo>
                        <a:pt x="35848" y="135831"/>
                      </a:moveTo>
                      <a:lnTo>
                        <a:pt x="0" y="135831"/>
                      </a:lnTo>
                      <a:lnTo>
                        <a:pt x="0" y="0"/>
                      </a:lnTo>
                      <a:lnTo>
                        <a:pt x="35848" y="0"/>
                      </a:lnTo>
                      <a:lnTo>
                        <a:pt x="35848" y="47929"/>
                      </a:lnTo>
                      <a:lnTo>
                        <a:pt x="36608" y="47929"/>
                      </a:lnTo>
                      <a:cubicBezTo>
                        <a:pt x="40031" y="43641"/>
                        <a:pt x="44708" y="40248"/>
                        <a:pt x="50638" y="37751"/>
                      </a:cubicBezTo>
                      <a:cubicBezTo>
                        <a:pt x="56559" y="35254"/>
                        <a:pt x="62852" y="34005"/>
                        <a:pt x="69508" y="34005"/>
                      </a:cubicBezTo>
                      <a:cubicBezTo>
                        <a:pt x="80218" y="34005"/>
                        <a:pt x="88197" y="37028"/>
                        <a:pt x="93427" y="43055"/>
                      </a:cubicBezTo>
                      <a:cubicBezTo>
                        <a:pt x="98657" y="49083"/>
                        <a:pt x="101267" y="58727"/>
                        <a:pt x="101267" y="71989"/>
                      </a:cubicBezTo>
                      <a:lnTo>
                        <a:pt x="101267" y="135831"/>
                      </a:lnTo>
                      <a:lnTo>
                        <a:pt x="65420" y="135831"/>
                      </a:lnTo>
                      <a:lnTo>
                        <a:pt x="65420" y="81082"/>
                      </a:lnTo>
                      <a:cubicBezTo>
                        <a:pt x="65420" y="75528"/>
                        <a:pt x="64140" y="71205"/>
                        <a:pt x="61573" y="68105"/>
                      </a:cubicBezTo>
                      <a:cubicBezTo>
                        <a:pt x="59006" y="65014"/>
                        <a:pt x="55401" y="63463"/>
                        <a:pt x="50776" y="63463"/>
                      </a:cubicBezTo>
                      <a:cubicBezTo>
                        <a:pt x="46273" y="63463"/>
                        <a:pt x="42659" y="64996"/>
                        <a:pt x="39936" y="68062"/>
                      </a:cubicBezTo>
                      <a:cubicBezTo>
                        <a:pt x="37213" y="71127"/>
                        <a:pt x="35848" y="75467"/>
                        <a:pt x="35848" y="81082"/>
                      </a:cubicBezTo>
                      <a:lnTo>
                        <a:pt x="35848" y="135831"/>
                      </a:lnTo>
                      <a:close/>
                    </a:path>
                  </a:pathLst>
                </a:custGeom>
                <a:solidFill>
                  <a:srgbClr val="005184"/>
                </a:solidFill>
                <a:ln w="0"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A48CDBFF-1E85-C1B6-1AF7-F995D1F99102}"/>
                    </a:ext>
                  </a:extLst>
                </p:cNvPr>
                <p:cNvSpPr/>
                <p:nvPr/>
              </p:nvSpPr>
              <p:spPr>
                <a:xfrm>
                  <a:off x="5548636" y="3567849"/>
                  <a:ext cx="91663" cy="104762"/>
                </a:xfrm>
                <a:custGeom>
                  <a:avLst/>
                  <a:gdLst>
                    <a:gd name="connsiteX0" fmla="*/ 45927 w 91663"/>
                    <a:gd name="connsiteY0" fmla="*/ 65169 h 104762"/>
                    <a:gd name="connsiteX1" fmla="*/ 28811 w 91663"/>
                    <a:gd name="connsiteY1" fmla="*/ 60906 h 104762"/>
                    <a:gd name="connsiteX2" fmla="*/ 2282 w 91663"/>
                    <a:gd name="connsiteY2" fmla="*/ 31258 h 104762"/>
                    <a:gd name="connsiteX3" fmla="*/ 13407 w 91663"/>
                    <a:gd name="connsiteY3" fmla="*/ 8714 h 104762"/>
                    <a:gd name="connsiteX4" fmla="*/ 42979 w 91663"/>
                    <a:gd name="connsiteY4" fmla="*/ 0 h 104762"/>
                    <a:gd name="connsiteX5" fmla="*/ 74358 w 91663"/>
                    <a:gd name="connsiteY5" fmla="*/ 7767 h 104762"/>
                    <a:gd name="connsiteX6" fmla="*/ 87004 w 91663"/>
                    <a:gd name="connsiteY6" fmla="*/ 32205 h 104762"/>
                    <a:gd name="connsiteX7" fmla="*/ 56862 w 91663"/>
                    <a:gd name="connsiteY7" fmla="*/ 32205 h 104762"/>
                    <a:gd name="connsiteX8" fmla="*/ 46117 w 91663"/>
                    <a:gd name="connsiteY8" fmla="*/ 24628 h 104762"/>
                    <a:gd name="connsiteX9" fmla="*/ 40464 w 91663"/>
                    <a:gd name="connsiteY9" fmla="*/ 26427 h 104762"/>
                    <a:gd name="connsiteX10" fmla="*/ 38320 w 91663"/>
                    <a:gd name="connsiteY10" fmla="*/ 30785 h 104762"/>
                    <a:gd name="connsiteX11" fmla="*/ 49065 w 91663"/>
                    <a:gd name="connsiteY11" fmla="*/ 37983 h 104762"/>
                    <a:gd name="connsiteX12" fmla="*/ 65229 w 91663"/>
                    <a:gd name="connsiteY12" fmla="*/ 42056 h 104762"/>
                    <a:gd name="connsiteX13" fmla="*/ 91663 w 91663"/>
                    <a:gd name="connsiteY13" fmla="*/ 71325 h 104762"/>
                    <a:gd name="connsiteX14" fmla="*/ 80443 w 91663"/>
                    <a:gd name="connsiteY14" fmla="*/ 95764 h 104762"/>
                    <a:gd name="connsiteX15" fmla="*/ 48019 w 91663"/>
                    <a:gd name="connsiteY15" fmla="*/ 104762 h 104762"/>
                    <a:gd name="connsiteX16" fmla="*/ 0 w 91663"/>
                    <a:gd name="connsiteY16" fmla="*/ 70189 h 104762"/>
                    <a:gd name="connsiteX17" fmla="*/ 31283 w 91663"/>
                    <a:gd name="connsiteY17" fmla="*/ 70189 h 104762"/>
                    <a:gd name="connsiteX18" fmla="*/ 44786 w 91663"/>
                    <a:gd name="connsiteY18" fmla="*/ 80135 h 104762"/>
                    <a:gd name="connsiteX19" fmla="*/ 55626 w 91663"/>
                    <a:gd name="connsiteY19" fmla="*/ 72178 h 104762"/>
                    <a:gd name="connsiteX20" fmla="*/ 53534 w 91663"/>
                    <a:gd name="connsiteY20" fmla="*/ 67821 h 104762"/>
                    <a:gd name="connsiteX21" fmla="*/ 45927 w 91663"/>
                    <a:gd name="connsiteY21" fmla="*/ 6516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63" h="104762">
                      <a:moveTo>
                        <a:pt x="45927" y="65169"/>
                      </a:moveTo>
                      <a:lnTo>
                        <a:pt x="28811" y="60906"/>
                      </a:lnTo>
                      <a:cubicBezTo>
                        <a:pt x="11125" y="56618"/>
                        <a:pt x="2282" y="46732"/>
                        <a:pt x="2282" y="31258"/>
                      </a:cubicBezTo>
                      <a:cubicBezTo>
                        <a:pt x="2282" y="21855"/>
                        <a:pt x="5990" y="14337"/>
                        <a:pt x="13407" y="8714"/>
                      </a:cubicBezTo>
                      <a:cubicBezTo>
                        <a:pt x="21075" y="2910"/>
                        <a:pt x="30938" y="0"/>
                        <a:pt x="42979" y="0"/>
                      </a:cubicBezTo>
                      <a:cubicBezTo>
                        <a:pt x="55781" y="0"/>
                        <a:pt x="66241" y="2592"/>
                        <a:pt x="74358" y="7767"/>
                      </a:cubicBezTo>
                      <a:cubicBezTo>
                        <a:pt x="82596" y="13011"/>
                        <a:pt x="86814" y="21157"/>
                        <a:pt x="87004" y="32205"/>
                      </a:cubicBezTo>
                      <a:lnTo>
                        <a:pt x="56862" y="32205"/>
                      </a:lnTo>
                      <a:cubicBezTo>
                        <a:pt x="55721" y="27159"/>
                        <a:pt x="52142" y="24628"/>
                        <a:pt x="46117" y="24628"/>
                      </a:cubicBezTo>
                      <a:cubicBezTo>
                        <a:pt x="43774" y="24628"/>
                        <a:pt x="41890" y="25230"/>
                        <a:pt x="40464" y="26427"/>
                      </a:cubicBezTo>
                      <a:cubicBezTo>
                        <a:pt x="39037" y="27633"/>
                        <a:pt x="38320" y="29080"/>
                        <a:pt x="38320" y="30785"/>
                      </a:cubicBezTo>
                      <a:cubicBezTo>
                        <a:pt x="38320" y="33885"/>
                        <a:pt x="41899" y="36278"/>
                        <a:pt x="49065" y="37983"/>
                      </a:cubicBezTo>
                      <a:lnTo>
                        <a:pt x="65229" y="42056"/>
                      </a:lnTo>
                      <a:cubicBezTo>
                        <a:pt x="82855" y="46293"/>
                        <a:pt x="91663" y="56049"/>
                        <a:pt x="91663" y="71325"/>
                      </a:cubicBezTo>
                      <a:cubicBezTo>
                        <a:pt x="91663" y="81624"/>
                        <a:pt x="87920" y="89770"/>
                        <a:pt x="80443" y="95764"/>
                      </a:cubicBezTo>
                      <a:cubicBezTo>
                        <a:pt x="72966" y="101766"/>
                        <a:pt x="62152" y="104762"/>
                        <a:pt x="48019" y="104762"/>
                      </a:cubicBezTo>
                      <a:cubicBezTo>
                        <a:pt x="18352" y="104762"/>
                        <a:pt x="2343" y="93241"/>
                        <a:pt x="0" y="70189"/>
                      </a:cubicBezTo>
                      <a:lnTo>
                        <a:pt x="31283" y="70189"/>
                      </a:lnTo>
                      <a:cubicBezTo>
                        <a:pt x="32615" y="76819"/>
                        <a:pt x="37118" y="80135"/>
                        <a:pt x="44786" y="80135"/>
                      </a:cubicBezTo>
                      <a:cubicBezTo>
                        <a:pt x="52012" y="80135"/>
                        <a:pt x="55626" y="77482"/>
                        <a:pt x="55626" y="72178"/>
                      </a:cubicBezTo>
                      <a:cubicBezTo>
                        <a:pt x="55626" y="70283"/>
                        <a:pt x="54926" y="68837"/>
                        <a:pt x="53534" y="67821"/>
                      </a:cubicBezTo>
                      <a:cubicBezTo>
                        <a:pt x="52142" y="66813"/>
                        <a:pt x="49601" y="65926"/>
                        <a:pt x="45927" y="65168"/>
                      </a:cubicBezTo>
                      <a:close/>
                    </a:path>
                  </a:pathLst>
                </a:custGeom>
                <a:solidFill>
                  <a:srgbClr val="005184"/>
                </a:solidFill>
                <a:ln w="0"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45C05985-341B-BB81-ECB3-F8F0619B4EC3}"/>
                    </a:ext>
                  </a:extLst>
                </p:cNvPr>
                <p:cNvSpPr/>
                <p:nvPr/>
              </p:nvSpPr>
              <p:spPr>
                <a:xfrm>
                  <a:off x="5658582" y="3567849"/>
                  <a:ext cx="105926" cy="139619"/>
                </a:xfrm>
                <a:custGeom>
                  <a:avLst/>
                  <a:gdLst>
                    <a:gd name="connsiteX0" fmla="*/ 36038 w 105926"/>
                    <a:gd name="connsiteY0" fmla="*/ 139620 h 139619"/>
                    <a:gd name="connsiteX1" fmla="*/ 0 w 105926"/>
                    <a:gd name="connsiteY1" fmla="*/ 139620 h 139619"/>
                    <a:gd name="connsiteX2" fmla="*/ 0 w 105926"/>
                    <a:gd name="connsiteY2" fmla="*/ 2936 h 139619"/>
                    <a:gd name="connsiteX3" fmla="*/ 34041 w 105926"/>
                    <a:gd name="connsiteY3" fmla="*/ 2936 h 139619"/>
                    <a:gd name="connsiteX4" fmla="*/ 34041 w 105926"/>
                    <a:gd name="connsiteY4" fmla="*/ 11651 h 139619"/>
                    <a:gd name="connsiteX5" fmla="*/ 34802 w 105926"/>
                    <a:gd name="connsiteY5" fmla="*/ 11651 h 139619"/>
                    <a:gd name="connsiteX6" fmla="*/ 62091 w 105926"/>
                    <a:gd name="connsiteY6" fmla="*/ 0 h 139619"/>
                    <a:gd name="connsiteX7" fmla="*/ 93660 w 105926"/>
                    <a:gd name="connsiteY7" fmla="*/ 14871 h 139619"/>
                    <a:gd name="connsiteX8" fmla="*/ 105926 w 105926"/>
                    <a:gd name="connsiteY8" fmla="*/ 52381 h 139619"/>
                    <a:gd name="connsiteX9" fmla="*/ 93280 w 105926"/>
                    <a:gd name="connsiteY9" fmla="*/ 90175 h 139619"/>
                    <a:gd name="connsiteX10" fmla="*/ 61711 w 105926"/>
                    <a:gd name="connsiteY10" fmla="*/ 104762 h 139619"/>
                    <a:gd name="connsiteX11" fmla="*/ 36798 w 105926"/>
                    <a:gd name="connsiteY11" fmla="*/ 93301 h 139619"/>
                    <a:gd name="connsiteX12" fmla="*/ 36038 w 105926"/>
                    <a:gd name="connsiteY12" fmla="*/ 93301 h 139619"/>
                    <a:gd name="connsiteX13" fmla="*/ 36038 w 105926"/>
                    <a:gd name="connsiteY13" fmla="*/ 139620 h 139619"/>
                    <a:gd name="connsiteX14" fmla="*/ 69889 w 105926"/>
                    <a:gd name="connsiteY14" fmla="*/ 52570 h 139619"/>
                    <a:gd name="connsiteX15" fmla="*/ 64754 w 105926"/>
                    <a:gd name="connsiteY15" fmla="*/ 35331 h 139619"/>
                    <a:gd name="connsiteX16" fmla="*/ 52012 w 105926"/>
                    <a:gd name="connsiteY16" fmla="*/ 28511 h 139619"/>
                    <a:gd name="connsiteX17" fmla="*/ 39081 w 105926"/>
                    <a:gd name="connsiteY17" fmla="*/ 35331 h 139619"/>
                    <a:gd name="connsiteX18" fmla="*/ 34041 w 105926"/>
                    <a:gd name="connsiteY18" fmla="*/ 52570 h 139619"/>
                    <a:gd name="connsiteX19" fmla="*/ 39081 w 105926"/>
                    <a:gd name="connsiteY19" fmla="*/ 69810 h 139619"/>
                    <a:gd name="connsiteX20" fmla="*/ 52012 w 105926"/>
                    <a:gd name="connsiteY20" fmla="*/ 76440 h 139619"/>
                    <a:gd name="connsiteX21" fmla="*/ 64849 w 105926"/>
                    <a:gd name="connsiteY21" fmla="*/ 69810 h 139619"/>
                    <a:gd name="connsiteX22" fmla="*/ 69889 w 105926"/>
                    <a:gd name="connsiteY22" fmla="*/ 52570 h 13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926" h="139619">
                      <a:moveTo>
                        <a:pt x="36038" y="139620"/>
                      </a:moveTo>
                      <a:lnTo>
                        <a:pt x="0" y="139620"/>
                      </a:lnTo>
                      <a:lnTo>
                        <a:pt x="0" y="2936"/>
                      </a:lnTo>
                      <a:lnTo>
                        <a:pt x="34041" y="2936"/>
                      </a:lnTo>
                      <a:lnTo>
                        <a:pt x="34041" y="11651"/>
                      </a:lnTo>
                      <a:lnTo>
                        <a:pt x="34802" y="11651"/>
                      </a:lnTo>
                      <a:cubicBezTo>
                        <a:pt x="41268" y="3884"/>
                        <a:pt x="50361" y="0"/>
                        <a:pt x="62091" y="0"/>
                      </a:cubicBezTo>
                      <a:cubicBezTo>
                        <a:pt x="75084" y="0"/>
                        <a:pt x="85612" y="4960"/>
                        <a:pt x="93660" y="14871"/>
                      </a:cubicBezTo>
                      <a:cubicBezTo>
                        <a:pt x="101837" y="24722"/>
                        <a:pt x="105926" y="37226"/>
                        <a:pt x="105926" y="52381"/>
                      </a:cubicBezTo>
                      <a:cubicBezTo>
                        <a:pt x="105926" y="67666"/>
                        <a:pt x="101708" y="80264"/>
                        <a:pt x="93280" y="90175"/>
                      </a:cubicBezTo>
                      <a:cubicBezTo>
                        <a:pt x="84852" y="99906"/>
                        <a:pt x="74323" y="104762"/>
                        <a:pt x="61711" y="104762"/>
                      </a:cubicBezTo>
                      <a:cubicBezTo>
                        <a:pt x="50932" y="104762"/>
                        <a:pt x="42633" y="100948"/>
                        <a:pt x="36798" y="93301"/>
                      </a:cubicBezTo>
                      <a:lnTo>
                        <a:pt x="36038" y="93301"/>
                      </a:lnTo>
                      <a:lnTo>
                        <a:pt x="36038" y="139620"/>
                      </a:lnTo>
                      <a:close/>
                      <a:moveTo>
                        <a:pt x="69889" y="52570"/>
                      </a:moveTo>
                      <a:cubicBezTo>
                        <a:pt x="69889" y="45630"/>
                        <a:pt x="68177" y="39878"/>
                        <a:pt x="64754" y="35331"/>
                      </a:cubicBezTo>
                      <a:cubicBezTo>
                        <a:pt x="61331" y="30784"/>
                        <a:pt x="57087" y="28511"/>
                        <a:pt x="52012" y="28511"/>
                      </a:cubicBezTo>
                      <a:cubicBezTo>
                        <a:pt x="46817" y="28511"/>
                        <a:pt x="42504" y="30785"/>
                        <a:pt x="39081" y="35331"/>
                      </a:cubicBezTo>
                      <a:cubicBezTo>
                        <a:pt x="35718" y="39817"/>
                        <a:pt x="34041" y="45561"/>
                        <a:pt x="34041" y="52570"/>
                      </a:cubicBezTo>
                      <a:cubicBezTo>
                        <a:pt x="34041" y="59580"/>
                        <a:pt x="35718" y="65332"/>
                        <a:pt x="39081" y="69810"/>
                      </a:cubicBezTo>
                      <a:cubicBezTo>
                        <a:pt x="42374" y="74236"/>
                        <a:pt x="46687" y="76440"/>
                        <a:pt x="52012" y="76440"/>
                      </a:cubicBezTo>
                      <a:cubicBezTo>
                        <a:pt x="57207" y="76440"/>
                        <a:pt x="61486" y="74236"/>
                        <a:pt x="64849" y="69810"/>
                      </a:cubicBezTo>
                      <a:cubicBezTo>
                        <a:pt x="68212" y="65392"/>
                        <a:pt x="69889" y="59649"/>
                        <a:pt x="69889" y="52570"/>
                      </a:cubicBezTo>
                      <a:close/>
                    </a:path>
                  </a:pathLst>
                </a:custGeom>
                <a:solidFill>
                  <a:srgbClr val="005184"/>
                </a:solidFill>
                <a:ln w="0"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224E178E-E812-6CEF-0353-EF242A7148A4}"/>
                    </a:ext>
                  </a:extLst>
                </p:cNvPr>
                <p:cNvSpPr/>
                <p:nvPr/>
              </p:nvSpPr>
              <p:spPr>
                <a:xfrm>
                  <a:off x="5778132" y="3567849"/>
                  <a:ext cx="105070" cy="104762"/>
                </a:xfrm>
                <a:custGeom>
                  <a:avLst/>
                  <a:gdLst>
                    <a:gd name="connsiteX0" fmla="*/ 104310 w 105070"/>
                    <a:gd name="connsiteY0" fmla="*/ 59296 h 104762"/>
                    <a:gd name="connsiteX1" fmla="*/ 35943 w 105070"/>
                    <a:gd name="connsiteY1" fmla="*/ 59296 h 104762"/>
                    <a:gd name="connsiteX2" fmla="*/ 54484 w 105070"/>
                    <a:gd name="connsiteY2" fmla="*/ 79282 h 104762"/>
                    <a:gd name="connsiteX3" fmla="*/ 70839 w 105070"/>
                    <a:gd name="connsiteY3" fmla="*/ 68673 h 104762"/>
                    <a:gd name="connsiteX4" fmla="*/ 104690 w 105070"/>
                    <a:gd name="connsiteY4" fmla="*/ 68673 h 104762"/>
                    <a:gd name="connsiteX5" fmla="*/ 86053 w 105070"/>
                    <a:gd name="connsiteY5" fmla="*/ 95437 h 104762"/>
                    <a:gd name="connsiteX6" fmla="*/ 53153 w 105070"/>
                    <a:gd name="connsiteY6" fmla="*/ 104762 h 104762"/>
                    <a:gd name="connsiteX7" fmla="*/ 14738 w 105070"/>
                    <a:gd name="connsiteY7" fmla="*/ 90365 h 104762"/>
                    <a:gd name="connsiteX8" fmla="*/ 0 w 105070"/>
                    <a:gd name="connsiteY8" fmla="*/ 52381 h 104762"/>
                    <a:gd name="connsiteX9" fmla="*/ 14928 w 105070"/>
                    <a:gd name="connsiteY9" fmla="*/ 14492 h 104762"/>
                    <a:gd name="connsiteX10" fmla="*/ 53343 w 105070"/>
                    <a:gd name="connsiteY10" fmla="*/ 0 h 104762"/>
                    <a:gd name="connsiteX11" fmla="*/ 66751 w 105070"/>
                    <a:gd name="connsiteY11" fmla="*/ 1326 h 104762"/>
                    <a:gd name="connsiteX12" fmla="*/ 80486 w 105070"/>
                    <a:gd name="connsiteY12" fmla="*/ 6252 h 104762"/>
                    <a:gd name="connsiteX13" fmla="*/ 92899 w 105070"/>
                    <a:gd name="connsiteY13" fmla="*/ 15345 h 104762"/>
                    <a:gd name="connsiteX14" fmla="*/ 101647 w 105070"/>
                    <a:gd name="connsiteY14" fmla="*/ 29889 h 104762"/>
                    <a:gd name="connsiteX15" fmla="*/ 105070 w 105070"/>
                    <a:gd name="connsiteY15" fmla="*/ 50392 h 104762"/>
                    <a:gd name="connsiteX16" fmla="*/ 104310 w 105070"/>
                    <a:gd name="connsiteY16" fmla="*/ 59296 h 104762"/>
                    <a:gd name="connsiteX17" fmla="*/ 65082 w 105070"/>
                    <a:gd name="connsiteY17" fmla="*/ 29458 h 104762"/>
                    <a:gd name="connsiteX18" fmla="*/ 53914 w 105070"/>
                    <a:gd name="connsiteY18" fmla="*/ 25196 h 104762"/>
                    <a:gd name="connsiteX19" fmla="*/ 42547 w 105070"/>
                    <a:gd name="connsiteY19" fmla="*/ 29415 h 104762"/>
                    <a:gd name="connsiteX20" fmla="*/ 36608 w 105070"/>
                    <a:gd name="connsiteY20" fmla="*/ 41109 h 104762"/>
                    <a:gd name="connsiteX21" fmla="*/ 70839 w 105070"/>
                    <a:gd name="connsiteY21" fmla="*/ 41109 h 104762"/>
                    <a:gd name="connsiteX22" fmla="*/ 65082 w 105070"/>
                    <a:gd name="connsiteY22" fmla="*/ 2945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0" h="104762">
                      <a:moveTo>
                        <a:pt x="104310" y="59296"/>
                      </a:moveTo>
                      <a:lnTo>
                        <a:pt x="35943" y="59296"/>
                      </a:lnTo>
                      <a:cubicBezTo>
                        <a:pt x="37084" y="72626"/>
                        <a:pt x="43264" y="79282"/>
                        <a:pt x="54484" y="79282"/>
                      </a:cubicBezTo>
                      <a:cubicBezTo>
                        <a:pt x="62852" y="79282"/>
                        <a:pt x="68298" y="75752"/>
                        <a:pt x="70839" y="68673"/>
                      </a:cubicBezTo>
                      <a:lnTo>
                        <a:pt x="104690" y="68673"/>
                      </a:lnTo>
                      <a:cubicBezTo>
                        <a:pt x="101328" y="80298"/>
                        <a:pt x="95112" y="89219"/>
                        <a:pt x="86053" y="95437"/>
                      </a:cubicBezTo>
                      <a:cubicBezTo>
                        <a:pt x="76986" y="101654"/>
                        <a:pt x="66016" y="104762"/>
                        <a:pt x="53153" y="104762"/>
                      </a:cubicBezTo>
                      <a:cubicBezTo>
                        <a:pt x="37559" y="104762"/>
                        <a:pt x="24748" y="99966"/>
                        <a:pt x="14738" y="90365"/>
                      </a:cubicBezTo>
                      <a:cubicBezTo>
                        <a:pt x="4910" y="80772"/>
                        <a:pt x="0" y="68105"/>
                        <a:pt x="0" y="52381"/>
                      </a:cubicBezTo>
                      <a:cubicBezTo>
                        <a:pt x="0" y="36657"/>
                        <a:pt x="4970" y="24033"/>
                        <a:pt x="14928" y="14492"/>
                      </a:cubicBezTo>
                      <a:cubicBezTo>
                        <a:pt x="24817" y="4831"/>
                        <a:pt x="37620" y="0"/>
                        <a:pt x="53343" y="0"/>
                      </a:cubicBezTo>
                      <a:cubicBezTo>
                        <a:pt x="57838" y="0"/>
                        <a:pt x="62308" y="448"/>
                        <a:pt x="66751" y="1326"/>
                      </a:cubicBezTo>
                      <a:cubicBezTo>
                        <a:pt x="71185" y="2213"/>
                        <a:pt x="75767" y="3858"/>
                        <a:pt x="80486" y="6252"/>
                      </a:cubicBezTo>
                      <a:cubicBezTo>
                        <a:pt x="85206" y="8654"/>
                        <a:pt x="89347" y="11685"/>
                        <a:pt x="92899" y="15345"/>
                      </a:cubicBezTo>
                      <a:cubicBezTo>
                        <a:pt x="96443" y="19013"/>
                        <a:pt x="99365" y="23861"/>
                        <a:pt x="101647" y="29889"/>
                      </a:cubicBezTo>
                      <a:cubicBezTo>
                        <a:pt x="103929" y="35917"/>
                        <a:pt x="105070" y="42754"/>
                        <a:pt x="105070" y="50392"/>
                      </a:cubicBezTo>
                      <a:cubicBezTo>
                        <a:pt x="105070" y="53742"/>
                        <a:pt x="104811" y="56712"/>
                        <a:pt x="104310" y="59296"/>
                      </a:cubicBezTo>
                      <a:close/>
                      <a:moveTo>
                        <a:pt x="65082" y="29458"/>
                      </a:moveTo>
                      <a:cubicBezTo>
                        <a:pt x="62005" y="26617"/>
                        <a:pt x="58288" y="25196"/>
                        <a:pt x="53914" y="25196"/>
                      </a:cubicBezTo>
                      <a:cubicBezTo>
                        <a:pt x="49540" y="25196"/>
                        <a:pt x="45745" y="26608"/>
                        <a:pt x="42547" y="29415"/>
                      </a:cubicBezTo>
                      <a:cubicBezTo>
                        <a:pt x="39348" y="32223"/>
                        <a:pt x="37369" y="36123"/>
                        <a:pt x="36608" y="41109"/>
                      </a:cubicBezTo>
                      <a:lnTo>
                        <a:pt x="70839" y="41109"/>
                      </a:lnTo>
                      <a:cubicBezTo>
                        <a:pt x="70079" y="36184"/>
                        <a:pt x="68160" y="32300"/>
                        <a:pt x="65082" y="29458"/>
                      </a:cubicBezTo>
                      <a:close/>
                    </a:path>
                  </a:pathLst>
                </a:custGeom>
                <a:solidFill>
                  <a:srgbClr val="005184"/>
                </a:solidFill>
                <a:ln w="0"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723DAB37-0836-A8D4-B7E4-0958ECABE6A9}"/>
                    </a:ext>
                  </a:extLst>
                </p:cNvPr>
                <p:cNvSpPr/>
                <p:nvPr/>
              </p:nvSpPr>
              <p:spPr>
                <a:xfrm>
                  <a:off x="5896817" y="3567849"/>
                  <a:ext cx="105355" cy="104762"/>
                </a:xfrm>
                <a:custGeom>
                  <a:avLst/>
                  <a:gdLst>
                    <a:gd name="connsiteX0" fmla="*/ 104310 w 105355"/>
                    <a:gd name="connsiteY0" fmla="*/ 41678 h 104762"/>
                    <a:gd name="connsiteX1" fmla="*/ 70459 w 105355"/>
                    <a:gd name="connsiteY1" fmla="*/ 41678 h 104762"/>
                    <a:gd name="connsiteX2" fmla="*/ 53724 w 105355"/>
                    <a:gd name="connsiteY2" fmla="*/ 28511 h 104762"/>
                    <a:gd name="connsiteX3" fmla="*/ 40844 w 105355"/>
                    <a:gd name="connsiteY3" fmla="*/ 35288 h 104762"/>
                    <a:gd name="connsiteX4" fmla="*/ 35752 w 105355"/>
                    <a:gd name="connsiteY4" fmla="*/ 52381 h 104762"/>
                    <a:gd name="connsiteX5" fmla="*/ 40697 w 105355"/>
                    <a:gd name="connsiteY5" fmla="*/ 69767 h 104762"/>
                    <a:gd name="connsiteX6" fmla="*/ 53724 w 105355"/>
                    <a:gd name="connsiteY6" fmla="*/ 76440 h 104762"/>
                    <a:gd name="connsiteX7" fmla="*/ 64944 w 105355"/>
                    <a:gd name="connsiteY7" fmla="*/ 72324 h 104762"/>
                    <a:gd name="connsiteX8" fmla="*/ 71220 w 105355"/>
                    <a:gd name="connsiteY8" fmla="*/ 60338 h 104762"/>
                    <a:gd name="connsiteX9" fmla="*/ 105356 w 105355"/>
                    <a:gd name="connsiteY9" fmla="*/ 60338 h 104762"/>
                    <a:gd name="connsiteX10" fmla="*/ 88716 w 105355"/>
                    <a:gd name="connsiteY10" fmla="*/ 93301 h 104762"/>
                    <a:gd name="connsiteX11" fmla="*/ 53343 w 105355"/>
                    <a:gd name="connsiteY11" fmla="*/ 104762 h 104762"/>
                    <a:gd name="connsiteX12" fmla="*/ 15119 w 105355"/>
                    <a:gd name="connsiteY12" fmla="*/ 90365 h 104762"/>
                    <a:gd name="connsiteX13" fmla="*/ 0 w 105355"/>
                    <a:gd name="connsiteY13" fmla="*/ 52381 h 104762"/>
                    <a:gd name="connsiteX14" fmla="*/ 15119 w 105355"/>
                    <a:gd name="connsiteY14" fmla="*/ 14492 h 104762"/>
                    <a:gd name="connsiteX15" fmla="*/ 53343 w 105355"/>
                    <a:gd name="connsiteY15" fmla="*/ 0 h 104762"/>
                    <a:gd name="connsiteX16" fmla="*/ 88716 w 105355"/>
                    <a:gd name="connsiteY16" fmla="*/ 11840 h 104762"/>
                    <a:gd name="connsiteX17" fmla="*/ 104310 w 105355"/>
                    <a:gd name="connsiteY17" fmla="*/ 4167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355" h="104762">
                      <a:moveTo>
                        <a:pt x="104310" y="41678"/>
                      </a:moveTo>
                      <a:lnTo>
                        <a:pt x="70459" y="41678"/>
                      </a:lnTo>
                      <a:cubicBezTo>
                        <a:pt x="68047" y="32903"/>
                        <a:pt x="62472" y="28511"/>
                        <a:pt x="53724" y="28511"/>
                      </a:cubicBezTo>
                      <a:cubicBezTo>
                        <a:pt x="48529" y="28511"/>
                        <a:pt x="44232" y="30776"/>
                        <a:pt x="40844" y="35288"/>
                      </a:cubicBezTo>
                      <a:cubicBezTo>
                        <a:pt x="37447" y="39800"/>
                        <a:pt x="35752" y="45501"/>
                        <a:pt x="35752" y="52381"/>
                      </a:cubicBezTo>
                      <a:cubicBezTo>
                        <a:pt x="35752" y="59520"/>
                        <a:pt x="37404" y="65315"/>
                        <a:pt x="40697" y="69767"/>
                      </a:cubicBezTo>
                      <a:cubicBezTo>
                        <a:pt x="43990" y="74219"/>
                        <a:pt x="48338" y="76440"/>
                        <a:pt x="53724" y="76440"/>
                      </a:cubicBezTo>
                      <a:cubicBezTo>
                        <a:pt x="58098" y="76440"/>
                        <a:pt x="61841" y="75071"/>
                        <a:pt x="64944" y="72324"/>
                      </a:cubicBezTo>
                      <a:cubicBezTo>
                        <a:pt x="68047" y="69577"/>
                        <a:pt x="70139" y="65582"/>
                        <a:pt x="71220" y="60338"/>
                      </a:cubicBezTo>
                      <a:lnTo>
                        <a:pt x="105356" y="60338"/>
                      </a:lnTo>
                      <a:cubicBezTo>
                        <a:pt x="104024" y="74546"/>
                        <a:pt x="98475" y="85534"/>
                        <a:pt x="88716" y="93301"/>
                      </a:cubicBezTo>
                      <a:cubicBezTo>
                        <a:pt x="79147" y="100948"/>
                        <a:pt x="67356" y="104762"/>
                        <a:pt x="53343" y="104762"/>
                      </a:cubicBezTo>
                      <a:cubicBezTo>
                        <a:pt x="38069" y="104762"/>
                        <a:pt x="25327" y="99966"/>
                        <a:pt x="15119" y="90365"/>
                      </a:cubicBezTo>
                      <a:cubicBezTo>
                        <a:pt x="5039" y="80892"/>
                        <a:pt x="0" y="68234"/>
                        <a:pt x="0" y="52381"/>
                      </a:cubicBezTo>
                      <a:cubicBezTo>
                        <a:pt x="0" y="36786"/>
                        <a:pt x="5039" y="24154"/>
                        <a:pt x="15119" y="14492"/>
                      </a:cubicBezTo>
                      <a:cubicBezTo>
                        <a:pt x="25198" y="4831"/>
                        <a:pt x="37939" y="0"/>
                        <a:pt x="53343" y="0"/>
                      </a:cubicBezTo>
                      <a:cubicBezTo>
                        <a:pt x="68047" y="0"/>
                        <a:pt x="79838" y="3952"/>
                        <a:pt x="88716" y="11840"/>
                      </a:cubicBezTo>
                      <a:cubicBezTo>
                        <a:pt x="97783" y="19926"/>
                        <a:pt x="102978" y="29872"/>
                        <a:pt x="104310" y="41678"/>
                      </a:cubicBezTo>
                      <a:close/>
                    </a:path>
                  </a:pathLst>
                </a:custGeom>
                <a:solidFill>
                  <a:srgbClr val="005184"/>
                </a:solidFill>
                <a:ln w="0"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B0FF9FCE-A3BF-B7DA-3F97-5C7C26A77253}"/>
                    </a:ext>
                  </a:extLst>
                </p:cNvPr>
                <p:cNvSpPr/>
                <p:nvPr/>
              </p:nvSpPr>
              <p:spPr>
                <a:xfrm>
                  <a:off x="6019219" y="3526550"/>
                  <a:ext cx="39175" cy="143124"/>
                </a:xfrm>
                <a:custGeom>
                  <a:avLst/>
                  <a:gdLst>
                    <a:gd name="connsiteX0" fmla="*/ 39176 w 39175"/>
                    <a:gd name="connsiteY0" fmla="*/ 18565 h 143124"/>
                    <a:gd name="connsiteX1" fmla="*/ 33565 w 39175"/>
                    <a:gd name="connsiteY1" fmla="*/ 31732 h 143124"/>
                    <a:gd name="connsiteX2" fmla="*/ 19493 w 39175"/>
                    <a:gd name="connsiteY2" fmla="*/ 37036 h 143124"/>
                    <a:gd name="connsiteX3" fmla="*/ 5515 w 39175"/>
                    <a:gd name="connsiteY3" fmla="*/ 31732 h 143124"/>
                    <a:gd name="connsiteX4" fmla="*/ 0 w 39175"/>
                    <a:gd name="connsiteY4" fmla="*/ 18565 h 143124"/>
                    <a:gd name="connsiteX5" fmla="*/ 5515 w 39175"/>
                    <a:gd name="connsiteY5" fmla="*/ 5399 h 143124"/>
                    <a:gd name="connsiteX6" fmla="*/ 19493 w 39175"/>
                    <a:gd name="connsiteY6" fmla="*/ 0 h 143124"/>
                    <a:gd name="connsiteX7" fmla="*/ 33565 w 39175"/>
                    <a:gd name="connsiteY7" fmla="*/ 5399 h 143124"/>
                    <a:gd name="connsiteX8" fmla="*/ 39176 w 39175"/>
                    <a:gd name="connsiteY8" fmla="*/ 18565 h 143124"/>
                    <a:gd name="connsiteX9" fmla="*/ 37464 w 39175"/>
                    <a:gd name="connsiteY9" fmla="*/ 44235 h 143124"/>
                    <a:gd name="connsiteX10" fmla="*/ 37464 w 39175"/>
                    <a:gd name="connsiteY10" fmla="*/ 143125 h 143124"/>
                    <a:gd name="connsiteX11" fmla="*/ 1616 w 39175"/>
                    <a:gd name="connsiteY11" fmla="*/ 143125 h 143124"/>
                    <a:gd name="connsiteX12" fmla="*/ 1616 w 39175"/>
                    <a:gd name="connsiteY12" fmla="*/ 44235 h 143124"/>
                    <a:gd name="connsiteX13" fmla="*/ 37464 w 39175"/>
                    <a:gd name="connsiteY13" fmla="*/ 44235 h 1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75" h="143124">
                      <a:moveTo>
                        <a:pt x="39176" y="18565"/>
                      </a:moveTo>
                      <a:cubicBezTo>
                        <a:pt x="39176" y="23810"/>
                        <a:pt x="37300" y="28201"/>
                        <a:pt x="33565" y="31732"/>
                      </a:cubicBezTo>
                      <a:cubicBezTo>
                        <a:pt x="29823" y="35271"/>
                        <a:pt x="25129" y="37036"/>
                        <a:pt x="19493" y="37036"/>
                      </a:cubicBezTo>
                      <a:cubicBezTo>
                        <a:pt x="13908" y="37036"/>
                        <a:pt x="9249" y="35271"/>
                        <a:pt x="5515" y="31732"/>
                      </a:cubicBezTo>
                      <a:cubicBezTo>
                        <a:pt x="1832" y="28261"/>
                        <a:pt x="0" y="23870"/>
                        <a:pt x="0" y="18565"/>
                      </a:cubicBezTo>
                      <a:cubicBezTo>
                        <a:pt x="0" y="13261"/>
                        <a:pt x="1832" y="8878"/>
                        <a:pt x="5515" y="5399"/>
                      </a:cubicBezTo>
                      <a:cubicBezTo>
                        <a:pt x="9128" y="1800"/>
                        <a:pt x="13787" y="0"/>
                        <a:pt x="19493" y="0"/>
                      </a:cubicBezTo>
                      <a:cubicBezTo>
                        <a:pt x="25258" y="0"/>
                        <a:pt x="29952" y="1800"/>
                        <a:pt x="33565" y="5399"/>
                      </a:cubicBezTo>
                      <a:cubicBezTo>
                        <a:pt x="37300" y="8938"/>
                        <a:pt x="39176" y="13330"/>
                        <a:pt x="39176" y="18565"/>
                      </a:cubicBezTo>
                      <a:close/>
                      <a:moveTo>
                        <a:pt x="37464" y="44235"/>
                      </a:moveTo>
                      <a:lnTo>
                        <a:pt x="37464" y="143125"/>
                      </a:lnTo>
                      <a:lnTo>
                        <a:pt x="1616" y="143125"/>
                      </a:lnTo>
                      <a:lnTo>
                        <a:pt x="1616" y="44235"/>
                      </a:lnTo>
                      <a:lnTo>
                        <a:pt x="37464" y="44235"/>
                      </a:lnTo>
                      <a:close/>
                    </a:path>
                  </a:pathLst>
                </a:custGeom>
                <a:solidFill>
                  <a:srgbClr val="005184"/>
                </a:solidFill>
                <a:ln w="0"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62FDA2A2-D74E-E74F-4D89-355082335ACC}"/>
                    </a:ext>
                  </a:extLst>
                </p:cNvPr>
                <p:cNvSpPr/>
                <p:nvPr/>
              </p:nvSpPr>
              <p:spPr>
                <a:xfrm>
                  <a:off x="6075156" y="3567849"/>
                  <a:ext cx="105545" cy="104762"/>
                </a:xfrm>
                <a:custGeom>
                  <a:avLst/>
                  <a:gdLst>
                    <a:gd name="connsiteX0" fmla="*/ 71029 w 105545"/>
                    <a:gd name="connsiteY0" fmla="*/ 101826 h 104762"/>
                    <a:gd name="connsiteX1" fmla="*/ 71029 w 105545"/>
                    <a:gd name="connsiteY1" fmla="*/ 93111 h 104762"/>
                    <a:gd name="connsiteX2" fmla="*/ 70269 w 105545"/>
                    <a:gd name="connsiteY2" fmla="*/ 93111 h 104762"/>
                    <a:gd name="connsiteX3" fmla="*/ 44405 w 105545"/>
                    <a:gd name="connsiteY3" fmla="*/ 104762 h 104762"/>
                    <a:gd name="connsiteX4" fmla="*/ 12266 w 105545"/>
                    <a:gd name="connsiteY4" fmla="*/ 89986 h 104762"/>
                    <a:gd name="connsiteX5" fmla="*/ 0 w 105545"/>
                    <a:gd name="connsiteY5" fmla="*/ 52381 h 104762"/>
                    <a:gd name="connsiteX6" fmla="*/ 12646 w 105545"/>
                    <a:gd name="connsiteY6" fmla="*/ 14682 h 104762"/>
                    <a:gd name="connsiteX7" fmla="*/ 44596 w 105545"/>
                    <a:gd name="connsiteY7" fmla="*/ 0 h 104762"/>
                    <a:gd name="connsiteX8" fmla="*/ 69128 w 105545"/>
                    <a:gd name="connsiteY8" fmla="*/ 11461 h 104762"/>
                    <a:gd name="connsiteX9" fmla="*/ 69889 w 105545"/>
                    <a:gd name="connsiteY9" fmla="*/ 11461 h 104762"/>
                    <a:gd name="connsiteX10" fmla="*/ 69889 w 105545"/>
                    <a:gd name="connsiteY10" fmla="*/ 2936 h 104762"/>
                    <a:gd name="connsiteX11" fmla="*/ 105546 w 105545"/>
                    <a:gd name="connsiteY11" fmla="*/ 2936 h 104762"/>
                    <a:gd name="connsiteX12" fmla="*/ 105546 w 105545"/>
                    <a:gd name="connsiteY12" fmla="*/ 101826 h 104762"/>
                    <a:gd name="connsiteX13" fmla="*/ 71029 w 105545"/>
                    <a:gd name="connsiteY13" fmla="*/ 101826 h 104762"/>
                    <a:gd name="connsiteX14" fmla="*/ 35943 w 105545"/>
                    <a:gd name="connsiteY14" fmla="*/ 52381 h 104762"/>
                    <a:gd name="connsiteX15" fmla="*/ 41025 w 105545"/>
                    <a:gd name="connsiteY15" fmla="*/ 69620 h 104762"/>
                    <a:gd name="connsiteX16" fmla="*/ 53914 w 105545"/>
                    <a:gd name="connsiteY16" fmla="*/ 76251 h 104762"/>
                    <a:gd name="connsiteX17" fmla="*/ 66750 w 105545"/>
                    <a:gd name="connsiteY17" fmla="*/ 69526 h 104762"/>
                    <a:gd name="connsiteX18" fmla="*/ 71790 w 105545"/>
                    <a:gd name="connsiteY18" fmla="*/ 52381 h 104762"/>
                    <a:gd name="connsiteX19" fmla="*/ 66750 w 105545"/>
                    <a:gd name="connsiteY19" fmla="*/ 35288 h 104762"/>
                    <a:gd name="connsiteX20" fmla="*/ 53914 w 105545"/>
                    <a:gd name="connsiteY20" fmla="*/ 28511 h 104762"/>
                    <a:gd name="connsiteX21" fmla="*/ 41120 w 105545"/>
                    <a:gd name="connsiteY21" fmla="*/ 35331 h 104762"/>
                    <a:gd name="connsiteX22" fmla="*/ 35943 w 105545"/>
                    <a:gd name="connsiteY22" fmla="*/ 52381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545" h="104762">
                      <a:moveTo>
                        <a:pt x="71029" y="101826"/>
                      </a:moveTo>
                      <a:lnTo>
                        <a:pt x="71029" y="93111"/>
                      </a:lnTo>
                      <a:lnTo>
                        <a:pt x="70269" y="93111"/>
                      </a:lnTo>
                      <a:cubicBezTo>
                        <a:pt x="64875" y="100879"/>
                        <a:pt x="56257" y="104762"/>
                        <a:pt x="44405" y="104762"/>
                      </a:cubicBezTo>
                      <a:cubicBezTo>
                        <a:pt x="31344" y="104762"/>
                        <a:pt x="20634" y="99837"/>
                        <a:pt x="12266" y="89986"/>
                      </a:cubicBezTo>
                      <a:cubicBezTo>
                        <a:pt x="4088" y="80135"/>
                        <a:pt x="0" y="67605"/>
                        <a:pt x="0" y="52381"/>
                      </a:cubicBezTo>
                      <a:cubicBezTo>
                        <a:pt x="0" y="36976"/>
                        <a:pt x="4210" y="24412"/>
                        <a:pt x="12646" y="14682"/>
                      </a:cubicBezTo>
                      <a:cubicBezTo>
                        <a:pt x="21135" y="4900"/>
                        <a:pt x="31785" y="0"/>
                        <a:pt x="44596" y="0"/>
                      </a:cubicBezTo>
                      <a:cubicBezTo>
                        <a:pt x="55876" y="0"/>
                        <a:pt x="64054" y="3823"/>
                        <a:pt x="69128" y="11461"/>
                      </a:cubicBezTo>
                      <a:lnTo>
                        <a:pt x="69889" y="11461"/>
                      </a:lnTo>
                      <a:lnTo>
                        <a:pt x="69889" y="2936"/>
                      </a:lnTo>
                      <a:lnTo>
                        <a:pt x="105546" y="2936"/>
                      </a:lnTo>
                      <a:lnTo>
                        <a:pt x="105546" y="101826"/>
                      </a:lnTo>
                      <a:lnTo>
                        <a:pt x="71029" y="101826"/>
                      </a:lnTo>
                      <a:close/>
                      <a:moveTo>
                        <a:pt x="35943" y="52381"/>
                      </a:moveTo>
                      <a:cubicBezTo>
                        <a:pt x="35943" y="59459"/>
                        <a:pt x="37637" y="65203"/>
                        <a:pt x="41025" y="69620"/>
                      </a:cubicBezTo>
                      <a:cubicBezTo>
                        <a:pt x="44414" y="74046"/>
                        <a:pt x="48710" y="76251"/>
                        <a:pt x="53914" y="76251"/>
                      </a:cubicBezTo>
                      <a:cubicBezTo>
                        <a:pt x="59109" y="76251"/>
                        <a:pt x="63388" y="74012"/>
                        <a:pt x="66750" y="69526"/>
                      </a:cubicBezTo>
                      <a:cubicBezTo>
                        <a:pt x="70104" y="65048"/>
                        <a:pt x="71790" y="59330"/>
                        <a:pt x="71790" y="52381"/>
                      </a:cubicBezTo>
                      <a:cubicBezTo>
                        <a:pt x="71790" y="45501"/>
                        <a:pt x="70105" y="39800"/>
                        <a:pt x="66750" y="35288"/>
                      </a:cubicBezTo>
                      <a:cubicBezTo>
                        <a:pt x="63388" y="30776"/>
                        <a:pt x="59109" y="28511"/>
                        <a:pt x="53914" y="28511"/>
                      </a:cubicBezTo>
                      <a:cubicBezTo>
                        <a:pt x="48840" y="28511"/>
                        <a:pt x="44578" y="30784"/>
                        <a:pt x="41120" y="35331"/>
                      </a:cubicBezTo>
                      <a:cubicBezTo>
                        <a:pt x="37663" y="39878"/>
                        <a:pt x="35943" y="45561"/>
                        <a:pt x="35943" y="52381"/>
                      </a:cubicBezTo>
                      <a:close/>
                    </a:path>
                  </a:pathLst>
                </a:custGeom>
                <a:solidFill>
                  <a:srgbClr val="005184"/>
                </a:solidFill>
                <a:ln w="0"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9F2BA469-8A15-1CDF-D384-5338A2044874}"/>
                    </a:ext>
                  </a:extLst>
                </p:cNvPr>
                <p:cNvSpPr/>
                <p:nvPr/>
              </p:nvSpPr>
              <p:spPr>
                <a:xfrm>
                  <a:off x="6203825" y="3533843"/>
                  <a:ext cx="35847" cy="135831"/>
                </a:xfrm>
                <a:custGeom>
                  <a:avLst/>
                  <a:gdLst>
                    <a:gd name="connsiteX0" fmla="*/ 35848 w 35847"/>
                    <a:gd name="connsiteY0" fmla="*/ 0 h 135831"/>
                    <a:gd name="connsiteX1" fmla="*/ 35848 w 35847"/>
                    <a:gd name="connsiteY1" fmla="*/ 135831 h 135831"/>
                    <a:gd name="connsiteX2" fmla="*/ 0 w 35847"/>
                    <a:gd name="connsiteY2" fmla="*/ 135831 h 135831"/>
                    <a:gd name="connsiteX3" fmla="*/ 0 w 35847"/>
                    <a:gd name="connsiteY3" fmla="*/ 0 h 135831"/>
                    <a:gd name="connsiteX4" fmla="*/ 35848 w 35847"/>
                    <a:gd name="connsiteY4" fmla="*/ 0 h 135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47" h="135831">
                      <a:moveTo>
                        <a:pt x="35848" y="0"/>
                      </a:moveTo>
                      <a:lnTo>
                        <a:pt x="35848" y="135831"/>
                      </a:lnTo>
                      <a:lnTo>
                        <a:pt x="0" y="135831"/>
                      </a:lnTo>
                      <a:lnTo>
                        <a:pt x="0" y="0"/>
                      </a:lnTo>
                      <a:lnTo>
                        <a:pt x="35848" y="0"/>
                      </a:lnTo>
                      <a:close/>
                    </a:path>
                  </a:pathLst>
                </a:custGeom>
                <a:solidFill>
                  <a:srgbClr val="005184"/>
                </a:solidFill>
                <a:ln w="0"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A6B9593A-BC68-0930-CAC7-9ED722DEF23A}"/>
                    </a:ext>
                  </a:extLst>
                </p:cNvPr>
                <p:cNvSpPr/>
                <p:nvPr/>
              </p:nvSpPr>
              <p:spPr>
                <a:xfrm>
                  <a:off x="6261188" y="3526550"/>
                  <a:ext cx="39167" cy="143124"/>
                </a:xfrm>
                <a:custGeom>
                  <a:avLst/>
                  <a:gdLst>
                    <a:gd name="connsiteX0" fmla="*/ 39167 w 39167"/>
                    <a:gd name="connsiteY0" fmla="*/ 18565 h 143124"/>
                    <a:gd name="connsiteX1" fmla="*/ 33565 w 39167"/>
                    <a:gd name="connsiteY1" fmla="*/ 31732 h 143124"/>
                    <a:gd name="connsiteX2" fmla="*/ 19492 w 39167"/>
                    <a:gd name="connsiteY2" fmla="*/ 37036 h 143124"/>
                    <a:gd name="connsiteX3" fmla="*/ 5506 w 39167"/>
                    <a:gd name="connsiteY3" fmla="*/ 31732 h 143124"/>
                    <a:gd name="connsiteX4" fmla="*/ 0 w 39167"/>
                    <a:gd name="connsiteY4" fmla="*/ 18565 h 143124"/>
                    <a:gd name="connsiteX5" fmla="*/ 5506 w 39167"/>
                    <a:gd name="connsiteY5" fmla="*/ 5399 h 143124"/>
                    <a:gd name="connsiteX6" fmla="*/ 19492 w 39167"/>
                    <a:gd name="connsiteY6" fmla="*/ 0 h 143124"/>
                    <a:gd name="connsiteX7" fmla="*/ 33565 w 39167"/>
                    <a:gd name="connsiteY7" fmla="*/ 5399 h 143124"/>
                    <a:gd name="connsiteX8" fmla="*/ 39167 w 39167"/>
                    <a:gd name="connsiteY8" fmla="*/ 18565 h 143124"/>
                    <a:gd name="connsiteX9" fmla="*/ 37455 w 39167"/>
                    <a:gd name="connsiteY9" fmla="*/ 44235 h 143124"/>
                    <a:gd name="connsiteX10" fmla="*/ 37455 w 39167"/>
                    <a:gd name="connsiteY10" fmla="*/ 143125 h 143124"/>
                    <a:gd name="connsiteX11" fmla="*/ 1616 w 39167"/>
                    <a:gd name="connsiteY11" fmla="*/ 143125 h 143124"/>
                    <a:gd name="connsiteX12" fmla="*/ 1616 w 39167"/>
                    <a:gd name="connsiteY12" fmla="*/ 44235 h 143124"/>
                    <a:gd name="connsiteX13" fmla="*/ 37455 w 39167"/>
                    <a:gd name="connsiteY13" fmla="*/ 44235 h 1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67" h="143124">
                      <a:moveTo>
                        <a:pt x="39167" y="18565"/>
                      </a:moveTo>
                      <a:cubicBezTo>
                        <a:pt x="39167" y="23810"/>
                        <a:pt x="37300" y="28201"/>
                        <a:pt x="33565" y="31732"/>
                      </a:cubicBezTo>
                      <a:cubicBezTo>
                        <a:pt x="29814" y="35271"/>
                        <a:pt x="25129" y="37036"/>
                        <a:pt x="19492" y="37036"/>
                      </a:cubicBezTo>
                      <a:cubicBezTo>
                        <a:pt x="13908" y="37036"/>
                        <a:pt x="9258" y="35271"/>
                        <a:pt x="5506" y="31732"/>
                      </a:cubicBezTo>
                      <a:cubicBezTo>
                        <a:pt x="1833" y="28261"/>
                        <a:pt x="0" y="23870"/>
                        <a:pt x="0" y="18565"/>
                      </a:cubicBezTo>
                      <a:cubicBezTo>
                        <a:pt x="0" y="13261"/>
                        <a:pt x="1833" y="8878"/>
                        <a:pt x="5506" y="5399"/>
                      </a:cubicBezTo>
                      <a:cubicBezTo>
                        <a:pt x="9119" y="1800"/>
                        <a:pt x="13788" y="0"/>
                        <a:pt x="19492" y="0"/>
                      </a:cubicBezTo>
                      <a:cubicBezTo>
                        <a:pt x="25250" y="0"/>
                        <a:pt x="29952" y="1800"/>
                        <a:pt x="33565" y="5399"/>
                      </a:cubicBezTo>
                      <a:cubicBezTo>
                        <a:pt x="37300" y="8938"/>
                        <a:pt x="39167" y="13330"/>
                        <a:pt x="39167" y="18565"/>
                      </a:cubicBezTo>
                      <a:close/>
                      <a:moveTo>
                        <a:pt x="37455" y="44235"/>
                      </a:moveTo>
                      <a:lnTo>
                        <a:pt x="37455" y="143125"/>
                      </a:lnTo>
                      <a:lnTo>
                        <a:pt x="1616" y="143125"/>
                      </a:lnTo>
                      <a:lnTo>
                        <a:pt x="1616" y="44235"/>
                      </a:lnTo>
                      <a:lnTo>
                        <a:pt x="37455" y="44235"/>
                      </a:lnTo>
                      <a:close/>
                    </a:path>
                  </a:pathLst>
                </a:custGeom>
                <a:solidFill>
                  <a:srgbClr val="005184"/>
                </a:solidFill>
                <a:ln w="0"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56F43F14-28C0-B5B8-6C94-F4D33F782D6E}"/>
                    </a:ext>
                  </a:extLst>
                </p:cNvPr>
                <p:cNvSpPr/>
                <p:nvPr/>
              </p:nvSpPr>
              <p:spPr>
                <a:xfrm>
                  <a:off x="6316926" y="3567849"/>
                  <a:ext cx="91663" cy="104762"/>
                </a:xfrm>
                <a:custGeom>
                  <a:avLst/>
                  <a:gdLst>
                    <a:gd name="connsiteX0" fmla="*/ 45927 w 91663"/>
                    <a:gd name="connsiteY0" fmla="*/ 65169 h 104762"/>
                    <a:gd name="connsiteX1" fmla="*/ 28811 w 91663"/>
                    <a:gd name="connsiteY1" fmla="*/ 60906 h 104762"/>
                    <a:gd name="connsiteX2" fmla="*/ 2282 w 91663"/>
                    <a:gd name="connsiteY2" fmla="*/ 31258 h 104762"/>
                    <a:gd name="connsiteX3" fmla="*/ 13407 w 91663"/>
                    <a:gd name="connsiteY3" fmla="*/ 8714 h 104762"/>
                    <a:gd name="connsiteX4" fmla="*/ 42979 w 91663"/>
                    <a:gd name="connsiteY4" fmla="*/ 0 h 104762"/>
                    <a:gd name="connsiteX5" fmla="*/ 74357 w 91663"/>
                    <a:gd name="connsiteY5" fmla="*/ 7767 h 104762"/>
                    <a:gd name="connsiteX6" fmla="*/ 87004 w 91663"/>
                    <a:gd name="connsiteY6" fmla="*/ 32205 h 104762"/>
                    <a:gd name="connsiteX7" fmla="*/ 56862 w 91663"/>
                    <a:gd name="connsiteY7" fmla="*/ 32205 h 104762"/>
                    <a:gd name="connsiteX8" fmla="*/ 46117 w 91663"/>
                    <a:gd name="connsiteY8" fmla="*/ 24628 h 104762"/>
                    <a:gd name="connsiteX9" fmla="*/ 40455 w 91663"/>
                    <a:gd name="connsiteY9" fmla="*/ 26427 h 104762"/>
                    <a:gd name="connsiteX10" fmla="*/ 38320 w 91663"/>
                    <a:gd name="connsiteY10" fmla="*/ 30785 h 104762"/>
                    <a:gd name="connsiteX11" fmla="*/ 49065 w 91663"/>
                    <a:gd name="connsiteY11" fmla="*/ 37983 h 104762"/>
                    <a:gd name="connsiteX12" fmla="*/ 65229 w 91663"/>
                    <a:gd name="connsiteY12" fmla="*/ 42056 h 104762"/>
                    <a:gd name="connsiteX13" fmla="*/ 91663 w 91663"/>
                    <a:gd name="connsiteY13" fmla="*/ 71325 h 104762"/>
                    <a:gd name="connsiteX14" fmla="*/ 80443 w 91663"/>
                    <a:gd name="connsiteY14" fmla="*/ 95764 h 104762"/>
                    <a:gd name="connsiteX15" fmla="*/ 48019 w 91663"/>
                    <a:gd name="connsiteY15" fmla="*/ 104762 h 104762"/>
                    <a:gd name="connsiteX16" fmla="*/ 0 w 91663"/>
                    <a:gd name="connsiteY16" fmla="*/ 70189 h 104762"/>
                    <a:gd name="connsiteX17" fmla="*/ 31283 w 91663"/>
                    <a:gd name="connsiteY17" fmla="*/ 70189 h 104762"/>
                    <a:gd name="connsiteX18" fmla="*/ 44786 w 91663"/>
                    <a:gd name="connsiteY18" fmla="*/ 80135 h 104762"/>
                    <a:gd name="connsiteX19" fmla="*/ 55626 w 91663"/>
                    <a:gd name="connsiteY19" fmla="*/ 72178 h 104762"/>
                    <a:gd name="connsiteX20" fmla="*/ 53534 w 91663"/>
                    <a:gd name="connsiteY20" fmla="*/ 67821 h 104762"/>
                    <a:gd name="connsiteX21" fmla="*/ 45927 w 91663"/>
                    <a:gd name="connsiteY21" fmla="*/ 6516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63" h="104762">
                      <a:moveTo>
                        <a:pt x="45927" y="65169"/>
                      </a:moveTo>
                      <a:lnTo>
                        <a:pt x="28811" y="60906"/>
                      </a:lnTo>
                      <a:cubicBezTo>
                        <a:pt x="11125" y="56618"/>
                        <a:pt x="2282" y="46732"/>
                        <a:pt x="2282" y="31258"/>
                      </a:cubicBezTo>
                      <a:cubicBezTo>
                        <a:pt x="2282" y="21855"/>
                        <a:pt x="5990" y="14337"/>
                        <a:pt x="13407" y="8714"/>
                      </a:cubicBezTo>
                      <a:cubicBezTo>
                        <a:pt x="21075" y="2910"/>
                        <a:pt x="30938" y="0"/>
                        <a:pt x="42979" y="0"/>
                      </a:cubicBezTo>
                      <a:cubicBezTo>
                        <a:pt x="55781" y="0"/>
                        <a:pt x="66240" y="2592"/>
                        <a:pt x="74357" y="7767"/>
                      </a:cubicBezTo>
                      <a:cubicBezTo>
                        <a:pt x="82595" y="13011"/>
                        <a:pt x="86814" y="21157"/>
                        <a:pt x="87004" y="32205"/>
                      </a:cubicBezTo>
                      <a:lnTo>
                        <a:pt x="56862" y="32205"/>
                      </a:lnTo>
                      <a:cubicBezTo>
                        <a:pt x="55721" y="27159"/>
                        <a:pt x="52142" y="24628"/>
                        <a:pt x="46117" y="24628"/>
                      </a:cubicBezTo>
                      <a:cubicBezTo>
                        <a:pt x="43774" y="24628"/>
                        <a:pt x="41890" y="25230"/>
                        <a:pt x="40455" y="26427"/>
                      </a:cubicBezTo>
                      <a:cubicBezTo>
                        <a:pt x="39037" y="27633"/>
                        <a:pt x="38320" y="29080"/>
                        <a:pt x="38320" y="30785"/>
                      </a:cubicBezTo>
                      <a:cubicBezTo>
                        <a:pt x="38320" y="33885"/>
                        <a:pt x="41899" y="36278"/>
                        <a:pt x="49065" y="37983"/>
                      </a:cubicBezTo>
                      <a:lnTo>
                        <a:pt x="65229" y="42056"/>
                      </a:lnTo>
                      <a:cubicBezTo>
                        <a:pt x="82855" y="46293"/>
                        <a:pt x="91663" y="56049"/>
                        <a:pt x="91663" y="71325"/>
                      </a:cubicBezTo>
                      <a:cubicBezTo>
                        <a:pt x="91663" y="81624"/>
                        <a:pt x="87920" y="89770"/>
                        <a:pt x="80443" y="95764"/>
                      </a:cubicBezTo>
                      <a:cubicBezTo>
                        <a:pt x="72966" y="101766"/>
                        <a:pt x="62152" y="104762"/>
                        <a:pt x="48019" y="104762"/>
                      </a:cubicBezTo>
                      <a:cubicBezTo>
                        <a:pt x="18352" y="104762"/>
                        <a:pt x="2343" y="93241"/>
                        <a:pt x="0" y="70189"/>
                      </a:cubicBezTo>
                      <a:lnTo>
                        <a:pt x="31283" y="70189"/>
                      </a:lnTo>
                      <a:cubicBezTo>
                        <a:pt x="32615" y="76819"/>
                        <a:pt x="37118" y="80135"/>
                        <a:pt x="44786" y="80135"/>
                      </a:cubicBezTo>
                      <a:cubicBezTo>
                        <a:pt x="52012" y="80135"/>
                        <a:pt x="55626" y="77482"/>
                        <a:pt x="55626" y="72178"/>
                      </a:cubicBezTo>
                      <a:cubicBezTo>
                        <a:pt x="55626" y="70283"/>
                        <a:pt x="54925" y="68837"/>
                        <a:pt x="53534" y="67821"/>
                      </a:cubicBezTo>
                      <a:cubicBezTo>
                        <a:pt x="52142" y="66813"/>
                        <a:pt x="49600" y="65926"/>
                        <a:pt x="45927" y="65168"/>
                      </a:cubicBezTo>
                      <a:close/>
                    </a:path>
                  </a:pathLst>
                </a:custGeom>
                <a:solidFill>
                  <a:srgbClr val="005184"/>
                </a:solidFill>
                <a:ln w="0"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FB00F885-BC17-8EFD-B21D-9AA918332A74}"/>
                    </a:ext>
                  </a:extLst>
                </p:cNvPr>
                <p:cNvSpPr/>
                <p:nvPr/>
              </p:nvSpPr>
              <p:spPr>
                <a:xfrm>
                  <a:off x="6418124" y="3541800"/>
                  <a:ext cx="77495" cy="130810"/>
                </a:xfrm>
                <a:custGeom>
                  <a:avLst/>
                  <a:gdLst>
                    <a:gd name="connsiteX0" fmla="*/ 17306 w 77495"/>
                    <a:gd name="connsiteY0" fmla="*/ 96048 h 130810"/>
                    <a:gd name="connsiteX1" fmla="*/ 17306 w 77495"/>
                    <a:gd name="connsiteY1" fmla="*/ 55128 h 130810"/>
                    <a:gd name="connsiteX2" fmla="*/ 0 w 77495"/>
                    <a:gd name="connsiteY2" fmla="*/ 55128 h 130810"/>
                    <a:gd name="connsiteX3" fmla="*/ 0 w 77495"/>
                    <a:gd name="connsiteY3" fmla="*/ 28985 h 130810"/>
                    <a:gd name="connsiteX4" fmla="*/ 17306 w 77495"/>
                    <a:gd name="connsiteY4" fmla="*/ 28985 h 130810"/>
                    <a:gd name="connsiteX5" fmla="*/ 17306 w 77495"/>
                    <a:gd name="connsiteY5" fmla="*/ 0 h 130810"/>
                    <a:gd name="connsiteX6" fmla="*/ 53153 w 77495"/>
                    <a:gd name="connsiteY6" fmla="*/ 0 h 130810"/>
                    <a:gd name="connsiteX7" fmla="*/ 53153 w 77495"/>
                    <a:gd name="connsiteY7" fmla="*/ 28985 h 130810"/>
                    <a:gd name="connsiteX8" fmla="*/ 75499 w 77495"/>
                    <a:gd name="connsiteY8" fmla="*/ 28985 h 130810"/>
                    <a:gd name="connsiteX9" fmla="*/ 75499 w 77495"/>
                    <a:gd name="connsiteY9" fmla="*/ 55128 h 130810"/>
                    <a:gd name="connsiteX10" fmla="*/ 53153 w 77495"/>
                    <a:gd name="connsiteY10" fmla="*/ 55128 h 130810"/>
                    <a:gd name="connsiteX11" fmla="*/ 53153 w 77495"/>
                    <a:gd name="connsiteY11" fmla="*/ 93774 h 130810"/>
                    <a:gd name="connsiteX12" fmla="*/ 55816 w 77495"/>
                    <a:gd name="connsiteY12" fmla="*/ 100879 h 130810"/>
                    <a:gd name="connsiteX13" fmla="*/ 64849 w 77495"/>
                    <a:gd name="connsiteY13" fmla="*/ 102868 h 130810"/>
                    <a:gd name="connsiteX14" fmla="*/ 77496 w 77495"/>
                    <a:gd name="connsiteY14" fmla="*/ 101731 h 130810"/>
                    <a:gd name="connsiteX15" fmla="*/ 77496 w 77495"/>
                    <a:gd name="connsiteY15" fmla="*/ 128443 h 130810"/>
                    <a:gd name="connsiteX16" fmla="*/ 53724 w 77495"/>
                    <a:gd name="connsiteY16" fmla="*/ 130811 h 130810"/>
                    <a:gd name="connsiteX17" fmla="*/ 25293 w 77495"/>
                    <a:gd name="connsiteY17" fmla="*/ 123422 h 130810"/>
                    <a:gd name="connsiteX18" fmla="*/ 17306 w 77495"/>
                    <a:gd name="connsiteY18" fmla="*/ 96048 h 13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495" h="130810">
                      <a:moveTo>
                        <a:pt x="17306" y="96048"/>
                      </a:moveTo>
                      <a:lnTo>
                        <a:pt x="17306" y="55128"/>
                      </a:lnTo>
                      <a:lnTo>
                        <a:pt x="0" y="55128"/>
                      </a:lnTo>
                      <a:lnTo>
                        <a:pt x="0" y="28985"/>
                      </a:lnTo>
                      <a:lnTo>
                        <a:pt x="17306" y="28985"/>
                      </a:lnTo>
                      <a:lnTo>
                        <a:pt x="17306" y="0"/>
                      </a:lnTo>
                      <a:lnTo>
                        <a:pt x="53153" y="0"/>
                      </a:lnTo>
                      <a:lnTo>
                        <a:pt x="53153" y="28985"/>
                      </a:lnTo>
                      <a:lnTo>
                        <a:pt x="75499" y="28985"/>
                      </a:lnTo>
                      <a:lnTo>
                        <a:pt x="75499" y="55128"/>
                      </a:lnTo>
                      <a:lnTo>
                        <a:pt x="53153" y="55128"/>
                      </a:lnTo>
                      <a:lnTo>
                        <a:pt x="53153" y="93774"/>
                      </a:lnTo>
                      <a:cubicBezTo>
                        <a:pt x="53153" y="97185"/>
                        <a:pt x="54044" y="99553"/>
                        <a:pt x="55816" y="100879"/>
                      </a:cubicBezTo>
                      <a:cubicBezTo>
                        <a:pt x="57588" y="102205"/>
                        <a:pt x="60605" y="102868"/>
                        <a:pt x="64849" y="102868"/>
                      </a:cubicBezTo>
                      <a:cubicBezTo>
                        <a:pt x="69983" y="102868"/>
                        <a:pt x="74202" y="102489"/>
                        <a:pt x="77496" y="101731"/>
                      </a:cubicBezTo>
                      <a:lnTo>
                        <a:pt x="77496" y="128443"/>
                      </a:lnTo>
                      <a:cubicBezTo>
                        <a:pt x="69949" y="130018"/>
                        <a:pt x="62031" y="130811"/>
                        <a:pt x="53724" y="130811"/>
                      </a:cubicBezTo>
                      <a:cubicBezTo>
                        <a:pt x="40092" y="130811"/>
                        <a:pt x="30618" y="128348"/>
                        <a:pt x="25293" y="123422"/>
                      </a:cubicBezTo>
                      <a:cubicBezTo>
                        <a:pt x="19968" y="118307"/>
                        <a:pt x="17306" y="109188"/>
                        <a:pt x="17306" y="96048"/>
                      </a:cubicBezTo>
                      <a:close/>
                    </a:path>
                  </a:pathLst>
                </a:custGeom>
                <a:solidFill>
                  <a:srgbClr val="005184"/>
                </a:solidFill>
                <a:ln w="0"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81760967-DDDA-A8EA-40A4-F07E64CEC40D}"/>
                    </a:ext>
                  </a:extLst>
                </p:cNvPr>
                <p:cNvSpPr/>
                <p:nvPr/>
              </p:nvSpPr>
              <p:spPr>
                <a:xfrm>
                  <a:off x="6509909" y="3526550"/>
                  <a:ext cx="39175" cy="143124"/>
                </a:xfrm>
                <a:custGeom>
                  <a:avLst/>
                  <a:gdLst>
                    <a:gd name="connsiteX0" fmla="*/ 39176 w 39175"/>
                    <a:gd name="connsiteY0" fmla="*/ 18565 h 143124"/>
                    <a:gd name="connsiteX1" fmla="*/ 33565 w 39175"/>
                    <a:gd name="connsiteY1" fmla="*/ 31732 h 143124"/>
                    <a:gd name="connsiteX2" fmla="*/ 19493 w 39175"/>
                    <a:gd name="connsiteY2" fmla="*/ 37036 h 143124"/>
                    <a:gd name="connsiteX3" fmla="*/ 5515 w 39175"/>
                    <a:gd name="connsiteY3" fmla="*/ 31732 h 143124"/>
                    <a:gd name="connsiteX4" fmla="*/ 0 w 39175"/>
                    <a:gd name="connsiteY4" fmla="*/ 18565 h 143124"/>
                    <a:gd name="connsiteX5" fmla="*/ 5515 w 39175"/>
                    <a:gd name="connsiteY5" fmla="*/ 5399 h 143124"/>
                    <a:gd name="connsiteX6" fmla="*/ 19493 w 39175"/>
                    <a:gd name="connsiteY6" fmla="*/ 0 h 143124"/>
                    <a:gd name="connsiteX7" fmla="*/ 33565 w 39175"/>
                    <a:gd name="connsiteY7" fmla="*/ 5399 h 143124"/>
                    <a:gd name="connsiteX8" fmla="*/ 39176 w 39175"/>
                    <a:gd name="connsiteY8" fmla="*/ 18565 h 143124"/>
                    <a:gd name="connsiteX9" fmla="*/ 37464 w 39175"/>
                    <a:gd name="connsiteY9" fmla="*/ 44235 h 143124"/>
                    <a:gd name="connsiteX10" fmla="*/ 37464 w 39175"/>
                    <a:gd name="connsiteY10" fmla="*/ 143125 h 143124"/>
                    <a:gd name="connsiteX11" fmla="*/ 1617 w 39175"/>
                    <a:gd name="connsiteY11" fmla="*/ 143125 h 143124"/>
                    <a:gd name="connsiteX12" fmla="*/ 1617 w 39175"/>
                    <a:gd name="connsiteY12" fmla="*/ 44235 h 143124"/>
                    <a:gd name="connsiteX13" fmla="*/ 37464 w 39175"/>
                    <a:gd name="connsiteY13" fmla="*/ 44235 h 1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75" h="143124">
                      <a:moveTo>
                        <a:pt x="39176" y="18565"/>
                      </a:moveTo>
                      <a:cubicBezTo>
                        <a:pt x="39176" y="23810"/>
                        <a:pt x="37308" y="28201"/>
                        <a:pt x="33565" y="31732"/>
                      </a:cubicBezTo>
                      <a:cubicBezTo>
                        <a:pt x="29823" y="35271"/>
                        <a:pt x="25137" y="37036"/>
                        <a:pt x="19493" y="37036"/>
                      </a:cubicBezTo>
                      <a:cubicBezTo>
                        <a:pt x="13917" y="37036"/>
                        <a:pt x="9258" y="35271"/>
                        <a:pt x="5515" y="31732"/>
                      </a:cubicBezTo>
                      <a:cubicBezTo>
                        <a:pt x="1841" y="28261"/>
                        <a:pt x="0" y="23870"/>
                        <a:pt x="0" y="18565"/>
                      </a:cubicBezTo>
                      <a:cubicBezTo>
                        <a:pt x="0" y="13261"/>
                        <a:pt x="1841" y="8878"/>
                        <a:pt x="5515" y="5399"/>
                      </a:cubicBezTo>
                      <a:cubicBezTo>
                        <a:pt x="9128" y="1800"/>
                        <a:pt x="13787" y="0"/>
                        <a:pt x="19493" y="0"/>
                      </a:cubicBezTo>
                      <a:cubicBezTo>
                        <a:pt x="25258" y="0"/>
                        <a:pt x="29952" y="1800"/>
                        <a:pt x="33565" y="5399"/>
                      </a:cubicBezTo>
                      <a:cubicBezTo>
                        <a:pt x="37308" y="8938"/>
                        <a:pt x="39176" y="13330"/>
                        <a:pt x="39176" y="18565"/>
                      </a:cubicBezTo>
                      <a:close/>
                      <a:moveTo>
                        <a:pt x="37464" y="44235"/>
                      </a:moveTo>
                      <a:lnTo>
                        <a:pt x="37464" y="143125"/>
                      </a:lnTo>
                      <a:lnTo>
                        <a:pt x="1617" y="143125"/>
                      </a:lnTo>
                      <a:lnTo>
                        <a:pt x="1617" y="44235"/>
                      </a:lnTo>
                      <a:lnTo>
                        <a:pt x="37464" y="44235"/>
                      </a:lnTo>
                      <a:close/>
                    </a:path>
                  </a:pathLst>
                </a:custGeom>
                <a:solidFill>
                  <a:srgbClr val="005184"/>
                </a:solidFill>
                <a:ln w="0"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D7F90070-525C-7C42-EBCF-5D83982638D9}"/>
                    </a:ext>
                  </a:extLst>
                </p:cNvPr>
                <p:cNvSpPr/>
                <p:nvPr/>
              </p:nvSpPr>
              <p:spPr>
                <a:xfrm>
                  <a:off x="6565647" y="3567849"/>
                  <a:ext cx="91663" cy="104762"/>
                </a:xfrm>
                <a:custGeom>
                  <a:avLst/>
                  <a:gdLst>
                    <a:gd name="connsiteX0" fmla="*/ 45927 w 91663"/>
                    <a:gd name="connsiteY0" fmla="*/ 65169 h 104762"/>
                    <a:gd name="connsiteX1" fmla="*/ 28811 w 91663"/>
                    <a:gd name="connsiteY1" fmla="*/ 60906 h 104762"/>
                    <a:gd name="connsiteX2" fmla="*/ 2282 w 91663"/>
                    <a:gd name="connsiteY2" fmla="*/ 31258 h 104762"/>
                    <a:gd name="connsiteX3" fmla="*/ 13407 w 91663"/>
                    <a:gd name="connsiteY3" fmla="*/ 8714 h 104762"/>
                    <a:gd name="connsiteX4" fmla="*/ 42979 w 91663"/>
                    <a:gd name="connsiteY4" fmla="*/ 0 h 104762"/>
                    <a:gd name="connsiteX5" fmla="*/ 74357 w 91663"/>
                    <a:gd name="connsiteY5" fmla="*/ 7767 h 104762"/>
                    <a:gd name="connsiteX6" fmla="*/ 87004 w 91663"/>
                    <a:gd name="connsiteY6" fmla="*/ 32205 h 104762"/>
                    <a:gd name="connsiteX7" fmla="*/ 56862 w 91663"/>
                    <a:gd name="connsiteY7" fmla="*/ 32205 h 104762"/>
                    <a:gd name="connsiteX8" fmla="*/ 46117 w 91663"/>
                    <a:gd name="connsiteY8" fmla="*/ 24628 h 104762"/>
                    <a:gd name="connsiteX9" fmla="*/ 40455 w 91663"/>
                    <a:gd name="connsiteY9" fmla="*/ 26427 h 104762"/>
                    <a:gd name="connsiteX10" fmla="*/ 38320 w 91663"/>
                    <a:gd name="connsiteY10" fmla="*/ 30785 h 104762"/>
                    <a:gd name="connsiteX11" fmla="*/ 49064 w 91663"/>
                    <a:gd name="connsiteY11" fmla="*/ 37983 h 104762"/>
                    <a:gd name="connsiteX12" fmla="*/ 65229 w 91663"/>
                    <a:gd name="connsiteY12" fmla="*/ 42056 h 104762"/>
                    <a:gd name="connsiteX13" fmla="*/ 91663 w 91663"/>
                    <a:gd name="connsiteY13" fmla="*/ 71325 h 104762"/>
                    <a:gd name="connsiteX14" fmla="*/ 80443 w 91663"/>
                    <a:gd name="connsiteY14" fmla="*/ 95764 h 104762"/>
                    <a:gd name="connsiteX15" fmla="*/ 48019 w 91663"/>
                    <a:gd name="connsiteY15" fmla="*/ 104762 h 104762"/>
                    <a:gd name="connsiteX16" fmla="*/ 0 w 91663"/>
                    <a:gd name="connsiteY16" fmla="*/ 70189 h 104762"/>
                    <a:gd name="connsiteX17" fmla="*/ 31283 w 91663"/>
                    <a:gd name="connsiteY17" fmla="*/ 70189 h 104762"/>
                    <a:gd name="connsiteX18" fmla="*/ 44786 w 91663"/>
                    <a:gd name="connsiteY18" fmla="*/ 80135 h 104762"/>
                    <a:gd name="connsiteX19" fmla="*/ 55626 w 91663"/>
                    <a:gd name="connsiteY19" fmla="*/ 72178 h 104762"/>
                    <a:gd name="connsiteX20" fmla="*/ 53534 w 91663"/>
                    <a:gd name="connsiteY20" fmla="*/ 67821 h 104762"/>
                    <a:gd name="connsiteX21" fmla="*/ 45927 w 91663"/>
                    <a:gd name="connsiteY21" fmla="*/ 6516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63" h="104762">
                      <a:moveTo>
                        <a:pt x="45927" y="65169"/>
                      </a:moveTo>
                      <a:lnTo>
                        <a:pt x="28811" y="60906"/>
                      </a:lnTo>
                      <a:cubicBezTo>
                        <a:pt x="11125" y="56618"/>
                        <a:pt x="2282" y="46732"/>
                        <a:pt x="2282" y="31258"/>
                      </a:cubicBezTo>
                      <a:cubicBezTo>
                        <a:pt x="2282" y="21855"/>
                        <a:pt x="5990" y="14337"/>
                        <a:pt x="13407" y="8714"/>
                      </a:cubicBezTo>
                      <a:cubicBezTo>
                        <a:pt x="21074" y="2910"/>
                        <a:pt x="30937" y="0"/>
                        <a:pt x="42979" y="0"/>
                      </a:cubicBezTo>
                      <a:cubicBezTo>
                        <a:pt x="55781" y="0"/>
                        <a:pt x="66240" y="2592"/>
                        <a:pt x="74357" y="7767"/>
                      </a:cubicBezTo>
                      <a:cubicBezTo>
                        <a:pt x="82595" y="13011"/>
                        <a:pt x="86814" y="21157"/>
                        <a:pt x="87004" y="32205"/>
                      </a:cubicBezTo>
                      <a:lnTo>
                        <a:pt x="56862" y="32205"/>
                      </a:lnTo>
                      <a:cubicBezTo>
                        <a:pt x="55720" y="27159"/>
                        <a:pt x="52142" y="24628"/>
                        <a:pt x="46117" y="24628"/>
                      </a:cubicBezTo>
                      <a:cubicBezTo>
                        <a:pt x="43774" y="24628"/>
                        <a:pt x="41890" y="25230"/>
                        <a:pt x="40455" y="26427"/>
                      </a:cubicBezTo>
                      <a:cubicBezTo>
                        <a:pt x="39037" y="27633"/>
                        <a:pt x="38320" y="29080"/>
                        <a:pt x="38320" y="30785"/>
                      </a:cubicBezTo>
                      <a:cubicBezTo>
                        <a:pt x="38320" y="33885"/>
                        <a:pt x="41899" y="36278"/>
                        <a:pt x="49064" y="37983"/>
                      </a:cubicBezTo>
                      <a:lnTo>
                        <a:pt x="65229" y="42056"/>
                      </a:lnTo>
                      <a:cubicBezTo>
                        <a:pt x="82855" y="46293"/>
                        <a:pt x="91663" y="56049"/>
                        <a:pt x="91663" y="71325"/>
                      </a:cubicBezTo>
                      <a:cubicBezTo>
                        <a:pt x="91663" y="81624"/>
                        <a:pt x="87920" y="89770"/>
                        <a:pt x="80443" y="95764"/>
                      </a:cubicBezTo>
                      <a:cubicBezTo>
                        <a:pt x="72966" y="101766"/>
                        <a:pt x="62152" y="104762"/>
                        <a:pt x="48019" y="104762"/>
                      </a:cubicBezTo>
                      <a:cubicBezTo>
                        <a:pt x="18352" y="104762"/>
                        <a:pt x="2343" y="93241"/>
                        <a:pt x="0" y="70189"/>
                      </a:cubicBezTo>
                      <a:lnTo>
                        <a:pt x="31283" y="70189"/>
                      </a:lnTo>
                      <a:cubicBezTo>
                        <a:pt x="32615" y="76819"/>
                        <a:pt x="37118" y="80135"/>
                        <a:pt x="44786" y="80135"/>
                      </a:cubicBezTo>
                      <a:cubicBezTo>
                        <a:pt x="52012" y="80135"/>
                        <a:pt x="55626" y="77482"/>
                        <a:pt x="55626" y="72178"/>
                      </a:cubicBezTo>
                      <a:cubicBezTo>
                        <a:pt x="55626" y="70283"/>
                        <a:pt x="54925" y="68837"/>
                        <a:pt x="53534" y="67821"/>
                      </a:cubicBezTo>
                      <a:cubicBezTo>
                        <a:pt x="52142" y="66813"/>
                        <a:pt x="49600" y="65926"/>
                        <a:pt x="45927" y="65168"/>
                      </a:cubicBezTo>
                      <a:close/>
                    </a:path>
                  </a:pathLst>
                </a:custGeom>
                <a:solidFill>
                  <a:srgbClr val="005184"/>
                </a:solidFill>
                <a:ln w="0"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F7375253-B493-B96C-4E1F-359014EA0F61}"/>
                    </a:ext>
                  </a:extLst>
                </p:cNvPr>
                <p:cNvSpPr/>
                <p:nvPr/>
              </p:nvSpPr>
              <p:spPr>
                <a:xfrm>
                  <a:off x="6670933" y="3567849"/>
                  <a:ext cx="105356" cy="104762"/>
                </a:xfrm>
                <a:custGeom>
                  <a:avLst/>
                  <a:gdLst>
                    <a:gd name="connsiteX0" fmla="*/ 104310 w 105356"/>
                    <a:gd name="connsiteY0" fmla="*/ 41678 h 104762"/>
                    <a:gd name="connsiteX1" fmla="*/ 70459 w 105356"/>
                    <a:gd name="connsiteY1" fmla="*/ 41678 h 104762"/>
                    <a:gd name="connsiteX2" fmla="*/ 53724 w 105356"/>
                    <a:gd name="connsiteY2" fmla="*/ 28511 h 104762"/>
                    <a:gd name="connsiteX3" fmla="*/ 40835 w 105356"/>
                    <a:gd name="connsiteY3" fmla="*/ 35288 h 104762"/>
                    <a:gd name="connsiteX4" fmla="*/ 35753 w 105356"/>
                    <a:gd name="connsiteY4" fmla="*/ 52381 h 104762"/>
                    <a:gd name="connsiteX5" fmla="*/ 40697 w 105356"/>
                    <a:gd name="connsiteY5" fmla="*/ 69767 h 104762"/>
                    <a:gd name="connsiteX6" fmla="*/ 53724 w 105356"/>
                    <a:gd name="connsiteY6" fmla="*/ 76440 h 104762"/>
                    <a:gd name="connsiteX7" fmla="*/ 64944 w 105356"/>
                    <a:gd name="connsiteY7" fmla="*/ 72324 h 104762"/>
                    <a:gd name="connsiteX8" fmla="*/ 71220 w 105356"/>
                    <a:gd name="connsiteY8" fmla="*/ 60338 h 104762"/>
                    <a:gd name="connsiteX9" fmla="*/ 105356 w 105356"/>
                    <a:gd name="connsiteY9" fmla="*/ 60338 h 104762"/>
                    <a:gd name="connsiteX10" fmla="*/ 88716 w 105356"/>
                    <a:gd name="connsiteY10" fmla="*/ 93301 h 104762"/>
                    <a:gd name="connsiteX11" fmla="*/ 53344 w 105356"/>
                    <a:gd name="connsiteY11" fmla="*/ 104762 h 104762"/>
                    <a:gd name="connsiteX12" fmla="*/ 15119 w 105356"/>
                    <a:gd name="connsiteY12" fmla="*/ 90365 h 104762"/>
                    <a:gd name="connsiteX13" fmla="*/ 0 w 105356"/>
                    <a:gd name="connsiteY13" fmla="*/ 52381 h 104762"/>
                    <a:gd name="connsiteX14" fmla="*/ 15119 w 105356"/>
                    <a:gd name="connsiteY14" fmla="*/ 14492 h 104762"/>
                    <a:gd name="connsiteX15" fmla="*/ 53344 w 105356"/>
                    <a:gd name="connsiteY15" fmla="*/ 0 h 104762"/>
                    <a:gd name="connsiteX16" fmla="*/ 88716 w 105356"/>
                    <a:gd name="connsiteY16" fmla="*/ 11840 h 104762"/>
                    <a:gd name="connsiteX17" fmla="*/ 104310 w 105356"/>
                    <a:gd name="connsiteY17" fmla="*/ 4167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356" h="104762">
                      <a:moveTo>
                        <a:pt x="104310" y="41678"/>
                      </a:moveTo>
                      <a:lnTo>
                        <a:pt x="70459" y="41678"/>
                      </a:lnTo>
                      <a:cubicBezTo>
                        <a:pt x="68047" y="32903"/>
                        <a:pt x="62472" y="28511"/>
                        <a:pt x="53724" y="28511"/>
                      </a:cubicBezTo>
                      <a:cubicBezTo>
                        <a:pt x="48529" y="28511"/>
                        <a:pt x="44233" y="30776"/>
                        <a:pt x="40835" y="35288"/>
                      </a:cubicBezTo>
                      <a:cubicBezTo>
                        <a:pt x="37447" y="39800"/>
                        <a:pt x="35753" y="45501"/>
                        <a:pt x="35753" y="52381"/>
                      </a:cubicBezTo>
                      <a:cubicBezTo>
                        <a:pt x="35753" y="59520"/>
                        <a:pt x="37404" y="65315"/>
                        <a:pt x="40697" y="69767"/>
                      </a:cubicBezTo>
                      <a:cubicBezTo>
                        <a:pt x="43991" y="74219"/>
                        <a:pt x="48339" y="76440"/>
                        <a:pt x="53724" y="76440"/>
                      </a:cubicBezTo>
                      <a:cubicBezTo>
                        <a:pt x="58098" y="76440"/>
                        <a:pt x="61841" y="75071"/>
                        <a:pt x="64944" y="72324"/>
                      </a:cubicBezTo>
                      <a:cubicBezTo>
                        <a:pt x="68047" y="69577"/>
                        <a:pt x="70139" y="65582"/>
                        <a:pt x="71220" y="60338"/>
                      </a:cubicBezTo>
                      <a:lnTo>
                        <a:pt x="105356" y="60338"/>
                      </a:lnTo>
                      <a:cubicBezTo>
                        <a:pt x="104025" y="74546"/>
                        <a:pt x="98475" y="85534"/>
                        <a:pt x="88716" y="93301"/>
                      </a:cubicBezTo>
                      <a:cubicBezTo>
                        <a:pt x="79147" y="100948"/>
                        <a:pt x="67356" y="104762"/>
                        <a:pt x="53344" y="104762"/>
                      </a:cubicBezTo>
                      <a:cubicBezTo>
                        <a:pt x="38069" y="104762"/>
                        <a:pt x="25328" y="99966"/>
                        <a:pt x="15119" y="90365"/>
                      </a:cubicBezTo>
                      <a:cubicBezTo>
                        <a:pt x="5040" y="80892"/>
                        <a:pt x="0" y="68234"/>
                        <a:pt x="0" y="52381"/>
                      </a:cubicBezTo>
                      <a:cubicBezTo>
                        <a:pt x="0" y="36786"/>
                        <a:pt x="5040" y="24154"/>
                        <a:pt x="15119" y="14492"/>
                      </a:cubicBezTo>
                      <a:cubicBezTo>
                        <a:pt x="25198" y="4831"/>
                        <a:pt x="37940" y="0"/>
                        <a:pt x="53344" y="0"/>
                      </a:cubicBezTo>
                      <a:cubicBezTo>
                        <a:pt x="68047" y="0"/>
                        <a:pt x="79838" y="3952"/>
                        <a:pt x="88716" y="11840"/>
                      </a:cubicBezTo>
                      <a:cubicBezTo>
                        <a:pt x="97784" y="19926"/>
                        <a:pt x="102979" y="29872"/>
                        <a:pt x="104310" y="41678"/>
                      </a:cubicBezTo>
                      <a:close/>
                    </a:path>
                  </a:pathLst>
                </a:custGeom>
                <a:solidFill>
                  <a:srgbClr val="005184"/>
                </a:solidFill>
                <a:ln w="0"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5603A61D-C5EB-5F99-C4D9-777F0759F507}"/>
                    </a:ext>
                  </a:extLst>
                </p:cNvPr>
                <p:cNvSpPr/>
                <p:nvPr/>
              </p:nvSpPr>
              <p:spPr>
                <a:xfrm>
                  <a:off x="6794943" y="3533843"/>
                  <a:ext cx="101267" cy="135831"/>
                </a:xfrm>
                <a:custGeom>
                  <a:avLst/>
                  <a:gdLst>
                    <a:gd name="connsiteX0" fmla="*/ 35847 w 101267"/>
                    <a:gd name="connsiteY0" fmla="*/ 135831 h 135831"/>
                    <a:gd name="connsiteX1" fmla="*/ 0 w 101267"/>
                    <a:gd name="connsiteY1" fmla="*/ 135831 h 135831"/>
                    <a:gd name="connsiteX2" fmla="*/ 0 w 101267"/>
                    <a:gd name="connsiteY2" fmla="*/ 0 h 135831"/>
                    <a:gd name="connsiteX3" fmla="*/ 35847 w 101267"/>
                    <a:gd name="connsiteY3" fmla="*/ 0 h 135831"/>
                    <a:gd name="connsiteX4" fmla="*/ 35847 w 101267"/>
                    <a:gd name="connsiteY4" fmla="*/ 47929 h 135831"/>
                    <a:gd name="connsiteX5" fmla="*/ 36608 w 101267"/>
                    <a:gd name="connsiteY5" fmla="*/ 47929 h 135831"/>
                    <a:gd name="connsiteX6" fmla="*/ 50629 w 101267"/>
                    <a:gd name="connsiteY6" fmla="*/ 37751 h 135831"/>
                    <a:gd name="connsiteX7" fmla="*/ 69508 w 101267"/>
                    <a:gd name="connsiteY7" fmla="*/ 34005 h 135831"/>
                    <a:gd name="connsiteX8" fmla="*/ 93418 w 101267"/>
                    <a:gd name="connsiteY8" fmla="*/ 43055 h 135831"/>
                    <a:gd name="connsiteX9" fmla="*/ 101267 w 101267"/>
                    <a:gd name="connsiteY9" fmla="*/ 71989 h 135831"/>
                    <a:gd name="connsiteX10" fmla="*/ 101267 w 101267"/>
                    <a:gd name="connsiteY10" fmla="*/ 135831 h 135831"/>
                    <a:gd name="connsiteX11" fmla="*/ 65419 w 101267"/>
                    <a:gd name="connsiteY11" fmla="*/ 135831 h 135831"/>
                    <a:gd name="connsiteX12" fmla="*/ 65419 w 101267"/>
                    <a:gd name="connsiteY12" fmla="*/ 81082 h 135831"/>
                    <a:gd name="connsiteX13" fmla="*/ 61573 w 101267"/>
                    <a:gd name="connsiteY13" fmla="*/ 68105 h 135831"/>
                    <a:gd name="connsiteX14" fmla="*/ 50776 w 101267"/>
                    <a:gd name="connsiteY14" fmla="*/ 63463 h 135831"/>
                    <a:gd name="connsiteX15" fmla="*/ 39936 w 101267"/>
                    <a:gd name="connsiteY15" fmla="*/ 68062 h 135831"/>
                    <a:gd name="connsiteX16" fmla="*/ 35847 w 101267"/>
                    <a:gd name="connsiteY16" fmla="*/ 81082 h 135831"/>
                    <a:gd name="connsiteX17" fmla="*/ 35847 w 101267"/>
                    <a:gd name="connsiteY17" fmla="*/ 135831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267" h="135831">
                      <a:moveTo>
                        <a:pt x="35847" y="135831"/>
                      </a:moveTo>
                      <a:lnTo>
                        <a:pt x="0" y="135831"/>
                      </a:lnTo>
                      <a:lnTo>
                        <a:pt x="0" y="0"/>
                      </a:lnTo>
                      <a:lnTo>
                        <a:pt x="35847" y="0"/>
                      </a:lnTo>
                      <a:lnTo>
                        <a:pt x="35847" y="47929"/>
                      </a:lnTo>
                      <a:lnTo>
                        <a:pt x="36608" y="47929"/>
                      </a:lnTo>
                      <a:cubicBezTo>
                        <a:pt x="40031" y="43641"/>
                        <a:pt x="44708" y="40248"/>
                        <a:pt x="50629" y="37751"/>
                      </a:cubicBezTo>
                      <a:cubicBezTo>
                        <a:pt x="56559" y="35254"/>
                        <a:pt x="62852" y="34005"/>
                        <a:pt x="69508" y="34005"/>
                      </a:cubicBezTo>
                      <a:cubicBezTo>
                        <a:pt x="80219" y="34005"/>
                        <a:pt x="88197" y="37028"/>
                        <a:pt x="93418" y="43055"/>
                      </a:cubicBezTo>
                      <a:cubicBezTo>
                        <a:pt x="98657" y="49083"/>
                        <a:pt x="101267" y="58727"/>
                        <a:pt x="101267" y="71989"/>
                      </a:cubicBezTo>
                      <a:lnTo>
                        <a:pt x="101267" y="135831"/>
                      </a:lnTo>
                      <a:lnTo>
                        <a:pt x="65419" y="135831"/>
                      </a:lnTo>
                      <a:lnTo>
                        <a:pt x="65419" y="81082"/>
                      </a:lnTo>
                      <a:cubicBezTo>
                        <a:pt x="65419" y="75528"/>
                        <a:pt x="64131" y="71205"/>
                        <a:pt x="61573" y="68105"/>
                      </a:cubicBezTo>
                      <a:cubicBezTo>
                        <a:pt x="58997" y="65014"/>
                        <a:pt x="55401" y="63463"/>
                        <a:pt x="50776" y="63463"/>
                      </a:cubicBezTo>
                      <a:cubicBezTo>
                        <a:pt x="46273" y="63463"/>
                        <a:pt x="42659" y="64996"/>
                        <a:pt x="39936" y="68062"/>
                      </a:cubicBezTo>
                      <a:cubicBezTo>
                        <a:pt x="37213" y="71127"/>
                        <a:pt x="35847" y="75467"/>
                        <a:pt x="35847" y="81082"/>
                      </a:cubicBezTo>
                      <a:lnTo>
                        <a:pt x="35847" y="135831"/>
                      </a:lnTo>
                      <a:close/>
                    </a:path>
                  </a:pathLst>
                </a:custGeom>
                <a:solidFill>
                  <a:srgbClr val="005184"/>
                </a:solidFill>
                <a:ln w="0"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646C033E-B7B0-3C78-4CD9-E0E4E2F13265}"/>
                    </a:ext>
                  </a:extLst>
                </p:cNvPr>
                <p:cNvSpPr/>
                <p:nvPr/>
              </p:nvSpPr>
              <p:spPr>
                <a:xfrm>
                  <a:off x="6914303" y="3567849"/>
                  <a:ext cx="105070" cy="104762"/>
                </a:xfrm>
                <a:custGeom>
                  <a:avLst/>
                  <a:gdLst>
                    <a:gd name="connsiteX0" fmla="*/ 104310 w 105070"/>
                    <a:gd name="connsiteY0" fmla="*/ 59296 h 104762"/>
                    <a:gd name="connsiteX1" fmla="*/ 35943 w 105070"/>
                    <a:gd name="connsiteY1" fmla="*/ 59296 h 104762"/>
                    <a:gd name="connsiteX2" fmla="*/ 54484 w 105070"/>
                    <a:gd name="connsiteY2" fmla="*/ 79282 h 104762"/>
                    <a:gd name="connsiteX3" fmla="*/ 70839 w 105070"/>
                    <a:gd name="connsiteY3" fmla="*/ 68673 h 104762"/>
                    <a:gd name="connsiteX4" fmla="*/ 104690 w 105070"/>
                    <a:gd name="connsiteY4" fmla="*/ 68673 h 104762"/>
                    <a:gd name="connsiteX5" fmla="*/ 86054 w 105070"/>
                    <a:gd name="connsiteY5" fmla="*/ 95437 h 104762"/>
                    <a:gd name="connsiteX6" fmla="*/ 53153 w 105070"/>
                    <a:gd name="connsiteY6" fmla="*/ 104762 h 104762"/>
                    <a:gd name="connsiteX7" fmla="*/ 14738 w 105070"/>
                    <a:gd name="connsiteY7" fmla="*/ 90365 h 104762"/>
                    <a:gd name="connsiteX8" fmla="*/ 0 w 105070"/>
                    <a:gd name="connsiteY8" fmla="*/ 52381 h 104762"/>
                    <a:gd name="connsiteX9" fmla="*/ 14928 w 105070"/>
                    <a:gd name="connsiteY9" fmla="*/ 14492 h 104762"/>
                    <a:gd name="connsiteX10" fmla="*/ 53344 w 105070"/>
                    <a:gd name="connsiteY10" fmla="*/ 0 h 104762"/>
                    <a:gd name="connsiteX11" fmla="*/ 66751 w 105070"/>
                    <a:gd name="connsiteY11" fmla="*/ 1326 h 104762"/>
                    <a:gd name="connsiteX12" fmla="*/ 80495 w 105070"/>
                    <a:gd name="connsiteY12" fmla="*/ 6252 h 104762"/>
                    <a:gd name="connsiteX13" fmla="*/ 92900 w 105070"/>
                    <a:gd name="connsiteY13" fmla="*/ 15345 h 104762"/>
                    <a:gd name="connsiteX14" fmla="*/ 101648 w 105070"/>
                    <a:gd name="connsiteY14" fmla="*/ 29889 h 104762"/>
                    <a:gd name="connsiteX15" fmla="*/ 105071 w 105070"/>
                    <a:gd name="connsiteY15" fmla="*/ 50392 h 104762"/>
                    <a:gd name="connsiteX16" fmla="*/ 104310 w 105070"/>
                    <a:gd name="connsiteY16" fmla="*/ 59296 h 104762"/>
                    <a:gd name="connsiteX17" fmla="*/ 65091 w 105070"/>
                    <a:gd name="connsiteY17" fmla="*/ 29458 h 104762"/>
                    <a:gd name="connsiteX18" fmla="*/ 53914 w 105070"/>
                    <a:gd name="connsiteY18" fmla="*/ 25196 h 104762"/>
                    <a:gd name="connsiteX19" fmla="*/ 42547 w 105070"/>
                    <a:gd name="connsiteY19" fmla="*/ 29415 h 104762"/>
                    <a:gd name="connsiteX20" fmla="*/ 36608 w 105070"/>
                    <a:gd name="connsiteY20" fmla="*/ 41109 h 104762"/>
                    <a:gd name="connsiteX21" fmla="*/ 70839 w 105070"/>
                    <a:gd name="connsiteY21" fmla="*/ 41109 h 104762"/>
                    <a:gd name="connsiteX22" fmla="*/ 65091 w 105070"/>
                    <a:gd name="connsiteY22" fmla="*/ 2945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0" h="104762">
                      <a:moveTo>
                        <a:pt x="104310" y="59296"/>
                      </a:moveTo>
                      <a:lnTo>
                        <a:pt x="35943" y="59296"/>
                      </a:lnTo>
                      <a:cubicBezTo>
                        <a:pt x="37084" y="72626"/>
                        <a:pt x="43264" y="79282"/>
                        <a:pt x="54484" y="79282"/>
                      </a:cubicBezTo>
                      <a:cubicBezTo>
                        <a:pt x="62852" y="79282"/>
                        <a:pt x="68307" y="75752"/>
                        <a:pt x="70839" y="68673"/>
                      </a:cubicBezTo>
                      <a:lnTo>
                        <a:pt x="104690" y="68673"/>
                      </a:lnTo>
                      <a:cubicBezTo>
                        <a:pt x="101328" y="80298"/>
                        <a:pt x="95121" y="89219"/>
                        <a:pt x="86054" y="95437"/>
                      </a:cubicBezTo>
                      <a:cubicBezTo>
                        <a:pt x="76986" y="101654"/>
                        <a:pt x="66025" y="104762"/>
                        <a:pt x="53153" y="104762"/>
                      </a:cubicBezTo>
                      <a:cubicBezTo>
                        <a:pt x="37559" y="104762"/>
                        <a:pt x="24757" y="99966"/>
                        <a:pt x="14738" y="90365"/>
                      </a:cubicBezTo>
                      <a:cubicBezTo>
                        <a:pt x="4910" y="80772"/>
                        <a:pt x="0" y="68105"/>
                        <a:pt x="0" y="52381"/>
                      </a:cubicBezTo>
                      <a:cubicBezTo>
                        <a:pt x="0" y="36657"/>
                        <a:pt x="4979" y="24033"/>
                        <a:pt x="14928" y="14492"/>
                      </a:cubicBezTo>
                      <a:cubicBezTo>
                        <a:pt x="24818" y="4831"/>
                        <a:pt x="37620" y="0"/>
                        <a:pt x="53344" y="0"/>
                      </a:cubicBezTo>
                      <a:cubicBezTo>
                        <a:pt x="57847" y="0"/>
                        <a:pt x="62316" y="448"/>
                        <a:pt x="66751" y="1326"/>
                      </a:cubicBezTo>
                      <a:cubicBezTo>
                        <a:pt x="71185" y="2213"/>
                        <a:pt x="75767" y="3858"/>
                        <a:pt x="80495" y="6252"/>
                      </a:cubicBezTo>
                      <a:cubicBezTo>
                        <a:pt x="85215" y="8654"/>
                        <a:pt x="89347" y="11685"/>
                        <a:pt x="92900" y="15345"/>
                      </a:cubicBezTo>
                      <a:cubicBezTo>
                        <a:pt x="96452" y="19013"/>
                        <a:pt x="99366" y="23861"/>
                        <a:pt x="101648" y="29889"/>
                      </a:cubicBezTo>
                      <a:cubicBezTo>
                        <a:pt x="103930" y="35917"/>
                        <a:pt x="105071" y="42754"/>
                        <a:pt x="105071" y="50392"/>
                      </a:cubicBezTo>
                      <a:cubicBezTo>
                        <a:pt x="105071" y="53742"/>
                        <a:pt x="104820" y="56712"/>
                        <a:pt x="104310" y="59296"/>
                      </a:cubicBezTo>
                      <a:close/>
                      <a:moveTo>
                        <a:pt x="65091" y="29458"/>
                      </a:moveTo>
                      <a:cubicBezTo>
                        <a:pt x="62014" y="26617"/>
                        <a:pt x="58288" y="25196"/>
                        <a:pt x="53914" y="25196"/>
                      </a:cubicBezTo>
                      <a:cubicBezTo>
                        <a:pt x="49540" y="25196"/>
                        <a:pt x="45754" y="26608"/>
                        <a:pt x="42547" y="29415"/>
                      </a:cubicBezTo>
                      <a:cubicBezTo>
                        <a:pt x="39348" y="32223"/>
                        <a:pt x="37369" y="36123"/>
                        <a:pt x="36608" y="41109"/>
                      </a:cubicBezTo>
                      <a:lnTo>
                        <a:pt x="70839" y="41109"/>
                      </a:lnTo>
                      <a:cubicBezTo>
                        <a:pt x="70079" y="36184"/>
                        <a:pt x="68160" y="32300"/>
                        <a:pt x="65091" y="29458"/>
                      </a:cubicBezTo>
                      <a:close/>
                    </a:path>
                  </a:pathLst>
                </a:custGeom>
                <a:solidFill>
                  <a:srgbClr val="005184"/>
                </a:solidFill>
                <a:ln w="0"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6AD87D9F-E447-E110-D312-9725AFC9524D}"/>
                    </a:ext>
                  </a:extLst>
                </p:cNvPr>
                <p:cNvSpPr/>
                <p:nvPr/>
              </p:nvSpPr>
              <p:spPr>
                <a:xfrm>
                  <a:off x="7080842" y="3570785"/>
                  <a:ext cx="94040" cy="98889"/>
                </a:xfrm>
                <a:custGeom>
                  <a:avLst/>
                  <a:gdLst>
                    <a:gd name="connsiteX0" fmla="*/ 0 w 94040"/>
                    <a:gd name="connsiteY0" fmla="*/ 98890 h 98889"/>
                    <a:gd name="connsiteX1" fmla="*/ 0 w 94040"/>
                    <a:gd name="connsiteY1" fmla="*/ 77388 h 98889"/>
                    <a:gd name="connsiteX2" fmla="*/ 44596 w 94040"/>
                    <a:gd name="connsiteY2" fmla="*/ 26143 h 98889"/>
                    <a:gd name="connsiteX3" fmla="*/ 3328 w 94040"/>
                    <a:gd name="connsiteY3" fmla="*/ 26143 h 98889"/>
                    <a:gd name="connsiteX4" fmla="*/ 3328 w 94040"/>
                    <a:gd name="connsiteY4" fmla="*/ 0 h 98889"/>
                    <a:gd name="connsiteX5" fmla="*/ 91188 w 94040"/>
                    <a:gd name="connsiteY5" fmla="*/ 0 h 98889"/>
                    <a:gd name="connsiteX6" fmla="*/ 91188 w 94040"/>
                    <a:gd name="connsiteY6" fmla="*/ 21691 h 98889"/>
                    <a:gd name="connsiteX7" fmla="*/ 46593 w 94040"/>
                    <a:gd name="connsiteY7" fmla="*/ 72746 h 98889"/>
                    <a:gd name="connsiteX8" fmla="*/ 94041 w 94040"/>
                    <a:gd name="connsiteY8" fmla="*/ 72746 h 98889"/>
                    <a:gd name="connsiteX9" fmla="*/ 94041 w 94040"/>
                    <a:gd name="connsiteY9" fmla="*/ 98890 h 98889"/>
                    <a:gd name="connsiteX10" fmla="*/ 0 w 94040"/>
                    <a:gd name="connsiteY10" fmla="*/ 98890 h 9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040" h="98889">
                      <a:moveTo>
                        <a:pt x="0" y="98890"/>
                      </a:moveTo>
                      <a:lnTo>
                        <a:pt x="0" y="77388"/>
                      </a:lnTo>
                      <a:lnTo>
                        <a:pt x="44596" y="26143"/>
                      </a:lnTo>
                      <a:lnTo>
                        <a:pt x="3328" y="26143"/>
                      </a:lnTo>
                      <a:lnTo>
                        <a:pt x="3328" y="0"/>
                      </a:lnTo>
                      <a:lnTo>
                        <a:pt x="91188" y="0"/>
                      </a:lnTo>
                      <a:lnTo>
                        <a:pt x="91188" y="21691"/>
                      </a:lnTo>
                      <a:lnTo>
                        <a:pt x="46593" y="72746"/>
                      </a:lnTo>
                      <a:lnTo>
                        <a:pt x="94041" y="72746"/>
                      </a:lnTo>
                      <a:lnTo>
                        <a:pt x="94041" y="98890"/>
                      </a:lnTo>
                      <a:lnTo>
                        <a:pt x="0" y="98890"/>
                      </a:lnTo>
                      <a:close/>
                    </a:path>
                  </a:pathLst>
                </a:custGeom>
                <a:solidFill>
                  <a:srgbClr val="005184"/>
                </a:solidFill>
                <a:ln w="0"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D1B33A15-304F-3027-3FA3-FD9A5980E189}"/>
                    </a:ext>
                  </a:extLst>
                </p:cNvPr>
                <p:cNvSpPr/>
                <p:nvPr/>
              </p:nvSpPr>
              <p:spPr>
                <a:xfrm>
                  <a:off x="7187365" y="3567849"/>
                  <a:ext cx="107447" cy="104762"/>
                </a:xfrm>
                <a:custGeom>
                  <a:avLst/>
                  <a:gdLst>
                    <a:gd name="connsiteX0" fmla="*/ 0 w 107447"/>
                    <a:gd name="connsiteY0" fmla="*/ 52381 h 104762"/>
                    <a:gd name="connsiteX1" fmla="*/ 14928 w 107447"/>
                    <a:gd name="connsiteY1" fmla="*/ 14682 h 104762"/>
                    <a:gd name="connsiteX2" fmla="*/ 53724 w 107447"/>
                    <a:gd name="connsiteY2" fmla="*/ 0 h 104762"/>
                    <a:gd name="connsiteX3" fmla="*/ 92234 w 107447"/>
                    <a:gd name="connsiteY3" fmla="*/ 14682 h 104762"/>
                    <a:gd name="connsiteX4" fmla="*/ 107448 w 107447"/>
                    <a:gd name="connsiteY4" fmla="*/ 52381 h 104762"/>
                    <a:gd name="connsiteX5" fmla="*/ 92234 w 107447"/>
                    <a:gd name="connsiteY5" fmla="*/ 90175 h 104762"/>
                    <a:gd name="connsiteX6" fmla="*/ 53724 w 107447"/>
                    <a:gd name="connsiteY6" fmla="*/ 104762 h 104762"/>
                    <a:gd name="connsiteX7" fmla="*/ 14928 w 107447"/>
                    <a:gd name="connsiteY7" fmla="*/ 90175 h 104762"/>
                    <a:gd name="connsiteX8" fmla="*/ 0 w 107447"/>
                    <a:gd name="connsiteY8" fmla="*/ 52381 h 104762"/>
                    <a:gd name="connsiteX9" fmla="*/ 35943 w 107447"/>
                    <a:gd name="connsiteY9" fmla="*/ 52381 h 104762"/>
                    <a:gd name="connsiteX10" fmla="*/ 40792 w 107447"/>
                    <a:gd name="connsiteY10" fmla="*/ 69956 h 104762"/>
                    <a:gd name="connsiteX11" fmla="*/ 53724 w 107447"/>
                    <a:gd name="connsiteY11" fmla="*/ 76440 h 104762"/>
                    <a:gd name="connsiteX12" fmla="*/ 66509 w 107447"/>
                    <a:gd name="connsiteY12" fmla="*/ 69904 h 104762"/>
                    <a:gd name="connsiteX13" fmla="*/ 71410 w 107447"/>
                    <a:gd name="connsiteY13" fmla="*/ 52381 h 104762"/>
                    <a:gd name="connsiteX14" fmla="*/ 66509 w 107447"/>
                    <a:gd name="connsiteY14" fmla="*/ 35047 h 104762"/>
                    <a:gd name="connsiteX15" fmla="*/ 53724 w 107447"/>
                    <a:gd name="connsiteY15" fmla="*/ 28511 h 104762"/>
                    <a:gd name="connsiteX16" fmla="*/ 40792 w 107447"/>
                    <a:gd name="connsiteY16" fmla="*/ 35004 h 104762"/>
                    <a:gd name="connsiteX17" fmla="*/ 35943 w 107447"/>
                    <a:gd name="connsiteY17" fmla="*/ 52381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447" h="104762">
                      <a:moveTo>
                        <a:pt x="0" y="52381"/>
                      </a:moveTo>
                      <a:cubicBezTo>
                        <a:pt x="0" y="36976"/>
                        <a:pt x="4979" y="24412"/>
                        <a:pt x="14928" y="14682"/>
                      </a:cubicBezTo>
                      <a:cubicBezTo>
                        <a:pt x="24947" y="4900"/>
                        <a:pt x="37879" y="0"/>
                        <a:pt x="53724" y="0"/>
                      </a:cubicBezTo>
                      <a:cubicBezTo>
                        <a:pt x="69379" y="0"/>
                        <a:pt x="82215" y="4900"/>
                        <a:pt x="92234" y="14682"/>
                      </a:cubicBezTo>
                      <a:cubicBezTo>
                        <a:pt x="102374" y="24412"/>
                        <a:pt x="107448" y="36976"/>
                        <a:pt x="107448" y="52381"/>
                      </a:cubicBezTo>
                      <a:cubicBezTo>
                        <a:pt x="107448" y="67666"/>
                        <a:pt x="102374" y="80264"/>
                        <a:pt x="92234" y="90175"/>
                      </a:cubicBezTo>
                      <a:cubicBezTo>
                        <a:pt x="82285" y="99906"/>
                        <a:pt x="69448" y="104762"/>
                        <a:pt x="53724" y="104762"/>
                      </a:cubicBezTo>
                      <a:cubicBezTo>
                        <a:pt x="38000" y="104762"/>
                        <a:pt x="25068" y="99906"/>
                        <a:pt x="14928" y="90175"/>
                      </a:cubicBezTo>
                      <a:cubicBezTo>
                        <a:pt x="4979" y="80453"/>
                        <a:pt x="0" y="67855"/>
                        <a:pt x="0" y="52381"/>
                      </a:cubicBezTo>
                      <a:close/>
                      <a:moveTo>
                        <a:pt x="35943" y="52381"/>
                      </a:moveTo>
                      <a:cubicBezTo>
                        <a:pt x="35943" y="59769"/>
                        <a:pt x="37559" y="65633"/>
                        <a:pt x="40792" y="69956"/>
                      </a:cubicBezTo>
                      <a:cubicBezTo>
                        <a:pt x="44025" y="74279"/>
                        <a:pt x="48338" y="76440"/>
                        <a:pt x="53724" y="76440"/>
                      </a:cubicBezTo>
                      <a:cubicBezTo>
                        <a:pt x="58988" y="76440"/>
                        <a:pt x="63250" y="74262"/>
                        <a:pt x="66509" y="69904"/>
                      </a:cubicBezTo>
                      <a:cubicBezTo>
                        <a:pt x="69776" y="65547"/>
                        <a:pt x="71410" y="59709"/>
                        <a:pt x="71410" y="52381"/>
                      </a:cubicBezTo>
                      <a:cubicBezTo>
                        <a:pt x="71410" y="45182"/>
                        <a:pt x="69776" y="39404"/>
                        <a:pt x="66509" y="35047"/>
                      </a:cubicBezTo>
                      <a:cubicBezTo>
                        <a:pt x="63250" y="30690"/>
                        <a:pt x="58988" y="28511"/>
                        <a:pt x="53724" y="28511"/>
                      </a:cubicBezTo>
                      <a:cubicBezTo>
                        <a:pt x="48338" y="28511"/>
                        <a:pt x="44025" y="30681"/>
                        <a:pt x="40792" y="35004"/>
                      </a:cubicBezTo>
                      <a:cubicBezTo>
                        <a:pt x="37559" y="39326"/>
                        <a:pt x="35943" y="45122"/>
                        <a:pt x="35943" y="52381"/>
                      </a:cubicBezTo>
                      <a:close/>
                    </a:path>
                  </a:pathLst>
                </a:custGeom>
                <a:solidFill>
                  <a:srgbClr val="005184"/>
                </a:solidFill>
                <a:ln w="0"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23DA2426-6390-5462-B27C-170E45FB366C}"/>
                    </a:ext>
                  </a:extLst>
                </p:cNvPr>
                <p:cNvSpPr/>
                <p:nvPr/>
              </p:nvSpPr>
              <p:spPr>
                <a:xfrm>
                  <a:off x="7313285" y="3567849"/>
                  <a:ext cx="75688" cy="101825"/>
                </a:xfrm>
                <a:custGeom>
                  <a:avLst/>
                  <a:gdLst>
                    <a:gd name="connsiteX0" fmla="*/ 35848 w 75688"/>
                    <a:gd name="connsiteY0" fmla="*/ 64600 h 101825"/>
                    <a:gd name="connsiteX1" fmla="*/ 35848 w 75688"/>
                    <a:gd name="connsiteY1" fmla="*/ 101826 h 101825"/>
                    <a:gd name="connsiteX2" fmla="*/ 0 w 75688"/>
                    <a:gd name="connsiteY2" fmla="*/ 101826 h 101825"/>
                    <a:gd name="connsiteX3" fmla="*/ 0 w 75688"/>
                    <a:gd name="connsiteY3" fmla="*/ 2936 h 101825"/>
                    <a:gd name="connsiteX4" fmla="*/ 34802 w 75688"/>
                    <a:gd name="connsiteY4" fmla="*/ 2936 h 101825"/>
                    <a:gd name="connsiteX5" fmla="*/ 34802 w 75688"/>
                    <a:gd name="connsiteY5" fmla="*/ 17618 h 101825"/>
                    <a:gd name="connsiteX6" fmla="*/ 35658 w 75688"/>
                    <a:gd name="connsiteY6" fmla="*/ 17618 h 101825"/>
                    <a:gd name="connsiteX7" fmla="*/ 51347 w 75688"/>
                    <a:gd name="connsiteY7" fmla="*/ 4030 h 101825"/>
                    <a:gd name="connsiteX8" fmla="*/ 75689 w 75688"/>
                    <a:gd name="connsiteY8" fmla="*/ 0 h 101825"/>
                    <a:gd name="connsiteX9" fmla="*/ 75689 w 75688"/>
                    <a:gd name="connsiteY9" fmla="*/ 32963 h 101825"/>
                    <a:gd name="connsiteX10" fmla="*/ 65610 w 75688"/>
                    <a:gd name="connsiteY10" fmla="*/ 31826 h 101825"/>
                    <a:gd name="connsiteX11" fmla="*/ 43783 w 75688"/>
                    <a:gd name="connsiteY11" fmla="*/ 40687 h 101825"/>
                    <a:gd name="connsiteX12" fmla="*/ 35848 w 75688"/>
                    <a:gd name="connsiteY12" fmla="*/ 64600 h 10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688" h="101825">
                      <a:moveTo>
                        <a:pt x="35848" y="64600"/>
                      </a:moveTo>
                      <a:lnTo>
                        <a:pt x="35848" y="101826"/>
                      </a:lnTo>
                      <a:lnTo>
                        <a:pt x="0" y="101826"/>
                      </a:lnTo>
                      <a:lnTo>
                        <a:pt x="0" y="2936"/>
                      </a:lnTo>
                      <a:lnTo>
                        <a:pt x="34802" y="2936"/>
                      </a:lnTo>
                      <a:lnTo>
                        <a:pt x="34802" y="17618"/>
                      </a:lnTo>
                      <a:lnTo>
                        <a:pt x="35658" y="17618"/>
                      </a:lnTo>
                      <a:cubicBezTo>
                        <a:pt x="39841" y="11246"/>
                        <a:pt x="45071" y="6717"/>
                        <a:pt x="51347" y="4030"/>
                      </a:cubicBezTo>
                      <a:cubicBezTo>
                        <a:pt x="57623" y="1343"/>
                        <a:pt x="65739" y="0"/>
                        <a:pt x="75689" y="0"/>
                      </a:cubicBezTo>
                      <a:lnTo>
                        <a:pt x="75689" y="32963"/>
                      </a:lnTo>
                      <a:cubicBezTo>
                        <a:pt x="73467" y="32205"/>
                        <a:pt x="70113" y="31826"/>
                        <a:pt x="65610" y="31826"/>
                      </a:cubicBezTo>
                      <a:cubicBezTo>
                        <a:pt x="56352" y="31826"/>
                        <a:pt x="49082" y="34780"/>
                        <a:pt x="43783" y="40687"/>
                      </a:cubicBezTo>
                      <a:cubicBezTo>
                        <a:pt x="38493" y="46594"/>
                        <a:pt x="35848" y="54560"/>
                        <a:pt x="35848" y="64600"/>
                      </a:cubicBezTo>
                      <a:close/>
                    </a:path>
                  </a:pathLst>
                </a:custGeom>
                <a:solidFill>
                  <a:srgbClr val="005184"/>
                </a:solidFill>
                <a:ln w="0"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FBEDF776-28DE-8466-048C-7CD8D533E0A3}"/>
                    </a:ext>
                  </a:extLst>
                </p:cNvPr>
                <p:cNvSpPr/>
                <p:nvPr/>
              </p:nvSpPr>
              <p:spPr>
                <a:xfrm>
                  <a:off x="7402209" y="3567849"/>
                  <a:ext cx="105355" cy="141608"/>
                </a:xfrm>
                <a:custGeom>
                  <a:avLst/>
                  <a:gdLst>
                    <a:gd name="connsiteX0" fmla="*/ 69318 w 105355"/>
                    <a:gd name="connsiteY0" fmla="*/ 99931 h 141608"/>
                    <a:gd name="connsiteX1" fmla="*/ 69318 w 105355"/>
                    <a:gd name="connsiteY1" fmla="*/ 85913 h 141608"/>
                    <a:gd name="connsiteX2" fmla="*/ 68462 w 105355"/>
                    <a:gd name="connsiteY2" fmla="*/ 85913 h 141608"/>
                    <a:gd name="connsiteX3" fmla="*/ 57052 w 105355"/>
                    <a:gd name="connsiteY3" fmla="*/ 94722 h 141608"/>
                    <a:gd name="connsiteX4" fmla="*/ 41077 w 105355"/>
                    <a:gd name="connsiteY4" fmla="*/ 97942 h 141608"/>
                    <a:gd name="connsiteX5" fmla="*/ 10840 w 105355"/>
                    <a:gd name="connsiteY5" fmla="*/ 84208 h 141608"/>
                    <a:gd name="connsiteX6" fmla="*/ 0 w 105355"/>
                    <a:gd name="connsiteY6" fmla="*/ 49066 h 141608"/>
                    <a:gd name="connsiteX7" fmla="*/ 11220 w 105355"/>
                    <a:gd name="connsiteY7" fmla="*/ 13356 h 141608"/>
                    <a:gd name="connsiteX8" fmla="*/ 41457 w 105355"/>
                    <a:gd name="connsiteY8" fmla="*/ 0 h 141608"/>
                    <a:gd name="connsiteX9" fmla="*/ 69508 w 105355"/>
                    <a:gd name="connsiteY9" fmla="*/ 12409 h 141608"/>
                    <a:gd name="connsiteX10" fmla="*/ 70269 w 105355"/>
                    <a:gd name="connsiteY10" fmla="*/ 12409 h 141608"/>
                    <a:gd name="connsiteX11" fmla="*/ 70269 w 105355"/>
                    <a:gd name="connsiteY11" fmla="*/ 2936 h 141608"/>
                    <a:gd name="connsiteX12" fmla="*/ 105356 w 105355"/>
                    <a:gd name="connsiteY12" fmla="*/ 2936 h 141608"/>
                    <a:gd name="connsiteX13" fmla="*/ 105356 w 105355"/>
                    <a:gd name="connsiteY13" fmla="*/ 97374 h 141608"/>
                    <a:gd name="connsiteX14" fmla="*/ 92139 w 105355"/>
                    <a:gd name="connsiteY14" fmla="*/ 129769 h 141608"/>
                    <a:gd name="connsiteX15" fmla="*/ 52963 w 105355"/>
                    <a:gd name="connsiteY15" fmla="*/ 141609 h 141608"/>
                    <a:gd name="connsiteX16" fmla="*/ 19778 w 105355"/>
                    <a:gd name="connsiteY16" fmla="*/ 132232 h 141608"/>
                    <a:gd name="connsiteX17" fmla="*/ 3423 w 105355"/>
                    <a:gd name="connsiteY17" fmla="*/ 105330 h 141608"/>
                    <a:gd name="connsiteX18" fmla="*/ 36799 w 105355"/>
                    <a:gd name="connsiteY18" fmla="*/ 105330 h 141608"/>
                    <a:gd name="connsiteX19" fmla="*/ 52583 w 105355"/>
                    <a:gd name="connsiteY19" fmla="*/ 115561 h 141608"/>
                    <a:gd name="connsiteX20" fmla="*/ 69318 w 105355"/>
                    <a:gd name="connsiteY20" fmla="*/ 99931 h 141608"/>
                    <a:gd name="connsiteX21" fmla="*/ 53723 w 105355"/>
                    <a:gd name="connsiteY21" fmla="*/ 69999 h 141608"/>
                    <a:gd name="connsiteX22" fmla="*/ 66275 w 105355"/>
                    <a:gd name="connsiteY22" fmla="*/ 64083 h 141608"/>
                    <a:gd name="connsiteX23" fmla="*/ 71220 w 105355"/>
                    <a:gd name="connsiteY23" fmla="*/ 49066 h 141608"/>
                    <a:gd name="connsiteX24" fmla="*/ 66275 w 105355"/>
                    <a:gd name="connsiteY24" fmla="*/ 34057 h 141608"/>
                    <a:gd name="connsiteX25" fmla="*/ 53723 w 105355"/>
                    <a:gd name="connsiteY25" fmla="*/ 28132 h 141608"/>
                    <a:gd name="connsiteX26" fmla="*/ 41216 w 105355"/>
                    <a:gd name="connsiteY26" fmla="*/ 34005 h 141608"/>
                    <a:gd name="connsiteX27" fmla="*/ 36418 w 105355"/>
                    <a:gd name="connsiteY27" fmla="*/ 49066 h 141608"/>
                    <a:gd name="connsiteX28" fmla="*/ 41216 w 105355"/>
                    <a:gd name="connsiteY28" fmla="*/ 64126 h 141608"/>
                    <a:gd name="connsiteX29" fmla="*/ 53723 w 105355"/>
                    <a:gd name="connsiteY29" fmla="*/ 69999 h 14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5355" h="141608">
                      <a:moveTo>
                        <a:pt x="69318" y="99931"/>
                      </a:moveTo>
                      <a:lnTo>
                        <a:pt x="69318" y="85913"/>
                      </a:lnTo>
                      <a:lnTo>
                        <a:pt x="68462" y="85913"/>
                      </a:lnTo>
                      <a:cubicBezTo>
                        <a:pt x="65860" y="89641"/>
                        <a:pt x="62057" y="92578"/>
                        <a:pt x="57052" y="94722"/>
                      </a:cubicBezTo>
                      <a:cubicBezTo>
                        <a:pt x="52047" y="96874"/>
                        <a:pt x="46722" y="97942"/>
                        <a:pt x="41077" y="97942"/>
                      </a:cubicBezTo>
                      <a:cubicBezTo>
                        <a:pt x="28206" y="97942"/>
                        <a:pt x="18127" y="93370"/>
                        <a:pt x="10840" y="84208"/>
                      </a:cubicBezTo>
                      <a:cubicBezTo>
                        <a:pt x="3613" y="75114"/>
                        <a:pt x="0" y="63403"/>
                        <a:pt x="0" y="49066"/>
                      </a:cubicBezTo>
                      <a:cubicBezTo>
                        <a:pt x="0" y="34040"/>
                        <a:pt x="3743" y="22139"/>
                        <a:pt x="11220" y="13356"/>
                      </a:cubicBezTo>
                      <a:cubicBezTo>
                        <a:pt x="18827" y="4452"/>
                        <a:pt x="28906" y="0"/>
                        <a:pt x="41457" y="0"/>
                      </a:cubicBezTo>
                      <a:cubicBezTo>
                        <a:pt x="53758" y="0"/>
                        <a:pt x="63103" y="4142"/>
                        <a:pt x="69508" y="12409"/>
                      </a:cubicBezTo>
                      <a:lnTo>
                        <a:pt x="70269" y="12409"/>
                      </a:lnTo>
                      <a:lnTo>
                        <a:pt x="70269" y="2936"/>
                      </a:lnTo>
                      <a:lnTo>
                        <a:pt x="105356" y="2936"/>
                      </a:lnTo>
                      <a:lnTo>
                        <a:pt x="105356" y="97374"/>
                      </a:lnTo>
                      <a:cubicBezTo>
                        <a:pt x="105356" y="111074"/>
                        <a:pt x="100947" y="121872"/>
                        <a:pt x="92139" y="129769"/>
                      </a:cubicBezTo>
                      <a:cubicBezTo>
                        <a:pt x="83330" y="137665"/>
                        <a:pt x="70269" y="141609"/>
                        <a:pt x="52963" y="141609"/>
                      </a:cubicBezTo>
                      <a:cubicBezTo>
                        <a:pt x="39400" y="141609"/>
                        <a:pt x="28336" y="138483"/>
                        <a:pt x="19778" y="132232"/>
                      </a:cubicBezTo>
                      <a:cubicBezTo>
                        <a:pt x="11220" y="125980"/>
                        <a:pt x="5766" y="117016"/>
                        <a:pt x="3423" y="105330"/>
                      </a:cubicBezTo>
                      <a:lnTo>
                        <a:pt x="36799" y="105330"/>
                      </a:lnTo>
                      <a:cubicBezTo>
                        <a:pt x="38700" y="112150"/>
                        <a:pt x="43964" y="115561"/>
                        <a:pt x="52583" y="115561"/>
                      </a:cubicBezTo>
                      <a:cubicBezTo>
                        <a:pt x="63742" y="115561"/>
                        <a:pt x="69318" y="110351"/>
                        <a:pt x="69318" y="99931"/>
                      </a:cubicBezTo>
                      <a:close/>
                      <a:moveTo>
                        <a:pt x="53723" y="69999"/>
                      </a:moveTo>
                      <a:cubicBezTo>
                        <a:pt x="58798" y="69999"/>
                        <a:pt x="62981" y="68027"/>
                        <a:pt x="66275" y="64083"/>
                      </a:cubicBezTo>
                      <a:cubicBezTo>
                        <a:pt x="69568" y="60140"/>
                        <a:pt x="71220" y="55128"/>
                        <a:pt x="71220" y="49066"/>
                      </a:cubicBezTo>
                      <a:cubicBezTo>
                        <a:pt x="71220" y="43003"/>
                        <a:pt x="69569" y="38000"/>
                        <a:pt x="66275" y="34057"/>
                      </a:cubicBezTo>
                      <a:cubicBezTo>
                        <a:pt x="62981" y="30113"/>
                        <a:pt x="58798" y="28132"/>
                        <a:pt x="53723" y="28132"/>
                      </a:cubicBezTo>
                      <a:cubicBezTo>
                        <a:pt x="48589" y="28132"/>
                        <a:pt x="44422" y="30096"/>
                        <a:pt x="41216" y="34005"/>
                      </a:cubicBezTo>
                      <a:cubicBezTo>
                        <a:pt x="38017" y="37923"/>
                        <a:pt x="36418" y="42943"/>
                        <a:pt x="36418" y="49066"/>
                      </a:cubicBezTo>
                      <a:cubicBezTo>
                        <a:pt x="36418" y="55197"/>
                        <a:pt x="38017" y="60217"/>
                        <a:pt x="41216" y="64126"/>
                      </a:cubicBezTo>
                      <a:cubicBezTo>
                        <a:pt x="44422" y="68044"/>
                        <a:pt x="48589" y="69999"/>
                        <a:pt x="53723" y="69999"/>
                      </a:cubicBezTo>
                      <a:close/>
                    </a:path>
                  </a:pathLst>
                </a:custGeom>
                <a:solidFill>
                  <a:srgbClr val="005184"/>
                </a:solidFill>
                <a:ln w="0" cap="flat">
                  <a:noFill/>
                  <a:prstDash val="solid"/>
                  <a:miter/>
                </a:ln>
              </p:spPr>
              <p:txBody>
                <a:bodyPr rtlCol="0" anchor="ctr"/>
                <a:lstStyle/>
                <a:p>
                  <a:endParaRPr lang="nl-NL"/>
                </a:p>
              </p:txBody>
            </p:sp>
          </p:grpSp>
          <p:grpSp>
            <p:nvGrpSpPr>
              <p:cNvPr id="41" name="Graphic 6">
                <a:extLst>
                  <a:ext uri="{FF2B5EF4-FFF2-40B4-BE49-F238E27FC236}">
                    <a16:creationId xmlns:a16="http://schemas.microsoft.com/office/drawing/2014/main" id="{04E69877-705F-0362-B9F1-C156F90B3A52}"/>
                  </a:ext>
                </a:extLst>
              </p:cNvPr>
              <p:cNvGrpSpPr/>
              <p:nvPr/>
            </p:nvGrpSpPr>
            <p:grpSpPr>
              <a:xfrm>
                <a:off x="5259487" y="3731089"/>
                <a:ext cx="1671568" cy="75691"/>
                <a:chOff x="5259487" y="3731089"/>
                <a:chExt cx="1671568" cy="75691"/>
              </a:xfrm>
              <a:solidFill>
                <a:srgbClr val="005184"/>
              </a:solidFill>
            </p:grpSpPr>
            <p:sp>
              <p:nvSpPr>
                <p:cNvPr id="42" name="Vrije vorm 41">
                  <a:extLst>
                    <a:ext uri="{FF2B5EF4-FFF2-40B4-BE49-F238E27FC236}">
                      <a16:creationId xmlns:a16="http://schemas.microsoft.com/office/drawing/2014/main" id="{36B56DDA-7CB1-22BD-1BA5-EE1F1D9A83F3}"/>
                    </a:ext>
                  </a:extLst>
                </p:cNvPr>
                <p:cNvSpPr/>
                <p:nvPr/>
              </p:nvSpPr>
              <p:spPr>
                <a:xfrm>
                  <a:off x="5259487" y="3749637"/>
                  <a:ext cx="42789" cy="57142"/>
                </a:xfrm>
                <a:custGeom>
                  <a:avLst/>
                  <a:gdLst>
                    <a:gd name="connsiteX0" fmla="*/ 23236 w 42789"/>
                    <a:gd name="connsiteY0" fmla="*/ 31517 h 57142"/>
                    <a:gd name="connsiteX1" fmla="*/ 14315 w 42789"/>
                    <a:gd name="connsiteY1" fmla="*/ 29088 h 57142"/>
                    <a:gd name="connsiteX2" fmla="*/ 4772 w 42789"/>
                    <a:gd name="connsiteY2" fmla="*/ 24146 h 57142"/>
                    <a:gd name="connsiteX3" fmla="*/ 1245 w 42789"/>
                    <a:gd name="connsiteY3" fmla="*/ 15138 h 57142"/>
                    <a:gd name="connsiteX4" fmla="*/ 6405 w 42789"/>
                    <a:gd name="connsiteY4" fmla="*/ 4306 h 57142"/>
                    <a:gd name="connsiteX5" fmla="*/ 20279 w 42789"/>
                    <a:gd name="connsiteY5" fmla="*/ 0 h 57142"/>
                    <a:gd name="connsiteX6" fmla="*/ 33868 w 42789"/>
                    <a:gd name="connsiteY6" fmla="*/ 3927 h 57142"/>
                    <a:gd name="connsiteX7" fmla="*/ 40040 w 42789"/>
                    <a:gd name="connsiteY7" fmla="*/ 15655 h 57142"/>
                    <a:gd name="connsiteX8" fmla="*/ 32260 w 42789"/>
                    <a:gd name="connsiteY8" fmla="*/ 15655 h 57142"/>
                    <a:gd name="connsiteX9" fmla="*/ 28656 w 42789"/>
                    <a:gd name="connsiteY9" fmla="*/ 8990 h 57142"/>
                    <a:gd name="connsiteX10" fmla="*/ 20383 w 42789"/>
                    <a:gd name="connsiteY10" fmla="*/ 6665 h 57142"/>
                    <a:gd name="connsiteX11" fmla="*/ 12266 w 42789"/>
                    <a:gd name="connsiteY11" fmla="*/ 8938 h 57142"/>
                    <a:gd name="connsiteX12" fmla="*/ 9232 w 42789"/>
                    <a:gd name="connsiteY12" fmla="*/ 15035 h 57142"/>
                    <a:gd name="connsiteX13" fmla="*/ 11462 w 42789"/>
                    <a:gd name="connsiteY13" fmla="*/ 19909 h 57142"/>
                    <a:gd name="connsiteX14" fmla="*/ 18153 w 42789"/>
                    <a:gd name="connsiteY14" fmla="*/ 22733 h 57142"/>
                    <a:gd name="connsiteX15" fmla="*/ 27592 w 42789"/>
                    <a:gd name="connsiteY15" fmla="*/ 25471 h 57142"/>
                    <a:gd name="connsiteX16" fmla="*/ 38925 w 42789"/>
                    <a:gd name="connsiteY16" fmla="*/ 30690 h 57142"/>
                    <a:gd name="connsiteX17" fmla="*/ 42789 w 42789"/>
                    <a:gd name="connsiteY17" fmla="*/ 40610 h 57142"/>
                    <a:gd name="connsiteX18" fmla="*/ 37162 w 42789"/>
                    <a:gd name="connsiteY18" fmla="*/ 52562 h 57142"/>
                    <a:gd name="connsiteX19" fmla="*/ 21991 w 42789"/>
                    <a:gd name="connsiteY19" fmla="*/ 57143 h 57142"/>
                    <a:gd name="connsiteX20" fmla="*/ 6587 w 42789"/>
                    <a:gd name="connsiteY20" fmla="*/ 52596 h 57142"/>
                    <a:gd name="connsiteX21" fmla="*/ 0 w 42789"/>
                    <a:gd name="connsiteY21" fmla="*/ 38388 h 57142"/>
                    <a:gd name="connsiteX22" fmla="*/ 7832 w 42789"/>
                    <a:gd name="connsiteY22" fmla="*/ 38388 h 57142"/>
                    <a:gd name="connsiteX23" fmla="*/ 11799 w 42789"/>
                    <a:gd name="connsiteY23" fmla="*/ 47378 h 57142"/>
                    <a:gd name="connsiteX24" fmla="*/ 21991 w 42789"/>
                    <a:gd name="connsiteY24" fmla="*/ 50478 h 57142"/>
                    <a:gd name="connsiteX25" fmla="*/ 31456 w 42789"/>
                    <a:gd name="connsiteY25" fmla="*/ 47809 h 57142"/>
                    <a:gd name="connsiteX26" fmla="*/ 34802 w 42789"/>
                    <a:gd name="connsiteY26" fmla="*/ 40816 h 57142"/>
                    <a:gd name="connsiteX27" fmla="*/ 32079 w 42789"/>
                    <a:gd name="connsiteY27" fmla="*/ 34978 h 57142"/>
                    <a:gd name="connsiteX28" fmla="*/ 23236 w 42789"/>
                    <a:gd name="connsiteY28" fmla="*/ 31517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789" h="57142">
                      <a:moveTo>
                        <a:pt x="23236" y="31517"/>
                      </a:moveTo>
                      <a:lnTo>
                        <a:pt x="14315" y="29088"/>
                      </a:lnTo>
                      <a:cubicBezTo>
                        <a:pt x="10304" y="28124"/>
                        <a:pt x="7123" y="26471"/>
                        <a:pt x="4772" y="24146"/>
                      </a:cubicBezTo>
                      <a:cubicBezTo>
                        <a:pt x="2420" y="21820"/>
                        <a:pt x="1245" y="18824"/>
                        <a:pt x="1245" y="15138"/>
                      </a:cubicBezTo>
                      <a:cubicBezTo>
                        <a:pt x="1245" y="10798"/>
                        <a:pt x="2965" y="7182"/>
                        <a:pt x="6405" y="4306"/>
                      </a:cubicBezTo>
                      <a:cubicBezTo>
                        <a:pt x="9846" y="1429"/>
                        <a:pt x="14470" y="0"/>
                        <a:pt x="20279" y="0"/>
                      </a:cubicBezTo>
                      <a:cubicBezTo>
                        <a:pt x="25431" y="0"/>
                        <a:pt x="29961" y="1309"/>
                        <a:pt x="33868" y="3927"/>
                      </a:cubicBezTo>
                      <a:cubicBezTo>
                        <a:pt x="37879" y="6510"/>
                        <a:pt x="39936" y="10419"/>
                        <a:pt x="40040" y="15655"/>
                      </a:cubicBezTo>
                      <a:lnTo>
                        <a:pt x="32260" y="15655"/>
                      </a:lnTo>
                      <a:cubicBezTo>
                        <a:pt x="32122" y="12762"/>
                        <a:pt x="30920" y="10540"/>
                        <a:pt x="28656" y="8990"/>
                      </a:cubicBezTo>
                      <a:cubicBezTo>
                        <a:pt x="26391" y="7440"/>
                        <a:pt x="23633" y="6665"/>
                        <a:pt x="20383" y="6665"/>
                      </a:cubicBezTo>
                      <a:cubicBezTo>
                        <a:pt x="16995" y="6665"/>
                        <a:pt x="14289" y="7423"/>
                        <a:pt x="12266" y="8938"/>
                      </a:cubicBezTo>
                      <a:cubicBezTo>
                        <a:pt x="10243" y="10454"/>
                        <a:pt x="9232" y="12486"/>
                        <a:pt x="9232" y="15035"/>
                      </a:cubicBezTo>
                      <a:cubicBezTo>
                        <a:pt x="9232" y="17102"/>
                        <a:pt x="9975" y="18720"/>
                        <a:pt x="11462" y="19909"/>
                      </a:cubicBezTo>
                      <a:cubicBezTo>
                        <a:pt x="12949" y="21097"/>
                        <a:pt x="15179" y="22044"/>
                        <a:pt x="18153" y="22733"/>
                      </a:cubicBezTo>
                      <a:lnTo>
                        <a:pt x="27592" y="25471"/>
                      </a:lnTo>
                      <a:cubicBezTo>
                        <a:pt x="32571" y="26608"/>
                        <a:pt x="36349" y="28348"/>
                        <a:pt x="38925" y="30690"/>
                      </a:cubicBezTo>
                      <a:cubicBezTo>
                        <a:pt x="41501" y="33032"/>
                        <a:pt x="42789" y="36339"/>
                        <a:pt x="42789" y="40610"/>
                      </a:cubicBezTo>
                      <a:cubicBezTo>
                        <a:pt x="42789" y="45535"/>
                        <a:pt x="40913" y="49513"/>
                        <a:pt x="37162" y="52562"/>
                      </a:cubicBezTo>
                      <a:cubicBezTo>
                        <a:pt x="33410" y="55610"/>
                        <a:pt x="28353" y="57143"/>
                        <a:pt x="21991" y="57143"/>
                      </a:cubicBezTo>
                      <a:cubicBezTo>
                        <a:pt x="15836" y="57143"/>
                        <a:pt x="10702" y="55627"/>
                        <a:pt x="6587" y="52596"/>
                      </a:cubicBezTo>
                      <a:cubicBezTo>
                        <a:pt x="2507" y="49600"/>
                        <a:pt x="311" y="44864"/>
                        <a:pt x="0" y="38388"/>
                      </a:cubicBezTo>
                      <a:lnTo>
                        <a:pt x="7832" y="38388"/>
                      </a:lnTo>
                      <a:cubicBezTo>
                        <a:pt x="7866" y="42315"/>
                        <a:pt x="9189" y="45311"/>
                        <a:pt x="11799" y="47378"/>
                      </a:cubicBezTo>
                      <a:cubicBezTo>
                        <a:pt x="14410" y="49445"/>
                        <a:pt x="17807" y="50478"/>
                        <a:pt x="21991" y="50478"/>
                      </a:cubicBezTo>
                      <a:cubicBezTo>
                        <a:pt x="26071" y="50478"/>
                        <a:pt x="29226" y="49582"/>
                        <a:pt x="31456" y="47809"/>
                      </a:cubicBezTo>
                      <a:cubicBezTo>
                        <a:pt x="33687" y="46035"/>
                        <a:pt x="34802" y="43710"/>
                        <a:pt x="34802" y="40816"/>
                      </a:cubicBezTo>
                      <a:cubicBezTo>
                        <a:pt x="34802" y="38268"/>
                        <a:pt x="33894" y="36322"/>
                        <a:pt x="32079" y="34978"/>
                      </a:cubicBezTo>
                      <a:cubicBezTo>
                        <a:pt x="30263" y="33635"/>
                        <a:pt x="27316" y="32481"/>
                        <a:pt x="23236" y="31517"/>
                      </a:cubicBezTo>
                      <a:close/>
                    </a:path>
                  </a:pathLst>
                </a:custGeom>
                <a:solidFill>
                  <a:srgbClr val="005184"/>
                </a:solidFill>
                <a:ln w="0"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52F400D5-74AC-4ABB-2FC7-60EE875BDBBA}"/>
                    </a:ext>
                  </a:extLst>
                </p:cNvPr>
                <p:cNvSpPr/>
                <p:nvPr/>
              </p:nvSpPr>
              <p:spPr>
                <a:xfrm>
                  <a:off x="5310107" y="3749637"/>
                  <a:ext cx="55859" cy="57142"/>
                </a:xfrm>
                <a:custGeom>
                  <a:avLst/>
                  <a:gdLst>
                    <a:gd name="connsiteX0" fmla="*/ 48235 w 55859"/>
                    <a:gd name="connsiteY0" fmla="*/ 55541 h 57142"/>
                    <a:gd name="connsiteX1" fmla="*/ 48235 w 55859"/>
                    <a:gd name="connsiteY1" fmla="*/ 46861 h 57142"/>
                    <a:gd name="connsiteX2" fmla="*/ 47768 w 55859"/>
                    <a:gd name="connsiteY2" fmla="*/ 46861 h 57142"/>
                    <a:gd name="connsiteX3" fmla="*/ 27177 w 55859"/>
                    <a:gd name="connsiteY3" fmla="*/ 57143 h 57142"/>
                    <a:gd name="connsiteX4" fmla="*/ 7935 w 55859"/>
                    <a:gd name="connsiteY4" fmla="*/ 49083 h 57142"/>
                    <a:gd name="connsiteX5" fmla="*/ 0 w 55859"/>
                    <a:gd name="connsiteY5" fmla="*/ 28572 h 57142"/>
                    <a:gd name="connsiteX6" fmla="*/ 7832 w 55859"/>
                    <a:gd name="connsiteY6" fmla="*/ 8112 h 57142"/>
                    <a:gd name="connsiteX7" fmla="*/ 27177 w 55859"/>
                    <a:gd name="connsiteY7" fmla="*/ 0 h 57142"/>
                    <a:gd name="connsiteX8" fmla="*/ 47353 w 55859"/>
                    <a:gd name="connsiteY8" fmla="*/ 10127 h 57142"/>
                    <a:gd name="connsiteX9" fmla="*/ 47872 w 55859"/>
                    <a:gd name="connsiteY9" fmla="*/ 10127 h 57142"/>
                    <a:gd name="connsiteX10" fmla="*/ 47872 w 55859"/>
                    <a:gd name="connsiteY10" fmla="*/ 1602 h 57142"/>
                    <a:gd name="connsiteX11" fmla="*/ 55859 w 55859"/>
                    <a:gd name="connsiteY11" fmla="*/ 1602 h 57142"/>
                    <a:gd name="connsiteX12" fmla="*/ 55859 w 55859"/>
                    <a:gd name="connsiteY12" fmla="*/ 55541 h 57142"/>
                    <a:gd name="connsiteX13" fmla="*/ 48235 w 55859"/>
                    <a:gd name="connsiteY13" fmla="*/ 55541 h 57142"/>
                    <a:gd name="connsiteX14" fmla="*/ 28370 w 55859"/>
                    <a:gd name="connsiteY14" fmla="*/ 50478 h 57142"/>
                    <a:gd name="connsiteX15" fmla="*/ 42582 w 55859"/>
                    <a:gd name="connsiteY15" fmla="*/ 44330 h 57142"/>
                    <a:gd name="connsiteX16" fmla="*/ 48339 w 55859"/>
                    <a:gd name="connsiteY16" fmla="*/ 28572 h 57142"/>
                    <a:gd name="connsiteX17" fmla="*/ 42582 w 55859"/>
                    <a:gd name="connsiteY17" fmla="*/ 12916 h 57142"/>
                    <a:gd name="connsiteX18" fmla="*/ 28370 w 55859"/>
                    <a:gd name="connsiteY18" fmla="*/ 6768 h 57142"/>
                    <a:gd name="connsiteX19" fmla="*/ 13900 w 55859"/>
                    <a:gd name="connsiteY19" fmla="*/ 12916 h 57142"/>
                    <a:gd name="connsiteX20" fmla="*/ 8039 w 55859"/>
                    <a:gd name="connsiteY20" fmla="*/ 28572 h 57142"/>
                    <a:gd name="connsiteX21" fmla="*/ 13900 w 55859"/>
                    <a:gd name="connsiteY21" fmla="*/ 44330 h 57142"/>
                    <a:gd name="connsiteX22" fmla="*/ 28370 w 55859"/>
                    <a:gd name="connsiteY22"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9" h="57142">
                      <a:moveTo>
                        <a:pt x="48235" y="55541"/>
                      </a:moveTo>
                      <a:lnTo>
                        <a:pt x="48235" y="46861"/>
                      </a:lnTo>
                      <a:lnTo>
                        <a:pt x="47768" y="46861"/>
                      </a:lnTo>
                      <a:cubicBezTo>
                        <a:pt x="42789" y="53716"/>
                        <a:pt x="35926" y="57143"/>
                        <a:pt x="27177" y="57143"/>
                      </a:cubicBezTo>
                      <a:cubicBezTo>
                        <a:pt x="19640" y="57143"/>
                        <a:pt x="13226" y="54456"/>
                        <a:pt x="7935" y="49083"/>
                      </a:cubicBezTo>
                      <a:cubicBezTo>
                        <a:pt x="2645" y="43710"/>
                        <a:pt x="0" y="36873"/>
                        <a:pt x="0" y="28572"/>
                      </a:cubicBezTo>
                      <a:cubicBezTo>
                        <a:pt x="0" y="20339"/>
                        <a:pt x="2611" y="13519"/>
                        <a:pt x="7832" y="8112"/>
                      </a:cubicBezTo>
                      <a:cubicBezTo>
                        <a:pt x="13157" y="2704"/>
                        <a:pt x="19605" y="0"/>
                        <a:pt x="27177" y="0"/>
                      </a:cubicBezTo>
                      <a:cubicBezTo>
                        <a:pt x="35960" y="0"/>
                        <a:pt x="42685" y="3376"/>
                        <a:pt x="47353" y="10127"/>
                      </a:cubicBezTo>
                      <a:lnTo>
                        <a:pt x="47872" y="10127"/>
                      </a:lnTo>
                      <a:lnTo>
                        <a:pt x="47872" y="1602"/>
                      </a:lnTo>
                      <a:lnTo>
                        <a:pt x="55859" y="1602"/>
                      </a:lnTo>
                      <a:lnTo>
                        <a:pt x="55859" y="55541"/>
                      </a:lnTo>
                      <a:lnTo>
                        <a:pt x="48235" y="55541"/>
                      </a:lnTo>
                      <a:close/>
                      <a:moveTo>
                        <a:pt x="28370" y="50478"/>
                      </a:moveTo>
                      <a:cubicBezTo>
                        <a:pt x="34041" y="50478"/>
                        <a:pt x="38778" y="48429"/>
                        <a:pt x="42582" y="44330"/>
                      </a:cubicBezTo>
                      <a:cubicBezTo>
                        <a:pt x="46419" y="40196"/>
                        <a:pt x="48339" y="34944"/>
                        <a:pt x="48339" y="28572"/>
                      </a:cubicBezTo>
                      <a:cubicBezTo>
                        <a:pt x="48339" y="22268"/>
                        <a:pt x="46419" y="17050"/>
                        <a:pt x="42582" y="12916"/>
                      </a:cubicBezTo>
                      <a:cubicBezTo>
                        <a:pt x="38778" y="8818"/>
                        <a:pt x="34041" y="6768"/>
                        <a:pt x="28370" y="6768"/>
                      </a:cubicBezTo>
                      <a:cubicBezTo>
                        <a:pt x="22631" y="6768"/>
                        <a:pt x="17807" y="8818"/>
                        <a:pt x="13900" y="12916"/>
                      </a:cubicBezTo>
                      <a:cubicBezTo>
                        <a:pt x="9993" y="16912"/>
                        <a:pt x="8039" y="22130"/>
                        <a:pt x="8039" y="28572"/>
                      </a:cubicBezTo>
                      <a:cubicBezTo>
                        <a:pt x="8039" y="34978"/>
                        <a:pt x="9993" y="40231"/>
                        <a:pt x="13900" y="44330"/>
                      </a:cubicBezTo>
                      <a:cubicBezTo>
                        <a:pt x="17807" y="48429"/>
                        <a:pt x="22631" y="50478"/>
                        <a:pt x="28370" y="50478"/>
                      </a:cubicBezTo>
                      <a:close/>
                    </a:path>
                  </a:pathLst>
                </a:custGeom>
                <a:solidFill>
                  <a:srgbClr val="005184"/>
                </a:solidFill>
                <a:ln w="0"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5F6B98E7-A9E8-8C9E-C0C7-493664490B88}"/>
                    </a:ext>
                  </a:extLst>
                </p:cNvPr>
                <p:cNvSpPr/>
                <p:nvPr/>
              </p:nvSpPr>
              <p:spPr>
                <a:xfrm>
                  <a:off x="5380385" y="3749637"/>
                  <a:ext cx="77642" cy="55541"/>
                </a:xfrm>
                <a:custGeom>
                  <a:avLst/>
                  <a:gdLst>
                    <a:gd name="connsiteX0" fmla="*/ 0 w 77642"/>
                    <a:gd name="connsiteY0" fmla="*/ 55541 h 55541"/>
                    <a:gd name="connsiteX1" fmla="*/ 0 w 77642"/>
                    <a:gd name="connsiteY1" fmla="*/ 1602 h 55541"/>
                    <a:gd name="connsiteX2" fmla="*/ 7780 w 77642"/>
                    <a:gd name="connsiteY2" fmla="*/ 1602 h 55541"/>
                    <a:gd name="connsiteX3" fmla="*/ 7780 w 77642"/>
                    <a:gd name="connsiteY3" fmla="*/ 9093 h 55541"/>
                    <a:gd name="connsiteX4" fmla="*/ 8298 w 77642"/>
                    <a:gd name="connsiteY4" fmla="*/ 9093 h 55541"/>
                    <a:gd name="connsiteX5" fmla="*/ 25829 w 77642"/>
                    <a:gd name="connsiteY5" fmla="*/ 0 h 55541"/>
                    <a:gd name="connsiteX6" fmla="*/ 41233 w 77642"/>
                    <a:gd name="connsiteY6" fmla="*/ 10902 h 55541"/>
                    <a:gd name="connsiteX7" fmla="*/ 41441 w 77642"/>
                    <a:gd name="connsiteY7" fmla="*/ 10902 h 55541"/>
                    <a:gd name="connsiteX8" fmla="*/ 59697 w 77642"/>
                    <a:gd name="connsiteY8" fmla="*/ 0 h 55541"/>
                    <a:gd name="connsiteX9" fmla="*/ 73156 w 77642"/>
                    <a:gd name="connsiteY9" fmla="*/ 5132 h 55541"/>
                    <a:gd name="connsiteX10" fmla="*/ 77643 w 77642"/>
                    <a:gd name="connsiteY10" fmla="*/ 19375 h 55541"/>
                    <a:gd name="connsiteX11" fmla="*/ 77643 w 77642"/>
                    <a:gd name="connsiteY11" fmla="*/ 55541 h 55541"/>
                    <a:gd name="connsiteX12" fmla="*/ 69707 w 77642"/>
                    <a:gd name="connsiteY12" fmla="*/ 55541 h 55541"/>
                    <a:gd name="connsiteX13" fmla="*/ 69707 w 77642"/>
                    <a:gd name="connsiteY13" fmla="*/ 19788 h 55541"/>
                    <a:gd name="connsiteX14" fmla="*/ 66777 w 77642"/>
                    <a:gd name="connsiteY14" fmla="*/ 10126 h 55541"/>
                    <a:gd name="connsiteX15" fmla="*/ 58349 w 77642"/>
                    <a:gd name="connsiteY15" fmla="*/ 6768 h 55541"/>
                    <a:gd name="connsiteX16" fmla="*/ 47198 w 77642"/>
                    <a:gd name="connsiteY16" fmla="*/ 11831 h 55541"/>
                    <a:gd name="connsiteX17" fmla="*/ 42945 w 77642"/>
                    <a:gd name="connsiteY17" fmla="*/ 23611 h 55541"/>
                    <a:gd name="connsiteX18" fmla="*/ 42945 w 77642"/>
                    <a:gd name="connsiteY18" fmla="*/ 55541 h 55541"/>
                    <a:gd name="connsiteX19" fmla="*/ 34957 w 77642"/>
                    <a:gd name="connsiteY19" fmla="*/ 55541 h 55541"/>
                    <a:gd name="connsiteX20" fmla="*/ 34957 w 77642"/>
                    <a:gd name="connsiteY20" fmla="*/ 21700 h 55541"/>
                    <a:gd name="connsiteX21" fmla="*/ 23703 w 77642"/>
                    <a:gd name="connsiteY21" fmla="*/ 6768 h 55541"/>
                    <a:gd name="connsiteX22" fmla="*/ 12552 w 77642"/>
                    <a:gd name="connsiteY22" fmla="*/ 11935 h 55541"/>
                    <a:gd name="connsiteX23" fmla="*/ 7987 w 77642"/>
                    <a:gd name="connsiteY23" fmla="*/ 23715 h 55541"/>
                    <a:gd name="connsiteX24" fmla="*/ 7987 w 77642"/>
                    <a:gd name="connsiteY24" fmla="*/ 55541 h 55541"/>
                    <a:gd name="connsiteX25" fmla="*/ 0 w 77642"/>
                    <a:gd name="connsiteY25" fmla="*/ 55541 h 5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642" h="55541">
                      <a:moveTo>
                        <a:pt x="0" y="55541"/>
                      </a:moveTo>
                      <a:lnTo>
                        <a:pt x="0" y="1602"/>
                      </a:lnTo>
                      <a:lnTo>
                        <a:pt x="7780" y="1602"/>
                      </a:lnTo>
                      <a:lnTo>
                        <a:pt x="7780" y="9093"/>
                      </a:lnTo>
                      <a:lnTo>
                        <a:pt x="8298" y="9093"/>
                      </a:lnTo>
                      <a:cubicBezTo>
                        <a:pt x="12655" y="3031"/>
                        <a:pt x="18499" y="0"/>
                        <a:pt x="25829" y="0"/>
                      </a:cubicBezTo>
                      <a:cubicBezTo>
                        <a:pt x="33885" y="0"/>
                        <a:pt x="39020" y="3634"/>
                        <a:pt x="41233" y="10902"/>
                      </a:cubicBezTo>
                      <a:lnTo>
                        <a:pt x="41441" y="10902"/>
                      </a:lnTo>
                      <a:cubicBezTo>
                        <a:pt x="45486" y="3634"/>
                        <a:pt x="51572" y="0"/>
                        <a:pt x="59697" y="0"/>
                      </a:cubicBezTo>
                      <a:cubicBezTo>
                        <a:pt x="65679" y="0"/>
                        <a:pt x="70165" y="1705"/>
                        <a:pt x="73156" y="5132"/>
                      </a:cubicBezTo>
                      <a:cubicBezTo>
                        <a:pt x="76147" y="8559"/>
                        <a:pt x="77643" y="13313"/>
                        <a:pt x="77643" y="19375"/>
                      </a:cubicBezTo>
                      <a:lnTo>
                        <a:pt x="77643" y="55541"/>
                      </a:lnTo>
                      <a:lnTo>
                        <a:pt x="69707" y="55541"/>
                      </a:lnTo>
                      <a:lnTo>
                        <a:pt x="69707" y="19788"/>
                      </a:lnTo>
                      <a:cubicBezTo>
                        <a:pt x="69707" y="15586"/>
                        <a:pt x="68730" y="12365"/>
                        <a:pt x="66777" y="10126"/>
                      </a:cubicBezTo>
                      <a:cubicBezTo>
                        <a:pt x="64823" y="7888"/>
                        <a:pt x="62014" y="6768"/>
                        <a:pt x="58349" y="6768"/>
                      </a:cubicBezTo>
                      <a:cubicBezTo>
                        <a:pt x="53750" y="6768"/>
                        <a:pt x="50033" y="8456"/>
                        <a:pt x="47198" y="11831"/>
                      </a:cubicBezTo>
                      <a:cubicBezTo>
                        <a:pt x="44362" y="15207"/>
                        <a:pt x="42945" y="19134"/>
                        <a:pt x="42945" y="23611"/>
                      </a:cubicBezTo>
                      <a:lnTo>
                        <a:pt x="42945" y="55541"/>
                      </a:lnTo>
                      <a:lnTo>
                        <a:pt x="34957" y="55541"/>
                      </a:lnTo>
                      <a:lnTo>
                        <a:pt x="34957" y="21700"/>
                      </a:lnTo>
                      <a:cubicBezTo>
                        <a:pt x="34957" y="11745"/>
                        <a:pt x="31206" y="6768"/>
                        <a:pt x="23703" y="6768"/>
                      </a:cubicBezTo>
                      <a:cubicBezTo>
                        <a:pt x="19277" y="6768"/>
                        <a:pt x="15560" y="8490"/>
                        <a:pt x="12552" y="11935"/>
                      </a:cubicBezTo>
                      <a:cubicBezTo>
                        <a:pt x="9509" y="15414"/>
                        <a:pt x="7987" y="19340"/>
                        <a:pt x="7987" y="23715"/>
                      </a:cubicBezTo>
                      <a:lnTo>
                        <a:pt x="7987" y="55541"/>
                      </a:lnTo>
                      <a:lnTo>
                        <a:pt x="0" y="55541"/>
                      </a:lnTo>
                      <a:close/>
                    </a:path>
                  </a:pathLst>
                </a:custGeom>
                <a:solidFill>
                  <a:srgbClr val="005184"/>
                </a:solidFill>
                <a:ln w="0"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A77B86B0-6AAA-C931-4756-A456F686B827}"/>
                    </a:ext>
                  </a:extLst>
                </p:cNvPr>
                <p:cNvSpPr/>
                <p:nvPr/>
              </p:nvSpPr>
              <p:spPr>
                <a:xfrm>
                  <a:off x="5469282" y="3749637"/>
                  <a:ext cx="55236" cy="57143"/>
                </a:xfrm>
                <a:custGeom>
                  <a:avLst/>
                  <a:gdLst>
                    <a:gd name="connsiteX0" fmla="*/ 54822 w 55236"/>
                    <a:gd name="connsiteY0" fmla="*/ 31103 h 57143"/>
                    <a:gd name="connsiteX1" fmla="*/ 8039 w 55236"/>
                    <a:gd name="connsiteY1" fmla="*/ 31103 h 57143"/>
                    <a:gd name="connsiteX2" fmla="*/ 14522 w 55236"/>
                    <a:gd name="connsiteY2" fmla="*/ 45363 h 57143"/>
                    <a:gd name="connsiteX3" fmla="*/ 28007 w 55236"/>
                    <a:gd name="connsiteY3" fmla="*/ 50478 h 57143"/>
                    <a:gd name="connsiteX4" fmla="*/ 39184 w 55236"/>
                    <a:gd name="connsiteY4" fmla="*/ 47344 h 57143"/>
                    <a:gd name="connsiteX5" fmla="*/ 46108 w 55236"/>
                    <a:gd name="connsiteY5" fmla="*/ 38905 h 57143"/>
                    <a:gd name="connsiteX6" fmla="*/ 54355 w 55236"/>
                    <a:gd name="connsiteY6" fmla="*/ 38905 h 57143"/>
                    <a:gd name="connsiteX7" fmla="*/ 44552 w 55236"/>
                    <a:gd name="connsiteY7" fmla="*/ 52338 h 57143"/>
                    <a:gd name="connsiteX8" fmla="*/ 28007 w 55236"/>
                    <a:gd name="connsiteY8" fmla="*/ 57143 h 57143"/>
                    <a:gd name="connsiteX9" fmla="*/ 8039 w 55236"/>
                    <a:gd name="connsiteY9" fmla="*/ 49187 h 57143"/>
                    <a:gd name="connsiteX10" fmla="*/ 0 w 55236"/>
                    <a:gd name="connsiteY10" fmla="*/ 28572 h 57143"/>
                    <a:gd name="connsiteX11" fmla="*/ 7935 w 55236"/>
                    <a:gd name="connsiteY11" fmla="*/ 8112 h 57143"/>
                    <a:gd name="connsiteX12" fmla="*/ 28007 w 55236"/>
                    <a:gd name="connsiteY12" fmla="*/ 0 h 57143"/>
                    <a:gd name="connsiteX13" fmla="*/ 46938 w 55236"/>
                    <a:gd name="connsiteY13" fmla="*/ 7078 h 57143"/>
                    <a:gd name="connsiteX14" fmla="*/ 55237 w 55236"/>
                    <a:gd name="connsiteY14" fmla="*/ 26350 h 57143"/>
                    <a:gd name="connsiteX15" fmla="*/ 54822 w 55236"/>
                    <a:gd name="connsiteY15" fmla="*/ 31103 h 57143"/>
                    <a:gd name="connsiteX16" fmla="*/ 28007 w 55236"/>
                    <a:gd name="connsiteY16" fmla="*/ 6768 h 57143"/>
                    <a:gd name="connsiteX17" fmla="*/ 14937 w 55236"/>
                    <a:gd name="connsiteY17" fmla="*/ 11470 h 57143"/>
                    <a:gd name="connsiteX18" fmla="*/ 8298 w 55236"/>
                    <a:gd name="connsiteY18" fmla="*/ 24335 h 57143"/>
                    <a:gd name="connsiteX19" fmla="*/ 47560 w 55236"/>
                    <a:gd name="connsiteY19" fmla="*/ 24335 h 57143"/>
                    <a:gd name="connsiteX20" fmla="*/ 40974 w 55236"/>
                    <a:gd name="connsiteY20" fmla="*/ 11419 h 57143"/>
                    <a:gd name="connsiteX21" fmla="*/ 28007 w 55236"/>
                    <a:gd name="connsiteY21" fmla="*/ 6769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36" h="57143">
                      <a:moveTo>
                        <a:pt x="54822" y="31103"/>
                      </a:moveTo>
                      <a:lnTo>
                        <a:pt x="8039" y="31103"/>
                      </a:lnTo>
                      <a:cubicBezTo>
                        <a:pt x="8558" y="37234"/>
                        <a:pt x="10719" y="41988"/>
                        <a:pt x="14522" y="45363"/>
                      </a:cubicBezTo>
                      <a:cubicBezTo>
                        <a:pt x="18360" y="48773"/>
                        <a:pt x="22855" y="50478"/>
                        <a:pt x="28007" y="50478"/>
                      </a:cubicBezTo>
                      <a:cubicBezTo>
                        <a:pt x="32295" y="50478"/>
                        <a:pt x="36021" y="49428"/>
                        <a:pt x="39184" y="47344"/>
                      </a:cubicBezTo>
                      <a:cubicBezTo>
                        <a:pt x="42348" y="45260"/>
                        <a:pt x="44656" y="42453"/>
                        <a:pt x="46108" y="38905"/>
                      </a:cubicBezTo>
                      <a:lnTo>
                        <a:pt x="54355" y="38905"/>
                      </a:lnTo>
                      <a:cubicBezTo>
                        <a:pt x="52453" y="44657"/>
                        <a:pt x="49186" y="49135"/>
                        <a:pt x="44552" y="52338"/>
                      </a:cubicBezTo>
                      <a:cubicBezTo>
                        <a:pt x="39919" y="55542"/>
                        <a:pt x="34404" y="57143"/>
                        <a:pt x="28007" y="57143"/>
                      </a:cubicBezTo>
                      <a:cubicBezTo>
                        <a:pt x="20124" y="57143"/>
                        <a:pt x="13468" y="54491"/>
                        <a:pt x="8039" y="49187"/>
                      </a:cubicBezTo>
                      <a:cubicBezTo>
                        <a:pt x="2680" y="43848"/>
                        <a:pt x="0" y="36976"/>
                        <a:pt x="0" y="28572"/>
                      </a:cubicBezTo>
                      <a:cubicBezTo>
                        <a:pt x="0" y="20305"/>
                        <a:pt x="2645" y="13485"/>
                        <a:pt x="7935" y="8112"/>
                      </a:cubicBezTo>
                      <a:cubicBezTo>
                        <a:pt x="13364" y="2704"/>
                        <a:pt x="20054" y="0"/>
                        <a:pt x="28007" y="0"/>
                      </a:cubicBezTo>
                      <a:cubicBezTo>
                        <a:pt x="35268" y="0"/>
                        <a:pt x="41579" y="2360"/>
                        <a:pt x="46938" y="7078"/>
                      </a:cubicBezTo>
                      <a:cubicBezTo>
                        <a:pt x="52470" y="11763"/>
                        <a:pt x="55237" y="18187"/>
                        <a:pt x="55237" y="26350"/>
                      </a:cubicBezTo>
                      <a:cubicBezTo>
                        <a:pt x="55237" y="28451"/>
                        <a:pt x="55098" y="30036"/>
                        <a:pt x="54822" y="31103"/>
                      </a:cubicBezTo>
                      <a:close/>
                      <a:moveTo>
                        <a:pt x="28007" y="6768"/>
                      </a:moveTo>
                      <a:cubicBezTo>
                        <a:pt x="22890" y="6768"/>
                        <a:pt x="18533" y="8336"/>
                        <a:pt x="14937" y="11470"/>
                      </a:cubicBezTo>
                      <a:cubicBezTo>
                        <a:pt x="11341" y="14605"/>
                        <a:pt x="9128" y="18893"/>
                        <a:pt x="8298" y="24335"/>
                      </a:cubicBezTo>
                      <a:lnTo>
                        <a:pt x="47560" y="24335"/>
                      </a:lnTo>
                      <a:cubicBezTo>
                        <a:pt x="46938" y="18824"/>
                        <a:pt x="44743" y="14519"/>
                        <a:pt x="40974" y="11419"/>
                      </a:cubicBezTo>
                      <a:cubicBezTo>
                        <a:pt x="37170" y="8319"/>
                        <a:pt x="32848" y="6769"/>
                        <a:pt x="28007" y="6769"/>
                      </a:cubicBezTo>
                      <a:close/>
                    </a:path>
                  </a:pathLst>
                </a:custGeom>
                <a:solidFill>
                  <a:srgbClr val="005184"/>
                </a:solidFill>
                <a:ln w="0"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4AE6730A-6628-4023-01DA-1810B45BBBC7}"/>
                    </a:ext>
                  </a:extLst>
                </p:cNvPr>
                <p:cNvSpPr/>
                <p:nvPr/>
              </p:nvSpPr>
              <p:spPr>
                <a:xfrm>
                  <a:off x="5535722" y="3749637"/>
                  <a:ext cx="46626" cy="55541"/>
                </a:xfrm>
                <a:custGeom>
                  <a:avLst/>
                  <a:gdLst>
                    <a:gd name="connsiteX0" fmla="*/ 0 w 46626"/>
                    <a:gd name="connsiteY0" fmla="*/ 55541 h 55541"/>
                    <a:gd name="connsiteX1" fmla="*/ 0 w 46626"/>
                    <a:gd name="connsiteY1" fmla="*/ 1602 h 55541"/>
                    <a:gd name="connsiteX2" fmla="*/ 7780 w 46626"/>
                    <a:gd name="connsiteY2" fmla="*/ 1602 h 55541"/>
                    <a:gd name="connsiteX3" fmla="*/ 7780 w 46626"/>
                    <a:gd name="connsiteY3" fmla="*/ 9403 h 55541"/>
                    <a:gd name="connsiteX4" fmla="*/ 8299 w 46626"/>
                    <a:gd name="connsiteY4" fmla="*/ 9403 h 55541"/>
                    <a:gd name="connsiteX5" fmla="*/ 26763 w 46626"/>
                    <a:gd name="connsiteY5" fmla="*/ 0 h 55541"/>
                    <a:gd name="connsiteX6" fmla="*/ 41570 w 46626"/>
                    <a:gd name="connsiteY6" fmla="*/ 5442 h 55541"/>
                    <a:gd name="connsiteX7" fmla="*/ 46627 w 46626"/>
                    <a:gd name="connsiteY7" fmla="*/ 20615 h 55541"/>
                    <a:gd name="connsiteX8" fmla="*/ 46627 w 46626"/>
                    <a:gd name="connsiteY8" fmla="*/ 55541 h 55541"/>
                    <a:gd name="connsiteX9" fmla="*/ 38692 w 46626"/>
                    <a:gd name="connsiteY9" fmla="*/ 55541 h 55541"/>
                    <a:gd name="connsiteX10" fmla="*/ 38692 w 46626"/>
                    <a:gd name="connsiteY10" fmla="*/ 21131 h 55541"/>
                    <a:gd name="connsiteX11" fmla="*/ 35165 w 46626"/>
                    <a:gd name="connsiteY11" fmla="*/ 10557 h 55541"/>
                    <a:gd name="connsiteX12" fmla="*/ 25207 w 46626"/>
                    <a:gd name="connsiteY12" fmla="*/ 6768 h 55541"/>
                    <a:gd name="connsiteX13" fmla="*/ 13070 w 46626"/>
                    <a:gd name="connsiteY13" fmla="*/ 11832 h 55541"/>
                    <a:gd name="connsiteX14" fmla="*/ 7987 w 46626"/>
                    <a:gd name="connsiteY14" fmla="*/ 23921 h 55541"/>
                    <a:gd name="connsiteX15" fmla="*/ 7987 w 46626"/>
                    <a:gd name="connsiteY15" fmla="*/ 55541 h 55541"/>
                    <a:gd name="connsiteX16" fmla="*/ 0 w 46626"/>
                    <a:gd name="connsiteY16" fmla="*/ 55541 h 5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626" h="55541">
                      <a:moveTo>
                        <a:pt x="0" y="55541"/>
                      </a:moveTo>
                      <a:lnTo>
                        <a:pt x="0" y="1602"/>
                      </a:lnTo>
                      <a:lnTo>
                        <a:pt x="7780" y="1602"/>
                      </a:lnTo>
                      <a:lnTo>
                        <a:pt x="7780" y="9403"/>
                      </a:lnTo>
                      <a:lnTo>
                        <a:pt x="8299" y="9403"/>
                      </a:lnTo>
                      <a:cubicBezTo>
                        <a:pt x="12655" y="3134"/>
                        <a:pt x="18810" y="0"/>
                        <a:pt x="26763" y="0"/>
                      </a:cubicBezTo>
                      <a:cubicBezTo>
                        <a:pt x="33263" y="0"/>
                        <a:pt x="38199" y="1808"/>
                        <a:pt x="41570" y="5442"/>
                      </a:cubicBezTo>
                      <a:cubicBezTo>
                        <a:pt x="44941" y="9076"/>
                        <a:pt x="46627" y="14139"/>
                        <a:pt x="46627" y="20615"/>
                      </a:cubicBezTo>
                      <a:lnTo>
                        <a:pt x="46627" y="55541"/>
                      </a:lnTo>
                      <a:lnTo>
                        <a:pt x="38692" y="55541"/>
                      </a:lnTo>
                      <a:lnTo>
                        <a:pt x="38692" y="21131"/>
                      </a:lnTo>
                      <a:cubicBezTo>
                        <a:pt x="38692" y="16619"/>
                        <a:pt x="37516" y="13089"/>
                        <a:pt x="35165" y="10557"/>
                      </a:cubicBezTo>
                      <a:cubicBezTo>
                        <a:pt x="32813" y="8025"/>
                        <a:pt x="29494" y="6768"/>
                        <a:pt x="25207" y="6768"/>
                      </a:cubicBezTo>
                      <a:cubicBezTo>
                        <a:pt x="20608" y="6768"/>
                        <a:pt x="16562" y="8456"/>
                        <a:pt x="13070" y="11832"/>
                      </a:cubicBezTo>
                      <a:cubicBezTo>
                        <a:pt x="9681" y="15069"/>
                        <a:pt x="7987" y="19099"/>
                        <a:pt x="7987" y="23921"/>
                      </a:cubicBezTo>
                      <a:lnTo>
                        <a:pt x="7987" y="55541"/>
                      </a:lnTo>
                      <a:lnTo>
                        <a:pt x="0" y="55541"/>
                      </a:lnTo>
                      <a:close/>
                    </a:path>
                  </a:pathLst>
                </a:custGeom>
                <a:solidFill>
                  <a:srgbClr val="005184"/>
                </a:solidFill>
                <a:ln w="0"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A494FEEB-F9B1-8DF8-B321-7F448EE9D5AB}"/>
                    </a:ext>
                  </a:extLst>
                </p:cNvPr>
                <p:cNvSpPr/>
                <p:nvPr/>
              </p:nvSpPr>
              <p:spPr>
                <a:xfrm>
                  <a:off x="5616943" y="3751239"/>
                  <a:ext cx="52902" cy="53939"/>
                </a:xfrm>
                <a:custGeom>
                  <a:avLst/>
                  <a:gdLst>
                    <a:gd name="connsiteX0" fmla="*/ 21991 w 52902"/>
                    <a:gd name="connsiteY0" fmla="*/ 53940 h 53939"/>
                    <a:gd name="connsiteX1" fmla="*/ 0 w 52902"/>
                    <a:gd name="connsiteY1" fmla="*/ 0 h 53939"/>
                    <a:gd name="connsiteX2" fmla="*/ 8921 w 52902"/>
                    <a:gd name="connsiteY2" fmla="*/ 0 h 53939"/>
                    <a:gd name="connsiteX3" fmla="*/ 21369 w 52902"/>
                    <a:gd name="connsiteY3" fmla="*/ 32446 h 53939"/>
                    <a:gd name="connsiteX4" fmla="*/ 26244 w 52902"/>
                    <a:gd name="connsiteY4" fmla="*/ 45673 h 53939"/>
                    <a:gd name="connsiteX5" fmla="*/ 26763 w 52902"/>
                    <a:gd name="connsiteY5" fmla="*/ 45673 h 53939"/>
                    <a:gd name="connsiteX6" fmla="*/ 31586 w 52902"/>
                    <a:gd name="connsiteY6" fmla="*/ 32550 h 53939"/>
                    <a:gd name="connsiteX7" fmla="*/ 44086 w 52902"/>
                    <a:gd name="connsiteY7" fmla="*/ 0 h 53939"/>
                    <a:gd name="connsiteX8" fmla="*/ 52903 w 52902"/>
                    <a:gd name="connsiteY8" fmla="*/ 0 h 53939"/>
                    <a:gd name="connsiteX9" fmla="*/ 30912 w 52902"/>
                    <a:gd name="connsiteY9" fmla="*/ 53940 h 53939"/>
                    <a:gd name="connsiteX10" fmla="*/ 21991 w 52902"/>
                    <a:gd name="connsiteY10" fmla="*/ 53940 h 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02" h="53939">
                      <a:moveTo>
                        <a:pt x="21991" y="53940"/>
                      </a:moveTo>
                      <a:lnTo>
                        <a:pt x="0" y="0"/>
                      </a:lnTo>
                      <a:lnTo>
                        <a:pt x="8921" y="0"/>
                      </a:lnTo>
                      <a:lnTo>
                        <a:pt x="21369" y="32446"/>
                      </a:lnTo>
                      <a:lnTo>
                        <a:pt x="26244" y="45673"/>
                      </a:lnTo>
                      <a:lnTo>
                        <a:pt x="26763" y="45673"/>
                      </a:lnTo>
                      <a:lnTo>
                        <a:pt x="31586" y="32550"/>
                      </a:lnTo>
                      <a:lnTo>
                        <a:pt x="44086" y="0"/>
                      </a:lnTo>
                      <a:lnTo>
                        <a:pt x="52903" y="0"/>
                      </a:lnTo>
                      <a:lnTo>
                        <a:pt x="30912" y="53940"/>
                      </a:lnTo>
                      <a:lnTo>
                        <a:pt x="21991" y="53940"/>
                      </a:lnTo>
                      <a:close/>
                    </a:path>
                  </a:pathLst>
                </a:custGeom>
                <a:solidFill>
                  <a:srgbClr val="005184"/>
                </a:solidFill>
                <a:ln w="0"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B30BD3C9-1109-977A-C0E6-5C5A5D89985A}"/>
                    </a:ext>
                  </a:extLst>
                </p:cNvPr>
                <p:cNvSpPr/>
                <p:nvPr/>
              </p:nvSpPr>
              <p:spPr>
                <a:xfrm>
                  <a:off x="5674721" y="3749637"/>
                  <a:ext cx="56688" cy="57142"/>
                </a:xfrm>
                <a:custGeom>
                  <a:avLst/>
                  <a:gdLst>
                    <a:gd name="connsiteX0" fmla="*/ 0 w 56688"/>
                    <a:gd name="connsiteY0" fmla="*/ 28572 h 57142"/>
                    <a:gd name="connsiteX1" fmla="*/ 8039 w 56688"/>
                    <a:gd name="connsiteY1" fmla="*/ 8267 h 57142"/>
                    <a:gd name="connsiteX2" fmla="*/ 28370 w 56688"/>
                    <a:gd name="connsiteY2" fmla="*/ 0 h 57142"/>
                    <a:gd name="connsiteX3" fmla="*/ 48546 w 56688"/>
                    <a:gd name="connsiteY3" fmla="*/ 8112 h 57142"/>
                    <a:gd name="connsiteX4" fmla="*/ 56689 w 56688"/>
                    <a:gd name="connsiteY4" fmla="*/ 28572 h 57142"/>
                    <a:gd name="connsiteX5" fmla="*/ 48546 w 56688"/>
                    <a:gd name="connsiteY5" fmla="*/ 49083 h 57142"/>
                    <a:gd name="connsiteX6" fmla="*/ 28370 w 56688"/>
                    <a:gd name="connsiteY6" fmla="*/ 57143 h 57142"/>
                    <a:gd name="connsiteX7" fmla="*/ 8039 w 56688"/>
                    <a:gd name="connsiteY7" fmla="*/ 48980 h 57142"/>
                    <a:gd name="connsiteX8" fmla="*/ 0 w 56688"/>
                    <a:gd name="connsiteY8" fmla="*/ 28572 h 57142"/>
                    <a:gd name="connsiteX9" fmla="*/ 28370 w 56688"/>
                    <a:gd name="connsiteY9" fmla="*/ 50478 h 57142"/>
                    <a:gd name="connsiteX10" fmla="*/ 42685 w 56688"/>
                    <a:gd name="connsiteY10" fmla="*/ 44330 h 57142"/>
                    <a:gd name="connsiteX11" fmla="*/ 48546 w 56688"/>
                    <a:gd name="connsiteY11" fmla="*/ 28572 h 57142"/>
                    <a:gd name="connsiteX12" fmla="*/ 42789 w 56688"/>
                    <a:gd name="connsiteY12" fmla="*/ 12916 h 57142"/>
                    <a:gd name="connsiteX13" fmla="*/ 28370 w 56688"/>
                    <a:gd name="connsiteY13" fmla="*/ 6768 h 57142"/>
                    <a:gd name="connsiteX14" fmla="*/ 13796 w 56688"/>
                    <a:gd name="connsiteY14" fmla="*/ 12916 h 57142"/>
                    <a:gd name="connsiteX15" fmla="*/ 8039 w 56688"/>
                    <a:gd name="connsiteY15" fmla="*/ 28572 h 57142"/>
                    <a:gd name="connsiteX16" fmla="*/ 13796 w 56688"/>
                    <a:gd name="connsiteY16" fmla="*/ 44330 h 57142"/>
                    <a:gd name="connsiteX17" fmla="*/ 28370 w 56688"/>
                    <a:gd name="connsiteY17"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688" h="57142">
                      <a:moveTo>
                        <a:pt x="0" y="28572"/>
                      </a:moveTo>
                      <a:cubicBezTo>
                        <a:pt x="0" y="20374"/>
                        <a:pt x="2680" y="13605"/>
                        <a:pt x="8039" y="8267"/>
                      </a:cubicBezTo>
                      <a:cubicBezTo>
                        <a:pt x="13468" y="2756"/>
                        <a:pt x="20245" y="0"/>
                        <a:pt x="28370" y="0"/>
                      </a:cubicBezTo>
                      <a:cubicBezTo>
                        <a:pt x="36392" y="0"/>
                        <a:pt x="43117" y="2704"/>
                        <a:pt x="48546" y="8112"/>
                      </a:cubicBezTo>
                      <a:cubicBezTo>
                        <a:pt x="53975" y="13519"/>
                        <a:pt x="56689" y="20339"/>
                        <a:pt x="56689" y="28572"/>
                      </a:cubicBezTo>
                      <a:cubicBezTo>
                        <a:pt x="56689" y="36838"/>
                        <a:pt x="53975" y="43675"/>
                        <a:pt x="48546" y="49083"/>
                      </a:cubicBezTo>
                      <a:cubicBezTo>
                        <a:pt x="43152" y="54456"/>
                        <a:pt x="36427" y="57143"/>
                        <a:pt x="28370" y="57143"/>
                      </a:cubicBezTo>
                      <a:cubicBezTo>
                        <a:pt x="20279" y="57143"/>
                        <a:pt x="13502" y="54422"/>
                        <a:pt x="8039" y="48980"/>
                      </a:cubicBezTo>
                      <a:cubicBezTo>
                        <a:pt x="2680" y="43641"/>
                        <a:pt x="0" y="36838"/>
                        <a:pt x="0" y="28572"/>
                      </a:cubicBezTo>
                      <a:close/>
                      <a:moveTo>
                        <a:pt x="28370" y="50478"/>
                      </a:moveTo>
                      <a:cubicBezTo>
                        <a:pt x="34110" y="50478"/>
                        <a:pt x="38882" y="48429"/>
                        <a:pt x="42685" y="44330"/>
                      </a:cubicBezTo>
                      <a:cubicBezTo>
                        <a:pt x="46592" y="40231"/>
                        <a:pt x="48546" y="34978"/>
                        <a:pt x="48546" y="28572"/>
                      </a:cubicBezTo>
                      <a:cubicBezTo>
                        <a:pt x="48546" y="22165"/>
                        <a:pt x="46627" y="16947"/>
                        <a:pt x="42789" y="12916"/>
                      </a:cubicBezTo>
                      <a:cubicBezTo>
                        <a:pt x="38985" y="8818"/>
                        <a:pt x="34179" y="6768"/>
                        <a:pt x="28370" y="6768"/>
                      </a:cubicBezTo>
                      <a:cubicBezTo>
                        <a:pt x="22561" y="6768"/>
                        <a:pt x="17703" y="8818"/>
                        <a:pt x="13796" y="12916"/>
                      </a:cubicBezTo>
                      <a:cubicBezTo>
                        <a:pt x="9958" y="16946"/>
                        <a:pt x="8039" y="22165"/>
                        <a:pt x="8039" y="28572"/>
                      </a:cubicBezTo>
                      <a:cubicBezTo>
                        <a:pt x="8039" y="34944"/>
                        <a:pt x="9958" y="40196"/>
                        <a:pt x="13796" y="44330"/>
                      </a:cubicBezTo>
                      <a:cubicBezTo>
                        <a:pt x="17703" y="48429"/>
                        <a:pt x="22561" y="50478"/>
                        <a:pt x="28370" y="50478"/>
                      </a:cubicBezTo>
                      <a:close/>
                    </a:path>
                  </a:pathLst>
                </a:custGeom>
                <a:solidFill>
                  <a:srgbClr val="005184"/>
                </a:solidFill>
                <a:ln w="0"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1BCCF01D-D8AB-D8BA-7DF1-14135058CF7D}"/>
                    </a:ext>
                  </a:extLst>
                </p:cNvPr>
                <p:cNvSpPr/>
                <p:nvPr/>
              </p:nvSpPr>
              <p:spPr>
                <a:xfrm>
                  <a:off x="5739501" y="3749637"/>
                  <a:ext cx="56688" cy="57142"/>
                </a:xfrm>
                <a:custGeom>
                  <a:avLst/>
                  <a:gdLst>
                    <a:gd name="connsiteX0" fmla="*/ 0 w 56688"/>
                    <a:gd name="connsiteY0" fmla="*/ 28572 h 57142"/>
                    <a:gd name="connsiteX1" fmla="*/ 8039 w 56688"/>
                    <a:gd name="connsiteY1" fmla="*/ 8267 h 57142"/>
                    <a:gd name="connsiteX2" fmla="*/ 28370 w 56688"/>
                    <a:gd name="connsiteY2" fmla="*/ 0 h 57142"/>
                    <a:gd name="connsiteX3" fmla="*/ 48546 w 56688"/>
                    <a:gd name="connsiteY3" fmla="*/ 8112 h 57142"/>
                    <a:gd name="connsiteX4" fmla="*/ 56689 w 56688"/>
                    <a:gd name="connsiteY4" fmla="*/ 28572 h 57142"/>
                    <a:gd name="connsiteX5" fmla="*/ 48546 w 56688"/>
                    <a:gd name="connsiteY5" fmla="*/ 49083 h 57142"/>
                    <a:gd name="connsiteX6" fmla="*/ 28370 w 56688"/>
                    <a:gd name="connsiteY6" fmla="*/ 57143 h 57142"/>
                    <a:gd name="connsiteX7" fmla="*/ 8039 w 56688"/>
                    <a:gd name="connsiteY7" fmla="*/ 48980 h 57142"/>
                    <a:gd name="connsiteX8" fmla="*/ 0 w 56688"/>
                    <a:gd name="connsiteY8" fmla="*/ 28572 h 57142"/>
                    <a:gd name="connsiteX9" fmla="*/ 28370 w 56688"/>
                    <a:gd name="connsiteY9" fmla="*/ 50478 h 57142"/>
                    <a:gd name="connsiteX10" fmla="*/ 42685 w 56688"/>
                    <a:gd name="connsiteY10" fmla="*/ 44330 h 57142"/>
                    <a:gd name="connsiteX11" fmla="*/ 48546 w 56688"/>
                    <a:gd name="connsiteY11" fmla="*/ 28572 h 57142"/>
                    <a:gd name="connsiteX12" fmla="*/ 42789 w 56688"/>
                    <a:gd name="connsiteY12" fmla="*/ 12916 h 57142"/>
                    <a:gd name="connsiteX13" fmla="*/ 28370 w 56688"/>
                    <a:gd name="connsiteY13" fmla="*/ 6768 h 57142"/>
                    <a:gd name="connsiteX14" fmla="*/ 13796 w 56688"/>
                    <a:gd name="connsiteY14" fmla="*/ 12916 h 57142"/>
                    <a:gd name="connsiteX15" fmla="*/ 8039 w 56688"/>
                    <a:gd name="connsiteY15" fmla="*/ 28572 h 57142"/>
                    <a:gd name="connsiteX16" fmla="*/ 13796 w 56688"/>
                    <a:gd name="connsiteY16" fmla="*/ 44330 h 57142"/>
                    <a:gd name="connsiteX17" fmla="*/ 28370 w 56688"/>
                    <a:gd name="connsiteY17"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688" h="57142">
                      <a:moveTo>
                        <a:pt x="0" y="28572"/>
                      </a:moveTo>
                      <a:cubicBezTo>
                        <a:pt x="0" y="20374"/>
                        <a:pt x="2680" y="13605"/>
                        <a:pt x="8039" y="8267"/>
                      </a:cubicBezTo>
                      <a:cubicBezTo>
                        <a:pt x="13468" y="2756"/>
                        <a:pt x="20245" y="0"/>
                        <a:pt x="28370" y="0"/>
                      </a:cubicBezTo>
                      <a:cubicBezTo>
                        <a:pt x="36392" y="0"/>
                        <a:pt x="43117" y="2704"/>
                        <a:pt x="48546" y="8112"/>
                      </a:cubicBezTo>
                      <a:cubicBezTo>
                        <a:pt x="53975" y="13519"/>
                        <a:pt x="56689" y="20339"/>
                        <a:pt x="56689" y="28572"/>
                      </a:cubicBezTo>
                      <a:cubicBezTo>
                        <a:pt x="56689" y="36838"/>
                        <a:pt x="53975" y="43675"/>
                        <a:pt x="48546" y="49083"/>
                      </a:cubicBezTo>
                      <a:cubicBezTo>
                        <a:pt x="43152" y="54456"/>
                        <a:pt x="36427" y="57143"/>
                        <a:pt x="28370" y="57143"/>
                      </a:cubicBezTo>
                      <a:cubicBezTo>
                        <a:pt x="20279" y="57143"/>
                        <a:pt x="13502" y="54422"/>
                        <a:pt x="8039" y="48980"/>
                      </a:cubicBezTo>
                      <a:cubicBezTo>
                        <a:pt x="2680" y="43641"/>
                        <a:pt x="0" y="36838"/>
                        <a:pt x="0" y="28572"/>
                      </a:cubicBezTo>
                      <a:close/>
                      <a:moveTo>
                        <a:pt x="28370" y="50478"/>
                      </a:moveTo>
                      <a:cubicBezTo>
                        <a:pt x="34110" y="50478"/>
                        <a:pt x="38882" y="48429"/>
                        <a:pt x="42685" y="44330"/>
                      </a:cubicBezTo>
                      <a:cubicBezTo>
                        <a:pt x="46592" y="40231"/>
                        <a:pt x="48546" y="34978"/>
                        <a:pt x="48546" y="28572"/>
                      </a:cubicBezTo>
                      <a:cubicBezTo>
                        <a:pt x="48546" y="22165"/>
                        <a:pt x="46627" y="16947"/>
                        <a:pt x="42789" y="12916"/>
                      </a:cubicBezTo>
                      <a:cubicBezTo>
                        <a:pt x="38985" y="8818"/>
                        <a:pt x="34179" y="6768"/>
                        <a:pt x="28370" y="6768"/>
                      </a:cubicBezTo>
                      <a:cubicBezTo>
                        <a:pt x="22561" y="6768"/>
                        <a:pt x="17703" y="8818"/>
                        <a:pt x="13796" y="12916"/>
                      </a:cubicBezTo>
                      <a:cubicBezTo>
                        <a:pt x="9958" y="16946"/>
                        <a:pt x="8039" y="22165"/>
                        <a:pt x="8039" y="28572"/>
                      </a:cubicBezTo>
                      <a:cubicBezTo>
                        <a:pt x="8039" y="34944"/>
                        <a:pt x="9958" y="40196"/>
                        <a:pt x="13796" y="44330"/>
                      </a:cubicBezTo>
                      <a:cubicBezTo>
                        <a:pt x="17703" y="48429"/>
                        <a:pt x="22561" y="50478"/>
                        <a:pt x="28370" y="50478"/>
                      </a:cubicBezTo>
                      <a:close/>
                    </a:path>
                  </a:pathLst>
                </a:custGeom>
                <a:solidFill>
                  <a:srgbClr val="005184"/>
                </a:solidFill>
                <a:ln w="0"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1984A224-FC37-79ED-E33D-C5D5EBA6E890}"/>
                    </a:ext>
                  </a:extLst>
                </p:cNvPr>
                <p:cNvSpPr/>
                <p:nvPr/>
              </p:nvSpPr>
              <p:spPr>
                <a:xfrm>
                  <a:off x="5807444" y="3749947"/>
                  <a:ext cx="32934" cy="55231"/>
                </a:xfrm>
                <a:custGeom>
                  <a:avLst/>
                  <a:gdLst>
                    <a:gd name="connsiteX0" fmla="*/ 7987 w 32934"/>
                    <a:gd name="connsiteY0" fmla="*/ 34048 h 55231"/>
                    <a:gd name="connsiteX1" fmla="*/ 7987 w 32934"/>
                    <a:gd name="connsiteY1" fmla="*/ 55231 h 55231"/>
                    <a:gd name="connsiteX2" fmla="*/ 0 w 32934"/>
                    <a:gd name="connsiteY2" fmla="*/ 55231 h 55231"/>
                    <a:gd name="connsiteX3" fmla="*/ 0 w 32934"/>
                    <a:gd name="connsiteY3" fmla="*/ 1292 h 55231"/>
                    <a:gd name="connsiteX4" fmla="*/ 7572 w 32934"/>
                    <a:gd name="connsiteY4" fmla="*/ 1292 h 55231"/>
                    <a:gd name="connsiteX5" fmla="*/ 7572 w 32934"/>
                    <a:gd name="connsiteY5" fmla="*/ 14828 h 55231"/>
                    <a:gd name="connsiteX6" fmla="*/ 7987 w 32934"/>
                    <a:gd name="connsiteY6" fmla="*/ 14828 h 55231"/>
                    <a:gd name="connsiteX7" fmla="*/ 18101 w 32934"/>
                    <a:gd name="connsiteY7" fmla="*/ 4082 h 55231"/>
                    <a:gd name="connsiteX8" fmla="*/ 32934 w 32934"/>
                    <a:gd name="connsiteY8" fmla="*/ 0 h 55231"/>
                    <a:gd name="connsiteX9" fmla="*/ 32934 w 32934"/>
                    <a:gd name="connsiteY9" fmla="*/ 7801 h 55231"/>
                    <a:gd name="connsiteX10" fmla="*/ 15093 w 32934"/>
                    <a:gd name="connsiteY10" fmla="*/ 14363 h 55231"/>
                    <a:gd name="connsiteX11" fmla="*/ 7987 w 32934"/>
                    <a:gd name="connsiteY11" fmla="*/ 34048 h 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34" h="55231">
                      <a:moveTo>
                        <a:pt x="7987" y="34048"/>
                      </a:moveTo>
                      <a:lnTo>
                        <a:pt x="7987" y="55231"/>
                      </a:lnTo>
                      <a:lnTo>
                        <a:pt x="0" y="55231"/>
                      </a:lnTo>
                      <a:lnTo>
                        <a:pt x="0" y="1292"/>
                      </a:lnTo>
                      <a:lnTo>
                        <a:pt x="7572" y="1292"/>
                      </a:lnTo>
                      <a:lnTo>
                        <a:pt x="7572" y="14828"/>
                      </a:lnTo>
                      <a:lnTo>
                        <a:pt x="7987" y="14828"/>
                      </a:lnTo>
                      <a:cubicBezTo>
                        <a:pt x="10269" y="10178"/>
                        <a:pt x="13641" y="6596"/>
                        <a:pt x="18101" y="4082"/>
                      </a:cubicBezTo>
                      <a:cubicBezTo>
                        <a:pt x="22562" y="1567"/>
                        <a:pt x="27506" y="207"/>
                        <a:pt x="32934" y="0"/>
                      </a:cubicBezTo>
                      <a:lnTo>
                        <a:pt x="32934" y="7801"/>
                      </a:lnTo>
                      <a:cubicBezTo>
                        <a:pt x="25743" y="7905"/>
                        <a:pt x="19795" y="10092"/>
                        <a:pt x="15093" y="14363"/>
                      </a:cubicBezTo>
                      <a:cubicBezTo>
                        <a:pt x="10356" y="18565"/>
                        <a:pt x="7987" y="25127"/>
                        <a:pt x="7987" y="34048"/>
                      </a:cubicBezTo>
                      <a:close/>
                    </a:path>
                  </a:pathLst>
                </a:custGeom>
                <a:solidFill>
                  <a:srgbClr val="005184"/>
                </a:solidFill>
                <a:ln w="0"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AC85A9A7-8E2D-322C-3546-22044E0516E2}"/>
                    </a:ext>
                  </a:extLst>
                </p:cNvPr>
                <p:cNvSpPr/>
                <p:nvPr/>
              </p:nvSpPr>
              <p:spPr>
                <a:xfrm>
                  <a:off x="5876373" y="3749637"/>
                  <a:ext cx="77642" cy="55541"/>
                </a:xfrm>
                <a:custGeom>
                  <a:avLst/>
                  <a:gdLst>
                    <a:gd name="connsiteX0" fmla="*/ 0 w 77642"/>
                    <a:gd name="connsiteY0" fmla="*/ 55541 h 55541"/>
                    <a:gd name="connsiteX1" fmla="*/ 0 w 77642"/>
                    <a:gd name="connsiteY1" fmla="*/ 1602 h 55541"/>
                    <a:gd name="connsiteX2" fmla="*/ 7780 w 77642"/>
                    <a:gd name="connsiteY2" fmla="*/ 1602 h 55541"/>
                    <a:gd name="connsiteX3" fmla="*/ 7780 w 77642"/>
                    <a:gd name="connsiteY3" fmla="*/ 9093 h 55541"/>
                    <a:gd name="connsiteX4" fmla="*/ 8299 w 77642"/>
                    <a:gd name="connsiteY4" fmla="*/ 9093 h 55541"/>
                    <a:gd name="connsiteX5" fmla="*/ 25829 w 77642"/>
                    <a:gd name="connsiteY5" fmla="*/ 0 h 55541"/>
                    <a:gd name="connsiteX6" fmla="*/ 41233 w 77642"/>
                    <a:gd name="connsiteY6" fmla="*/ 10902 h 55541"/>
                    <a:gd name="connsiteX7" fmla="*/ 41440 w 77642"/>
                    <a:gd name="connsiteY7" fmla="*/ 10902 h 55541"/>
                    <a:gd name="connsiteX8" fmla="*/ 59697 w 77642"/>
                    <a:gd name="connsiteY8" fmla="*/ 0 h 55541"/>
                    <a:gd name="connsiteX9" fmla="*/ 73156 w 77642"/>
                    <a:gd name="connsiteY9" fmla="*/ 5132 h 55541"/>
                    <a:gd name="connsiteX10" fmla="*/ 77642 w 77642"/>
                    <a:gd name="connsiteY10" fmla="*/ 19375 h 55541"/>
                    <a:gd name="connsiteX11" fmla="*/ 77642 w 77642"/>
                    <a:gd name="connsiteY11" fmla="*/ 55541 h 55541"/>
                    <a:gd name="connsiteX12" fmla="*/ 69707 w 77642"/>
                    <a:gd name="connsiteY12" fmla="*/ 55541 h 55541"/>
                    <a:gd name="connsiteX13" fmla="*/ 69707 w 77642"/>
                    <a:gd name="connsiteY13" fmla="*/ 19788 h 55541"/>
                    <a:gd name="connsiteX14" fmla="*/ 66777 w 77642"/>
                    <a:gd name="connsiteY14" fmla="*/ 10126 h 55541"/>
                    <a:gd name="connsiteX15" fmla="*/ 58349 w 77642"/>
                    <a:gd name="connsiteY15" fmla="*/ 6768 h 55541"/>
                    <a:gd name="connsiteX16" fmla="*/ 47198 w 77642"/>
                    <a:gd name="connsiteY16" fmla="*/ 11831 h 55541"/>
                    <a:gd name="connsiteX17" fmla="*/ 42944 w 77642"/>
                    <a:gd name="connsiteY17" fmla="*/ 23611 h 55541"/>
                    <a:gd name="connsiteX18" fmla="*/ 42944 w 77642"/>
                    <a:gd name="connsiteY18" fmla="*/ 55541 h 55541"/>
                    <a:gd name="connsiteX19" fmla="*/ 34957 w 77642"/>
                    <a:gd name="connsiteY19" fmla="*/ 55541 h 55541"/>
                    <a:gd name="connsiteX20" fmla="*/ 34957 w 77642"/>
                    <a:gd name="connsiteY20" fmla="*/ 21700 h 55541"/>
                    <a:gd name="connsiteX21" fmla="*/ 23702 w 77642"/>
                    <a:gd name="connsiteY21" fmla="*/ 6768 h 55541"/>
                    <a:gd name="connsiteX22" fmla="*/ 12551 w 77642"/>
                    <a:gd name="connsiteY22" fmla="*/ 11935 h 55541"/>
                    <a:gd name="connsiteX23" fmla="*/ 7987 w 77642"/>
                    <a:gd name="connsiteY23" fmla="*/ 23715 h 55541"/>
                    <a:gd name="connsiteX24" fmla="*/ 7987 w 77642"/>
                    <a:gd name="connsiteY24" fmla="*/ 55541 h 55541"/>
                    <a:gd name="connsiteX25" fmla="*/ 0 w 77642"/>
                    <a:gd name="connsiteY25" fmla="*/ 55541 h 5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642" h="55541">
                      <a:moveTo>
                        <a:pt x="0" y="55541"/>
                      </a:moveTo>
                      <a:lnTo>
                        <a:pt x="0" y="1602"/>
                      </a:lnTo>
                      <a:lnTo>
                        <a:pt x="7780" y="1602"/>
                      </a:lnTo>
                      <a:lnTo>
                        <a:pt x="7780" y="9093"/>
                      </a:lnTo>
                      <a:lnTo>
                        <a:pt x="8299" y="9093"/>
                      </a:lnTo>
                      <a:cubicBezTo>
                        <a:pt x="12655" y="3031"/>
                        <a:pt x="18498" y="0"/>
                        <a:pt x="25829" y="0"/>
                      </a:cubicBezTo>
                      <a:cubicBezTo>
                        <a:pt x="33885" y="0"/>
                        <a:pt x="39020" y="3634"/>
                        <a:pt x="41233" y="10902"/>
                      </a:cubicBezTo>
                      <a:lnTo>
                        <a:pt x="41440" y="10902"/>
                      </a:lnTo>
                      <a:cubicBezTo>
                        <a:pt x="45486" y="3634"/>
                        <a:pt x="51571" y="0"/>
                        <a:pt x="59697" y="0"/>
                      </a:cubicBezTo>
                      <a:cubicBezTo>
                        <a:pt x="65679" y="0"/>
                        <a:pt x="70165" y="1705"/>
                        <a:pt x="73156" y="5132"/>
                      </a:cubicBezTo>
                      <a:cubicBezTo>
                        <a:pt x="76147" y="8559"/>
                        <a:pt x="77642" y="13313"/>
                        <a:pt x="77642" y="19375"/>
                      </a:cubicBezTo>
                      <a:lnTo>
                        <a:pt x="77642" y="55541"/>
                      </a:lnTo>
                      <a:lnTo>
                        <a:pt x="69707" y="55541"/>
                      </a:lnTo>
                      <a:lnTo>
                        <a:pt x="69707" y="19788"/>
                      </a:lnTo>
                      <a:cubicBezTo>
                        <a:pt x="69707" y="15586"/>
                        <a:pt x="68730" y="12365"/>
                        <a:pt x="66777" y="10126"/>
                      </a:cubicBezTo>
                      <a:cubicBezTo>
                        <a:pt x="64823" y="7888"/>
                        <a:pt x="62014" y="6768"/>
                        <a:pt x="58349" y="6768"/>
                      </a:cubicBezTo>
                      <a:cubicBezTo>
                        <a:pt x="53750" y="6768"/>
                        <a:pt x="50033" y="8456"/>
                        <a:pt x="47198" y="11831"/>
                      </a:cubicBezTo>
                      <a:cubicBezTo>
                        <a:pt x="44362" y="15207"/>
                        <a:pt x="42944" y="19134"/>
                        <a:pt x="42944" y="23611"/>
                      </a:cubicBezTo>
                      <a:lnTo>
                        <a:pt x="42944" y="55541"/>
                      </a:lnTo>
                      <a:lnTo>
                        <a:pt x="34957" y="55541"/>
                      </a:lnTo>
                      <a:lnTo>
                        <a:pt x="34957" y="21700"/>
                      </a:lnTo>
                      <a:cubicBezTo>
                        <a:pt x="34957" y="11745"/>
                        <a:pt x="31206" y="6768"/>
                        <a:pt x="23702" y="6768"/>
                      </a:cubicBezTo>
                      <a:cubicBezTo>
                        <a:pt x="19277" y="6768"/>
                        <a:pt x="15560" y="8490"/>
                        <a:pt x="12551" y="11935"/>
                      </a:cubicBezTo>
                      <a:cubicBezTo>
                        <a:pt x="9509" y="15414"/>
                        <a:pt x="7987" y="19340"/>
                        <a:pt x="7987" y="23715"/>
                      </a:cubicBezTo>
                      <a:lnTo>
                        <a:pt x="7987" y="55541"/>
                      </a:lnTo>
                      <a:lnTo>
                        <a:pt x="0" y="55541"/>
                      </a:lnTo>
                      <a:close/>
                    </a:path>
                  </a:pathLst>
                </a:custGeom>
                <a:solidFill>
                  <a:srgbClr val="005184"/>
                </a:solidFill>
                <a:ln w="0"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0B400E63-AD29-8937-0DCD-4E8E67935BB1}"/>
                    </a:ext>
                  </a:extLst>
                </p:cNvPr>
                <p:cNvSpPr/>
                <p:nvPr/>
              </p:nvSpPr>
              <p:spPr>
                <a:xfrm>
                  <a:off x="5965271" y="3749637"/>
                  <a:ext cx="55236" cy="57143"/>
                </a:xfrm>
                <a:custGeom>
                  <a:avLst/>
                  <a:gdLst>
                    <a:gd name="connsiteX0" fmla="*/ 54822 w 55236"/>
                    <a:gd name="connsiteY0" fmla="*/ 31103 h 57143"/>
                    <a:gd name="connsiteX1" fmla="*/ 8039 w 55236"/>
                    <a:gd name="connsiteY1" fmla="*/ 31103 h 57143"/>
                    <a:gd name="connsiteX2" fmla="*/ 14522 w 55236"/>
                    <a:gd name="connsiteY2" fmla="*/ 45363 h 57143"/>
                    <a:gd name="connsiteX3" fmla="*/ 28007 w 55236"/>
                    <a:gd name="connsiteY3" fmla="*/ 50478 h 57143"/>
                    <a:gd name="connsiteX4" fmla="*/ 39184 w 55236"/>
                    <a:gd name="connsiteY4" fmla="*/ 47344 h 57143"/>
                    <a:gd name="connsiteX5" fmla="*/ 46108 w 55236"/>
                    <a:gd name="connsiteY5" fmla="*/ 38905 h 57143"/>
                    <a:gd name="connsiteX6" fmla="*/ 54355 w 55236"/>
                    <a:gd name="connsiteY6" fmla="*/ 38905 h 57143"/>
                    <a:gd name="connsiteX7" fmla="*/ 44552 w 55236"/>
                    <a:gd name="connsiteY7" fmla="*/ 52338 h 57143"/>
                    <a:gd name="connsiteX8" fmla="*/ 28007 w 55236"/>
                    <a:gd name="connsiteY8" fmla="*/ 57143 h 57143"/>
                    <a:gd name="connsiteX9" fmla="*/ 8039 w 55236"/>
                    <a:gd name="connsiteY9" fmla="*/ 49187 h 57143"/>
                    <a:gd name="connsiteX10" fmla="*/ 0 w 55236"/>
                    <a:gd name="connsiteY10" fmla="*/ 28572 h 57143"/>
                    <a:gd name="connsiteX11" fmla="*/ 7935 w 55236"/>
                    <a:gd name="connsiteY11" fmla="*/ 8112 h 57143"/>
                    <a:gd name="connsiteX12" fmla="*/ 28007 w 55236"/>
                    <a:gd name="connsiteY12" fmla="*/ 0 h 57143"/>
                    <a:gd name="connsiteX13" fmla="*/ 46938 w 55236"/>
                    <a:gd name="connsiteY13" fmla="*/ 7078 h 57143"/>
                    <a:gd name="connsiteX14" fmla="*/ 55237 w 55236"/>
                    <a:gd name="connsiteY14" fmla="*/ 26350 h 57143"/>
                    <a:gd name="connsiteX15" fmla="*/ 54822 w 55236"/>
                    <a:gd name="connsiteY15" fmla="*/ 31103 h 57143"/>
                    <a:gd name="connsiteX16" fmla="*/ 28007 w 55236"/>
                    <a:gd name="connsiteY16" fmla="*/ 6768 h 57143"/>
                    <a:gd name="connsiteX17" fmla="*/ 14937 w 55236"/>
                    <a:gd name="connsiteY17" fmla="*/ 11470 h 57143"/>
                    <a:gd name="connsiteX18" fmla="*/ 8299 w 55236"/>
                    <a:gd name="connsiteY18" fmla="*/ 24335 h 57143"/>
                    <a:gd name="connsiteX19" fmla="*/ 47561 w 55236"/>
                    <a:gd name="connsiteY19" fmla="*/ 24335 h 57143"/>
                    <a:gd name="connsiteX20" fmla="*/ 40974 w 55236"/>
                    <a:gd name="connsiteY20" fmla="*/ 11419 h 57143"/>
                    <a:gd name="connsiteX21" fmla="*/ 28007 w 55236"/>
                    <a:gd name="connsiteY21" fmla="*/ 6769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36" h="57143">
                      <a:moveTo>
                        <a:pt x="54822" y="31103"/>
                      </a:moveTo>
                      <a:lnTo>
                        <a:pt x="8039" y="31103"/>
                      </a:lnTo>
                      <a:cubicBezTo>
                        <a:pt x="8558" y="37234"/>
                        <a:pt x="10719" y="41988"/>
                        <a:pt x="14522" y="45363"/>
                      </a:cubicBezTo>
                      <a:cubicBezTo>
                        <a:pt x="18360" y="48773"/>
                        <a:pt x="22855" y="50478"/>
                        <a:pt x="28007" y="50478"/>
                      </a:cubicBezTo>
                      <a:cubicBezTo>
                        <a:pt x="32295" y="50478"/>
                        <a:pt x="36021" y="49428"/>
                        <a:pt x="39184" y="47344"/>
                      </a:cubicBezTo>
                      <a:cubicBezTo>
                        <a:pt x="42348" y="45260"/>
                        <a:pt x="44656" y="42453"/>
                        <a:pt x="46108" y="38905"/>
                      </a:cubicBezTo>
                      <a:lnTo>
                        <a:pt x="54355" y="38905"/>
                      </a:lnTo>
                      <a:cubicBezTo>
                        <a:pt x="52453" y="44657"/>
                        <a:pt x="49186" y="49135"/>
                        <a:pt x="44552" y="52338"/>
                      </a:cubicBezTo>
                      <a:cubicBezTo>
                        <a:pt x="39919" y="55542"/>
                        <a:pt x="34404" y="57143"/>
                        <a:pt x="28007" y="57143"/>
                      </a:cubicBezTo>
                      <a:cubicBezTo>
                        <a:pt x="20124" y="57143"/>
                        <a:pt x="13468" y="54491"/>
                        <a:pt x="8039" y="49187"/>
                      </a:cubicBezTo>
                      <a:cubicBezTo>
                        <a:pt x="2680" y="43848"/>
                        <a:pt x="0" y="36976"/>
                        <a:pt x="0" y="28572"/>
                      </a:cubicBezTo>
                      <a:cubicBezTo>
                        <a:pt x="0" y="20305"/>
                        <a:pt x="2645" y="13485"/>
                        <a:pt x="7935" y="8112"/>
                      </a:cubicBezTo>
                      <a:cubicBezTo>
                        <a:pt x="13364" y="2704"/>
                        <a:pt x="20055" y="0"/>
                        <a:pt x="28007" y="0"/>
                      </a:cubicBezTo>
                      <a:cubicBezTo>
                        <a:pt x="35268" y="0"/>
                        <a:pt x="41579" y="2360"/>
                        <a:pt x="46938" y="7078"/>
                      </a:cubicBezTo>
                      <a:cubicBezTo>
                        <a:pt x="52470" y="11763"/>
                        <a:pt x="55237" y="18187"/>
                        <a:pt x="55237" y="26350"/>
                      </a:cubicBezTo>
                      <a:cubicBezTo>
                        <a:pt x="55237" y="28451"/>
                        <a:pt x="55098" y="30036"/>
                        <a:pt x="54822" y="31103"/>
                      </a:cubicBezTo>
                      <a:close/>
                      <a:moveTo>
                        <a:pt x="28007" y="6768"/>
                      </a:moveTo>
                      <a:cubicBezTo>
                        <a:pt x="22890" y="6768"/>
                        <a:pt x="18533" y="8336"/>
                        <a:pt x="14937" y="11470"/>
                      </a:cubicBezTo>
                      <a:cubicBezTo>
                        <a:pt x="11341" y="14605"/>
                        <a:pt x="9128" y="18893"/>
                        <a:pt x="8299" y="24335"/>
                      </a:cubicBezTo>
                      <a:lnTo>
                        <a:pt x="47561" y="24335"/>
                      </a:lnTo>
                      <a:cubicBezTo>
                        <a:pt x="46938" y="18824"/>
                        <a:pt x="44742" y="14519"/>
                        <a:pt x="40974" y="11419"/>
                      </a:cubicBezTo>
                      <a:cubicBezTo>
                        <a:pt x="37170" y="8319"/>
                        <a:pt x="32848" y="6769"/>
                        <a:pt x="28007" y="6769"/>
                      </a:cubicBezTo>
                      <a:close/>
                    </a:path>
                  </a:pathLst>
                </a:custGeom>
                <a:solidFill>
                  <a:srgbClr val="005184"/>
                </a:solidFill>
                <a:ln w="0"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04F25F6C-A27C-BD94-AB34-4C067F1DF562}"/>
                    </a:ext>
                  </a:extLst>
                </p:cNvPr>
                <p:cNvSpPr/>
                <p:nvPr/>
              </p:nvSpPr>
              <p:spPr>
                <a:xfrm>
                  <a:off x="6028339" y="3731089"/>
                  <a:ext cx="55858" cy="75691"/>
                </a:xfrm>
                <a:custGeom>
                  <a:avLst/>
                  <a:gdLst>
                    <a:gd name="connsiteX0" fmla="*/ 48338 w 55858"/>
                    <a:gd name="connsiteY0" fmla="*/ 74090 h 75691"/>
                    <a:gd name="connsiteX1" fmla="*/ 48338 w 55858"/>
                    <a:gd name="connsiteY1" fmla="*/ 65513 h 75691"/>
                    <a:gd name="connsiteX2" fmla="*/ 47872 w 55858"/>
                    <a:gd name="connsiteY2" fmla="*/ 65513 h 75691"/>
                    <a:gd name="connsiteX3" fmla="*/ 27177 w 55858"/>
                    <a:gd name="connsiteY3" fmla="*/ 75691 h 75691"/>
                    <a:gd name="connsiteX4" fmla="*/ 7935 w 55858"/>
                    <a:gd name="connsiteY4" fmla="*/ 67631 h 75691"/>
                    <a:gd name="connsiteX5" fmla="*/ 0 w 55858"/>
                    <a:gd name="connsiteY5" fmla="*/ 47120 h 75691"/>
                    <a:gd name="connsiteX6" fmla="*/ 7832 w 55858"/>
                    <a:gd name="connsiteY6" fmla="*/ 26660 h 75691"/>
                    <a:gd name="connsiteX7" fmla="*/ 27177 w 55858"/>
                    <a:gd name="connsiteY7" fmla="*/ 18548 h 75691"/>
                    <a:gd name="connsiteX8" fmla="*/ 47457 w 55858"/>
                    <a:gd name="connsiteY8" fmla="*/ 28778 h 75691"/>
                    <a:gd name="connsiteX9" fmla="*/ 47872 w 55858"/>
                    <a:gd name="connsiteY9" fmla="*/ 28778 h 75691"/>
                    <a:gd name="connsiteX10" fmla="*/ 47872 w 55858"/>
                    <a:gd name="connsiteY10" fmla="*/ 0 h 75691"/>
                    <a:gd name="connsiteX11" fmla="*/ 55859 w 55858"/>
                    <a:gd name="connsiteY11" fmla="*/ 0 h 75691"/>
                    <a:gd name="connsiteX12" fmla="*/ 55859 w 55858"/>
                    <a:gd name="connsiteY12" fmla="*/ 74090 h 75691"/>
                    <a:gd name="connsiteX13" fmla="*/ 48338 w 55858"/>
                    <a:gd name="connsiteY13" fmla="*/ 74090 h 75691"/>
                    <a:gd name="connsiteX14" fmla="*/ 28370 w 55858"/>
                    <a:gd name="connsiteY14" fmla="*/ 69026 h 75691"/>
                    <a:gd name="connsiteX15" fmla="*/ 42581 w 55858"/>
                    <a:gd name="connsiteY15" fmla="*/ 62878 h 75691"/>
                    <a:gd name="connsiteX16" fmla="*/ 48338 w 55858"/>
                    <a:gd name="connsiteY16" fmla="*/ 47120 h 75691"/>
                    <a:gd name="connsiteX17" fmla="*/ 42581 w 55858"/>
                    <a:gd name="connsiteY17" fmla="*/ 31465 h 75691"/>
                    <a:gd name="connsiteX18" fmla="*/ 28370 w 55858"/>
                    <a:gd name="connsiteY18" fmla="*/ 25316 h 75691"/>
                    <a:gd name="connsiteX19" fmla="*/ 13900 w 55858"/>
                    <a:gd name="connsiteY19" fmla="*/ 31465 h 75691"/>
                    <a:gd name="connsiteX20" fmla="*/ 8039 w 55858"/>
                    <a:gd name="connsiteY20" fmla="*/ 47120 h 75691"/>
                    <a:gd name="connsiteX21" fmla="*/ 13900 w 55858"/>
                    <a:gd name="connsiteY21" fmla="*/ 62878 h 75691"/>
                    <a:gd name="connsiteX22" fmla="*/ 28370 w 55858"/>
                    <a:gd name="connsiteY22" fmla="*/ 69026 h 7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8" h="75691">
                      <a:moveTo>
                        <a:pt x="48338" y="74090"/>
                      </a:moveTo>
                      <a:lnTo>
                        <a:pt x="48338" y="65513"/>
                      </a:lnTo>
                      <a:lnTo>
                        <a:pt x="47872" y="65513"/>
                      </a:lnTo>
                      <a:cubicBezTo>
                        <a:pt x="42893" y="72298"/>
                        <a:pt x="35995" y="75691"/>
                        <a:pt x="27177" y="75691"/>
                      </a:cubicBezTo>
                      <a:cubicBezTo>
                        <a:pt x="19640" y="75691"/>
                        <a:pt x="13226" y="73005"/>
                        <a:pt x="7935" y="67631"/>
                      </a:cubicBezTo>
                      <a:cubicBezTo>
                        <a:pt x="2645" y="62258"/>
                        <a:pt x="0" y="55421"/>
                        <a:pt x="0" y="47120"/>
                      </a:cubicBezTo>
                      <a:cubicBezTo>
                        <a:pt x="0" y="38888"/>
                        <a:pt x="2611" y="32068"/>
                        <a:pt x="7832" y="26660"/>
                      </a:cubicBezTo>
                      <a:cubicBezTo>
                        <a:pt x="13156" y="21252"/>
                        <a:pt x="19605" y="18548"/>
                        <a:pt x="27177" y="18548"/>
                      </a:cubicBezTo>
                      <a:cubicBezTo>
                        <a:pt x="36064" y="18548"/>
                        <a:pt x="42823" y="21958"/>
                        <a:pt x="47457" y="28778"/>
                      </a:cubicBezTo>
                      <a:lnTo>
                        <a:pt x="47872" y="28778"/>
                      </a:lnTo>
                      <a:lnTo>
                        <a:pt x="47872" y="0"/>
                      </a:lnTo>
                      <a:lnTo>
                        <a:pt x="55859" y="0"/>
                      </a:lnTo>
                      <a:lnTo>
                        <a:pt x="55859" y="74090"/>
                      </a:lnTo>
                      <a:lnTo>
                        <a:pt x="48338" y="74090"/>
                      </a:lnTo>
                      <a:close/>
                      <a:moveTo>
                        <a:pt x="28370" y="69026"/>
                      </a:moveTo>
                      <a:cubicBezTo>
                        <a:pt x="34041" y="69026"/>
                        <a:pt x="38778" y="66977"/>
                        <a:pt x="42581" y="62878"/>
                      </a:cubicBezTo>
                      <a:cubicBezTo>
                        <a:pt x="46419" y="58745"/>
                        <a:pt x="48338" y="53492"/>
                        <a:pt x="48338" y="47120"/>
                      </a:cubicBezTo>
                      <a:cubicBezTo>
                        <a:pt x="48338" y="40816"/>
                        <a:pt x="46419" y="35598"/>
                        <a:pt x="42581" y="31465"/>
                      </a:cubicBezTo>
                      <a:cubicBezTo>
                        <a:pt x="38778" y="27366"/>
                        <a:pt x="34041" y="25316"/>
                        <a:pt x="28370" y="25316"/>
                      </a:cubicBezTo>
                      <a:cubicBezTo>
                        <a:pt x="22631" y="25316"/>
                        <a:pt x="17807" y="27366"/>
                        <a:pt x="13900" y="31465"/>
                      </a:cubicBezTo>
                      <a:cubicBezTo>
                        <a:pt x="9993" y="35460"/>
                        <a:pt x="8039" y="40679"/>
                        <a:pt x="8039" y="47120"/>
                      </a:cubicBezTo>
                      <a:cubicBezTo>
                        <a:pt x="8039" y="53526"/>
                        <a:pt x="9993" y="58779"/>
                        <a:pt x="13900" y="62878"/>
                      </a:cubicBezTo>
                      <a:cubicBezTo>
                        <a:pt x="17807" y="66977"/>
                        <a:pt x="22631" y="69026"/>
                        <a:pt x="28370" y="69026"/>
                      </a:cubicBezTo>
                      <a:close/>
                    </a:path>
                  </a:pathLst>
                </a:custGeom>
                <a:solidFill>
                  <a:srgbClr val="005184"/>
                </a:solidFill>
                <a:ln w="0"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CDBC1664-13C2-7439-187B-E8AFAC874498}"/>
                    </a:ext>
                  </a:extLst>
                </p:cNvPr>
                <p:cNvSpPr/>
                <p:nvPr/>
              </p:nvSpPr>
              <p:spPr>
                <a:xfrm>
                  <a:off x="6097112" y="3731295"/>
                  <a:ext cx="10891" cy="73883"/>
                </a:xfrm>
                <a:custGeom>
                  <a:avLst/>
                  <a:gdLst>
                    <a:gd name="connsiteX0" fmla="*/ 9284 w 10891"/>
                    <a:gd name="connsiteY0" fmla="*/ 9248 h 73883"/>
                    <a:gd name="connsiteX1" fmla="*/ 5446 w 10891"/>
                    <a:gd name="connsiteY1" fmla="*/ 10850 h 73883"/>
                    <a:gd name="connsiteX2" fmla="*/ 1504 w 10891"/>
                    <a:gd name="connsiteY2" fmla="*/ 9248 h 73883"/>
                    <a:gd name="connsiteX3" fmla="*/ 0 w 10891"/>
                    <a:gd name="connsiteY3" fmla="*/ 5425 h 73883"/>
                    <a:gd name="connsiteX4" fmla="*/ 1504 w 10891"/>
                    <a:gd name="connsiteY4" fmla="*/ 1602 h 73883"/>
                    <a:gd name="connsiteX5" fmla="*/ 5446 w 10891"/>
                    <a:gd name="connsiteY5" fmla="*/ 0 h 73883"/>
                    <a:gd name="connsiteX6" fmla="*/ 9284 w 10891"/>
                    <a:gd name="connsiteY6" fmla="*/ 1602 h 73883"/>
                    <a:gd name="connsiteX7" fmla="*/ 10892 w 10891"/>
                    <a:gd name="connsiteY7" fmla="*/ 5425 h 73883"/>
                    <a:gd name="connsiteX8" fmla="*/ 9284 w 10891"/>
                    <a:gd name="connsiteY8" fmla="*/ 9248 h 73883"/>
                    <a:gd name="connsiteX9" fmla="*/ 9491 w 10891"/>
                    <a:gd name="connsiteY9" fmla="*/ 19943 h 73883"/>
                    <a:gd name="connsiteX10" fmla="*/ 9491 w 10891"/>
                    <a:gd name="connsiteY10" fmla="*/ 73883 h 73883"/>
                    <a:gd name="connsiteX11" fmla="*/ 1504 w 10891"/>
                    <a:gd name="connsiteY11" fmla="*/ 73883 h 73883"/>
                    <a:gd name="connsiteX12" fmla="*/ 1504 w 10891"/>
                    <a:gd name="connsiteY12" fmla="*/ 19943 h 73883"/>
                    <a:gd name="connsiteX13" fmla="*/ 9491 w 10891"/>
                    <a:gd name="connsiteY13" fmla="*/ 19943 h 7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91" h="73883">
                      <a:moveTo>
                        <a:pt x="9284" y="9248"/>
                      </a:moveTo>
                      <a:cubicBezTo>
                        <a:pt x="8281" y="10316"/>
                        <a:pt x="7002" y="10850"/>
                        <a:pt x="5446" y="10850"/>
                      </a:cubicBezTo>
                      <a:cubicBezTo>
                        <a:pt x="3890" y="10850"/>
                        <a:pt x="2576" y="10316"/>
                        <a:pt x="1504" y="9248"/>
                      </a:cubicBezTo>
                      <a:cubicBezTo>
                        <a:pt x="501" y="8180"/>
                        <a:pt x="0" y="6906"/>
                        <a:pt x="0" y="5425"/>
                      </a:cubicBezTo>
                      <a:cubicBezTo>
                        <a:pt x="0" y="3944"/>
                        <a:pt x="501" y="2669"/>
                        <a:pt x="1504" y="1602"/>
                      </a:cubicBezTo>
                      <a:cubicBezTo>
                        <a:pt x="2576" y="534"/>
                        <a:pt x="3890" y="0"/>
                        <a:pt x="5446" y="0"/>
                      </a:cubicBezTo>
                      <a:cubicBezTo>
                        <a:pt x="7002" y="0"/>
                        <a:pt x="8281" y="534"/>
                        <a:pt x="9284" y="1602"/>
                      </a:cubicBezTo>
                      <a:cubicBezTo>
                        <a:pt x="10356" y="2669"/>
                        <a:pt x="10892" y="3944"/>
                        <a:pt x="10892" y="5425"/>
                      </a:cubicBezTo>
                      <a:cubicBezTo>
                        <a:pt x="10892" y="6906"/>
                        <a:pt x="10356" y="8180"/>
                        <a:pt x="9284" y="9248"/>
                      </a:cubicBezTo>
                      <a:close/>
                      <a:moveTo>
                        <a:pt x="9491" y="19943"/>
                      </a:moveTo>
                      <a:lnTo>
                        <a:pt x="9491" y="73883"/>
                      </a:lnTo>
                      <a:lnTo>
                        <a:pt x="1504" y="73883"/>
                      </a:lnTo>
                      <a:lnTo>
                        <a:pt x="1504" y="19943"/>
                      </a:lnTo>
                      <a:lnTo>
                        <a:pt x="9491" y="19943"/>
                      </a:lnTo>
                      <a:close/>
                    </a:path>
                  </a:pathLst>
                </a:custGeom>
                <a:solidFill>
                  <a:srgbClr val="005184"/>
                </a:solidFill>
                <a:ln w="0"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1AF3AADB-49B9-782A-EB85-9D4195D38744}"/>
                    </a:ext>
                  </a:extLst>
                </p:cNvPr>
                <p:cNvSpPr/>
                <p:nvPr/>
              </p:nvSpPr>
              <p:spPr>
                <a:xfrm>
                  <a:off x="6117858" y="3749637"/>
                  <a:ext cx="54925" cy="57143"/>
                </a:xfrm>
                <a:custGeom>
                  <a:avLst/>
                  <a:gdLst>
                    <a:gd name="connsiteX0" fmla="*/ 54044 w 54925"/>
                    <a:gd name="connsiteY0" fmla="*/ 19116 h 57143"/>
                    <a:gd name="connsiteX1" fmla="*/ 46004 w 54925"/>
                    <a:gd name="connsiteY1" fmla="*/ 19116 h 57143"/>
                    <a:gd name="connsiteX2" fmla="*/ 39262 w 54925"/>
                    <a:gd name="connsiteY2" fmla="*/ 10127 h 57143"/>
                    <a:gd name="connsiteX3" fmla="*/ 28474 w 54925"/>
                    <a:gd name="connsiteY3" fmla="*/ 6768 h 57143"/>
                    <a:gd name="connsiteX4" fmla="*/ 13900 w 54925"/>
                    <a:gd name="connsiteY4" fmla="*/ 12917 h 57143"/>
                    <a:gd name="connsiteX5" fmla="*/ 8039 w 54925"/>
                    <a:gd name="connsiteY5" fmla="*/ 28572 h 57143"/>
                    <a:gd name="connsiteX6" fmla="*/ 13900 w 54925"/>
                    <a:gd name="connsiteY6" fmla="*/ 44433 h 57143"/>
                    <a:gd name="connsiteX7" fmla="*/ 28474 w 54925"/>
                    <a:gd name="connsiteY7" fmla="*/ 50478 h 57143"/>
                    <a:gd name="connsiteX8" fmla="*/ 39833 w 54925"/>
                    <a:gd name="connsiteY8" fmla="*/ 46655 h 57143"/>
                    <a:gd name="connsiteX9" fmla="*/ 46834 w 54925"/>
                    <a:gd name="connsiteY9" fmla="*/ 36167 h 57143"/>
                    <a:gd name="connsiteX10" fmla="*/ 54926 w 54925"/>
                    <a:gd name="connsiteY10" fmla="*/ 36167 h 57143"/>
                    <a:gd name="connsiteX11" fmla="*/ 45019 w 54925"/>
                    <a:gd name="connsiteY11" fmla="*/ 51925 h 57143"/>
                    <a:gd name="connsiteX12" fmla="*/ 28474 w 54925"/>
                    <a:gd name="connsiteY12" fmla="*/ 57143 h 57143"/>
                    <a:gd name="connsiteX13" fmla="*/ 8195 w 54925"/>
                    <a:gd name="connsiteY13" fmla="*/ 49083 h 57143"/>
                    <a:gd name="connsiteX14" fmla="*/ 0 w 54925"/>
                    <a:gd name="connsiteY14" fmla="*/ 28572 h 57143"/>
                    <a:gd name="connsiteX15" fmla="*/ 8195 w 54925"/>
                    <a:gd name="connsiteY15" fmla="*/ 8112 h 57143"/>
                    <a:gd name="connsiteX16" fmla="*/ 28474 w 54925"/>
                    <a:gd name="connsiteY16" fmla="*/ 0 h 57143"/>
                    <a:gd name="connsiteX17" fmla="*/ 44604 w 54925"/>
                    <a:gd name="connsiteY17" fmla="*/ 5167 h 57143"/>
                    <a:gd name="connsiteX18" fmla="*/ 54044 w 54925"/>
                    <a:gd name="connsiteY18" fmla="*/ 19117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925" h="57143">
                      <a:moveTo>
                        <a:pt x="54044" y="19116"/>
                      </a:moveTo>
                      <a:lnTo>
                        <a:pt x="46004" y="19116"/>
                      </a:lnTo>
                      <a:cubicBezTo>
                        <a:pt x="44760" y="15362"/>
                        <a:pt x="42512" y="12365"/>
                        <a:pt x="39262" y="10127"/>
                      </a:cubicBezTo>
                      <a:cubicBezTo>
                        <a:pt x="36012" y="7888"/>
                        <a:pt x="32416" y="6768"/>
                        <a:pt x="28474" y="6768"/>
                      </a:cubicBezTo>
                      <a:cubicBezTo>
                        <a:pt x="22665" y="6768"/>
                        <a:pt x="17807" y="8818"/>
                        <a:pt x="13900" y="12917"/>
                      </a:cubicBezTo>
                      <a:cubicBezTo>
                        <a:pt x="9993" y="16912"/>
                        <a:pt x="8039" y="22130"/>
                        <a:pt x="8039" y="28572"/>
                      </a:cubicBezTo>
                      <a:cubicBezTo>
                        <a:pt x="8039" y="35047"/>
                        <a:pt x="9993" y="40334"/>
                        <a:pt x="13900" y="44433"/>
                      </a:cubicBezTo>
                      <a:cubicBezTo>
                        <a:pt x="17842" y="48463"/>
                        <a:pt x="22700" y="50478"/>
                        <a:pt x="28474" y="50478"/>
                      </a:cubicBezTo>
                      <a:cubicBezTo>
                        <a:pt x="32485" y="50478"/>
                        <a:pt x="36271" y="49204"/>
                        <a:pt x="39833" y="46655"/>
                      </a:cubicBezTo>
                      <a:cubicBezTo>
                        <a:pt x="43290" y="44175"/>
                        <a:pt x="45624" y="40679"/>
                        <a:pt x="46834" y="36167"/>
                      </a:cubicBezTo>
                      <a:lnTo>
                        <a:pt x="54926" y="36167"/>
                      </a:lnTo>
                      <a:cubicBezTo>
                        <a:pt x="53335" y="43124"/>
                        <a:pt x="50033" y="48377"/>
                        <a:pt x="45019" y="51925"/>
                      </a:cubicBezTo>
                      <a:cubicBezTo>
                        <a:pt x="40075" y="55404"/>
                        <a:pt x="34560" y="57143"/>
                        <a:pt x="28474" y="57143"/>
                      </a:cubicBezTo>
                      <a:cubicBezTo>
                        <a:pt x="20349" y="57143"/>
                        <a:pt x="13589" y="54457"/>
                        <a:pt x="8195" y="49083"/>
                      </a:cubicBezTo>
                      <a:cubicBezTo>
                        <a:pt x="2732" y="43641"/>
                        <a:pt x="0" y="36804"/>
                        <a:pt x="0" y="28572"/>
                      </a:cubicBezTo>
                      <a:cubicBezTo>
                        <a:pt x="0" y="20374"/>
                        <a:pt x="2732" y="13554"/>
                        <a:pt x="8195" y="8112"/>
                      </a:cubicBezTo>
                      <a:cubicBezTo>
                        <a:pt x="13623" y="2704"/>
                        <a:pt x="20383" y="0"/>
                        <a:pt x="28474" y="0"/>
                      </a:cubicBezTo>
                      <a:cubicBezTo>
                        <a:pt x="34560" y="0"/>
                        <a:pt x="39936" y="1722"/>
                        <a:pt x="44604" y="5167"/>
                      </a:cubicBezTo>
                      <a:cubicBezTo>
                        <a:pt x="49514" y="8714"/>
                        <a:pt x="52661" y="13364"/>
                        <a:pt x="54044" y="19117"/>
                      </a:cubicBezTo>
                      <a:close/>
                    </a:path>
                  </a:pathLst>
                </a:custGeom>
                <a:solidFill>
                  <a:srgbClr val="005184"/>
                </a:solidFill>
                <a:ln w="0"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9D3BBF93-A8FD-21C1-D122-5E0F54D1EAED}"/>
                    </a:ext>
                  </a:extLst>
                </p:cNvPr>
                <p:cNvSpPr/>
                <p:nvPr/>
              </p:nvSpPr>
              <p:spPr>
                <a:xfrm>
                  <a:off x="6180823" y="3749637"/>
                  <a:ext cx="55858" cy="57142"/>
                </a:xfrm>
                <a:custGeom>
                  <a:avLst/>
                  <a:gdLst>
                    <a:gd name="connsiteX0" fmla="*/ 48235 w 55858"/>
                    <a:gd name="connsiteY0" fmla="*/ 55541 h 57142"/>
                    <a:gd name="connsiteX1" fmla="*/ 48235 w 55858"/>
                    <a:gd name="connsiteY1" fmla="*/ 46861 h 57142"/>
                    <a:gd name="connsiteX2" fmla="*/ 47768 w 55858"/>
                    <a:gd name="connsiteY2" fmla="*/ 46861 h 57142"/>
                    <a:gd name="connsiteX3" fmla="*/ 27177 w 55858"/>
                    <a:gd name="connsiteY3" fmla="*/ 57143 h 57142"/>
                    <a:gd name="connsiteX4" fmla="*/ 7935 w 55858"/>
                    <a:gd name="connsiteY4" fmla="*/ 49083 h 57142"/>
                    <a:gd name="connsiteX5" fmla="*/ 0 w 55858"/>
                    <a:gd name="connsiteY5" fmla="*/ 28572 h 57142"/>
                    <a:gd name="connsiteX6" fmla="*/ 7831 w 55858"/>
                    <a:gd name="connsiteY6" fmla="*/ 8112 h 57142"/>
                    <a:gd name="connsiteX7" fmla="*/ 27177 w 55858"/>
                    <a:gd name="connsiteY7" fmla="*/ 0 h 57142"/>
                    <a:gd name="connsiteX8" fmla="*/ 47353 w 55858"/>
                    <a:gd name="connsiteY8" fmla="*/ 10127 h 57142"/>
                    <a:gd name="connsiteX9" fmla="*/ 47872 w 55858"/>
                    <a:gd name="connsiteY9" fmla="*/ 10127 h 57142"/>
                    <a:gd name="connsiteX10" fmla="*/ 47872 w 55858"/>
                    <a:gd name="connsiteY10" fmla="*/ 1602 h 57142"/>
                    <a:gd name="connsiteX11" fmla="*/ 55859 w 55858"/>
                    <a:gd name="connsiteY11" fmla="*/ 1602 h 57142"/>
                    <a:gd name="connsiteX12" fmla="*/ 55859 w 55858"/>
                    <a:gd name="connsiteY12" fmla="*/ 55541 h 57142"/>
                    <a:gd name="connsiteX13" fmla="*/ 48235 w 55858"/>
                    <a:gd name="connsiteY13" fmla="*/ 55541 h 57142"/>
                    <a:gd name="connsiteX14" fmla="*/ 28370 w 55858"/>
                    <a:gd name="connsiteY14" fmla="*/ 50478 h 57142"/>
                    <a:gd name="connsiteX15" fmla="*/ 42581 w 55858"/>
                    <a:gd name="connsiteY15" fmla="*/ 44330 h 57142"/>
                    <a:gd name="connsiteX16" fmla="*/ 48338 w 55858"/>
                    <a:gd name="connsiteY16" fmla="*/ 28572 h 57142"/>
                    <a:gd name="connsiteX17" fmla="*/ 42581 w 55858"/>
                    <a:gd name="connsiteY17" fmla="*/ 12916 h 57142"/>
                    <a:gd name="connsiteX18" fmla="*/ 28370 w 55858"/>
                    <a:gd name="connsiteY18" fmla="*/ 6768 h 57142"/>
                    <a:gd name="connsiteX19" fmla="*/ 13900 w 55858"/>
                    <a:gd name="connsiteY19" fmla="*/ 12916 h 57142"/>
                    <a:gd name="connsiteX20" fmla="*/ 8039 w 55858"/>
                    <a:gd name="connsiteY20" fmla="*/ 28572 h 57142"/>
                    <a:gd name="connsiteX21" fmla="*/ 13900 w 55858"/>
                    <a:gd name="connsiteY21" fmla="*/ 44330 h 57142"/>
                    <a:gd name="connsiteX22" fmla="*/ 28370 w 55858"/>
                    <a:gd name="connsiteY22"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8" h="57142">
                      <a:moveTo>
                        <a:pt x="48235" y="55541"/>
                      </a:moveTo>
                      <a:lnTo>
                        <a:pt x="48235" y="46861"/>
                      </a:lnTo>
                      <a:lnTo>
                        <a:pt x="47768" y="46861"/>
                      </a:lnTo>
                      <a:cubicBezTo>
                        <a:pt x="42789" y="53716"/>
                        <a:pt x="35925" y="57143"/>
                        <a:pt x="27177" y="57143"/>
                      </a:cubicBezTo>
                      <a:cubicBezTo>
                        <a:pt x="19640" y="57143"/>
                        <a:pt x="13226" y="54456"/>
                        <a:pt x="7935" y="49083"/>
                      </a:cubicBezTo>
                      <a:cubicBezTo>
                        <a:pt x="2645" y="43710"/>
                        <a:pt x="0" y="36873"/>
                        <a:pt x="0" y="28572"/>
                      </a:cubicBezTo>
                      <a:cubicBezTo>
                        <a:pt x="0" y="20339"/>
                        <a:pt x="2611" y="13519"/>
                        <a:pt x="7831" y="8112"/>
                      </a:cubicBezTo>
                      <a:cubicBezTo>
                        <a:pt x="13156" y="2704"/>
                        <a:pt x="19605" y="0"/>
                        <a:pt x="27177" y="0"/>
                      </a:cubicBezTo>
                      <a:cubicBezTo>
                        <a:pt x="35960" y="0"/>
                        <a:pt x="42685" y="3376"/>
                        <a:pt x="47353" y="10127"/>
                      </a:cubicBezTo>
                      <a:lnTo>
                        <a:pt x="47872" y="10127"/>
                      </a:lnTo>
                      <a:lnTo>
                        <a:pt x="47872" y="1602"/>
                      </a:lnTo>
                      <a:lnTo>
                        <a:pt x="55859" y="1602"/>
                      </a:lnTo>
                      <a:lnTo>
                        <a:pt x="55859" y="55541"/>
                      </a:lnTo>
                      <a:lnTo>
                        <a:pt x="48235" y="55541"/>
                      </a:lnTo>
                      <a:close/>
                      <a:moveTo>
                        <a:pt x="28370" y="50478"/>
                      </a:moveTo>
                      <a:cubicBezTo>
                        <a:pt x="34041" y="50478"/>
                        <a:pt x="38778" y="48429"/>
                        <a:pt x="42581" y="44330"/>
                      </a:cubicBezTo>
                      <a:cubicBezTo>
                        <a:pt x="46419" y="40196"/>
                        <a:pt x="48338" y="34944"/>
                        <a:pt x="48338" y="28572"/>
                      </a:cubicBezTo>
                      <a:cubicBezTo>
                        <a:pt x="48338" y="22268"/>
                        <a:pt x="46419" y="17050"/>
                        <a:pt x="42581" y="12916"/>
                      </a:cubicBezTo>
                      <a:cubicBezTo>
                        <a:pt x="38778" y="8818"/>
                        <a:pt x="34041" y="6768"/>
                        <a:pt x="28370" y="6768"/>
                      </a:cubicBezTo>
                      <a:cubicBezTo>
                        <a:pt x="22631" y="6768"/>
                        <a:pt x="17807" y="8818"/>
                        <a:pt x="13900" y="12916"/>
                      </a:cubicBezTo>
                      <a:cubicBezTo>
                        <a:pt x="9993" y="16912"/>
                        <a:pt x="8039" y="22130"/>
                        <a:pt x="8039" y="28572"/>
                      </a:cubicBezTo>
                      <a:cubicBezTo>
                        <a:pt x="8039" y="34978"/>
                        <a:pt x="9993" y="40231"/>
                        <a:pt x="13900" y="44330"/>
                      </a:cubicBezTo>
                      <a:cubicBezTo>
                        <a:pt x="17807" y="48429"/>
                        <a:pt x="22631" y="50478"/>
                        <a:pt x="28370" y="50478"/>
                      </a:cubicBezTo>
                      <a:close/>
                    </a:path>
                  </a:pathLst>
                </a:custGeom>
                <a:solidFill>
                  <a:srgbClr val="005184"/>
                </a:solidFill>
                <a:ln w="0"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C61B244A-88FF-A339-2761-C819F091420E}"/>
                    </a:ext>
                  </a:extLst>
                </p:cNvPr>
                <p:cNvSpPr/>
                <p:nvPr/>
              </p:nvSpPr>
              <p:spPr>
                <a:xfrm>
                  <a:off x="6246847" y="3736410"/>
                  <a:ext cx="33608" cy="70162"/>
                </a:xfrm>
                <a:custGeom>
                  <a:avLst/>
                  <a:gdLst>
                    <a:gd name="connsiteX0" fmla="*/ 9388 w 33608"/>
                    <a:gd name="connsiteY0" fmla="*/ 55955 h 70162"/>
                    <a:gd name="connsiteX1" fmla="*/ 9388 w 33608"/>
                    <a:gd name="connsiteY1" fmla="*/ 21338 h 70162"/>
                    <a:gd name="connsiteX2" fmla="*/ 0 w 33608"/>
                    <a:gd name="connsiteY2" fmla="*/ 21338 h 70162"/>
                    <a:gd name="connsiteX3" fmla="*/ 0 w 33608"/>
                    <a:gd name="connsiteY3" fmla="*/ 14828 h 70162"/>
                    <a:gd name="connsiteX4" fmla="*/ 9388 w 33608"/>
                    <a:gd name="connsiteY4" fmla="*/ 14828 h 70162"/>
                    <a:gd name="connsiteX5" fmla="*/ 9388 w 33608"/>
                    <a:gd name="connsiteY5" fmla="*/ 0 h 70162"/>
                    <a:gd name="connsiteX6" fmla="*/ 17323 w 33608"/>
                    <a:gd name="connsiteY6" fmla="*/ 0 h 70162"/>
                    <a:gd name="connsiteX7" fmla="*/ 17323 w 33608"/>
                    <a:gd name="connsiteY7" fmla="*/ 14828 h 70162"/>
                    <a:gd name="connsiteX8" fmla="*/ 31586 w 33608"/>
                    <a:gd name="connsiteY8" fmla="*/ 14828 h 70162"/>
                    <a:gd name="connsiteX9" fmla="*/ 31586 w 33608"/>
                    <a:gd name="connsiteY9" fmla="*/ 21338 h 70162"/>
                    <a:gd name="connsiteX10" fmla="*/ 17323 w 33608"/>
                    <a:gd name="connsiteY10" fmla="*/ 21338 h 70162"/>
                    <a:gd name="connsiteX11" fmla="*/ 17323 w 33608"/>
                    <a:gd name="connsiteY11" fmla="*/ 55645 h 70162"/>
                    <a:gd name="connsiteX12" fmla="*/ 19035 w 33608"/>
                    <a:gd name="connsiteY12" fmla="*/ 61535 h 70162"/>
                    <a:gd name="connsiteX13" fmla="*/ 24999 w 33608"/>
                    <a:gd name="connsiteY13" fmla="*/ 63395 h 70162"/>
                    <a:gd name="connsiteX14" fmla="*/ 33609 w 33608"/>
                    <a:gd name="connsiteY14" fmla="*/ 62103 h 70162"/>
                    <a:gd name="connsiteX15" fmla="*/ 33609 w 33608"/>
                    <a:gd name="connsiteY15" fmla="*/ 68871 h 70162"/>
                    <a:gd name="connsiteX16" fmla="*/ 24117 w 33608"/>
                    <a:gd name="connsiteY16" fmla="*/ 70163 h 70162"/>
                    <a:gd name="connsiteX17" fmla="*/ 12889 w 33608"/>
                    <a:gd name="connsiteY17" fmla="*/ 66856 h 70162"/>
                    <a:gd name="connsiteX18" fmla="*/ 9388 w 33608"/>
                    <a:gd name="connsiteY18" fmla="*/ 55955 h 7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08" h="70162">
                      <a:moveTo>
                        <a:pt x="9388" y="55955"/>
                      </a:moveTo>
                      <a:lnTo>
                        <a:pt x="9388" y="21338"/>
                      </a:lnTo>
                      <a:lnTo>
                        <a:pt x="0" y="21338"/>
                      </a:lnTo>
                      <a:lnTo>
                        <a:pt x="0" y="14828"/>
                      </a:lnTo>
                      <a:lnTo>
                        <a:pt x="9388" y="14828"/>
                      </a:lnTo>
                      <a:lnTo>
                        <a:pt x="9388" y="0"/>
                      </a:lnTo>
                      <a:lnTo>
                        <a:pt x="17323" y="0"/>
                      </a:lnTo>
                      <a:lnTo>
                        <a:pt x="17323" y="14828"/>
                      </a:lnTo>
                      <a:lnTo>
                        <a:pt x="31586" y="14828"/>
                      </a:lnTo>
                      <a:lnTo>
                        <a:pt x="31586" y="21338"/>
                      </a:lnTo>
                      <a:lnTo>
                        <a:pt x="17323" y="21338"/>
                      </a:lnTo>
                      <a:lnTo>
                        <a:pt x="17323" y="55645"/>
                      </a:lnTo>
                      <a:cubicBezTo>
                        <a:pt x="17323" y="58331"/>
                        <a:pt x="17894" y="60295"/>
                        <a:pt x="19035" y="61535"/>
                      </a:cubicBezTo>
                      <a:cubicBezTo>
                        <a:pt x="20176" y="62775"/>
                        <a:pt x="22164" y="63395"/>
                        <a:pt x="24999" y="63395"/>
                      </a:cubicBezTo>
                      <a:cubicBezTo>
                        <a:pt x="27765" y="63395"/>
                        <a:pt x="30635" y="62964"/>
                        <a:pt x="33609" y="62103"/>
                      </a:cubicBezTo>
                      <a:lnTo>
                        <a:pt x="33609" y="68871"/>
                      </a:lnTo>
                      <a:cubicBezTo>
                        <a:pt x="30220" y="69732"/>
                        <a:pt x="27057" y="70163"/>
                        <a:pt x="24117" y="70163"/>
                      </a:cubicBezTo>
                      <a:cubicBezTo>
                        <a:pt x="18966" y="70163"/>
                        <a:pt x="15223" y="69061"/>
                        <a:pt x="12889" y="66856"/>
                      </a:cubicBezTo>
                      <a:cubicBezTo>
                        <a:pt x="10555" y="64652"/>
                        <a:pt x="9388" y="61018"/>
                        <a:pt x="9388" y="55955"/>
                      </a:cubicBezTo>
                      <a:close/>
                    </a:path>
                  </a:pathLst>
                </a:custGeom>
                <a:solidFill>
                  <a:srgbClr val="005184"/>
                </a:solidFill>
                <a:ln w="0"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CCBE9237-D34F-FEAC-3E92-B311EDB5D089}"/>
                    </a:ext>
                  </a:extLst>
                </p:cNvPr>
                <p:cNvSpPr/>
                <p:nvPr/>
              </p:nvSpPr>
              <p:spPr>
                <a:xfrm>
                  <a:off x="6290155" y="3731295"/>
                  <a:ext cx="10891" cy="73883"/>
                </a:xfrm>
                <a:custGeom>
                  <a:avLst/>
                  <a:gdLst>
                    <a:gd name="connsiteX0" fmla="*/ 9284 w 10891"/>
                    <a:gd name="connsiteY0" fmla="*/ 9248 h 73883"/>
                    <a:gd name="connsiteX1" fmla="*/ 5446 w 10891"/>
                    <a:gd name="connsiteY1" fmla="*/ 10850 h 73883"/>
                    <a:gd name="connsiteX2" fmla="*/ 1504 w 10891"/>
                    <a:gd name="connsiteY2" fmla="*/ 9248 h 73883"/>
                    <a:gd name="connsiteX3" fmla="*/ 0 w 10891"/>
                    <a:gd name="connsiteY3" fmla="*/ 5425 h 73883"/>
                    <a:gd name="connsiteX4" fmla="*/ 1504 w 10891"/>
                    <a:gd name="connsiteY4" fmla="*/ 1602 h 73883"/>
                    <a:gd name="connsiteX5" fmla="*/ 5446 w 10891"/>
                    <a:gd name="connsiteY5" fmla="*/ 0 h 73883"/>
                    <a:gd name="connsiteX6" fmla="*/ 9284 w 10891"/>
                    <a:gd name="connsiteY6" fmla="*/ 1602 h 73883"/>
                    <a:gd name="connsiteX7" fmla="*/ 10892 w 10891"/>
                    <a:gd name="connsiteY7" fmla="*/ 5425 h 73883"/>
                    <a:gd name="connsiteX8" fmla="*/ 9284 w 10891"/>
                    <a:gd name="connsiteY8" fmla="*/ 9248 h 73883"/>
                    <a:gd name="connsiteX9" fmla="*/ 9491 w 10891"/>
                    <a:gd name="connsiteY9" fmla="*/ 19943 h 73883"/>
                    <a:gd name="connsiteX10" fmla="*/ 9491 w 10891"/>
                    <a:gd name="connsiteY10" fmla="*/ 73883 h 73883"/>
                    <a:gd name="connsiteX11" fmla="*/ 1504 w 10891"/>
                    <a:gd name="connsiteY11" fmla="*/ 73883 h 73883"/>
                    <a:gd name="connsiteX12" fmla="*/ 1504 w 10891"/>
                    <a:gd name="connsiteY12" fmla="*/ 19943 h 73883"/>
                    <a:gd name="connsiteX13" fmla="*/ 9491 w 10891"/>
                    <a:gd name="connsiteY13" fmla="*/ 19943 h 7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91" h="73883">
                      <a:moveTo>
                        <a:pt x="9284" y="9248"/>
                      </a:moveTo>
                      <a:cubicBezTo>
                        <a:pt x="8281" y="10316"/>
                        <a:pt x="7002" y="10850"/>
                        <a:pt x="5446" y="10850"/>
                      </a:cubicBezTo>
                      <a:cubicBezTo>
                        <a:pt x="3890" y="10850"/>
                        <a:pt x="2576" y="10316"/>
                        <a:pt x="1504" y="9248"/>
                      </a:cubicBezTo>
                      <a:cubicBezTo>
                        <a:pt x="501" y="8180"/>
                        <a:pt x="0" y="6906"/>
                        <a:pt x="0" y="5425"/>
                      </a:cubicBezTo>
                      <a:cubicBezTo>
                        <a:pt x="0" y="3944"/>
                        <a:pt x="501" y="2669"/>
                        <a:pt x="1504" y="1602"/>
                      </a:cubicBezTo>
                      <a:cubicBezTo>
                        <a:pt x="2576" y="534"/>
                        <a:pt x="3890" y="0"/>
                        <a:pt x="5446" y="0"/>
                      </a:cubicBezTo>
                      <a:cubicBezTo>
                        <a:pt x="7002" y="0"/>
                        <a:pt x="8281" y="534"/>
                        <a:pt x="9284" y="1602"/>
                      </a:cubicBezTo>
                      <a:cubicBezTo>
                        <a:pt x="10356" y="2669"/>
                        <a:pt x="10892" y="3944"/>
                        <a:pt x="10892" y="5425"/>
                      </a:cubicBezTo>
                      <a:cubicBezTo>
                        <a:pt x="10892" y="6906"/>
                        <a:pt x="10356" y="8180"/>
                        <a:pt x="9284" y="9248"/>
                      </a:cubicBezTo>
                      <a:close/>
                      <a:moveTo>
                        <a:pt x="9491" y="19943"/>
                      </a:moveTo>
                      <a:lnTo>
                        <a:pt x="9491" y="73883"/>
                      </a:lnTo>
                      <a:lnTo>
                        <a:pt x="1504" y="73883"/>
                      </a:lnTo>
                      <a:lnTo>
                        <a:pt x="1504" y="19943"/>
                      </a:lnTo>
                      <a:lnTo>
                        <a:pt x="9491" y="19943"/>
                      </a:lnTo>
                      <a:close/>
                    </a:path>
                  </a:pathLst>
                </a:custGeom>
                <a:solidFill>
                  <a:srgbClr val="005184"/>
                </a:solidFill>
                <a:ln w="0"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5A86ADB9-F879-C042-0C0B-8FB81C4C35B8}"/>
                    </a:ext>
                  </a:extLst>
                </p:cNvPr>
                <p:cNvSpPr/>
                <p:nvPr/>
              </p:nvSpPr>
              <p:spPr>
                <a:xfrm>
                  <a:off x="6310901" y="3749637"/>
                  <a:ext cx="55236" cy="57143"/>
                </a:xfrm>
                <a:custGeom>
                  <a:avLst/>
                  <a:gdLst>
                    <a:gd name="connsiteX0" fmla="*/ 54822 w 55236"/>
                    <a:gd name="connsiteY0" fmla="*/ 31103 h 57143"/>
                    <a:gd name="connsiteX1" fmla="*/ 8039 w 55236"/>
                    <a:gd name="connsiteY1" fmla="*/ 31103 h 57143"/>
                    <a:gd name="connsiteX2" fmla="*/ 14522 w 55236"/>
                    <a:gd name="connsiteY2" fmla="*/ 45363 h 57143"/>
                    <a:gd name="connsiteX3" fmla="*/ 28007 w 55236"/>
                    <a:gd name="connsiteY3" fmla="*/ 50478 h 57143"/>
                    <a:gd name="connsiteX4" fmla="*/ 39184 w 55236"/>
                    <a:gd name="connsiteY4" fmla="*/ 47344 h 57143"/>
                    <a:gd name="connsiteX5" fmla="*/ 46108 w 55236"/>
                    <a:gd name="connsiteY5" fmla="*/ 38905 h 57143"/>
                    <a:gd name="connsiteX6" fmla="*/ 54355 w 55236"/>
                    <a:gd name="connsiteY6" fmla="*/ 38905 h 57143"/>
                    <a:gd name="connsiteX7" fmla="*/ 44552 w 55236"/>
                    <a:gd name="connsiteY7" fmla="*/ 52338 h 57143"/>
                    <a:gd name="connsiteX8" fmla="*/ 28007 w 55236"/>
                    <a:gd name="connsiteY8" fmla="*/ 57143 h 57143"/>
                    <a:gd name="connsiteX9" fmla="*/ 8039 w 55236"/>
                    <a:gd name="connsiteY9" fmla="*/ 49187 h 57143"/>
                    <a:gd name="connsiteX10" fmla="*/ 0 w 55236"/>
                    <a:gd name="connsiteY10" fmla="*/ 28572 h 57143"/>
                    <a:gd name="connsiteX11" fmla="*/ 7935 w 55236"/>
                    <a:gd name="connsiteY11" fmla="*/ 8112 h 57143"/>
                    <a:gd name="connsiteX12" fmla="*/ 28007 w 55236"/>
                    <a:gd name="connsiteY12" fmla="*/ 0 h 57143"/>
                    <a:gd name="connsiteX13" fmla="*/ 46938 w 55236"/>
                    <a:gd name="connsiteY13" fmla="*/ 7078 h 57143"/>
                    <a:gd name="connsiteX14" fmla="*/ 55237 w 55236"/>
                    <a:gd name="connsiteY14" fmla="*/ 26350 h 57143"/>
                    <a:gd name="connsiteX15" fmla="*/ 54822 w 55236"/>
                    <a:gd name="connsiteY15" fmla="*/ 31103 h 57143"/>
                    <a:gd name="connsiteX16" fmla="*/ 28007 w 55236"/>
                    <a:gd name="connsiteY16" fmla="*/ 6768 h 57143"/>
                    <a:gd name="connsiteX17" fmla="*/ 14937 w 55236"/>
                    <a:gd name="connsiteY17" fmla="*/ 11470 h 57143"/>
                    <a:gd name="connsiteX18" fmla="*/ 8299 w 55236"/>
                    <a:gd name="connsiteY18" fmla="*/ 24335 h 57143"/>
                    <a:gd name="connsiteX19" fmla="*/ 47561 w 55236"/>
                    <a:gd name="connsiteY19" fmla="*/ 24335 h 57143"/>
                    <a:gd name="connsiteX20" fmla="*/ 40974 w 55236"/>
                    <a:gd name="connsiteY20" fmla="*/ 11419 h 57143"/>
                    <a:gd name="connsiteX21" fmla="*/ 28008 w 55236"/>
                    <a:gd name="connsiteY21" fmla="*/ 6769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36" h="57143">
                      <a:moveTo>
                        <a:pt x="54822" y="31103"/>
                      </a:moveTo>
                      <a:lnTo>
                        <a:pt x="8039" y="31103"/>
                      </a:lnTo>
                      <a:cubicBezTo>
                        <a:pt x="8558" y="37234"/>
                        <a:pt x="10719" y="41988"/>
                        <a:pt x="14522" y="45363"/>
                      </a:cubicBezTo>
                      <a:cubicBezTo>
                        <a:pt x="18361" y="48773"/>
                        <a:pt x="22856" y="50478"/>
                        <a:pt x="28007" y="50478"/>
                      </a:cubicBezTo>
                      <a:cubicBezTo>
                        <a:pt x="32295" y="50478"/>
                        <a:pt x="36021" y="49428"/>
                        <a:pt x="39184" y="47344"/>
                      </a:cubicBezTo>
                      <a:cubicBezTo>
                        <a:pt x="42348" y="45260"/>
                        <a:pt x="44656" y="42453"/>
                        <a:pt x="46108" y="38905"/>
                      </a:cubicBezTo>
                      <a:lnTo>
                        <a:pt x="54355" y="38905"/>
                      </a:lnTo>
                      <a:cubicBezTo>
                        <a:pt x="52453" y="44657"/>
                        <a:pt x="49186" y="49135"/>
                        <a:pt x="44552" y="52338"/>
                      </a:cubicBezTo>
                      <a:cubicBezTo>
                        <a:pt x="39919" y="55542"/>
                        <a:pt x="34404" y="57143"/>
                        <a:pt x="28007" y="57143"/>
                      </a:cubicBezTo>
                      <a:cubicBezTo>
                        <a:pt x="20124" y="57143"/>
                        <a:pt x="13468" y="54491"/>
                        <a:pt x="8039" y="49187"/>
                      </a:cubicBezTo>
                      <a:cubicBezTo>
                        <a:pt x="2680" y="43848"/>
                        <a:pt x="0" y="36976"/>
                        <a:pt x="0" y="28572"/>
                      </a:cubicBezTo>
                      <a:cubicBezTo>
                        <a:pt x="0" y="20305"/>
                        <a:pt x="2645" y="13485"/>
                        <a:pt x="7935" y="8112"/>
                      </a:cubicBezTo>
                      <a:cubicBezTo>
                        <a:pt x="13364" y="2704"/>
                        <a:pt x="20055" y="0"/>
                        <a:pt x="28007" y="0"/>
                      </a:cubicBezTo>
                      <a:cubicBezTo>
                        <a:pt x="35268" y="0"/>
                        <a:pt x="41579" y="2360"/>
                        <a:pt x="46938" y="7078"/>
                      </a:cubicBezTo>
                      <a:cubicBezTo>
                        <a:pt x="52471" y="11763"/>
                        <a:pt x="55237" y="18187"/>
                        <a:pt x="55237" y="26350"/>
                      </a:cubicBezTo>
                      <a:cubicBezTo>
                        <a:pt x="55237" y="28451"/>
                        <a:pt x="55098" y="30036"/>
                        <a:pt x="54822" y="31103"/>
                      </a:cubicBezTo>
                      <a:close/>
                      <a:moveTo>
                        <a:pt x="28007" y="6768"/>
                      </a:moveTo>
                      <a:cubicBezTo>
                        <a:pt x="22890" y="6768"/>
                        <a:pt x="18533" y="8336"/>
                        <a:pt x="14937" y="11470"/>
                      </a:cubicBezTo>
                      <a:cubicBezTo>
                        <a:pt x="11341" y="14605"/>
                        <a:pt x="9128" y="18893"/>
                        <a:pt x="8299" y="24335"/>
                      </a:cubicBezTo>
                      <a:lnTo>
                        <a:pt x="47561" y="24335"/>
                      </a:lnTo>
                      <a:cubicBezTo>
                        <a:pt x="46938" y="18824"/>
                        <a:pt x="44743" y="14519"/>
                        <a:pt x="40974" y="11419"/>
                      </a:cubicBezTo>
                      <a:cubicBezTo>
                        <a:pt x="37170" y="8319"/>
                        <a:pt x="32848" y="6769"/>
                        <a:pt x="28008" y="6769"/>
                      </a:cubicBezTo>
                      <a:close/>
                    </a:path>
                  </a:pathLst>
                </a:custGeom>
                <a:solidFill>
                  <a:srgbClr val="005184"/>
                </a:solidFill>
                <a:ln w="0"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6D05873A-35B0-4C76-3E22-107A42FF9F2C}"/>
                    </a:ext>
                  </a:extLst>
                </p:cNvPr>
                <p:cNvSpPr/>
                <p:nvPr/>
              </p:nvSpPr>
              <p:spPr>
                <a:xfrm>
                  <a:off x="6374177" y="3749637"/>
                  <a:ext cx="56688" cy="57142"/>
                </a:xfrm>
                <a:custGeom>
                  <a:avLst/>
                  <a:gdLst>
                    <a:gd name="connsiteX0" fmla="*/ 0 w 56688"/>
                    <a:gd name="connsiteY0" fmla="*/ 28572 h 57142"/>
                    <a:gd name="connsiteX1" fmla="*/ 8039 w 56688"/>
                    <a:gd name="connsiteY1" fmla="*/ 8267 h 57142"/>
                    <a:gd name="connsiteX2" fmla="*/ 28370 w 56688"/>
                    <a:gd name="connsiteY2" fmla="*/ 0 h 57142"/>
                    <a:gd name="connsiteX3" fmla="*/ 48546 w 56688"/>
                    <a:gd name="connsiteY3" fmla="*/ 8112 h 57142"/>
                    <a:gd name="connsiteX4" fmla="*/ 56689 w 56688"/>
                    <a:gd name="connsiteY4" fmla="*/ 28572 h 57142"/>
                    <a:gd name="connsiteX5" fmla="*/ 48546 w 56688"/>
                    <a:gd name="connsiteY5" fmla="*/ 49083 h 57142"/>
                    <a:gd name="connsiteX6" fmla="*/ 28370 w 56688"/>
                    <a:gd name="connsiteY6" fmla="*/ 57143 h 57142"/>
                    <a:gd name="connsiteX7" fmla="*/ 8039 w 56688"/>
                    <a:gd name="connsiteY7" fmla="*/ 48980 h 57142"/>
                    <a:gd name="connsiteX8" fmla="*/ 0 w 56688"/>
                    <a:gd name="connsiteY8" fmla="*/ 28572 h 57142"/>
                    <a:gd name="connsiteX9" fmla="*/ 28370 w 56688"/>
                    <a:gd name="connsiteY9" fmla="*/ 50478 h 57142"/>
                    <a:gd name="connsiteX10" fmla="*/ 42685 w 56688"/>
                    <a:gd name="connsiteY10" fmla="*/ 44330 h 57142"/>
                    <a:gd name="connsiteX11" fmla="*/ 48546 w 56688"/>
                    <a:gd name="connsiteY11" fmla="*/ 28572 h 57142"/>
                    <a:gd name="connsiteX12" fmla="*/ 42789 w 56688"/>
                    <a:gd name="connsiteY12" fmla="*/ 12916 h 57142"/>
                    <a:gd name="connsiteX13" fmla="*/ 28370 w 56688"/>
                    <a:gd name="connsiteY13" fmla="*/ 6768 h 57142"/>
                    <a:gd name="connsiteX14" fmla="*/ 13796 w 56688"/>
                    <a:gd name="connsiteY14" fmla="*/ 12916 h 57142"/>
                    <a:gd name="connsiteX15" fmla="*/ 8039 w 56688"/>
                    <a:gd name="connsiteY15" fmla="*/ 28572 h 57142"/>
                    <a:gd name="connsiteX16" fmla="*/ 13796 w 56688"/>
                    <a:gd name="connsiteY16" fmla="*/ 44330 h 57142"/>
                    <a:gd name="connsiteX17" fmla="*/ 28370 w 56688"/>
                    <a:gd name="connsiteY17"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688" h="57142">
                      <a:moveTo>
                        <a:pt x="0" y="28572"/>
                      </a:moveTo>
                      <a:cubicBezTo>
                        <a:pt x="0" y="20374"/>
                        <a:pt x="2680" y="13605"/>
                        <a:pt x="8039" y="8267"/>
                      </a:cubicBezTo>
                      <a:cubicBezTo>
                        <a:pt x="13468" y="2756"/>
                        <a:pt x="20245" y="0"/>
                        <a:pt x="28370" y="0"/>
                      </a:cubicBezTo>
                      <a:cubicBezTo>
                        <a:pt x="36392" y="0"/>
                        <a:pt x="43117" y="2704"/>
                        <a:pt x="48546" y="8112"/>
                      </a:cubicBezTo>
                      <a:cubicBezTo>
                        <a:pt x="53975" y="13519"/>
                        <a:pt x="56689" y="20339"/>
                        <a:pt x="56689" y="28572"/>
                      </a:cubicBezTo>
                      <a:cubicBezTo>
                        <a:pt x="56689" y="36838"/>
                        <a:pt x="53975" y="43675"/>
                        <a:pt x="48546" y="49083"/>
                      </a:cubicBezTo>
                      <a:cubicBezTo>
                        <a:pt x="43152" y="54456"/>
                        <a:pt x="36427" y="57143"/>
                        <a:pt x="28370" y="57143"/>
                      </a:cubicBezTo>
                      <a:cubicBezTo>
                        <a:pt x="20279" y="57143"/>
                        <a:pt x="13502" y="54422"/>
                        <a:pt x="8039" y="48980"/>
                      </a:cubicBezTo>
                      <a:cubicBezTo>
                        <a:pt x="2680" y="43641"/>
                        <a:pt x="0" y="36838"/>
                        <a:pt x="0" y="28572"/>
                      </a:cubicBezTo>
                      <a:close/>
                      <a:moveTo>
                        <a:pt x="28370" y="50478"/>
                      </a:moveTo>
                      <a:cubicBezTo>
                        <a:pt x="34110" y="50478"/>
                        <a:pt x="38882" y="48429"/>
                        <a:pt x="42685" y="44330"/>
                      </a:cubicBezTo>
                      <a:cubicBezTo>
                        <a:pt x="46592" y="40231"/>
                        <a:pt x="48546" y="34978"/>
                        <a:pt x="48546" y="28572"/>
                      </a:cubicBezTo>
                      <a:cubicBezTo>
                        <a:pt x="48546" y="22165"/>
                        <a:pt x="46627" y="16947"/>
                        <a:pt x="42789" y="12916"/>
                      </a:cubicBezTo>
                      <a:cubicBezTo>
                        <a:pt x="38985" y="8818"/>
                        <a:pt x="34179" y="6768"/>
                        <a:pt x="28370" y="6768"/>
                      </a:cubicBezTo>
                      <a:cubicBezTo>
                        <a:pt x="22562" y="6768"/>
                        <a:pt x="17703" y="8818"/>
                        <a:pt x="13796" y="12916"/>
                      </a:cubicBezTo>
                      <a:cubicBezTo>
                        <a:pt x="9958" y="16946"/>
                        <a:pt x="8039" y="22165"/>
                        <a:pt x="8039" y="28572"/>
                      </a:cubicBezTo>
                      <a:cubicBezTo>
                        <a:pt x="8039" y="34944"/>
                        <a:pt x="9958" y="40196"/>
                        <a:pt x="13796" y="44330"/>
                      </a:cubicBezTo>
                      <a:cubicBezTo>
                        <a:pt x="17703" y="48429"/>
                        <a:pt x="22561" y="50478"/>
                        <a:pt x="28370" y="50478"/>
                      </a:cubicBezTo>
                      <a:close/>
                    </a:path>
                  </a:pathLst>
                </a:custGeom>
                <a:solidFill>
                  <a:srgbClr val="005184"/>
                </a:solidFill>
                <a:ln w="0"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AACA6E93-D58C-1A41-96BD-4A99967AEFD9}"/>
                    </a:ext>
                  </a:extLst>
                </p:cNvPr>
                <p:cNvSpPr/>
                <p:nvPr/>
              </p:nvSpPr>
              <p:spPr>
                <a:xfrm>
                  <a:off x="6434704" y="3751239"/>
                  <a:ext cx="52902" cy="53939"/>
                </a:xfrm>
                <a:custGeom>
                  <a:avLst/>
                  <a:gdLst>
                    <a:gd name="connsiteX0" fmla="*/ 21991 w 52902"/>
                    <a:gd name="connsiteY0" fmla="*/ 53940 h 53939"/>
                    <a:gd name="connsiteX1" fmla="*/ 0 w 52902"/>
                    <a:gd name="connsiteY1" fmla="*/ 0 h 53939"/>
                    <a:gd name="connsiteX2" fmla="*/ 8921 w 52902"/>
                    <a:gd name="connsiteY2" fmla="*/ 0 h 53939"/>
                    <a:gd name="connsiteX3" fmla="*/ 21368 w 52902"/>
                    <a:gd name="connsiteY3" fmla="*/ 32446 h 53939"/>
                    <a:gd name="connsiteX4" fmla="*/ 26244 w 52902"/>
                    <a:gd name="connsiteY4" fmla="*/ 45673 h 53939"/>
                    <a:gd name="connsiteX5" fmla="*/ 26762 w 52902"/>
                    <a:gd name="connsiteY5" fmla="*/ 45673 h 53939"/>
                    <a:gd name="connsiteX6" fmla="*/ 31586 w 52902"/>
                    <a:gd name="connsiteY6" fmla="*/ 32550 h 53939"/>
                    <a:gd name="connsiteX7" fmla="*/ 44085 w 52902"/>
                    <a:gd name="connsiteY7" fmla="*/ 0 h 53939"/>
                    <a:gd name="connsiteX8" fmla="*/ 52903 w 52902"/>
                    <a:gd name="connsiteY8" fmla="*/ 0 h 53939"/>
                    <a:gd name="connsiteX9" fmla="*/ 30912 w 52902"/>
                    <a:gd name="connsiteY9" fmla="*/ 53940 h 53939"/>
                    <a:gd name="connsiteX10" fmla="*/ 21991 w 52902"/>
                    <a:gd name="connsiteY10" fmla="*/ 53940 h 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02" h="53939">
                      <a:moveTo>
                        <a:pt x="21991" y="53940"/>
                      </a:moveTo>
                      <a:lnTo>
                        <a:pt x="0" y="0"/>
                      </a:lnTo>
                      <a:lnTo>
                        <a:pt x="8921" y="0"/>
                      </a:lnTo>
                      <a:lnTo>
                        <a:pt x="21368" y="32446"/>
                      </a:lnTo>
                      <a:lnTo>
                        <a:pt x="26244" y="45673"/>
                      </a:lnTo>
                      <a:lnTo>
                        <a:pt x="26762" y="45673"/>
                      </a:lnTo>
                      <a:lnTo>
                        <a:pt x="31586" y="32550"/>
                      </a:lnTo>
                      <a:lnTo>
                        <a:pt x="44085" y="0"/>
                      </a:lnTo>
                      <a:lnTo>
                        <a:pt x="52903" y="0"/>
                      </a:lnTo>
                      <a:lnTo>
                        <a:pt x="30912" y="53940"/>
                      </a:lnTo>
                      <a:lnTo>
                        <a:pt x="21991" y="53940"/>
                      </a:lnTo>
                      <a:close/>
                    </a:path>
                  </a:pathLst>
                </a:custGeom>
                <a:solidFill>
                  <a:srgbClr val="005184"/>
                </a:solidFill>
                <a:ln w="0"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A261FB78-2FB3-EF6C-64C0-68A7AAC4EADE}"/>
                    </a:ext>
                  </a:extLst>
                </p:cNvPr>
                <p:cNvSpPr/>
                <p:nvPr/>
              </p:nvSpPr>
              <p:spPr>
                <a:xfrm>
                  <a:off x="6492482" y="3749637"/>
                  <a:ext cx="55236" cy="57143"/>
                </a:xfrm>
                <a:custGeom>
                  <a:avLst/>
                  <a:gdLst>
                    <a:gd name="connsiteX0" fmla="*/ 54822 w 55236"/>
                    <a:gd name="connsiteY0" fmla="*/ 31103 h 57143"/>
                    <a:gd name="connsiteX1" fmla="*/ 8039 w 55236"/>
                    <a:gd name="connsiteY1" fmla="*/ 31103 h 57143"/>
                    <a:gd name="connsiteX2" fmla="*/ 14522 w 55236"/>
                    <a:gd name="connsiteY2" fmla="*/ 45363 h 57143"/>
                    <a:gd name="connsiteX3" fmla="*/ 28007 w 55236"/>
                    <a:gd name="connsiteY3" fmla="*/ 50478 h 57143"/>
                    <a:gd name="connsiteX4" fmla="*/ 39184 w 55236"/>
                    <a:gd name="connsiteY4" fmla="*/ 47344 h 57143"/>
                    <a:gd name="connsiteX5" fmla="*/ 46108 w 55236"/>
                    <a:gd name="connsiteY5" fmla="*/ 38905 h 57143"/>
                    <a:gd name="connsiteX6" fmla="*/ 54355 w 55236"/>
                    <a:gd name="connsiteY6" fmla="*/ 38905 h 57143"/>
                    <a:gd name="connsiteX7" fmla="*/ 44552 w 55236"/>
                    <a:gd name="connsiteY7" fmla="*/ 52338 h 57143"/>
                    <a:gd name="connsiteX8" fmla="*/ 28007 w 55236"/>
                    <a:gd name="connsiteY8" fmla="*/ 57143 h 57143"/>
                    <a:gd name="connsiteX9" fmla="*/ 8039 w 55236"/>
                    <a:gd name="connsiteY9" fmla="*/ 49187 h 57143"/>
                    <a:gd name="connsiteX10" fmla="*/ 0 w 55236"/>
                    <a:gd name="connsiteY10" fmla="*/ 28572 h 57143"/>
                    <a:gd name="connsiteX11" fmla="*/ 7935 w 55236"/>
                    <a:gd name="connsiteY11" fmla="*/ 8112 h 57143"/>
                    <a:gd name="connsiteX12" fmla="*/ 28007 w 55236"/>
                    <a:gd name="connsiteY12" fmla="*/ 0 h 57143"/>
                    <a:gd name="connsiteX13" fmla="*/ 46938 w 55236"/>
                    <a:gd name="connsiteY13" fmla="*/ 7078 h 57143"/>
                    <a:gd name="connsiteX14" fmla="*/ 55237 w 55236"/>
                    <a:gd name="connsiteY14" fmla="*/ 26350 h 57143"/>
                    <a:gd name="connsiteX15" fmla="*/ 54822 w 55236"/>
                    <a:gd name="connsiteY15" fmla="*/ 31103 h 57143"/>
                    <a:gd name="connsiteX16" fmla="*/ 28007 w 55236"/>
                    <a:gd name="connsiteY16" fmla="*/ 6768 h 57143"/>
                    <a:gd name="connsiteX17" fmla="*/ 14937 w 55236"/>
                    <a:gd name="connsiteY17" fmla="*/ 11470 h 57143"/>
                    <a:gd name="connsiteX18" fmla="*/ 8299 w 55236"/>
                    <a:gd name="connsiteY18" fmla="*/ 24335 h 57143"/>
                    <a:gd name="connsiteX19" fmla="*/ 47561 w 55236"/>
                    <a:gd name="connsiteY19" fmla="*/ 24335 h 57143"/>
                    <a:gd name="connsiteX20" fmla="*/ 40974 w 55236"/>
                    <a:gd name="connsiteY20" fmla="*/ 11419 h 57143"/>
                    <a:gd name="connsiteX21" fmla="*/ 28007 w 55236"/>
                    <a:gd name="connsiteY21" fmla="*/ 6769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36" h="57143">
                      <a:moveTo>
                        <a:pt x="54822" y="31103"/>
                      </a:moveTo>
                      <a:lnTo>
                        <a:pt x="8039" y="31103"/>
                      </a:lnTo>
                      <a:cubicBezTo>
                        <a:pt x="8558" y="37234"/>
                        <a:pt x="10719" y="41988"/>
                        <a:pt x="14522" y="45363"/>
                      </a:cubicBezTo>
                      <a:cubicBezTo>
                        <a:pt x="18360" y="48773"/>
                        <a:pt x="22855" y="50478"/>
                        <a:pt x="28007" y="50478"/>
                      </a:cubicBezTo>
                      <a:cubicBezTo>
                        <a:pt x="32295" y="50478"/>
                        <a:pt x="36021" y="49428"/>
                        <a:pt x="39184" y="47344"/>
                      </a:cubicBezTo>
                      <a:cubicBezTo>
                        <a:pt x="42348" y="45260"/>
                        <a:pt x="44656" y="42453"/>
                        <a:pt x="46108" y="38905"/>
                      </a:cubicBezTo>
                      <a:lnTo>
                        <a:pt x="54355" y="38905"/>
                      </a:lnTo>
                      <a:cubicBezTo>
                        <a:pt x="52453" y="44657"/>
                        <a:pt x="49186" y="49135"/>
                        <a:pt x="44552" y="52338"/>
                      </a:cubicBezTo>
                      <a:cubicBezTo>
                        <a:pt x="39919" y="55542"/>
                        <a:pt x="34404" y="57143"/>
                        <a:pt x="28007" y="57143"/>
                      </a:cubicBezTo>
                      <a:cubicBezTo>
                        <a:pt x="20124" y="57143"/>
                        <a:pt x="13468" y="54491"/>
                        <a:pt x="8039" y="49187"/>
                      </a:cubicBezTo>
                      <a:cubicBezTo>
                        <a:pt x="2680" y="43848"/>
                        <a:pt x="0" y="36976"/>
                        <a:pt x="0" y="28572"/>
                      </a:cubicBezTo>
                      <a:cubicBezTo>
                        <a:pt x="0" y="20305"/>
                        <a:pt x="2645" y="13485"/>
                        <a:pt x="7935" y="8112"/>
                      </a:cubicBezTo>
                      <a:cubicBezTo>
                        <a:pt x="13364" y="2704"/>
                        <a:pt x="20055" y="0"/>
                        <a:pt x="28007" y="0"/>
                      </a:cubicBezTo>
                      <a:cubicBezTo>
                        <a:pt x="35268" y="0"/>
                        <a:pt x="41579" y="2360"/>
                        <a:pt x="46938" y="7078"/>
                      </a:cubicBezTo>
                      <a:cubicBezTo>
                        <a:pt x="52470" y="11763"/>
                        <a:pt x="55237" y="18187"/>
                        <a:pt x="55237" y="26350"/>
                      </a:cubicBezTo>
                      <a:cubicBezTo>
                        <a:pt x="55237" y="28451"/>
                        <a:pt x="55098" y="30036"/>
                        <a:pt x="54822" y="31103"/>
                      </a:cubicBezTo>
                      <a:close/>
                      <a:moveTo>
                        <a:pt x="28007" y="6768"/>
                      </a:moveTo>
                      <a:cubicBezTo>
                        <a:pt x="22890" y="6768"/>
                        <a:pt x="18533" y="8336"/>
                        <a:pt x="14937" y="11470"/>
                      </a:cubicBezTo>
                      <a:cubicBezTo>
                        <a:pt x="11341" y="14605"/>
                        <a:pt x="9128" y="18893"/>
                        <a:pt x="8299" y="24335"/>
                      </a:cubicBezTo>
                      <a:lnTo>
                        <a:pt x="47561" y="24335"/>
                      </a:lnTo>
                      <a:cubicBezTo>
                        <a:pt x="46938" y="18824"/>
                        <a:pt x="44742" y="14519"/>
                        <a:pt x="40974" y="11419"/>
                      </a:cubicBezTo>
                      <a:cubicBezTo>
                        <a:pt x="37170" y="8319"/>
                        <a:pt x="32848" y="6769"/>
                        <a:pt x="28007" y="6769"/>
                      </a:cubicBezTo>
                      <a:close/>
                    </a:path>
                  </a:pathLst>
                </a:custGeom>
                <a:solidFill>
                  <a:srgbClr val="005184"/>
                </a:solidFill>
                <a:ln w="0"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501497B7-F6B3-5939-9D4B-C4165B370FE2}"/>
                    </a:ext>
                  </a:extLst>
                </p:cNvPr>
                <p:cNvSpPr/>
                <p:nvPr/>
              </p:nvSpPr>
              <p:spPr>
                <a:xfrm>
                  <a:off x="6558921" y="3749947"/>
                  <a:ext cx="32934" cy="55231"/>
                </a:xfrm>
                <a:custGeom>
                  <a:avLst/>
                  <a:gdLst>
                    <a:gd name="connsiteX0" fmla="*/ 7987 w 32934"/>
                    <a:gd name="connsiteY0" fmla="*/ 34048 h 55231"/>
                    <a:gd name="connsiteX1" fmla="*/ 7987 w 32934"/>
                    <a:gd name="connsiteY1" fmla="*/ 55231 h 55231"/>
                    <a:gd name="connsiteX2" fmla="*/ 0 w 32934"/>
                    <a:gd name="connsiteY2" fmla="*/ 55231 h 55231"/>
                    <a:gd name="connsiteX3" fmla="*/ 0 w 32934"/>
                    <a:gd name="connsiteY3" fmla="*/ 1292 h 55231"/>
                    <a:gd name="connsiteX4" fmla="*/ 7572 w 32934"/>
                    <a:gd name="connsiteY4" fmla="*/ 1292 h 55231"/>
                    <a:gd name="connsiteX5" fmla="*/ 7572 w 32934"/>
                    <a:gd name="connsiteY5" fmla="*/ 14828 h 55231"/>
                    <a:gd name="connsiteX6" fmla="*/ 7987 w 32934"/>
                    <a:gd name="connsiteY6" fmla="*/ 14828 h 55231"/>
                    <a:gd name="connsiteX7" fmla="*/ 18101 w 32934"/>
                    <a:gd name="connsiteY7" fmla="*/ 4082 h 55231"/>
                    <a:gd name="connsiteX8" fmla="*/ 32934 w 32934"/>
                    <a:gd name="connsiteY8" fmla="*/ 0 h 55231"/>
                    <a:gd name="connsiteX9" fmla="*/ 32934 w 32934"/>
                    <a:gd name="connsiteY9" fmla="*/ 7801 h 55231"/>
                    <a:gd name="connsiteX10" fmla="*/ 15093 w 32934"/>
                    <a:gd name="connsiteY10" fmla="*/ 14363 h 55231"/>
                    <a:gd name="connsiteX11" fmla="*/ 7987 w 32934"/>
                    <a:gd name="connsiteY11" fmla="*/ 34048 h 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34" h="55231">
                      <a:moveTo>
                        <a:pt x="7987" y="34048"/>
                      </a:moveTo>
                      <a:lnTo>
                        <a:pt x="7987" y="55231"/>
                      </a:lnTo>
                      <a:lnTo>
                        <a:pt x="0" y="55231"/>
                      </a:lnTo>
                      <a:lnTo>
                        <a:pt x="0" y="1292"/>
                      </a:lnTo>
                      <a:lnTo>
                        <a:pt x="7572" y="1292"/>
                      </a:lnTo>
                      <a:lnTo>
                        <a:pt x="7572" y="14828"/>
                      </a:lnTo>
                      <a:lnTo>
                        <a:pt x="7987" y="14828"/>
                      </a:lnTo>
                      <a:cubicBezTo>
                        <a:pt x="10269" y="10178"/>
                        <a:pt x="13640" y="6596"/>
                        <a:pt x="18101" y="4082"/>
                      </a:cubicBezTo>
                      <a:cubicBezTo>
                        <a:pt x="22561" y="1567"/>
                        <a:pt x="27506" y="207"/>
                        <a:pt x="32934" y="0"/>
                      </a:cubicBezTo>
                      <a:lnTo>
                        <a:pt x="32934" y="7801"/>
                      </a:lnTo>
                      <a:cubicBezTo>
                        <a:pt x="25742" y="7905"/>
                        <a:pt x="19795" y="10092"/>
                        <a:pt x="15093" y="14363"/>
                      </a:cubicBezTo>
                      <a:cubicBezTo>
                        <a:pt x="10356" y="18565"/>
                        <a:pt x="7987" y="25127"/>
                        <a:pt x="7987" y="34048"/>
                      </a:cubicBezTo>
                      <a:close/>
                    </a:path>
                  </a:pathLst>
                </a:custGeom>
                <a:solidFill>
                  <a:srgbClr val="005184"/>
                </a:solidFill>
                <a:ln w="0"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8FB016F5-12E3-39CB-B9A2-8B8BB7F84048}"/>
                    </a:ext>
                  </a:extLst>
                </p:cNvPr>
                <p:cNvSpPr/>
                <p:nvPr/>
              </p:nvSpPr>
              <p:spPr>
                <a:xfrm>
                  <a:off x="6597924" y="3731089"/>
                  <a:ext cx="55859" cy="75691"/>
                </a:xfrm>
                <a:custGeom>
                  <a:avLst/>
                  <a:gdLst>
                    <a:gd name="connsiteX0" fmla="*/ 48338 w 55859"/>
                    <a:gd name="connsiteY0" fmla="*/ 74090 h 75691"/>
                    <a:gd name="connsiteX1" fmla="*/ 48338 w 55859"/>
                    <a:gd name="connsiteY1" fmla="*/ 65513 h 75691"/>
                    <a:gd name="connsiteX2" fmla="*/ 47872 w 55859"/>
                    <a:gd name="connsiteY2" fmla="*/ 65513 h 75691"/>
                    <a:gd name="connsiteX3" fmla="*/ 27177 w 55859"/>
                    <a:gd name="connsiteY3" fmla="*/ 75691 h 75691"/>
                    <a:gd name="connsiteX4" fmla="*/ 7935 w 55859"/>
                    <a:gd name="connsiteY4" fmla="*/ 67631 h 75691"/>
                    <a:gd name="connsiteX5" fmla="*/ 0 w 55859"/>
                    <a:gd name="connsiteY5" fmla="*/ 47120 h 75691"/>
                    <a:gd name="connsiteX6" fmla="*/ 7832 w 55859"/>
                    <a:gd name="connsiteY6" fmla="*/ 26660 h 75691"/>
                    <a:gd name="connsiteX7" fmla="*/ 27178 w 55859"/>
                    <a:gd name="connsiteY7" fmla="*/ 18548 h 75691"/>
                    <a:gd name="connsiteX8" fmla="*/ 47457 w 55859"/>
                    <a:gd name="connsiteY8" fmla="*/ 28778 h 75691"/>
                    <a:gd name="connsiteX9" fmla="*/ 47872 w 55859"/>
                    <a:gd name="connsiteY9" fmla="*/ 28778 h 75691"/>
                    <a:gd name="connsiteX10" fmla="*/ 47872 w 55859"/>
                    <a:gd name="connsiteY10" fmla="*/ 0 h 75691"/>
                    <a:gd name="connsiteX11" fmla="*/ 55859 w 55859"/>
                    <a:gd name="connsiteY11" fmla="*/ 0 h 75691"/>
                    <a:gd name="connsiteX12" fmla="*/ 55859 w 55859"/>
                    <a:gd name="connsiteY12" fmla="*/ 74090 h 75691"/>
                    <a:gd name="connsiteX13" fmla="*/ 48338 w 55859"/>
                    <a:gd name="connsiteY13" fmla="*/ 74090 h 75691"/>
                    <a:gd name="connsiteX14" fmla="*/ 28370 w 55859"/>
                    <a:gd name="connsiteY14" fmla="*/ 69026 h 75691"/>
                    <a:gd name="connsiteX15" fmla="*/ 42581 w 55859"/>
                    <a:gd name="connsiteY15" fmla="*/ 62878 h 75691"/>
                    <a:gd name="connsiteX16" fmla="*/ 48338 w 55859"/>
                    <a:gd name="connsiteY16" fmla="*/ 47120 h 75691"/>
                    <a:gd name="connsiteX17" fmla="*/ 42581 w 55859"/>
                    <a:gd name="connsiteY17" fmla="*/ 31465 h 75691"/>
                    <a:gd name="connsiteX18" fmla="*/ 28370 w 55859"/>
                    <a:gd name="connsiteY18" fmla="*/ 25316 h 75691"/>
                    <a:gd name="connsiteX19" fmla="*/ 13900 w 55859"/>
                    <a:gd name="connsiteY19" fmla="*/ 31465 h 75691"/>
                    <a:gd name="connsiteX20" fmla="*/ 8039 w 55859"/>
                    <a:gd name="connsiteY20" fmla="*/ 47120 h 75691"/>
                    <a:gd name="connsiteX21" fmla="*/ 13900 w 55859"/>
                    <a:gd name="connsiteY21" fmla="*/ 62878 h 75691"/>
                    <a:gd name="connsiteX22" fmla="*/ 28370 w 55859"/>
                    <a:gd name="connsiteY22" fmla="*/ 69026 h 7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9" h="75691">
                      <a:moveTo>
                        <a:pt x="48338" y="74090"/>
                      </a:moveTo>
                      <a:lnTo>
                        <a:pt x="48338" y="65513"/>
                      </a:lnTo>
                      <a:lnTo>
                        <a:pt x="47872" y="65513"/>
                      </a:lnTo>
                      <a:cubicBezTo>
                        <a:pt x="42893" y="72298"/>
                        <a:pt x="35995" y="75691"/>
                        <a:pt x="27177" y="75691"/>
                      </a:cubicBezTo>
                      <a:cubicBezTo>
                        <a:pt x="19640" y="75691"/>
                        <a:pt x="13226" y="73005"/>
                        <a:pt x="7935" y="67631"/>
                      </a:cubicBezTo>
                      <a:cubicBezTo>
                        <a:pt x="2645" y="62258"/>
                        <a:pt x="0" y="55421"/>
                        <a:pt x="0" y="47120"/>
                      </a:cubicBezTo>
                      <a:cubicBezTo>
                        <a:pt x="0" y="38888"/>
                        <a:pt x="2611" y="32068"/>
                        <a:pt x="7832" y="26660"/>
                      </a:cubicBezTo>
                      <a:cubicBezTo>
                        <a:pt x="13157" y="21252"/>
                        <a:pt x="19605" y="18548"/>
                        <a:pt x="27178" y="18548"/>
                      </a:cubicBezTo>
                      <a:cubicBezTo>
                        <a:pt x="36064" y="18548"/>
                        <a:pt x="42824" y="21958"/>
                        <a:pt x="47457" y="28778"/>
                      </a:cubicBezTo>
                      <a:lnTo>
                        <a:pt x="47872" y="28778"/>
                      </a:lnTo>
                      <a:lnTo>
                        <a:pt x="47872" y="0"/>
                      </a:lnTo>
                      <a:lnTo>
                        <a:pt x="55859" y="0"/>
                      </a:lnTo>
                      <a:lnTo>
                        <a:pt x="55859" y="74090"/>
                      </a:lnTo>
                      <a:lnTo>
                        <a:pt x="48338" y="74090"/>
                      </a:lnTo>
                      <a:close/>
                      <a:moveTo>
                        <a:pt x="28370" y="69026"/>
                      </a:moveTo>
                      <a:cubicBezTo>
                        <a:pt x="34041" y="69026"/>
                        <a:pt x="38778" y="66977"/>
                        <a:pt x="42581" y="62878"/>
                      </a:cubicBezTo>
                      <a:cubicBezTo>
                        <a:pt x="46419" y="58745"/>
                        <a:pt x="48338" y="53492"/>
                        <a:pt x="48338" y="47120"/>
                      </a:cubicBezTo>
                      <a:cubicBezTo>
                        <a:pt x="48338" y="40816"/>
                        <a:pt x="46419" y="35598"/>
                        <a:pt x="42581" y="31465"/>
                      </a:cubicBezTo>
                      <a:cubicBezTo>
                        <a:pt x="38778" y="27366"/>
                        <a:pt x="34041" y="25316"/>
                        <a:pt x="28370" y="25316"/>
                      </a:cubicBezTo>
                      <a:cubicBezTo>
                        <a:pt x="22631" y="25316"/>
                        <a:pt x="17807" y="27366"/>
                        <a:pt x="13900" y="31465"/>
                      </a:cubicBezTo>
                      <a:cubicBezTo>
                        <a:pt x="9993" y="35460"/>
                        <a:pt x="8039" y="40679"/>
                        <a:pt x="8039" y="47120"/>
                      </a:cubicBezTo>
                      <a:cubicBezTo>
                        <a:pt x="8039" y="53526"/>
                        <a:pt x="9993" y="58779"/>
                        <a:pt x="13900" y="62878"/>
                      </a:cubicBezTo>
                      <a:cubicBezTo>
                        <a:pt x="17807" y="66977"/>
                        <a:pt x="22631" y="69026"/>
                        <a:pt x="28370" y="69026"/>
                      </a:cubicBezTo>
                      <a:close/>
                    </a:path>
                  </a:pathLst>
                </a:custGeom>
                <a:solidFill>
                  <a:srgbClr val="005184"/>
                </a:solidFill>
                <a:ln w="0"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090E2BBE-1248-5589-190F-E2DA5E43D683}"/>
                    </a:ext>
                  </a:extLst>
                </p:cNvPr>
                <p:cNvSpPr/>
                <p:nvPr/>
              </p:nvSpPr>
              <p:spPr>
                <a:xfrm>
                  <a:off x="6668202" y="3749947"/>
                  <a:ext cx="32934" cy="55231"/>
                </a:xfrm>
                <a:custGeom>
                  <a:avLst/>
                  <a:gdLst>
                    <a:gd name="connsiteX0" fmla="*/ 7987 w 32934"/>
                    <a:gd name="connsiteY0" fmla="*/ 34048 h 55231"/>
                    <a:gd name="connsiteX1" fmla="*/ 7987 w 32934"/>
                    <a:gd name="connsiteY1" fmla="*/ 55231 h 55231"/>
                    <a:gd name="connsiteX2" fmla="*/ 0 w 32934"/>
                    <a:gd name="connsiteY2" fmla="*/ 55231 h 55231"/>
                    <a:gd name="connsiteX3" fmla="*/ 0 w 32934"/>
                    <a:gd name="connsiteY3" fmla="*/ 1292 h 55231"/>
                    <a:gd name="connsiteX4" fmla="*/ 7572 w 32934"/>
                    <a:gd name="connsiteY4" fmla="*/ 1292 h 55231"/>
                    <a:gd name="connsiteX5" fmla="*/ 7572 w 32934"/>
                    <a:gd name="connsiteY5" fmla="*/ 14828 h 55231"/>
                    <a:gd name="connsiteX6" fmla="*/ 7987 w 32934"/>
                    <a:gd name="connsiteY6" fmla="*/ 14828 h 55231"/>
                    <a:gd name="connsiteX7" fmla="*/ 18101 w 32934"/>
                    <a:gd name="connsiteY7" fmla="*/ 4082 h 55231"/>
                    <a:gd name="connsiteX8" fmla="*/ 32934 w 32934"/>
                    <a:gd name="connsiteY8" fmla="*/ 0 h 55231"/>
                    <a:gd name="connsiteX9" fmla="*/ 32934 w 32934"/>
                    <a:gd name="connsiteY9" fmla="*/ 7801 h 55231"/>
                    <a:gd name="connsiteX10" fmla="*/ 15093 w 32934"/>
                    <a:gd name="connsiteY10" fmla="*/ 14363 h 55231"/>
                    <a:gd name="connsiteX11" fmla="*/ 7987 w 32934"/>
                    <a:gd name="connsiteY11" fmla="*/ 34048 h 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34" h="55231">
                      <a:moveTo>
                        <a:pt x="7987" y="34048"/>
                      </a:moveTo>
                      <a:lnTo>
                        <a:pt x="7987" y="55231"/>
                      </a:lnTo>
                      <a:lnTo>
                        <a:pt x="0" y="55231"/>
                      </a:lnTo>
                      <a:lnTo>
                        <a:pt x="0" y="1292"/>
                      </a:lnTo>
                      <a:lnTo>
                        <a:pt x="7572" y="1292"/>
                      </a:lnTo>
                      <a:lnTo>
                        <a:pt x="7572" y="14828"/>
                      </a:lnTo>
                      <a:lnTo>
                        <a:pt x="7987" y="14828"/>
                      </a:lnTo>
                      <a:cubicBezTo>
                        <a:pt x="10269" y="10178"/>
                        <a:pt x="13641" y="6596"/>
                        <a:pt x="18101" y="4082"/>
                      </a:cubicBezTo>
                      <a:cubicBezTo>
                        <a:pt x="22561" y="1567"/>
                        <a:pt x="27506" y="207"/>
                        <a:pt x="32934" y="0"/>
                      </a:cubicBezTo>
                      <a:lnTo>
                        <a:pt x="32934" y="7801"/>
                      </a:lnTo>
                      <a:cubicBezTo>
                        <a:pt x="25743" y="7905"/>
                        <a:pt x="19795" y="10092"/>
                        <a:pt x="15093" y="14363"/>
                      </a:cubicBezTo>
                      <a:cubicBezTo>
                        <a:pt x="10356" y="18565"/>
                        <a:pt x="7987" y="25127"/>
                        <a:pt x="7987" y="34048"/>
                      </a:cubicBezTo>
                      <a:close/>
                    </a:path>
                  </a:pathLst>
                </a:custGeom>
                <a:solidFill>
                  <a:srgbClr val="005184"/>
                </a:solidFill>
                <a:ln w="0"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21E4FDE2-C532-34CB-EC4C-4C16A2016DA0}"/>
                    </a:ext>
                  </a:extLst>
                </p:cNvPr>
                <p:cNvSpPr/>
                <p:nvPr/>
              </p:nvSpPr>
              <p:spPr>
                <a:xfrm>
                  <a:off x="6707412" y="3749637"/>
                  <a:ext cx="55858" cy="57142"/>
                </a:xfrm>
                <a:custGeom>
                  <a:avLst/>
                  <a:gdLst>
                    <a:gd name="connsiteX0" fmla="*/ 48235 w 55858"/>
                    <a:gd name="connsiteY0" fmla="*/ 55541 h 57142"/>
                    <a:gd name="connsiteX1" fmla="*/ 48235 w 55858"/>
                    <a:gd name="connsiteY1" fmla="*/ 46861 h 57142"/>
                    <a:gd name="connsiteX2" fmla="*/ 47768 w 55858"/>
                    <a:gd name="connsiteY2" fmla="*/ 46861 h 57142"/>
                    <a:gd name="connsiteX3" fmla="*/ 27177 w 55858"/>
                    <a:gd name="connsiteY3" fmla="*/ 57143 h 57142"/>
                    <a:gd name="connsiteX4" fmla="*/ 7935 w 55858"/>
                    <a:gd name="connsiteY4" fmla="*/ 49083 h 57142"/>
                    <a:gd name="connsiteX5" fmla="*/ 0 w 55858"/>
                    <a:gd name="connsiteY5" fmla="*/ 28572 h 57142"/>
                    <a:gd name="connsiteX6" fmla="*/ 7832 w 55858"/>
                    <a:gd name="connsiteY6" fmla="*/ 8112 h 57142"/>
                    <a:gd name="connsiteX7" fmla="*/ 27177 w 55858"/>
                    <a:gd name="connsiteY7" fmla="*/ 0 h 57142"/>
                    <a:gd name="connsiteX8" fmla="*/ 47353 w 55858"/>
                    <a:gd name="connsiteY8" fmla="*/ 10127 h 57142"/>
                    <a:gd name="connsiteX9" fmla="*/ 47871 w 55858"/>
                    <a:gd name="connsiteY9" fmla="*/ 10127 h 57142"/>
                    <a:gd name="connsiteX10" fmla="*/ 47871 w 55858"/>
                    <a:gd name="connsiteY10" fmla="*/ 1602 h 57142"/>
                    <a:gd name="connsiteX11" fmla="*/ 55859 w 55858"/>
                    <a:gd name="connsiteY11" fmla="*/ 1602 h 57142"/>
                    <a:gd name="connsiteX12" fmla="*/ 55859 w 55858"/>
                    <a:gd name="connsiteY12" fmla="*/ 55541 h 57142"/>
                    <a:gd name="connsiteX13" fmla="*/ 48235 w 55858"/>
                    <a:gd name="connsiteY13" fmla="*/ 55541 h 57142"/>
                    <a:gd name="connsiteX14" fmla="*/ 28370 w 55858"/>
                    <a:gd name="connsiteY14" fmla="*/ 50478 h 57142"/>
                    <a:gd name="connsiteX15" fmla="*/ 42581 w 55858"/>
                    <a:gd name="connsiteY15" fmla="*/ 44330 h 57142"/>
                    <a:gd name="connsiteX16" fmla="*/ 48338 w 55858"/>
                    <a:gd name="connsiteY16" fmla="*/ 28572 h 57142"/>
                    <a:gd name="connsiteX17" fmla="*/ 42581 w 55858"/>
                    <a:gd name="connsiteY17" fmla="*/ 12916 h 57142"/>
                    <a:gd name="connsiteX18" fmla="*/ 28370 w 55858"/>
                    <a:gd name="connsiteY18" fmla="*/ 6768 h 57142"/>
                    <a:gd name="connsiteX19" fmla="*/ 13900 w 55858"/>
                    <a:gd name="connsiteY19" fmla="*/ 12916 h 57142"/>
                    <a:gd name="connsiteX20" fmla="*/ 8039 w 55858"/>
                    <a:gd name="connsiteY20" fmla="*/ 28572 h 57142"/>
                    <a:gd name="connsiteX21" fmla="*/ 13900 w 55858"/>
                    <a:gd name="connsiteY21" fmla="*/ 44330 h 57142"/>
                    <a:gd name="connsiteX22" fmla="*/ 28370 w 55858"/>
                    <a:gd name="connsiteY22"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8" h="57142">
                      <a:moveTo>
                        <a:pt x="48235" y="55541"/>
                      </a:moveTo>
                      <a:lnTo>
                        <a:pt x="48235" y="46861"/>
                      </a:lnTo>
                      <a:lnTo>
                        <a:pt x="47768" y="46861"/>
                      </a:lnTo>
                      <a:cubicBezTo>
                        <a:pt x="42789" y="53716"/>
                        <a:pt x="35925" y="57143"/>
                        <a:pt x="27177" y="57143"/>
                      </a:cubicBezTo>
                      <a:cubicBezTo>
                        <a:pt x="19640" y="57143"/>
                        <a:pt x="13225" y="54456"/>
                        <a:pt x="7935" y="49083"/>
                      </a:cubicBezTo>
                      <a:cubicBezTo>
                        <a:pt x="2645" y="43710"/>
                        <a:pt x="0" y="36873"/>
                        <a:pt x="0" y="28572"/>
                      </a:cubicBezTo>
                      <a:cubicBezTo>
                        <a:pt x="0" y="20339"/>
                        <a:pt x="2611" y="13519"/>
                        <a:pt x="7832" y="8112"/>
                      </a:cubicBezTo>
                      <a:cubicBezTo>
                        <a:pt x="13157" y="2704"/>
                        <a:pt x="19605" y="0"/>
                        <a:pt x="27177" y="0"/>
                      </a:cubicBezTo>
                      <a:cubicBezTo>
                        <a:pt x="35960" y="0"/>
                        <a:pt x="42685" y="3376"/>
                        <a:pt x="47353" y="10127"/>
                      </a:cubicBezTo>
                      <a:lnTo>
                        <a:pt x="47871" y="10127"/>
                      </a:lnTo>
                      <a:lnTo>
                        <a:pt x="47871" y="1602"/>
                      </a:lnTo>
                      <a:lnTo>
                        <a:pt x="55859" y="1602"/>
                      </a:lnTo>
                      <a:lnTo>
                        <a:pt x="55859" y="55541"/>
                      </a:lnTo>
                      <a:lnTo>
                        <a:pt x="48235" y="55541"/>
                      </a:lnTo>
                      <a:close/>
                      <a:moveTo>
                        <a:pt x="28370" y="50478"/>
                      </a:moveTo>
                      <a:cubicBezTo>
                        <a:pt x="34041" y="50478"/>
                        <a:pt x="38778" y="48429"/>
                        <a:pt x="42581" y="44330"/>
                      </a:cubicBezTo>
                      <a:cubicBezTo>
                        <a:pt x="46419" y="40196"/>
                        <a:pt x="48338" y="34944"/>
                        <a:pt x="48338" y="28572"/>
                      </a:cubicBezTo>
                      <a:cubicBezTo>
                        <a:pt x="48338" y="22268"/>
                        <a:pt x="46419" y="17050"/>
                        <a:pt x="42581" y="12916"/>
                      </a:cubicBezTo>
                      <a:cubicBezTo>
                        <a:pt x="38778" y="8818"/>
                        <a:pt x="34041" y="6768"/>
                        <a:pt x="28370" y="6768"/>
                      </a:cubicBezTo>
                      <a:cubicBezTo>
                        <a:pt x="22631" y="6768"/>
                        <a:pt x="17807" y="8818"/>
                        <a:pt x="13900" y="12916"/>
                      </a:cubicBezTo>
                      <a:cubicBezTo>
                        <a:pt x="9993" y="16912"/>
                        <a:pt x="8039" y="22130"/>
                        <a:pt x="8039" y="28572"/>
                      </a:cubicBezTo>
                      <a:cubicBezTo>
                        <a:pt x="8039" y="34978"/>
                        <a:pt x="9993" y="40231"/>
                        <a:pt x="13900" y="44330"/>
                      </a:cubicBezTo>
                      <a:cubicBezTo>
                        <a:pt x="17807" y="48429"/>
                        <a:pt x="22631" y="50478"/>
                        <a:pt x="28370" y="50478"/>
                      </a:cubicBezTo>
                      <a:close/>
                    </a:path>
                  </a:pathLst>
                </a:custGeom>
                <a:solidFill>
                  <a:srgbClr val="005184"/>
                </a:solidFill>
                <a:ln w="0"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36C0E41C-ED3C-7881-CAA1-D37329A8440C}"/>
                    </a:ext>
                  </a:extLst>
                </p:cNvPr>
                <p:cNvSpPr/>
                <p:nvPr/>
              </p:nvSpPr>
              <p:spPr>
                <a:xfrm>
                  <a:off x="6774525" y="3749637"/>
                  <a:ext cx="54925" cy="57143"/>
                </a:xfrm>
                <a:custGeom>
                  <a:avLst/>
                  <a:gdLst>
                    <a:gd name="connsiteX0" fmla="*/ 54044 w 54925"/>
                    <a:gd name="connsiteY0" fmla="*/ 19116 h 57143"/>
                    <a:gd name="connsiteX1" fmla="*/ 46005 w 54925"/>
                    <a:gd name="connsiteY1" fmla="*/ 19116 h 57143"/>
                    <a:gd name="connsiteX2" fmla="*/ 39262 w 54925"/>
                    <a:gd name="connsiteY2" fmla="*/ 10127 h 57143"/>
                    <a:gd name="connsiteX3" fmla="*/ 28474 w 54925"/>
                    <a:gd name="connsiteY3" fmla="*/ 6768 h 57143"/>
                    <a:gd name="connsiteX4" fmla="*/ 13900 w 54925"/>
                    <a:gd name="connsiteY4" fmla="*/ 12917 h 57143"/>
                    <a:gd name="connsiteX5" fmla="*/ 8039 w 54925"/>
                    <a:gd name="connsiteY5" fmla="*/ 28572 h 57143"/>
                    <a:gd name="connsiteX6" fmla="*/ 13900 w 54925"/>
                    <a:gd name="connsiteY6" fmla="*/ 44433 h 57143"/>
                    <a:gd name="connsiteX7" fmla="*/ 28474 w 54925"/>
                    <a:gd name="connsiteY7" fmla="*/ 50478 h 57143"/>
                    <a:gd name="connsiteX8" fmla="*/ 39833 w 54925"/>
                    <a:gd name="connsiteY8" fmla="*/ 46655 h 57143"/>
                    <a:gd name="connsiteX9" fmla="*/ 46834 w 54925"/>
                    <a:gd name="connsiteY9" fmla="*/ 36167 h 57143"/>
                    <a:gd name="connsiteX10" fmla="*/ 54925 w 54925"/>
                    <a:gd name="connsiteY10" fmla="*/ 36167 h 57143"/>
                    <a:gd name="connsiteX11" fmla="*/ 45019 w 54925"/>
                    <a:gd name="connsiteY11" fmla="*/ 51925 h 57143"/>
                    <a:gd name="connsiteX12" fmla="*/ 28474 w 54925"/>
                    <a:gd name="connsiteY12" fmla="*/ 57143 h 57143"/>
                    <a:gd name="connsiteX13" fmla="*/ 8195 w 54925"/>
                    <a:gd name="connsiteY13" fmla="*/ 49083 h 57143"/>
                    <a:gd name="connsiteX14" fmla="*/ 0 w 54925"/>
                    <a:gd name="connsiteY14" fmla="*/ 28572 h 57143"/>
                    <a:gd name="connsiteX15" fmla="*/ 8195 w 54925"/>
                    <a:gd name="connsiteY15" fmla="*/ 8112 h 57143"/>
                    <a:gd name="connsiteX16" fmla="*/ 28474 w 54925"/>
                    <a:gd name="connsiteY16" fmla="*/ 0 h 57143"/>
                    <a:gd name="connsiteX17" fmla="*/ 44604 w 54925"/>
                    <a:gd name="connsiteY17" fmla="*/ 5167 h 57143"/>
                    <a:gd name="connsiteX18" fmla="*/ 54044 w 54925"/>
                    <a:gd name="connsiteY18" fmla="*/ 19117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925" h="57143">
                      <a:moveTo>
                        <a:pt x="54044" y="19116"/>
                      </a:moveTo>
                      <a:lnTo>
                        <a:pt x="46005" y="19116"/>
                      </a:lnTo>
                      <a:cubicBezTo>
                        <a:pt x="44760" y="15362"/>
                        <a:pt x="42513" y="12365"/>
                        <a:pt x="39262" y="10127"/>
                      </a:cubicBezTo>
                      <a:cubicBezTo>
                        <a:pt x="36012" y="7888"/>
                        <a:pt x="32416" y="6768"/>
                        <a:pt x="28474" y="6768"/>
                      </a:cubicBezTo>
                      <a:cubicBezTo>
                        <a:pt x="22665" y="6768"/>
                        <a:pt x="17807" y="8818"/>
                        <a:pt x="13900" y="12917"/>
                      </a:cubicBezTo>
                      <a:cubicBezTo>
                        <a:pt x="9993" y="16912"/>
                        <a:pt x="8039" y="22130"/>
                        <a:pt x="8039" y="28572"/>
                      </a:cubicBezTo>
                      <a:cubicBezTo>
                        <a:pt x="8039" y="35047"/>
                        <a:pt x="9993" y="40334"/>
                        <a:pt x="13900" y="44433"/>
                      </a:cubicBezTo>
                      <a:cubicBezTo>
                        <a:pt x="17842" y="48463"/>
                        <a:pt x="22700" y="50478"/>
                        <a:pt x="28474" y="50478"/>
                      </a:cubicBezTo>
                      <a:cubicBezTo>
                        <a:pt x="32485" y="50478"/>
                        <a:pt x="36271" y="49204"/>
                        <a:pt x="39833" y="46655"/>
                      </a:cubicBezTo>
                      <a:cubicBezTo>
                        <a:pt x="43290" y="44175"/>
                        <a:pt x="45624" y="40679"/>
                        <a:pt x="46834" y="36167"/>
                      </a:cubicBezTo>
                      <a:lnTo>
                        <a:pt x="54925" y="36167"/>
                      </a:lnTo>
                      <a:cubicBezTo>
                        <a:pt x="53335" y="43124"/>
                        <a:pt x="50033" y="48377"/>
                        <a:pt x="45019" y="51925"/>
                      </a:cubicBezTo>
                      <a:cubicBezTo>
                        <a:pt x="40075" y="55404"/>
                        <a:pt x="34560" y="57143"/>
                        <a:pt x="28474" y="57143"/>
                      </a:cubicBezTo>
                      <a:cubicBezTo>
                        <a:pt x="20349" y="57143"/>
                        <a:pt x="13589" y="54457"/>
                        <a:pt x="8195" y="49083"/>
                      </a:cubicBezTo>
                      <a:cubicBezTo>
                        <a:pt x="2732" y="43641"/>
                        <a:pt x="0" y="36804"/>
                        <a:pt x="0" y="28572"/>
                      </a:cubicBezTo>
                      <a:cubicBezTo>
                        <a:pt x="0" y="20374"/>
                        <a:pt x="2732" y="13554"/>
                        <a:pt x="8195" y="8112"/>
                      </a:cubicBezTo>
                      <a:cubicBezTo>
                        <a:pt x="13623" y="2704"/>
                        <a:pt x="20383" y="0"/>
                        <a:pt x="28474" y="0"/>
                      </a:cubicBezTo>
                      <a:cubicBezTo>
                        <a:pt x="34560" y="0"/>
                        <a:pt x="39936" y="1722"/>
                        <a:pt x="44604" y="5167"/>
                      </a:cubicBezTo>
                      <a:cubicBezTo>
                        <a:pt x="49514" y="8714"/>
                        <a:pt x="52661" y="13364"/>
                        <a:pt x="54044" y="19117"/>
                      </a:cubicBezTo>
                      <a:close/>
                    </a:path>
                  </a:pathLst>
                </a:custGeom>
                <a:solidFill>
                  <a:srgbClr val="005184"/>
                </a:solidFill>
                <a:ln w="0"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1B7A7BEE-840A-B3B4-B51C-335D76D516CE}"/>
                    </a:ext>
                  </a:extLst>
                </p:cNvPr>
                <p:cNvSpPr/>
                <p:nvPr/>
              </p:nvSpPr>
              <p:spPr>
                <a:xfrm>
                  <a:off x="6840654" y="3731089"/>
                  <a:ext cx="46626" cy="74089"/>
                </a:xfrm>
                <a:custGeom>
                  <a:avLst/>
                  <a:gdLst>
                    <a:gd name="connsiteX0" fmla="*/ 7987 w 46626"/>
                    <a:gd name="connsiteY0" fmla="*/ 74090 h 74089"/>
                    <a:gd name="connsiteX1" fmla="*/ 0 w 46626"/>
                    <a:gd name="connsiteY1" fmla="*/ 74090 h 74089"/>
                    <a:gd name="connsiteX2" fmla="*/ 0 w 46626"/>
                    <a:gd name="connsiteY2" fmla="*/ 0 h 74089"/>
                    <a:gd name="connsiteX3" fmla="*/ 7987 w 46626"/>
                    <a:gd name="connsiteY3" fmla="*/ 0 h 74089"/>
                    <a:gd name="connsiteX4" fmla="*/ 7987 w 46626"/>
                    <a:gd name="connsiteY4" fmla="*/ 27952 h 74089"/>
                    <a:gd name="connsiteX5" fmla="*/ 8506 w 46626"/>
                    <a:gd name="connsiteY5" fmla="*/ 27952 h 74089"/>
                    <a:gd name="connsiteX6" fmla="*/ 26866 w 46626"/>
                    <a:gd name="connsiteY6" fmla="*/ 18548 h 74089"/>
                    <a:gd name="connsiteX7" fmla="*/ 41622 w 46626"/>
                    <a:gd name="connsiteY7" fmla="*/ 23973 h 74089"/>
                    <a:gd name="connsiteX8" fmla="*/ 46627 w 46626"/>
                    <a:gd name="connsiteY8" fmla="*/ 39163 h 74089"/>
                    <a:gd name="connsiteX9" fmla="*/ 46627 w 46626"/>
                    <a:gd name="connsiteY9" fmla="*/ 74090 h 74089"/>
                    <a:gd name="connsiteX10" fmla="*/ 38691 w 46626"/>
                    <a:gd name="connsiteY10" fmla="*/ 74090 h 74089"/>
                    <a:gd name="connsiteX11" fmla="*/ 38691 w 46626"/>
                    <a:gd name="connsiteY11" fmla="*/ 39680 h 74089"/>
                    <a:gd name="connsiteX12" fmla="*/ 35165 w 46626"/>
                    <a:gd name="connsiteY12" fmla="*/ 29105 h 74089"/>
                    <a:gd name="connsiteX13" fmla="*/ 25207 w 46626"/>
                    <a:gd name="connsiteY13" fmla="*/ 25316 h 74089"/>
                    <a:gd name="connsiteX14" fmla="*/ 13070 w 46626"/>
                    <a:gd name="connsiteY14" fmla="*/ 30380 h 74089"/>
                    <a:gd name="connsiteX15" fmla="*/ 7987 w 46626"/>
                    <a:gd name="connsiteY15" fmla="*/ 42470 h 74089"/>
                    <a:gd name="connsiteX16" fmla="*/ 7987 w 46626"/>
                    <a:gd name="connsiteY16" fmla="*/ 74090 h 7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626" h="74089">
                      <a:moveTo>
                        <a:pt x="7987" y="74090"/>
                      </a:moveTo>
                      <a:lnTo>
                        <a:pt x="0" y="74090"/>
                      </a:lnTo>
                      <a:lnTo>
                        <a:pt x="0" y="0"/>
                      </a:lnTo>
                      <a:lnTo>
                        <a:pt x="7987" y="0"/>
                      </a:lnTo>
                      <a:lnTo>
                        <a:pt x="7987" y="27952"/>
                      </a:lnTo>
                      <a:lnTo>
                        <a:pt x="8506" y="27952"/>
                      </a:lnTo>
                      <a:cubicBezTo>
                        <a:pt x="12655" y="21683"/>
                        <a:pt x="18775" y="18548"/>
                        <a:pt x="26866" y="18548"/>
                      </a:cubicBezTo>
                      <a:cubicBezTo>
                        <a:pt x="33367" y="18548"/>
                        <a:pt x="38285" y="20357"/>
                        <a:pt x="41622" y="23973"/>
                      </a:cubicBezTo>
                      <a:cubicBezTo>
                        <a:pt x="44959" y="27590"/>
                        <a:pt x="46627" y="32653"/>
                        <a:pt x="46627" y="39163"/>
                      </a:cubicBezTo>
                      <a:lnTo>
                        <a:pt x="46627" y="74090"/>
                      </a:lnTo>
                      <a:lnTo>
                        <a:pt x="38691" y="74090"/>
                      </a:lnTo>
                      <a:lnTo>
                        <a:pt x="38691" y="39680"/>
                      </a:lnTo>
                      <a:cubicBezTo>
                        <a:pt x="38691" y="35167"/>
                        <a:pt x="37516" y="31637"/>
                        <a:pt x="35165" y="29105"/>
                      </a:cubicBezTo>
                      <a:cubicBezTo>
                        <a:pt x="32814" y="26574"/>
                        <a:pt x="29494" y="25316"/>
                        <a:pt x="25207" y="25316"/>
                      </a:cubicBezTo>
                      <a:cubicBezTo>
                        <a:pt x="20608" y="25316"/>
                        <a:pt x="16562" y="27004"/>
                        <a:pt x="13070" y="30380"/>
                      </a:cubicBezTo>
                      <a:cubicBezTo>
                        <a:pt x="9681" y="33618"/>
                        <a:pt x="7987" y="37648"/>
                        <a:pt x="7987" y="42470"/>
                      </a:cubicBezTo>
                      <a:lnTo>
                        <a:pt x="7987" y="74090"/>
                      </a:lnTo>
                      <a:close/>
                    </a:path>
                  </a:pathLst>
                </a:custGeom>
                <a:solidFill>
                  <a:srgbClr val="005184"/>
                </a:solidFill>
                <a:ln w="0"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49C683E1-2C96-2A3C-917D-810B47A63ADF}"/>
                    </a:ext>
                  </a:extLst>
                </p:cNvPr>
                <p:cNvSpPr/>
                <p:nvPr/>
              </p:nvSpPr>
              <p:spPr>
                <a:xfrm>
                  <a:off x="6897446" y="3736410"/>
                  <a:ext cx="33608" cy="70162"/>
                </a:xfrm>
                <a:custGeom>
                  <a:avLst/>
                  <a:gdLst>
                    <a:gd name="connsiteX0" fmla="*/ 9388 w 33608"/>
                    <a:gd name="connsiteY0" fmla="*/ 55955 h 70162"/>
                    <a:gd name="connsiteX1" fmla="*/ 9388 w 33608"/>
                    <a:gd name="connsiteY1" fmla="*/ 21338 h 70162"/>
                    <a:gd name="connsiteX2" fmla="*/ 0 w 33608"/>
                    <a:gd name="connsiteY2" fmla="*/ 21338 h 70162"/>
                    <a:gd name="connsiteX3" fmla="*/ 0 w 33608"/>
                    <a:gd name="connsiteY3" fmla="*/ 14828 h 70162"/>
                    <a:gd name="connsiteX4" fmla="*/ 9388 w 33608"/>
                    <a:gd name="connsiteY4" fmla="*/ 14828 h 70162"/>
                    <a:gd name="connsiteX5" fmla="*/ 9388 w 33608"/>
                    <a:gd name="connsiteY5" fmla="*/ 0 h 70162"/>
                    <a:gd name="connsiteX6" fmla="*/ 17323 w 33608"/>
                    <a:gd name="connsiteY6" fmla="*/ 0 h 70162"/>
                    <a:gd name="connsiteX7" fmla="*/ 17323 w 33608"/>
                    <a:gd name="connsiteY7" fmla="*/ 14828 h 70162"/>
                    <a:gd name="connsiteX8" fmla="*/ 31586 w 33608"/>
                    <a:gd name="connsiteY8" fmla="*/ 14828 h 70162"/>
                    <a:gd name="connsiteX9" fmla="*/ 31586 w 33608"/>
                    <a:gd name="connsiteY9" fmla="*/ 21338 h 70162"/>
                    <a:gd name="connsiteX10" fmla="*/ 17323 w 33608"/>
                    <a:gd name="connsiteY10" fmla="*/ 21338 h 70162"/>
                    <a:gd name="connsiteX11" fmla="*/ 17323 w 33608"/>
                    <a:gd name="connsiteY11" fmla="*/ 55645 h 70162"/>
                    <a:gd name="connsiteX12" fmla="*/ 19035 w 33608"/>
                    <a:gd name="connsiteY12" fmla="*/ 61535 h 70162"/>
                    <a:gd name="connsiteX13" fmla="*/ 24999 w 33608"/>
                    <a:gd name="connsiteY13" fmla="*/ 63395 h 70162"/>
                    <a:gd name="connsiteX14" fmla="*/ 33609 w 33608"/>
                    <a:gd name="connsiteY14" fmla="*/ 62103 h 70162"/>
                    <a:gd name="connsiteX15" fmla="*/ 33609 w 33608"/>
                    <a:gd name="connsiteY15" fmla="*/ 68871 h 70162"/>
                    <a:gd name="connsiteX16" fmla="*/ 24117 w 33608"/>
                    <a:gd name="connsiteY16" fmla="*/ 70163 h 70162"/>
                    <a:gd name="connsiteX17" fmla="*/ 12889 w 33608"/>
                    <a:gd name="connsiteY17" fmla="*/ 66856 h 70162"/>
                    <a:gd name="connsiteX18" fmla="*/ 9388 w 33608"/>
                    <a:gd name="connsiteY18" fmla="*/ 55955 h 7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08" h="70162">
                      <a:moveTo>
                        <a:pt x="9388" y="55955"/>
                      </a:moveTo>
                      <a:lnTo>
                        <a:pt x="9388" y="21338"/>
                      </a:lnTo>
                      <a:lnTo>
                        <a:pt x="0" y="21338"/>
                      </a:lnTo>
                      <a:lnTo>
                        <a:pt x="0" y="14828"/>
                      </a:lnTo>
                      <a:lnTo>
                        <a:pt x="9388" y="14828"/>
                      </a:lnTo>
                      <a:lnTo>
                        <a:pt x="9388" y="0"/>
                      </a:lnTo>
                      <a:lnTo>
                        <a:pt x="17323" y="0"/>
                      </a:lnTo>
                      <a:lnTo>
                        <a:pt x="17323" y="14828"/>
                      </a:lnTo>
                      <a:lnTo>
                        <a:pt x="31586" y="14828"/>
                      </a:lnTo>
                      <a:lnTo>
                        <a:pt x="31586" y="21338"/>
                      </a:lnTo>
                      <a:lnTo>
                        <a:pt x="17323" y="21338"/>
                      </a:lnTo>
                      <a:lnTo>
                        <a:pt x="17323" y="55645"/>
                      </a:lnTo>
                      <a:cubicBezTo>
                        <a:pt x="17323" y="58331"/>
                        <a:pt x="17893" y="60295"/>
                        <a:pt x="19035" y="61535"/>
                      </a:cubicBezTo>
                      <a:cubicBezTo>
                        <a:pt x="20176" y="62775"/>
                        <a:pt x="22164" y="63395"/>
                        <a:pt x="24999" y="63395"/>
                      </a:cubicBezTo>
                      <a:cubicBezTo>
                        <a:pt x="27765" y="63395"/>
                        <a:pt x="30635" y="62964"/>
                        <a:pt x="33609" y="62103"/>
                      </a:cubicBezTo>
                      <a:lnTo>
                        <a:pt x="33609" y="68871"/>
                      </a:lnTo>
                      <a:cubicBezTo>
                        <a:pt x="30220" y="69732"/>
                        <a:pt x="27056" y="70163"/>
                        <a:pt x="24117" y="70163"/>
                      </a:cubicBezTo>
                      <a:cubicBezTo>
                        <a:pt x="18965" y="70163"/>
                        <a:pt x="15222" y="69061"/>
                        <a:pt x="12889" y="66856"/>
                      </a:cubicBezTo>
                      <a:cubicBezTo>
                        <a:pt x="10555" y="64652"/>
                        <a:pt x="9388" y="61018"/>
                        <a:pt x="9388" y="55955"/>
                      </a:cubicBezTo>
                      <a:close/>
                    </a:path>
                  </a:pathLst>
                </a:custGeom>
                <a:solidFill>
                  <a:srgbClr val="005184"/>
                </a:solidFill>
                <a:ln w="0" cap="flat">
                  <a:noFill/>
                  <a:prstDash val="solid"/>
                  <a:miter/>
                </a:ln>
              </p:spPr>
              <p:txBody>
                <a:bodyPr rtlCol="0" anchor="ctr"/>
                <a:lstStyle/>
                <a:p>
                  <a:endParaRPr lang="nl-NL"/>
                </a:p>
              </p:txBody>
            </p:sp>
          </p:grpSp>
        </p:grpSp>
        <p:grpSp>
          <p:nvGrpSpPr>
            <p:cNvPr id="70" name="Graphic 6">
              <a:extLst>
                <a:ext uri="{FF2B5EF4-FFF2-40B4-BE49-F238E27FC236}">
                  <a16:creationId xmlns:a16="http://schemas.microsoft.com/office/drawing/2014/main" id="{ADB4EC28-B6C7-64B0-B3E9-E58233AB67AC}"/>
                </a:ext>
              </a:extLst>
            </p:cNvPr>
            <p:cNvGrpSpPr/>
            <p:nvPr/>
          </p:nvGrpSpPr>
          <p:grpSpPr>
            <a:xfrm>
              <a:off x="5892169" y="3052324"/>
              <a:ext cx="406205" cy="404647"/>
              <a:chOff x="5892169" y="3052324"/>
              <a:chExt cx="406205" cy="404647"/>
            </a:xfrm>
          </p:grpSpPr>
          <p:grpSp>
            <p:nvGrpSpPr>
              <p:cNvPr id="71" name="Graphic 6">
                <a:extLst>
                  <a:ext uri="{FF2B5EF4-FFF2-40B4-BE49-F238E27FC236}">
                    <a16:creationId xmlns:a16="http://schemas.microsoft.com/office/drawing/2014/main" id="{AC5EA4E6-6D8B-FC7B-14EF-C04F57267327}"/>
                  </a:ext>
                </a:extLst>
              </p:cNvPr>
              <p:cNvGrpSpPr/>
              <p:nvPr/>
            </p:nvGrpSpPr>
            <p:grpSpPr>
              <a:xfrm>
                <a:off x="6011822" y="3136426"/>
                <a:ext cx="270595" cy="200691"/>
                <a:chOff x="6011822" y="3136426"/>
                <a:chExt cx="270595" cy="200691"/>
              </a:xfrm>
            </p:grpSpPr>
            <p:sp>
              <p:nvSpPr>
                <p:cNvPr id="72" name="Vrije vorm 71">
                  <a:extLst>
                    <a:ext uri="{FF2B5EF4-FFF2-40B4-BE49-F238E27FC236}">
                      <a16:creationId xmlns:a16="http://schemas.microsoft.com/office/drawing/2014/main" id="{0EE6A783-8B29-60BA-35C3-BF787E946213}"/>
                    </a:ext>
                  </a:extLst>
                </p:cNvPr>
                <p:cNvSpPr/>
                <p:nvPr/>
              </p:nvSpPr>
              <p:spPr>
                <a:xfrm>
                  <a:off x="6129838" y="3136426"/>
                  <a:ext cx="152579" cy="186427"/>
                </a:xfrm>
                <a:custGeom>
                  <a:avLst/>
                  <a:gdLst>
                    <a:gd name="connsiteX0" fmla="*/ 138262 w 152579"/>
                    <a:gd name="connsiteY0" fmla="*/ 14262 h 186427"/>
                    <a:gd name="connsiteX1" fmla="*/ 69132 w 152579"/>
                    <a:gd name="connsiteY1" fmla="*/ 14263 h 186427"/>
                    <a:gd name="connsiteX2" fmla="*/ 0 w 152579"/>
                    <a:gd name="connsiteY2" fmla="*/ 83130 h 186427"/>
                    <a:gd name="connsiteX3" fmla="*/ 34565 w 152579"/>
                    <a:gd name="connsiteY3" fmla="*/ 117562 h 186427"/>
                    <a:gd name="connsiteX4" fmla="*/ 34564 w 152579"/>
                    <a:gd name="connsiteY4" fmla="*/ 186427 h 186427"/>
                    <a:gd name="connsiteX5" fmla="*/ 138261 w 152579"/>
                    <a:gd name="connsiteY5" fmla="*/ 83128 h 186427"/>
                    <a:gd name="connsiteX6" fmla="*/ 138262 w 152579"/>
                    <a:gd name="connsiteY6" fmla="*/ 14262 h 18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579" h="186427">
                      <a:moveTo>
                        <a:pt x="138262" y="14262"/>
                      </a:moveTo>
                      <a:cubicBezTo>
                        <a:pt x="119173" y="-4754"/>
                        <a:pt x="88222" y="-4754"/>
                        <a:pt x="69132" y="14263"/>
                      </a:cubicBezTo>
                      <a:lnTo>
                        <a:pt x="0" y="83130"/>
                      </a:lnTo>
                      <a:lnTo>
                        <a:pt x="34565" y="117562"/>
                      </a:lnTo>
                      <a:cubicBezTo>
                        <a:pt x="53654" y="136578"/>
                        <a:pt x="53654" y="167410"/>
                        <a:pt x="34564" y="186427"/>
                      </a:cubicBezTo>
                      <a:lnTo>
                        <a:pt x="138261" y="83128"/>
                      </a:lnTo>
                      <a:cubicBezTo>
                        <a:pt x="157351" y="64110"/>
                        <a:pt x="157352" y="33278"/>
                        <a:pt x="138262" y="14262"/>
                      </a:cubicBezTo>
                      <a:close/>
                    </a:path>
                  </a:pathLst>
                </a:custGeom>
                <a:solidFill>
                  <a:srgbClr val="00A7B8"/>
                </a:solidFill>
                <a:ln w="0" cap="flat">
                  <a:noFill/>
                  <a:prstDash val="solid"/>
                  <a:miter/>
                </a:ln>
              </p:spPr>
              <p:txBody>
                <a:bodyPr rtlCol="0" anchor="ctr"/>
                <a:lstStyle/>
                <a:p>
                  <a:endParaRPr lang="nl-NL"/>
                </a:p>
              </p:txBody>
            </p:sp>
            <p:sp>
              <p:nvSpPr>
                <p:cNvPr id="73" name="Vrije vorm 72">
                  <a:extLst>
                    <a:ext uri="{FF2B5EF4-FFF2-40B4-BE49-F238E27FC236}">
                      <a16:creationId xmlns:a16="http://schemas.microsoft.com/office/drawing/2014/main" id="{51A520FD-E492-89B6-AF09-DDEC662A9A6C}"/>
                    </a:ext>
                  </a:extLst>
                </p:cNvPr>
                <p:cNvSpPr/>
                <p:nvPr/>
              </p:nvSpPr>
              <p:spPr>
                <a:xfrm>
                  <a:off x="6011822" y="3170858"/>
                  <a:ext cx="118015" cy="117562"/>
                </a:xfrm>
                <a:custGeom>
                  <a:avLst/>
                  <a:gdLst>
                    <a:gd name="connsiteX0" fmla="*/ 83449 w 118015"/>
                    <a:gd name="connsiteY0" fmla="*/ 14263 h 117562"/>
                    <a:gd name="connsiteX1" fmla="*/ 14318 w 118015"/>
                    <a:gd name="connsiteY1" fmla="*/ 14263 h 117562"/>
                    <a:gd name="connsiteX2" fmla="*/ 14318 w 118015"/>
                    <a:gd name="connsiteY2" fmla="*/ 83129 h 117562"/>
                    <a:gd name="connsiteX3" fmla="*/ 48884 w 118015"/>
                    <a:gd name="connsiteY3" fmla="*/ 117563 h 117562"/>
                    <a:gd name="connsiteX4" fmla="*/ 118015 w 118015"/>
                    <a:gd name="connsiteY4" fmla="*/ 48696 h 117562"/>
                    <a:gd name="connsiteX5" fmla="*/ 83449 w 118015"/>
                    <a:gd name="connsiteY5" fmla="*/ 14263 h 11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15" h="117562">
                      <a:moveTo>
                        <a:pt x="83449" y="14263"/>
                      </a:moveTo>
                      <a:cubicBezTo>
                        <a:pt x="64359" y="-4754"/>
                        <a:pt x="33408" y="-4754"/>
                        <a:pt x="14318" y="14263"/>
                      </a:cubicBezTo>
                      <a:cubicBezTo>
                        <a:pt x="-4773" y="33280"/>
                        <a:pt x="-4773" y="64112"/>
                        <a:pt x="14318" y="83129"/>
                      </a:cubicBezTo>
                      <a:lnTo>
                        <a:pt x="48884" y="117563"/>
                      </a:lnTo>
                      <a:lnTo>
                        <a:pt x="118015" y="48696"/>
                      </a:lnTo>
                      <a:lnTo>
                        <a:pt x="83449" y="14263"/>
                      </a:lnTo>
                      <a:close/>
                    </a:path>
                  </a:pathLst>
                </a:custGeom>
                <a:solidFill>
                  <a:srgbClr val="EE7C00"/>
                </a:solidFill>
                <a:ln w="0" cap="flat">
                  <a:noFill/>
                  <a:prstDash val="solid"/>
                  <a:miter/>
                </a:ln>
              </p:spPr>
              <p:txBody>
                <a:bodyPr rtlCol="0" anchor="ctr"/>
                <a:lstStyle/>
                <a:p>
                  <a:endParaRPr lang="nl-NL"/>
                </a:p>
              </p:txBody>
            </p:sp>
            <p:sp>
              <p:nvSpPr>
                <p:cNvPr id="74" name="Vrije vorm 73">
                  <a:extLst>
                    <a:ext uri="{FF2B5EF4-FFF2-40B4-BE49-F238E27FC236}">
                      <a16:creationId xmlns:a16="http://schemas.microsoft.com/office/drawing/2014/main" id="{63BE75B4-5438-0D9C-73B2-CA9D004E2579}"/>
                    </a:ext>
                  </a:extLst>
                </p:cNvPr>
                <p:cNvSpPr/>
                <p:nvPr/>
              </p:nvSpPr>
              <p:spPr>
                <a:xfrm>
                  <a:off x="6129838" y="3205302"/>
                  <a:ext cx="54531" cy="117522"/>
                </a:xfrm>
                <a:custGeom>
                  <a:avLst/>
                  <a:gdLst>
                    <a:gd name="connsiteX0" fmla="*/ 34590 w 54531"/>
                    <a:gd name="connsiteY0" fmla="*/ 117523 h 117522"/>
                    <a:gd name="connsiteX1" fmla="*/ 40027 w 54531"/>
                    <a:gd name="connsiteY1" fmla="*/ 112106 h 117522"/>
                    <a:gd name="connsiteX2" fmla="*/ 46963 w 54531"/>
                    <a:gd name="connsiteY2" fmla="*/ 51463 h 117522"/>
                    <a:gd name="connsiteX3" fmla="*/ 14308 w 54531"/>
                    <a:gd name="connsiteY3" fmla="*/ 0 h 117522"/>
                    <a:gd name="connsiteX4" fmla="*/ 0 w 54531"/>
                    <a:gd name="connsiteY4" fmla="*/ 14253 h 117522"/>
                    <a:gd name="connsiteX5" fmla="*/ 34565 w 54531"/>
                    <a:gd name="connsiteY5" fmla="*/ 48685 h 117522"/>
                    <a:gd name="connsiteX6" fmla="*/ 34590 w 54531"/>
                    <a:gd name="connsiteY6" fmla="*/ 117523 h 11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31" h="117522">
                      <a:moveTo>
                        <a:pt x="34590" y="117523"/>
                      </a:moveTo>
                      <a:lnTo>
                        <a:pt x="40027" y="112106"/>
                      </a:lnTo>
                      <a:cubicBezTo>
                        <a:pt x="56019" y="96377"/>
                        <a:pt x="59462" y="71162"/>
                        <a:pt x="46963" y="51463"/>
                      </a:cubicBezTo>
                      <a:lnTo>
                        <a:pt x="14308" y="0"/>
                      </a:lnTo>
                      <a:lnTo>
                        <a:pt x="0" y="14253"/>
                      </a:lnTo>
                      <a:lnTo>
                        <a:pt x="34565" y="48685"/>
                      </a:lnTo>
                      <a:cubicBezTo>
                        <a:pt x="53645" y="67693"/>
                        <a:pt x="53653" y="98504"/>
                        <a:pt x="34590" y="117523"/>
                      </a:cubicBezTo>
                      <a:close/>
                    </a:path>
                  </a:pathLst>
                </a:custGeom>
                <a:solidFill>
                  <a:srgbClr val="008996"/>
                </a:solidFill>
                <a:ln w="0" cap="flat">
                  <a:noFill/>
                  <a:prstDash val="solid"/>
                  <a:miter/>
                </a:ln>
              </p:spPr>
              <p:txBody>
                <a:bodyPr rtlCol="0" anchor="ctr"/>
                <a:lstStyle/>
                <a:p>
                  <a:endParaRPr lang="nl-NL"/>
                </a:p>
              </p:txBody>
            </p:sp>
            <p:sp>
              <p:nvSpPr>
                <p:cNvPr id="75" name="Vrije vorm 74">
                  <a:extLst>
                    <a:ext uri="{FF2B5EF4-FFF2-40B4-BE49-F238E27FC236}">
                      <a16:creationId xmlns:a16="http://schemas.microsoft.com/office/drawing/2014/main" id="{68ADF557-4C65-F769-A442-5FB41EC812E6}"/>
                    </a:ext>
                  </a:extLst>
                </p:cNvPr>
                <p:cNvSpPr/>
                <p:nvPr/>
              </p:nvSpPr>
              <p:spPr>
                <a:xfrm>
                  <a:off x="6060705" y="3219554"/>
                  <a:ext cx="118015" cy="117562"/>
                </a:xfrm>
                <a:custGeom>
                  <a:avLst/>
                  <a:gdLst>
                    <a:gd name="connsiteX0" fmla="*/ 103698 w 118015"/>
                    <a:gd name="connsiteY0" fmla="*/ 34433 h 117562"/>
                    <a:gd name="connsiteX1" fmla="*/ 69132 w 118015"/>
                    <a:gd name="connsiteY1" fmla="*/ 0 h 117562"/>
                    <a:gd name="connsiteX2" fmla="*/ 0 w 118015"/>
                    <a:gd name="connsiteY2" fmla="*/ 68867 h 117562"/>
                    <a:gd name="connsiteX3" fmla="*/ 34566 w 118015"/>
                    <a:gd name="connsiteY3" fmla="*/ 103300 h 117562"/>
                    <a:gd name="connsiteX4" fmla="*/ 103698 w 118015"/>
                    <a:gd name="connsiteY4" fmla="*/ 103300 h 117562"/>
                    <a:gd name="connsiteX5" fmla="*/ 103698 w 118015"/>
                    <a:gd name="connsiteY5" fmla="*/ 34433 h 11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15" h="117562">
                      <a:moveTo>
                        <a:pt x="103698" y="34433"/>
                      </a:moveTo>
                      <a:lnTo>
                        <a:pt x="69132" y="0"/>
                      </a:lnTo>
                      <a:lnTo>
                        <a:pt x="0" y="68867"/>
                      </a:lnTo>
                      <a:lnTo>
                        <a:pt x="34566" y="103300"/>
                      </a:lnTo>
                      <a:cubicBezTo>
                        <a:pt x="53656" y="122317"/>
                        <a:pt x="84607" y="122317"/>
                        <a:pt x="103698" y="103300"/>
                      </a:cubicBezTo>
                      <a:cubicBezTo>
                        <a:pt x="122788" y="84283"/>
                        <a:pt x="122788" y="53450"/>
                        <a:pt x="103698" y="34433"/>
                      </a:cubicBezTo>
                      <a:close/>
                    </a:path>
                  </a:pathLst>
                </a:custGeom>
                <a:solidFill>
                  <a:srgbClr val="DEF1FC"/>
                </a:solidFill>
                <a:ln w="0" cap="flat">
                  <a:noFill/>
                  <a:prstDash val="solid"/>
                  <a:miter/>
                </a:ln>
              </p:spPr>
              <p:txBody>
                <a:bodyPr rtlCol="0" anchor="ctr"/>
                <a:lstStyle/>
                <a:p>
                  <a:endParaRPr lang="nl-NL"/>
                </a:p>
              </p:txBody>
            </p:sp>
            <p:sp>
              <p:nvSpPr>
                <p:cNvPr id="76" name="Vrije vorm 75">
                  <a:extLst>
                    <a:ext uri="{FF2B5EF4-FFF2-40B4-BE49-F238E27FC236}">
                      <a16:creationId xmlns:a16="http://schemas.microsoft.com/office/drawing/2014/main" id="{F948506C-96C7-98FE-144F-ECB2CA57E9A4}"/>
                    </a:ext>
                  </a:extLst>
                </p:cNvPr>
                <p:cNvSpPr/>
                <p:nvPr/>
              </p:nvSpPr>
              <p:spPr>
                <a:xfrm>
                  <a:off x="6030905" y="3219669"/>
                  <a:ext cx="51942" cy="51743"/>
                </a:xfrm>
                <a:custGeom>
                  <a:avLst/>
                  <a:gdLst>
                    <a:gd name="connsiteX0" fmla="*/ 1050 w 51942"/>
                    <a:gd name="connsiteY0" fmla="*/ 6096 h 51743"/>
                    <a:gd name="connsiteX1" fmla="*/ 1050 w 51942"/>
                    <a:gd name="connsiteY1" fmla="*/ 1046 h 51743"/>
                    <a:gd name="connsiteX2" fmla="*/ 6120 w 51942"/>
                    <a:gd name="connsiteY2" fmla="*/ 1046 h 51743"/>
                    <a:gd name="connsiteX3" fmla="*/ 51943 w 51942"/>
                    <a:gd name="connsiteY3" fmla="*/ 46693 h 51743"/>
                    <a:gd name="connsiteX4" fmla="*/ 46873 w 51942"/>
                    <a:gd name="connsiteY4" fmla="*/ 51743 h 51743"/>
                    <a:gd name="connsiteX5" fmla="*/ 1050 w 51942"/>
                    <a:gd name="connsiteY5" fmla="*/ 6096 h 5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42" h="51743">
                      <a:moveTo>
                        <a:pt x="1050" y="6096"/>
                      </a:moveTo>
                      <a:cubicBezTo>
                        <a:pt x="-350" y="4702"/>
                        <a:pt x="-350" y="2441"/>
                        <a:pt x="1050" y="1046"/>
                      </a:cubicBezTo>
                      <a:cubicBezTo>
                        <a:pt x="2450" y="-349"/>
                        <a:pt x="4720" y="-349"/>
                        <a:pt x="6120" y="1046"/>
                      </a:cubicBezTo>
                      <a:lnTo>
                        <a:pt x="51943" y="46693"/>
                      </a:lnTo>
                      <a:lnTo>
                        <a:pt x="46873" y="51743"/>
                      </a:lnTo>
                      <a:lnTo>
                        <a:pt x="1050" y="6096"/>
                      </a:lnTo>
                      <a:close/>
                    </a:path>
                  </a:pathLst>
                </a:custGeom>
                <a:solidFill>
                  <a:srgbClr val="FCE0C4"/>
                </a:solidFill>
                <a:ln w="0" cap="flat">
                  <a:noFill/>
                  <a:prstDash val="solid"/>
                  <a:miter/>
                </a:ln>
              </p:spPr>
              <p:txBody>
                <a:bodyPr rtlCol="0" anchor="ctr"/>
                <a:lstStyle/>
                <a:p>
                  <a:endParaRPr lang="nl-NL"/>
                </a:p>
              </p:txBody>
            </p:sp>
            <p:sp>
              <p:nvSpPr>
                <p:cNvPr id="77" name="Vrije vorm 76">
                  <a:extLst>
                    <a:ext uri="{FF2B5EF4-FFF2-40B4-BE49-F238E27FC236}">
                      <a16:creationId xmlns:a16="http://schemas.microsoft.com/office/drawing/2014/main" id="{AFFD740F-5FCA-2EE4-DA40-E10F7D12ED69}"/>
                    </a:ext>
                  </a:extLst>
                </p:cNvPr>
                <p:cNvSpPr/>
                <p:nvPr/>
              </p:nvSpPr>
              <p:spPr>
                <a:xfrm>
                  <a:off x="6077777" y="3266363"/>
                  <a:ext cx="51942" cy="51743"/>
                </a:xfrm>
                <a:custGeom>
                  <a:avLst/>
                  <a:gdLst>
                    <a:gd name="connsiteX0" fmla="*/ 45823 w 51942"/>
                    <a:gd name="connsiteY0" fmla="*/ 50697 h 51743"/>
                    <a:gd name="connsiteX1" fmla="*/ 50892 w 51942"/>
                    <a:gd name="connsiteY1" fmla="*/ 50697 h 51743"/>
                    <a:gd name="connsiteX2" fmla="*/ 50892 w 51942"/>
                    <a:gd name="connsiteY2" fmla="*/ 45647 h 51743"/>
                    <a:gd name="connsiteX3" fmla="*/ 5070 w 51942"/>
                    <a:gd name="connsiteY3" fmla="*/ 0 h 51743"/>
                    <a:gd name="connsiteX4" fmla="*/ 0 w 51942"/>
                    <a:gd name="connsiteY4" fmla="*/ 5050 h 51743"/>
                    <a:gd name="connsiteX5" fmla="*/ 45823 w 51942"/>
                    <a:gd name="connsiteY5" fmla="*/ 50697 h 5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42" h="51743">
                      <a:moveTo>
                        <a:pt x="45823" y="50697"/>
                      </a:moveTo>
                      <a:cubicBezTo>
                        <a:pt x="47223" y="52092"/>
                        <a:pt x="49492" y="52092"/>
                        <a:pt x="50892" y="50697"/>
                      </a:cubicBezTo>
                      <a:cubicBezTo>
                        <a:pt x="52292" y="49303"/>
                        <a:pt x="52292" y="47042"/>
                        <a:pt x="50892" y="45647"/>
                      </a:cubicBezTo>
                      <a:lnTo>
                        <a:pt x="5070" y="0"/>
                      </a:lnTo>
                      <a:lnTo>
                        <a:pt x="0" y="5050"/>
                      </a:lnTo>
                      <a:lnTo>
                        <a:pt x="45823" y="50697"/>
                      </a:lnTo>
                      <a:close/>
                    </a:path>
                  </a:pathLst>
                </a:custGeom>
                <a:solidFill>
                  <a:srgbClr val="FFFFFF"/>
                </a:solidFill>
                <a:ln w="0" cap="flat">
                  <a:noFill/>
                  <a:prstDash val="solid"/>
                  <a:miter/>
                </a:ln>
              </p:spPr>
              <p:txBody>
                <a:bodyPr rtlCol="0" anchor="ctr"/>
                <a:lstStyle/>
                <a:p>
                  <a:endParaRPr lang="nl-NL"/>
                </a:p>
              </p:txBody>
            </p:sp>
          </p:grpSp>
          <p:sp>
            <p:nvSpPr>
              <p:cNvPr id="78" name="Vrije vorm 77">
                <a:extLst>
                  <a:ext uri="{FF2B5EF4-FFF2-40B4-BE49-F238E27FC236}">
                    <a16:creationId xmlns:a16="http://schemas.microsoft.com/office/drawing/2014/main" id="{420F1666-8B9F-5F25-F5A4-07C4C3CA7D08}"/>
                  </a:ext>
                </a:extLst>
              </p:cNvPr>
              <p:cNvSpPr/>
              <p:nvPr/>
            </p:nvSpPr>
            <p:spPr>
              <a:xfrm>
                <a:off x="5892169" y="3052324"/>
                <a:ext cx="406205" cy="404647"/>
              </a:xfrm>
              <a:custGeom>
                <a:avLst/>
                <a:gdLst>
                  <a:gd name="connsiteX0" fmla="*/ 405842 w 406205"/>
                  <a:gd name="connsiteY0" fmla="*/ 191490 h 404647"/>
                  <a:gd name="connsiteX1" fmla="*/ 394970 w 406205"/>
                  <a:gd name="connsiteY1" fmla="*/ 202322 h 404647"/>
                  <a:gd name="connsiteX2" fmla="*/ 362325 w 406205"/>
                  <a:gd name="connsiteY2" fmla="*/ 234840 h 404647"/>
                  <a:gd name="connsiteX3" fmla="*/ 203103 w 406205"/>
                  <a:gd name="connsiteY3" fmla="*/ 364205 h 404647"/>
                  <a:gd name="connsiteX4" fmla="*/ 40597 w 406205"/>
                  <a:gd name="connsiteY4" fmla="*/ 202324 h 404647"/>
                  <a:gd name="connsiteX5" fmla="*/ 203103 w 406205"/>
                  <a:gd name="connsiteY5" fmla="*/ 40442 h 404647"/>
                  <a:gd name="connsiteX6" fmla="*/ 284345 w 406205"/>
                  <a:gd name="connsiteY6" fmla="*/ 62147 h 404647"/>
                  <a:gd name="connsiteX7" fmla="*/ 287233 w 406205"/>
                  <a:gd name="connsiteY7" fmla="*/ 63801 h 404647"/>
                  <a:gd name="connsiteX8" fmla="*/ 316598 w 406205"/>
                  <a:gd name="connsiteY8" fmla="*/ 34547 h 404647"/>
                  <a:gd name="connsiteX9" fmla="*/ 304668 w 406205"/>
                  <a:gd name="connsiteY9" fmla="*/ 27081 h 404647"/>
                  <a:gd name="connsiteX10" fmla="*/ 203103 w 406205"/>
                  <a:gd name="connsiteY10" fmla="*/ 0 h 404647"/>
                  <a:gd name="connsiteX11" fmla="*/ 101537 w 406205"/>
                  <a:gd name="connsiteY11" fmla="*/ 27082 h 404647"/>
                  <a:gd name="connsiteX12" fmla="*/ 27189 w 406205"/>
                  <a:gd name="connsiteY12" fmla="*/ 101146 h 404647"/>
                  <a:gd name="connsiteX13" fmla="*/ 0 w 406205"/>
                  <a:gd name="connsiteY13" fmla="*/ 202322 h 404647"/>
                  <a:gd name="connsiteX14" fmla="*/ 0 w 406205"/>
                  <a:gd name="connsiteY14" fmla="*/ 202323 h 404647"/>
                  <a:gd name="connsiteX15" fmla="*/ 27189 w 406205"/>
                  <a:gd name="connsiteY15" fmla="*/ 303498 h 404647"/>
                  <a:gd name="connsiteX16" fmla="*/ 101537 w 406205"/>
                  <a:gd name="connsiteY16" fmla="*/ 377564 h 404647"/>
                  <a:gd name="connsiteX17" fmla="*/ 203103 w 406205"/>
                  <a:gd name="connsiteY17" fmla="*/ 404647 h 404647"/>
                  <a:gd name="connsiteX18" fmla="*/ 304668 w 406205"/>
                  <a:gd name="connsiteY18" fmla="*/ 377564 h 404647"/>
                  <a:gd name="connsiteX19" fmla="*/ 379017 w 406205"/>
                  <a:gd name="connsiteY19" fmla="*/ 303498 h 404647"/>
                  <a:gd name="connsiteX20" fmla="*/ 406205 w 406205"/>
                  <a:gd name="connsiteY20" fmla="*/ 202322 h 404647"/>
                  <a:gd name="connsiteX21" fmla="*/ 405842 w 406205"/>
                  <a:gd name="connsiteY21" fmla="*/ 191490 h 40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6205" h="404647">
                    <a:moveTo>
                      <a:pt x="405842" y="191490"/>
                    </a:moveTo>
                    <a:lnTo>
                      <a:pt x="394970" y="202322"/>
                    </a:lnTo>
                    <a:lnTo>
                      <a:pt x="362325" y="234840"/>
                    </a:lnTo>
                    <a:cubicBezTo>
                      <a:pt x="347214" y="308660"/>
                      <a:pt x="281672" y="364205"/>
                      <a:pt x="203103" y="364205"/>
                    </a:cubicBezTo>
                    <a:cubicBezTo>
                      <a:pt x="113354" y="364205"/>
                      <a:pt x="40597" y="291729"/>
                      <a:pt x="40597" y="202324"/>
                    </a:cubicBezTo>
                    <a:cubicBezTo>
                      <a:pt x="40597" y="112919"/>
                      <a:pt x="113354" y="40442"/>
                      <a:pt x="203103" y="40442"/>
                    </a:cubicBezTo>
                    <a:cubicBezTo>
                      <a:pt x="232709" y="40442"/>
                      <a:pt x="260439" y="48368"/>
                      <a:pt x="284345" y="62147"/>
                    </a:cubicBezTo>
                    <a:cubicBezTo>
                      <a:pt x="285306" y="62701"/>
                      <a:pt x="286284" y="63228"/>
                      <a:pt x="287233" y="63801"/>
                    </a:cubicBezTo>
                    <a:lnTo>
                      <a:pt x="316598" y="34547"/>
                    </a:lnTo>
                    <a:cubicBezTo>
                      <a:pt x="312710" y="31932"/>
                      <a:pt x="308741" y="29429"/>
                      <a:pt x="304668" y="27081"/>
                    </a:cubicBezTo>
                    <a:cubicBezTo>
                      <a:pt x="274789" y="9862"/>
                      <a:pt x="240104" y="0"/>
                      <a:pt x="203103" y="0"/>
                    </a:cubicBezTo>
                    <a:cubicBezTo>
                      <a:pt x="166103" y="0"/>
                      <a:pt x="131417" y="9862"/>
                      <a:pt x="101537" y="27082"/>
                    </a:cubicBezTo>
                    <a:cubicBezTo>
                      <a:pt x="70719" y="44846"/>
                      <a:pt x="45019" y="70446"/>
                      <a:pt x="27189" y="101146"/>
                    </a:cubicBezTo>
                    <a:cubicBezTo>
                      <a:pt x="9900" y="130910"/>
                      <a:pt x="0" y="165463"/>
                      <a:pt x="0" y="202322"/>
                    </a:cubicBezTo>
                    <a:lnTo>
                      <a:pt x="0" y="202323"/>
                    </a:lnTo>
                    <a:cubicBezTo>
                      <a:pt x="0" y="239183"/>
                      <a:pt x="9900" y="273735"/>
                      <a:pt x="27189" y="303498"/>
                    </a:cubicBezTo>
                    <a:cubicBezTo>
                      <a:pt x="45019" y="334201"/>
                      <a:pt x="70719" y="359800"/>
                      <a:pt x="101537" y="377564"/>
                    </a:cubicBezTo>
                    <a:cubicBezTo>
                      <a:pt x="131417" y="394786"/>
                      <a:pt x="166104" y="404647"/>
                      <a:pt x="203103" y="404647"/>
                    </a:cubicBezTo>
                    <a:cubicBezTo>
                      <a:pt x="240102" y="404647"/>
                      <a:pt x="274790" y="394784"/>
                      <a:pt x="304668" y="377564"/>
                    </a:cubicBezTo>
                    <a:cubicBezTo>
                      <a:pt x="335489" y="359800"/>
                      <a:pt x="361187" y="334201"/>
                      <a:pt x="379017" y="303498"/>
                    </a:cubicBezTo>
                    <a:cubicBezTo>
                      <a:pt x="396306" y="273733"/>
                      <a:pt x="406205" y="239180"/>
                      <a:pt x="406205" y="202322"/>
                    </a:cubicBezTo>
                    <a:cubicBezTo>
                      <a:pt x="406205" y="198681"/>
                      <a:pt x="406033" y="195083"/>
                      <a:pt x="405842" y="191490"/>
                    </a:cubicBezTo>
                    <a:close/>
                  </a:path>
                </a:pathLst>
              </a:custGeom>
              <a:solidFill>
                <a:srgbClr val="005184"/>
              </a:solidFill>
              <a:ln w="0" cap="flat">
                <a:noFill/>
                <a:prstDash val="solid"/>
                <a:miter/>
              </a:ln>
            </p:spPr>
            <p:txBody>
              <a:bodyPr rtlCol="0" anchor="ctr"/>
              <a:lstStyle/>
              <a:p>
                <a:endParaRPr lang="nl-NL"/>
              </a:p>
            </p:txBody>
          </p:sp>
        </p:grpSp>
      </p:grpSp>
    </p:spTree>
    <p:extLst>
      <p:ext uri="{BB962C8B-B14F-4D97-AF65-F5344CB8AC3E}">
        <p14:creationId xmlns:p14="http://schemas.microsoft.com/office/powerpoint/2010/main" val="50369896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14:bounceEnd="50000">
                                          <p:cBhvr additive="base">
                                            <p:cTn id="7" dur="2500" fill="hold"/>
                                            <p:tgtEl>
                                              <p:spTgt spid="79"/>
                                            </p:tgtEl>
                                            <p:attrNameLst>
                                              <p:attrName>ppt_x</p:attrName>
                                            </p:attrNameLst>
                                          </p:cBhvr>
                                          <p:tavLst>
                                            <p:tav tm="0">
                                              <p:val>
                                                <p:strVal val="#ppt_x"/>
                                              </p:val>
                                            </p:tav>
                                            <p:tav tm="100000">
                                              <p:val>
                                                <p:strVal val="#ppt_x"/>
                                              </p:val>
                                            </p:tav>
                                          </p:tavLst>
                                        </p:anim>
                                        <p:anim calcmode="lin" valueType="num" p14:bounceEnd="50000">
                                          <p:cBhvr additive="base">
                                            <p:cTn id="8" dur="2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2500" fill="hold"/>
                                            <p:tgtEl>
                                              <p:spTgt spid="79"/>
                                            </p:tgtEl>
                                            <p:attrNameLst>
                                              <p:attrName>ppt_x</p:attrName>
                                            </p:attrNameLst>
                                          </p:cBhvr>
                                          <p:tavLst>
                                            <p:tav tm="0">
                                              <p:val>
                                                <p:strVal val="#ppt_x"/>
                                              </p:val>
                                            </p:tav>
                                            <p:tav tm="100000">
                                              <p:val>
                                                <p:strVal val="#ppt_x"/>
                                              </p:val>
                                            </p:tav>
                                          </p:tavLst>
                                        </p:anim>
                                        <p:anim calcmode="lin" valueType="num">
                                          <p:cBhvr additive="base">
                                            <p:cTn id="8" dur="2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Leeg">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9CEFBDC4-5537-49C9-1204-1E16085DB74C}"/>
              </a:ext>
            </a:extLst>
          </p:cNvPr>
          <p:cNvSpPr/>
          <p:nvPr userDrawn="1"/>
        </p:nvSpPr>
        <p:spPr>
          <a:xfrm>
            <a:off x="1" y="6198670"/>
            <a:ext cx="12193589" cy="5390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3" name="Rechthoek 2">
            <a:extLst>
              <a:ext uri="{FF2B5EF4-FFF2-40B4-BE49-F238E27FC236}">
                <a16:creationId xmlns:a16="http://schemas.microsoft.com/office/drawing/2014/main" id="{0AC67DF2-866B-EE04-606A-A76DF09E3DD9}"/>
              </a:ext>
            </a:extLst>
          </p:cNvPr>
          <p:cNvSpPr/>
          <p:nvPr userDrawn="1"/>
        </p:nvSpPr>
        <p:spPr>
          <a:xfrm>
            <a:off x="0" y="0"/>
            <a:ext cx="12193587" cy="67356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5" name="Groep 4">
            <a:extLst>
              <a:ext uri="{FF2B5EF4-FFF2-40B4-BE49-F238E27FC236}">
                <a16:creationId xmlns:a16="http://schemas.microsoft.com/office/drawing/2014/main" id="{EED22121-B1F0-6BD6-D541-5CB6BBCACAEF}"/>
              </a:ext>
            </a:extLst>
          </p:cNvPr>
          <p:cNvGrpSpPr/>
          <p:nvPr userDrawn="1"/>
        </p:nvGrpSpPr>
        <p:grpSpPr>
          <a:xfrm>
            <a:off x="0" y="0"/>
            <a:ext cx="12193588" cy="6858000"/>
            <a:chOff x="0" y="0"/>
            <a:chExt cx="12193588" cy="6858000"/>
          </a:xfrm>
        </p:grpSpPr>
        <p:sp>
          <p:nvSpPr>
            <p:cNvPr id="6" name="Rechthoek 5">
              <a:extLst>
                <a:ext uri="{FF2B5EF4-FFF2-40B4-BE49-F238E27FC236}">
                  <a16:creationId xmlns:a16="http://schemas.microsoft.com/office/drawing/2014/main" id="{7CB9A57C-C143-37FD-7987-918A1B9F451E}"/>
                </a:ext>
              </a:extLst>
            </p:cNvPr>
            <p:cNvSpPr/>
            <p:nvPr userDrawn="1"/>
          </p:nvSpPr>
          <p:spPr>
            <a:xfrm>
              <a:off x="0" y="0"/>
              <a:ext cx="12193588" cy="198000"/>
            </a:xfrm>
            <a:prstGeom prst="rect">
              <a:avLst/>
            </a:prstGeom>
            <a:gradFill>
              <a:gsLst>
                <a:gs pos="0">
                  <a:schemeClr val="accent2"/>
                </a:gs>
                <a:gs pos="100000">
                  <a:schemeClr val="accent2">
                    <a:alpha val="10000"/>
                  </a:schemeClr>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 name="Rechthoek 6">
              <a:extLst>
                <a:ext uri="{FF2B5EF4-FFF2-40B4-BE49-F238E27FC236}">
                  <a16:creationId xmlns:a16="http://schemas.microsoft.com/office/drawing/2014/main" id="{521400AA-7770-FBCE-FEBA-6947D9E2DFFA}"/>
                </a:ext>
              </a:extLst>
            </p:cNvPr>
            <p:cNvSpPr/>
            <p:nvPr userDrawn="1"/>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30711303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Kopregel_lege pagina">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9121188" cy="640401"/>
          </a:xfrm>
        </p:spPr>
        <p:txBody>
          <a:bodyPr/>
          <a:lstStyle/>
          <a:p>
            <a:r>
              <a:rPr lang="nl-NL"/>
              <a:t>Klik om stijl te bewerken</a:t>
            </a:r>
            <a:endParaRPr lang="en-US"/>
          </a:p>
        </p:txBody>
      </p:sp>
    </p:spTree>
    <p:extLst>
      <p:ext uri="{BB962C8B-B14F-4D97-AF65-F5344CB8AC3E}">
        <p14:creationId xmlns:p14="http://schemas.microsoft.com/office/powerpoint/2010/main" val="420120362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userDrawn="1">
  <p:cSld name="Blanco met logo">
    <p:bg>
      <p:bgPr>
        <a:solidFill>
          <a:srgbClr val="D7EFF2"/>
        </a:solidFill>
        <a:effectLst/>
      </p:bgPr>
    </p:bg>
    <p:spTree>
      <p:nvGrpSpPr>
        <p:cNvPr id="1" name=""/>
        <p:cNvGrpSpPr/>
        <p:nvPr/>
      </p:nvGrpSpPr>
      <p:grpSpPr>
        <a:xfrm>
          <a:off x="0" y="0"/>
          <a:ext cx="0" cy="0"/>
          <a:chOff x="0" y="0"/>
          <a:chExt cx="0" cy="0"/>
        </a:xfrm>
      </p:grpSpPr>
      <p:sp>
        <p:nvSpPr>
          <p:cNvPr id="210" name="Rechthoek 209">
            <a:extLst>
              <a:ext uri="{FF2B5EF4-FFF2-40B4-BE49-F238E27FC236}">
                <a16:creationId xmlns:a16="http://schemas.microsoft.com/office/drawing/2014/main" id="{261B42EB-7BA4-1831-3A78-18CBBD522FBD}"/>
              </a:ext>
            </a:extLst>
          </p:cNvPr>
          <p:cNvSpPr/>
          <p:nvPr userDrawn="1"/>
        </p:nvSpPr>
        <p:spPr>
          <a:xfrm>
            <a:off x="0" y="6048218"/>
            <a:ext cx="12193588" cy="8097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7" name="Graphic 1">
            <a:extLst>
              <a:ext uri="{FF2B5EF4-FFF2-40B4-BE49-F238E27FC236}">
                <a16:creationId xmlns:a16="http://schemas.microsoft.com/office/drawing/2014/main" id="{38EAC8EB-D57C-597B-90DB-C41943C10E85}"/>
              </a:ext>
            </a:extLst>
          </p:cNvPr>
          <p:cNvGrpSpPr/>
          <p:nvPr userDrawn="1"/>
        </p:nvGrpSpPr>
        <p:grpSpPr>
          <a:xfrm>
            <a:off x="9550483" y="6233090"/>
            <a:ext cx="2419703" cy="441138"/>
            <a:chOff x="9550483" y="6233090"/>
            <a:chExt cx="2419703" cy="441138"/>
          </a:xfrm>
        </p:grpSpPr>
        <p:grpSp>
          <p:nvGrpSpPr>
            <p:cNvPr id="8" name="Graphic 1">
              <a:extLst>
                <a:ext uri="{FF2B5EF4-FFF2-40B4-BE49-F238E27FC236}">
                  <a16:creationId xmlns:a16="http://schemas.microsoft.com/office/drawing/2014/main" id="{11446F04-877A-5C97-1318-9ECD7EFEB259}"/>
                </a:ext>
              </a:extLst>
            </p:cNvPr>
            <p:cNvGrpSpPr/>
            <p:nvPr/>
          </p:nvGrpSpPr>
          <p:grpSpPr>
            <a:xfrm>
              <a:off x="9681393" y="6324776"/>
              <a:ext cx="296054" cy="218789"/>
              <a:chOff x="9681393" y="6324776"/>
              <a:chExt cx="296054" cy="218789"/>
            </a:xfrm>
          </p:grpSpPr>
          <p:sp>
            <p:nvSpPr>
              <p:cNvPr id="56" name="Vrije vorm 55">
                <a:extLst>
                  <a:ext uri="{FF2B5EF4-FFF2-40B4-BE49-F238E27FC236}">
                    <a16:creationId xmlns:a16="http://schemas.microsoft.com/office/drawing/2014/main" id="{0A2777E0-DA5B-733A-0B64-9D06E7BE0CCC}"/>
                  </a:ext>
                </a:extLst>
              </p:cNvPr>
              <p:cNvSpPr/>
              <p:nvPr/>
            </p:nvSpPr>
            <p:spPr>
              <a:xfrm>
                <a:off x="9810513" y="6324776"/>
                <a:ext cx="166934" cy="203238"/>
              </a:xfrm>
              <a:custGeom>
                <a:avLst/>
                <a:gdLst>
                  <a:gd name="connsiteX0" fmla="*/ 151270 w 166934"/>
                  <a:gd name="connsiteY0" fmla="*/ 15548 h 203238"/>
                  <a:gd name="connsiteX1" fmla="*/ 75636 w 166934"/>
                  <a:gd name="connsiteY1" fmla="*/ 15549 h 203238"/>
                  <a:gd name="connsiteX2" fmla="*/ 0 w 166934"/>
                  <a:gd name="connsiteY2" fmla="*/ 90626 h 203238"/>
                  <a:gd name="connsiteX3" fmla="*/ 37817 w 166934"/>
                  <a:gd name="connsiteY3" fmla="*/ 128163 h 203238"/>
                  <a:gd name="connsiteX4" fmla="*/ 37815 w 166934"/>
                  <a:gd name="connsiteY4" fmla="*/ 203239 h 203238"/>
                  <a:gd name="connsiteX5" fmla="*/ 151269 w 166934"/>
                  <a:gd name="connsiteY5" fmla="*/ 90624 h 203238"/>
                  <a:gd name="connsiteX6" fmla="*/ 151270 w 166934"/>
                  <a:gd name="connsiteY6" fmla="*/ 15548 h 20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934" h="203238">
                    <a:moveTo>
                      <a:pt x="151270" y="15548"/>
                    </a:moveTo>
                    <a:cubicBezTo>
                      <a:pt x="130385" y="-5183"/>
                      <a:pt x="96522" y="-5183"/>
                      <a:pt x="75636" y="15549"/>
                    </a:cubicBezTo>
                    <a:lnTo>
                      <a:pt x="0" y="90626"/>
                    </a:lnTo>
                    <a:lnTo>
                      <a:pt x="37817" y="128163"/>
                    </a:lnTo>
                    <a:cubicBezTo>
                      <a:pt x="58702" y="148895"/>
                      <a:pt x="58702" y="182507"/>
                      <a:pt x="37815" y="203239"/>
                    </a:cubicBezTo>
                    <a:lnTo>
                      <a:pt x="151269" y="90624"/>
                    </a:lnTo>
                    <a:cubicBezTo>
                      <a:pt x="172155" y="69892"/>
                      <a:pt x="172156" y="36279"/>
                      <a:pt x="151270" y="15548"/>
                    </a:cubicBezTo>
                    <a:close/>
                  </a:path>
                </a:pathLst>
              </a:custGeom>
              <a:solidFill>
                <a:srgbClr val="00A7B8"/>
              </a:solidFill>
              <a:ln w="0"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5D95BC00-F73E-4604-F4EE-9B133544C527}"/>
                  </a:ext>
                </a:extLst>
              </p:cNvPr>
              <p:cNvSpPr/>
              <p:nvPr/>
            </p:nvSpPr>
            <p:spPr>
              <a:xfrm>
                <a:off x="9681393" y="6362314"/>
                <a:ext cx="129118" cy="128164"/>
              </a:xfrm>
              <a:custGeom>
                <a:avLst/>
                <a:gdLst>
                  <a:gd name="connsiteX0" fmla="*/ 91301 w 129118"/>
                  <a:gd name="connsiteY0" fmla="*/ 15549 h 128164"/>
                  <a:gd name="connsiteX1" fmla="*/ 15665 w 129118"/>
                  <a:gd name="connsiteY1" fmla="*/ 15549 h 128164"/>
                  <a:gd name="connsiteX2" fmla="*/ 15665 w 129118"/>
                  <a:gd name="connsiteY2" fmla="*/ 90626 h 128164"/>
                  <a:gd name="connsiteX3" fmla="*/ 53483 w 129118"/>
                  <a:gd name="connsiteY3" fmla="*/ 128164 h 128164"/>
                  <a:gd name="connsiteX4" fmla="*/ 129118 w 129118"/>
                  <a:gd name="connsiteY4" fmla="*/ 53087 h 128164"/>
                  <a:gd name="connsiteX5" fmla="*/ 91301 w 129118"/>
                  <a:gd name="connsiteY5" fmla="*/ 15549 h 12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18" h="128164">
                    <a:moveTo>
                      <a:pt x="91301" y="15549"/>
                    </a:moveTo>
                    <a:cubicBezTo>
                      <a:pt x="70414" y="-5183"/>
                      <a:pt x="36551" y="-5183"/>
                      <a:pt x="15665" y="15549"/>
                    </a:cubicBezTo>
                    <a:cubicBezTo>
                      <a:pt x="-5222" y="36281"/>
                      <a:pt x="-5222" y="69894"/>
                      <a:pt x="15665" y="90626"/>
                    </a:cubicBezTo>
                    <a:lnTo>
                      <a:pt x="53483" y="128164"/>
                    </a:lnTo>
                    <a:lnTo>
                      <a:pt x="129118" y="53087"/>
                    </a:lnTo>
                    <a:lnTo>
                      <a:pt x="91301" y="15549"/>
                    </a:lnTo>
                    <a:close/>
                  </a:path>
                </a:pathLst>
              </a:custGeom>
              <a:solidFill>
                <a:srgbClr val="EE7C00"/>
              </a:solidFill>
              <a:ln w="0"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700A6BC9-F03D-762F-B097-DC12BD4333DC}"/>
                  </a:ext>
                </a:extLst>
              </p:cNvPr>
              <p:cNvSpPr/>
              <p:nvPr/>
            </p:nvSpPr>
            <p:spPr>
              <a:xfrm>
                <a:off x="9810513" y="6399864"/>
                <a:ext cx="59661" cy="128120"/>
              </a:xfrm>
              <a:custGeom>
                <a:avLst/>
                <a:gdLst>
                  <a:gd name="connsiteX0" fmla="*/ 37845 w 59661"/>
                  <a:gd name="connsiteY0" fmla="*/ 128121 h 128120"/>
                  <a:gd name="connsiteX1" fmla="*/ 43793 w 59661"/>
                  <a:gd name="connsiteY1" fmla="*/ 122216 h 128120"/>
                  <a:gd name="connsiteX2" fmla="*/ 51381 w 59661"/>
                  <a:gd name="connsiteY2" fmla="*/ 56104 h 128120"/>
                  <a:gd name="connsiteX3" fmla="*/ 15654 w 59661"/>
                  <a:gd name="connsiteY3" fmla="*/ 0 h 128120"/>
                  <a:gd name="connsiteX4" fmla="*/ 0 w 59661"/>
                  <a:gd name="connsiteY4" fmla="*/ 15538 h 128120"/>
                  <a:gd name="connsiteX5" fmla="*/ 37817 w 59661"/>
                  <a:gd name="connsiteY5" fmla="*/ 53076 h 128120"/>
                  <a:gd name="connsiteX6" fmla="*/ 37845 w 59661"/>
                  <a:gd name="connsiteY6" fmla="*/ 128121 h 12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61" h="128120">
                    <a:moveTo>
                      <a:pt x="37845" y="128121"/>
                    </a:moveTo>
                    <a:lnTo>
                      <a:pt x="43793" y="122216"/>
                    </a:lnTo>
                    <a:cubicBezTo>
                      <a:pt x="61289" y="105068"/>
                      <a:pt x="65057" y="77580"/>
                      <a:pt x="51381" y="56104"/>
                    </a:cubicBezTo>
                    <a:lnTo>
                      <a:pt x="15654" y="0"/>
                    </a:lnTo>
                    <a:lnTo>
                      <a:pt x="0" y="15538"/>
                    </a:lnTo>
                    <a:lnTo>
                      <a:pt x="37817" y="53076"/>
                    </a:lnTo>
                    <a:cubicBezTo>
                      <a:pt x="58692" y="73797"/>
                      <a:pt x="58701" y="107386"/>
                      <a:pt x="37845" y="128121"/>
                    </a:cubicBezTo>
                    <a:close/>
                  </a:path>
                </a:pathLst>
              </a:custGeom>
              <a:solidFill>
                <a:srgbClr val="008996"/>
              </a:solidFill>
              <a:ln w="0"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D3C4F366-645E-0E60-7F99-D5B672F74B19}"/>
                  </a:ext>
                </a:extLst>
              </p:cNvPr>
              <p:cNvSpPr/>
              <p:nvPr/>
            </p:nvSpPr>
            <p:spPr>
              <a:xfrm>
                <a:off x="9734876" y="6415401"/>
                <a:ext cx="129118" cy="128164"/>
              </a:xfrm>
              <a:custGeom>
                <a:avLst/>
                <a:gdLst>
                  <a:gd name="connsiteX0" fmla="*/ 113454 w 129118"/>
                  <a:gd name="connsiteY0" fmla="*/ 37539 h 128164"/>
                  <a:gd name="connsiteX1" fmla="*/ 75636 w 129118"/>
                  <a:gd name="connsiteY1" fmla="*/ 0 h 128164"/>
                  <a:gd name="connsiteX2" fmla="*/ 0 w 129118"/>
                  <a:gd name="connsiteY2" fmla="*/ 75077 h 128164"/>
                  <a:gd name="connsiteX3" fmla="*/ 37818 w 129118"/>
                  <a:gd name="connsiteY3" fmla="*/ 112615 h 128164"/>
                  <a:gd name="connsiteX4" fmla="*/ 113454 w 129118"/>
                  <a:gd name="connsiteY4" fmla="*/ 112615 h 128164"/>
                  <a:gd name="connsiteX5" fmla="*/ 113454 w 129118"/>
                  <a:gd name="connsiteY5" fmla="*/ 37539 h 12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18" h="128164">
                    <a:moveTo>
                      <a:pt x="113454" y="37539"/>
                    </a:moveTo>
                    <a:lnTo>
                      <a:pt x="75636" y="0"/>
                    </a:lnTo>
                    <a:lnTo>
                      <a:pt x="0" y="75077"/>
                    </a:lnTo>
                    <a:lnTo>
                      <a:pt x="37818" y="112615"/>
                    </a:lnTo>
                    <a:cubicBezTo>
                      <a:pt x="58704" y="133347"/>
                      <a:pt x="92568" y="133347"/>
                      <a:pt x="113454" y="112615"/>
                    </a:cubicBezTo>
                    <a:cubicBezTo>
                      <a:pt x="134340" y="91883"/>
                      <a:pt x="134340" y="58270"/>
                      <a:pt x="113454" y="37539"/>
                    </a:cubicBezTo>
                    <a:close/>
                  </a:path>
                </a:pathLst>
              </a:custGeom>
              <a:solidFill>
                <a:srgbClr val="DEF1FC"/>
              </a:solidFill>
              <a:ln w="0"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8A69CDA-B04F-DEBA-AB56-F24410C39272}"/>
                  </a:ext>
                </a:extLst>
              </p:cNvPr>
              <p:cNvSpPr/>
              <p:nvPr/>
            </p:nvSpPr>
            <p:spPr>
              <a:xfrm>
                <a:off x="9702272" y="6415526"/>
                <a:ext cx="56829" cy="56409"/>
              </a:xfrm>
              <a:custGeom>
                <a:avLst/>
                <a:gdLst>
                  <a:gd name="connsiteX0" fmla="*/ 1149 w 56829"/>
                  <a:gd name="connsiteY0" fmla="*/ 6646 h 56409"/>
                  <a:gd name="connsiteX1" fmla="*/ 1149 w 56829"/>
                  <a:gd name="connsiteY1" fmla="*/ 1140 h 56409"/>
                  <a:gd name="connsiteX2" fmla="*/ 6695 w 56829"/>
                  <a:gd name="connsiteY2" fmla="*/ 1140 h 56409"/>
                  <a:gd name="connsiteX3" fmla="*/ 56829 w 56829"/>
                  <a:gd name="connsiteY3" fmla="*/ 50904 h 56409"/>
                  <a:gd name="connsiteX4" fmla="*/ 51283 w 56829"/>
                  <a:gd name="connsiteY4" fmla="*/ 56410 h 56409"/>
                  <a:gd name="connsiteX5" fmla="*/ 1149 w 56829"/>
                  <a:gd name="connsiteY5" fmla="*/ 6646 h 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829" h="56409">
                    <a:moveTo>
                      <a:pt x="1149" y="6646"/>
                    </a:moveTo>
                    <a:cubicBezTo>
                      <a:pt x="-383" y="5126"/>
                      <a:pt x="-383" y="2661"/>
                      <a:pt x="1149" y="1140"/>
                    </a:cubicBezTo>
                    <a:cubicBezTo>
                      <a:pt x="2680" y="-380"/>
                      <a:pt x="5164" y="-380"/>
                      <a:pt x="6695" y="1140"/>
                    </a:cubicBezTo>
                    <a:lnTo>
                      <a:pt x="56829" y="50904"/>
                    </a:lnTo>
                    <a:lnTo>
                      <a:pt x="51283" y="56410"/>
                    </a:lnTo>
                    <a:lnTo>
                      <a:pt x="1149" y="6646"/>
                    </a:lnTo>
                    <a:close/>
                  </a:path>
                </a:pathLst>
              </a:custGeom>
              <a:solidFill>
                <a:srgbClr val="FCE0C4"/>
              </a:solidFill>
              <a:ln w="0"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3A56C82F-E2A9-CA05-D1E0-DF02A85B16F6}"/>
                  </a:ext>
                </a:extLst>
              </p:cNvPr>
              <p:cNvSpPr/>
              <p:nvPr/>
            </p:nvSpPr>
            <p:spPr>
              <a:xfrm>
                <a:off x="9753554" y="6466431"/>
                <a:ext cx="56829" cy="56409"/>
              </a:xfrm>
              <a:custGeom>
                <a:avLst/>
                <a:gdLst>
                  <a:gd name="connsiteX0" fmla="*/ 50134 w 56829"/>
                  <a:gd name="connsiteY0" fmla="*/ 55269 h 56409"/>
                  <a:gd name="connsiteX1" fmla="*/ 55681 w 56829"/>
                  <a:gd name="connsiteY1" fmla="*/ 55269 h 56409"/>
                  <a:gd name="connsiteX2" fmla="*/ 55681 w 56829"/>
                  <a:gd name="connsiteY2" fmla="*/ 49764 h 56409"/>
                  <a:gd name="connsiteX3" fmla="*/ 5547 w 56829"/>
                  <a:gd name="connsiteY3" fmla="*/ 0 h 56409"/>
                  <a:gd name="connsiteX4" fmla="*/ 0 w 56829"/>
                  <a:gd name="connsiteY4" fmla="*/ 5506 h 56409"/>
                  <a:gd name="connsiteX5" fmla="*/ 50134 w 56829"/>
                  <a:gd name="connsiteY5" fmla="*/ 55269 h 5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829" h="56409">
                    <a:moveTo>
                      <a:pt x="50134" y="55269"/>
                    </a:moveTo>
                    <a:cubicBezTo>
                      <a:pt x="51666" y="56790"/>
                      <a:pt x="54149" y="56790"/>
                      <a:pt x="55681" y="55269"/>
                    </a:cubicBezTo>
                    <a:cubicBezTo>
                      <a:pt x="57212" y="53749"/>
                      <a:pt x="57212" y="51284"/>
                      <a:pt x="55681" y="49764"/>
                    </a:cubicBezTo>
                    <a:lnTo>
                      <a:pt x="5547" y="0"/>
                    </a:lnTo>
                    <a:lnTo>
                      <a:pt x="0" y="5506"/>
                    </a:lnTo>
                    <a:lnTo>
                      <a:pt x="50134" y="55269"/>
                    </a:lnTo>
                    <a:close/>
                  </a:path>
                </a:pathLst>
              </a:custGeom>
              <a:solidFill>
                <a:srgbClr val="FFFFFF"/>
              </a:solidFill>
              <a:ln w="0" cap="flat">
                <a:noFill/>
                <a:prstDash val="solid"/>
                <a:miter/>
              </a:ln>
            </p:spPr>
            <p:txBody>
              <a:bodyPr rtlCol="0" anchor="ctr"/>
              <a:lstStyle/>
              <a:p>
                <a:endParaRPr lang="nl-NL"/>
              </a:p>
            </p:txBody>
          </p:sp>
        </p:grpSp>
        <p:grpSp>
          <p:nvGrpSpPr>
            <p:cNvPr id="9" name="Graphic 1">
              <a:extLst>
                <a:ext uri="{FF2B5EF4-FFF2-40B4-BE49-F238E27FC236}">
                  <a16:creationId xmlns:a16="http://schemas.microsoft.com/office/drawing/2014/main" id="{AC1CC0B8-9E04-906C-6FFE-31F77A3F5E02}"/>
                </a:ext>
              </a:extLst>
            </p:cNvPr>
            <p:cNvGrpSpPr/>
            <p:nvPr/>
          </p:nvGrpSpPr>
          <p:grpSpPr>
            <a:xfrm>
              <a:off x="10141352" y="6520378"/>
              <a:ext cx="1828834" cy="82517"/>
              <a:chOff x="10141352" y="6520378"/>
              <a:chExt cx="1828834" cy="82517"/>
            </a:xfrm>
            <a:solidFill>
              <a:srgbClr val="005286"/>
            </a:solidFill>
          </p:grpSpPr>
          <p:sp>
            <p:nvSpPr>
              <p:cNvPr id="28" name="Vrije vorm 27">
                <a:extLst>
                  <a:ext uri="{FF2B5EF4-FFF2-40B4-BE49-F238E27FC236}">
                    <a16:creationId xmlns:a16="http://schemas.microsoft.com/office/drawing/2014/main" id="{3B0C947C-2227-03E3-E755-234596CA5CEA}"/>
                  </a:ext>
                </a:extLst>
              </p:cNvPr>
              <p:cNvSpPr/>
              <p:nvPr/>
            </p:nvSpPr>
            <p:spPr>
              <a:xfrm>
                <a:off x="10141352" y="6540599"/>
                <a:ext cx="46814" cy="62296"/>
              </a:xfrm>
              <a:custGeom>
                <a:avLst/>
                <a:gdLst>
                  <a:gd name="connsiteX0" fmla="*/ 25422 w 46814"/>
                  <a:gd name="connsiteY0" fmla="*/ 34359 h 62296"/>
                  <a:gd name="connsiteX1" fmla="*/ 15662 w 46814"/>
                  <a:gd name="connsiteY1" fmla="*/ 31711 h 62296"/>
                  <a:gd name="connsiteX2" fmla="*/ 5221 w 46814"/>
                  <a:gd name="connsiteY2" fmla="*/ 26323 h 62296"/>
                  <a:gd name="connsiteX3" fmla="*/ 1362 w 46814"/>
                  <a:gd name="connsiteY3" fmla="*/ 16503 h 62296"/>
                  <a:gd name="connsiteX4" fmla="*/ 7008 w 46814"/>
                  <a:gd name="connsiteY4" fmla="*/ 4694 h 62296"/>
                  <a:gd name="connsiteX5" fmla="*/ 22187 w 46814"/>
                  <a:gd name="connsiteY5" fmla="*/ 0 h 62296"/>
                  <a:gd name="connsiteX6" fmla="*/ 37055 w 46814"/>
                  <a:gd name="connsiteY6" fmla="*/ 4281 h 62296"/>
                  <a:gd name="connsiteX7" fmla="*/ 43807 w 46814"/>
                  <a:gd name="connsiteY7" fmla="*/ 17067 h 62296"/>
                  <a:gd name="connsiteX8" fmla="*/ 35295 w 46814"/>
                  <a:gd name="connsiteY8" fmla="*/ 17067 h 62296"/>
                  <a:gd name="connsiteX9" fmla="*/ 31352 w 46814"/>
                  <a:gd name="connsiteY9" fmla="*/ 9801 h 62296"/>
                  <a:gd name="connsiteX10" fmla="*/ 22301 w 46814"/>
                  <a:gd name="connsiteY10" fmla="*/ 7266 h 62296"/>
                  <a:gd name="connsiteX11" fmla="*/ 13420 w 46814"/>
                  <a:gd name="connsiteY11" fmla="*/ 9744 h 62296"/>
                  <a:gd name="connsiteX12" fmla="*/ 10101 w 46814"/>
                  <a:gd name="connsiteY12" fmla="*/ 16391 h 62296"/>
                  <a:gd name="connsiteX13" fmla="*/ 12541 w 46814"/>
                  <a:gd name="connsiteY13" fmla="*/ 21704 h 62296"/>
                  <a:gd name="connsiteX14" fmla="*/ 19861 w 46814"/>
                  <a:gd name="connsiteY14" fmla="*/ 24783 h 62296"/>
                  <a:gd name="connsiteX15" fmla="*/ 30188 w 46814"/>
                  <a:gd name="connsiteY15" fmla="*/ 27769 h 62296"/>
                  <a:gd name="connsiteX16" fmla="*/ 42587 w 46814"/>
                  <a:gd name="connsiteY16" fmla="*/ 33458 h 62296"/>
                  <a:gd name="connsiteX17" fmla="*/ 46815 w 46814"/>
                  <a:gd name="connsiteY17" fmla="*/ 44272 h 62296"/>
                  <a:gd name="connsiteX18" fmla="*/ 40658 w 46814"/>
                  <a:gd name="connsiteY18" fmla="*/ 57302 h 62296"/>
                  <a:gd name="connsiteX19" fmla="*/ 24060 w 46814"/>
                  <a:gd name="connsiteY19" fmla="*/ 62296 h 62296"/>
                  <a:gd name="connsiteX20" fmla="*/ 7207 w 46814"/>
                  <a:gd name="connsiteY20" fmla="*/ 57340 h 62296"/>
                  <a:gd name="connsiteX21" fmla="*/ 0 w 46814"/>
                  <a:gd name="connsiteY21" fmla="*/ 41850 h 62296"/>
                  <a:gd name="connsiteX22" fmla="*/ 8568 w 46814"/>
                  <a:gd name="connsiteY22" fmla="*/ 41850 h 62296"/>
                  <a:gd name="connsiteX23" fmla="*/ 12909 w 46814"/>
                  <a:gd name="connsiteY23" fmla="*/ 51651 h 62296"/>
                  <a:gd name="connsiteX24" fmla="*/ 24060 w 46814"/>
                  <a:gd name="connsiteY24" fmla="*/ 55030 h 62296"/>
                  <a:gd name="connsiteX25" fmla="*/ 34416 w 46814"/>
                  <a:gd name="connsiteY25" fmla="*/ 52120 h 62296"/>
                  <a:gd name="connsiteX26" fmla="*/ 38076 w 46814"/>
                  <a:gd name="connsiteY26" fmla="*/ 44497 h 62296"/>
                  <a:gd name="connsiteX27" fmla="*/ 35097 w 46814"/>
                  <a:gd name="connsiteY27" fmla="*/ 38132 h 62296"/>
                  <a:gd name="connsiteX28" fmla="*/ 25422 w 46814"/>
                  <a:gd name="connsiteY28" fmla="*/ 34359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814" h="62296">
                    <a:moveTo>
                      <a:pt x="25422" y="34359"/>
                    </a:moveTo>
                    <a:lnTo>
                      <a:pt x="15662" y="31711"/>
                    </a:lnTo>
                    <a:cubicBezTo>
                      <a:pt x="11273" y="30660"/>
                      <a:pt x="7793" y="28858"/>
                      <a:pt x="5221" y="26323"/>
                    </a:cubicBezTo>
                    <a:cubicBezTo>
                      <a:pt x="2648" y="23788"/>
                      <a:pt x="1362" y="20521"/>
                      <a:pt x="1362" y="16503"/>
                    </a:cubicBezTo>
                    <a:cubicBezTo>
                      <a:pt x="1362" y="11772"/>
                      <a:pt x="3244" y="7829"/>
                      <a:pt x="7008" y="4694"/>
                    </a:cubicBezTo>
                    <a:cubicBezTo>
                      <a:pt x="10772" y="1558"/>
                      <a:pt x="15832" y="0"/>
                      <a:pt x="22187" y="0"/>
                    </a:cubicBezTo>
                    <a:cubicBezTo>
                      <a:pt x="27824" y="0"/>
                      <a:pt x="32780" y="1427"/>
                      <a:pt x="37055" y="4281"/>
                    </a:cubicBezTo>
                    <a:cubicBezTo>
                      <a:pt x="41443" y="7097"/>
                      <a:pt x="43694" y="11359"/>
                      <a:pt x="43807" y="17067"/>
                    </a:cubicBezTo>
                    <a:lnTo>
                      <a:pt x="35295" y="17067"/>
                    </a:lnTo>
                    <a:cubicBezTo>
                      <a:pt x="35144" y="13912"/>
                      <a:pt x="33829" y="11491"/>
                      <a:pt x="31352" y="9801"/>
                    </a:cubicBezTo>
                    <a:cubicBezTo>
                      <a:pt x="28874" y="8111"/>
                      <a:pt x="25857" y="7266"/>
                      <a:pt x="22301" y="7266"/>
                    </a:cubicBezTo>
                    <a:cubicBezTo>
                      <a:pt x="18593" y="7266"/>
                      <a:pt x="15633" y="8092"/>
                      <a:pt x="13420" y="9744"/>
                    </a:cubicBezTo>
                    <a:cubicBezTo>
                      <a:pt x="11207" y="11397"/>
                      <a:pt x="10101" y="13612"/>
                      <a:pt x="10101" y="16391"/>
                    </a:cubicBezTo>
                    <a:cubicBezTo>
                      <a:pt x="10101" y="18644"/>
                      <a:pt x="10914" y="20409"/>
                      <a:pt x="12541" y="21704"/>
                    </a:cubicBezTo>
                    <a:cubicBezTo>
                      <a:pt x="14167" y="23000"/>
                      <a:pt x="16607" y="24032"/>
                      <a:pt x="19861" y="24783"/>
                    </a:cubicBezTo>
                    <a:lnTo>
                      <a:pt x="30188" y="27769"/>
                    </a:lnTo>
                    <a:cubicBezTo>
                      <a:pt x="35636" y="29008"/>
                      <a:pt x="39769" y="30904"/>
                      <a:pt x="42587" y="33458"/>
                    </a:cubicBezTo>
                    <a:cubicBezTo>
                      <a:pt x="45405" y="36011"/>
                      <a:pt x="46815" y="39616"/>
                      <a:pt x="46815" y="44272"/>
                    </a:cubicBezTo>
                    <a:cubicBezTo>
                      <a:pt x="46815" y="49642"/>
                      <a:pt x="44762" y="53979"/>
                      <a:pt x="40658" y="57302"/>
                    </a:cubicBezTo>
                    <a:cubicBezTo>
                      <a:pt x="36553" y="60625"/>
                      <a:pt x="31021" y="62296"/>
                      <a:pt x="24060" y="62296"/>
                    </a:cubicBezTo>
                    <a:cubicBezTo>
                      <a:pt x="17326" y="62296"/>
                      <a:pt x="11708" y="60644"/>
                      <a:pt x="7207" y="57340"/>
                    </a:cubicBezTo>
                    <a:cubicBezTo>
                      <a:pt x="2743" y="54073"/>
                      <a:pt x="340" y="48909"/>
                      <a:pt x="0" y="41850"/>
                    </a:cubicBezTo>
                    <a:lnTo>
                      <a:pt x="8568" y="41850"/>
                    </a:lnTo>
                    <a:cubicBezTo>
                      <a:pt x="8606" y="46131"/>
                      <a:pt x="10053" y="49398"/>
                      <a:pt x="12909" y="51651"/>
                    </a:cubicBezTo>
                    <a:cubicBezTo>
                      <a:pt x="15766" y="53904"/>
                      <a:pt x="19482" y="55030"/>
                      <a:pt x="24060" y="55030"/>
                    </a:cubicBezTo>
                    <a:cubicBezTo>
                      <a:pt x="28524" y="55030"/>
                      <a:pt x="31976" y="54054"/>
                      <a:pt x="34416" y="52120"/>
                    </a:cubicBezTo>
                    <a:cubicBezTo>
                      <a:pt x="36856" y="50186"/>
                      <a:pt x="38076" y="47652"/>
                      <a:pt x="38076" y="44497"/>
                    </a:cubicBezTo>
                    <a:cubicBezTo>
                      <a:pt x="38076" y="41719"/>
                      <a:pt x="37083" y="39597"/>
                      <a:pt x="35097" y="38132"/>
                    </a:cubicBezTo>
                    <a:cubicBezTo>
                      <a:pt x="33111" y="36668"/>
                      <a:pt x="29886" y="35410"/>
                      <a:pt x="25422" y="34359"/>
                    </a:cubicBezTo>
                    <a:close/>
                  </a:path>
                </a:pathLst>
              </a:custGeom>
              <a:solidFill>
                <a:srgbClr val="005286"/>
              </a:solidFill>
              <a:ln w="0"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E7CB293-8CBE-3773-7CE0-F0832E9BCAC5}"/>
                  </a:ext>
                </a:extLst>
              </p:cNvPr>
              <p:cNvSpPr/>
              <p:nvPr/>
            </p:nvSpPr>
            <p:spPr>
              <a:xfrm>
                <a:off x="10196735" y="6540599"/>
                <a:ext cx="61114" cy="62296"/>
              </a:xfrm>
              <a:custGeom>
                <a:avLst/>
                <a:gdLst>
                  <a:gd name="connsiteX0" fmla="*/ 52773 w 61114"/>
                  <a:gd name="connsiteY0" fmla="*/ 60550 h 62296"/>
                  <a:gd name="connsiteX1" fmla="*/ 52773 w 61114"/>
                  <a:gd name="connsiteY1" fmla="*/ 51087 h 62296"/>
                  <a:gd name="connsiteX2" fmla="*/ 52262 w 61114"/>
                  <a:gd name="connsiteY2" fmla="*/ 51087 h 62296"/>
                  <a:gd name="connsiteX3" fmla="*/ 29734 w 61114"/>
                  <a:gd name="connsiteY3" fmla="*/ 62296 h 62296"/>
                  <a:gd name="connsiteX4" fmla="*/ 8682 w 61114"/>
                  <a:gd name="connsiteY4" fmla="*/ 53509 h 62296"/>
                  <a:gd name="connsiteX5" fmla="*/ 0 w 61114"/>
                  <a:gd name="connsiteY5" fmla="*/ 31148 h 62296"/>
                  <a:gd name="connsiteX6" fmla="*/ 8569 w 61114"/>
                  <a:gd name="connsiteY6" fmla="*/ 8843 h 62296"/>
                  <a:gd name="connsiteX7" fmla="*/ 29734 w 61114"/>
                  <a:gd name="connsiteY7" fmla="*/ 0 h 62296"/>
                  <a:gd name="connsiteX8" fmla="*/ 51808 w 61114"/>
                  <a:gd name="connsiteY8" fmla="*/ 11040 h 62296"/>
                  <a:gd name="connsiteX9" fmla="*/ 52376 w 61114"/>
                  <a:gd name="connsiteY9" fmla="*/ 11040 h 62296"/>
                  <a:gd name="connsiteX10" fmla="*/ 52376 w 61114"/>
                  <a:gd name="connsiteY10" fmla="*/ 1746 h 62296"/>
                  <a:gd name="connsiteX11" fmla="*/ 61114 w 61114"/>
                  <a:gd name="connsiteY11" fmla="*/ 1746 h 62296"/>
                  <a:gd name="connsiteX12" fmla="*/ 61114 w 61114"/>
                  <a:gd name="connsiteY12" fmla="*/ 60550 h 62296"/>
                  <a:gd name="connsiteX13" fmla="*/ 52773 w 61114"/>
                  <a:gd name="connsiteY13" fmla="*/ 60550 h 62296"/>
                  <a:gd name="connsiteX14" fmla="*/ 31039 w 61114"/>
                  <a:gd name="connsiteY14" fmla="*/ 55030 h 62296"/>
                  <a:gd name="connsiteX15" fmla="*/ 46588 w 61114"/>
                  <a:gd name="connsiteY15" fmla="*/ 48328 h 62296"/>
                  <a:gd name="connsiteX16" fmla="*/ 52886 w 61114"/>
                  <a:gd name="connsiteY16" fmla="*/ 31148 h 62296"/>
                  <a:gd name="connsiteX17" fmla="*/ 46588 w 61114"/>
                  <a:gd name="connsiteY17" fmla="*/ 14081 h 62296"/>
                  <a:gd name="connsiteX18" fmla="*/ 31039 w 61114"/>
                  <a:gd name="connsiteY18" fmla="*/ 7379 h 62296"/>
                  <a:gd name="connsiteX19" fmla="*/ 15208 w 61114"/>
                  <a:gd name="connsiteY19" fmla="*/ 14081 h 62296"/>
                  <a:gd name="connsiteX20" fmla="*/ 8795 w 61114"/>
                  <a:gd name="connsiteY20" fmla="*/ 31148 h 62296"/>
                  <a:gd name="connsiteX21" fmla="*/ 15208 w 61114"/>
                  <a:gd name="connsiteY21" fmla="*/ 48328 h 62296"/>
                  <a:gd name="connsiteX22" fmla="*/ 31039 w 61114"/>
                  <a:gd name="connsiteY22" fmla="*/ 55030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4" h="62296">
                    <a:moveTo>
                      <a:pt x="52773" y="60550"/>
                    </a:moveTo>
                    <a:lnTo>
                      <a:pt x="52773" y="51087"/>
                    </a:lnTo>
                    <a:lnTo>
                      <a:pt x="52262" y="51087"/>
                    </a:lnTo>
                    <a:cubicBezTo>
                      <a:pt x="46815" y="58560"/>
                      <a:pt x="39305" y="62296"/>
                      <a:pt x="29734" y="62296"/>
                    </a:cubicBezTo>
                    <a:cubicBezTo>
                      <a:pt x="21487" y="62296"/>
                      <a:pt x="14470" y="59367"/>
                      <a:pt x="8682" y="53509"/>
                    </a:cubicBezTo>
                    <a:cubicBezTo>
                      <a:pt x="2894" y="47652"/>
                      <a:pt x="0" y="40198"/>
                      <a:pt x="0" y="31148"/>
                    </a:cubicBezTo>
                    <a:cubicBezTo>
                      <a:pt x="0" y="22174"/>
                      <a:pt x="2856" y="14739"/>
                      <a:pt x="8569" y="8843"/>
                    </a:cubicBezTo>
                    <a:cubicBezTo>
                      <a:pt x="14394" y="2948"/>
                      <a:pt x="21450" y="0"/>
                      <a:pt x="29734" y="0"/>
                    </a:cubicBezTo>
                    <a:cubicBezTo>
                      <a:pt x="39343" y="0"/>
                      <a:pt x="46701" y="3680"/>
                      <a:pt x="51808" y="11040"/>
                    </a:cubicBezTo>
                    <a:lnTo>
                      <a:pt x="52376" y="11040"/>
                    </a:lnTo>
                    <a:lnTo>
                      <a:pt x="52376" y="1746"/>
                    </a:lnTo>
                    <a:lnTo>
                      <a:pt x="61114" y="1746"/>
                    </a:lnTo>
                    <a:lnTo>
                      <a:pt x="61114" y="60550"/>
                    </a:lnTo>
                    <a:lnTo>
                      <a:pt x="52773" y="60550"/>
                    </a:lnTo>
                    <a:close/>
                    <a:moveTo>
                      <a:pt x="31039" y="55030"/>
                    </a:moveTo>
                    <a:cubicBezTo>
                      <a:pt x="37244" y="55030"/>
                      <a:pt x="42426" y="52796"/>
                      <a:pt x="46588" y="48328"/>
                    </a:cubicBezTo>
                    <a:cubicBezTo>
                      <a:pt x="50787" y="43821"/>
                      <a:pt x="52886" y="38095"/>
                      <a:pt x="52886" y="31148"/>
                    </a:cubicBezTo>
                    <a:cubicBezTo>
                      <a:pt x="52886" y="24276"/>
                      <a:pt x="50787" y="18588"/>
                      <a:pt x="46588" y="14081"/>
                    </a:cubicBezTo>
                    <a:cubicBezTo>
                      <a:pt x="42426" y="9613"/>
                      <a:pt x="37244" y="7379"/>
                      <a:pt x="31039" y="7379"/>
                    </a:cubicBezTo>
                    <a:cubicBezTo>
                      <a:pt x="24760" y="7379"/>
                      <a:pt x="19482" y="9613"/>
                      <a:pt x="15208" y="14081"/>
                    </a:cubicBezTo>
                    <a:cubicBezTo>
                      <a:pt x="10933" y="18437"/>
                      <a:pt x="8795" y="24126"/>
                      <a:pt x="8795" y="31148"/>
                    </a:cubicBezTo>
                    <a:cubicBezTo>
                      <a:pt x="8795" y="38133"/>
                      <a:pt x="10933" y="43859"/>
                      <a:pt x="15208" y="48328"/>
                    </a:cubicBezTo>
                    <a:cubicBezTo>
                      <a:pt x="19482" y="52796"/>
                      <a:pt x="24760" y="55030"/>
                      <a:pt x="31039" y="55030"/>
                    </a:cubicBezTo>
                    <a:close/>
                  </a:path>
                </a:pathLst>
              </a:custGeom>
              <a:solidFill>
                <a:srgbClr val="005286"/>
              </a:solidFill>
              <a:ln w="0"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B395FA86-E151-440D-C1B6-F3000094641F}"/>
                  </a:ext>
                </a:extLst>
              </p:cNvPr>
              <p:cNvSpPr/>
              <p:nvPr/>
            </p:nvSpPr>
            <p:spPr>
              <a:xfrm>
                <a:off x="10273624" y="6540599"/>
                <a:ext cx="84947" cy="60550"/>
              </a:xfrm>
              <a:custGeom>
                <a:avLst/>
                <a:gdLst>
                  <a:gd name="connsiteX0" fmla="*/ 0 w 84947"/>
                  <a:gd name="connsiteY0" fmla="*/ 60550 h 60550"/>
                  <a:gd name="connsiteX1" fmla="*/ 0 w 84947"/>
                  <a:gd name="connsiteY1" fmla="*/ 1746 h 60550"/>
                  <a:gd name="connsiteX2" fmla="*/ 8512 w 84947"/>
                  <a:gd name="connsiteY2" fmla="*/ 1746 h 60550"/>
                  <a:gd name="connsiteX3" fmla="*/ 8512 w 84947"/>
                  <a:gd name="connsiteY3" fmla="*/ 9913 h 60550"/>
                  <a:gd name="connsiteX4" fmla="*/ 9079 w 84947"/>
                  <a:gd name="connsiteY4" fmla="*/ 9913 h 60550"/>
                  <a:gd name="connsiteX5" fmla="*/ 28259 w 84947"/>
                  <a:gd name="connsiteY5" fmla="*/ 0 h 60550"/>
                  <a:gd name="connsiteX6" fmla="*/ 45112 w 84947"/>
                  <a:gd name="connsiteY6" fmla="*/ 11885 h 60550"/>
                  <a:gd name="connsiteX7" fmla="*/ 45339 w 84947"/>
                  <a:gd name="connsiteY7" fmla="*/ 11885 h 60550"/>
                  <a:gd name="connsiteX8" fmla="*/ 65314 w 84947"/>
                  <a:gd name="connsiteY8" fmla="*/ 0 h 60550"/>
                  <a:gd name="connsiteX9" fmla="*/ 80039 w 84947"/>
                  <a:gd name="connsiteY9" fmla="*/ 5595 h 60550"/>
                  <a:gd name="connsiteX10" fmla="*/ 84947 w 84947"/>
                  <a:gd name="connsiteY10" fmla="*/ 21122 h 60550"/>
                  <a:gd name="connsiteX11" fmla="*/ 84947 w 84947"/>
                  <a:gd name="connsiteY11" fmla="*/ 60550 h 60550"/>
                  <a:gd name="connsiteX12" fmla="*/ 76265 w 84947"/>
                  <a:gd name="connsiteY12" fmla="*/ 60550 h 60550"/>
                  <a:gd name="connsiteX13" fmla="*/ 76265 w 84947"/>
                  <a:gd name="connsiteY13" fmla="*/ 21573 h 60550"/>
                  <a:gd name="connsiteX14" fmla="*/ 73059 w 84947"/>
                  <a:gd name="connsiteY14" fmla="*/ 11040 h 60550"/>
                  <a:gd name="connsiteX15" fmla="*/ 63838 w 84947"/>
                  <a:gd name="connsiteY15" fmla="*/ 7379 h 60550"/>
                  <a:gd name="connsiteX16" fmla="*/ 51638 w 84947"/>
                  <a:gd name="connsiteY16" fmla="*/ 12899 h 60550"/>
                  <a:gd name="connsiteX17" fmla="*/ 46985 w 84947"/>
                  <a:gd name="connsiteY17" fmla="*/ 25741 h 60550"/>
                  <a:gd name="connsiteX18" fmla="*/ 46985 w 84947"/>
                  <a:gd name="connsiteY18" fmla="*/ 60550 h 60550"/>
                  <a:gd name="connsiteX19" fmla="*/ 38246 w 84947"/>
                  <a:gd name="connsiteY19" fmla="*/ 60550 h 60550"/>
                  <a:gd name="connsiteX20" fmla="*/ 38246 w 84947"/>
                  <a:gd name="connsiteY20" fmla="*/ 23657 h 60550"/>
                  <a:gd name="connsiteX21" fmla="*/ 25933 w 84947"/>
                  <a:gd name="connsiteY21" fmla="*/ 7379 h 60550"/>
                  <a:gd name="connsiteX22" fmla="*/ 13732 w 84947"/>
                  <a:gd name="connsiteY22" fmla="*/ 13011 h 60550"/>
                  <a:gd name="connsiteX23" fmla="*/ 8739 w 84947"/>
                  <a:gd name="connsiteY23" fmla="*/ 25854 h 60550"/>
                  <a:gd name="connsiteX24" fmla="*/ 8739 w 84947"/>
                  <a:gd name="connsiteY24" fmla="*/ 60550 h 60550"/>
                  <a:gd name="connsiteX25" fmla="*/ 0 w 84947"/>
                  <a:gd name="connsiteY25" fmla="*/ 60550 h 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947" h="60550">
                    <a:moveTo>
                      <a:pt x="0" y="60550"/>
                    </a:moveTo>
                    <a:lnTo>
                      <a:pt x="0" y="1746"/>
                    </a:lnTo>
                    <a:lnTo>
                      <a:pt x="8512" y="1746"/>
                    </a:lnTo>
                    <a:lnTo>
                      <a:pt x="8512" y="9913"/>
                    </a:lnTo>
                    <a:lnTo>
                      <a:pt x="9079" y="9913"/>
                    </a:lnTo>
                    <a:cubicBezTo>
                      <a:pt x="13846" y="3305"/>
                      <a:pt x="20239" y="0"/>
                      <a:pt x="28259" y="0"/>
                    </a:cubicBezTo>
                    <a:cubicBezTo>
                      <a:pt x="37073" y="0"/>
                      <a:pt x="42691" y="3962"/>
                      <a:pt x="45112" y="11885"/>
                    </a:cubicBezTo>
                    <a:lnTo>
                      <a:pt x="45339" y="11885"/>
                    </a:lnTo>
                    <a:cubicBezTo>
                      <a:pt x="49766" y="3962"/>
                      <a:pt x="56423" y="0"/>
                      <a:pt x="65314" y="0"/>
                    </a:cubicBezTo>
                    <a:cubicBezTo>
                      <a:pt x="71858" y="0"/>
                      <a:pt x="76766" y="1859"/>
                      <a:pt x="80039" y="5595"/>
                    </a:cubicBezTo>
                    <a:cubicBezTo>
                      <a:pt x="83311" y="9331"/>
                      <a:pt x="84947" y="14513"/>
                      <a:pt x="84947" y="21122"/>
                    </a:cubicBezTo>
                    <a:lnTo>
                      <a:pt x="84947" y="60550"/>
                    </a:lnTo>
                    <a:lnTo>
                      <a:pt x="76265" y="60550"/>
                    </a:lnTo>
                    <a:lnTo>
                      <a:pt x="76265" y="21573"/>
                    </a:lnTo>
                    <a:cubicBezTo>
                      <a:pt x="76265" y="16992"/>
                      <a:pt x="75197" y="13481"/>
                      <a:pt x="73059" y="11040"/>
                    </a:cubicBezTo>
                    <a:cubicBezTo>
                      <a:pt x="70922" y="8599"/>
                      <a:pt x="67848" y="7379"/>
                      <a:pt x="63838" y="7379"/>
                    </a:cubicBezTo>
                    <a:cubicBezTo>
                      <a:pt x="58807" y="7379"/>
                      <a:pt x="54740" y="9219"/>
                      <a:pt x="51638" y="12899"/>
                    </a:cubicBezTo>
                    <a:cubicBezTo>
                      <a:pt x="48536" y="16579"/>
                      <a:pt x="46985" y="20859"/>
                      <a:pt x="46985" y="25741"/>
                    </a:cubicBezTo>
                    <a:lnTo>
                      <a:pt x="46985" y="60550"/>
                    </a:lnTo>
                    <a:lnTo>
                      <a:pt x="38246" y="60550"/>
                    </a:lnTo>
                    <a:lnTo>
                      <a:pt x="38246" y="23657"/>
                    </a:lnTo>
                    <a:cubicBezTo>
                      <a:pt x="38246" y="12805"/>
                      <a:pt x="34142" y="7379"/>
                      <a:pt x="25933" y="7379"/>
                    </a:cubicBezTo>
                    <a:cubicBezTo>
                      <a:pt x="21090" y="7379"/>
                      <a:pt x="17024" y="9256"/>
                      <a:pt x="13732" y="13011"/>
                    </a:cubicBezTo>
                    <a:cubicBezTo>
                      <a:pt x="10403" y="16804"/>
                      <a:pt x="8739" y="21085"/>
                      <a:pt x="8739" y="25854"/>
                    </a:cubicBezTo>
                    <a:lnTo>
                      <a:pt x="8739" y="60550"/>
                    </a:lnTo>
                    <a:lnTo>
                      <a:pt x="0" y="60550"/>
                    </a:lnTo>
                    <a:close/>
                  </a:path>
                </a:pathLst>
              </a:custGeom>
              <a:solidFill>
                <a:srgbClr val="005286"/>
              </a:solidFill>
              <a:ln w="0"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68530920-93F8-B592-16E7-573B0907C54F}"/>
                  </a:ext>
                </a:extLst>
              </p:cNvPr>
              <p:cNvSpPr/>
              <p:nvPr/>
            </p:nvSpPr>
            <p:spPr>
              <a:xfrm>
                <a:off x="10370885" y="6540599"/>
                <a:ext cx="60433" cy="62296"/>
              </a:xfrm>
              <a:custGeom>
                <a:avLst/>
                <a:gdLst>
                  <a:gd name="connsiteX0" fmla="*/ 59979 w 60433"/>
                  <a:gd name="connsiteY0" fmla="*/ 33908 h 62296"/>
                  <a:gd name="connsiteX1" fmla="*/ 8795 w 60433"/>
                  <a:gd name="connsiteY1" fmla="*/ 33908 h 62296"/>
                  <a:gd name="connsiteX2" fmla="*/ 15888 w 60433"/>
                  <a:gd name="connsiteY2" fmla="*/ 49454 h 62296"/>
                  <a:gd name="connsiteX3" fmla="*/ 30642 w 60433"/>
                  <a:gd name="connsiteY3" fmla="*/ 55030 h 62296"/>
                  <a:gd name="connsiteX4" fmla="*/ 42871 w 60433"/>
                  <a:gd name="connsiteY4" fmla="*/ 51613 h 62296"/>
                  <a:gd name="connsiteX5" fmla="*/ 50446 w 60433"/>
                  <a:gd name="connsiteY5" fmla="*/ 42413 h 62296"/>
                  <a:gd name="connsiteX6" fmla="*/ 59469 w 60433"/>
                  <a:gd name="connsiteY6" fmla="*/ 42413 h 62296"/>
                  <a:gd name="connsiteX7" fmla="*/ 48744 w 60433"/>
                  <a:gd name="connsiteY7" fmla="*/ 57058 h 62296"/>
                  <a:gd name="connsiteX8" fmla="*/ 30642 w 60433"/>
                  <a:gd name="connsiteY8" fmla="*/ 62296 h 62296"/>
                  <a:gd name="connsiteX9" fmla="*/ 8795 w 60433"/>
                  <a:gd name="connsiteY9" fmla="*/ 53622 h 62296"/>
                  <a:gd name="connsiteX10" fmla="*/ 0 w 60433"/>
                  <a:gd name="connsiteY10" fmla="*/ 31148 h 62296"/>
                  <a:gd name="connsiteX11" fmla="*/ 8682 w 60433"/>
                  <a:gd name="connsiteY11" fmla="*/ 8843 h 62296"/>
                  <a:gd name="connsiteX12" fmla="*/ 30642 w 60433"/>
                  <a:gd name="connsiteY12" fmla="*/ 0 h 62296"/>
                  <a:gd name="connsiteX13" fmla="*/ 51354 w 60433"/>
                  <a:gd name="connsiteY13" fmla="*/ 7717 h 62296"/>
                  <a:gd name="connsiteX14" fmla="*/ 60433 w 60433"/>
                  <a:gd name="connsiteY14" fmla="*/ 28726 h 62296"/>
                  <a:gd name="connsiteX15" fmla="*/ 59979 w 60433"/>
                  <a:gd name="connsiteY15" fmla="*/ 33908 h 62296"/>
                  <a:gd name="connsiteX16" fmla="*/ 30642 w 60433"/>
                  <a:gd name="connsiteY16" fmla="*/ 7379 h 62296"/>
                  <a:gd name="connsiteX17" fmla="*/ 16343 w 60433"/>
                  <a:gd name="connsiteY17" fmla="*/ 12504 h 62296"/>
                  <a:gd name="connsiteX18" fmla="*/ 9079 w 60433"/>
                  <a:gd name="connsiteY18" fmla="*/ 26529 h 62296"/>
                  <a:gd name="connsiteX19" fmla="*/ 52035 w 60433"/>
                  <a:gd name="connsiteY19" fmla="*/ 26529 h 62296"/>
                  <a:gd name="connsiteX20" fmla="*/ 44828 w 60433"/>
                  <a:gd name="connsiteY20" fmla="*/ 12448 h 62296"/>
                  <a:gd name="connsiteX21" fmla="*/ 30642 w 60433"/>
                  <a:gd name="connsiteY21" fmla="*/ 7379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33" h="62296">
                    <a:moveTo>
                      <a:pt x="59979" y="33908"/>
                    </a:moveTo>
                    <a:lnTo>
                      <a:pt x="8795" y="33908"/>
                    </a:lnTo>
                    <a:cubicBezTo>
                      <a:pt x="9363" y="40592"/>
                      <a:pt x="11727" y="45774"/>
                      <a:pt x="15888" y="49454"/>
                    </a:cubicBezTo>
                    <a:cubicBezTo>
                      <a:pt x="20088" y="53171"/>
                      <a:pt x="25005" y="55030"/>
                      <a:pt x="30642" y="55030"/>
                    </a:cubicBezTo>
                    <a:cubicBezTo>
                      <a:pt x="35333" y="55030"/>
                      <a:pt x="39409" y="53885"/>
                      <a:pt x="42871" y="51613"/>
                    </a:cubicBezTo>
                    <a:cubicBezTo>
                      <a:pt x="46332" y="49341"/>
                      <a:pt x="48857" y="46281"/>
                      <a:pt x="50446" y="42413"/>
                    </a:cubicBezTo>
                    <a:lnTo>
                      <a:pt x="59469" y="42413"/>
                    </a:lnTo>
                    <a:cubicBezTo>
                      <a:pt x="57388" y="48684"/>
                      <a:pt x="53813" y="53566"/>
                      <a:pt x="48744" y="57058"/>
                    </a:cubicBezTo>
                    <a:cubicBezTo>
                      <a:pt x="43675" y="60550"/>
                      <a:pt x="37641" y="62296"/>
                      <a:pt x="30642" y="62296"/>
                    </a:cubicBezTo>
                    <a:cubicBezTo>
                      <a:pt x="22017" y="62296"/>
                      <a:pt x="14735" y="59405"/>
                      <a:pt x="8795" y="53622"/>
                    </a:cubicBezTo>
                    <a:cubicBezTo>
                      <a:pt x="2932" y="47802"/>
                      <a:pt x="0" y="40310"/>
                      <a:pt x="0" y="31148"/>
                    </a:cubicBezTo>
                    <a:cubicBezTo>
                      <a:pt x="0" y="22136"/>
                      <a:pt x="2894" y="14701"/>
                      <a:pt x="8682" y="8843"/>
                    </a:cubicBezTo>
                    <a:cubicBezTo>
                      <a:pt x="14621" y="2948"/>
                      <a:pt x="21941" y="0"/>
                      <a:pt x="30642" y="0"/>
                    </a:cubicBezTo>
                    <a:cubicBezTo>
                      <a:pt x="38587" y="0"/>
                      <a:pt x="45491" y="2572"/>
                      <a:pt x="51354" y="7717"/>
                    </a:cubicBezTo>
                    <a:cubicBezTo>
                      <a:pt x="57407" y="12824"/>
                      <a:pt x="60433" y="19827"/>
                      <a:pt x="60433" y="28726"/>
                    </a:cubicBezTo>
                    <a:cubicBezTo>
                      <a:pt x="60433" y="31017"/>
                      <a:pt x="60282" y="32744"/>
                      <a:pt x="59979" y="33908"/>
                    </a:cubicBezTo>
                    <a:close/>
                    <a:moveTo>
                      <a:pt x="30642" y="7379"/>
                    </a:moveTo>
                    <a:cubicBezTo>
                      <a:pt x="25043" y="7379"/>
                      <a:pt x="20277" y="9087"/>
                      <a:pt x="16343" y="12504"/>
                    </a:cubicBezTo>
                    <a:cubicBezTo>
                      <a:pt x="12408" y="15921"/>
                      <a:pt x="9987" y="20596"/>
                      <a:pt x="9079" y="26529"/>
                    </a:cubicBezTo>
                    <a:lnTo>
                      <a:pt x="52035" y="26529"/>
                    </a:lnTo>
                    <a:cubicBezTo>
                      <a:pt x="51354" y="20521"/>
                      <a:pt x="48952" y="15828"/>
                      <a:pt x="44828" y="12448"/>
                    </a:cubicBezTo>
                    <a:cubicBezTo>
                      <a:pt x="40667" y="9069"/>
                      <a:pt x="35938" y="7379"/>
                      <a:pt x="30642" y="7379"/>
                    </a:cubicBezTo>
                    <a:close/>
                  </a:path>
                </a:pathLst>
              </a:custGeom>
              <a:solidFill>
                <a:srgbClr val="005286"/>
              </a:solidFill>
              <a:ln w="0"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70E93CC3-982A-FC2B-7A39-0F031CABB966}"/>
                  </a:ext>
                </a:extLst>
              </p:cNvPr>
              <p:cNvSpPr/>
              <p:nvPr/>
            </p:nvSpPr>
            <p:spPr>
              <a:xfrm>
                <a:off x="10443576" y="6540599"/>
                <a:ext cx="51013" cy="60550"/>
              </a:xfrm>
              <a:custGeom>
                <a:avLst/>
                <a:gdLst>
                  <a:gd name="connsiteX0" fmla="*/ 0 w 51013"/>
                  <a:gd name="connsiteY0" fmla="*/ 60550 h 60550"/>
                  <a:gd name="connsiteX1" fmla="*/ 0 w 51013"/>
                  <a:gd name="connsiteY1" fmla="*/ 1746 h 60550"/>
                  <a:gd name="connsiteX2" fmla="*/ 8512 w 51013"/>
                  <a:gd name="connsiteY2" fmla="*/ 1746 h 60550"/>
                  <a:gd name="connsiteX3" fmla="*/ 8512 w 51013"/>
                  <a:gd name="connsiteY3" fmla="*/ 10251 h 60550"/>
                  <a:gd name="connsiteX4" fmla="*/ 9079 w 51013"/>
                  <a:gd name="connsiteY4" fmla="*/ 10251 h 60550"/>
                  <a:gd name="connsiteX5" fmla="*/ 29281 w 51013"/>
                  <a:gd name="connsiteY5" fmla="*/ 0 h 60550"/>
                  <a:gd name="connsiteX6" fmla="*/ 45481 w 51013"/>
                  <a:gd name="connsiteY6" fmla="*/ 5933 h 60550"/>
                  <a:gd name="connsiteX7" fmla="*/ 51014 w 51013"/>
                  <a:gd name="connsiteY7" fmla="*/ 22474 h 60550"/>
                  <a:gd name="connsiteX8" fmla="*/ 51014 w 51013"/>
                  <a:gd name="connsiteY8" fmla="*/ 60550 h 60550"/>
                  <a:gd name="connsiteX9" fmla="*/ 42332 w 51013"/>
                  <a:gd name="connsiteY9" fmla="*/ 60550 h 60550"/>
                  <a:gd name="connsiteX10" fmla="*/ 42332 w 51013"/>
                  <a:gd name="connsiteY10" fmla="*/ 23037 h 60550"/>
                  <a:gd name="connsiteX11" fmla="*/ 38473 w 51013"/>
                  <a:gd name="connsiteY11" fmla="*/ 11509 h 60550"/>
                  <a:gd name="connsiteX12" fmla="*/ 27578 w 51013"/>
                  <a:gd name="connsiteY12" fmla="*/ 7379 h 60550"/>
                  <a:gd name="connsiteX13" fmla="*/ 14300 w 51013"/>
                  <a:gd name="connsiteY13" fmla="*/ 12899 h 60550"/>
                  <a:gd name="connsiteX14" fmla="*/ 8739 w 51013"/>
                  <a:gd name="connsiteY14" fmla="*/ 26079 h 60550"/>
                  <a:gd name="connsiteX15" fmla="*/ 8739 w 51013"/>
                  <a:gd name="connsiteY15" fmla="*/ 60550 h 60550"/>
                  <a:gd name="connsiteX16" fmla="*/ 0 w 51013"/>
                  <a:gd name="connsiteY16" fmla="*/ 60550 h 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013" h="60550">
                    <a:moveTo>
                      <a:pt x="0" y="60550"/>
                    </a:moveTo>
                    <a:lnTo>
                      <a:pt x="0" y="1746"/>
                    </a:lnTo>
                    <a:lnTo>
                      <a:pt x="8512" y="1746"/>
                    </a:lnTo>
                    <a:lnTo>
                      <a:pt x="8512" y="10251"/>
                    </a:lnTo>
                    <a:lnTo>
                      <a:pt x="9079" y="10251"/>
                    </a:lnTo>
                    <a:cubicBezTo>
                      <a:pt x="13846" y="3417"/>
                      <a:pt x="20579" y="0"/>
                      <a:pt x="29281" y="0"/>
                    </a:cubicBezTo>
                    <a:cubicBezTo>
                      <a:pt x="36392" y="0"/>
                      <a:pt x="41793" y="1971"/>
                      <a:pt x="45481" y="5933"/>
                    </a:cubicBezTo>
                    <a:cubicBezTo>
                      <a:pt x="49170" y="9895"/>
                      <a:pt x="51014" y="15414"/>
                      <a:pt x="51014" y="22474"/>
                    </a:cubicBezTo>
                    <a:lnTo>
                      <a:pt x="51014" y="60550"/>
                    </a:lnTo>
                    <a:lnTo>
                      <a:pt x="42332" y="60550"/>
                    </a:lnTo>
                    <a:lnTo>
                      <a:pt x="42332" y="23037"/>
                    </a:lnTo>
                    <a:cubicBezTo>
                      <a:pt x="42332" y="18118"/>
                      <a:pt x="41046" y="14269"/>
                      <a:pt x="38473" y="11509"/>
                    </a:cubicBezTo>
                    <a:cubicBezTo>
                      <a:pt x="35901" y="8749"/>
                      <a:pt x="32269" y="7379"/>
                      <a:pt x="27578" y="7379"/>
                    </a:cubicBezTo>
                    <a:cubicBezTo>
                      <a:pt x="22547" y="7379"/>
                      <a:pt x="18121" y="9219"/>
                      <a:pt x="14300" y="12899"/>
                    </a:cubicBezTo>
                    <a:cubicBezTo>
                      <a:pt x="10592" y="16428"/>
                      <a:pt x="8739" y="20822"/>
                      <a:pt x="8739" y="26079"/>
                    </a:cubicBezTo>
                    <a:lnTo>
                      <a:pt x="8739" y="60550"/>
                    </a:lnTo>
                    <a:lnTo>
                      <a:pt x="0" y="60550"/>
                    </a:lnTo>
                    <a:close/>
                  </a:path>
                </a:pathLst>
              </a:custGeom>
              <a:solidFill>
                <a:srgbClr val="005286"/>
              </a:solidFill>
              <a:ln w="0"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9C800044-6914-3940-8DA5-25D3200A6D5F}"/>
                  </a:ext>
                </a:extLst>
              </p:cNvPr>
              <p:cNvSpPr/>
              <p:nvPr/>
            </p:nvSpPr>
            <p:spPr>
              <a:xfrm>
                <a:off x="10532438" y="6542345"/>
                <a:ext cx="57879" cy="58804"/>
              </a:xfrm>
              <a:custGeom>
                <a:avLst/>
                <a:gdLst>
                  <a:gd name="connsiteX0" fmla="*/ 24060 w 57879"/>
                  <a:gd name="connsiteY0" fmla="*/ 58804 h 58804"/>
                  <a:gd name="connsiteX1" fmla="*/ 0 w 57879"/>
                  <a:gd name="connsiteY1" fmla="*/ 0 h 58804"/>
                  <a:gd name="connsiteX2" fmla="*/ 9760 w 57879"/>
                  <a:gd name="connsiteY2" fmla="*/ 0 h 58804"/>
                  <a:gd name="connsiteX3" fmla="*/ 23379 w 57879"/>
                  <a:gd name="connsiteY3" fmla="*/ 35372 h 58804"/>
                  <a:gd name="connsiteX4" fmla="*/ 28713 w 57879"/>
                  <a:gd name="connsiteY4" fmla="*/ 49792 h 58804"/>
                  <a:gd name="connsiteX5" fmla="*/ 29280 w 57879"/>
                  <a:gd name="connsiteY5" fmla="*/ 49792 h 58804"/>
                  <a:gd name="connsiteX6" fmla="*/ 34558 w 57879"/>
                  <a:gd name="connsiteY6" fmla="*/ 35485 h 58804"/>
                  <a:gd name="connsiteX7" fmla="*/ 48233 w 57879"/>
                  <a:gd name="connsiteY7" fmla="*/ 0 h 58804"/>
                  <a:gd name="connsiteX8" fmla="*/ 57880 w 57879"/>
                  <a:gd name="connsiteY8" fmla="*/ 0 h 58804"/>
                  <a:gd name="connsiteX9" fmla="*/ 33820 w 57879"/>
                  <a:gd name="connsiteY9" fmla="*/ 58804 h 58804"/>
                  <a:gd name="connsiteX10" fmla="*/ 24060 w 57879"/>
                  <a:gd name="connsiteY10" fmla="*/ 58804 h 5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79" h="58804">
                    <a:moveTo>
                      <a:pt x="24060" y="58804"/>
                    </a:moveTo>
                    <a:lnTo>
                      <a:pt x="0" y="0"/>
                    </a:lnTo>
                    <a:lnTo>
                      <a:pt x="9760" y="0"/>
                    </a:lnTo>
                    <a:lnTo>
                      <a:pt x="23379" y="35372"/>
                    </a:lnTo>
                    <a:lnTo>
                      <a:pt x="28713" y="49792"/>
                    </a:lnTo>
                    <a:lnTo>
                      <a:pt x="29280" y="49792"/>
                    </a:lnTo>
                    <a:lnTo>
                      <a:pt x="34558" y="35485"/>
                    </a:lnTo>
                    <a:lnTo>
                      <a:pt x="48233" y="0"/>
                    </a:lnTo>
                    <a:lnTo>
                      <a:pt x="57880" y="0"/>
                    </a:lnTo>
                    <a:lnTo>
                      <a:pt x="33820" y="58804"/>
                    </a:lnTo>
                    <a:lnTo>
                      <a:pt x="24060" y="58804"/>
                    </a:lnTo>
                    <a:close/>
                  </a:path>
                </a:pathLst>
              </a:custGeom>
              <a:solidFill>
                <a:srgbClr val="005286"/>
              </a:solidFill>
              <a:ln w="0"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0955D263-77D6-5052-063E-AEF4E990651F}"/>
                  </a:ext>
                </a:extLst>
              </p:cNvPr>
              <p:cNvSpPr/>
              <p:nvPr/>
            </p:nvSpPr>
            <p:spPr>
              <a:xfrm>
                <a:off x="10595652" y="6540599"/>
                <a:ext cx="62022" cy="62296"/>
              </a:xfrm>
              <a:custGeom>
                <a:avLst/>
                <a:gdLst>
                  <a:gd name="connsiteX0" fmla="*/ 0 w 62022"/>
                  <a:gd name="connsiteY0" fmla="*/ 31148 h 62296"/>
                  <a:gd name="connsiteX1" fmla="*/ 8795 w 62022"/>
                  <a:gd name="connsiteY1" fmla="*/ 9012 h 62296"/>
                  <a:gd name="connsiteX2" fmla="*/ 31040 w 62022"/>
                  <a:gd name="connsiteY2" fmla="*/ 0 h 62296"/>
                  <a:gd name="connsiteX3" fmla="*/ 53113 w 62022"/>
                  <a:gd name="connsiteY3" fmla="*/ 8843 h 62296"/>
                  <a:gd name="connsiteX4" fmla="*/ 62022 w 62022"/>
                  <a:gd name="connsiteY4" fmla="*/ 31148 h 62296"/>
                  <a:gd name="connsiteX5" fmla="*/ 53113 w 62022"/>
                  <a:gd name="connsiteY5" fmla="*/ 53509 h 62296"/>
                  <a:gd name="connsiteX6" fmla="*/ 31040 w 62022"/>
                  <a:gd name="connsiteY6" fmla="*/ 62296 h 62296"/>
                  <a:gd name="connsiteX7" fmla="*/ 8795 w 62022"/>
                  <a:gd name="connsiteY7" fmla="*/ 53397 h 62296"/>
                  <a:gd name="connsiteX8" fmla="*/ 0 w 62022"/>
                  <a:gd name="connsiteY8" fmla="*/ 31148 h 62296"/>
                  <a:gd name="connsiteX9" fmla="*/ 31040 w 62022"/>
                  <a:gd name="connsiteY9" fmla="*/ 55030 h 62296"/>
                  <a:gd name="connsiteX10" fmla="*/ 46701 w 62022"/>
                  <a:gd name="connsiteY10" fmla="*/ 48328 h 62296"/>
                  <a:gd name="connsiteX11" fmla="*/ 53113 w 62022"/>
                  <a:gd name="connsiteY11" fmla="*/ 31148 h 62296"/>
                  <a:gd name="connsiteX12" fmla="*/ 46815 w 62022"/>
                  <a:gd name="connsiteY12" fmla="*/ 14081 h 62296"/>
                  <a:gd name="connsiteX13" fmla="*/ 31040 w 62022"/>
                  <a:gd name="connsiteY13" fmla="*/ 7379 h 62296"/>
                  <a:gd name="connsiteX14" fmla="*/ 15094 w 62022"/>
                  <a:gd name="connsiteY14" fmla="*/ 14081 h 62296"/>
                  <a:gd name="connsiteX15" fmla="*/ 8795 w 62022"/>
                  <a:gd name="connsiteY15" fmla="*/ 31148 h 62296"/>
                  <a:gd name="connsiteX16" fmla="*/ 15094 w 62022"/>
                  <a:gd name="connsiteY16" fmla="*/ 48328 h 62296"/>
                  <a:gd name="connsiteX17" fmla="*/ 31040 w 62022"/>
                  <a:gd name="connsiteY17" fmla="*/ 55030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22" h="62296">
                    <a:moveTo>
                      <a:pt x="0" y="31148"/>
                    </a:moveTo>
                    <a:cubicBezTo>
                      <a:pt x="0" y="22211"/>
                      <a:pt x="2932" y="14832"/>
                      <a:pt x="8795" y="9012"/>
                    </a:cubicBezTo>
                    <a:cubicBezTo>
                      <a:pt x="14735" y="3004"/>
                      <a:pt x="22149" y="0"/>
                      <a:pt x="31040" y="0"/>
                    </a:cubicBezTo>
                    <a:cubicBezTo>
                      <a:pt x="39816" y="0"/>
                      <a:pt x="47174" y="2948"/>
                      <a:pt x="53113" y="8843"/>
                    </a:cubicBezTo>
                    <a:cubicBezTo>
                      <a:pt x="59053" y="14739"/>
                      <a:pt x="62022" y="22174"/>
                      <a:pt x="62022" y="31148"/>
                    </a:cubicBezTo>
                    <a:cubicBezTo>
                      <a:pt x="62022" y="40160"/>
                      <a:pt x="59053" y="47614"/>
                      <a:pt x="53113" y="53509"/>
                    </a:cubicBezTo>
                    <a:cubicBezTo>
                      <a:pt x="47212" y="59367"/>
                      <a:pt x="39854" y="62296"/>
                      <a:pt x="31040" y="62296"/>
                    </a:cubicBezTo>
                    <a:cubicBezTo>
                      <a:pt x="22187" y="62296"/>
                      <a:pt x="14773" y="59330"/>
                      <a:pt x="8795" y="53397"/>
                    </a:cubicBezTo>
                    <a:cubicBezTo>
                      <a:pt x="2932" y="47577"/>
                      <a:pt x="0" y="40160"/>
                      <a:pt x="0" y="31148"/>
                    </a:cubicBezTo>
                    <a:close/>
                    <a:moveTo>
                      <a:pt x="31040" y="55030"/>
                    </a:moveTo>
                    <a:cubicBezTo>
                      <a:pt x="37319" y="55030"/>
                      <a:pt x="42540" y="52796"/>
                      <a:pt x="46701" y="48328"/>
                    </a:cubicBezTo>
                    <a:cubicBezTo>
                      <a:pt x="50976" y="43859"/>
                      <a:pt x="53113" y="38132"/>
                      <a:pt x="53113" y="31148"/>
                    </a:cubicBezTo>
                    <a:cubicBezTo>
                      <a:pt x="53113" y="24164"/>
                      <a:pt x="51014" y="18475"/>
                      <a:pt x="46815" y="14081"/>
                    </a:cubicBezTo>
                    <a:cubicBezTo>
                      <a:pt x="42653" y="9613"/>
                      <a:pt x="37395" y="7379"/>
                      <a:pt x="31040" y="7379"/>
                    </a:cubicBezTo>
                    <a:cubicBezTo>
                      <a:pt x="24684" y="7379"/>
                      <a:pt x="19369" y="9613"/>
                      <a:pt x="15094" y="14081"/>
                    </a:cubicBezTo>
                    <a:cubicBezTo>
                      <a:pt x="10895" y="18475"/>
                      <a:pt x="8795" y="24164"/>
                      <a:pt x="8795" y="31148"/>
                    </a:cubicBezTo>
                    <a:cubicBezTo>
                      <a:pt x="8795" y="38095"/>
                      <a:pt x="10895" y="43821"/>
                      <a:pt x="15094" y="48328"/>
                    </a:cubicBezTo>
                    <a:cubicBezTo>
                      <a:pt x="19369" y="52796"/>
                      <a:pt x="24684" y="55030"/>
                      <a:pt x="31040" y="55030"/>
                    </a:cubicBezTo>
                    <a:close/>
                  </a:path>
                </a:pathLst>
              </a:custGeom>
              <a:solidFill>
                <a:srgbClr val="005286"/>
              </a:solidFill>
              <a:ln w="0"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0DB4F3CE-E99B-281D-0F9B-941A0E22EB83}"/>
                  </a:ext>
                </a:extLst>
              </p:cNvPr>
              <p:cNvSpPr/>
              <p:nvPr/>
            </p:nvSpPr>
            <p:spPr>
              <a:xfrm>
                <a:off x="10666527" y="6540599"/>
                <a:ext cx="62022" cy="62296"/>
              </a:xfrm>
              <a:custGeom>
                <a:avLst/>
                <a:gdLst>
                  <a:gd name="connsiteX0" fmla="*/ 0 w 62022"/>
                  <a:gd name="connsiteY0" fmla="*/ 31148 h 62296"/>
                  <a:gd name="connsiteX1" fmla="*/ 8795 w 62022"/>
                  <a:gd name="connsiteY1" fmla="*/ 9012 h 62296"/>
                  <a:gd name="connsiteX2" fmla="*/ 31039 w 62022"/>
                  <a:gd name="connsiteY2" fmla="*/ 0 h 62296"/>
                  <a:gd name="connsiteX3" fmla="*/ 53113 w 62022"/>
                  <a:gd name="connsiteY3" fmla="*/ 8843 h 62296"/>
                  <a:gd name="connsiteX4" fmla="*/ 62022 w 62022"/>
                  <a:gd name="connsiteY4" fmla="*/ 31148 h 62296"/>
                  <a:gd name="connsiteX5" fmla="*/ 53113 w 62022"/>
                  <a:gd name="connsiteY5" fmla="*/ 53509 h 62296"/>
                  <a:gd name="connsiteX6" fmla="*/ 31039 w 62022"/>
                  <a:gd name="connsiteY6" fmla="*/ 62296 h 62296"/>
                  <a:gd name="connsiteX7" fmla="*/ 8795 w 62022"/>
                  <a:gd name="connsiteY7" fmla="*/ 53397 h 62296"/>
                  <a:gd name="connsiteX8" fmla="*/ 0 w 62022"/>
                  <a:gd name="connsiteY8" fmla="*/ 31148 h 62296"/>
                  <a:gd name="connsiteX9" fmla="*/ 31039 w 62022"/>
                  <a:gd name="connsiteY9" fmla="*/ 55030 h 62296"/>
                  <a:gd name="connsiteX10" fmla="*/ 46701 w 62022"/>
                  <a:gd name="connsiteY10" fmla="*/ 48328 h 62296"/>
                  <a:gd name="connsiteX11" fmla="*/ 53113 w 62022"/>
                  <a:gd name="connsiteY11" fmla="*/ 31148 h 62296"/>
                  <a:gd name="connsiteX12" fmla="*/ 46815 w 62022"/>
                  <a:gd name="connsiteY12" fmla="*/ 14081 h 62296"/>
                  <a:gd name="connsiteX13" fmla="*/ 31039 w 62022"/>
                  <a:gd name="connsiteY13" fmla="*/ 7379 h 62296"/>
                  <a:gd name="connsiteX14" fmla="*/ 15094 w 62022"/>
                  <a:gd name="connsiteY14" fmla="*/ 14081 h 62296"/>
                  <a:gd name="connsiteX15" fmla="*/ 8795 w 62022"/>
                  <a:gd name="connsiteY15" fmla="*/ 31148 h 62296"/>
                  <a:gd name="connsiteX16" fmla="*/ 15094 w 62022"/>
                  <a:gd name="connsiteY16" fmla="*/ 48328 h 62296"/>
                  <a:gd name="connsiteX17" fmla="*/ 31039 w 62022"/>
                  <a:gd name="connsiteY17" fmla="*/ 55030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22" h="62296">
                    <a:moveTo>
                      <a:pt x="0" y="31148"/>
                    </a:moveTo>
                    <a:cubicBezTo>
                      <a:pt x="0" y="22211"/>
                      <a:pt x="2932" y="14832"/>
                      <a:pt x="8795" y="9012"/>
                    </a:cubicBezTo>
                    <a:cubicBezTo>
                      <a:pt x="14735" y="3004"/>
                      <a:pt x="22149" y="0"/>
                      <a:pt x="31039" y="0"/>
                    </a:cubicBezTo>
                    <a:cubicBezTo>
                      <a:pt x="39816" y="0"/>
                      <a:pt x="47174" y="2948"/>
                      <a:pt x="53113" y="8843"/>
                    </a:cubicBezTo>
                    <a:cubicBezTo>
                      <a:pt x="59053" y="14739"/>
                      <a:pt x="62022" y="22174"/>
                      <a:pt x="62022" y="31148"/>
                    </a:cubicBezTo>
                    <a:cubicBezTo>
                      <a:pt x="62022" y="40160"/>
                      <a:pt x="59053" y="47614"/>
                      <a:pt x="53113" y="53509"/>
                    </a:cubicBezTo>
                    <a:cubicBezTo>
                      <a:pt x="47212" y="59367"/>
                      <a:pt x="39854" y="62296"/>
                      <a:pt x="31039" y="62296"/>
                    </a:cubicBezTo>
                    <a:cubicBezTo>
                      <a:pt x="22187" y="62296"/>
                      <a:pt x="14773" y="59330"/>
                      <a:pt x="8795" y="53397"/>
                    </a:cubicBezTo>
                    <a:cubicBezTo>
                      <a:pt x="2932" y="47577"/>
                      <a:pt x="0" y="40160"/>
                      <a:pt x="0" y="31148"/>
                    </a:cubicBezTo>
                    <a:close/>
                    <a:moveTo>
                      <a:pt x="31039" y="55030"/>
                    </a:moveTo>
                    <a:cubicBezTo>
                      <a:pt x="37319" y="55030"/>
                      <a:pt x="42540" y="52796"/>
                      <a:pt x="46701" y="48328"/>
                    </a:cubicBezTo>
                    <a:cubicBezTo>
                      <a:pt x="50976" y="43859"/>
                      <a:pt x="53113" y="38132"/>
                      <a:pt x="53113" y="31148"/>
                    </a:cubicBezTo>
                    <a:cubicBezTo>
                      <a:pt x="53113" y="24164"/>
                      <a:pt x="51014" y="18475"/>
                      <a:pt x="46815" y="14081"/>
                    </a:cubicBezTo>
                    <a:cubicBezTo>
                      <a:pt x="42653" y="9613"/>
                      <a:pt x="37395" y="7379"/>
                      <a:pt x="31039" y="7379"/>
                    </a:cubicBezTo>
                    <a:cubicBezTo>
                      <a:pt x="24684" y="7379"/>
                      <a:pt x="19369" y="9613"/>
                      <a:pt x="15094" y="14081"/>
                    </a:cubicBezTo>
                    <a:cubicBezTo>
                      <a:pt x="10895" y="18475"/>
                      <a:pt x="8795" y="24164"/>
                      <a:pt x="8795" y="31148"/>
                    </a:cubicBezTo>
                    <a:cubicBezTo>
                      <a:pt x="8795" y="38095"/>
                      <a:pt x="10895" y="43821"/>
                      <a:pt x="15094" y="48328"/>
                    </a:cubicBezTo>
                    <a:cubicBezTo>
                      <a:pt x="19369" y="52796"/>
                      <a:pt x="24684" y="55030"/>
                      <a:pt x="31039" y="55030"/>
                    </a:cubicBezTo>
                    <a:close/>
                  </a:path>
                </a:pathLst>
              </a:custGeom>
              <a:solidFill>
                <a:srgbClr val="005286"/>
              </a:solidFill>
              <a:ln w="0"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71E6796A-F9FA-D885-D83E-2AEBC993E65C}"/>
                  </a:ext>
                </a:extLst>
              </p:cNvPr>
              <p:cNvSpPr/>
              <p:nvPr/>
            </p:nvSpPr>
            <p:spPr>
              <a:xfrm>
                <a:off x="10740863" y="6540937"/>
                <a:ext cx="36032" cy="60212"/>
              </a:xfrm>
              <a:custGeom>
                <a:avLst/>
                <a:gdLst>
                  <a:gd name="connsiteX0" fmla="*/ 8739 w 36032"/>
                  <a:gd name="connsiteY0" fmla="*/ 37119 h 60212"/>
                  <a:gd name="connsiteX1" fmla="*/ 8739 w 36032"/>
                  <a:gd name="connsiteY1" fmla="*/ 60212 h 60212"/>
                  <a:gd name="connsiteX2" fmla="*/ 0 w 36032"/>
                  <a:gd name="connsiteY2" fmla="*/ 60212 h 60212"/>
                  <a:gd name="connsiteX3" fmla="*/ 0 w 36032"/>
                  <a:gd name="connsiteY3" fmla="*/ 1408 h 60212"/>
                  <a:gd name="connsiteX4" fmla="*/ 8285 w 36032"/>
                  <a:gd name="connsiteY4" fmla="*/ 1408 h 60212"/>
                  <a:gd name="connsiteX5" fmla="*/ 8285 w 36032"/>
                  <a:gd name="connsiteY5" fmla="*/ 16165 h 60212"/>
                  <a:gd name="connsiteX6" fmla="*/ 8739 w 36032"/>
                  <a:gd name="connsiteY6" fmla="*/ 16165 h 60212"/>
                  <a:gd name="connsiteX7" fmla="*/ 19804 w 36032"/>
                  <a:gd name="connsiteY7" fmla="*/ 4450 h 60212"/>
                  <a:gd name="connsiteX8" fmla="*/ 36033 w 36032"/>
                  <a:gd name="connsiteY8" fmla="*/ 0 h 60212"/>
                  <a:gd name="connsiteX9" fmla="*/ 36033 w 36032"/>
                  <a:gd name="connsiteY9" fmla="*/ 8505 h 60212"/>
                  <a:gd name="connsiteX10" fmla="*/ 16513 w 36032"/>
                  <a:gd name="connsiteY10" fmla="*/ 15658 h 60212"/>
                  <a:gd name="connsiteX11" fmla="*/ 8739 w 36032"/>
                  <a:gd name="connsiteY11" fmla="*/ 37119 h 6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032" h="60212">
                    <a:moveTo>
                      <a:pt x="8739" y="37119"/>
                    </a:moveTo>
                    <a:lnTo>
                      <a:pt x="8739" y="60212"/>
                    </a:lnTo>
                    <a:lnTo>
                      <a:pt x="0" y="60212"/>
                    </a:lnTo>
                    <a:lnTo>
                      <a:pt x="0" y="1408"/>
                    </a:lnTo>
                    <a:lnTo>
                      <a:pt x="8285" y="1408"/>
                    </a:lnTo>
                    <a:lnTo>
                      <a:pt x="8285" y="16165"/>
                    </a:lnTo>
                    <a:lnTo>
                      <a:pt x="8739" y="16165"/>
                    </a:lnTo>
                    <a:cubicBezTo>
                      <a:pt x="11235" y="11096"/>
                      <a:pt x="14924" y="7191"/>
                      <a:pt x="19804" y="4450"/>
                    </a:cubicBezTo>
                    <a:cubicBezTo>
                      <a:pt x="24684" y="1708"/>
                      <a:pt x="30094" y="225"/>
                      <a:pt x="36033" y="0"/>
                    </a:cubicBezTo>
                    <a:lnTo>
                      <a:pt x="36033" y="8505"/>
                    </a:lnTo>
                    <a:cubicBezTo>
                      <a:pt x="28164" y="8618"/>
                      <a:pt x="21658" y="11002"/>
                      <a:pt x="16513" y="15658"/>
                    </a:cubicBezTo>
                    <a:cubicBezTo>
                      <a:pt x="11330" y="20240"/>
                      <a:pt x="8739" y="27393"/>
                      <a:pt x="8739" y="37119"/>
                    </a:cubicBezTo>
                    <a:close/>
                  </a:path>
                </a:pathLst>
              </a:custGeom>
              <a:solidFill>
                <a:srgbClr val="005286"/>
              </a:solidFill>
              <a:ln w="0"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E4BF7A68-DBAE-FCEA-1E0E-CA6C5B03FC15}"/>
                  </a:ext>
                </a:extLst>
              </p:cNvPr>
              <p:cNvSpPr/>
              <p:nvPr/>
            </p:nvSpPr>
            <p:spPr>
              <a:xfrm>
                <a:off x="10816277" y="6540599"/>
                <a:ext cx="84947" cy="60550"/>
              </a:xfrm>
              <a:custGeom>
                <a:avLst/>
                <a:gdLst>
                  <a:gd name="connsiteX0" fmla="*/ 0 w 84947"/>
                  <a:gd name="connsiteY0" fmla="*/ 60550 h 60550"/>
                  <a:gd name="connsiteX1" fmla="*/ 0 w 84947"/>
                  <a:gd name="connsiteY1" fmla="*/ 1746 h 60550"/>
                  <a:gd name="connsiteX2" fmla="*/ 8512 w 84947"/>
                  <a:gd name="connsiteY2" fmla="*/ 1746 h 60550"/>
                  <a:gd name="connsiteX3" fmla="*/ 8512 w 84947"/>
                  <a:gd name="connsiteY3" fmla="*/ 9913 h 60550"/>
                  <a:gd name="connsiteX4" fmla="*/ 9079 w 84947"/>
                  <a:gd name="connsiteY4" fmla="*/ 9913 h 60550"/>
                  <a:gd name="connsiteX5" fmla="*/ 28259 w 84947"/>
                  <a:gd name="connsiteY5" fmla="*/ 0 h 60550"/>
                  <a:gd name="connsiteX6" fmla="*/ 45112 w 84947"/>
                  <a:gd name="connsiteY6" fmla="*/ 11885 h 60550"/>
                  <a:gd name="connsiteX7" fmla="*/ 45339 w 84947"/>
                  <a:gd name="connsiteY7" fmla="*/ 11885 h 60550"/>
                  <a:gd name="connsiteX8" fmla="*/ 65313 w 84947"/>
                  <a:gd name="connsiteY8" fmla="*/ 0 h 60550"/>
                  <a:gd name="connsiteX9" fmla="*/ 80039 w 84947"/>
                  <a:gd name="connsiteY9" fmla="*/ 5595 h 60550"/>
                  <a:gd name="connsiteX10" fmla="*/ 84947 w 84947"/>
                  <a:gd name="connsiteY10" fmla="*/ 21122 h 60550"/>
                  <a:gd name="connsiteX11" fmla="*/ 84947 w 84947"/>
                  <a:gd name="connsiteY11" fmla="*/ 60550 h 60550"/>
                  <a:gd name="connsiteX12" fmla="*/ 76265 w 84947"/>
                  <a:gd name="connsiteY12" fmla="*/ 60550 h 60550"/>
                  <a:gd name="connsiteX13" fmla="*/ 76265 w 84947"/>
                  <a:gd name="connsiteY13" fmla="*/ 21573 h 60550"/>
                  <a:gd name="connsiteX14" fmla="*/ 73059 w 84947"/>
                  <a:gd name="connsiteY14" fmla="*/ 11040 h 60550"/>
                  <a:gd name="connsiteX15" fmla="*/ 63838 w 84947"/>
                  <a:gd name="connsiteY15" fmla="*/ 7379 h 60550"/>
                  <a:gd name="connsiteX16" fmla="*/ 51638 w 84947"/>
                  <a:gd name="connsiteY16" fmla="*/ 12899 h 60550"/>
                  <a:gd name="connsiteX17" fmla="*/ 46985 w 84947"/>
                  <a:gd name="connsiteY17" fmla="*/ 25741 h 60550"/>
                  <a:gd name="connsiteX18" fmla="*/ 46985 w 84947"/>
                  <a:gd name="connsiteY18" fmla="*/ 60550 h 60550"/>
                  <a:gd name="connsiteX19" fmla="*/ 38246 w 84947"/>
                  <a:gd name="connsiteY19" fmla="*/ 60550 h 60550"/>
                  <a:gd name="connsiteX20" fmla="*/ 38246 w 84947"/>
                  <a:gd name="connsiteY20" fmla="*/ 23657 h 60550"/>
                  <a:gd name="connsiteX21" fmla="*/ 25933 w 84947"/>
                  <a:gd name="connsiteY21" fmla="*/ 7379 h 60550"/>
                  <a:gd name="connsiteX22" fmla="*/ 13732 w 84947"/>
                  <a:gd name="connsiteY22" fmla="*/ 13011 h 60550"/>
                  <a:gd name="connsiteX23" fmla="*/ 8739 w 84947"/>
                  <a:gd name="connsiteY23" fmla="*/ 25854 h 60550"/>
                  <a:gd name="connsiteX24" fmla="*/ 8739 w 84947"/>
                  <a:gd name="connsiteY24" fmla="*/ 60550 h 60550"/>
                  <a:gd name="connsiteX25" fmla="*/ 0 w 84947"/>
                  <a:gd name="connsiteY25" fmla="*/ 60550 h 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947" h="60550">
                    <a:moveTo>
                      <a:pt x="0" y="60550"/>
                    </a:moveTo>
                    <a:lnTo>
                      <a:pt x="0" y="1746"/>
                    </a:lnTo>
                    <a:lnTo>
                      <a:pt x="8512" y="1746"/>
                    </a:lnTo>
                    <a:lnTo>
                      <a:pt x="8512" y="9913"/>
                    </a:lnTo>
                    <a:lnTo>
                      <a:pt x="9079" y="9913"/>
                    </a:lnTo>
                    <a:cubicBezTo>
                      <a:pt x="13846" y="3305"/>
                      <a:pt x="20239" y="0"/>
                      <a:pt x="28259" y="0"/>
                    </a:cubicBezTo>
                    <a:cubicBezTo>
                      <a:pt x="37073" y="0"/>
                      <a:pt x="42691" y="3962"/>
                      <a:pt x="45112" y="11885"/>
                    </a:cubicBezTo>
                    <a:lnTo>
                      <a:pt x="45339" y="11885"/>
                    </a:lnTo>
                    <a:cubicBezTo>
                      <a:pt x="49765" y="3962"/>
                      <a:pt x="56423" y="0"/>
                      <a:pt x="65313" y="0"/>
                    </a:cubicBezTo>
                    <a:cubicBezTo>
                      <a:pt x="71858" y="0"/>
                      <a:pt x="76767" y="1859"/>
                      <a:pt x="80039" y="5595"/>
                    </a:cubicBezTo>
                    <a:cubicBezTo>
                      <a:pt x="83311" y="9331"/>
                      <a:pt x="84947" y="14513"/>
                      <a:pt x="84947" y="21122"/>
                    </a:cubicBezTo>
                    <a:lnTo>
                      <a:pt x="84947" y="60550"/>
                    </a:lnTo>
                    <a:lnTo>
                      <a:pt x="76265" y="60550"/>
                    </a:lnTo>
                    <a:lnTo>
                      <a:pt x="76265" y="21573"/>
                    </a:lnTo>
                    <a:cubicBezTo>
                      <a:pt x="76265" y="16992"/>
                      <a:pt x="75196" y="13481"/>
                      <a:pt x="73059" y="11040"/>
                    </a:cubicBezTo>
                    <a:cubicBezTo>
                      <a:pt x="70922" y="8599"/>
                      <a:pt x="67848" y="7379"/>
                      <a:pt x="63838" y="7379"/>
                    </a:cubicBezTo>
                    <a:cubicBezTo>
                      <a:pt x="58807" y="7379"/>
                      <a:pt x="54740" y="9219"/>
                      <a:pt x="51638" y="12899"/>
                    </a:cubicBezTo>
                    <a:cubicBezTo>
                      <a:pt x="48536" y="16579"/>
                      <a:pt x="46985" y="20859"/>
                      <a:pt x="46985" y="25741"/>
                    </a:cubicBezTo>
                    <a:lnTo>
                      <a:pt x="46985" y="60550"/>
                    </a:lnTo>
                    <a:lnTo>
                      <a:pt x="38246" y="60550"/>
                    </a:lnTo>
                    <a:lnTo>
                      <a:pt x="38246" y="23657"/>
                    </a:lnTo>
                    <a:cubicBezTo>
                      <a:pt x="38246" y="12805"/>
                      <a:pt x="34142" y="7379"/>
                      <a:pt x="25933" y="7379"/>
                    </a:cubicBezTo>
                    <a:cubicBezTo>
                      <a:pt x="21090" y="7379"/>
                      <a:pt x="17024" y="9256"/>
                      <a:pt x="13732" y="13011"/>
                    </a:cubicBezTo>
                    <a:cubicBezTo>
                      <a:pt x="10403" y="16804"/>
                      <a:pt x="8739" y="21085"/>
                      <a:pt x="8739" y="25854"/>
                    </a:cubicBezTo>
                    <a:lnTo>
                      <a:pt x="8739" y="60550"/>
                    </a:lnTo>
                    <a:lnTo>
                      <a:pt x="0" y="60550"/>
                    </a:lnTo>
                    <a:close/>
                  </a:path>
                </a:pathLst>
              </a:custGeom>
              <a:solidFill>
                <a:srgbClr val="005286"/>
              </a:solidFill>
              <a:ln w="0"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32669D13-EFB4-9F60-5276-EDD9EDE6ABE6}"/>
                  </a:ext>
                </a:extLst>
              </p:cNvPr>
              <p:cNvSpPr/>
              <p:nvPr/>
            </p:nvSpPr>
            <p:spPr>
              <a:xfrm>
                <a:off x="10913538" y="6540599"/>
                <a:ext cx="60433" cy="62296"/>
              </a:xfrm>
              <a:custGeom>
                <a:avLst/>
                <a:gdLst>
                  <a:gd name="connsiteX0" fmla="*/ 59979 w 60433"/>
                  <a:gd name="connsiteY0" fmla="*/ 33908 h 62296"/>
                  <a:gd name="connsiteX1" fmla="*/ 8795 w 60433"/>
                  <a:gd name="connsiteY1" fmla="*/ 33908 h 62296"/>
                  <a:gd name="connsiteX2" fmla="*/ 15889 w 60433"/>
                  <a:gd name="connsiteY2" fmla="*/ 49454 h 62296"/>
                  <a:gd name="connsiteX3" fmla="*/ 30642 w 60433"/>
                  <a:gd name="connsiteY3" fmla="*/ 55030 h 62296"/>
                  <a:gd name="connsiteX4" fmla="*/ 42871 w 60433"/>
                  <a:gd name="connsiteY4" fmla="*/ 51613 h 62296"/>
                  <a:gd name="connsiteX5" fmla="*/ 50446 w 60433"/>
                  <a:gd name="connsiteY5" fmla="*/ 42413 h 62296"/>
                  <a:gd name="connsiteX6" fmla="*/ 59469 w 60433"/>
                  <a:gd name="connsiteY6" fmla="*/ 42413 h 62296"/>
                  <a:gd name="connsiteX7" fmla="*/ 48744 w 60433"/>
                  <a:gd name="connsiteY7" fmla="*/ 57058 h 62296"/>
                  <a:gd name="connsiteX8" fmla="*/ 30642 w 60433"/>
                  <a:gd name="connsiteY8" fmla="*/ 62296 h 62296"/>
                  <a:gd name="connsiteX9" fmla="*/ 8795 w 60433"/>
                  <a:gd name="connsiteY9" fmla="*/ 53622 h 62296"/>
                  <a:gd name="connsiteX10" fmla="*/ 0 w 60433"/>
                  <a:gd name="connsiteY10" fmla="*/ 31148 h 62296"/>
                  <a:gd name="connsiteX11" fmla="*/ 8682 w 60433"/>
                  <a:gd name="connsiteY11" fmla="*/ 8843 h 62296"/>
                  <a:gd name="connsiteX12" fmla="*/ 30642 w 60433"/>
                  <a:gd name="connsiteY12" fmla="*/ 0 h 62296"/>
                  <a:gd name="connsiteX13" fmla="*/ 51354 w 60433"/>
                  <a:gd name="connsiteY13" fmla="*/ 7717 h 62296"/>
                  <a:gd name="connsiteX14" fmla="*/ 60433 w 60433"/>
                  <a:gd name="connsiteY14" fmla="*/ 28726 h 62296"/>
                  <a:gd name="connsiteX15" fmla="*/ 59980 w 60433"/>
                  <a:gd name="connsiteY15" fmla="*/ 33908 h 62296"/>
                  <a:gd name="connsiteX16" fmla="*/ 30642 w 60433"/>
                  <a:gd name="connsiteY16" fmla="*/ 7379 h 62296"/>
                  <a:gd name="connsiteX17" fmla="*/ 16343 w 60433"/>
                  <a:gd name="connsiteY17" fmla="*/ 12504 h 62296"/>
                  <a:gd name="connsiteX18" fmla="*/ 9079 w 60433"/>
                  <a:gd name="connsiteY18" fmla="*/ 26529 h 62296"/>
                  <a:gd name="connsiteX19" fmla="*/ 52035 w 60433"/>
                  <a:gd name="connsiteY19" fmla="*/ 26529 h 62296"/>
                  <a:gd name="connsiteX20" fmla="*/ 44828 w 60433"/>
                  <a:gd name="connsiteY20" fmla="*/ 12448 h 62296"/>
                  <a:gd name="connsiteX21" fmla="*/ 30642 w 60433"/>
                  <a:gd name="connsiteY21" fmla="*/ 7379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33" h="62296">
                    <a:moveTo>
                      <a:pt x="59979" y="33908"/>
                    </a:moveTo>
                    <a:lnTo>
                      <a:pt x="8795" y="33908"/>
                    </a:lnTo>
                    <a:cubicBezTo>
                      <a:pt x="9363" y="40592"/>
                      <a:pt x="11727" y="45774"/>
                      <a:pt x="15889" y="49454"/>
                    </a:cubicBezTo>
                    <a:cubicBezTo>
                      <a:pt x="20088" y="53171"/>
                      <a:pt x="25006" y="55030"/>
                      <a:pt x="30642" y="55030"/>
                    </a:cubicBezTo>
                    <a:cubicBezTo>
                      <a:pt x="35333" y="55030"/>
                      <a:pt x="39409" y="53885"/>
                      <a:pt x="42871" y="51613"/>
                    </a:cubicBezTo>
                    <a:cubicBezTo>
                      <a:pt x="46332" y="49341"/>
                      <a:pt x="48857" y="46281"/>
                      <a:pt x="50446" y="42413"/>
                    </a:cubicBezTo>
                    <a:lnTo>
                      <a:pt x="59469" y="42413"/>
                    </a:lnTo>
                    <a:cubicBezTo>
                      <a:pt x="57388" y="48684"/>
                      <a:pt x="53813" y="53566"/>
                      <a:pt x="48744" y="57058"/>
                    </a:cubicBezTo>
                    <a:cubicBezTo>
                      <a:pt x="43675" y="60550"/>
                      <a:pt x="37641" y="62296"/>
                      <a:pt x="30642" y="62296"/>
                    </a:cubicBezTo>
                    <a:cubicBezTo>
                      <a:pt x="22017" y="62296"/>
                      <a:pt x="14735" y="59405"/>
                      <a:pt x="8795" y="53622"/>
                    </a:cubicBezTo>
                    <a:cubicBezTo>
                      <a:pt x="2932" y="47802"/>
                      <a:pt x="0" y="40310"/>
                      <a:pt x="0" y="31148"/>
                    </a:cubicBezTo>
                    <a:cubicBezTo>
                      <a:pt x="0" y="22136"/>
                      <a:pt x="2894" y="14701"/>
                      <a:pt x="8682" y="8843"/>
                    </a:cubicBezTo>
                    <a:cubicBezTo>
                      <a:pt x="14621" y="2948"/>
                      <a:pt x="21941" y="0"/>
                      <a:pt x="30642" y="0"/>
                    </a:cubicBezTo>
                    <a:cubicBezTo>
                      <a:pt x="38587" y="0"/>
                      <a:pt x="45491" y="2572"/>
                      <a:pt x="51354" y="7717"/>
                    </a:cubicBezTo>
                    <a:cubicBezTo>
                      <a:pt x="57407" y="12824"/>
                      <a:pt x="60433" y="19827"/>
                      <a:pt x="60433" y="28726"/>
                    </a:cubicBezTo>
                    <a:cubicBezTo>
                      <a:pt x="60433" y="31017"/>
                      <a:pt x="60282" y="32744"/>
                      <a:pt x="59980" y="33908"/>
                    </a:cubicBezTo>
                    <a:close/>
                    <a:moveTo>
                      <a:pt x="30642" y="7379"/>
                    </a:moveTo>
                    <a:cubicBezTo>
                      <a:pt x="25043" y="7379"/>
                      <a:pt x="20277" y="9087"/>
                      <a:pt x="16343" y="12504"/>
                    </a:cubicBezTo>
                    <a:cubicBezTo>
                      <a:pt x="12408" y="15921"/>
                      <a:pt x="9987" y="20596"/>
                      <a:pt x="9079" y="26529"/>
                    </a:cubicBezTo>
                    <a:lnTo>
                      <a:pt x="52035" y="26529"/>
                    </a:lnTo>
                    <a:cubicBezTo>
                      <a:pt x="51354" y="20521"/>
                      <a:pt x="48952" y="15828"/>
                      <a:pt x="44828" y="12448"/>
                    </a:cubicBezTo>
                    <a:cubicBezTo>
                      <a:pt x="40667" y="9069"/>
                      <a:pt x="35938" y="7379"/>
                      <a:pt x="30642" y="7379"/>
                    </a:cubicBezTo>
                    <a:close/>
                  </a:path>
                </a:pathLst>
              </a:custGeom>
              <a:solidFill>
                <a:srgbClr val="005286"/>
              </a:solidFill>
              <a:ln w="0"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17F98A30-0B25-CD99-B787-214B920D19F5}"/>
                  </a:ext>
                </a:extLst>
              </p:cNvPr>
              <p:cNvSpPr/>
              <p:nvPr/>
            </p:nvSpPr>
            <p:spPr>
              <a:xfrm>
                <a:off x="10982540" y="6520378"/>
                <a:ext cx="61114" cy="82516"/>
              </a:xfrm>
              <a:custGeom>
                <a:avLst/>
                <a:gdLst>
                  <a:gd name="connsiteX0" fmla="*/ 52886 w 61114"/>
                  <a:gd name="connsiteY0" fmla="*/ 80771 h 82516"/>
                  <a:gd name="connsiteX1" fmla="*/ 52886 w 61114"/>
                  <a:gd name="connsiteY1" fmla="*/ 71421 h 82516"/>
                  <a:gd name="connsiteX2" fmla="*/ 52376 w 61114"/>
                  <a:gd name="connsiteY2" fmla="*/ 71421 h 82516"/>
                  <a:gd name="connsiteX3" fmla="*/ 29734 w 61114"/>
                  <a:gd name="connsiteY3" fmla="*/ 82517 h 82516"/>
                  <a:gd name="connsiteX4" fmla="*/ 8682 w 61114"/>
                  <a:gd name="connsiteY4" fmla="*/ 73730 h 82516"/>
                  <a:gd name="connsiteX5" fmla="*/ 0 w 61114"/>
                  <a:gd name="connsiteY5" fmla="*/ 51369 h 82516"/>
                  <a:gd name="connsiteX6" fmla="*/ 8569 w 61114"/>
                  <a:gd name="connsiteY6" fmla="*/ 29064 h 82516"/>
                  <a:gd name="connsiteX7" fmla="*/ 29734 w 61114"/>
                  <a:gd name="connsiteY7" fmla="*/ 20221 h 82516"/>
                  <a:gd name="connsiteX8" fmla="*/ 51922 w 61114"/>
                  <a:gd name="connsiteY8" fmla="*/ 31373 h 82516"/>
                  <a:gd name="connsiteX9" fmla="*/ 52376 w 61114"/>
                  <a:gd name="connsiteY9" fmla="*/ 31373 h 82516"/>
                  <a:gd name="connsiteX10" fmla="*/ 52376 w 61114"/>
                  <a:gd name="connsiteY10" fmla="*/ 0 h 82516"/>
                  <a:gd name="connsiteX11" fmla="*/ 61114 w 61114"/>
                  <a:gd name="connsiteY11" fmla="*/ 0 h 82516"/>
                  <a:gd name="connsiteX12" fmla="*/ 61114 w 61114"/>
                  <a:gd name="connsiteY12" fmla="*/ 80771 h 82516"/>
                  <a:gd name="connsiteX13" fmla="*/ 52886 w 61114"/>
                  <a:gd name="connsiteY13" fmla="*/ 80771 h 82516"/>
                  <a:gd name="connsiteX14" fmla="*/ 31040 w 61114"/>
                  <a:gd name="connsiteY14" fmla="*/ 75251 h 82516"/>
                  <a:gd name="connsiteX15" fmla="*/ 46588 w 61114"/>
                  <a:gd name="connsiteY15" fmla="*/ 68548 h 82516"/>
                  <a:gd name="connsiteX16" fmla="*/ 52886 w 61114"/>
                  <a:gd name="connsiteY16" fmla="*/ 51369 h 82516"/>
                  <a:gd name="connsiteX17" fmla="*/ 46588 w 61114"/>
                  <a:gd name="connsiteY17" fmla="*/ 34302 h 82516"/>
                  <a:gd name="connsiteX18" fmla="*/ 31040 w 61114"/>
                  <a:gd name="connsiteY18" fmla="*/ 27600 h 82516"/>
                  <a:gd name="connsiteX19" fmla="*/ 15208 w 61114"/>
                  <a:gd name="connsiteY19" fmla="*/ 34302 h 82516"/>
                  <a:gd name="connsiteX20" fmla="*/ 8795 w 61114"/>
                  <a:gd name="connsiteY20" fmla="*/ 51369 h 82516"/>
                  <a:gd name="connsiteX21" fmla="*/ 15208 w 61114"/>
                  <a:gd name="connsiteY21" fmla="*/ 68548 h 82516"/>
                  <a:gd name="connsiteX22" fmla="*/ 31040 w 61114"/>
                  <a:gd name="connsiteY22" fmla="*/ 75251 h 8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4" h="82516">
                    <a:moveTo>
                      <a:pt x="52886" y="80771"/>
                    </a:moveTo>
                    <a:lnTo>
                      <a:pt x="52886" y="71421"/>
                    </a:lnTo>
                    <a:lnTo>
                      <a:pt x="52376" y="71421"/>
                    </a:lnTo>
                    <a:cubicBezTo>
                      <a:pt x="46928" y="78818"/>
                      <a:pt x="39381" y="82517"/>
                      <a:pt x="29734" y="82517"/>
                    </a:cubicBezTo>
                    <a:cubicBezTo>
                      <a:pt x="21487" y="82517"/>
                      <a:pt x="14470" y="79588"/>
                      <a:pt x="8682" y="73730"/>
                    </a:cubicBezTo>
                    <a:cubicBezTo>
                      <a:pt x="2894" y="67872"/>
                      <a:pt x="0" y="60419"/>
                      <a:pt x="0" y="51369"/>
                    </a:cubicBezTo>
                    <a:cubicBezTo>
                      <a:pt x="0" y="42394"/>
                      <a:pt x="2856" y="34959"/>
                      <a:pt x="8569" y="29064"/>
                    </a:cubicBezTo>
                    <a:cubicBezTo>
                      <a:pt x="14394" y="23168"/>
                      <a:pt x="21450" y="20221"/>
                      <a:pt x="29734" y="20221"/>
                    </a:cubicBezTo>
                    <a:cubicBezTo>
                      <a:pt x="39457" y="20221"/>
                      <a:pt x="46852" y="23938"/>
                      <a:pt x="51922" y="31373"/>
                    </a:cubicBezTo>
                    <a:lnTo>
                      <a:pt x="52376" y="31373"/>
                    </a:lnTo>
                    <a:lnTo>
                      <a:pt x="52376" y="0"/>
                    </a:lnTo>
                    <a:lnTo>
                      <a:pt x="61114" y="0"/>
                    </a:lnTo>
                    <a:lnTo>
                      <a:pt x="61114" y="80771"/>
                    </a:lnTo>
                    <a:lnTo>
                      <a:pt x="52886" y="80771"/>
                    </a:lnTo>
                    <a:close/>
                    <a:moveTo>
                      <a:pt x="31040" y="75251"/>
                    </a:moveTo>
                    <a:cubicBezTo>
                      <a:pt x="37244" y="75251"/>
                      <a:pt x="42426" y="73017"/>
                      <a:pt x="46588" y="68548"/>
                    </a:cubicBezTo>
                    <a:cubicBezTo>
                      <a:pt x="50787" y="64042"/>
                      <a:pt x="52886" y="58316"/>
                      <a:pt x="52886" y="51369"/>
                    </a:cubicBezTo>
                    <a:cubicBezTo>
                      <a:pt x="52886" y="44497"/>
                      <a:pt x="50787" y="38808"/>
                      <a:pt x="46588" y="34302"/>
                    </a:cubicBezTo>
                    <a:cubicBezTo>
                      <a:pt x="42426" y="29834"/>
                      <a:pt x="37244" y="27600"/>
                      <a:pt x="31040" y="27600"/>
                    </a:cubicBezTo>
                    <a:cubicBezTo>
                      <a:pt x="24760" y="27600"/>
                      <a:pt x="19482" y="29834"/>
                      <a:pt x="15208" y="34302"/>
                    </a:cubicBezTo>
                    <a:cubicBezTo>
                      <a:pt x="10933" y="38658"/>
                      <a:pt x="8795" y="44347"/>
                      <a:pt x="8795" y="51369"/>
                    </a:cubicBezTo>
                    <a:cubicBezTo>
                      <a:pt x="8795" y="58353"/>
                      <a:pt x="10933" y="64080"/>
                      <a:pt x="15208" y="68548"/>
                    </a:cubicBezTo>
                    <a:cubicBezTo>
                      <a:pt x="19482" y="73017"/>
                      <a:pt x="24760" y="75251"/>
                      <a:pt x="31040" y="75251"/>
                    </a:cubicBezTo>
                    <a:close/>
                  </a:path>
                </a:pathLst>
              </a:custGeom>
              <a:solidFill>
                <a:srgbClr val="005286"/>
              </a:solidFill>
              <a:ln w="0"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E58AD6D4-17F4-47EE-0B7C-9EC6AD45309A}"/>
                  </a:ext>
                </a:extLst>
              </p:cNvPr>
              <p:cNvSpPr/>
              <p:nvPr/>
            </p:nvSpPr>
            <p:spPr>
              <a:xfrm>
                <a:off x="11057783" y="6520603"/>
                <a:ext cx="11916" cy="80545"/>
              </a:xfrm>
              <a:custGeom>
                <a:avLst/>
                <a:gdLst>
                  <a:gd name="connsiteX0" fmla="*/ 10158 w 11916"/>
                  <a:gd name="connsiteY0" fmla="*/ 10082 h 80545"/>
                  <a:gd name="connsiteX1" fmla="*/ 5958 w 11916"/>
                  <a:gd name="connsiteY1" fmla="*/ 11828 h 80545"/>
                  <a:gd name="connsiteX2" fmla="*/ 1646 w 11916"/>
                  <a:gd name="connsiteY2" fmla="*/ 10082 h 80545"/>
                  <a:gd name="connsiteX3" fmla="*/ 0 w 11916"/>
                  <a:gd name="connsiteY3" fmla="*/ 5914 h 80545"/>
                  <a:gd name="connsiteX4" fmla="*/ 1646 w 11916"/>
                  <a:gd name="connsiteY4" fmla="*/ 1746 h 80545"/>
                  <a:gd name="connsiteX5" fmla="*/ 5958 w 11916"/>
                  <a:gd name="connsiteY5" fmla="*/ 0 h 80545"/>
                  <a:gd name="connsiteX6" fmla="*/ 10158 w 11916"/>
                  <a:gd name="connsiteY6" fmla="*/ 1746 h 80545"/>
                  <a:gd name="connsiteX7" fmla="*/ 11917 w 11916"/>
                  <a:gd name="connsiteY7" fmla="*/ 5914 h 80545"/>
                  <a:gd name="connsiteX8" fmla="*/ 10158 w 11916"/>
                  <a:gd name="connsiteY8" fmla="*/ 10082 h 80545"/>
                  <a:gd name="connsiteX9" fmla="*/ 10384 w 11916"/>
                  <a:gd name="connsiteY9" fmla="*/ 21742 h 80545"/>
                  <a:gd name="connsiteX10" fmla="*/ 10384 w 11916"/>
                  <a:gd name="connsiteY10" fmla="*/ 80546 h 80545"/>
                  <a:gd name="connsiteX11" fmla="*/ 1646 w 11916"/>
                  <a:gd name="connsiteY11" fmla="*/ 80546 h 80545"/>
                  <a:gd name="connsiteX12" fmla="*/ 1646 w 11916"/>
                  <a:gd name="connsiteY12" fmla="*/ 21742 h 80545"/>
                  <a:gd name="connsiteX13" fmla="*/ 10384 w 11916"/>
                  <a:gd name="connsiteY13" fmla="*/ 21742 h 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16" h="80545">
                    <a:moveTo>
                      <a:pt x="10158" y="10082"/>
                    </a:moveTo>
                    <a:cubicBezTo>
                      <a:pt x="9060" y="11246"/>
                      <a:pt x="7661" y="11828"/>
                      <a:pt x="5958" y="11828"/>
                    </a:cubicBezTo>
                    <a:cubicBezTo>
                      <a:pt x="4256" y="11828"/>
                      <a:pt x="2818" y="11246"/>
                      <a:pt x="1646" y="10082"/>
                    </a:cubicBezTo>
                    <a:cubicBezTo>
                      <a:pt x="549" y="8918"/>
                      <a:pt x="0" y="7529"/>
                      <a:pt x="0" y="5914"/>
                    </a:cubicBezTo>
                    <a:cubicBezTo>
                      <a:pt x="0" y="4300"/>
                      <a:pt x="549" y="2910"/>
                      <a:pt x="1646" y="1746"/>
                    </a:cubicBezTo>
                    <a:cubicBezTo>
                      <a:pt x="2818" y="582"/>
                      <a:pt x="4256" y="0"/>
                      <a:pt x="5958" y="0"/>
                    </a:cubicBezTo>
                    <a:cubicBezTo>
                      <a:pt x="7661" y="0"/>
                      <a:pt x="9060" y="582"/>
                      <a:pt x="10158" y="1746"/>
                    </a:cubicBezTo>
                    <a:cubicBezTo>
                      <a:pt x="11330" y="2910"/>
                      <a:pt x="11917" y="4300"/>
                      <a:pt x="11917" y="5914"/>
                    </a:cubicBezTo>
                    <a:cubicBezTo>
                      <a:pt x="11917" y="7529"/>
                      <a:pt x="11330" y="8918"/>
                      <a:pt x="10158" y="10082"/>
                    </a:cubicBezTo>
                    <a:close/>
                    <a:moveTo>
                      <a:pt x="10384" y="21742"/>
                    </a:moveTo>
                    <a:lnTo>
                      <a:pt x="10384" y="80546"/>
                    </a:lnTo>
                    <a:lnTo>
                      <a:pt x="1646" y="80546"/>
                    </a:lnTo>
                    <a:lnTo>
                      <a:pt x="1646" y="21742"/>
                    </a:lnTo>
                    <a:lnTo>
                      <a:pt x="10384" y="21742"/>
                    </a:lnTo>
                    <a:close/>
                  </a:path>
                </a:pathLst>
              </a:custGeom>
              <a:solidFill>
                <a:srgbClr val="005286"/>
              </a:solidFill>
              <a:ln w="0"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7DCB6FF9-1023-FF02-CE00-B5C906E05249}"/>
                  </a:ext>
                </a:extLst>
              </p:cNvPr>
              <p:cNvSpPr/>
              <p:nvPr/>
            </p:nvSpPr>
            <p:spPr>
              <a:xfrm>
                <a:off x="11080481" y="6540599"/>
                <a:ext cx="60092" cy="62296"/>
              </a:xfrm>
              <a:custGeom>
                <a:avLst/>
                <a:gdLst>
                  <a:gd name="connsiteX0" fmla="*/ 59128 w 60092"/>
                  <a:gd name="connsiteY0" fmla="*/ 20840 h 62296"/>
                  <a:gd name="connsiteX1" fmla="*/ 50333 w 60092"/>
                  <a:gd name="connsiteY1" fmla="*/ 20840 h 62296"/>
                  <a:gd name="connsiteX2" fmla="*/ 42956 w 60092"/>
                  <a:gd name="connsiteY2" fmla="*/ 11040 h 62296"/>
                  <a:gd name="connsiteX3" fmla="*/ 31153 w 60092"/>
                  <a:gd name="connsiteY3" fmla="*/ 7379 h 62296"/>
                  <a:gd name="connsiteX4" fmla="*/ 15208 w 60092"/>
                  <a:gd name="connsiteY4" fmla="*/ 14081 h 62296"/>
                  <a:gd name="connsiteX5" fmla="*/ 8795 w 60092"/>
                  <a:gd name="connsiteY5" fmla="*/ 31148 h 62296"/>
                  <a:gd name="connsiteX6" fmla="*/ 15208 w 60092"/>
                  <a:gd name="connsiteY6" fmla="*/ 48440 h 62296"/>
                  <a:gd name="connsiteX7" fmla="*/ 31153 w 60092"/>
                  <a:gd name="connsiteY7" fmla="*/ 55030 h 62296"/>
                  <a:gd name="connsiteX8" fmla="*/ 43580 w 60092"/>
                  <a:gd name="connsiteY8" fmla="*/ 50862 h 62296"/>
                  <a:gd name="connsiteX9" fmla="*/ 51241 w 60092"/>
                  <a:gd name="connsiteY9" fmla="*/ 39428 h 62296"/>
                  <a:gd name="connsiteX10" fmla="*/ 60093 w 60092"/>
                  <a:gd name="connsiteY10" fmla="*/ 39428 h 62296"/>
                  <a:gd name="connsiteX11" fmla="*/ 49255 w 60092"/>
                  <a:gd name="connsiteY11" fmla="*/ 56607 h 62296"/>
                  <a:gd name="connsiteX12" fmla="*/ 31153 w 60092"/>
                  <a:gd name="connsiteY12" fmla="*/ 62296 h 62296"/>
                  <a:gd name="connsiteX13" fmla="*/ 8966 w 60092"/>
                  <a:gd name="connsiteY13" fmla="*/ 53509 h 62296"/>
                  <a:gd name="connsiteX14" fmla="*/ 0 w 60092"/>
                  <a:gd name="connsiteY14" fmla="*/ 31148 h 62296"/>
                  <a:gd name="connsiteX15" fmla="*/ 8966 w 60092"/>
                  <a:gd name="connsiteY15" fmla="*/ 8843 h 62296"/>
                  <a:gd name="connsiteX16" fmla="*/ 31153 w 60092"/>
                  <a:gd name="connsiteY16" fmla="*/ 0 h 62296"/>
                  <a:gd name="connsiteX17" fmla="*/ 48801 w 60092"/>
                  <a:gd name="connsiteY17" fmla="*/ 5633 h 62296"/>
                  <a:gd name="connsiteX18" fmla="*/ 59128 w 60092"/>
                  <a:gd name="connsiteY18" fmla="*/ 20840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92" h="62296">
                    <a:moveTo>
                      <a:pt x="59128" y="20840"/>
                    </a:moveTo>
                    <a:lnTo>
                      <a:pt x="50333" y="20840"/>
                    </a:lnTo>
                    <a:cubicBezTo>
                      <a:pt x="48971" y="16748"/>
                      <a:pt x="46512" y="13481"/>
                      <a:pt x="42956" y="11040"/>
                    </a:cubicBezTo>
                    <a:cubicBezTo>
                      <a:pt x="39400" y="8599"/>
                      <a:pt x="35466" y="7379"/>
                      <a:pt x="31153" y="7379"/>
                    </a:cubicBezTo>
                    <a:cubicBezTo>
                      <a:pt x="24797" y="7379"/>
                      <a:pt x="19482" y="9613"/>
                      <a:pt x="15208" y="14081"/>
                    </a:cubicBezTo>
                    <a:cubicBezTo>
                      <a:pt x="10933" y="18437"/>
                      <a:pt x="8795" y="24126"/>
                      <a:pt x="8795" y="31148"/>
                    </a:cubicBezTo>
                    <a:cubicBezTo>
                      <a:pt x="8795" y="38208"/>
                      <a:pt x="10933" y="43972"/>
                      <a:pt x="15208" y="48440"/>
                    </a:cubicBezTo>
                    <a:cubicBezTo>
                      <a:pt x="19520" y="52834"/>
                      <a:pt x="24835" y="55030"/>
                      <a:pt x="31153" y="55030"/>
                    </a:cubicBezTo>
                    <a:cubicBezTo>
                      <a:pt x="35541" y="55030"/>
                      <a:pt x="39683" y="53641"/>
                      <a:pt x="43580" y="50862"/>
                    </a:cubicBezTo>
                    <a:cubicBezTo>
                      <a:pt x="47363" y="48158"/>
                      <a:pt x="49917" y="44347"/>
                      <a:pt x="51241" y="39428"/>
                    </a:cubicBezTo>
                    <a:lnTo>
                      <a:pt x="60093" y="39428"/>
                    </a:lnTo>
                    <a:cubicBezTo>
                      <a:pt x="58353" y="47013"/>
                      <a:pt x="54740" y="52740"/>
                      <a:pt x="49255" y="56607"/>
                    </a:cubicBezTo>
                    <a:cubicBezTo>
                      <a:pt x="43845" y="60400"/>
                      <a:pt x="37811" y="62296"/>
                      <a:pt x="31153" y="62296"/>
                    </a:cubicBezTo>
                    <a:cubicBezTo>
                      <a:pt x="22263" y="62296"/>
                      <a:pt x="14867" y="59367"/>
                      <a:pt x="8966" y="53509"/>
                    </a:cubicBezTo>
                    <a:cubicBezTo>
                      <a:pt x="2989" y="47577"/>
                      <a:pt x="0" y="40123"/>
                      <a:pt x="0" y="31148"/>
                    </a:cubicBezTo>
                    <a:cubicBezTo>
                      <a:pt x="0" y="22211"/>
                      <a:pt x="2989" y="14776"/>
                      <a:pt x="8966" y="8843"/>
                    </a:cubicBezTo>
                    <a:cubicBezTo>
                      <a:pt x="14905" y="2948"/>
                      <a:pt x="22301" y="0"/>
                      <a:pt x="31153" y="0"/>
                    </a:cubicBezTo>
                    <a:cubicBezTo>
                      <a:pt x="37811" y="0"/>
                      <a:pt x="43694" y="1878"/>
                      <a:pt x="48801" y="5633"/>
                    </a:cubicBezTo>
                    <a:cubicBezTo>
                      <a:pt x="54173" y="9500"/>
                      <a:pt x="57615" y="14570"/>
                      <a:pt x="59128" y="20840"/>
                    </a:cubicBezTo>
                    <a:close/>
                  </a:path>
                </a:pathLst>
              </a:custGeom>
              <a:solidFill>
                <a:srgbClr val="005286"/>
              </a:solidFill>
              <a:ln w="0"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27A296B5-717E-908E-5137-52FF8E2478DD}"/>
                  </a:ext>
                </a:extLst>
              </p:cNvPr>
              <p:cNvSpPr/>
              <p:nvPr/>
            </p:nvSpPr>
            <p:spPr>
              <a:xfrm>
                <a:off x="11149370" y="6540599"/>
                <a:ext cx="61114" cy="62296"/>
              </a:xfrm>
              <a:custGeom>
                <a:avLst/>
                <a:gdLst>
                  <a:gd name="connsiteX0" fmla="*/ 52773 w 61114"/>
                  <a:gd name="connsiteY0" fmla="*/ 60550 h 62296"/>
                  <a:gd name="connsiteX1" fmla="*/ 52773 w 61114"/>
                  <a:gd name="connsiteY1" fmla="*/ 51087 h 62296"/>
                  <a:gd name="connsiteX2" fmla="*/ 52262 w 61114"/>
                  <a:gd name="connsiteY2" fmla="*/ 51087 h 62296"/>
                  <a:gd name="connsiteX3" fmla="*/ 29734 w 61114"/>
                  <a:gd name="connsiteY3" fmla="*/ 62296 h 62296"/>
                  <a:gd name="connsiteX4" fmla="*/ 8682 w 61114"/>
                  <a:gd name="connsiteY4" fmla="*/ 53509 h 62296"/>
                  <a:gd name="connsiteX5" fmla="*/ 0 w 61114"/>
                  <a:gd name="connsiteY5" fmla="*/ 31148 h 62296"/>
                  <a:gd name="connsiteX6" fmla="*/ 8568 w 61114"/>
                  <a:gd name="connsiteY6" fmla="*/ 8843 h 62296"/>
                  <a:gd name="connsiteX7" fmla="*/ 29734 w 61114"/>
                  <a:gd name="connsiteY7" fmla="*/ 0 h 62296"/>
                  <a:gd name="connsiteX8" fmla="*/ 51808 w 61114"/>
                  <a:gd name="connsiteY8" fmla="*/ 11040 h 62296"/>
                  <a:gd name="connsiteX9" fmla="*/ 52376 w 61114"/>
                  <a:gd name="connsiteY9" fmla="*/ 11040 h 62296"/>
                  <a:gd name="connsiteX10" fmla="*/ 52376 w 61114"/>
                  <a:gd name="connsiteY10" fmla="*/ 1746 h 62296"/>
                  <a:gd name="connsiteX11" fmla="*/ 61114 w 61114"/>
                  <a:gd name="connsiteY11" fmla="*/ 1746 h 62296"/>
                  <a:gd name="connsiteX12" fmla="*/ 61114 w 61114"/>
                  <a:gd name="connsiteY12" fmla="*/ 60550 h 62296"/>
                  <a:gd name="connsiteX13" fmla="*/ 52773 w 61114"/>
                  <a:gd name="connsiteY13" fmla="*/ 60550 h 62296"/>
                  <a:gd name="connsiteX14" fmla="*/ 31040 w 61114"/>
                  <a:gd name="connsiteY14" fmla="*/ 55030 h 62296"/>
                  <a:gd name="connsiteX15" fmla="*/ 46588 w 61114"/>
                  <a:gd name="connsiteY15" fmla="*/ 48328 h 62296"/>
                  <a:gd name="connsiteX16" fmla="*/ 52886 w 61114"/>
                  <a:gd name="connsiteY16" fmla="*/ 31148 h 62296"/>
                  <a:gd name="connsiteX17" fmla="*/ 46588 w 61114"/>
                  <a:gd name="connsiteY17" fmla="*/ 14081 h 62296"/>
                  <a:gd name="connsiteX18" fmla="*/ 31040 w 61114"/>
                  <a:gd name="connsiteY18" fmla="*/ 7379 h 62296"/>
                  <a:gd name="connsiteX19" fmla="*/ 15207 w 61114"/>
                  <a:gd name="connsiteY19" fmla="*/ 14081 h 62296"/>
                  <a:gd name="connsiteX20" fmla="*/ 8795 w 61114"/>
                  <a:gd name="connsiteY20" fmla="*/ 31148 h 62296"/>
                  <a:gd name="connsiteX21" fmla="*/ 15207 w 61114"/>
                  <a:gd name="connsiteY21" fmla="*/ 48328 h 62296"/>
                  <a:gd name="connsiteX22" fmla="*/ 31040 w 61114"/>
                  <a:gd name="connsiteY22" fmla="*/ 55030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4" h="62296">
                    <a:moveTo>
                      <a:pt x="52773" y="60550"/>
                    </a:moveTo>
                    <a:lnTo>
                      <a:pt x="52773" y="51087"/>
                    </a:lnTo>
                    <a:lnTo>
                      <a:pt x="52262" y="51087"/>
                    </a:lnTo>
                    <a:cubicBezTo>
                      <a:pt x="46815" y="58560"/>
                      <a:pt x="39305" y="62296"/>
                      <a:pt x="29734" y="62296"/>
                    </a:cubicBezTo>
                    <a:cubicBezTo>
                      <a:pt x="21487" y="62296"/>
                      <a:pt x="14470" y="59367"/>
                      <a:pt x="8682" y="53509"/>
                    </a:cubicBezTo>
                    <a:cubicBezTo>
                      <a:pt x="2894" y="47652"/>
                      <a:pt x="0" y="40198"/>
                      <a:pt x="0" y="31148"/>
                    </a:cubicBezTo>
                    <a:cubicBezTo>
                      <a:pt x="0" y="22174"/>
                      <a:pt x="2856" y="14739"/>
                      <a:pt x="8568" y="8843"/>
                    </a:cubicBezTo>
                    <a:cubicBezTo>
                      <a:pt x="14394" y="2948"/>
                      <a:pt x="21450" y="0"/>
                      <a:pt x="29734" y="0"/>
                    </a:cubicBezTo>
                    <a:cubicBezTo>
                      <a:pt x="39343" y="0"/>
                      <a:pt x="46701" y="3680"/>
                      <a:pt x="51808" y="11040"/>
                    </a:cubicBezTo>
                    <a:lnTo>
                      <a:pt x="52376" y="11040"/>
                    </a:lnTo>
                    <a:lnTo>
                      <a:pt x="52376" y="1746"/>
                    </a:lnTo>
                    <a:lnTo>
                      <a:pt x="61114" y="1746"/>
                    </a:lnTo>
                    <a:lnTo>
                      <a:pt x="61114" y="60550"/>
                    </a:lnTo>
                    <a:lnTo>
                      <a:pt x="52773" y="60550"/>
                    </a:lnTo>
                    <a:close/>
                    <a:moveTo>
                      <a:pt x="31040" y="55030"/>
                    </a:moveTo>
                    <a:cubicBezTo>
                      <a:pt x="37244" y="55030"/>
                      <a:pt x="42426" y="52796"/>
                      <a:pt x="46588" y="48328"/>
                    </a:cubicBezTo>
                    <a:cubicBezTo>
                      <a:pt x="50787" y="43821"/>
                      <a:pt x="52886" y="38095"/>
                      <a:pt x="52886" y="31148"/>
                    </a:cubicBezTo>
                    <a:cubicBezTo>
                      <a:pt x="52886" y="24276"/>
                      <a:pt x="50787" y="18588"/>
                      <a:pt x="46588" y="14081"/>
                    </a:cubicBezTo>
                    <a:cubicBezTo>
                      <a:pt x="42426" y="9613"/>
                      <a:pt x="37244" y="7379"/>
                      <a:pt x="31040" y="7379"/>
                    </a:cubicBezTo>
                    <a:cubicBezTo>
                      <a:pt x="24760" y="7379"/>
                      <a:pt x="19482" y="9613"/>
                      <a:pt x="15207" y="14081"/>
                    </a:cubicBezTo>
                    <a:cubicBezTo>
                      <a:pt x="10933" y="18437"/>
                      <a:pt x="8795" y="24126"/>
                      <a:pt x="8795" y="31148"/>
                    </a:cubicBezTo>
                    <a:cubicBezTo>
                      <a:pt x="8795" y="38133"/>
                      <a:pt x="10933" y="43859"/>
                      <a:pt x="15207" y="48328"/>
                    </a:cubicBezTo>
                    <a:cubicBezTo>
                      <a:pt x="19482" y="52796"/>
                      <a:pt x="24760" y="55030"/>
                      <a:pt x="31040" y="55030"/>
                    </a:cubicBezTo>
                    <a:close/>
                  </a:path>
                </a:pathLst>
              </a:custGeom>
              <a:solidFill>
                <a:srgbClr val="005286"/>
              </a:solidFill>
              <a:ln w="0"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CDCECDA6-BF89-7183-0653-16F0B7A4ABCF}"/>
                  </a:ext>
                </a:extLst>
              </p:cNvPr>
              <p:cNvSpPr/>
              <p:nvPr/>
            </p:nvSpPr>
            <p:spPr>
              <a:xfrm>
                <a:off x="11221606" y="6526180"/>
                <a:ext cx="36770" cy="76490"/>
              </a:xfrm>
              <a:custGeom>
                <a:avLst/>
                <a:gdLst>
                  <a:gd name="connsiteX0" fmla="*/ 10271 w 36770"/>
                  <a:gd name="connsiteY0" fmla="*/ 61001 h 76490"/>
                  <a:gd name="connsiteX1" fmla="*/ 10271 w 36770"/>
                  <a:gd name="connsiteY1" fmla="*/ 23262 h 76490"/>
                  <a:gd name="connsiteX2" fmla="*/ 0 w 36770"/>
                  <a:gd name="connsiteY2" fmla="*/ 23262 h 76490"/>
                  <a:gd name="connsiteX3" fmla="*/ 0 w 36770"/>
                  <a:gd name="connsiteY3" fmla="*/ 16165 h 76490"/>
                  <a:gd name="connsiteX4" fmla="*/ 10271 w 36770"/>
                  <a:gd name="connsiteY4" fmla="*/ 16165 h 76490"/>
                  <a:gd name="connsiteX5" fmla="*/ 10271 w 36770"/>
                  <a:gd name="connsiteY5" fmla="*/ 0 h 76490"/>
                  <a:gd name="connsiteX6" fmla="*/ 18953 w 36770"/>
                  <a:gd name="connsiteY6" fmla="*/ 0 h 76490"/>
                  <a:gd name="connsiteX7" fmla="*/ 18953 w 36770"/>
                  <a:gd name="connsiteY7" fmla="*/ 16165 h 76490"/>
                  <a:gd name="connsiteX8" fmla="*/ 34558 w 36770"/>
                  <a:gd name="connsiteY8" fmla="*/ 16165 h 76490"/>
                  <a:gd name="connsiteX9" fmla="*/ 34558 w 36770"/>
                  <a:gd name="connsiteY9" fmla="*/ 23262 h 76490"/>
                  <a:gd name="connsiteX10" fmla="*/ 18953 w 36770"/>
                  <a:gd name="connsiteY10" fmla="*/ 23262 h 76490"/>
                  <a:gd name="connsiteX11" fmla="*/ 18953 w 36770"/>
                  <a:gd name="connsiteY11" fmla="*/ 60663 h 76490"/>
                  <a:gd name="connsiteX12" fmla="*/ 20825 w 36770"/>
                  <a:gd name="connsiteY12" fmla="*/ 67084 h 76490"/>
                  <a:gd name="connsiteX13" fmla="*/ 27351 w 36770"/>
                  <a:gd name="connsiteY13" fmla="*/ 69112 h 76490"/>
                  <a:gd name="connsiteX14" fmla="*/ 36771 w 36770"/>
                  <a:gd name="connsiteY14" fmla="*/ 67703 h 76490"/>
                  <a:gd name="connsiteX15" fmla="*/ 36771 w 36770"/>
                  <a:gd name="connsiteY15" fmla="*/ 75082 h 76490"/>
                  <a:gd name="connsiteX16" fmla="*/ 26386 w 36770"/>
                  <a:gd name="connsiteY16" fmla="*/ 76490 h 76490"/>
                  <a:gd name="connsiteX17" fmla="*/ 14101 w 36770"/>
                  <a:gd name="connsiteY17" fmla="*/ 72885 h 76490"/>
                  <a:gd name="connsiteX18" fmla="*/ 10271 w 36770"/>
                  <a:gd name="connsiteY18" fmla="*/ 61001 h 7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70" h="76490">
                    <a:moveTo>
                      <a:pt x="10271" y="61001"/>
                    </a:moveTo>
                    <a:lnTo>
                      <a:pt x="10271" y="23262"/>
                    </a:lnTo>
                    <a:lnTo>
                      <a:pt x="0" y="23262"/>
                    </a:lnTo>
                    <a:lnTo>
                      <a:pt x="0" y="16165"/>
                    </a:lnTo>
                    <a:lnTo>
                      <a:pt x="10271" y="16165"/>
                    </a:lnTo>
                    <a:lnTo>
                      <a:pt x="10271" y="0"/>
                    </a:lnTo>
                    <a:lnTo>
                      <a:pt x="18953" y="0"/>
                    </a:lnTo>
                    <a:lnTo>
                      <a:pt x="18953" y="16165"/>
                    </a:lnTo>
                    <a:lnTo>
                      <a:pt x="34558" y="16165"/>
                    </a:lnTo>
                    <a:lnTo>
                      <a:pt x="34558" y="23262"/>
                    </a:lnTo>
                    <a:lnTo>
                      <a:pt x="18953" y="23262"/>
                    </a:lnTo>
                    <a:lnTo>
                      <a:pt x="18953" y="60663"/>
                    </a:lnTo>
                    <a:cubicBezTo>
                      <a:pt x="18953" y="63592"/>
                      <a:pt x="19577" y="65732"/>
                      <a:pt x="20825" y="67084"/>
                    </a:cubicBezTo>
                    <a:cubicBezTo>
                      <a:pt x="22074" y="68436"/>
                      <a:pt x="24249" y="69112"/>
                      <a:pt x="27351" y="69112"/>
                    </a:cubicBezTo>
                    <a:cubicBezTo>
                      <a:pt x="30378" y="69112"/>
                      <a:pt x="33518" y="68642"/>
                      <a:pt x="36771" y="67703"/>
                    </a:cubicBezTo>
                    <a:lnTo>
                      <a:pt x="36771" y="75082"/>
                    </a:lnTo>
                    <a:cubicBezTo>
                      <a:pt x="33064" y="76021"/>
                      <a:pt x="29602" y="76490"/>
                      <a:pt x="26386" y="76490"/>
                    </a:cubicBezTo>
                    <a:cubicBezTo>
                      <a:pt x="20750" y="76490"/>
                      <a:pt x="16655" y="75289"/>
                      <a:pt x="14101" y="72885"/>
                    </a:cubicBezTo>
                    <a:cubicBezTo>
                      <a:pt x="11548" y="70482"/>
                      <a:pt x="10271" y="66521"/>
                      <a:pt x="10271" y="61001"/>
                    </a:cubicBezTo>
                    <a:close/>
                  </a:path>
                </a:pathLst>
              </a:custGeom>
              <a:solidFill>
                <a:srgbClr val="005286"/>
              </a:solidFill>
              <a:ln w="0"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3DAD708A-ABB2-ED5B-FA17-A070B414B21B}"/>
                  </a:ext>
                </a:extLst>
              </p:cNvPr>
              <p:cNvSpPr/>
              <p:nvPr/>
            </p:nvSpPr>
            <p:spPr>
              <a:xfrm>
                <a:off x="11268988" y="6520603"/>
                <a:ext cx="11916" cy="80545"/>
              </a:xfrm>
              <a:custGeom>
                <a:avLst/>
                <a:gdLst>
                  <a:gd name="connsiteX0" fmla="*/ 10157 w 11916"/>
                  <a:gd name="connsiteY0" fmla="*/ 10082 h 80545"/>
                  <a:gd name="connsiteX1" fmla="*/ 5958 w 11916"/>
                  <a:gd name="connsiteY1" fmla="*/ 11828 h 80545"/>
                  <a:gd name="connsiteX2" fmla="*/ 1645 w 11916"/>
                  <a:gd name="connsiteY2" fmla="*/ 10082 h 80545"/>
                  <a:gd name="connsiteX3" fmla="*/ 0 w 11916"/>
                  <a:gd name="connsiteY3" fmla="*/ 5914 h 80545"/>
                  <a:gd name="connsiteX4" fmla="*/ 1645 w 11916"/>
                  <a:gd name="connsiteY4" fmla="*/ 1746 h 80545"/>
                  <a:gd name="connsiteX5" fmla="*/ 5958 w 11916"/>
                  <a:gd name="connsiteY5" fmla="*/ 0 h 80545"/>
                  <a:gd name="connsiteX6" fmla="*/ 10157 w 11916"/>
                  <a:gd name="connsiteY6" fmla="*/ 1746 h 80545"/>
                  <a:gd name="connsiteX7" fmla="*/ 11916 w 11916"/>
                  <a:gd name="connsiteY7" fmla="*/ 5914 h 80545"/>
                  <a:gd name="connsiteX8" fmla="*/ 10157 w 11916"/>
                  <a:gd name="connsiteY8" fmla="*/ 10082 h 80545"/>
                  <a:gd name="connsiteX9" fmla="*/ 10384 w 11916"/>
                  <a:gd name="connsiteY9" fmla="*/ 21742 h 80545"/>
                  <a:gd name="connsiteX10" fmla="*/ 10384 w 11916"/>
                  <a:gd name="connsiteY10" fmla="*/ 80546 h 80545"/>
                  <a:gd name="connsiteX11" fmla="*/ 1645 w 11916"/>
                  <a:gd name="connsiteY11" fmla="*/ 80546 h 80545"/>
                  <a:gd name="connsiteX12" fmla="*/ 1645 w 11916"/>
                  <a:gd name="connsiteY12" fmla="*/ 21742 h 80545"/>
                  <a:gd name="connsiteX13" fmla="*/ 10384 w 11916"/>
                  <a:gd name="connsiteY13" fmla="*/ 21742 h 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16" h="80545">
                    <a:moveTo>
                      <a:pt x="10157" y="10082"/>
                    </a:moveTo>
                    <a:cubicBezTo>
                      <a:pt x="9060" y="11246"/>
                      <a:pt x="7661" y="11828"/>
                      <a:pt x="5958" y="11828"/>
                    </a:cubicBezTo>
                    <a:cubicBezTo>
                      <a:pt x="4256" y="11828"/>
                      <a:pt x="2818" y="11246"/>
                      <a:pt x="1645" y="10082"/>
                    </a:cubicBezTo>
                    <a:cubicBezTo>
                      <a:pt x="548" y="8918"/>
                      <a:pt x="0" y="7529"/>
                      <a:pt x="0" y="5914"/>
                    </a:cubicBezTo>
                    <a:cubicBezTo>
                      <a:pt x="0" y="4300"/>
                      <a:pt x="548" y="2910"/>
                      <a:pt x="1645" y="1746"/>
                    </a:cubicBezTo>
                    <a:cubicBezTo>
                      <a:pt x="2818" y="582"/>
                      <a:pt x="4256" y="0"/>
                      <a:pt x="5958" y="0"/>
                    </a:cubicBezTo>
                    <a:cubicBezTo>
                      <a:pt x="7661" y="0"/>
                      <a:pt x="9060" y="582"/>
                      <a:pt x="10157" y="1746"/>
                    </a:cubicBezTo>
                    <a:cubicBezTo>
                      <a:pt x="11330" y="2910"/>
                      <a:pt x="11916" y="4300"/>
                      <a:pt x="11916" y="5914"/>
                    </a:cubicBezTo>
                    <a:cubicBezTo>
                      <a:pt x="11916" y="7529"/>
                      <a:pt x="11330" y="8918"/>
                      <a:pt x="10157" y="10082"/>
                    </a:cubicBezTo>
                    <a:close/>
                    <a:moveTo>
                      <a:pt x="10384" y="21742"/>
                    </a:moveTo>
                    <a:lnTo>
                      <a:pt x="10384" y="80546"/>
                    </a:lnTo>
                    <a:lnTo>
                      <a:pt x="1645" y="80546"/>
                    </a:lnTo>
                    <a:lnTo>
                      <a:pt x="1645" y="21742"/>
                    </a:lnTo>
                    <a:lnTo>
                      <a:pt x="10384" y="21742"/>
                    </a:lnTo>
                    <a:close/>
                  </a:path>
                </a:pathLst>
              </a:custGeom>
              <a:solidFill>
                <a:srgbClr val="005286"/>
              </a:solidFill>
              <a:ln w="0"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6B9C3439-BF92-950F-686A-126BBD29E4CC}"/>
                  </a:ext>
                </a:extLst>
              </p:cNvPr>
              <p:cNvSpPr/>
              <p:nvPr/>
            </p:nvSpPr>
            <p:spPr>
              <a:xfrm>
                <a:off x="11291686" y="6540599"/>
                <a:ext cx="60433" cy="62296"/>
              </a:xfrm>
              <a:custGeom>
                <a:avLst/>
                <a:gdLst>
                  <a:gd name="connsiteX0" fmla="*/ 59979 w 60433"/>
                  <a:gd name="connsiteY0" fmla="*/ 33908 h 62296"/>
                  <a:gd name="connsiteX1" fmla="*/ 8795 w 60433"/>
                  <a:gd name="connsiteY1" fmla="*/ 33908 h 62296"/>
                  <a:gd name="connsiteX2" fmla="*/ 15889 w 60433"/>
                  <a:gd name="connsiteY2" fmla="*/ 49454 h 62296"/>
                  <a:gd name="connsiteX3" fmla="*/ 30642 w 60433"/>
                  <a:gd name="connsiteY3" fmla="*/ 55030 h 62296"/>
                  <a:gd name="connsiteX4" fmla="*/ 42871 w 60433"/>
                  <a:gd name="connsiteY4" fmla="*/ 51613 h 62296"/>
                  <a:gd name="connsiteX5" fmla="*/ 50446 w 60433"/>
                  <a:gd name="connsiteY5" fmla="*/ 42413 h 62296"/>
                  <a:gd name="connsiteX6" fmla="*/ 59469 w 60433"/>
                  <a:gd name="connsiteY6" fmla="*/ 42413 h 62296"/>
                  <a:gd name="connsiteX7" fmla="*/ 48744 w 60433"/>
                  <a:gd name="connsiteY7" fmla="*/ 57058 h 62296"/>
                  <a:gd name="connsiteX8" fmla="*/ 30642 w 60433"/>
                  <a:gd name="connsiteY8" fmla="*/ 62296 h 62296"/>
                  <a:gd name="connsiteX9" fmla="*/ 8795 w 60433"/>
                  <a:gd name="connsiteY9" fmla="*/ 53622 h 62296"/>
                  <a:gd name="connsiteX10" fmla="*/ 0 w 60433"/>
                  <a:gd name="connsiteY10" fmla="*/ 31148 h 62296"/>
                  <a:gd name="connsiteX11" fmla="*/ 8682 w 60433"/>
                  <a:gd name="connsiteY11" fmla="*/ 8843 h 62296"/>
                  <a:gd name="connsiteX12" fmla="*/ 30642 w 60433"/>
                  <a:gd name="connsiteY12" fmla="*/ 0 h 62296"/>
                  <a:gd name="connsiteX13" fmla="*/ 51354 w 60433"/>
                  <a:gd name="connsiteY13" fmla="*/ 7717 h 62296"/>
                  <a:gd name="connsiteX14" fmla="*/ 60433 w 60433"/>
                  <a:gd name="connsiteY14" fmla="*/ 28726 h 62296"/>
                  <a:gd name="connsiteX15" fmla="*/ 59979 w 60433"/>
                  <a:gd name="connsiteY15" fmla="*/ 33908 h 62296"/>
                  <a:gd name="connsiteX16" fmla="*/ 30642 w 60433"/>
                  <a:gd name="connsiteY16" fmla="*/ 7379 h 62296"/>
                  <a:gd name="connsiteX17" fmla="*/ 16342 w 60433"/>
                  <a:gd name="connsiteY17" fmla="*/ 12504 h 62296"/>
                  <a:gd name="connsiteX18" fmla="*/ 9079 w 60433"/>
                  <a:gd name="connsiteY18" fmla="*/ 26529 h 62296"/>
                  <a:gd name="connsiteX19" fmla="*/ 52035 w 60433"/>
                  <a:gd name="connsiteY19" fmla="*/ 26529 h 62296"/>
                  <a:gd name="connsiteX20" fmla="*/ 44828 w 60433"/>
                  <a:gd name="connsiteY20" fmla="*/ 12448 h 62296"/>
                  <a:gd name="connsiteX21" fmla="*/ 30642 w 60433"/>
                  <a:gd name="connsiteY21" fmla="*/ 7379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33" h="62296">
                    <a:moveTo>
                      <a:pt x="59979" y="33908"/>
                    </a:moveTo>
                    <a:lnTo>
                      <a:pt x="8795" y="33908"/>
                    </a:lnTo>
                    <a:cubicBezTo>
                      <a:pt x="9363" y="40592"/>
                      <a:pt x="11727" y="45774"/>
                      <a:pt x="15889" y="49454"/>
                    </a:cubicBezTo>
                    <a:cubicBezTo>
                      <a:pt x="20088" y="53171"/>
                      <a:pt x="25006" y="55030"/>
                      <a:pt x="30642" y="55030"/>
                    </a:cubicBezTo>
                    <a:cubicBezTo>
                      <a:pt x="35333" y="55030"/>
                      <a:pt x="39409" y="53885"/>
                      <a:pt x="42871" y="51613"/>
                    </a:cubicBezTo>
                    <a:cubicBezTo>
                      <a:pt x="46332" y="49341"/>
                      <a:pt x="48857" y="46281"/>
                      <a:pt x="50446" y="42413"/>
                    </a:cubicBezTo>
                    <a:lnTo>
                      <a:pt x="59469" y="42413"/>
                    </a:lnTo>
                    <a:cubicBezTo>
                      <a:pt x="57388" y="48684"/>
                      <a:pt x="53813" y="53566"/>
                      <a:pt x="48744" y="57058"/>
                    </a:cubicBezTo>
                    <a:cubicBezTo>
                      <a:pt x="43675" y="60550"/>
                      <a:pt x="37641" y="62296"/>
                      <a:pt x="30642" y="62296"/>
                    </a:cubicBezTo>
                    <a:cubicBezTo>
                      <a:pt x="22017" y="62296"/>
                      <a:pt x="14735" y="59405"/>
                      <a:pt x="8795" y="53622"/>
                    </a:cubicBezTo>
                    <a:cubicBezTo>
                      <a:pt x="2932" y="47802"/>
                      <a:pt x="0" y="40310"/>
                      <a:pt x="0" y="31148"/>
                    </a:cubicBezTo>
                    <a:cubicBezTo>
                      <a:pt x="0" y="22136"/>
                      <a:pt x="2894" y="14701"/>
                      <a:pt x="8682" y="8843"/>
                    </a:cubicBezTo>
                    <a:cubicBezTo>
                      <a:pt x="14621" y="2948"/>
                      <a:pt x="21941" y="0"/>
                      <a:pt x="30642" y="0"/>
                    </a:cubicBezTo>
                    <a:cubicBezTo>
                      <a:pt x="38587" y="0"/>
                      <a:pt x="45490" y="2572"/>
                      <a:pt x="51354" y="7717"/>
                    </a:cubicBezTo>
                    <a:cubicBezTo>
                      <a:pt x="57407" y="12824"/>
                      <a:pt x="60433" y="19827"/>
                      <a:pt x="60433" y="28726"/>
                    </a:cubicBezTo>
                    <a:cubicBezTo>
                      <a:pt x="60433" y="31017"/>
                      <a:pt x="60282" y="32744"/>
                      <a:pt x="59979" y="33908"/>
                    </a:cubicBezTo>
                    <a:close/>
                    <a:moveTo>
                      <a:pt x="30642" y="7379"/>
                    </a:moveTo>
                    <a:cubicBezTo>
                      <a:pt x="25043" y="7379"/>
                      <a:pt x="20277" y="9087"/>
                      <a:pt x="16342" y="12504"/>
                    </a:cubicBezTo>
                    <a:cubicBezTo>
                      <a:pt x="12408" y="15921"/>
                      <a:pt x="9987" y="20596"/>
                      <a:pt x="9079" y="26529"/>
                    </a:cubicBezTo>
                    <a:lnTo>
                      <a:pt x="52035" y="26529"/>
                    </a:lnTo>
                    <a:cubicBezTo>
                      <a:pt x="51354" y="20521"/>
                      <a:pt x="48952" y="15828"/>
                      <a:pt x="44828" y="12448"/>
                    </a:cubicBezTo>
                    <a:cubicBezTo>
                      <a:pt x="40667" y="9069"/>
                      <a:pt x="35938" y="7379"/>
                      <a:pt x="30642" y="7379"/>
                    </a:cubicBezTo>
                    <a:close/>
                  </a:path>
                </a:pathLst>
              </a:custGeom>
              <a:solidFill>
                <a:srgbClr val="005286"/>
              </a:solidFill>
              <a:ln w="0"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5F2F7969-4C17-0080-7AF4-DA962E14CE1A}"/>
                  </a:ext>
                </a:extLst>
              </p:cNvPr>
              <p:cNvSpPr/>
              <p:nvPr/>
            </p:nvSpPr>
            <p:spPr>
              <a:xfrm>
                <a:off x="11360915" y="6540599"/>
                <a:ext cx="62022" cy="62296"/>
              </a:xfrm>
              <a:custGeom>
                <a:avLst/>
                <a:gdLst>
                  <a:gd name="connsiteX0" fmla="*/ 0 w 62022"/>
                  <a:gd name="connsiteY0" fmla="*/ 31148 h 62296"/>
                  <a:gd name="connsiteX1" fmla="*/ 8795 w 62022"/>
                  <a:gd name="connsiteY1" fmla="*/ 9012 h 62296"/>
                  <a:gd name="connsiteX2" fmla="*/ 31040 w 62022"/>
                  <a:gd name="connsiteY2" fmla="*/ 0 h 62296"/>
                  <a:gd name="connsiteX3" fmla="*/ 53113 w 62022"/>
                  <a:gd name="connsiteY3" fmla="*/ 8843 h 62296"/>
                  <a:gd name="connsiteX4" fmla="*/ 62022 w 62022"/>
                  <a:gd name="connsiteY4" fmla="*/ 31148 h 62296"/>
                  <a:gd name="connsiteX5" fmla="*/ 53113 w 62022"/>
                  <a:gd name="connsiteY5" fmla="*/ 53509 h 62296"/>
                  <a:gd name="connsiteX6" fmla="*/ 31040 w 62022"/>
                  <a:gd name="connsiteY6" fmla="*/ 62296 h 62296"/>
                  <a:gd name="connsiteX7" fmla="*/ 8795 w 62022"/>
                  <a:gd name="connsiteY7" fmla="*/ 53397 h 62296"/>
                  <a:gd name="connsiteX8" fmla="*/ 0 w 62022"/>
                  <a:gd name="connsiteY8" fmla="*/ 31148 h 62296"/>
                  <a:gd name="connsiteX9" fmla="*/ 31040 w 62022"/>
                  <a:gd name="connsiteY9" fmla="*/ 55030 h 62296"/>
                  <a:gd name="connsiteX10" fmla="*/ 46701 w 62022"/>
                  <a:gd name="connsiteY10" fmla="*/ 48328 h 62296"/>
                  <a:gd name="connsiteX11" fmla="*/ 53113 w 62022"/>
                  <a:gd name="connsiteY11" fmla="*/ 31148 h 62296"/>
                  <a:gd name="connsiteX12" fmla="*/ 46815 w 62022"/>
                  <a:gd name="connsiteY12" fmla="*/ 14081 h 62296"/>
                  <a:gd name="connsiteX13" fmla="*/ 31040 w 62022"/>
                  <a:gd name="connsiteY13" fmla="*/ 7379 h 62296"/>
                  <a:gd name="connsiteX14" fmla="*/ 15094 w 62022"/>
                  <a:gd name="connsiteY14" fmla="*/ 14081 h 62296"/>
                  <a:gd name="connsiteX15" fmla="*/ 8795 w 62022"/>
                  <a:gd name="connsiteY15" fmla="*/ 31148 h 62296"/>
                  <a:gd name="connsiteX16" fmla="*/ 15094 w 62022"/>
                  <a:gd name="connsiteY16" fmla="*/ 48328 h 62296"/>
                  <a:gd name="connsiteX17" fmla="*/ 31040 w 62022"/>
                  <a:gd name="connsiteY17" fmla="*/ 55030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22" h="62296">
                    <a:moveTo>
                      <a:pt x="0" y="31148"/>
                    </a:moveTo>
                    <a:cubicBezTo>
                      <a:pt x="0" y="22211"/>
                      <a:pt x="2932" y="14832"/>
                      <a:pt x="8795" y="9012"/>
                    </a:cubicBezTo>
                    <a:cubicBezTo>
                      <a:pt x="14735" y="3004"/>
                      <a:pt x="22150" y="0"/>
                      <a:pt x="31040" y="0"/>
                    </a:cubicBezTo>
                    <a:cubicBezTo>
                      <a:pt x="39816" y="0"/>
                      <a:pt x="47174" y="2948"/>
                      <a:pt x="53113" y="8843"/>
                    </a:cubicBezTo>
                    <a:cubicBezTo>
                      <a:pt x="59053" y="14739"/>
                      <a:pt x="62022" y="22174"/>
                      <a:pt x="62022" y="31148"/>
                    </a:cubicBezTo>
                    <a:cubicBezTo>
                      <a:pt x="62022" y="40160"/>
                      <a:pt x="59053" y="47614"/>
                      <a:pt x="53113" y="53509"/>
                    </a:cubicBezTo>
                    <a:cubicBezTo>
                      <a:pt x="47212" y="59367"/>
                      <a:pt x="39854" y="62296"/>
                      <a:pt x="31040" y="62296"/>
                    </a:cubicBezTo>
                    <a:cubicBezTo>
                      <a:pt x="22187" y="62296"/>
                      <a:pt x="14773" y="59330"/>
                      <a:pt x="8795" y="53397"/>
                    </a:cubicBezTo>
                    <a:cubicBezTo>
                      <a:pt x="2932" y="47577"/>
                      <a:pt x="0" y="40160"/>
                      <a:pt x="0" y="31148"/>
                    </a:cubicBezTo>
                    <a:close/>
                    <a:moveTo>
                      <a:pt x="31040" y="55030"/>
                    </a:moveTo>
                    <a:cubicBezTo>
                      <a:pt x="37319" y="55030"/>
                      <a:pt x="42540" y="52796"/>
                      <a:pt x="46701" y="48328"/>
                    </a:cubicBezTo>
                    <a:cubicBezTo>
                      <a:pt x="50976" y="43859"/>
                      <a:pt x="53113" y="38132"/>
                      <a:pt x="53113" y="31148"/>
                    </a:cubicBezTo>
                    <a:cubicBezTo>
                      <a:pt x="53113" y="24164"/>
                      <a:pt x="51014" y="18475"/>
                      <a:pt x="46815" y="14081"/>
                    </a:cubicBezTo>
                    <a:cubicBezTo>
                      <a:pt x="42653" y="9613"/>
                      <a:pt x="37395" y="7379"/>
                      <a:pt x="31040" y="7379"/>
                    </a:cubicBezTo>
                    <a:cubicBezTo>
                      <a:pt x="24684" y="7379"/>
                      <a:pt x="19369" y="9613"/>
                      <a:pt x="15094" y="14081"/>
                    </a:cubicBezTo>
                    <a:cubicBezTo>
                      <a:pt x="10895" y="18475"/>
                      <a:pt x="8795" y="24164"/>
                      <a:pt x="8795" y="31148"/>
                    </a:cubicBezTo>
                    <a:cubicBezTo>
                      <a:pt x="8795" y="38095"/>
                      <a:pt x="10895" y="43821"/>
                      <a:pt x="15094" y="48328"/>
                    </a:cubicBezTo>
                    <a:cubicBezTo>
                      <a:pt x="19369" y="52796"/>
                      <a:pt x="24684" y="55030"/>
                      <a:pt x="31040" y="55030"/>
                    </a:cubicBezTo>
                    <a:close/>
                  </a:path>
                </a:pathLst>
              </a:custGeom>
              <a:solidFill>
                <a:srgbClr val="005286"/>
              </a:solidFill>
              <a:ln w="0"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618FBB4E-1D37-33CC-A8A6-480CB6414FA0}"/>
                  </a:ext>
                </a:extLst>
              </p:cNvPr>
              <p:cNvSpPr/>
              <p:nvPr/>
            </p:nvSpPr>
            <p:spPr>
              <a:xfrm>
                <a:off x="11427137" y="6542345"/>
                <a:ext cx="57879" cy="58804"/>
              </a:xfrm>
              <a:custGeom>
                <a:avLst/>
                <a:gdLst>
                  <a:gd name="connsiteX0" fmla="*/ 24060 w 57879"/>
                  <a:gd name="connsiteY0" fmla="*/ 58804 h 58804"/>
                  <a:gd name="connsiteX1" fmla="*/ 0 w 57879"/>
                  <a:gd name="connsiteY1" fmla="*/ 0 h 58804"/>
                  <a:gd name="connsiteX2" fmla="*/ 9760 w 57879"/>
                  <a:gd name="connsiteY2" fmla="*/ 0 h 58804"/>
                  <a:gd name="connsiteX3" fmla="*/ 23379 w 57879"/>
                  <a:gd name="connsiteY3" fmla="*/ 35372 h 58804"/>
                  <a:gd name="connsiteX4" fmla="*/ 28713 w 57879"/>
                  <a:gd name="connsiteY4" fmla="*/ 49792 h 58804"/>
                  <a:gd name="connsiteX5" fmla="*/ 29280 w 57879"/>
                  <a:gd name="connsiteY5" fmla="*/ 49792 h 58804"/>
                  <a:gd name="connsiteX6" fmla="*/ 34558 w 57879"/>
                  <a:gd name="connsiteY6" fmla="*/ 35485 h 58804"/>
                  <a:gd name="connsiteX7" fmla="*/ 48233 w 57879"/>
                  <a:gd name="connsiteY7" fmla="*/ 0 h 58804"/>
                  <a:gd name="connsiteX8" fmla="*/ 57880 w 57879"/>
                  <a:gd name="connsiteY8" fmla="*/ 0 h 58804"/>
                  <a:gd name="connsiteX9" fmla="*/ 33820 w 57879"/>
                  <a:gd name="connsiteY9" fmla="*/ 58804 h 58804"/>
                  <a:gd name="connsiteX10" fmla="*/ 24060 w 57879"/>
                  <a:gd name="connsiteY10" fmla="*/ 58804 h 5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879" h="58804">
                    <a:moveTo>
                      <a:pt x="24060" y="58804"/>
                    </a:moveTo>
                    <a:lnTo>
                      <a:pt x="0" y="0"/>
                    </a:lnTo>
                    <a:lnTo>
                      <a:pt x="9760" y="0"/>
                    </a:lnTo>
                    <a:lnTo>
                      <a:pt x="23379" y="35372"/>
                    </a:lnTo>
                    <a:lnTo>
                      <a:pt x="28713" y="49792"/>
                    </a:lnTo>
                    <a:lnTo>
                      <a:pt x="29280" y="49792"/>
                    </a:lnTo>
                    <a:lnTo>
                      <a:pt x="34558" y="35485"/>
                    </a:lnTo>
                    <a:lnTo>
                      <a:pt x="48233" y="0"/>
                    </a:lnTo>
                    <a:lnTo>
                      <a:pt x="57880" y="0"/>
                    </a:lnTo>
                    <a:lnTo>
                      <a:pt x="33820" y="58804"/>
                    </a:lnTo>
                    <a:lnTo>
                      <a:pt x="24060" y="58804"/>
                    </a:lnTo>
                    <a:close/>
                  </a:path>
                </a:pathLst>
              </a:custGeom>
              <a:solidFill>
                <a:srgbClr val="005286"/>
              </a:solidFill>
              <a:ln w="0"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4A0F630-20F5-ECCC-3313-C7044BFDD2EF}"/>
                  </a:ext>
                </a:extLst>
              </p:cNvPr>
              <p:cNvSpPr/>
              <p:nvPr/>
            </p:nvSpPr>
            <p:spPr>
              <a:xfrm>
                <a:off x="11490351" y="6540599"/>
                <a:ext cx="60433" cy="62296"/>
              </a:xfrm>
              <a:custGeom>
                <a:avLst/>
                <a:gdLst>
                  <a:gd name="connsiteX0" fmla="*/ 59979 w 60433"/>
                  <a:gd name="connsiteY0" fmla="*/ 33908 h 62296"/>
                  <a:gd name="connsiteX1" fmla="*/ 8795 w 60433"/>
                  <a:gd name="connsiteY1" fmla="*/ 33908 h 62296"/>
                  <a:gd name="connsiteX2" fmla="*/ 15889 w 60433"/>
                  <a:gd name="connsiteY2" fmla="*/ 49454 h 62296"/>
                  <a:gd name="connsiteX3" fmla="*/ 30642 w 60433"/>
                  <a:gd name="connsiteY3" fmla="*/ 55030 h 62296"/>
                  <a:gd name="connsiteX4" fmla="*/ 42871 w 60433"/>
                  <a:gd name="connsiteY4" fmla="*/ 51613 h 62296"/>
                  <a:gd name="connsiteX5" fmla="*/ 50446 w 60433"/>
                  <a:gd name="connsiteY5" fmla="*/ 42413 h 62296"/>
                  <a:gd name="connsiteX6" fmla="*/ 59469 w 60433"/>
                  <a:gd name="connsiteY6" fmla="*/ 42413 h 62296"/>
                  <a:gd name="connsiteX7" fmla="*/ 48744 w 60433"/>
                  <a:gd name="connsiteY7" fmla="*/ 57058 h 62296"/>
                  <a:gd name="connsiteX8" fmla="*/ 30642 w 60433"/>
                  <a:gd name="connsiteY8" fmla="*/ 62296 h 62296"/>
                  <a:gd name="connsiteX9" fmla="*/ 8795 w 60433"/>
                  <a:gd name="connsiteY9" fmla="*/ 53622 h 62296"/>
                  <a:gd name="connsiteX10" fmla="*/ 0 w 60433"/>
                  <a:gd name="connsiteY10" fmla="*/ 31148 h 62296"/>
                  <a:gd name="connsiteX11" fmla="*/ 8682 w 60433"/>
                  <a:gd name="connsiteY11" fmla="*/ 8843 h 62296"/>
                  <a:gd name="connsiteX12" fmla="*/ 30642 w 60433"/>
                  <a:gd name="connsiteY12" fmla="*/ 0 h 62296"/>
                  <a:gd name="connsiteX13" fmla="*/ 51354 w 60433"/>
                  <a:gd name="connsiteY13" fmla="*/ 7717 h 62296"/>
                  <a:gd name="connsiteX14" fmla="*/ 60433 w 60433"/>
                  <a:gd name="connsiteY14" fmla="*/ 28726 h 62296"/>
                  <a:gd name="connsiteX15" fmla="*/ 59979 w 60433"/>
                  <a:gd name="connsiteY15" fmla="*/ 33908 h 62296"/>
                  <a:gd name="connsiteX16" fmla="*/ 30642 w 60433"/>
                  <a:gd name="connsiteY16" fmla="*/ 7379 h 62296"/>
                  <a:gd name="connsiteX17" fmla="*/ 16342 w 60433"/>
                  <a:gd name="connsiteY17" fmla="*/ 12504 h 62296"/>
                  <a:gd name="connsiteX18" fmla="*/ 9079 w 60433"/>
                  <a:gd name="connsiteY18" fmla="*/ 26529 h 62296"/>
                  <a:gd name="connsiteX19" fmla="*/ 52035 w 60433"/>
                  <a:gd name="connsiteY19" fmla="*/ 26529 h 62296"/>
                  <a:gd name="connsiteX20" fmla="*/ 44828 w 60433"/>
                  <a:gd name="connsiteY20" fmla="*/ 12448 h 62296"/>
                  <a:gd name="connsiteX21" fmla="*/ 30642 w 60433"/>
                  <a:gd name="connsiteY21" fmla="*/ 7379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33" h="62296">
                    <a:moveTo>
                      <a:pt x="59979" y="33908"/>
                    </a:moveTo>
                    <a:lnTo>
                      <a:pt x="8795" y="33908"/>
                    </a:lnTo>
                    <a:cubicBezTo>
                      <a:pt x="9363" y="40592"/>
                      <a:pt x="11727" y="45774"/>
                      <a:pt x="15889" y="49454"/>
                    </a:cubicBezTo>
                    <a:cubicBezTo>
                      <a:pt x="20088" y="53171"/>
                      <a:pt x="25006" y="55030"/>
                      <a:pt x="30642" y="55030"/>
                    </a:cubicBezTo>
                    <a:cubicBezTo>
                      <a:pt x="35333" y="55030"/>
                      <a:pt x="39409" y="53885"/>
                      <a:pt x="42871" y="51613"/>
                    </a:cubicBezTo>
                    <a:cubicBezTo>
                      <a:pt x="46332" y="49341"/>
                      <a:pt x="48857" y="46281"/>
                      <a:pt x="50446" y="42413"/>
                    </a:cubicBezTo>
                    <a:lnTo>
                      <a:pt x="59469" y="42413"/>
                    </a:lnTo>
                    <a:cubicBezTo>
                      <a:pt x="57388" y="48684"/>
                      <a:pt x="53813" y="53566"/>
                      <a:pt x="48744" y="57058"/>
                    </a:cubicBezTo>
                    <a:cubicBezTo>
                      <a:pt x="43675" y="60550"/>
                      <a:pt x="37641" y="62296"/>
                      <a:pt x="30642" y="62296"/>
                    </a:cubicBezTo>
                    <a:cubicBezTo>
                      <a:pt x="22017" y="62296"/>
                      <a:pt x="14735" y="59405"/>
                      <a:pt x="8795" y="53622"/>
                    </a:cubicBezTo>
                    <a:cubicBezTo>
                      <a:pt x="2932" y="47802"/>
                      <a:pt x="0" y="40310"/>
                      <a:pt x="0" y="31148"/>
                    </a:cubicBezTo>
                    <a:cubicBezTo>
                      <a:pt x="0" y="22136"/>
                      <a:pt x="2894" y="14701"/>
                      <a:pt x="8682" y="8843"/>
                    </a:cubicBezTo>
                    <a:cubicBezTo>
                      <a:pt x="14621" y="2948"/>
                      <a:pt x="21941" y="0"/>
                      <a:pt x="30642" y="0"/>
                    </a:cubicBezTo>
                    <a:cubicBezTo>
                      <a:pt x="38587" y="0"/>
                      <a:pt x="45491" y="2572"/>
                      <a:pt x="51354" y="7717"/>
                    </a:cubicBezTo>
                    <a:cubicBezTo>
                      <a:pt x="57407" y="12824"/>
                      <a:pt x="60433" y="19827"/>
                      <a:pt x="60433" y="28726"/>
                    </a:cubicBezTo>
                    <a:cubicBezTo>
                      <a:pt x="60433" y="31017"/>
                      <a:pt x="60282" y="32744"/>
                      <a:pt x="59979" y="33908"/>
                    </a:cubicBezTo>
                    <a:close/>
                    <a:moveTo>
                      <a:pt x="30642" y="7379"/>
                    </a:moveTo>
                    <a:cubicBezTo>
                      <a:pt x="25043" y="7379"/>
                      <a:pt x="20277" y="9087"/>
                      <a:pt x="16342" y="12504"/>
                    </a:cubicBezTo>
                    <a:cubicBezTo>
                      <a:pt x="12408" y="15921"/>
                      <a:pt x="9987" y="20596"/>
                      <a:pt x="9079" y="26529"/>
                    </a:cubicBezTo>
                    <a:lnTo>
                      <a:pt x="52035" y="26529"/>
                    </a:lnTo>
                    <a:cubicBezTo>
                      <a:pt x="51354" y="20521"/>
                      <a:pt x="48952" y="15828"/>
                      <a:pt x="44828" y="12448"/>
                    </a:cubicBezTo>
                    <a:cubicBezTo>
                      <a:pt x="40667" y="9069"/>
                      <a:pt x="35938" y="7379"/>
                      <a:pt x="30642" y="7379"/>
                    </a:cubicBezTo>
                    <a:close/>
                  </a:path>
                </a:pathLst>
              </a:custGeom>
              <a:solidFill>
                <a:srgbClr val="005286"/>
              </a:solidFill>
              <a:ln w="0"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8FDE8555-DE35-034E-CFD2-A3E72903ADB8}"/>
                  </a:ext>
                </a:extLst>
              </p:cNvPr>
              <p:cNvSpPr/>
              <p:nvPr/>
            </p:nvSpPr>
            <p:spPr>
              <a:xfrm>
                <a:off x="11563041" y="6540937"/>
                <a:ext cx="36032" cy="60212"/>
              </a:xfrm>
              <a:custGeom>
                <a:avLst/>
                <a:gdLst>
                  <a:gd name="connsiteX0" fmla="*/ 8739 w 36032"/>
                  <a:gd name="connsiteY0" fmla="*/ 37119 h 60212"/>
                  <a:gd name="connsiteX1" fmla="*/ 8739 w 36032"/>
                  <a:gd name="connsiteY1" fmla="*/ 60212 h 60212"/>
                  <a:gd name="connsiteX2" fmla="*/ 0 w 36032"/>
                  <a:gd name="connsiteY2" fmla="*/ 60212 h 60212"/>
                  <a:gd name="connsiteX3" fmla="*/ 0 w 36032"/>
                  <a:gd name="connsiteY3" fmla="*/ 1408 h 60212"/>
                  <a:gd name="connsiteX4" fmla="*/ 8285 w 36032"/>
                  <a:gd name="connsiteY4" fmla="*/ 1408 h 60212"/>
                  <a:gd name="connsiteX5" fmla="*/ 8285 w 36032"/>
                  <a:gd name="connsiteY5" fmla="*/ 16165 h 60212"/>
                  <a:gd name="connsiteX6" fmla="*/ 8739 w 36032"/>
                  <a:gd name="connsiteY6" fmla="*/ 16165 h 60212"/>
                  <a:gd name="connsiteX7" fmla="*/ 19804 w 36032"/>
                  <a:gd name="connsiteY7" fmla="*/ 4450 h 60212"/>
                  <a:gd name="connsiteX8" fmla="*/ 36033 w 36032"/>
                  <a:gd name="connsiteY8" fmla="*/ 0 h 60212"/>
                  <a:gd name="connsiteX9" fmla="*/ 36033 w 36032"/>
                  <a:gd name="connsiteY9" fmla="*/ 8505 h 60212"/>
                  <a:gd name="connsiteX10" fmla="*/ 16513 w 36032"/>
                  <a:gd name="connsiteY10" fmla="*/ 15658 h 60212"/>
                  <a:gd name="connsiteX11" fmla="*/ 8739 w 36032"/>
                  <a:gd name="connsiteY11" fmla="*/ 37119 h 6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032" h="60212">
                    <a:moveTo>
                      <a:pt x="8739" y="37119"/>
                    </a:moveTo>
                    <a:lnTo>
                      <a:pt x="8739" y="60212"/>
                    </a:lnTo>
                    <a:lnTo>
                      <a:pt x="0" y="60212"/>
                    </a:lnTo>
                    <a:lnTo>
                      <a:pt x="0" y="1408"/>
                    </a:lnTo>
                    <a:lnTo>
                      <a:pt x="8285" y="1408"/>
                    </a:lnTo>
                    <a:lnTo>
                      <a:pt x="8285" y="16165"/>
                    </a:lnTo>
                    <a:lnTo>
                      <a:pt x="8739" y="16165"/>
                    </a:lnTo>
                    <a:cubicBezTo>
                      <a:pt x="11236" y="11096"/>
                      <a:pt x="14924" y="7191"/>
                      <a:pt x="19804" y="4450"/>
                    </a:cubicBezTo>
                    <a:cubicBezTo>
                      <a:pt x="24684" y="1708"/>
                      <a:pt x="30094" y="225"/>
                      <a:pt x="36033" y="0"/>
                    </a:cubicBezTo>
                    <a:lnTo>
                      <a:pt x="36033" y="8505"/>
                    </a:lnTo>
                    <a:cubicBezTo>
                      <a:pt x="28164" y="8618"/>
                      <a:pt x="21658" y="11002"/>
                      <a:pt x="16513" y="15658"/>
                    </a:cubicBezTo>
                    <a:cubicBezTo>
                      <a:pt x="11330" y="20240"/>
                      <a:pt x="8739" y="27393"/>
                      <a:pt x="8739" y="37119"/>
                    </a:cubicBezTo>
                    <a:close/>
                  </a:path>
                </a:pathLst>
              </a:custGeom>
              <a:solidFill>
                <a:srgbClr val="005286"/>
              </a:solidFill>
              <a:ln w="0"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925CF52F-64C0-9B81-2740-EDACEFBB9C60}"/>
                  </a:ext>
                </a:extLst>
              </p:cNvPr>
              <p:cNvSpPr/>
              <p:nvPr/>
            </p:nvSpPr>
            <p:spPr>
              <a:xfrm>
                <a:off x="11605713" y="6520378"/>
                <a:ext cx="61114" cy="82516"/>
              </a:xfrm>
              <a:custGeom>
                <a:avLst/>
                <a:gdLst>
                  <a:gd name="connsiteX0" fmla="*/ 52886 w 61114"/>
                  <a:gd name="connsiteY0" fmla="*/ 80771 h 82516"/>
                  <a:gd name="connsiteX1" fmla="*/ 52886 w 61114"/>
                  <a:gd name="connsiteY1" fmla="*/ 71421 h 82516"/>
                  <a:gd name="connsiteX2" fmla="*/ 52376 w 61114"/>
                  <a:gd name="connsiteY2" fmla="*/ 71421 h 82516"/>
                  <a:gd name="connsiteX3" fmla="*/ 29735 w 61114"/>
                  <a:gd name="connsiteY3" fmla="*/ 82517 h 82516"/>
                  <a:gd name="connsiteX4" fmla="*/ 8682 w 61114"/>
                  <a:gd name="connsiteY4" fmla="*/ 73730 h 82516"/>
                  <a:gd name="connsiteX5" fmla="*/ 0 w 61114"/>
                  <a:gd name="connsiteY5" fmla="*/ 51369 h 82516"/>
                  <a:gd name="connsiteX6" fmla="*/ 8569 w 61114"/>
                  <a:gd name="connsiteY6" fmla="*/ 29064 h 82516"/>
                  <a:gd name="connsiteX7" fmla="*/ 29735 w 61114"/>
                  <a:gd name="connsiteY7" fmla="*/ 20221 h 82516"/>
                  <a:gd name="connsiteX8" fmla="*/ 51922 w 61114"/>
                  <a:gd name="connsiteY8" fmla="*/ 31373 h 82516"/>
                  <a:gd name="connsiteX9" fmla="*/ 52376 w 61114"/>
                  <a:gd name="connsiteY9" fmla="*/ 31373 h 82516"/>
                  <a:gd name="connsiteX10" fmla="*/ 52376 w 61114"/>
                  <a:gd name="connsiteY10" fmla="*/ 0 h 82516"/>
                  <a:gd name="connsiteX11" fmla="*/ 61114 w 61114"/>
                  <a:gd name="connsiteY11" fmla="*/ 0 h 82516"/>
                  <a:gd name="connsiteX12" fmla="*/ 61114 w 61114"/>
                  <a:gd name="connsiteY12" fmla="*/ 80771 h 82516"/>
                  <a:gd name="connsiteX13" fmla="*/ 52886 w 61114"/>
                  <a:gd name="connsiteY13" fmla="*/ 80771 h 82516"/>
                  <a:gd name="connsiteX14" fmla="*/ 31039 w 61114"/>
                  <a:gd name="connsiteY14" fmla="*/ 75251 h 82516"/>
                  <a:gd name="connsiteX15" fmla="*/ 46588 w 61114"/>
                  <a:gd name="connsiteY15" fmla="*/ 68548 h 82516"/>
                  <a:gd name="connsiteX16" fmla="*/ 52886 w 61114"/>
                  <a:gd name="connsiteY16" fmla="*/ 51369 h 82516"/>
                  <a:gd name="connsiteX17" fmla="*/ 46588 w 61114"/>
                  <a:gd name="connsiteY17" fmla="*/ 34302 h 82516"/>
                  <a:gd name="connsiteX18" fmla="*/ 31039 w 61114"/>
                  <a:gd name="connsiteY18" fmla="*/ 27600 h 82516"/>
                  <a:gd name="connsiteX19" fmla="*/ 15208 w 61114"/>
                  <a:gd name="connsiteY19" fmla="*/ 34302 h 82516"/>
                  <a:gd name="connsiteX20" fmla="*/ 8795 w 61114"/>
                  <a:gd name="connsiteY20" fmla="*/ 51369 h 82516"/>
                  <a:gd name="connsiteX21" fmla="*/ 15208 w 61114"/>
                  <a:gd name="connsiteY21" fmla="*/ 68548 h 82516"/>
                  <a:gd name="connsiteX22" fmla="*/ 31039 w 61114"/>
                  <a:gd name="connsiteY22" fmla="*/ 75251 h 8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4" h="82516">
                    <a:moveTo>
                      <a:pt x="52886" y="80771"/>
                    </a:moveTo>
                    <a:lnTo>
                      <a:pt x="52886" y="71421"/>
                    </a:lnTo>
                    <a:lnTo>
                      <a:pt x="52376" y="71421"/>
                    </a:lnTo>
                    <a:cubicBezTo>
                      <a:pt x="46928" y="78818"/>
                      <a:pt x="39381" y="82517"/>
                      <a:pt x="29735" y="82517"/>
                    </a:cubicBezTo>
                    <a:cubicBezTo>
                      <a:pt x="21487" y="82517"/>
                      <a:pt x="14470" y="79588"/>
                      <a:pt x="8682" y="73730"/>
                    </a:cubicBezTo>
                    <a:cubicBezTo>
                      <a:pt x="2894" y="67872"/>
                      <a:pt x="0" y="60419"/>
                      <a:pt x="0" y="51369"/>
                    </a:cubicBezTo>
                    <a:cubicBezTo>
                      <a:pt x="0" y="42394"/>
                      <a:pt x="2856" y="34959"/>
                      <a:pt x="8569" y="29064"/>
                    </a:cubicBezTo>
                    <a:cubicBezTo>
                      <a:pt x="14394" y="23168"/>
                      <a:pt x="21450" y="20221"/>
                      <a:pt x="29735" y="20221"/>
                    </a:cubicBezTo>
                    <a:cubicBezTo>
                      <a:pt x="39457" y="20221"/>
                      <a:pt x="46852" y="23938"/>
                      <a:pt x="51922" y="31373"/>
                    </a:cubicBezTo>
                    <a:lnTo>
                      <a:pt x="52376" y="31373"/>
                    </a:lnTo>
                    <a:lnTo>
                      <a:pt x="52376" y="0"/>
                    </a:lnTo>
                    <a:lnTo>
                      <a:pt x="61114" y="0"/>
                    </a:lnTo>
                    <a:lnTo>
                      <a:pt x="61114" y="80771"/>
                    </a:lnTo>
                    <a:lnTo>
                      <a:pt x="52886" y="80771"/>
                    </a:lnTo>
                    <a:close/>
                    <a:moveTo>
                      <a:pt x="31039" y="75251"/>
                    </a:moveTo>
                    <a:cubicBezTo>
                      <a:pt x="37244" y="75251"/>
                      <a:pt x="42426" y="73017"/>
                      <a:pt x="46588" y="68548"/>
                    </a:cubicBezTo>
                    <a:cubicBezTo>
                      <a:pt x="50787" y="64042"/>
                      <a:pt x="52886" y="58316"/>
                      <a:pt x="52886" y="51369"/>
                    </a:cubicBezTo>
                    <a:cubicBezTo>
                      <a:pt x="52886" y="44497"/>
                      <a:pt x="50787" y="38808"/>
                      <a:pt x="46588" y="34302"/>
                    </a:cubicBezTo>
                    <a:cubicBezTo>
                      <a:pt x="42426" y="29834"/>
                      <a:pt x="37244" y="27600"/>
                      <a:pt x="31039" y="27600"/>
                    </a:cubicBezTo>
                    <a:cubicBezTo>
                      <a:pt x="24760" y="27600"/>
                      <a:pt x="19483" y="29834"/>
                      <a:pt x="15208" y="34302"/>
                    </a:cubicBezTo>
                    <a:cubicBezTo>
                      <a:pt x="10933" y="38658"/>
                      <a:pt x="8795" y="44347"/>
                      <a:pt x="8795" y="51369"/>
                    </a:cubicBezTo>
                    <a:cubicBezTo>
                      <a:pt x="8795" y="58353"/>
                      <a:pt x="10933" y="64080"/>
                      <a:pt x="15208" y="68548"/>
                    </a:cubicBezTo>
                    <a:cubicBezTo>
                      <a:pt x="19483" y="73017"/>
                      <a:pt x="24760" y="75251"/>
                      <a:pt x="31039" y="75251"/>
                    </a:cubicBezTo>
                    <a:close/>
                  </a:path>
                </a:pathLst>
              </a:custGeom>
              <a:solidFill>
                <a:srgbClr val="005286"/>
              </a:solidFill>
              <a:ln w="0"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F51EA0CC-B2AA-F536-66E4-6B17DB75EA59}"/>
                  </a:ext>
                </a:extLst>
              </p:cNvPr>
              <p:cNvSpPr/>
              <p:nvPr/>
            </p:nvSpPr>
            <p:spPr>
              <a:xfrm>
                <a:off x="11682603" y="6540937"/>
                <a:ext cx="36032" cy="60212"/>
              </a:xfrm>
              <a:custGeom>
                <a:avLst/>
                <a:gdLst>
                  <a:gd name="connsiteX0" fmla="*/ 8739 w 36032"/>
                  <a:gd name="connsiteY0" fmla="*/ 37119 h 60212"/>
                  <a:gd name="connsiteX1" fmla="*/ 8739 w 36032"/>
                  <a:gd name="connsiteY1" fmla="*/ 60212 h 60212"/>
                  <a:gd name="connsiteX2" fmla="*/ 0 w 36032"/>
                  <a:gd name="connsiteY2" fmla="*/ 60212 h 60212"/>
                  <a:gd name="connsiteX3" fmla="*/ 0 w 36032"/>
                  <a:gd name="connsiteY3" fmla="*/ 1408 h 60212"/>
                  <a:gd name="connsiteX4" fmla="*/ 8285 w 36032"/>
                  <a:gd name="connsiteY4" fmla="*/ 1408 h 60212"/>
                  <a:gd name="connsiteX5" fmla="*/ 8285 w 36032"/>
                  <a:gd name="connsiteY5" fmla="*/ 16165 h 60212"/>
                  <a:gd name="connsiteX6" fmla="*/ 8739 w 36032"/>
                  <a:gd name="connsiteY6" fmla="*/ 16165 h 60212"/>
                  <a:gd name="connsiteX7" fmla="*/ 19804 w 36032"/>
                  <a:gd name="connsiteY7" fmla="*/ 4450 h 60212"/>
                  <a:gd name="connsiteX8" fmla="*/ 36033 w 36032"/>
                  <a:gd name="connsiteY8" fmla="*/ 0 h 60212"/>
                  <a:gd name="connsiteX9" fmla="*/ 36033 w 36032"/>
                  <a:gd name="connsiteY9" fmla="*/ 8505 h 60212"/>
                  <a:gd name="connsiteX10" fmla="*/ 16513 w 36032"/>
                  <a:gd name="connsiteY10" fmla="*/ 15658 h 60212"/>
                  <a:gd name="connsiteX11" fmla="*/ 8739 w 36032"/>
                  <a:gd name="connsiteY11" fmla="*/ 37119 h 6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032" h="60212">
                    <a:moveTo>
                      <a:pt x="8739" y="37119"/>
                    </a:moveTo>
                    <a:lnTo>
                      <a:pt x="8739" y="60212"/>
                    </a:lnTo>
                    <a:lnTo>
                      <a:pt x="0" y="60212"/>
                    </a:lnTo>
                    <a:lnTo>
                      <a:pt x="0" y="1408"/>
                    </a:lnTo>
                    <a:lnTo>
                      <a:pt x="8285" y="1408"/>
                    </a:lnTo>
                    <a:lnTo>
                      <a:pt x="8285" y="16165"/>
                    </a:lnTo>
                    <a:lnTo>
                      <a:pt x="8739" y="16165"/>
                    </a:lnTo>
                    <a:cubicBezTo>
                      <a:pt x="11236" y="11096"/>
                      <a:pt x="14924" y="7191"/>
                      <a:pt x="19804" y="4450"/>
                    </a:cubicBezTo>
                    <a:cubicBezTo>
                      <a:pt x="24684" y="1708"/>
                      <a:pt x="30094" y="225"/>
                      <a:pt x="36033" y="0"/>
                    </a:cubicBezTo>
                    <a:lnTo>
                      <a:pt x="36033" y="8505"/>
                    </a:lnTo>
                    <a:cubicBezTo>
                      <a:pt x="28165" y="8618"/>
                      <a:pt x="21658" y="11002"/>
                      <a:pt x="16513" y="15658"/>
                    </a:cubicBezTo>
                    <a:cubicBezTo>
                      <a:pt x="11330" y="20240"/>
                      <a:pt x="8739" y="27393"/>
                      <a:pt x="8739" y="37119"/>
                    </a:cubicBezTo>
                    <a:close/>
                  </a:path>
                </a:pathLst>
              </a:custGeom>
              <a:solidFill>
                <a:srgbClr val="005286"/>
              </a:solidFill>
              <a:ln w="0"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F6DF8D5D-BD60-D563-18CB-4A05B0157702}"/>
                  </a:ext>
                </a:extLst>
              </p:cNvPr>
              <p:cNvSpPr/>
              <p:nvPr/>
            </p:nvSpPr>
            <p:spPr>
              <a:xfrm>
                <a:off x="11725502" y="6540599"/>
                <a:ext cx="61114" cy="62296"/>
              </a:xfrm>
              <a:custGeom>
                <a:avLst/>
                <a:gdLst>
                  <a:gd name="connsiteX0" fmla="*/ 52773 w 61114"/>
                  <a:gd name="connsiteY0" fmla="*/ 60550 h 62296"/>
                  <a:gd name="connsiteX1" fmla="*/ 52773 w 61114"/>
                  <a:gd name="connsiteY1" fmla="*/ 51087 h 62296"/>
                  <a:gd name="connsiteX2" fmla="*/ 52262 w 61114"/>
                  <a:gd name="connsiteY2" fmla="*/ 51087 h 62296"/>
                  <a:gd name="connsiteX3" fmla="*/ 29734 w 61114"/>
                  <a:gd name="connsiteY3" fmla="*/ 62296 h 62296"/>
                  <a:gd name="connsiteX4" fmla="*/ 8682 w 61114"/>
                  <a:gd name="connsiteY4" fmla="*/ 53509 h 62296"/>
                  <a:gd name="connsiteX5" fmla="*/ 0 w 61114"/>
                  <a:gd name="connsiteY5" fmla="*/ 31148 h 62296"/>
                  <a:gd name="connsiteX6" fmla="*/ 8569 w 61114"/>
                  <a:gd name="connsiteY6" fmla="*/ 8843 h 62296"/>
                  <a:gd name="connsiteX7" fmla="*/ 29734 w 61114"/>
                  <a:gd name="connsiteY7" fmla="*/ 0 h 62296"/>
                  <a:gd name="connsiteX8" fmla="*/ 51808 w 61114"/>
                  <a:gd name="connsiteY8" fmla="*/ 11040 h 62296"/>
                  <a:gd name="connsiteX9" fmla="*/ 52375 w 61114"/>
                  <a:gd name="connsiteY9" fmla="*/ 11040 h 62296"/>
                  <a:gd name="connsiteX10" fmla="*/ 52375 w 61114"/>
                  <a:gd name="connsiteY10" fmla="*/ 1746 h 62296"/>
                  <a:gd name="connsiteX11" fmla="*/ 61114 w 61114"/>
                  <a:gd name="connsiteY11" fmla="*/ 1746 h 62296"/>
                  <a:gd name="connsiteX12" fmla="*/ 61114 w 61114"/>
                  <a:gd name="connsiteY12" fmla="*/ 60550 h 62296"/>
                  <a:gd name="connsiteX13" fmla="*/ 52773 w 61114"/>
                  <a:gd name="connsiteY13" fmla="*/ 60550 h 62296"/>
                  <a:gd name="connsiteX14" fmla="*/ 31040 w 61114"/>
                  <a:gd name="connsiteY14" fmla="*/ 55030 h 62296"/>
                  <a:gd name="connsiteX15" fmla="*/ 46588 w 61114"/>
                  <a:gd name="connsiteY15" fmla="*/ 48328 h 62296"/>
                  <a:gd name="connsiteX16" fmla="*/ 52886 w 61114"/>
                  <a:gd name="connsiteY16" fmla="*/ 31148 h 62296"/>
                  <a:gd name="connsiteX17" fmla="*/ 46588 w 61114"/>
                  <a:gd name="connsiteY17" fmla="*/ 14081 h 62296"/>
                  <a:gd name="connsiteX18" fmla="*/ 31040 w 61114"/>
                  <a:gd name="connsiteY18" fmla="*/ 7379 h 62296"/>
                  <a:gd name="connsiteX19" fmla="*/ 15208 w 61114"/>
                  <a:gd name="connsiteY19" fmla="*/ 14081 h 62296"/>
                  <a:gd name="connsiteX20" fmla="*/ 8795 w 61114"/>
                  <a:gd name="connsiteY20" fmla="*/ 31148 h 62296"/>
                  <a:gd name="connsiteX21" fmla="*/ 15208 w 61114"/>
                  <a:gd name="connsiteY21" fmla="*/ 48328 h 62296"/>
                  <a:gd name="connsiteX22" fmla="*/ 31040 w 61114"/>
                  <a:gd name="connsiteY22" fmla="*/ 55030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114" h="62296">
                    <a:moveTo>
                      <a:pt x="52773" y="60550"/>
                    </a:moveTo>
                    <a:lnTo>
                      <a:pt x="52773" y="51087"/>
                    </a:lnTo>
                    <a:lnTo>
                      <a:pt x="52262" y="51087"/>
                    </a:lnTo>
                    <a:cubicBezTo>
                      <a:pt x="46815" y="58560"/>
                      <a:pt x="39305" y="62296"/>
                      <a:pt x="29734" y="62296"/>
                    </a:cubicBezTo>
                    <a:cubicBezTo>
                      <a:pt x="21487" y="62296"/>
                      <a:pt x="14470" y="59367"/>
                      <a:pt x="8682" y="53509"/>
                    </a:cubicBezTo>
                    <a:cubicBezTo>
                      <a:pt x="2894" y="47652"/>
                      <a:pt x="0" y="40198"/>
                      <a:pt x="0" y="31148"/>
                    </a:cubicBezTo>
                    <a:cubicBezTo>
                      <a:pt x="0" y="22174"/>
                      <a:pt x="2856" y="14739"/>
                      <a:pt x="8569" y="8843"/>
                    </a:cubicBezTo>
                    <a:cubicBezTo>
                      <a:pt x="14394" y="2948"/>
                      <a:pt x="21449" y="0"/>
                      <a:pt x="29734" y="0"/>
                    </a:cubicBezTo>
                    <a:cubicBezTo>
                      <a:pt x="39343" y="0"/>
                      <a:pt x="46701" y="3680"/>
                      <a:pt x="51808" y="11040"/>
                    </a:cubicBezTo>
                    <a:lnTo>
                      <a:pt x="52375" y="11040"/>
                    </a:lnTo>
                    <a:lnTo>
                      <a:pt x="52375" y="1746"/>
                    </a:lnTo>
                    <a:lnTo>
                      <a:pt x="61114" y="1746"/>
                    </a:lnTo>
                    <a:lnTo>
                      <a:pt x="61114" y="60550"/>
                    </a:lnTo>
                    <a:lnTo>
                      <a:pt x="52773" y="60550"/>
                    </a:lnTo>
                    <a:close/>
                    <a:moveTo>
                      <a:pt x="31040" y="55030"/>
                    </a:moveTo>
                    <a:cubicBezTo>
                      <a:pt x="37243" y="55030"/>
                      <a:pt x="42426" y="52796"/>
                      <a:pt x="46588" y="48328"/>
                    </a:cubicBezTo>
                    <a:cubicBezTo>
                      <a:pt x="50787" y="43821"/>
                      <a:pt x="52886" y="38095"/>
                      <a:pt x="52886" y="31148"/>
                    </a:cubicBezTo>
                    <a:cubicBezTo>
                      <a:pt x="52886" y="24276"/>
                      <a:pt x="50787" y="18588"/>
                      <a:pt x="46588" y="14081"/>
                    </a:cubicBezTo>
                    <a:cubicBezTo>
                      <a:pt x="42426" y="9613"/>
                      <a:pt x="37243" y="7379"/>
                      <a:pt x="31040" y="7379"/>
                    </a:cubicBezTo>
                    <a:cubicBezTo>
                      <a:pt x="24760" y="7379"/>
                      <a:pt x="19482" y="9613"/>
                      <a:pt x="15208" y="14081"/>
                    </a:cubicBezTo>
                    <a:cubicBezTo>
                      <a:pt x="10933" y="18437"/>
                      <a:pt x="8795" y="24126"/>
                      <a:pt x="8795" y="31148"/>
                    </a:cubicBezTo>
                    <a:cubicBezTo>
                      <a:pt x="8795" y="38133"/>
                      <a:pt x="10933" y="43859"/>
                      <a:pt x="15208" y="48328"/>
                    </a:cubicBezTo>
                    <a:cubicBezTo>
                      <a:pt x="19482" y="52796"/>
                      <a:pt x="24760" y="55030"/>
                      <a:pt x="31040" y="55030"/>
                    </a:cubicBezTo>
                    <a:close/>
                  </a:path>
                </a:pathLst>
              </a:custGeom>
              <a:solidFill>
                <a:srgbClr val="005286"/>
              </a:solidFill>
              <a:ln w="0"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7B1E79D1-0C7D-59A9-0AF3-F67A7FCD74A4}"/>
                  </a:ext>
                </a:extLst>
              </p:cNvPr>
              <p:cNvSpPr/>
              <p:nvPr/>
            </p:nvSpPr>
            <p:spPr>
              <a:xfrm>
                <a:off x="11798930" y="6540599"/>
                <a:ext cx="60092" cy="62296"/>
              </a:xfrm>
              <a:custGeom>
                <a:avLst/>
                <a:gdLst>
                  <a:gd name="connsiteX0" fmla="*/ 59128 w 60092"/>
                  <a:gd name="connsiteY0" fmla="*/ 20840 h 62296"/>
                  <a:gd name="connsiteX1" fmla="*/ 50333 w 60092"/>
                  <a:gd name="connsiteY1" fmla="*/ 20840 h 62296"/>
                  <a:gd name="connsiteX2" fmla="*/ 42956 w 60092"/>
                  <a:gd name="connsiteY2" fmla="*/ 11040 h 62296"/>
                  <a:gd name="connsiteX3" fmla="*/ 31153 w 60092"/>
                  <a:gd name="connsiteY3" fmla="*/ 7379 h 62296"/>
                  <a:gd name="connsiteX4" fmla="*/ 15208 w 60092"/>
                  <a:gd name="connsiteY4" fmla="*/ 14081 h 62296"/>
                  <a:gd name="connsiteX5" fmla="*/ 8795 w 60092"/>
                  <a:gd name="connsiteY5" fmla="*/ 31148 h 62296"/>
                  <a:gd name="connsiteX6" fmla="*/ 15208 w 60092"/>
                  <a:gd name="connsiteY6" fmla="*/ 48440 h 62296"/>
                  <a:gd name="connsiteX7" fmla="*/ 31153 w 60092"/>
                  <a:gd name="connsiteY7" fmla="*/ 55030 h 62296"/>
                  <a:gd name="connsiteX8" fmla="*/ 43580 w 60092"/>
                  <a:gd name="connsiteY8" fmla="*/ 50862 h 62296"/>
                  <a:gd name="connsiteX9" fmla="*/ 51241 w 60092"/>
                  <a:gd name="connsiteY9" fmla="*/ 39428 h 62296"/>
                  <a:gd name="connsiteX10" fmla="*/ 60093 w 60092"/>
                  <a:gd name="connsiteY10" fmla="*/ 39428 h 62296"/>
                  <a:gd name="connsiteX11" fmla="*/ 49254 w 60092"/>
                  <a:gd name="connsiteY11" fmla="*/ 56607 h 62296"/>
                  <a:gd name="connsiteX12" fmla="*/ 31153 w 60092"/>
                  <a:gd name="connsiteY12" fmla="*/ 62296 h 62296"/>
                  <a:gd name="connsiteX13" fmla="*/ 8966 w 60092"/>
                  <a:gd name="connsiteY13" fmla="*/ 53509 h 62296"/>
                  <a:gd name="connsiteX14" fmla="*/ 0 w 60092"/>
                  <a:gd name="connsiteY14" fmla="*/ 31148 h 62296"/>
                  <a:gd name="connsiteX15" fmla="*/ 8966 w 60092"/>
                  <a:gd name="connsiteY15" fmla="*/ 8843 h 62296"/>
                  <a:gd name="connsiteX16" fmla="*/ 31153 w 60092"/>
                  <a:gd name="connsiteY16" fmla="*/ 0 h 62296"/>
                  <a:gd name="connsiteX17" fmla="*/ 48801 w 60092"/>
                  <a:gd name="connsiteY17" fmla="*/ 5633 h 62296"/>
                  <a:gd name="connsiteX18" fmla="*/ 59128 w 60092"/>
                  <a:gd name="connsiteY18" fmla="*/ 20840 h 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092" h="62296">
                    <a:moveTo>
                      <a:pt x="59128" y="20840"/>
                    </a:moveTo>
                    <a:lnTo>
                      <a:pt x="50333" y="20840"/>
                    </a:lnTo>
                    <a:cubicBezTo>
                      <a:pt x="48971" y="16748"/>
                      <a:pt x="46512" y="13481"/>
                      <a:pt x="42956" y="11040"/>
                    </a:cubicBezTo>
                    <a:cubicBezTo>
                      <a:pt x="39400" y="8599"/>
                      <a:pt x="35466" y="7379"/>
                      <a:pt x="31153" y="7379"/>
                    </a:cubicBezTo>
                    <a:cubicBezTo>
                      <a:pt x="24797" y="7379"/>
                      <a:pt x="19483" y="9613"/>
                      <a:pt x="15208" y="14081"/>
                    </a:cubicBezTo>
                    <a:cubicBezTo>
                      <a:pt x="10933" y="18437"/>
                      <a:pt x="8795" y="24126"/>
                      <a:pt x="8795" y="31148"/>
                    </a:cubicBezTo>
                    <a:cubicBezTo>
                      <a:pt x="8795" y="38208"/>
                      <a:pt x="10933" y="43972"/>
                      <a:pt x="15208" y="48440"/>
                    </a:cubicBezTo>
                    <a:cubicBezTo>
                      <a:pt x="19520" y="52834"/>
                      <a:pt x="24835" y="55030"/>
                      <a:pt x="31153" y="55030"/>
                    </a:cubicBezTo>
                    <a:cubicBezTo>
                      <a:pt x="35541" y="55030"/>
                      <a:pt x="39684" y="53641"/>
                      <a:pt x="43580" y="50862"/>
                    </a:cubicBezTo>
                    <a:cubicBezTo>
                      <a:pt x="47363" y="48158"/>
                      <a:pt x="49917" y="44347"/>
                      <a:pt x="51241" y="39428"/>
                    </a:cubicBezTo>
                    <a:lnTo>
                      <a:pt x="60093" y="39428"/>
                    </a:lnTo>
                    <a:cubicBezTo>
                      <a:pt x="58353" y="47013"/>
                      <a:pt x="54740" y="52740"/>
                      <a:pt x="49254" y="56607"/>
                    </a:cubicBezTo>
                    <a:cubicBezTo>
                      <a:pt x="43845" y="60400"/>
                      <a:pt x="37811" y="62296"/>
                      <a:pt x="31153" y="62296"/>
                    </a:cubicBezTo>
                    <a:cubicBezTo>
                      <a:pt x="22263" y="62296"/>
                      <a:pt x="14867" y="59367"/>
                      <a:pt x="8966" y="53509"/>
                    </a:cubicBezTo>
                    <a:cubicBezTo>
                      <a:pt x="2989" y="47577"/>
                      <a:pt x="0" y="40123"/>
                      <a:pt x="0" y="31148"/>
                    </a:cubicBezTo>
                    <a:cubicBezTo>
                      <a:pt x="0" y="22211"/>
                      <a:pt x="2989" y="14776"/>
                      <a:pt x="8966" y="8843"/>
                    </a:cubicBezTo>
                    <a:cubicBezTo>
                      <a:pt x="14905" y="2948"/>
                      <a:pt x="22301" y="0"/>
                      <a:pt x="31153" y="0"/>
                    </a:cubicBezTo>
                    <a:cubicBezTo>
                      <a:pt x="37811" y="0"/>
                      <a:pt x="43694" y="1878"/>
                      <a:pt x="48801" y="5633"/>
                    </a:cubicBezTo>
                    <a:cubicBezTo>
                      <a:pt x="54173" y="9500"/>
                      <a:pt x="57615" y="14570"/>
                      <a:pt x="59128" y="20840"/>
                    </a:cubicBezTo>
                    <a:close/>
                  </a:path>
                </a:pathLst>
              </a:custGeom>
              <a:solidFill>
                <a:srgbClr val="005286"/>
              </a:solidFill>
              <a:ln w="0"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87698DD3-8FB1-62F6-85A1-AA30E70737DF}"/>
                  </a:ext>
                </a:extLst>
              </p:cNvPr>
              <p:cNvSpPr/>
              <p:nvPr/>
            </p:nvSpPr>
            <p:spPr>
              <a:xfrm>
                <a:off x="11871280" y="6520378"/>
                <a:ext cx="51013" cy="80771"/>
              </a:xfrm>
              <a:custGeom>
                <a:avLst/>
                <a:gdLst>
                  <a:gd name="connsiteX0" fmla="*/ 8739 w 51013"/>
                  <a:gd name="connsiteY0" fmla="*/ 80771 h 80771"/>
                  <a:gd name="connsiteX1" fmla="*/ 0 w 51013"/>
                  <a:gd name="connsiteY1" fmla="*/ 80771 h 80771"/>
                  <a:gd name="connsiteX2" fmla="*/ 0 w 51013"/>
                  <a:gd name="connsiteY2" fmla="*/ 0 h 80771"/>
                  <a:gd name="connsiteX3" fmla="*/ 8739 w 51013"/>
                  <a:gd name="connsiteY3" fmla="*/ 0 h 80771"/>
                  <a:gd name="connsiteX4" fmla="*/ 8739 w 51013"/>
                  <a:gd name="connsiteY4" fmla="*/ 30472 h 80771"/>
                  <a:gd name="connsiteX5" fmla="*/ 9306 w 51013"/>
                  <a:gd name="connsiteY5" fmla="*/ 30472 h 80771"/>
                  <a:gd name="connsiteX6" fmla="*/ 29394 w 51013"/>
                  <a:gd name="connsiteY6" fmla="*/ 20221 h 80771"/>
                  <a:gd name="connsiteX7" fmla="*/ 45538 w 51013"/>
                  <a:gd name="connsiteY7" fmla="*/ 26135 h 80771"/>
                  <a:gd name="connsiteX8" fmla="*/ 51014 w 51013"/>
                  <a:gd name="connsiteY8" fmla="*/ 42695 h 80771"/>
                  <a:gd name="connsiteX9" fmla="*/ 51014 w 51013"/>
                  <a:gd name="connsiteY9" fmla="*/ 80771 h 80771"/>
                  <a:gd name="connsiteX10" fmla="*/ 42332 w 51013"/>
                  <a:gd name="connsiteY10" fmla="*/ 80771 h 80771"/>
                  <a:gd name="connsiteX11" fmla="*/ 42332 w 51013"/>
                  <a:gd name="connsiteY11" fmla="*/ 43258 h 80771"/>
                  <a:gd name="connsiteX12" fmla="*/ 38473 w 51013"/>
                  <a:gd name="connsiteY12" fmla="*/ 31730 h 80771"/>
                  <a:gd name="connsiteX13" fmla="*/ 27578 w 51013"/>
                  <a:gd name="connsiteY13" fmla="*/ 27600 h 80771"/>
                  <a:gd name="connsiteX14" fmla="*/ 14300 w 51013"/>
                  <a:gd name="connsiteY14" fmla="*/ 33119 h 80771"/>
                  <a:gd name="connsiteX15" fmla="*/ 8739 w 51013"/>
                  <a:gd name="connsiteY15" fmla="*/ 46300 h 80771"/>
                  <a:gd name="connsiteX16" fmla="*/ 8739 w 51013"/>
                  <a:gd name="connsiteY16" fmla="*/ 80771 h 8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013" h="80771">
                    <a:moveTo>
                      <a:pt x="8739" y="80771"/>
                    </a:moveTo>
                    <a:lnTo>
                      <a:pt x="0" y="80771"/>
                    </a:lnTo>
                    <a:lnTo>
                      <a:pt x="0" y="0"/>
                    </a:lnTo>
                    <a:lnTo>
                      <a:pt x="8739" y="0"/>
                    </a:lnTo>
                    <a:lnTo>
                      <a:pt x="8739" y="30472"/>
                    </a:lnTo>
                    <a:lnTo>
                      <a:pt x="9306" y="30472"/>
                    </a:lnTo>
                    <a:cubicBezTo>
                      <a:pt x="13846" y="23638"/>
                      <a:pt x="20542" y="20221"/>
                      <a:pt x="29394" y="20221"/>
                    </a:cubicBezTo>
                    <a:cubicBezTo>
                      <a:pt x="36506" y="20221"/>
                      <a:pt x="41887" y="22192"/>
                      <a:pt x="45538" y="26135"/>
                    </a:cubicBezTo>
                    <a:cubicBezTo>
                      <a:pt x="49188" y="30078"/>
                      <a:pt x="51014" y="35598"/>
                      <a:pt x="51014" y="42695"/>
                    </a:cubicBezTo>
                    <a:lnTo>
                      <a:pt x="51014" y="80771"/>
                    </a:lnTo>
                    <a:lnTo>
                      <a:pt x="42332" y="80771"/>
                    </a:lnTo>
                    <a:lnTo>
                      <a:pt x="42332" y="43258"/>
                    </a:lnTo>
                    <a:cubicBezTo>
                      <a:pt x="42332" y="38339"/>
                      <a:pt x="41045" y="34490"/>
                      <a:pt x="38473" y="31730"/>
                    </a:cubicBezTo>
                    <a:cubicBezTo>
                      <a:pt x="35901" y="28970"/>
                      <a:pt x="32269" y="27600"/>
                      <a:pt x="27578" y="27600"/>
                    </a:cubicBezTo>
                    <a:cubicBezTo>
                      <a:pt x="22547" y="27600"/>
                      <a:pt x="18121" y="29439"/>
                      <a:pt x="14300" y="33119"/>
                    </a:cubicBezTo>
                    <a:cubicBezTo>
                      <a:pt x="10592" y="36649"/>
                      <a:pt x="8739" y="41043"/>
                      <a:pt x="8739" y="46300"/>
                    </a:cubicBezTo>
                    <a:lnTo>
                      <a:pt x="8739" y="80771"/>
                    </a:lnTo>
                    <a:close/>
                  </a:path>
                </a:pathLst>
              </a:custGeom>
              <a:solidFill>
                <a:srgbClr val="005286"/>
              </a:solidFill>
              <a:ln w="0"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14D7451F-DFF5-1EAC-C1CA-D2A0C6BFCCEC}"/>
                  </a:ext>
                </a:extLst>
              </p:cNvPr>
              <p:cNvSpPr/>
              <p:nvPr/>
            </p:nvSpPr>
            <p:spPr>
              <a:xfrm>
                <a:off x="11933415" y="6526180"/>
                <a:ext cx="36770" cy="76490"/>
              </a:xfrm>
              <a:custGeom>
                <a:avLst/>
                <a:gdLst>
                  <a:gd name="connsiteX0" fmla="*/ 10271 w 36770"/>
                  <a:gd name="connsiteY0" fmla="*/ 61001 h 76490"/>
                  <a:gd name="connsiteX1" fmla="*/ 10271 w 36770"/>
                  <a:gd name="connsiteY1" fmla="*/ 23262 h 76490"/>
                  <a:gd name="connsiteX2" fmla="*/ 0 w 36770"/>
                  <a:gd name="connsiteY2" fmla="*/ 23262 h 76490"/>
                  <a:gd name="connsiteX3" fmla="*/ 0 w 36770"/>
                  <a:gd name="connsiteY3" fmla="*/ 16165 h 76490"/>
                  <a:gd name="connsiteX4" fmla="*/ 10271 w 36770"/>
                  <a:gd name="connsiteY4" fmla="*/ 16165 h 76490"/>
                  <a:gd name="connsiteX5" fmla="*/ 10271 w 36770"/>
                  <a:gd name="connsiteY5" fmla="*/ 0 h 76490"/>
                  <a:gd name="connsiteX6" fmla="*/ 18953 w 36770"/>
                  <a:gd name="connsiteY6" fmla="*/ 0 h 76490"/>
                  <a:gd name="connsiteX7" fmla="*/ 18953 w 36770"/>
                  <a:gd name="connsiteY7" fmla="*/ 16165 h 76490"/>
                  <a:gd name="connsiteX8" fmla="*/ 34558 w 36770"/>
                  <a:gd name="connsiteY8" fmla="*/ 16165 h 76490"/>
                  <a:gd name="connsiteX9" fmla="*/ 34558 w 36770"/>
                  <a:gd name="connsiteY9" fmla="*/ 23262 h 76490"/>
                  <a:gd name="connsiteX10" fmla="*/ 18953 w 36770"/>
                  <a:gd name="connsiteY10" fmla="*/ 23262 h 76490"/>
                  <a:gd name="connsiteX11" fmla="*/ 18953 w 36770"/>
                  <a:gd name="connsiteY11" fmla="*/ 60663 h 76490"/>
                  <a:gd name="connsiteX12" fmla="*/ 20826 w 36770"/>
                  <a:gd name="connsiteY12" fmla="*/ 67084 h 76490"/>
                  <a:gd name="connsiteX13" fmla="*/ 27351 w 36770"/>
                  <a:gd name="connsiteY13" fmla="*/ 69112 h 76490"/>
                  <a:gd name="connsiteX14" fmla="*/ 36771 w 36770"/>
                  <a:gd name="connsiteY14" fmla="*/ 67703 h 76490"/>
                  <a:gd name="connsiteX15" fmla="*/ 36771 w 36770"/>
                  <a:gd name="connsiteY15" fmla="*/ 75082 h 76490"/>
                  <a:gd name="connsiteX16" fmla="*/ 26386 w 36770"/>
                  <a:gd name="connsiteY16" fmla="*/ 76490 h 76490"/>
                  <a:gd name="connsiteX17" fmla="*/ 14101 w 36770"/>
                  <a:gd name="connsiteY17" fmla="*/ 72885 h 76490"/>
                  <a:gd name="connsiteX18" fmla="*/ 10271 w 36770"/>
                  <a:gd name="connsiteY18" fmla="*/ 61001 h 7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70" h="76490">
                    <a:moveTo>
                      <a:pt x="10271" y="61001"/>
                    </a:moveTo>
                    <a:lnTo>
                      <a:pt x="10271" y="23262"/>
                    </a:lnTo>
                    <a:lnTo>
                      <a:pt x="0" y="23262"/>
                    </a:lnTo>
                    <a:lnTo>
                      <a:pt x="0" y="16165"/>
                    </a:lnTo>
                    <a:lnTo>
                      <a:pt x="10271" y="16165"/>
                    </a:lnTo>
                    <a:lnTo>
                      <a:pt x="10271" y="0"/>
                    </a:lnTo>
                    <a:lnTo>
                      <a:pt x="18953" y="0"/>
                    </a:lnTo>
                    <a:lnTo>
                      <a:pt x="18953" y="16165"/>
                    </a:lnTo>
                    <a:lnTo>
                      <a:pt x="34558" y="16165"/>
                    </a:lnTo>
                    <a:lnTo>
                      <a:pt x="34558" y="23262"/>
                    </a:lnTo>
                    <a:lnTo>
                      <a:pt x="18953" y="23262"/>
                    </a:lnTo>
                    <a:lnTo>
                      <a:pt x="18953" y="60663"/>
                    </a:lnTo>
                    <a:cubicBezTo>
                      <a:pt x="18953" y="63592"/>
                      <a:pt x="19577" y="65732"/>
                      <a:pt x="20826" y="67084"/>
                    </a:cubicBezTo>
                    <a:cubicBezTo>
                      <a:pt x="22074" y="68436"/>
                      <a:pt x="24249" y="69112"/>
                      <a:pt x="27351" y="69112"/>
                    </a:cubicBezTo>
                    <a:cubicBezTo>
                      <a:pt x="30378" y="69112"/>
                      <a:pt x="33518" y="68642"/>
                      <a:pt x="36771" y="67703"/>
                    </a:cubicBezTo>
                    <a:lnTo>
                      <a:pt x="36771" y="75082"/>
                    </a:lnTo>
                    <a:cubicBezTo>
                      <a:pt x="33064" y="76021"/>
                      <a:pt x="29602" y="76490"/>
                      <a:pt x="26386" y="76490"/>
                    </a:cubicBezTo>
                    <a:cubicBezTo>
                      <a:pt x="20750" y="76490"/>
                      <a:pt x="16655" y="75289"/>
                      <a:pt x="14101" y="72885"/>
                    </a:cubicBezTo>
                    <a:cubicBezTo>
                      <a:pt x="11548" y="70482"/>
                      <a:pt x="10271" y="66521"/>
                      <a:pt x="10271" y="61001"/>
                    </a:cubicBezTo>
                    <a:close/>
                  </a:path>
                </a:pathLst>
              </a:custGeom>
              <a:solidFill>
                <a:srgbClr val="005286"/>
              </a:solidFill>
              <a:ln w="0" cap="flat">
                <a:noFill/>
                <a:prstDash val="solid"/>
                <a:miter/>
              </a:ln>
            </p:spPr>
            <p:txBody>
              <a:bodyPr rtlCol="0" anchor="ctr"/>
              <a:lstStyle/>
              <a:p>
                <a:endParaRPr lang="nl-NL"/>
              </a:p>
            </p:txBody>
          </p:sp>
        </p:grpSp>
        <p:grpSp>
          <p:nvGrpSpPr>
            <p:cNvPr id="10" name="Graphic 1">
              <a:extLst>
                <a:ext uri="{FF2B5EF4-FFF2-40B4-BE49-F238E27FC236}">
                  <a16:creationId xmlns:a16="http://schemas.microsoft.com/office/drawing/2014/main" id="{7D105009-140E-74BD-EA0A-C0C511D6B091}"/>
                </a:ext>
              </a:extLst>
            </p:cNvPr>
            <p:cNvGrpSpPr/>
            <p:nvPr/>
          </p:nvGrpSpPr>
          <p:grpSpPr>
            <a:xfrm>
              <a:off x="10141352" y="6299801"/>
              <a:ext cx="1633972" cy="197677"/>
              <a:chOff x="10141352" y="6299801"/>
              <a:chExt cx="1633972" cy="197677"/>
            </a:xfrm>
            <a:solidFill>
              <a:srgbClr val="005286"/>
            </a:solidFill>
          </p:grpSpPr>
          <p:sp>
            <p:nvSpPr>
              <p:cNvPr id="13" name="Vrije vorm 12">
                <a:extLst>
                  <a:ext uri="{FF2B5EF4-FFF2-40B4-BE49-F238E27FC236}">
                    <a16:creationId xmlns:a16="http://schemas.microsoft.com/office/drawing/2014/main" id="{FDC5B28A-5877-BAB5-B8F4-C0FAD1618E72}"/>
                  </a:ext>
                </a:extLst>
              </p:cNvPr>
              <p:cNvSpPr/>
              <p:nvPr/>
            </p:nvSpPr>
            <p:spPr>
              <a:xfrm>
                <a:off x="10141352" y="6307681"/>
                <a:ext cx="136861" cy="146801"/>
              </a:xfrm>
              <a:custGeom>
                <a:avLst/>
                <a:gdLst>
                  <a:gd name="connsiteX0" fmla="*/ 42185 w 136861"/>
                  <a:gd name="connsiteY0" fmla="*/ 89169 h 146801"/>
                  <a:gd name="connsiteX1" fmla="*/ 42185 w 136861"/>
                  <a:gd name="connsiteY1" fmla="*/ 146801 h 146801"/>
                  <a:gd name="connsiteX2" fmla="*/ 0 w 136861"/>
                  <a:gd name="connsiteY2" fmla="*/ 146801 h 146801"/>
                  <a:gd name="connsiteX3" fmla="*/ 0 w 136861"/>
                  <a:gd name="connsiteY3" fmla="*/ 0 h 146801"/>
                  <a:gd name="connsiteX4" fmla="*/ 42185 w 136861"/>
                  <a:gd name="connsiteY4" fmla="*/ 0 h 146801"/>
                  <a:gd name="connsiteX5" fmla="*/ 42185 w 136861"/>
                  <a:gd name="connsiteY5" fmla="*/ 57019 h 146801"/>
                  <a:gd name="connsiteX6" fmla="*/ 94577 w 136861"/>
                  <a:gd name="connsiteY6" fmla="*/ 57019 h 146801"/>
                  <a:gd name="connsiteX7" fmla="*/ 94577 w 136861"/>
                  <a:gd name="connsiteY7" fmla="*/ 0 h 146801"/>
                  <a:gd name="connsiteX8" fmla="*/ 136862 w 136861"/>
                  <a:gd name="connsiteY8" fmla="*/ 0 h 146801"/>
                  <a:gd name="connsiteX9" fmla="*/ 136862 w 136861"/>
                  <a:gd name="connsiteY9" fmla="*/ 146801 h 146801"/>
                  <a:gd name="connsiteX10" fmla="*/ 94577 w 136861"/>
                  <a:gd name="connsiteY10" fmla="*/ 146801 h 146801"/>
                  <a:gd name="connsiteX11" fmla="*/ 94577 w 136861"/>
                  <a:gd name="connsiteY11" fmla="*/ 89169 h 146801"/>
                  <a:gd name="connsiteX12" fmla="*/ 42185 w 136861"/>
                  <a:gd name="connsiteY12" fmla="*/ 89169 h 14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861" h="146801">
                    <a:moveTo>
                      <a:pt x="42185" y="89169"/>
                    </a:moveTo>
                    <a:lnTo>
                      <a:pt x="42185" y="146801"/>
                    </a:lnTo>
                    <a:lnTo>
                      <a:pt x="0" y="146801"/>
                    </a:lnTo>
                    <a:lnTo>
                      <a:pt x="0" y="0"/>
                    </a:lnTo>
                    <a:lnTo>
                      <a:pt x="42185" y="0"/>
                    </a:lnTo>
                    <a:lnTo>
                      <a:pt x="42185" y="57019"/>
                    </a:lnTo>
                    <a:lnTo>
                      <a:pt x="94577" y="57019"/>
                    </a:lnTo>
                    <a:lnTo>
                      <a:pt x="94577" y="0"/>
                    </a:lnTo>
                    <a:lnTo>
                      <a:pt x="136862" y="0"/>
                    </a:lnTo>
                    <a:lnTo>
                      <a:pt x="136862" y="146801"/>
                    </a:lnTo>
                    <a:lnTo>
                      <a:pt x="94577" y="146801"/>
                    </a:lnTo>
                    <a:lnTo>
                      <a:pt x="94577" y="89169"/>
                    </a:lnTo>
                    <a:lnTo>
                      <a:pt x="42185" y="89169"/>
                    </a:lnTo>
                    <a:close/>
                  </a:path>
                </a:pathLst>
              </a:custGeom>
              <a:solidFill>
                <a:srgbClr val="005286"/>
              </a:solidFill>
              <a:ln w="0"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9AE818D-2825-3E40-F3B1-4CB4DD10B341}"/>
                  </a:ext>
                </a:extLst>
              </p:cNvPr>
              <p:cNvSpPr/>
              <p:nvPr/>
            </p:nvSpPr>
            <p:spPr>
              <a:xfrm>
                <a:off x="10303923" y="6347606"/>
                <a:ext cx="107672" cy="110047"/>
              </a:xfrm>
              <a:custGeom>
                <a:avLst/>
                <a:gdLst>
                  <a:gd name="connsiteX0" fmla="*/ 0 w 107672"/>
                  <a:gd name="connsiteY0" fmla="*/ 69099 h 110047"/>
                  <a:gd name="connsiteX1" fmla="*/ 0 w 107672"/>
                  <a:gd name="connsiteY1" fmla="*/ 0 h 110047"/>
                  <a:gd name="connsiteX2" fmla="*/ 38879 w 107672"/>
                  <a:gd name="connsiteY2" fmla="*/ 0 h 110047"/>
                  <a:gd name="connsiteX3" fmla="*/ 38879 w 107672"/>
                  <a:gd name="connsiteY3" fmla="*/ 59071 h 110047"/>
                  <a:gd name="connsiteX4" fmla="*/ 53630 w 107672"/>
                  <a:gd name="connsiteY4" fmla="*/ 77698 h 110047"/>
                  <a:gd name="connsiteX5" fmla="*/ 64768 w 107672"/>
                  <a:gd name="connsiteY5" fmla="*/ 72941 h 110047"/>
                  <a:gd name="connsiteX6" fmla="*/ 68788 w 107672"/>
                  <a:gd name="connsiteY6" fmla="*/ 59071 h 110047"/>
                  <a:gd name="connsiteX7" fmla="*/ 68788 w 107672"/>
                  <a:gd name="connsiteY7" fmla="*/ 0 h 110047"/>
                  <a:gd name="connsiteX8" fmla="*/ 107672 w 107672"/>
                  <a:gd name="connsiteY8" fmla="*/ 0 h 110047"/>
                  <a:gd name="connsiteX9" fmla="*/ 107672 w 107672"/>
                  <a:gd name="connsiteY9" fmla="*/ 106876 h 110047"/>
                  <a:gd name="connsiteX10" fmla="*/ 69920 w 107672"/>
                  <a:gd name="connsiteY10" fmla="*/ 106876 h 110047"/>
                  <a:gd name="connsiteX11" fmla="*/ 69920 w 107672"/>
                  <a:gd name="connsiteY11" fmla="*/ 94697 h 110047"/>
                  <a:gd name="connsiteX12" fmla="*/ 68994 w 107672"/>
                  <a:gd name="connsiteY12" fmla="*/ 94697 h 110047"/>
                  <a:gd name="connsiteX13" fmla="*/ 34241 w 107672"/>
                  <a:gd name="connsiteY13" fmla="*/ 110047 h 110047"/>
                  <a:gd name="connsiteX14" fmla="*/ 8452 w 107672"/>
                  <a:gd name="connsiteY14" fmla="*/ 100325 h 110047"/>
                  <a:gd name="connsiteX15" fmla="*/ 0 w 107672"/>
                  <a:gd name="connsiteY15" fmla="*/ 69099 h 11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672" h="110047">
                    <a:moveTo>
                      <a:pt x="0" y="69099"/>
                    </a:moveTo>
                    <a:lnTo>
                      <a:pt x="0" y="0"/>
                    </a:lnTo>
                    <a:lnTo>
                      <a:pt x="38879" y="0"/>
                    </a:lnTo>
                    <a:lnTo>
                      <a:pt x="38879" y="59071"/>
                    </a:lnTo>
                    <a:cubicBezTo>
                      <a:pt x="38879" y="71492"/>
                      <a:pt x="43792" y="77698"/>
                      <a:pt x="53630" y="77698"/>
                    </a:cubicBezTo>
                    <a:cubicBezTo>
                      <a:pt x="58369" y="77698"/>
                      <a:pt x="62081" y="76112"/>
                      <a:pt x="64768" y="72941"/>
                    </a:cubicBezTo>
                    <a:cubicBezTo>
                      <a:pt x="67444" y="69765"/>
                      <a:pt x="68788" y="65145"/>
                      <a:pt x="68788" y="59071"/>
                    </a:cubicBezTo>
                    <a:lnTo>
                      <a:pt x="68788" y="0"/>
                    </a:lnTo>
                    <a:lnTo>
                      <a:pt x="107672" y="0"/>
                    </a:lnTo>
                    <a:lnTo>
                      <a:pt x="107672" y="106876"/>
                    </a:lnTo>
                    <a:lnTo>
                      <a:pt x="69920" y="106876"/>
                    </a:lnTo>
                    <a:lnTo>
                      <a:pt x="69920" y="94697"/>
                    </a:lnTo>
                    <a:lnTo>
                      <a:pt x="68994" y="94697"/>
                    </a:lnTo>
                    <a:cubicBezTo>
                      <a:pt x="60331" y="104934"/>
                      <a:pt x="48743" y="110047"/>
                      <a:pt x="34241" y="110047"/>
                    </a:cubicBezTo>
                    <a:cubicBezTo>
                      <a:pt x="22690" y="110047"/>
                      <a:pt x="14090" y="106808"/>
                      <a:pt x="8452" y="100325"/>
                    </a:cubicBezTo>
                    <a:cubicBezTo>
                      <a:pt x="2814" y="93841"/>
                      <a:pt x="0" y="83431"/>
                      <a:pt x="0" y="69099"/>
                    </a:cubicBezTo>
                    <a:close/>
                  </a:path>
                </a:pathLst>
              </a:custGeom>
              <a:solidFill>
                <a:srgbClr val="005286"/>
              </a:solidFill>
              <a:ln w="0"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C047D466-4D10-4676-090C-2543AA2C9FAC}"/>
                  </a:ext>
                </a:extLst>
              </p:cNvPr>
              <p:cNvSpPr/>
              <p:nvPr/>
            </p:nvSpPr>
            <p:spPr>
              <a:xfrm>
                <a:off x="10434718" y="6299801"/>
                <a:ext cx="42491" cy="154681"/>
              </a:xfrm>
              <a:custGeom>
                <a:avLst/>
                <a:gdLst>
                  <a:gd name="connsiteX0" fmla="*/ 42491 w 42491"/>
                  <a:gd name="connsiteY0" fmla="*/ 20065 h 154681"/>
                  <a:gd name="connsiteX1" fmla="*/ 36409 w 42491"/>
                  <a:gd name="connsiteY1" fmla="*/ 34292 h 154681"/>
                  <a:gd name="connsiteX2" fmla="*/ 21145 w 42491"/>
                  <a:gd name="connsiteY2" fmla="*/ 40025 h 154681"/>
                  <a:gd name="connsiteX3" fmla="*/ 5982 w 42491"/>
                  <a:gd name="connsiteY3" fmla="*/ 34292 h 154681"/>
                  <a:gd name="connsiteX4" fmla="*/ 0 w 42491"/>
                  <a:gd name="connsiteY4" fmla="*/ 20065 h 154681"/>
                  <a:gd name="connsiteX5" fmla="*/ 5982 w 42491"/>
                  <a:gd name="connsiteY5" fmla="*/ 5833 h 154681"/>
                  <a:gd name="connsiteX6" fmla="*/ 21145 w 42491"/>
                  <a:gd name="connsiteY6" fmla="*/ 0 h 154681"/>
                  <a:gd name="connsiteX7" fmla="*/ 36409 w 42491"/>
                  <a:gd name="connsiteY7" fmla="*/ 5833 h 154681"/>
                  <a:gd name="connsiteX8" fmla="*/ 42491 w 42491"/>
                  <a:gd name="connsiteY8" fmla="*/ 20065 h 154681"/>
                  <a:gd name="connsiteX9" fmla="*/ 40635 w 42491"/>
                  <a:gd name="connsiteY9" fmla="*/ 47805 h 154681"/>
                  <a:gd name="connsiteX10" fmla="*/ 40635 w 42491"/>
                  <a:gd name="connsiteY10" fmla="*/ 154681 h 154681"/>
                  <a:gd name="connsiteX11" fmla="*/ 1756 w 42491"/>
                  <a:gd name="connsiteY11" fmla="*/ 154681 h 154681"/>
                  <a:gd name="connsiteX12" fmla="*/ 1756 w 42491"/>
                  <a:gd name="connsiteY12" fmla="*/ 47805 h 154681"/>
                  <a:gd name="connsiteX13" fmla="*/ 40635 w 42491"/>
                  <a:gd name="connsiteY13" fmla="*/ 47805 h 15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91" h="154681">
                    <a:moveTo>
                      <a:pt x="42491" y="20065"/>
                    </a:moveTo>
                    <a:cubicBezTo>
                      <a:pt x="42491" y="25729"/>
                      <a:pt x="40460" y="30470"/>
                      <a:pt x="36409" y="34292"/>
                    </a:cubicBezTo>
                    <a:cubicBezTo>
                      <a:pt x="32347" y="38114"/>
                      <a:pt x="27259" y="40025"/>
                      <a:pt x="21145" y="40025"/>
                    </a:cubicBezTo>
                    <a:cubicBezTo>
                      <a:pt x="15089" y="40025"/>
                      <a:pt x="10038" y="38114"/>
                      <a:pt x="5982" y="34292"/>
                    </a:cubicBezTo>
                    <a:cubicBezTo>
                      <a:pt x="1994" y="30538"/>
                      <a:pt x="0" y="25798"/>
                      <a:pt x="0" y="20065"/>
                    </a:cubicBezTo>
                    <a:cubicBezTo>
                      <a:pt x="0" y="14332"/>
                      <a:pt x="1994" y="9586"/>
                      <a:pt x="5982" y="5833"/>
                    </a:cubicBezTo>
                    <a:cubicBezTo>
                      <a:pt x="9901" y="1942"/>
                      <a:pt x="14957" y="0"/>
                      <a:pt x="21145" y="0"/>
                    </a:cubicBezTo>
                    <a:cubicBezTo>
                      <a:pt x="27397" y="0"/>
                      <a:pt x="32485" y="1942"/>
                      <a:pt x="36409" y="5833"/>
                    </a:cubicBezTo>
                    <a:cubicBezTo>
                      <a:pt x="40460" y="9654"/>
                      <a:pt x="42491" y="14400"/>
                      <a:pt x="42491" y="20065"/>
                    </a:cubicBezTo>
                    <a:close/>
                    <a:moveTo>
                      <a:pt x="40635" y="47805"/>
                    </a:moveTo>
                    <a:lnTo>
                      <a:pt x="40635" y="154681"/>
                    </a:lnTo>
                    <a:lnTo>
                      <a:pt x="1756" y="154681"/>
                    </a:lnTo>
                    <a:lnTo>
                      <a:pt x="1756" y="47805"/>
                    </a:lnTo>
                    <a:lnTo>
                      <a:pt x="40635" y="47805"/>
                    </a:lnTo>
                    <a:close/>
                  </a:path>
                </a:pathLst>
              </a:custGeom>
              <a:solidFill>
                <a:srgbClr val="005286"/>
              </a:solidFill>
              <a:ln w="0"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55973558-DC27-C616-FA2A-A6E7E27881E8}"/>
                  </a:ext>
                </a:extLst>
              </p:cNvPr>
              <p:cNvSpPr/>
              <p:nvPr/>
            </p:nvSpPr>
            <p:spPr>
              <a:xfrm>
                <a:off x="10495181" y="6344435"/>
                <a:ext cx="99421" cy="113218"/>
              </a:xfrm>
              <a:custGeom>
                <a:avLst/>
                <a:gdLst>
                  <a:gd name="connsiteX0" fmla="*/ 49816 w 99421"/>
                  <a:gd name="connsiteY0" fmla="*/ 70432 h 113218"/>
                  <a:gd name="connsiteX1" fmla="*/ 31252 w 99421"/>
                  <a:gd name="connsiteY1" fmla="*/ 65823 h 113218"/>
                  <a:gd name="connsiteX2" fmla="*/ 2475 w 99421"/>
                  <a:gd name="connsiteY2" fmla="*/ 33777 h 113218"/>
                  <a:gd name="connsiteX3" fmla="*/ 14539 w 99421"/>
                  <a:gd name="connsiteY3" fmla="*/ 9418 h 113218"/>
                  <a:gd name="connsiteX4" fmla="*/ 46617 w 99421"/>
                  <a:gd name="connsiteY4" fmla="*/ 0 h 113218"/>
                  <a:gd name="connsiteX5" fmla="*/ 80651 w 99421"/>
                  <a:gd name="connsiteY5" fmla="*/ 8389 h 113218"/>
                  <a:gd name="connsiteX6" fmla="*/ 94370 w 99421"/>
                  <a:gd name="connsiteY6" fmla="*/ 34806 h 113218"/>
                  <a:gd name="connsiteX7" fmla="*/ 61674 w 99421"/>
                  <a:gd name="connsiteY7" fmla="*/ 34806 h 113218"/>
                  <a:gd name="connsiteX8" fmla="*/ 50017 w 99421"/>
                  <a:gd name="connsiteY8" fmla="*/ 26617 h 113218"/>
                  <a:gd name="connsiteX9" fmla="*/ 43882 w 99421"/>
                  <a:gd name="connsiteY9" fmla="*/ 28559 h 113218"/>
                  <a:gd name="connsiteX10" fmla="*/ 41566 w 99421"/>
                  <a:gd name="connsiteY10" fmla="*/ 33268 h 113218"/>
                  <a:gd name="connsiteX11" fmla="*/ 53217 w 99421"/>
                  <a:gd name="connsiteY11" fmla="*/ 41049 h 113218"/>
                  <a:gd name="connsiteX12" fmla="*/ 70750 w 99421"/>
                  <a:gd name="connsiteY12" fmla="*/ 45453 h 113218"/>
                  <a:gd name="connsiteX13" fmla="*/ 99421 w 99421"/>
                  <a:gd name="connsiteY13" fmla="*/ 77084 h 113218"/>
                  <a:gd name="connsiteX14" fmla="*/ 87251 w 99421"/>
                  <a:gd name="connsiteY14" fmla="*/ 103496 h 113218"/>
                  <a:gd name="connsiteX15" fmla="*/ 52080 w 99421"/>
                  <a:gd name="connsiteY15" fmla="*/ 113218 h 113218"/>
                  <a:gd name="connsiteX16" fmla="*/ 0 w 99421"/>
                  <a:gd name="connsiteY16" fmla="*/ 75855 h 113218"/>
                  <a:gd name="connsiteX17" fmla="*/ 33928 w 99421"/>
                  <a:gd name="connsiteY17" fmla="*/ 75855 h 113218"/>
                  <a:gd name="connsiteX18" fmla="*/ 48579 w 99421"/>
                  <a:gd name="connsiteY18" fmla="*/ 86601 h 113218"/>
                  <a:gd name="connsiteX19" fmla="*/ 60331 w 99421"/>
                  <a:gd name="connsiteY19" fmla="*/ 78002 h 113218"/>
                  <a:gd name="connsiteX20" fmla="*/ 58067 w 99421"/>
                  <a:gd name="connsiteY20" fmla="*/ 73298 h 113218"/>
                  <a:gd name="connsiteX21" fmla="*/ 49816 w 99421"/>
                  <a:gd name="connsiteY21" fmla="*/ 70432 h 1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421" h="113218">
                    <a:moveTo>
                      <a:pt x="49816" y="70432"/>
                    </a:moveTo>
                    <a:lnTo>
                      <a:pt x="31252" y="65823"/>
                    </a:lnTo>
                    <a:cubicBezTo>
                      <a:pt x="12064" y="61182"/>
                      <a:pt x="2475" y="50504"/>
                      <a:pt x="2475" y="33777"/>
                    </a:cubicBezTo>
                    <a:cubicBezTo>
                      <a:pt x="2475" y="23614"/>
                      <a:pt x="6500" y="15492"/>
                      <a:pt x="14539" y="9418"/>
                    </a:cubicBezTo>
                    <a:cubicBezTo>
                      <a:pt x="22859" y="3139"/>
                      <a:pt x="33553" y="0"/>
                      <a:pt x="46617" y="0"/>
                    </a:cubicBezTo>
                    <a:cubicBezTo>
                      <a:pt x="60505" y="0"/>
                      <a:pt x="71850" y="2798"/>
                      <a:pt x="80651" y="8389"/>
                    </a:cubicBezTo>
                    <a:cubicBezTo>
                      <a:pt x="89589" y="14059"/>
                      <a:pt x="94159" y="22863"/>
                      <a:pt x="94370" y="34806"/>
                    </a:cubicBezTo>
                    <a:lnTo>
                      <a:pt x="61674" y="34806"/>
                    </a:lnTo>
                    <a:cubicBezTo>
                      <a:pt x="60436" y="29347"/>
                      <a:pt x="56549" y="26617"/>
                      <a:pt x="50017" y="26617"/>
                    </a:cubicBezTo>
                    <a:cubicBezTo>
                      <a:pt x="47473" y="26617"/>
                      <a:pt x="45432" y="27262"/>
                      <a:pt x="43882" y="28559"/>
                    </a:cubicBezTo>
                    <a:cubicBezTo>
                      <a:pt x="42338" y="29856"/>
                      <a:pt x="41566" y="31426"/>
                      <a:pt x="41566" y="33268"/>
                    </a:cubicBezTo>
                    <a:cubicBezTo>
                      <a:pt x="41566" y="36612"/>
                      <a:pt x="45448" y="39206"/>
                      <a:pt x="53217" y="41049"/>
                    </a:cubicBezTo>
                    <a:lnTo>
                      <a:pt x="70750" y="45453"/>
                    </a:lnTo>
                    <a:cubicBezTo>
                      <a:pt x="89864" y="50026"/>
                      <a:pt x="99421" y="60568"/>
                      <a:pt x="99421" y="77084"/>
                    </a:cubicBezTo>
                    <a:cubicBezTo>
                      <a:pt x="99421" y="88208"/>
                      <a:pt x="95365" y="97012"/>
                      <a:pt x="87251" y="103496"/>
                    </a:cubicBezTo>
                    <a:cubicBezTo>
                      <a:pt x="79138" y="109979"/>
                      <a:pt x="67413" y="113218"/>
                      <a:pt x="52080" y="113218"/>
                    </a:cubicBezTo>
                    <a:cubicBezTo>
                      <a:pt x="19902" y="113218"/>
                      <a:pt x="2544" y="100766"/>
                      <a:pt x="0" y="75855"/>
                    </a:cubicBezTo>
                    <a:lnTo>
                      <a:pt x="33928" y="75855"/>
                    </a:lnTo>
                    <a:cubicBezTo>
                      <a:pt x="35378" y="83021"/>
                      <a:pt x="40254" y="86601"/>
                      <a:pt x="48579" y="86601"/>
                    </a:cubicBezTo>
                    <a:cubicBezTo>
                      <a:pt x="56417" y="86601"/>
                      <a:pt x="60331" y="83735"/>
                      <a:pt x="60331" y="78002"/>
                    </a:cubicBezTo>
                    <a:cubicBezTo>
                      <a:pt x="60331" y="75955"/>
                      <a:pt x="59575" y="74390"/>
                      <a:pt x="58067" y="73298"/>
                    </a:cubicBezTo>
                    <a:cubicBezTo>
                      <a:pt x="56549" y="72206"/>
                      <a:pt x="53799" y="71251"/>
                      <a:pt x="49816" y="70432"/>
                    </a:cubicBezTo>
                    <a:close/>
                  </a:path>
                </a:pathLst>
              </a:custGeom>
              <a:solidFill>
                <a:srgbClr val="005286"/>
              </a:solidFill>
              <a:ln w="0"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0CAD57EA-5E76-5848-529C-64A7A99D409B}"/>
                  </a:ext>
                </a:extLst>
              </p:cNvPr>
              <p:cNvSpPr/>
              <p:nvPr/>
            </p:nvSpPr>
            <p:spPr>
              <a:xfrm>
                <a:off x="10609380" y="6344435"/>
                <a:ext cx="114478" cy="113218"/>
              </a:xfrm>
              <a:custGeom>
                <a:avLst/>
                <a:gdLst>
                  <a:gd name="connsiteX0" fmla="*/ 77039 w 114478"/>
                  <a:gd name="connsiteY0" fmla="*/ 110047 h 113218"/>
                  <a:gd name="connsiteX1" fmla="*/ 77039 w 114478"/>
                  <a:gd name="connsiteY1" fmla="*/ 100629 h 113218"/>
                  <a:gd name="connsiteX2" fmla="*/ 76214 w 114478"/>
                  <a:gd name="connsiteY2" fmla="*/ 100629 h 113218"/>
                  <a:gd name="connsiteX3" fmla="*/ 48161 w 114478"/>
                  <a:gd name="connsiteY3" fmla="*/ 113218 h 113218"/>
                  <a:gd name="connsiteX4" fmla="*/ 13307 w 114478"/>
                  <a:gd name="connsiteY4" fmla="*/ 97248 h 113218"/>
                  <a:gd name="connsiteX5" fmla="*/ 0 w 114478"/>
                  <a:gd name="connsiteY5" fmla="*/ 56609 h 113218"/>
                  <a:gd name="connsiteX6" fmla="*/ 13719 w 114478"/>
                  <a:gd name="connsiteY6" fmla="*/ 15865 h 113218"/>
                  <a:gd name="connsiteX7" fmla="*/ 48373 w 114478"/>
                  <a:gd name="connsiteY7" fmla="*/ 0 h 113218"/>
                  <a:gd name="connsiteX8" fmla="*/ 74976 w 114478"/>
                  <a:gd name="connsiteY8" fmla="*/ 12384 h 113218"/>
                  <a:gd name="connsiteX9" fmla="*/ 75801 w 114478"/>
                  <a:gd name="connsiteY9" fmla="*/ 12384 h 113218"/>
                  <a:gd name="connsiteX10" fmla="*/ 75801 w 114478"/>
                  <a:gd name="connsiteY10" fmla="*/ 3171 h 113218"/>
                  <a:gd name="connsiteX11" fmla="*/ 114479 w 114478"/>
                  <a:gd name="connsiteY11" fmla="*/ 3171 h 113218"/>
                  <a:gd name="connsiteX12" fmla="*/ 114479 w 114478"/>
                  <a:gd name="connsiteY12" fmla="*/ 110047 h 113218"/>
                  <a:gd name="connsiteX13" fmla="*/ 77039 w 114478"/>
                  <a:gd name="connsiteY13" fmla="*/ 110047 h 113218"/>
                  <a:gd name="connsiteX14" fmla="*/ 38985 w 114478"/>
                  <a:gd name="connsiteY14" fmla="*/ 56609 h 113218"/>
                  <a:gd name="connsiteX15" fmla="*/ 44501 w 114478"/>
                  <a:gd name="connsiteY15" fmla="*/ 75241 h 113218"/>
                  <a:gd name="connsiteX16" fmla="*/ 58474 w 114478"/>
                  <a:gd name="connsiteY16" fmla="*/ 82407 h 113218"/>
                  <a:gd name="connsiteX17" fmla="*/ 72400 w 114478"/>
                  <a:gd name="connsiteY17" fmla="*/ 75136 h 113218"/>
                  <a:gd name="connsiteX18" fmla="*/ 77864 w 114478"/>
                  <a:gd name="connsiteY18" fmla="*/ 56609 h 113218"/>
                  <a:gd name="connsiteX19" fmla="*/ 72400 w 114478"/>
                  <a:gd name="connsiteY19" fmla="*/ 38130 h 113218"/>
                  <a:gd name="connsiteX20" fmla="*/ 58474 w 114478"/>
                  <a:gd name="connsiteY20" fmla="*/ 30811 h 113218"/>
                  <a:gd name="connsiteX21" fmla="*/ 44607 w 114478"/>
                  <a:gd name="connsiteY21" fmla="*/ 38182 h 113218"/>
                  <a:gd name="connsiteX22" fmla="*/ 38985 w 114478"/>
                  <a:gd name="connsiteY22" fmla="*/ 56609 h 1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4478" h="113218">
                    <a:moveTo>
                      <a:pt x="77039" y="110047"/>
                    </a:moveTo>
                    <a:lnTo>
                      <a:pt x="77039" y="100629"/>
                    </a:lnTo>
                    <a:lnTo>
                      <a:pt x="76214" y="100629"/>
                    </a:lnTo>
                    <a:cubicBezTo>
                      <a:pt x="70369" y="109023"/>
                      <a:pt x="61018" y="113218"/>
                      <a:pt x="48161" y="113218"/>
                    </a:cubicBezTo>
                    <a:cubicBezTo>
                      <a:pt x="33997" y="113218"/>
                      <a:pt x="22383" y="107895"/>
                      <a:pt x="13307" y="97248"/>
                    </a:cubicBezTo>
                    <a:cubicBezTo>
                      <a:pt x="4432" y="86601"/>
                      <a:pt x="0" y="73057"/>
                      <a:pt x="0" y="56609"/>
                    </a:cubicBezTo>
                    <a:cubicBezTo>
                      <a:pt x="0" y="39957"/>
                      <a:pt x="4570" y="26375"/>
                      <a:pt x="13719" y="15865"/>
                    </a:cubicBezTo>
                    <a:cubicBezTo>
                      <a:pt x="22928" y="5287"/>
                      <a:pt x="34479" y="0"/>
                      <a:pt x="48373" y="0"/>
                    </a:cubicBezTo>
                    <a:cubicBezTo>
                      <a:pt x="60606" y="0"/>
                      <a:pt x="69475" y="4126"/>
                      <a:pt x="74976" y="12384"/>
                    </a:cubicBezTo>
                    <a:lnTo>
                      <a:pt x="75801" y="12384"/>
                    </a:lnTo>
                    <a:lnTo>
                      <a:pt x="75801" y="3171"/>
                    </a:lnTo>
                    <a:lnTo>
                      <a:pt x="114479" y="3171"/>
                    </a:lnTo>
                    <a:lnTo>
                      <a:pt x="114479" y="110047"/>
                    </a:lnTo>
                    <a:lnTo>
                      <a:pt x="77039" y="110047"/>
                    </a:lnTo>
                    <a:close/>
                    <a:moveTo>
                      <a:pt x="38985" y="56609"/>
                    </a:moveTo>
                    <a:cubicBezTo>
                      <a:pt x="38985" y="64253"/>
                      <a:pt x="40825" y="70463"/>
                      <a:pt x="44501" y="75241"/>
                    </a:cubicBezTo>
                    <a:cubicBezTo>
                      <a:pt x="48182" y="80018"/>
                      <a:pt x="52836" y="82407"/>
                      <a:pt x="58474" y="82407"/>
                    </a:cubicBezTo>
                    <a:cubicBezTo>
                      <a:pt x="64112" y="82407"/>
                      <a:pt x="68756" y="79987"/>
                      <a:pt x="72400" y="75136"/>
                    </a:cubicBezTo>
                    <a:cubicBezTo>
                      <a:pt x="76044" y="70295"/>
                      <a:pt x="77864" y="64116"/>
                      <a:pt x="77864" y="56609"/>
                    </a:cubicBezTo>
                    <a:cubicBezTo>
                      <a:pt x="77864" y="49170"/>
                      <a:pt x="76044" y="43012"/>
                      <a:pt x="72400" y="38130"/>
                    </a:cubicBezTo>
                    <a:cubicBezTo>
                      <a:pt x="68756" y="33252"/>
                      <a:pt x="64112" y="30811"/>
                      <a:pt x="58474" y="30811"/>
                    </a:cubicBezTo>
                    <a:cubicBezTo>
                      <a:pt x="52974" y="30811"/>
                      <a:pt x="48351" y="33268"/>
                      <a:pt x="44607" y="38182"/>
                    </a:cubicBezTo>
                    <a:cubicBezTo>
                      <a:pt x="40857" y="43096"/>
                      <a:pt x="38985" y="49238"/>
                      <a:pt x="38985" y="56609"/>
                    </a:cubicBezTo>
                    <a:close/>
                  </a:path>
                </a:pathLst>
              </a:custGeom>
              <a:solidFill>
                <a:srgbClr val="005286"/>
              </a:solidFill>
              <a:ln w="0"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03C1CFE9-81FF-FACA-86FF-E4E3118F91EE}"/>
                  </a:ext>
                </a:extLst>
              </p:cNvPr>
              <p:cNvSpPr/>
              <p:nvPr/>
            </p:nvSpPr>
            <p:spPr>
              <a:xfrm>
                <a:off x="10748944" y="6344435"/>
                <a:ext cx="82094" cy="110047"/>
              </a:xfrm>
              <a:custGeom>
                <a:avLst/>
                <a:gdLst>
                  <a:gd name="connsiteX0" fmla="*/ 38879 w 82094"/>
                  <a:gd name="connsiteY0" fmla="*/ 69812 h 110047"/>
                  <a:gd name="connsiteX1" fmla="*/ 38879 w 82094"/>
                  <a:gd name="connsiteY1" fmla="*/ 110047 h 110047"/>
                  <a:gd name="connsiteX2" fmla="*/ 0 w 82094"/>
                  <a:gd name="connsiteY2" fmla="*/ 110047 h 110047"/>
                  <a:gd name="connsiteX3" fmla="*/ 0 w 82094"/>
                  <a:gd name="connsiteY3" fmla="*/ 3171 h 110047"/>
                  <a:gd name="connsiteX4" fmla="*/ 37742 w 82094"/>
                  <a:gd name="connsiteY4" fmla="*/ 3171 h 110047"/>
                  <a:gd name="connsiteX5" fmla="*/ 37742 w 82094"/>
                  <a:gd name="connsiteY5" fmla="*/ 19036 h 110047"/>
                  <a:gd name="connsiteX6" fmla="*/ 38673 w 82094"/>
                  <a:gd name="connsiteY6" fmla="*/ 19036 h 110047"/>
                  <a:gd name="connsiteX7" fmla="*/ 55693 w 82094"/>
                  <a:gd name="connsiteY7" fmla="*/ 4347 h 110047"/>
                  <a:gd name="connsiteX8" fmla="*/ 82095 w 82094"/>
                  <a:gd name="connsiteY8" fmla="*/ 0 h 110047"/>
                  <a:gd name="connsiteX9" fmla="*/ 82095 w 82094"/>
                  <a:gd name="connsiteY9" fmla="*/ 35625 h 110047"/>
                  <a:gd name="connsiteX10" fmla="*/ 71157 w 82094"/>
                  <a:gd name="connsiteY10" fmla="*/ 34397 h 110047"/>
                  <a:gd name="connsiteX11" fmla="*/ 47489 w 82094"/>
                  <a:gd name="connsiteY11" fmla="*/ 43967 h 110047"/>
                  <a:gd name="connsiteX12" fmla="*/ 38879 w 82094"/>
                  <a:gd name="connsiteY12" fmla="*/ 69812 h 11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094" h="110047">
                    <a:moveTo>
                      <a:pt x="38879" y="69812"/>
                    </a:moveTo>
                    <a:lnTo>
                      <a:pt x="38879" y="110047"/>
                    </a:lnTo>
                    <a:lnTo>
                      <a:pt x="0" y="110047"/>
                    </a:lnTo>
                    <a:lnTo>
                      <a:pt x="0" y="3171"/>
                    </a:lnTo>
                    <a:lnTo>
                      <a:pt x="37742" y="3171"/>
                    </a:lnTo>
                    <a:lnTo>
                      <a:pt x="37742" y="19036"/>
                    </a:lnTo>
                    <a:lnTo>
                      <a:pt x="38673" y="19036"/>
                    </a:lnTo>
                    <a:cubicBezTo>
                      <a:pt x="43211" y="12148"/>
                      <a:pt x="48880" y="7250"/>
                      <a:pt x="55693" y="4347"/>
                    </a:cubicBezTo>
                    <a:cubicBezTo>
                      <a:pt x="62494" y="1449"/>
                      <a:pt x="71295" y="0"/>
                      <a:pt x="82095" y="0"/>
                    </a:cubicBezTo>
                    <a:lnTo>
                      <a:pt x="82095" y="35625"/>
                    </a:lnTo>
                    <a:cubicBezTo>
                      <a:pt x="79683" y="34806"/>
                      <a:pt x="76039" y="34397"/>
                      <a:pt x="71157" y="34397"/>
                    </a:cubicBezTo>
                    <a:cubicBezTo>
                      <a:pt x="61119" y="34397"/>
                      <a:pt x="53233" y="37584"/>
                      <a:pt x="47489" y="43967"/>
                    </a:cubicBezTo>
                    <a:cubicBezTo>
                      <a:pt x="41751" y="50346"/>
                      <a:pt x="38879" y="58966"/>
                      <a:pt x="38879" y="69812"/>
                    </a:cubicBezTo>
                    <a:close/>
                  </a:path>
                </a:pathLst>
              </a:custGeom>
              <a:solidFill>
                <a:srgbClr val="005286"/>
              </a:solidFill>
              <a:ln w="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EBE89E13-C5BE-D65D-8B08-256F8162483E}"/>
                  </a:ext>
                </a:extLst>
              </p:cNvPr>
              <p:cNvSpPr/>
              <p:nvPr/>
            </p:nvSpPr>
            <p:spPr>
              <a:xfrm>
                <a:off x="10840966" y="6316280"/>
                <a:ext cx="84051" cy="141373"/>
              </a:xfrm>
              <a:custGeom>
                <a:avLst/>
                <a:gdLst>
                  <a:gd name="connsiteX0" fmla="*/ 18765 w 84051"/>
                  <a:gd name="connsiteY0" fmla="*/ 103805 h 141373"/>
                  <a:gd name="connsiteX1" fmla="*/ 18765 w 84051"/>
                  <a:gd name="connsiteY1" fmla="*/ 59581 h 141373"/>
                  <a:gd name="connsiteX2" fmla="*/ 0 w 84051"/>
                  <a:gd name="connsiteY2" fmla="*/ 59581 h 141373"/>
                  <a:gd name="connsiteX3" fmla="*/ 0 w 84051"/>
                  <a:gd name="connsiteY3" fmla="*/ 31326 h 141373"/>
                  <a:gd name="connsiteX4" fmla="*/ 18765 w 84051"/>
                  <a:gd name="connsiteY4" fmla="*/ 31326 h 141373"/>
                  <a:gd name="connsiteX5" fmla="*/ 18765 w 84051"/>
                  <a:gd name="connsiteY5" fmla="*/ 0 h 141373"/>
                  <a:gd name="connsiteX6" fmla="*/ 57649 w 84051"/>
                  <a:gd name="connsiteY6" fmla="*/ 0 h 141373"/>
                  <a:gd name="connsiteX7" fmla="*/ 57649 w 84051"/>
                  <a:gd name="connsiteY7" fmla="*/ 31326 h 141373"/>
                  <a:gd name="connsiteX8" fmla="*/ 81883 w 84051"/>
                  <a:gd name="connsiteY8" fmla="*/ 31326 h 141373"/>
                  <a:gd name="connsiteX9" fmla="*/ 81883 w 84051"/>
                  <a:gd name="connsiteY9" fmla="*/ 59581 h 141373"/>
                  <a:gd name="connsiteX10" fmla="*/ 57649 w 84051"/>
                  <a:gd name="connsiteY10" fmla="*/ 59581 h 141373"/>
                  <a:gd name="connsiteX11" fmla="*/ 57649 w 84051"/>
                  <a:gd name="connsiteY11" fmla="*/ 101348 h 141373"/>
                  <a:gd name="connsiteX12" fmla="*/ 60537 w 84051"/>
                  <a:gd name="connsiteY12" fmla="*/ 109024 h 141373"/>
                  <a:gd name="connsiteX13" fmla="*/ 70332 w 84051"/>
                  <a:gd name="connsiteY13" fmla="*/ 111176 h 141373"/>
                  <a:gd name="connsiteX14" fmla="*/ 84052 w 84051"/>
                  <a:gd name="connsiteY14" fmla="*/ 109947 h 141373"/>
                  <a:gd name="connsiteX15" fmla="*/ 84052 w 84051"/>
                  <a:gd name="connsiteY15" fmla="*/ 138816 h 141373"/>
                  <a:gd name="connsiteX16" fmla="*/ 58268 w 84051"/>
                  <a:gd name="connsiteY16" fmla="*/ 141373 h 141373"/>
                  <a:gd name="connsiteX17" fmla="*/ 27428 w 84051"/>
                  <a:gd name="connsiteY17" fmla="*/ 133393 h 141373"/>
                  <a:gd name="connsiteX18" fmla="*/ 18765 w 84051"/>
                  <a:gd name="connsiteY18" fmla="*/ 103805 h 14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051" h="141373">
                    <a:moveTo>
                      <a:pt x="18765" y="103805"/>
                    </a:moveTo>
                    <a:lnTo>
                      <a:pt x="18765" y="59581"/>
                    </a:lnTo>
                    <a:lnTo>
                      <a:pt x="0" y="59581"/>
                    </a:lnTo>
                    <a:lnTo>
                      <a:pt x="0" y="31326"/>
                    </a:lnTo>
                    <a:lnTo>
                      <a:pt x="18765" y="31326"/>
                    </a:lnTo>
                    <a:lnTo>
                      <a:pt x="18765" y="0"/>
                    </a:lnTo>
                    <a:lnTo>
                      <a:pt x="57649" y="0"/>
                    </a:lnTo>
                    <a:lnTo>
                      <a:pt x="57649" y="31326"/>
                    </a:lnTo>
                    <a:lnTo>
                      <a:pt x="81883" y="31326"/>
                    </a:lnTo>
                    <a:lnTo>
                      <a:pt x="81883" y="59581"/>
                    </a:lnTo>
                    <a:lnTo>
                      <a:pt x="57649" y="59581"/>
                    </a:lnTo>
                    <a:lnTo>
                      <a:pt x="57649" y="101348"/>
                    </a:lnTo>
                    <a:cubicBezTo>
                      <a:pt x="57649" y="105034"/>
                      <a:pt x="58612" y="107596"/>
                      <a:pt x="60537" y="109024"/>
                    </a:cubicBezTo>
                    <a:cubicBezTo>
                      <a:pt x="62462" y="110462"/>
                      <a:pt x="65726" y="111176"/>
                      <a:pt x="70332" y="111176"/>
                    </a:cubicBezTo>
                    <a:cubicBezTo>
                      <a:pt x="75907" y="111176"/>
                      <a:pt x="80476" y="110766"/>
                      <a:pt x="84052" y="109947"/>
                    </a:cubicBezTo>
                    <a:lnTo>
                      <a:pt x="84052" y="138816"/>
                    </a:lnTo>
                    <a:cubicBezTo>
                      <a:pt x="75870" y="140523"/>
                      <a:pt x="67275" y="141373"/>
                      <a:pt x="58268" y="141373"/>
                    </a:cubicBezTo>
                    <a:cubicBezTo>
                      <a:pt x="43486" y="141373"/>
                      <a:pt x="33204" y="138717"/>
                      <a:pt x="27428" y="133393"/>
                    </a:cubicBezTo>
                    <a:cubicBezTo>
                      <a:pt x="21653" y="127860"/>
                      <a:pt x="18765" y="118001"/>
                      <a:pt x="18765" y="103805"/>
                    </a:cubicBezTo>
                    <a:close/>
                  </a:path>
                </a:pathLst>
              </a:custGeom>
              <a:solidFill>
                <a:srgbClr val="005286"/>
              </a:solidFill>
              <a:ln w="0"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943E83C8-30AB-3C6B-D240-BC674B6676BC}"/>
                  </a:ext>
                </a:extLst>
              </p:cNvPr>
              <p:cNvSpPr/>
              <p:nvPr/>
            </p:nvSpPr>
            <p:spPr>
              <a:xfrm>
                <a:off x="10937008" y="6344435"/>
                <a:ext cx="99421" cy="113218"/>
              </a:xfrm>
              <a:custGeom>
                <a:avLst/>
                <a:gdLst>
                  <a:gd name="connsiteX0" fmla="*/ 49816 w 99421"/>
                  <a:gd name="connsiteY0" fmla="*/ 70432 h 113218"/>
                  <a:gd name="connsiteX1" fmla="*/ 31252 w 99421"/>
                  <a:gd name="connsiteY1" fmla="*/ 65823 h 113218"/>
                  <a:gd name="connsiteX2" fmla="*/ 2475 w 99421"/>
                  <a:gd name="connsiteY2" fmla="*/ 33777 h 113218"/>
                  <a:gd name="connsiteX3" fmla="*/ 14539 w 99421"/>
                  <a:gd name="connsiteY3" fmla="*/ 9418 h 113218"/>
                  <a:gd name="connsiteX4" fmla="*/ 46617 w 99421"/>
                  <a:gd name="connsiteY4" fmla="*/ 0 h 113218"/>
                  <a:gd name="connsiteX5" fmla="*/ 80651 w 99421"/>
                  <a:gd name="connsiteY5" fmla="*/ 8389 h 113218"/>
                  <a:gd name="connsiteX6" fmla="*/ 94370 w 99421"/>
                  <a:gd name="connsiteY6" fmla="*/ 34806 h 113218"/>
                  <a:gd name="connsiteX7" fmla="*/ 61674 w 99421"/>
                  <a:gd name="connsiteY7" fmla="*/ 34806 h 113218"/>
                  <a:gd name="connsiteX8" fmla="*/ 50017 w 99421"/>
                  <a:gd name="connsiteY8" fmla="*/ 26617 h 113218"/>
                  <a:gd name="connsiteX9" fmla="*/ 43882 w 99421"/>
                  <a:gd name="connsiteY9" fmla="*/ 28559 h 113218"/>
                  <a:gd name="connsiteX10" fmla="*/ 41566 w 99421"/>
                  <a:gd name="connsiteY10" fmla="*/ 33268 h 113218"/>
                  <a:gd name="connsiteX11" fmla="*/ 53217 w 99421"/>
                  <a:gd name="connsiteY11" fmla="*/ 41049 h 113218"/>
                  <a:gd name="connsiteX12" fmla="*/ 70750 w 99421"/>
                  <a:gd name="connsiteY12" fmla="*/ 45453 h 113218"/>
                  <a:gd name="connsiteX13" fmla="*/ 99421 w 99421"/>
                  <a:gd name="connsiteY13" fmla="*/ 77084 h 113218"/>
                  <a:gd name="connsiteX14" fmla="*/ 87251 w 99421"/>
                  <a:gd name="connsiteY14" fmla="*/ 103496 h 113218"/>
                  <a:gd name="connsiteX15" fmla="*/ 52080 w 99421"/>
                  <a:gd name="connsiteY15" fmla="*/ 113218 h 113218"/>
                  <a:gd name="connsiteX16" fmla="*/ 0 w 99421"/>
                  <a:gd name="connsiteY16" fmla="*/ 75855 h 113218"/>
                  <a:gd name="connsiteX17" fmla="*/ 33928 w 99421"/>
                  <a:gd name="connsiteY17" fmla="*/ 75855 h 113218"/>
                  <a:gd name="connsiteX18" fmla="*/ 48579 w 99421"/>
                  <a:gd name="connsiteY18" fmla="*/ 86601 h 113218"/>
                  <a:gd name="connsiteX19" fmla="*/ 60331 w 99421"/>
                  <a:gd name="connsiteY19" fmla="*/ 78002 h 113218"/>
                  <a:gd name="connsiteX20" fmla="*/ 58067 w 99421"/>
                  <a:gd name="connsiteY20" fmla="*/ 73298 h 113218"/>
                  <a:gd name="connsiteX21" fmla="*/ 49816 w 99421"/>
                  <a:gd name="connsiteY21" fmla="*/ 70432 h 1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421" h="113218">
                    <a:moveTo>
                      <a:pt x="49816" y="70432"/>
                    </a:moveTo>
                    <a:lnTo>
                      <a:pt x="31252" y="65823"/>
                    </a:lnTo>
                    <a:cubicBezTo>
                      <a:pt x="12064" y="61182"/>
                      <a:pt x="2475" y="50504"/>
                      <a:pt x="2475" y="33777"/>
                    </a:cubicBezTo>
                    <a:cubicBezTo>
                      <a:pt x="2475" y="23614"/>
                      <a:pt x="6500" y="15492"/>
                      <a:pt x="14539" y="9418"/>
                    </a:cubicBezTo>
                    <a:cubicBezTo>
                      <a:pt x="22859" y="3139"/>
                      <a:pt x="33553" y="0"/>
                      <a:pt x="46617" y="0"/>
                    </a:cubicBezTo>
                    <a:cubicBezTo>
                      <a:pt x="60505" y="0"/>
                      <a:pt x="71850" y="2798"/>
                      <a:pt x="80651" y="8389"/>
                    </a:cubicBezTo>
                    <a:cubicBezTo>
                      <a:pt x="89589" y="14059"/>
                      <a:pt x="94159" y="22863"/>
                      <a:pt x="94370" y="34806"/>
                    </a:cubicBezTo>
                    <a:lnTo>
                      <a:pt x="61674" y="34806"/>
                    </a:lnTo>
                    <a:cubicBezTo>
                      <a:pt x="60436" y="29347"/>
                      <a:pt x="56549" y="26617"/>
                      <a:pt x="50017" y="26617"/>
                    </a:cubicBezTo>
                    <a:cubicBezTo>
                      <a:pt x="47473" y="26617"/>
                      <a:pt x="45432" y="27262"/>
                      <a:pt x="43882" y="28559"/>
                    </a:cubicBezTo>
                    <a:cubicBezTo>
                      <a:pt x="42338" y="29856"/>
                      <a:pt x="41566" y="31426"/>
                      <a:pt x="41566" y="33268"/>
                    </a:cubicBezTo>
                    <a:cubicBezTo>
                      <a:pt x="41566" y="36612"/>
                      <a:pt x="45448" y="39206"/>
                      <a:pt x="53217" y="41049"/>
                    </a:cubicBezTo>
                    <a:lnTo>
                      <a:pt x="70750" y="45453"/>
                    </a:lnTo>
                    <a:cubicBezTo>
                      <a:pt x="89864" y="50026"/>
                      <a:pt x="99421" y="60568"/>
                      <a:pt x="99421" y="77084"/>
                    </a:cubicBezTo>
                    <a:cubicBezTo>
                      <a:pt x="99421" y="88208"/>
                      <a:pt x="95365" y="97012"/>
                      <a:pt x="87251" y="103496"/>
                    </a:cubicBezTo>
                    <a:cubicBezTo>
                      <a:pt x="79138" y="109979"/>
                      <a:pt x="67413" y="113218"/>
                      <a:pt x="52080" y="113218"/>
                    </a:cubicBezTo>
                    <a:cubicBezTo>
                      <a:pt x="19902" y="113218"/>
                      <a:pt x="2544" y="100766"/>
                      <a:pt x="0" y="75855"/>
                    </a:cubicBezTo>
                    <a:lnTo>
                      <a:pt x="33928" y="75855"/>
                    </a:lnTo>
                    <a:cubicBezTo>
                      <a:pt x="35378" y="83021"/>
                      <a:pt x="40254" y="86601"/>
                      <a:pt x="48579" y="86601"/>
                    </a:cubicBezTo>
                    <a:cubicBezTo>
                      <a:pt x="56417" y="86601"/>
                      <a:pt x="60331" y="83735"/>
                      <a:pt x="60331" y="78002"/>
                    </a:cubicBezTo>
                    <a:cubicBezTo>
                      <a:pt x="60331" y="75955"/>
                      <a:pt x="59575" y="74390"/>
                      <a:pt x="58067" y="73298"/>
                    </a:cubicBezTo>
                    <a:cubicBezTo>
                      <a:pt x="56549" y="72206"/>
                      <a:pt x="53799" y="71251"/>
                      <a:pt x="49816" y="70432"/>
                    </a:cubicBezTo>
                    <a:close/>
                  </a:path>
                </a:pathLst>
              </a:custGeom>
              <a:solidFill>
                <a:srgbClr val="005286"/>
              </a:solidFill>
              <a:ln w="0"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14200F9F-A34F-866A-F349-F6FC7F81F7B5}"/>
                  </a:ext>
                </a:extLst>
              </p:cNvPr>
              <p:cNvSpPr/>
              <p:nvPr/>
            </p:nvSpPr>
            <p:spPr>
              <a:xfrm>
                <a:off x="11050989" y="6344435"/>
                <a:ext cx="113960" cy="113218"/>
              </a:xfrm>
              <a:custGeom>
                <a:avLst/>
                <a:gdLst>
                  <a:gd name="connsiteX0" fmla="*/ 113135 w 113960"/>
                  <a:gd name="connsiteY0" fmla="*/ 64080 h 113218"/>
                  <a:gd name="connsiteX1" fmla="*/ 38985 w 113960"/>
                  <a:gd name="connsiteY1" fmla="*/ 64080 h 113218"/>
                  <a:gd name="connsiteX2" fmla="*/ 59093 w 113960"/>
                  <a:gd name="connsiteY2" fmla="*/ 85683 h 113218"/>
                  <a:gd name="connsiteX3" fmla="*/ 76832 w 113960"/>
                  <a:gd name="connsiteY3" fmla="*/ 74217 h 113218"/>
                  <a:gd name="connsiteX4" fmla="*/ 113548 w 113960"/>
                  <a:gd name="connsiteY4" fmla="*/ 74217 h 113218"/>
                  <a:gd name="connsiteX5" fmla="*/ 93334 w 113960"/>
                  <a:gd name="connsiteY5" fmla="*/ 103138 h 113218"/>
                  <a:gd name="connsiteX6" fmla="*/ 57655 w 113960"/>
                  <a:gd name="connsiteY6" fmla="*/ 113218 h 113218"/>
                  <a:gd name="connsiteX7" fmla="*/ 15988 w 113960"/>
                  <a:gd name="connsiteY7" fmla="*/ 97658 h 113218"/>
                  <a:gd name="connsiteX8" fmla="*/ 0 w 113960"/>
                  <a:gd name="connsiteY8" fmla="*/ 56609 h 113218"/>
                  <a:gd name="connsiteX9" fmla="*/ 16189 w 113960"/>
                  <a:gd name="connsiteY9" fmla="*/ 15660 h 113218"/>
                  <a:gd name="connsiteX10" fmla="*/ 57856 w 113960"/>
                  <a:gd name="connsiteY10" fmla="*/ 0 h 113218"/>
                  <a:gd name="connsiteX11" fmla="*/ 72400 w 113960"/>
                  <a:gd name="connsiteY11" fmla="*/ 1428 h 113218"/>
                  <a:gd name="connsiteX12" fmla="*/ 87304 w 113960"/>
                  <a:gd name="connsiteY12" fmla="*/ 6751 h 113218"/>
                  <a:gd name="connsiteX13" fmla="*/ 100760 w 113960"/>
                  <a:gd name="connsiteY13" fmla="*/ 16579 h 113218"/>
                  <a:gd name="connsiteX14" fmla="*/ 110248 w 113960"/>
                  <a:gd name="connsiteY14" fmla="*/ 32297 h 113218"/>
                  <a:gd name="connsiteX15" fmla="*/ 113961 w 113960"/>
                  <a:gd name="connsiteY15" fmla="*/ 54462 h 113218"/>
                  <a:gd name="connsiteX16" fmla="*/ 113136 w 113960"/>
                  <a:gd name="connsiteY16" fmla="*/ 64080 h 113218"/>
                  <a:gd name="connsiteX17" fmla="*/ 70597 w 113960"/>
                  <a:gd name="connsiteY17" fmla="*/ 31835 h 113218"/>
                  <a:gd name="connsiteX18" fmla="*/ 58480 w 113960"/>
                  <a:gd name="connsiteY18" fmla="*/ 27226 h 113218"/>
                  <a:gd name="connsiteX19" fmla="*/ 46151 w 113960"/>
                  <a:gd name="connsiteY19" fmla="*/ 31783 h 113218"/>
                  <a:gd name="connsiteX20" fmla="*/ 39704 w 113960"/>
                  <a:gd name="connsiteY20" fmla="*/ 44424 h 113218"/>
                  <a:gd name="connsiteX21" fmla="*/ 76832 w 113960"/>
                  <a:gd name="connsiteY21" fmla="*/ 44424 h 113218"/>
                  <a:gd name="connsiteX22" fmla="*/ 70597 w 113960"/>
                  <a:gd name="connsiteY22" fmla="*/ 31835 h 1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3960" h="113218">
                    <a:moveTo>
                      <a:pt x="113135" y="64080"/>
                    </a:moveTo>
                    <a:lnTo>
                      <a:pt x="38985" y="64080"/>
                    </a:lnTo>
                    <a:cubicBezTo>
                      <a:pt x="40222" y="78485"/>
                      <a:pt x="46929" y="85683"/>
                      <a:pt x="59093" y="85683"/>
                    </a:cubicBezTo>
                    <a:cubicBezTo>
                      <a:pt x="68169" y="85683"/>
                      <a:pt x="74082" y="81861"/>
                      <a:pt x="76832" y="74217"/>
                    </a:cubicBezTo>
                    <a:lnTo>
                      <a:pt x="113548" y="74217"/>
                    </a:lnTo>
                    <a:cubicBezTo>
                      <a:pt x="109904" y="86775"/>
                      <a:pt x="103166" y="96413"/>
                      <a:pt x="93334" y="103138"/>
                    </a:cubicBezTo>
                    <a:cubicBezTo>
                      <a:pt x="83502" y="109858"/>
                      <a:pt x="71607" y="113218"/>
                      <a:pt x="57655" y="113218"/>
                    </a:cubicBezTo>
                    <a:cubicBezTo>
                      <a:pt x="40741" y="113218"/>
                      <a:pt x="26847" y="108037"/>
                      <a:pt x="15988" y="97658"/>
                    </a:cubicBezTo>
                    <a:cubicBezTo>
                      <a:pt x="5326" y="87289"/>
                      <a:pt x="0" y="73603"/>
                      <a:pt x="0" y="56609"/>
                    </a:cubicBezTo>
                    <a:cubicBezTo>
                      <a:pt x="0" y="39615"/>
                      <a:pt x="5395" y="25966"/>
                      <a:pt x="16189" y="15660"/>
                    </a:cubicBezTo>
                    <a:cubicBezTo>
                      <a:pt x="26915" y="5218"/>
                      <a:pt x="40804" y="0"/>
                      <a:pt x="57856" y="0"/>
                    </a:cubicBezTo>
                    <a:cubicBezTo>
                      <a:pt x="62737" y="0"/>
                      <a:pt x="67587" y="478"/>
                      <a:pt x="72400" y="1428"/>
                    </a:cubicBezTo>
                    <a:cubicBezTo>
                      <a:pt x="77213" y="2389"/>
                      <a:pt x="82179" y="4163"/>
                      <a:pt x="87304" y="6751"/>
                    </a:cubicBezTo>
                    <a:cubicBezTo>
                      <a:pt x="92424" y="9350"/>
                      <a:pt x="96909" y="12626"/>
                      <a:pt x="100760" y="16579"/>
                    </a:cubicBezTo>
                    <a:cubicBezTo>
                      <a:pt x="104610" y="20543"/>
                      <a:pt x="107773" y="25777"/>
                      <a:pt x="110248" y="32297"/>
                    </a:cubicBezTo>
                    <a:cubicBezTo>
                      <a:pt x="112723" y="38812"/>
                      <a:pt x="113961" y="46204"/>
                      <a:pt x="113961" y="54462"/>
                    </a:cubicBezTo>
                    <a:cubicBezTo>
                      <a:pt x="113961" y="58079"/>
                      <a:pt x="113686" y="61287"/>
                      <a:pt x="113136" y="64080"/>
                    </a:cubicBezTo>
                    <a:close/>
                    <a:moveTo>
                      <a:pt x="70597" y="31835"/>
                    </a:moveTo>
                    <a:cubicBezTo>
                      <a:pt x="67259" y="28764"/>
                      <a:pt x="63219" y="27226"/>
                      <a:pt x="58480" y="27226"/>
                    </a:cubicBezTo>
                    <a:cubicBezTo>
                      <a:pt x="53730" y="27226"/>
                      <a:pt x="49626" y="28748"/>
                      <a:pt x="46151" y="31783"/>
                    </a:cubicBezTo>
                    <a:cubicBezTo>
                      <a:pt x="42682" y="34822"/>
                      <a:pt x="40529" y="39038"/>
                      <a:pt x="39704" y="44424"/>
                    </a:cubicBezTo>
                    <a:lnTo>
                      <a:pt x="76832" y="44424"/>
                    </a:lnTo>
                    <a:cubicBezTo>
                      <a:pt x="76007" y="39101"/>
                      <a:pt x="73929" y="34906"/>
                      <a:pt x="70597" y="31835"/>
                    </a:cubicBezTo>
                    <a:close/>
                  </a:path>
                </a:pathLst>
              </a:custGeom>
              <a:solidFill>
                <a:srgbClr val="005286"/>
              </a:solidFill>
              <a:ln w="0"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9854627E-9B19-B9AB-25B0-6AEC792D6DBD}"/>
                  </a:ext>
                </a:extLst>
              </p:cNvPr>
              <p:cNvSpPr/>
              <p:nvPr/>
            </p:nvSpPr>
            <p:spPr>
              <a:xfrm>
                <a:off x="11184784" y="6344435"/>
                <a:ext cx="109835" cy="110047"/>
              </a:xfrm>
              <a:custGeom>
                <a:avLst/>
                <a:gdLst>
                  <a:gd name="connsiteX0" fmla="*/ 0 w 109835"/>
                  <a:gd name="connsiteY0" fmla="*/ 110047 h 110047"/>
                  <a:gd name="connsiteX1" fmla="*/ 0 w 109835"/>
                  <a:gd name="connsiteY1" fmla="*/ 3171 h 110047"/>
                  <a:gd name="connsiteX2" fmla="*/ 37742 w 109835"/>
                  <a:gd name="connsiteY2" fmla="*/ 3171 h 110047"/>
                  <a:gd name="connsiteX3" fmla="*/ 37742 w 109835"/>
                  <a:gd name="connsiteY3" fmla="*/ 15046 h 110047"/>
                  <a:gd name="connsiteX4" fmla="*/ 38673 w 109835"/>
                  <a:gd name="connsiteY4" fmla="*/ 15046 h 110047"/>
                  <a:gd name="connsiteX5" fmla="*/ 73220 w 109835"/>
                  <a:gd name="connsiteY5" fmla="*/ 0 h 110047"/>
                  <a:gd name="connsiteX6" fmla="*/ 109835 w 109835"/>
                  <a:gd name="connsiteY6" fmla="*/ 41049 h 110047"/>
                  <a:gd name="connsiteX7" fmla="*/ 109835 w 109835"/>
                  <a:gd name="connsiteY7" fmla="*/ 110047 h 110047"/>
                  <a:gd name="connsiteX8" fmla="*/ 70956 w 109835"/>
                  <a:gd name="connsiteY8" fmla="*/ 110047 h 110047"/>
                  <a:gd name="connsiteX9" fmla="*/ 70956 w 109835"/>
                  <a:gd name="connsiteY9" fmla="*/ 50262 h 110047"/>
                  <a:gd name="connsiteX10" fmla="*/ 55068 w 109835"/>
                  <a:gd name="connsiteY10" fmla="*/ 31835 h 110047"/>
                  <a:gd name="connsiteX11" fmla="*/ 43158 w 109835"/>
                  <a:gd name="connsiteY11" fmla="*/ 36492 h 110047"/>
                  <a:gd name="connsiteX12" fmla="*/ 38879 w 109835"/>
                  <a:gd name="connsiteY12" fmla="*/ 50262 h 110047"/>
                  <a:gd name="connsiteX13" fmla="*/ 38879 w 109835"/>
                  <a:gd name="connsiteY13" fmla="*/ 110047 h 110047"/>
                  <a:gd name="connsiteX14" fmla="*/ 0 w 109835"/>
                  <a:gd name="connsiteY14" fmla="*/ 110047 h 11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835" h="110047">
                    <a:moveTo>
                      <a:pt x="0" y="110047"/>
                    </a:moveTo>
                    <a:lnTo>
                      <a:pt x="0" y="3171"/>
                    </a:lnTo>
                    <a:lnTo>
                      <a:pt x="37742" y="3171"/>
                    </a:lnTo>
                    <a:lnTo>
                      <a:pt x="37742" y="15046"/>
                    </a:lnTo>
                    <a:lnTo>
                      <a:pt x="38673" y="15046"/>
                    </a:lnTo>
                    <a:cubicBezTo>
                      <a:pt x="47955" y="5014"/>
                      <a:pt x="59469" y="0"/>
                      <a:pt x="73220" y="0"/>
                    </a:cubicBezTo>
                    <a:cubicBezTo>
                      <a:pt x="97628" y="0"/>
                      <a:pt x="109835" y="13681"/>
                      <a:pt x="109835" y="41049"/>
                    </a:cubicBezTo>
                    <a:lnTo>
                      <a:pt x="109835" y="110047"/>
                    </a:lnTo>
                    <a:lnTo>
                      <a:pt x="70956" y="110047"/>
                    </a:lnTo>
                    <a:lnTo>
                      <a:pt x="70956" y="50262"/>
                    </a:lnTo>
                    <a:cubicBezTo>
                      <a:pt x="70956" y="37977"/>
                      <a:pt x="65657" y="31835"/>
                      <a:pt x="55068" y="31835"/>
                    </a:cubicBezTo>
                    <a:cubicBezTo>
                      <a:pt x="49980" y="31835"/>
                      <a:pt x="46014" y="33389"/>
                      <a:pt x="43158" y="36492"/>
                    </a:cubicBezTo>
                    <a:cubicBezTo>
                      <a:pt x="40307" y="39600"/>
                      <a:pt x="38879" y="44188"/>
                      <a:pt x="38879" y="50262"/>
                    </a:cubicBezTo>
                    <a:lnTo>
                      <a:pt x="38879" y="110047"/>
                    </a:lnTo>
                    <a:lnTo>
                      <a:pt x="0" y="110047"/>
                    </a:lnTo>
                    <a:close/>
                  </a:path>
                </a:pathLst>
              </a:custGeom>
              <a:solidFill>
                <a:srgbClr val="005286"/>
              </a:solidFill>
              <a:ln w="0"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3569F385-8831-62DF-FB01-46AFCDC816AD}"/>
                  </a:ext>
                </a:extLst>
              </p:cNvPr>
              <p:cNvSpPr/>
              <p:nvPr/>
            </p:nvSpPr>
            <p:spPr>
              <a:xfrm>
                <a:off x="11312490" y="6347606"/>
                <a:ext cx="101997" cy="106876"/>
              </a:xfrm>
              <a:custGeom>
                <a:avLst/>
                <a:gdLst>
                  <a:gd name="connsiteX0" fmla="*/ 0 w 101997"/>
                  <a:gd name="connsiteY0" fmla="*/ 106876 h 106876"/>
                  <a:gd name="connsiteX1" fmla="*/ 0 w 101997"/>
                  <a:gd name="connsiteY1" fmla="*/ 83641 h 106876"/>
                  <a:gd name="connsiteX2" fmla="*/ 48367 w 101997"/>
                  <a:gd name="connsiteY2" fmla="*/ 28255 h 106876"/>
                  <a:gd name="connsiteX3" fmla="*/ 3607 w 101997"/>
                  <a:gd name="connsiteY3" fmla="*/ 28255 h 106876"/>
                  <a:gd name="connsiteX4" fmla="*/ 3607 w 101997"/>
                  <a:gd name="connsiteY4" fmla="*/ 0 h 106876"/>
                  <a:gd name="connsiteX5" fmla="*/ 98903 w 101997"/>
                  <a:gd name="connsiteY5" fmla="*/ 0 h 106876"/>
                  <a:gd name="connsiteX6" fmla="*/ 98903 w 101997"/>
                  <a:gd name="connsiteY6" fmla="*/ 23446 h 106876"/>
                  <a:gd name="connsiteX7" fmla="*/ 50530 w 101997"/>
                  <a:gd name="connsiteY7" fmla="*/ 78622 h 106876"/>
                  <a:gd name="connsiteX8" fmla="*/ 101997 w 101997"/>
                  <a:gd name="connsiteY8" fmla="*/ 78622 h 106876"/>
                  <a:gd name="connsiteX9" fmla="*/ 101997 w 101997"/>
                  <a:gd name="connsiteY9" fmla="*/ 106876 h 106876"/>
                  <a:gd name="connsiteX10" fmla="*/ 0 w 101997"/>
                  <a:gd name="connsiteY10" fmla="*/ 106876 h 10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7" h="106876">
                    <a:moveTo>
                      <a:pt x="0" y="106876"/>
                    </a:moveTo>
                    <a:lnTo>
                      <a:pt x="0" y="83641"/>
                    </a:lnTo>
                    <a:lnTo>
                      <a:pt x="48367" y="28255"/>
                    </a:lnTo>
                    <a:lnTo>
                      <a:pt x="3607" y="28255"/>
                    </a:lnTo>
                    <a:lnTo>
                      <a:pt x="3607" y="0"/>
                    </a:lnTo>
                    <a:lnTo>
                      <a:pt x="98903" y="0"/>
                    </a:lnTo>
                    <a:lnTo>
                      <a:pt x="98903" y="23446"/>
                    </a:lnTo>
                    <a:lnTo>
                      <a:pt x="50530" y="78622"/>
                    </a:lnTo>
                    <a:lnTo>
                      <a:pt x="101997" y="78622"/>
                    </a:lnTo>
                    <a:lnTo>
                      <a:pt x="101997" y="106876"/>
                    </a:lnTo>
                    <a:lnTo>
                      <a:pt x="0" y="106876"/>
                    </a:lnTo>
                    <a:close/>
                  </a:path>
                </a:pathLst>
              </a:custGeom>
              <a:solidFill>
                <a:srgbClr val="005286"/>
              </a:solidFill>
              <a:ln w="0"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49A7B083-2D96-B75C-E9AD-EA0738C72624}"/>
                  </a:ext>
                </a:extLst>
              </p:cNvPr>
              <p:cNvSpPr/>
              <p:nvPr/>
            </p:nvSpPr>
            <p:spPr>
              <a:xfrm>
                <a:off x="11428016" y="6344435"/>
                <a:ext cx="116541" cy="113218"/>
              </a:xfrm>
              <a:custGeom>
                <a:avLst/>
                <a:gdLst>
                  <a:gd name="connsiteX0" fmla="*/ 0 w 116541"/>
                  <a:gd name="connsiteY0" fmla="*/ 56609 h 113218"/>
                  <a:gd name="connsiteX1" fmla="*/ 16195 w 116541"/>
                  <a:gd name="connsiteY1" fmla="*/ 15865 h 113218"/>
                  <a:gd name="connsiteX2" fmla="*/ 58273 w 116541"/>
                  <a:gd name="connsiteY2" fmla="*/ 0 h 113218"/>
                  <a:gd name="connsiteX3" fmla="*/ 100040 w 116541"/>
                  <a:gd name="connsiteY3" fmla="*/ 15865 h 113218"/>
                  <a:gd name="connsiteX4" fmla="*/ 116541 w 116541"/>
                  <a:gd name="connsiteY4" fmla="*/ 56609 h 113218"/>
                  <a:gd name="connsiteX5" fmla="*/ 100040 w 116541"/>
                  <a:gd name="connsiteY5" fmla="*/ 97458 h 113218"/>
                  <a:gd name="connsiteX6" fmla="*/ 58273 w 116541"/>
                  <a:gd name="connsiteY6" fmla="*/ 113218 h 113218"/>
                  <a:gd name="connsiteX7" fmla="*/ 16195 w 116541"/>
                  <a:gd name="connsiteY7" fmla="*/ 97458 h 113218"/>
                  <a:gd name="connsiteX8" fmla="*/ 0 w 116541"/>
                  <a:gd name="connsiteY8" fmla="*/ 56609 h 113218"/>
                  <a:gd name="connsiteX9" fmla="*/ 38985 w 116541"/>
                  <a:gd name="connsiteY9" fmla="*/ 56609 h 113218"/>
                  <a:gd name="connsiteX10" fmla="*/ 44247 w 116541"/>
                  <a:gd name="connsiteY10" fmla="*/ 75598 h 113218"/>
                  <a:gd name="connsiteX11" fmla="*/ 58273 w 116541"/>
                  <a:gd name="connsiteY11" fmla="*/ 82612 h 113218"/>
                  <a:gd name="connsiteX12" fmla="*/ 72141 w 116541"/>
                  <a:gd name="connsiteY12" fmla="*/ 75545 h 113218"/>
                  <a:gd name="connsiteX13" fmla="*/ 77451 w 116541"/>
                  <a:gd name="connsiteY13" fmla="*/ 56609 h 113218"/>
                  <a:gd name="connsiteX14" fmla="*/ 72141 w 116541"/>
                  <a:gd name="connsiteY14" fmla="*/ 37872 h 113218"/>
                  <a:gd name="connsiteX15" fmla="*/ 58273 w 116541"/>
                  <a:gd name="connsiteY15" fmla="*/ 30811 h 113218"/>
                  <a:gd name="connsiteX16" fmla="*/ 44247 w 116541"/>
                  <a:gd name="connsiteY16" fmla="*/ 37825 h 113218"/>
                  <a:gd name="connsiteX17" fmla="*/ 38985 w 116541"/>
                  <a:gd name="connsiteY17" fmla="*/ 56609 h 1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541" h="113218">
                    <a:moveTo>
                      <a:pt x="0" y="56609"/>
                    </a:moveTo>
                    <a:cubicBezTo>
                      <a:pt x="0" y="39957"/>
                      <a:pt x="5395" y="26375"/>
                      <a:pt x="16195" y="15865"/>
                    </a:cubicBezTo>
                    <a:cubicBezTo>
                      <a:pt x="27053" y="5287"/>
                      <a:pt x="41079" y="0"/>
                      <a:pt x="58273" y="0"/>
                    </a:cubicBezTo>
                    <a:cubicBezTo>
                      <a:pt x="75251" y="0"/>
                      <a:pt x="89176" y="5287"/>
                      <a:pt x="100040" y="15865"/>
                    </a:cubicBezTo>
                    <a:cubicBezTo>
                      <a:pt x="111041" y="26375"/>
                      <a:pt x="116541" y="39957"/>
                      <a:pt x="116541" y="56609"/>
                    </a:cubicBezTo>
                    <a:cubicBezTo>
                      <a:pt x="116541" y="73125"/>
                      <a:pt x="111041" y="86743"/>
                      <a:pt x="100040" y="97458"/>
                    </a:cubicBezTo>
                    <a:cubicBezTo>
                      <a:pt x="89245" y="107968"/>
                      <a:pt x="75319" y="113218"/>
                      <a:pt x="58273" y="113218"/>
                    </a:cubicBezTo>
                    <a:cubicBezTo>
                      <a:pt x="41216" y="113218"/>
                      <a:pt x="27190" y="107968"/>
                      <a:pt x="16195" y="97458"/>
                    </a:cubicBezTo>
                    <a:cubicBezTo>
                      <a:pt x="5395" y="86948"/>
                      <a:pt x="0" y="73330"/>
                      <a:pt x="0" y="56609"/>
                    </a:cubicBezTo>
                    <a:close/>
                    <a:moveTo>
                      <a:pt x="38985" y="56609"/>
                    </a:moveTo>
                    <a:cubicBezTo>
                      <a:pt x="38985" y="64594"/>
                      <a:pt x="40735" y="70925"/>
                      <a:pt x="44247" y="75598"/>
                    </a:cubicBezTo>
                    <a:cubicBezTo>
                      <a:pt x="47748" y="80275"/>
                      <a:pt x="52424" y="82612"/>
                      <a:pt x="58273" y="82612"/>
                    </a:cubicBezTo>
                    <a:cubicBezTo>
                      <a:pt x="63975" y="82612"/>
                      <a:pt x="68603" y="80260"/>
                      <a:pt x="72141" y="75545"/>
                    </a:cubicBezTo>
                    <a:cubicBezTo>
                      <a:pt x="75685" y="70841"/>
                      <a:pt x="77451" y="64526"/>
                      <a:pt x="77451" y="56609"/>
                    </a:cubicBezTo>
                    <a:cubicBezTo>
                      <a:pt x="77451" y="48829"/>
                      <a:pt x="75685" y="42587"/>
                      <a:pt x="72141" y="37872"/>
                    </a:cubicBezTo>
                    <a:cubicBezTo>
                      <a:pt x="68603" y="33169"/>
                      <a:pt x="63975" y="30811"/>
                      <a:pt x="58273" y="30811"/>
                    </a:cubicBezTo>
                    <a:cubicBezTo>
                      <a:pt x="52424" y="30811"/>
                      <a:pt x="47748" y="33148"/>
                      <a:pt x="44247" y="37825"/>
                    </a:cubicBezTo>
                    <a:cubicBezTo>
                      <a:pt x="40735" y="42498"/>
                      <a:pt x="38985" y="48761"/>
                      <a:pt x="38985" y="56609"/>
                    </a:cubicBezTo>
                    <a:close/>
                  </a:path>
                </a:pathLst>
              </a:custGeom>
              <a:solidFill>
                <a:srgbClr val="005286"/>
              </a:solidFill>
              <a:ln w="0"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93FCEB8B-107D-D840-7B6B-0BD5E83D884B}"/>
                  </a:ext>
                </a:extLst>
              </p:cNvPr>
              <p:cNvSpPr/>
              <p:nvPr/>
            </p:nvSpPr>
            <p:spPr>
              <a:xfrm>
                <a:off x="11564597" y="6344435"/>
                <a:ext cx="82094" cy="110047"/>
              </a:xfrm>
              <a:custGeom>
                <a:avLst/>
                <a:gdLst>
                  <a:gd name="connsiteX0" fmla="*/ 38879 w 82094"/>
                  <a:gd name="connsiteY0" fmla="*/ 69812 h 110047"/>
                  <a:gd name="connsiteX1" fmla="*/ 38879 w 82094"/>
                  <a:gd name="connsiteY1" fmla="*/ 110047 h 110047"/>
                  <a:gd name="connsiteX2" fmla="*/ 0 w 82094"/>
                  <a:gd name="connsiteY2" fmla="*/ 110047 h 110047"/>
                  <a:gd name="connsiteX3" fmla="*/ 0 w 82094"/>
                  <a:gd name="connsiteY3" fmla="*/ 3171 h 110047"/>
                  <a:gd name="connsiteX4" fmla="*/ 37742 w 82094"/>
                  <a:gd name="connsiteY4" fmla="*/ 3171 h 110047"/>
                  <a:gd name="connsiteX5" fmla="*/ 37742 w 82094"/>
                  <a:gd name="connsiteY5" fmla="*/ 19036 h 110047"/>
                  <a:gd name="connsiteX6" fmla="*/ 38673 w 82094"/>
                  <a:gd name="connsiteY6" fmla="*/ 19036 h 110047"/>
                  <a:gd name="connsiteX7" fmla="*/ 55692 w 82094"/>
                  <a:gd name="connsiteY7" fmla="*/ 4347 h 110047"/>
                  <a:gd name="connsiteX8" fmla="*/ 82095 w 82094"/>
                  <a:gd name="connsiteY8" fmla="*/ 0 h 110047"/>
                  <a:gd name="connsiteX9" fmla="*/ 82095 w 82094"/>
                  <a:gd name="connsiteY9" fmla="*/ 35625 h 110047"/>
                  <a:gd name="connsiteX10" fmla="*/ 71157 w 82094"/>
                  <a:gd name="connsiteY10" fmla="*/ 34397 h 110047"/>
                  <a:gd name="connsiteX11" fmla="*/ 47489 w 82094"/>
                  <a:gd name="connsiteY11" fmla="*/ 43967 h 110047"/>
                  <a:gd name="connsiteX12" fmla="*/ 38879 w 82094"/>
                  <a:gd name="connsiteY12" fmla="*/ 69812 h 11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094" h="110047">
                    <a:moveTo>
                      <a:pt x="38879" y="69812"/>
                    </a:moveTo>
                    <a:lnTo>
                      <a:pt x="38879" y="110047"/>
                    </a:lnTo>
                    <a:lnTo>
                      <a:pt x="0" y="110047"/>
                    </a:lnTo>
                    <a:lnTo>
                      <a:pt x="0" y="3171"/>
                    </a:lnTo>
                    <a:lnTo>
                      <a:pt x="37742" y="3171"/>
                    </a:lnTo>
                    <a:lnTo>
                      <a:pt x="37742" y="19036"/>
                    </a:lnTo>
                    <a:lnTo>
                      <a:pt x="38673" y="19036"/>
                    </a:lnTo>
                    <a:cubicBezTo>
                      <a:pt x="43211" y="12148"/>
                      <a:pt x="48880" y="7250"/>
                      <a:pt x="55692" y="4347"/>
                    </a:cubicBezTo>
                    <a:cubicBezTo>
                      <a:pt x="62494" y="1449"/>
                      <a:pt x="71295" y="0"/>
                      <a:pt x="82095" y="0"/>
                    </a:cubicBezTo>
                    <a:lnTo>
                      <a:pt x="82095" y="35625"/>
                    </a:lnTo>
                    <a:cubicBezTo>
                      <a:pt x="79683" y="34806"/>
                      <a:pt x="76039" y="34397"/>
                      <a:pt x="71157" y="34397"/>
                    </a:cubicBezTo>
                    <a:cubicBezTo>
                      <a:pt x="61119" y="34397"/>
                      <a:pt x="53233" y="37584"/>
                      <a:pt x="47489" y="43967"/>
                    </a:cubicBezTo>
                    <a:cubicBezTo>
                      <a:pt x="41751" y="50346"/>
                      <a:pt x="38879" y="58966"/>
                      <a:pt x="38879" y="69812"/>
                    </a:cubicBezTo>
                    <a:close/>
                  </a:path>
                </a:pathLst>
              </a:custGeom>
              <a:solidFill>
                <a:srgbClr val="005286"/>
              </a:solidFill>
              <a:ln w="0"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8FB86F6C-6DAB-F772-AF81-E791C1E3ABD1}"/>
                  </a:ext>
                </a:extLst>
              </p:cNvPr>
              <p:cNvSpPr/>
              <p:nvPr/>
            </p:nvSpPr>
            <p:spPr>
              <a:xfrm>
                <a:off x="11661052" y="6344435"/>
                <a:ext cx="114272" cy="153043"/>
              </a:xfrm>
              <a:custGeom>
                <a:avLst/>
                <a:gdLst>
                  <a:gd name="connsiteX0" fmla="*/ 75187 w 114272"/>
                  <a:gd name="connsiteY0" fmla="*/ 108000 h 153043"/>
                  <a:gd name="connsiteX1" fmla="*/ 75187 w 114272"/>
                  <a:gd name="connsiteY1" fmla="*/ 92849 h 153043"/>
                  <a:gd name="connsiteX2" fmla="*/ 74257 w 114272"/>
                  <a:gd name="connsiteY2" fmla="*/ 92849 h 153043"/>
                  <a:gd name="connsiteX3" fmla="*/ 61880 w 114272"/>
                  <a:gd name="connsiteY3" fmla="*/ 102372 h 153043"/>
                  <a:gd name="connsiteX4" fmla="*/ 44554 w 114272"/>
                  <a:gd name="connsiteY4" fmla="*/ 105847 h 153043"/>
                  <a:gd name="connsiteX5" fmla="*/ 11757 w 114272"/>
                  <a:gd name="connsiteY5" fmla="*/ 91006 h 153043"/>
                  <a:gd name="connsiteX6" fmla="*/ 0 w 114272"/>
                  <a:gd name="connsiteY6" fmla="*/ 53023 h 153043"/>
                  <a:gd name="connsiteX7" fmla="*/ 12170 w 114272"/>
                  <a:gd name="connsiteY7" fmla="*/ 14432 h 153043"/>
                  <a:gd name="connsiteX8" fmla="*/ 44966 w 114272"/>
                  <a:gd name="connsiteY8" fmla="*/ 0 h 153043"/>
                  <a:gd name="connsiteX9" fmla="*/ 75388 w 114272"/>
                  <a:gd name="connsiteY9" fmla="*/ 13408 h 153043"/>
                  <a:gd name="connsiteX10" fmla="*/ 76213 w 114272"/>
                  <a:gd name="connsiteY10" fmla="*/ 13408 h 153043"/>
                  <a:gd name="connsiteX11" fmla="*/ 76213 w 114272"/>
                  <a:gd name="connsiteY11" fmla="*/ 3171 h 153043"/>
                  <a:gd name="connsiteX12" fmla="*/ 114273 w 114272"/>
                  <a:gd name="connsiteY12" fmla="*/ 3171 h 153043"/>
                  <a:gd name="connsiteX13" fmla="*/ 114273 w 114272"/>
                  <a:gd name="connsiteY13" fmla="*/ 105238 h 153043"/>
                  <a:gd name="connsiteX14" fmla="*/ 99940 w 114272"/>
                  <a:gd name="connsiteY14" fmla="*/ 140244 h 153043"/>
                  <a:gd name="connsiteX15" fmla="*/ 57448 w 114272"/>
                  <a:gd name="connsiteY15" fmla="*/ 153043 h 153043"/>
                  <a:gd name="connsiteX16" fmla="*/ 21452 w 114272"/>
                  <a:gd name="connsiteY16" fmla="*/ 142911 h 153043"/>
                  <a:gd name="connsiteX17" fmla="*/ 3713 w 114272"/>
                  <a:gd name="connsiteY17" fmla="*/ 113838 h 153043"/>
                  <a:gd name="connsiteX18" fmla="*/ 39910 w 114272"/>
                  <a:gd name="connsiteY18" fmla="*/ 113838 h 153043"/>
                  <a:gd name="connsiteX19" fmla="*/ 57036 w 114272"/>
                  <a:gd name="connsiteY19" fmla="*/ 124894 h 153043"/>
                  <a:gd name="connsiteX20" fmla="*/ 75187 w 114272"/>
                  <a:gd name="connsiteY20" fmla="*/ 108000 h 153043"/>
                  <a:gd name="connsiteX21" fmla="*/ 58273 w 114272"/>
                  <a:gd name="connsiteY21" fmla="*/ 75650 h 153043"/>
                  <a:gd name="connsiteX22" fmla="*/ 71887 w 114272"/>
                  <a:gd name="connsiteY22" fmla="*/ 69251 h 153043"/>
                  <a:gd name="connsiteX23" fmla="*/ 77250 w 114272"/>
                  <a:gd name="connsiteY23" fmla="*/ 53023 h 153043"/>
                  <a:gd name="connsiteX24" fmla="*/ 71887 w 114272"/>
                  <a:gd name="connsiteY24" fmla="*/ 36801 h 153043"/>
                  <a:gd name="connsiteX25" fmla="*/ 58273 w 114272"/>
                  <a:gd name="connsiteY25" fmla="*/ 30402 h 153043"/>
                  <a:gd name="connsiteX26" fmla="*/ 44707 w 114272"/>
                  <a:gd name="connsiteY26" fmla="*/ 36749 h 153043"/>
                  <a:gd name="connsiteX27" fmla="*/ 39498 w 114272"/>
                  <a:gd name="connsiteY27" fmla="*/ 53023 h 153043"/>
                  <a:gd name="connsiteX28" fmla="*/ 44707 w 114272"/>
                  <a:gd name="connsiteY28" fmla="*/ 69303 h 153043"/>
                  <a:gd name="connsiteX29" fmla="*/ 58273 w 114272"/>
                  <a:gd name="connsiteY29" fmla="*/ 75650 h 15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4272" h="153043">
                    <a:moveTo>
                      <a:pt x="75187" y="108000"/>
                    </a:moveTo>
                    <a:lnTo>
                      <a:pt x="75187" y="92849"/>
                    </a:lnTo>
                    <a:lnTo>
                      <a:pt x="74257" y="92849"/>
                    </a:lnTo>
                    <a:cubicBezTo>
                      <a:pt x="71438" y="96875"/>
                      <a:pt x="67312" y="100052"/>
                      <a:pt x="61880" y="102372"/>
                    </a:cubicBezTo>
                    <a:cubicBezTo>
                      <a:pt x="56449" y="104692"/>
                      <a:pt x="50673" y="105847"/>
                      <a:pt x="44554" y="105847"/>
                    </a:cubicBezTo>
                    <a:cubicBezTo>
                      <a:pt x="30596" y="105847"/>
                      <a:pt x="19664" y="100902"/>
                      <a:pt x="11757" y="91006"/>
                    </a:cubicBezTo>
                    <a:cubicBezTo>
                      <a:pt x="3919" y="81178"/>
                      <a:pt x="0" y="68521"/>
                      <a:pt x="0" y="53023"/>
                    </a:cubicBezTo>
                    <a:cubicBezTo>
                      <a:pt x="0" y="36786"/>
                      <a:pt x="4057" y="23918"/>
                      <a:pt x="12170" y="14432"/>
                    </a:cubicBezTo>
                    <a:cubicBezTo>
                      <a:pt x="20421" y="4809"/>
                      <a:pt x="31353" y="0"/>
                      <a:pt x="44966" y="0"/>
                    </a:cubicBezTo>
                    <a:cubicBezTo>
                      <a:pt x="58305" y="0"/>
                      <a:pt x="68444" y="4468"/>
                      <a:pt x="75388" y="13408"/>
                    </a:cubicBezTo>
                    <a:lnTo>
                      <a:pt x="76213" y="13408"/>
                    </a:lnTo>
                    <a:lnTo>
                      <a:pt x="76213" y="3171"/>
                    </a:lnTo>
                    <a:lnTo>
                      <a:pt x="114273" y="3171"/>
                    </a:lnTo>
                    <a:lnTo>
                      <a:pt x="114273" y="105238"/>
                    </a:lnTo>
                    <a:cubicBezTo>
                      <a:pt x="114273" y="120043"/>
                      <a:pt x="109491" y="131713"/>
                      <a:pt x="99940" y="140244"/>
                    </a:cubicBezTo>
                    <a:cubicBezTo>
                      <a:pt x="90377" y="148775"/>
                      <a:pt x="76213" y="153043"/>
                      <a:pt x="57448" y="153043"/>
                    </a:cubicBezTo>
                    <a:cubicBezTo>
                      <a:pt x="42729" y="153043"/>
                      <a:pt x="30734" y="149663"/>
                      <a:pt x="21452" y="142911"/>
                    </a:cubicBezTo>
                    <a:cubicBezTo>
                      <a:pt x="12170" y="136149"/>
                      <a:pt x="6257" y="126458"/>
                      <a:pt x="3713" y="113838"/>
                    </a:cubicBezTo>
                    <a:lnTo>
                      <a:pt x="39910" y="113838"/>
                    </a:lnTo>
                    <a:cubicBezTo>
                      <a:pt x="41973" y="121208"/>
                      <a:pt x="47680" y="124894"/>
                      <a:pt x="57036" y="124894"/>
                    </a:cubicBezTo>
                    <a:cubicBezTo>
                      <a:pt x="69132" y="124894"/>
                      <a:pt x="75187" y="119261"/>
                      <a:pt x="75187" y="108000"/>
                    </a:cubicBezTo>
                    <a:close/>
                    <a:moveTo>
                      <a:pt x="58273" y="75650"/>
                    </a:moveTo>
                    <a:cubicBezTo>
                      <a:pt x="63769" y="75650"/>
                      <a:pt x="68307" y="73519"/>
                      <a:pt x="71887" y="69251"/>
                    </a:cubicBezTo>
                    <a:cubicBezTo>
                      <a:pt x="75457" y="64988"/>
                      <a:pt x="77250" y="59575"/>
                      <a:pt x="77250" y="53023"/>
                    </a:cubicBezTo>
                    <a:cubicBezTo>
                      <a:pt x="77250" y="46472"/>
                      <a:pt x="75457" y="41064"/>
                      <a:pt x="71887" y="36801"/>
                    </a:cubicBezTo>
                    <a:cubicBezTo>
                      <a:pt x="68307" y="32533"/>
                      <a:pt x="63769" y="30402"/>
                      <a:pt x="58273" y="30402"/>
                    </a:cubicBezTo>
                    <a:cubicBezTo>
                      <a:pt x="52699" y="30402"/>
                      <a:pt x="48182" y="32518"/>
                      <a:pt x="44707" y="36749"/>
                    </a:cubicBezTo>
                    <a:cubicBezTo>
                      <a:pt x="41238" y="40980"/>
                      <a:pt x="39498" y="46409"/>
                      <a:pt x="39498" y="53023"/>
                    </a:cubicBezTo>
                    <a:cubicBezTo>
                      <a:pt x="39498" y="59649"/>
                      <a:pt x="41238" y="65072"/>
                      <a:pt x="44707" y="69303"/>
                    </a:cubicBezTo>
                    <a:cubicBezTo>
                      <a:pt x="48182" y="73535"/>
                      <a:pt x="52699" y="75650"/>
                      <a:pt x="58273" y="75650"/>
                    </a:cubicBezTo>
                    <a:close/>
                  </a:path>
                </a:pathLst>
              </a:custGeom>
              <a:solidFill>
                <a:srgbClr val="005286"/>
              </a:solidFill>
              <a:ln w="0" cap="flat">
                <a:noFill/>
                <a:prstDash val="solid"/>
                <a:miter/>
              </a:ln>
            </p:spPr>
            <p:txBody>
              <a:bodyPr rtlCol="0" anchor="ctr"/>
              <a:lstStyle/>
              <a:p>
                <a:endParaRPr lang="nl-NL"/>
              </a:p>
            </p:txBody>
          </p:sp>
        </p:grpSp>
        <p:sp>
          <p:nvSpPr>
            <p:cNvPr id="11" name="Vrije vorm 10">
              <a:extLst>
                <a:ext uri="{FF2B5EF4-FFF2-40B4-BE49-F238E27FC236}">
                  <a16:creationId xmlns:a16="http://schemas.microsoft.com/office/drawing/2014/main" id="{8BD74FCB-16C7-5B1E-D9F2-55CB14180A1D}"/>
                </a:ext>
              </a:extLst>
            </p:cNvPr>
            <p:cNvSpPr/>
            <p:nvPr/>
          </p:nvSpPr>
          <p:spPr>
            <a:xfrm>
              <a:off x="9550483" y="6233090"/>
              <a:ext cx="444422" cy="441138"/>
            </a:xfrm>
            <a:custGeom>
              <a:avLst/>
              <a:gdLst>
                <a:gd name="connsiteX0" fmla="*/ 444025 w 444422"/>
                <a:gd name="connsiteY0" fmla="*/ 208758 h 441138"/>
                <a:gd name="connsiteX1" fmla="*/ 432130 w 444422"/>
                <a:gd name="connsiteY1" fmla="*/ 220567 h 441138"/>
                <a:gd name="connsiteX2" fmla="*/ 396414 w 444422"/>
                <a:gd name="connsiteY2" fmla="*/ 256018 h 441138"/>
                <a:gd name="connsiteX3" fmla="*/ 222212 w 444422"/>
                <a:gd name="connsiteY3" fmla="*/ 397049 h 441138"/>
                <a:gd name="connsiteX4" fmla="*/ 44417 w 444422"/>
                <a:gd name="connsiteY4" fmla="*/ 220570 h 441138"/>
                <a:gd name="connsiteX5" fmla="*/ 222212 w 444422"/>
                <a:gd name="connsiteY5" fmla="*/ 44089 h 441138"/>
                <a:gd name="connsiteX6" fmla="*/ 311097 w 444422"/>
                <a:gd name="connsiteY6" fmla="*/ 67751 h 441138"/>
                <a:gd name="connsiteX7" fmla="*/ 314257 w 444422"/>
                <a:gd name="connsiteY7" fmla="*/ 69555 h 441138"/>
                <a:gd name="connsiteX8" fmla="*/ 346385 w 444422"/>
                <a:gd name="connsiteY8" fmla="*/ 37662 h 441138"/>
                <a:gd name="connsiteX9" fmla="*/ 333332 w 444422"/>
                <a:gd name="connsiteY9" fmla="*/ 29523 h 441138"/>
                <a:gd name="connsiteX10" fmla="*/ 222212 w 444422"/>
                <a:gd name="connsiteY10" fmla="*/ 0 h 441138"/>
                <a:gd name="connsiteX11" fmla="*/ 111090 w 444422"/>
                <a:gd name="connsiteY11" fmla="*/ 29524 h 441138"/>
                <a:gd name="connsiteX12" fmla="*/ 29747 w 444422"/>
                <a:gd name="connsiteY12" fmla="*/ 110267 h 441138"/>
                <a:gd name="connsiteX13" fmla="*/ 0 w 444422"/>
                <a:gd name="connsiteY13" fmla="*/ 220567 h 441138"/>
                <a:gd name="connsiteX14" fmla="*/ 0 w 444422"/>
                <a:gd name="connsiteY14" fmla="*/ 220568 h 441138"/>
                <a:gd name="connsiteX15" fmla="*/ 29747 w 444422"/>
                <a:gd name="connsiteY15" fmla="*/ 330867 h 441138"/>
                <a:gd name="connsiteX16" fmla="*/ 111090 w 444422"/>
                <a:gd name="connsiteY16" fmla="*/ 411612 h 441138"/>
                <a:gd name="connsiteX17" fmla="*/ 222212 w 444422"/>
                <a:gd name="connsiteY17" fmla="*/ 441138 h 441138"/>
                <a:gd name="connsiteX18" fmla="*/ 333332 w 444422"/>
                <a:gd name="connsiteY18" fmla="*/ 411612 h 441138"/>
                <a:gd name="connsiteX19" fmla="*/ 414677 w 444422"/>
                <a:gd name="connsiteY19" fmla="*/ 330867 h 441138"/>
                <a:gd name="connsiteX20" fmla="*/ 444422 w 444422"/>
                <a:gd name="connsiteY20" fmla="*/ 220567 h 441138"/>
                <a:gd name="connsiteX21" fmla="*/ 444025 w 444422"/>
                <a:gd name="connsiteY21" fmla="*/ 208758 h 441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4422" h="441138">
                  <a:moveTo>
                    <a:pt x="444025" y="208758"/>
                  </a:moveTo>
                  <a:lnTo>
                    <a:pt x="432130" y="220567"/>
                  </a:lnTo>
                  <a:lnTo>
                    <a:pt x="396414" y="256018"/>
                  </a:lnTo>
                  <a:cubicBezTo>
                    <a:pt x="379882" y="336495"/>
                    <a:pt x="308173" y="397049"/>
                    <a:pt x="222212" y="397049"/>
                  </a:cubicBezTo>
                  <a:cubicBezTo>
                    <a:pt x="124019" y="397049"/>
                    <a:pt x="44417" y="318037"/>
                    <a:pt x="44417" y="220570"/>
                  </a:cubicBezTo>
                  <a:cubicBezTo>
                    <a:pt x="44417" y="123102"/>
                    <a:pt x="124019" y="44089"/>
                    <a:pt x="222212" y="44089"/>
                  </a:cubicBezTo>
                  <a:cubicBezTo>
                    <a:pt x="254603" y="44089"/>
                    <a:pt x="284942" y="52730"/>
                    <a:pt x="311097" y="67751"/>
                  </a:cubicBezTo>
                  <a:cubicBezTo>
                    <a:pt x="312148" y="68355"/>
                    <a:pt x="313219" y="68930"/>
                    <a:pt x="314257" y="69555"/>
                  </a:cubicBezTo>
                  <a:lnTo>
                    <a:pt x="346385" y="37662"/>
                  </a:lnTo>
                  <a:cubicBezTo>
                    <a:pt x="342131" y="34812"/>
                    <a:pt x="337788" y="32083"/>
                    <a:pt x="333332" y="29523"/>
                  </a:cubicBezTo>
                  <a:cubicBezTo>
                    <a:pt x="300642" y="10752"/>
                    <a:pt x="262693" y="0"/>
                    <a:pt x="222212" y="0"/>
                  </a:cubicBezTo>
                  <a:cubicBezTo>
                    <a:pt x="181730" y="0"/>
                    <a:pt x="143781" y="10752"/>
                    <a:pt x="111090" y="29524"/>
                  </a:cubicBezTo>
                  <a:cubicBezTo>
                    <a:pt x="77372" y="48890"/>
                    <a:pt x="49255" y="76799"/>
                    <a:pt x="29747" y="110267"/>
                  </a:cubicBezTo>
                  <a:cubicBezTo>
                    <a:pt x="10832" y="142716"/>
                    <a:pt x="0" y="180385"/>
                    <a:pt x="0" y="220567"/>
                  </a:cubicBezTo>
                  <a:lnTo>
                    <a:pt x="0" y="220568"/>
                  </a:lnTo>
                  <a:cubicBezTo>
                    <a:pt x="0" y="260752"/>
                    <a:pt x="10832" y="298421"/>
                    <a:pt x="29747" y="330867"/>
                  </a:cubicBezTo>
                  <a:cubicBezTo>
                    <a:pt x="49255" y="364339"/>
                    <a:pt x="77372" y="392247"/>
                    <a:pt x="111090" y="411612"/>
                  </a:cubicBezTo>
                  <a:cubicBezTo>
                    <a:pt x="143781" y="430388"/>
                    <a:pt x="181731" y="441138"/>
                    <a:pt x="222212" y="441138"/>
                  </a:cubicBezTo>
                  <a:cubicBezTo>
                    <a:pt x="262692" y="441138"/>
                    <a:pt x="300644" y="430385"/>
                    <a:pt x="333332" y="411612"/>
                  </a:cubicBezTo>
                  <a:cubicBezTo>
                    <a:pt x="367053" y="392247"/>
                    <a:pt x="395168" y="364339"/>
                    <a:pt x="414677" y="330867"/>
                  </a:cubicBezTo>
                  <a:cubicBezTo>
                    <a:pt x="433592" y="298418"/>
                    <a:pt x="444422" y="260750"/>
                    <a:pt x="444422" y="220567"/>
                  </a:cubicBezTo>
                  <a:cubicBezTo>
                    <a:pt x="444422" y="216598"/>
                    <a:pt x="444234" y="212675"/>
                    <a:pt x="444025" y="208758"/>
                  </a:cubicBezTo>
                  <a:close/>
                </a:path>
              </a:pathLst>
            </a:custGeom>
            <a:solidFill>
              <a:srgbClr val="005286"/>
            </a:solidFill>
            <a:ln w="0" cap="flat">
              <a:noFill/>
              <a:prstDash val="solid"/>
              <a:miter/>
            </a:ln>
          </p:spPr>
          <p:txBody>
            <a:bodyPr rtlCol="0" anchor="ctr"/>
            <a:lstStyle/>
            <a:p>
              <a:endParaRPr lang="nl-NL"/>
            </a:p>
          </p:txBody>
        </p:sp>
      </p:grpSp>
      <p:sp>
        <p:nvSpPr>
          <p:cNvPr id="3" name="Title 1">
            <a:extLst>
              <a:ext uri="{FF2B5EF4-FFF2-40B4-BE49-F238E27FC236}">
                <a16:creationId xmlns:a16="http://schemas.microsoft.com/office/drawing/2014/main" id="{A3D1FD62-551A-9B27-A851-DEA9CCB6E3AE}"/>
              </a:ext>
            </a:extLst>
          </p:cNvPr>
          <p:cNvSpPr>
            <a:spLocks noGrp="1"/>
          </p:cNvSpPr>
          <p:nvPr>
            <p:ph type="title"/>
          </p:nvPr>
        </p:nvSpPr>
        <p:spPr>
          <a:xfrm>
            <a:off x="864112" y="528000"/>
            <a:ext cx="10451292" cy="640401"/>
          </a:xfrm>
        </p:spPr>
        <p:txBody>
          <a:bodyPr/>
          <a:lstStyle>
            <a:lvl1pPr>
              <a:defRPr>
                <a:solidFill>
                  <a:schemeClr val="tx2"/>
                </a:solidFill>
              </a:defRPr>
            </a:lvl1pPr>
          </a:lstStyle>
          <a:p>
            <a:r>
              <a:rPr lang="nl-NL"/>
              <a:t>Klik om stijl te bewerken</a:t>
            </a:r>
            <a:endParaRPr lang="en-US"/>
          </a:p>
        </p:txBody>
      </p:sp>
    </p:spTree>
    <p:extLst>
      <p:ext uri="{BB962C8B-B14F-4D97-AF65-F5344CB8AC3E}">
        <p14:creationId xmlns:p14="http://schemas.microsoft.com/office/powerpoint/2010/main" val="142890421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Opening-Logo-MSZ">
    <p:bg>
      <p:bgPr>
        <a:solidFill>
          <a:schemeClr val="bg1"/>
        </a:solidFill>
        <a:effectLst/>
      </p:bgPr>
    </p:bg>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658FC580-3B79-8904-B7F0-391657B375A8}"/>
              </a:ext>
            </a:extLst>
          </p:cNvPr>
          <p:cNvGrpSpPr>
            <a:grpSpLocks noChangeAspect="1"/>
          </p:cNvGrpSpPr>
          <p:nvPr/>
        </p:nvGrpSpPr>
        <p:grpSpPr>
          <a:xfrm>
            <a:off x="1596794" y="2890625"/>
            <a:ext cx="9000000" cy="1076750"/>
            <a:chOff x="879392" y="2827824"/>
            <a:chExt cx="10618826" cy="1270425"/>
          </a:xfrm>
        </p:grpSpPr>
        <p:grpSp>
          <p:nvGrpSpPr>
            <p:cNvPr id="5" name="Graphic 2">
              <a:extLst>
                <a:ext uri="{FF2B5EF4-FFF2-40B4-BE49-F238E27FC236}">
                  <a16:creationId xmlns:a16="http://schemas.microsoft.com/office/drawing/2014/main" id="{639B65A4-2E86-CC68-2810-8DBF617F4489}"/>
                </a:ext>
              </a:extLst>
            </p:cNvPr>
            <p:cNvGrpSpPr/>
            <p:nvPr/>
          </p:nvGrpSpPr>
          <p:grpSpPr>
            <a:xfrm>
              <a:off x="1256680" y="3091869"/>
              <a:ext cx="853236" cy="630087"/>
              <a:chOff x="1256680" y="3091869"/>
              <a:chExt cx="853236" cy="630087"/>
            </a:xfrm>
          </p:grpSpPr>
          <p:sp>
            <p:nvSpPr>
              <p:cNvPr id="6" name="Vrije vorm 5">
                <a:extLst>
                  <a:ext uri="{FF2B5EF4-FFF2-40B4-BE49-F238E27FC236}">
                    <a16:creationId xmlns:a16="http://schemas.microsoft.com/office/drawing/2014/main" id="{3813011B-DEB4-4881-BCFE-03503508D71B}"/>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7" name="Vrije vorm 6">
                <a:extLst>
                  <a:ext uri="{FF2B5EF4-FFF2-40B4-BE49-F238E27FC236}">
                    <a16:creationId xmlns:a16="http://schemas.microsoft.com/office/drawing/2014/main" id="{A046E0A9-C302-FCAB-5E97-8FF234E5D17F}"/>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8" name="Vrije vorm 7">
                <a:extLst>
                  <a:ext uri="{FF2B5EF4-FFF2-40B4-BE49-F238E27FC236}">
                    <a16:creationId xmlns:a16="http://schemas.microsoft.com/office/drawing/2014/main" id="{AFCA600D-9132-EA15-EBE2-6D2A69C5316D}"/>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A03F04B2-EECF-8C2F-79C0-C532AF68270B}"/>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2E0023EE-A262-567F-FCDA-E1931EAF3CF1}"/>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069E3EFB-63B0-D3EF-B2AC-20BAF5F4C07B}"/>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80" name="Graphic 2">
              <a:extLst>
                <a:ext uri="{FF2B5EF4-FFF2-40B4-BE49-F238E27FC236}">
                  <a16:creationId xmlns:a16="http://schemas.microsoft.com/office/drawing/2014/main" id="{135051F1-8856-1DE3-740B-86EF89FD1FF9}"/>
                </a:ext>
              </a:extLst>
            </p:cNvPr>
            <p:cNvGrpSpPr/>
            <p:nvPr/>
          </p:nvGrpSpPr>
          <p:grpSpPr>
            <a:xfrm>
              <a:off x="2591781" y="3013012"/>
              <a:ext cx="8906436" cy="574254"/>
              <a:chOff x="2591781" y="3013012"/>
              <a:chExt cx="8906436" cy="574254"/>
            </a:xfrm>
            <a:solidFill>
              <a:srgbClr val="005184"/>
            </a:solidFill>
          </p:grpSpPr>
          <p:sp>
            <p:nvSpPr>
              <p:cNvPr id="81" name="Vrije vorm 80">
                <a:extLst>
                  <a:ext uri="{FF2B5EF4-FFF2-40B4-BE49-F238E27FC236}">
                    <a16:creationId xmlns:a16="http://schemas.microsoft.com/office/drawing/2014/main" id="{A9B06FD1-60B6-9E01-51F3-5D5F4884E36B}"/>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82" name="Vrije vorm 81">
                <a:extLst>
                  <a:ext uri="{FF2B5EF4-FFF2-40B4-BE49-F238E27FC236}">
                    <a16:creationId xmlns:a16="http://schemas.microsoft.com/office/drawing/2014/main" id="{7106DE72-23D1-A480-5702-76EFB987C85F}"/>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83" name="Vrije vorm 82">
                <a:extLst>
                  <a:ext uri="{FF2B5EF4-FFF2-40B4-BE49-F238E27FC236}">
                    <a16:creationId xmlns:a16="http://schemas.microsoft.com/office/drawing/2014/main" id="{739C800A-8FC3-A9D4-CFB8-3344C1C7F5EB}"/>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84" name="Vrije vorm 83">
                <a:extLst>
                  <a:ext uri="{FF2B5EF4-FFF2-40B4-BE49-F238E27FC236}">
                    <a16:creationId xmlns:a16="http://schemas.microsoft.com/office/drawing/2014/main" id="{BFBAC716-2349-9F53-80AD-41516EC1F0BA}"/>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85" name="Vrije vorm 84">
                <a:extLst>
                  <a:ext uri="{FF2B5EF4-FFF2-40B4-BE49-F238E27FC236}">
                    <a16:creationId xmlns:a16="http://schemas.microsoft.com/office/drawing/2014/main" id="{265FE571-5840-CF6D-3979-577383F0B742}"/>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86" name="Vrije vorm 85">
                <a:extLst>
                  <a:ext uri="{FF2B5EF4-FFF2-40B4-BE49-F238E27FC236}">
                    <a16:creationId xmlns:a16="http://schemas.microsoft.com/office/drawing/2014/main" id="{93813F48-6CB4-F0D2-081B-E38018C8D38F}"/>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87" name="Vrije vorm 86">
                <a:extLst>
                  <a:ext uri="{FF2B5EF4-FFF2-40B4-BE49-F238E27FC236}">
                    <a16:creationId xmlns:a16="http://schemas.microsoft.com/office/drawing/2014/main" id="{9EC09F7E-C5B7-9733-98BD-DC4E8A1B2EF5}"/>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88" name="Vrije vorm 87">
                <a:extLst>
                  <a:ext uri="{FF2B5EF4-FFF2-40B4-BE49-F238E27FC236}">
                    <a16:creationId xmlns:a16="http://schemas.microsoft.com/office/drawing/2014/main" id="{64D45DFC-8181-1B50-C50C-2C332DF9371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89" name="Vrije vorm 88">
                <a:extLst>
                  <a:ext uri="{FF2B5EF4-FFF2-40B4-BE49-F238E27FC236}">
                    <a16:creationId xmlns:a16="http://schemas.microsoft.com/office/drawing/2014/main" id="{0B9B2372-F7DA-41A2-C17D-0F2376782C34}"/>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90" name="Vrije vorm 89">
                <a:extLst>
                  <a:ext uri="{FF2B5EF4-FFF2-40B4-BE49-F238E27FC236}">
                    <a16:creationId xmlns:a16="http://schemas.microsoft.com/office/drawing/2014/main" id="{3902A8FC-70B6-4857-9B3F-EB5096CC5EA5}"/>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91" name="Vrije vorm 90">
                <a:extLst>
                  <a:ext uri="{FF2B5EF4-FFF2-40B4-BE49-F238E27FC236}">
                    <a16:creationId xmlns:a16="http://schemas.microsoft.com/office/drawing/2014/main" id="{436302F8-4688-5C9D-EF72-3F930CAC120F}"/>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92" name="Vrije vorm 91">
                <a:extLst>
                  <a:ext uri="{FF2B5EF4-FFF2-40B4-BE49-F238E27FC236}">
                    <a16:creationId xmlns:a16="http://schemas.microsoft.com/office/drawing/2014/main" id="{73DE3F78-51B9-211B-DC6F-F5A12D2F5D54}"/>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93" name="Vrije vorm 92">
                <a:extLst>
                  <a:ext uri="{FF2B5EF4-FFF2-40B4-BE49-F238E27FC236}">
                    <a16:creationId xmlns:a16="http://schemas.microsoft.com/office/drawing/2014/main" id="{5246C562-C6CB-2673-9F44-EFFF47278C39}"/>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94" name="Vrije vorm 93">
                <a:extLst>
                  <a:ext uri="{FF2B5EF4-FFF2-40B4-BE49-F238E27FC236}">
                    <a16:creationId xmlns:a16="http://schemas.microsoft.com/office/drawing/2014/main" id="{7320C374-831B-8856-61F1-BED0874A9712}"/>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95" name="Vrije vorm 94">
                <a:extLst>
                  <a:ext uri="{FF2B5EF4-FFF2-40B4-BE49-F238E27FC236}">
                    <a16:creationId xmlns:a16="http://schemas.microsoft.com/office/drawing/2014/main" id="{63582B0A-2338-D881-5E61-61F544E00EC5}"/>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96" name="Vrije vorm 95">
                <a:extLst>
                  <a:ext uri="{FF2B5EF4-FFF2-40B4-BE49-F238E27FC236}">
                    <a16:creationId xmlns:a16="http://schemas.microsoft.com/office/drawing/2014/main" id="{397FFFC8-9ACF-E52B-00FE-9E45D9290C4E}"/>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97" name="Vrije vorm 96">
                <a:extLst>
                  <a:ext uri="{FF2B5EF4-FFF2-40B4-BE49-F238E27FC236}">
                    <a16:creationId xmlns:a16="http://schemas.microsoft.com/office/drawing/2014/main" id="{8BAE739C-9680-430C-81A4-E338A9B634EF}"/>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98" name="Vrije vorm 97">
                <a:extLst>
                  <a:ext uri="{FF2B5EF4-FFF2-40B4-BE49-F238E27FC236}">
                    <a16:creationId xmlns:a16="http://schemas.microsoft.com/office/drawing/2014/main" id="{9C51D078-C134-9586-4229-52481302ED31}"/>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99" name="Vrije vorm 98">
                <a:extLst>
                  <a:ext uri="{FF2B5EF4-FFF2-40B4-BE49-F238E27FC236}">
                    <a16:creationId xmlns:a16="http://schemas.microsoft.com/office/drawing/2014/main" id="{DFD87EA5-B779-8DAF-5F7D-F1904565A23C}"/>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00" name="Vrije vorm 99">
                <a:extLst>
                  <a:ext uri="{FF2B5EF4-FFF2-40B4-BE49-F238E27FC236}">
                    <a16:creationId xmlns:a16="http://schemas.microsoft.com/office/drawing/2014/main" id="{293FA9AF-2F44-3417-04E6-5943A7885C38}"/>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01" name="Vrije vorm 100">
                <a:extLst>
                  <a:ext uri="{FF2B5EF4-FFF2-40B4-BE49-F238E27FC236}">
                    <a16:creationId xmlns:a16="http://schemas.microsoft.com/office/drawing/2014/main" id="{D3EE1A03-BDAB-4FEB-8862-62D0C596CFC8}"/>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02" name="Vrije vorm 101">
                <a:extLst>
                  <a:ext uri="{FF2B5EF4-FFF2-40B4-BE49-F238E27FC236}">
                    <a16:creationId xmlns:a16="http://schemas.microsoft.com/office/drawing/2014/main" id="{E7F23D24-D693-A292-6936-E2A40B08D411}"/>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03" name="Vrije vorm 102">
                <a:extLst>
                  <a:ext uri="{FF2B5EF4-FFF2-40B4-BE49-F238E27FC236}">
                    <a16:creationId xmlns:a16="http://schemas.microsoft.com/office/drawing/2014/main" id="{C0CC9E18-51C2-7908-5321-0B47C0CB3EF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104" name="Vrije vorm 103">
                <a:extLst>
                  <a:ext uri="{FF2B5EF4-FFF2-40B4-BE49-F238E27FC236}">
                    <a16:creationId xmlns:a16="http://schemas.microsoft.com/office/drawing/2014/main" id="{960ABA5A-E5DA-8D3E-5D0D-EB5BFF0002D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105" name="Vrije vorm 104">
                <a:extLst>
                  <a:ext uri="{FF2B5EF4-FFF2-40B4-BE49-F238E27FC236}">
                    <a16:creationId xmlns:a16="http://schemas.microsoft.com/office/drawing/2014/main" id="{C77AF163-E20F-6A3B-D877-614E2F76A13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313D890F-1171-C14E-9D6C-EC0EED663C07}"/>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07" name="Graphic 2">
              <a:extLst>
                <a:ext uri="{FF2B5EF4-FFF2-40B4-BE49-F238E27FC236}">
                  <a16:creationId xmlns:a16="http://schemas.microsoft.com/office/drawing/2014/main" id="{2E9A9F1E-FF79-05A5-BA5B-D6861DF67C20}"/>
                </a:ext>
              </a:extLst>
            </p:cNvPr>
            <p:cNvGrpSpPr/>
            <p:nvPr/>
          </p:nvGrpSpPr>
          <p:grpSpPr>
            <a:xfrm>
              <a:off x="2582296" y="3655179"/>
              <a:ext cx="5270759" cy="237639"/>
              <a:chOff x="2582296" y="3655179"/>
              <a:chExt cx="5270759" cy="237639"/>
            </a:xfrm>
            <a:solidFill>
              <a:srgbClr val="005184"/>
            </a:solidFill>
          </p:grpSpPr>
          <p:sp>
            <p:nvSpPr>
              <p:cNvPr id="108" name="Vrije vorm 107">
                <a:extLst>
                  <a:ext uri="{FF2B5EF4-FFF2-40B4-BE49-F238E27FC236}">
                    <a16:creationId xmlns:a16="http://schemas.microsoft.com/office/drawing/2014/main" id="{5BCF814C-64B4-AC88-581E-0A9DEFFB2F4D}"/>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23277FB7-963A-70D9-AF8F-DF7ABC89438A}"/>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07F1CF98-7DAC-245C-64C7-F85445CEE114}"/>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A8DE8918-AF51-8176-9F58-6E52CCC9983B}"/>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BC11B251-E401-EBB6-3482-4F614489AAA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97B44207-9F78-3F0E-EF3B-1230F69140D8}"/>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FBBA6AC8-5E9A-413C-0495-AE9B74F1434B}"/>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26034BA7-D583-DBBB-3763-C751E6DDFB9B}"/>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6" name="Vrije vorm 115">
                <a:extLst>
                  <a:ext uri="{FF2B5EF4-FFF2-40B4-BE49-F238E27FC236}">
                    <a16:creationId xmlns:a16="http://schemas.microsoft.com/office/drawing/2014/main" id="{B84DDCCB-EE15-2674-3C67-E6E1BB590909}"/>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D6E78B6C-490C-964B-12BB-86B39DCFEAF4}"/>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8" name="Vrije vorm 117">
                <a:extLst>
                  <a:ext uri="{FF2B5EF4-FFF2-40B4-BE49-F238E27FC236}">
                    <a16:creationId xmlns:a16="http://schemas.microsoft.com/office/drawing/2014/main" id="{DD0B0067-59A4-02FD-F4FF-85616D8B8E47}"/>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AC7B5973-6C85-2C67-F59A-473716391B4C}"/>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20" name="Vrije vorm 119">
                <a:extLst>
                  <a:ext uri="{FF2B5EF4-FFF2-40B4-BE49-F238E27FC236}">
                    <a16:creationId xmlns:a16="http://schemas.microsoft.com/office/drawing/2014/main" id="{06ECE66D-9F1A-6200-4DB9-7F47B56FF6B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F6AB9109-90DC-93EC-8395-25BE612FB7DB}"/>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A9FDCF46-0A82-3D02-6EB3-3B4BCA9E2396}"/>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3A463E8A-FCF4-CA39-C9BA-C868A1FC937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E79AF661-4FF4-AA2E-771B-0921A0DF7836}"/>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F79310CE-A652-BDB2-58F6-FFF608C2919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7CAAA9DB-5779-38C4-F7D6-757C90E86F8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EE362419-2A64-4F97-4D9D-D850284FFE66}"/>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C1D20D08-CD38-FEF0-F044-023C60050A04}"/>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29" name="Vrije vorm 128">
                <a:extLst>
                  <a:ext uri="{FF2B5EF4-FFF2-40B4-BE49-F238E27FC236}">
                    <a16:creationId xmlns:a16="http://schemas.microsoft.com/office/drawing/2014/main" id="{1158C5E2-32E5-3082-15C1-7D29FD093C4C}"/>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30" name="Vrije vorm 129">
                <a:extLst>
                  <a:ext uri="{FF2B5EF4-FFF2-40B4-BE49-F238E27FC236}">
                    <a16:creationId xmlns:a16="http://schemas.microsoft.com/office/drawing/2014/main" id="{69212C9C-E812-9248-9825-6537427B869F}"/>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DFED01E0-DD80-EE20-15CD-CCB424300773}"/>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8590BD17-96F0-3F65-315B-D557079AA1F4}"/>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6C1D3AC2-A908-3BF6-58D9-5A2DEEF6FD28}"/>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2EEABAAC-42C3-FB77-F1C8-15D391087FF9}"/>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7D1032D8-F8D6-A7C4-1A81-382FE5CC3D77}"/>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36" name="Vrije vorm 135">
              <a:extLst>
                <a:ext uri="{FF2B5EF4-FFF2-40B4-BE49-F238E27FC236}">
                  <a16:creationId xmlns:a16="http://schemas.microsoft.com/office/drawing/2014/main" id="{9E24A72C-A727-5E07-7E96-60D4FC446CF7}"/>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nvGrpSpPr>
          <p:cNvPr id="137" name="Groep 136">
            <a:extLst>
              <a:ext uri="{FF2B5EF4-FFF2-40B4-BE49-F238E27FC236}">
                <a16:creationId xmlns:a16="http://schemas.microsoft.com/office/drawing/2014/main" id="{7BF6FA33-E2F9-0C9B-4A18-C25BD8F6F31A}"/>
              </a:ext>
            </a:extLst>
          </p:cNvPr>
          <p:cNvGrpSpPr/>
          <p:nvPr userDrawn="1"/>
        </p:nvGrpSpPr>
        <p:grpSpPr>
          <a:xfrm>
            <a:off x="0" y="0"/>
            <a:ext cx="12193588" cy="6858000"/>
            <a:chOff x="0" y="0"/>
            <a:chExt cx="12193588" cy="6858000"/>
          </a:xfrm>
        </p:grpSpPr>
        <p:sp>
          <p:nvSpPr>
            <p:cNvPr id="138" name="Rechthoek 137">
              <a:extLst>
                <a:ext uri="{FF2B5EF4-FFF2-40B4-BE49-F238E27FC236}">
                  <a16:creationId xmlns:a16="http://schemas.microsoft.com/office/drawing/2014/main" id="{C0EBBC31-4DB0-4759-7B2E-87FD8E9039DD}"/>
                </a:ext>
              </a:extLst>
            </p:cNvPr>
            <p:cNvSpPr/>
            <p:nvPr userDrawn="1"/>
          </p:nvSpPr>
          <p:spPr>
            <a:xfrm>
              <a:off x="0" y="0"/>
              <a:ext cx="12193588" cy="198000"/>
            </a:xfrm>
            <a:prstGeom prst="rect">
              <a:avLst/>
            </a:prstGeom>
            <a:gradFill>
              <a:gsLst>
                <a:gs pos="0">
                  <a:schemeClr val="accent2"/>
                </a:gs>
                <a:gs pos="100000">
                  <a:schemeClr val="accent2">
                    <a:alpha val="10000"/>
                  </a:schemeClr>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9" name="Rechthoek 138">
              <a:extLst>
                <a:ext uri="{FF2B5EF4-FFF2-40B4-BE49-F238E27FC236}">
                  <a16:creationId xmlns:a16="http://schemas.microsoft.com/office/drawing/2014/main" id="{943B4E25-85FE-E629-D3C2-87D00C6CF54B}"/>
                </a:ext>
              </a:extLst>
            </p:cNvPr>
            <p:cNvSpPr/>
            <p:nvPr userDrawn="1"/>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403262364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Titel-subtitel-1">
    <p:bg>
      <p:bgPr>
        <a:solidFill>
          <a:schemeClr val="bg1"/>
        </a:solidFill>
        <a:effectLst/>
      </p:bgPr>
    </p:bg>
    <p:spTree>
      <p:nvGrpSpPr>
        <p:cNvPr id="1" name=""/>
        <p:cNvGrpSpPr/>
        <p:nvPr/>
      </p:nvGrpSpPr>
      <p:grpSpPr>
        <a:xfrm>
          <a:off x="0" y="0"/>
          <a:ext cx="0" cy="0"/>
          <a:chOff x="0" y="0"/>
          <a:chExt cx="0" cy="0"/>
        </a:xfrm>
      </p:grpSpPr>
      <p:pic>
        <p:nvPicPr>
          <p:cNvPr id="3" name="Afbeelding 2" descr="Afbeelding met overdekt, persoon, muur, Baan&#10;&#10;Automatisch gegenereerde beschrijving">
            <a:extLst>
              <a:ext uri="{FF2B5EF4-FFF2-40B4-BE49-F238E27FC236}">
                <a16:creationId xmlns:a16="http://schemas.microsoft.com/office/drawing/2014/main" id="{496C4027-7FFA-7DC4-694B-7E3AC5150ACB}"/>
              </a:ext>
            </a:extLst>
          </p:cNvPr>
          <p:cNvPicPr>
            <a:picLocks noChangeAspect="1"/>
          </p:cNvPicPr>
          <p:nvPr userDrawn="1"/>
        </p:nvPicPr>
        <p:blipFill rotWithShape="1">
          <a:blip r:embed="rId2"/>
          <a:srcRect t="14413" b="1223"/>
          <a:stretch/>
        </p:blipFill>
        <p:spPr>
          <a:xfrm>
            <a:off x="0" y="-1"/>
            <a:ext cx="12193588" cy="6858001"/>
          </a:xfrm>
          <a:prstGeom prst="rect">
            <a:avLst/>
          </a:prstGeom>
        </p:spPr>
      </p:pic>
      <p:sp>
        <p:nvSpPr>
          <p:cNvPr id="5" name="Rechthoek 4">
            <a:extLst>
              <a:ext uri="{FF2B5EF4-FFF2-40B4-BE49-F238E27FC236}">
                <a16:creationId xmlns:a16="http://schemas.microsoft.com/office/drawing/2014/main" id="{58981D32-E047-F01E-11E1-FA598AB53D4D}"/>
              </a:ext>
            </a:extLst>
          </p:cNvPr>
          <p:cNvSpPr/>
          <p:nvPr userDrawn="1"/>
        </p:nvSpPr>
        <p:spPr>
          <a:xfrm>
            <a:off x="0" y="-1"/>
            <a:ext cx="12193588" cy="6858001"/>
          </a:xfrm>
          <a:prstGeom prst="rect">
            <a:avLst/>
          </a:prstGeom>
          <a:solidFill>
            <a:schemeClr val="tx2">
              <a:alpha val="9018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Title 1">
            <a:extLst>
              <a:ext uri="{FF2B5EF4-FFF2-40B4-BE49-F238E27FC236}">
                <a16:creationId xmlns:a16="http://schemas.microsoft.com/office/drawing/2014/main" id="{907C6AD2-C010-C242-802E-56E6129D73F9}"/>
              </a:ext>
            </a:extLst>
          </p:cNvPr>
          <p:cNvSpPr>
            <a:spLocks noGrp="1"/>
          </p:cNvSpPr>
          <p:nvPr>
            <p:ph type="ctrTitle" hasCustomPrompt="1"/>
          </p:nvPr>
        </p:nvSpPr>
        <p:spPr>
          <a:xfrm>
            <a:off x="982133" y="947654"/>
            <a:ext cx="10244667" cy="2481345"/>
          </a:xfrm>
          <a:effectLst>
            <a:outerShdw blurRad="254000" dir="2700000" algn="tl" rotWithShape="0">
              <a:schemeClr val="tx2">
                <a:lumMod val="50000"/>
                <a:alpha val="50000"/>
              </a:schemeClr>
            </a:outerShdw>
          </a:effectLst>
        </p:spPr>
        <p:txBody>
          <a:bodyPr anchor="b" anchorCtr="0"/>
          <a:lstStyle>
            <a:lvl1pPr algn="ctr">
              <a:lnSpc>
                <a:spcPct val="90000"/>
              </a:lnSpc>
              <a:defRPr sz="5600" baseline="0">
                <a:solidFill>
                  <a:schemeClr val="bg1"/>
                </a:solidFill>
              </a:defRPr>
            </a:lvl1pPr>
          </a:lstStyle>
          <a:p>
            <a:r>
              <a:rPr lang="nl-NL"/>
              <a:t>Titel toevoegen</a:t>
            </a:r>
            <a:endParaRPr lang="en-US"/>
          </a:p>
        </p:txBody>
      </p:sp>
      <p:sp>
        <p:nvSpPr>
          <p:cNvPr id="12" name="Subtitle 2">
            <a:extLst>
              <a:ext uri="{FF2B5EF4-FFF2-40B4-BE49-F238E27FC236}">
                <a16:creationId xmlns:a16="http://schemas.microsoft.com/office/drawing/2014/main" id="{4696B80E-F8A3-CD46-BFE4-72BF82DF86FA}"/>
              </a:ext>
            </a:extLst>
          </p:cNvPr>
          <p:cNvSpPr>
            <a:spLocks noGrp="1"/>
          </p:cNvSpPr>
          <p:nvPr>
            <p:ph type="subTitle" idx="1" hasCustomPrompt="1"/>
          </p:nvPr>
        </p:nvSpPr>
        <p:spPr>
          <a:xfrm>
            <a:off x="982133" y="3461827"/>
            <a:ext cx="10244667" cy="1442683"/>
          </a:xfrm>
          <a:effectLst>
            <a:outerShdw blurRad="127000" dir="2700000" algn="tl" rotWithShape="0">
              <a:schemeClr val="tx2">
                <a:lumMod val="50000"/>
                <a:alpha val="30000"/>
              </a:schemeClr>
            </a:outerShdw>
          </a:effectLst>
        </p:spPr>
        <p:txBody>
          <a:bodyPr anchor="t" anchorCtr="0"/>
          <a:lstStyle>
            <a:lvl1pPr marL="0" indent="0" algn="ctr">
              <a:buNone/>
              <a:defRPr sz="2800" b="0" i="0" baseline="0">
                <a:solidFill>
                  <a:schemeClr val="bg1"/>
                </a:solidFill>
                <a:latin typeface="Calibri Light" panose="020F0302020204030204" pitchFamily="34" charset="0"/>
                <a:cs typeface="Calibri Light" panose="020F030202020403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nl-NL"/>
              <a:t>Klik om tekst toe te voegen</a:t>
            </a:r>
          </a:p>
        </p:txBody>
      </p:sp>
      <p:sp>
        <p:nvSpPr>
          <p:cNvPr id="210" name="Rechthoek 209">
            <a:extLst>
              <a:ext uri="{FF2B5EF4-FFF2-40B4-BE49-F238E27FC236}">
                <a16:creationId xmlns:a16="http://schemas.microsoft.com/office/drawing/2014/main" id="{261B42EB-7BA4-1831-3A78-18CBBD522FBD}"/>
              </a:ext>
            </a:extLst>
          </p:cNvPr>
          <p:cNvSpPr/>
          <p:nvPr userDrawn="1"/>
        </p:nvSpPr>
        <p:spPr>
          <a:xfrm>
            <a:off x="0" y="6048218"/>
            <a:ext cx="12193588" cy="8097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44" name="Graphic 2">
            <a:extLst>
              <a:ext uri="{FF2B5EF4-FFF2-40B4-BE49-F238E27FC236}">
                <a16:creationId xmlns:a16="http://schemas.microsoft.com/office/drawing/2014/main" id="{85F228DC-7AAA-AF70-28D4-1140A3051787}"/>
              </a:ext>
            </a:extLst>
          </p:cNvPr>
          <p:cNvGrpSpPr>
            <a:grpSpLocks noChangeAspect="1"/>
          </p:cNvGrpSpPr>
          <p:nvPr userDrawn="1"/>
        </p:nvGrpSpPr>
        <p:grpSpPr>
          <a:xfrm>
            <a:off x="8268734" y="6230377"/>
            <a:ext cx="3698154" cy="442443"/>
            <a:chOff x="879392" y="2827824"/>
            <a:chExt cx="10618826" cy="1270425"/>
          </a:xfrm>
        </p:grpSpPr>
        <p:grpSp>
          <p:nvGrpSpPr>
            <p:cNvPr id="145" name="Graphic 2">
              <a:extLst>
                <a:ext uri="{FF2B5EF4-FFF2-40B4-BE49-F238E27FC236}">
                  <a16:creationId xmlns:a16="http://schemas.microsoft.com/office/drawing/2014/main" id="{9D8BADFF-5CEA-567C-F372-91738D9320FB}"/>
                </a:ext>
              </a:extLst>
            </p:cNvPr>
            <p:cNvGrpSpPr/>
            <p:nvPr/>
          </p:nvGrpSpPr>
          <p:grpSpPr>
            <a:xfrm>
              <a:off x="1256680" y="3091869"/>
              <a:ext cx="853236" cy="630087"/>
              <a:chOff x="1256680" y="3091869"/>
              <a:chExt cx="853236" cy="630087"/>
            </a:xfrm>
          </p:grpSpPr>
          <p:sp>
            <p:nvSpPr>
              <p:cNvPr id="203" name="Vrije vorm 202">
                <a:extLst>
                  <a:ext uri="{FF2B5EF4-FFF2-40B4-BE49-F238E27FC236}">
                    <a16:creationId xmlns:a16="http://schemas.microsoft.com/office/drawing/2014/main" id="{4912ABC5-2C5A-9A18-D429-E5F72C598208}"/>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038B46CC-9FAE-47B3-2FFB-C4DD2E329C53}"/>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6971310F-5A26-D69D-1452-423429F11623}"/>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5502CD0B-B761-FF1C-9875-7D061E38F80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86DFBE78-6512-FB42-EF39-8ECF7C1CAB6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4B640A21-B0C5-DFCF-977D-AEE4B7944A83}"/>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46" name="Graphic 2">
              <a:extLst>
                <a:ext uri="{FF2B5EF4-FFF2-40B4-BE49-F238E27FC236}">
                  <a16:creationId xmlns:a16="http://schemas.microsoft.com/office/drawing/2014/main" id="{8C0546A0-5B81-B003-2F79-BF138DF044F3}"/>
                </a:ext>
              </a:extLst>
            </p:cNvPr>
            <p:cNvGrpSpPr/>
            <p:nvPr/>
          </p:nvGrpSpPr>
          <p:grpSpPr>
            <a:xfrm>
              <a:off x="2591781" y="3013012"/>
              <a:ext cx="8906436" cy="574254"/>
              <a:chOff x="2591781" y="3013012"/>
              <a:chExt cx="8906436" cy="574254"/>
            </a:xfrm>
            <a:solidFill>
              <a:srgbClr val="005184"/>
            </a:solidFill>
          </p:grpSpPr>
          <p:sp>
            <p:nvSpPr>
              <p:cNvPr id="177" name="Vrije vorm 176">
                <a:extLst>
                  <a:ext uri="{FF2B5EF4-FFF2-40B4-BE49-F238E27FC236}">
                    <a16:creationId xmlns:a16="http://schemas.microsoft.com/office/drawing/2014/main" id="{1C0A239D-7165-7D5D-DD5D-F9B9C1222237}"/>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202F3E65-323F-F010-B88F-CBC1F4CA2F77}"/>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216D6193-3320-D66D-FCB1-4CBFF916482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180" name="Vrije vorm 179">
                <a:extLst>
                  <a:ext uri="{FF2B5EF4-FFF2-40B4-BE49-F238E27FC236}">
                    <a16:creationId xmlns:a16="http://schemas.microsoft.com/office/drawing/2014/main" id="{84AC0426-7D27-EA5E-5B94-81B4A5D9000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8602813B-6BBB-3FB1-AA7E-7880BA45698E}"/>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FC1D514E-7ED6-222A-C8A5-853BC4CE1B23}"/>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C0B1963A-1B0C-3CAD-12CB-0D92CA2DD904}"/>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C181C91C-1323-1DD1-4624-AD401D2FF55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5" name="Vrije vorm 184">
                <a:extLst>
                  <a:ext uri="{FF2B5EF4-FFF2-40B4-BE49-F238E27FC236}">
                    <a16:creationId xmlns:a16="http://schemas.microsoft.com/office/drawing/2014/main" id="{29B0FEEA-5239-7509-02A1-8767AC7BC6D7}"/>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11FE7E81-F56F-60AF-6352-9062AF42BD2C}"/>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00593E00-F4A5-8A0B-1ADB-5948F38AF05B}"/>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002E8CFA-007B-D870-AC8E-23835A9A0531}"/>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CF8F5CED-3CCA-497A-B337-B47375F22D0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AA8E5D6A-0EE6-9A23-016E-40D0CE03B736}"/>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BF7945F1-E9B7-5650-7040-75497641101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192" name="Vrije vorm 191">
                <a:extLst>
                  <a:ext uri="{FF2B5EF4-FFF2-40B4-BE49-F238E27FC236}">
                    <a16:creationId xmlns:a16="http://schemas.microsoft.com/office/drawing/2014/main" id="{29D30EF4-4069-7AD5-089E-BF633B3692B2}"/>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3" name="Vrije vorm 192">
                <a:extLst>
                  <a:ext uri="{FF2B5EF4-FFF2-40B4-BE49-F238E27FC236}">
                    <a16:creationId xmlns:a16="http://schemas.microsoft.com/office/drawing/2014/main" id="{0B8B0999-3AB2-1B50-080F-0BFAE1DC74D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12774EC6-932D-370C-E178-BCC279A94C1C}"/>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8862A031-A589-F83F-BF58-3AE108F02699}"/>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6" name="Vrije vorm 195">
                <a:extLst>
                  <a:ext uri="{FF2B5EF4-FFF2-40B4-BE49-F238E27FC236}">
                    <a16:creationId xmlns:a16="http://schemas.microsoft.com/office/drawing/2014/main" id="{31D88D89-4490-12D3-5B58-A0130F08CE30}"/>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97" name="Vrije vorm 196">
                <a:extLst>
                  <a:ext uri="{FF2B5EF4-FFF2-40B4-BE49-F238E27FC236}">
                    <a16:creationId xmlns:a16="http://schemas.microsoft.com/office/drawing/2014/main" id="{381CA310-F8CC-C01F-98BE-95095A3814F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C264C529-A093-DB90-9C8D-02262892F15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E2439BF4-3DC9-DF92-F915-C966BB7E7A8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7E3EAEA1-8639-EED3-A2E6-792A6582CC6D}"/>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201" name="Vrije vorm 200">
                <a:extLst>
                  <a:ext uri="{FF2B5EF4-FFF2-40B4-BE49-F238E27FC236}">
                    <a16:creationId xmlns:a16="http://schemas.microsoft.com/office/drawing/2014/main" id="{4C8D3B9D-1952-2490-90D5-A024289B8B7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EC4D2FF5-BA35-7A28-5CAF-C3DD5ED2864A}"/>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47" name="Graphic 2">
              <a:extLst>
                <a:ext uri="{FF2B5EF4-FFF2-40B4-BE49-F238E27FC236}">
                  <a16:creationId xmlns:a16="http://schemas.microsoft.com/office/drawing/2014/main" id="{0E5B81D0-4A2D-F622-053B-2C5B8A9D60E0}"/>
                </a:ext>
              </a:extLst>
            </p:cNvPr>
            <p:cNvGrpSpPr/>
            <p:nvPr/>
          </p:nvGrpSpPr>
          <p:grpSpPr>
            <a:xfrm>
              <a:off x="2582296" y="3655179"/>
              <a:ext cx="5270759" cy="237639"/>
              <a:chOff x="2582296" y="3655179"/>
              <a:chExt cx="5270759" cy="237639"/>
            </a:xfrm>
            <a:solidFill>
              <a:srgbClr val="005184"/>
            </a:solidFill>
          </p:grpSpPr>
          <p:sp>
            <p:nvSpPr>
              <p:cNvPr id="149" name="Vrije vorm 148">
                <a:extLst>
                  <a:ext uri="{FF2B5EF4-FFF2-40B4-BE49-F238E27FC236}">
                    <a16:creationId xmlns:a16="http://schemas.microsoft.com/office/drawing/2014/main" id="{216154E6-B06A-8ED8-50F6-2E13506130D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F705AE9-1217-D958-A3B9-56F93F21431B}"/>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4D6435DA-8CDC-3DAA-D583-D4F7EA000F76}"/>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E42356-291A-B7F9-F1E0-EDDD38CCBE60}"/>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1232A4E6-0EBF-4FA9-F118-B8BB34C1E7C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D2F0338F-F832-F094-0CDA-68C508167B9C}"/>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F573BB18-5368-9C01-0982-97D5E7BED098}"/>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6C47D9AF-EF43-0E4B-8C39-13EAA892EB52}"/>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562F20C-44A8-AE93-03FA-3B7E66F60AA5}"/>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AFAE64EA-39FF-2028-1E12-258D7576686D}"/>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E446DE68-3DBC-A749-898D-C27792255898}"/>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A8DBC35A-55C1-3104-21E1-942349E4116A}"/>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EE9BD37D-CCD6-DCBA-AF0A-2D95E856C20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21635A73-74D3-D47B-99F7-AE81E926F58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4E485BD8-41FE-2F16-ED80-1A2B5BC27BE3}"/>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7D2E883D-C84A-E256-2689-91F6BC93A7A4}"/>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65" name="Vrije vorm 164">
                <a:extLst>
                  <a:ext uri="{FF2B5EF4-FFF2-40B4-BE49-F238E27FC236}">
                    <a16:creationId xmlns:a16="http://schemas.microsoft.com/office/drawing/2014/main" id="{8CB56F20-03A6-1C38-28CC-CA1B96438DCC}"/>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66" name="Vrije vorm 165">
                <a:extLst>
                  <a:ext uri="{FF2B5EF4-FFF2-40B4-BE49-F238E27FC236}">
                    <a16:creationId xmlns:a16="http://schemas.microsoft.com/office/drawing/2014/main" id="{180D7420-CD7B-8911-D01E-F57922E7964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7" name="Vrije vorm 166">
                <a:extLst>
                  <a:ext uri="{FF2B5EF4-FFF2-40B4-BE49-F238E27FC236}">
                    <a16:creationId xmlns:a16="http://schemas.microsoft.com/office/drawing/2014/main" id="{EF01239C-98C0-FC42-33B5-5AB340CB2B90}"/>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8" name="Vrije vorm 167">
                <a:extLst>
                  <a:ext uri="{FF2B5EF4-FFF2-40B4-BE49-F238E27FC236}">
                    <a16:creationId xmlns:a16="http://schemas.microsoft.com/office/drawing/2014/main" id="{CE017217-77C0-6251-B98B-60B5BE491AA2}"/>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3E86D4E5-1F59-98A3-24D0-035865911481}"/>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70" name="Vrije vorm 169">
                <a:extLst>
                  <a:ext uri="{FF2B5EF4-FFF2-40B4-BE49-F238E27FC236}">
                    <a16:creationId xmlns:a16="http://schemas.microsoft.com/office/drawing/2014/main" id="{5EF955C7-0236-8DCC-DDB3-DB1905ED8B5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1" name="Vrije vorm 170">
                <a:extLst>
                  <a:ext uri="{FF2B5EF4-FFF2-40B4-BE49-F238E27FC236}">
                    <a16:creationId xmlns:a16="http://schemas.microsoft.com/office/drawing/2014/main" id="{1E7E585A-3375-F72C-5BF0-E466ED1FCFA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F1675923-D2C0-50B9-1442-F4E03579FFCD}"/>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13CCADDF-01F4-8D04-A365-15169B19996A}"/>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04CF2A21-2D7C-0DD9-124B-EEFBE417B8C3}"/>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FD55FEE2-54A6-88EA-93A0-8398C514DF9F}"/>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76" name="Vrije vorm 175">
                <a:extLst>
                  <a:ext uri="{FF2B5EF4-FFF2-40B4-BE49-F238E27FC236}">
                    <a16:creationId xmlns:a16="http://schemas.microsoft.com/office/drawing/2014/main" id="{81C3AFB5-DEBA-64C4-DCC8-E3C4537A8181}"/>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48" name="Vrije vorm 147">
              <a:extLst>
                <a:ext uri="{FF2B5EF4-FFF2-40B4-BE49-F238E27FC236}">
                  <a16:creationId xmlns:a16="http://schemas.microsoft.com/office/drawing/2014/main" id="{A27A92FC-65C7-EE56-43A6-46D63BDA7299}"/>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
        <p:nvSpPr>
          <p:cNvPr id="14" name="Tijdelijke aanduiding voor afbeelding 4">
            <a:extLst>
              <a:ext uri="{FF2B5EF4-FFF2-40B4-BE49-F238E27FC236}">
                <a16:creationId xmlns:a16="http://schemas.microsoft.com/office/drawing/2014/main" id="{211EF176-D23D-7A47-BECD-FB36CA28575B}"/>
              </a:ext>
            </a:extLst>
          </p:cNvPr>
          <p:cNvSpPr>
            <a:spLocks noGrp="1" noChangeAspect="1"/>
          </p:cNvSpPr>
          <p:nvPr>
            <p:ph type="pic" sz="quarter" idx="16" hasCustomPrompt="1"/>
          </p:nvPr>
        </p:nvSpPr>
        <p:spPr>
          <a:xfrm>
            <a:off x="205436" y="6231888"/>
            <a:ext cx="2493338" cy="442443"/>
          </a:xfrm>
        </p:spPr>
        <p:txBody>
          <a:bodyPr bIns="36000" anchor="ctr" anchorCtr="1"/>
          <a:lstStyle>
            <a:lvl1pPr>
              <a:buNone/>
              <a:defRPr sz="1400" baseline="0">
                <a:solidFill>
                  <a:schemeClr val="tx2"/>
                </a:solidFill>
              </a:defRPr>
            </a:lvl1pPr>
          </a:lstStyle>
          <a:p>
            <a:r>
              <a:rPr lang="nl-NL"/>
              <a:t>Ruimte voor logo derden</a:t>
            </a:r>
          </a:p>
        </p:txBody>
      </p:sp>
    </p:spTree>
    <p:extLst>
      <p:ext uri="{BB962C8B-B14F-4D97-AF65-F5344CB8AC3E}">
        <p14:creationId xmlns:p14="http://schemas.microsoft.com/office/powerpoint/2010/main" val="132191400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Titel-subtitel-2">
    <p:bg>
      <p:bgPr>
        <a:solidFill>
          <a:schemeClr val="bg1"/>
        </a:solidFill>
        <a:effectLst/>
      </p:bgPr>
    </p:bg>
    <p:spTree>
      <p:nvGrpSpPr>
        <p:cNvPr id="1" name=""/>
        <p:cNvGrpSpPr/>
        <p:nvPr/>
      </p:nvGrpSpPr>
      <p:grpSpPr>
        <a:xfrm>
          <a:off x="0" y="0"/>
          <a:ext cx="0" cy="0"/>
          <a:chOff x="0" y="0"/>
          <a:chExt cx="0" cy="0"/>
        </a:xfrm>
      </p:grpSpPr>
      <p:pic>
        <p:nvPicPr>
          <p:cNvPr id="4" name="Afbeelding 3" descr="Afbeelding met overdekt, muur, Service, kleding&#10;&#10;Automatisch gegenereerde beschrijving">
            <a:extLst>
              <a:ext uri="{FF2B5EF4-FFF2-40B4-BE49-F238E27FC236}">
                <a16:creationId xmlns:a16="http://schemas.microsoft.com/office/drawing/2014/main" id="{709A944A-D076-8B6D-0103-4A24597440E6}"/>
              </a:ext>
            </a:extLst>
          </p:cNvPr>
          <p:cNvPicPr>
            <a:picLocks noChangeAspect="1"/>
          </p:cNvPicPr>
          <p:nvPr userDrawn="1"/>
        </p:nvPicPr>
        <p:blipFill rotWithShape="1">
          <a:blip r:embed="rId2"/>
          <a:srcRect l="10258" t="28871" r="10258" b="8570"/>
          <a:stretch/>
        </p:blipFill>
        <p:spPr>
          <a:xfrm>
            <a:off x="0" y="-2"/>
            <a:ext cx="12193588" cy="6858002"/>
          </a:xfrm>
          <a:prstGeom prst="rect">
            <a:avLst/>
          </a:prstGeom>
        </p:spPr>
      </p:pic>
      <p:sp>
        <p:nvSpPr>
          <p:cNvPr id="7" name="Rechthoek 6">
            <a:extLst>
              <a:ext uri="{FF2B5EF4-FFF2-40B4-BE49-F238E27FC236}">
                <a16:creationId xmlns:a16="http://schemas.microsoft.com/office/drawing/2014/main" id="{5D1356AD-C42C-DF4F-66EC-10642DEC2478}"/>
              </a:ext>
            </a:extLst>
          </p:cNvPr>
          <p:cNvSpPr/>
          <p:nvPr userDrawn="1"/>
        </p:nvSpPr>
        <p:spPr>
          <a:xfrm>
            <a:off x="0" y="-1"/>
            <a:ext cx="12193588" cy="6858001"/>
          </a:xfrm>
          <a:prstGeom prst="rect">
            <a:avLst/>
          </a:prstGeom>
          <a:solidFill>
            <a:schemeClr val="tx2">
              <a:alpha val="9018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Title 1">
            <a:extLst>
              <a:ext uri="{FF2B5EF4-FFF2-40B4-BE49-F238E27FC236}">
                <a16:creationId xmlns:a16="http://schemas.microsoft.com/office/drawing/2014/main" id="{907C6AD2-C010-C242-802E-56E6129D73F9}"/>
              </a:ext>
            </a:extLst>
          </p:cNvPr>
          <p:cNvSpPr>
            <a:spLocks noGrp="1"/>
          </p:cNvSpPr>
          <p:nvPr>
            <p:ph type="ctrTitle" hasCustomPrompt="1"/>
          </p:nvPr>
        </p:nvSpPr>
        <p:spPr>
          <a:xfrm>
            <a:off x="982133" y="947654"/>
            <a:ext cx="10244667" cy="2481345"/>
          </a:xfrm>
          <a:effectLst>
            <a:outerShdw blurRad="254000" dir="2700000" algn="tl" rotWithShape="0">
              <a:schemeClr val="tx2">
                <a:lumMod val="50000"/>
                <a:alpha val="50000"/>
              </a:schemeClr>
            </a:outerShdw>
          </a:effectLst>
        </p:spPr>
        <p:txBody>
          <a:bodyPr anchor="b" anchorCtr="0"/>
          <a:lstStyle>
            <a:lvl1pPr algn="ctr">
              <a:lnSpc>
                <a:spcPct val="90000"/>
              </a:lnSpc>
              <a:defRPr sz="5600" baseline="0">
                <a:solidFill>
                  <a:schemeClr val="bg1"/>
                </a:solidFill>
              </a:defRPr>
            </a:lvl1pPr>
          </a:lstStyle>
          <a:p>
            <a:r>
              <a:rPr lang="nl-NL"/>
              <a:t>Titel toevoegen</a:t>
            </a:r>
            <a:endParaRPr lang="en-US"/>
          </a:p>
        </p:txBody>
      </p:sp>
      <p:sp>
        <p:nvSpPr>
          <p:cNvPr id="12" name="Subtitle 2">
            <a:extLst>
              <a:ext uri="{FF2B5EF4-FFF2-40B4-BE49-F238E27FC236}">
                <a16:creationId xmlns:a16="http://schemas.microsoft.com/office/drawing/2014/main" id="{4696B80E-F8A3-CD46-BFE4-72BF82DF86FA}"/>
              </a:ext>
            </a:extLst>
          </p:cNvPr>
          <p:cNvSpPr>
            <a:spLocks noGrp="1"/>
          </p:cNvSpPr>
          <p:nvPr>
            <p:ph type="subTitle" idx="1" hasCustomPrompt="1"/>
          </p:nvPr>
        </p:nvSpPr>
        <p:spPr>
          <a:xfrm>
            <a:off x="982133" y="3461827"/>
            <a:ext cx="10244667" cy="1442683"/>
          </a:xfrm>
          <a:effectLst>
            <a:outerShdw blurRad="127000" dir="2700000" algn="tl" rotWithShape="0">
              <a:schemeClr val="tx2">
                <a:lumMod val="50000"/>
                <a:alpha val="30000"/>
              </a:schemeClr>
            </a:outerShdw>
          </a:effectLst>
        </p:spPr>
        <p:txBody>
          <a:bodyPr anchor="t" anchorCtr="0"/>
          <a:lstStyle>
            <a:lvl1pPr marL="0" indent="0" algn="ctr">
              <a:buNone/>
              <a:defRPr sz="2800" b="0" i="0" baseline="0">
                <a:solidFill>
                  <a:schemeClr val="bg1"/>
                </a:solidFill>
                <a:latin typeface="Calibri Light" panose="020F0302020204030204" pitchFamily="34" charset="0"/>
                <a:cs typeface="Calibri Light" panose="020F030202020403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nl-NL"/>
              <a:t>Klik om tekst toe te voegen</a:t>
            </a:r>
          </a:p>
        </p:txBody>
      </p:sp>
      <p:sp>
        <p:nvSpPr>
          <p:cNvPr id="210" name="Rechthoek 209">
            <a:extLst>
              <a:ext uri="{FF2B5EF4-FFF2-40B4-BE49-F238E27FC236}">
                <a16:creationId xmlns:a16="http://schemas.microsoft.com/office/drawing/2014/main" id="{261B42EB-7BA4-1831-3A78-18CBBD522FBD}"/>
              </a:ext>
            </a:extLst>
          </p:cNvPr>
          <p:cNvSpPr/>
          <p:nvPr userDrawn="1"/>
        </p:nvSpPr>
        <p:spPr>
          <a:xfrm>
            <a:off x="0" y="6048218"/>
            <a:ext cx="12193588" cy="8097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44" name="Graphic 2">
            <a:extLst>
              <a:ext uri="{FF2B5EF4-FFF2-40B4-BE49-F238E27FC236}">
                <a16:creationId xmlns:a16="http://schemas.microsoft.com/office/drawing/2014/main" id="{85F228DC-7AAA-AF70-28D4-1140A3051787}"/>
              </a:ext>
            </a:extLst>
          </p:cNvPr>
          <p:cNvGrpSpPr>
            <a:grpSpLocks noChangeAspect="1"/>
          </p:cNvGrpSpPr>
          <p:nvPr userDrawn="1"/>
        </p:nvGrpSpPr>
        <p:grpSpPr>
          <a:xfrm>
            <a:off x="8268734" y="6230377"/>
            <a:ext cx="3698154" cy="442443"/>
            <a:chOff x="879392" y="2827824"/>
            <a:chExt cx="10618826" cy="1270425"/>
          </a:xfrm>
        </p:grpSpPr>
        <p:grpSp>
          <p:nvGrpSpPr>
            <p:cNvPr id="145" name="Graphic 2">
              <a:extLst>
                <a:ext uri="{FF2B5EF4-FFF2-40B4-BE49-F238E27FC236}">
                  <a16:creationId xmlns:a16="http://schemas.microsoft.com/office/drawing/2014/main" id="{9D8BADFF-5CEA-567C-F372-91738D9320FB}"/>
                </a:ext>
              </a:extLst>
            </p:cNvPr>
            <p:cNvGrpSpPr/>
            <p:nvPr/>
          </p:nvGrpSpPr>
          <p:grpSpPr>
            <a:xfrm>
              <a:off x="1256680" y="3091869"/>
              <a:ext cx="853236" cy="630087"/>
              <a:chOff x="1256680" y="3091869"/>
              <a:chExt cx="853236" cy="630087"/>
            </a:xfrm>
          </p:grpSpPr>
          <p:sp>
            <p:nvSpPr>
              <p:cNvPr id="203" name="Vrije vorm 202">
                <a:extLst>
                  <a:ext uri="{FF2B5EF4-FFF2-40B4-BE49-F238E27FC236}">
                    <a16:creationId xmlns:a16="http://schemas.microsoft.com/office/drawing/2014/main" id="{4912ABC5-2C5A-9A18-D429-E5F72C598208}"/>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038B46CC-9FAE-47B3-2FFB-C4DD2E329C53}"/>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6971310F-5A26-D69D-1452-423429F11623}"/>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5502CD0B-B761-FF1C-9875-7D061E38F80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86DFBE78-6512-FB42-EF39-8ECF7C1CAB6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4B640A21-B0C5-DFCF-977D-AEE4B7944A83}"/>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46" name="Graphic 2">
              <a:extLst>
                <a:ext uri="{FF2B5EF4-FFF2-40B4-BE49-F238E27FC236}">
                  <a16:creationId xmlns:a16="http://schemas.microsoft.com/office/drawing/2014/main" id="{8C0546A0-5B81-B003-2F79-BF138DF044F3}"/>
                </a:ext>
              </a:extLst>
            </p:cNvPr>
            <p:cNvGrpSpPr/>
            <p:nvPr/>
          </p:nvGrpSpPr>
          <p:grpSpPr>
            <a:xfrm>
              <a:off x="2591781" y="3013012"/>
              <a:ext cx="8906436" cy="574254"/>
              <a:chOff x="2591781" y="3013012"/>
              <a:chExt cx="8906436" cy="574254"/>
            </a:xfrm>
            <a:solidFill>
              <a:srgbClr val="005184"/>
            </a:solidFill>
          </p:grpSpPr>
          <p:sp>
            <p:nvSpPr>
              <p:cNvPr id="177" name="Vrije vorm 176">
                <a:extLst>
                  <a:ext uri="{FF2B5EF4-FFF2-40B4-BE49-F238E27FC236}">
                    <a16:creationId xmlns:a16="http://schemas.microsoft.com/office/drawing/2014/main" id="{1C0A239D-7165-7D5D-DD5D-F9B9C1222237}"/>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202F3E65-323F-F010-B88F-CBC1F4CA2F77}"/>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216D6193-3320-D66D-FCB1-4CBFF916482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180" name="Vrije vorm 179">
                <a:extLst>
                  <a:ext uri="{FF2B5EF4-FFF2-40B4-BE49-F238E27FC236}">
                    <a16:creationId xmlns:a16="http://schemas.microsoft.com/office/drawing/2014/main" id="{84AC0426-7D27-EA5E-5B94-81B4A5D9000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8602813B-6BBB-3FB1-AA7E-7880BA45698E}"/>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FC1D514E-7ED6-222A-C8A5-853BC4CE1B23}"/>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C0B1963A-1B0C-3CAD-12CB-0D92CA2DD904}"/>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C181C91C-1323-1DD1-4624-AD401D2FF55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5" name="Vrije vorm 184">
                <a:extLst>
                  <a:ext uri="{FF2B5EF4-FFF2-40B4-BE49-F238E27FC236}">
                    <a16:creationId xmlns:a16="http://schemas.microsoft.com/office/drawing/2014/main" id="{29B0FEEA-5239-7509-02A1-8767AC7BC6D7}"/>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11FE7E81-F56F-60AF-6352-9062AF42BD2C}"/>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00593E00-F4A5-8A0B-1ADB-5948F38AF05B}"/>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002E8CFA-007B-D870-AC8E-23835A9A0531}"/>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CF8F5CED-3CCA-497A-B337-B47375F22D0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AA8E5D6A-0EE6-9A23-016E-40D0CE03B736}"/>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BF7945F1-E9B7-5650-7040-75497641101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192" name="Vrije vorm 191">
                <a:extLst>
                  <a:ext uri="{FF2B5EF4-FFF2-40B4-BE49-F238E27FC236}">
                    <a16:creationId xmlns:a16="http://schemas.microsoft.com/office/drawing/2014/main" id="{29D30EF4-4069-7AD5-089E-BF633B3692B2}"/>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3" name="Vrije vorm 192">
                <a:extLst>
                  <a:ext uri="{FF2B5EF4-FFF2-40B4-BE49-F238E27FC236}">
                    <a16:creationId xmlns:a16="http://schemas.microsoft.com/office/drawing/2014/main" id="{0B8B0999-3AB2-1B50-080F-0BFAE1DC74D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12774EC6-932D-370C-E178-BCC279A94C1C}"/>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8862A031-A589-F83F-BF58-3AE108F02699}"/>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6" name="Vrije vorm 195">
                <a:extLst>
                  <a:ext uri="{FF2B5EF4-FFF2-40B4-BE49-F238E27FC236}">
                    <a16:creationId xmlns:a16="http://schemas.microsoft.com/office/drawing/2014/main" id="{31D88D89-4490-12D3-5B58-A0130F08CE30}"/>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97" name="Vrije vorm 196">
                <a:extLst>
                  <a:ext uri="{FF2B5EF4-FFF2-40B4-BE49-F238E27FC236}">
                    <a16:creationId xmlns:a16="http://schemas.microsoft.com/office/drawing/2014/main" id="{381CA310-F8CC-C01F-98BE-95095A3814F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C264C529-A093-DB90-9C8D-02262892F15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E2439BF4-3DC9-DF92-F915-C966BB7E7A8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7E3EAEA1-8639-EED3-A2E6-792A6582CC6D}"/>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201" name="Vrije vorm 200">
                <a:extLst>
                  <a:ext uri="{FF2B5EF4-FFF2-40B4-BE49-F238E27FC236}">
                    <a16:creationId xmlns:a16="http://schemas.microsoft.com/office/drawing/2014/main" id="{4C8D3B9D-1952-2490-90D5-A024289B8B7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EC4D2FF5-BA35-7A28-5CAF-C3DD5ED2864A}"/>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47" name="Graphic 2">
              <a:extLst>
                <a:ext uri="{FF2B5EF4-FFF2-40B4-BE49-F238E27FC236}">
                  <a16:creationId xmlns:a16="http://schemas.microsoft.com/office/drawing/2014/main" id="{0E5B81D0-4A2D-F622-053B-2C5B8A9D60E0}"/>
                </a:ext>
              </a:extLst>
            </p:cNvPr>
            <p:cNvGrpSpPr/>
            <p:nvPr/>
          </p:nvGrpSpPr>
          <p:grpSpPr>
            <a:xfrm>
              <a:off x="2582296" y="3655179"/>
              <a:ext cx="5270759" cy="237639"/>
              <a:chOff x="2582296" y="3655179"/>
              <a:chExt cx="5270759" cy="237639"/>
            </a:xfrm>
            <a:solidFill>
              <a:srgbClr val="005184"/>
            </a:solidFill>
          </p:grpSpPr>
          <p:sp>
            <p:nvSpPr>
              <p:cNvPr id="149" name="Vrije vorm 148">
                <a:extLst>
                  <a:ext uri="{FF2B5EF4-FFF2-40B4-BE49-F238E27FC236}">
                    <a16:creationId xmlns:a16="http://schemas.microsoft.com/office/drawing/2014/main" id="{216154E6-B06A-8ED8-50F6-2E13506130D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F705AE9-1217-D958-A3B9-56F93F21431B}"/>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4D6435DA-8CDC-3DAA-D583-D4F7EA000F76}"/>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E42356-291A-B7F9-F1E0-EDDD38CCBE60}"/>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1232A4E6-0EBF-4FA9-F118-B8BB34C1E7C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D2F0338F-F832-F094-0CDA-68C508167B9C}"/>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F573BB18-5368-9C01-0982-97D5E7BED098}"/>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6C47D9AF-EF43-0E4B-8C39-13EAA892EB52}"/>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562F20C-44A8-AE93-03FA-3B7E66F60AA5}"/>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AFAE64EA-39FF-2028-1E12-258D7576686D}"/>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E446DE68-3DBC-A749-898D-C27792255898}"/>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A8DBC35A-55C1-3104-21E1-942349E4116A}"/>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EE9BD37D-CCD6-DCBA-AF0A-2D95E856C20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21635A73-74D3-D47B-99F7-AE81E926F58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4E485BD8-41FE-2F16-ED80-1A2B5BC27BE3}"/>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7D2E883D-C84A-E256-2689-91F6BC93A7A4}"/>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65" name="Vrije vorm 164">
                <a:extLst>
                  <a:ext uri="{FF2B5EF4-FFF2-40B4-BE49-F238E27FC236}">
                    <a16:creationId xmlns:a16="http://schemas.microsoft.com/office/drawing/2014/main" id="{8CB56F20-03A6-1C38-28CC-CA1B96438DCC}"/>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66" name="Vrije vorm 165">
                <a:extLst>
                  <a:ext uri="{FF2B5EF4-FFF2-40B4-BE49-F238E27FC236}">
                    <a16:creationId xmlns:a16="http://schemas.microsoft.com/office/drawing/2014/main" id="{180D7420-CD7B-8911-D01E-F57922E7964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7" name="Vrije vorm 166">
                <a:extLst>
                  <a:ext uri="{FF2B5EF4-FFF2-40B4-BE49-F238E27FC236}">
                    <a16:creationId xmlns:a16="http://schemas.microsoft.com/office/drawing/2014/main" id="{EF01239C-98C0-FC42-33B5-5AB340CB2B90}"/>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8" name="Vrije vorm 167">
                <a:extLst>
                  <a:ext uri="{FF2B5EF4-FFF2-40B4-BE49-F238E27FC236}">
                    <a16:creationId xmlns:a16="http://schemas.microsoft.com/office/drawing/2014/main" id="{CE017217-77C0-6251-B98B-60B5BE491AA2}"/>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3E86D4E5-1F59-98A3-24D0-035865911481}"/>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70" name="Vrije vorm 169">
                <a:extLst>
                  <a:ext uri="{FF2B5EF4-FFF2-40B4-BE49-F238E27FC236}">
                    <a16:creationId xmlns:a16="http://schemas.microsoft.com/office/drawing/2014/main" id="{5EF955C7-0236-8DCC-DDB3-DB1905ED8B5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1" name="Vrije vorm 170">
                <a:extLst>
                  <a:ext uri="{FF2B5EF4-FFF2-40B4-BE49-F238E27FC236}">
                    <a16:creationId xmlns:a16="http://schemas.microsoft.com/office/drawing/2014/main" id="{1E7E585A-3375-F72C-5BF0-E466ED1FCFA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F1675923-D2C0-50B9-1442-F4E03579FFCD}"/>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13CCADDF-01F4-8D04-A365-15169B19996A}"/>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04CF2A21-2D7C-0DD9-124B-EEFBE417B8C3}"/>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FD55FEE2-54A6-88EA-93A0-8398C514DF9F}"/>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76" name="Vrije vorm 175">
                <a:extLst>
                  <a:ext uri="{FF2B5EF4-FFF2-40B4-BE49-F238E27FC236}">
                    <a16:creationId xmlns:a16="http://schemas.microsoft.com/office/drawing/2014/main" id="{81C3AFB5-DEBA-64C4-DCC8-E3C4537A8181}"/>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48" name="Vrije vorm 147">
              <a:extLst>
                <a:ext uri="{FF2B5EF4-FFF2-40B4-BE49-F238E27FC236}">
                  <a16:creationId xmlns:a16="http://schemas.microsoft.com/office/drawing/2014/main" id="{A27A92FC-65C7-EE56-43A6-46D63BDA7299}"/>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
        <p:nvSpPr>
          <p:cNvPr id="14" name="Tijdelijke aanduiding voor afbeelding 4">
            <a:extLst>
              <a:ext uri="{FF2B5EF4-FFF2-40B4-BE49-F238E27FC236}">
                <a16:creationId xmlns:a16="http://schemas.microsoft.com/office/drawing/2014/main" id="{211EF176-D23D-7A47-BECD-FB36CA28575B}"/>
              </a:ext>
            </a:extLst>
          </p:cNvPr>
          <p:cNvSpPr>
            <a:spLocks noGrp="1" noChangeAspect="1"/>
          </p:cNvSpPr>
          <p:nvPr>
            <p:ph type="pic" sz="quarter" idx="16" hasCustomPrompt="1"/>
          </p:nvPr>
        </p:nvSpPr>
        <p:spPr>
          <a:xfrm>
            <a:off x="205436" y="6231888"/>
            <a:ext cx="2493338" cy="442443"/>
          </a:xfrm>
        </p:spPr>
        <p:txBody>
          <a:bodyPr bIns="36000" anchor="ctr" anchorCtr="1"/>
          <a:lstStyle>
            <a:lvl1pPr>
              <a:buNone/>
              <a:defRPr sz="1400" baseline="0">
                <a:solidFill>
                  <a:schemeClr val="tx2"/>
                </a:solidFill>
              </a:defRPr>
            </a:lvl1pPr>
          </a:lstStyle>
          <a:p>
            <a:r>
              <a:rPr lang="nl-NL"/>
              <a:t>Ruimte voor logo derden</a:t>
            </a:r>
          </a:p>
        </p:txBody>
      </p:sp>
    </p:spTree>
    <p:extLst>
      <p:ext uri="{BB962C8B-B14F-4D97-AF65-F5344CB8AC3E}">
        <p14:creationId xmlns:p14="http://schemas.microsoft.com/office/powerpoint/2010/main" val="341371343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itel-subtitel-3">
    <p:bg>
      <p:bgPr>
        <a:solidFill>
          <a:schemeClr val="bg1"/>
        </a:solidFill>
        <a:effectLst/>
      </p:bgPr>
    </p:bg>
    <p:spTree>
      <p:nvGrpSpPr>
        <p:cNvPr id="1" name=""/>
        <p:cNvGrpSpPr/>
        <p:nvPr/>
      </p:nvGrpSpPr>
      <p:grpSpPr>
        <a:xfrm>
          <a:off x="0" y="0"/>
          <a:ext cx="0" cy="0"/>
          <a:chOff x="0" y="0"/>
          <a:chExt cx="0" cy="0"/>
        </a:xfrm>
      </p:grpSpPr>
      <p:pic>
        <p:nvPicPr>
          <p:cNvPr id="4" name="Afbeelding 3" descr="Afbeelding met Mobiele telefoon, Communicatieapparaat, Draagbaar communicatietoestel, gadget&#10;&#10;Automatisch gegenereerde beschrijving">
            <a:extLst>
              <a:ext uri="{FF2B5EF4-FFF2-40B4-BE49-F238E27FC236}">
                <a16:creationId xmlns:a16="http://schemas.microsoft.com/office/drawing/2014/main" id="{393D1D2C-1FD4-7CE6-95EF-37019A68285C}"/>
              </a:ext>
            </a:extLst>
          </p:cNvPr>
          <p:cNvPicPr>
            <a:picLocks noChangeAspect="1"/>
          </p:cNvPicPr>
          <p:nvPr userDrawn="1"/>
        </p:nvPicPr>
        <p:blipFill rotWithShape="1">
          <a:blip r:embed="rId2"/>
          <a:srcRect t="15636"/>
          <a:stretch/>
        </p:blipFill>
        <p:spPr>
          <a:xfrm>
            <a:off x="0" y="-1"/>
            <a:ext cx="12193588" cy="6858001"/>
          </a:xfrm>
          <a:prstGeom prst="rect">
            <a:avLst/>
          </a:prstGeom>
        </p:spPr>
      </p:pic>
      <p:sp>
        <p:nvSpPr>
          <p:cNvPr id="5" name="Rechthoek 4">
            <a:extLst>
              <a:ext uri="{FF2B5EF4-FFF2-40B4-BE49-F238E27FC236}">
                <a16:creationId xmlns:a16="http://schemas.microsoft.com/office/drawing/2014/main" id="{58981D32-E047-F01E-11E1-FA598AB53D4D}"/>
              </a:ext>
            </a:extLst>
          </p:cNvPr>
          <p:cNvSpPr/>
          <p:nvPr userDrawn="1"/>
        </p:nvSpPr>
        <p:spPr>
          <a:xfrm>
            <a:off x="0" y="-1"/>
            <a:ext cx="12193588" cy="6858001"/>
          </a:xfrm>
          <a:prstGeom prst="rect">
            <a:avLst/>
          </a:prstGeom>
          <a:solidFill>
            <a:schemeClr val="tx2">
              <a:alpha val="9018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Title 1">
            <a:extLst>
              <a:ext uri="{FF2B5EF4-FFF2-40B4-BE49-F238E27FC236}">
                <a16:creationId xmlns:a16="http://schemas.microsoft.com/office/drawing/2014/main" id="{907C6AD2-C010-C242-802E-56E6129D73F9}"/>
              </a:ext>
            </a:extLst>
          </p:cNvPr>
          <p:cNvSpPr>
            <a:spLocks noGrp="1"/>
          </p:cNvSpPr>
          <p:nvPr>
            <p:ph type="ctrTitle" hasCustomPrompt="1"/>
          </p:nvPr>
        </p:nvSpPr>
        <p:spPr>
          <a:xfrm>
            <a:off x="982133" y="947654"/>
            <a:ext cx="10244667" cy="2481345"/>
          </a:xfrm>
          <a:effectLst>
            <a:outerShdw blurRad="254000" dir="2700000" algn="tl" rotWithShape="0">
              <a:schemeClr val="tx2">
                <a:lumMod val="50000"/>
                <a:alpha val="50000"/>
              </a:schemeClr>
            </a:outerShdw>
          </a:effectLst>
        </p:spPr>
        <p:txBody>
          <a:bodyPr anchor="b" anchorCtr="0"/>
          <a:lstStyle>
            <a:lvl1pPr algn="ctr">
              <a:lnSpc>
                <a:spcPct val="90000"/>
              </a:lnSpc>
              <a:defRPr sz="5600" baseline="0">
                <a:solidFill>
                  <a:schemeClr val="bg1"/>
                </a:solidFill>
              </a:defRPr>
            </a:lvl1pPr>
          </a:lstStyle>
          <a:p>
            <a:r>
              <a:rPr lang="nl-NL"/>
              <a:t>Titel toevoegen</a:t>
            </a:r>
            <a:endParaRPr lang="en-US"/>
          </a:p>
        </p:txBody>
      </p:sp>
      <p:sp>
        <p:nvSpPr>
          <p:cNvPr id="12" name="Subtitle 2">
            <a:extLst>
              <a:ext uri="{FF2B5EF4-FFF2-40B4-BE49-F238E27FC236}">
                <a16:creationId xmlns:a16="http://schemas.microsoft.com/office/drawing/2014/main" id="{4696B80E-F8A3-CD46-BFE4-72BF82DF86FA}"/>
              </a:ext>
            </a:extLst>
          </p:cNvPr>
          <p:cNvSpPr>
            <a:spLocks noGrp="1"/>
          </p:cNvSpPr>
          <p:nvPr>
            <p:ph type="subTitle" idx="1" hasCustomPrompt="1"/>
          </p:nvPr>
        </p:nvSpPr>
        <p:spPr>
          <a:xfrm>
            <a:off x="982133" y="3461827"/>
            <a:ext cx="10244667" cy="1442683"/>
          </a:xfrm>
          <a:effectLst>
            <a:outerShdw blurRad="127000" dir="2700000" algn="tl" rotWithShape="0">
              <a:schemeClr val="tx2">
                <a:lumMod val="50000"/>
                <a:alpha val="30000"/>
              </a:schemeClr>
            </a:outerShdw>
          </a:effectLst>
        </p:spPr>
        <p:txBody>
          <a:bodyPr anchor="t" anchorCtr="0"/>
          <a:lstStyle>
            <a:lvl1pPr marL="0" indent="0" algn="ctr">
              <a:buNone/>
              <a:defRPr sz="2800" b="0" i="0" baseline="0">
                <a:solidFill>
                  <a:schemeClr val="bg1"/>
                </a:solidFill>
                <a:latin typeface="Calibri Light" panose="020F0302020204030204" pitchFamily="34" charset="0"/>
                <a:cs typeface="Calibri Light" panose="020F030202020403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nl-NL"/>
              <a:t>Klik om tekst toe te voegen</a:t>
            </a:r>
          </a:p>
        </p:txBody>
      </p:sp>
      <p:sp>
        <p:nvSpPr>
          <p:cNvPr id="210" name="Rechthoek 209">
            <a:extLst>
              <a:ext uri="{FF2B5EF4-FFF2-40B4-BE49-F238E27FC236}">
                <a16:creationId xmlns:a16="http://schemas.microsoft.com/office/drawing/2014/main" id="{261B42EB-7BA4-1831-3A78-18CBBD522FBD}"/>
              </a:ext>
            </a:extLst>
          </p:cNvPr>
          <p:cNvSpPr/>
          <p:nvPr userDrawn="1"/>
        </p:nvSpPr>
        <p:spPr>
          <a:xfrm>
            <a:off x="0" y="6048218"/>
            <a:ext cx="12193588" cy="8097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44" name="Graphic 2">
            <a:extLst>
              <a:ext uri="{FF2B5EF4-FFF2-40B4-BE49-F238E27FC236}">
                <a16:creationId xmlns:a16="http://schemas.microsoft.com/office/drawing/2014/main" id="{85F228DC-7AAA-AF70-28D4-1140A3051787}"/>
              </a:ext>
            </a:extLst>
          </p:cNvPr>
          <p:cNvGrpSpPr>
            <a:grpSpLocks noChangeAspect="1"/>
          </p:cNvGrpSpPr>
          <p:nvPr userDrawn="1"/>
        </p:nvGrpSpPr>
        <p:grpSpPr>
          <a:xfrm>
            <a:off x="8268734" y="6230377"/>
            <a:ext cx="3698154" cy="442443"/>
            <a:chOff x="879392" y="2827824"/>
            <a:chExt cx="10618826" cy="1270425"/>
          </a:xfrm>
        </p:grpSpPr>
        <p:grpSp>
          <p:nvGrpSpPr>
            <p:cNvPr id="145" name="Graphic 2">
              <a:extLst>
                <a:ext uri="{FF2B5EF4-FFF2-40B4-BE49-F238E27FC236}">
                  <a16:creationId xmlns:a16="http://schemas.microsoft.com/office/drawing/2014/main" id="{9D8BADFF-5CEA-567C-F372-91738D9320FB}"/>
                </a:ext>
              </a:extLst>
            </p:cNvPr>
            <p:cNvGrpSpPr/>
            <p:nvPr/>
          </p:nvGrpSpPr>
          <p:grpSpPr>
            <a:xfrm>
              <a:off x="1256680" y="3091869"/>
              <a:ext cx="853236" cy="630087"/>
              <a:chOff x="1256680" y="3091869"/>
              <a:chExt cx="853236" cy="630087"/>
            </a:xfrm>
          </p:grpSpPr>
          <p:sp>
            <p:nvSpPr>
              <p:cNvPr id="203" name="Vrije vorm 202">
                <a:extLst>
                  <a:ext uri="{FF2B5EF4-FFF2-40B4-BE49-F238E27FC236}">
                    <a16:creationId xmlns:a16="http://schemas.microsoft.com/office/drawing/2014/main" id="{4912ABC5-2C5A-9A18-D429-E5F72C598208}"/>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038B46CC-9FAE-47B3-2FFB-C4DD2E329C53}"/>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6971310F-5A26-D69D-1452-423429F11623}"/>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5502CD0B-B761-FF1C-9875-7D061E38F80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86DFBE78-6512-FB42-EF39-8ECF7C1CAB6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4B640A21-B0C5-DFCF-977D-AEE4B7944A83}"/>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46" name="Graphic 2">
              <a:extLst>
                <a:ext uri="{FF2B5EF4-FFF2-40B4-BE49-F238E27FC236}">
                  <a16:creationId xmlns:a16="http://schemas.microsoft.com/office/drawing/2014/main" id="{8C0546A0-5B81-B003-2F79-BF138DF044F3}"/>
                </a:ext>
              </a:extLst>
            </p:cNvPr>
            <p:cNvGrpSpPr/>
            <p:nvPr/>
          </p:nvGrpSpPr>
          <p:grpSpPr>
            <a:xfrm>
              <a:off x="2591781" y="3013012"/>
              <a:ext cx="8906436" cy="574254"/>
              <a:chOff x="2591781" y="3013012"/>
              <a:chExt cx="8906436" cy="574254"/>
            </a:xfrm>
            <a:solidFill>
              <a:srgbClr val="005184"/>
            </a:solidFill>
          </p:grpSpPr>
          <p:sp>
            <p:nvSpPr>
              <p:cNvPr id="177" name="Vrije vorm 176">
                <a:extLst>
                  <a:ext uri="{FF2B5EF4-FFF2-40B4-BE49-F238E27FC236}">
                    <a16:creationId xmlns:a16="http://schemas.microsoft.com/office/drawing/2014/main" id="{1C0A239D-7165-7D5D-DD5D-F9B9C1222237}"/>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202F3E65-323F-F010-B88F-CBC1F4CA2F77}"/>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216D6193-3320-D66D-FCB1-4CBFF916482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180" name="Vrije vorm 179">
                <a:extLst>
                  <a:ext uri="{FF2B5EF4-FFF2-40B4-BE49-F238E27FC236}">
                    <a16:creationId xmlns:a16="http://schemas.microsoft.com/office/drawing/2014/main" id="{84AC0426-7D27-EA5E-5B94-81B4A5D9000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8602813B-6BBB-3FB1-AA7E-7880BA45698E}"/>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FC1D514E-7ED6-222A-C8A5-853BC4CE1B23}"/>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C0B1963A-1B0C-3CAD-12CB-0D92CA2DD904}"/>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C181C91C-1323-1DD1-4624-AD401D2FF55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5" name="Vrije vorm 184">
                <a:extLst>
                  <a:ext uri="{FF2B5EF4-FFF2-40B4-BE49-F238E27FC236}">
                    <a16:creationId xmlns:a16="http://schemas.microsoft.com/office/drawing/2014/main" id="{29B0FEEA-5239-7509-02A1-8767AC7BC6D7}"/>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11FE7E81-F56F-60AF-6352-9062AF42BD2C}"/>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00593E00-F4A5-8A0B-1ADB-5948F38AF05B}"/>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002E8CFA-007B-D870-AC8E-23835A9A0531}"/>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CF8F5CED-3CCA-497A-B337-B47375F22D0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AA8E5D6A-0EE6-9A23-016E-40D0CE03B736}"/>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BF7945F1-E9B7-5650-7040-75497641101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192" name="Vrije vorm 191">
                <a:extLst>
                  <a:ext uri="{FF2B5EF4-FFF2-40B4-BE49-F238E27FC236}">
                    <a16:creationId xmlns:a16="http://schemas.microsoft.com/office/drawing/2014/main" id="{29D30EF4-4069-7AD5-089E-BF633B3692B2}"/>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3" name="Vrije vorm 192">
                <a:extLst>
                  <a:ext uri="{FF2B5EF4-FFF2-40B4-BE49-F238E27FC236}">
                    <a16:creationId xmlns:a16="http://schemas.microsoft.com/office/drawing/2014/main" id="{0B8B0999-3AB2-1B50-080F-0BFAE1DC74D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12774EC6-932D-370C-E178-BCC279A94C1C}"/>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8862A031-A589-F83F-BF58-3AE108F02699}"/>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6" name="Vrije vorm 195">
                <a:extLst>
                  <a:ext uri="{FF2B5EF4-FFF2-40B4-BE49-F238E27FC236}">
                    <a16:creationId xmlns:a16="http://schemas.microsoft.com/office/drawing/2014/main" id="{31D88D89-4490-12D3-5B58-A0130F08CE30}"/>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97" name="Vrije vorm 196">
                <a:extLst>
                  <a:ext uri="{FF2B5EF4-FFF2-40B4-BE49-F238E27FC236}">
                    <a16:creationId xmlns:a16="http://schemas.microsoft.com/office/drawing/2014/main" id="{381CA310-F8CC-C01F-98BE-95095A3814F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C264C529-A093-DB90-9C8D-02262892F15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E2439BF4-3DC9-DF92-F915-C966BB7E7A8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7E3EAEA1-8639-EED3-A2E6-792A6582CC6D}"/>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201" name="Vrije vorm 200">
                <a:extLst>
                  <a:ext uri="{FF2B5EF4-FFF2-40B4-BE49-F238E27FC236}">
                    <a16:creationId xmlns:a16="http://schemas.microsoft.com/office/drawing/2014/main" id="{4C8D3B9D-1952-2490-90D5-A024289B8B7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EC4D2FF5-BA35-7A28-5CAF-C3DD5ED2864A}"/>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47" name="Graphic 2">
              <a:extLst>
                <a:ext uri="{FF2B5EF4-FFF2-40B4-BE49-F238E27FC236}">
                  <a16:creationId xmlns:a16="http://schemas.microsoft.com/office/drawing/2014/main" id="{0E5B81D0-4A2D-F622-053B-2C5B8A9D60E0}"/>
                </a:ext>
              </a:extLst>
            </p:cNvPr>
            <p:cNvGrpSpPr/>
            <p:nvPr/>
          </p:nvGrpSpPr>
          <p:grpSpPr>
            <a:xfrm>
              <a:off x="2582296" y="3655179"/>
              <a:ext cx="5270759" cy="237639"/>
              <a:chOff x="2582296" y="3655179"/>
              <a:chExt cx="5270759" cy="237639"/>
            </a:xfrm>
            <a:solidFill>
              <a:srgbClr val="005184"/>
            </a:solidFill>
          </p:grpSpPr>
          <p:sp>
            <p:nvSpPr>
              <p:cNvPr id="149" name="Vrije vorm 148">
                <a:extLst>
                  <a:ext uri="{FF2B5EF4-FFF2-40B4-BE49-F238E27FC236}">
                    <a16:creationId xmlns:a16="http://schemas.microsoft.com/office/drawing/2014/main" id="{216154E6-B06A-8ED8-50F6-2E13506130D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F705AE9-1217-D958-A3B9-56F93F21431B}"/>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4D6435DA-8CDC-3DAA-D583-D4F7EA000F76}"/>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E42356-291A-B7F9-F1E0-EDDD38CCBE60}"/>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1232A4E6-0EBF-4FA9-F118-B8BB34C1E7C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D2F0338F-F832-F094-0CDA-68C508167B9C}"/>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F573BB18-5368-9C01-0982-97D5E7BED098}"/>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6C47D9AF-EF43-0E4B-8C39-13EAA892EB52}"/>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562F20C-44A8-AE93-03FA-3B7E66F60AA5}"/>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AFAE64EA-39FF-2028-1E12-258D7576686D}"/>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E446DE68-3DBC-A749-898D-C27792255898}"/>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A8DBC35A-55C1-3104-21E1-942349E4116A}"/>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EE9BD37D-CCD6-DCBA-AF0A-2D95E856C20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21635A73-74D3-D47B-99F7-AE81E926F58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4E485BD8-41FE-2F16-ED80-1A2B5BC27BE3}"/>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7D2E883D-C84A-E256-2689-91F6BC93A7A4}"/>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65" name="Vrije vorm 164">
                <a:extLst>
                  <a:ext uri="{FF2B5EF4-FFF2-40B4-BE49-F238E27FC236}">
                    <a16:creationId xmlns:a16="http://schemas.microsoft.com/office/drawing/2014/main" id="{8CB56F20-03A6-1C38-28CC-CA1B96438DCC}"/>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66" name="Vrije vorm 165">
                <a:extLst>
                  <a:ext uri="{FF2B5EF4-FFF2-40B4-BE49-F238E27FC236}">
                    <a16:creationId xmlns:a16="http://schemas.microsoft.com/office/drawing/2014/main" id="{180D7420-CD7B-8911-D01E-F57922E7964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7" name="Vrije vorm 166">
                <a:extLst>
                  <a:ext uri="{FF2B5EF4-FFF2-40B4-BE49-F238E27FC236}">
                    <a16:creationId xmlns:a16="http://schemas.microsoft.com/office/drawing/2014/main" id="{EF01239C-98C0-FC42-33B5-5AB340CB2B90}"/>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8" name="Vrije vorm 167">
                <a:extLst>
                  <a:ext uri="{FF2B5EF4-FFF2-40B4-BE49-F238E27FC236}">
                    <a16:creationId xmlns:a16="http://schemas.microsoft.com/office/drawing/2014/main" id="{CE017217-77C0-6251-B98B-60B5BE491AA2}"/>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3E86D4E5-1F59-98A3-24D0-035865911481}"/>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70" name="Vrije vorm 169">
                <a:extLst>
                  <a:ext uri="{FF2B5EF4-FFF2-40B4-BE49-F238E27FC236}">
                    <a16:creationId xmlns:a16="http://schemas.microsoft.com/office/drawing/2014/main" id="{5EF955C7-0236-8DCC-DDB3-DB1905ED8B5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1" name="Vrije vorm 170">
                <a:extLst>
                  <a:ext uri="{FF2B5EF4-FFF2-40B4-BE49-F238E27FC236}">
                    <a16:creationId xmlns:a16="http://schemas.microsoft.com/office/drawing/2014/main" id="{1E7E585A-3375-F72C-5BF0-E466ED1FCFA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F1675923-D2C0-50B9-1442-F4E03579FFCD}"/>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13CCADDF-01F4-8D04-A365-15169B19996A}"/>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04CF2A21-2D7C-0DD9-124B-EEFBE417B8C3}"/>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FD55FEE2-54A6-88EA-93A0-8398C514DF9F}"/>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76" name="Vrije vorm 175">
                <a:extLst>
                  <a:ext uri="{FF2B5EF4-FFF2-40B4-BE49-F238E27FC236}">
                    <a16:creationId xmlns:a16="http://schemas.microsoft.com/office/drawing/2014/main" id="{81C3AFB5-DEBA-64C4-DCC8-E3C4537A8181}"/>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48" name="Vrije vorm 147">
              <a:extLst>
                <a:ext uri="{FF2B5EF4-FFF2-40B4-BE49-F238E27FC236}">
                  <a16:creationId xmlns:a16="http://schemas.microsoft.com/office/drawing/2014/main" id="{A27A92FC-65C7-EE56-43A6-46D63BDA7299}"/>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
        <p:nvSpPr>
          <p:cNvPr id="14" name="Tijdelijke aanduiding voor afbeelding 4">
            <a:extLst>
              <a:ext uri="{FF2B5EF4-FFF2-40B4-BE49-F238E27FC236}">
                <a16:creationId xmlns:a16="http://schemas.microsoft.com/office/drawing/2014/main" id="{211EF176-D23D-7A47-BECD-FB36CA28575B}"/>
              </a:ext>
            </a:extLst>
          </p:cNvPr>
          <p:cNvSpPr>
            <a:spLocks noGrp="1" noChangeAspect="1"/>
          </p:cNvSpPr>
          <p:nvPr>
            <p:ph type="pic" sz="quarter" idx="16" hasCustomPrompt="1"/>
          </p:nvPr>
        </p:nvSpPr>
        <p:spPr>
          <a:xfrm>
            <a:off x="205436" y="6231888"/>
            <a:ext cx="2493338" cy="442443"/>
          </a:xfrm>
        </p:spPr>
        <p:txBody>
          <a:bodyPr bIns="36000" anchor="ctr" anchorCtr="1"/>
          <a:lstStyle>
            <a:lvl1pPr>
              <a:buNone/>
              <a:defRPr sz="1400" baseline="0">
                <a:solidFill>
                  <a:schemeClr val="tx2"/>
                </a:solidFill>
              </a:defRPr>
            </a:lvl1pPr>
          </a:lstStyle>
          <a:p>
            <a:r>
              <a:rPr lang="nl-NL"/>
              <a:t>Ruimte voor logo derden</a:t>
            </a:r>
          </a:p>
        </p:txBody>
      </p:sp>
    </p:spTree>
    <p:extLst>
      <p:ext uri="{BB962C8B-B14F-4D97-AF65-F5344CB8AC3E}">
        <p14:creationId xmlns:p14="http://schemas.microsoft.com/office/powerpoint/2010/main" val="221730757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Voorstellen_4">
    <p:bg>
      <p:bgPr>
        <a:gradFill>
          <a:gsLst>
            <a:gs pos="100000">
              <a:schemeClr val="tx2">
                <a:lumMod val="75000"/>
              </a:schemeClr>
            </a:gs>
            <a:gs pos="0">
              <a:schemeClr val="tx2"/>
            </a:gs>
          </a:gsLst>
          <a:lin ang="6000000" scaled="0"/>
        </a:gradFill>
        <a:effectLst/>
      </p:bgPr>
    </p:bg>
    <p:spTree>
      <p:nvGrpSpPr>
        <p:cNvPr id="1" name=""/>
        <p:cNvGrpSpPr/>
        <p:nvPr/>
      </p:nvGrpSpPr>
      <p:grpSpPr>
        <a:xfrm>
          <a:off x="0" y="0"/>
          <a:ext cx="0" cy="0"/>
          <a:chOff x="0" y="0"/>
          <a:chExt cx="0" cy="0"/>
        </a:xfrm>
      </p:grpSpPr>
      <p:sp>
        <p:nvSpPr>
          <p:cNvPr id="3" name="Tijdelijke aanduiding voor afbeelding 2">
            <a:extLst>
              <a:ext uri="{FF2B5EF4-FFF2-40B4-BE49-F238E27FC236}">
                <a16:creationId xmlns:a16="http://schemas.microsoft.com/office/drawing/2014/main" id="{EBD621AD-2162-82E6-2864-82F9BB49CB21}"/>
              </a:ext>
            </a:extLst>
          </p:cNvPr>
          <p:cNvSpPr>
            <a:spLocks noGrp="1" noChangeAspect="1"/>
          </p:cNvSpPr>
          <p:nvPr userDrawn="1">
            <p:ph type="pic" sz="quarter" idx="10" hasCustomPrompt="1"/>
          </p:nvPr>
        </p:nvSpPr>
        <p:spPr>
          <a:xfrm>
            <a:off x="969780" y="1919948"/>
            <a:ext cx="1682508" cy="1683699"/>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anchor="ctr" anchorCtr="0"/>
          <a:lstStyle>
            <a:lvl1pPr marL="0" indent="0" algn="ctr">
              <a:buNone/>
              <a:defRPr sz="1600">
                <a:solidFill>
                  <a:schemeClr val="bg1"/>
                </a:solidFill>
              </a:defRPr>
            </a:lvl1pPr>
          </a:lstStyle>
          <a:p>
            <a:r>
              <a:rPr lang="nl-NL"/>
              <a:t>Afbeelding invoegen</a:t>
            </a:r>
          </a:p>
        </p:txBody>
      </p:sp>
      <p:sp>
        <p:nvSpPr>
          <p:cNvPr id="7" name="Tijdelijke aanduiding voor tekst 6">
            <a:extLst>
              <a:ext uri="{FF2B5EF4-FFF2-40B4-BE49-F238E27FC236}">
                <a16:creationId xmlns:a16="http://schemas.microsoft.com/office/drawing/2014/main" id="{ECB60138-47FF-7B41-8E59-4BC35691503C}"/>
              </a:ext>
            </a:extLst>
          </p:cNvPr>
          <p:cNvSpPr>
            <a:spLocks noGrp="1"/>
          </p:cNvSpPr>
          <p:nvPr userDrawn="1">
            <p:ph type="body" sz="quarter" idx="13" hasCustomPrompt="1"/>
          </p:nvPr>
        </p:nvSpPr>
        <p:spPr>
          <a:xfrm>
            <a:off x="464216" y="4047508"/>
            <a:ext cx="2693636" cy="360153"/>
          </a:xfrm>
        </p:spPr>
        <p:txBody>
          <a:bodyPr/>
          <a:lstStyle>
            <a:lvl1pPr marL="0" indent="0" algn="ctr">
              <a:buNone/>
              <a:defRPr sz="2000">
                <a:solidFill>
                  <a:schemeClr val="bg1"/>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Naam</a:t>
            </a:r>
          </a:p>
        </p:txBody>
      </p:sp>
      <p:sp>
        <p:nvSpPr>
          <p:cNvPr id="12" name="Tijdelijke aanduiding voor tekst 6">
            <a:extLst>
              <a:ext uri="{FF2B5EF4-FFF2-40B4-BE49-F238E27FC236}">
                <a16:creationId xmlns:a16="http://schemas.microsoft.com/office/drawing/2014/main" id="{C91BD0B2-ABA5-652A-7D26-6E8D17D8D4A8}"/>
              </a:ext>
            </a:extLst>
          </p:cNvPr>
          <p:cNvSpPr>
            <a:spLocks noGrp="1"/>
          </p:cNvSpPr>
          <p:nvPr userDrawn="1">
            <p:ph type="body" sz="quarter" idx="15" hasCustomPrompt="1"/>
          </p:nvPr>
        </p:nvSpPr>
        <p:spPr>
          <a:xfrm>
            <a:off x="464216" y="4455454"/>
            <a:ext cx="2693636" cy="253886"/>
          </a:xfrm>
        </p:spPr>
        <p:txBody>
          <a:bodyPr/>
          <a:lstStyle>
            <a:lvl1pPr marL="0" indent="0" algn="ctr">
              <a:buNone/>
              <a:defRPr sz="1800">
                <a:solidFill>
                  <a:schemeClr val="bg1">
                    <a:alpha val="75000"/>
                  </a:schemeClr>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Organisatie</a:t>
            </a:r>
          </a:p>
        </p:txBody>
      </p:sp>
      <p:sp>
        <p:nvSpPr>
          <p:cNvPr id="82" name="Tijdelijke aanduiding voor afbeelding 2">
            <a:extLst>
              <a:ext uri="{FF2B5EF4-FFF2-40B4-BE49-F238E27FC236}">
                <a16:creationId xmlns:a16="http://schemas.microsoft.com/office/drawing/2014/main" id="{DE2CBB8A-7A12-38B3-77A4-D3E7D107DCE1}"/>
              </a:ext>
            </a:extLst>
          </p:cNvPr>
          <p:cNvSpPr>
            <a:spLocks noGrp="1" noChangeAspect="1"/>
          </p:cNvSpPr>
          <p:nvPr userDrawn="1">
            <p:ph type="pic" sz="quarter" idx="16" hasCustomPrompt="1"/>
          </p:nvPr>
        </p:nvSpPr>
        <p:spPr>
          <a:xfrm>
            <a:off x="6680870" y="1919948"/>
            <a:ext cx="1682508" cy="1683699"/>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anchor="ctr" anchorCtr="0"/>
          <a:lstStyle>
            <a:lvl1pPr marL="0" indent="0" algn="ctr">
              <a:buNone/>
              <a:defRPr sz="1600">
                <a:solidFill>
                  <a:schemeClr val="bg1"/>
                </a:solidFill>
              </a:defRPr>
            </a:lvl1pPr>
          </a:lstStyle>
          <a:p>
            <a:r>
              <a:rPr lang="nl-NL"/>
              <a:t>Afbeelding invoegen</a:t>
            </a:r>
          </a:p>
        </p:txBody>
      </p:sp>
      <p:sp>
        <p:nvSpPr>
          <p:cNvPr id="86" name="Tijdelijke aanduiding voor afbeelding 2">
            <a:extLst>
              <a:ext uri="{FF2B5EF4-FFF2-40B4-BE49-F238E27FC236}">
                <a16:creationId xmlns:a16="http://schemas.microsoft.com/office/drawing/2014/main" id="{D066902F-8F60-9A05-A589-C602BE3E1A98}"/>
              </a:ext>
            </a:extLst>
          </p:cNvPr>
          <p:cNvSpPr>
            <a:spLocks noGrp="1" noChangeAspect="1"/>
          </p:cNvSpPr>
          <p:nvPr userDrawn="1">
            <p:ph type="pic" sz="quarter" idx="19" hasCustomPrompt="1"/>
          </p:nvPr>
        </p:nvSpPr>
        <p:spPr>
          <a:xfrm>
            <a:off x="3830211" y="1919948"/>
            <a:ext cx="1682508" cy="1683699"/>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anchor="ctr" anchorCtr="0"/>
          <a:lstStyle>
            <a:lvl1pPr marL="0" indent="0" algn="ctr">
              <a:buNone/>
              <a:defRPr sz="1600">
                <a:solidFill>
                  <a:schemeClr val="bg1"/>
                </a:solidFill>
              </a:defRPr>
            </a:lvl1pPr>
          </a:lstStyle>
          <a:p>
            <a:r>
              <a:rPr lang="nl-NL"/>
              <a:t>Afbeelding invoegen</a:t>
            </a:r>
          </a:p>
        </p:txBody>
      </p:sp>
      <p:grpSp>
        <p:nvGrpSpPr>
          <p:cNvPr id="97" name="Groep 96">
            <a:extLst>
              <a:ext uri="{FF2B5EF4-FFF2-40B4-BE49-F238E27FC236}">
                <a16:creationId xmlns:a16="http://schemas.microsoft.com/office/drawing/2014/main" id="{2D668EC3-A339-2421-2ACE-EB6CF3CF07F3}"/>
              </a:ext>
            </a:extLst>
          </p:cNvPr>
          <p:cNvGrpSpPr/>
          <p:nvPr userDrawn="1"/>
        </p:nvGrpSpPr>
        <p:grpSpPr>
          <a:xfrm>
            <a:off x="8268734" y="6048000"/>
            <a:ext cx="3698153" cy="442443"/>
            <a:chOff x="8268734" y="6230377"/>
            <a:chExt cx="3698153" cy="442443"/>
          </a:xfrm>
        </p:grpSpPr>
        <p:grpSp>
          <p:nvGrpSpPr>
            <p:cNvPr id="98" name="Graphic 2">
              <a:extLst>
                <a:ext uri="{FF2B5EF4-FFF2-40B4-BE49-F238E27FC236}">
                  <a16:creationId xmlns:a16="http://schemas.microsoft.com/office/drawing/2014/main" id="{C68905E5-5A18-2E50-7451-33E8BF139F57}"/>
                </a:ext>
              </a:extLst>
            </p:cNvPr>
            <p:cNvGrpSpPr/>
            <p:nvPr/>
          </p:nvGrpSpPr>
          <p:grpSpPr>
            <a:xfrm>
              <a:off x="8400130" y="6322334"/>
              <a:ext cx="297151" cy="219436"/>
              <a:chOff x="1256680" y="3091869"/>
              <a:chExt cx="853236" cy="630087"/>
            </a:xfrm>
          </p:grpSpPr>
          <p:sp>
            <p:nvSpPr>
              <p:cNvPr id="156" name="Vrije vorm 155">
                <a:extLst>
                  <a:ext uri="{FF2B5EF4-FFF2-40B4-BE49-F238E27FC236}">
                    <a16:creationId xmlns:a16="http://schemas.microsoft.com/office/drawing/2014/main" id="{3E84C191-BE35-10D1-9B21-9D420E74953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A327D50-5040-FC67-C194-DBE6A49950BE}"/>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E25F7DD2-6A89-CCF6-E725-49B92D285338}"/>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82FE3999-1079-736A-0ADB-E58A3357C89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D637C368-BE7C-D60B-8763-66FD638D3BD4}"/>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BF254F86-AD4E-106C-032B-D60217D99BDE}"/>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99" name="Graphic 2">
              <a:extLst>
                <a:ext uri="{FF2B5EF4-FFF2-40B4-BE49-F238E27FC236}">
                  <a16:creationId xmlns:a16="http://schemas.microsoft.com/office/drawing/2014/main" id="{47FE5462-8854-DB7B-3237-4B300F4F8507}"/>
                </a:ext>
              </a:extLst>
            </p:cNvPr>
            <p:cNvGrpSpPr/>
            <p:nvPr/>
          </p:nvGrpSpPr>
          <p:grpSpPr>
            <a:xfrm>
              <a:off x="8865097" y="6294871"/>
              <a:ext cx="3101790" cy="199992"/>
              <a:chOff x="2591781" y="3013012"/>
              <a:chExt cx="8906436" cy="574254"/>
            </a:xfrm>
            <a:solidFill>
              <a:schemeClr val="bg1"/>
            </a:solidFill>
          </p:grpSpPr>
          <p:sp>
            <p:nvSpPr>
              <p:cNvPr id="130" name="Vrije vorm 129">
                <a:extLst>
                  <a:ext uri="{FF2B5EF4-FFF2-40B4-BE49-F238E27FC236}">
                    <a16:creationId xmlns:a16="http://schemas.microsoft.com/office/drawing/2014/main" id="{AC3E7084-E273-55FD-C39C-AC1A69EB3E33}"/>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grpFill/>
              <a:ln w="15604"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2E6219C8-E584-B31E-AC5A-F772DD0695A9}"/>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grpFill/>
              <a:ln w="15604"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B6B5FDB3-AD7E-6FCB-3FF4-DA95B6573826}"/>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grp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FC73B333-5CF5-6F9C-D157-AF1336B960C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grp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B004D458-F450-1D15-6614-5A1BC3A61123}"/>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grp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4E9B0447-7BDA-A309-0DD1-BA09A83B1EFF}"/>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grpFill/>
              <a:ln w="15604" cap="flat">
                <a:noFill/>
                <a:prstDash val="solid"/>
                <a:miter/>
              </a:ln>
            </p:spPr>
            <p:txBody>
              <a:bodyPr rtlCol="0" anchor="ctr"/>
              <a:lstStyle/>
              <a:p>
                <a:endParaRPr lang="nl-NL"/>
              </a:p>
            </p:txBody>
          </p:sp>
          <p:sp>
            <p:nvSpPr>
              <p:cNvPr id="136" name="Vrije vorm 135">
                <a:extLst>
                  <a:ext uri="{FF2B5EF4-FFF2-40B4-BE49-F238E27FC236}">
                    <a16:creationId xmlns:a16="http://schemas.microsoft.com/office/drawing/2014/main" id="{3C26BB15-B091-9AD0-7DF2-82ABACB83836}"/>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grpFill/>
              <a:ln w="15604" cap="flat">
                <a:noFill/>
                <a:prstDash val="solid"/>
                <a:miter/>
              </a:ln>
            </p:spPr>
            <p:txBody>
              <a:bodyPr rtlCol="0" anchor="ctr"/>
              <a:lstStyle/>
              <a:p>
                <a:endParaRPr lang="nl-NL"/>
              </a:p>
            </p:txBody>
          </p:sp>
          <p:sp>
            <p:nvSpPr>
              <p:cNvPr id="137" name="Vrije vorm 136">
                <a:extLst>
                  <a:ext uri="{FF2B5EF4-FFF2-40B4-BE49-F238E27FC236}">
                    <a16:creationId xmlns:a16="http://schemas.microsoft.com/office/drawing/2014/main" id="{6394ED16-CED3-255A-DB89-270B13BBD11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grpFill/>
              <a:ln w="15604" cap="flat">
                <a:noFill/>
                <a:prstDash val="solid"/>
                <a:miter/>
              </a:ln>
            </p:spPr>
            <p:txBody>
              <a:bodyPr rtlCol="0" anchor="ctr"/>
              <a:lstStyle/>
              <a:p>
                <a:endParaRPr lang="nl-NL"/>
              </a:p>
            </p:txBody>
          </p:sp>
          <p:sp>
            <p:nvSpPr>
              <p:cNvPr id="138" name="Vrije vorm 137">
                <a:extLst>
                  <a:ext uri="{FF2B5EF4-FFF2-40B4-BE49-F238E27FC236}">
                    <a16:creationId xmlns:a16="http://schemas.microsoft.com/office/drawing/2014/main" id="{A10A268B-C7A4-90BA-7CED-B8F477E10272}"/>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grpFill/>
              <a:ln w="15604" cap="flat">
                <a:noFill/>
                <a:prstDash val="solid"/>
                <a:miter/>
              </a:ln>
            </p:spPr>
            <p:txBody>
              <a:bodyPr rtlCol="0" anchor="ctr"/>
              <a:lstStyle/>
              <a:p>
                <a:endParaRPr lang="nl-NL"/>
              </a:p>
            </p:txBody>
          </p:sp>
          <p:sp>
            <p:nvSpPr>
              <p:cNvPr id="139" name="Vrije vorm 138">
                <a:extLst>
                  <a:ext uri="{FF2B5EF4-FFF2-40B4-BE49-F238E27FC236}">
                    <a16:creationId xmlns:a16="http://schemas.microsoft.com/office/drawing/2014/main" id="{A44A11F1-BFEB-D5CB-C553-F67F07B8EDD6}"/>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grpFill/>
              <a:ln w="15604" cap="flat">
                <a:noFill/>
                <a:prstDash val="solid"/>
                <a:miter/>
              </a:ln>
            </p:spPr>
            <p:txBody>
              <a:bodyPr rtlCol="0" anchor="ctr"/>
              <a:lstStyle/>
              <a:p>
                <a:endParaRPr lang="nl-NL"/>
              </a:p>
            </p:txBody>
          </p:sp>
          <p:sp>
            <p:nvSpPr>
              <p:cNvPr id="140" name="Vrije vorm 139">
                <a:extLst>
                  <a:ext uri="{FF2B5EF4-FFF2-40B4-BE49-F238E27FC236}">
                    <a16:creationId xmlns:a16="http://schemas.microsoft.com/office/drawing/2014/main" id="{D90AAAC9-492F-1A40-39ED-FA2C3D512958}"/>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grpFill/>
              <a:ln w="15604"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CF48612B-9C84-6A51-7AAD-FA765C636A2A}"/>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grpFill/>
              <a:ln w="15604"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B2D30511-3163-319C-D80C-E9A762D797AB}"/>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grpFill/>
              <a:ln w="15604" cap="flat">
                <a:noFill/>
                <a:prstDash val="solid"/>
                <a:miter/>
              </a:ln>
            </p:spPr>
            <p:txBody>
              <a:bodyPr rtlCol="0" anchor="ctr"/>
              <a:lstStyle/>
              <a:p>
                <a:endParaRPr lang="nl-NL"/>
              </a:p>
            </p:txBody>
          </p:sp>
          <p:sp>
            <p:nvSpPr>
              <p:cNvPr id="143" name="Vrije vorm 142">
                <a:extLst>
                  <a:ext uri="{FF2B5EF4-FFF2-40B4-BE49-F238E27FC236}">
                    <a16:creationId xmlns:a16="http://schemas.microsoft.com/office/drawing/2014/main" id="{B76B62B4-884B-110C-30FD-72A83129BA1A}"/>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grpFill/>
              <a:ln w="15604" cap="flat">
                <a:noFill/>
                <a:prstDash val="solid"/>
                <a:miter/>
              </a:ln>
            </p:spPr>
            <p:txBody>
              <a:bodyPr rtlCol="0" anchor="ctr"/>
              <a:lstStyle/>
              <a:p>
                <a:endParaRPr lang="nl-NL"/>
              </a:p>
            </p:txBody>
          </p:sp>
          <p:sp>
            <p:nvSpPr>
              <p:cNvPr id="144" name="Vrije vorm 143">
                <a:extLst>
                  <a:ext uri="{FF2B5EF4-FFF2-40B4-BE49-F238E27FC236}">
                    <a16:creationId xmlns:a16="http://schemas.microsoft.com/office/drawing/2014/main" id="{85611982-ADB8-2088-2F07-1E385AB42AE2}"/>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grpFill/>
              <a:ln w="15604" cap="flat">
                <a:noFill/>
                <a:prstDash val="solid"/>
                <a:miter/>
              </a:ln>
            </p:spPr>
            <p:txBody>
              <a:bodyPr rtlCol="0" anchor="ctr"/>
              <a:lstStyle/>
              <a:p>
                <a:endParaRPr lang="nl-NL"/>
              </a:p>
            </p:txBody>
          </p:sp>
          <p:sp>
            <p:nvSpPr>
              <p:cNvPr id="145" name="Vrije vorm 144">
                <a:extLst>
                  <a:ext uri="{FF2B5EF4-FFF2-40B4-BE49-F238E27FC236}">
                    <a16:creationId xmlns:a16="http://schemas.microsoft.com/office/drawing/2014/main" id="{9F2D72DA-C612-034F-ACA3-93F8B2265526}"/>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grpFill/>
              <a:ln w="15604" cap="flat">
                <a:noFill/>
                <a:prstDash val="solid"/>
                <a:miter/>
              </a:ln>
            </p:spPr>
            <p:txBody>
              <a:bodyPr rtlCol="0" anchor="ctr"/>
              <a:lstStyle/>
              <a:p>
                <a:endParaRPr lang="nl-NL"/>
              </a:p>
            </p:txBody>
          </p:sp>
          <p:sp>
            <p:nvSpPr>
              <p:cNvPr id="146" name="Vrije vorm 145">
                <a:extLst>
                  <a:ext uri="{FF2B5EF4-FFF2-40B4-BE49-F238E27FC236}">
                    <a16:creationId xmlns:a16="http://schemas.microsoft.com/office/drawing/2014/main" id="{88FC88A3-C78E-A119-D145-2A2F97E9D3B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grpFill/>
              <a:ln w="15604"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B044AC6C-FF52-09AA-5250-1F02CAB83F94}"/>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grpFill/>
              <a:ln w="15604" cap="flat">
                <a:noFill/>
                <a:prstDash val="solid"/>
                <a:miter/>
              </a:ln>
            </p:spPr>
            <p:txBody>
              <a:bodyPr rtlCol="0" anchor="ctr"/>
              <a:lstStyle/>
              <a:p>
                <a:endParaRPr lang="nl-NL"/>
              </a:p>
            </p:txBody>
          </p:sp>
          <p:sp>
            <p:nvSpPr>
              <p:cNvPr id="148" name="Vrije vorm 147">
                <a:extLst>
                  <a:ext uri="{FF2B5EF4-FFF2-40B4-BE49-F238E27FC236}">
                    <a16:creationId xmlns:a16="http://schemas.microsoft.com/office/drawing/2014/main" id="{92964927-074A-38C2-C515-E2074357A870}"/>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grpFill/>
              <a:ln w="15604"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6CEED9AE-1E97-2FD6-C39E-284A13D62C67}"/>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grp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4F57678-750A-D48B-71C9-722E3AB8CC95}"/>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grp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B0C83EF9-55B7-183C-1E92-6863E8AA99A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grp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79D537-6357-AF01-290C-C87D1B2825DB}"/>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grp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F3678C16-D417-56E5-68A0-FD84F68BC0CC}"/>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grp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92E6056A-876E-BB34-8C4D-99DEA1C2A265}"/>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grp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C3FF7A33-93CA-6E09-E766-B7CBC34B1005}"/>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grpFill/>
              <a:ln w="15604" cap="flat">
                <a:noFill/>
                <a:prstDash val="solid"/>
                <a:miter/>
              </a:ln>
            </p:spPr>
            <p:txBody>
              <a:bodyPr rtlCol="0" anchor="ctr"/>
              <a:lstStyle/>
              <a:p>
                <a:endParaRPr lang="nl-NL"/>
              </a:p>
            </p:txBody>
          </p:sp>
        </p:grpSp>
        <p:grpSp>
          <p:nvGrpSpPr>
            <p:cNvPr id="100" name="Graphic 2">
              <a:extLst>
                <a:ext uri="{FF2B5EF4-FFF2-40B4-BE49-F238E27FC236}">
                  <a16:creationId xmlns:a16="http://schemas.microsoft.com/office/drawing/2014/main" id="{D956A768-2106-18F1-71D7-59089297FDD2}"/>
                </a:ext>
              </a:extLst>
            </p:cNvPr>
            <p:cNvGrpSpPr/>
            <p:nvPr/>
          </p:nvGrpSpPr>
          <p:grpSpPr>
            <a:xfrm>
              <a:off x="8861794" y="6518515"/>
              <a:ext cx="1835615" cy="82761"/>
              <a:chOff x="2582296" y="3655179"/>
              <a:chExt cx="5270759" cy="237639"/>
            </a:xfrm>
            <a:solidFill>
              <a:schemeClr val="bg1"/>
            </a:solidFill>
          </p:grpSpPr>
          <p:sp>
            <p:nvSpPr>
              <p:cNvPr id="102" name="Vrije vorm 101">
                <a:extLst>
                  <a:ext uri="{FF2B5EF4-FFF2-40B4-BE49-F238E27FC236}">
                    <a16:creationId xmlns:a16="http://schemas.microsoft.com/office/drawing/2014/main" id="{EBBA2C3C-210B-357A-72C9-83CA19F0A675}"/>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grpFill/>
              <a:ln w="15604" cap="flat">
                <a:noFill/>
                <a:prstDash val="solid"/>
                <a:miter/>
              </a:ln>
            </p:spPr>
            <p:txBody>
              <a:bodyPr rtlCol="0" anchor="ctr"/>
              <a:lstStyle/>
              <a:p>
                <a:endParaRPr lang="nl-NL"/>
              </a:p>
            </p:txBody>
          </p:sp>
          <p:sp>
            <p:nvSpPr>
              <p:cNvPr id="103" name="Vrije vorm 102">
                <a:extLst>
                  <a:ext uri="{FF2B5EF4-FFF2-40B4-BE49-F238E27FC236}">
                    <a16:creationId xmlns:a16="http://schemas.microsoft.com/office/drawing/2014/main" id="{41F0CF0F-C3CF-7CEF-A1B3-3C65D3AF53D5}"/>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grpFill/>
              <a:ln w="15604" cap="flat">
                <a:noFill/>
                <a:prstDash val="solid"/>
                <a:miter/>
              </a:ln>
            </p:spPr>
            <p:txBody>
              <a:bodyPr rtlCol="0" anchor="ctr"/>
              <a:lstStyle/>
              <a:p>
                <a:endParaRPr lang="nl-NL"/>
              </a:p>
            </p:txBody>
          </p:sp>
          <p:sp>
            <p:nvSpPr>
              <p:cNvPr id="104" name="Vrije vorm 103">
                <a:extLst>
                  <a:ext uri="{FF2B5EF4-FFF2-40B4-BE49-F238E27FC236}">
                    <a16:creationId xmlns:a16="http://schemas.microsoft.com/office/drawing/2014/main" id="{86B6258F-76C2-5CDC-9B32-5D8234FC0AAF}"/>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grpFill/>
              <a:ln w="15604" cap="flat">
                <a:noFill/>
                <a:prstDash val="solid"/>
                <a:miter/>
              </a:ln>
            </p:spPr>
            <p:txBody>
              <a:bodyPr rtlCol="0" anchor="ctr"/>
              <a:lstStyle/>
              <a:p>
                <a:endParaRPr lang="nl-NL"/>
              </a:p>
            </p:txBody>
          </p:sp>
          <p:sp>
            <p:nvSpPr>
              <p:cNvPr id="105" name="Vrije vorm 104">
                <a:extLst>
                  <a:ext uri="{FF2B5EF4-FFF2-40B4-BE49-F238E27FC236}">
                    <a16:creationId xmlns:a16="http://schemas.microsoft.com/office/drawing/2014/main" id="{ACE2A588-C3DF-B975-032B-4F45DFB1F82A}"/>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grpFill/>
              <a:ln w="15604"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AB704F67-4BE1-6899-C307-3602FF05DC5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grpFill/>
              <a:ln w="15604" cap="flat">
                <a:noFill/>
                <a:prstDash val="solid"/>
                <a:miter/>
              </a:ln>
            </p:spPr>
            <p:txBody>
              <a:bodyPr rtlCol="0" anchor="ctr"/>
              <a:lstStyle/>
              <a:p>
                <a:endParaRPr lang="nl-NL"/>
              </a:p>
            </p:txBody>
          </p:sp>
          <p:sp>
            <p:nvSpPr>
              <p:cNvPr id="107" name="Vrije vorm 106">
                <a:extLst>
                  <a:ext uri="{FF2B5EF4-FFF2-40B4-BE49-F238E27FC236}">
                    <a16:creationId xmlns:a16="http://schemas.microsoft.com/office/drawing/2014/main" id="{1C358D37-D513-27FE-C531-4DC76D46F558}"/>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grpFill/>
              <a:ln w="15604" cap="flat">
                <a:noFill/>
                <a:prstDash val="solid"/>
                <a:miter/>
              </a:ln>
            </p:spPr>
            <p:txBody>
              <a:bodyPr rtlCol="0" anchor="ctr"/>
              <a:lstStyle/>
              <a:p>
                <a:endParaRPr lang="nl-NL"/>
              </a:p>
            </p:txBody>
          </p:sp>
          <p:sp>
            <p:nvSpPr>
              <p:cNvPr id="108" name="Vrije vorm 107">
                <a:extLst>
                  <a:ext uri="{FF2B5EF4-FFF2-40B4-BE49-F238E27FC236}">
                    <a16:creationId xmlns:a16="http://schemas.microsoft.com/office/drawing/2014/main" id="{4481413F-99EE-84FF-F01A-7BF3DED4D997}"/>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grpFill/>
              <a:ln w="15604"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D67A28A9-4734-9995-99D3-B799F23801E0}"/>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grpFill/>
              <a:ln w="15604"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5A0AAE1B-49DD-FF03-EF8A-EAC1E8B2A89C}"/>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grpFill/>
              <a:ln w="15604"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830E123D-2837-C6BB-F155-4973783C6B5A}"/>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grpFill/>
              <a:ln w="15604"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6CBD3B96-6332-B79C-7EB0-A484CFC6D09A}"/>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grpFill/>
              <a:ln w="15604"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81CD1224-D1BA-825C-9A9D-F04290E2525C}"/>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grpFill/>
              <a:ln w="15604"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1C6E9011-7893-10F0-6C3C-30C24E842DA0}"/>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grpFill/>
              <a:ln w="15604"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3F73BF13-D715-C0DC-BA4F-9635B3A06CD7}"/>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grpFill/>
              <a:ln w="15604" cap="flat">
                <a:noFill/>
                <a:prstDash val="solid"/>
                <a:miter/>
              </a:ln>
            </p:spPr>
            <p:txBody>
              <a:bodyPr rtlCol="0" anchor="ctr"/>
              <a:lstStyle/>
              <a:p>
                <a:endParaRPr lang="nl-NL"/>
              </a:p>
            </p:txBody>
          </p:sp>
          <p:sp>
            <p:nvSpPr>
              <p:cNvPr id="116" name="Vrije vorm 115">
                <a:extLst>
                  <a:ext uri="{FF2B5EF4-FFF2-40B4-BE49-F238E27FC236}">
                    <a16:creationId xmlns:a16="http://schemas.microsoft.com/office/drawing/2014/main" id="{BE7D70BE-2F7F-5BCC-F768-AA394680FB8C}"/>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grpFill/>
              <a:ln w="15604"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EBB13A2E-D252-7E6A-9D96-A571EC73CDA3}"/>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grpFill/>
              <a:ln w="15604" cap="flat">
                <a:noFill/>
                <a:prstDash val="solid"/>
                <a:miter/>
              </a:ln>
            </p:spPr>
            <p:txBody>
              <a:bodyPr rtlCol="0" anchor="ctr"/>
              <a:lstStyle/>
              <a:p>
                <a:endParaRPr lang="nl-NL"/>
              </a:p>
            </p:txBody>
          </p:sp>
          <p:sp>
            <p:nvSpPr>
              <p:cNvPr id="118" name="Vrije vorm 117">
                <a:extLst>
                  <a:ext uri="{FF2B5EF4-FFF2-40B4-BE49-F238E27FC236}">
                    <a16:creationId xmlns:a16="http://schemas.microsoft.com/office/drawing/2014/main" id="{13572C6C-42C7-CB8F-5AD6-FA92619D790B}"/>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grpFill/>
              <a:ln w="15604"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E74B0EF5-5FA9-6FD8-D355-CEFB6BFF7DAD}"/>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grpFill/>
              <a:ln w="15604" cap="flat">
                <a:noFill/>
                <a:prstDash val="solid"/>
                <a:miter/>
              </a:ln>
            </p:spPr>
            <p:txBody>
              <a:bodyPr rtlCol="0" anchor="ctr"/>
              <a:lstStyle/>
              <a:p>
                <a:endParaRPr lang="nl-NL"/>
              </a:p>
            </p:txBody>
          </p:sp>
          <p:sp>
            <p:nvSpPr>
              <p:cNvPr id="120" name="Vrije vorm 119">
                <a:extLst>
                  <a:ext uri="{FF2B5EF4-FFF2-40B4-BE49-F238E27FC236}">
                    <a16:creationId xmlns:a16="http://schemas.microsoft.com/office/drawing/2014/main" id="{32554303-C430-EB89-D058-66326F171353}"/>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grpFill/>
              <a:ln w="15604"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153C0BFA-3D2D-820F-9B09-E42513AD425A}"/>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grpFill/>
              <a:ln w="15604"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AE7991C7-FAFD-5773-3476-A0E68ADD50AC}"/>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grpFill/>
              <a:ln w="15604"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D741C22E-F690-33EB-9910-AF7C321E7B4F}"/>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grpFill/>
              <a:ln w="15604"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C8B9CF0A-E8DB-E740-639F-C126D2467C6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grpFill/>
              <a:ln w="15604"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15B66A3F-FCEE-F503-0300-E246355D30D6}"/>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grpFill/>
              <a:ln w="15604"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ADF02FD1-5EAF-007C-D51D-CB19B5DFC7D2}"/>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grpFill/>
              <a:ln w="15604"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F46C90C5-811D-AFE5-8BB1-5BE1D568B9A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grpFill/>
              <a:ln w="15604"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EA3BD706-FA36-0873-39F4-8D39C1C91549}"/>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grpFill/>
              <a:ln w="15604" cap="flat">
                <a:noFill/>
                <a:prstDash val="solid"/>
                <a:miter/>
              </a:ln>
            </p:spPr>
            <p:txBody>
              <a:bodyPr rtlCol="0" anchor="ctr"/>
              <a:lstStyle/>
              <a:p>
                <a:endParaRPr lang="nl-NL"/>
              </a:p>
            </p:txBody>
          </p:sp>
          <p:sp>
            <p:nvSpPr>
              <p:cNvPr id="129" name="Vrije vorm 128">
                <a:extLst>
                  <a:ext uri="{FF2B5EF4-FFF2-40B4-BE49-F238E27FC236}">
                    <a16:creationId xmlns:a16="http://schemas.microsoft.com/office/drawing/2014/main" id="{8DDEEB87-6147-1813-1F18-982D2B0BF9BA}"/>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grpFill/>
              <a:ln w="15604" cap="flat">
                <a:noFill/>
                <a:prstDash val="solid"/>
                <a:miter/>
              </a:ln>
            </p:spPr>
            <p:txBody>
              <a:bodyPr rtlCol="0" anchor="ctr"/>
              <a:lstStyle/>
              <a:p>
                <a:endParaRPr lang="nl-NL"/>
              </a:p>
            </p:txBody>
          </p:sp>
        </p:grpSp>
        <p:sp>
          <p:nvSpPr>
            <p:cNvPr id="101" name="Vrije vorm 100">
              <a:extLst>
                <a:ext uri="{FF2B5EF4-FFF2-40B4-BE49-F238E27FC236}">
                  <a16:creationId xmlns:a16="http://schemas.microsoft.com/office/drawing/2014/main" id="{1343B87E-D46D-CBE1-5A40-E1BC91573C5E}"/>
                </a:ext>
              </a:extLst>
            </p:cNvPr>
            <p:cNvSpPr/>
            <p:nvPr/>
          </p:nvSpPr>
          <p:spPr>
            <a:xfrm>
              <a:off x="8268734" y="6230377"/>
              <a:ext cx="446070" cy="442443"/>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chemeClr val="bg1"/>
            </a:solidFill>
            <a:ln w="15604" cap="flat">
              <a:noFill/>
              <a:prstDash val="solid"/>
              <a:miter/>
            </a:ln>
          </p:spPr>
          <p:txBody>
            <a:bodyPr rtlCol="0" anchor="ctr"/>
            <a:lstStyle/>
            <a:p>
              <a:endParaRPr lang="nl-NL"/>
            </a:p>
          </p:txBody>
        </p:sp>
      </p:grpSp>
      <p:grpSp>
        <p:nvGrpSpPr>
          <p:cNvPr id="211" name="Groep 210">
            <a:extLst>
              <a:ext uri="{FF2B5EF4-FFF2-40B4-BE49-F238E27FC236}">
                <a16:creationId xmlns:a16="http://schemas.microsoft.com/office/drawing/2014/main" id="{EA2B6705-173F-BA17-6189-4BAC51B48965}"/>
              </a:ext>
            </a:extLst>
          </p:cNvPr>
          <p:cNvGrpSpPr/>
          <p:nvPr userDrawn="1"/>
        </p:nvGrpSpPr>
        <p:grpSpPr>
          <a:xfrm>
            <a:off x="0" y="-147461"/>
            <a:ext cx="12193588" cy="1789398"/>
            <a:chOff x="0" y="-147461"/>
            <a:chExt cx="12193588" cy="1789398"/>
          </a:xfrm>
        </p:grpSpPr>
        <p:grpSp>
          <p:nvGrpSpPr>
            <p:cNvPr id="210" name="Groep 209">
              <a:extLst>
                <a:ext uri="{FF2B5EF4-FFF2-40B4-BE49-F238E27FC236}">
                  <a16:creationId xmlns:a16="http://schemas.microsoft.com/office/drawing/2014/main" id="{D4B8B6EE-4F42-4E3D-BA95-B99EECB98206}"/>
                </a:ext>
              </a:extLst>
            </p:cNvPr>
            <p:cNvGrpSpPr/>
            <p:nvPr userDrawn="1"/>
          </p:nvGrpSpPr>
          <p:grpSpPr>
            <a:xfrm>
              <a:off x="8277309" y="-147461"/>
              <a:ext cx="877482" cy="1327049"/>
              <a:chOff x="8277309" y="-147461"/>
              <a:chExt cx="877482" cy="1327049"/>
            </a:xfrm>
          </p:grpSpPr>
          <p:sp>
            <p:nvSpPr>
              <p:cNvPr id="209" name="Vrije vorm 208">
                <a:extLst>
                  <a:ext uri="{FF2B5EF4-FFF2-40B4-BE49-F238E27FC236}">
                    <a16:creationId xmlns:a16="http://schemas.microsoft.com/office/drawing/2014/main" id="{087397F3-2B31-8F78-C5C8-19E81D050219}"/>
                  </a:ext>
                </a:extLst>
              </p:cNvPr>
              <p:cNvSpPr/>
              <p:nvPr userDrawn="1"/>
            </p:nvSpPr>
            <p:spPr>
              <a:xfrm rot="11838062">
                <a:off x="8374808" y="-147461"/>
                <a:ext cx="778211" cy="1171675"/>
              </a:xfrm>
              <a:custGeom>
                <a:avLst/>
                <a:gdLst>
                  <a:gd name="connsiteX0" fmla="*/ 778211 w 778211"/>
                  <a:gd name="connsiteY0" fmla="*/ 930460 h 1171675"/>
                  <a:gd name="connsiteX1" fmla="*/ 3807 w 778211"/>
                  <a:gd name="connsiteY1" fmla="*/ 1171675 h 1171675"/>
                  <a:gd name="connsiteX2" fmla="*/ 0 w 778211"/>
                  <a:gd name="connsiteY2" fmla="*/ 1155140 h 1171675"/>
                  <a:gd name="connsiteX3" fmla="*/ 0 w 778211"/>
                  <a:gd name="connsiteY3" fmla="*/ 206221 h 1171675"/>
                  <a:gd name="connsiteX4" fmla="*/ 141511 w 778211"/>
                  <a:gd name="connsiteY4" fmla="*/ 51908 h 1171675"/>
                  <a:gd name="connsiteX5" fmla="*/ 141511 w 778211"/>
                  <a:gd name="connsiteY5" fmla="*/ 0 h 1171675"/>
                  <a:gd name="connsiteX6" fmla="*/ 636700 w 778211"/>
                  <a:gd name="connsiteY6" fmla="*/ 0 h 1171675"/>
                  <a:gd name="connsiteX7" fmla="*/ 636700 w 778211"/>
                  <a:gd name="connsiteY7" fmla="*/ 51909 h 1171675"/>
                  <a:gd name="connsiteX8" fmla="*/ 679738 w 778211"/>
                  <a:gd name="connsiteY8" fmla="*/ 64532 h 1171675"/>
                  <a:gd name="connsiteX9" fmla="*/ 778211 w 778211"/>
                  <a:gd name="connsiteY9" fmla="*/ 206221 h 11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211" h="1171675">
                    <a:moveTo>
                      <a:pt x="778211" y="930460"/>
                    </a:moveTo>
                    <a:lnTo>
                      <a:pt x="3807" y="1171675"/>
                    </a:lnTo>
                    <a:lnTo>
                      <a:pt x="0" y="1155140"/>
                    </a:lnTo>
                    <a:lnTo>
                      <a:pt x="0" y="206221"/>
                    </a:lnTo>
                    <a:cubicBezTo>
                      <a:pt x="0" y="129683"/>
                      <a:pt x="71965" y="60118"/>
                      <a:pt x="141511" y="51908"/>
                    </a:cubicBezTo>
                    <a:lnTo>
                      <a:pt x="141511" y="0"/>
                    </a:lnTo>
                    <a:lnTo>
                      <a:pt x="636700" y="0"/>
                    </a:lnTo>
                    <a:lnTo>
                      <a:pt x="636700" y="51909"/>
                    </a:lnTo>
                    <a:cubicBezTo>
                      <a:pt x="651114" y="53586"/>
                      <a:pt x="665728" y="57911"/>
                      <a:pt x="679738" y="64532"/>
                    </a:cubicBezTo>
                    <a:cubicBezTo>
                      <a:pt x="733057" y="89339"/>
                      <a:pt x="778211" y="145573"/>
                      <a:pt x="778211" y="20622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168" name="Vrije vorm 167">
                <a:extLst>
                  <a:ext uri="{FF2B5EF4-FFF2-40B4-BE49-F238E27FC236}">
                    <a16:creationId xmlns:a16="http://schemas.microsoft.com/office/drawing/2014/main" id="{689C79E0-B49B-3FEE-8C3E-3A17212CCF70}"/>
                  </a:ext>
                </a:extLst>
              </p:cNvPr>
              <p:cNvSpPr/>
              <p:nvPr/>
            </p:nvSpPr>
            <p:spPr>
              <a:xfrm rot="11838062">
                <a:off x="8376525" y="194335"/>
                <a:ext cx="778266" cy="476936"/>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7DA4FCF1-CBB6-2476-F66D-331AE8F45895}"/>
                  </a:ext>
                </a:extLst>
              </p:cNvPr>
              <p:cNvSpPr/>
              <p:nvPr/>
            </p:nvSpPr>
            <p:spPr>
              <a:xfrm rot="11838062">
                <a:off x="8277309" y="993516"/>
                <a:ext cx="569450" cy="186072"/>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sp>
          <p:nvSpPr>
            <p:cNvPr id="196" name="Vrije vorm 195">
              <a:extLst>
                <a:ext uri="{FF2B5EF4-FFF2-40B4-BE49-F238E27FC236}">
                  <a16:creationId xmlns:a16="http://schemas.microsoft.com/office/drawing/2014/main" id="{7E0AED6B-DAE8-86D2-CB33-118F587C911A}"/>
                </a:ext>
              </a:extLst>
            </p:cNvPr>
            <p:cNvSpPr/>
            <p:nvPr userDrawn="1"/>
          </p:nvSpPr>
          <p:spPr>
            <a:xfrm rot="678408">
              <a:off x="3513188" y="-102273"/>
              <a:ext cx="919500" cy="593753"/>
            </a:xfrm>
            <a:custGeom>
              <a:avLst/>
              <a:gdLst>
                <a:gd name="connsiteX0" fmla="*/ 0 w 919500"/>
                <a:gd name="connsiteY0" fmla="*/ 183848 h 593753"/>
                <a:gd name="connsiteX1" fmla="*/ 919500 w 919500"/>
                <a:gd name="connsiteY1" fmla="*/ 0 h 593753"/>
                <a:gd name="connsiteX2" fmla="*/ 919500 w 919500"/>
                <a:gd name="connsiteY2" fmla="*/ 132976 h 593753"/>
                <a:gd name="connsiteX3" fmla="*/ 919500 w 919500"/>
                <a:gd name="connsiteY3" fmla="*/ 497758 h 593753"/>
                <a:gd name="connsiteX4" fmla="*/ 823719 w 919500"/>
                <a:gd name="connsiteY4" fmla="*/ 593753 h 593753"/>
                <a:gd name="connsiteX5" fmla="*/ 95781 w 919500"/>
                <a:gd name="connsiteY5" fmla="*/ 593753 h 593753"/>
                <a:gd name="connsiteX6" fmla="*/ 28054 w 919500"/>
                <a:gd name="connsiteY6" fmla="*/ 565635 h 593753"/>
                <a:gd name="connsiteX7" fmla="*/ 0 w 919500"/>
                <a:gd name="connsiteY7" fmla="*/ 497758 h 593753"/>
                <a:gd name="connsiteX8" fmla="*/ 0 w 919500"/>
                <a:gd name="connsiteY8" fmla="*/ 266919 h 59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9500" h="593753">
                  <a:moveTo>
                    <a:pt x="0" y="183848"/>
                  </a:moveTo>
                  <a:lnTo>
                    <a:pt x="919500" y="0"/>
                  </a:lnTo>
                  <a:lnTo>
                    <a:pt x="919500" y="132976"/>
                  </a:lnTo>
                  <a:cubicBezTo>
                    <a:pt x="919500" y="315367"/>
                    <a:pt x="919500" y="497758"/>
                    <a:pt x="919500" y="497758"/>
                  </a:cubicBezTo>
                  <a:cubicBezTo>
                    <a:pt x="919499" y="550771"/>
                    <a:pt x="876616" y="593753"/>
                    <a:pt x="823719" y="593753"/>
                  </a:cubicBezTo>
                  <a:lnTo>
                    <a:pt x="95781" y="593753"/>
                  </a:lnTo>
                  <a:cubicBezTo>
                    <a:pt x="69332" y="593753"/>
                    <a:pt x="45387" y="583007"/>
                    <a:pt x="28054" y="565635"/>
                  </a:cubicBezTo>
                  <a:cubicBezTo>
                    <a:pt x="10720" y="548263"/>
                    <a:pt x="0" y="524264"/>
                    <a:pt x="0" y="497758"/>
                  </a:cubicBezTo>
                  <a:cubicBezTo>
                    <a:pt x="0" y="497758"/>
                    <a:pt x="0" y="395163"/>
                    <a:pt x="0" y="266919"/>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194" name="Vrije vorm 193">
              <a:extLst>
                <a:ext uri="{FF2B5EF4-FFF2-40B4-BE49-F238E27FC236}">
                  <a16:creationId xmlns:a16="http://schemas.microsoft.com/office/drawing/2014/main" id="{A98BCB73-5CC9-1500-B90D-B4B1857A5378}"/>
                </a:ext>
              </a:extLst>
            </p:cNvPr>
            <p:cNvSpPr/>
            <p:nvPr userDrawn="1"/>
          </p:nvSpPr>
          <p:spPr>
            <a:xfrm rot="678408">
              <a:off x="3604667" y="-76569"/>
              <a:ext cx="751129" cy="477303"/>
            </a:xfrm>
            <a:custGeom>
              <a:avLst/>
              <a:gdLst>
                <a:gd name="connsiteX0" fmla="*/ 0 w 751129"/>
                <a:gd name="connsiteY0" fmla="*/ 342006 h 477303"/>
                <a:gd name="connsiteX1" fmla="*/ 309176 w 751129"/>
                <a:gd name="connsiteY1" fmla="*/ 342052 h 477303"/>
                <a:gd name="connsiteX2" fmla="*/ 154597 w 751129"/>
                <a:gd name="connsiteY2" fmla="*/ 477303 h 477303"/>
                <a:gd name="connsiteX3" fmla="*/ 0 w 751129"/>
                <a:gd name="connsiteY3" fmla="*/ 342006 h 477303"/>
                <a:gd name="connsiteX4" fmla="*/ 616232 w 751129"/>
                <a:gd name="connsiteY4" fmla="*/ 165824 h 477303"/>
                <a:gd name="connsiteX5" fmla="*/ 712259 w 751129"/>
                <a:gd name="connsiteY5" fmla="*/ 424030 h 477303"/>
                <a:gd name="connsiteX6" fmla="*/ 616186 w 751129"/>
                <a:gd name="connsiteY6" fmla="*/ 475691 h 477303"/>
                <a:gd name="connsiteX7" fmla="*/ 616232 w 751129"/>
                <a:gd name="connsiteY7" fmla="*/ 165824 h 477303"/>
                <a:gd name="connsiteX8" fmla="*/ 573782 w 751129"/>
                <a:gd name="connsiteY8" fmla="*/ 165824 h 477303"/>
                <a:gd name="connsiteX9" fmla="*/ 573733 w 751129"/>
                <a:gd name="connsiteY9" fmla="*/ 475691 h 477303"/>
                <a:gd name="connsiteX10" fmla="*/ 438789 w 751129"/>
                <a:gd name="connsiteY10" fmla="*/ 320766 h 477303"/>
                <a:gd name="connsiteX11" fmla="*/ 573782 w 751129"/>
                <a:gd name="connsiteY11" fmla="*/ 165824 h 477303"/>
                <a:gd name="connsiteX12" fmla="*/ 98866 w 751129"/>
                <a:gd name="connsiteY12" fmla="*/ 174480 h 477303"/>
                <a:gd name="connsiteX13" fmla="*/ 154580 w 751129"/>
                <a:gd name="connsiteY13" fmla="*/ 164213 h 477303"/>
                <a:gd name="connsiteX14" fmla="*/ 309176 w 751129"/>
                <a:gd name="connsiteY14" fmla="*/ 299507 h 477303"/>
                <a:gd name="connsiteX15" fmla="*/ 0 w 751129"/>
                <a:gd name="connsiteY15" fmla="*/ 299459 h 477303"/>
                <a:gd name="connsiteX16" fmla="*/ 98866 w 751129"/>
                <a:gd name="connsiteY16" fmla="*/ 174480 h 477303"/>
                <a:gd name="connsiteX17" fmla="*/ 531585 w 751129"/>
                <a:gd name="connsiteY17" fmla="*/ 35669 h 477303"/>
                <a:gd name="connsiteX18" fmla="*/ 709981 w 751129"/>
                <a:gd name="connsiteY18" fmla="*/ 0 h 477303"/>
                <a:gd name="connsiteX19" fmla="*/ 685418 w 751129"/>
                <a:gd name="connsiteY19" fmla="*/ 23200 h 477303"/>
                <a:gd name="connsiteX20" fmla="*/ 605048 w 751129"/>
                <a:gd name="connsiteY20" fmla="*/ 51516 h 477303"/>
                <a:gd name="connsiteX21" fmla="*/ 550628 w 751129"/>
                <a:gd name="connsiteY21" fmla="*/ 45346 h 4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1129" h="477303">
                  <a:moveTo>
                    <a:pt x="0" y="342006"/>
                  </a:moveTo>
                  <a:cubicBezTo>
                    <a:pt x="77042" y="342018"/>
                    <a:pt x="232115" y="342040"/>
                    <a:pt x="309176" y="342052"/>
                  </a:cubicBezTo>
                  <a:cubicBezTo>
                    <a:pt x="298650" y="419127"/>
                    <a:pt x="232918" y="477369"/>
                    <a:pt x="154597" y="477303"/>
                  </a:cubicBezTo>
                  <a:cubicBezTo>
                    <a:pt x="76269" y="477357"/>
                    <a:pt x="10527" y="419090"/>
                    <a:pt x="0" y="342006"/>
                  </a:cubicBezTo>
                  <a:close/>
                  <a:moveTo>
                    <a:pt x="616232" y="165824"/>
                  </a:moveTo>
                  <a:cubicBezTo>
                    <a:pt x="739353" y="182444"/>
                    <a:pt x="794133" y="331646"/>
                    <a:pt x="712259" y="424030"/>
                  </a:cubicBezTo>
                  <a:cubicBezTo>
                    <a:pt x="688036" y="451563"/>
                    <a:pt x="654288" y="470492"/>
                    <a:pt x="616186" y="475691"/>
                  </a:cubicBezTo>
                  <a:cubicBezTo>
                    <a:pt x="616198" y="398457"/>
                    <a:pt x="616220" y="243038"/>
                    <a:pt x="616232" y="165824"/>
                  </a:cubicBezTo>
                  <a:close/>
                  <a:moveTo>
                    <a:pt x="573782" y="165824"/>
                  </a:moveTo>
                  <a:cubicBezTo>
                    <a:pt x="573770" y="243038"/>
                    <a:pt x="573746" y="398457"/>
                    <a:pt x="573733" y="475691"/>
                  </a:cubicBezTo>
                  <a:cubicBezTo>
                    <a:pt x="496835" y="465131"/>
                    <a:pt x="438727" y="399262"/>
                    <a:pt x="438789" y="320766"/>
                  </a:cubicBezTo>
                  <a:cubicBezTo>
                    <a:pt x="438737" y="242261"/>
                    <a:pt x="496870" y="176384"/>
                    <a:pt x="573782" y="165824"/>
                  </a:cubicBezTo>
                  <a:close/>
                  <a:moveTo>
                    <a:pt x="98866" y="174480"/>
                  </a:moveTo>
                  <a:cubicBezTo>
                    <a:pt x="116206" y="167825"/>
                    <a:pt x="134999" y="164197"/>
                    <a:pt x="154580" y="164213"/>
                  </a:cubicBezTo>
                  <a:cubicBezTo>
                    <a:pt x="232910" y="164161"/>
                    <a:pt x="298641" y="222424"/>
                    <a:pt x="309176" y="299507"/>
                  </a:cubicBezTo>
                  <a:cubicBezTo>
                    <a:pt x="232134" y="299495"/>
                    <a:pt x="77061" y="299471"/>
                    <a:pt x="0" y="299459"/>
                  </a:cubicBezTo>
                  <a:cubicBezTo>
                    <a:pt x="7902" y="241656"/>
                    <a:pt x="46846" y="194445"/>
                    <a:pt x="98866" y="174480"/>
                  </a:cubicBezTo>
                  <a:close/>
                  <a:moveTo>
                    <a:pt x="531585" y="35669"/>
                  </a:moveTo>
                  <a:lnTo>
                    <a:pt x="709981" y="0"/>
                  </a:lnTo>
                  <a:lnTo>
                    <a:pt x="685418" y="23200"/>
                  </a:lnTo>
                  <a:cubicBezTo>
                    <a:pt x="663051" y="39304"/>
                    <a:pt x="635817" y="49692"/>
                    <a:pt x="605048" y="51516"/>
                  </a:cubicBezTo>
                  <a:cubicBezTo>
                    <a:pt x="586771" y="52666"/>
                    <a:pt x="568328" y="50608"/>
                    <a:pt x="550628" y="45346"/>
                  </a:cubicBezTo>
                  <a:close/>
                </a:path>
              </a:pathLst>
            </a:custGeom>
            <a:solidFill>
              <a:srgbClr val="FFFFFF"/>
            </a:solidFill>
            <a:ln w="8096" cap="flat">
              <a:noFill/>
              <a:prstDash val="solid"/>
              <a:miter/>
            </a:ln>
          </p:spPr>
          <p:txBody>
            <a:bodyPr wrap="square" rtlCol="0" anchor="ctr">
              <a:noAutofit/>
            </a:bodyPr>
            <a:lstStyle/>
            <a:p>
              <a:endParaRPr lang="nl-NL"/>
            </a:p>
          </p:txBody>
        </p:sp>
        <p:sp>
          <p:nvSpPr>
            <p:cNvPr id="199" name="Vrije vorm 198">
              <a:extLst>
                <a:ext uri="{FF2B5EF4-FFF2-40B4-BE49-F238E27FC236}">
                  <a16:creationId xmlns:a16="http://schemas.microsoft.com/office/drawing/2014/main" id="{B36A16B1-79E6-134C-7359-8CFE197D619A}"/>
                </a:ext>
              </a:extLst>
            </p:cNvPr>
            <p:cNvSpPr/>
            <p:nvPr userDrawn="1"/>
          </p:nvSpPr>
          <p:spPr>
            <a:xfrm rot="678408">
              <a:off x="3588331" y="72669"/>
              <a:ext cx="617800" cy="313051"/>
            </a:xfrm>
            <a:custGeom>
              <a:avLst/>
              <a:gdLst>
                <a:gd name="connsiteX0" fmla="*/ 1568 w 617800"/>
                <a:gd name="connsiteY0" fmla="*/ 135248 h 313051"/>
                <a:gd name="connsiteX1" fmla="*/ 310744 w 617800"/>
                <a:gd name="connsiteY1" fmla="*/ 135296 h 313051"/>
                <a:gd name="connsiteX2" fmla="*/ 312354 w 617800"/>
                <a:gd name="connsiteY2" fmla="*/ 156558 h 313051"/>
                <a:gd name="connsiteX3" fmla="*/ 310745 w 617800"/>
                <a:gd name="connsiteY3" fmla="*/ 177842 h 313051"/>
                <a:gd name="connsiteX4" fmla="*/ 1568 w 617800"/>
                <a:gd name="connsiteY4" fmla="*/ 177795 h 313051"/>
                <a:gd name="connsiteX5" fmla="*/ 1568 w 617800"/>
                <a:gd name="connsiteY5" fmla="*/ 135248 h 313051"/>
                <a:gd name="connsiteX6" fmla="*/ 575350 w 617800"/>
                <a:gd name="connsiteY6" fmla="*/ 1613 h 313051"/>
                <a:gd name="connsiteX7" fmla="*/ 596563 w 617800"/>
                <a:gd name="connsiteY7" fmla="*/ 1 h 313051"/>
                <a:gd name="connsiteX8" fmla="*/ 617800 w 617800"/>
                <a:gd name="connsiteY8" fmla="*/ 1613 h 313051"/>
                <a:gd name="connsiteX9" fmla="*/ 617754 w 617800"/>
                <a:gd name="connsiteY9" fmla="*/ 311480 h 313051"/>
                <a:gd name="connsiteX10" fmla="*/ 575302 w 617800"/>
                <a:gd name="connsiteY10" fmla="*/ 311480 h 313051"/>
                <a:gd name="connsiteX11" fmla="*/ 575350 w 617800"/>
                <a:gd name="connsiteY11" fmla="*/ 1613 h 3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800" h="313051">
                  <a:moveTo>
                    <a:pt x="1568" y="135248"/>
                  </a:moveTo>
                  <a:cubicBezTo>
                    <a:pt x="78610" y="135261"/>
                    <a:pt x="233684" y="135285"/>
                    <a:pt x="310744" y="135296"/>
                  </a:cubicBezTo>
                  <a:cubicBezTo>
                    <a:pt x="311699" y="142337"/>
                    <a:pt x="312355" y="149400"/>
                    <a:pt x="312354" y="156558"/>
                  </a:cubicBezTo>
                  <a:cubicBezTo>
                    <a:pt x="312354" y="163723"/>
                    <a:pt x="311698" y="170793"/>
                    <a:pt x="310745" y="177842"/>
                  </a:cubicBezTo>
                  <a:cubicBezTo>
                    <a:pt x="233702" y="177830"/>
                    <a:pt x="78630" y="177807"/>
                    <a:pt x="1568" y="177795"/>
                  </a:cubicBezTo>
                  <a:cubicBezTo>
                    <a:pt x="-525" y="163746"/>
                    <a:pt x="-521" y="149297"/>
                    <a:pt x="1568" y="135248"/>
                  </a:cubicBezTo>
                  <a:close/>
                  <a:moveTo>
                    <a:pt x="575350" y="1613"/>
                  </a:moveTo>
                  <a:cubicBezTo>
                    <a:pt x="582375" y="657"/>
                    <a:pt x="589421" y="0"/>
                    <a:pt x="596563" y="1"/>
                  </a:cubicBezTo>
                  <a:cubicBezTo>
                    <a:pt x="603714" y="0"/>
                    <a:pt x="610767" y="657"/>
                    <a:pt x="617800" y="1613"/>
                  </a:cubicBezTo>
                  <a:cubicBezTo>
                    <a:pt x="617788" y="78827"/>
                    <a:pt x="617765" y="234247"/>
                    <a:pt x="617754" y="311480"/>
                  </a:cubicBezTo>
                  <a:cubicBezTo>
                    <a:pt x="603736" y="313578"/>
                    <a:pt x="589320" y="313573"/>
                    <a:pt x="575302" y="311480"/>
                  </a:cubicBezTo>
                  <a:cubicBezTo>
                    <a:pt x="575313" y="234266"/>
                    <a:pt x="575338" y="78846"/>
                    <a:pt x="575350" y="1613"/>
                  </a:cubicBezTo>
                  <a:close/>
                </a:path>
              </a:pathLst>
            </a:custGeom>
            <a:solidFill>
              <a:srgbClr val="BADBF4"/>
            </a:solidFill>
            <a:ln w="8096" cap="flat">
              <a:noFill/>
              <a:prstDash val="solid"/>
              <a:miter/>
            </a:ln>
          </p:spPr>
          <p:txBody>
            <a:bodyPr wrap="square" rtlCol="0" anchor="ctr">
              <a:noAutofit/>
            </a:bodyPr>
            <a:lstStyle/>
            <a:p>
              <a:endParaRPr lang="nl-NL"/>
            </a:p>
          </p:txBody>
        </p:sp>
        <p:grpSp>
          <p:nvGrpSpPr>
            <p:cNvPr id="170" name="Graphic 2">
              <a:extLst>
                <a:ext uri="{FF2B5EF4-FFF2-40B4-BE49-F238E27FC236}">
                  <a16:creationId xmlns:a16="http://schemas.microsoft.com/office/drawing/2014/main" id="{744AC501-36C3-0A29-4837-B021C0144435}"/>
                </a:ext>
              </a:extLst>
            </p:cNvPr>
            <p:cNvGrpSpPr/>
            <p:nvPr userDrawn="1"/>
          </p:nvGrpSpPr>
          <p:grpSpPr>
            <a:xfrm rot="21100963">
              <a:off x="591275" y="78541"/>
              <a:ext cx="469540" cy="855305"/>
              <a:chOff x="5181108" y="1919324"/>
              <a:chExt cx="625155" cy="1300168"/>
            </a:xfrm>
          </p:grpSpPr>
          <p:sp>
            <p:nvSpPr>
              <p:cNvPr id="171" name="Vrije vorm 170">
                <a:extLst>
                  <a:ext uri="{FF2B5EF4-FFF2-40B4-BE49-F238E27FC236}">
                    <a16:creationId xmlns:a16="http://schemas.microsoft.com/office/drawing/2014/main" id="{E142E217-DDD6-5D33-3A0A-4E755CA5C71E}"/>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EE2FF"/>
              </a:solidFill>
              <a:ln w="8096"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8837EA57-BDFF-8C76-26E2-FE817FF194B7}"/>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0A1F8E8F-0F42-AB1E-110B-4D7BA3E9090C}"/>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grpSp>
          <p:nvGrpSpPr>
            <p:cNvPr id="206" name="Groep 205">
              <a:extLst>
                <a:ext uri="{FF2B5EF4-FFF2-40B4-BE49-F238E27FC236}">
                  <a16:creationId xmlns:a16="http://schemas.microsoft.com/office/drawing/2014/main" id="{EEAA51DE-0DEF-B596-E4A4-EAB16C8B757E}"/>
                </a:ext>
              </a:extLst>
            </p:cNvPr>
            <p:cNvGrpSpPr/>
            <p:nvPr userDrawn="1"/>
          </p:nvGrpSpPr>
          <p:grpSpPr>
            <a:xfrm>
              <a:off x="5904733" y="-75691"/>
              <a:ext cx="753827" cy="917758"/>
              <a:chOff x="5904733" y="-75691"/>
              <a:chExt cx="753827" cy="917758"/>
            </a:xfrm>
          </p:grpSpPr>
          <p:sp>
            <p:nvSpPr>
              <p:cNvPr id="201" name="Vrije vorm 200">
                <a:extLst>
                  <a:ext uri="{FF2B5EF4-FFF2-40B4-BE49-F238E27FC236}">
                    <a16:creationId xmlns:a16="http://schemas.microsoft.com/office/drawing/2014/main" id="{F1C945CF-0558-1EA6-9452-52A37F63BBEB}"/>
                  </a:ext>
                </a:extLst>
              </p:cNvPr>
              <p:cNvSpPr/>
              <p:nvPr/>
            </p:nvSpPr>
            <p:spPr>
              <a:xfrm rot="20997756">
                <a:off x="5904733" y="-75691"/>
                <a:ext cx="753827" cy="917758"/>
              </a:xfrm>
              <a:custGeom>
                <a:avLst/>
                <a:gdLst>
                  <a:gd name="connsiteX0" fmla="*/ 19484 w 753827"/>
                  <a:gd name="connsiteY0" fmla="*/ 0 h 917758"/>
                  <a:gd name="connsiteX1" fmla="*/ 753827 w 753827"/>
                  <a:gd name="connsiteY1" fmla="*/ 129979 h 917758"/>
                  <a:gd name="connsiteX2" fmla="*/ 753827 w 753827"/>
                  <a:gd name="connsiteY2" fmla="*/ 169832 h 917758"/>
                  <a:gd name="connsiteX3" fmla="*/ 753827 w 753827"/>
                  <a:gd name="connsiteY3" fmla="*/ 848982 h 917758"/>
                  <a:gd name="connsiteX4" fmla="*/ 675303 w 753827"/>
                  <a:gd name="connsiteY4" fmla="*/ 917758 h 917758"/>
                  <a:gd name="connsiteX5" fmla="*/ 78527 w 753827"/>
                  <a:gd name="connsiteY5" fmla="*/ 917758 h 917758"/>
                  <a:gd name="connsiteX6" fmla="*/ 3 w 753827"/>
                  <a:gd name="connsiteY6" fmla="*/ 848981 h 917758"/>
                  <a:gd name="connsiteX7" fmla="*/ 4 w 753827"/>
                  <a:gd name="connsiteY7" fmla="*/ 44063 h 917758"/>
                  <a:gd name="connsiteX8" fmla="*/ 6174 w 753827"/>
                  <a:gd name="connsiteY8" fmla="*/ 17291 h 9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827" h="917758">
                    <a:moveTo>
                      <a:pt x="19484" y="0"/>
                    </a:moveTo>
                    <a:lnTo>
                      <a:pt x="753827" y="129979"/>
                    </a:lnTo>
                    <a:lnTo>
                      <a:pt x="753827" y="169832"/>
                    </a:lnTo>
                    <a:cubicBezTo>
                      <a:pt x="753827" y="396215"/>
                      <a:pt x="753827" y="848982"/>
                      <a:pt x="753827" y="848982"/>
                    </a:cubicBezTo>
                    <a:cubicBezTo>
                      <a:pt x="753827" y="886963"/>
                      <a:pt x="718671" y="917758"/>
                      <a:pt x="675303" y="917758"/>
                    </a:cubicBezTo>
                    <a:cubicBezTo>
                      <a:pt x="675303" y="917758"/>
                      <a:pt x="78527" y="917758"/>
                      <a:pt x="78527" y="917758"/>
                    </a:cubicBezTo>
                    <a:cubicBezTo>
                      <a:pt x="35161" y="917758"/>
                      <a:pt x="3" y="886963"/>
                      <a:pt x="3" y="848981"/>
                    </a:cubicBezTo>
                    <a:cubicBezTo>
                      <a:pt x="-11" y="679950"/>
                      <a:pt x="22" y="219394"/>
                      <a:pt x="4" y="44063"/>
                    </a:cubicBezTo>
                    <a:cubicBezTo>
                      <a:pt x="4" y="34566"/>
                      <a:pt x="2201" y="25519"/>
                      <a:pt x="6174" y="1729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203" name="Vrije vorm 202">
                <a:extLst>
                  <a:ext uri="{FF2B5EF4-FFF2-40B4-BE49-F238E27FC236}">
                    <a16:creationId xmlns:a16="http://schemas.microsoft.com/office/drawing/2014/main" id="{1B5B6443-45DA-EA45-2A0E-40D98EB54909}"/>
                  </a:ext>
                </a:extLst>
              </p:cNvPr>
              <p:cNvSpPr/>
              <p:nvPr/>
            </p:nvSpPr>
            <p:spPr>
              <a:xfrm rot="20997756">
                <a:off x="5996655" y="-15058"/>
                <a:ext cx="441103" cy="794207"/>
              </a:xfrm>
              <a:custGeom>
                <a:avLst/>
                <a:gdLst>
                  <a:gd name="connsiteX0" fmla="*/ 126522 w 441103"/>
                  <a:gd name="connsiteY0" fmla="*/ 705551 h 794207"/>
                  <a:gd name="connsiteX1" fmla="*/ 126522 w 441103"/>
                  <a:gd name="connsiteY1" fmla="*/ 794207 h 794207"/>
                  <a:gd name="connsiteX2" fmla="*/ 52488 w 441103"/>
                  <a:gd name="connsiteY2" fmla="*/ 794207 h 794207"/>
                  <a:gd name="connsiteX3" fmla="*/ 52488 w 441103"/>
                  <a:gd name="connsiteY3" fmla="*/ 705551 h 794207"/>
                  <a:gd name="connsiteX4" fmla="*/ 441103 w 441103"/>
                  <a:gd name="connsiteY4" fmla="*/ 705551 h 794207"/>
                  <a:gd name="connsiteX5" fmla="*/ 441103 w 441103"/>
                  <a:gd name="connsiteY5" fmla="*/ 794207 h 794207"/>
                  <a:gd name="connsiteX6" fmla="*/ 367069 w 441103"/>
                  <a:gd name="connsiteY6" fmla="*/ 794207 h 794207"/>
                  <a:gd name="connsiteX7" fmla="*/ 367069 w 441103"/>
                  <a:gd name="connsiteY7" fmla="*/ 705551 h 794207"/>
                  <a:gd name="connsiteX8" fmla="*/ 126521 w 441103"/>
                  <a:gd name="connsiteY8" fmla="*/ 529164 h 794207"/>
                  <a:gd name="connsiteX9" fmla="*/ 126522 w 441103"/>
                  <a:gd name="connsiteY9" fmla="*/ 617819 h 794207"/>
                  <a:gd name="connsiteX10" fmla="*/ 52488 w 441103"/>
                  <a:gd name="connsiteY10" fmla="*/ 617819 h 794207"/>
                  <a:gd name="connsiteX11" fmla="*/ 52488 w 441103"/>
                  <a:gd name="connsiteY11" fmla="*/ 529164 h 794207"/>
                  <a:gd name="connsiteX12" fmla="*/ 441103 w 441103"/>
                  <a:gd name="connsiteY12" fmla="*/ 529164 h 794207"/>
                  <a:gd name="connsiteX13" fmla="*/ 441103 w 441103"/>
                  <a:gd name="connsiteY13" fmla="*/ 617818 h 794207"/>
                  <a:gd name="connsiteX14" fmla="*/ 367069 w 441103"/>
                  <a:gd name="connsiteY14" fmla="*/ 617819 h 794207"/>
                  <a:gd name="connsiteX15" fmla="*/ 367069 w 441103"/>
                  <a:gd name="connsiteY15" fmla="*/ 529164 h 794207"/>
                  <a:gd name="connsiteX16" fmla="*/ 126522 w 441103"/>
                  <a:gd name="connsiteY16" fmla="*/ 352776 h 794207"/>
                  <a:gd name="connsiteX17" fmla="*/ 126521 w 441103"/>
                  <a:gd name="connsiteY17" fmla="*/ 441431 h 794207"/>
                  <a:gd name="connsiteX18" fmla="*/ 52488 w 441103"/>
                  <a:gd name="connsiteY18" fmla="*/ 441431 h 794207"/>
                  <a:gd name="connsiteX19" fmla="*/ 52487 w 441103"/>
                  <a:gd name="connsiteY19" fmla="*/ 352776 h 794207"/>
                  <a:gd name="connsiteX20" fmla="*/ 441103 w 441103"/>
                  <a:gd name="connsiteY20" fmla="*/ 352776 h 794207"/>
                  <a:gd name="connsiteX21" fmla="*/ 441103 w 441103"/>
                  <a:gd name="connsiteY21" fmla="*/ 441431 h 794207"/>
                  <a:gd name="connsiteX22" fmla="*/ 367069 w 441103"/>
                  <a:gd name="connsiteY22" fmla="*/ 441431 h 794207"/>
                  <a:gd name="connsiteX23" fmla="*/ 367069 w 441103"/>
                  <a:gd name="connsiteY23" fmla="*/ 352776 h 794207"/>
                  <a:gd name="connsiteX24" fmla="*/ 126521 w 441103"/>
                  <a:gd name="connsiteY24" fmla="*/ 176388 h 794207"/>
                  <a:gd name="connsiteX25" fmla="*/ 126522 w 441103"/>
                  <a:gd name="connsiteY25" fmla="*/ 265043 h 794207"/>
                  <a:gd name="connsiteX26" fmla="*/ 52488 w 441103"/>
                  <a:gd name="connsiteY26" fmla="*/ 265043 h 794207"/>
                  <a:gd name="connsiteX27" fmla="*/ 52488 w 441103"/>
                  <a:gd name="connsiteY27" fmla="*/ 176388 h 794207"/>
                  <a:gd name="connsiteX28" fmla="*/ 441103 w 441103"/>
                  <a:gd name="connsiteY28" fmla="*/ 176388 h 794207"/>
                  <a:gd name="connsiteX29" fmla="*/ 441103 w 441103"/>
                  <a:gd name="connsiteY29" fmla="*/ 265043 h 794207"/>
                  <a:gd name="connsiteX30" fmla="*/ 367069 w 441103"/>
                  <a:gd name="connsiteY30" fmla="*/ 265043 h 794207"/>
                  <a:gd name="connsiteX31" fmla="*/ 367069 w 441103"/>
                  <a:gd name="connsiteY31" fmla="*/ 176388 h 794207"/>
                  <a:gd name="connsiteX32" fmla="*/ 126521 w 441103"/>
                  <a:gd name="connsiteY32" fmla="*/ 0 h 794207"/>
                  <a:gd name="connsiteX33" fmla="*/ 126522 w 441103"/>
                  <a:gd name="connsiteY33" fmla="*/ 88655 h 794207"/>
                  <a:gd name="connsiteX34" fmla="*/ 52488 w 441103"/>
                  <a:gd name="connsiteY34" fmla="*/ 88655 h 794207"/>
                  <a:gd name="connsiteX35" fmla="*/ 52488 w 441103"/>
                  <a:gd name="connsiteY35" fmla="*/ 0 h 794207"/>
                  <a:gd name="connsiteX36" fmla="*/ 324589 w 441103"/>
                  <a:gd name="connsiteY36" fmla="*/ 21064 h 794207"/>
                  <a:gd name="connsiteX37" fmla="*/ 441103 w 441103"/>
                  <a:gd name="connsiteY37" fmla="*/ 41687 h 794207"/>
                  <a:gd name="connsiteX38" fmla="*/ 441103 w 441103"/>
                  <a:gd name="connsiteY38" fmla="*/ 88655 h 794207"/>
                  <a:gd name="connsiteX39" fmla="*/ 367069 w 441103"/>
                  <a:gd name="connsiteY39" fmla="*/ 88655 h 794207"/>
                  <a:gd name="connsiteX40" fmla="*/ 314582 w 441103"/>
                  <a:gd name="connsiteY40" fmla="*/ 44327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03" h="794207">
                    <a:moveTo>
                      <a:pt x="126522" y="705551"/>
                    </a:moveTo>
                    <a:lnTo>
                      <a:pt x="126522" y="794207"/>
                    </a:lnTo>
                    <a:lnTo>
                      <a:pt x="52488" y="794207"/>
                    </a:lnTo>
                    <a:cubicBezTo>
                      <a:pt x="-17452" y="794207"/>
                      <a:pt x="-17539" y="705551"/>
                      <a:pt x="52488" y="705551"/>
                    </a:cubicBezTo>
                    <a:close/>
                    <a:moveTo>
                      <a:pt x="441103" y="705551"/>
                    </a:moveTo>
                    <a:lnTo>
                      <a:pt x="441103" y="794207"/>
                    </a:lnTo>
                    <a:lnTo>
                      <a:pt x="367069" y="794207"/>
                    </a:lnTo>
                    <a:cubicBezTo>
                      <a:pt x="297130" y="794207"/>
                      <a:pt x="297042" y="705551"/>
                      <a:pt x="367069" y="705551"/>
                    </a:cubicBezTo>
                    <a:close/>
                    <a:moveTo>
                      <a:pt x="126521" y="529164"/>
                    </a:moveTo>
                    <a:lnTo>
                      <a:pt x="126522" y="617819"/>
                    </a:lnTo>
                    <a:lnTo>
                      <a:pt x="52488" y="617819"/>
                    </a:lnTo>
                    <a:cubicBezTo>
                      <a:pt x="-17452" y="617819"/>
                      <a:pt x="-17540" y="529164"/>
                      <a:pt x="52488" y="529164"/>
                    </a:cubicBezTo>
                    <a:close/>
                    <a:moveTo>
                      <a:pt x="441103" y="529164"/>
                    </a:moveTo>
                    <a:lnTo>
                      <a:pt x="441103" y="617818"/>
                    </a:lnTo>
                    <a:lnTo>
                      <a:pt x="367069" y="617819"/>
                    </a:lnTo>
                    <a:cubicBezTo>
                      <a:pt x="297130" y="617819"/>
                      <a:pt x="297042" y="529164"/>
                      <a:pt x="367069" y="529164"/>
                    </a:cubicBezTo>
                    <a:close/>
                    <a:moveTo>
                      <a:pt x="126522" y="352776"/>
                    </a:moveTo>
                    <a:lnTo>
                      <a:pt x="126521" y="441431"/>
                    </a:lnTo>
                    <a:lnTo>
                      <a:pt x="52488" y="441431"/>
                    </a:lnTo>
                    <a:cubicBezTo>
                      <a:pt x="-17452" y="441431"/>
                      <a:pt x="-17540" y="352776"/>
                      <a:pt x="52487" y="352776"/>
                    </a:cubicBezTo>
                    <a:close/>
                    <a:moveTo>
                      <a:pt x="441103" y="352776"/>
                    </a:moveTo>
                    <a:lnTo>
                      <a:pt x="441103" y="441431"/>
                    </a:lnTo>
                    <a:lnTo>
                      <a:pt x="367069" y="441431"/>
                    </a:lnTo>
                    <a:cubicBezTo>
                      <a:pt x="297130" y="441431"/>
                      <a:pt x="297042" y="352776"/>
                      <a:pt x="367069" y="352776"/>
                    </a:cubicBezTo>
                    <a:close/>
                    <a:moveTo>
                      <a:pt x="126521" y="176388"/>
                    </a:moveTo>
                    <a:lnTo>
                      <a:pt x="126522" y="265043"/>
                    </a:lnTo>
                    <a:lnTo>
                      <a:pt x="52488" y="265043"/>
                    </a:lnTo>
                    <a:cubicBezTo>
                      <a:pt x="-17452" y="265043"/>
                      <a:pt x="-17540" y="176388"/>
                      <a:pt x="52488" y="176388"/>
                    </a:cubicBezTo>
                    <a:close/>
                    <a:moveTo>
                      <a:pt x="441103" y="176388"/>
                    </a:moveTo>
                    <a:lnTo>
                      <a:pt x="441103" y="265043"/>
                    </a:lnTo>
                    <a:lnTo>
                      <a:pt x="367069" y="265043"/>
                    </a:lnTo>
                    <a:cubicBezTo>
                      <a:pt x="297130" y="265043"/>
                      <a:pt x="297042" y="176388"/>
                      <a:pt x="367069" y="176388"/>
                    </a:cubicBezTo>
                    <a:close/>
                    <a:moveTo>
                      <a:pt x="126521" y="0"/>
                    </a:moveTo>
                    <a:lnTo>
                      <a:pt x="126522" y="88655"/>
                    </a:lnTo>
                    <a:lnTo>
                      <a:pt x="52488" y="88655"/>
                    </a:lnTo>
                    <a:cubicBezTo>
                      <a:pt x="-17452" y="88655"/>
                      <a:pt x="-17540" y="0"/>
                      <a:pt x="52488" y="0"/>
                    </a:cubicBezTo>
                    <a:close/>
                    <a:moveTo>
                      <a:pt x="324589" y="21064"/>
                    </a:moveTo>
                    <a:lnTo>
                      <a:pt x="441103" y="41687"/>
                    </a:lnTo>
                    <a:lnTo>
                      <a:pt x="441103" y="88655"/>
                    </a:lnTo>
                    <a:lnTo>
                      <a:pt x="367069" y="88655"/>
                    </a:lnTo>
                    <a:cubicBezTo>
                      <a:pt x="332100" y="88655"/>
                      <a:pt x="314593" y="66491"/>
                      <a:pt x="314582" y="44327"/>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205" name="Vrije vorm 204">
                <a:extLst>
                  <a:ext uri="{FF2B5EF4-FFF2-40B4-BE49-F238E27FC236}">
                    <a16:creationId xmlns:a16="http://schemas.microsoft.com/office/drawing/2014/main" id="{9938391C-A17F-718C-BFE6-9F9ADC20FE66}"/>
                  </a:ext>
                </a:extLst>
              </p:cNvPr>
              <p:cNvSpPr/>
              <p:nvPr/>
            </p:nvSpPr>
            <p:spPr>
              <a:xfrm rot="20997756">
                <a:off x="6121240" y="-37110"/>
                <a:ext cx="441103" cy="794207"/>
              </a:xfrm>
              <a:custGeom>
                <a:avLst/>
                <a:gdLst>
                  <a:gd name="connsiteX0" fmla="*/ 96986 w 441103"/>
                  <a:gd name="connsiteY0" fmla="*/ 709361 h 794207"/>
                  <a:gd name="connsiteX1" fmla="*/ 74034 w 441103"/>
                  <a:gd name="connsiteY1" fmla="*/ 794207 h 794207"/>
                  <a:gd name="connsiteX2" fmla="*/ 0 w 441103"/>
                  <a:gd name="connsiteY2" fmla="*/ 794207 h 794207"/>
                  <a:gd name="connsiteX3" fmla="*/ 0 w 441103"/>
                  <a:gd name="connsiteY3" fmla="*/ 705551 h 794207"/>
                  <a:gd name="connsiteX4" fmla="*/ 74034 w 441103"/>
                  <a:gd name="connsiteY4" fmla="*/ 705551 h 794207"/>
                  <a:gd name="connsiteX5" fmla="*/ 96986 w 441103"/>
                  <a:gd name="connsiteY5" fmla="*/ 709361 h 794207"/>
                  <a:gd name="connsiteX6" fmla="*/ 411567 w 441103"/>
                  <a:gd name="connsiteY6" fmla="*/ 709361 h 794207"/>
                  <a:gd name="connsiteX7" fmla="*/ 388615 w 441103"/>
                  <a:gd name="connsiteY7" fmla="*/ 794207 h 794207"/>
                  <a:gd name="connsiteX8" fmla="*/ 314582 w 441103"/>
                  <a:gd name="connsiteY8" fmla="*/ 794207 h 794207"/>
                  <a:gd name="connsiteX9" fmla="*/ 314581 w 441103"/>
                  <a:gd name="connsiteY9" fmla="*/ 705551 h 794207"/>
                  <a:gd name="connsiteX10" fmla="*/ 388615 w 441103"/>
                  <a:gd name="connsiteY10" fmla="*/ 705551 h 794207"/>
                  <a:gd name="connsiteX11" fmla="*/ 411567 w 441103"/>
                  <a:gd name="connsiteY11" fmla="*/ 709361 h 794207"/>
                  <a:gd name="connsiteX12" fmla="*/ 96986 w 441103"/>
                  <a:gd name="connsiteY12" fmla="*/ 532973 h 794207"/>
                  <a:gd name="connsiteX13" fmla="*/ 74034 w 441103"/>
                  <a:gd name="connsiteY13" fmla="*/ 617818 h 794207"/>
                  <a:gd name="connsiteX14" fmla="*/ 0 w 441103"/>
                  <a:gd name="connsiteY14" fmla="*/ 617819 h 794207"/>
                  <a:gd name="connsiteX15" fmla="*/ 0 w 441103"/>
                  <a:gd name="connsiteY15" fmla="*/ 529164 h 794207"/>
                  <a:gd name="connsiteX16" fmla="*/ 74034 w 441103"/>
                  <a:gd name="connsiteY16" fmla="*/ 529164 h 794207"/>
                  <a:gd name="connsiteX17" fmla="*/ 96986 w 441103"/>
                  <a:gd name="connsiteY17" fmla="*/ 532973 h 794207"/>
                  <a:gd name="connsiteX18" fmla="*/ 411568 w 441103"/>
                  <a:gd name="connsiteY18" fmla="*/ 532973 h 794207"/>
                  <a:gd name="connsiteX19" fmla="*/ 388615 w 441103"/>
                  <a:gd name="connsiteY19" fmla="*/ 617818 h 794207"/>
                  <a:gd name="connsiteX20" fmla="*/ 314581 w 441103"/>
                  <a:gd name="connsiteY20" fmla="*/ 617818 h 794207"/>
                  <a:gd name="connsiteX21" fmla="*/ 314582 w 441103"/>
                  <a:gd name="connsiteY21" fmla="*/ 529164 h 794207"/>
                  <a:gd name="connsiteX22" fmla="*/ 388615 w 441103"/>
                  <a:gd name="connsiteY22" fmla="*/ 529164 h 794207"/>
                  <a:gd name="connsiteX23" fmla="*/ 411568 w 441103"/>
                  <a:gd name="connsiteY23" fmla="*/ 532973 h 794207"/>
                  <a:gd name="connsiteX24" fmla="*/ 96986 w 441103"/>
                  <a:gd name="connsiteY24" fmla="*/ 356585 h 794207"/>
                  <a:gd name="connsiteX25" fmla="*/ 74034 w 441103"/>
                  <a:gd name="connsiteY25" fmla="*/ 441431 h 794207"/>
                  <a:gd name="connsiteX26" fmla="*/ 0 w 441103"/>
                  <a:gd name="connsiteY26" fmla="*/ 441431 h 794207"/>
                  <a:gd name="connsiteX27" fmla="*/ 0 w 441103"/>
                  <a:gd name="connsiteY27" fmla="*/ 352776 h 794207"/>
                  <a:gd name="connsiteX28" fmla="*/ 74034 w 441103"/>
                  <a:gd name="connsiteY28" fmla="*/ 352776 h 794207"/>
                  <a:gd name="connsiteX29" fmla="*/ 96986 w 441103"/>
                  <a:gd name="connsiteY29" fmla="*/ 356585 h 794207"/>
                  <a:gd name="connsiteX30" fmla="*/ 411568 w 441103"/>
                  <a:gd name="connsiteY30" fmla="*/ 356585 h 794207"/>
                  <a:gd name="connsiteX31" fmla="*/ 388615 w 441103"/>
                  <a:gd name="connsiteY31" fmla="*/ 441431 h 794207"/>
                  <a:gd name="connsiteX32" fmla="*/ 314582 w 441103"/>
                  <a:gd name="connsiteY32" fmla="*/ 441431 h 794207"/>
                  <a:gd name="connsiteX33" fmla="*/ 314582 w 441103"/>
                  <a:gd name="connsiteY33" fmla="*/ 352776 h 794207"/>
                  <a:gd name="connsiteX34" fmla="*/ 388615 w 441103"/>
                  <a:gd name="connsiteY34" fmla="*/ 352776 h 794207"/>
                  <a:gd name="connsiteX35" fmla="*/ 411568 w 441103"/>
                  <a:gd name="connsiteY35" fmla="*/ 356585 h 794207"/>
                  <a:gd name="connsiteX36" fmla="*/ 96986 w 441103"/>
                  <a:gd name="connsiteY36" fmla="*/ 180198 h 794207"/>
                  <a:gd name="connsiteX37" fmla="*/ 74034 w 441103"/>
                  <a:gd name="connsiteY37" fmla="*/ 265043 h 794207"/>
                  <a:gd name="connsiteX38" fmla="*/ 0 w 441103"/>
                  <a:gd name="connsiteY38" fmla="*/ 265043 h 794207"/>
                  <a:gd name="connsiteX39" fmla="*/ 0 w 441103"/>
                  <a:gd name="connsiteY39" fmla="*/ 176388 h 794207"/>
                  <a:gd name="connsiteX40" fmla="*/ 74034 w 441103"/>
                  <a:gd name="connsiteY40" fmla="*/ 176388 h 794207"/>
                  <a:gd name="connsiteX41" fmla="*/ 96986 w 441103"/>
                  <a:gd name="connsiteY41" fmla="*/ 180198 h 794207"/>
                  <a:gd name="connsiteX42" fmla="*/ 411568 w 441103"/>
                  <a:gd name="connsiteY42" fmla="*/ 180198 h 794207"/>
                  <a:gd name="connsiteX43" fmla="*/ 388615 w 441103"/>
                  <a:gd name="connsiteY43" fmla="*/ 265043 h 794207"/>
                  <a:gd name="connsiteX44" fmla="*/ 314582 w 441103"/>
                  <a:gd name="connsiteY44" fmla="*/ 265043 h 794207"/>
                  <a:gd name="connsiteX45" fmla="*/ 314581 w 441103"/>
                  <a:gd name="connsiteY45" fmla="*/ 176388 h 794207"/>
                  <a:gd name="connsiteX46" fmla="*/ 388615 w 441103"/>
                  <a:gd name="connsiteY46" fmla="*/ 176388 h 794207"/>
                  <a:gd name="connsiteX47" fmla="*/ 411568 w 441103"/>
                  <a:gd name="connsiteY47" fmla="*/ 180198 h 794207"/>
                  <a:gd name="connsiteX48" fmla="*/ 96986 w 441103"/>
                  <a:gd name="connsiteY48" fmla="*/ 3809 h 794207"/>
                  <a:gd name="connsiteX49" fmla="*/ 74034 w 441103"/>
                  <a:gd name="connsiteY49" fmla="*/ 88655 h 794207"/>
                  <a:gd name="connsiteX50" fmla="*/ 0 w 441103"/>
                  <a:gd name="connsiteY50" fmla="*/ 88655 h 794207"/>
                  <a:gd name="connsiteX51" fmla="*/ 0 w 441103"/>
                  <a:gd name="connsiteY51" fmla="*/ 0 h 794207"/>
                  <a:gd name="connsiteX52" fmla="*/ 74034 w 441103"/>
                  <a:gd name="connsiteY52" fmla="*/ 0 h 794207"/>
                  <a:gd name="connsiteX53" fmla="*/ 96986 w 441103"/>
                  <a:gd name="connsiteY53" fmla="*/ 3809 h 794207"/>
                  <a:gd name="connsiteX54" fmla="*/ 314581 w 441103"/>
                  <a:gd name="connsiteY54" fmla="*/ 41688 h 794207"/>
                  <a:gd name="connsiteX55" fmla="*/ 433207 w 441103"/>
                  <a:gd name="connsiteY55" fmla="*/ 62684 h 794207"/>
                  <a:gd name="connsiteX56" fmla="*/ 427994 w 441103"/>
                  <a:gd name="connsiteY56" fmla="*/ 74802 h 794207"/>
                  <a:gd name="connsiteX57" fmla="*/ 388615 w 441103"/>
                  <a:gd name="connsiteY57" fmla="*/ 88655 h 794207"/>
                  <a:gd name="connsiteX58" fmla="*/ 314581 w 441103"/>
                  <a:gd name="connsiteY58" fmla="*/ 88655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41103" h="794207">
                    <a:moveTo>
                      <a:pt x="96986" y="709361"/>
                    </a:moveTo>
                    <a:cubicBezTo>
                      <a:pt x="142900" y="726330"/>
                      <a:pt x="135308" y="794207"/>
                      <a:pt x="74034" y="794207"/>
                    </a:cubicBezTo>
                    <a:lnTo>
                      <a:pt x="0" y="794207"/>
                    </a:lnTo>
                    <a:lnTo>
                      <a:pt x="0" y="705551"/>
                    </a:lnTo>
                    <a:lnTo>
                      <a:pt x="74034" y="705551"/>
                    </a:lnTo>
                    <a:cubicBezTo>
                      <a:pt x="82776" y="705551"/>
                      <a:pt x="90427" y="706937"/>
                      <a:pt x="96986" y="709361"/>
                    </a:cubicBezTo>
                    <a:close/>
                    <a:moveTo>
                      <a:pt x="411567" y="709361"/>
                    </a:moveTo>
                    <a:cubicBezTo>
                      <a:pt x="457481" y="726330"/>
                      <a:pt x="449890" y="794207"/>
                      <a:pt x="388615" y="794207"/>
                    </a:cubicBezTo>
                    <a:lnTo>
                      <a:pt x="314582" y="794207"/>
                    </a:lnTo>
                    <a:lnTo>
                      <a:pt x="314581" y="705551"/>
                    </a:lnTo>
                    <a:lnTo>
                      <a:pt x="388615" y="705551"/>
                    </a:lnTo>
                    <a:cubicBezTo>
                      <a:pt x="397357" y="705551"/>
                      <a:pt x="405009" y="706937"/>
                      <a:pt x="411567" y="709361"/>
                    </a:cubicBezTo>
                    <a:close/>
                    <a:moveTo>
                      <a:pt x="96986" y="532973"/>
                    </a:moveTo>
                    <a:cubicBezTo>
                      <a:pt x="142900" y="549942"/>
                      <a:pt x="135308" y="617818"/>
                      <a:pt x="74034" y="617818"/>
                    </a:cubicBezTo>
                    <a:lnTo>
                      <a:pt x="0" y="617819"/>
                    </a:lnTo>
                    <a:lnTo>
                      <a:pt x="0" y="529164"/>
                    </a:lnTo>
                    <a:lnTo>
                      <a:pt x="74034" y="529164"/>
                    </a:lnTo>
                    <a:cubicBezTo>
                      <a:pt x="82776" y="529164"/>
                      <a:pt x="90427" y="530549"/>
                      <a:pt x="96986" y="532973"/>
                    </a:cubicBezTo>
                    <a:close/>
                    <a:moveTo>
                      <a:pt x="411568" y="532973"/>
                    </a:moveTo>
                    <a:cubicBezTo>
                      <a:pt x="457481" y="549942"/>
                      <a:pt x="449890" y="617818"/>
                      <a:pt x="388615" y="617818"/>
                    </a:cubicBezTo>
                    <a:lnTo>
                      <a:pt x="314581" y="617818"/>
                    </a:lnTo>
                    <a:lnTo>
                      <a:pt x="314582" y="529164"/>
                    </a:lnTo>
                    <a:lnTo>
                      <a:pt x="388615" y="529164"/>
                    </a:lnTo>
                    <a:cubicBezTo>
                      <a:pt x="397358" y="529164"/>
                      <a:pt x="405009" y="530549"/>
                      <a:pt x="411568" y="532973"/>
                    </a:cubicBezTo>
                    <a:close/>
                    <a:moveTo>
                      <a:pt x="96986" y="356585"/>
                    </a:moveTo>
                    <a:cubicBezTo>
                      <a:pt x="142900" y="373554"/>
                      <a:pt x="135308" y="441431"/>
                      <a:pt x="74034" y="441431"/>
                    </a:cubicBezTo>
                    <a:lnTo>
                      <a:pt x="0" y="441431"/>
                    </a:lnTo>
                    <a:lnTo>
                      <a:pt x="0" y="352776"/>
                    </a:lnTo>
                    <a:lnTo>
                      <a:pt x="74034" y="352776"/>
                    </a:lnTo>
                    <a:cubicBezTo>
                      <a:pt x="82776" y="352776"/>
                      <a:pt x="90427" y="354161"/>
                      <a:pt x="96986" y="356585"/>
                    </a:cubicBezTo>
                    <a:close/>
                    <a:moveTo>
                      <a:pt x="411568" y="356585"/>
                    </a:moveTo>
                    <a:cubicBezTo>
                      <a:pt x="457481" y="373554"/>
                      <a:pt x="449890" y="441431"/>
                      <a:pt x="388615" y="441431"/>
                    </a:cubicBezTo>
                    <a:lnTo>
                      <a:pt x="314582" y="441431"/>
                    </a:lnTo>
                    <a:lnTo>
                      <a:pt x="314582" y="352776"/>
                    </a:lnTo>
                    <a:lnTo>
                      <a:pt x="388615" y="352776"/>
                    </a:lnTo>
                    <a:cubicBezTo>
                      <a:pt x="397358" y="352776"/>
                      <a:pt x="405009" y="354161"/>
                      <a:pt x="411568" y="356585"/>
                    </a:cubicBezTo>
                    <a:close/>
                    <a:moveTo>
                      <a:pt x="96986" y="180198"/>
                    </a:moveTo>
                    <a:cubicBezTo>
                      <a:pt x="142900" y="197167"/>
                      <a:pt x="135308" y="265043"/>
                      <a:pt x="74034" y="265043"/>
                    </a:cubicBezTo>
                    <a:lnTo>
                      <a:pt x="0" y="265043"/>
                    </a:lnTo>
                    <a:lnTo>
                      <a:pt x="0" y="176388"/>
                    </a:lnTo>
                    <a:lnTo>
                      <a:pt x="74034" y="176388"/>
                    </a:lnTo>
                    <a:cubicBezTo>
                      <a:pt x="82776" y="176388"/>
                      <a:pt x="90427" y="177773"/>
                      <a:pt x="96986" y="180198"/>
                    </a:cubicBezTo>
                    <a:close/>
                    <a:moveTo>
                      <a:pt x="411568" y="180198"/>
                    </a:moveTo>
                    <a:cubicBezTo>
                      <a:pt x="457482" y="197167"/>
                      <a:pt x="449890" y="265043"/>
                      <a:pt x="388615" y="265043"/>
                    </a:cubicBezTo>
                    <a:lnTo>
                      <a:pt x="314582" y="265043"/>
                    </a:lnTo>
                    <a:lnTo>
                      <a:pt x="314581" y="176388"/>
                    </a:lnTo>
                    <a:lnTo>
                      <a:pt x="388615" y="176388"/>
                    </a:lnTo>
                    <a:cubicBezTo>
                      <a:pt x="397358" y="176388"/>
                      <a:pt x="405009" y="177773"/>
                      <a:pt x="411568" y="180198"/>
                    </a:cubicBezTo>
                    <a:close/>
                    <a:moveTo>
                      <a:pt x="96986" y="3809"/>
                    </a:moveTo>
                    <a:cubicBezTo>
                      <a:pt x="142900" y="20778"/>
                      <a:pt x="135308" y="88655"/>
                      <a:pt x="74034" y="88655"/>
                    </a:cubicBezTo>
                    <a:lnTo>
                      <a:pt x="0" y="88655"/>
                    </a:lnTo>
                    <a:lnTo>
                      <a:pt x="0" y="0"/>
                    </a:lnTo>
                    <a:lnTo>
                      <a:pt x="74034" y="0"/>
                    </a:lnTo>
                    <a:cubicBezTo>
                      <a:pt x="82776" y="0"/>
                      <a:pt x="90427" y="1385"/>
                      <a:pt x="96986" y="3809"/>
                    </a:cubicBezTo>
                    <a:close/>
                    <a:moveTo>
                      <a:pt x="314581" y="41688"/>
                    </a:moveTo>
                    <a:lnTo>
                      <a:pt x="433207" y="62684"/>
                    </a:lnTo>
                    <a:lnTo>
                      <a:pt x="427994" y="74802"/>
                    </a:lnTo>
                    <a:cubicBezTo>
                      <a:pt x="419247" y="83114"/>
                      <a:pt x="406122" y="88655"/>
                      <a:pt x="388615" y="88655"/>
                    </a:cubicBezTo>
                    <a:lnTo>
                      <a:pt x="314581" y="88655"/>
                    </a:lnTo>
                    <a:close/>
                  </a:path>
                </a:pathLst>
              </a:custGeom>
              <a:solidFill>
                <a:srgbClr val="FFFFFF"/>
              </a:solidFill>
              <a:ln w="8096" cap="flat">
                <a:noFill/>
                <a:prstDash val="solid"/>
                <a:miter/>
              </a:ln>
            </p:spPr>
            <p:txBody>
              <a:bodyPr wrap="square" rtlCol="0" anchor="ctr">
                <a:noAutofit/>
              </a:bodyPr>
              <a:lstStyle/>
              <a:p>
                <a:endParaRPr lang="nl-NL"/>
              </a:p>
            </p:txBody>
          </p:sp>
        </p:grpSp>
        <p:grpSp>
          <p:nvGrpSpPr>
            <p:cNvPr id="179" name="Graphic 2">
              <a:extLst>
                <a:ext uri="{FF2B5EF4-FFF2-40B4-BE49-F238E27FC236}">
                  <a16:creationId xmlns:a16="http://schemas.microsoft.com/office/drawing/2014/main" id="{1A6D10A3-B78C-57D0-4BE4-929DBD521520}"/>
                </a:ext>
              </a:extLst>
            </p:cNvPr>
            <p:cNvGrpSpPr/>
            <p:nvPr userDrawn="1"/>
          </p:nvGrpSpPr>
          <p:grpSpPr>
            <a:xfrm rot="1499194">
              <a:off x="2296545" y="312086"/>
              <a:ext cx="233235" cy="633669"/>
              <a:chOff x="4529000" y="1919315"/>
              <a:chExt cx="419140" cy="1300140"/>
            </a:xfrm>
          </p:grpSpPr>
          <p:sp>
            <p:nvSpPr>
              <p:cNvPr id="180" name="Vrije vorm 179">
                <a:extLst>
                  <a:ext uri="{FF2B5EF4-FFF2-40B4-BE49-F238E27FC236}">
                    <a16:creationId xmlns:a16="http://schemas.microsoft.com/office/drawing/2014/main" id="{AA6DACDF-93CC-1106-5782-A42A17E1BB07}"/>
                  </a:ext>
                </a:extLst>
              </p:cNvPr>
              <p:cNvSpPr/>
              <p:nvPr/>
            </p:nvSpPr>
            <p:spPr>
              <a:xfrm>
                <a:off x="4529130" y="2374370"/>
                <a:ext cx="419009" cy="845085"/>
              </a:xfrm>
              <a:custGeom>
                <a:avLst/>
                <a:gdLst>
                  <a:gd name="connsiteX0" fmla="*/ 418370 w 419009"/>
                  <a:gd name="connsiteY0" fmla="*/ 161718 h 845085"/>
                  <a:gd name="connsiteX1" fmla="*/ 419010 w 419009"/>
                  <a:gd name="connsiteY1" fmla="*/ 745112 h 845085"/>
                  <a:gd name="connsiteX2" fmla="*/ 318715 w 419009"/>
                  <a:gd name="connsiteY2" fmla="*/ 844846 h 845085"/>
                  <a:gd name="connsiteX3" fmla="*/ 99860 w 419009"/>
                  <a:gd name="connsiteY3" fmla="*/ 845086 h 845085"/>
                  <a:gd name="connsiteX4" fmla="*/ 640 w 419009"/>
                  <a:gd name="connsiteY4" fmla="*/ 744880 h 845085"/>
                  <a:gd name="connsiteX5" fmla="*/ 0 w 419009"/>
                  <a:gd name="connsiteY5" fmla="*/ 161486 h 845085"/>
                  <a:gd name="connsiteX6" fmla="*/ 24214 w 419009"/>
                  <a:gd name="connsiteY6" fmla="*/ 96657 h 845085"/>
                  <a:gd name="connsiteX7" fmla="*/ 106357 w 419009"/>
                  <a:gd name="connsiteY7" fmla="*/ 227 h 845085"/>
                  <a:gd name="connsiteX8" fmla="*/ 312943 w 419009"/>
                  <a:gd name="connsiteY8" fmla="*/ 0 h 845085"/>
                  <a:gd name="connsiteX9" fmla="*/ 395192 w 419009"/>
                  <a:gd name="connsiteY9" fmla="*/ 96863 h 845085"/>
                  <a:gd name="connsiteX10" fmla="*/ 418370 w 419009"/>
                  <a:gd name="connsiteY10" fmla="*/ 161718 h 84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009" h="845085">
                    <a:moveTo>
                      <a:pt x="418370" y="161718"/>
                    </a:moveTo>
                    <a:lnTo>
                      <a:pt x="419010" y="745112"/>
                    </a:lnTo>
                    <a:cubicBezTo>
                      <a:pt x="418979" y="800394"/>
                      <a:pt x="373790" y="844877"/>
                      <a:pt x="318715" y="844846"/>
                    </a:cubicBezTo>
                    <a:lnTo>
                      <a:pt x="99860" y="845086"/>
                    </a:lnTo>
                    <a:cubicBezTo>
                      <a:pt x="44786" y="845056"/>
                      <a:pt x="610" y="800162"/>
                      <a:pt x="640" y="744880"/>
                    </a:cubicBezTo>
                    <a:lnTo>
                      <a:pt x="0" y="161486"/>
                    </a:lnTo>
                    <a:cubicBezTo>
                      <a:pt x="13" y="137795"/>
                      <a:pt x="8819" y="114727"/>
                      <a:pt x="24214" y="96657"/>
                    </a:cubicBezTo>
                    <a:lnTo>
                      <a:pt x="106357" y="227"/>
                    </a:lnTo>
                    <a:lnTo>
                      <a:pt x="312943" y="0"/>
                    </a:lnTo>
                    <a:lnTo>
                      <a:pt x="395192" y="96863"/>
                    </a:lnTo>
                    <a:cubicBezTo>
                      <a:pt x="410566" y="114950"/>
                      <a:pt x="418383" y="138027"/>
                      <a:pt x="418370" y="161718"/>
                    </a:cubicBezTo>
                    <a:close/>
                  </a:path>
                </a:pathLst>
              </a:custGeom>
              <a:solidFill>
                <a:srgbClr val="D1E7F8"/>
              </a:solidFill>
              <a:ln w="8096"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24C141DD-DFBA-DD71-4D23-C572B4757198}"/>
                  </a:ext>
                </a:extLst>
              </p:cNvPr>
              <p:cNvSpPr/>
              <p:nvPr/>
            </p:nvSpPr>
            <p:spPr>
              <a:xfrm>
                <a:off x="4610120" y="2374370"/>
                <a:ext cx="283259" cy="60474"/>
              </a:xfrm>
              <a:custGeom>
                <a:avLst/>
                <a:gdLst>
                  <a:gd name="connsiteX0" fmla="*/ 283260 w 283259"/>
                  <a:gd name="connsiteY0" fmla="*/ 60474 h 60474"/>
                  <a:gd name="connsiteX1" fmla="*/ 0 w 283259"/>
                  <a:gd name="connsiteY1" fmla="*/ 29974 h 60474"/>
                  <a:gd name="connsiteX2" fmla="*/ 25367 w 283259"/>
                  <a:gd name="connsiteY2" fmla="*/ 227 h 60474"/>
                  <a:gd name="connsiteX3" fmla="*/ 231953 w 283259"/>
                  <a:gd name="connsiteY3" fmla="*/ 0 h 60474"/>
                </a:gdLst>
                <a:ahLst/>
                <a:cxnLst>
                  <a:cxn ang="0">
                    <a:pos x="connsiteX0" y="connsiteY0"/>
                  </a:cxn>
                  <a:cxn ang="0">
                    <a:pos x="connsiteX1" y="connsiteY1"/>
                  </a:cxn>
                  <a:cxn ang="0">
                    <a:pos x="connsiteX2" y="connsiteY2"/>
                  </a:cxn>
                  <a:cxn ang="0">
                    <a:pos x="connsiteX3" y="connsiteY3"/>
                  </a:cxn>
                </a:cxnLst>
                <a:rect l="l" t="t" r="r" b="b"/>
                <a:pathLst>
                  <a:path w="283259" h="60474">
                    <a:moveTo>
                      <a:pt x="283260" y="60474"/>
                    </a:moveTo>
                    <a:lnTo>
                      <a:pt x="0" y="29974"/>
                    </a:lnTo>
                    <a:lnTo>
                      <a:pt x="25367" y="227"/>
                    </a:lnTo>
                    <a:lnTo>
                      <a:pt x="231953" y="0"/>
                    </a:lnTo>
                    <a:close/>
                  </a:path>
                </a:pathLst>
              </a:custGeom>
              <a:solidFill>
                <a:srgbClr val="BADBF4"/>
              </a:solidFill>
              <a:ln w="8096"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62010DD7-9B07-FB56-478D-1AA8E5ACED89}"/>
                  </a:ext>
                </a:extLst>
              </p:cNvPr>
              <p:cNvSpPr/>
              <p:nvPr/>
            </p:nvSpPr>
            <p:spPr>
              <a:xfrm>
                <a:off x="4582597" y="1919315"/>
                <a:ext cx="303933" cy="463105"/>
              </a:xfrm>
              <a:custGeom>
                <a:avLst/>
                <a:gdLst>
                  <a:gd name="connsiteX0" fmla="*/ 303933 w 303933"/>
                  <a:gd name="connsiteY0" fmla="*/ 435578 h 463105"/>
                  <a:gd name="connsiteX1" fmla="*/ 276487 w 303933"/>
                  <a:gd name="connsiteY1" fmla="*/ 462863 h 463105"/>
                  <a:gd name="connsiteX2" fmla="*/ 27446 w 303933"/>
                  <a:gd name="connsiteY2" fmla="*/ 463106 h 463105"/>
                  <a:gd name="connsiteX3" fmla="*/ 0 w 303933"/>
                  <a:gd name="connsiteY3" fmla="*/ 435416 h 463105"/>
                  <a:gd name="connsiteX4" fmla="*/ 27446 w 303933"/>
                  <a:gd name="connsiteY4" fmla="*/ 408213 h 463105"/>
                  <a:gd name="connsiteX5" fmla="*/ 28094 w 303933"/>
                  <a:gd name="connsiteY5" fmla="*/ 408213 h 463105"/>
                  <a:gd name="connsiteX6" fmla="*/ 27932 w 303933"/>
                  <a:gd name="connsiteY6" fmla="*/ 279725 h 463105"/>
                  <a:gd name="connsiteX7" fmla="*/ 92864 w 303933"/>
                  <a:gd name="connsiteY7" fmla="*/ 199815 h 463105"/>
                  <a:gd name="connsiteX8" fmla="*/ 92702 w 303933"/>
                  <a:gd name="connsiteY8" fmla="*/ 59184 h 463105"/>
                  <a:gd name="connsiteX9" fmla="*/ 152209 w 303933"/>
                  <a:gd name="connsiteY9" fmla="*/ 0 h 463105"/>
                  <a:gd name="connsiteX10" fmla="*/ 211150 w 303933"/>
                  <a:gd name="connsiteY10" fmla="*/ 59265 h 463105"/>
                  <a:gd name="connsiteX11" fmla="*/ 211312 w 303933"/>
                  <a:gd name="connsiteY11" fmla="*/ 199168 h 463105"/>
                  <a:gd name="connsiteX12" fmla="*/ 278835 w 303933"/>
                  <a:gd name="connsiteY12" fmla="*/ 279887 h 463105"/>
                  <a:gd name="connsiteX13" fmla="*/ 278997 w 303933"/>
                  <a:gd name="connsiteY13" fmla="*/ 408051 h 463105"/>
                  <a:gd name="connsiteX14" fmla="*/ 303933 w 303933"/>
                  <a:gd name="connsiteY14" fmla="*/ 435578 h 46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3933" h="463105">
                    <a:moveTo>
                      <a:pt x="303933" y="435578"/>
                    </a:moveTo>
                    <a:cubicBezTo>
                      <a:pt x="303933" y="450718"/>
                      <a:pt x="291627" y="462863"/>
                      <a:pt x="276487" y="462863"/>
                    </a:cubicBezTo>
                    <a:lnTo>
                      <a:pt x="27446" y="463106"/>
                    </a:lnTo>
                    <a:cubicBezTo>
                      <a:pt x="12306" y="463106"/>
                      <a:pt x="0" y="450556"/>
                      <a:pt x="0" y="435416"/>
                    </a:cubicBezTo>
                    <a:cubicBezTo>
                      <a:pt x="0" y="420276"/>
                      <a:pt x="12306" y="408213"/>
                      <a:pt x="27446" y="408213"/>
                    </a:cubicBezTo>
                    <a:lnTo>
                      <a:pt x="28094" y="408213"/>
                    </a:lnTo>
                    <a:lnTo>
                      <a:pt x="27932" y="279725"/>
                    </a:lnTo>
                    <a:cubicBezTo>
                      <a:pt x="27932" y="240459"/>
                      <a:pt x="55864" y="207669"/>
                      <a:pt x="92864" y="199815"/>
                    </a:cubicBezTo>
                    <a:lnTo>
                      <a:pt x="92702" y="59184"/>
                    </a:lnTo>
                    <a:cubicBezTo>
                      <a:pt x="92702" y="26475"/>
                      <a:pt x="119501" y="0"/>
                      <a:pt x="152209" y="0"/>
                    </a:cubicBezTo>
                    <a:cubicBezTo>
                      <a:pt x="184919" y="0"/>
                      <a:pt x="211150" y="26555"/>
                      <a:pt x="211150" y="59265"/>
                    </a:cubicBezTo>
                    <a:lnTo>
                      <a:pt x="211312" y="199168"/>
                    </a:lnTo>
                    <a:cubicBezTo>
                      <a:pt x="249770" y="205807"/>
                      <a:pt x="278916" y="239487"/>
                      <a:pt x="278835" y="279887"/>
                    </a:cubicBezTo>
                    <a:lnTo>
                      <a:pt x="278997" y="408051"/>
                    </a:lnTo>
                    <a:cubicBezTo>
                      <a:pt x="293003" y="409265"/>
                      <a:pt x="304014" y="421248"/>
                      <a:pt x="303933" y="435578"/>
                    </a:cubicBezTo>
                    <a:close/>
                  </a:path>
                </a:pathLst>
              </a:custGeom>
              <a:solidFill>
                <a:srgbClr val="7CB5DE"/>
              </a:solidFill>
              <a:ln w="8096"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0E0A5715-F101-E33E-2C51-31DFE56ADF23}"/>
                  </a:ext>
                </a:extLst>
              </p:cNvPr>
              <p:cNvSpPr/>
              <p:nvPr/>
            </p:nvSpPr>
            <p:spPr>
              <a:xfrm rot="-3782">
                <a:off x="4529185" y="2648819"/>
                <a:ext cx="418647" cy="337042"/>
              </a:xfrm>
              <a:custGeom>
                <a:avLst/>
                <a:gdLst>
                  <a:gd name="connsiteX0" fmla="*/ 0 w 418647"/>
                  <a:gd name="connsiteY0" fmla="*/ 0 h 337042"/>
                  <a:gd name="connsiteX1" fmla="*/ 418647 w 418647"/>
                  <a:gd name="connsiteY1" fmla="*/ 0 h 337042"/>
                  <a:gd name="connsiteX2" fmla="*/ 418647 w 418647"/>
                  <a:gd name="connsiteY2" fmla="*/ 337042 h 337042"/>
                  <a:gd name="connsiteX3" fmla="*/ 0 w 418647"/>
                  <a:gd name="connsiteY3" fmla="*/ 337042 h 337042"/>
                </a:gdLst>
                <a:ahLst/>
                <a:cxnLst>
                  <a:cxn ang="0">
                    <a:pos x="connsiteX0" y="connsiteY0"/>
                  </a:cxn>
                  <a:cxn ang="0">
                    <a:pos x="connsiteX1" y="connsiteY1"/>
                  </a:cxn>
                  <a:cxn ang="0">
                    <a:pos x="connsiteX2" y="connsiteY2"/>
                  </a:cxn>
                  <a:cxn ang="0">
                    <a:pos x="connsiteX3" y="connsiteY3"/>
                  </a:cxn>
                </a:cxnLst>
                <a:rect l="l" t="t" r="r" b="b"/>
                <a:pathLst>
                  <a:path w="418647" h="337042">
                    <a:moveTo>
                      <a:pt x="0" y="0"/>
                    </a:moveTo>
                    <a:lnTo>
                      <a:pt x="418647" y="0"/>
                    </a:lnTo>
                    <a:lnTo>
                      <a:pt x="418647" y="337042"/>
                    </a:lnTo>
                    <a:lnTo>
                      <a:pt x="0" y="337042"/>
                    </a:lnTo>
                    <a:close/>
                  </a:path>
                </a:pathLst>
              </a:custGeom>
              <a:solidFill>
                <a:srgbClr val="86C2EB"/>
              </a:solidFill>
              <a:ln w="8096" cap="flat">
                <a:noFill/>
                <a:prstDash val="solid"/>
                <a:miter/>
              </a:ln>
            </p:spPr>
            <p:txBody>
              <a:bodyPr rtlCol="0" anchor="ctr"/>
              <a:lstStyle/>
              <a:p>
                <a:endParaRPr lang="nl-NL"/>
              </a:p>
            </p:txBody>
          </p:sp>
        </p:grpSp>
        <p:grpSp>
          <p:nvGrpSpPr>
            <p:cNvPr id="184" name="Graphic 2">
              <a:extLst>
                <a:ext uri="{FF2B5EF4-FFF2-40B4-BE49-F238E27FC236}">
                  <a16:creationId xmlns:a16="http://schemas.microsoft.com/office/drawing/2014/main" id="{C3CD1E02-2986-8C12-DA10-987FCEDFEC55}"/>
                </a:ext>
              </a:extLst>
            </p:cNvPr>
            <p:cNvGrpSpPr/>
            <p:nvPr userDrawn="1"/>
          </p:nvGrpSpPr>
          <p:grpSpPr>
            <a:xfrm rot="254486">
              <a:off x="11176166" y="199275"/>
              <a:ext cx="261520" cy="1147781"/>
              <a:chOff x="7116567" y="1919305"/>
              <a:chExt cx="259470" cy="1300172"/>
            </a:xfrm>
          </p:grpSpPr>
          <p:sp>
            <p:nvSpPr>
              <p:cNvPr id="185" name="Vrije vorm 184">
                <a:extLst>
                  <a:ext uri="{FF2B5EF4-FFF2-40B4-BE49-F238E27FC236}">
                    <a16:creationId xmlns:a16="http://schemas.microsoft.com/office/drawing/2014/main" id="{975FEE95-9EDB-46CF-E0FD-4407456B3C2C}"/>
                  </a:ext>
                </a:extLst>
              </p:cNvPr>
              <p:cNvSpPr/>
              <p:nvPr/>
            </p:nvSpPr>
            <p:spPr>
              <a:xfrm>
                <a:off x="7235433" y="3010029"/>
                <a:ext cx="21646" cy="209448"/>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BF4"/>
              </a:solidFill>
              <a:ln w="8096"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CCDAF41E-91BB-9321-9AC3-D90740926AE0}"/>
                  </a:ext>
                </a:extLst>
              </p:cNvPr>
              <p:cNvSpPr/>
              <p:nvPr/>
            </p:nvSpPr>
            <p:spPr>
              <a:xfrm>
                <a:off x="7138216" y="1919305"/>
                <a:ext cx="216176" cy="220057"/>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30297C4A-A92D-7888-6AD1-81670911FA05}"/>
                  </a:ext>
                </a:extLst>
              </p:cNvPr>
              <p:cNvSpPr/>
              <p:nvPr/>
            </p:nvSpPr>
            <p:spPr>
              <a:xfrm>
                <a:off x="7159825" y="2175066"/>
                <a:ext cx="173017" cy="323363"/>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26762222-8D9A-5C73-F4BD-3318B306F8A4}"/>
                  </a:ext>
                </a:extLst>
              </p:cNvPr>
              <p:cNvSpPr/>
              <p:nvPr/>
            </p:nvSpPr>
            <p:spPr>
              <a:xfrm>
                <a:off x="7116567" y="2139119"/>
                <a:ext cx="259470" cy="323363"/>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D1E7F8"/>
              </a:solidFill>
              <a:ln w="8096"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7BEA46A4-CE7B-3828-7FD6-55837AE9E88E}"/>
                  </a:ext>
                </a:extLst>
              </p:cNvPr>
              <p:cNvSpPr/>
              <p:nvPr/>
            </p:nvSpPr>
            <p:spPr>
              <a:xfrm>
                <a:off x="7159796" y="2498406"/>
                <a:ext cx="172991" cy="359077"/>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6066DBBC-0343-3FFB-C511-77631A09EBB4}"/>
                  </a:ext>
                </a:extLst>
              </p:cNvPr>
              <p:cNvSpPr/>
              <p:nvPr/>
            </p:nvSpPr>
            <p:spPr>
              <a:xfrm>
                <a:off x="7192218" y="2848430"/>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912151F6-8A35-1A62-A0AB-0B763CA6B02D}"/>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a:p>
            </p:txBody>
          </p:sp>
        </p:grpSp>
        <p:sp>
          <p:nvSpPr>
            <p:cNvPr id="192" name="Rechthoek 191">
              <a:extLst>
                <a:ext uri="{FF2B5EF4-FFF2-40B4-BE49-F238E27FC236}">
                  <a16:creationId xmlns:a16="http://schemas.microsoft.com/office/drawing/2014/main" id="{268CFA18-C32D-F6F1-56E2-33B002A2BF81}"/>
                </a:ext>
              </a:extLst>
            </p:cNvPr>
            <p:cNvSpPr/>
            <p:nvPr userDrawn="1"/>
          </p:nvSpPr>
          <p:spPr>
            <a:xfrm>
              <a:off x="0" y="-6371"/>
              <a:ext cx="12193588" cy="1648308"/>
            </a:xfrm>
            <a:prstGeom prst="rect">
              <a:avLst/>
            </a:prstGeom>
            <a:gradFill>
              <a:gsLst>
                <a:gs pos="100000">
                  <a:schemeClr val="tx2">
                    <a:lumMod val="75000"/>
                    <a:alpha val="0"/>
                  </a:schemeClr>
                </a:gs>
                <a:gs pos="4000">
                  <a:schemeClr val="tx2"/>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212" name="Rechthoek 211">
            <a:extLst>
              <a:ext uri="{FF2B5EF4-FFF2-40B4-BE49-F238E27FC236}">
                <a16:creationId xmlns:a16="http://schemas.microsoft.com/office/drawing/2014/main" id="{19349D08-9853-B29D-2FFA-6DB041FB8910}"/>
              </a:ext>
            </a:extLst>
          </p:cNvPr>
          <p:cNvSpPr/>
          <p:nvPr userDrawn="1"/>
        </p:nvSpPr>
        <p:spPr>
          <a:xfrm>
            <a:off x="0" y="6735600"/>
            <a:ext cx="12193588" cy="122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 name="Tijdelijke aanduiding voor afbeelding 2">
            <a:extLst>
              <a:ext uri="{FF2B5EF4-FFF2-40B4-BE49-F238E27FC236}">
                <a16:creationId xmlns:a16="http://schemas.microsoft.com/office/drawing/2014/main" id="{6CB44315-2B30-93F6-70A3-3ACD82301FB1}"/>
              </a:ext>
            </a:extLst>
          </p:cNvPr>
          <p:cNvSpPr>
            <a:spLocks noGrp="1" noChangeAspect="1"/>
          </p:cNvSpPr>
          <p:nvPr>
            <p:ph type="pic" sz="quarter" idx="22" hasCustomPrompt="1"/>
          </p:nvPr>
        </p:nvSpPr>
        <p:spPr>
          <a:xfrm>
            <a:off x="9541301" y="1919948"/>
            <a:ext cx="1682508" cy="1683699"/>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anchor="ctr" anchorCtr="0"/>
          <a:lstStyle>
            <a:lvl1pPr marL="0" indent="0" algn="ctr">
              <a:buNone/>
              <a:defRPr sz="1600">
                <a:solidFill>
                  <a:schemeClr val="bg1"/>
                </a:solidFill>
              </a:defRPr>
            </a:lvl1pPr>
          </a:lstStyle>
          <a:p>
            <a:r>
              <a:rPr lang="nl-NL"/>
              <a:t>Afbeelding invoegen</a:t>
            </a:r>
          </a:p>
        </p:txBody>
      </p:sp>
      <p:sp>
        <p:nvSpPr>
          <p:cNvPr id="4" name="Tijdelijke aanduiding voor tekst 6">
            <a:extLst>
              <a:ext uri="{FF2B5EF4-FFF2-40B4-BE49-F238E27FC236}">
                <a16:creationId xmlns:a16="http://schemas.microsoft.com/office/drawing/2014/main" id="{9040FF44-F182-2BBB-BBC8-FCA36FD332D7}"/>
              </a:ext>
            </a:extLst>
          </p:cNvPr>
          <p:cNvSpPr>
            <a:spLocks noGrp="1"/>
          </p:cNvSpPr>
          <p:nvPr>
            <p:ph type="body" sz="quarter" idx="23" hasCustomPrompt="1"/>
          </p:nvPr>
        </p:nvSpPr>
        <p:spPr>
          <a:xfrm>
            <a:off x="3324647" y="4047508"/>
            <a:ext cx="2693636" cy="360153"/>
          </a:xfrm>
        </p:spPr>
        <p:txBody>
          <a:bodyPr/>
          <a:lstStyle>
            <a:lvl1pPr marL="0" indent="0" algn="ctr">
              <a:buNone/>
              <a:defRPr sz="2000">
                <a:solidFill>
                  <a:schemeClr val="bg1"/>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Naam</a:t>
            </a:r>
          </a:p>
        </p:txBody>
      </p:sp>
      <p:sp>
        <p:nvSpPr>
          <p:cNvPr id="5" name="Tijdelijke aanduiding voor tekst 6">
            <a:extLst>
              <a:ext uri="{FF2B5EF4-FFF2-40B4-BE49-F238E27FC236}">
                <a16:creationId xmlns:a16="http://schemas.microsoft.com/office/drawing/2014/main" id="{3F547B1F-FC02-2956-9602-1C38F7A27D0C}"/>
              </a:ext>
            </a:extLst>
          </p:cNvPr>
          <p:cNvSpPr>
            <a:spLocks noGrp="1"/>
          </p:cNvSpPr>
          <p:nvPr>
            <p:ph type="body" sz="quarter" idx="24" hasCustomPrompt="1"/>
          </p:nvPr>
        </p:nvSpPr>
        <p:spPr>
          <a:xfrm>
            <a:off x="3324647" y="4455454"/>
            <a:ext cx="2693636" cy="253886"/>
          </a:xfrm>
        </p:spPr>
        <p:txBody>
          <a:bodyPr/>
          <a:lstStyle>
            <a:lvl1pPr marL="0" indent="0" algn="ctr">
              <a:buNone/>
              <a:defRPr sz="1800">
                <a:solidFill>
                  <a:schemeClr val="bg1">
                    <a:alpha val="75000"/>
                  </a:schemeClr>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Organisatie</a:t>
            </a:r>
          </a:p>
        </p:txBody>
      </p:sp>
      <p:sp>
        <p:nvSpPr>
          <p:cNvPr id="6" name="Tijdelijke aanduiding voor tekst 6">
            <a:extLst>
              <a:ext uri="{FF2B5EF4-FFF2-40B4-BE49-F238E27FC236}">
                <a16:creationId xmlns:a16="http://schemas.microsoft.com/office/drawing/2014/main" id="{0119A5F6-1F56-738F-F85F-0926825C62B0}"/>
              </a:ext>
            </a:extLst>
          </p:cNvPr>
          <p:cNvSpPr>
            <a:spLocks noGrp="1"/>
          </p:cNvSpPr>
          <p:nvPr>
            <p:ph type="body" sz="quarter" idx="25" hasCustomPrompt="1"/>
          </p:nvPr>
        </p:nvSpPr>
        <p:spPr>
          <a:xfrm>
            <a:off x="6175306" y="4047508"/>
            <a:ext cx="2693636" cy="360153"/>
          </a:xfrm>
        </p:spPr>
        <p:txBody>
          <a:bodyPr/>
          <a:lstStyle>
            <a:lvl1pPr marL="0" indent="0" algn="ctr">
              <a:buNone/>
              <a:defRPr sz="2000">
                <a:solidFill>
                  <a:schemeClr val="bg1"/>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Naam</a:t>
            </a:r>
          </a:p>
        </p:txBody>
      </p:sp>
      <p:sp>
        <p:nvSpPr>
          <p:cNvPr id="8" name="Tijdelijke aanduiding voor tekst 6">
            <a:extLst>
              <a:ext uri="{FF2B5EF4-FFF2-40B4-BE49-F238E27FC236}">
                <a16:creationId xmlns:a16="http://schemas.microsoft.com/office/drawing/2014/main" id="{E5268265-8B58-FDC6-D14B-4E479718A370}"/>
              </a:ext>
            </a:extLst>
          </p:cNvPr>
          <p:cNvSpPr>
            <a:spLocks noGrp="1"/>
          </p:cNvSpPr>
          <p:nvPr>
            <p:ph type="body" sz="quarter" idx="26" hasCustomPrompt="1"/>
          </p:nvPr>
        </p:nvSpPr>
        <p:spPr>
          <a:xfrm>
            <a:off x="6175306" y="4455454"/>
            <a:ext cx="2693636" cy="253886"/>
          </a:xfrm>
        </p:spPr>
        <p:txBody>
          <a:bodyPr/>
          <a:lstStyle>
            <a:lvl1pPr marL="0" indent="0" algn="ctr">
              <a:buNone/>
              <a:defRPr sz="1800">
                <a:solidFill>
                  <a:schemeClr val="bg1">
                    <a:alpha val="75000"/>
                  </a:schemeClr>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Organisatie</a:t>
            </a:r>
          </a:p>
        </p:txBody>
      </p:sp>
      <p:sp>
        <p:nvSpPr>
          <p:cNvPr id="9" name="Tijdelijke aanduiding voor tekst 6">
            <a:extLst>
              <a:ext uri="{FF2B5EF4-FFF2-40B4-BE49-F238E27FC236}">
                <a16:creationId xmlns:a16="http://schemas.microsoft.com/office/drawing/2014/main" id="{E14C347F-5471-C296-E1C0-83FCDE525E26}"/>
              </a:ext>
            </a:extLst>
          </p:cNvPr>
          <p:cNvSpPr>
            <a:spLocks noGrp="1"/>
          </p:cNvSpPr>
          <p:nvPr>
            <p:ph type="body" sz="quarter" idx="27" hasCustomPrompt="1"/>
          </p:nvPr>
        </p:nvSpPr>
        <p:spPr>
          <a:xfrm>
            <a:off x="9035737" y="4047508"/>
            <a:ext cx="2693636" cy="360153"/>
          </a:xfrm>
        </p:spPr>
        <p:txBody>
          <a:bodyPr/>
          <a:lstStyle>
            <a:lvl1pPr marL="0" indent="0" algn="ctr">
              <a:buNone/>
              <a:defRPr sz="2000">
                <a:solidFill>
                  <a:schemeClr val="bg1"/>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Naam</a:t>
            </a:r>
          </a:p>
        </p:txBody>
      </p:sp>
      <p:sp>
        <p:nvSpPr>
          <p:cNvPr id="10" name="Tijdelijke aanduiding voor tekst 6">
            <a:extLst>
              <a:ext uri="{FF2B5EF4-FFF2-40B4-BE49-F238E27FC236}">
                <a16:creationId xmlns:a16="http://schemas.microsoft.com/office/drawing/2014/main" id="{01B77392-5F68-7A28-FBB8-13E4FEB88FF5}"/>
              </a:ext>
            </a:extLst>
          </p:cNvPr>
          <p:cNvSpPr>
            <a:spLocks noGrp="1"/>
          </p:cNvSpPr>
          <p:nvPr>
            <p:ph type="body" sz="quarter" idx="28" hasCustomPrompt="1"/>
          </p:nvPr>
        </p:nvSpPr>
        <p:spPr>
          <a:xfrm>
            <a:off x="9035737" y="4455454"/>
            <a:ext cx="2693636" cy="253886"/>
          </a:xfrm>
        </p:spPr>
        <p:txBody>
          <a:bodyPr/>
          <a:lstStyle>
            <a:lvl1pPr marL="0" indent="0" algn="ctr">
              <a:buNone/>
              <a:defRPr sz="1800">
                <a:solidFill>
                  <a:schemeClr val="bg1">
                    <a:alpha val="75000"/>
                  </a:schemeClr>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Organisatie</a:t>
            </a:r>
          </a:p>
        </p:txBody>
      </p:sp>
    </p:spTree>
    <p:extLst>
      <p:ext uri="{BB962C8B-B14F-4D97-AF65-F5344CB8AC3E}">
        <p14:creationId xmlns:p14="http://schemas.microsoft.com/office/powerpoint/2010/main" val="108294667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kstpagina">
    <p:spTree>
      <p:nvGrpSpPr>
        <p:cNvPr id="1" name=""/>
        <p:cNvGrpSpPr/>
        <p:nvPr/>
      </p:nvGrpSpPr>
      <p:grpSpPr>
        <a:xfrm>
          <a:off x="0" y="0"/>
          <a:ext cx="0" cy="0"/>
          <a:chOff x="0" y="0"/>
          <a:chExt cx="0" cy="0"/>
        </a:xfrm>
      </p:grpSpPr>
      <p:sp>
        <p:nvSpPr>
          <p:cNvPr id="2" name="Title 1"/>
          <p:cNvSpPr>
            <a:spLocks noGrp="1"/>
          </p:cNvSpPr>
          <p:nvPr>
            <p:ph type="title"/>
          </p:nvPr>
        </p:nvSpPr>
        <p:spPr>
          <a:xfrm>
            <a:off x="864113" y="528000"/>
            <a:ext cx="10465362" cy="624000"/>
          </a:xfrm>
        </p:spPr>
        <p:txBody>
          <a:bodyPr/>
          <a:lstStyle/>
          <a:p>
            <a:r>
              <a:rPr lang="nl-NL"/>
              <a:t>Klik om stijl te bewerken</a:t>
            </a:r>
            <a:endParaRPr lang="en-US"/>
          </a:p>
        </p:txBody>
      </p:sp>
      <p:sp>
        <p:nvSpPr>
          <p:cNvPr id="3" name="Content Placeholder 2"/>
          <p:cNvSpPr>
            <a:spLocks noGrp="1"/>
          </p:cNvSpPr>
          <p:nvPr>
            <p:ph idx="1"/>
          </p:nvPr>
        </p:nvSpPr>
        <p:spPr>
          <a:xfrm>
            <a:off x="864113" y="1344000"/>
            <a:ext cx="10465363" cy="4450625"/>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grpSp>
        <p:nvGrpSpPr>
          <p:cNvPr id="5" name="Graphic 2">
            <a:extLst>
              <a:ext uri="{FF2B5EF4-FFF2-40B4-BE49-F238E27FC236}">
                <a16:creationId xmlns:a16="http://schemas.microsoft.com/office/drawing/2014/main" id="{4C82D25A-B233-0433-1113-FD2C4ADC2CF1}"/>
              </a:ext>
            </a:extLst>
          </p:cNvPr>
          <p:cNvGrpSpPr>
            <a:grpSpLocks noChangeAspect="1"/>
          </p:cNvGrpSpPr>
          <p:nvPr userDrawn="1"/>
        </p:nvGrpSpPr>
        <p:grpSpPr>
          <a:xfrm>
            <a:off x="8268734" y="6047720"/>
            <a:ext cx="3698154" cy="442443"/>
            <a:chOff x="879392" y="2827824"/>
            <a:chExt cx="10618826" cy="1270425"/>
          </a:xfrm>
        </p:grpSpPr>
        <p:grpSp>
          <p:nvGrpSpPr>
            <p:cNvPr id="6" name="Graphic 2">
              <a:extLst>
                <a:ext uri="{FF2B5EF4-FFF2-40B4-BE49-F238E27FC236}">
                  <a16:creationId xmlns:a16="http://schemas.microsoft.com/office/drawing/2014/main" id="{8653096F-3533-56F8-B0C9-786E73350CD5}"/>
                </a:ext>
              </a:extLst>
            </p:cNvPr>
            <p:cNvGrpSpPr/>
            <p:nvPr/>
          </p:nvGrpSpPr>
          <p:grpSpPr>
            <a:xfrm>
              <a:off x="1256680" y="3091869"/>
              <a:ext cx="853236" cy="630087"/>
              <a:chOff x="1256680" y="3091869"/>
              <a:chExt cx="853236" cy="630087"/>
            </a:xfrm>
          </p:grpSpPr>
          <p:sp>
            <p:nvSpPr>
              <p:cNvPr id="64" name="Vrije vorm 63">
                <a:extLst>
                  <a:ext uri="{FF2B5EF4-FFF2-40B4-BE49-F238E27FC236}">
                    <a16:creationId xmlns:a16="http://schemas.microsoft.com/office/drawing/2014/main" id="{0EDDC3FC-311F-6105-CC43-CEBCFB545DAB}"/>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0C0EBF8B-589F-5058-C715-EE61A70278A0}"/>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035E4C4D-FFC5-CC83-EB6A-682C84903467}"/>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531492D5-7407-03C7-355A-1EA6DA8966B9}"/>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90C41967-723C-1BC0-DCEB-2BB1750EBA59}"/>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5E6EEEAA-C8C0-39D2-E6E8-72BA2BEA96A2}"/>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8B9C8492-0A4F-3B34-C684-166BB40BA836}"/>
                </a:ext>
              </a:extLst>
            </p:cNvPr>
            <p:cNvGrpSpPr/>
            <p:nvPr/>
          </p:nvGrpSpPr>
          <p:grpSpPr>
            <a:xfrm>
              <a:off x="2591781" y="3013012"/>
              <a:ext cx="8906436" cy="574254"/>
              <a:chOff x="2591781" y="3013012"/>
              <a:chExt cx="8906436" cy="574254"/>
            </a:xfrm>
            <a:solidFill>
              <a:srgbClr val="005184"/>
            </a:solidFill>
          </p:grpSpPr>
          <p:sp>
            <p:nvSpPr>
              <p:cNvPr id="38" name="Vrije vorm 37">
                <a:extLst>
                  <a:ext uri="{FF2B5EF4-FFF2-40B4-BE49-F238E27FC236}">
                    <a16:creationId xmlns:a16="http://schemas.microsoft.com/office/drawing/2014/main" id="{9B832237-33E0-0C28-03BE-8953B42B9BDF}"/>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5EF28968-08BE-D79E-1780-F62B58559E9E}"/>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D6AEC9C2-DC18-B6EB-0C9A-42E18FD7EE5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2FC2E368-5A3C-B7CE-20E3-EC0598F30C8B}"/>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A765E2B8-D993-3DCF-92EE-5D7E206FA25B}"/>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D7F4D4B-656C-1632-7388-83C831CCB568}"/>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FA4B7BE6-1B77-1028-BF7E-E9859A74E102}"/>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533DE8E-3C24-D17E-A998-0D200A9598AE}"/>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97FE5E45-B777-79BD-170E-958290299C50}"/>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238888F3-92A1-44A5-17E8-9B7943D753AA}"/>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8D926D22-341A-0904-C1B4-81C48415A3E9}"/>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39487821-614F-1F8D-2331-43E6003850A6}"/>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2B57C229-5E37-271F-F74D-CACC210B7C40}"/>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B92CEE39-3224-4358-572E-47CB0E31E783}"/>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951A8AFB-EA9A-1601-4DFE-1388D9D54105}"/>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8AE4758A-0746-FEB0-A33B-1A735F4A42B6}"/>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68E7A5E1-422F-087B-F8D7-0A8F15B51899}"/>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C2C584ED-BB3E-8BE4-71D4-84B30384A997}"/>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90B09454-81BE-52CD-22D1-9B21C7427795}"/>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A5676831-366A-064F-3D49-B9FA57DECC78}"/>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5AD73179-3294-2B56-37B6-12491B51C2A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F28ED9A1-2CE3-E964-CC75-BE0C3D34A25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36F25FE6-D27D-352E-6F9F-645B134F3698}"/>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01559C7E-D80E-7A40-B51D-A5FE71282818}"/>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5082A66A-D20C-C0CE-57BF-92AFD94975B3}"/>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33429D39-F0FF-A29D-41E3-74C9E738993B}"/>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8" name="Graphic 2">
              <a:extLst>
                <a:ext uri="{FF2B5EF4-FFF2-40B4-BE49-F238E27FC236}">
                  <a16:creationId xmlns:a16="http://schemas.microsoft.com/office/drawing/2014/main" id="{54F024E6-F8BE-C01D-FEEC-66A643FE53DA}"/>
                </a:ext>
              </a:extLst>
            </p:cNvPr>
            <p:cNvGrpSpPr/>
            <p:nvPr/>
          </p:nvGrpSpPr>
          <p:grpSpPr>
            <a:xfrm>
              <a:off x="2582296" y="3655179"/>
              <a:ext cx="5270759" cy="237639"/>
              <a:chOff x="2582296" y="3655179"/>
              <a:chExt cx="5270759" cy="237639"/>
            </a:xfrm>
            <a:solidFill>
              <a:srgbClr val="005184"/>
            </a:solidFill>
          </p:grpSpPr>
          <p:sp>
            <p:nvSpPr>
              <p:cNvPr id="10" name="Vrije vorm 9">
                <a:extLst>
                  <a:ext uri="{FF2B5EF4-FFF2-40B4-BE49-F238E27FC236}">
                    <a16:creationId xmlns:a16="http://schemas.microsoft.com/office/drawing/2014/main" id="{93432658-D199-3AAC-13FC-A132C912175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A195D2FB-620D-B57A-AB74-DA0363C96E87}"/>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9A9AE860-F717-F409-091A-3194E664EEF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B2820788-A419-470E-4574-4EBA64C5CF38}"/>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7C01004C-261B-5078-E623-A3642994088C}"/>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0395F7F7-8913-38D5-7E5D-E7C48C88213F}"/>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E324BFB2-A657-30AD-8477-D331022F660B}"/>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36C31699-72EE-0A54-3B5F-C3F25C29003D}"/>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8BA8BB7B-0368-C0D8-7864-923C61F3DEE6}"/>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3E1C85E3-3171-B537-1551-82754AFD35AE}"/>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EE13F267-A5A4-A23D-4FEF-2E95D0B35AB6}"/>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BA1909AF-E421-13E7-5FD8-95B9917D2C4D}"/>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55AEA95C-9ED4-DD66-F173-6E23C9405709}"/>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E9A4729E-020C-3684-F5C8-9D009E464499}"/>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834A8552-B32B-6086-6D7E-F89D6C14DCEF}"/>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CFEC1D1F-EC65-BA16-B764-495DBEAA5DD2}"/>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528EDB80-D436-A569-747A-46F75993FBD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EFFF6426-D34A-06A5-7DB2-A98734439601}"/>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0EC9BF7-A180-C2EB-3101-812183A4E884}"/>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3AB7AA6E-A73A-83F7-ACF5-E294D22B5526}"/>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5F4D2269-325E-D56F-8599-6C95561E24E7}"/>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CBD67926-A452-8D67-0E5D-0EEE97ED247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8E8B11E6-9AC8-ECDB-74B4-4B509A738E14}"/>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F4D98781-22E4-8A25-403E-B71FB46561A4}"/>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B86EEB2B-ACEF-B59D-7D90-85D4F584BA2B}"/>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333C08EB-CAE3-C259-F815-686815694766}"/>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27C8C-37B7-52B9-3A4B-E9FB5C233754}"/>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D7825DA8-B877-0A01-F53E-DAB11AABB7CF}"/>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9" name="Vrije vorm 8">
              <a:extLst>
                <a:ext uri="{FF2B5EF4-FFF2-40B4-BE49-F238E27FC236}">
                  <a16:creationId xmlns:a16="http://schemas.microsoft.com/office/drawing/2014/main" id="{126C4A37-DB49-0BBD-02F5-49D9723890E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6940669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el-subtitel-2">
    <p:bg>
      <p:bgPr>
        <a:solidFill>
          <a:schemeClr val="bg1"/>
        </a:solidFill>
        <a:effectLst/>
      </p:bgPr>
    </p:bg>
    <p:spTree>
      <p:nvGrpSpPr>
        <p:cNvPr id="1" name=""/>
        <p:cNvGrpSpPr/>
        <p:nvPr/>
      </p:nvGrpSpPr>
      <p:grpSpPr>
        <a:xfrm>
          <a:off x="0" y="0"/>
          <a:ext cx="0" cy="0"/>
          <a:chOff x="0" y="0"/>
          <a:chExt cx="0" cy="0"/>
        </a:xfrm>
      </p:grpSpPr>
      <p:pic>
        <p:nvPicPr>
          <p:cNvPr id="4" name="Afbeelding 3" descr="Afbeelding met overdekt, muur, Service, kleding&#10;&#10;Automatisch gegenereerde beschrijving">
            <a:extLst>
              <a:ext uri="{FF2B5EF4-FFF2-40B4-BE49-F238E27FC236}">
                <a16:creationId xmlns:a16="http://schemas.microsoft.com/office/drawing/2014/main" id="{709A944A-D076-8B6D-0103-4A24597440E6}"/>
              </a:ext>
            </a:extLst>
          </p:cNvPr>
          <p:cNvPicPr>
            <a:picLocks noChangeAspect="1"/>
          </p:cNvPicPr>
          <p:nvPr userDrawn="1"/>
        </p:nvPicPr>
        <p:blipFill rotWithShape="1">
          <a:blip r:embed="rId2"/>
          <a:srcRect l="10258" t="28871" r="10258" b="8570"/>
          <a:stretch/>
        </p:blipFill>
        <p:spPr>
          <a:xfrm>
            <a:off x="0" y="-2"/>
            <a:ext cx="12193588" cy="6858002"/>
          </a:xfrm>
          <a:prstGeom prst="rect">
            <a:avLst/>
          </a:prstGeom>
        </p:spPr>
      </p:pic>
      <p:sp>
        <p:nvSpPr>
          <p:cNvPr id="7" name="Rechthoek 6">
            <a:extLst>
              <a:ext uri="{FF2B5EF4-FFF2-40B4-BE49-F238E27FC236}">
                <a16:creationId xmlns:a16="http://schemas.microsoft.com/office/drawing/2014/main" id="{5D1356AD-C42C-DF4F-66EC-10642DEC2478}"/>
              </a:ext>
            </a:extLst>
          </p:cNvPr>
          <p:cNvSpPr/>
          <p:nvPr userDrawn="1"/>
        </p:nvSpPr>
        <p:spPr>
          <a:xfrm>
            <a:off x="0" y="-1"/>
            <a:ext cx="12193588" cy="6858001"/>
          </a:xfrm>
          <a:prstGeom prst="rect">
            <a:avLst/>
          </a:prstGeom>
          <a:solidFill>
            <a:schemeClr val="tx2">
              <a:alpha val="9018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Title 1">
            <a:extLst>
              <a:ext uri="{FF2B5EF4-FFF2-40B4-BE49-F238E27FC236}">
                <a16:creationId xmlns:a16="http://schemas.microsoft.com/office/drawing/2014/main" id="{907C6AD2-C010-C242-802E-56E6129D73F9}"/>
              </a:ext>
            </a:extLst>
          </p:cNvPr>
          <p:cNvSpPr>
            <a:spLocks noGrp="1"/>
          </p:cNvSpPr>
          <p:nvPr>
            <p:ph type="ctrTitle" hasCustomPrompt="1"/>
          </p:nvPr>
        </p:nvSpPr>
        <p:spPr>
          <a:xfrm>
            <a:off x="982133" y="947654"/>
            <a:ext cx="10244667" cy="2481345"/>
          </a:xfrm>
          <a:effectLst>
            <a:outerShdw blurRad="254000" dir="2700000" algn="tl" rotWithShape="0">
              <a:schemeClr val="tx2">
                <a:lumMod val="50000"/>
                <a:alpha val="50000"/>
              </a:schemeClr>
            </a:outerShdw>
          </a:effectLst>
        </p:spPr>
        <p:txBody>
          <a:bodyPr anchor="b" anchorCtr="0"/>
          <a:lstStyle>
            <a:lvl1pPr algn="ctr">
              <a:lnSpc>
                <a:spcPct val="90000"/>
              </a:lnSpc>
              <a:defRPr sz="5600" baseline="0">
                <a:solidFill>
                  <a:schemeClr val="bg1"/>
                </a:solidFill>
              </a:defRPr>
            </a:lvl1pPr>
          </a:lstStyle>
          <a:p>
            <a:r>
              <a:rPr lang="nl-NL"/>
              <a:t>Titel toevoegen</a:t>
            </a:r>
            <a:endParaRPr lang="en-US"/>
          </a:p>
        </p:txBody>
      </p:sp>
      <p:sp>
        <p:nvSpPr>
          <p:cNvPr id="12" name="Subtitle 2">
            <a:extLst>
              <a:ext uri="{FF2B5EF4-FFF2-40B4-BE49-F238E27FC236}">
                <a16:creationId xmlns:a16="http://schemas.microsoft.com/office/drawing/2014/main" id="{4696B80E-F8A3-CD46-BFE4-72BF82DF86FA}"/>
              </a:ext>
            </a:extLst>
          </p:cNvPr>
          <p:cNvSpPr>
            <a:spLocks noGrp="1"/>
          </p:cNvSpPr>
          <p:nvPr>
            <p:ph type="subTitle" idx="1" hasCustomPrompt="1"/>
          </p:nvPr>
        </p:nvSpPr>
        <p:spPr>
          <a:xfrm>
            <a:off x="982133" y="3461827"/>
            <a:ext cx="10244667" cy="1442683"/>
          </a:xfrm>
          <a:effectLst>
            <a:outerShdw blurRad="127000" dir="2700000" algn="tl" rotWithShape="0">
              <a:schemeClr val="tx2">
                <a:lumMod val="50000"/>
                <a:alpha val="30000"/>
              </a:schemeClr>
            </a:outerShdw>
          </a:effectLst>
        </p:spPr>
        <p:txBody>
          <a:bodyPr anchor="t" anchorCtr="0"/>
          <a:lstStyle>
            <a:lvl1pPr marL="0" indent="0" algn="ctr">
              <a:buNone/>
              <a:defRPr sz="2800" b="0" i="0" baseline="0">
                <a:solidFill>
                  <a:schemeClr val="bg1"/>
                </a:solidFill>
                <a:latin typeface="Calibri Light" panose="020F0302020204030204" pitchFamily="34" charset="0"/>
                <a:cs typeface="Calibri Light" panose="020F030202020403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nl-NL"/>
              <a:t>Klik om tekst toe te voegen</a:t>
            </a:r>
          </a:p>
        </p:txBody>
      </p:sp>
      <p:sp>
        <p:nvSpPr>
          <p:cNvPr id="210" name="Rechthoek 209">
            <a:extLst>
              <a:ext uri="{FF2B5EF4-FFF2-40B4-BE49-F238E27FC236}">
                <a16:creationId xmlns:a16="http://schemas.microsoft.com/office/drawing/2014/main" id="{261B42EB-7BA4-1831-3A78-18CBBD522FBD}"/>
              </a:ext>
            </a:extLst>
          </p:cNvPr>
          <p:cNvSpPr/>
          <p:nvPr userDrawn="1"/>
        </p:nvSpPr>
        <p:spPr>
          <a:xfrm>
            <a:off x="0" y="6048218"/>
            <a:ext cx="12193588" cy="8097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44" name="Graphic 2">
            <a:extLst>
              <a:ext uri="{FF2B5EF4-FFF2-40B4-BE49-F238E27FC236}">
                <a16:creationId xmlns:a16="http://schemas.microsoft.com/office/drawing/2014/main" id="{85F228DC-7AAA-AF70-28D4-1140A3051787}"/>
              </a:ext>
            </a:extLst>
          </p:cNvPr>
          <p:cNvGrpSpPr>
            <a:grpSpLocks noChangeAspect="1"/>
          </p:cNvGrpSpPr>
          <p:nvPr userDrawn="1"/>
        </p:nvGrpSpPr>
        <p:grpSpPr>
          <a:xfrm>
            <a:off x="8268734" y="6230377"/>
            <a:ext cx="3698154" cy="442443"/>
            <a:chOff x="879392" y="2827824"/>
            <a:chExt cx="10618826" cy="1270425"/>
          </a:xfrm>
        </p:grpSpPr>
        <p:grpSp>
          <p:nvGrpSpPr>
            <p:cNvPr id="145" name="Graphic 2">
              <a:extLst>
                <a:ext uri="{FF2B5EF4-FFF2-40B4-BE49-F238E27FC236}">
                  <a16:creationId xmlns:a16="http://schemas.microsoft.com/office/drawing/2014/main" id="{9D8BADFF-5CEA-567C-F372-91738D9320FB}"/>
                </a:ext>
              </a:extLst>
            </p:cNvPr>
            <p:cNvGrpSpPr/>
            <p:nvPr/>
          </p:nvGrpSpPr>
          <p:grpSpPr>
            <a:xfrm>
              <a:off x="1256680" y="3091869"/>
              <a:ext cx="853236" cy="630087"/>
              <a:chOff x="1256680" y="3091869"/>
              <a:chExt cx="853236" cy="630087"/>
            </a:xfrm>
          </p:grpSpPr>
          <p:sp>
            <p:nvSpPr>
              <p:cNvPr id="203" name="Vrije vorm 202">
                <a:extLst>
                  <a:ext uri="{FF2B5EF4-FFF2-40B4-BE49-F238E27FC236}">
                    <a16:creationId xmlns:a16="http://schemas.microsoft.com/office/drawing/2014/main" id="{4912ABC5-2C5A-9A18-D429-E5F72C598208}"/>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038B46CC-9FAE-47B3-2FFB-C4DD2E329C53}"/>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6971310F-5A26-D69D-1452-423429F11623}"/>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5502CD0B-B761-FF1C-9875-7D061E38F80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86DFBE78-6512-FB42-EF39-8ECF7C1CAB6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4B640A21-B0C5-DFCF-977D-AEE4B7944A83}"/>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46" name="Graphic 2">
              <a:extLst>
                <a:ext uri="{FF2B5EF4-FFF2-40B4-BE49-F238E27FC236}">
                  <a16:creationId xmlns:a16="http://schemas.microsoft.com/office/drawing/2014/main" id="{8C0546A0-5B81-B003-2F79-BF138DF044F3}"/>
                </a:ext>
              </a:extLst>
            </p:cNvPr>
            <p:cNvGrpSpPr/>
            <p:nvPr/>
          </p:nvGrpSpPr>
          <p:grpSpPr>
            <a:xfrm>
              <a:off x="2591781" y="3013012"/>
              <a:ext cx="8906436" cy="574254"/>
              <a:chOff x="2591781" y="3013012"/>
              <a:chExt cx="8906436" cy="574254"/>
            </a:xfrm>
            <a:solidFill>
              <a:srgbClr val="005184"/>
            </a:solidFill>
          </p:grpSpPr>
          <p:sp>
            <p:nvSpPr>
              <p:cNvPr id="177" name="Vrije vorm 176">
                <a:extLst>
                  <a:ext uri="{FF2B5EF4-FFF2-40B4-BE49-F238E27FC236}">
                    <a16:creationId xmlns:a16="http://schemas.microsoft.com/office/drawing/2014/main" id="{1C0A239D-7165-7D5D-DD5D-F9B9C1222237}"/>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202F3E65-323F-F010-B88F-CBC1F4CA2F77}"/>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216D6193-3320-D66D-FCB1-4CBFF916482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180" name="Vrije vorm 179">
                <a:extLst>
                  <a:ext uri="{FF2B5EF4-FFF2-40B4-BE49-F238E27FC236}">
                    <a16:creationId xmlns:a16="http://schemas.microsoft.com/office/drawing/2014/main" id="{84AC0426-7D27-EA5E-5B94-81B4A5D9000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8602813B-6BBB-3FB1-AA7E-7880BA45698E}"/>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FC1D514E-7ED6-222A-C8A5-853BC4CE1B23}"/>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C0B1963A-1B0C-3CAD-12CB-0D92CA2DD904}"/>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C181C91C-1323-1DD1-4624-AD401D2FF55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5" name="Vrije vorm 184">
                <a:extLst>
                  <a:ext uri="{FF2B5EF4-FFF2-40B4-BE49-F238E27FC236}">
                    <a16:creationId xmlns:a16="http://schemas.microsoft.com/office/drawing/2014/main" id="{29B0FEEA-5239-7509-02A1-8767AC7BC6D7}"/>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11FE7E81-F56F-60AF-6352-9062AF42BD2C}"/>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00593E00-F4A5-8A0B-1ADB-5948F38AF05B}"/>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002E8CFA-007B-D870-AC8E-23835A9A0531}"/>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CF8F5CED-3CCA-497A-B337-B47375F22D0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AA8E5D6A-0EE6-9A23-016E-40D0CE03B736}"/>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BF7945F1-E9B7-5650-7040-75497641101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192" name="Vrije vorm 191">
                <a:extLst>
                  <a:ext uri="{FF2B5EF4-FFF2-40B4-BE49-F238E27FC236}">
                    <a16:creationId xmlns:a16="http://schemas.microsoft.com/office/drawing/2014/main" id="{29D30EF4-4069-7AD5-089E-BF633B3692B2}"/>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3" name="Vrije vorm 192">
                <a:extLst>
                  <a:ext uri="{FF2B5EF4-FFF2-40B4-BE49-F238E27FC236}">
                    <a16:creationId xmlns:a16="http://schemas.microsoft.com/office/drawing/2014/main" id="{0B8B0999-3AB2-1B50-080F-0BFAE1DC74D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12774EC6-932D-370C-E178-BCC279A94C1C}"/>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8862A031-A589-F83F-BF58-3AE108F02699}"/>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6" name="Vrije vorm 195">
                <a:extLst>
                  <a:ext uri="{FF2B5EF4-FFF2-40B4-BE49-F238E27FC236}">
                    <a16:creationId xmlns:a16="http://schemas.microsoft.com/office/drawing/2014/main" id="{31D88D89-4490-12D3-5B58-A0130F08CE30}"/>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97" name="Vrije vorm 196">
                <a:extLst>
                  <a:ext uri="{FF2B5EF4-FFF2-40B4-BE49-F238E27FC236}">
                    <a16:creationId xmlns:a16="http://schemas.microsoft.com/office/drawing/2014/main" id="{381CA310-F8CC-C01F-98BE-95095A3814F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C264C529-A093-DB90-9C8D-02262892F15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E2439BF4-3DC9-DF92-F915-C966BB7E7A8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7E3EAEA1-8639-EED3-A2E6-792A6582CC6D}"/>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201" name="Vrije vorm 200">
                <a:extLst>
                  <a:ext uri="{FF2B5EF4-FFF2-40B4-BE49-F238E27FC236}">
                    <a16:creationId xmlns:a16="http://schemas.microsoft.com/office/drawing/2014/main" id="{4C8D3B9D-1952-2490-90D5-A024289B8B7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EC4D2FF5-BA35-7A28-5CAF-C3DD5ED2864A}"/>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47" name="Graphic 2">
              <a:extLst>
                <a:ext uri="{FF2B5EF4-FFF2-40B4-BE49-F238E27FC236}">
                  <a16:creationId xmlns:a16="http://schemas.microsoft.com/office/drawing/2014/main" id="{0E5B81D0-4A2D-F622-053B-2C5B8A9D60E0}"/>
                </a:ext>
              </a:extLst>
            </p:cNvPr>
            <p:cNvGrpSpPr/>
            <p:nvPr/>
          </p:nvGrpSpPr>
          <p:grpSpPr>
            <a:xfrm>
              <a:off x="2582296" y="3655179"/>
              <a:ext cx="5270759" cy="237639"/>
              <a:chOff x="2582296" y="3655179"/>
              <a:chExt cx="5270759" cy="237639"/>
            </a:xfrm>
            <a:solidFill>
              <a:srgbClr val="005184"/>
            </a:solidFill>
          </p:grpSpPr>
          <p:sp>
            <p:nvSpPr>
              <p:cNvPr id="149" name="Vrije vorm 148">
                <a:extLst>
                  <a:ext uri="{FF2B5EF4-FFF2-40B4-BE49-F238E27FC236}">
                    <a16:creationId xmlns:a16="http://schemas.microsoft.com/office/drawing/2014/main" id="{216154E6-B06A-8ED8-50F6-2E13506130D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F705AE9-1217-D958-A3B9-56F93F21431B}"/>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4D6435DA-8CDC-3DAA-D583-D4F7EA000F76}"/>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E42356-291A-B7F9-F1E0-EDDD38CCBE60}"/>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1232A4E6-0EBF-4FA9-F118-B8BB34C1E7C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D2F0338F-F832-F094-0CDA-68C508167B9C}"/>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F573BB18-5368-9C01-0982-97D5E7BED098}"/>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6C47D9AF-EF43-0E4B-8C39-13EAA892EB52}"/>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562F20C-44A8-AE93-03FA-3B7E66F60AA5}"/>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AFAE64EA-39FF-2028-1E12-258D7576686D}"/>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E446DE68-3DBC-A749-898D-C27792255898}"/>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A8DBC35A-55C1-3104-21E1-942349E4116A}"/>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EE9BD37D-CCD6-DCBA-AF0A-2D95E856C20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21635A73-74D3-D47B-99F7-AE81E926F58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4E485BD8-41FE-2F16-ED80-1A2B5BC27BE3}"/>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7D2E883D-C84A-E256-2689-91F6BC93A7A4}"/>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65" name="Vrije vorm 164">
                <a:extLst>
                  <a:ext uri="{FF2B5EF4-FFF2-40B4-BE49-F238E27FC236}">
                    <a16:creationId xmlns:a16="http://schemas.microsoft.com/office/drawing/2014/main" id="{8CB56F20-03A6-1C38-28CC-CA1B96438DCC}"/>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66" name="Vrije vorm 165">
                <a:extLst>
                  <a:ext uri="{FF2B5EF4-FFF2-40B4-BE49-F238E27FC236}">
                    <a16:creationId xmlns:a16="http://schemas.microsoft.com/office/drawing/2014/main" id="{180D7420-CD7B-8911-D01E-F57922E7964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7" name="Vrije vorm 166">
                <a:extLst>
                  <a:ext uri="{FF2B5EF4-FFF2-40B4-BE49-F238E27FC236}">
                    <a16:creationId xmlns:a16="http://schemas.microsoft.com/office/drawing/2014/main" id="{EF01239C-98C0-FC42-33B5-5AB340CB2B90}"/>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8" name="Vrije vorm 167">
                <a:extLst>
                  <a:ext uri="{FF2B5EF4-FFF2-40B4-BE49-F238E27FC236}">
                    <a16:creationId xmlns:a16="http://schemas.microsoft.com/office/drawing/2014/main" id="{CE017217-77C0-6251-B98B-60B5BE491AA2}"/>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3E86D4E5-1F59-98A3-24D0-035865911481}"/>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70" name="Vrije vorm 169">
                <a:extLst>
                  <a:ext uri="{FF2B5EF4-FFF2-40B4-BE49-F238E27FC236}">
                    <a16:creationId xmlns:a16="http://schemas.microsoft.com/office/drawing/2014/main" id="{5EF955C7-0236-8DCC-DDB3-DB1905ED8B5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1" name="Vrije vorm 170">
                <a:extLst>
                  <a:ext uri="{FF2B5EF4-FFF2-40B4-BE49-F238E27FC236}">
                    <a16:creationId xmlns:a16="http://schemas.microsoft.com/office/drawing/2014/main" id="{1E7E585A-3375-F72C-5BF0-E466ED1FCFA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F1675923-D2C0-50B9-1442-F4E03579FFCD}"/>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13CCADDF-01F4-8D04-A365-15169B19996A}"/>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04CF2A21-2D7C-0DD9-124B-EEFBE417B8C3}"/>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FD55FEE2-54A6-88EA-93A0-8398C514DF9F}"/>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76" name="Vrije vorm 175">
                <a:extLst>
                  <a:ext uri="{FF2B5EF4-FFF2-40B4-BE49-F238E27FC236}">
                    <a16:creationId xmlns:a16="http://schemas.microsoft.com/office/drawing/2014/main" id="{81C3AFB5-DEBA-64C4-DCC8-E3C4537A8181}"/>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48" name="Vrije vorm 147">
              <a:extLst>
                <a:ext uri="{FF2B5EF4-FFF2-40B4-BE49-F238E27FC236}">
                  <a16:creationId xmlns:a16="http://schemas.microsoft.com/office/drawing/2014/main" id="{A27A92FC-65C7-EE56-43A6-46D63BDA7299}"/>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
        <p:nvSpPr>
          <p:cNvPr id="14" name="Tijdelijke aanduiding voor afbeelding 4">
            <a:extLst>
              <a:ext uri="{FF2B5EF4-FFF2-40B4-BE49-F238E27FC236}">
                <a16:creationId xmlns:a16="http://schemas.microsoft.com/office/drawing/2014/main" id="{211EF176-D23D-7A47-BECD-FB36CA28575B}"/>
              </a:ext>
            </a:extLst>
          </p:cNvPr>
          <p:cNvSpPr>
            <a:spLocks noGrp="1" noChangeAspect="1"/>
          </p:cNvSpPr>
          <p:nvPr>
            <p:ph type="pic" sz="quarter" idx="16" hasCustomPrompt="1"/>
          </p:nvPr>
        </p:nvSpPr>
        <p:spPr>
          <a:xfrm>
            <a:off x="205436" y="6231888"/>
            <a:ext cx="2493338" cy="442443"/>
          </a:xfrm>
        </p:spPr>
        <p:txBody>
          <a:bodyPr bIns="36000" anchor="ctr" anchorCtr="1"/>
          <a:lstStyle>
            <a:lvl1pPr>
              <a:buNone/>
              <a:defRPr sz="1400" baseline="0">
                <a:solidFill>
                  <a:schemeClr val="tx2"/>
                </a:solidFill>
              </a:defRPr>
            </a:lvl1pPr>
          </a:lstStyle>
          <a:p>
            <a:r>
              <a:rPr lang="nl-NL"/>
              <a:t>Ruimte voor logo derden</a:t>
            </a:r>
          </a:p>
        </p:txBody>
      </p:sp>
    </p:spTree>
    <p:extLst>
      <p:ext uri="{BB962C8B-B14F-4D97-AF65-F5344CB8AC3E}">
        <p14:creationId xmlns:p14="http://schemas.microsoft.com/office/powerpoint/2010/main" val="420654972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kstpagina-tussenkopje">
    <p:spTree>
      <p:nvGrpSpPr>
        <p:cNvPr id="1" name=""/>
        <p:cNvGrpSpPr/>
        <p:nvPr/>
      </p:nvGrpSpPr>
      <p:grpSpPr>
        <a:xfrm>
          <a:off x="0" y="0"/>
          <a:ext cx="0" cy="0"/>
          <a:chOff x="0" y="0"/>
          <a:chExt cx="0" cy="0"/>
        </a:xfrm>
      </p:grpSpPr>
      <p:sp>
        <p:nvSpPr>
          <p:cNvPr id="2" name="Title 1"/>
          <p:cNvSpPr>
            <a:spLocks noGrp="1"/>
          </p:cNvSpPr>
          <p:nvPr>
            <p:ph type="title"/>
          </p:nvPr>
        </p:nvSpPr>
        <p:spPr>
          <a:xfrm>
            <a:off x="864113" y="528000"/>
            <a:ext cx="10451290" cy="624000"/>
          </a:xfrm>
        </p:spPr>
        <p:txBody>
          <a:bodyPr/>
          <a:lstStyle/>
          <a:p>
            <a:r>
              <a:rPr lang="nl-NL"/>
              <a:t>Klik om stijl te bewerken</a:t>
            </a:r>
            <a:endParaRPr lang="en-US"/>
          </a:p>
        </p:txBody>
      </p:sp>
      <p:sp>
        <p:nvSpPr>
          <p:cNvPr id="3" name="Content Placeholder 2"/>
          <p:cNvSpPr>
            <a:spLocks noGrp="1"/>
          </p:cNvSpPr>
          <p:nvPr>
            <p:ph idx="1"/>
          </p:nvPr>
        </p:nvSpPr>
        <p:spPr>
          <a:xfrm>
            <a:off x="864113" y="1872867"/>
            <a:ext cx="10465363" cy="392175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4" name="Text Placeholder 2">
            <a:extLst>
              <a:ext uri="{FF2B5EF4-FFF2-40B4-BE49-F238E27FC236}">
                <a16:creationId xmlns:a16="http://schemas.microsoft.com/office/drawing/2014/main" id="{1622BCFB-2AC7-A544-A664-1BF357740E72}"/>
              </a:ext>
            </a:extLst>
          </p:cNvPr>
          <p:cNvSpPr>
            <a:spLocks noGrp="1"/>
          </p:cNvSpPr>
          <p:nvPr>
            <p:ph type="body" idx="10" hasCustomPrompt="1"/>
          </p:nvPr>
        </p:nvSpPr>
        <p:spPr>
          <a:xfrm>
            <a:off x="864111" y="1344001"/>
            <a:ext cx="10465363" cy="47358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grpSp>
        <p:nvGrpSpPr>
          <p:cNvPr id="6" name="Graphic 2">
            <a:extLst>
              <a:ext uri="{FF2B5EF4-FFF2-40B4-BE49-F238E27FC236}">
                <a16:creationId xmlns:a16="http://schemas.microsoft.com/office/drawing/2014/main" id="{CD3781DA-C277-0E7F-9B22-2D33DE5CDDB1}"/>
              </a:ext>
            </a:extLst>
          </p:cNvPr>
          <p:cNvGrpSpPr>
            <a:grpSpLocks noChangeAspect="1"/>
          </p:cNvGrpSpPr>
          <p:nvPr userDrawn="1"/>
        </p:nvGrpSpPr>
        <p:grpSpPr>
          <a:xfrm>
            <a:off x="8268734" y="6047720"/>
            <a:ext cx="3698154" cy="442443"/>
            <a:chOff x="879392" y="2827824"/>
            <a:chExt cx="10618826" cy="1270425"/>
          </a:xfrm>
        </p:grpSpPr>
        <p:grpSp>
          <p:nvGrpSpPr>
            <p:cNvPr id="7" name="Graphic 2">
              <a:extLst>
                <a:ext uri="{FF2B5EF4-FFF2-40B4-BE49-F238E27FC236}">
                  <a16:creationId xmlns:a16="http://schemas.microsoft.com/office/drawing/2014/main" id="{B1B849AB-192D-78DE-93E5-3CF55D1EE519}"/>
                </a:ext>
              </a:extLst>
            </p:cNvPr>
            <p:cNvGrpSpPr/>
            <p:nvPr/>
          </p:nvGrpSpPr>
          <p:grpSpPr>
            <a:xfrm>
              <a:off x="1256680" y="3091869"/>
              <a:ext cx="853236" cy="630087"/>
              <a:chOff x="1256680" y="3091869"/>
              <a:chExt cx="853236" cy="630087"/>
            </a:xfrm>
          </p:grpSpPr>
          <p:sp>
            <p:nvSpPr>
              <p:cNvPr id="65" name="Vrije vorm 64">
                <a:extLst>
                  <a:ext uri="{FF2B5EF4-FFF2-40B4-BE49-F238E27FC236}">
                    <a16:creationId xmlns:a16="http://schemas.microsoft.com/office/drawing/2014/main" id="{63045235-727A-6AD6-2762-92C62FC0AFF1}"/>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02A40936-09D9-15C5-E8FC-FD0954B37812}"/>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AA9DC964-F14F-08FC-09BB-AFE32B473A63}"/>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3F6F96D6-AE1D-4132-F30A-6CB1EEA80E71}"/>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0D1AA7F6-0B41-10D9-24AC-FE14E06A79B6}"/>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DFBE3321-898B-F543-B7FF-70F601AE5F8A}"/>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8" name="Graphic 2">
              <a:extLst>
                <a:ext uri="{FF2B5EF4-FFF2-40B4-BE49-F238E27FC236}">
                  <a16:creationId xmlns:a16="http://schemas.microsoft.com/office/drawing/2014/main" id="{C2D5D346-8404-CD9D-4721-AEF6A5FF2CE5}"/>
                </a:ext>
              </a:extLst>
            </p:cNvPr>
            <p:cNvGrpSpPr/>
            <p:nvPr/>
          </p:nvGrpSpPr>
          <p:grpSpPr>
            <a:xfrm>
              <a:off x="2591781" y="3013012"/>
              <a:ext cx="8906436" cy="574254"/>
              <a:chOff x="2591781" y="3013012"/>
              <a:chExt cx="8906436" cy="574254"/>
            </a:xfrm>
            <a:solidFill>
              <a:srgbClr val="005184"/>
            </a:solidFill>
          </p:grpSpPr>
          <p:sp>
            <p:nvSpPr>
              <p:cNvPr id="39" name="Vrije vorm 38">
                <a:extLst>
                  <a:ext uri="{FF2B5EF4-FFF2-40B4-BE49-F238E27FC236}">
                    <a16:creationId xmlns:a16="http://schemas.microsoft.com/office/drawing/2014/main" id="{3B314CF5-A506-A117-A1AB-2E63D9F0ACED}"/>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E680A6E1-E90A-ECA4-E3FF-319A89041A1D}"/>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E3C6BD1E-8E2D-7B82-4CDA-F6EECC3BA84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859466D-76E8-193D-01CC-566C49DD49E1}"/>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C0B7CF32-F10F-4C27-B078-3603D843484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55FFA9A2-237F-3D37-732B-D6CEBEA904BE}"/>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4E706653-8F80-28E6-4595-31FFD5BC305D}"/>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720667F6-5215-A3B9-5250-B72B9D7C45F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9A7B97E5-02F0-6304-C055-D5C83A33F983}"/>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713F7C89-74D1-C002-D676-F83C00C9A646}"/>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20A2AC67-BFC4-6D9F-60D4-F639D773BBA1}"/>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564C9576-5392-06CA-A78B-3C3B04E1BAD3}"/>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865FA6C6-CD8B-D302-B498-876DA9677AFF}"/>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2E07BA93-6467-284F-A2E5-544D7FD1C640}"/>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6A64BCF0-CFC1-8FE6-802D-5A91308A6D6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D4954019-0A86-5D83-185E-50B771745B6B}"/>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66855379-705F-5599-7B12-F388E6DCF1C7}"/>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5EA7C2E-3084-6B35-2B10-E917D73409F0}"/>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97E77982-21DC-1A17-0804-13BE153754EB}"/>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1E7B26D5-0F52-8D30-1D2A-5DCD94469CC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1EC9A492-1FE7-C56E-D242-298BE2D2DF12}"/>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CBD71890-666D-AF42-43D8-A9AA6DC24775}"/>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E642F117-013D-629D-8BA9-2E3CFBEF9C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6CFCFE32-DD07-C377-1CDF-378810D4295B}"/>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0538989A-1B4D-65B1-FC14-2EFF970F061A}"/>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4A1A8417-E5E6-802B-8B5B-3781F5635EE6}"/>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9" name="Graphic 2">
              <a:extLst>
                <a:ext uri="{FF2B5EF4-FFF2-40B4-BE49-F238E27FC236}">
                  <a16:creationId xmlns:a16="http://schemas.microsoft.com/office/drawing/2014/main" id="{11E38B12-420F-489D-73AF-7FABB517212B}"/>
                </a:ext>
              </a:extLst>
            </p:cNvPr>
            <p:cNvGrpSpPr/>
            <p:nvPr/>
          </p:nvGrpSpPr>
          <p:grpSpPr>
            <a:xfrm>
              <a:off x="2582296" y="3655179"/>
              <a:ext cx="5270759" cy="237639"/>
              <a:chOff x="2582296" y="3655179"/>
              <a:chExt cx="5270759" cy="237639"/>
            </a:xfrm>
            <a:solidFill>
              <a:srgbClr val="005184"/>
            </a:solidFill>
          </p:grpSpPr>
          <p:sp>
            <p:nvSpPr>
              <p:cNvPr id="11" name="Vrije vorm 10">
                <a:extLst>
                  <a:ext uri="{FF2B5EF4-FFF2-40B4-BE49-F238E27FC236}">
                    <a16:creationId xmlns:a16="http://schemas.microsoft.com/office/drawing/2014/main" id="{5FB3D084-979A-C461-9952-EF0A21E0F59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0937607E-3D51-13BD-D654-E175AA070BB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604C1950-3EF9-EC76-E37A-A0F158210450}"/>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7F2700D0-AC71-519E-D30F-F16A2E2CFC37}"/>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4B7C0293-DE22-A22D-F155-3D08AB7EB279}"/>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99C84C84-4DAC-4C6C-DF4C-53DACCFB607E}"/>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1F4D7304-96B7-3B37-FF78-B44C2C2FE5EE}"/>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D57BEEAE-9899-6E62-FB52-DB632B516FBE}"/>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4C5B0429-6E48-A20A-83B3-D27C659A4BFD}"/>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CD23EB58-6ABB-10D7-8F23-D42C7501D31A}"/>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4E4E003B-5D40-FD73-7960-5AEC01C8CF36}"/>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4B9E5766-E1C3-FF66-CD47-01EA3ADCD8A8}"/>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D553EC79-DAF2-FC54-2762-ABFF18E1AE64}"/>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D942AF42-A38B-DA70-0D1C-B031417607F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D64435CF-2CB3-405A-1CC4-23F99906F1C4}"/>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25D6806A-C03F-A578-D806-3F1E6A5B29B5}"/>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39190EE8-4738-2FAF-ECBE-4DB58807687D}"/>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3EDD6D9A-5E0A-2FAA-9647-6E0CD5133AD3}"/>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0E3BA986-B36F-05CD-0D2C-2CABEF10C0EB}"/>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81AE8B93-D221-FD03-2B88-15ABEDEC06C4}"/>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746C5E5B-801E-7E50-A631-6D6521A60540}"/>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610E506A-B78D-8E5D-CDF1-382777F15C2D}"/>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2444F328-55AE-3877-0A15-FBE46D7D70D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E8B38876-7490-97D8-5EF2-32ACBCD07ADC}"/>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D7623733-06C1-74EE-C941-665707F045C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A41C7A55-D487-FA3E-2E9E-2BC1574CE78F}"/>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05A08403-740A-A1C3-7019-B7291C0CECB7}"/>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CEB339A5-610D-7824-F8A2-9E1C66C7B42A}"/>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0" name="Vrije vorm 9">
              <a:extLst>
                <a:ext uri="{FF2B5EF4-FFF2-40B4-BE49-F238E27FC236}">
                  <a16:creationId xmlns:a16="http://schemas.microsoft.com/office/drawing/2014/main" id="{F70C400D-7BB4-154A-5893-1B856451F39E}"/>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18019041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Koloms-tussenkopjes">
    <p:spTree>
      <p:nvGrpSpPr>
        <p:cNvPr id="1" name=""/>
        <p:cNvGrpSpPr/>
        <p:nvPr/>
      </p:nvGrpSpPr>
      <p:grpSpPr>
        <a:xfrm>
          <a:off x="0" y="0"/>
          <a:ext cx="0" cy="0"/>
          <a:chOff x="0" y="0"/>
          <a:chExt cx="0" cy="0"/>
        </a:xfrm>
      </p:grpSpPr>
      <p:sp>
        <p:nvSpPr>
          <p:cNvPr id="2" name="Title 1"/>
          <p:cNvSpPr>
            <a:spLocks noGrp="1"/>
          </p:cNvSpPr>
          <p:nvPr>
            <p:ph type="title"/>
          </p:nvPr>
        </p:nvSpPr>
        <p:spPr>
          <a:xfrm>
            <a:off x="864113" y="527999"/>
            <a:ext cx="10451290" cy="624000"/>
          </a:xfrm>
        </p:spPr>
        <p:txBody>
          <a:bodyPr/>
          <a:lstStyle/>
          <a:p>
            <a:r>
              <a:rPr lang="nl-NL"/>
              <a:t>Klik om stijl te bewerken</a:t>
            </a:r>
            <a:endParaRPr lang="en-US"/>
          </a:p>
        </p:txBody>
      </p:sp>
      <p:sp>
        <p:nvSpPr>
          <p:cNvPr id="3" name="Content Placeholder 2"/>
          <p:cNvSpPr>
            <a:spLocks noGrp="1"/>
          </p:cNvSpPr>
          <p:nvPr>
            <p:ph sz="half" idx="1"/>
          </p:nvPr>
        </p:nvSpPr>
        <p:spPr>
          <a:xfrm>
            <a:off x="864113" y="1872868"/>
            <a:ext cx="5041698" cy="3921757"/>
          </a:xfrm>
        </p:spPr>
        <p:txBody>
          <a:bodyPr numCol="1" spcCol="180000"/>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4" name="Text Placeholder 2">
            <a:extLst>
              <a:ext uri="{FF2B5EF4-FFF2-40B4-BE49-F238E27FC236}">
                <a16:creationId xmlns:a16="http://schemas.microsoft.com/office/drawing/2014/main" id="{34F76C12-FC36-564C-8294-6CD1DCC9EC37}"/>
              </a:ext>
            </a:extLst>
          </p:cNvPr>
          <p:cNvSpPr>
            <a:spLocks noGrp="1"/>
          </p:cNvSpPr>
          <p:nvPr>
            <p:ph type="body" idx="10" hasCustomPrompt="1"/>
          </p:nvPr>
        </p:nvSpPr>
        <p:spPr>
          <a:xfrm>
            <a:off x="864112" y="1344001"/>
            <a:ext cx="5041698" cy="47358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sp>
        <p:nvSpPr>
          <p:cNvPr id="6" name="Content Placeholder 2">
            <a:extLst>
              <a:ext uri="{FF2B5EF4-FFF2-40B4-BE49-F238E27FC236}">
                <a16:creationId xmlns:a16="http://schemas.microsoft.com/office/drawing/2014/main" id="{875174F3-B974-474A-AA44-4DF42F475C5E}"/>
              </a:ext>
            </a:extLst>
          </p:cNvPr>
          <p:cNvSpPr>
            <a:spLocks noGrp="1"/>
          </p:cNvSpPr>
          <p:nvPr>
            <p:ph sz="half" idx="11"/>
          </p:nvPr>
        </p:nvSpPr>
        <p:spPr>
          <a:xfrm>
            <a:off x="6285111" y="1872868"/>
            <a:ext cx="5041698" cy="3921757"/>
          </a:xfrm>
        </p:spPr>
        <p:txBody>
          <a:bodyPr numCol="1" spcCol="180000"/>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7" name="Text Placeholder 2">
            <a:extLst>
              <a:ext uri="{FF2B5EF4-FFF2-40B4-BE49-F238E27FC236}">
                <a16:creationId xmlns:a16="http://schemas.microsoft.com/office/drawing/2014/main" id="{A0EF0F22-AE69-F74F-AF58-502E2CD76B50}"/>
              </a:ext>
            </a:extLst>
          </p:cNvPr>
          <p:cNvSpPr>
            <a:spLocks noGrp="1"/>
          </p:cNvSpPr>
          <p:nvPr>
            <p:ph type="body" idx="12" hasCustomPrompt="1"/>
          </p:nvPr>
        </p:nvSpPr>
        <p:spPr>
          <a:xfrm>
            <a:off x="6285110" y="1344001"/>
            <a:ext cx="5041698" cy="47358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grpSp>
        <p:nvGrpSpPr>
          <p:cNvPr id="9" name="Graphic 2">
            <a:extLst>
              <a:ext uri="{FF2B5EF4-FFF2-40B4-BE49-F238E27FC236}">
                <a16:creationId xmlns:a16="http://schemas.microsoft.com/office/drawing/2014/main" id="{8372D37D-5AEB-95F3-26EB-490531A76E92}"/>
              </a:ext>
            </a:extLst>
          </p:cNvPr>
          <p:cNvGrpSpPr>
            <a:grpSpLocks noChangeAspect="1"/>
          </p:cNvGrpSpPr>
          <p:nvPr userDrawn="1"/>
        </p:nvGrpSpPr>
        <p:grpSpPr>
          <a:xfrm>
            <a:off x="8268734" y="6047720"/>
            <a:ext cx="3698154" cy="442443"/>
            <a:chOff x="879392" y="2827824"/>
            <a:chExt cx="10618826" cy="1270425"/>
          </a:xfrm>
        </p:grpSpPr>
        <p:grpSp>
          <p:nvGrpSpPr>
            <p:cNvPr id="10" name="Graphic 2">
              <a:extLst>
                <a:ext uri="{FF2B5EF4-FFF2-40B4-BE49-F238E27FC236}">
                  <a16:creationId xmlns:a16="http://schemas.microsoft.com/office/drawing/2014/main" id="{084D9B3A-4DC8-E0A6-F6AF-13D024267E2B}"/>
                </a:ext>
              </a:extLst>
            </p:cNvPr>
            <p:cNvGrpSpPr/>
            <p:nvPr/>
          </p:nvGrpSpPr>
          <p:grpSpPr>
            <a:xfrm>
              <a:off x="1256680" y="3091869"/>
              <a:ext cx="853236" cy="630087"/>
              <a:chOff x="1256680" y="3091869"/>
              <a:chExt cx="853236" cy="630087"/>
            </a:xfrm>
          </p:grpSpPr>
          <p:sp>
            <p:nvSpPr>
              <p:cNvPr id="68" name="Vrije vorm 67">
                <a:extLst>
                  <a:ext uri="{FF2B5EF4-FFF2-40B4-BE49-F238E27FC236}">
                    <a16:creationId xmlns:a16="http://schemas.microsoft.com/office/drawing/2014/main" id="{EE3B396D-959E-968F-4813-62ABA6D5914A}"/>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06AF49D7-C780-A24D-EC1B-E05D7065130E}"/>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9BD618C5-2EF5-949C-C32D-59A0A8150445}"/>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71" name="Vrije vorm 70">
                <a:extLst>
                  <a:ext uri="{FF2B5EF4-FFF2-40B4-BE49-F238E27FC236}">
                    <a16:creationId xmlns:a16="http://schemas.microsoft.com/office/drawing/2014/main" id="{A2087CD5-2EF5-B769-D183-0C8558EE500D}"/>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72" name="Vrije vorm 71">
                <a:extLst>
                  <a:ext uri="{FF2B5EF4-FFF2-40B4-BE49-F238E27FC236}">
                    <a16:creationId xmlns:a16="http://schemas.microsoft.com/office/drawing/2014/main" id="{6E9DFBCA-FDF9-7DAB-FEBD-92B3FC5C34C9}"/>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73" name="Vrije vorm 72">
                <a:extLst>
                  <a:ext uri="{FF2B5EF4-FFF2-40B4-BE49-F238E27FC236}">
                    <a16:creationId xmlns:a16="http://schemas.microsoft.com/office/drawing/2014/main" id="{3AC73586-3D46-20C1-3D38-8FA07FA95506}"/>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1" name="Graphic 2">
              <a:extLst>
                <a:ext uri="{FF2B5EF4-FFF2-40B4-BE49-F238E27FC236}">
                  <a16:creationId xmlns:a16="http://schemas.microsoft.com/office/drawing/2014/main" id="{42D9A456-EC8B-A714-ADF5-1DB978D01129}"/>
                </a:ext>
              </a:extLst>
            </p:cNvPr>
            <p:cNvGrpSpPr/>
            <p:nvPr/>
          </p:nvGrpSpPr>
          <p:grpSpPr>
            <a:xfrm>
              <a:off x="2591781" y="3013012"/>
              <a:ext cx="8906436" cy="574254"/>
              <a:chOff x="2591781" y="3013012"/>
              <a:chExt cx="8906436" cy="574254"/>
            </a:xfrm>
            <a:solidFill>
              <a:srgbClr val="005184"/>
            </a:solidFill>
          </p:grpSpPr>
          <p:sp>
            <p:nvSpPr>
              <p:cNvPr id="42" name="Vrije vorm 41">
                <a:extLst>
                  <a:ext uri="{FF2B5EF4-FFF2-40B4-BE49-F238E27FC236}">
                    <a16:creationId xmlns:a16="http://schemas.microsoft.com/office/drawing/2014/main" id="{8A8459C7-4F6E-3357-AF55-FDC48DAD7CA3}"/>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B7960516-83C4-1C92-338C-E973B8550D49}"/>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A3639E85-687B-8AF5-1207-627B425BD38A}"/>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7F35AA4B-9712-D3FB-7297-CBD6D1FED082}"/>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27DB3753-9CC2-1A17-B311-7D0FFA5FD1F4}"/>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7E971F61-B970-13A6-28A2-6703D8501643}"/>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E58F4DCA-4C57-BB80-ED65-97CED8DD682C}"/>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35EB1E5E-6EB5-3898-8E25-2101B850226C}"/>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327E80AC-7881-6CF5-C2C1-4021391349F4}"/>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C9562C5E-3F0D-45D4-CD78-45561E213F95}"/>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1E6854DB-BE45-5999-89BF-EE5A60849740}"/>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B7090C5C-ABF6-4CA0-D578-C304E0B0649B}"/>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5067EF31-1BA4-B675-6E9D-5AFAF70278AF}"/>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30BBEFBB-5D10-0D2D-ABC1-6009FA2D2B88}"/>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FC359B6-7D30-1697-CF1F-EFC0673B2697}"/>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7F5FF29C-42F5-2BDD-6FA0-32175C3CD40B}"/>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2B6CC7AC-7FF5-F060-8922-6C510AC5A744}"/>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2C2DB64-E1A8-AE7F-2513-B6383E42757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46CA47D0-BA93-DC9D-E052-7DD6CDF0C4E5}"/>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3AAB4166-E79C-A915-EB0D-9C9E2EE1467F}"/>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9A5C05C8-B32E-B50A-4DD6-87D288A9E9AD}"/>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92B43D13-C968-7B91-A010-75CBA6DCA26D}"/>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F3631E40-4283-C05D-E166-76FBCFEDD218}"/>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F02669DD-8327-508B-A3CF-D47BC7202384}"/>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94DEA195-D492-ABCC-BA03-91BDDEE6292C}"/>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066153E4-07D0-7B9E-9B57-E27270F049AB}"/>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2" name="Graphic 2">
              <a:extLst>
                <a:ext uri="{FF2B5EF4-FFF2-40B4-BE49-F238E27FC236}">
                  <a16:creationId xmlns:a16="http://schemas.microsoft.com/office/drawing/2014/main" id="{B2E62CB3-D26B-E3ED-D42D-5A62720200C7}"/>
                </a:ext>
              </a:extLst>
            </p:cNvPr>
            <p:cNvGrpSpPr/>
            <p:nvPr/>
          </p:nvGrpSpPr>
          <p:grpSpPr>
            <a:xfrm>
              <a:off x="2582296" y="3655179"/>
              <a:ext cx="5270759" cy="237639"/>
              <a:chOff x="2582296" y="3655179"/>
              <a:chExt cx="5270759" cy="237639"/>
            </a:xfrm>
            <a:solidFill>
              <a:srgbClr val="005184"/>
            </a:solidFill>
          </p:grpSpPr>
          <p:sp>
            <p:nvSpPr>
              <p:cNvPr id="14" name="Vrije vorm 13">
                <a:extLst>
                  <a:ext uri="{FF2B5EF4-FFF2-40B4-BE49-F238E27FC236}">
                    <a16:creationId xmlns:a16="http://schemas.microsoft.com/office/drawing/2014/main" id="{EADBE7BE-DFC3-BE6D-E144-8EA88D3270F2}"/>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79CFAF22-F22A-6963-EA63-7DE119BD804F}"/>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037890D1-53DA-E463-7EFC-ECD37EFDFE7C}"/>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B920CD7B-F830-76CE-E9F1-11844D8E1E0B}"/>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B842BB67-4C94-1B6F-CA20-B4C96DDDFE05}"/>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F18873A8-398A-3623-C96F-8D16B519B7B7}"/>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A14CF718-CECA-73A4-7CD7-902F2F5884B2}"/>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05A6D4BC-EDE7-B296-5183-FE0C8477C33E}"/>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F86A8FF3-9D9C-1BB1-7FFF-EA1C6B333BA6}"/>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1A4FE905-2BAA-F219-DD60-FF2C57A15246}"/>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6D1F14FF-278D-12EA-A8BF-2D118373630E}"/>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486A4C67-28F4-C386-3401-B5EDC3974109}"/>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89134D28-AC0A-2A4E-5376-F5BEAD6D478E}"/>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D70530C8-503D-75A7-ED8F-1AF1B8048A03}"/>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9B90AB17-3A62-098A-961B-FF7E5EACBF74}"/>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1F809A68-4BAF-A924-10C4-5CBFCD478074}"/>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E868237E-6CD7-ED67-4DC0-CC83122FBEFC}"/>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A4F6A882-2016-FBA1-F946-BB13A06E4AA9}"/>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445D3D7D-F97A-7CEE-F307-886F8693D3D1}"/>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40B0D54A-0F29-1C11-7CC9-358D4F7AD0B7}"/>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588E248C-1D6C-DD18-7380-C11DAF153F30}"/>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EA7315F7-DF18-A022-FB68-115F3937A717}"/>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08527E04-9D2D-1304-929A-29C25C1F19D5}"/>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16F183C3-FEAC-58D0-45F2-645937F8DDCF}"/>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A069B57B-F686-488C-BE74-6940663100AF}"/>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3FDB4050-FD6C-1D83-7D11-D7D1D1947438}"/>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036565B3-EB1B-2AB2-8AE4-375BA152B1B2}"/>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C16A50AB-06A1-7F6A-392A-A020FCDB7EF2}"/>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3" name="Vrije vorm 12">
              <a:extLst>
                <a:ext uri="{FF2B5EF4-FFF2-40B4-BE49-F238E27FC236}">
                  <a16:creationId xmlns:a16="http://schemas.microsoft.com/office/drawing/2014/main" id="{87B7EBEC-8D09-B2B7-6175-49B6565F9F6B}"/>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21221312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otopagina-met-tekst">
    <p:spTree>
      <p:nvGrpSpPr>
        <p:cNvPr id="1" name=""/>
        <p:cNvGrpSpPr/>
        <p:nvPr/>
      </p:nvGrpSpPr>
      <p:grpSpPr>
        <a:xfrm>
          <a:off x="0" y="0"/>
          <a:ext cx="0" cy="0"/>
          <a:chOff x="0" y="0"/>
          <a:chExt cx="0" cy="0"/>
        </a:xfrm>
      </p:grpSpPr>
      <p:sp>
        <p:nvSpPr>
          <p:cNvPr id="2" name="Title 1"/>
          <p:cNvSpPr>
            <a:spLocks noGrp="1"/>
          </p:cNvSpPr>
          <p:nvPr>
            <p:ph type="title"/>
          </p:nvPr>
        </p:nvSpPr>
        <p:spPr>
          <a:xfrm>
            <a:off x="864111" y="528000"/>
            <a:ext cx="10460561" cy="624000"/>
          </a:xfrm>
        </p:spPr>
        <p:txBody>
          <a:bodyPr/>
          <a:lstStyle/>
          <a:p>
            <a:r>
              <a:rPr lang="nl-NL"/>
              <a:t>Klik om stijl te bewerken</a:t>
            </a:r>
            <a:endParaRPr lang="en-US"/>
          </a:p>
        </p:txBody>
      </p:sp>
      <p:sp>
        <p:nvSpPr>
          <p:cNvPr id="3" name="Content Placeholder 2"/>
          <p:cNvSpPr>
            <a:spLocks noGrp="1"/>
          </p:cNvSpPr>
          <p:nvPr>
            <p:ph sz="half" idx="1"/>
          </p:nvPr>
        </p:nvSpPr>
        <p:spPr>
          <a:xfrm>
            <a:off x="6284017" y="1872000"/>
            <a:ext cx="5040656" cy="392175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5" name="Text Placeholder 2">
            <a:extLst>
              <a:ext uri="{FF2B5EF4-FFF2-40B4-BE49-F238E27FC236}">
                <a16:creationId xmlns:a16="http://schemas.microsoft.com/office/drawing/2014/main" id="{0B93607D-E305-B249-BDA6-F6DE5BDEDD62}"/>
              </a:ext>
            </a:extLst>
          </p:cNvPr>
          <p:cNvSpPr>
            <a:spLocks noGrp="1"/>
          </p:cNvSpPr>
          <p:nvPr>
            <p:ph type="body" idx="10" hasCustomPrompt="1"/>
          </p:nvPr>
        </p:nvSpPr>
        <p:spPr>
          <a:xfrm>
            <a:off x="6284018" y="1343999"/>
            <a:ext cx="5040658" cy="48000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sp>
        <p:nvSpPr>
          <p:cNvPr id="7" name="Picture Placeholder 2">
            <a:extLst>
              <a:ext uri="{FF2B5EF4-FFF2-40B4-BE49-F238E27FC236}">
                <a16:creationId xmlns:a16="http://schemas.microsoft.com/office/drawing/2014/main" id="{F438F97F-CD4A-6A41-ACA8-D189589F47D4}"/>
              </a:ext>
            </a:extLst>
          </p:cNvPr>
          <p:cNvSpPr>
            <a:spLocks noGrp="1"/>
          </p:cNvSpPr>
          <p:nvPr>
            <p:ph type="pic" idx="11"/>
          </p:nvPr>
        </p:nvSpPr>
        <p:spPr>
          <a:xfrm>
            <a:off x="864113" y="1344000"/>
            <a:ext cx="5179873" cy="4895999"/>
          </a:xfrm>
          <a:solidFill>
            <a:schemeClr val="bg1"/>
          </a:solidFill>
        </p:spPr>
        <p:txBody>
          <a:bodyPr lIns="360000" tIns="360000" rIns="360000" anchor="ctr" anchorCtr="0"/>
          <a:lstStyle>
            <a:lvl1pPr marL="0" indent="0" algn="ctr">
              <a:lnSpc>
                <a:spcPts val="2667"/>
              </a:lnSpc>
              <a:spcBef>
                <a:spcPts val="0"/>
              </a:spcBef>
              <a:buNone/>
              <a:defRPr sz="2133">
                <a:solidFill>
                  <a:schemeClr val="tx1">
                    <a:lumMod val="50000"/>
                    <a:lumOff val="50000"/>
                  </a:schemeClr>
                </a:solidFill>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nl-NL"/>
              <a:t>Klik op het pictogram als u een afbeelding wilt toevoegen</a:t>
            </a:r>
            <a:endParaRPr lang="en-US"/>
          </a:p>
        </p:txBody>
      </p:sp>
      <p:grpSp>
        <p:nvGrpSpPr>
          <p:cNvPr id="8" name="Graphic 2">
            <a:extLst>
              <a:ext uri="{FF2B5EF4-FFF2-40B4-BE49-F238E27FC236}">
                <a16:creationId xmlns:a16="http://schemas.microsoft.com/office/drawing/2014/main" id="{7F9B16D7-5B62-53F3-0C73-4F4CEDD584FB}"/>
              </a:ext>
            </a:extLst>
          </p:cNvPr>
          <p:cNvGrpSpPr>
            <a:grpSpLocks noChangeAspect="1"/>
          </p:cNvGrpSpPr>
          <p:nvPr userDrawn="1"/>
        </p:nvGrpSpPr>
        <p:grpSpPr>
          <a:xfrm>
            <a:off x="8268734" y="6047720"/>
            <a:ext cx="3698154" cy="442443"/>
            <a:chOff x="879392" y="2827824"/>
            <a:chExt cx="10618826" cy="1270425"/>
          </a:xfrm>
        </p:grpSpPr>
        <p:grpSp>
          <p:nvGrpSpPr>
            <p:cNvPr id="9" name="Graphic 2">
              <a:extLst>
                <a:ext uri="{FF2B5EF4-FFF2-40B4-BE49-F238E27FC236}">
                  <a16:creationId xmlns:a16="http://schemas.microsoft.com/office/drawing/2014/main" id="{A947CC4D-869F-B012-4731-DF352D3FD000}"/>
                </a:ext>
              </a:extLst>
            </p:cNvPr>
            <p:cNvGrpSpPr/>
            <p:nvPr/>
          </p:nvGrpSpPr>
          <p:grpSpPr>
            <a:xfrm>
              <a:off x="1256680" y="3091869"/>
              <a:ext cx="853236" cy="630087"/>
              <a:chOff x="1256680" y="3091869"/>
              <a:chExt cx="853236" cy="630087"/>
            </a:xfrm>
          </p:grpSpPr>
          <p:sp>
            <p:nvSpPr>
              <p:cNvPr id="67" name="Vrije vorm 66">
                <a:extLst>
                  <a:ext uri="{FF2B5EF4-FFF2-40B4-BE49-F238E27FC236}">
                    <a16:creationId xmlns:a16="http://schemas.microsoft.com/office/drawing/2014/main" id="{FFEBE29F-DB10-7039-CC7A-E877DF766501}"/>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4446CC50-48D8-DEE4-5149-DDCC65644EC0}"/>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CA1B472A-7E31-F68B-7D59-80E491A6FDAB}"/>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9C8B6B82-95F5-5CF4-FE4E-8714D3F38547}"/>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71" name="Vrije vorm 70">
                <a:extLst>
                  <a:ext uri="{FF2B5EF4-FFF2-40B4-BE49-F238E27FC236}">
                    <a16:creationId xmlns:a16="http://schemas.microsoft.com/office/drawing/2014/main" id="{A10E38E3-00E0-7142-6198-93A7E6AF99B8}"/>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72" name="Vrije vorm 71">
                <a:extLst>
                  <a:ext uri="{FF2B5EF4-FFF2-40B4-BE49-F238E27FC236}">
                    <a16:creationId xmlns:a16="http://schemas.microsoft.com/office/drawing/2014/main" id="{507A6D7E-BDE5-82F5-4BA9-A273F24EC205}"/>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0" name="Graphic 2">
              <a:extLst>
                <a:ext uri="{FF2B5EF4-FFF2-40B4-BE49-F238E27FC236}">
                  <a16:creationId xmlns:a16="http://schemas.microsoft.com/office/drawing/2014/main" id="{BCBA4343-C80A-92D9-6EFD-D4B9F29FA575}"/>
                </a:ext>
              </a:extLst>
            </p:cNvPr>
            <p:cNvGrpSpPr/>
            <p:nvPr/>
          </p:nvGrpSpPr>
          <p:grpSpPr>
            <a:xfrm>
              <a:off x="2591781" y="3013012"/>
              <a:ext cx="8906436" cy="574254"/>
              <a:chOff x="2591781" y="3013012"/>
              <a:chExt cx="8906436" cy="574254"/>
            </a:xfrm>
            <a:solidFill>
              <a:srgbClr val="005184"/>
            </a:solidFill>
          </p:grpSpPr>
          <p:sp>
            <p:nvSpPr>
              <p:cNvPr id="41" name="Vrije vorm 40">
                <a:extLst>
                  <a:ext uri="{FF2B5EF4-FFF2-40B4-BE49-F238E27FC236}">
                    <a16:creationId xmlns:a16="http://schemas.microsoft.com/office/drawing/2014/main" id="{897C6F3A-0E04-63D6-A43E-E9006436D435}"/>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60F41096-E414-FB99-733D-CBE27308D028}"/>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00A54E00-684E-010C-F171-8A84D484F46E}"/>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F35F17E0-EFDB-F249-59F1-B37865E5286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B4EF6273-77F3-5231-02F5-1F63EB2D8B85}"/>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5C6073E0-40D8-09C8-59C8-D1737D82AC5C}"/>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79A00860-8585-14A1-906F-B93AAC85A7D5}"/>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5CBBC1ED-CC31-19BB-B014-BA5BEF11CA4D}"/>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BF43C3F9-749B-D7AD-EC60-42A12591D6FB}"/>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411C6291-2381-4619-1240-F3A9A2697B03}"/>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A5FCA52D-F8F1-9BE9-790C-797FF7446B1E}"/>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FC0DFC61-1FDC-4D83-8F32-5C39946BE7BF}"/>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2F4F8CC3-DCAF-507F-EC8E-A64ADFF7E0D6}"/>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1C9AE8F2-4B98-03E4-7993-662FCA840541}"/>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0F95DBAF-2729-04EE-3FB5-23A6625EA79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D3FA3B4C-661E-9C6F-EDC8-EC467E5A5357}"/>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FE17B617-B770-DA73-8BAC-124E1EC1F42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8131E989-4187-FB0C-EE0E-FDFB64102D0D}"/>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FE86E880-42B2-994A-EE1B-A3DF35B632A5}"/>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67ADCCB4-CAE2-AEC2-0BEE-5229B6E98AB6}"/>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4BEB226A-6149-C21F-4642-5B4711E2BE70}"/>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D0150EE-16B2-ECC1-BBF3-CEE378E2C225}"/>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7C15F871-65F7-B469-CEB7-6DA0EA8B04F8}"/>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DF9137D0-9321-9BFA-AE58-1ADE73D70719}"/>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7E5B65B3-92E2-8BA8-B405-1F0DBA83AF95}"/>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34DB5006-20DB-D072-EA43-24170706C0B8}"/>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1" name="Graphic 2">
              <a:extLst>
                <a:ext uri="{FF2B5EF4-FFF2-40B4-BE49-F238E27FC236}">
                  <a16:creationId xmlns:a16="http://schemas.microsoft.com/office/drawing/2014/main" id="{F59F600D-DD97-AC5F-C6C8-92A56E54FC22}"/>
                </a:ext>
              </a:extLst>
            </p:cNvPr>
            <p:cNvGrpSpPr/>
            <p:nvPr/>
          </p:nvGrpSpPr>
          <p:grpSpPr>
            <a:xfrm>
              <a:off x="2582296" y="3655179"/>
              <a:ext cx="5270759" cy="237639"/>
              <a:chOff x="2582296" y="3655179"/>
              <a:chExt cx="5270759" cy="237639"/>
            </a:xfrm>
            <a:solidFill>
              <a:srgbClr val="005184"/>
            </a:solidFill>
          </p:grpSpPr>
          <p:sp>
            <p:nvSpPr>
              <p:cNvPr id="13" name="Vrije vorm 12">
                <a:extLst>
                  <a:ext uri="{FF2B5EF4-FFF2-40B4-BE49-F238E27FC236}">
                    <a16:creationId xmlns:a16="http://schemas.microsoft.com/office/drawing/2014/main" id="{36C9AF7B-590B-EF7E-841F-5703EBBC5A94}"/>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F341947B-2BE3-940A-9554-8C68B2E3D5C5}"/>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FD34C496-027B-C1D5-93A4-D3CB95FBB81B}"/>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2C76B735-46A6-9B7B-5F07-645DB379182A}"/>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010C563C-4268-35AA-9A8C-FD2B9EE5DC46}"/>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1CEDE20F-565C-91A7-CE80-30A2D90D19BE}"/>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D15B14F4-5EFF-B70A-AE2E-4585A3D2078E}"/>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BFBEA4B3-80CD-D997-9BE0-06FE0655AD2C}"/>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0AA742D-20E5-6EEE-F867-1537DB128F49}"/>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58F375CA-18D9-8171-C8D5-536D5D2960E4}"/>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74DAF28D-0C30-59D0-3567-919C90F2646C}"/>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43B3C33F-9249-A390-D2C0-6995E86C1091}"/>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D96AE1A6-10E1-90CF-F093-07D97503493E}"/>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4345D563-69FD-C989-E166-9CE17232BEB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BAB06ADF-0E67-D97E-D6EF-A50915134771}"/>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AD1E28AF-5CF5-00E6-CD60-CF94EA889F89}"/>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B9602F3A-2F3B-383D-B380-6E20911BE558}"/>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97FA2193-2654-F51D-883B-2A51D59BC736}"/>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D5EB19EB-DF01-5E5D-822B-B270CEE7A47F}"/>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1606AB52-4412-C533-EC45-12B9B24C5C67}"/>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C4E08A7E-9980-5817-1ED8-31EC8DCDBD70}"/>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1B35D426-E22D-0E2E-90E9-E0CA99B839CB}"/>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C309FBCC-B54D-D47D-4568-A045BA7641CA}"/>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1C226B34-C6D8-9EDB-B63E-59EE7DDB1248}"/>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4A608716-E4E7-DD81-D1B0-5B89760EBD7F}"/>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BF73D961-5DAD-BEAD-70DF-52BFF70F4D62}"/>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A36721F2-7421-0F74-5D45-7A8B344919B1}"/>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B6BCA55E-B540-4041-E7B1-CFEAAFE1908B}"/>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2" name="Vrije vorm 11">
              <a:extLst>
                <a:ext uri="{FF2B5EF4-FFF2-40B4-BE49-F238E27FC236}">
                  <a16:creationId xmlns:a16="http://schemas.microsoft.com/office/drawing/2014/main" id="{8E808CBC-8F99-6C8A-C976-64DE58213886}"/>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337066829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Fotopagina-smal-tekst">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67126" cy="624000"/>
          </a:xfrm>
        </p:spPr>
        <p:txBody>
          <a:bodyPr/>
          <a:lstStyle/>
          <a:p>
            <a:r>
              <a:rPr lang="nl-NL"/>
              <a:t>Klik om stijl te bewerken</a:t>
            </a:r>
            <a:endParaRPr lang="en-US"/>
          </a:p>
        </p:txBody>
      </p:sp>
      <p:sp>
        <p:nvSpPr>
          <p:cNvPr id="3" name="Content Placeholder 2"/>
          <p:cNvSpPr>
            <a:spLocks noGrp="1"/>
          </p:cNvSpPr>
          <p:nvPr>
            <p:ph sz="half" idx="1"/>
          </p:nvPr>
        </p:nvSpPr>
        <p:spPr>
          <a:xfrm>
            <a:off x="4462817" y="1872000"/>
            <a:ext cx="6868422" cy="3922626"/>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5" name="Text Placeholder 2">
            <a:extLst>
              <a:ext uri="{FF2B5EF4-FFF2-40B4-BE49-F238E27FC236}">
                <a16:creationId xmlns:a16="http://schemas.microsoft.com/office/drawing/2014/main" id="{0B93607D-E305-B249-BDA6-F6DE5BDEDD62}"/>
              </a:ext>
            </a:extLst>
          </p:cNvPr>
          <p:cNvSpPr>
            <a:spLocks noGrp="1"/>
          </p:cNvSpPr>
          <p:nvPr>
            <p:ph type="body" idx="10" hasCustomPrompt="1"/>
          </p:nvPr>
        </p:nvSpPr>
        <p:spPr>
          <a:xfrm>
            <a:off x="4462816" y="1343999"/>
            <a:ext cx="6868422" cy="48000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sp>
        <p:nvSpPr>
          <p:cNvPr id="7" name="Picture Placeholder 2">
            <a:extLst>
              <a:ext uri="{FF2B5EF4-FFF2-40B4-BE49-F238E27FC236}">
                <a16:creationId xmlns:a16="http://schemas.microsoft.com/office/drawing/2014/main" id="{F438F97F-CD4A-6A41-ACA8-D189589F47D4}"/>
              </a:ext>
            </a:extLst>
          </p:cNvPr>
          <p:cNvSpPr>
            <a:spLocks noGrp="1"/>
          </p:cNvSpPr>
          <p:nvPr>
            <p:ph type="pic" idx="11"/>
          </p:nvPr>
        </p:nvSpPr>
        <p:spPr>
          <a:xfrm>
            <a:off x="862348" y="1344000"/>
            <a:ext cx="3360438" cy="4895999"/>
          </a:xfrm>
          <a:solidFill>
            <a:schemeClr val="bg1"/>
          </a:solidFill>
        </p:spPr>
        <p:txBody>
          <a:bodyPr lIns="360000" tIns="360000" rIns="360000" anchor="ctr" anchorCtr="0"/>
          <a:lstStyle>
            <a:lvl1pPr marL="0" indent="0" algn="ctr">
              <a:lnSpc>
                <a:spcPts val="2667"/>
              </a:lnSpc>
              <a:spcBef>
                <a:spcPts val="0"/>
              </a:spcBef>
              <a:buNone/>
              <a:defRPr sz="2133">
                <a:solidFill>
                  <a:schemeClr val="tx1">
                    <a:lumMod val="50000"/>
                    <a:lumOff val="50000"/>
                  </a:schemeClr>
                </a:solidFill>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nl-NL"/>
              <a:t>Klik op het pictogram als u een afbeelding wilt toevoegen</a:t>
            </a:r>
            <a:endParaRPr lang="en-US"/>
          </a:p>
        </p:txBody>
      </p:sp>
      <p:grpSp>
        <p:nvGrpSpPr>
          <p:cNvPr id="9" name="Graphic 2">
            <a:extLst>
              <a:ext uri="{FF2B5EF4-FFF2-40B4-BE49-F238E27FC236}">
                <a16:creationId xmlns:a16="http://schemas.microsoft.com/office/drawing/2014/main" id="{BE1482F1-209C-EA38-CF2B-45365A704FCF}"/>
              </a:ext>
            </a:extLst>
          </p:cNvPr>
          <p:cNvGrpSpPr>
            <a:grpSpLocks noChangeAspect="1"/>
          </p:cNvGrpSpPr>
          <p:nvPr userDrawn="1"/>
        </p:nvGrpSpPr>
        <p:grpSpPr>
          <a:xfrm>
            <a:off x="8268734" y="6047720"/>
            <a:ext cx="3698154" cy="442443"/>
            <a:chOff x="879392" y="2827824"/>
            <a:chExt cx="10618826" cy="1270425"/>
          </a:xfrm>
        </p:grpSpPr>
        <p:grpSp>
          <p:nvGrpSpPr>
            <p:cNvPr id="10" name="Graphic 2">
              <a:extLst>
                <a:ext uri="{FF2B5EF4-FFF2-40B4-BE49-F238E27FC236}">
                  <a16:creationId xmlns:a16="http://schemas.microsoft.com/office/drawing/2014/main" id="{D36C2A6E-ACC1-FC25-DBC0-00FB0411E3FD}"/>
                </a:ext>
              </a:extLst>
            </p:cNvPr>
            <p:cNvGrpSpPr/>
            <p:nvPr/>
          </p:nvGrpSpPr>
          <p:grpSpPr>
            <a:xfrm>
              <a:off x="1256680" y="3091869"/>
              <a:ext cx="853236" cy="630087"/>
              <a:chOff x="1256680" y="3091869"/>
              <a:chExt cx="853236" cy="630087"/>
            </a:xfrm>
          </p:grpSpPr>
          <p:sp>
            <p:nvSpPr>
              <p:cNvPr id="68" name="Vrije vorm 67">
                <a:extLst>
                  <a:ext uri="{FF2B5EF4-FFF2-40B4-BE49-F238E27FC236}">
                    <a16:creationId xmlns:a16="http://schemas.microsoft.com/office/drawing/2014/main" id="{17B594F6-1E56-3E89-7BC1-C50F8AD4169C}"/>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20182B84-ED7B-9C39-EE9D-830939AF8602}"/>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44E9D2F0-1119-EAE9-96D7-AD723B8EB2B4}"/>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71" name="Vrije vorm 70">
                <a:extLst>
                  <a:ext uri="{FF2B5EF4-FFF2-40B4-BE49-F238E27FC236}">
                    <a16:creationId xmlns:a16="http://schemas.microsoft.com/office/drawing/2014/main" id="{6A564D89-0D2D-B8FE-F7E5-C5049B996DAF}"/>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72" name="Vrije vorm 71">
                <a:extLst>
                  <a:ext uri="{FF2B5EF4-FFF2-40B4-BE49-F238E27FC236}">
                    <a16:creationId xmlns:a16="http://schemas.microsoft.com/office/drawing/2014/main" id="{330FAA08-578A-D0EE-999F-6A159DE25972}"/>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73" name="Vrije vorm 72">
                <a:extLst>
                  <a:ext uri="{FF2B5EF4-FFF2-40B4-BE49-F238E27FC236}">
                    <a16:creationId xmlns:a16="http://schemas.microsoft.com/office/drawing/2014/main" id="{CCD68FB6-71F1-D672-DFBE-D1FD3F490A77}"/>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1" name="Graphic 2">
              <a:extLst>
                <a:ext uri="{FF2B5EF4-FFF2-40B4-BE49-F238E27FC236}">
                  <a16:creationId xmlns:a16="http://schemas.microsoft.com/office/drawing/2014/main" id="{19E903D6-553A-950E-8EBC-0F3828B0267D}"/>
                </a:ext>
              </a:extLst>
            </p:cNvPr>
            <p:cNvGrpSpPr/>
            <p:nvPr/>
          </p:nvGrpSpPr>
          <p:grpSpPr>
            <a:xfrm>
              <a:off x="2591781" y="3013012"/>
              <a:ext cx="8906436" cy="574254"/>
              <a:chOff x="2591781" y="3013012"/>
              <a:chExt cx="8906436" cy="574254"/>
            </a:xfrm>
            <a:solidFill>
              <a:srgbClr val="005184"/>
            </a:solidFill>
          </p:grpSpPr>
          <p:sp>
            <p:nvSpPr>
              <p:cNvPr id="42" name="Vrije vorm 41">
                <a:extLst>
                  <a:ext uri="{FF2B5EF4-FFF2-40B4-BE49-F238E27FC236}">
                    <a16:creationId xmlns:a16="http://schemas.microsoft.com/office/drawing/2014/main" id="{7C631BFA-AA99-1FF0-1D26-9492745600BA}"/>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FAE46ABE-BF57-87EE-C822-A629D2CAE2E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2CC4D53C-F6DA-0E34-CF11-DBF002E4A605}"/>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6B0A329E-7605-4C0D-DAF7-EAE357CB7414}"/>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78694DE2-87B1-5F7C-EE6E-CAA6B535554A}"/>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9656AA5A-6BB9-AF45-1513-FB3B8BC62005}"/>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EABC18D-66B7-4EF7-AD82-042925776E78}"/>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8CC84EB3-33DE-EF72-7A6D-8DAE45560CAE}"/>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AF294F51-AE64-62EC-2965-3D1B905914DA}"/>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90CC5978-123D-D851-373F-23F2C0C6F034}"/>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A4F7824F-A4C8-3C52-DF97-1C4D97937BF6}"/>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4EA9AD20-F5A1-10B8-3241-CBB0688B548C}"/>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96BBA27E-41B6-42A8-AF00-5117555050C5}"/>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88F105ED-92D9-41C0-D536-840B1DF96E01}"/>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1BF5EF63-C3D3-0B51-F26A-0CB78EE345D0}"/>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FDDDCF4C-289D-DF83-EA3F-5296CE4042D7}"/>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D483DE92-34B9-7CC1-5813-9DD0F88A6311}"/>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AC06B68C-5CDF-0009-ABF3-F2E85BEB8074}"/>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DC0E41-A8BE-CA4E-604F-1213D625035E}"/>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E7458CB6-3C71-C449-43F5-AEA92AFD3BE9}"/>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5CEAC820-221A-B553-F0E3-844DF3517AAA}"/>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58712118-67A6-6277-80D6-582E9A23B480}"/>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D48F7C10-AD80-DF08-E80D-C4E330852901}"/>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EE020E02-C9AC-98CF-C731-5085F52E963A}"/>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B0C63FB8-C5A3-6EEC-D361-FB016926F49E}"/>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3746C019-39C6-C137-1137-433FC45AA1CF}"/>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2" name="Graphic 2">
              <a:extLst>
                <a:ext uri="{FF2B5EF4-FFF2-40B4-BE49-F238E27FC236}">
                  <a16:creationId xmlns:a16="http://schemas.microsoft.com/office/drawing/2014/main" id="{F0ED68F4-9696-F6A8-272B-4021A44CC0C3}"/>
                </a:ext>
              </a:extLst>
            </p:cNvPr>
            <p:cNvGrpSpPr/>
            <p:nvPr/>
          </p:nvGrpSpPr>
          <p:grpSpPr>
            <a:xfrm>
              <a:off x="2582296" y="3655179"/>
              <a:ext cx="5270759" cy="237639"/>
              <a:chOff x="2582296" y="3655179"/>
              <a:chExt cx="5270759" cy="237639"/>
            </a:xfrm>
            <a:solidFill>
              <a:srgbClr val="005184"/>
            </a:solidFill>
          </p:grpSpPr>
          <p:sp>
            <p:nvSpPr>
              <p:cNvPr id="14" name="Vrije vorm 13">
                <a:extLst>
                  <a:ext uri="{FF2B5EF4-FFF2-40B4-BE49-F238E27FC236}">
                    <a16:creationId xmlns:a16="http://schemas.microsoft.com/office/drawing/2014/main" id="{04721C24-FE6A-FC28-B232-8A342F9C629C}"/>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6A453D9A-8945-5192-DE46-7D0B31134E60}"/>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461B0F4E-089A-57D4-74C9-71641C3DE692}"/>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95129E88-18CC-13A6-E9BC-F476953718CF}"/>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6D572418-0CD0-65B7-AFB9-5CD07A4D5F43}"/>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B29F4339-8EE7-B8BC-CBCF-AF0BC7375A0F}"/>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A53400B8-F59E-4CDA-3AEE-E8EB68612659}"/>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9ADCD494-146D-5EBF-F101-E29C24203045}"/>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CC088479-A9C4-F5D4-9191-D3F30C281241}"/>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032E724-E299-E064-4075-0BD62A96ADFE}"/>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66C3D951-F0C6-CE56-320B-E21882E6C509}"/>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590260ED-3FD3-F512-500E-448857828053}"/>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2E4D2132-07DE-5974-17BA-3BB77319596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239A79BD-AA58-468B-E8AA-7B06B46EB623}"/>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039F9E03-6111-9072-76FC-60B85696B3A2}"/>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1CD3001C-BA12-BFCA-5C25-EEF6E6418AA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C705F0DB-0477-0385-9935-C4AB15F4BE49}"/>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D96D9F34-412E-F71F-3D44-1DC7B399871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76F2ECCB-E8C5-5055-61DF-F4EF81574933}"/>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72A0FDEC-8076-F0DF-ABD2-B86C63B61FCF}"/>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F9CAFDCC-CAAF-2BCC-E34A-18A860593CF7}"/>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81A85E96-E267-20C7-4C86-59E425BF6A33}"/>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5D39152C-8D9A-7A21-0CED-2F6C5DF253BF}"/>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7D7C3008-7B54-B7BD-2377-D1E095675268}"/>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65A1F0F7-8472-C07A-1E13-9E4A74713169}"/>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76EF4C27-6467-1C26-30A4-F4FC21238C66}"/>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3C9E255D-5617-6639-676D-91FFE4D8F0CA}"/>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52F0762F-DFC1-D878-BB84-2AE9D9E4A5D7}"/>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3" name="Vrije vorm 12">
              <a:extLst>
                <a:ext uri="{FF2B5EF4-FFF2-40B4-BE49-F238E27FC236}">
                  <a16:creationId xmlns:a16="http://schemas.microsoft.com/office/drawing/2014/main" id="{E236AA4E-AF60-2BFC-72C4-A823B58DEAC0}"/>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318868680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el-lege-pagina">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29041366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ege-pagina">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421407368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el-blanco">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9CEFBDC4-5537-49C9-1204-1E16085DB74C}"/>
              </a:ext>
            </a:extLst>
          </p:cNvPr>
          <p:cNvSpPr/>
          <p:nvPr userDrawn="1"/>
        </p:nvSpPr>
        <p:spPr>
          <a:xfrm>
            <a:off x="1" y="6198670"/>
            <a:ext cx="12193589" cy="5390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spTree>
    <p:extLst>
      <p:ext uri="{BB962C8B-B14F-4D97-AF65-F5344CB8AC3E}">
        <p14:creationId xmlns:p14="http://schemas.microsoft.com/office/powerpoint/2010/main" val="244088867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laceholder_1">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
        <p:nvSpPr>
          <p:cNvPr id="3" name="Rechthoek 2">
            <a:extLst>
              <a:ext uri="{FF2B5EF4-FFF2-40B4-BE49-F238E27FC236}">
                <a16:creationId xmlns:a16="http://schemas.microsoft.com/office/drawing/2014/main" id="{30EF2BCA-E121-589F-4018-4BEBC0DB3A98}"/>
              </a:ext>
            </a:extLst>
          </p:cNvPr>
          <p:cNvSpPr/>
          <p:nvPr userDrawn="1"/>
        </p:nvSpPr>
        <p:spPr>
          <a:xfrm>
            <a:off x="794" y="1487171"/>
            <a:ext cx="12192000" cy="5252994"/>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sp>
        <p:nvSpPr>
          <p:cNvPr id="69" name="Afgeronde rechthoek 68">
            <a:extLst>
              <a:ext uri="{FF2B5EF4-FFF2-40B4-BE49-F238E27FC236}">
                <a16:creationId xmlns:a16="http://schemas.microsoft.com/office/drawing/2014/main" id="{8CA6AA8A-8105-6845-5A86-530A49736B17}"/>
              </a:ext>
            </a:extLst>
          </p:cNvPr>
          <p:cNvSpPr/>
          <p:nvPr userDrawn="1"/>
        </p:nvSpPr>
        <p:spPr>
          <a:xfrm>
            <a:off x="343520" y="4035389"/>
            <a:ext cx="5399434" cy="513387"/>
          </a:xfrm>
          <a:prstGeom prst="roundRect">
            <a:avLst>
              <a:gd name="adj" fmla="val 50000"/>
            </a:avLst>
          </a:prstGeom>
          <a:solidFill>
            <a:schemeClr val="tx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0" name="Afgeronde rechthoek 69">
            <a:extLst>
              <a:ext uri="{FF2B5EF4-FFF2-40B4-BE49-F238E27FC236}">
                <a16:creationId xmlns:a16="http://schemas.microsoft.com/office/drawing/2014/main" id="{B3468AE6-13DB-B3E4-BBC0-FC813F3B33F3}"/>
              </a:ext>
            </a:extLst>
          </p:cNvPr>
          <p:cNvSpPr/>
          <p:nvPr userDrawn="1"/>
        </p:nvSpPr>
        <p:spPr>
          <a:xfrm>
            <a:off x="343520" y="4857442"/>
            <a:ext cx="5399434" cy="513387"/>
          </a:xfrm>
          <a:prstGeom prst="roundRect">
            <a:avLst>
              <a:gd name="adj" fmla="val 50000"/>
            </a:avLst>
          </a:prstGeom>
          <a:solidFill>
            <a:schemeClr val="tx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1" name="Afgeronde rechthoek 70">
            <a:extLst>
              <a:ext uri="{FF2B5EF4-FFF2-40B4-BE49-F238E27FC236}">
                <a16:creationId xmlns:a16="http://schemas.microsoft.com/office/drawing/2014/main" id="{BFACB1DA-0309-D1AF-800C-0AE84B261129}"/>
              </a:ext>
            </a:extLst>
          </p:cNvPr>
          <p:cNvSpPr/>
          <p:nvPr userDrawn="1"/>
        </p:nvSpPr>
        <p:spPr>
          <a:xfrm>
            <a:off x="343520" y="2387035"/>
            <a:ext cx="5399434" cy="513387"/>
          </a:xfrm>
          <a:prstGeom prst="roundRect">
            <a:avLst>
              <a:gd name="adj" fmla="val 50000"/>
            </a:avLst>
          </a:prstGeom>
          <a:solidFill>
            <a:schemeClr val="tx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2" name="Afgeronde rechthoek 71">
            <a:extLst>
              <a:ext uri="{FF2B5EF4-FFF2-40B4-BE49-F238E27FC236}">
                <a16:creationId xmlns:a16="http://schemas.microsoft.com/office/drawing/2014/main" id="{DB9C3437-B033-C806-E0B7-FC0212FD1A57}"/>
              </a:ext>
            </a:extLst>
          </p:cNvPr>
          <p:cNvSpPr/>
          <p:nvPr userDrawn="1"/>
        </p:nvSpPr>
        <p:spPr>
          <a:xfrm>
            <a:off x="343520" y="3211212"/>
            <a:ext cx="5399434" cy="513387"/>
          </a:xfrm>
          <a:prstGeom prst="roundRect">
            <a:avLst>
              <a:gd name="adj" fmla="val 50000"/>
            </a:avLst>
          </a:prstGeom>
          <a:solidFill>
            <a:schemeClr val="tx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3" name="Afgeronde rechthoek 72">
            <a:extLst>
              <a:ext uri="{FF2B5EF4-FFF2-40B4-BE49-F238E27FC236}">
                <a16:creationId xmlns:a16="http://schemas.microsoft.com/office/drawing/2014/main" id="{25E4FFAF-9F31-87AD-A258-0BC93E4B0E59}"/>
              </a:ext>
            </a:extLst>
          </p:cNvPr>
          <p:cNvSpPr/>
          <p:nvPr userDrawn="1"/>
        </p:nvSpPr>
        <p:spPr>
          <a:xfrm>
            <a:off x="0" y="1479356"/>
            <a:ext cx="6086475" cy="496556"/>
          </a:xfrm>
          <a:prstGeom prst="roundRect">
            <a:avLst>
              <a:gd name="adj" fmla="val 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lIns="180000" rtlCol="0" anchor="ctr"/>
          <a:lstStyle/>
          <a:p>
            <a:endParaRPr lang="nl-NL" sz="2000">
              <a:solidFill>
                <a:schemeClr val="bg1"/>
              </a:solidFill>
            </a:endParaRPr>
          </a:p>
        </p:txBody>
      </p:sp>
      <p:sp>
        <p:nvSpPr>
          <p:cNvPr id="74" name="Afgeronde rechthoek 73">
            <a:extLst>
              <a:ext uri="{FF2B5EF4-FFF2-40B4-BE49-F238E27FC236}">
                <a16:creationId xmlns:a16="http://schemas.microsoft.com/office/drawing/2014/main" id="{EC4A9D3B-C00C-13EA-0F9F-47CC2A5B25E6}"/>
              </a:ext>
            </a:extLst>
          </p:cNvPr>
          <p:cNvSpPr/>
          <p:nvPr userDrawn="1"/>
        </p:nvSpPr>
        <p:spPr>
          <a:xfrm>
            <a:off x="6108700" y="1479356"/>
            <a:ext cx="6084093" cy="496556"/>
          </a:xfrm>
          <a:prstGeom prst="roundRect">
            <a:avLst>
              <a:gd name="adj" fmla="val 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180000" rIns="180000" rtlCol="0" anchor="ctr"/>
          <a:lstStyle/>
          <a:p>
            <a:endParaRPr lang="nl-NL" sz="2000">
              <a:solidFill>
                <a:schemeClr val="bg1"/>
              </a:solidFill>
            </a:endParaRPr>
          </a:p>
        </p:txBody>
      </p:sp>
      <p:sp>
        <p:nvSpPr>
          <p:cNvPr id="75" name="Afgeronde rechthoek 74">
            <a:extLst>
              <a:ext uri="{FF2B5EF4-FFF2-40B4-BE49-F238E27FC236}">
                <a16:creationId xmlns:a16="http://schemas.microsoft.com/office/drawing/2014/main" id="{AD326E1C-41A1-FC7C-DBB4-B26C07BE8546}"/>
              </a:ext>
            </a:extLst>
          </p:cNvPr>
          <p:cNvSpPr/>
          <p:nvPr userDrawn="1"/>
        </p:nvSpPr>
        <p:spPr>
          <a:xfrm>
            <a:off x="6451029" y="4035389"/>
            <a:ext cx="5399434" cy="513387"/>
          </a:xfrm>
          <a:prstGeom prst="roundRect">
            <a:avLst>
              <a:gd name="adj" fmla="val 50000"/>
            </a:avLst>
          </a:prstGeom>
          <a:solidFill>
            <a:schemeClr val="accent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6" name="Afgeronde rechthoek 75">
            <a:extLst>
              <a:ext uri="{FF2B5EF4-FFF2-40B4-BE49-F238E27FC236}">
                <a16:creationId xmlns:a16="http://schemas.microsoft.com/office/drawing/2014/main" id="{E9054A60-2FDA-6903-8CEB-AA92AA0C3363}"/>
              </a:ext>
            </a:extLst>
          </p:cNvPr>
          <p:cNvSpPr/>
          <p:nvPr userDrawn="1"/>
        </p:nvSpPr>
        <p:spPr>
          <a:xfrm>
            <a:off x="6451029" y="2387035"/>
            <a:ext cx="5399434" cy="513387"/>
          </a:xfrm>
          <a:prstGeom prst="roundRect">
            <a:avLst>
              <a:gd name="adj" fmla="val 50000"/>
            </a:avLst>
          </a:prstGeom>
          <a:solidFill>
            <a:schemeClr val="accent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7" name="Afgeronde rechthoek 76">
            <a:extLst>
              <a:ext uri="{FF2B5EF4-FFF2-40B4-BE49-F238E27FC236}">
                <a16:creationId xmlns:a16="http://schemas.microsoft.com/office/drawing/2014/main" id="{84F4B05C-BF07-A26E-9900-61E7DCCE6D13}"/>
              </a:ext>
            </a:extLst>
          </p:cNvPr>
          <p:cNvSpPr/>
          <p:nvPr userDrawn="1"/>
        </p:nvSpPr>
        <p:spPr>
          <a:xfrm>
            <a:off x="6451029" y="3211212"/>
            <a:ext cx="5399434" cy="513387"/>
          </a:xfrm>
          <a:prstGeom prst="roundRect">
            <a:avLst>
              <a:gd name="adj" fmla="val 50000"/>
            </a:avLst>
          </a:prstGeom>
          <a:solidFill>
            <a:schemeClr val="accent2"/>
          </a:solidFill>
          <a:ln w="6350" cap="flat">
            <a:noFill/>
            <a:prstDash val="solid"/>
            <a:miter/>
          </a:ln>
        </p:spPr>
        <p:txBody>
          <a:bodyPr wrap="square" lIns="90000" rIns="90000" bIns="72000" rtlCol="0" anchor="ctr">
            <a:spAutoFit/>
          </a:bodyPr>
          <a:lstStyle/>
          <a:p>
            <a:endParaRPr lang="nl-NL" sz="1600">
              <a:solidFill>
                <a:schemeClr val="bg1"/>
              </a:solidFill>
            </a:endParaRPr>
          </a:p>
        </p:txBody>
      </p:sp>
      <p:sp>
        <p:nvSpPr>
          <p:cNvPr id="78" name="Afgeronde rechthoek 77">
            <a:extLst>
              <a:ext uri="{FF2B5EF4-FFF2-40B4-BE49-F238E27FC236}">
                <a16:creationId xmlns:a16="http://schemas.microsoft.com/office/drawing/2014/main" id="{44EB81CC-0064-802A-94E7-931FC53416B7}"/>
              </a:ext>
            </a:extLst>
          </p:cNvPr>
          <p:cNvSpPr/>
          <p:nvPr userDrawn="1"/>
        </p:nvSpPr>
        <p:spPr>
          <a:xfrm>
            <a:off x="6445741" y="4857442"/>
            <a:ext cx="5399434" cy="513387"/>
          </a:xfrm>
          <a:prstGeom prst="roundRect">
            <a:avLst>
              <a:gd name="adj" fmla="val 50000"/>
            </a:avLst>
          </a:prstGeom>
          <a:solidFill>
            <a:schemeClr val="accent2"/>
          </a:solidFill>
          <a:ln w="6350" cap="flat">
            <a:noFill/>
            <a:prstDash val="solid"/>
            <a:miter/>
          </a:ln>
        </p:spPr>
        <p:txBody>
          <a:bodyPr wrap="square" lIns="90000" rIns="90000" bIns="72000" rtlCol="0" anchor="ctr">
            <a:spAutoFit/>
          </a:bodyPr>
          <a:lstStyle/>
          <a:p>
            <a:endParaRPr lang="nl-NL" sz="1600">
              <a:solidFill>
                <a:schemeClr val="bg1"/>
              </a:solidFill>
            </a:endParaRPr>
          </a:p>
        </p:txBody>
      </p:sp>
      <p:cxnSp>
        <p:nvCxnSpPr>
          <p:cNvPr id="79" name="Rechte verbindingslijn 78">
            <a:extLst>
              <a:ext uri="{FF2B5EF4-FFF2-40B4-BE49-F238E27FC236}">
                <a16:creationId xmlns:a16="http://schemas.microsoft.com/office/drawing/2014/main" id="{38A59EEC-D9B7-E883-B417-D57C32C2B6FF}"/>
              </a:ext>
            </a:extLst>
          </p:cNvPr>
          <p:cNvCxnSpPr>
            <a:cxnSpLocks/>
            <a:endCxn id="3" idx="2"/>
          </p:cNvCxnSpPr>
          <p:nvPr userDrawn="1"/>
        </p:nvCxnSpPr>
        <p:spPr>
          <a:xfrm>
            <a:off x="6096794" y="1975912"/>
            <a:ext cx="0" cy="4764253"/>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1" name="Tijdelijke aanduiding voor tekst 80">
            <a:extLst>
              <a:ext uri="{FF2B5EF4-FFF2-40B4-BE49-F238E27FC236}">
                <a16:creationId xmlns:a16="http://schemas.microsoft.com/office/drawing/2014/main" id="{FB09FF0C-988A-6560-05D0-1D6424188EB3}"/>
              </a:ext>
            </a:extLst>
          </p:cNvPr>
          <p:cNvSpPr>
            <a:spLocks noGrp="1"/>
          </p:cNvSpPr>
          <p:nvPr>
            <p:ph type="body" sz="quarter" idx="10"/>
          </p:nvPr>
        </p:nvSpPr>
        <p:spPr>
          <a:xfrm>
            <a:off x="343520" y="1493861"/>
            <a:ext cx="5396592" cy="468000"/>
          </a:xfrm>
        </p:spPr>
        <p:txBody>
          <a:bodyPr anchor="ctr" anchorCtr="0"/>
          <a:lstStyle>
            <a:lvl1pPr marL="0" indent="0">
              <a:buNone/>
              <a:defRPr sz="2000">
                <a:solidFill>
                  <a:schemeClr val="bg1"/>
                </a:solidFill>
              </a:defRPr>
            </a:lvl1pPr>
          </a:lstStyle>
          <a:p>
            <a:pPr lvl="0"/>
            <a:r>
              <a:rPr lang="nl-NL"/>
              <a:t>Klikken om de tekststijl van het model te bewerken</a:t>
            </a:r>
          </a:p>
        </p:txBody>
      </p:sp>
      <p:sp>
        <p:nvSpPr>
          <p:cNvPr id="83" name="Tijdelijke aanduiding voor tekst 80">
            <a:extLst>
              <a:ext uri="{FF2B5EF4-FFF2-40B4-BE49-F238E27FC236}">
                <a16:creationId xmlns:a16="http://schemas.microsoft.com/office/drawing/2014/main" id="{9539E8FE-7AFF-C271-0BD7-561A61678EFD}"/>
              </a:ext>
            </a:extLst>
          </p:cNvPr>
          <p:cNvSpPr>
            <a:spLocks noGrp="1"/>
          </p:cNvSpPr>
          <p:nvPr>
            <p:ph type="body" sz="quarter" idx="11"/>
          </p:nvPr>
        </p:nvSpPr>
        <p:spPr>
          <a:xfrm>
            <a:off x="6448581" y="1492339"/>
            <a:ext cx="5396592" cy="469522"/>
          </a:xfrm>
        </p:spPr>
        <p:txBody>
          <a:bodyPr anchor="ctr" anchorCtr="0"/>
          <a:lstStyle>
            <a:lvl1pPr marL="0" indent="0">
              <a:buNone/>
              <a:defRPr sz="2000">
                <a:solidFill>
                  <a:schemeClr val="bg1"/>
                </a:solidFill>
              </a:defRPr>
            </a:lvl1pPr>
          </a:lstStyle>
          <a:p>
            <a:pPr lvl="0"/>
            <a:r>
              <a:rPr lang="nl-NL"/>
              <a:t>Klikken om de tekststijl van het model te bewerken</a:t>
            </a:r>
          </a:p>
        </p:txBody>
      </p:sp>
      <p:sp>
        <p:nvSpPr>
          <p:cNvPr id="84" name="Tijdelijke aanduiding voor tekst 80">
            <a:extLst>
              <a:ext uri="{FF2B5EF4-FFF2-40B4-BE49-F238E27FC236}">
                <a16:creationId xmlns:a16="http://schemas.microsoft.com/office/drawing/2014/main" id="{96FEBFBF-D844-5EF9-69F1-9E64213FFA87}"/>
              </a:ext>
            </a:extLst>
          </p:cNvPr>
          <p:cNvSpPr>
            <a:spLocks noGrp="1"/>
          </p:cNvSpPr>
          <p:nvPr>
            <p:ph type="body" sz="quarter" idx="12"/>
          </p:nvPr>
        </p:nvSpPr>
        <p:spPr>
          <a:xfrm>
            <a:off x="579862" y="2409728"/>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86" name="Tijdelijke aanduiding voor tekst 80">
            <a:extLst>
              <a:ext uri="{FF2B5EF4-FFF2-40B4-BE49-F238E27FC236}">
                <a16:creationId xmlns:a16="http://schemas.microsoft.com/office/drawing/2014/main" id="{D65B58ED-FE50-EDB4-E9B4-1B7EC270DE53}"/>
              </a:ext>
            </a:extLst>
          </p:cNvPr>
          <p:cNvSpPr>
            <a:spLocks noGrp="1"/>
          </p:cNvSpPr>
          <p:nvPr>
            <p:ph type="body" sz="quarter" idx="13"/>
          </p:nvPr>
        </p:nvSpPr>
        <p:spPr>
          <a:xfrm>
            <a:off x="579862" y="3234751"/>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87" name="Tijdelijke aanduiding voor tekst 80">
            <a:extLst>
              <a:ext uri="{FF2B5EF4-FFF2-40B4-BE49-F238E27FC236}">
                <a16:creationId xmlns:a16="http://schemas.microsoft.com/office/drawing/2014/main" id="{3E04C448-68CB-63C1-8CFE-3C14E0A8D631}"/>
              </a:ext>
            </a:extLst>
          </p:cNvPr>
          <p:cNvSpPr>
            <a:spLocks noGrp="1"/>
          </p:cNvSpPr>
          <p:nvPr>
            <p:ph type="body" sz="quarter" idx="14"/>
          </p:nvPr>
        </p:nvSpPr>
        <p:spPr>
          <a:xfrm>
            <a:off x="579862" y="4058082"/>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88" name="Tijdelijke aanduiding voor tekst 80">
            <a:extLst>
              <a:ext uri="{FF2B5EF4-FFF2-40B4-BE49-F238E27FC236}">
                <a16:creationId xmlns:a16="http://schemas.microsoft.com/office/drawing/2014/main" id="{1E7CC0C8-620E-7DA7-344B-6F38A6BF8225}"/>
              </a:ext>
            </a:extLst>
          </p:cNvPr>
          <p:cNvSpPr>
            <a:spLocks noGrp="1"/>
          </p:cNvSpPr>
          <p:nvPr>
            <p:ph type="body" sz="quarter" idx="15"/>
          </p:nvPr>
        </p:nvSpPr>
        <p:spPr>
          <a:xfrm>
            <a:off x="579862" y="4883104"/>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89" name="Tijdelijke aanduiding voor tekst 80">
            <a:extLst>
              <a:ext uri="{FF2B5EF4-FFF2-40B4-BE49-F238E27FC236}">
                <a16:creationId xmlns:a16="http://schemas.microsoft.com/office/drawing/2014/main" id="{7892F73F-99A8-552D-E9C3-3528B430FF6F}"/>
              </a:ext>
            </a:extLst>
          </p:cNvPr>
          <p:cNvSpPr>
            <a:spLocks noGrp="1"/>
          </p:cNvSpPr>
          <p:nvPr>
            <p:ph type="body" sz="quarter" idx="16"/>
          </p:nvPr>
        </p:nvSpPr>
        <p:spPr>
          <a:xfrm>
            <a:off x="6718728" y="2409728"/>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90" name="Tijdelijke aanduiding voor tekst 80">
            <a:extLst>
              <a:ext uri="{FF2B5EF4-FFF2-40B4-BE49-F238E27FC236}">
                <a16:creationId xmlns:a16="http://schemas.microsoft.com/office/drawing/2014/main" id="{31BE5BFE-5348-1249-C758-F5577C871A0F}"/>
              </a:ext>
            </a:extLst>
          </p:cNvPr>
          <p:cNvSpPr>
            <a:spLocks noGrp="1"/>
          </p:cNvSpPr>
          <p:nvPr>
            <p:ph type="body" sz="quarter" idx="17"/>
          </p:nvPr>
        </p:nvSpPr>
        <p:spPr>
          <a:xfrm>
            <a:off x="6718728" y="3234751"/>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91" name="Tijdelijke aanduiding voor tekst 80">
            <a:extLst>
              <a:ext uri="{FF2B5EF4-FFF2-40B4-BE49-F238E27FC236}">
                <a16:creationId xmlns:a16="http://schemas.microsoft.com/office/drawing/2014/main" id="{32CF15AA-21FE-99DC-68BC-BE3B3444B809}"/>
              </a:ext>
            </a:extLst>
          </p:cNvPr>
          <p:cNvSpPr>
            <a:spLocks noGrp="1"/>
          </p:cNvSpPr>
          <p:nvPr>
            <p:ph type="body" sz="quarter" idx="18"/>
          </p:nvPr>
        </p:nvSpPr>
        <p:spPr>
          <a:xfrm>
            <a:off x="6718728" y="4058082"/>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sp>
        <p:nvSpPr>
          <p:cNvPr id="92" name="Tijdelijke aanduiding voor tekst 80">
            <a:extLst>
              <a:ext uri="{FF2B5EF4-FFF2-40B4-BE49-F238E27FC236}">
                <a16:creationId xmlns:a16="http://schemas.microsoft.com/office/drawing/2014/main" id="{77A7D102-9F24-D2DA-72A1-E1CCEC16428D}"/>
              </a:ext>
            </a:extLst>
          </p:cNvPr>
          <p:cNvSpPr>
            <a:spLocks noGrp="1"/>
          </p:cNvSpPr>
          <p:nvPr>
            <p:ph type="body" sz="quarter" idx="19"/>
          </p:nvPr>
        </p:nvSpPr>
        <p:spPr>
          <a:xfrm>
            <a:off x="6718728" y="4883104"/>
            <a:ext cx="4917689" cy="468000"/>
          </a:xfrm>
        </p:spPr>
        <p:txBody>
          <a:bodyPr anchor="ctr" anchorCtr="0"/>
          <a:lstStyle>
            <a:lvl1pPr marL="0" indent="0">
              <a:buNone/>
              <a:defRPr sz="1600">
                <a:solidFill>
                  <a:schemeClr val="bg1"/>
                </a:solidFill>
              </a:defRPr>
            </a:lvl1pPr>
          </a:lstStyle>
          <a:p>
            <a:pPr lvl="0"/>
            <a:r>
              <a:rPr lang="nl-NL"/>
              <a:t>Klikken om de tekststijl van het model te bewerken</a:t>
            </a:r>
          </a:p>
        </p:txBody>
      </p:sp>
      <p:grpSp>
        <p:nvGrpSpPr>
          <p:cNvPr id="96" name="Graphic 2">
            <a:extLst>
              <a:ext uri="{FF2B5EF4-FFF2-40B4-BE49-F238E27FC236}">
                <a16:creationId xmlns:a16="http://schemas.microsoft.com/office/drawing/2014/main" id="{4D9FB358-4790-76B8-010C-6403D193FA4B}"/>
              </a:ext>
            </a:extLst>
          </p:cNvPr>
          <p:cNvGrpSpPr>
            <a:grpSpLocks noChangeAspect="1"/>
          </p:cNvGrpSpPr>
          <p:nvPr/>
        </p:nvGrpSpPr>
        <p:grpSpPr>
          <a:xfrm>
            <a:off x="8268734" y="6047720"/>
            <a:ext cx="3698154" cy="442443"/>
            <a:chOff x="879392" y="2827824"/>
            <a:chExt cx="10618826" cy="1270425"/>
          </a:xfrm>
        </p:grpSpPr>
        <p:grpSp>
          <p:nvGrpSpPr>
            <p:cNvPr id="97" name="Graphic 2">
              <a:extLst>
                <a:ext uri="{FF2B5EF4-FFF2-40B4-BE49-F238E27FC236}">
                  <a16:creationId xmlns:a16="http://schemas.microsoft.com/office/drawing/2014/main" id="{56897838-5B09-C0AF-6FA1-9266A439C755}"/>
                </a:ext>
              </a:extLst>
            </p:cNvPr>
            <p:cNvGrpSpPr/>
            <p:nvPr/>
          </p:nvGrpSpPr>
          <p:grpSpPr>
            <a:xfrm>
              <a:off x="1256680" y="3091869"/>
              <a:ext cx="853236" cy="630087"/>
              <a:chOff x="1256680" y="3091869"/>
              <a:chExt cx="853236" cy="630087"/>
            </a:xfrm>
          </p:grpSpPr>
          <p:sp>
            <p:nvSpPr>
              <p:cNvPr id="155" name="Vrije vorm 154">
                <a:extLst>
                  <a:ext uri="{FF2B5EF4-FFF2-40B4-BE49-F238E27FC236}">
                    <a16:creationId xmlns:a16="http://schemas.microsoft.com/office/drawing/2014/main" id="{4940251B-DFD3-2690-1687-B065D912CF49}"/>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031CD919-B4D5-BDE0-8D68-F83176F367F8}"/>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D3D95149-9914-9F3C-B074-5C849C384C2B}"/>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64B7B6FF-193D-9BCC-FEB5-C978323AD5FE}"/>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98AD943E-806B-7932-97B8-94EA6E1BE260}"/>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F433F469-1C03-0CAA-D242-9C8726739B98}"/>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98" name="Graphic 2">
              <a:extLst>
                <a:ext uri="{FF2B5EF4-FFF2-40B4-BE49-F238E27FC236}">
                  <a16:creationId xmlns:a16="http://schemas.microsoft.com/office/drawing/2014/main" id="{B3C105DF-823C-02DC-20F6-823137FE7DC0}"/>
                </a:ext>
              </a:extLst>
            </p:cNvPr>
            <p:cNvGrpSpPr/>
            <p:nvPr/>
          </p:nvGrpSpPr>
          <p:grpSpPr>
            <a:xfrm>
              <a:off x="2591781" y="3013012"/>
              <a:ext cx="8906436" cy="574254"/>
              <a:chOff x="2591781" y="3013012"/>
              <a:chExt cx="8906436" cy="574254"/>
            </a:xfrm>
            <a:solidFill>
              <a:srgbClr val="005184"/>
            </a:solidFill>
          </p:grpSpPr>
          <p:sp>
            <p:nvSpPr>
              <p:cNvPr id="129" name="Vrije vorm 128">
                <a:extLst>
                  <a:ext uri="{FF2B5EF4-FFF2-40B4-BE49-F238E27FC236}">
                    <a16:creationId xmlns:a16="http://schemas.microsoft.com/office/drawing/2014/main" id="{8F8F9AB9-91F1-1DD7-C121-D1A80474976D}"/>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130" name="Vrije vorm 129">
                <a:extLst>
                  <a:ext uri="{FF2B5EF4-FFF2-40B4-BE49-F238E27FC236}">
                    <a16:creationId xmlns:a16="http://schemas.microsoft.com/office/drawing/2014/main" id="{610F8296-A98B-1A49-74DD-6AA80B62BAF0}"/>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10DC2B45-7D9C-AC91-9AF3-A93ECF555EEE}"/>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94F9B347-DC7D-C92D-2EC9-2A341B71B20C}"/>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E132B2E8-F0C3-C67D-66F2-A297387AD4F3}"/>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38FA2BF5-CA26-64C4-DD5B-EE51D4AE231E}"/>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CC473264-C1AF-23E8-B1B7-62FA69F0C988}"/>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36" name="Vrije vorm 135">
                <a:extLst>
                  <a:ext uri="{FF2B5EF4-FFF2-40B4-BE49-F238E27FC236}">
                    <a16:creationId xmlns:a16="http://schemas.microsoft.com/office/drawing/2014/main" id="{FED55EAF-6C3E-BCBD-1B88-3FEDAF32AA86}"/>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37" name="Vrije vorm 136">
                <a:extLst>
                  <a:ext uri="{FF2B5EF4-FFF2-40B4-BE49-F238E27FC236}">
                    <a16:creationId xmlns:a16="http://schemas.microsoft.com/office/drawing/2014/main" id="{CAB5737E-0D11-789C-5F15-A42D6B45EFD3}"/>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138" name="Vrije vorm 137">
                <a:extLst>
                  <a:ext uri="{FF2B5EF4-FFF2-40B4-BE49-F238E27FC236}">
                    <a16:creationId xmlns:a16="http://schemas.microsoft.com/office/drawing/2014/main" id="{8CFC2AE3-5D3F-547D-EE58-BC8B6C58BCD8}"/>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39" name="Vrije vorm 138">
                <a:extLst>
                  <a:ext uri="{FF2B5EF4-FFF2-40B4-BE49-F238E27FC236}">
                    <a16:creationId xmlns:a16="http://schemas.microsoft.com/office/drawing/2014/main" id="{1A05217E-484D-431F-0DA2-459C0160B26F}"/>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140" name="Vrije vorm 139">
                <a:extLst>
                  <a:ext uri="{FF2B5EF4-FFF2-40B4-BE49-F238E27FC236}">
                    <a16:creationId xmlns:a16="http://schemas.microsoft.com/office/drawing/2014/main" id="{19F352BE-43D6-C5EA-FD5E-63061BD4457D}"/>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BAF273A1-03D4-6B0E-47A0-B9CCBB2F6E40}"/>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3A6716F4-282D-EDC2-14F3-296E6ECEC80A}"/>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143" name="Vrije vorm 142">
                <a:extLst>
                  <a:ext uri="{FF2B5EF4-FFF2-40B4-BE49-F238E27FC236}">
                    <a16:creationId xmlns:a16="http://schemas.microsoft.com/office/drawing/2014/main" id="{6E8C9C1A-6F92-E145-8753-8AAD80F4D48E}"/>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144" name="Vrije vorm 143">
                <a:extLst>
                  <a:ext uri="{FF2B5EF4-FFF2-40B4-BE49-F238E27FC236}">
                    <a16:creationId xmlns:a16="http://schemas.microsoft.com/office/drawing/2014/main" id="{7997B4FE-65CA-816F-BE42-0475A566195F}"/>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45" name="Vrije vorm 144">
                <a:extLst>
                  <a:ext uri="{FF2B5EF4-FFF2-40B4-BE49-F238E27FC236}">
                    <a16:creationId xmlns:a16="http://schemas.microsoft.com/office/drawing/2014/main" id="{CF10A12B-8A7A-F644-B8E2-851E3A43DCEC}"/>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146" name="Vrije vorm 145">
                <a:extLst>
                  <a:ext uri="{FF2B5EF4-FFF2-40B4-BE49-F238E27FC236}">
                    <a16:creationId xmlns:a16="http://schemas.microsoft.com/office/drawing/2014/main" id="{5E9A7A7D-B83F-17D9-859B-5FF56EB85D5B}"/>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A577DF32-93AA-C773-F27B-2D94C8D2DCAF}"/>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48" name="Vrije vorm 147">
                <a:extLst>
                  <a:ext uri="{FF2B5EF4-FFF2-40B4-BE49-F238E27FC236}">
                    <a16:creationId xmlns:a16="http://schemas.microsoft.com/office/drawing/2014/main" id="{A1790FB6-587C-9DBC-453A-B323B0FFECB4}"/>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2356E540-F63C-F9EF-DAA9-EB8A6B1D5B9A}"/>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15C46511-1B95-4E0F-4217-418549147D6C}"/>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48E22C7F-0A19-DE07-CF79-913357ED7D51}"/>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EBBFF39E-5275-69B4-A71F-CA03E39D8582}"/>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FFD9FA80-68CC-4173-CCBD-DBE3C6AE34A0}"/>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C504437D-B339-648E-B9F2-E3544EC7307F}"/>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99" name="Graphic 2">
              <a:extLst>
                <a:ext uri="{FF2B5EF4-FFF2-40B4-BE49-F238E27FC236}">
                  <a16:creationId xmlns:a16="http://schemas.microsoft.com/office/drawing/2014/main" id="{19B6D15F-9904-AE31-1B7B-9D9F40107862}"/>
                </a:ext>
              </a:extLst>
            </p:cNvPr>
            <p:cNvGrpSpPr/>
            <p:nvPr/>
          </p:nvGrpSpPr>
          <p:grpSpPr>
            <a:xfrm>
              <a:off x="2582296" y="3655179"/>
              <a:ext cx="5270759" cy="237639"/>
              <a:chOff x="2582296" y="3655179"/>
              <a:chExt cx="5270759" cy="237639"/>
            </a:xfrm>
            <a:solidFill>
              <a:srgbClr val="005184"/>
            </a:solidFill>
          </p:grpSpPr>
          <p:sp>
            <p:nvSpPr>
              <p:cNvPr id="101" name="Vrije vorm 100">
                <a:extLst>
                  <a:ext uri="{FF2B5EF4-FFF2-40B4-BE49-F238E27FC236}">
                    <a16:creationId xmlns:a16="http://schemas.microsoft.com/office/drawing/2014/main" id="{4876C9EF-9791-0965-ACF6-6699E6A1A32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2" name="Vrije vorm 101">
                <a:extLst>
                  <a:ext uri="{FF2B5EF4-FFF2-40B4-BE49-F238E27FC236}">
                    <a16:creationId xmlns:a16="http://schemas.microsoft.com/office/drawing/2014/main" id="{C6AB26B4-E657-5252-DDC3-5315476B175E}"/>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03" name="Vrije vorm 102">
                <a:extLst>
                  <a:ext uri="{FF2B5EF4-FFF2-40B4-BE49-F238E27FC236}">
                    <a16:creationId xmlns:a16="http://schemas.microsoft.com/office/drawing/2014/main" id="{65AD9E33-D302-A22C-A69D-37F1E392FFA5}"/>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04" name="Vrije vorm 103">
                <a:extLst>
                  <a:ext uri="{FF2B5EF4-FFF2-40B4-BE49-F238E27FC236}">
                    <a16:creationId xmlns:a16="http://schemas.microsoft.com/office/drawing/2014/main" id="{317A7F9A-25C7-F766-46E4-3BF1EC45AFFE}"/>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05" name="Vrije vorm 104">
                <a:extLst>
                  <a:ext uri="{FF2B5EF4-FFF2-40B4-BE49-F238E27FC236}">
                    <a16:creationId xmlns:a16="http://schemas.microsoft.com/office/drawing/2014/main" id="{8B9C5961-A4D4-6199-77C0-28B2996ABF95}"/>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9A427906-DB89-3A0F-C7EF-2CF3A6814C81}"/>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07" name="Vrije vorm 106">
                <a:extLst>
                  <a:ext uri="{FF2B5EF4-FFF2-40B4-BE49-F238E27FC236}">
                    <a16:creationId xmlns:a16="http://schemas.microsoft.com/office/drawing/2014/main" id="{CA4064C2-092C-6B38-4FA9-953312DBD15E}"/>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08" name="Vrije vorm 107">
                <a:extLst>
                  <a:ext uri="{FF2B5EF4-FFF2-40B4-BE49-F238E27FC236}">
                    <a16:creationId xmlns:a16="http://schemas.microsoft.com/office/drawing/2014/main" id="{2524B098-81A4-E89C-B129-F26EAD8D7262}"/>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71E94F32-D6BF-7956-DF82-902B7EB75242}"/>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39E81038-1EFB-C4E3-60B5-DC795843D0B5}"/>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EBA5503F-3558-119B-81C5-32EDC88DD922}"/>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0025B4C9-7F88-5378-B733-FBF5E0D1EB05}"/>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88BB19C4-1CB4-F88C-7649-BBF81D4D1F54}"/>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E248B060-B899-AFC8-F341-D7B1482492FB}"/>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1884F241-FC98-4928-A218-0F5A889A3C1B}"/>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6" name="Vrije vorm 115">
                <a:extLst>
                  <a:ext uri="{FF2B5EF4-FFF2-40B4-BE49-F238E27FC236}">
                    <a16:creationId xmlns:a16="http://schemas.microsoft.com/office/drawing/2014/main" id="{65F69BCA-EBF8-801F-F9DA-D49BEE8B6366}"/>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4A5CFAE4-B738-A7C2-0294-8C3315983BD8}"/>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18" name="Vrije vorm 117">
                <a:extLst>
                  <a:ext uri="{FF2B5EF4-FFF2-40B4-BE49-F238E27FC236}">
                    <a16:creationId xmlns:a16="http://schemas.microsoft.com/office/drawing/2014/main" id="{CE5FEDAD-7D7A-7837-EFA9-00659FBA7008}"/>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3C922778-05F4-9C74-A3CE-BE682063CA3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0" name="Vrije vorm 119">
                <a:extLst>
                  <a:ext uri="{FF2B5EF4-FFF2-40B4-BE49-F238E27FC236}">
                    <a16:creationId xmlns:a16="http://schemas.microsoft.com/office/drawing/2014/main" id="{712E9143-A480-C5BD-6241-8D0758ABB2C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971E669F-9737-FE2E-19E0-FB9E88DB372C}"/>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B5F570C7-7402-E816-48E9-89DB508DD373}"/>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5D305025-DCEF-9D3C-C637-69AF3703AC10}"/>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8D83BD1E-A8B8-A8F1-4E5B-13D20AA977B9}"/>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0F1DB909-5846-6C41-053D-CD63B2B8B451}"/>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A2DC7377-65F2-FAEF-283D-9753310A81A4}"/>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1147B82E-ADB5-C7E6-B28C-D4E04F18780D}"/>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BA172030-4968-31FC-47FA-4F48ED49FFD0}"/>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00" name="Vrije vorm 99">
              <a:extLst>
                <a:ext uri="{FF2B5EF4-FFF2-40B4-BE49-F238E27FC236}">
                  <a16:creationId xmlns:a16="http://schemas.microsoft.com/office/drawing/2014/main" id="{2BAA72C2-3F30-94A3-B52A-5513CDD35CDA}"/>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213584045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0000">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14:bounceEnd="50000">
                                          <p:cBhvr additive="base">
                                            <p:cTn id="7" dur="2000" fill="hold"/>
                                            <p:tgtEl>
                                              <p:spTgt spid="71"/>
                                            </p:tgtEl>
                                            <p:attrNameLst>
                                              <p:attrName>ppt_x</p:attrName>
                                            </p:attrNameLst>
                                          </p:cBhvr>
                                          <p:tavLst>
                                            <p:tav tm="0">
                                              <p:val>
                                                <p:strVal val="0-#ppt_w/2"/>
                                              </p:val>
                                            </p:tav>
                                            <p:tav tm="100000">
                                              <p:val>
                                                <p:strVal val="#ppt_x"/>
                                              </p:val>
                                            </p:tav>
                                          </p:tavLst>
                                        </p:anim>
                                        <p:anim calcmode="lin" valueType="num" p14:bounceEnd="50000">
                                          <p:cBhvr additive="base">
                                            <p:cTn id="8" dur="2000" fill="hold"/>
                                            <p:tgtEl>
                                              <p:spTgt spid="7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0000">
                                      <p:stCondLst>
                                        <p:cond delay="250"/>
                                      </p:stCondLst>
                                      <p:childTnLst>
                                        <p:set>
                                          <p:cBhvr>
                                            <p:cTn id="10" dur="1" fill="hold">
                                              <p:stCondLst>
                                                <p:cond delay="0"/>
                                              </p:stCondLst>
                                            </p:cTn>
                                            <p:tgtEl>
                                              <p:spTgt spid="72"/>
                                            </p:tgtEl>
                                            <p:attrNameLst>
                                              <p:attrName>style.visibility</p:attrName>
                                            </p:attrNameLst>
                                          </p:cBhvr>
                                          <p:to>
                                            <p:strVal val="visible"/>
                                          </p:to>
                                        </p:set>
                                        <p:anim calcmode="lin" valueType="num" p14:bounceEnd="50000">
                                          <p:cBhvr additive="base">
                                            <p:cTn id="11" dur="2000" fill="hold"/>
                                            <p:tgtEl>
                                              <p:spTgt spid="72"/>
                                            </p:tgtEl>
                                            <p:attrNameLst>
                                              <p:attrName>ppt_x</p:attrName>
                                            </p:attrNameLst>
                                          </p:cBhvr>
                                          <p:tavLst>
                                            <p:tav tm="0">
                                              <p:val>
                                                <p:strVal val="0-#ppt_w/2"/>
                                              </p:val>
                                            </p:tav>
                                            <p:tav tm="100000">
                                              <p:val>
                                                <p:strVal val="#ppt_x"/>
                                              </p:val>
                                            </p:tav>
                                          </p:tavLst>
                                        </p:anim>
                                        <p:anim calcmode="lin" valueType="num" p14:bounceEnd="50000">
                                          <p:cBhvr additive="base">
                                            <p:cTn id="12" dur="2000" fill="hold"/>
                                            <p:tgtEl>
                                              <p:spTgt spid="7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0000">
                                      <p:stCondLst>
                                        <p:cond delay="500"/>
                                      </p:stCondLst>
                                      <p:childTnLst>
                                        <p:set>
                                          <p:cBhvr>
                                            <p:cTn id="14" dur="1" fill="hold">
                                              <p:stCondLst>
                                                <p:cond delay="0"/>
                                              </p:stCondLst>
                                            </p:cTn>
                                            <p:tgtEl>
                                              <p:spTgt spid="69"/>
                                            </p:tgtEl>
                                            <p:attrNameLst>
                                              <p:attrName>style.visibility</p:attrName>
                                            </p:attrNameLst>
                                          </p:cBhvr>
                                          <p:to>
                                            <p:strVal val="visible"/>
                                          </p:to>
                                        </p:set>
                                        <p:anim calcmode="lin" valueType="num" p14:bounceEnd="50000">
                                          <p:cBhvr additive="base">
                                            <p:cTn id="15" dur="2000" fill="hold"/>
                                            <p:tgtEl>
                                              <p:spTgt spid="69"/>
                                            </p:tgtEl>
                                            <p:attrNameLst>
                                              <p:attrName>ppt_x</p:attrName>
                                            </p:attrNameLst>
                                          </p:cBhvr>
                                          <p:tavLst>
                                            <p:tav tm="0">
                                              <p:val>
                                                <p:strVal val="0-#ppt_w/2"/>
                                              </p:val>
                                            </p:tav>
                                            <p:tav tm="100000">
                                              <p:val>
                                                <p:strVal val="#ppt_x"/>
                                              </p:val>
                                            </p:tav>
                                          </p:tavLst>
                                        </p:anim>
                                        <p:anim calcmode="lin" valueType="num" p14:bounceEnd="50000">
                                          <p:cBhvr additive="base">
                                            <p:cTn id="16" dur="2000" fill="hold"/>
                                            <p:tgtEl>
                                              <p:spTgt spid="6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750"/>
                                      </p:stCondLst>
                                      <p:childTnLst>
                                        <p:set>
                                          <p:cBhvr>
                                            <p:cTn id="18" dur="1" fill="hold">
                                              <p:stCondLst>
                                                <p:cond delay="0"/>
                                              </p:stCondLst>
                                            </p:cTn>
                                            <p:tgtEl>
                                              <p:spTgt spid="70"/>
                                            </p:tgtEl>
                                            <p:attrNameLst>
                                              <p:attrName>style.visibility</p:attrName>
                                            </p:attrNameLst>
                                          </p:cBhvr>
                                          <p:to>
                                            <p:strVal val="visible"/>
                                          </p:to>
                                        </p:set>
                                        <p:anim calcmode="lin" valueType="num" p14:bounceEnd="50000">
                                          <p:cBhvr additive="base">
                                            <p:cTn id="19" dur="2000" fill="hold"/>
                                            <p:tgtEl>
                                              <p:spTgt spid="70"/>
                                            </p:tgtEl>
                                            <p:attrNameLst>
                                              <p:attrName>ppt_x</p:attrName>
                                            </p:attrNameLst>
                                          </p:cBhvr>
                                          <p:tavLst>
                                            <p:tav tm="0">
                                              <p:val>
                                                <p:strVal val="0-#ppt_w/2"/>
                                              </p:val>
                                            </p:tav>
                                            <p:tav tm="100000">
                                              <p:val>
                                                <p:strVal val="#ppt_x"/>
                                              </p:val>
                                            </p:tav>
                                          </p:tavLst>
                                        </p:anim>
                                        <p:anim calcmode="lin" valueType="num" p14:bounceEnd="50000">
                                          <p:cBhvr additive="base">
                                            <p:cTn id="20" dur="20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14:presetBounceEnd="50000">
                                      <p:stCondLst>
                                        <p:cond delay="0"/>
                                      </p:stCondLst>
                                      <p:childTnLst>
                                        <p:set>
                                          <p:cBhvr>
                                            <p:cTn id="24" dur="1" fill="hold">
                                              <p:stCondLst>
                                                <p:cond delay="0"/>
                                              </p:stCondLst>
                                            </p:cTn>
                                            <p:tgtEl>
                                              <p:spTgt spid="76"/>
                                            </p:tgtEl>
                                            <p:attrNameLst>
                                              <p:attrName>style.visibility</p:attrName>
                                            </p:attrNameLst>
                                          </p:cBhvr>
                                          <p:to>
                                            <p:strVal val="visible"/>
                                          </p:to>
                                        </p:set>
                                        <p:anim calcmode="lin" valueType="num" p14:bounceEnd="50000">
                                          <p:cBhvr additive="base">
                                            <p:cTn id="25" dur="2000" fill="hold"/>
                                            <p:tgtEl>
                                              <p:spTgt spid="76"/>
                                            </p:tgtEl>
                                            <p:attrNameLst>
                                              <p:attrName>ppt_x</p:attrName>
                                            </p:attrNameLst>
                                          </p:cBhvr>
                                          <p:tavLst>
                                            <p:tav tm="0">
                                              <p:val>
                                                <p:strVal val="1+#ppt_w/2"/>
                                              </p:val>
                                            </p:tav>
                                            <p:tav tm="100000">
                                              <p:val>
                                                <p:strVal val="#ppt_x"/>
                                              </p:val>
                                            </p:tav>
                                          </p:tavLst>
                                        </p:anim>
                                        <p:anim calcmode="lin" valueType="num" p14:bounceEnd="50000">
                                          <p:cBhvr additive="base">
                                            <p:cTn id="26" dur="2000" fill="hold"/>
                                            <p:tgtEl>
                                              <p:spTgt spid="76"/>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14:presetBounceEnd="50000">
                                      <p:stCondLst>
                                        <p:cond delay="250"/>
                                      </p:stCondLst>
                                      <p:childTnLst>
                                        <p:set>
                                          <p:cBhvr>
                                            <p:cTn id="28" dur="1" fill="hold">
                                              <p:stCondLst>
                                                <p:cond delay="0"/>
                                              </p:stCondLst>
                                            </p:cTn>
                                            <p:tgtEl>
                                              <p:spTgt spid="77"/>
                                            </p:tgtEl>
                                            <p:attrNameLst>
                                              <p:attrName>style.visibility</p:attrName>
                                            </p:attrNameLst>
                                          </p:cBhvr>
                                          <p:to>
                                            <p:strVal val="visible"/>
                                          </p:to>
                                        </p:set>
                                        <p:anim calcmode="lin" valueType="num" p14:bounceEnd="50000">
                                          <p:cBhvr additive="base">
                                            <p:cTn id="29" dur="2000" fill="hold"/>
                                            <p:tgtEl>
                                              <p:spTgt spid="77"/>
                                            </p:tgtEl>
                                            <p:attrNameLst>
                                              <p:attrName>ppt_x</p:attrName>
                                            </p:attrNameLst>
                                          </p:cBhvr>
                                          <p:tavLst>
                                            <p:tav tm="0">
                                              <p:val>
                                                <p:strVal val="1+#ppt_w/2"/>
                                              </p:val>
                                            </p:tav>
                                            <p:tav tm="100000">
                                              <p:val>
                                                <p:strVal val="#ppt_x"/>
                                              </p:val>
                                            </p:tav>
                                          </p:tavLst>
                                        </p:anim>
                                        <p:anim calcmode="lin" valueType="num" p14:bounceEnd="50000">
                                          <p:cBhvr additive="base">
                                            <p:cTn id="30" dur="2000" fill="hold"/>
                                            <p:tgtEl>
                                              <p:spTgt spid="77"/>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14:presetBounceEnd="50000">
                                      <p:stCondLst>
                                        <p:cond delay="500"/>
                                      </p:stCondLst>
                                      <p:childTnLst>
                                        <p:set>
                                          <p:cBhvr>
                                            <p:cTn id="32" dur="1" fill="hold">
                                              <p:stCondLst>
                                                <p:cond delay="0"/>
                                              </p:stCondLst>
                                            </p:cTn>
                                            <p:tgtEl>
                                              <p:spTgt spid="75"/>
                                            </p:tgtEl>
                                            <p:attrNameLst>
                                              <p:attrName>style.visibility</p:attrName>
                                            </p:attrNameLst>
                                          </p:cBhvr>
                                          <p:to>
                                            <p:strVal val="visible"/>
                                          </p:to>
                                        </p:set>
                                        <p:anim calcmode="lin" valueType="num" p14:bounceEnd="50000">
                                          <p:cBhvr additive="base">
                                            <p:cTn id="33" dur="2000" fill="hold"/>
                                            <p:tgtEl>
                                              <p:spTgt spid="75"/>
                                            </p:tgtEl>
                                            <p:attrNameLst>
                                              <p:attrName>ppt_x</p:attrName>
                                            </p:attrNameLst>
                                          </p:cBhvr>
                                          <p:tavLst>
                                            <p:tav tm="0">
                                              <p:val>
                                                <p:strVal val="1+#ppt_w/2"/>
                                              </p:val>
                                            </p:tav>
                                            <p:tav tm="100000">
                                              <p:val>
                                                <p:strVal val="#ppt_x"/>
                                              </p:val>
                                            </p:tav>
                                          </p:tavLst>
                                        </p:anim>
                                        <p:anim calcmode="lin" valueType="num" p14:bounceEnd="50000">
                                          <p:cBhvr additive="base">
                                            <p:cTn id="34" dur="2000" fill="hold"/>
                                            <p:tgtEl>
                                              <p:spTgt spid="75"/>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14:presetBounceEnd="50000">
                                      <p:stCondLst>
                                        <p:cond delay="750"/>
                                      </p:stCondLst>
                                      <p:childTnLst>
                                        <p:set>
                                          <p:cBhvr>
                                            <p:cTn id="36" dur="1" fill="hold">
                                              <p:stCondLst>
                                                <p:cond delay="0"/>
                                              </p:stCondLst>
                                            </p:cTn>
                                            <p:tgtEl>
                                              <p:spTgt spid="78"/>
                                            </p:tgtEl>
                                            <p:attrNameLst>
                                              <p:attrName>style.visibility</p:attrName>
                                            </p:attrNameLst>
                                          </p:cBhvr>
                                          <p:to>
                                            <p:strVal val="visible"/>
                                          </p:to>
                                        </p:set>
                                        <p:anim calcmode="lin" valueType="num" p14:bounceEnd="50000">
                                          <p:cBhvr additive="base">
                                            <p:cTn id="37" dur="2000" fill="hold"/>
                                            <p:tgtEl>
                                              <p:spTgt spid="78"/>
                                            </p:tgtEl>
                                            <p:attrNameLst>
                                              <p:attrName>ppt_x</p:attrName>
                                            </p:attrNameLst>
                                          </p:cBhvr>
                                          <p:tavLst>
                                            <p:tav tm="0">
                                              <p:val>
                                                <p:strVal val="1+#ppt_w/2"/>
                                              </p:val>
                                            </p:tav>
                                            <p:tav tm="100000">
                                              <p:val>
                                                <p:strVal val="#ppt_x"/>
                                              </p:val>
                                            </p:tav>
                                          </p:tavLst>
                                        </p:anim>
                                        <p:anim calcmode="lin" valueType="num" p14:bounceEnd="50000">
                                          <p:cBhvr additive="base">
                                            <p:cTn id="38" dur="20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0" grpId="0" animBg="1"/>
          <p:bldP spid="71" grpId="0" animBg="1"/>
          <p:bldP spid="72" grpId="0" animBg="1"/>
          <p:bldP spid="75" grpId="0" animBg="1"/>
          <p:bldP spid="76" grpId="0" animBg="1"/>
          <p:bldP spid="77" grpId="0" animBg="1"/>
          <p:bldP spid="7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2000" fill="hold"/>
                                            <p:tgtEl>
                                              <p:spTgt spid="71"/>
                                            </p:tgtEl>
                                            <p:attrNameLst>
                                              <p:attrName>ppt_x</p:attrName>
                                            </p:attrNameLst>
                                          </p:cBhvr>
                                          <p:tavLst>
                                            <p:tav tm="0">
                                              <p:val>
                                                <p:strVal val="0-#ppt_w/2"/>
                                              </p:val>
                                            </p:tav>
                                            <p:tav tm="100000">
                                              <p:val>
                                                <p:strVal val="#ppt_x"/>
                                              </p:val>
                                            </p:tav>
                                          </p:tavLst>
                                        </p:anim>
                                        <p:anim calcmode="lin" valueType="num">
                                          <p:cBhvr additive="base">
                                            <p:cTn id="8" dur="2000" fill="hold"/>
                                            <p:tgtEl>
                                              <p:spTgt spid="7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50"/>
                                      </p:stCondLst>
                                      <p:childTnLst>
                                        <p:set>
                                          <p:cBhvr>
                                            <p:cTn id="10" dur="1" fill="hold">
                                              <p:stCondLst>
                                                <p:cond delay="0"/>
                                              </p:stCondLst>
                                            </p:cTn>
                                            <p:tgtEl>
                                              <p:spTgt spid="72"/>
                                            </p:tgtEl>
                                            <p:attrNameLst>
                                              <p:attrName>style.visibility</p:attrName>
                                            </p:attrNameLst>
                                          </p:cBhvr>
                                          <p:to>
                                            <p:strVal val="visible"/>
                                          </p:to>
                                        </p:set>
                                        <p:anim calcmode="lin" valueType="num">
                                          <p:cBhvr additive="base">
                                            <p:cTn id="11" dur="2000" fill="hold"/>
                                            <p:tgtEl>
                                              <p:spTgt spid="72"/>
                                            </p:tgtEl>
                                            <p:attrNameLst>
                                              <p:attrName>ppt_x</p:attrName>
                                            </p:attrNameLst>
                                          </p:cBhvr>
                                          <p:tavLst>
                                            <p:tav tm="0">
                                              <p:val>
                                                <p:strVal val="0-#ppt_w/2"/>
                                              </p:val>
                                            </p:tav>
                                            <p:tav tm="100000">
                                              <p:val>
                                                <p:strVal val="#ppt_x"/>
                                              </p:val>
                                            </p:tav>
                                          </p:tavLst>
                                        </p:anim>
                                        <p:anim calcmode="lin" valueType="num">
                                          <p:cBhvr additive="base">
                                            <p:cTn id="12" dur="2000" fill="hold"/>
                                            <p:tgtEl>
                                              <p:spTgt spid="7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2000" fill="hold"/>
                                            <p:tgtEl>
                                              <p:spTgt spid="69"/>
                                            </p:tgtEl>
                                            <p:attrNameLst>
                                              <p:attrName>ppt_x</p:attrName>
                                            </p:attrNameLst>
                                          </p:cBhvr>
                                          <p:tavLst>
                                            <p:tav tm="0">
                                              <p:val>
                                                <p:strVal val="0-#ppt_w/2"/>
                                              </p:val>
                                            </p:tav>
                                            <p:tav tm="100000">
                                              <p:val>
                                                <p:strVal val="#ppt_x"/>
                                              </p:val>
                                            </p:tav>
                                          </p:tavLst>
                                        </p:anim>
                                        <p:anim calcmode="lin" valueType="num">
                                          <p:cBhvr additive="base">
                                            <p:cTn id="16" dur="2000" fill="hold"/>
                                            <p:tgtEl>
                                              <p:spTgt spid="6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750"/>
                                      </p:stCondLst>
                                      <p:childTnLst>
                                        <p:set>
                                          <p:cBhvr>
                                            <p:cTn id="18" dur="1" fill="hold">
                                              <p:stCondLst>
                                                <p:cond delay="0"/>
                                              </p:stCondLst>
                                            </p:cTn>
                                            <p:tgtEl>
                                              <p:spTgt spid="70"/>
                                            </p:tgtEl>
                                            <p:attrNameLst>
                                              <p:attrName>style.visibility</p:attrName>
                                            </p:attrNameLst>
                                          </p:cBhvr>
                                          <p:to>
                                            <p:strVal val="visible"/>
                                          </p:to>
                                        </p:set>
                                        <p:anim calcmode="lin" valueType="num">
                                          <p:cBhvr additive="base">
                                            <p:cTn id="19" dur="2000" fill="hold"/>
                                            <p:tgtEl>
                                              <p:spTgt spid="70"/>
                                            </p:tgtEl>
                                            <p:attrNameLst>
                                              <p:attrName>ppt_x</p:attrName>
                                            </p:attrNameLst>
                                          </p:cBhvr>
                                          <p:tavLst>
                                            <p:tav tm="0">
                                              <p:val>
                                                <p:strVal val="0-#ppt_w/2"/>
                                              </p:val>
                                            </p:tav>
                                            <p:tav tm="100000">
                                              <p:val>
                                                <p:strVal val="#ppt_x"/>
                                              </p:val>
                                            </p:tav>
                                          </p:tavLst>
                                        </p:anim>
                                        <p:anim calcmode="lin" valueType="num">
                                          <p:cBhvr additive="base">
                                            <p:cTn id="20" dur="20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6"/>
                                            </p:tgtEl>
                                            <p:attrNameLst>
                                              <p:attrName>style.visibility</p:attrName>
                                            </p:attrNameLst>
                                          </p:cBhvr>
                                          <p:to>
                                            <p:strVal val="visible"/>
                                          </p:to>
                                        </p:set>
                                        <p:anim calcmode="lin" valueType="num">
                                          <p:cBhvr additive="base">
                                            <p:cTn id="25" dur="2000" fill="hold"/>
                                            <p:tgtEl>
                                              <p:spTgt spid="76"/>
                                            </p:tgtEl>
                                            <p:attrNameLst>
                                              <p:attrName>ppt_x</p:attrName>
                                            </p:attrNameLst>
                                          </p:cBhvr>
                                          <p:tavLst>
                                            <p:tav tm="0">
                                              <p:val>
                                                <p:strVal val="1+#ppt_w/2"/>
                                              </p:val>
                                            </p:tav>
                                            <p:tav tm="100000">
                                              <p:val>
                                                <p:strVal val="#ppt_x"/>
                                              </p:val>
                                            </p:tav>
                                          </p:tavLst>
                                        </p:anim>
                                        <p:anim calcmode="lin" valueType="num">
                                          <p:cBhvr additive="base">
                                            <p:cTn id="26" dur="2000" fill="hold"/>
                                            <p:tgtEl>
                                              <p:spTgt spid="76"/>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2000" fill="hold"/>
                                            <p:tgtEl>
                                              <p:spTgt spid="77"/>
                                            </p:tgtEl>
                                            <p:attrNameLst>
                                              <p:attrName>ppt_x</p:attrName>
                                            </p:attrNameLst>
                                          </p:cBhvr>
                                          <p:tavLst>
                                            <p:tav tm="0">
                                              <p:val>
                                                <p:strVal val="1+#ppt_w/2"/>
                                              </p:val>
                                            </p:tav>
                                            <p:tav tm="100000">
                                              <p:val>
                                                <p:strVal val="#ppt_x"/>
                                              </p:val>
                                            </p:tav>
                                          </p:tavLst>
                                        </p:anim>
                                        <p:anim calcmode="lin" valueType="num">
                                          <p:cBhvr additive="base">
                                            <p:cTn id="30" dur="2000" fill="hold"/>
                                            <p:tgtEl>
                                              <p:spTgt spid="77"/>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500"/>
                                      </p:stCondLst>
                                      <p:childTnLst>
                                        <p:set>
                                          <p:cBhvr>
                                            <p:cTn id="32" dur="1" fill="hold">
                                              <p:stCondLst>
                                                <p:cond delay="0"/>
                                              </p:stCondLst>
                                            </p:cTn>
                                            <p:tgtEl>
                                              <p:spTgt spid="75"/>
                                            </p:tgtEl>
                                            <p:attrNameLst>
                                              <p:attrName>style.visibility</p:attrName>
                                            </p:attrNameLst>
                                          </p:cBhvr>
                                          <p:to>
                                            <p:strVal val="visible"/>
                                          </p:to>
                                        </p:set>
                                        <p:anim calcmode="lin" valueType="num">
                                          <p:cBhvr additive="base">
                                            <p:cTn id="33" dur="2000" fill="hold"/>
                                            <p:tgtEl>
                                              <p:spTgt spid="75"/>
                                            </p:tgtEl>
                                            <p:attrNameLst>
                                              <p:attrName>ppt_x</p:attrName>
                                            </p:attrNameLst>
                                          </p:cBhvr>
                                          <p:tavLst>
                                            <p:tav tm="0">
                                              <p:val>
                                                <p:strVal val="1+#ppt_w/2"/>
                                              </p:val>
                                            </p:tav>
                                            <p:tav tm="100000">
                                              <p:val>
                                                <p:strVal val="#ppt_x"/>
                                              </p:val>
                                            </p:tav>
                                          </p:tavLst>
                                        </p:anim>
                                        <p:anim calcmode="lin" valueType="num">
                                          <p:cBhvr additive="base">
                                            <p:cTn id="34" dur="2000" fill="hold"/>
                                            <p:tgtEl>
                                              <p:spTgt spid="75"/>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750"/>
                                      </p:stCondLst>
                                      <p:childTnLst>
                                        <p:set>
                                          <p:cBhvr>
                                            <p:cTn id="36" dur="1" fill="hold">
                                              <p:stCondLst>
                                                <p:cond delay="0"/>
                                              </p:stCondLst>
                                            </p:cTn>
                                            <p:tgtEl>
                                              <p:spTgt spid="78"/>
                                            </p:tgtEl>
                                            <p:attrNameLst>
                                              <p:attrName>style.visibility</p:attrName>
                                            </p:attrNameLst>
                                          </p:cBhvr>
                                          <p:to>
                                            <p:strVal val="visible"/>
                                          </p:to>
                                        </p:set>
                                        <p:anim calcmode="lin" valueType="num">
                                          <p:cBhvr additive="base">
                                            <p:cTn id="37" dur="2000" fill="hold"/>
                                            <p:tgtEl>
                                              <p:spTgt spid="78"/>
                                            </p:tgtEl>
                                            <p:attrNameLst>
                                              <p:attrName>ppt_x</p:attrName>
                                            </p:attrNameLst>
                                          </p:cBhvr>
                                          <p:tavLst>
                                            <p:tav tm="0">
                                              <p:val>
                                                <p:strVal val="1+#ppt_w/2"/>
                                              </p:val>
                                            </p:tav>
                                            <p:tav tm="100000">
                                              <p:val>
                                                <p:strVal val="#ppt_x"/>
                                              </p:val>
                                            </p:tav>
                                          </p:tavLst>
                                        </p:anim>
                                        <p:anim calcmode="lin" valueType="num">
                                          <p:cBhvr additive="base">
                                            <p:cTn id="38" dur="20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0" grpId="0" animBg="1"/>
          <p:bldP spid="71" grpId="0" animBg="1"/>
          <p:bldP spid="72" grpId="0" animBg="1"/>
          <p:bldP spid="75" grpId="0" animBg="1"/>
          <p:bldP spid="76" grpId="0" animBg="1"/>
          <p:bldP spid="77" grpId="0" animBg="1"/>
          <p:bldP spid="78" grpId="0" animBg="1"/>
        </p:bldLst>
      </p:timing>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laceholder_2">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nvGrpSpPr>
          <p:cNvPr id="69" name="Groep 68">
            <a:extLst>
              <a:ext uri="{FF2B5EF4-FFF2-40B4-BE49-F238E27FC236}">
                <a16:creationId xmlns:a16="http://schemas.microsoft.com/office/drawing/2014/main" id="{AD6B2784-39FB-6EBB-0C8D-8A4295D2BA7E}"/>
              </a:ext>
            </a:extLst>
          </p:cNvPr>
          <p:cNvGrpSpPr/>
          <p:nvPr userDrawn="1"/>
        </p:nvGrpSpPr>
        <p:grpSpPr>
          <a:xfrm>
            <a:off x="3711423" y="1384011"/>
            <a:ext cx="1497288" cy="4816116"/>
            <a:chOff x="3004831" y="1165742"/>
            <a:chExt cx="1122966" cy="3612087"/>
          </a:xfrm>
        </p:grpSpPr>
        <p:sp>
          <p:nvSpPr>
            <p:cNvPr id="70" name="Cirkel 29">
              <a:extLst>
                <a:ext uri="{FF2B5EF4-FFF2-40B4-BE49-F238E27FC236}">
                  <a16:creationId xmlns:a16="http://schemas.microsoft.com/office/drawing/2014/main" id="{D98BAD3C-FB63-9487-DF8E-9E10BEB0A315}"/>
                </a:ext>
              </a:extLst>
            </p:cNvPr>
            <p:cNvSpPr/>
            <p:nvPr/>
          </p:nvSpPr>
          <p:spPr>
            <a:xfrm rot="21300000">
              <a:off x="3004831" y="1174533"/>
              <a:ext cx="1122966" cy="3494187"/>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Lst>
              <a:ahLst/>
              <a:cxnLst>
                <a:cxn ang="0">
                  <a:pos x="connsiteX0" y="connsiteY0"/>
                </a:cxn>
                <a:cxn ang="0">
                  <a:pos x="connsiteX1" y="connsiteY1"/>
                </a:cxn>
                <a:cxn ang="0">
                  <a:pos x="connsiteX2" y="connsiteY2"/>
                </a:cxn>
              </a:cxnLst>
              <a:rect l="l" t="t" r="r" b="b"/>
              <a:pathLst>
                <a:path w="1497483" h="4659522">
                  <a:moveTo>
                    <a:pt x="388877" y="0"/>
                  </a:moveTo>
                  <a:cubicBezTo>
                    <a:pt x="1151533" y="568318"/>
                    <a:pt x="1567022" y="1489888"/>
                    <a:pt x="1487918" y="2437713"/>
                  </a:cubicBezTo>
                  <a:cubicBezTo>
                    <a:pt x="1408814" y="3385537"/>
                    <a:pt x="846311" y="4225486"/>
                    <a:pt x="0" y="4659522"/>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71" name="Ovaal 70">
              <a:extLst>
                <a:ext uri="{FF2B5EF4-FFF2-40B4-BE49-F238E27FC236}">
                  <a16:creationId xmlns:a16="http://schemas.microsoft.com/office/drawing/2014/main" id="{D7060E11-E805-1F7B-A712-F71677983941}"/>
                </a:ext>
              </a:extLst>
            </p:cNvPr>
            <p:cNvSpPr/>
            <p:nvPr/>
          </p:nvSpPr>
          <p:spPr>
            <a:xfrm>
              <a:off x="3118448" y="1165742"/>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72" name="Ovaal 71">
              <a:extLst>
                <a:ext uri="{FF2B5EF4-FFF2-40B4-BE49-F238E27FC236}">
                  <a16:creationId xmlns:a16="http://schemas.microsoft.com/office/drawing/2014/main" id="{8784BD98-5137-DD63-21B3-55373B079200}"/>
                </a:ext>
              </a:extLst>
            </p:cNvPr>
            <p:cNvSpPr/>
            <p:nvPr/>
          </p:nvSpPr>
          <p:spPr>
            <a:xfrm>
              <a:off x="3118448" y="462811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3" name="Groep 72">
            <a:extLst>
              <a:ext uri="{FF2B5EF4-FFF2-40B4-BE49-F238E27FC236}">
                <a16:creationId xmlns:a16="http://schemas.microsoft.com/office/drawing/2014/main" id="{59824E20-02B4-6B85-4202-7AB03BD54352}"/>
              </a:ext>
            </a:extLst>
          </p:cNvPr>
          <p:cNvGrpSpPr/>
          <p:nvPr userDrawn="1"/>
        </p:nvGrpSpPr>
        <p:grpSpPr>
          <a:xfrm>
            <a:off x="4478956" y="1986995"/>
            <a:ext cx="4292131" cy="376435"/>
            <a:chOff x="3580481" y="1617980"/>
            <a:chExt cx="3219098" cy="282326"/>
          </a:xfrm>
        </p:grpSpPr>
        <p:sp>
          <p:nvSpPr>
            <p:cNvPr id="74" name="Afgeronde rechthoek 73">
              <a:extLst>
                <a:ext uri="{FF2B5EF4-FFF2-40B4-BE49-F238E27FC236}">
                  <a16:creationId xmlns:a16="http://schemas.microsoft.com/office/drawing/2014/main" id="{CC0224D6-AB1C-3DFC-56F8-65162AAD745C}"/>
                </a:ext>
              </a:extLst>
            </p:cNvPr>
            <p:cNvSpPr/>
            <p:nvPr/>
          </p:nvSpPr>
          <p:spPr>
            <a:xfrm>
              <a:off x="3580481" y="16179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75" name="Ovaal 74">
              <a:extLst>
                <a:ext uri="{FF2B5EF4-FFF2-40B4-BE49-F238E27FC236}">
                  <a16:creationId xmlns:a16="http://schemas.microsoft.com/office/drawing/2014/main" id="{0F84B614-3547-FDDD-69E8-D88584E07343}"/>
                </a:ext>
              </a:extLst>
            </p:cNvPr>
            <p:cNvSpPr/>
            <p:nvPr/>
          </p:nvSpPr>
          <p:spPr>
            <a:xfrm>
              <a:off x="3645508" y="16842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76" name="Afgeronde rechthoek 75">
            <a:extLst>
              <a:ext uri="{FF2B5EF4-FFF2-40B4-BE49-F238E27FC236}">
                <a16:creationId xmlns:a16="http://schemas.microsoft.com/office/drawing/2014/main" id="{82889FDA-A875-68B5-F86E-CDB9D232333B}"/>
              </a:ext>
            </a:extLst>
          </p:cNvPr>
          <p:cNvSpPr/>
          <p:nvPr userDrawn="1"/>
        </p:nvSpPr>
        <p:spPr>
          <a:xfrm>
            <a:off x="4905658" y="2807962"/>
            <a:ext cx="4292132" cy="376435"/>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77" name="Ovaal 76">
            <a:extLst>
              <a:ext uri="{FF2B5EF4-FFF2-40B4-BE49-F238E27FC236}">
                <a16:creationId xmlns:a16="http://schemas.microsoft.com/office/drawing/2014/main" id="{CDFF1B37-EB20-A39F-631D-E3BAFBC26082}"/>
              </a:ext>
            </a:extLst>
          </p:cNvPr>
          <p:cNvSpPr/>
          <p:nvPr userDrawn="1"/>
        </p:nvSpPr>
        <p:spPr>
          <a:xfrm>
            <a:off x="4993371" y="2896372"/>
            <a:ext cx="199613" cy="199614"/>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78" name="Groep 77">
            <a:extLst>
              <a:ext uri="{FF2B5EF4-FFF2-40B4-BE49-F238E27FC236}">
                <a16:creationId xmlns:a16="http://schemas.microsoft.com/office/drawing/2014/main" id="{422E7581-0260-6B64-318F-331AAD538163}"/>
              </a:ext>
            </a:extLst>
          </p:cNvPr>
          <p:cNvGrpSpPr/>
          <p:nvPr userDrawn="1"/>
        </p:nvGrpSpPr>
        <p:grpSpPr>
          <a:xfrm>
            <a:off x="5007982" y="3628928"/>
            <a:ext cx="4292132" cy="376435"/>
            <a:chOff x="3977250" y="2849430"/>
            <a:chExt cx="3219099" cy="282326"/>
          </a:xfrm>
        </p:grpSpPr>
        <p:sp>
          <p:nvSpPr>
            <p:cNvPr id="79" name="Afgeronde rechthoek 78">
              <a:extLst>
                <a:ext uri="{FF2B5EF4-FFF2-40B4-BE49-F238E27FC236}">
                  <a16:creationId xmlns:a16="http://schemas.microsoft.com/office/drawing/2014/main" id="{43208A9B-9655-EB51-80BC-D2CCA76A3BD9}"/>
                </a:ext>
              </a:extLst>
            </p:cNvPr>
            <p:cNvSpPr/>
            <p:nvPr/>
          </p:nvSpPr>
          <p:spPr>
            <a:xfrm>
              <a:off x="3977250" y="2849430"/>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80" name="Ovaal 79">
              <a:extLst>
                <a:ext uri="{FF2B5EF4-FFF2-40B4-BE49-F238E27FC236}">
                  <a16:creationId xmlns:a16="http://schemas.microsoft.com/office/drawing/2014/main" id="{9BB63824-AE05-FAC8-B256-0EBA89F216AE}"/>
                </a:ext>
              </a:extLst>
            </p:cNvPr>
            <p:cNvSpPr/>
            <p:nvPr/>
          </p:nvSpPr>
          <p:spPr>
            <a:xfrm>
              <a:off x="4046340" y="291573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1" name="Groep 80">
            <a:extLst>
              <a:ext uri="{FF2B5EF4-FFF2-40B4-BE49-F238E27FC236}">
                <a16:creationId xmlns:a16="http://schemas.microsoft.com/office/drawing/2014/main" id="{940E635B-F78F-24A5-1F90-1F200A18721B}"/>
              </a:ext>
            </a:extLst>
          </p:cNvPr>
          <p:cNvGrpSpPr/>
          <p:nvPr userDrawn="1"/>
        </p:nvGrpSpPr>
        <p:grpSpPr>
          <a:xfrm>
            <a:off x="4905658" y="4449895"/>
            <a:ext cx="4292132" cy="376435"/>
            <a:chOff x="3900507" y="3465155"/>
            <a:chExt cx="3219099" cy="282326"/>
          </a:xfrm>
        </p:grpSpPr>
        <p:sp>
          <p:nvSpPr>
            <p:cNvPr id="82" name="Afgeronde rechthoek 81">
              <a:extLst>
                <a:ext uri="{FF2B5EF4-FFF2-40B4-BE49-F238E27FC236}">
                  <a16:creationId xmlns:a16="http://schemas.microsoft.com/office/drawing/2014/main" id="{9159F8A2-31C7-9358-B9D7-AFD67D4EC298}"/>
                </a:ext>
              </a:extLst>
            </p:cNvPr>
            <p:cNvSpPr/>
            <p:nvPr/>
          </p:nvSpPr>
          <p:spPr>
            <a:xfrm>
              <a:off x="3900507" y="3465155"/>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83" name="Ovaal 82">
              <a:extLst>
                <a:ext uri="{FF2B5EF4-FFF2-40B4-BE49-F238E27FC236}">
                  <a16:creationId xmlns:a16="http://schemas.microsoft.com/office/drawing/2014/main" id="{06E77FCE-BC80-0F8F-2DEF-933D816EA431}"/>
                </a:ext>
              </a:extLst>
            </p:cNvPr>
            <p:cNvSpPr/>
            <p:nvPr/>
          </p:nvSpPr>
          <p:spPr>
            <a:xfrm>
              <a:off x="3962875" y="353146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4" name="Groep 83">
            <a:extLst>
              <a:ext uri="{FF2B5EF4-FFF2-40B4-BE49-F238E27FC236}">
                <a16:creationId xmlns:a16="http://schemas.microsoft.com/office/drawing/2014/main" id="{C40FC1DE-2247-7B1A-B9B8-D35E0ED4EB43}"/>
              </a:ext>
            </a:extLst>
          </p:cNvPr>
          <p:cNvGrpSpPr/>
          <p:nvPr userDrawn="1"/>
        </p:nvGrpSpPr>
        <p:grpSpPr>
          <a:xfrm>
            <a:off x="4478955" y="5270862"/>
            <a:ext cx="4292131" cy="376435"/>
            <a:chOff x="3580480" y="4080880"/>
            <a:chExt cx="3219098" cy="282326"/>
          </a:xfrm>
        </p:grpSpPr>
        <p:sp>
          <p:nvSpPr>
            <p:cNvPr id="85" name="Afgeronde rechthoek 84">
              <a:extLst>
                <a:ext uri="{FF2B5EF4-FFF2-40B4-BE49-F238E27FC236}">
                  <a16:creationId xmlns:a16="http://schemas.microsoft.com/office/drawing/2014/main" id="{FB29F647-BE15-42FB-3A26-E1AC1771A876}"/>
                </a:ext>
              </a:extLst>
            </p:cNvPr>
            <p:cNvSpPr/>
            <p:nvPr/>
          </p:nvSpPr>
          <p:spPr>
            <a:xfrm>
              <a:off x="3580480" y="40808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sz="1600">
                <a:latin typeface="Calibri"/>
                <a:ea typeface="맑은 고딕" panose="020B0503020000020004" pitchFamily="34" charset="-127"/>
                <a:cs typeface="Arial" pitchFamily="34" charset="0"/>
              </a:endParaRPr>
            </a:p>
          </p:txBody>
        </p:sp>
        <p:sp>
          <p:nvSpPr>
            <p:cNvPr id="86" name="Ovaal 85">
              <a:extLst>
                <a:ext uri="{FF2B5EF4-FFF2-40B4-BE49-F238E27FC236}">
                  <a16:creationId xmlns:a16="http://schemas.microsoft.com/office/drawing/2014/main" id="{4CF88A60-3ABB-0226-170A-B9D0D42E1864}"/>
                </a:ext>
              </a:extLst>
            </p:cNvPr>
            <p:cNvSpPr/>
            <p:nvPr/>
          </p:nvSpPr>
          <p:spPr>
            <a:xfrm>
              <a:off x="3642851" y="41471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87" name="Tijdelijke aanduiding voor tekst 28">
            <a:extLst>
              <a:ext uri="{FF2B5EF4-FFF2-40B4-BE49-F238E27FC236}">
                <a16:creationId xmlns:a16="http://schemas.microsoft.com/office/drawing/2014/main" id="{9F95FC05-5C12-83D1-C39E-BABB160CB182}"/>
              </a:ext>
            </a:extLst>
          </p:cNvPr>
          <p:cNvSpPr>
            <a:spLocks noGrp="1"/>
          </p:cNvSpPr>
          <p:nvPr>
            <p:ph type="body" sz="quarter" idx="15" hasCustomPrompt="1"/>
          </p:nvPr>
        </p:nvSpPr>
        <p:spPr>
          <a:xfrm>
            <a:off x="4478954" y="199393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88" name="Tijdelijke aanduiding voor tekst 28">
            <a:extLst>
              <a:ext uri="{FF2B5EF4-FFF2-40B4-BE49-F238E27FC236}">
                <a16:creationId xmlns:a16="http://schemas.microsoft.com/office/drawing/2014/main" id="{AF88152B-4F26-DD12-03D2-795E7C6BE93E}"/>
              </a:ext>
            </a:extLst>
          </p:cNvPr>
          <p:cNvSpPr>
            <a:spLocks noGrp="1"/>
          </p:cNvSpPr>
          <p:nvPr>
            <p:ph type="body" sz="quarter" idx="16" hasCustomPrompt="1"/>
          </p:nvPr>
        </p:nvSpPr>
        <p:spPr>
          <a:xfrm>
            <a:off x="4905659" y="2814898"/>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89" name="Tijdelijke aanduiding voor tekst 28">
            <a:extLst>
              <a:ext uri="{FF2B5EF4-FFF2-40B4-BE49-F238E27FC236}">
                <a16:creationId xmlns:a16="http://schemas.microsoft.com/office/drawing/2014/main" id="{E676F406-9C36-B27E-80AA-638DFE6FC2AF}"/>
              </a:ext>
            </a:extLst>
          </p:cNvPr>
          <p:cNvSpPr>
            <a:spLocks noGrp="1"/>
          </p:cNvSpPr>
          <p:nvPr>
            <p:ph type="body" sz="quarter" idx="17" hasCustomPrompt="1"/>
          </p:nvPr>
        </p:nvSpPr>
        <p:spPr>
          <a:xfrm>
            <a:off x="5007983" y="3635864"/>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90" name="Tijdelijke aanduiding voor tekst 28">
            <a:extLst>
              <a:ext uri="{FF2B5EF4-FFF2-40B4-BE49-F238E27FC236}">
                <a16:creationId xmlns:a16="http://schemas.microsoft.com/office/drawing/2014/main" id="{B32832FB-A900-4B71-6C80-E2BE3F754DF5}"/>
              </a:ext>
            </a:extLst>
          </p:cNvPr>
          <p:cNvSpPr>
            <a:spLocks noGrp="1"/>
          </p:cNvSpPr>
          <p:nvPr>
            <p:ph type="body" sz="quarter" idx="18" hasCustomPrompt="1"/>
          </p:nvPr>
        </p:nvSpPr>
        <p:spPr>
          <a:xfrm>
            <a:off x="4905659" y="445683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91" name="Tijdelijke aanduiding voor tekst 28">
            <a:extLst>
              <a:ext uri="{FF2B5EF4-FFF2-40B4-BE49-F238E27FC236}">
                <a16:creationId xmlns:a16="http://schemas.microsoft.com/office/drawing/2014/main" id="{25CDBFA5-B991-F3F0-271D-166A9215D541}"/>
              </a:ext>
            </a:extLst>
          </p:cNvPr>
          <p:cNvSpPr>
            <a:spLocks noGrp="1"/>
          </p:cNvSpPr>
          <p:nvPr>
            <p:ph type="body" sz="quarter" idx="19" hasCustomPrompt="1"/>
          </p:nvPr>
        </p:nvSpPr>
        <p:spPr>
          <a:xfrm>
            <a:off x="4474735" y="5277798"/>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Tree>
    <p:extLst>
      <p:ext uri="{BB962C8B-B14F-4D97-AF65-F5344CB8AC3E}">
        <p14:creationId xmlns:p14="http://schemas.microsoft.com/office/powerpoint/2010/main" val="24845175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laceholder_3">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nvGrpSpPr>
          <p:cNvPr id="3" name="Groep 2">
            <a:extLst>
              <a:ext uri="{FF2B5EF4-FFF2-40B4-BE49-F238E27FC236}">
                <a16:creationId xmlns:a16="http://schemas.microsoft.com/office/drawing/2014/main" id="{04823D8B-CD05-4ED7-F9C0-CD3BB18F6ED7}"/>
              </a:ext>
            </a:extLst>
          </p:cNvPr>
          <p:cNvGrpSpPr/>
          <p:nvPr userDrawn="1"/>
        </p:nvGrpSpPr>
        <p:grpSpPr>
          <a:xfrm>
            <a:off x="3711441" y="1384011"/>
            <a:ext cx="1488423" cy="4816116"/>
            <a:chOff x="3004844" y="1165742"/>
            <a:chExt cx="1116317" cy="3612087"/>
          </a:xfrm>
        </p:grpSpPr>
        <p:sp>
          <p:nvSpPr>
            <p:cNvPr id="92" name="Cirkel 29">
              <a:extLst>
                <a:ext uri="{FF2B5EF4-FFF2-40B4-BE49-F238E27FC236}">
                  <a16:creationId xmlns:a16="http://schemas.microsoft.com/office/drawing/2014/main" id="{100E31DB-B74E-FE32-40DB-1FDF8327C3B5}"/>
                </a:ext>
              </a:extLst>
            </p:cNvPr>
            <p:cNvSpPr/>
            <p:nvPr/>
          </p:nvSpPr>
          <p:spPr>
            <a:xfrm rot="21300000">
              <a:off x="3004844" y="1174822"/>
              <a:ext cx="1116317" cy="3494187"/>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 name="connsiteX0" fmla="*/ 388877 w 1488616"/>
                <a:gd name="connsiteY0" fmla="*/ 0 h 4659522"/>
                <a:gd name="connsiteX1" fmla="*/ 1478880 w 1488616"/>
                <a:gd name="connsiteY1" fmla="*/ 2541027 h 4659522"/>
                <a:gd name="connsiteX2" fmla="*/ 0 w 1488616"/>
                <a:gd name="connsiteY2" fmla="*/ 4659522 h 4659522"/>
              </a:gdLst>
              <a:ahLst/>
              <a:cxnLst>
                <a:cxn ang="0">
                  <a:pos x="connsiteX0" y="connsiteY0"/>
                </a:cxn>
                <a:cxn ang="0">
                  <a:pos x="connsiteX1" y="connsiteY1"/>
                </a:cxn>
                <a:cxn ang="0">
                  <a:pos x="connsiteX2" y="connsiteY2"/>
                </a:cxn>
              </a:cxnLst>
              <a:rect l="l" t="t" r="r" b="b"/>
              <a:pathLst>
                <a:path w="1488616" h="4659522">
                  <a:moveTo>
                    <a:pt x="388877" y="0"/>
                  </a:moveTo>
                  <a:cubicBezTo>
                    <a:pt x="1151533" y="568318"/>
                    <a:pt x="1557984" y="1593202"/>
                    <a:pt x="1478880" y="2541027"/>
                  </a:cubicBezTo>
                  <a:cubicBezTo>
                    <a:pt x="1399776" y="3488851"/>
                    <a:pt x="846311" y="4225486"/>
                    <a:pt x="0" y="4659522"/>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93" name="Ovaal 92">
              <a:extLst>
                <a:ext uri="{FF2B5EF4-FFF2-40B4-BE49-F238E27FC236}">
                  <a16:creationId xmlns:a16="http://schemas.microsoft.com/office/drawing/2014/main" id="{24CBB160-8FB5-7730-D544-B06D49D15B6C}"/>
                </a:ext>
              </a:extLst>
            </p:cNvPr>
            <p:cNvSpPr/>
            <p:nvPr/>
          </p:nvSpPr>
          <p:spPr>
            <a:xfrm>
              <a:off x="3118448" y="1165742"/>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94" name="Ovaal 93">
              <a:extLst>
                <a:ext uri="{FF2B5EF4-FFF2-40B4-BE49-F238E27FC236}">
                  <a16:creationId xmlns:a16="http://schemas.microsoft.com/office/drawing/2014/main" id="{B86B4636-3E8F-B801-1C17-D5F1F62D3CD3}"/>
                </a:ext>
              </a:extLst>
            </p:cNvPr>
            <p:cNvSpPr/>
            <p:nvPr/>
          </p:nvSpPr>
          <p:spPr>
            <a:xfrm>
              <a:off x="3118448" y="462811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95" name="Groep 94">
            <a:extLst>
              <a:ext uri="{FF2B5EF4-FFF2-40B4-BE49-F238E27FC236}">
                <a16:creationId xmlns:a16="http://schemas.microsoft.com/office/drawing/2014/main" id="{C07F0137-FDFD-95A4-D813-01B90AFE4CB8}"/>
              </a:ext>
            </a:extLst>
          </p:cNvPr>
          <p:cNvGrpSpPr/>
          <p:nvPr userDrawn="1"/>
        </p:nvGrpSpPr>
        <p:grpSpPr>
          <a:xfrm>
            <a:off x="4759561" y="2458335"/>
            <a:ext cx="4292131" cy="376435"/>
            <a:chOff x="3580481" y="1617980"/>
            <a:chExt cx="3219098" cy="282326"/>
          </a:xfrm>
        </p:grpSpPr>
        <p:sp>
          <p:nvSpPr>
            <p:cNvPr id="96" name="Afgeronde rechthoek 95">
              <a:extLst>
                <a:ext uri="{FF2B5EF4-FFF2-40B4-BE49-F238E27FC236}">
                  <a16:creationId xmlns:a16="http://schemas.microsoft.com/office/drawing/2014/main" id="{A16F0D96-F3F8-B3FD-8563-BB652D2BA979}"/>
                </a:ext>
              </a:extLst>
            </p:cNvPr>
            <p:cNvSpPr/>
            <p:nvPr/>
          </p:nvSpPr>
          <p:spPr>
            <a:xfrm>
              <a:off x="3580481" y="16179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97" name="Ovaal 96">
              <a:extLst>
                <a:ext uri="{FF2B5EF4-FFF2-40B4-BE49-F238E27FC236}">
                  <a16:creationId xmlns:a16="http://schemas.microsoft.com/office/drawing/2014/main" id="{2E17E612-DA9E-2ACC-55AD-F791DA1D1899}"/>
                </a:ext>
              </a:extLst>
            </p:cNvPr>
            <p:cNvSpPr/>
            <p:nvPr/>
          </p:nvSpPr>
          <p:spPr>
            <a:xfrm>
              <a:off x="3645508" y="16842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98" name="Afgeronde rechthoek 97">
            <a:extLst>
              <a:ext uri="{FF2B5EF4-FFF2-40B4-BE49-F238E27FC236}">
                <a16:creationId xmlns:a16="http://schemas.microsoft.com/office/drawing/2014/main" id="{0FEBB78C-1091-2912-5A78-2A3662EBEDD8}"/>
              </a:ext>
            </a:extLst>
          </p:cNvPr>
          <p:cNvSpPr/>
          <p:nvPr userDrawn="1"/>
        </p:nvSpPr>
        <p:spPr>
          <a:xfrm>
            <a:off x="5007982" y="3279302"/>
            <a:ext cx="4292132" cy="376435"/>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99" name="Ovaal 98">
            <a:extLst>
              <a:ext uri="{FF2B5EF4-FFF2-40B4-BE49-F238E27FC236}">
                <a16:creationId xmlns:a16="http://schemas.microsoft.com/office/drawing/2014/main" id="{C520FDF4-A792-F4F8-8267-D7B1EDCD0145}"/>
              </a:ext>
            </a:extLst>
          </p:cNvPr>
          <p:cNvSpPr/>
          <p:nvPr userDrawn="1"/>
        </p:nvSpPr>
        <p:spPr>
          <a:xfrm>
            <a:off x="5095695" y="3367712"/>
            <a:ext cx="199613" cy="199614"/>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100" name="Groep 99">
            <a:extLst>
              <a:ext uri="{FF2B5EF4-FFF2-40B4-BE49-F238E27FC236}">
                <a16:creationId xmlns:a16="http://schemas.microsoft.com/office/drawing/2014/main" id="{429F02FB-22CA-EE2A-8064-D061852A8749}"/>
              </a:ext>
            </a:extLst>
          </p:cNvPr>
          <p:cNvGrpSpPr/>
          <p:nvPr userDrawn="1"/>
        </p:nvGrpSpPr>
        <p:grpSpPr>
          <a:xfrm>
            <a:off x="5007982" y="4100268"/>
            <a:ext cx="4292132" cy="376435"/>
            <a:chOff x="3977250" y="2849430"/>
            <a:chExt cx="3219099" cy="282326"/>
          </a:xfrm>
        </p:grpSpPr>
        <p:sp>
          <p:nvSpPr>
            <p:cNvPr id="101" name="Afgeronde rechthoek 100">
              <a:extLst>
                <a:ext uri="{FF2B5EF4-FFF2-40B4-BE49-F238E27FC236}">
                  <a16:creationId xmlns:a16="http://schemas.microsoft.com/office/drawing/2014/main" id="{9064EF93-7668-AE75-1AC5-160AD69E196D}"/>
                </a:ext>
              </a:extLst>
            </p:cNvPr>
            <p:cNvSpPr/>
            <p:nvPr/>
          </p:nvSpPr>
          <p:spPr>
            <a:xfrm>
              <a:off x="3977250" y="2849430"/>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102" name="Ovaal 101">
              <a:extLst>
                <a:ext uri="{FF2B5EF4-FFF2-40B4-BE49-F238E27FC236}">
                  <a16:creationId xmlns:a16="http://schemas.microsoft.com/office/drawing/2014/main" id="{D39604A0-3F66-C89F-D520-91A0C5A72F53}"/>
                </a:ext>
              </a:extLst>
            </p:cNvPr>
            <p:cNvSpPr/>
            <p:nvPr/>
          </p:nvSpPr>
          <p:spPr>
            <a:xfrm>
              <a:off x="4046340" y="291573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03" name="Groep 102">
            <a:extLst>
              <a:ext uri="{FF2B5EF4-FFF2-40B4-BE49-F238E27FC236}">
                <a16:creationId xmlns:a16="http://schemas.microsoft.com/office/drawing/2014/main" id="{DAFCD422-B7DF-6A41-A8A6-BEF979F35C85}"/>
              </a:ext>
            </a:extLst>
          </p:cNvPr>
          <p:cNvGrpSpPr/>
          <p:nvPr userDrawn="1"/>
        </p:nvGrpSpPr>
        <p:grpSpPr>
          <a:xfrm>
            <a:off x="4759558" y="4921235"/>
            <a:ext cx="4292132" cy="376435"/>
            <a:chOff x="3900507" y="3465155"/>
            <a:chExt cx="3219099" cy="282326"/>
          </a:xfrm>
        </p:grpSpPr>
        <p:sp>
          <p:nvSpPr>
            <p:cNvPr id="104" name="Afgeronde rechthoek 103">
              <a:extLst>
                <a:ext uri="{FF2B5EF4-FFF2-40B4-BE49-F238E27FC236}">
                  <a16:creationId xmlns:a16="http://schemas.microsoft.com/office/drawing/2014/main" id="{3F7A355D-29E0-F3EA-AE39-7A2D8568F490}"/>
                </a:ext>
              </a:extLst>
            </p:cNvPr>
            <p:cNvSpPr/>
            <p:nvPr/>
          </p:nvSpPr>
          <p:spPr>
            <a:xfrm>
              <a:off x="3900507" y="3465155"/>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105" name="Ovaal 104">
              <a:extLst>
                <a:ext uri="{FF2B5EF4-FFF2-40B4-BE49-F238E27FC236}">
                  <a16:creationId xmlns:a16="http://schemas.microsoft.com/office/drawing/2014/main" id="{DB65EF8E-D0F6-4026-CD8C-454A2F4A571C}"/>
                </a:ext>
              </a:extLst>
            </p:cNvPr>
            <p:cNvSpPr/>
            <p:nvPr/>
          </p:nvSpPr>
          <p:spPr>
            <a:xfrm>
              <a:off x="3962875" y="353146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106" name="Tijdelijke aanduiding voor tekst 28">
            <a:extLst>
              <a:ext uri="{FF2B5EF4-FFF2-40B4-BE49-F238E27FC236}">
                <a16:creationId xmlns:a16="http://schemas.microsoft.com/office/drawing/2014/main" id="{EC324BAF-6B23-9AAA-4392-CA91F99EA348}"/>
              </a:ext>
            </a:extLst>
          </p:cNvPr>
          <p:cNvSpPr>
            <a:spLocks noGrp="1"/>
          </p:cNvSpPr>
          <p:nvPr>
            <p:ph type="body" sz="quarter" idx="15" hasCustomPrompt="1"/>
          </p:nvPr>
        </p:nvSpPr>
        <p:spPr>
          <a:xfrm>
            <a:off x="4759559" y="246527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107" name="Tijdelijke aanduiding voor tekst 28">
            <a:extLst>
              <a:ext uri="{FF2B5EF4-FFF2-40B4-BE49-F238E27FC236}">
                <a16:creationId xmlns:a16="http://schemas.microsoft.com/office/drawing/2014/main" id="{9B770C2C-44FE-70E4-E7B0-50F93311DAFB}"/>
              </a:ext>
            </a:extLst>
          </p:cNvPr>
          <p:cNvSpPr>
            <a:spLocks noGrp="1"/>
          </p:cNvSpPr>
          <p:nvPr>
            <p:ph type="body" sz="quarter" idx="16" hasCustomPrompt="1"/>
          </p:nvPr>
        </p:nvSpPr>
        <p:spPr>
          <a:xfrm>
            <a:off x="5007983" y="3286238"/>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108" name="Tijdelijke aanduiding voor tekst 28">
            <a:extLst>
              <a:ext uri="{FF2B5EF4-FFF2-40B4-BE49-F238E27FC236}">
                <a16:creationId xmlns:a16="http://schemas.microsoft.com/office/drawing/2014/main" id="{27C790C2-72AF-4843-2220-27749AAD643D}"/>
              </a:ext>
            </a:extLst>
          </p:cNvPr>
          <p:cNvSpPr>
            <a:spLocks noGrp="1"/>
          </p:cNvSpPr>
          <p:nvPr>
            <p:ph type="body" sz="quarter" idx="17" hasCustomPrompt="1"/>
          </p:nvPr>
        </p:nvSpPr>
        <p:spPr>
          <a:xfrm>
            <a:off x="5007983" y="4107204"/>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109" name="Tijdelijke aanduiding voor tekst 28">
            <a:extLst>
              <a:ext uri="{FF2B5EF4-FFF2-40B4-BE49-F238E27FC236}">
                <a16:creationId xmlns:a16="http://schemas.microsoft.com/office/drawing/2014/main" id="{D37CB6F2-A0BB-8A9E-577C-C8CDB55728C5}"/>
              </a:ext>
            </a:extLst>
          </p:cNvPr>
          <p:cNvSpPr>
            <a:spLocks noGrp="1"/>
          </p:cNvSpPr>
          <p:nvPr>
            <p:ph type="body" sz="quarter" idx="18" hasCustomPrompt="1"/>
          </p:nvPr>
        </p:nvSpPr>
        <p:spPr>
          <a:xfrm>
            <a:off x="4759559" y="492817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Tree>
    <p:extLst>
      <p:ext uri="{BB962C8B-B14F-4D97-AF65-F5344CB8AC3E}">
        <p14:creationId xmlns:p14="http://schemas.microsoft.com/office/powerpoint/2010/main" val="40592189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el-subtitel-3">
    <p:bg>
      <p:bgPr>
        <a:solidFill>
          <a:schemeClr val="bg1"/>
        </a:solidFill>
        <a:effectLst/>
      </p:bgPr>
    </p:bg>
    <p:spTree>
      <p:nvGrpSpPr>
        <p:cNvPr id="1" name=""/>
        <p:cNvGrpSpPr/>
        <p:nvPr/>
      </p:nvGrpSpPr>
      <p:grpSpPr>
        <a:xfrm>
          <a:off x="0" y="0"/>
          <a:ext cx="0" cy="0"/>
          <a:chOff x="0" y="0"/>
          <a:chExt cx="0" cy="0"/>
        </a:xfrm>
      </p:grpSpPr>
      <p:pic>
        <p:nvPicPr>
          <p:cNvPr id="4" name="Afbeelding 3" descr="Afbeelding met Mobiele telefoon, Communicatieapparaat, Draagbaar communicatietoestel, gadget&#10;&#10;Automatisch gegenereerde beschrijving">
            <a:extLst>
              <a:ext uri="{FF2B5EF4-FFF2-40B4-BE49-F238E27FC236}">
                <a16:creationId xmlns:a16="http://schemas.microsoft.com/office/drawing/2014/main" id="{393D1D2C-1FD4-7CE6-95EF-37019A68285C}"/>
              </a:ext>
            </a:extLst>
          </p:cNvPr>
          <p:cNvPicPr>
            <a:picLocks noChangeAspect="1"/>
          </p:cNvPicPr>
          <p:nvPr userDrawn="1"/>
        </p:nvPicPr>
        <p:blipFill rotWithShape="1">
          <a:blip r:embed="rId2"/>
          <a:srcRect t="15636"/>
          <a:stretch/>
        </p:blipFill>
        <p:spPr>
          <a:xfrm>
            <a:off x="0" y="-1"/>
            <a:ext cx="12193588" cy="6858001"/>
          </a:xfrm>
          <a:prstGeom prst="rect">
            <a:avLst/>
          </a:prstGeom>
        </p:spPr>
      </p:pic>
      <p:sp>
        <p:nvSpPr>
          <p:cNvPr id="5" name="Rechthoek 4">
            <a:extLst>
              <a:ext uri="{FF2B5EF4-FFF2-40B4-BE49-F238E27FC236}">
                <a16:creationId xmlns:a16="http://schemas.microsoft.com/office/drawing/2014/main" id="{58981D32-E047-F01E-11E1-FA598AB53D4D}"/>
              </a:ext>
            </a:extLst>
          </p:cNvPr>
          <p:cNvSpPr/>
          <p:nvPr userDrawn="1"/>
        </p:nvSpPr>
        <p:spPr>
          <a:xfrm>
            <a:off x="0" y="-1"/>
            <a:ext cx="12193588" cy="6858001"/>
          </a:xfrm>
          <a:prstGeom prst="rect">
            <a:avLst/>
          </a:prstGeom>
          <a:solidFill>
            <a:schemeClr val="tx2">
              <a:alpha val="90181"/>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Title 1">
            <a:extLst>
              <a:ext uri="{FF2B5EF4-FFF2-40B4-BE49-F238E27FC236}">
                <a16:creationId xmlns:a16="http://schemas.microsoft.com/office/drawing/2014/main" id="{907C6AD2-C010-C242-802E-56E6129D73F9}"/>
              </a:ext>
            </a:extLst>
          </p:cNvPr>
          <p:cNvSpPr>
            <a:spLocks noGrp="1"/>
          </p:cNvSpPr>
          <p:nvPr>
            <p:ph type="ctrTitle" hasCustomPrompt="1"/>
          </p:nvPr>
        </p:nvSpPr>
        <p:spPr>
          <a:xfrm>
            <a:off x="982133" y="947654"/>
            <a:ext cx="10244667" cy="2481345"/>
          </a:xfrm>
          <a:effectLst>
            <a:outerShdw blurRad="254000" dir="2700000" algn="tl" rotWithShape="0">
              <a:schemeClr val="tx2">
                <a:lumMod val="50000"/>
                <a:alpha val="50000"/>
              </a:schemeClr>
            </a:outerShdw>
          </a:effectLst>
        </p:spPr>
        <p:txBody>
          <a:bodyPr anchor="b" anchorCtr="0"/>
          <a:lstStyle>
            <a:lvl1pPr algn="ctr">
              <a:lnSpc>
                <a:spcPct val="90000"/>
              </a:lnSpc>
              <a:defRPr sz="5600" baseline="0">
                <a:solidFill>
                  <a:schemeClr val="bg1"/>
                </a:solidFill>
              </a:defRPr>
            </a:lvl1pPr>
          </a:lstStyle>
          <a:p>
            <a:r>
              <a:rPr lang="nl-NL"/>
              <a:t>Titel toevoegen</a:t>
            </a:r>
            <a:endParaRPr lang="en-US"/>
          </a:p>
        </p:txBody>
      </p:sp>
      <p:sp>
        <p:nvSpPr>
          <p:cNvPr id="12" name="Subtitle 2">
            <a:extLst>
              <a:ext uri="{FF2B5EF4-FFF2-40B4-BE49-F238E27FC236}">
                <a16:creationId xmlns:a16="http://schemas.microsoft.com/office/drawing/2014/main" id="{4696B80E-F8A3-CD46-BFE4-72BF82DF86FA}"/>
              </a:ext>
            </a:extLst>
          </p:cNvPr>
          <p:cNvSpPr>
            <a:spLocks noGrp="1"/>
          </p:cNvSpPr>
          <p:nvPr>
            <p:ph type="subTitle" idx="1" hasCustomPrompt="1"/>
          </p:nvPr>
        </p:nvSpPr>
        <p:spPr>
          <a:xfrm>
            <a:off x="982133" y="3461827"/>
            <a:ext cx="10244667" cy="1442683"/>
          </a:xfrm>
          <a:effectLst>
            <a:outerShdw blurRad="127000" dir="2700000" algn="tl" rotWithShape="0">
              <a:schemeClr val="tx2">
                <a:lumMod val="50000"/>
                <a:alpha val="30000"/>
              </a:schemeClr>
            </a:outerShdw>
          </a:effectLst>
        </p:spPr>
        <p:txBody>
          <a:bodyPr anchor="t" anchorCtr="0"/>
          <a:lstStyle>
            <a:lvl1pPr marL="0" indent="0" algn="ctr">
              <a:buNone/>
              <a:defRPr sz="2800" b="0" i="0" baseline="0">
                <a:solidFill>
                  <a:schemeClr val="bg1"/>
                </a:solidFill>
                <a:latin typeface="Calibri Light" panose="020F0302020204030204" pitchFamily="34" charset="0"/>
                <a:cs typeface="Calibri Light" panose="020F0302020204030204" pitchFamily="34"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nl-NL"/>
              <a:t>Klik om tekst toe te voegen</a:t>
            </a:r>
          </a:p>
        </p:txBody>
      </p:sp>
      <p:sp>
        <p:nvSpPr>
          <p:cNvPr id="210" name="Rechthoek 209">
            <a:extLst>
              <a:ext uri="{FF2B5EF4-FFF2-40B4-BE49-F238E27FC236}">
                <a16:creationId xmlns:a16="http://schemas.microsoft.com/office/drawing/2014/main" id="{261B42EB-7BA4-1831-3A78-18CBBD522FBD}"/>
              </a:ext>
            </a:extLst>
          </p:cNvPr>
          <p:cNvSpPr/>
          <p:nvPr userDrawn="1"/>
        </p:nvSpPr>
        <p:spPr>
          <a:xfrm>
            <a:off x="0" y="6048218"/>
            <a:ext cx="12193588" cy="8097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44" name="Graphic 2">
            <a:extLst>
              <a:ext uri="{FF2B5EF4-FFF2-40B4-BE49-F238E27FC236}">
                <a16:creationId xmlns:a16="http://schemas.microsoft.com/office/drawing/2014/main" id="{85F228DC-7AAA-AF70-28D4-1140A3051787}"/>
              </a:ext>
            </a:extLst>
          </p:cNvPr>
          <p:cNvGrpSpPr>
            <a:grpSpLocks noChangeAspect="1"/>
          </p:cNvGrpSpPr>
          <p:nvPr userDrawn="1"/>
        </p:nvGrpSpPr>
        <p:grpSpPr>
          <a:xfrm>
            <a:off x="8268734" y="6230377"/>
            <a:ext cx="3698154" cy="442443"/>
            <a:chOff x="879392" y="2827824"/>
            <a:chExt cx="10618826" cy="1270425"/>
          </a:xfrm>
        </p:grpSpPr>
        <p:grpSp>
          <p:nvGrpSpPr>
            <p:cNvPr id="145" name="Graphic 2">
              <a:extLst>
                <a:ext uri="{FF2B5EF4-FFF2-40B4-BE49-F238E27FC236}">
                  <a16:creationId xmlns:a16="http://schemas.microsoft.com/office/drawing/2014/main" id="{9D8BADFF-5CEA-567C-F372-91738D9320FB}"/>
                </a:ext>
              </a:extLst>
            </p:cNvPr>
            <p:cNvGrpSpPr/>
            <p:nvPr/>
          </p:nvGrpSpPr>
          <p:grpSpPr>
            <a:xfrm>
              <a:off x="1256680" y="3091869"/>
              <a:ext cx="853236" cy="630087"/>
              <a:chOff x="1256680" y="3091869"/>
              <a:chExt cx="853236" cy="630087"/>
            </a:xfrm>
          </p:grpSpPr>
          <p:sp>
            <p:nvSpPr>
              <p:cNvPr id="203" name="Vrije vorm 202">
                <a:extLst>
                  <a:ext uri="{FF2B5EF4-FFF2-40B4-BE49-F238E27FC236}">
                    <a16:creationId xmlns:a16="http://schemas.microsoft.com/office/drawing/2014/main" id="{4912ABC5-2C5A-9A18-D429-E5F72C598208}"/>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038B46CC-9FAE-47B3-2FFB-C4DD2E329C53}"/>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6971310F-5A26-D69D-1452-423429F11623}"/>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5502CD0B-B761-FF1C-9875-7D061E38F80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86DFBE78-6512-FB42-EF39-8ECF7C1CAB6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4B640A21-B0C5-DFCF-977D-AEE4B7944A83}"/>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46" name="Graphic 2">
              <a:extLst>
                <a:ext uri="{FF2B5EF4-FFF2-40B4-BE49-F238E27FC236}">
                  <a16:creationId xmlns:a16="http://schemas.microsoft.com/office/drawing/2014/main" id="{8C0546A0-5B81-B003-2F79-BF138DF044F3}"/>
                </a:ext>
              </a:extLst>
            </p:cNvPr>
            <p:cNvGrpSpPr/>
            <p:nvPr/>
          </p:nvGrpSpPr>
          <p:grpSpPr>
            <a:xfrm>
              <a:off x="2591781" y="3013012"/>
              <a:ext cx="8906436" cy="574254"/>
              <a:chOff x="2591781" y="3013012"/>
              <a:chExt cx="8906436" cy="574254"/>
            </a:xfrm>
            <a:solidFill>
              <a:srgbClr val="005184"/>
            </a:solidFill>
          </p:grpSpPr>
          <p:sp>
            <p:nvSpPr>
              <p:cNvPr id="177" name="Vrije vorm 176">
                <a:extLst>
                  <a:ext uri="{FF2B5EF4-FFF2-40B4-BE49-F238E27FC236}">
                    <a16:creationId xmlns:a16="http://schemas.microsoft.com/office/drawing/2014/main" id="{1C0A239D-7165-7D5D-DD5D-F9B9C1222237}"/>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202F3E65-323F-F010-B88F-CBC1F4CA2F77}"/>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216D6193-3320-D66D-FCB1-4CBFF916482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180" name="Vrije vorm 179">
                <a:extLst>
                  <a:ext uri="{FF2B5EF4-FFF2-40B4-BE49-F238E27FC236}">
                    <a16:creationId xmlns:a16="http://schemas.microsoft.com/office/drawing/2014/main" id="{84AC0426-7D27-EA5E-5B94-81B4A5D9000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8602813B-6BBB-3FB1-AA7E-7880BA45698E}"/>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FC1D514E-7ED6-222A-C8A5-853BC4CE1B23}"/>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C0B1963A-1B0C-3CAD-12CB-0D92CA2DD904}"/>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C181C91C-1323-1DD1-4624-AD401D2FF55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85" name="Vrije vorm 184">
                <a:extLst>
                  <a:ext uri="{FF2B5EF4-FFF2-40B4-BE49-F238E27FC236}">
                    <a16:creationId xmlns:a16="http://schemas.microsoft.com/office/drawing/2014/main" id="{29B0FEEA-5239-7509-02A1-8767AC7BC6D7}"/>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11FE7E81-F56F-60AF-6352-9062AF42BD2C}"/>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00593E00-F4A5-8A0B-1ADB-5948F38AF05B}"/>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002E8CFA-007B-D870-AC8E-23835A9A0531}"/>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CF8F5CED-3CCA-497A-B337-B47375F22D0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AA8E5D6A-0EE6-9A23-016E-40D0CE03B736}"/>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BF7945F1-E9B7-5650-7040-75497641101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192" name="Vrije vorm 191">
                <a:extLst>
                  <a:ext uri="{FF2B5EF4-FFF2-40B4-BE49-F238E27FC236}">
                    <a16:creationId xmlns:a16="http://schemas.microsoft.com/office/drawing/2014/main" id="{29D30EF4-4069-7AD5-089E-BF633B3692B2}"/>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3" name="Vrije vorm 192">
                <a:extLst>
                  <a:ext uri="{FF2B5EF4-FFF2-40B4-BE49-F238E27FC236}">
                    <a16:creationId xmlns:a16="http://schemas.microsoft.com/office/drawing/2014/main" id="{0B8B0999-3AB2-1B50-080F-0BFAE1DC74D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12774EC6-932D-370C-E178-BCC279A94C1C}"/>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8862A031-A589-F83F-BF58-3AE108F02699}"/>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196" name="Vrije vorm 195">
                <a:extLst>
                  <a:ext uri="{FF2B5EF4-FFF2-40B4-BE49-F238E27FC236}">
                    <a16:creationId xmlns:a16="http://schemas.microsoft.com/office/drawing/2014/main" id="{31D88D89-4490-12D3-5B58-A0130F08CE30}"/>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197" name="Vrije vorm 196">
                <a:extLst>
                  <a:ext uri="{FF2B5EF4-FFF2-40B4-BE49-F238E27FC236}">
                    <a16:creationId xmlns:a16="http://schemas.microsoft.com/office/drawing/2014/main" id="{381CA310-F8CC-C01F-98BE-95095A3814F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C264C529-A093-DB90-9C8D-02262892F15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E2439BF4-3DC9-DF92-F915-C966BB7E7A8E}"/>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7E3EAEA1-8639-EED3-A2E6-792A6582CC6D}"/>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201" name="Vrije vorm 200">
                <a:extLst>
                  <a:ext uri="{FF2B5EF4-FFF2-40B4-BE49-F238E27FC236}">
                    <a16:creationId xmlns:a16="http://schemas.microsoft.com/office/drawing/2014/main" id="{4C8D3B9D-1952-2490-90D5-A024289B8B74}"/>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EC4D2FF5-BA35-7A28-5CAF-C3DD5ED2864A}"/>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47" name="Graphic 2">
              <a:extLst>
                <a:ext uri="{FF2B5EF4-FFF2-40B4-BE49-F238E27FC236}">
                  <a16:creationId xmlns:a16="http://schemas.microsoft.com/office/drawing/2014/main" id="{0E5B81D0-4A2D-F622-053B-2C5B8A9D60E0}"/>
                </a:ext>
              </a:extLst>
            </p:cNvPr>
            <p:cNvGrpSpPr/>
            <p:nvPr/>
          </p:nvGrpSpPr>
          <p:grpSpPr>
            <a:xfrm>
              <a:off x="2582296" y="3655179"/>
              <a:ext cx="5270759" cy="237639"/>
              <a:chOff x="2582296" y="3655179"/>
              <a:chExt cx="5270759" cy="237639"/>
            </a:xfrm>
            <a:solidFill>
              <a:srgbClr val="005184"/>
            </a:solidFill>
          </p:grpSpPr>
          <p:sp>
            <p:nvSpPr>
              <p:cNvPr id="149" name="Vrije vorm 148">
                <a:extLst>
                  <a:ext uri="{FF2B5EF4-FFF2-40B4-BE49-F238E27FC236}">
                    <a16:creationId xmlns:a16="http://schemas.microsoft.com/office/drawing/2014/main" id="{216154E6-B06A-8ED8-50F6-2E13506130D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F705AE9-1217-D958-A3B9-56F93F21431B}"/>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4D6435DA-8CDC-3DAA-D583-D4F7EA000F76}"/>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E42356-291A-B7F9-F1E0-EDDD38CCBE60}"/>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1232A4E6-0EBF-4FA9-F118-B8BB34C1E7C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D2F0338F-F832-F094-0CDA-68C508167B9C}"/>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F573BB18-5368-9C01-0982-97D5E7BED098}"/>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6C47D9AF-EF43-0E4B-8C39-13EAA892EB52}"/>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562F20C-44A8-AE93-03FA-3B7E66F60AA5}"/>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AFAE64EA-39FF-2028-1E12-258D7576686D}"/>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E446DE68-3DBC-A749-898D-C27792255898}"/>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A8DBC35A-55C1-3104-21E1-942349E4116A}"/>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EE9BD37D-CCD6-DCBA-AF0A-2D95E856C20C}"/>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21635A73-74D3-D47B-99F7-AE81E926F58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4E485BD8-41FE-2F16-ED80-1A2B5BC27BE3}"/>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7D2E883D-C84A-E256-2689-91F6BC93A7A4}"/>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65" name="Vrije vorm 164">
                <a:extLst>
                  <a:ext uri="{FF2B5EF4-FFF2-40B4-BE49-F238E27FC236}">
                    <a16:creationId xmlns:a16="http://schemas.microsoft.com/office/drawing/2014/main" id="{8CB56F20-03A6-1C38-28CC-CA1B96438DCC}"/>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66" name="Vrije vorm 165">
                <a:extLst>
                  <a:ext uri="{FF2B5EF4-FFF2-40B4-BE49-F238E27FC236}">
                    <a16:creationId xmlns:a16="http://schemas.microsoft.com/office/drawing/2014/main" id="{180D7420-CD7B-8911-D01E-F57922E7964B}"/>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67" name="Vrije vorm 166">
                <a:extLst>
                  <a:ext uri="{FF2B5EF4-FFF2-40B4-BE49-F238E27FC236}">
                    <a16:creationId xmlns:a16="http://schemas.microsoft.com/office/drawing/2014/main" id="{EF01239C-98C0-FC42-33B5-5AB340CB2B90}"/>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8" name="Vrije vorm 167">
                <a:extLst>
                  <a:ext uri="{FF2B5EF4-FFF2-40B4-BE49-F238E27FC236}">
                    <a16:creationId xmlns:a16="http://schemas.microsoft.com/office/drawing/2014/main" id="{CE017217-77C0-6251-B98B-60B5BE491AA2}"/>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3E86D4E5-1F59-98A3-24D0-035865911481}"/>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70" name="Vrije vorm 169">
                <a:extLst>
                  <a:ext uri="{FF2B5EF4-FFF2-40B4-BE49-F238E27FC236}">
                    <a16:creationId xmlns:a16="http://schemas.microsoft.com/office/drawing/2014/main" id="{5EF955C7-0236-8DCC-DDB3-DB1905ED8B5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1" name="Vrije vorm 170">
                <a:extLst>
                  <a:ext uri="{FF2B5EF4-FFF2-40B4-BE49-F238E27FC236}">
                    <a16:creationId xmlns:a16="http://schemas.microsoft.com/office/drawing/2014/main" id="{1E7E585A-3375-F72C-5BF0-E466ED1FCFA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F1675923-D2C0-50B9-1442-F4E03579FFCD}"/>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13CCADDF-01F4-8D04-A365-15169B19996A}"/>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04CF2A21-2D7C-0DD9-124B-EEFBE417B8C3}"/>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FD55FEE2-54A6-88EA-93A0-8398C514DF9F}"/>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176" name="Vrije vorm 175">
                <a:extLst>
                  <a:ext uri="{FF2B5EF4-FFF2-40B4-BE49-F238E27FC236}">
                    <a16:creationId xmlns:a16="http://schemas.microsoft.com/office/drawing/2014/main" id="{81C3AFB5-DEBA-64C4-DCC8-E3C4537A8181}"/>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48" name="Vrije vorm 147">
              <a:extLst>
                <a:ext uri="{FF2B5EF4-FFF2-40B4-BE49-F238E27FC236}">
                  <a16:creationId xmlns:a16="http://schemas.microsoft.com/office/drawing/2014/main" id="{A27A92FC-65C7-EE56-43A6-46D63BDA7299}"/>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
        <p:nvSpPr>
          <p:cNvPr id="14" name="Tijdelijke aanduiding voor afbeelding 4">
            <a:extLst>
              <a:ext uri="{FF2B5EF4-FFF2-40B4-BE49-F238E27FC236}">
                <a16:creationId xmlns:a16="http://schemas.microsoft.com/office/drawing/2014/main" id="{211EF176-D23D-7A47-BECD-FB36CA28575B}"/>
              </a:ext>
            </a:extLst>
          </p:cNvPr>
          <p:cNvSpPr>
            <a:spLocks noGrp="1" noChangeAspect="1"/>
          </p:cNvSpPr>
          <p:nvPr>
            <p:ph type="pic" sz="quarter" idx="16" hasCustomPrompt="1"/>
          </p:nvPr>
        </p:nvSpPr>
        <p:spPr>
          <a:xfrm>
            <a:off x="205436" y="6231888"/>
            <a:ext cx="2493338" cy="442443"/>
          </a:xfrm>
        </p:spPr>
        <p:txBody>
          <a:bodyPr bIns="36000" anchor="ctr" anchorCtr="1"/>
          <a:lstStyle>
            <a:lvl1pPr>
              <a:buNone/>
              <a:defRPr sz="1400" baseline="0">
                <a:solidFill>
                  <a:schemeClr val="tx2"/>
                </a:solidFill>
              </a:defRPr>
            </a:lvl1pPr>
          </a:lstStyle>
          <a:p>
            <a:r>
              <a:rPr lang="nl-NL"/>
              <a:t>Ruimte voor logo derden</a:t>
            </a:r>
          </a:p>
        </p:txBody>
      </p:sp>
    </p:spTree>
    <p:extLst>
      <p:ext uri="{BB962C8B-B14F-4D97-AF65-F5344CB8AC3E}">
        <p14:creationId xmlns:p14="http://schemas.microsoft.com/office/powerpoint/2010/main" val="19941814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Placeholder_4">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nvGrpSpPr>
          <p:cNvPr id="69" name="Groep 68">
            <a:extLst>
              <a:ext uri="{FF2B5EF4-FFF2-40B4-BE49-F238E27FC236}">
                <a16:creationId xmlns:a16="http://schemas.microsoft.com/office/drawing/2014/main" id="{6B81F258-00B7-885A-9D6F-C14AD32BE87F}"/>
              </a:ext>
            </a:extLst>
          </p:cNvPr>
          <p:cNvGrpSpPr/>
          <p:nvPr userDrawn="1"/>
        </p:nvGrpSpPr>
        <p:grpSpPr>
          <a:xfrm>
            <a:off x="4474712" y="1949620"/>
            <a:ext cx="739046" cy="3649985"/>
            <a:chOff x="3577301" y="1589949"/>
            <a:chExt cx="554285" cy="2737490"/>
          </a:xfrm>
        </p:grpSpPr>
        <p:sp>
          <p:nvSpPr>
            <p:cNvPr id="70" name="Cirkel 29">
              <a:extLst>
                <a:ext uri="{FF2B5EF4-FFF2-40B4-BE49-F238E27FC236}">
                  <a16:creationId xmlns:a16="http://schemas.microsoft.com/office/drawing/2014/main" id="{07B2163F-9950-34AC-6980-D02FF0BC256F}"/>
                </a:ext>
              </a:extLst>
            </p:cNvPr>
            <p:cNvSpPr/>
            <p:nvPr/>
          </p:nvSpPr>
          <p:spPr>
            <a:xfrm rot="21300000">
              <a:off x="3577301" y="1653473"/>
              <a:ext cx="554285" cy="2550399"/>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 name="connsiteX0" fmla="*/ 1038235 w 1584275"/>
                <a:gd name="connsiteY0" fmla="*/ 0 h 3968620"/>
                <a:gd name="connsiteX1" fmla="*/ 1487918 w 1584275"/>
                <a:gd name="connsiteY1" fmla="*/ 1746811 h 3968620"/>
                <a:gd name="connsiteX2" fmla="*/ 0 w 1584275"/>
                <a:gd name="connsiteY2" fmla="*/ 3968620 h 3968620"/>
                <a:gd name="connsiteX0" fmla="*/ 340053 w 886093"/>
                <a:gd name="connsiteY0" fmla="*/ 0 h 3452396"/>
                <a:gd name="connsiteX1" fmla="*/ 789736 w 886093"/>
                <a:gd name="connsiteY1" fmla="*/ 1746811 h 3452396"/>
                <a:gd name="connsiteX2" fmla="*/ 0 w 886093"/>
                <a:gd name="connsiteY2" fmla="*/ 3452396 h 3452396"/>
                <a:gd name="connsiteX0" fmla="*/ 340053 w 886093"/>
                <a:gd name="connsiteY0" fmla="*/ 0 h 3452396"/>
                <a:gd name="connsiteX1" fmla="*/ 789736 w 886093"/>
                <a:gd name="connsiteY1" fmla="*/ 1746811 h 3452396"/>
                <a:gd name="connsiteX2" fmla="*/ 0 w 886093"/>
                <a:gd name="connsiteY2" fmla="*/ 3452396 h 3452396"/>
                <a:gd name="connsiteX0" fmla="*/ 340053 w 800426"/>
                <a:gd name="connsiteY0" fmla="*/ 0 h 3452396"/>
                <a:gd name="connsiteX1" fmla="*/ 789736 w 800426"/>
                <a:gd name="connsiteY1" fmla="*/ 1746811 h 3452396"/>
                <a:gd name="connsiteX2" fmla="*/ 0 w 800426"/>
                <a:gd name="connsiteY2" fmla="*/ 3452396 h 3452396"/>
                <a:gd name="connsiteX0" fmla="*/ 278769 w 739142"/>
                <a:gd name="connsiteY0" fmla="*/ 0 h 3400974"/>
                <a:gd name="connsiteX1" fmla="*/ 728452 w 739142"/>
                <a:gd name="connsiteY1" fmla="*/ 1746811 h 3400974"/>
                <a:gd name="connsiteX2" fmla="*/ 0 w 739142"/>
                <a:gd name="connsiteY2" fmla="*/ 3400974 h 3400974"/>
                <a:gd name="connsiteX0" fmla="*/ 278769 w 739142"/>
                <a:gd name="connsiteY0" fmla="*/ 0 h 3400974"/>
                <a:gd name="connsiteX1" fmla="*/ 728452 w 739142"/>
                <a:gd name="connsiteY1" fmla="*/ 1746811 h 3400974"/>
                <a:gd name="connsiteX2" fmla="*/ 0 w 739142"/>
                <a:gd name="connsiteY2" fmla="*/ 3400974 h 3400974"/>
              </a:gdLst>
              <a:ahLst/>
              <a:cxnLst>
                <a:cxn ang="0">
                  <a:pos x="connsiteX0" y="connsiteY0"/>
                </a:cxn>
                <a:cxn ang="0">
                  <a:pos x="connsiteX1" y="connsiteY1"/>
                </a:cxn>
                <a:cxn ang="0">
                  <a:pos x="connsiteX2" y="connsiteY2"/>
                </a:cxn>
              </a:cxnLst>
              <a:rect l="l" t="t" r="r" b="b"/>
              <a:pathLst>
                <a:path w="739142" h="3400974">
                  <a:moveTo>
                    <a:pt x="278769" y="0"/>
                  </a:moveTo>
                  <a:cubicBezTo>
                    <a:pt x="426589" y="240069"/>
                    <a:pt x="807556" y="798986"/>
                    <a:pt x="728452" y="1746811"/>
                  </a:cubicBezTo>
                  <a:cubicBezTo>
                    <a:pt x="649348" y="2694635"/>
                    <a:pt x="171958" y="3210791"/>
                    <a:pt x="0" y="3400974"/>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71" name="Ovaal 70">
              <a:extLst>
                <a:ext uri="{FF2B5EF4-FFF2-40B4-BE49-F238E27FC236}">
                  <a16:creationId xmlns:a16="http://schemas.microsoft.com/office/drawing/2014/main" id="{BF3C4103-1D0B-073E-71C1-B6F4430C972B}"/>
                </a:ext>
              </a:extLst>
            </p:cNvPr>
            <p:cNvSpPr/>
            <p:nvPr/>
          </p:nvSpPr>
          <p:spPr>
            <a:xfrm>
              <a:off x="3594597" y="158994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72" name="Ovaal 71">
              <a:extLst>
                <a:ext uri="{FF2B5EF4-FFF2-40B4-BE49-F238E27FC236}">
                  <a16:creationId xmlns:a16="http://schemas.microsoft.com/office/drawing/2014/main" id="{EE05E325-300D-9A36-33CC-D5C592AC09CE}"/>
                </a:ext>
              </a:extLst>
            </p:cNvPr>
            <p:cNvSpPr/>
            <p:nvPr/>
          </p:nvSpPr>
          <p:spPr>
            <a:xfrm>
              <a:off x="3594597" y="417772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3" name="Groep 72">
            <a:extLst>
              <a:ext uri="{FF2B5EF4-FFF2-40B4-BE49-F238E27FC236}">
                <a16:creationId xmlns:a16="http://schemas.microsoft.com/office/drawing/2014/main" id="{31185BFF-D8D9-F659-AEC4-C16BAEC38430}"/>
              </a:ext>
            </a:extLst>
          </p:cNvPr>
          <p:cNvGrpSpPr/>
          <p:nvPr userDrawn="1"/>
        </p:nvGrpSpPr>
        <p:grpSpPr>
          <a:xfrm>
            <a:off x="4797268" y="2569155"/>
            <a:ext cx="4292131" cy="376435"/>
            <a:chOff x="3580481" y="1617980"/>
            <a:chExt cx="3219098" cy="282326"/>
          </a:xfrm>
        </p:grpSpPr>
        <p:sp>
          <p:nvSpPr>
            <p:cNvPr id="74" name="Afgeronde rechthoek 73">
              <a:extLst>
                <a:ext uri="{FF2B5EF4-FFF2-40B4-BE49-F238E27FC236}">
                  <a16:creationId xmlns:a16="http://schemas.microsoft.com/office/drawing/2014/main" id="{F9E5F9C1-214F-7761-BE86-E62C64E0FF7E}"/>
                </a:ext>
              </a:extLst>
            </p:cNvPr>
            <p:cNvSpPr/>
            <p:nvPr/>
          </p:nvSpPr>
          <p:spPr>
            <a:xfrm>
              <a:off x="3580481" y="16179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75" name="Ovaal 74">
              <a:extLst>
                <a:ext uri="{FF2B5EF4-FFF2-40B4-BE49-F238E27FC236}">
                  <a16:creationId xmlns:a16="http://schemas.microsoft.com/office/drawing/2014/main" id="{C69080AE-7F41-9108-B53F-C5ADD20FD2A6}"/>
                </a:ext>
              </a:extLst>
            </p:cNvPr>
            <p:cNvSpPr/>
            <p:nvPr/>
          </p:nvSpPr>
          <p:spPr>
            <a:xfrm>
              <a:off x="3645508" y="16842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6" name="Groep 75">
            <a:extLst>
              <a:ext uri="{FF2B5EF4-FFF2-40B4-BE49-F238E27FC236}">
                <a16:creationId xmlns:a16="http://schemas.microsoft.com/office/drawing/2014/main" id="{1E39A75E-4EF7-449A-446B-3317BEFE40A4}"/>
              </a:ext>
            </a:extLst>
          </p:cNvPr>
          <p:cNvGrpSpPr/>
          <p:nvPr userDrawn="1"/>
        </p:nvGrpSpPr>
        <p:grpSpPr>
          <a:xfrm>
            <a:off x="5007982" y="3628928"/>
            <a:ext cx="4292132" cy="376435"/>
            <a:chOff x="3977250" y="2849430"/>
            <a:chExt cx="3219099" cy="282326"/>
          </a:xfrm>
        </p:grpSpPr>
        <p:sp>
          <p:nvSpPr>
            <p:cNvPr id="77" name="Afgeronde rechthoek 76">
              <a:extLst>
                <a:ext uri="{FF2B5EF4-FFF2-40B4-BE49-F238E27FC236}">
                  <a16:creationId xmlns:a16="http://schemas.microsoft.com/office/drawing/2014/main" id="{48E493BE-EDFB-A2B6-3E04-4B1D74C84CDE}"/>
                </a:ext>
              </a:extLst>
            </p:cNvPr>
            <p:cNvSpPr/>
            <p:nvPr/>
          </p:nvSpPr>
          <p:spPr>
            <a:xfrm>
              <a:off x="3977250" y="2849430"/>
              <a:ext cx="321909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78" name="Ovaal 77">
              <a:extLst>
                <a:ext uri="{FF2B5EF4-FFF2-40B4-BE49-F238E27FC236}">
                  <a16:creationId xmlns:a16="http://schemas.microsoft.com/office/drawing/2014/main" id="{A4AB4E95-5F21-03AF-6EEF-0FF19271AA05}"/>
                </a:ext>
              </a:extLst>
            </p:cNvPr>
            <p:cNvSpPr/>
            <p:nvPr/>
          </p:nvSpPr>
          <p:spPr>
            <a:xfrm>
              <a:off x="4046340" y="291573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9" name="Groep 78">
            <a:extLst>
              <a:ext uri="{FF2B5EF4-FFF2-40B4-BE49-F238E27FC236}">
                <a16:creationId xmlns:a16="http://schemas.microsoft.com/office/drawing/2014/main" id="{62D8A0A0-2A21-CC53-1A32-2BA59483BB21}"/>
              </a:ext>
            </a:extLst>
          </p:cNvPr>
          <p:cNvGrpSpPr/>
          <p:nvPr userDrawn="1"/>
        </p:nvGrpSpPr>
        <p:grpSpPr>
          <a:xfrm>
            <a:off x="4797267" y="4681762"/>
            <a:ext cx="4292131" cy="376435"/>
            <a:chOff x="3580480" y="4080880"/>
            <a:chExt cx="3219098" cy="282326"/>
          </a:xfrm>
        </p:grpSpPr>
        <p:sp>
          <p:nvSpPr>
            <p:cNvPr id="80" name="Afgeronde rechthoek 79">
              <a:extLst>
                <a:ext uri="{FF2B5EF4-FFF2-40B4-BE49-F238E27FC236}">
                  <a16:creationId xmlns:a16="http://schemas.microsoft.com/office/drawing/2014/main" id="{FA2C3078-9E52-0CAF-525E-1774653935B6}"/>
                </a:ext>
              </a:extLst>
            </p:cNvPr>
            <p:cNvSpPr/>
            <p:nvPr/>
          </p:nvSpPr>
          <p:spPr>
            <a:xfrm>
              <a:off x="3580480" y="4080880"/>
              <a:ext cx="32190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sz="1600">
                <a:latin typeface="Calibri"/>
                <a:ea typeface="맑은 고딕" panose="020B0503020000020004" pitchFamily="34" charset="-127"/>
                <a:cs typeface="Arial" pitchFamily="34" charset="0"/>
              </a:endParaRPr>
            </a:p>
          </p:txBody>
        </p:sp>
        <p:sp>
          <p:nvSpPr>
            <p:cNvPr id="81" name="Ovaal 80">
              <a:extLst>
                <a:ext uri="{FF2B5EF4-FFF2-40B4-BE49-F238E27FC236}">
                  <a16:creationId xmlns:a16="http://schemas.microsoft.com/office/drawing/2014/main" id="{0F816549-2B80-A120-C2F2-B1F61831B203}"/>
                </a:ext>
              </a:extLst>
            </p:cNvPr>
            <p:cNvSpPr/>
            <p:nvPr/>
          </p:nvSpPr>
          <p:spPr>
            <a:xfrm>
              <a:off x="3642851" y="41471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
        <p:nvSpPr>
          <p:cNvPr id="82" name="Tijdelijke aanduiding voor tekst 28">
            <a:extLst>
              <a:ext uri="{FF2B5EF4-FFF2-40B4-BE49-F238E27FC236}">
                <a16:creationId xmlns:a16="http://schemas.microsoft.com/office/drawing/2014/main" id="{4841BD14-600B-56AD-474A-FBA841739945}"/>
              </a:ext>
            </a:extLst>
          </p:cNvPr>
          <p:cNvSpPr>
            <a:spLocks noGrp="1"/>
          </p:cNvSpPr>
          <p:nvPr>
            <p:ph type="body" sz="quarter" idx="15" hasCustomPrompt="1"/>
          </p:nvPr>
        </p:nvSpPr>
        <p:spPr>
          <a:xfrm>
            <a:off x="4797266" y="2576091"/>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83" name="Tijdelijke aanduiding voor tekst 28">
            <a:extLst>
              <a:ext uri="{FF2B5EF4-FFF2-40B4-BE49-F238E27FC236}">
                <a16:creationId xmlns:a16="http://schemas.microsoft.com/office/drawing/2014/main" id="{F8256899-9E53-4AEF-4404-A948F876EA05}"/>
              </a:ext>
            </a:extLst>
          </p:cNvPr>
          <p:cNvSpPr>
            <a:spLocks noGrp="1"/>
          </p:cNvSpPr>
          <p:nvPr>
            <p:ph type="body" sz="quarter" idx="17" hasCustomPrompt="1"/>
          </p:nvPr>
        </p:nvSpPr>
        <p:spPr>
          <a:xfrm>
            <a:off x="5007983" y="3635864"/>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
        <p:nvSpPr>
          <p:cNvPr id="84" name="Tijdelijke aanduiding voor tekst 28">
            <a:extLst>
              <a:ext uri="{FF2B5EF4-FFF2-40B4-BE49-F238E27FC236}">
                <a16:creationId xmlns:a16="http://schemas.microsoft.com/office/drawing/2014/main" id="{F266DC51-81C7-C0E6-5C9D-71AEF01769D0}"/>
              </a:ext>
            </a:extLst>
          </p:cNvPr>
          <p:cNvSpPr>
            <a:spLocks noGrp="1"/>
          </p:cNvSpPr>
          <p:nvPr>
            <p:ph type="body" sz="quarter" idx="19" hasCustomPrompt="1"/>
          </p:nvPr>
        </p:nvSpPr>
        <p:spPr>
          <a:xfrm>
            <a:off x="4793047" y="4688698"/>
            <a:ext cx="4292131" cy="362562"/>
          </a:xfrm>
          <a:prstGeom prst="roundRect">
            <a:avLst>
              <a:gd name="adj" fmla="val 50000"/>
            </a:avLst>
          </a:prstGeom>
          <a:noFill/>
        </p:spPr>
        <p:txBody>
          <a:bodyPr lIns="503999" anchor="ctr" anchorCtr="0"/>
          <a:lstStyle>
            <a:lvl1pPr marL="0" indent="0" algn="l">
              <a:buNone/>
              <a:defRPr sz="1800">
                <a:solidFill>
                  <a:schemeClr val="bg1"/>
                </a:solidFill>
              </a:defRPr>
            </a:lvl1pPr>
            <a:lvl2pPr>
              <a:defRPr sz="1600"/>
            </a:lvl2pPr>
            <a:lvl3pPr>
              <a:defRPr sz="1600"/>
            </a:lvl3pPr>
            <a:lvl4pPr>
              <a:defRPr sz="1600"/>
            </a:lvl4pPr>
            <a:lvl5pPr>
              <a:defRPr sz="1600"/>
            </a:lvl5pPr>
          </a:lstStyle>
          <a:p>
            <a:pPr lvl="0"/>
            <a:r>
              <a:rPr lang="nl-NL"/>
              <a:t>Klik om tekst aan te passen</a:t>
            </a:r>
          </a:p>
        </p:txBody>
      </p:sp>
    </p:spTree>
    <p:extLst>
      <p:ext uri="{BB962C8B-B14F-4D97-AF65-F5344CB8AC3E}">
        <p14:creationId xmlns:p14="http://schemas.microsoft.com/office/powerpoint/2010/main" val="109418839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Fotopagina">
    <p:spTree>
      <p:nvGrpSpPr>
        <p:cNvPr id="1" name=""/>
        <p:cNvGrpSpPr/>
        <p:nvPr/>
      </p:nvGrpSpPr>
      <p:grpSpPr>
        <a:xfrm>
          <a:off x="0" y="0"/>
          <a:ext cx="0" cy="0"/>
          <a:chOff x="0" y="0"/>
          <a:chExt cx="0" cy="0"/>
        </a:xfrm>
      </p:grpSpPr>
      <p:sp>
        <p:nvSpPr>
          <p:cNvPr id="3" name="Picture Placeholder 2"/>
          <p:cNvSpPr>
            <a:spLocks noGrp="1" noChangeAspect="1"/>
          </p:cNvSpPr>
          <p:nvPr>
            <p:ph type="pic" idx="1" hasCustomPrompt="1"/>
          </p:nvPr>
        </p:nvSpPr>
        <p:spPr>
          <a:xfrm>
            <a:off x="0" y="0"/>
            <a:ext cx="12193588" cy="6858000"/>
          </a:xfrm>
          <a:solidFill>
            <a:schemeClr val="bg1">
              <a:lumMod val="85000"/>
            </a:schemeClr>
          </a:solidFill>
        </p:spPr>
        <p:txBody>
          <a:bodyPr lIns="1800000" tIns="0" rIns="1800000" bIns="1620000" anchor="ctr" anchorCtr="0"/>
          <a:lstStyle>
            <a:lvl1pPr marL="0" indent="0" algn="ctr">
              <a:lnSpc>
                <a:spcPts val="2667"/>
              </a:lnSpc>
              <a:spcBef>
                <a:spcPts val="0"/>
              </a:spcBef>
              <a:buNone/>
              <a:defRPr sz="2800">
                <a:solidFill>
                  <a:schemeClr val="tx1">
                    <a:lumMod val="50000"/>
                    <a:lumOff val="50000"/>
                  </a:schemeClr>
                </a:solidFill>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nl-NL"/>
              <a:t>Sleep de afbeelding naar de tijdelijke aanduiding of klik op het pictogram als u een afbeelding wilt toevoegen</a:t>
            </a:r>
            <a:endParaRPr lang="en-US"/>
          </a:p>
        </p:txBody>
      </p:sp>
    </p:spTree>
    <p:extLst>
      <p:ext uri="{BB962C8B-B14F-4D97-AF65-F5344CB8AC3E}">
        <p14:creationId xmlns:p14="http://schemas.microsoft.com/office/powerpoint/2010/main" val="105225274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Hoofdstuktitels">
    <p:bg>
      <p:bgPr>
        <a:gradFill>
          <a:gsLst>
            <a:gs pos="100000">
              <a:schemeClr val="tx2">
                <a:lumMod val="75000"/>
              </a:schemeClr>
            </a:gs>
            <a:gs pos="0">
              <a:schemeClr val="tx2"/>
            </a:gs>
          </a:gsLst>
          <a:lin ang="6000000" scaled="0"/>
        </a:gradFill>
        <a:effectLst/>
      </p:bgPr>
    </p:bg>
    <p:spTree>
      <p:nvGrpSpPr>
        <p:cNvPr id="1" name=""/>
        <p:cNvGrpSpPr/>
        <p:nvPr/>
      </p:nvGrpSpPr>
      <p:grpSpPr>
        <a:xfrm>
          <a:off x="0" y="0"/>
          <a:ext cx="0" cy="0"/>
          <a:chOff x="0" y="0"/>
          <a:chExt cx="0" cy="0"/>
        </a:xfrm>
      </p:grpSpPr>
      <p:grpSp>
        <p:nvGrpSpPr>
          <p:cNvPr id="86" name="Groep 85">
            <a:extLst>
              <a:ext uri="{FF2B5EF4-FFF2-40B4-BE49-F238E27FC236}">
                <a16:creationId xmlns:a16="http://schemas.microsoft.com/office/drawing/2014/main" id="{5193BA2E-43A4-B5D3-A176-B5CC36406F39}"/>
              </a:ext>
            </a:extLst>
          </p:cNvPr>
          <p:cNvGrpSpPr/>
          <p:nvPr userDrawn="1"/>
        </p:nvGrpSpPr>
        <p:grpSpPr>
          <a:xfrm>
            <a:off x="2259492" y="2709094"/>
            <a:ext cx="7674603" cy="1439813"/>
            <a:chOff x="2259493" y="2709094"/>
            <a:chExt cx="7674603" cy="1439813"/>
          </a:xfrm>
        </p:grpSpPr>
        <p:sp>
          <p:nvSpPr>
            <p:cNvPr id="2" name="Rechthoek met aan één zijde afgeronde hoeken 1">
              <a:extLst>
                <a:ext uri="{FF2B5EF4-FFF2-40B4-BE49-F238E27FC236}">
                  <a16:creationId xmlns:a16="http://schemas.microsoft.com/office/drawing/2014/main" id="{40552D1C-12EA-5C30-324F-F9F03EDB266F}"/>
                </a:ext>
              </a:extLst>
            </p:cNvPr>
            <p:cNvSpPr/>
            <p:nvPr userDrawn="1"/>
          </p:nvSpPr>
          <p:spPr>
            <a:xfrm rot="16200000">
              <a:off x="5730060" y="-55130"/>
              <a:ext cx="1439812" cy="6968261"/>
            </a:xfrm>
            <a:prstGeom prst="round2SameRect">
              <a:avLst>
                <a:gd name="adj1" fmla="val 0"/>
                <a:gd name="adj2"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lIns="72000" tIns="108000" rIns="72000" bIns="108000" rtlCol="0" anchor="ctr" anchorCtr="0"/>
            <a:lstStyle/>
            <a:p>
              <a:pPr algn="ctr"/>
              <a:endParaRPr lang="nl-NL" sz="3600">
                <a:solidFill>
                  <a:schemeClr val="tx2"/>
                </a:solidFill>
              </a:endParaRPr>
            </a:p>
          </p:txBody>
        </p:sp>
        <p:sp>
          <p:nvSpPr>
            <p:cNvPr id="3" name="Ovaal 2">
              <a:extLst>
                <a:ext uri="{FF2B5EF4-FFF2-40B4-BE49-F238E27FC236}">
                  <a16:creationId xmlns:a16="http://schemas.microsoft.com/office/drawing/2014/main" id="{F135B95B-1A6A-415F-53BA-5E2200CF35CD}"/>
                </a:ext>
              </a:extLst>
            </p:cNvPr>
            <p:cNvSpPr/>
            <p:nvPr userDrawn="1"/>
          </p:nvSpPr>
          <p:spPr>
            <a:xfrm>
              <a:off x="2259493" y="2709094"/>
              <a:ext cx="1439813" cy="1439812"/>
            </a:xfrm>
            <a:prstGeom prst="ellipse">
              <a:avLst/>
            </a:prstGeom>
            <a:solidFill>
              <a:schemeClr val="bg1"/>
            </a:solidFill>
            <a:ln w="9525" cap="flat">
              <a:noFill/>
              <a:prstDash val="solid"/>
              <a:miter/>
            </a:ln>
            <a:effectLst>
              <a:outerShdw blurRad="381000" algn="ctr" rotWithShape="0">
                <a:schemeClr val="tx2">
                  <a:lumMod val="50000"/>
                  <a:alpha val="25000"/>
                </a:schemeClr>
              </a:outerShdw>
            </a:effectLst>
          </p:spPr>
          <p:txBody>
            <a:bodyPr rot="0" spcFirstLastPara="0" vertOverflow="overflow" horzOverflow="overflow" vert="horz" wrap="square" lIns="121904" tIns="60952" rIns="121904" bIns="60952" numCol="1" spcCol="0" rtlCol="0" fromWordArt="0" anchor="ctr" anchorCtr="0" forceAA="0" compatLnSpc="1">
              <a:prstTxWarp prst="textNoShape">
                <a:avLst/>
              </a:prstTxWarp>
              <a:noAutofit/>
            </a:bodyPr>
            <a:lstStyle/>
            <a:p>
              <a:endParaRPr lang="nl-NL" sz="2400"/>
            </a:p>
          </p:txBody>
        </p:sp>
        <p:grpSp>
          <p:nvGrpSpPr>
            <p:cNvPr id="85" name="Groep 84">
              <a:extLst>
                <a:ext uri="{FF2B5EF4-FFF2-40B4-BE49-F238E27FC236}">
                  <a16:creationId xmlns:a16="http://schemas.microsoft.com/office/drawing/2014/main" id="{CF28C796-C36E-81C2-2DF3-0DE78C705946}"/>
                </a:ext>
              </a:extLst>
            </p:cNvPr>
            <p:cNvGrpSpPr/>
            <p:nvPr userDrawn="1"/>
          </p:nvGrpSpPr>
          <p:grpSpPr>
            <a:xfrm>
              <a:off x="2384038" y="2833639"/>
              <a:ext cx="1190722" cy="1190723"/>
              <a:chOff x="2384215" y="2833814"/>
              <a:chExt cx="1190722" cy="1190723"/>
            </a:xfrm>
          </p:grpSpPr>
          <p:grpSp>
            <p:nvGrpSpPr>
              <p:cNvPr id="10" name="Graphic 5">
                <a:extLst>
                  <a:ext uri="{FF2B5EF4-FFF2-40B4-BE49-F238E27FC236}">
                    <a16:creationId xmlns:a16="http://schemas.microsoft.com/office/drawing/2014/main" id="{35FB60A0-7602-BC58-6D1A-B8704EB5597F}"/>
                  </a:ext>
                </a:extLst>
              </p:cNvPr>
              <p:cNvGrpSpPr/>
              <p:nvPr/>
            </p:nvGrpSpPr>
            <p:grpSpPr>
              <a:xfrm>
                <a:off x="2734958" y="3081293"/>
                <a:ext cx="793205" cy="590556"/>
                <a:chOff x="2734958" y="3081293"/>
                <a:chExt cx="793205" cy="590556"/>
              </a:xfrm>
            </p:grpSpPr>
            <p:sp>
              <p:nvSpPr>
                <p:cNvPr id="12" name="Vrije vorm 11">
                  <a:extLst>
                    <a:ext uri="{FF2B5EF4-FFF2-40B4-BE49-F238E27FC236}">
                      <a16:creationId xmlns:a16="http://schemas.microsoft.com/office/drawing/2014/main" id="{69915BEC-436F-2FDB-1369-B2521AED0CDC}"/>
                    </a:ext>
                  </a:extLst>
                </p:cNvPr>
                <p:cNvSpPr/>
                <p:nvPr/>
              </p:nvSpPr>
              <p:spPr>
                <a:xfrm>
                  <a:off x="3080903" y="3081293"/>
                  <a:ext cx="447260" cy="548583"/>
                </a:xfrm>
                <a:custGeom>
                  <a:avLst/>
                  <a:gdLst>
                    <a:gd name="connsiteX0" fmla="*/ 405293 w 447260"/>
                    <a:gd name="connsiteY0" fmla="*/ 41967 h 548583"/>
                    <a:gd name="connsiteX1" fmla="*/ 202649 w 447260"/>
                    <a:gd name="connsiteY1" fmla="*/ 41971 h 548583"/>
                    <a:gd name="connsiteX2" fmla="*/ 0 w 447260"/>
                    <a:gd name="connsiteY2" fmla="*/ 244618 h 548583"/>
                    <a:gd name="connsiteX3" fmla="*/ 101322 w 447260"/>
                    <a:gd name="connsiteY3" fmla="*/ 345940 h 548583"/>
                    <a:gd name="connsiteX4" fmla="*/ 101318 w 447260"/>
                    <a:gd name="connsiteY4" fmla="*/ 548584 h 548583"/>
                    <a:gd name="connsiteX5" fmla="*/ 405289 w 447260"/>
                    <a:gd name="connsiteY5" fmla="*/ 244611 h 548583"/>
                    <a:gd name="connsiteX6" fmla="*/ 405293 w 447260"/>
                    <a:gd name="connsiteY6" fmla="*/ 41967 h 548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260" h="548583">
                      <a:moveTo>
                        <a:pt x="405293" y="41967"/>
                      </a:moveTo>
                      <a:cubicBezTo>
                        <a:pt x="349336" y="-13990"/>
                        <a:pt x="258608" y="-13990"/>
                        <a:pt x="202649" y="41971"/>
                      </a:cubicBezTo>
                      <a:lnTo>
                        <a:pt x="0" y="244618"/>
                      </a:lnTo>
                      <a:lnTo>
                        <a:pt x="101322" y="345940"/>
                      </a:lnTo>
                      <a:cubicBezTo>
                        <a:pt x="157279" y="401897"/>
                        <a:pt x="157277" y="492625"/>
                        <a:pt x="101318" y="548584"/>
                      </a:cubicBezTo>
                      <a:lnTo>
                        <a:pt x="405289" y="244611"/>
                      </a:lnTo>
                      <a:cubicBezTo>
                        <a:pt x="461250" y="188652"/>
                        <a:pt x="461252" y="97925"/>
                        <a:pt x="405293" y="41967"/>
                      </a:cubicBezTo>
                      <a:close/>
                    </a:path>
                  </a:pathLst>
                </a:custGeom>
                <a:solidFill>
                  <a:srgbClr val="00A6B7"/>
                </a:solidFill>
                <a:ln w="0"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D2A6A9A0-2D21-7B79-72D5-F9D611638C2E}"/>
                    </a:ext>
                  </a:extLst>
                </p:cNvPr>
                <p:cNvSpPr/>
                <p:nvPr/>
              </p:nvSpPr>
              <p:spPr>
                <a:xfrm>
                  <a:off x="2734958" y="3182615"/>
                  <a:ext cx="345941" cy="345941"/>
                </a:xfrm>
                <a:custGeom>
                  <a:avLst/>
                  <a:gdLst>
                    <a:gd name="connsiteX0" fmla="*/ 244618 w 345941"/>
                    <a:gd name="connsiteY0" fmla="*/ 41969 h 345941"/>
                    <a:gd name="connsiteX1" fmla="*/ 41971 w 345941"/>
                    <a:gd name="connsiteY1" fmla="*/ 41969 h 345941"/>
                    <a:gd name="connsiteX2" fmla="*/ 41971 w 345941"/>
                    <a:gd name="connsiteY2" fmla="*/ 244618 h 345941"/>
                    <a:gd name="connsiteX3" fmla="*/ 143294 w 345941"/>
                    <a:gd name="connsiteY3" fmla="*/ 345942 h 345941"/>
                    <a:gd name="connsiteX4" fmla="*/ 345941 w 345941"/>
                    <a:gd name="connsiteY4" fmla="*/ 143293 h 345941"/>
                    <a:gd name="connsiteX5" fmla="*/ 244618 w 345941"/>
                    <a:gd name="connsiteY5" fmla="*/ 41969 h 34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941" h="345941">
                      <a:moveTo>
                        <a:pt x="244618" y="41969"/>
                      </a:moveTo>
                      <a:cubicBezTo>
                        <a:pt x="188659" y="-13990"/>
                        <a:pt x="97929" y="-13990"/>
                        <a:pt x="41971" y="41969"/>
                      </a:cubicBezTo>
                      <a:cubicBezTo>
                        <a:pt x="-13990" y="97930"/>
                        <a:pt x="-13990" y="188658"/>
                        <a:pt x="41971" y="244618"/>
                      </a:cubicBezTo>
                      <a:lnTo>
                        <a:pt x="143294" y="345942"/>
                      </a:lnTo>
                      <a:lnTo>
                        <a:pt x="345941" y="143293"/>
                      </a:lnTo>
                      <a:lnTo>
                        <a:pt x="244618" y="41969"/>
                      </a:lnTo>
                      <a:close/>
                    </a:path>
                  </a:pathLst>
                </a:custGeom>
                <a:solidFill>
                  <a:srgbClr val="EC7D23"/>
                </a:solidFill>
                <a:ln w="0" cap="flat">
                  <a:noFill/>
                  <a:prstDash val="solid"/>
                  <a:miter/>
                </a:ln>
              </p:spPr>
              <p:txBody>
                <a:bodyPr rtlCol="0" anchor="ctr"/>
                <a:lstStyle/>
                <a:p>
                  <a:endParaRPr lang="nl-NL"/>
                </a:p>
              </p:txBody>
            </p:sp>
            <p:sp>
              <p:nvSpPr>
                <p:cNvPr id="80" name="Vrije vorm 79">
                  <a:extLst>
                    <a:ext uri="{FF2B5EF4-FFF2-40B4-BE49-F238E27FC236}">
                      <a16:creationId xmlns:a16="http://schemas.microsoft.com/office/drawing/2014/main" id="{901A510B-0D31-020D-5818-61A64C62E73A}"/>
                    </a:ext>
                  </a:extLst>
                </p:cNvPr>
                <p:cNvSpPr/>
                <p:nvPr/>
              </p:nvSpPr>
              <p:spPr>
                <a:xfrm>
                  <a:off x="3080903" y="3283970"/>
                  <a:ext cx="159849" cy="345825"/>
                </a:xfrm>
                <a:custGeom>
                  <a:avLst/>
                  <a:gdLst>
                    <a:gd name="connsiteX0" fmla="*/ 101397 w 159849"/>
                    <a:gd name="connsiteY0" fmla="*/ 345825 h 345825"/>
                    <a:gd name="connsiteX1" fmla="*/ 117334 w 159849"/>
                    <a:gd name="connsiteY1" fmla="*/ 329886 h 345825"/>
                    <a:gd name="connsiteX2" fmla="*/ 137664 w 159849"/>
                    <a:gd name="connsiteY2" fmla="*/ 151436 h 345825"/>
                    <a:gd name="connsiteX3" fmla="*/ 41943 w 159849"/>
                    <a:gd name="connsiteY3" fmla="*/ 0 h 345825"/>
                    <a:gd name="connsiteX4" fmla="*/ 0 w 159849"/>
                    <a:gd name="connsiteY4" fmla="*/ 41941 h 345825"/>
                    <a:gd name="connsiteX5" fmla="*/ 101322 w 159849"/>
                    <a:gd name="connsiteY5" fmla="*/ 143263 h 345825"/>
                    <a:gd name="connsiteX6" fmla="*/ 101397 w 159849"/>
                    <a:gd name="connsiteY6" fmla="*/ 345825 h 34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849" h="345825">
                      <a:moveTo>
                        <a:pt x="101397" y="345825"/>
                      </a:moveTo>
                      <a:lnTo>
                        <a:pt x="117334" y="329886"/>
                      </a:lnTo>
                      <a:cubicBezTo>
                        <a:pt x="164211" y="283602"/>
                        <a:pt x="174304" y="209404"/>
                        <a:pt x="137664" y="151436"/>
                      </a:cubicBezTo>
                      <a:lnTo>
                        <a:pt x="41943" y="0"/>
                      </a:lnTo>
                      <a:lnTo>
                        <a:pt x="0" y="41941"/>
                      </a:lnTo>
                      <a:lnTo>
                        <a:pt x="101322" y="143263"/>
                      </a:lnTo>
                      <a:cubicBezTo>
                        <a:pt x="157252" y="199194"/>
                        <a:pt x="157275" y="289859"/>
                        <a:pt x="101397" y="345825"/>
                      </a:cubicBezTo>
                      <a:close/>
                    </a:path>
                  </a:pathLst>
                </a:custGeom>
                <a:solidFill>
                  <a:srgbClr val="008995"/>
                </a:solidFill>
                <a:ln w="0" cap="flat">
                  <a:noFill/>
                  <a:prstDash val="solid"/>
                  <a:miter/>
                </a:ln>
              </p:spPr>
              <p:txBody>
                <a:bodyPr rtlCol="0" anchor="ctr"/>
                <a:lstStyle/>
                <a:p>
                  <a:endParaRPr lang="nl-NL"/>
                </a:p>
              </p:txBody>
            </p:sp>
            <p:sp>
              <p:nvSpPr>
                <p:cNvPr id="81" name="Vrije vorm 80">
                  <a:extLst>
                    <a:ext uri="{FF2B5EF4-FFF2-40B4-BE49-F238E27FC236}">
                      <a16:creationId xmlns:a16="http://schemas.microsoft.com/office/drawing/2014/main" id="{0443AE53-CB28-D297-6E45-3BE169306050}"/>
                    </a:ext>
                  </a:extLst>
                </p:cNvPr>
                <p:cNvSpPr/>
                <p:nvPr/>
              </p:nvSpPr>
              <p:spPr>
                <a:xfrm>
                  <a:off x="2878252" y="3325908"/>
                  <a:ext cx="345941" cy="345941"/>
                </a:xfrm>
                <a:custGeom>
                  <a:avLst/>
                  <a:gdLst>
                    <a:gd name="connsiteX0" fmla="*/ 303973 w 345941"/>
                    <a:gd name="connsiteY0" fmla="*/ 101325 h 345941"/>
                    <a:gd name="connsiteX1" fmla="*/ 202647 w 345941"/>
                    <a:gd name="connsiteY1" fmla="*/ 0 h 345941"/>
                    <a:gd name="connsiteX2" fmla="*/ 0 w 345941"/>
                    <a:gd name="connsiteY2" fmla="*/ 202649 h 345941"/>
                    <a:gd name="connsiteX3" fmla="*/ 101324 w 345941"/>
                    <a:gd name="connsiteY3" fmla="*/ 303973 h 345941"/>
                    <a:gd name="connsiteX4" fmla="*/ 303973 w 345941"/>
                    <a:gd name="connsiteY4" fmla="*/ 303973 h 345941"/>
                    <a:gd name="connsiteX5" fmla="*/ 303973 w 345941"/>
                    <a:gd name="connsiteY5" fmla="*/ 101325 h 34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941" h="345941">
                      <a:moveTo>
                        <a:pt x="303973" y="101325"/>
                      </a:moveTo>
                      <a:lnTo>
                        <a:pt x="202647" y="0"/>
                      </a:lnTo>
                      <a:lnTo>
                        <a:pt x="0" y="202649"/>
                      </a:lnTo>
                      <a:lnTo>
                        <a:pt x="101324" y="303973"/>
                      </a:lnTo>
                      <a:cubicBezTo>
                        <a:pt x="157284" y="359932"/>
                        <a:pt x="248012" y="359932"/>
                        <a:pt x="303973" y="303973"/>
                      </a:cubicBezTo>
                      <a:cubicBezTo>
                        <a:pt x="359932" y="248014"/>
                        <a:pt x="359932" y="157284"/>
                        <a:pt x="303973" y="101325"/>
                      </a:cubicBezTo>
                      <a:close/>
                    </a:path>
                  </a:pathLst>
                </a:custGeom>
                <a:solidFill>
                  <a:srgbClr val="DEF2FC"/>
                </a:solidFill>
                <a:ln w="0" cap="flat">
                  <a:noFill/>
                  <a:prstDash val="solid"/>
                  <a:miter/>
                </a:ln>
              </p:spPr>
              <p:txBody>
                <a:bodyPr rtlCol="0" anchor="ctr"/>
                <a:lstStyle/>
                <a:p>
                  <a:endParaRPr lang="nl-NL"/>
                </a:p>
              </p:txBody>
            </p:sp>
            <p:sp>
              <p:nvSpPr>
                <p:cNvPr id="82" name="Vrije vorm 81">
                  <a:extLst>
                    <a:ext uri="{FF2B5EF4-FFF2-40B4-BE49-F238E27FC236}">
                      <a16:creationId xmlns:a16="http://schemas.microsoft.com/office/drawing/2014/main" id="{4F5364C3-965E-AE20-4E22-BA78FB6C408E}"/>
                    </a:ext>
                  </a:extLst>
                </p:cNvPr>
                <p:cNvSpPr/>
                <p:nvPr/>
              </p:nvSpPr>
              <p:spPr>
                <a:xfrm>
                  <a:off x="2790898" y="3326246"/>
                  <a:ext cx="152261" cy="152262"/>
                </a:xfrm>
                <a:custGeom>
                  <a:avLst/>
                  <a:gdLst>
                    <a:gd name="connsiteX0" fmla="*/ 3077 w 152261"/>
                    <a:gd name="connsiteY0" fmla="*/ 17939 h 152262"/>
                    <a:gd name="connsiteX1" fmla="*/ 3077 w 152261"/>
                    <a:gd name="connsiteY1" fmla="*/ 3078 h 152262"/>
                    <a:gd name="connsiteX2" fmla="*/ 17939 w 152261"/>
                    <a:gd name="connsiteY2" fmla="*/ 3078 h 152262"/>
                    <a:gd name="connsiteX3" fmla="*/ 152261 w 152261"/>
                    <a:gd name="connsiteY3" fmla="*/ 137400 h 152262"/>
                    <a:gd name="connsiteX4" fmla="*/ 137399 w 152261"/>
                    <a:gd name="connsiteY4" fmla="*/ 152262 h 152262"/>
                    <a:gd name="connsiteX5" fmla="*/ 3077 w 152261"/>
                    <a:gd name="connsiteY5" fmla="*/ 17939 h 15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61" h="152262">
                      <a:moveTo>
                        <a:pt x="3077" y="17939"/>
                      </a:moveTo>
                      <a:cubicBezTo>
                        <a:pt x="-1026" y="13836"/>
                        <a:pt x="-1026" y="7183"/>
                        <a:pt x="3077" y="3078"/>
                      </a:cubicBezTo>
                      <a:cubicBezTo>
                        <a:pt x="7181" y="-1026"/>
                        <a:pt x="13835" y="-1026"/>
                        <a:pt x="17939" y="3078"/>
                      </a:cubicBezTo>
                      <a:lnTo>
                        <a:pt x="152261" y="137400"/>
                      </a:lnTo>
                      <a:lnTo>
                        <a:pt x="137399" y="152262"/>
                      </a:lnTo>
                      <a:lnTo>
                        <a:pt x="3077" y="17939"/>
                      </a:lnTo>
                      <a:close/>
                    </a:path>
                  </a:pathLst>
                </a:custGeom>
                <a:solidFill>
                  <a:srgbClr val="FCDFC3"/>
                </a:solidFill>
                <a:ln w="0" cap="flat">
                  <a:noFill/>
                  <a:prstDash val="solid"/>
                  <a:miter/>
                </a:ln>
              </p:spPr>
              <p:txBody>
                <a:bodyPr rtlCol="0" anchor="ctr"/>
                <a:lstStyle/>
                <a:p>
                  <a:endParaRPr lang="nl-NL"/>
                </a:p>
              </p:txBody>
            </p:sp>
            <p:sp>
              <p:nvSpPr>
                <p:cNvPr id="83" name="Vrije vorm 82">
                  <a:extLst>
                    <a:ext uri="{FF2B5EF4-FFF2-40B4-BE49-F238E27FC236}">
                      <a16:creationId xmlns:a16="http://schemas.microsoft.com/office/drawing/2014/main" id="{E9667A16-82F9-6E72-D3AD-5E3C13618C0E}"/>
                    </a:ext>
                  </a:extLst>
                </p:cNvPr>
                <p:cNvSpPr/>
                <p:nvPr/>
              </p:nvSpPr>
              <p:spPr>
                <a:xfrm>
                  <a:off x="2928297" y="3463648"/>
                  <a:ext cx="152260" cy="152260"/>
                </a:xfrm>
                <a:custGeom>
                  <a:avLst/>
                  <a:gdLst>
                    <a:gd name="connsiteX0" fmla="*/ 134320 w 152260"/>
                    <a:gd name="connsiteY0" fmla="*/ 149182 h 152260"/>
                    <a:gd name="connsiteX1" fmla="*/ 149182 w 152260"/>
                    <a:gd name="connsiteY1" fmla="*/ 149182 h 152260"/>
                    <a:gd name="connsiteX2" fmla="*/ 149182 w 152260"/>
                    <a:gd name="connsiteY2" fmla="*/ 134322 h 152260"/>
                    <a:gd name="connsiteX3" fmla="*/ 14860 w 152260"/>
                    <a:gd name="connsiteY3" fmla="*/ 0 h 152260"/>
                    <a:gd name="connsiteX4" fmla="*/ 0 w 152260"/>
                    <a:gd name="connsiteY4" fmla="*/ 14862 h 152260"/>
                    <a:gd name="connsiteX5" fmla="*/ 134320 w 152260"/>
                    <a:gd name="connsiteY5" fmla="*/ 149182 h 15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60" h="152260">
                      <a:moveTo>
                        <a:pt x="134320" y="149182"/>
                      </a:moveTo>
                      <a:cubicBezTo>
                        <a:pt x="138425" y="153287"/>
                        <a:pt x="145078" y="153287"/>
                        <a:pt x="149182" y="149182"/>
                      </a:cubicBezTo>
                      <a:cubicBezTo>
                        <a:pt x="153287" y="145080"/>
                        <a:pt x="153287" y="138426"/>
                        <a:pt x="149182" y="134322"/>
                      </a:cubicBezTo>
                      <a:lnTo>
                        <a:pt x="14860" y="0"/>
                      </a:lnTo>
                      <a:lnTo>
                        <a:pt x="0" y="14862"/>
                      </a:lnTo>
                      <a:lnTo>
                        <a:pt x="134320" y="149182"/>
                      </a:lnTo>
                      <a:close/>
                    </a:path>
                  </a:pathLst>
                </a:custGeom>
                <a:solidFill>
                  <a:srgbClr val="FFFFFF"/>
                </a:solidFill>
                <a:ln w="0" cap="flat">
                  <a:noFill/>
                  <a:prstDash val="solid"/>
                  <a:miter/>
                </a:ln>
              </p:spPr>
              <p:txBody>
                <a:bodyPr rtlCol="0" anchor="ctr"/>
                <a:lstStyle/>
                <a:p>
                  <a:endParaRPr lang="nl-NL"/>
                </a:p>
              </p:txBody>
            </p:sp>
          </p:grpSp>
          <p:sp>
            <p:nvSpPr>
              <p:cNvPr id="84" name="Vrije vorm 83">
                <a:extLst>
                  <a:ext uri="{FF2B5EF4-FFF2-40B4-BE49-F238E27FC236}">
                    <a16:creationId xmlns:a16="http://schemas.microsoft.com/office/drawing/2014/main" id="{B3387221-1CB9-5037-AF91-76691CCE4034}"/>
                  </a:ext>
                </a:extLst>
              </p:cNvPr>
              <p:cNvSpPr/>
              <p:nvPr/>
            </p:nvSpPr>
            <p:spPr>
              <a:xfrm>
                <a:off x="2384215" y="2833814"/>
                <a:ext cx="1190722" cy="1190723"/>
              </a:xfrm>
              <a:custGeom>
                <a:avLst/>
                <a:gdLst>
                  <a:gd name="connsiteX0" fmla="*/ 1189658 w 1190722"/>
                  <a:gd name="connsiteY0" fmla="*/ 563482 h 1190723"/>
                  <a:gd name="connsiteX1" fmla="*/ 1157789 w 1190722"/>
                  <a:gd name="connsiteY1" fmla="*/ 595356 h 1190723"/>
                  <a:gd name="connsiteX2" fmla="*/ 1062096 w 1190722"/>
                  <a:gd name="connsiteY2" fmla="*/ 691044 h 1190723"/>
                  <a:gd name="connsiteX3" fmla="*/ 595362 w 1190722"/>
                  <a:gd name="connsiteY3" fmla="*/ 1071718 h 1190723"/>
                  <a:gd name="connsiteX4" fmla="*/ 119005 w 1190722"/>
                  <a:gd name="connsiteY4" fmla="*/ 595363 h 1190723"/>
                  <a:gd name="connsiteX5" fmla="*/ 595362 w 1190722"/>
                  <a:gd name="connsiteY5" fmla="*/ 119005 h 1190723"/>
                  <a:gd name="connsiteX6" fmla="*/ 833511 w 1190722"/>
                  <a:gd name="connsiteY6" fmla="*/ 182874 h 1190723"/>
                  <a:gd name="connsiteX7" fmla="*/ 841976 w 1190722"/>
                  <a:gd name="connsiteY7" fmla="*/ 187743 h 1190723"/>
                  <a:gd name="connsiteX8" fmla="*/ 928055 w 1190722"/>
                  <a:gd name="connsiteY8" fmla="*/ 101658 h 1190723"/>
                  <a:gd name="connsiteX9" fmla="*/ 893082 w 1190722"/>
                  <a:gd name="connsiteY9" fmla="*/ 79690 h 1190723"/>
                  <a:gd name="connsiteX10" fmla="*/ 595362 w 1190722"/>
                  <a:gd name="connsiteY10" fmla="*/ 0 h 1190723"/>
                  <a:gd name="connsiteX11" fmla="*/ 297640 w 1190722"/>
                  <a:gd name="connsiteY11" fmla="*/ 79693 h 1190723"/>
                  <a:gd name="connsiteX12" fmla="*/ 79700 w 1190722"/>
                  <a:gd name="connsiteY12" fmla="*/ 297633 h 1190723"/>
                  <a:gd name="connsiteX13" fmla="*/ 0 w 1190722"/>
                  <a:gd name="connsiteY13" fmla="*/ 595356 h 1190723"/>
                  <a:gd name="connsiteX14" fmla="*/ 0 w 1190722"/>
                  <a:gd name="connsiteY14" fmla="*/ 595359 h 1190723"/>
                  <a:gd name="connsiteX15" fmla="*/ 79700 w 1190722"/>
                  <a:gd name="connsiteY15" fmla="*/ 893078 h 1190723"/>
                  <a:gd name="connsiteX16" fmla="*/ 297640 w 1190722"/>
                  <a:gd name="connsiteY16" fmla="*/ 1111027 h 1190723"/>
                  <a:gd name="connsiteX17" fmla="*/ 595362 w 1190722"/>
                  <a:gd name="connsiteY17" fmla="*/ 1190723 h 1190723"/>
                  <a:gd name="connsiteX18" fmla="*/ 893082 w 1190722"/>
                  <a:gd name="connsiteY18" fmla="*/ 1111027 h 1190723"/>
                  <a:gd name="connsiteX19" fmla="*/ 1111027 w 1190722"/>
                  <a:gd name="connsiteY19" fmla="*/ 893078 h 1190723"/>
                  <a:gd name="connsiteX20" fmla="*/ 1190723 w 1190722"/>
                  <a:gd name="connsiteY20" fmla="*/ 595356 h 1190723"/>
                  <a:gd name="connsiteX21" fmla="*/ 1189658 w 1190722"/>
                  <a:gd name="connsiteY21" fmla="*/ 563482 h 119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0722" h="1190723">
                    <a:moveTo>
                      <a:pt x="1189658" y="563482"/>
                    </a:moveTo>
                    <a:lnTo>
                      <a:pt x="1157789" y="595356"/>
                    </a:lnTo>
                    <a:lnTo>
                      <a:pt x="1062096" y="691044"/>
                    </a:lnTo>
                    <a:cubicBezTo>
                      <a:pt x="1017802" y="908269"/>
                      <a:pt x="825676" y="1071718"/>
                      <a:pt x="595362" y="1071718"/>
                    </a:cubicBezTo>
                    <a:cubicBezTo>
                      <a:pt x="332279" y="1071718"/>
                      <a:pt x="119005" y="858448"/>
                      <a:pt x="119005" y="595363"/>
                    </a:cubicBezTo>
                    <a:cubicBezTo>
                      <a:pt x="119005" y="332279"/>
                      <a:pt x="332279" y="119005"/>
                      <a:pt x="595362" y="119005"/>
                    </a:cubicBezTo>
                    <a:cubicBezTo>
                      <a:pt x="682148" y="119005"/>
                      <a:pt x="763433" y="142328"/>
                      <a:pt x="833511" y="182874"/>
                    </a:cubicBezTo>
                    <a:cubicBezTo>
                      <a:pt x="836327" y="184504"/>
                      <a:pt x="839194" y="186056"/>
                      <a:pt x="841976" y="187743"/>
                    </a:cubicBezTo>
                    <a:lnTo>
                      <a:pt x="928055" y="101658"/>
                    </a:lnTo>
                    <a:cubicBezTo>
                      <a:pt x="916659" y="93965"/>
                      <a:pt x="905022" y="86599"/>
                      <a:pt x="893082" y="79690"/>
                    </a:cubicBezTo>
                    <a:cubicBezTo>
                      <a:pt x="805499" y="29021"/>
                      <a:pt x="703825" y="0"/>
                      <a:pt x="595362" y="0"/>
                    </a:cubicBezTo>
                    <a:cubicBezTo>
                      <a:pt x="486902" y="0"/>
                      <a:pt x="385226" y="29021"/>
                      <a:pt x="297640" y="79693"/>
                    </a:cubicBezTo>
                    <a:cubicBezTo>
                      <a:pt x="207299" y="131964"/>
                      <a:pt x="131967" y="207296"/>
                      <a:pt x="79700" y="297633"/>
                    </a:cubicBezTo>
                    <a:cubicBezTo>
                      <a:pt x="29020" y="385219"/>
                      <a:pt x="0" y="486895"/>
                      <a:pt x="0" y="595356"/>
                    </a:cubicBezTo>
                    <a:lnTo>
                      <a:pt x="0" y="595359"/>
                    </a:lnTo>
                    <a:cubicBezTo>
                      <a:pt x="0" y="703823"/>
                      <a:pt x="29021" y="805499"/>
                      <a:pt x="79700" y="893078"/>
                    </a:cubicBezTo>
                    <a:cubicBezTo>
                      <a:pt x="131967" y="983426"/>
                      <a:pt x="207299" y="1058755"/>
                      <a:pt x="297640" y="1111027"/>
                    </a:cubicBezTo>
                    <a:cubicBezTo>
                      <a:pt x="385226" y="1161705"/>
                      <a:pt x="486906" y="1190723"/>
                      <a:pt x="595362" y="1190723"/>
                    </a:cubicBezTo>
                    <a:cubicBezTo>
                      <a:pt x="703819" y="1190723"/>
                      <a:pt x="805502" y="1161699"/>
                      <a:pt x="893082" y="1111027"/>
                    </a:cubicBezTo>
                    <a:cubicBezTo>
                      <a:pt x="983429" y="1058755"/>
                      <a:pt x="1058758" y="983426"/>
                      <a:pt x="1111027" y="893078"/>
                    </a:cubicBezTo>
                    <a:cubicBezTo>
                      <a:pt x="1161706" y="805492"/>
                      <a:pt x="1190723" y="703818"/>
                      <a:pt x="1190723" y="595356"/>
                    </a:cubicBezTo>
                    <a:cubicBezTo>
                      <a:pt x="1190723" y="584642"/>
                      <a:pt x="1190218" y="574053"/>
                      <a:pt x="1189658" y="563482"/>
                    </a:cubicBezTo>
                    <a:close/>
                  </a:path>
                </a:pathLst>
              </a:custGeom>
              <a:solidFill>
                <a:srgbClr val="005283"/>
              </a:solidFill>
              <a:ln w="0" cap="flat">
                <a:noFill/>
                <a:prstDash val="solid"/>
                <a:miter/>
              </a:ln>
            </p:spPr>
            <p:txBody>
              <a:bodyPr rtlCol="0" anchor="ctr"/>
              <a:lstStyle/>
              <a:p>
                <a:endParaRPr lang="nl-NL"/>
              </a:p>
            </p:txBody>
          </p:sp>
        </p:grpSp>
      </p:grpSp>
      <p:sp>
        <p:nvSpPr>
          <p:cNvPr id="88" name="Tijdelijke aanduiding voor tekst 87">
            <a:extLst>
              <a:ext uri="{FF2B5EF4-FFF2-40B4-BE49-F238E27FC236}">
                <a16:creationId xmlns:a16="http://schemas.microsoft.com/office/drawing/2014/main" id="{C53FD929-1331-6E0C-8654-5367E798DE92}"/>
              </a:ext>
            </a:extLst>
          </p:cNvPr>
          <p:cNvSpPr>
            <a:spLocks noGrp="1"/>
          </p:cNvSpPr>
          <p:nvPr>
            <p:ph type="body" sz="quarter" idx="10" hasCustomPrompt="1"/>
          </p:nvPr>
        </p:nvSpPr>
        <p:spPr>
          <a:xfrm>
            <a:off x="3698875" y="2709863"/>
            <a:ext cx="6235700" cy="1438275"/>
          </a:xfrm>
        </p:spPr>
        <p:txBody>
          <a:bodyPr lIns="270000" rIns="270000" bIns="36000" anchor="ctr" anchorCtr="0"/>
          <a:lstStyle>
            <a:lvl1pPr marL="0" indent="0" algn="l">
              <a:lnSpc>
                <a:spcPct val="90000"/>
              </a:lnSpc>
              <a:buNone/>
              <a:defRPr sz="3600">
                <a:solidFill>
                  <a:schemeClr val="tx2"/>
                </a:solidFill>
              </a:defRPr>
            </a:lvl1pPr>
          </a:lstStyle>
          <a:p>
            <a:pPr lvl="0"/>
            <a:r>
              <a:rPr lang="nl-NL"/>
              <a:t>Klik om titel te wijzigen</a:t>
            </a:r>
          </a:p>
        </p:txBody>
      </p:sp>
      <p:grpSp>
        <p:nvGrpSpPr>
          <p:cNvPr id="4" name="Groep 3">
            <a:extLst>
              <a:ext uri="{FF2B5EF4-FFF2-40B4-BE49-F238E27FC236}">
                <a16:creationId xmlns:a16="http://schemas.microsoft.com/office/drawing/2014/main" id="{7B4D67EE-83BE-B4CA-965D-759C646FD480}"/>
              </a:ext>
            </a:extLst>
          </p:cNvPr>
          <p:cNvGrpSpPr/>
          <p:nvPr userDrawn="1"/>
        </p:nvGrpSpPr>
        <p:grpSpPr>
          <a:xfrm>
            <a:off x="0" y="-147461"/>
            <a:ext cx="12193588" cy="1789398"/>
            <a:chOff x="0" y="-147461"/>
            <a:chExt cx="12193588" cy="1789398"/>
          </a:xfrm>
        </p:grpSpPr>
        <p:grpSp>
          <p:nvGrpSpPr>
            <p:cNvPr id="5" name="Groep 4">
              <a:extLst>
                <a:ext uri="{FF2B5EF4-FFF2-40B4-BE49-F238E27FC236}">
                  <a16:creationId xmlns:a16="http://schemas.microsoft.com/office/drawing/2014/main" id="{C3B1D3CF-CBC8-46DA-F207-25BFBF622C7A}"/>
                </a:ext>
              </a:extLst>
            </p:cNvPr>
            <p:cNvGrpSpPr/>
            <p:nvPr userDrawn="1"/>
          </p:nvGrpSpPr>
          <p:grpSpPr>
            <a:xfrm>
              <a:off x="8277309" y="-147461"/>
              <a:ext cx="877482" cy="1327049"/>
              <a:chOff x="8277309" y="-147461"/>
              <a:chExt cx="877482" cy="1327049"/>
            </a:xfrm>
          </p:grpSpPr>
          <p:sp>
            <p:nvSpPr>
              <p:cNvPr id="34" name="Vrije vorm 33">
                <a:extLst>
                  <a:ext uri="{FF2B5EF4-FFF2-40B4-BE49-F238E27FC236}">
                    <a16:creationId xmlns:a16="http://schemas.microsoft.com/office/drawing/2014/main" id="{861D400D-366B-D415-8D89-0BAF98D83646}"/>
                  </a:ext>
                </a:extLst>
              </p:cNvPr>
              <p:cNvSpPr/>
              <p:nvPr userDrawn="1"/>
            </p:nvSpPr>
            <p:spPr>
              <a:xfrm rot="11838062">
                <a:off x="8374808" y="-147461"/>
                <a:ext cx="778211" cy="1171675"/>
              </a:xfrm>
              <a:custGeom>
                <a:avLst/>
                <a:gdLst>
                  <a:gd name="connsiteX0" fmla="*/ 778211 w 778211"/>
                  <a:gd name="connsiteY0" fmla="*/ 930460 h 1171675"/>
                  <a:gd name="connsiteX1" fmla="*/ 3807 w 778211"/>
                  <a:gd name="connsiteY1" fmla="*/ 1171675 h 1171675"/>
                  <a:gd name="connsiteX2" fmla="*/ 0 w 778211"/>
                  <a:gd name="connsiteY2" fmla="*/ 1155140 h 1171675"/>
                  <a:gd name="connsiteX3" fmla="*/ 0 w 778211"/>
                  <a:gd name="connsiteY3" fmla="*/ 206221 h 1171675"/>
                  <a:gd name="connsiteX4" fmla="*/ 141511 w 778211"/>
                  <a:gd name="connsiteY4" fmla="*/ 51908 h 1171675"/>
                  <a:gd name="connsiteX5" fmla="*/ 141511 w 778211"/>
                  <a:gd name="connsiteY5" fmla="*/ 0 h 1171675"/>
                  <a:gd name="connsiteX6" fmla="*/ 636700 w 778211"/>
                  <a:gd name="connsiteY6" fmla="*/ 0 h 1171675"/>
                  <a:gd name="connsiteX7" fmla="*/ 636700 w 778211"/>
                  <a:gd name="connsiteY7" fmla="*/ 51909 h 1171675"/>
                  <a:gd name="connsiteX8" fmla="*/ 679738 w 778211"/>
                  <a:gd name="connsiteY8" fmla="*/ 64532 h 1171675"/>
                  <a:gd name="connsiteX9" fmla="*/ 778211 w 778211"/>
                  <a:gd name="connsiteY9" fmla="*/ 206221 h 11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211" h="1171675">
                    <a:moveTo>
                      <a:pt x="778211" y="930460"/>
                    </a:moveTo>
                    <a:lnTo>
                      <a:pt x="3807" y="1171675"/>
                    </a:lnTo>
                    <a:lnTo>
                      <a:pt x="0" y="1155140"/>
                    </a:lnTo>
                    <a:lnTo>
                      <a:pt x="0" y="206221"/>
                    </a:lnTo>
                    <a:cubicBezTo>
                      <a:pt x="0" y="129683"/>
                      <a:pt x="71965" y="60118"/>
                      <a:pt x="141511" y="51908"/>
                    </a:cubicBezTo>
                    <a:lnTo>
                      <a:pt x="141511" y="0"/>
                    </a:lnTo>
                    <a:lnTo>
                      <a:pt x="636700" y="0"/>
                    </a:lnTo>
                    <a:lnTo>
                      <a:pt x="636700" y="51909"/>
                    </a:lnTo>
                    <a:cubicBezTo>
                      <a:pt x="651114" y="53586"/>
                      <a:pt x="665728" y="57911"/>
                      <a:pt x="679738" y="64532"/>
                    </a:cubicBezTo>
                    <a:cubicBezTo>
                      <a:pt x="733057" y="89339"/>
                      <a:pt x="778211" y="145573"/>
                      <a:pt x="778211" y="20622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35" name="Vrije vorm 34">
                <a:extLst>
                  <a:ext uri="{FF2B5EF4-FFF2-40B4-BE49-F238E27FC236}">
                    <a16:creationId xmlns:a16="http://schemas.microsoft.com/office/drawing/2014/main" id="{3B714BE4-2BDD-1BFB-991A-2F6DDE50C607}"/>
                  </a:ext>
                </a:extLst>
              </p:cNvPr>
              <p:cNvSpPr/>
              <p:nvPr/>
            </p:nvSpPr>
            <p:spPr>
              <a:xfrm rot="11838062">
                <a:off x="8376525" y="194335"/>
                <a:ext cx="778266" cy="476936"/>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A749F7C9-DDEA-D317-DB1E-AAF0FC0F5349}"/>
                  </a:ext>
                </a:extLst>
              </p:cNvPr>
              <p:cNvSpPr/>
              <p:nvPr/>
            </p:nvSpPr>
            <p:spPr>
              <a:xfrm rot="11838062">
                <a:off x="8277309" y="993516"/>
                <a:ext cx="569450" cy="186072"/>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sp>
          <p:nvSpPr>
            <p:cNvPr id="6" name="Vrije vorm 5">
              <a:extLst>
                <a:ext uri="{FF2B5EF4-FFF2-40B4-BE49-F238E27FC236}">
                  <a16:creationId xmlns:a16="http://schemas.microsoft.com/office/drawing/2014/main" id="{7F65DF4F-93E1-C230-9308-83861AEF3A75}"/>
                </a:ext>
              </a:extLst>
            </p:cNvPr>
            <p:cNvSpPr/>
            <p:nvPr userDrawn="1"/>
          </p:nvSpPr>
          <p:spPr>
            <a:xfrm rot="678408">
              <a:off x="3513188" y="-102273"/>
              <a:ext cx="919500" cy="593753"/>
            </a:xfrm>
            <a:custGeom>
              <a:avLst/>
              <a:gdLst>
                <a:gd name="connsiteX0" fmla="*/ 0 w 919500"/>
                <a:gd name="connsiteY0" fmla="*/ 183848 h 593753"/>
                <a:gd name="connsiteX1" fmla="*/ 919500 w 919500"/>
                <a:gd name="connsiteY1" fmla="*/ 0 h 593753"/>
                <a:gd name="connsiteX2" fmla="*/ 919500 w 919500"/>
                <a:gd name="connsiteY2" fmla="*/ 132976 h 593753"/>
                <a:gd name="connsiteX3" fmla="*/ 919500 w 919500"/>
                <a:gd name="connsiteY3" fmla="*/ 497758 h 593753"/>
                <a:gd name="connsiteX4" fmla="*/ 823719 w 919500"/>
                <a:gd name="connsiteY4" fmla="*/ 593753 h 593753"/>
                <a:gd name="connsiteX5" fmla="*/ 95781 w 919500"/>
                <a:gd name="connsiteY5" fmla="*/ 593753 h 593753"/>
                <a:gd name="connsiteX6" fmla="*/ 28054 w 919500"/>
                <a:gd name="connsiteY6" fmla="*/ 565635 h 593753"/>
                <a:gd name="connsiteX7" fmla="*/ 0 w 919500"/>
                <a:gd name="connsiteY7" fmla="*/ 497758 h 593753"/>
                <a:gd name="connsiteX8" fmla="*/ 0 w 919500"/>
                <a:gd name="connsiteY8" fmla="*/ 266919 h 59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9500" h="593753">
                  <a:moveTo>
                    <a:pt x="0" y="183848"/>
                  </a:moveTo>
                  <a:lnTo>
                    <a:pt x="919500" y="0"/>
                  </a:lnTo>
                  <a:lnTo>
                    <a:pt x="919500" y="132976"/>
                  </a:lnTo>
                  <a:cubicBezTo>
                    <a:pt x="919500" y="315367"/>
                    <a:pt x="919500" y="497758"/>
                    <a:pt x="919500" y="497758"/>
                  </a:cubicBezTo>
                  <a:cubicBezTo>
                    <a:pt x="919499" y="550771"/>
                    <a:pt x="876616" y="593753"/>
                    <a:pt x="823719" y="593753"/>
                  </a:cubicBezTo>
                  <a:lnTo>
                    <a:pt x="95781" y="593753"/>
                  </a:lnTo>
                  <a:cubicBezTo>
                    <a:pt x="69332" y="593753"/>
                    <a:pt x="45387" y="583007"/>
                    <a:pt x="28054" y="565635"/>
                  </a:cubicBezTo>
                  <a:cubicBezTo>
                    <a:pt x="10720" y="548263"/>
                    <a:pt x="0" y="524264"/>
                    <a:pt x="0" y="497758"/>
                  </a:cubicBezTo>
                  <a:cubicBezTo>
                    <a:pt x="0" y="497758"/>
                    <a:pt x="0" y="395163"/>
                    <a:pt x="0" y="266919"/>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7" name="Vrije vorm 6">
              <a:extLst>
                <a:ext uri="{FF2B5EF4-FFF2-40B4-BE49-F238E27FC236}">
                  <a16:creationId xmlns:a16="http://schemas.microsoft.com/office/drawing/2014/main" id="{C482F631-2C79-FB3F-B086-9E33C9A00C14}"/>
                </a:ext>
              </a:extLst>
            </p:cNvPr>
            <p:cNvSpPr/>
            <p:nvPr userDrawn="1"/>
          </p:nvSpPr>
          <p:spPr>
            <a:xfrm rot="678408">
              <a:off x="3604667" y="-76569"/>
              <a:ext cx="751129" cy="477303"/>
            </a:xfrm>
            <a:custGeom>
              <a:avLst/>
              <a:gdLst>
                <a:gd name="connsiteX0" fmla="*/ 0 w 751129"/>
                <a:gd name="connsiteY0" fmla="*/ 342006 h 477303"/>
                <a:gd name="connsiteX1" fmla="*/ 309176 w 751129"/>
                <a:gd name="connsiteY1" fmla="*/ 342052 h 477303"/>
                <a:gd name="connsiteX2" fmla="*/ 154597 w 751129"/>
                <a:gd name="connsiteY2" fmla="*/ 477303 h 477303"/>
                <a:gd name="connsiteX3" fmla="*/ 0 w 751129"/>
                <a:gd name="connsiteY3" fmla="*/ 342006 h 477303"/>
                <a:gd name="connsiteX4" fmla="*/ 616232 w 751129"/>
                <a:gd name="connsiteY4" fmla="*/ 165824 h 477303"/>
                <a:gd name="connsiteX5" fmla="*/ 712259 w 751129"/>
                <a:gd name="connsiteY5" fmla="*/ 424030 h 477303"/>
                <a:gd name="connsiteX6" fmla="*/ 616186 w 751129"/>
                <a:gd name="connsiteY6" fmla="*/ 475691 h 477303"/>
                <a:gd name="connsiteX7" fmla="*/ 616232 w 751129"/>
                <a:gd name="connsiteY7" fmla="*/ 165824 h 477303"/>
                <a:gd name="connsiteX8" fmla="*/ 573782 w 751129"/>
                <a:gd name="connsiteY8" fmla="*/ 165824 h 477303"/>
                <a:gd name="connsiteX9" fmla="*/ 573733 w 751129"/>
                <a:gd name="connsiteY9" fmla="*/ 475691 h 477303"/>
                <a:gd name="connsiteX10" fmla="*/ 438789 w 751129"/>
                <a:gd name="connsiteY10" fmla="*/ 320766 h 477303"/>
                <a:gd name="connsiteX11" fmla="*/ 573782 w 751129"/>
                <a:gd name="connsiteY11" fmla="*/ 165824 h 477303"/>
                <a:gd name="connsiteX12" fmla="*/ 98866 w 751129"/>
                <a:gd name="connsiteY12" fmla="*/ 174480 h 477303"/>
                <a:gd name="connsiteX13" fmla="*/ 154580 w 751129"/>
                <a:gd name="connsiteY13" fmla="*/ 164213 h 477303"/>
                <a:gd name="connsiteX14" fmla="*/ 309176 w 751129"/>
                <a:gd name="connsiteY14" fmla="*/ 299507 h 477303"/>
                <a:gd name="connsiteX15" fmla="*/ 0 w 751129"/>
                <a:gd name="connsiteY15" fmla="*/ 299459 h 477303"/>
                <a:gd name="connsiteX16" fmla="*/ 98866 w 751129"/>
                <a:gd name="connsiteY16" fmla="*/ 174480 h 477303"/>
                <a:gd name="connsiteX17" fmla="*/ 531585 w 751129"/>
                <a:gd name="connsiteY17" fmla="*/ 35669 h 477303"/>
                <a:gd name="connsiteX18" fmla="*/ 709981 w 751129"/>
                <a:gd name="connsiteY18" fmla="*/ 0 h 477303"/>
                <a:gd name="connsiteX19" fmla="*/ 685418 w 751129"/>
                <a:gd name="connsiteY19" fmla="*/ 23200 h 477303"/>
                <a:gd name="connsiteX20" fmla="*/ 605048 w 751129"/>
                <a:gd name="connsiteY20" fmla="*/ 51516 h 477303"/>
                <a:gd name="connsiteX21" fmla="*/ 550628 w 751129"/>
                <a:gd name="connsiteY21" fmla="*/ 45346 h 4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1129" h="477303">
                  <a:moveTo>
                    <a:pt x="0" y="342006"/>
                  </a:moveTo>
                  <a:cubicBezTo>
                    <a:pt x="77042" y="342018"/>
                    <a:pt x="232115" y="342040"/>
                    <a:pt x="309176" y="342052"/>
                  </a:cubicBezTo>
                  <a:cubicBezTo>
                    <a:pt x="298650" y="419127"/>
                    <a:pt x="232918" y="477369"/>
                    <a:pt x="154597" y="477303"/>
                  </a:cubicBezTo>
                  <a:cubicBezTo>
                    <a:pt x="76269" y="477357"/>
                    <a:pt x="10527" y="419090"/>
                    <a:pt x="0" y="342006"/>
                  </a:cubicBezTo>
                  <a:close/>
                  <a:moveTo>
                    <a:pt x="616232" y="165824"/>
                  </a:moveTo>
                  <a:cubicBezTo>
                    <a:pt x="739353" y="182444"/>
                    <a:pt x="794133" y="331646"/>
                    <a:pt x="712259" y="424030"/>
                  </a:cubicBezTo>
                  <a:cubicBezTo>
                    <a:pt x="688036" y="451563"/>
                    <a:pt x="654288" y="470492"/>
                    <a:pt x="616186" y="475691"/>
                  </a:cubicBezTo>
                  <a:cubicBezTo>
                    <a:pt x="616198" y="398457"/>
                    <a:pt x="616220" y="243038"/>
                    <a:pt x="616232" y="165824"/>
                  </a:cubicBezTo>
                  <a:close/>
                  <a:moveTo>
                    <a:pt x="573782" y="165824"/>
                  </a:moveTo>
                  <a:cubicBezTo>
                    <a:pt x="573770" y="243038"/>
                    <a:pt x="573746" y="398457"/>
                    <a:pt x="573733" y="475691"/>
                  </a:cubicBezTo>
                  <a:cubicBezTo>
                    <a:pt x="496835" y="465131"/>
                    <a:pt x="438727" y="399262"/>
                    <a:pt x="438789" y="320766"/>
                  </a:cubicBezTo>
                  <a:cubicBezTo>
                    <a:pt x="438737" y="242261"/>
                    <a:pt x="496870" y="176384"/>
                    <a:pt x="573782" y="165824"/>
                  </a:cubicBezTo>
                  <a:close/>
                  <a:moveTo>
                    <a:pt x="98866" y="174480"/>
                  </a:moveTo>
                  <a:cubicBezTo>
                    <a:pt x="116206" y="167825"/>
                    <a:pt x="134999" y="164197"/>
                    <a:pt x="154580" y="164213"/>
                  </a:cubicBezTo>
                  <a:cubicBezTo>
                    <a:pt x="232910" y="164161"/>
                    <a:pt x="298641" y="222424"/>
                    <a:pt x="309176" y="299507"/>
                  </a:cubicBezTo>
                  <a:cubicBezTo>
                    <a:pt x="232134" y="299495"/>
                    <a:pt x="77061" y="299471"/>
                    <a:pt x="0" y="299459"/>
                  </a:cubicBezTo>
                  <a:cubicBezTo>
                    <a:pt x="7902" y="241656"/>
                    <a:pt x="46846" y="194445"/>
                    <a:pt x="98866" y="174480"/>
                  </a:cubicBezTo>
                  <a:close/>
                  <a:moveTo>
                    <a:pt x="531585" y="35669"/>
                  </a:moveTo>
                  <a:lnTo>
                    <a:pt x="709981" y="0"/>
                  </a:lnTo>
                  <a:lnTo>
                    <a:pt x="685418" y="23200"/>
                  </a:lnTo>
                  <a:cubicBezTo>
                    <a:pt x="663051" y="39304"/>
                    <a:pt x="635817" y="49692"/>
                    <a:pt x="605048" y="51516"/>
                  </a:cubicBezTo>
                  <a:cubicBezTo>
                    <a:pt x="586771" y="52666"/>
                    <a:pt x="568328" y="50608"/>
                    <a:pt x="550628" y="45346"/>
                  </a:cubicBezTo>
                  <a:close/>
                </a:path>
              </a:pathLst>
            </a:custGeom>
            <a:solidFill>
              <a:srgbClr val="FFFFFF"/>
            </a:solidFill>
            <a:ln w="8096" cap="flat">
              <a:noFill/>
              <a:prstDash val="solid"/>
              <a:miter/>
            </a:ln>
          </p:spPr>
          <p:txBody>
            <a:bodyPr wrap="square" rtlCol="0" anchor="ctr">
              <a:noAutofit/>
            </a:bodyPr>
            <a:lstStyle/>
            <a:p>
              <a:endParaRPr lang="nl-NL"/>
            </a:p>
          </p:txBody>
        </p:sp>
        <p:sp>
          <p:nvSpPr>
            <p:cNvPr id="8" name="Vrije vorm 7">
              <a:extLst>
                <a:ext uri="{FF2B5EF4-FFF2-40B4-BE49-F238E27FC236}">
                  <a16:creationId xmlns:a16="http://schemas.microsoft.com/office/drawing/2014/main" id="{E8AA4D9E-51F9-3487-74C1-F60156F34240}"/>
                </a:ext>
              </a:extLst>
            </p:cNvPr>
            <p:cNvSpPr/>
            <p:nvPr userDrawn="1"/>
          </p:nvSpPr>
          <p:spPr>
            <a:xfrm rot="678408">
              <a:off x="3588331" y="72669"/>
              <a:ext cx="617800" cy="313051"/>
            </a:xfrm>
            <a:custGeom>
              <a:avLst/>
              <a:gdLst>
                <a:gd name="connsiteX0" fmla="*/ 1568 w 617800"/>
                <a:gd name="connsiteY0" fmla="*/ 135248 h 313051"/>
                <a:gd name="connsiteX1" fmla="*/ 310744 w 617800"/>
                <a:gd name="connsiteY1" fmla="*/ 135296 h 313051"/>
                <a:gd name="connsiteX2" fmla="*/ 312354 w 617800"/>
                <a:gd name="connsiteY2" fmla="*/ 156558 h 313051"/>
                <a:gd name="connsiteX3" fmla="*/ 310745 w 617800"/>
                <a:gd name="connsiteY3" fmla="*/ 177842 h 313051"/>
                <a:gd name="connsiteX4" fmla="*/ 1568 w 617800"/>
                <a:gd name="connsiteY4" fmla="*/ 177795 h 313051"/>
                <a:gd name="connsiteX5" fmla="*/ 1568 w 617800"/>
                <a:gd name="connsiteY5" fmla="*/ 135248 h 313051"/>
                <a:gd name="connsiteX6" fmla="*/ 575350 w 617800"/>
                <a:gd name="connsiteY6" fmla="*/ 1613 h 313051"/>
                <a:gd name="connsiteX7" fmla="*/ 596563 w 617800"/>
                <a:gd name="connsiteY7" fmla="*/ 1 h 313051"/>
                <a:gd name="connsiteX8" fmla="*/ 617800 w 617800"/>
                <a:gd name="connsiteY8" fmla="*/ 1613 h 313051"/>
                <a:gd name="connsiteX9" fmla="*/ 617754 w 617800"/>
                <a:gd name="connsiteY9" fmla="*/ 311480 h 313051"/>
                <a:gd name="connsiteX10" fmla="*/ 575302 w 617800"/>
                <a:gd name="connsiteY10" fmla="*/ 311480 h 313051"/>
                <a:gd name="connsiteX11" fmla="*/ 575350 w 617800"/>
                <a:gd name="connsiteY11" fmla="*/ 1613 h 3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800" h="313051">
                  <a:moveTo>
                    <a:pt x="1568" y="135248"/>
                  </a:moveTo>
                  <a:cubicBezTo>
                    <a:pt x="78610" y="135261"/>
                    <a:pt x="233684" y="135285"/>
                    <a:pt x="310744" y="135296"/>
                  </a:cubicBezTo>
                  <a:cubicBezTo>
                    <a:pt x="311699" y="142337"/>
                    <a:pt x="312355" y="149400"/>
                    <a:pt x="312354" y="156558"/>
                  </a:cubicBezTo>
                  <a:cubicBezTo>
                    <a:pt x="312354" y="163723"/>
                    <a:pt x="311698" y="170793"/>
                    <a:pt x="310745" y="177842"/>
                  </a:cubicBezTo>
                  <a:cubicBezTo>
                    <a:pt x="233702" y="177830"/>
                    <a:pt x="78630" y="177807"/>
                    <a:pt x="1568" y="177795"/>
                  </a:cubicBezTo>
                  <a:cubicBezTo>
                    <a:pt x="-525" y="163746"/>
                    <a:pt x="-521" y="149297"/>
                    <a:pt x="1568" y="135248"/>
                  </a:cubicBezTo>
                  <a:close/>
                  <a:moveTo>
                    <a:pt x="575350" y="1613"/>
                  </a:moveTo>
                  <a:cubicBezTo>
                    <a:pt x="582375" y="657"/>
                    <a:pt x="589421" y="0"/>
                    <a:pt x="596563" y="1"/>
                  </a:cubicBezTo>
                  <a:cubicBezTo>
                    <a:pt x="603714" y="0"/>
                    <a:pt x="610767" y="657"/>
                    <a:pt x="617800" y="1613"/>
                  </a:cubicBezTo>
                  <a:cubicBezTo>
                    <a:pt x="617788" y="78827"/>
                    <a:pt x="617765" y="234247"/>
                    <a:pt x="617754" y="311480"/>
                  </a:cubicBezTo>
                  <a:cubicBezTo>
                    <a:pt x="603736" y="313578"/>
                    <a:pt x="589320" y="313573"/>
                    <a:pt x="575302" y="311480"/>
                  </a:cubicBezTo>
                  <a:cubicBezTo>
                    <a:pt x="575313" y="234266"/>
                    <a:pt x="575338" y="78846"/>
                    <a:pt x="575350" y="1613"/>
                  </a:cubicBezTo>
                  <a:close/>
                </a:path>
              </a:pathLst>
            </a:custGeom>
            <a:solidFill>
              <a:srgbClr val="BADBF4"/>
            </a:solidFill>
            <a:ln w="8096" cap="flat">
              <a:noFill/>
              <a:prstDash val="solid"/>
              <a:miter/>
            </a:ln>
          </p:spPr>
          <p:txBody>
            <a:bodyPr wrap="square" rtlCol="0" anchor="ctr">
              <a:noAutofit/>
            </a:bodyPr>
            <a:lstStyle/>
            <a:p>
              <a:endParaRPr lang="nl-NL"/>
            </a:p>
          </p:txBody>
        </p:sp>
        <p:grpSp>
          <p:nvGrpSpPr>
            <p:cNvPr id="9" name="Graphic 2">
              <a:extLst>
                <a:ext uri="{FF2B5EF4-FFF2-40B4-BE49-F238E27FC236}">
                  <a16:creationId xmlns:a16="http://schemas.microsoft.com/office/drawing/2014/main" id="{A59202E4-3913-0373-E7BA-23D62D764CDB}"/>
                </a:ext>
              </a:extLst>
            </p:cNvPr>
            <p:cNvGrpSpPr/>
            <p:nvPr userDrawn="1"/>
          </p:nvGrpSpPr>
          <p:grpSpPr>
            <a:xfrm rot="21100963">
              <a:off x="591275" y="78541"/>
              <a:ext cx="469540" cy="855305"/>
              <a:chOff x="5181108" y="1919324"/>
              <a:chExt cx="625155" cy="1300168"/>
            </a:xfrm>
          </p:grpSpPr>
          <p:sp>
            <p:nvSpPr>
              <p:cNvPr id="31" name="Vrije vorm 30">
                <a:extLst>
                  <a:ext uri="{FF2B5EF4-FFF2-40B4-BE49-F238E27FC236}">
                    <a16:creationId xmlns:a16="http://schemas.microsoft.com/office/drawing/2014/main" id="{A30FCCA7-5877-2185-ACFD-14BE33E7D756}"/>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EE2FF"/>
              </a:solidFill>
              <a:ln w="8096"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AEBA74C0-09B7-1ADD-D1FB-4369937A3899}"/>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B3F04D78-38BE-1332-F9AB-460A314D4D86}"/>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grpSp>
          <p:nvGrpSpPr>
            <p:cNvPr id="11" name="Groep 10">
              <a:extLst>
                <a:ext uri="{FF2B5EF4-FFF2-40B4-BE49-F238E27FC236}">
                  <a16:creationId xmlns:a16="http://schemas.microsoft.com/office/drawing/2014/main" id="{530CC248-8023-FFAA-E505-87A9FDB2A92D}"/>
                </a:ext>
              </a:extLst>
            </p:cNvPr>
            <p:cNvGrpSpPr/>
            <p:nvPr userDrawn="1"/>
          </p:nvGrpSpPr>
          <p:grpSpPr>
            <a:xfrm>
              <a:off x="5904733" y="-75691"/>
              <a:ext cx="753827" cy="917758"/>
              <a:chOff x="5904733" y="-75691"/>
              <a:chExt cx="753827" cy="917758"/>
            </a:xfrm>
          </p:grpSpPr>
          <p:sp>
            <p:nvSpPr>
              <p:cNvPr id="28" name="Vrije vorm 27">
                <a:extLst>
                  <a:ext uri="{FF2B5EF4-FFF2-40B4-BE49-F238E27FC236}">
                    <a16:creationId xmlns:a16="http://schemas.microsoft.com/office/drawing/2014/main" id="{4E213D2A-96F3-B63B-B563-3365107927B6}"/>
                  </a:ext>
                </a:extLst>
              </p:cNvPr>
              <p:cNvSpPr/>
              <p:nvPr/>
            </p:nvSpPr>
            <p:spPr>
              <a:xfrm rot="20997756">
                <a:off x="5904733" y="-75691"/>
                <a:ext cx="753827" cy="917758"/>
              </a:xfrm>
              <a:custGeom>
                <a:avLst/>
                <a:gdLst>
                  <a:gd name="connsiteX0" fmla="*/ 19484 w 753827"/>
                  <a:gd name="connsiteY0" fmla="*/ 0 h 917758"/>
                  <a:gd name="connsiteX1" fmla="*/ 753827 w 753827"/>
                  <a:gd name="connsiteY1" fmla="*/ 129979 h 917758"/>
                  <a:gd name="connsiteX2" fmla="*/ 753827 w 753827"/>
                  <a:gd name="connsiteY2" fmla="*/ 169832 h 917758"/>
                  <a:gd name="connsiteX3" fmla="*/ 753827 w 753827"/>
                  <a:gd name="connsiteY3" fmla="*/ 848982 h 917758"/>
                  <a:gd name="connsiteX4" fmla="*/ 675303 w 753827"/>
                  <a:gd name="connsiteY4" fmla="*/ 917758 h 917758"/>
                  <a:gd name="connsiteX5" fmla="*/ 78527 w 753827"/>
                  <a:gd name="connsiteY5" fmla="*/ 917758 h 917758"/>
                  <a:gd name="connsiteX6" fmla="*/ 3 w 753827"/>
                  <a:gd name="connsiteY6" fmla="*/ 848981 h 917758"/>
                  <a:gd name="connsiteX7" fmla="*/ 4 w 753827"/>
                  <a:gd name="connsiteY7" fmla="*/ 44063 h 917758"/>
                  <a:gd name="connsiteX8" fmla="*/ 6174 w 753827"/>
                  <a:gd name="connsiteY8" fmla="*/ 17291 h 9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827" h="917758">
                    <a:moveTo>
                      <a:pt x="19484" y="0"/>
                    </a:moveTo>
                    <a:lnTo>
                      <a:pt x="753827" y="129979"/>
                    </a:lnTo>
                    <a:lnTo>
                      <a:pt x="753827" y="169832"/>
                    </a:lnTo>
                    <a:cubicBezTo>
                      <a:pt x="753827" y="396215"/>
                      <a:pt x="753827" y="848982"/>
                      <a:pt x="753827" y="848982"/>
                    </a:cubicBezTo>
                    <a:cubicBezTo>
                      <a:pt x="753827" y="886963"/>
                      <a:pt x="718671" y="917758"/>
                      <a:pt x="675303" y="917758"/>
                    </a:cubicBezTo>
                    <a:cubicBezTo>
                      <a:pt x="675303" y="917758"/>
                      <a:pt x="78527" y="917758"/>
                      <a:pt x="78527" y="917758"/>
                    </a:cubicBezTo>
                    <a:cubicBezTo>
                      <a:pt x="35161" y="917758"/>
                      <a:pt x="3" y="886963"/>
                      <a:pt x="3" y="848981"/>
                    </a:cubicBezTo>
                    <a:cubicBezTo>
                      <a:pt x="-11" y="679950"/>
                      <a:pt x="22" y="219394"/>
                      <a:pt x="4" y="44063"/>
                    </a:cubicBezTo>
                    <a:cubicBezTo>
                      <a:pt x="4" y="34566"/>
                      <a:pt x="2201" y="25519"/>
                      <a:pt x="6174" y="1729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29" name="Vrije vorm 28">
                <a:extLst>
                  <a:ext uri="{FF2B5EF4-FFF2-40B4-BE49-F238E27FC236}">
                    <a16:creationId xmlns:a16="http://schemas.microsoft.com/office/drawing/2014/main" id="{FF6D8495-FEB2-73DA-BABF-3CC206DEE63D}"/>
                  </a:ext>
                </a:extLst>
              </p:cNvPr>
              <p:cNvSpPr/>
              <p:nvPr/>
            </p:nvSpPr>
            <p:spPr>
              <a:xfrm rot="20997756">
                <a:off x="5996655" y="-15058"/>
                <a:ext cx="441103" cy="794207"/>
              </a:xfrm>
              <a:custGeom>
                <a:avLst/>
                <a:gdLst>
                  <a:gd name="connsiteX0" fmla="*/ 126522 w 441103"/>
                  <a:gd name="connsiteY0" fmla="*/ 705551 h 794207"/>
                  <a:gd name="connsiteX1" fmla="*/ 126522 w 441103"/>
                  <a:gd name="connsiteY1" fmla="*/ 794207 h 794207"/>
                  <a:gd name="connsiteX2" fmla="*/ 52488 w 441103"/>
                  <a:gd name="connsiteY2" fmla="*/ 794207 h 794207"/>
                  <a:gd name="connsiteX3" fmla="*/ 52488 w 441103"/>
                  <a:gd name="connsiteY3" fmla="*/ 705551 h 794207"/>
                  <a:gd name="connsiteX4" fmla="*/ 441103 w 441103"/>
                  <a:gd name="connsiteY4" fmla="*/ 705551 h 794207"/>
                  <a:gd name="connsiteX5" fmla="*/ 441103 w 441103"/>
                  <a:gd name="connsiteY5" fmla="*/ 794207 h 794207"/>
                  <a:gd name="connsiteX6" fmla="*/ 367069 w 441103"/>
                  <a:gd name="connsiteY6" fmla="*/ 794207 h 794207"/>
                  <a:gd name="connsiteX7" fmla="*/ 367069 w 441103"/>
                  <a:gd name="connsiteY7" fmla="*/ 705551 h 794207"/>
                  <a:gd name="connsiteX8" fmla="*/ 126521 w 441103"/>
                  <a:gd name="connsiteY8" fmla="*/ 529164 h 794207"/>
                  <a:gd name="connsiteX9" fmla="*/ 126522 w 441103"/>
                  <a:gd name="connsiteY9" fmla="*/ 617819 h 794207"/>
                  <a:gd name="connsiteX10" fmla="*/ 52488 w 441103"/>
                  <a:gd name="connsiteY10" fmla="*/ 617819 h 794207"/>
                  <a:gd name="connsiteX11" fmla="*/ 52488 w 441103"/>
                  <a:gd name="connsiteY11" fmla="*/ 529164 h 794207"/>
                  <a:gd name="connsiteX12" fmla="*/ 441103 w 441103"/>
                  <a:gd name="connsiteY12" fmla="*/ 529164 h 794207"/>
                  <a:gd name="connsiteX13" fmla="*/ 441103 w 441103"/>
                  <a:gd name="connsiteY13" fmla="*/ 617818 h 794207"/>
                  <a:gd name="connsiteX14" fmla="*/ 367069 w 441103"/>
                  <a:gd name="connsiteY14" fmla="*/ 617819 h 794207"/>
                  <a:gd name="connsiteX15" fmla="*/ 367069 w 441103"/>
                  <a:gd name="connsiteY15" fmla="*/ 529164 h 794207"/>
                  <a:gd name="connsiteX16" fmla="*/ 126522 w 441103"/>
                  <a:gd name="connsiteY16" fmla="*/ 352776 h 794207"/>
                  <a:gd name="connsiteX17" fmla="*/ 126521 w 441103"/>
                  <a:gd name="connsiteY17" fmla="*/ 441431 h 794207"/>
                  <a:gd name="connsiteX18" fmla="*/ 52488 w 441103"/>
                  <a:gd name="connsiteY18" fmla="*/ 441431 h 794207"/>
                  <a:gd name="connsiteX19" fmla="*/ 52487 w 441103"/>
                  <a:gd name="connsiteY19" fmla="*/ 352776 h 794207"/>
                  <a:gd name="connsiteX20" fmla="*/ 441103 w 441103"/>
                  <a:gd name="connsiteY20" fmla="*/ 352776 h 794207"/>
                  <a:gd name="connsiteX21" fmla="*/ 441103 w 441103"/>
                  <a:gd name="connsiteY21" fmla="*/ 441431 h 794207"/>
                  <a:gd name="connsiteX22" fmla="*/ 367069 w 441103"/>
                  <a:gd name="connsiteY22" fmla="*/ 441431 h 794207"/>
                  <a:gd name="connsiteX23" fmla="*/ 367069 w 441103"/>
                  <a:gd name="connsiteY23" fmla="*/ 352776 h 794207"/>
                  <a:gd name="connsiteX24" fmla="*/ 126521 w 441103"/>
                  <a:gd name="connsiteY24" fmla="*/ 176388 h 794207"/>
                  <a:gd name="connsiteX25" fmla="*/ 126522 w 441103"/>
                  <a:gd name="connsiteY25" fmla="*/ 265043 h 794207"/>
                  <a:gd name="connsiteX26" fmla="*/ 52488 w 441103"/>
                  <a:gd name="connsiteY26" fmla="*/ 265043 h 794207"/>
                  <a:gd name="connsiteX27" fmla="*/ 52488 w 441103"/>
                  <a:gd name="connsiteY27" fmla="*/ 176388 h 794207"/>
                  <a:gd name="connsiteX28" fmla="*/ 441103 w 441103"/>
                  <a:gd name="connsiteY28" fmla="*/ 176388 h 794207"/>
                  <a:gd name="connsiteX29" fmla="*/ 441103 w 441103"/>
                  <a:gd name="connsiteY29" fmla="*/ 265043 h 794207"/>
                  <a:gd name="connsiteX30" fmla="*/ 367069 w 441103"/>
                  <a:gd name="connsiteY30" fmla="*/ 265043 h 794207"/>
                  <a:gd name="connsiteX31" fmla="*/ 367069 w 441103"/>
                  <a:gd name="connsiteY31" fmla="*/ 176388 h 794207"/>
                  <a:gd name="connsiteX32" fmla="*/ 126521 w 441103"/>
                  <a:gd name="connsiteY32" fmla="*/ 0 h 794207"/>
                  <a:gd name="connsiteX33" fmla="*/ 126522 w 441103"/>
                  <a:gd name="connsiteY33" fmla="*/ 88655 h 794207"/>
                  <a:gd name="connsiteX34" fmla="*/ 52488 w 441103"/>
                  <a:gd name="connsiteY34" fmla="*/ 88655 h 794207"/>
                  <a:gd name="connsiteX35" fmla="*/ 52488 w 441103"/>
                  <a:gd name="connsiteY35" fmla="*/ 0 h 794207"/>
                  <a:gd name="connsiteX36" fmla="*/ 324589 w 441103"/>
                  <a:gd name="connsiteY36" fmla="*/ 21064 h 794207"/>
                  <a:gd name="connsiteX37" fmla="*/ 441103 w 441103"/>
                  <a:gd name="connsiteY37" fmla="*/ 41687 h 794207"/>
                  <a:gd name="connsiteX38" fmla="*/ 441103 w 441103"/>
                  <a:gd name="connsiteY38" fmla="*/ 88655 h 794207"/>
                  <a:gd name="connsiteX39" fmla="*/ 367069 w 441103"/>
                  <a:gd name="connsiteY39" fmla="*/ 88655 h 794207"/>
                  <a:gd name="connsiteX40" fmla="*/ 314582 w 441103"/>
                  <a:gd name="connsiteY40" fmla="*/ 44327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03" h="794207">
                    <a:moveTo>
                      <a:pt x="126522" y="705551"/>
                    </a:moveTo>
                    <a:lnTo>
                      <a:pt x="126522" y="794207"/>
                    </a:lnTo>
                    <a:lnTo>
                      <a:pt x="52488" y="794207"/>
                    </a:lnTo>
                    <a:cubicBezTo>
                      <a:pt x="-17452" y="794207"/>
                      <a:pt x="-17539" y="705551"/>
                      <a:pt x="52488" y="705551"/>
                    </a:cubicBezTo>
                    <a:close/>
                    <a:moveTo>
                      <a:pt x="441103" y="705551"/>
                    </a:moveTo>
                    <a:lnTo>
                      <a:pt x="441103" y="794207"/>
                    </a:lnTo>
                    <a:lnTo>
                      <a:pt x="367069" y="794207"/>
                    </a:lnTo>
                    <a:cubicBezTo>
                      <a:pt x="297130" y="794207"/>
                      <a:pt x="297042" y="705551"/>
                      <a:pt x="367069" y="705551"/>
                    </a:cubicBezTo>
                    <a:close/>
                    <a:moveTo>
                      <a:pt x="126521" y="529164"/>
                    </a:moveTo>
                    <a:lnTo>
                      <a:pt x="126522" y="617819"/>
                    </a:lnTo>
                    <a:lnTo>
                      <a:pt x="52488" y="617819"/>
                    </a:lnTo>
                    <a:cubicBezTo>
                      <a:pt x="-17452" y="617819"/>
                      <a:pt x="-17540" y="529164"/>
                      <a:pt x="52488" y="529164"/>
                    </a:cubicBezTo>
                    <a:close/>
                    <a:moveTo>
                      <a:pt x="441103" y="529164"/>
                    </a:moveTo>
                    <a:lnTo>
                      <a:pt x="441103" y="617818"/>
                    </a:lnTo>
                    <a:lnTo>
                      <a:pt x="367069" y="617819"/>
                    </a:lnTo>
                    <a:cubicBezTo>
                      <a:pt x="297130" y="617819"/>
                      <a:pt x="297042" y="529164"/>
                      <a:pt x="367069" y="529164"/>
                    </a:cubicBezTo>
                    <a:close/>
                    <a:moveTo>
                      <a:pt x="126522" y="352776"/>
                    </a:moveTo>
                    <a:lnTo>
                      <a:pt x="126521" y="441431"/>
                    </a:lnTo>
                    <a:lnTo>
                      <a:pt x="52488" y="441431"/>
                    </a:lnTo>
                    <a:cubicBezTo>
                      <a:pt x="-17452" y="441431"/>
                      <a:pt x="-17540" y="352776"/>
                      <a:pt x="52487" y="352776"/>
                    </a:cubicBezTo>
                    <a:close/>
                    <a:moveTo>
                      <a:pt x="441103" y="352776"/>
                    </a:moveTo>
                    <a:lnTo>
                      <a:pt x="441103" y="441431"/>
                    </a:lnTo>
                    <a:lnTo>
                      <a:pt x="367069" y="441431"/>
                    </a:lnTo>
                    <a:cubicBezTo>
                      <a:pt x="297130" y="441431"/>
                      <a:pt x="297042" y="352776"/>
                      <a:pt x="367069" y="352776"/>
                    </a:cubicBezTo>
                    <a:close/>
                    <a:moveTo>
                      <a:pt x="126521" y="176388"/>
                    </a:moveTo>
                    <a:lnTo>
                      <a:pt x="126522" y="265043"/>
                    </a:lnTo>
                    <a:lnTo>
                      <a:pt x="52488" y="265043"/>
                    </a:lnTo>
                    <a:cubicBezTo>
                      <a:pt x="-17452" y="265043"/>
                      <a:pt x="-17540" y="176388"/>
                      <a:pt x="52488" y="176388"/>
                    </a:cubicBezTo>
                    <a:close/>
                    <a:moveTo>
                      <a:pt x="441103" y="176388"/>
                    </a:moveTo>
                    <a:lnTo>
                      <a:pt x="441103" y="265043"/>
                    </a:lnTo>
                    <a:lnTo>
                      <a:pt x="367069" y="265043"/>
                    </a:lnTo>
                    <a:cubicBezTo>
                      <a:pt x="297130" y="265043"/>
                      <a:pt x="297042" y="176388"/>
                      <a:pt x="367069" y="176388"/>
                    </a:cubicBezTo>
                    <a:close/>
                    <a:moveTo>
                      <a:pt x="126521" y="0"/>
                    </a:moveTo>
                    <a:lnTo>
                      <a:pt x="126522" y="88655"/>
                    </a:lnTo>
                    <a:lnTo>
                      <a:pt x="52488" y="88655"/>
                    </a:lnTo>
                    <a:cubicBezTo>
                      <a:pt x="-17452" y="88655"/>
                      <a:pt x="-17540" y="0"/>
                      <a:pt x="52488" y="0"/>
                    </a:cubicBezTo>
                    <a:close/>
                    <a:moveTo>
                      <a:pt x="324589" y="21064"/>
                    </a:moveTo>
                    <a:lnTo>
                      <a:pt x="441103" y="41687"/>
                    </a:lnTo>
                    <a:lnTo>
                      <a:pt x="441103" y="88655"/>
                    </a:lnTo>
                    <a:lnTo>
                      <a:pt x="367069" y="88655"/>
                    </a:lnTo>
                    <a:cubicBezTo>
                      <a:pt x="332100" y="88655"/>
                      <a:pt x="314593" y="66491"/>
                      <a:pt x="314582" y="44327"/>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30" name="Vrije vorm 29">
                <a:extLst>
                  <a:ext uri="{FF2B5EF4-FFF2-40B4-BE49-F238E27FC236}">
                    <a16:creationId xmlns:a16="http://schemas.microsoft.com/office/drawing/2014/main" id="{292D6336-BFAF-F40D-487F-574F2BDE15F3}"/>
                  </a:ext>
                </a:extLst>
              </p:cNvPr>
              <p:cNvSpPr/>
              <p:nvPr/>
            </p:nvSpPr>
            <p:spPr>
              <a:xfrm rot="20997756">
                <a:off x="6121240" y="-37110"/>
                <a:ext cx="441103" cy="794207"/>
              </a:xfrm>
              <a:custGeom>
                <a:avLst/>
                <a:gdLst>
                  <a:gd name="connsiteX0" fmla="*/ 96986 w 441103"/>
                  <a:gd name="connsiteY0" fmla="*/ 709361 h 794207"/>
                  <a:gd name="connsiteX1" fmla="*/ 74034 w 441103"/>
                  <a:gd name="connsiteY1" fmla="*/ 794207 h 794207"/>
                  <a:gd name="connsiteX2" fmla="*/ 0 w 441103"/>
                  <a:gd name="connsiteY2" fmla="*/ 794207 h 794207"/>
                  <a:gd name="connsiteX3" fmla="*/ 0 w 441103"/>
                  <a:gd name="connsiteY3" fmla="*/ 705551 h 794207"/>
                  <a:gd name="connsiteX4" fmla="*/ 74034 w 441103"/>
                  <a:gd name="connsiteY4" fmla="*/ 705551 h 794207"/>
                  <a:gd name="connsiteX5" fmla="*/ 96986 w 441103"/>
                  <a:gd name="connsiteY5" fmla="*/ 709361 h 794207"/>
                  <a:gd name="connsiteX6" fmla="*/ 411567 w 441103"/>
                  <a:gd name="connsiteY6" fmla="*/ 709361 h 794207"/>
                  <a:gd name="connsiteX7" fmla="*/ 388615 w 441103"/>
                  <a:gd name="connsiteY7" fmla="*/ 794207 h 794207"/>
                  <a:gd name="connsiteX8" fmla="*/ 314582 w 441103"/>
                  <a:gd name="connsiteY8" fmla="*/ 794207 h 794207"/>
                  <a:gd name="connsiteX9" fmla="*/ 314581 w 441103"/>
                  <a:gd name="connsiteY9" fmla="*/ 705551 h 794207"/>
                  <a:gd name="connsiteX10" fmla="*/ 388615 w 441103"/>
                  <a:gd name="connsiteY10" fmla="*/ 705551 h 794207"/>
                  <a:gd name="connsiteX11" fmla="*/ 411567 w 441103"/>
                  <a:gd name="connsiteY11" fmla="*/ 709361 h 794207"/>
                  <a:gd name="connsiteX12" fmla="*/ 96986 w 441103"/>
                  <a:gd name="connsiteY12" fmla="*/ 532973 h 794207"/>
                  <a:gd name="connsiteX13" fmla="*/ 74034 w 441103"/>
                  <a:gd name="connsiteY13" fmla="*/ 617818 h 794207"/>
                  <a:gd name="connsiteX14" fmla="*/ 0 w 441103"/>
                  <a:gd name="connsiteY14" fmla="*/ 617819 h 794207"/>
                  <a:gd name="connsiteX15" fmla="*/ 0 w 441103"/>
                  <a:gd name="connsiteY15" fmla="*/ 529164 h 794207"/>
                  <a:gd name="connsiteX16" fmla="*/ 74034 w 441103"/>
                  <a:gd name="connsiteY16" fmla="*/ 529164 h 794207"/>
                  <a:gd name="connsiteX17" fmla="*/ 96986 w 441103"/>
                  <a:gd name="connsiteY17" fmla="*/ 532973 h 794207"/>
                  <a:gd name="connsiteX18" fmla="*/ 411568 w 441103"/>
                  <a:gd name="connsiteY18" fmla="*/ 532973 h 794207"/>
                  <a:gd name="connsiteX19" fmla="*/ 388615 w 441103"/>
                  <a:gd name="connsiteY19" fmla="*/ 617818 h 794207"/>
                  <a:gd name="connsiteX20" fmla="*/ 314581 w 441103"/>
                  <a:gd name="connsiteY20" fmla="*/ 617818 h 794207"/>
                  <a:gd name="connsiteX21" fmla="*/ 314582 w 441103"/>
                  <a:gd name="connsiteY21" fmla="*/ 529164 h 794207"/>
                  <a:gd name="connsiteX22" fmla="*/ 388615 w 441103"/>
                  <a:gd name="connsiteY22" fmla="*/ 529164 h 794207"/>
                  <a:gd name="connsiteX23" fmla="*/ 411568 w 441103"/>
                  <a:gd name="connsiteY23" fmla="*/ 532973 h 794207"/>
                  <a:gd name="connsiteX24" fmla="*/ 96986 w 441103"/>
                  <a:gd name="connsiteY24" fmla="*/ 356585 h 794207"/>
                  <a:gd name="connsiteX25" fmla="*/ 74034 w 441103"/>
                  <a:gd name="connsiteY25" fmla="*/ 441431 h 794207"/>
                  <a:gd name="connsiteX26" fmla="*/ 0 w 441103"/>
                  <a:gd name="connsiteY26" fmla="*/ 441431 h 794207"/>
                  <a:gd name="connsiteX27" fmla="*/ 0 w 441103"/>
                  <a:gd name="connsiteY27" fmla="*/ 352776 h 794207"/>
                  <a:gd name="connsiteX28" fmla="*/ 74034 w 441103"/>
                  <a:gd name="connsiteY28" fmla="*/ 352776 h 794207"/>
                  <a:gd name="connsiteX29" fmla="*/ 96986 w 441103"/>
                  <a:gd name="connsiteY29" fmla="*/ 356585 h 794207"/>
                  <a:gd name="connsiteX30" fmla="*/ 411568 w 441103"/>
                  <a:gd name="connsiteY30" fmla="*/ 356585 h 794207"/>
                  <a:gd name="connsiteX31" fmla="*/ 388615 w 441103"/>
                  <a:gd name="connsiteY31" fmla="*/ 441431 h 794207"/>
                  <a:gd name="connsiteX32" fmla="*/ 314582 w 441103"/>
                  <a:gd name="connsiteY32" fmla="*/ 441431 h 794207"/>
                  <a:gd name="connsiteX33" fmla="*/ 314582 w 441103"/>
                  <a:gd name="connsiteY33" fmla="*/ 352776 h 794207"/>
                  <a:gd name="connsiteX34" fmla="*/ 388615 w 441103"/>
                  <a:gd name="connsiteY34" fmla="*/ 352776 h 794207"/>
                  <a:gd name="connsiteX35" fmla="*/ 411568 w 441103"/>
                  <a:gd name="connsiteY35" fmla="*/ 356585 h 794207"/>
                  <a:gd name="connsiteX36" fmla="*/ 96986 w 441103"/>
                  <a:gd name="connsiteY36" fmla="*/ 180198 h 794207"/>
                  <a:gd name="connsiteX37" fmla="*/ 74034 w 441103"/>
                  <a:gd name="connsiteY37" fmla="*/ 265043 h 794207"/>
                  <a:gd name="connsiteX38" fmla="*/ 0 w 441103"/>
                  <a:gd name="connsiteY38" fmla="*/ 265043 h 794207"/>
                  <a:gd name="connsiteX39" fmla="*/ 0 w 441103"/>
                  <a:gd name="connsiteY39" fmla="*/ 176388 h 794207"/>
                  <a:gd name="connsiteX40" fmla="*/ 74034 w 441103"/>
                  <a:gd name="connsiteY40" fmla="*/ 176388 h 794207"/>
                  <a:gd name="connsiteX41" fmla="*/ 96986 w 441103"/>
                  <a:gd name="connsiteY41" fmla="*/ 180198 h 794207"/>
                  <a:gd name="connsiteX42" fmla="*/ 411568 w 441103"/>
                  <a:gd name="connsiteY42" fmla="*/ 180198 h 794207"/>
                  <a:gd name="connsiteX43" fmla="*/ 388615 w 441103"/>
                  <a:gd name="connsiteY43" fmla="*/ 265043 h 794207"/>
                  <a:gd name="connsiteX44" fmla="*/ 314582 w 441103"/>
                  <a:gd name="connsiteY44" fmla="*/ 265043 h 794207"/>
                  <a:gd name="connsiteX45" fmla="*/ 314581 w 441103"/>
                  <a:gd name="connsiteY45" fmla="*/ 176388 h 794207"/>
                  <a:gd name="connsiteX46" fmla="*/ 388615 w 441103"/>
                  <a:gd name="connsiteY46" fmla="*/ 176388 h 794207"/>
                  <a:gd name="connsiteX47" fmla="*/ 411568 w 441103"/>
                  <a:gd name="connsiteY47" fmla="*/ 180198 h 794207"/>
                  <a:gd name="connsiteX48" fmla="*/ 96986 w 441103"/>
                  <a:gd name="connsiteY48" fmla="*/ 3809 h 794207"/>
                  <a:gd name="connsiteX49" fmla="*/ 74034 w 441103"/>
                  <a:gd name="connsiteY49" fmla="*/ 88655 h 794207"/>
                  <a:gd name="connsiteX50" fmla="*/ 0 w 441103"/>
                  <a:gd name="connsiteY50" fmla="*/ 88655 h 794207"/>
                  <a:gd name="connsiteX51" fmla="*/ 0 w 441103"/>
                  <a:gd name="connsiteY51" fmla="*/ 0 h 794207"/>
                  <a:gd name="connsiteX52" fmla="*/ 74034 w 441103"/>
                  <a:gd name="connsiteY52" fmla="*/ 0 h 794207"/>
                  <a:gd name="connsiteX53" fmla="*/ 96986 w 441103"/>
                  <a:gd name="connsiteY53" fmla="*/ 3809 h 794207"/>
                  <a:gd name="connsiteX54" fmla="*/ 314581 w 441103"/>
                  <a:gd name="connsiteY54" fmla="*/ 41688 h 794207"/>
                  <a:gd name="connsiteX55" fmla="*/ 433207 w 441103"/>
                  <a:gd name="connsiteY55" fmla="*/ 62684 h 794207"/>
                  <a:gd name="connsiteX56" fmla="*/ 427994 w 441103"/>
                  <a:gd name="connsiteY56" fmla="*/ 74802 h 794207"/>
                  <a:gd name="connsiteX57" fmla="*/ 388615 w 441103"/>
                  <a:gd name="connsiteY57" fmla="*/ 88655 h 794207"/>
                  <a:gd name="connsiteX58" fmla="*/ 314581 w 441103"/>
                  <a:gd name="connsiteY58" fmla="*/ 88655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41103" h="794207">
                    <a:moveTo>
                      <a:pt x="96986" y="709361"/>
                    </a:moveTo>
                    <a:cubicBezTo>
                      <a:pt x="142900" y="726330"/>
                      <a:pt x="135308" y="794207"/>
                      <a:pt x="74034" y="794207"/>
                    </a:cubicBezTo>
                    <a:lnTo>
                      <a:pt x="0" y="794207"/>
                    </a:lnTo>
                    <a:lnTo>
                      <a:pt x="0" y="705551"/>
                    </a:lnTo>
                    <a:lnTo>
                      <a:pt x="74034" y="705551"/>
                    </a:lnTo>
                    <a:cubicBezTo>
                      <a:pt x="82776" y="705551"/>
                      <a:pt x="90427" y="706937"/>
                      <a:pt x="96986" y="709361"/>
                    </a:cubicBezTo>
                    <a:close/>
                    <a:moveTo>
                      <a:pt x="411567" y="709361"/>
                    </a:moveTo>
                    <a:cubicBezTo>
                      <a:pt x="457481" y="726330"/>
                      <a:pt x="449890" y="794207"/>
                      <a:pt x="388615" y="794207"/>
                    </a:cubicBezTo>
                    <a:lnTo>
                      <a:pt x="314582" y="794207"/>
                    </a:lnTo>
                    <a:lnTo>
                      <a:pt x="314581" y="705551"/>
                    </a:lnTo>
                    <a:lnTo>
                      <a:pt x="388615" y="705551"/>
                    </a:lnTo>
                    <a:cubicBezTo>
                      <a:pt x="397357" y="705551"/>
                      <a:pt x="405009" y="706937"/>
                      <a:pt x="411567" y="709361"/>
                    </a:cubicBezTo>
                    <a:close/>
                    <a:moveTo>
                      <a:pt x="96986" y="532973"/>
                    </a:moveTo>
                    <a:cubicBezTo>
                      <a:pt x="142900" y="549942"/>
                      <a:pt x="135308" y="617818"/>
                      <a:pt x="74034" y="617818"/>
                    </a:cubicBezTo>
                    <a:lnTo>
                      <a:pt x="0" y="617819"/>
                    </a:lnTo>
                    <a:lnTo>
                      <a:pt x="0" y="529164"/>
                    </a:lnTo>
                    <a:lnTo>
                      <a:pt x="74034" y="529164"/>
                    </a:lnTo>
                    <a:cubicBezTo>
                      <a:pt x="82776" y="529164"/>
                      <a:pt x="90427" y="530549"/>
                      <a:pt x="96986" y="532973"/>
                    </a:cubicBezTo>
                    <a:close/>
                    <a:moveTo>
                      <a:pt x="411568" y="532973"/>
                    </a:moveTo>
                    <a:cubicBezTo>
                      <a:pt x="457481" y="549942"/>
                      <a:pt x="449890" y="617818"/>
                      <a:pt x="388615" y="617818"/>
                    </a:cubicBezTo>
                    <a:lnTo>
                      <a:pt x="314581" y="617818"/>
                    </a:lnTo>
                    <a:lnTo>
                      <a:pt x="314582" y="529164"/>
                    </a:lnTo>
                    <a:lnTo>
                      <a:pt x="388615" y="529164"/>
                    </a:lnTo>
                    <a:cubicBezTo>
                      <a:pt x="397358" y="529164"/>
                      <a:pt x="405009" y="530549"/>
                      <a:pt x="411568" y="532973"/>
                    </a:cubicBezTo>
                    <a:close/>
                    <a:moveTo>
                      <a:pt x="96986" y="356585"/>
                    </a:moveTo>
                    <a:cubicBezTo>
                      <a:pt x="142900" y="373554"/>
                      <a:pt x="135308" y="441431"/>
                      <a:pt x="74034" y="441431"/>
                    </a:cubicBezTo>
                    <a:lnTo>
                      <a:pt x="0" y="441431"/>
                    </a:lnTo>
                    <a:lnTo>
                      <a:pt x="0" y="352776"/>
                    </a:lnTo>
                    <a:lnTo>
                      <a:pt x="74034" y="352776"/>
                    </a:lnTo>
                    <a:cubicBezTo>
                      <a:pt x="82776" y="352776"/>
                      <a:pt x="90427" y="354161"/>
                      <a:pt x="96986" y="356585"/>
                    </a:cubicBezTo>
                    <a:close/>
                    <a:moveTo>
                      <a:pt x="411568" y="356585"/>
                    </a:moveTo>
                    <a:cubicBezTo>
                      <a:pt x="457481" y="373554"/>
                      <a:pt x="449890" y="441431"/>
                      <a:pt x="388615" y="441431"/>
                    </a:cubicBezTo>
                    <a:lnTo>
                      <a:pt x="314582" y="441431"/>
                    </a:lnTo>
                    <a:lnTo>
                      <a:pt x="314582" y="352776"/>
                    </a:lnTo>
                    <a:lnTo>
                      <a:pt x="388615" y="352776"/>
                    </a:lnTo>
                    <a:cubicBezTo>
                      <a:pt x="397358" y="352776"/>
                      <a:pt x="405009" y="354161"/>
                      <a:pt x="411568" y="356585"/>
                    </a:cubicBezTo>
                    <a:close/>
                    <a:moveTo>
                      <a:pt x="96986" y="180198"/>
                    </a:moveTo>
                    <a:cubicBezTo>
                      <a:pt x="142900" y="197167"/>
                      <a:pt x="135308" y="265043"/>
                      <a:pt x="74034" y="265043"/>
                    </a:cubicBezTo>
                    <a:lnTo>
                      <a:pt x="0" y="265043"/>
                    </a:lnTo>
                    <a:lnTo>
                      <a:pt x="0" y="176388"/>
                    </a:lnTo>
                    <a:lnTo>
                      <a:pt x="74034" y="176388"/>
                    </a:lnTo>
                    <a:cubicBezTo>
                      <a:pt x="82776" y="176388"/>
                      <a:pt x="90427" y="177773"/>
                      <a:pt x="96986" y="180198"/>
                    </a:cubicBezTo>
                    <a:close/>
                    <a:moveTo>
                      <a:pt x="411568" y="180198"/>
                    </a:moveTo>
                    <a:cubicBezTo>
                      <a:pt x="457482" y="197167"/>
                      <a:pt x="449890" y="265043"/>
                      <a:pt x="388615" y="265043"/>
                    </a:cubicBezTo>
                    <a:lnTo>
                      <a:pt x="314582" y="265043"/>
                    </a:lnTo>
                    <a:lnTo>
                      <a:pt x="314581" y="176388"/>
                    </a:lnTo>
                    <a:lnTo>
                      <a:pt x="388615" y="176388"/>
                    </a:lnTo>
                    <a:cubicBezTo>
                      <a:pt x="397358" y="176388"/>
                      <a:pt x="405009" y="177773"/>
                      <a:pt x="411568" y="180198"/>
                    </a:cubicBezTo>
                    <a:close/>
                    <a:moveTo>
                      <a:pt x="96986" y="3809"/>
                    </a:moveTo>
                    <a:cubicBezTo>
                      <a:pt x="142900" y="20778"/>
                      <a:pt x="135308" y="88655"/>
                      <a:pt x="74034" y="88655"/>
                    </a:cubicBezTo>
                    <a:lnTo>
                      <a:pt x="0" y="88655"/>
                    </a:lnTo>
                    <a:lnTo>
                      <a:pt x="0" y="0"/>
                    </a:lnTo>
                    <a:lnTo>
                      <a:pt x="74034" y="0"/>
                    </a:lnTo>
                    <a:cubicBezTo>
                      <a:pt x="82776" y="0"/>
                      <a:pt x="90427" y="1385"/>
                      <a:pt x="96986" y="3809"/>
                    </a:cubicBezTo>
                    <a:close/>
                    <a:moveTo>
                      <a:pt x="314581" y="41688"/>
                    </a:moveTo>
                    <a:lnTo>
                      <a:pt x="433207" y="62684"/>
                    </a:lnTo>
                    <a:lnTo>
                      <a:pt x="427994" y="74802"/>
                    </a:lnTo>
                    <a:cubicBezTo>
                      <a:pt x="419247" y="83114"/>
                      <a:pt x="406122" y="88655"/>
                      <a:pt x="388615" y="88655"/>
                    </a:cubicBezTo>
                    <a:lnTo>
                      <a:pt x="314581" y="88655"/>
                    </a:lnTo>
                    <a:close/>
                  </a:path>
                </a:pathLst>
              </a:custGeom>
              <a:solidFill>
                <a:srgbClr val="FFFFFF"/>
              </a:solidFill>
              <a:ln w="8096" cap="flat">
                <a:noFill/>
                <a:prstDash val="solid"/>
                <a:miter/>
              </a:ln>
            </p:spPr>
            <p:txBody>
              <a:bodyPr wrap="square" rtlCol="0" anchor="ctr">
                <a:noAutofit/>
              </a:bodyPr>
              <a:lstStyle/>
              <a:p>
                <a:endParaRPr lang="nl-NL"/>
              </a:p>
            </p:txBody>
          </p:sp>
        </p:grpSp>
        <p:grpSp>
          <p:nvGrpSpPr>
            <p:cNvPr id="13" name="Graphic 2">
              <a:extLst>
                <a:ext uri="{FF2B5EF4-FFF2-40B4-BE49-F238E27FC236}">
                  <a16:creationId xmlns:a16="http://schemas.microsoft.com/office/drawing/2014/main" id="{C4173182-6CC9-D878-6ED8-804DFDA0BF9C}"/>
                </a:ext>
              </a:extLst>
            </p:cNvPr>
            <p:cNvGrpSpPr/>
            <p:nvPr userDrawn="1"/>
          </p:nvGrpSpPr>
          <p:grpSpPr>
            <a:xfrm rot="1499194">
              <a:off x="2296545" y="312086"/>
              <a:ext cx="233235" cy="633669"/>
              <a:chOff x="4529000" y="1919315"/>
              <a:chExt cx="419140" cy="1300140"/>
            </a:xfrm>
          </p:grpSpPr>
          <p:sp>
            <p:nvSpPr>
              <p:cNvPr id="24" name="Vrije vorm 23">
                <a:extLst>
                  <a:ext uri="{FF2B5EF4-FFF2-40B4-BE49-F238E27FC236}">
                    <a16:creationId xmlns:a16="http://schemas.microsoft.com/office/drawing/2014/main" id="{62CB1376-600E-66F0-E075-82B4DE645720}"/>
                  </a:ext>
                </a:extLst>
              </p:cNvPr>
              <p:cNvSpPr/>
              <p:nvPr/>
            </p:nvSpPr>
            <p:spPr>
              <a:xfrm>
                <a:off x="4529130" y="2374370"/>
                <a:ext cx="419009" cy="845085"/>
              </a:xfrm>
              <a:custGeom>
                <a:avLst/>
                <a:gdLst>
                  <a:gd name="connsiteX0" fmla="*/ 418370 w 419009"/>
                  <a:gd name="connsiteY0" fmla="*/ 161718 h 845085"/>
                  <a:gd name="connsiteX1" fmla="*/ 419010 w 419009"/>
                  <a:gd name="connsiteY1" fmla="*/ 745112 h 845085"/>
                  <a:gd name="connsiteX2" fmla="*/ 318715 w 419009"/>
                  <a:gd name="connsiteY2" fmla="*/ 844846 h 845085"/>
                  <a:gd name="connsiteX3" fmla="*/ 99860 w 419009"/>
                  <a:gd name="connsiteY3" fmla="*/ 845086 h 845085"/>
                  <a:gd name="connsiteX4" fmla="*/ 640 w 419009"/>
                  <a:gd name="connsiteY4" fmla="*/ 744880 h 845085"/>
                  <a:gd name="connsiteX5" fmla="*/ 0 w 419009"/>
                  <a:gd name="connsiteY5" fmla="*/ 161486 h 845085"/>
                  <a:gd name="connsiteX6" fmla="*/ 24214 w 419009"/>
                  <a:gd name="connsiteY6" fmla="*/ 96657 h 845085"/>
                  <a:gd name="connsiteX7" fmla="*/ 106357 w 419009"/>
                  <a:gd name="connsiteY7" fmla="*/ 227 h 845085"/>
                  <a:gd name="connsiteX8" fmla="*/ 312943 w 419009"/>
                  <a:gd name="connsiteY8" fmla="*/ 0 h 845085"/>
                  <a:gd name="connsiteX9" fmla="*/ 395192 w 419009"/>
                  <a:gd name="connsiteY9" fmla="*/ 96863 h 845085"/>
                  <a:gd name="connsiteX10" fmla="*/ 418370 w 419009"/>
                  <a:gd name="connsiteY10" fmla="*/ 161718 h 84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009" h="845085">
                    <a:moveTo>
                      <a:pt x="418370" y="161718"/>
                    </a:moveTo>
                    <a:lnTo>
                      <a:pt x="419010" y="745112"/>
                    </a:lnTo>
                    <a:cubicBezTo>
                      <a:pt x="418979" y="800394"/>
                      <a:pt x="373790" y="844877"/>
                      <a:pt x="318715" y="844846"/>
                    </a:cubicBezTo>
                    <a:lnTo>
                      <a:pt x="99860" y="845086"/>
                    </a:lnTo>
                    <a:cubicBezTo>
                      <a:pt x="44786" y="845056"/>
                      <a:pt x="610" y="800162"/>
                      <a:pt x="640" y="744880"/>
                    </a:cubicBezTo>
                    <a:lnTo>
                      <a:pt x="0" y="161486"/>
                    </a:lnTo>
                    <a:cubicBezTo>
                      <a:pt x="13" y="137795"/>
                      <a:pt x="8819" y="114727"/>
                      <a:pt x="24214" y="96657"/>
                    </a:cubicBezTo>
                    <a:lnTo>
                      <a:pt x="106357" y="227"/>
                    </a:lnTo>
                    <a:lnTo>
                      <a:pt x="312943" y="0"/>
                    </a:lnTo>
                    <a:lnTo>
                      <a:pt x="395192" y="96863"/>
                    </a:lnTo>
                    <a:cubicBezTo>
                      <a:pt x="410566" y="114950"/>
                      <a:pt x="418383" y="138027"/>
                      <a:pt x="418370" y="161718"/>
                    </a:cubicBezTo>
                    <a:close/>
                  </a:path>
                </a:pathLst>
              </a:custGeom>
              <a:solidFill>
                <a:srgbClr val="D1E7F8"/>
              </a:solidFill>
              <a:ln w="8096"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C919436C-912B-78C4-7EFF-1F2E33FC9B36}"/>
                  </a:ext>
                </a:extLst>
              </p:cNvPr>
              <p:cNvSpPr/>
              <p:nvPr/>
            </p:nvSpPr>
            <p:spPr>
              <a:xfrm>
                <a:off x="4610120" y="2374370"/>
                <a:ext cx="283259" cy="60474"/>
              </a:xfrm>
              <a:custGeom>
                <a:avLst/>
                <a:gdLst>
                  <a:gd name="connsiteX0" fmla="*/ 283260 w 283259"/>
                  <a:gd name="connsiteY0" fmla="*/ 60474 h 60474"/>
                  <a:gd name="connsiteX1" fmla="*/ 0 w 283259"/>
                  <a:gd name="connsiteY1" fmla="*/ 29974 h 60474"/>
                  <a:gd name="connsiteX2" fmla="*/ 25367 w 283259"/>
                  <a:gd name="connsiteY2" fmla="*/ 227 h 60474"/>
                  <a:gd name="connsiteX3" fmla="*/ 231953 w 283259"/>
                  <a:gd name="connsiteY3" fmla="*/ 0 h 60474"/>
                </a:gdLst>
                <a:ahLst/>
                <a:cxnLst>
                  <a:cxn ang="0">
                    <a:pos x="connsiteX0" y="connsiteY0"/>
                  </a:cxn>
                  <a:cxn ang="0">
                    <a:pos x="connsiteX1" y="connsiteY1"/>
                  </a:cxn>
                  <a:cxn ang="0">
                    <a:pos x="connsiteX2" y="connsiteY2"/>
                  </a:cxn>
                  <a:cxn ang="0">
                    <a:pos x="connsiteX3" y="connsiteY3"/>
                  </a:cxn>
                </a:cxnLst>
                <a:rect l="l" t="t" r="r" b="b"/>
                <a:pathLst>
                  <a:path w="283259" h="60474">
                    <a:moveTo>
                      <a:pt x="283260" y="60474"/>
                    </a:moveTo>
                    <a:lnTo>
                      <a:pt x="0" y="29974"/>
                    </a:lnTo>
                    <a:lnTo>
                      <a:pt x="25367" y="227"/>
                    </a:lnTo>
                    <a:lnTo>
                      <a:pt x="231953" y="0"/>
                    </a:lnTo>
                    <a:close/>
                  </a:path>
                </a:pathLst>
              </a:custGeom>
              <a:solidFill>
                <a:srgbClr val="BADBF4"/>
              </a:solidFill>
              <a:ln w="8096"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1377152-9679-C55B-D8F0-D185F2CDE6D3}"/>
                  </a:ext>
                </a:extLst>
              </p:cNvPr>
              <p:cNvSpPr/>
              <p:nvPr/>
            </p:nvSpPr>
            <p:spPr>
              <a:xfrm>
                <a:off x="4582597" y="1919315"/>
                <a:ext cx="303933" cy="463105"/>
              </a:xfrm>
              <a:custGeom>
                <a:avLst/>
                <a:gdLst>
                  <a:gd name="connsiteX0" fmla="*/ 303933 w 303933"/>
                  <a:gd name="connsiteY0" fmla="*/ 435578 h 463105"/>
                  <a:gd name="connsiteX1" fmla="*/ 276487 w 303933"/>
                  <a:gd name="connsiteY1" fmla="*/ 462863 h 463105"/>
                  <a:gd name="connsiteX2" fmla="*/ 27446 w 303933"/>
                  <a:gd name="connsiteY2" fmla="*/ 463106 h 463105"/>
                  <a:gd name="connsiteX3" fmla="*/ 0 w 303933"/>
                  <a:gd name="connsiteY3" fmla="*/ 435416 h 463105"/>
                  <a:gd name="connsiteX4" fmla="*/ 27446 w 303933"/>
                  <a:gd name="connsiteY4" fmla="*/ 408213 h 463105"/>
                  <a:gd name="connsiteX5" fmla="*/ 28094 w 303933"/>
                  <a:gd name="connsiteY5" fmla="*/ 408213 h 463105"/>
                  <a:gd name="connsiteX6" fmla="*/ 27932 w 303933"/>
                  <a:gd name="connsiteY6" fmla="*/ 279725 h 463105"/>
                  <a:gd name="connsiteX7" fmla="*/ 92864 w 303933"/>
                  <a:gd name="connsiteY7" fmla="*/ 199815 h 463105"/>
                  <a:gd name="connsiteX8" fmla="*/ 92702 w 303933"/>
                  <a:gd name="connsiteY8" fmla="*/ 59184 h 463105"/>
                  <a:gd name="connsiteX9" fmla="*/ 152209 w 303933"/>
                  <a:gd name="connsiteY9" fmla="*/ 0 h 463105"/>
                  <a:gd name="connsiteX10" fmla="*/ 211150 w 303933"/>
                  <a:gd name="connsiteY10" fmla="*/ 59265 h 463105"/>
                  <a:gd name="connsiteX11" fmla="*/ 211312 w 303933"/>
                  <a:gd name="connsiteY11" fmla="*/ 199168 h 463105"/>
                  <a:gd name="connsiteX12" fmla="*/ 278835 w 303933"/>
                  <a:gd name="connsiteY12" fmla="*/ 279887 h 463105"/>
                  <a:gd name="connsiteX13" fmla="*/ 278997 w 303933"/>
                  <a:gd name="connsiteY13" fmla="*/ 408051 h 463105"/>
                  <a:gd name="connsiteX14" fmla="*/ 303933 w 303933"/>
                  <a:gd name="connsiteY14" fmla="*/ 435578 h 46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3933" h="463105">
                    <a:moveTo>
                      <a:pt x="303933" y="435578"/>
                    </a:moveTo>
                    <a:cubicBezTo>
                      <a:pt x="303933" y="450718"/>
                      <a:pt x="291627" y="462863"/>
                      <a:pt x="276487" y="462863"/>
                    </a:cubicBezTo>
                    <a:lnTo>
                      <a:pt x="27446" y="463106"/>
                    </a:lnTo>
                    <a:cubicBezTo>
                      <a:pt x="12306" y="463106"/>
                      <a:pt x="0" y="450556"/>
                      <a:pt x="0" y="435416"/>
                    </a:cubicBezTo>
                    <a:cubicBezTo>
                      <a:pt x="0" y="420276"/>
                      <a:pt x="12306" y="408213"/>
                      <a:pt x="27446" y="408213"/>
                    </a:cubicBezTo>
                    <a:lnTo>
                      <a:pt x="28094" y="408213"/>
                    </a:lnTo>
                    <a:lnTo>
                      <a:pt x="27932" y="279725"/>
                    </a:lnTo>
                    <a:cubicBezTo>
                      <a:pt x="27932" y="240459"/>
                      <a:pt x="55864" y="207669"/>
                      <a:pt x="92864" y="199815"/>
                    </a:cubicBezTo>
                    <a:lnTo>
                      <a:pt x="92702" y="59184"/>
                    </a:lnTo>
                    <a:cubicBezTo>
                      <a:pt x="92702" y="26475"/>
                      <a:pt x="119501" y="0"/>
                      <a:pt x="152209" y="0"/>
                    </a:cubicBezTo>
                    <a:cubicBezTo>
                      <a:pt x="184919" y="0"/>
                      <a:pt x="211150" y="26555"/>
                      <a:pt x="211150" y="59265"/>
                    </a:cubicBezTo>
                    <a:lnTo>
                      <a:pt x="211312" y="199168"/>
                    </a:lnTo>
                    <a:cubicBezTo>
                      <a:pt x="249770" y="205807"/>
                      <a:pt x="278916" y="239487"/>
                      <a:pt x="278835" y="279887"/>
                    </a:cubicBezTo>
                    <a:lnTo>
                      <a:pt x="278997" y="408051"/>
                    </a:lnTo>
                    <a:cubicBezTo>
                      <a:pt x="293003" y="409265"/>
                      <a:pt x="304014" y="421248"/>
                      <a:pt x="303933" y="435578"/>
                    </a:cubicBezTo>
                    <a:close/>
                  </a:path>
                </a:pathLst>
              </a:custGeom>
              <a:solidFill>
                <a:srgbClr val="7CB5DE"/>
              </a:solidFill>
              <a:ln w="8096"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8BC98556-7015-8363-EC09-29E4F0F0EF03}"/>
                  </a:ext>
                </a:extLst>
              </p:cNvPr>
              <p:cNvSpPr/>
              <p:nvPr/>
            </p:nvSpPr>
            <p:spPr>
              <a:xfrm rot="-3782">
                <a:off x="4529185" y="2648819"/>
                <a:ext cx="418647" cy="337042"/>
              </a:xfrm>
              <a:custGeom>
                <a:avLst/>
                <a:gdLst>
                  <a:gd name="connsiteX0" fmla="*/ 0 w 418647"/>
                  <a:gd name="connsiteY0" fmla="*/ 0 h 337042"/>
                  <a:gd name="connsiteX1" fmla="*/ 418647 w 418647"/>
                  <a:gd name="connsiteY1" fmla="*/ 0 h 337042"/>
                  <a:gd name="connsiteX2" fmla="*/ 418647 w 418647"/>
                  <a:gd name="connsiteY2" fmla="*/ 337042 h 337042"/>
                  <a:gd name="connsiteX3" fmla="*/ 0 w 418647"/>
                  <a:gd name="connsiteY3" fmla="*/ 337042 h 337042"/>
                </a:gdLst>
                <a:ahLst/>
                <a:cxnLst>
                  <a:cxn ang="0">
                    <a:pos x="connsiteX0" y="connsiteY0"/>
                  </a:cxn>
                  <a:cxn ang="0">
                    <a:pos x="connsiteX1" y="connsiteY1"/>
                  </a:cxn>
                  <a:cxn ang="0">
                    <a:pos x="connsiteX2" y="connsiteY2"/>
                  </a:cxn>
                  <a:cxn ang="0">
                    <a:pos x="connsiteX3" y="connsiteY3"/>
                  </a:cxn>
                </a:cxnLst>
                <a:rect l="l" t="t" r="r" b="b"/>
                <a:pathLst>
                  <a:path w="418647" h="337042">
                    <a:moveTo>
                      <a:pt x="0" y="0"/>
                    </a:moveTo>
                    <a:lnTo>
                      <a:pt x="418647" y="0"/>
                    </a:lnTo>
                    <a:lnTo>
                      <a:pt x="418647" y="337042"/>
                    </a:lnTo>
                    <a:lnTo>
                      <a:pt x="0" y="337042"/>
                    </a:lnTo>
                    <a:close/>
                  </a:path>
                </a:pathLst>
              </a:custGeom>
              <a:solidFill>
                <a:srgbClr val="86C2EB"/>
              </a:solidFill>
              <a:ln w="8096" cap="flat">
                <a:noFill/>
                <a:prstDash val="solid"/>
                <a:miter/>
              </a:ln>
            </p:spPr>
            <p:txBody>
              <a:bodyPr rtlCol="0" anchor="ctr"/>
              <a:lstStyle/>
              <a:p>
                <a:endParaRPr lang="nl-NL"/>
              </a:p>
            </p:txBody>
          </p:sp>
        </p:grpSp>
        <p:grpSp>
          <p:nvGrpSpPr>
            <p:cNvPr id="15" name="Graphic 2">
              <a:extLst>
                <a:ext uri="{FF2B5EF4-FFF2-40B4-BE49-F238E27FC236}">
                  <a16:creationId xmlns:a16="http://schemas.microsoft.com/office/drawing/2014/main" id="{4177AF3E-6263-BE6B-440D-43A6A9FF2EF7}"/>
                </a:ext>
              </a:extLst>
            </p:cNvPr>
            <p:cNvGrpSpPr/>
            <p:nvPr userDrawn="1"/>
          </p:nvGrpSpPr>
          <p:grpSpPr>
            <a:xfrm rot="254486">
              <a:off x="11176166" y="199275"/>
              <a:ext cx="261520" cy="1147781"/>
              <a:chOff x="7116567" y="1919305"/>
              <a:chExt cx="259470" cy="1300172"/>
            </a:xfrm>
          </p:grpSpPr>
          <p:sp>
            <p:nvSpPr>
              <p:cNvPr id="17" name="Vrije vorm 16">
                <a:extLst>
                  <a:ext uri="{FF2B5EF4-FFF2-40B4-BE49-F238E27FC236}">
                    <a16:creationId xmlns:a16="http://schemas.microsoft.com/office/drawing/2014/main" id="{C4472EF9-CB94-8BBD-263F-84CAB448A906}"/>
                  </a:ext>
                </a:extLst>
              </p:cNvPr>
              <p:cNvSpPr/>
              <p:nvPr/>
            </p:nvSpPr>
            <p:spPr>
              <a:xfrm>
                <a:off x="7235433" y="3010029"/>
                <a:ext cx="21646" cy="209448"/>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BF4"/>
              </a:solidFill>
              <a:ln w="8096"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0D15B943-C2E7-A851-997C-AEEB9A7D5B66}"/>
                  </a:ext>
                </a:extLst>
              </p:cNvPr>
              <p:cNvSpPr/>
              <p:nvPr/>
            </p:nvSpPr>
            <p:spPr>
              <a:xfrm>
                <a:off x="7138216" y="1919305"/>
                <a:ext cx="216176" cy="220057"/>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ECBDB042-9F66-D3C9-FD6D-58FFB90B2B11}"/>
                  </a:ext>
                </a:extLst>
              </p:cNvPr>
              <p:cNvSpPr/>
              <p:nvPr/>
            </p:nvSpPr>
            <p:spPr>
              <a:xfrm>
                <a:off x="7159825" y="2175066"/>
                <a:ext cx="173017" cy="323363"/>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28DB36BA-FEA7-AF35-3F53-ACF4D6A0DDC8}"/>
                  </a:ext>
                </a:extLst>
              </p:cNvPr>
              <p:cNvSpPr/>
              <p:nvPr/>
            </p:nvSpPr>
            <p:spPr>
              <a:xfrm>
                <a:off x="7116567" y="2139119"/>
                <a:ext cx="259470" cy="323363"/>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D1E7F8"/>
              </a:solidFill>
              <a:ln w="8096"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0633F340-9FDE-865A-04E6-109EA138AE5A}"/>
                  </a:ext>
                </a:extLst>
              </p:cNvPr>
              <p:cNvSpPr/>
              <p:nvPr/>
            </p:nvSpPr>
            <p:spPr>
              <a:xfrm>
                <a:off x="7159796" y="2498406"/>
                <a:ext cx="172991" cy="359077"/>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70BCA81-87BC-2E33-4992-36018C1B04C1}"/>
                  </a:ext>
                </a:extLst>
              </p:cNvPr>
              <p:cNvSpPr/>
              <p:nvPr/>
            </p:nvSpPr>
            <p:spPr>
              <a:xfrm>
                <a:off x="7192218" y="2848430"/>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418AAF44-9007-3D1A-B53B-AC9B75B1EAE7}"/>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a:p>
            </p:txBody>
          </p:sp>
        </p:grpSp>
        <p:sp>
          <p:nvSpPr>
            <p:cNvPr id="16" name="Rechthoek 15">
              <a:extLst>
                <a:ext uri="{FF2B5EF4-FFF2-40B4-BE49-F238E27FC236}">
                  <a16:creationId xmlns:a16="http://schemas.microsoft.com/office/drawing/2014/main" id="{02A1EA5D-CB0B-5D1A-2FB5-E9B93F0CF3AC}"/>
                </a:ext>
              </a:extLst>
            </p:cNvPr>
            <p:cNvSpPr/>
            <p:nvPr userDrawn="1"/>
          </p:nvSpPr>
          <p:spPr>
            <a:xfrm>
              <a:off x="0" y="-6371"/>
              <a:ext cx="12193588" cy="1648308"/>
            </a:xfrm>
            <a:prstGeom prst="rect">
              <a:avLst/>
            </a:prstGeom>
            <a:gradFill>
              <a:gsLst>
                <a:gs pos="100000">
                  <a:schemeClr val="tx2">
                    <a:lumMod val="75000"/>
                    <a:alpha val="0"/>
                  </a:schemeClr>
                </a:gs>
                <a:gs pos="4000">
                  <a:schemeClr val="tx2"/>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75680394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Afsluiter-CTA-Logo-MSZ">
    <p:bg>
      <p:bgPr>
        <a:gradFill>
          <a:gsLst>
            <a:gs pos="100000">
              <a:schemeClr val="tx2">
                <a:lumMod val="75000"/>
              </a:schemeClr>
            </a:gs>
            <a:gs pos="0">
              <a:schemeClr val="tx2"/>
            </a:gs>
          </a:gsLst>
          <a:lin ang="6000000" scaled="0"/>
        </a:gradFill>
        <a:effectLst/>
      </p:bgPr>
    </p:bg>
    <p:spTree>
      <p:nvGrpSpPr>
        <p:cNvPr id="1" name=""/>
        <p:cNvGrpSpPr/>
        <p:nvPr/>
      </p:nvGrpSpPr>
      <p:grpSpPr>
        <a:xfrm>
          <a:off x="0" y="0"/>
          <a:ext cx="0" cy="0"/>
          <a:chOff x="0" y="0"/>
          <a:chExt cx="0" cy="0"/>
        </a:xfrm>
      </p:grpSpPr>
      <p:grpSp>
        <p:nvGrpSpPr>
          <p:cNvPr id="79" name="Groep 78">
            <a:extLst>
              <a:ext uri="{FF2B5EF4-FFF2-40B4-BE49-F238E27FC236}">
                <a16:creationId xmlns:a16="http://schemas.microsoft.com/office/drawing/2014/main" id="{19D1371B-D833-1EE7-1398-4661592735E7}"/>
              </a:ext>
            </a:extLst>
          </p:cNvPr>
          <p:cNvGrpSpPr/>
          <p:nvPr userDrawn="1"/>
        </p:nvGrpSpPr>
        <p:grpSpPr>
          <a:xfrm>
            <a:off x="1799817" y="1662658"/>
            <a:ext cx="8593954" cy="2963334"/>
            <a:chOff x="4528344" y="2889250"/>
            <a:chExt cx="3133855" cy="1080605"/>
          </a:xfrm>
          <a:effectLst>
            <a:outerShdw blurRad="635000" dir="2700000" algn="tl" rotWithShape="0">
              <a:schemeClr val="tx2">
                <a:lumMod val="50000"/>
                <a:alpha val="30000"/>
              </a:schemeClr>
            </a:outerShdw>
          </a:effectLst>
        </p:grpSpPr>
        <p:sp>
          <p:nvSpPr>
            <p:cNvPr id="9" name="Vrije vorm 8">
              <a:extLst>
                <a:ext uri="{FF2B5EF4-FFF2-40B4-BE49-F238E27FC236}">
                  <a16:creationId xmlns:a16="http://schemas.microsoft.com/office/drawing/2014/main" id="{AFDBFCCD-DF42-19F0-7227-BEE6F514599D}"/>
                </a:ext>
              </a:extLst>
            </p:cNvPr>
            <p:cNvSpPr/>
            <p:nvPr/>
          </p:nvSpPr>
          <p:spPr>
            <a:xfrm>
              <a:off x="4528344" y="2889250"/>
              <a:ext cx="3133855" cy="1080605"/>
            </a:xfrm>
            <a:custGeom>
              <a:avLst/>
              <a:gdLst>
                <a:gd name="connsiteX0" fmla="*/ 3043985 w 3133855"/>
                <a:gd name="connsiteY0" fmla="*/ 0 h 1080605"/>
                <a:gd name="connsiteX1" fmla="*/ 3133855 w 3133855"/>
                <a:gd name="connsiteY1" fmla="*/ 89525 h 1080605"/>
                <a:gd name="connsiteX2" fmla="*/ 3133855 w 3133855"/>
                <a:gd name="connsiteY2" fmla="*/ 991080 h 1080605"/>
                <a:gd name="connsiteX3" fmla="*/ 3043985 w 3133855"/>
                <a:gd name="connsiteY3" fmla="*/ 1080605 h 1080605"/>
                <a:gd name="connsiteX4" fmla="*/ 89870 w 3133855"/>
                <a:gd name="connsiteY4" fmla="*/ 1080605 h 1080605"/>
                <a:gd name="connsiteX5" fmla="*/ 0 w 3133855"/>
                <a:gd name="connsiteY5" fmla="*/ 991080 h 1080605"/>
                <a:gd name="connsiteX6" fmla="*/ 0 w 3133855"/>
                <a:gd name="connsiteY6" fmla="*/ 89525 h 1080605"/>
                <a:gd name="connsiteX7" fmla="*/ 89870 w 3133855"/>
                <a:gd name="connsiteY7" fmla="*/ 0 h 108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3855" h="1080605">
                  <a:moveTo>
                    <a:pt x="3043985" y="0"/>
                  </a:moveTo>
                  <a:cubicBezTo>
                    <a:pt x="3093619" y="0"/>
                    <a:pt x="3133855" y="40082"/>
                    <a:pt x="3133855" y="89525"/>
                  </a:cubicBezTo>
                  <a:lnTo>
                    <a:pt x="3133855" y="991080"/>
                  </a:lnTo>
                  <a:cubicBezTo>
                    <a:pt x="3133855" y="1040523"/>
                    <a:pt x="3093619" y="1080605"/>
                    <a:pt x="3043985" y="1080605"/>
                  </a:cubicBezTo>
                  <a:lnTo>
                    <a:pt x="89870" y="1080605"/>
                  </a:lnTo>
                  <a:cubicBezTo>
                    <a:pt x="40236" y="1080605"/>
                    <a:pt x="0" y="1040523"/>
                    <a:pt x="0" y="991080"/>
                  </a:cubicBezTo>
                  <a:lnTo>
                    <a:pt x="0" y="89525"/>
                  </a:lnTo>
                  <a:cubicBezTo>
                    <a:pt x="0" y="40082"/>
                    <a:pt x="40236" y="0"/>
                    <a:pt x="89870" y="0"/>
                  </a:cubicBezTo>
                  <a:close/>
                </a:path>
              </a:pathLst>
            </a:custGeom>
            <a:solidFill>
              <a:srgbClr val="FFFFFF"/>
            </a:solidFill>
            <a:ln w="0" cap="flat">
              <a:noFill/>
              <a:prstDash val="solid"/>
              <a:miter/>
            </a:ln>
          </p:spPr>
          <p:txBody>
            <a:bodyPr rtlCol="0" anchor="ctr"/>
            <a:lstStyle/>
            <a:p>
              <a:endParaRPr lang="nl-NL"/>
            </a:p>
          </p:txBody>
        </p:sp>
        <p:grpSp>
          <p:nvGrpSpPr>
            <p:cNvPr id="11" name="Graphic 6">
              <a:extLst>
                <a:ext uri="{FF2B5EF4-FFF2-40B4-BE49-F238E27FC236}">
                  <a16:creationId xmlns:a16="http://schemas.microsoft.com/office/drawing/2014/main" id="{882B3C78-8E89-5754-FBFD-9902BFED2A67}"/>
                </a:ext>
              </a:extLst>
            </p:cNvPr>
            <p:cNvGrpSpPr/>
            <p:nvPr/>
          </p:nvGrpSpPr>
          <p:grpSpPr>
            <a:xfrm>
              <a:off x="4682978" y="3526550"/>
              <a:ext cx="2824587" cy="280230"/>
              <a:chOff x="4682978" y="3526550"/>
              <a:chExt cx="2824587" cy="280230"/>
            </a:xfrm>
            <a:solidFill>
              <a:srgbClr val="005184"/>
            </a:solidFill>
          </p:grpSpPr>
          <p:grpSp>
            <p:nvGrpSpPr>
              <p:cNvPr id="13" name="Graphic 6">
                <a:extLst>
                  <a:ext uri="{FF2B5EF4-FFF2-40B4-BE49-F238E27FC236}">
                    <a16:creationId xmlns:a16="http://schemas.microsoft.com/office/drawing/2014/main" id="{CA8D7C8C-67AE-B8D4-9CF6-EAB77967E1AE}"/>
                  </a:ext>
                </a:extLst>
              </p:cNvPr>
              <p:cNvGrpSpPr/>
              <p:nvPr/>
            </p:nvGrpSpPr>
            <p:grpSpPr>
              <a:xfrm>
                <a:off x="4682978" y="3526550"/>
                <a:ext cx="2824587" cy="182907"/>
                <a:chOff x="4682978" y="3526550"/>
                <a:chExt cx="2824587" cy="182907"/>
              </a:xfrm>
              <a:solidFill>
                <a:srgbClr val="005184"/>
              </a:solidFill>
            </p:grpSpPr>
            <p:sp>
              <p:nvSpPr>
                <p:cNvPr id="15" name="Vrije vorm 14">
                  <a:extLst>
                    <a:ext uri="{FF2B5EF4-FFF2-40B4-BE49-F238E27FC236}">
                      <a16:creationId xmlns:a16="http://schemas.microsoft.com/office/drawing/2014/main" id="{06E8634B-EE83-D5E0-0ECF-07AE3F58DA97}"/>
                    </a:ext>
                  </a:extLst>
                </p:cNvPr>
                <p:cNvSpPr/>
                <p:nvPr/>
              </p:nvSpPr>
              <p:spPr>
                <a:xfrm>
                  <a:off x="4682978" y="3533843"/>
                  <a:ext cx="151852" cy="135831"/>
                </a:xfrm>
                <a:custGeom>
                  <a:avLst/>
                  <a:gdLst>
                    <a:gd name="connsiteX0" fmla="*/ 41458 w 151852"/>
                    <a:gd name="connsiteY0" fmla="*/ 82124 h 135831"/>
                    <a:gd name="connsiteX1" fmla="*/ 37559 w 151852"/>
                    <a:gd name="connsiteY1" fmla="*/ 135831 h 135831"/>
                    <a:gd name="connsiteX2" fmla="*/ 0 w 151852"/>
                    <a:gd name="connsiteY2" fmla="*/ 135831 h 135831"/>
                    <a:gd name="connsiteX3" fmla="*/ 13407 w 151852"/>
                    <a:gd name="connsiteY3" fmla="*/ 0 h 135831"/>
                    <a:gd name="connsiteX4" fmla="*/ 56291 w 151852"/>
                    <a:gd name="connsiteY4" fmla="*/ 0 h 135831"/>
                    <a:gd name="connsiteX5" fmla="*/ 75308 w 151852"/>
                    <a:gd name="connsiteY5" fmla="*/ 66779 h 135831"/>
                    <a:gd name="connsiteX6" fmla="*/ 76544 w 151852"/>
                    <a:gd name="connsiteY6" fmla="*/ 66779 h 135831"/>
                    <a:gd name="connsiteX7" fmla="*/ 95562 w 151852"/>
                    <a:gd name="connsiteY7" fmla="*/ 0 h 135831"/>
                    <a:gd name="connsiteX8" fmla="*/ 138446 w 151852"/>
                    <a:gd name="connsiteY8" fmla="*/ 0 h 135831"/>
                    <a:gd name="connsiteX9" fmla="*/ 151853 w 151852"/>
                    <a:gd name="connsiteY9" fmla="*/ 135831 h 135831"/>
                    <a:gd name="connsiteX10" fmla="*/ 114294 w 151852"/>
                    <a:gd name="connsiteY10" fmla="*/ 135831 h 135831"/>
                    <a:gd name="connsiteX11" fmla="*/ 110395 w 151852"/>
                    <a:gd name="connsiteY11" fmla="*/ 82124 h 135831"/>
                    <a:gd name="connsiteX12" fmla="*/ 109064 w 151852"/>
                    <a:gd name="connsiteY12" fmla="*/ 46982 h 135831"/>
                    <a:gd name="connsiteX13" fmla="*/ 107828 w 151852"/>
                    <a:gd name="connsiteY13" fmla="*/ 46982 h 135831"/>
                    <a:gd name="connsiteX14" fmla="*/ 88335 w 151852"/>
                    <a:gd name="connsiteY14" fmla="*/ 116413 h 135831"/>
                    <a:gd name="connsiteX15" fmla="*/ 63422 w 151852"/>
                    <a:gd name="connsiteY15" fmla="*/ 116413 h 135831"/>
                    <a:gd name="connsiteX16" fmla="*/ 44025 w 151852"/>
                    <a:gd name="connsiteY16" fmla="*/ 46982 h 135831"/>
                    <a:gd name="connsiteX17" fmla="*/ 42789 w 151852"/>
                    <a:gd name="connsiteY17" fmla="*/ 46982 h 135831"/>
                    <a:gd name="connsiteX18" fmla="*/ 41457 w 151852"/>
                    <a:gd name="connsiteY18" fmla="*/ 82124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1852" h="135831">
                      <a:moveTo>
                        <a:pt x="41458" y="82124"/>
                      </a:moveTo>
                      <a:lnTo>
                        <a:pt x="37559" y="135831"/>
                      </a:lnTo>
                      <a:lnTo>
                        <a:pt x="0" y="135831"/>
                      </a:lnTo>
                      <a:lnTo>
                        <a:pt x="13407" y="0"/>
                      </a:lnTo>
                      <a:lnTo>
                        <a:pt x="56291" y="0"/>
                      </a:lnTo>
                      <a:lnTo>
                        <a:pt x="75308" y="66779"/>
                      </a:lnTo>
                      <a:lnTo>
                        <a:pt x="76544" y="66779"/>
                      </a:lnTo>
                      <a:lnTo>
                        <a:pt x="95562" y="0"/>
                      </a:lnTo>
                      <a:lnTo>
                        <a:pt x="138446" y="0"/>
                      </a:lnTo>
                      <a:lnTo>
                        <a:pt x="151853" y="135831"/>
                      </a:lnTo>
                      <a:lnTo>
                        <a:pt x="114294" y="135831"/>
                      </a:lnTo>
                      <a:lnTo>
                        <a:pt x="110395" y="82124"/>
                      </a:lnTo>
                      <a:cubicBezTo>
                        <a:pt x="109954" y="74357"/>
                        <a:pt x="109505" y="62646"/>
                        <a:pt x="109064" y="46982"/>
                      </a:cubicBezTo>
                      <a:lnTo>
                        <a:pt x="107828" y="46982"/>
                      </a:lnTo>
                      <a:lnTo>
                        <a:pt x="88335" y="116413"/>
                      </a:lnTo>
                      <a:lnTo>
                        <a:pt x="63422" y="116413"/>
                      </a:lnTo>
                      <a:lnTo>
                        <a:pt x="44025" y="46982"/>
                      </a:lnTo>
                      <a:lnTo>
                        <a:pt x="42789" y="46982"/>
                      </a:lnTo>
                      <a:cubicBezTo>
                        <a:pt x="42348" y="62646"/>
                        <a:pt x="41898" y="74357"/>
                        <a:pt x="41457" y="82124"/>
                      </a:cubicBezTo>
                      <a:close/>
                    </a:path>
                  </a:pathLst>
                </a:custGeom>
                <a:solidFill>
                  <a:srgbClr val="005184"/>
                </a:solidFill>
                <a:ln w="0"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12CABE60-78A0-32CE-6A9F-5ECC1051BEED}"/>
                    </a:ext>
                  </a:extLst>
                </p:cNvPr>
                <p:cNvSpPr/>
                <p:nvPr/>
              </p:nvSpPr>
              <p:spPr>
                <a:xfrm>
                  <a:off x="4848834" y="3567849"/>
                  <a:ext cx="105070" cy="104762"/>
                </a:xfrm>
                <a:custGeom>
                  <a:avLst/>
                  <a:gdLst>
                    <a:gd name="connsiteX0" fmla="*/ 104310 w 105070"/>
                    <a:gd name="connsiteY0" fmla="*/ 59296 h 104762"/>
                    <a:gd name="connsiteX1" fmla="*/ 35943 w 105070"/>
                    <a:gd name="connsiteY1" fmla="*/ 59296 h 104762"/>
                    <a:gd name="connsiteX2" fmla="*/ 54485 w 105070"/>
                    <a:gd name="connsiteY2" fmla="*/ 79282 h 104762"/>
                    <a:gd name="connsiteX3" fmla="*/ 70839 w 105070"/>
                    <a:gd name="connsiteY3" fmla="*/ 68673 h 104762"/>
                    <a:gd name="connsiteX4" fmla="*/ 104690 w 105070"/>
                    <a:gd name="connsiteY4" fmla="*/ 68673 h 104762"/>
                    <a:gd name="connsiteX5" fmla="*/ 86053 w 105070"/>
                    <a:gd name="connsiteY5" fmla="*/ 95437 h 104762"/>
                    <a:gd name="connsiteX6" fmla="*/ 53153 w 105070"/>
                    <a:gd name="connsiteY6" fmla="*/ 104762 h 104762"/>
                    <a:gd name="connsiteX7" fmla="*/ 14738 w 105070"/>
                    <a:gd name="connsiteY7" fmla="*/ 90365 h 104762"/>
                    <a:gd name="connsiteX8" fmla="*/ 0 w 105070"/>
                    <a:gd name="connsiteY8" fmla="*/ 52381 h 104762"/>
                    <a:gd name="connsiteX9" fmla="*/ 14929 w 105070"/>
                    <a:gd name="connsiteY9" fmla="*/ 14492 h 104762"/>
                    <a:gd name="connsiteX10" fmla="*/ 53343 w 105070"/>
                    <a:gd name="connsiteY10" fmla="*/ 0 h 104762"/>
                    <a:gd name="connsiteX11" fmla="*/ 66751 w 105070"/>
                    <a:gd name="connsiteY11" fmla="*/ 1326 h 104762"/>
                    <a:gd name="connsiteX12" fmla="*/ 80486 w 105070"/>
                    <a:gd name="connsiteY12" fmla="*/ 6252 h 104762"/>
                    <a:gd name="connsiteX13" fmla="*/ 92900 w 105070"/>
                    <a:gd name="connsiteY13" fmla="*/ 15345 h 104762"/>
                    <a:gd name="connsiteX14" fmla="*/ 101647 w 105070"/>
                    <a:gd name="connsiteY14" fmla="*/ 29889 h 104762"/>
                    <a:gd name="connsiteX15" fmla="*/ 105070 w 105070"/>
                    <a:gd name="connsiteY15" fmla="*/ 50392 h 104762"/>
                    <a:gd name="connsiteX16" fmla="*/ 104310 w 105070"/>
                    <a:gd name="connsiteY16" fmla="*/ 59296 h 104762"/>
                    <a:gd name="connsiteX17" fmla="*/ 65083 w 105070"/>
                    <a:gd name="connsiteY17" fmla="*/ 29458 h 104762"/>
                    <a:gd name="connsiteX18" fmla="*/ 53914 w 105070"/>
                    <a:gd name="connsiteY18" fmla="*/ 25196 h 104762"/>
                    <a:gd name="connsiteX19" fmla="*/ 42547 w 105070"/>
                    <a:gd name="connsiteY19" fmla="*/ 29415 h 104762"/>
                    <a:gd name="connsiteX20" fmla="*/ 36608 w 105070"/>
                    <a:gd name="connsiteY20" fmla="*/ 41109 h 104762"/>
                    <a:gd name="connsiteX21" fmla="*/ 70839 w 105070"/>
                    <a:gd name="connsiteY21" fmla="*/ 41109 h 104762"/>
                    <a:gd name="connsiteX22" fmla="*/ 65082 w 105070"/>
                    <a:gd name="connsiteY22" fmla="*/ 2945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0" h="104762">
                      <a:moveTo>
                        <a:pt x="104310" y="59296"/>
                      </a:moveTo>
                      <a:lnTo>
                        <a:pt x="35943" y="59296"/>
                      </a:lnTo>
                      <a:cubicBezTo>
                        <a:pt x="37084" y="72626"/>
                        <a:pt x="43264" y="79282"/>
                        <a:pt x="54485" y="79282"/>
                      </a:cubicBezTo>
                      <a:cubicBezTo>
                        <a:pt x="62852" y="79282"/>
                        <a:pt x="68298" y="75752"/>
                        <a:pt x="70839" y="68673"/>
                      </a:cubicBezTo>
                      <a:lnTo>
                        <a:pt x="104690" y="68673"/>
                      </a:lnTo>
                      <a:cubicBezTo>
                        <a:pt x="101328" y="80298"/>
                        <a:pt x="95112" y="89219"/>
                        <a:pt x="86053" y="95437"/>
                      </a:cubicBezTo>
                      <a:cubicBezTo>
                        <a:pt x="76985" y="101654"/>
                        <a:pt x="66016" y="104762"/>
                        <a:pt x="53153" y="104762"/>
                      </a:cubicBezTo>
                      <a:cubicBezTo>
                        <a:pt x="37559" y="104762"/>
                        <a:pt x="24748" y="99966"/>
                        <a:pt x="14738" y="90365"/>
                      </a:cubicBezTo>
                      <a:cubicBezTo>
                        <a:pt x="4910" y="80772"/>
                        <a:pt x="0" y="68105"/>
                        <a:pt x="0" y="52381"/>
                      </a:cubicBezTo>
                      <a:cubicBezTo>
                        <a:pt x="0" y="36657"/>
                        <a:pt x="4971" y="24033"/>
                        <a:pt x="14929" y="14492"/>
                      </a:cubicBezTo>
                      <a:cubicBezTo>
                        <a:pt x="24818" y="4831"/>
                        <a:pt x="37620" y="0"/>
                        <a:pt x="53343" y="0"/>
                      </a:cubicBezTo>
                      <a:cubicBezTo>
                        <a:pt x="57839" y="0"/>
                        <a:pt x="62308" y="448"/>
                        <a:pt x="66751" y="1326"/>
                      </a:cubicBezTo>
                      <a:cubicBezTo>
                        <a:pt x="71185" y="2213"/>
                        <a:pt x="75767" y="3858"/>
                        <a:pt x="80486" y="6252"/>
                      </a:cubicBezTo>
                      <a:cubicBezTo>
                        <a:pt x="85206" y="8654"/>
                        <a:pt x="89347" y="11685"/>
                        <a:pt x="92900" y="15345"/>
                      </a:cubicBezTo>
                      <a:cubicBezTo>
                        <a:pt x="96444" y="19013"/>
                        <a:pt x="99365" y="23861"/>
                        <a:pt x="101647" y="29889"/>
                      </a:cubicBezTo>
                      <a:cubicBezTo>
                        <a:pt x="103929" y="35917"/>
                        <a:pt x="105070" y="42754"/>
                        <a:pt x="105070" y="50392"/>
                      </a:cubicBezTo>
                      <a:cubicBezTo>
                        <a:pt x="105070" y="53742"/>
                        <a:pt x="104811" y="56712"/>
                        <a:pt x="104310" y="59296"/>
                      </a:cubicBezTo>
                      <a:close/>
                      <a:moveTo>
                        <a:pt x="65083" y="29458"/>
                      </a:moveTo>
                      <a:cubicBezTo>
                        <a:pt x="62005" y="26617"/>
                        <a:pt x="58288" y="25196"/>
                        <a:pt x="53914" y="25196"/>
                      </a:cubicBezTo>
                      <a:cubicBezTo>
                        <a:pt x="49540" y="25196"/>
                        <a:pt x="45745" y="26608"/>
                        <a:pt x="42547" y="29415"/>
                      </a:cubicBezTo>
                      <a:cubicBezTo>
                        <a:pt x="39349" y="32223"/>
                        <a:pt x="37369" y="36123"/>
                        <a:pt x="36608" y="41109"/>
                      </a:cubicBezTo>
                      <a:lnTo>
                        <a:pt x="70839" y="41109"/>
                      </a:lnTo>
                      <a:cubicBezTo>
                        <a:pt x="70079" y="36184"/>
                        <a:pt x="68160" y="32300"/>
                        <a:pt x="65082" y="29458"/>
                      </a:cubicBezTo>
                      <a:close/>
                    </a:path>
                  </a:pathLst>
                </a:custGeom>
                <a:solidFill>
                  <a:srgbClr val="005184"/>
                </a:solidFill>
                <a:ln w="0"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5C5F729B-0CEA-7C29-A54A-64B02349DBFA}"/>
                    </a:ext>
                  </a:extLst>
                </p:cNvPr>
                <p:cNvSpPr/>
                <p:nvPr/>
              </p:nvSpPr>
              <p:spPr>
                <a:xfrm>
                  <a:off x="4967528" y="3533843"/>
                  <a:ext cx="105546" cy="138767"/>
                </a:xfrm>
                <a:custGeom>
                  <a:avLst/>
                  <a:gdLst>
                    <a:gd name="connsiteX0" fmla="*/ 71410 w 105546"/>
                    <a:gd name="connsiteY0" fmla="*/ 135831 h 138767"/>
                    <a:gd name="connsiteX1" fmla="*/ 71410 w 105546"/>
                    <a:gd name="connsiteY1" fmla="*/ 126927 h 138767"/>
                    <a:gd name="connsiteX2" fmla="*/ 70649 w 105546"/>
                    <a:gd name="connsiteY2" fmla="*/ 126927 h 138767"/>
                    <a:gd name="connsiteX3" fmla="*/ 44405 w 105546"/>
                    <a:gd name="connsiteY3" fmla="*/ 138767 h 138767"/>
                    <a:gd name="connsiteX4" fmla="*/ 12266 w 105546"/>
                    <a:gd name="connsiteY4" fmla="*/ 123991 h 138767"/>
                    <a:gd name="connsiteX5" fmla="*/ 0 w 105546"/>
                    <a:gd name="connsiteY5" fmla="*/ 86386 h 138767"/>
                    <a:gd name="connsiteX6" fmla="*/ 12647 w 105546"/>
                    <a:gd name="connsiteY6" fmla="*/ 48687 h 138767"/>
                    <a:gd name="connsiteX7" fmla="*/ 44595 w 105546"/>
                    <a:gd name="connsiteY7" fmla="*/ 34005 h 138767"/>
                    <a:gd name="connsiteX8" fmla="*/ 68748 w 105546"/>
                    <a:gd name="connsiteY8" fmla="*/ 45277 h 138767"/>
                    <a:gd name="connsiteX9" fmla="*/ 69508 w 105546"/>
                    <a:gd name="connsiteY9" fmla="*/ 45277 h 138767"/>
                    <a:gd name="connsiteX10" fmla="*/ 69508 w 105546"/>
                    <a:gd name="connsiteY10" fmla="*/ 0 h 138767"/>
                    <a:gd name="connsiteX11" fmla="*/ 105546 w 105546"/>
                    <a:gd name="connsiteY11" fmla="*/ 0 h 138767"/>
                    <a:gd name="connsiteX12" fmla="*/ 105546 w 105546"/>
                    <a:gd name="connsiteY12" fmla="*/ 135831 h 138767"/>
                    <a:gd name="connsiteX13" fmla="*/ 71410 w 105546"/>
                    <a:gd name="connsiteY13" fmla="*/ 135831 h 138767"/>
                    <a:gd name="connsiteX14" fmla="*/ 35943 w 105546"/>
                    <a:gd name="connsiteY14" fmla="*/ 86386 h 138767"/>
                    <a:gd name="connsiteX15" fmla="*/ 41025 w 105546"/>
                    <a:gd name="connsiteY15" fmla="*/ 103626 h 138767"/>
                    <a:gd name="connsiteX16" fmla="*/ 53914 w 105546"/>
                    <a:gd name="connsiteY16" fmla="*/ 110256 h 138767"/>
                    <a:gd name="connsiteX17" fmla="*/ 66751 w 105546"/>
                    <a:gd name="connsiteY17" fmla="*/ 103626 h 138767"/>
                    <a:gd name="connsiteX18" fmla="*/ 71790 w 105546"/>
                    <a:gd name="connsiteY18" fmla="*/ 86386 h 138767"/>
                    <a:gd name="connsiteX19" fmla="*/ 66751 w 105546"/>
                    <a:gd name="connsiteY19" fmla="*/ 69242 h 138767"/>
                    <a:gd name="connsiteX20" fmla="*/ 53914 w 105546"/>
                    <a:gd name="connsiteY20" fmla="*/ 62516 h 138767"/>
                    <a:gd name="connsiteX21" fmla="*/ 41121 w 105546"/>
                    <a:gd name="connsiteY21" fmla="*/ 69293 h 138767"/>
                    <a:gd name="connsiteX22" fmla="*/ 35943 w 105546"/>
                    <a:gd name="connsiteY22" fmla="*/ 86386 h 13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546" h="138767">
                      <a:moveTo>
                        <a:pt x="71410" y="135831"/>
                      </a:moveTo>
                      <a:lnTo>
                        <a:pt x="71410" y="126927"/>
                      </a:lnTo>
                      <a:lnTo>
                        <a:pt x="70649" y="126927"/>
                      </a:lnTo>
                      <a:cubicBezTo>
                        <a:pt x="65065" y="134824"/>
                        <a:pt x="56317" y="138767"/>
                        <a:pt x="44405" y="138767"/>
                      </a:cubicBezTo>
                      <a:cubicBezTo>
                        <a:pt x="31344" y="138767"/>
                        <a:pt x="20634" y="133842"/>
                        <a:pt x="12266" y="123991"/>
                      </a:cubicBezTo>
                      <a:cubicBezTo>
                        <a:pt x="4089" y="114140"/>
                        <a:pt x="0" y="101611"/>
                        <a:pt x="0" y="86386"/>
                      </a:cubicBezTo>
                      <a:cubicBezTo>
                        <a:pt x="0" y="70981"/>
                        <a:pt x="4210" y="58418"/>
                        <a:pt x="12647" y="48687"/>
                      </a:cubicBezTo>
                      <a:cubicBezTo>
                        <a:pt x="21135" y="38905"/>
                        <a:pt x="31785" y="34005"/>
                        <a:pt x="44595" y="34005"/>
                      </a:cubicBezTo>
                      <a:cubicBezTo>
                        <a:pt x="55496" y="34005"/>
                        <a:pt x="63544" y="37768"/>
                        <a:pt x="68748" y="45277"/>
                      </a:cubicBezTo>
                      <a:lnTo>
                        <a:pt x="69508" y="45277"/>
                      </a:lnTo>
                      <a:lnTo>
                        <a:pt x="69508" y="0"/>
                      </a:lnTo>
                      <a:lnTo>
                        <a:pt x="105546" y="0"/>
                      </a:lnTo>
                      <a:lnTo>
                        <a:pt x="105546" y="135831"/>
                      </a:lnTo>
                      <a:lnTo>
                        <a:pt x="71410" y="135831"/>
                      </a:lnTo>
                      <a:close/>
                      <a:moveTo>
                        <a:pt x="35943" y="86386"/>
                      </a:moveTo>
                      <a:cubicBezTo>
                        <a:pt x="35943" y="93465"/>
                        <a:pt x="37637" y="99208"/>
                        <a:pt x="41025" y="103626"/>
                      </a:cubicBezTo>
                      <a:cubicBezTo>
                        <a:pt x="44414" y="108052"/>
                        <a:pt x="48710" y="110256"/>
                        <a:pt x="53914" y="110256"/>
                      </a:cubicBezTo>
                      <a:cubicBezTo>
                        <a:pt x="59109" y="110256"/>
                        <a:pt x="63388" y="108052"/>
                        <a:pt x="66751" y="103626"/>
                      </a:cubicBezTo>
                      <a:cubicBezTo>
                        <a:pt x="70105" y="99208"/>
                        <a:pt x="71790" y="93464"/>
                        <a:pt x="71790" y="86386"/>
                      </a:cubicBezTo>
                      <a:cubicBezTo>
                        <a:pt x="71790" y="79446"/>
                        <a:pt x="70105" y="73728"/>
                        <a:pt x="66751" y="69242"/>
                      </a:cubicBezTo>
                      <a:cubicBezTo>
                        <a:pt x="63388" y="64764"/>
                        <a:pt x="59109" y="62516"/>
                        <a:pt x="53914" y="62516"/>
                      </a:cubicBezTo>
                      <a:cubicBezTo>
                        <a:pt x="48840" y="62516"/>
                        <a:pt x="44578" y="64781"/>
                        <a:pt x="41121" y="69293"/>
                      </a:cubicBezTo>
                      <a:cubicBezTo>
                        <a:pt x="37663" y="73806"/>
                        <a:pt x="35943" y="79506"/>
                        <a:pt x="35943" y="86386"/>
                      </a:cubicBezTo>
                      <a:close/>
                    </a:path>
                  </a:pathLst>
                </a:custGeom>
                <a:solidFill>
                  <a:srgbClr val="005184"/>
                </a:solidFill>
                <a:ln w="0"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51F92CFB-D352-8FBD-301B-1F1C32E53600}"/>
                    </a:ext>
                  </a:extLst>
                </p:cNvPr>
                <p:cNvSpPr/>
                <p:nvPr/>
              </p:nvSpPr>
              <p:spPr>
                <a:xfrm>
                  <a:off x="5094581" y="3526550"/>
                  <a:ext cx="39175" cy="143124"/>
                </a:xfrm>
                <a:custGeom>
                  <a:avLst/>
                  <a:gdLst>
                    <a:gd name="connsiteX0" fmla="*/ 39176 w 39175"/>
                    <a:gd name="connsiteY0" fmla="*/ 18565 h 143124"/>
                    <a:gd name="connsiteX1" fmla="*/ 33566 w 39175"/>
                    <a:gd name="connsiteY1" fmla="*/ 31732 h 143124"/>
                    <a:gd name="connsiteX2" fmla="*/ 19493 w 39175"/>
                    <a:gd name="connsiteY2" fmla="*/ 37036 h 143124"/>
                    <a:gd name="connsiteX3" fmla="*/ 5515 w 39175"/>
                    <a:gd name="connsiteY3" fmla="*/ 31732 h 143124"/>
                    <a:gd name="connsiteX4" fmla="*/ 0 w 39175"/>
                    <a:gd name="connsiteY4" fmla="*/ 18565 h 143124"/>
                    <a:gd name="connsiteX5" fmla="*/ 5515 w 39175"/>
                    <a:gd name="connsiteY5" fmla="*/ 5399 h 143124"/>
                    <a:gd name="connsiteX6" fmla="*/ 19493 w 39175"/>
                    <a:gd name="connsiteY6" fmla="*/ 0 h 143124"/>
                    <a:gd name="connsiteX7" fmla="*/ 33566 w 39175"/>
                    <a:gd name="connsiteY7" fmla="*/ 5399 h 143124"/>
                    <a:gd name="connsiteX8" fmla="*/ 39176 w 39175"/>
                    <a:gd name="connsiteY8" fmla="*/ 18565 h 143124"/>
                    <a:gd name="connsiteX9" fmla="*/ 37464 w 39175"/>
                    <a:gd name="connsiteY9" fmla="*/ 44235 h 143124"/>
                    <a:gd name="connsiteX10" fmla="*/ 37464 w 39175"/>
                    <a:gd name="connsiteY10" fmla="*/ 143125 h 143124"/>
                    <a:gd name="connsiteX11" fmla="*/ 1616 w 39175"/>
                    <a:gd name="connsiteY11" fmla="*/ 143125 h 143124"/>
                    <a:gd name="connsiteX12" fmla="*/ 1616 w 39175"/>
                    <a:gd name="connsiteY12" fmla="*/ 44235 h 143124"/>
                    <a:gd name="connsiteX13" fmla="*/ 37464 w 39175"/>
                    <a:gd name="connsiteY13" fmla="*/ 44235 h 1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75" h="143124">
                      <a:moveTo>
                        <a:pt x="39176" y="18565"/>
                      </a:moveTo>
                      <a:cubicBezTo>
                        <a:pt x="39176" y="23810"/>
                        <a:pt x="37308" y="28201"/>
                        <a:pt x="33566" y="31732"/>
                      </a:cubicBezTo>
                      <a:cubicBezTo>
                        <a:pt x="29823" y="35271"/>
                        <a:pt x="25137" y="37036"/>
                        <a:pt x="19493" y="37036"/>
                      </a:cubicBezTo>
                      <a:cubicBezTo>
                        <a:pt x="13917" y="37036"/>
                        <a:pt x="9258" y="35271"/>
                        <a:pt x="5515" y="31732"/>
                      </a:cubicBezTo>
                      <a:cubicBezTo>
                        <a:pt x="1841" y="28261"/>
                        <a:pt x="0" y="23870"/>
                        <a:pt x="0" y="18565"/>
                      </a:cubicBezTo>
                      <a:cubicBezTo>
                        <a:pt x="0" y="13261"/>
                        <a:pt x="1841" y="8878"/>
                        <a:pt x="5515" y="5399"/>
                      </a:cubicBezTo>
                      <a:cubicBezTo>
                        <a:pt x="9128" y="1800"/>
                        <a:pt x="13788" y="0"/>
                        <a:pt x="19493" y="0"/>
                      </a:cubicBezTo>
                      <a:cubicBezTo>
                        <a:pt x="25258" y="0"/>
                        <a:pt x="29952" y="1800"/>
                        <a:pt x="33566" y="5399"/>
                      </a:cubicBezTo>
                      <a:cubicBezTo>
                        <a:pt x="37308" y="8938"/>
                        <a:pt x="39176" y="13330"/>
                        <a:pt x="39176" y="18565"/>
                      </a:cubicBezTo>
                      <a:close/>
                      <a:moveTo>
                        <a:pt x="37464" y="44235"/>
                      </a:moveTo>
                      <a:lnTo>
                        <a:pt x="37464" y="143125"/>
                      </a:lnTo>
                      <a:lnTo>
                        <a:pt x="1616" y="143125"/>
                      </a:lnTo>
                      <a:lnTo>
                        <a:pt x="1616" y="44235"/>
                      </a:lnTo>
                      <a:lnTo>
                        <a:pt x="37464" y="44235"/>
                      </a:lnTo>
                      <a:close/>
                    </a:path>
                  </a:pathLst>
                </a:custGeom>
                <a:solidFill>
                  <a:srgbClr val="005184"/>
                </a:solidFill>
                <a:ln w="0"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5EBFCAE-20D6-8C57-113F-5672B4C0EB35}"/>
                    </a:ext>
                  </a:extLst>
                </p:cNvPr>
                <p:cNvSpPr/>
                <p:nvPr/>
              </p:nvSpPr>
              <p:spPr>
                <a:xfrm>
                  <a:off x="5150328" y="3567849"/>
                  <a:ext cx="91663" cy="104762"/>
                </a:xfrm>
                <a:custGeom>
                  <a:avLst/>
                  <a:gdLst>
                    <a:gd name="connsiteX0" fmla="*/ 45927 w 91663"/>
                    <a:gd name="connsiteY0" fmla="*/ 65169 h 104762"/>
                    <a:gd name="connsiteX1" fmla="*/ 28811 w 91663"/>
                    <a:gd name="connsiteY1" fmla="*/ 60906 h 104762"/>
                    <a:gd name="connsiteX2" fmla="*/ 2282 w 91663"/>
                    <a:gd name="connsiteY2" fmla="*/ 31258 h 104762"/>
                    <a:gd name="connsiteX3" fmla="*/ 13407 w 91663"/>
                    <a:gd name="connsiteY3" fmla="*/ 8714 h 104762"/>
                    <a:gd name="connsiteX4" fmla="*/ 42979 w 91663"/>
                    <a:gd name="connsiteY4" fmla="*/ 0 h 104762"/>
                    <a:gd name="connsiteX5" fmla="*/ 74357 w 91663"/>
                    <a:gd name="connsiteY5" fmla="*/ 7767 h 104762"/>
                    <a:gd name="connsiteX6" fmla="*/ 87004 w 91663"/>
                    <a:gd name="connsiteY6" fmla="*/ 32205 h 104762"/>
                    <a:gd name="connsiteX7" fmla="*/ 56862 w 91663"/>
                    <a:gd name="connsiteY7" fmla="*/ 32205 h 104762"/>
                    <a:gd name="connsiteX8" fmla="*/ 46117 w 91663"/>
                    <a:gd name="connsiteY8" fmla="*/ 24628 h 104762"/>
                    <a:gd name="connsiteX9" fmla="*/ 40455 w 91663"/>
                    <a:gd name="connsiteY9" fmla="*/ 26427 h 104762"/>
                    <a:gd name="connsiteX10" fmla="*/ 38320 w 91663"/>
                    <a:gd name="connsiteY10" fmla="*/ 30785 h 104762"/>
                    <a:gd name="connsiteX11" fmla="*/ 49065 w 91663"/>
                    <a:gd name="connsiteY11" fmla="*/ 37983 h 104762"/>
                    <a:gd name="connsiteX12" fmla="*/ 65229 w 91663"/>
                    <a:gd name="connsiteY12" fmla="*/ 42056 h 104762"/>
                    <a:gd name="connsiteX13" fmla="*/ 91663 w 91663"/>
                    <a:gd name="connsiteY13" fmla="*/ 71325 h 104762"/>
                    <a:gd name="connsiteX14" fmla="*/ 80443 w 91663"/>
                    <a:gd name="connsiteY14" fmla="*/ 95764 h 104762"/>
                    <a:gd name="connsiteX15" fmla="*/ 48019 w 91663"/>
                    <a:gd name="connsiteY15" fmla="*/ 104762 h 104762"/>
                    <a:gd name="connsiteX16" fmla="*/ 0 w 91663"/>
                    <a:gd name="connsiteY16" fmla="*/ 70189 h 104762"/>
                    <a:gd name="connsiteX17" fmla="*/ 31283 w 91663"/>
                    <a:gd name="connsiteY17" fmla="*/ 70189 h 104762"/>
                    <a:gd name="connsiteX18" fmla="*/ 44786 w 91663"/>
                    <a:gd name="connsiteY18" fmla="*/ 80135 h 104762"/>
                    <a:gd name="connsiteX19" fmla="*/ 55625 w 91663"/>
                    <a:gd name="connsiteY19" fmla="*/ 72178 h 104762"/>
                    <a:gd name="connsiteX20" fmla="*/ 53534 w 91663"/>
                    <a:gd name="connsiteY20" fmla="*/ 67821 h 104762"/>
                    <a:gd name="connsiteX21" fmla="*/ 45927 w 91663"/>
                    <a:gd name="connsiteY21" fmla="*/ 6516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63" h="104762">
                      <a:moveTo>
                        <a:pt x="45927" y="65169"/>
                      </a:moveTo>
                      <a:lnTo>
                        <a:pt x="28811" y="60906"/>
                      </a:lnTo>
                      <a:cubicBezTo>
                        <a:pt x="11125" y="56618"/>
                        <a:pt x="2282" y="46732"/>
                        <a:pt x="2282" y="31258"/>
                      </a:cubicBezTo>
                      <a:cubicBezTo>
                        <a:pt x="2282" y="21855"/>
                        <a:pt x="5990" y="14337"/>
                        <a:pt x="13407" y="8714"/>
                      </a:cubicBezTo>
                      <a:cubicBezTo>
                        <a:pt x="21075" y="2910"/>
                        <a:pt x="30929" y="0"/>
                        <a:pt x="42979" y="0"/>
                      </a:cubicBezTo>
                      <a:cubicBezTo>
                        <a:pt x="55781" y="0"/>
                        <a:pt x="66240" y="2592"/>
                        <a:pt x="74357" y="7767"/>
                      </a:cubicBezTo>
                      <a:cubicBezTo>
                        <a:pt x="82595" y="13011"/>
                        <a:pt x="86814" y="21157"/>
                        <a:pt x="87004" y="32205"/>
                      </a:cubicBezTo>
                      <a:lnTo>
                        <a:pt x="56862" y="32205"/>
                      </a:lnTo>
                      <a:cubicBezTo>
                        <a:pt x="55721" y="27159"/>
                        <a:pt x="52133" y="24628"/>
                        <a:pt x="46117" y="24628"/>
                      </a:cubicBezTo>
                      <a:cubicBezTo>
                        <a:pt x="43766" y="24628"/>
                        <a:pt x="41881" y="25230"/>
                        <a:pt x="40455" y="26427"/>
                      </a:cubicBezTo>
                      <a:cubicBezTo>
                        <a:pt x="39029" y="27633"/>
                        <a:pt x="38320" y="29080"/>
                        <a:pt x="38320" y="30785"/>
                      </a:cubicBezTo>
                      <a:cubicBezTo>
                        <a:pt x="38320" y="33885"/>
                        <a:pt x="41899" y="36278"/>
                        <a:pt x="49065" y="37983"/>
                      </a:cubicBezTo>
                      <a:lnTo>
                        <a:pt x="65229" y="42056"/>
                      </a:lnTo>
                      <a:cubicBezTo>
                        <a:pt x="82846" y="46293"/>
                        <a:pt x="91663" y="56049"/>
                        <a:pt x="91663" y="71325"/>
                      </a:cubicBezTo>
                      <a:cubicBezTo>
                        <a:pt x="91663" y="81624"/>
                        <a:pt x="87920" y="89770"/>
                        <a:pt x="80443" y="95764"/>
                      </a:cubicBezTo>
                      <a:cubicBezTo>
                        <a:pt x="72957" y="101766"/>
                        <a:pt x="62152" y="104762"/>
                        <a:pt x="48019" y="104762"/>
                      </a:cubicBezTo>
                      <a:cubicBezTo>
                        <a:pt x="18352" y="104762"/>
                        <a:pt x="2343" y="93241"/>
                        <a:pt x="0" y="70189"/>
                      </a:cubicBezTo>
                      <a:lnTo>
                        <a:pt x="31283" y="70189"/>
                      </a:lnTo>
                      <a:cubicBezTo>
                        <a:pt x="32615" y="76819"/>
                        <a:pt x="37110" y="80135"/>
                        <a:pt x="44786" y="80135"/>
                      </a:cubicBezTo>
                      <a:cubicBezTo>
                        <a:pt x="52012" y="80135"/>
                        <a:pt x="55625" y="77482"/>
                        <a:pt x="55625" y="72178"/>
                      </a:cubicBezTo>
                      <a:cubicBezTo>
                        <a:pt x="55625" y="70283"/>
                        <a:pt x="54925" y="68837"/>
                        <a:pt x="53534" y="67821"/>
                      </a:cubicBezTo>
                      <a:cubicBezTo>
                        <a:pt x="52133" y="66813"/>
                        <a:pt x="49600" y="65926"/>
                        <a:pt x="45927" y="65168"/>
                      </a:cubicBezTo>
                      <a:close/>
                    </a:path>
                  </a:pathLst>
                </a:custGeom>
                <a:solidFill>
                  <a:srgbClr val="005184"/>
                </a:solidFill>
                <a:ln w="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DB287191-CBEC-36C6-2095-00D58B2FF70A}"/>
                    </a:ext>
                  </a:extLst>
                </p:cNvPr>
                <p:cNvSpPr/>
                <p:nvPr/>
              </p:nvSpPr>
              <p:spPr>
                <a:xfrm>
                  <a:off x="5255606" y="3567849"/>
                  <a:ext cx="105355" cy="104762"/>
                </a:xfrm>
                <a:custGeom>
                  <a:avLst/>
                  <a:gdLst>
                    <a:gd name="connsiteX0" fmla="*/ 104310 w 105355"/>
                    <a:gd name="connsiteY0" fmla="*/ 41678 h 104762"/>
                    <a:gd name="connsiteX1" fmla="*/ 70459 w 105355"/>
                    <a:gd name="connsiteY1" fmla="*/ 41678 h 104762"/>
                    <a:gd name="connsiteX2" fmla="*/ 53724 w 105355"/>
                    <a:gd name="connsiteY2" fmla="*/ 28511 h 104762"/>
                    <a:gd name="connsiteX3" fmla="*/ 40844 w 105355"/>
                    <a:gd name="connsiteY3" fmla="*/ 35288 h 104762"/>
                    <a:gd name="connsiteX4" fmla="*/ 35753 w 105355"/>
                    <a:gd name="connsiteY4" fmla="*/ 52381 h 104762"/>
                    <a:gd name="connsiteX5" fmla="*/ 40697 w 105355"/>
                    <a:gd name="connsiteY5" fmla="*/ 69767 h 104762"/>
                    <a:gd name="connsiteX6" fmla="*/ 53724 w 105355"/>
                    <a:gd name="connsiteY6" fmla="*/ 76440 h 104762"/>
                    <a:gd name="connsiteX7" fmla="*/ 64944 w 105355"/>
                    <a:gd name="connsiteY7" fmla="*/ 72324 h 104762"/>
                    <a:gd name="connsiteX8" fmla="*/ 71220 w 105355"/>
                    <a:gd name="connsiteY8" fmla="*/ 60338 h 104762"/>
                    <a:gd name="connsiteX9" fmla="*/ 105356 w 105355"/>
                    <a:gd name="connsiteY9" fmla="*/ 60338 h 104762"/>
                    <a:gd name="connsiteX10" fmla="*/ 88716 w 105355"/>
                    <a:gd name="connsiteY10" fmla="*/ 93301 h 104762"/>
                    <a:gd name="connsiteX11" fmla="*/ 53343 w 105355"/>
                    <a:gd name="connsiteY11" fmla="*/ 104762 h 104762"/>
                    <a:gd name="connsiteX12" fmla="*/ 15119 w 105355"/>
                    <a:gd name="connsiteY12" fmla="*/ 90365 h 104762"/>
                    <a:gd name="connsiteX13" fmla="*/ 0 w 105355"/>
                    <a:gd name="connsiteY13" fmla="*/ 52381 h 104762"/>
                    <a:gd name="connsiteX14" fmla="*/ 15119 w 105355"/>
                    <a:gd name="connsiteY14" fmla="*/ 14492 h 104762"/>
                    <a:gd name="connsiteX15" fmla="*/ 53343 w 105355"/>
                    <a:gd name="connsiteY15" fmla="*/ 0 h 104762"/>
                    <a:gd name="connsiteX16" fmla="*/ 88716 w 105355"/>
                    <a:gd name="connsiteY16" fmla="*/ 11840 h 104762"/>
                    <a:gd name="connsiteX17" fmla="*/ 104310 w 105355"/>
                    <a:gd name="connsiteY17" fmla="*/ 4167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355" h="104762">
                      <a:moveTo>
                        <a:pt x="104310" y="41678"/>
                      </a:moveTo>
                      <a:lnTo>
                        <a:pt x="70459" y="41678"/>
                      </a:lnTo>
                      <a:cubicBezTo>
                        <a:pt x="68047" y="32903"/>
                        <a:pt x="62472" y="28511"/>
                        <a:pt x="53724" y="28511"/>
                      </a:cubicBezTo>
                      <a:cubicBezTo>
                        <a:pt x="48529" y="28511"/>
                        <a:pt x="44232" y="30776"/>
                        <a:pt x="40844" y="35288"/>
                      </a:cubicBezTo>
                      <a:cubicBezTo>
                        <a:pt x="37447" y="39800"/>
                        <a:pt x="35753" y="45501"/>
                        <a:pt x="35753" y="52381"/>
                      </a:cubicBezTo>
                      <a:cubicBezTo>
                        <a:pt x="35753" y="59520"/>
                        <a:pt x="37404" y="65315"/>
                        <a:pt x="40697" y="69767"/>
                      </a:cubicBezTo>
                      <a:cubicBezTo>
                        <a:pt x="43990" y="74219"/>
                        <a:pt x="48339" y="76440"/>
                        <a:pt x="53724" y="76440"/>
                      </a:cubicBezTo>
                      <a:cubicBezTo>
                        <a:pt x="58098" y="76440"/>
                        <a:pt x="61841" y="75071"/>
                        <a:pt x="64944" y="72324"/>
                      </a:cubicBezTo>
                      <a:cubicBezTo>
                        <a:pt x="68047" y="69577"/>
                        <a:pt x="70139" y="65582"/>
                        <a:pt x="71220" y="60338"/>
                      </a:cubicBezTo>
                      <a:lnTo>
                        <a:pt x="105356" y="60338"/>
                      </a:lnTo>
                      <a:cubicBezTo>
                        <a:pt x="104025" y="74546"/>
                        <a:pt x="98475" y="85534"/>
                        <a:pt x="88716" y="93301"/>
                      </a:cubicBezTo>
                      <a:cubicBezTo>
                        <a:pt x="79147" y="100948"/>
                        <a:pt x="67356" y="104762"/>
                        <a:pt x="53343" y="104762"/>
                      </a:cubicBezTo>
                      <a:cubicBezTo>
                        <a:pt x="38069" y="104762"/>
                        <a:pt x="25327" y="99966"/>
                        <a:pt x="15119" y="90365"/>
                      </a:cubicBezTo>
                      <a:cubicBezTo>
                        <a:pt x="5040" y="80892"/>
                        <a:pt x="0" y="68234"/>
                        <a:pt x="0" y="52381"/>
                      </a:cubicBezTo>
                      <a:cubicBezTo>
                        <a:pt x="0" y="36786"/>
                        <a:pt x="5040" y="24154"/>
                        <a:pt x="15119" y="14492"/>
                      </a:cubicBezTo>
                      <a:cubicBezTo>
                        <a:pt x="25198" y="4831"/>
                        <a:pt x="37939" y="0"/>
                        <a:pt x="53343" y="0"/>
                      </a:cubicBezTo>
                      <a:cubicBezTo>
                        <a:pt x="68047" y="0"/>
                        <a:pt x="79838" y="3952"/>
                        <a:pt x="88716" y="11840"/>
                      </a:cubicBezTo>
                      <a:cubicBezTo>
                        <a:pt x="97784" y="19926"/>
                        <a:pt x="102979" y="29872"/>
                        <a:pt x="104310" y="41678"/>
                      </a:cubicBezTo>
                      <a:close/>
                    </a:path>
                  </a:pathLst>
                </a:custGeom>
                <a:solidFill>
                  <a:srgbClr val="005184"/>
                </a:solidFill>
                <a:ln w="0"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53D5D3C4-4D76-10B7-90A1-FA13C17F4DB3}"/>
                    </a:ext>
                  </a:extLst>
                </p:cNvPr>
                <p:cNvSpPr/>
                <p:nvPr/>
              </p:nvSpPr>
              <p:spPr>
                <a:xfrm>
                  <a:off x="5379624" y="3533843"/>
                  <a:ext cx="101267" cy="135831"/>
                </a:xfrm>
                <a:custGeom>
                  <a:avLst/>
                  <a:gdLst>
                    <a:gd name="connsiteX0" fmla="*/ 35848 w 101267"/>
                    <a:gd name="connsiteY0" fmla="*/ 135831 h 135831"/>
                    <a:gd name="connsiteX1" fmla="*/ 0 w 101267"/>
                    <a:gd name="connsiteY1" fmla="*/ 135831 h 135831"/>
                    <a:gd name="connsiteX2" fmla="*/ 0 w 101267"/>
                    <a:gd name="connsiteY2" fmla="*/ 0 h 135831"/>
                    <a:gd name="connsiteX3" fmla="*/ 35848 w 101267"/>
                    <a:gd name="connsiteY3" fmla="*/ 0 h 135831"/>
                    <a:gd name="connsiteX4" fmla="*/ 35848 w 101267"/>
                    <a:gd name="connsiteY4" fmla="*/ 47929 h 135831"/>
                    <a:gd name="connsiteX5" fmla="*/ 36608 w 101267"/>
                    <a:gd name="connsiteY5" fmla="*/ 47929 h 135831"/>
                    <a:gd name="connsiteX6" fmla="*/ 50638 w 101267"/>
                    <a:gd name="connsiteY6" fmla="*/ 37751 h 135831"/>
                    <a:gd name="connsiteX7" fmla="*/ 69508 w 101267"/>
                    <a:gd name="connsiteY7" fmla="*/ 34005 h 135831"/>
                    <a:gd name="connsiteX8" fmla="*/ 93427 w 101267"/>
                    <a:gd name="connsiteY8" fmla="*/ 43055 h 135831"/>
                    <a:gd name="connsiteX9" fmla="*/ 101267 w 101267"/>
                    <a:gd name="connsiteY9" fmla="*/ 71989 h 135831"/>
                    <a:gd name="connsiteX10" fmla="*/ 101267 w 101267"/>
                    <a:gd name="connsiteY10" fmla="*/ 135831 h 135831"/>
                    <a:gd name="connsiteX11" fmla="*/ 65420 w 101267"/>
                    <a:gd name="connsiteY11" fmla="*/ 135831 h 135831"/>
                    <a:gd name="connsiteX12" fmla="*/ 65420 w 101267"/>
                    <a:gd name="connsiteY12" fmla="*/ 81082 h 135831"/>
                    <a:gd name="connsiteX13" fmla="*/ 61573 w 101267"/>
                    <a:gd name="connsiteY13" fmla="*/ 68105 h 135831"/>
                    <a:gd name="connsiteX14" fmla="*/ 50776 w 101267"/>
                    <a:gd name="connsiteY14" fmla="*/ 63463 h 135831"/>
                    <a:gd name="connsiteX15" fmla="*/ 39936 w 101267"/>
                    <a:gd name="connsiteY15" fmla="*/ 68062 h 135831"/>
                    <a:gd name="connsiteX16" fmla="*/ 35848 w 101267"/>
                    <a:gd name="connsiteY16" fmla="*/ 81082 h 135831"/>
                    <a:gd name="connsiteX17" fmla="*/ 35848 w 101267"/>
                    <a:gd name="connsiteY17" fmla="*/ 135831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267" h="135831">
                      <a:moveTo>
                        <a:pt x="35848" y="135831"/>
                      </a:moveTo>
                      <a:lnTo>
                        <a:pt x="0" y="135831"/>
                      </a:lnTo>
                      <a:lnTo>
                        <a:pt x="0" y="0"/>
                      </a:lnTo>
                      <a:lnTo>
                        <a:pt x="35848" y="0"/>
                      </a:lnTo>
                      <a:lnTo>
                        <a:pt x="35848" y="47929"/>
                      </a:lnTo>
                      <a:lnTo>
                        <a:pt x="36608" y="47929"/>
                      </a:lnTo>
                      <a:cubicBezTo>
                        <a:pt x="40031" y="43641"/>
                        <a:pt x="44708" y="40248"/>
                        <a:pt x="50638" y="37751"/>
                      </a:cubicBezTo>
                      <a:cubicBezTo>
                        <a:pt x="56559" y="35254"/>
                        <a:pt x="62852" y="34005"/>
                        <a:pt x="69508" y="34005"/>
                      </a:cubicBezTo>
                      <a:cubicBezTo>
                        <a:pt x="80218" y="34005"/>
                        <a:pt x="88197" y="37028"/>
                        <a:pt x="93427" y="43055"/>
                      </a:cubicBezTo>
                      <a:cubicBezTo>
                        <a:pt x="98657" y="49083"/>
                        <a:pt x="101267" y="58727"/>
                        <a:pt x="101267" y="71989"/>
                      </a:cubicBezTo>
                      <a:lnTo>
                        <a:pt x="101267" y="135831"/>
                      </a:lnTo>
                      <a:lnTo>
                        <a:pt x="65420" y="135831"/>
                      </a:lnTo>
                      <a:lnTo>
                        <a:pt x="65420" y="81082"/>
                      </a:lnTo>
                      <a:cubicBezTo>
                        <a:pt x="65420" y="75528"/>
                        <a:pt x="64140" y="71205"/>
                        <a:pt x="61573" y="68105"/>
                      </a:cubicBezTo>
                      <a:cubicBezTo>
                        <a:pt x="59006" y="65014"/>
                        <a:pt x="55401" y="63463"/>
                        <a:pt x="50776" y="63463"/>
                      </a:cubicBezTo>
                      <a:cubicBezTo>
                        <a:pt x="46273" y="63463"/>
                        <a:pt x="42659" y="64996"/>
                        <a:pt x="39936" y="68062"/>
                      </a:cubicBezTo>
                      <a:cubicBezTo>
                        <a:pt x="37213" y="71127"/>
                        <a:pt x="35848" y="75467"/>
                        <a:pt x="35848" y="81082"/>
                      </a:cubicBezTo>
                      <a:lnTo>
                        <a:pt x="35848" y="135831"/>
                      </a:lnTo>
                      <a:close/>
                    </a:path>
                  </a:pathLst>
                </a:custGeom>
                <a:solidFill>
                  <a:srgbClr val="005184"/>
                </a:solidFill>
                <a:ln w="0"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A48CDBFF-1E85-C1B6-1AF7-F995D1F99102}"/>
                    </a:ext>
                  </a:extLst>
                </p:cNvPr>
                <p:cNvSpPr/>
                <p:nvPr/>
              </p:nvSpPr>
              <p:spPr>
                <a:xfrm>
                  <a:off x="5548636" y="3567849"/>
                  <a:ext cx="91663" cy="104762"/>
                </a:xfrm>
                <a:custGeom>
                  <a:avLst/>
                  <a:gdLst>
                    <a:gd name="connsiteX0" fmla="*/ 45927 w 91663"/>
                    <a:gd name="connsiteY0" fmla="*/ 65169 h 104762"/>
                    <a:gd name="connsiteX1" fmla="*/ 28811 w 91663"/>
                    <a:gd name="connsiteY1" fmla="*/ 60906 h 104762"/>
                    <a:gd name="connsiteX2" fmla="*/ 2282 w 91663"/>
                    <a:gd name="connsiteY2" fmla="*/ 31258 h 104762"/>
                    <a:gd name="connsiteX3" fmla="*/ 13407 w 91663"/>
                    <a:gd name="connsiteY3" fmla="*/ 8714 h 104762"/>
                    <a:gd name="connsiteX4" fmla="*/ 42979 w 91663"/>
                    <a:gd name="connsiteY4" fmla="*/ 0 h 104762"/>
                    <a:gd name="connsiteX5" fmla="*/ 74358 w 91663"/>
                    <a:gd name="connsiteY5" fmla="*/ 7767 h 104762"/>
                    <a:gd name="connsiteX6" fmla="*/ 87004 w 91663"/>
                    <a:gd name="connsiteY6" fmla="*/ 32205 h 104762"/>
                    <a:gd name="connsiteX7" fmla="*/ 56862 w 91663"/>
                    <a:gd name="connsiteY7" fmla="*/ 32205 h 104762"/>
                    <a:gd name="connsiteX8" fmla="*/ 46117 w 91663"/>
                    <a:gd name="connsiteY8" fmla="*/ 24628 h 104762"/>
                    <a:gd name="connsiteX9" fmla="*/ 40464 w 91663"/>
                    <a:gd name="connsiteY9" fmla="*/ 26427 h 104762"/>
                    <a:gd name="connsiteX10" fmla="*/ 38320 w 91663"/>
                    <a:gd name="connsiteY10" fmla="*/ 30785 h 104762"/>
                    <a:gd name="connsiteX11" fmla="*/ 49065 w 91663"/>
                    <a:gd name="connsiteY11" fmla="*/ 37983 h 104762"/>
                    <a:gd name="connsiteX12" fmla="*/ 65229 w 91663"/>
                    <a:gd name="connsiteY12" fmla="*/ 42056 h 104762"/>
                    <a:gd name="connsiteX13" fmla="*/ 91663 w 91663"/>
                    <a:gd name="connsiteY13" fmla="*/ 71325 h 104762"/>
                    <a:gd name="connsiteX14" fmla="*/ 80443 w 91663"/>
                    <a:gd name="connsiteY14" fmla="*/ 95764 h 104762"/>
                    <a:gd name="connsiteX15" fmla="*/ 48019 w 91663"/>
                    <a:gd name="connsiteY15" fmla="*/ 104762 h 104762"/>
                    <a:gd name="connsiteX16" fmla="*/ 0 w 91663"/>
                    <a:gd name="connsiteY16" fmla="*/ 70189 h 104762"/>
                    <a:gd name="connsiteX17" fmla="*/ 31283 w 91663"/>
                    <a:gd name="connsiteY17" fmla="*/ 70189 h 104762"/>
                    <a:gd name="connsiteX18" fmla="*/ 44786 w 91663"/>
                    <a:gd name="connsiteY18" fmla="*/ 80135 h 104762"/>
                    <a:gd name="connsiteX19" fmla="*/ 55626 w 91663"/>
                    <a:gd name="connsiteY19" fmla="*/ 72178 h 104762"/>
                    <a:gd name="connsiteX20" fmla="*/ 53534 w 91663"/>
                    <a:gd name="connsiteY20" fmla="*/ 67821 h 104762"/>
                    <a:gd name="connsiteX21" fmla="*/ 45927 w 91663"/>
                    <a:gd name="connsiteY21" fmla="*/ 6516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63" h="104762">
                      <a:moveTo>
                        <a:pt x="45927" y="65169"/>
                      </a:moveTo>
                      <a:lnTo>
                        <a:pt x="28811" y="60906"/>
                      </a:lnTo>
                      <a:cubicBezTo>
                        <a:pt x="11125" y="56618"/>
                        <a:pt x="2282" y="46732"/>
                        <a:pt x="2282" y="31258"/>
                      </a:cubicBezTo>
                      <a:cubicBezTo>
                        <a:pt x="2282" y="21855"/>
                        <a:pt x="5990" y="14337"/>
                        <a:pt x="13407" y="8714"/>
                      </a:cubicBezTo>
                      <a:cubicBezTo>
                        <a:pt x="21075" y="2910"/>
                        <a:pt x="30938" y="0"/>
                        <a:pt x="42979" y="0"/>
                      </a:cubicBezTo>
                      <a:cubicBezTo>
                        <a:pt x="55781" y="0"/>
                        <a:pt x="66241" y="2592"/>
                        <a:pt x="74358" y="7767"/>
                      </a:cubicBezTo>
                      <a:cubicBezTo>
                        <a:pt x="82596" y="13011"/>
                        <a:pt x="86814" y="21157"/>
                        <a:pt x="87004" y="32205"/>
                      </a:cubicBezTo>
                      <a:lnTo>
                        <a:pt x="56862" y="32205"/>
                      </a:lnTo>
                      <a:cubicBezTo>
                        <a:pt x="55721" y="27159"/>
                        <a:pt x="52142" y="24628"/>
                        <a:pt x="46117" y="24628"/>
                      </a:cubicBezTo>
                      <a:cubicBezTo>
                        <a:pt x="43774" y="24628"/>
                        <a:pt x="41890" y="25230"/>
                        <a:pt x="40464" y="26427"/>
                      </a:cubicBezTo>
                      <a:cubicBezTo>
                        <a:pt x="39037" y="27633"/>
                        <a:pt x="38320" y="29080"/>
                        <a:pt x="38320" y="30785"/>
                      </a:cubicBezTo>
                      <a:cubicBezTo>
                        <a:pt x="38320" y="33885"/>
                        <a:pt x="41899" y="36278"/>
                        <a:pt x="49065" y="37983"/>
                      </a:cubicBezTo>
                      <a:lnTo>
                        <a:pt x="65229" y="42056"/>
                      </a:lnTo>
                      <a:cubicBezTo>
                        <a:pt x="82855" y="46293"/>
                        <a:pt x="91663" y="56049"/>
                        <a:pt x="91663" y="71325"/>
                      </a:cubicBezTo>
                      <a:cubicBezTo>
                        <a:pt x="91663" y="81624"/>
                        <a:pt x="87920" y="89770"/>
                        <a:pt x="80443" y="95764"/>
                      </a:cubicBezTo>
                      <a:cubicBezTo>
                        <a:pt x="72966" y="101766"/>
                        <a:pt x="62152" y="104762"/>
                        <a:pt x="48019" y="104762"/>
                      </a:cubicBezTo>
                      <a:cubicBezTo>
                        <a:pt x="18352" y="104762"/>
                        <a:pt x="2343" y="93241"/>
                        <a:pt x="0" y="70189"/>
                      </a:cubicBezTo>
                      <a:lnTo>
                        <a:pt x="31283" y="70189"/>
                      </a:lnTo>
                      <a:cubicBezTo>
                        <a:pt x="32615" y="76819"/>
                        <a:pt x="37118" y="80135"/>
                        <a:pt x="44786" y="80135"/>
                      </a:cubicBezTo>
                      <a:cubicBezTo>
                        <a:pt x="52012" y="80135"/>
                        <a:pt x="55626" y="77482"/>
                        <a:pt x="55626" y="72178"/>
                      </a:cubicBezTo>
                      <a:cubicBezTo>
                        <a:pt x="55626" y="70283"/>
                        <a:pt x="54926" y="68837"/>
                        <a:pt x="53534" y="67821"/>
                      </a:cubicBezTo>
                      <a:cubicBezTo>
                        <a:pt x="52142" y="66813"/>
                        <a:pt x="49601" y="65926"/>
                        <a:pt x="45927" y="65168"/>
                      </a:cubicBezTo>
                      <a:close/>
                    </a:path>
                  </a:pathLst>
                </a:custGeom>
                <a:solidFill>
                  <a:srgbClr val="005184"/>
                </a:solidFill>
                <a:ln w="0"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45C05985-341B-BB81-ECB3-F8F0619B4EC3}"/>
                    </a:ext>
                  </a:extLst>
                </p:cNvPr>
                <p:cNvSpPr/>
                <p:nvPr/>
              </p:nvSpPr>
              <p:spPr>
                <a:xfrm>
                  <a:off x="5658582" y="3567849"/>
                  <a:ext cx="105926" cy="139619"/>
                </a:xfrm>
                <a:custGeom>
                  <a:avLst/>
                  <a:gdLst>
                    <a:gd name="connsiteX0" fmla="*/ 36038 w 105926"/>
                    <a:gd name="connsiteY0" fmla="*/ 139620 h 139619"/>
                    <a:gd name="connsiteX1" fmla="*/ 0 w 105926"/>
                    <a:gd name="connsiteY1" fmla="*/ 139620 h 139619"/>
                    <a:gd name="connsiteX2" fmla="*/ 0 w 105926"/>
                    <a:gd name="connsiteY2" fmla="*/ 2936 h 139619"/>
                    <a:gd name="connsiteX3" fmla="*/ 34041 w 105926"/>
                    <a:gd name="connsiteY3" fmla="*/ 2936 h 139619"/>
                    <a:gd name="connsiteX4" fmla="*/ 34041 w 105926"/>
                    <a:gd name="connsiteY4" fmla="*/ 11651 h 139619"/>
                    <a:gd name="connsiteX5" fmla="*/ 34802 w 105926"/>
                    <a:gd name="connsiteY5" fmla="*/ 11651 h 139619"/>
                    <a:gd name="connsiteX6" fmla="*/ 62091 w 105926"/>
                    <a:gd name="connsiteY6" fmla="*/ 0 h 139619"/>
                    <a:gd name="connsiteX7" fmla="*/ 93660 w 105926"/>
                    <a:gd name="connsiteY7" fmla="*/ 14871 h 139619"/>
                    <a:gd name="connsiteX8" fmla="*/ 105926 w 105926"/>
                    <a:gd name="connsiteY8" fmla="*/ 52381 h 139619"/>
                    <a:gd name="connsiteX9" fmla="*/ 93280 w 105926"/>
                    <a:gd name="connsiteY9" fmla="*/ 90175 h 139619"/>
                    <a:gd name="connsiteX10" fmla="*/ 61711 w 105926"/>
                    <a:gd name="connsiteY10" fmla="*/ 104762 h 139619"/>
                    <a:gd name="connsiteX11" fmla="*/ 36798 w 105926"/>
                    <a:gd name="connsiteY11" fmla="*/ 93301 h 139619"/>
                    <a:gd name="connsiteX12" fmla="*/ 36038 w 105926"/>
                    <a:gd name="connsiteY12" fmla="*/ 93301 h 139619"/>
                    <a:gd name="connsiteX13" fmla="*/ 36038 w 105926"/>
                    <a:gd name="connsiteY13" fmla="*/ 139620 h 139619"/>
                    <a:gd name="connsiteX14" fmla="*/ 69889 w 105926"/>
                    <a:gd name="connsiteY14" fmla="*/ 52570 h 139619"/>
                    <a:gd name="connsiteX15" fmla="*/ 64754 w 105926"/>
                    <a:gd name="connsiteY15" fmla="*/ 35331 h 139619"/>
                    <a:gd name="connsiteX16" fmla="*/ 52012 w 105926"/>
                    <a:gd name="connsiteY16" fmla="*/ 28511 h 139619"/>
                    <a:gd name="connsiteX17" fmla="*/ 39081 w 105926"/>
                    <a:gd name="connsiteY17" fmla="*/ 35331 h 139619"/>
                    <a:gd name="connsiteX18" fmla="*/ 34041 w 105926"/>
                    <a:gd name="connsiteY18" fmla="*/ 52570 h 139619"/>
                    <a:gd name="connsiteX19" fmla="*/ 39081 w 105926"/>
                    <a:gd name="connsiteY19" fmla="*/ 69810 h 139619"/>
                    <a:gd name="connsiteX20" fmla="*/ 52012 w 105926"/>
                    <a:gd name="connsiteY20" fmla="*/ 76440 h 139619"/>
                    <a:gd name="connsiteX21" fmla="*/ 64849 w 105926"/>
                    <a:gd name="connsiteY21" fmla="*/ 69810 h 139619"/>
                    <a:gd name="connsiteX22" fmla="*/ 69889 w 105926"/>
                    <a:gd name="connsiteY22" fmla="*/ 52570 h 139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926" h="139619">
                      <a:moveTo>
                        <a:pt x="36038" y="139620"/>
                      </a:moveTo>
                      <a:lnTo>
                        <a:pt x="0" y="139620"/>
                      </a:lnTo>
                      <a:lnTo>
                        <a:pt x="0" y="2936"/>
                      </a:lnTo>
                      <a:lnTo>
                        <a:pt x="34041" y="2936"/>
                      </a:lnTo>
                      <a:lnTo>
                        <a:pt x="34041" y="11651"/>
                      </a:lnTo>
                      <a:lnTo>
                        <a:pt x="34802" y="11651"/>
                      </a:lnTo>
                      <a:cubicBezTo>
                        <a:pt x="41268" y="3884"/>
                        <a:pt x="50361" y="0"/>
                        <a:pt x="62091" y="0"/>
                      </a:cubicBezTo>
                      <a:cubicBezTo>
                        <a:pt x="75084" y="0"/>
                        <a:pt x="85612" y="4960"/>
                        <a:pt x="93660" y="14871"/>
                      </a:cubicBezTo>
                      <a:cubicBezTo>
                        <a:pt x="101837" y="24722"/>
                        <a:pt x="105926" y="37226"/>
                        <a:pt x="105926" y="52381"/>
                      </a:cubicBezTo>
                      <a:cubicBezTo>
                        <a:pt x="105926" y="67666"/>
                        <a:pt x="101708" y="80264"/>
                        <a:pt x="93280" y="90175"/>
                      </a:cubicBezTo>
                      <a:cubicBezTo>
                        <a:pt x="84852" y="99906"/>
                        <a:pt x="74323" y="104762"/>
                        <a:pt x="61711" y="104762"/>
                      </a:cubicBezTo>
                      <a:cubicBezTo>
                        <a:pt x="50932" y="104762"/>
                        <a:pt x="42633" y="100948"/>
                        <a:pt x="36798" y="93301"/>
                      </a:cubicBezTo>
                      <a:lnTo>
                        <a:pt x="36038" y="93301"/>
                      </a:lnTo>
                      <a:lnTo>
                        <a:pt x="36038" y="139620"/>
                      </a:lnTo>
                      <a:close/>
                      <a:moveTo>
                        <a:pt x="69889" y="52570"/>
                      </a:moveTo>
                      <a:cubicBezTo>
                        <a:pt x="69889" y="45630"/>
                        <a:pt x="68177" y="39878"/>
                        <a:pt x="64754" y="35331"/>
                      </a:cubicBezTo>
                      <a:cubicBezTo>
                        <a:pt x="61331" y="30784"/>
                        <a:pt x="57087" y="28511"/>
                        <a:pt x="52012" y="28511"/>
                      </a:cubicBezTo>
                      <a:cubicBezTo>
                        <a:pt x="46817" y="28511"/>
                        <a:pt x="42504" y="30785"/>
                        <a:pt x="39081" y="35331"/>
                      </a:cubicBezTo>
                      <a:cubicBezTo>
                        <a:pt x="35718" y="39817"/>
                        <a:pt x="34041" y="45561"/>
                        <a:pt x="34041" y="52570"/>
                      </a:cubicBezTo>
                      <a:cubicBezTo>
                        <a:pt x="34041" y="59580"/>
                        <a:pt x="35718" y="65332"/>
                        <a:pt x="39081" y="69810"/>
                      </a:cubicBezTo>
                      <a:cubicBezTo>
                        <a:pt x="42374" y="74236"/>
                        <a:pt x="46687" y="76440"/>
                        <a:pt x="52012" y="76440"/>
                      </a:cubicBezTo>
                      <a:cubicBezTo>
                        <a:pt x="57207" y="76440"/>
                        <a:pt x="61486" y="74236"/>
                        <a:pt x="64849" y="69810"/>
                      </a:cubicBezTo>
                      <a:cubicBezTo>
                        <a:pt x="68212" y="65392"/>
                        <a:pt x="69889" y="59649"/>
                        <a:pt x="69889" y="52570"/>
                      </a:cubicBezTo>
                      <a:close/>
                    </a:path>
                  </a:pathLst>
                </a:custGeom>
                <a:solidFill>
                  <a:srgbClr val="005184"/>
                </a:solidFill>
                <a:ln w="0"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224E178E-E812-6CEF-0353-EF242A7148A4}"/>
                    </a:ext>
                  </a:extLst>
                </p:cNvPr>
                <p:cNvSpPr/>
                <p:nvPr/>
              </p:nvSpPr>
              <p:spPr>
                <a:xfrm>
                  <a:off x="5778132" y="3567849"/>
                  <a:ext cx="105070" cy="104762"/>
                </a:xfrm>
                <a:custGeom>
                  <a:avLst/>
                  <a:gdLst>
                    <a:gd name="connsiteX0" fmla="*/ 104310 w 105070"/>
                    <a:gd name="connsiteY0" fmla="*/ 59296 h 104762"/>
                    <a:gd name="connsiteX1" fmla="*/ 35943 w 105070"/>
                    <a:gd name="connsiteY1" fmla="*/ 59296 h 104762"/>
                    <a:gd name="connsiteX2" fmla="*/ 54484 w 105070"/>
                    <a:gd name="connsiteY2" fmla="*/ 79282 h 104762"/>
                    <a:gd name="connsiteX3" fmla="*/ 70839 w 105070"/>
                    <a:gd name="connsiteY3" fmla="*/ 68673 h 104762"/>
                    <a:gd name="connsiteX4" fmla="*/ 104690 w 105070"/>
                    <a:gd name="connsiteY4" fmla="*/ 68673 h 104762"/>
                    <a:gd name="connsiteX5" fmla="*/ 86053 w 105070"/>
                    <a:gd name="connsiteY5" fmla="*/ 95437 h 104762"/>
                    <a:gd name="connsiteX6" fmla="*/ 53153 w 105070"/>
                    <a:gd name="connsiteY6" fmla="*/ 104762 h 104762"/>
                    <a:gd name="connsiteX7" fmla="*/ 14738 w 105070"/>
                    <a:gd name="connsiteY7" fmla="*/ 90365 h 104762"/>
                    <a:gd name="connsiteX8" fmla="*/ 0 w 105070"/>
                    <a:gd name="connsiteY8" fmla="*/ 52381 h 104762"/>
                    <a:gd name="connsiteX9" fmla="*/ 14928 w 105070"/>
                    <a:gd name="connsiteY9" fmla="*/ 14492 h 104762"/>
                    <a:gd name="connsiteX10" fmla="*/ 53343 w 105070"/>
                    <a:gd name="connsiteY10" fmla="*/ 0 h 104762"/>
                    <a:gd name="connsiteX11" fmla="*/ 66751 w 105070"/>
                    <a:gd name="connsiteY11" fmla="*/ 1326 h 104762"/>
                    <a:gd name="connsiteX12" fmla="*/ 80486 w 105070"/>
                    <a:gd name="connsiteY12" fmla="*/ 6252 h 104762"/>
                    <a:gd name="connsiteX13" fmla="*/ 92899 w 105070"/>
                    <a:gd name="connsiteY13" fmla="*/ 15345 h 104762"/>
                    <a:gd name="connsiteX14" fmla="*/ 101647 w 105070"/>
                    <a:gd name="connsiteY14" fmla="*/ 29889 h 104762"/>
                    <a:gd name="connsiteX15" fmla="*/ 105070 w 105070"/>
                    <a:gd name="connsiteY15" fmla="*/ 50392 h 104762"/>
                    <a:gd name="connsiteX16" fmla="*/ 104310 w 105070"/>
                    <a:gd name="connsiteY16" fmla="*/ 59296 h 104762"/>
                    <a:gd name="connsiteX17" fmla="*/ 65082 w 105070"/>
                    <a:gd name="connsiteY17" fmla="*/ 29458 h 104762"/>
                    <a:gd name="connsiteX18" fmla="*/ 53914 w 105070"/>
                    <a:gd name="connsiteY18" fmla="*/ 25196 h 104762"/>
                    <a:gd name="connsiteX19" fmla="*/ 42547 w 105070"/>
                    <a:gd name="connsiteY19" fmla="*/ 29415 h 104762"/>
                    <a:gd name="connsiteX20" fmla="*/ 36608 w 105070"/>
                    <a:gd name="connsiteY20" fmla="*/ 41109 h 104762"/>
                    <a:gd name="connsiteX21" fmla="*/ 70839 w 105070"/>
                    <a:gd name="connsiteY21" fmla="*/ 41109 h 104762"/>
                    <a:gd name="connsiteX22" fmla="*/ 65082 w 105070"/>
                    <a:gd name="connsiteY22" fmla="*/ 2945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0" h="104762">
                      <a:moveTo>
                        <a:pt x="104310" y="59296"/>
                      </a:moveTo>
                      <a:lnTo>
                        <a:pt x="35943" y="59296"/>
                      </a:lnTo>
                      <a:cubicBezTo>
                        <a:pt x="37084" y="72626"/>
                        <a:pt x="43264" y="79282"/>
                        <a:pt x="54484" y="79282"/>
                      </a:cubicBezTo>
                      <a:cubicBezTo>
                        <a:pt x="62852" y="79282"/>
                        <a:pt x="68298" y="75752"/>
                        <a:pt x="70839" y="68673"/>
                      </a:cubicBezTo>
                      <a:lnTo>
                        <a:pt x="104690" y="68673"/>
                      </a:lnTo>
                      <a:cubicBezTo>
                        <a:pt x="101328" y="80298"/>
                        <a:pt x="95112" y="89219"/>
                        <a:pt x="86053" y="95437"/>
                      </a:cubicBezTo>
                      <a:cubicBezTo>
                        <a:pt x="76986" y="101654"/>
                        <a:pt x="66016" y="104762"/>
                        <a:pt x="53153" y="104762"/>
                      </a:cubicBezTo>
                      <a:cubicBezTo>
                        <a:pt x="37559" y="104762"/>
                        <a:pt x="24748" y="99966"/>
                        <a:pt x="14738" y="90365"/>
                      </a:cubicBezTo>
                      <a:cubicBezTo>
                        <a:pt x="4910" y="80772"/>
                        <a:pt x="0" y="68105"/>
                        <a:pt x="0" y="52381"/>
                      </a:cubicBezTo>
                      <a:cubicBezTo>
                        <a:pt x="0" y="36657"/>
                        <a:pt x="4970" y="24033"/>
                        <a:pt x="14928" y="14492"/>
                      </a:cubicBezTo>
                      <a:cubicBezTo>
                        <a:pt x="24817" y="4831"/>
                        <a:pt x="37620" y="0"/>
                        <a:pt x="53343" y="0"/>
                      </a:cubicBezTo>
                      <a:cubicBezTo>
                        <a:pt x="57838" y="0"/>
                        <a:pt x="62308" y="448"/>
                        <a:pt x="66751" y="1326"/>
                      </a:cubicBezTo>
                      <a:cubicBezTo>
                        <a:pt x="71185" y="2213"/>
                        <a:pt x="75767" y="3858"/>
                        <a:pt x="80486" y="6252"/>
                      </a:cubicBezTo>
                      <a:cubicBezTo>
                        <a:pt x="85206" y="8654"/>
                        <a:pt x="89347" y="11685"/>
                        <a:pt x="92899" y="15345"/>
                      </a:cubicBezTo>
                      <a:cubicBezTo>
                        <a:pt x="96443" y="19013"/>
                        <a:pt x="99365" y="23861"/>
                        <a:pt x="101647" y="29889"/>
                      </a:cubicBezTo>
                      <a:cubicBezTo>
                        <a:pt x="103929" y="35917"/>
                        <a:pt x="105070" y="42754"/>
                        <a:pt x="105070" y="50392"/>
                      </a:cubicBezTo>
                      <a:cubicBezTo>
                        <a:pt x="105070" y="53742"/>
                        <a:pt x="104811" y="56712"/>
                        <a:pt x="104310" y="59296"/>
                      </a:cubicBezTo>
                      <a:close/>
                      <a:moveTo>
                        <a:pt x="65082" y="29458"/>
                      </a:moveTo>
                      <a:cubicBezTo>
                        <a:pt x="62005" y="26617"/>
                        <a:pt x="58288" y="25196"/>
                        <a:pt x="53914" y="25196"/>
                      </a:cubicBezTo>
                      <a:cubicBezTo>
                        <a:pt x="49540" y="25196"/>
                        <a:pt x="45745" y="26608"/>
                        <a:pt x="42547" y="29415"/>
                      </a:cubicBezTo>
                      <a:cubicBezTo>
                        <a:pt x="39348" y="32223"/>
                        <a:pt x="37369" y="36123"/>
                        <a:pt x="36608" y="41109"/>
                      </a:cubicBezTo>
                      <a:lnTo>
                        <a:pt x="70839" y="41109"/>
                      </a:lnTo>
                      <a:cubicBezTo>
                        <a:pt x="70079" y="36184"/>
                        <a:pt x="68160" y="32300"/>
                        <a:pt x="65082" y="29458"/>
                      </a:cubicBezTo>
                      <a:close/>
                    </a:path>
                  </a:pathLst>
                </a:custGeom>
                <a:solidFill>
                  <a:srgbClr val="005184"/>
                </a:solidFill>
                <a:ln w="0"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723DAB37-0836-A8D4-B7E4-0958ECABE6A9}"/>
                    </a:ext>
                  </a:extLst>
                </p:cNvPr>
                <p:cNvSpPr/>
                <p:nvPr/>
              </p:nvSpPr>
              <p:spPr>
                <a:xfrm>
                  <a:off x="5896817" y="3567849"/>
                  <a:ext cx="105355" cy="104762"/>
                </a:xfrm>
                <a:custGeom>
                  <a:avLst/>
                  <a:gdLst>
                    <a:gd name="connsiteX0" fmla="*/ 104310 w 105355"/>
                    <a:gd name="connsiteY0" fmla="*/ 41678 h 104762"/>
                    <a:gd name="connsiteX1" fmla="*/ 70459 w 105355"/>
                    <a:gd name="connsiteY1" fmla="*/ 41678 h 104762"/>
                    <a:gd name="connsiteX2" fmla="*/ 53724 w 105355"/>
                    <a:gd name="connsiteY2" fmla="*/ 28511 h 104762"/>
                    <a:gd name="connsiteX3" fmla="*/ 40844 w 105355"/>
                    <a:gd name="connsiteY3" fmla="*/ 35288 h 104762"/>
                    <a:gd name="connsiteX4" fmla="*/ 35752 w 105355"/>
                    <a:gd name="connsiteY4" fmla="*/ 52381 h 104762"/>
                    <a:gd name="connsiteX5" fmla="*/ 40697 w 105355"/>
                    <a:gd name="connsiteY5" fmla="*/ 69767 h 104762"/>
                    <a:gd name="connsiteX6" fmla="*/ 53724 w 105355"/>
                    <a:gd name="connsiteY6" fmla="*/ 76440 h 104762"/>
                    <a:gd name="connsiteX7" fmla="*/ 64944 w 105355"/>
                    <a:gd name="connsiteY7" fmla="*/ 72324 h 104762"/>
                    <a:gd name="connsiteX8" fmla="*/ 71220 w 105355"/>
                    <a:gd name="connsiteY8" fmla="*/ 60338 h 104762"/>
                    <a:gd name="connsiteX9" fmla="*/ 105356 w 105355"/>
                    <a:gd name="connsiteY9" fmla="*/ 60338 h 104762"/>
                    <a:gd name="connsiteX10" fmla="*/ 88716 w 105355"/>
                    <a:gd name="connsiteY10" fmla="*/ 93301 h 104762"/>
                    <a:gd name="connsiteX11" fmla="*/ 53343 w 105355"/>
                    <a:gd name="connsiteY11" fmla="*/ 104762 h 104762"/>
                    <a:gd name="connsiteX12" fmla="*/ 15119 w 105355"/>
                    <a:gd name="connsiteY12" fmla="*/ 90365 h 104762"/>
                    <a:gd name="connsiteX13" fmla="*/ 0 w 105355"/>
                    <a:gd name="connsiteY13" fmla="*/ 52381 h 104762"/>
                    <a:gd name="connsiteX14" fmla="*/ 15119 w 105355"/>
                    <a:gd name="connsiteY14" fmla="*/ 14492 h 104762"/>
                    <a:gd name="connsiteX15" fmla="*/ 53343 w 105355"/>
                    <a:gd name="connsiteY15" fmla="*/ 0 h 104762"/>
                    <a:gd name="connsiteX16" fmla="*/ 88716 w 105355"/>
                    <a:gd name="connsiteY16" fmla="*/ 11840 h 104762"/>
                    <a:gd name="connsiteX17" fmla="*/ 104310 w 105355"/>
                    <a:gd name="connsiteY17" fmla="*/ 4167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355" h="104762">
                      <a:moveTo>
                        <a:pt x="104310" y="41678"/>
                      </a:moveTo>
                      <a:lnTo>
                        <a:pt x="70459" y="41678"/>
                      </a:lnTo>
                      <a:cubicBezTo>
                        <a:pt x="68047" y="32903"/>
                        <a:pt x="62472" y="28511"/>
                        <a:pt x="53724" y="28511"/>
                      </a:cubicBezTo>
                      <a:cubicBezTo>
                        <a:pt x="48529" y="28511"/>
                        <a:pt x="44232" y="30776"/>
                        <a:pt x="40844" y="35288"/>
                      </a:cubicBezTo>
                      <a:cubicBezTo>
                        <a:pt x="37447" y="39800"/>
                        <a:pt x="35752" y="45501"/>
                        <a:pt x="35752" y="52381"/>
                      </a:cubicBezTo>
                      <a:cubicBezTo>
                        <a:pt x="35752" y="59520"/>
                        <a:pt x="37404" y="65315"/>
                        <a:pt x="40697" y="69767"/>
                      </a:cubicBezTo>
                      <a:cubicBezTo>
                        <a:pt x="43990" y="74219"/>
                        <a:pt x="48338" y="76440"/>
                        <a:pt x="53724" y="76440"/>
                      </a:cubicBezTo>
                      <a:cubicBezTo>
                        <a:pt x="58098" y="76440"/>
                        <a:pt x="61841" y="75071"/>
                        <a:pt x="64944" y="72324"/>
                      </a:cubicBezTo>
                      <a:cubicBezTo>
                        <a:pt x="68047" y="69577"/>
                        <a:pt x="70139" y="65582"/>
                        <a:pt x="71220" y="60338"/>
                      </a:cubicBezTo>
                      <a:lnTo>
                        <a:pt x="105356" y="60338"/>
                      </a:lnTo>
                      <a:cubicBezTo>
                        <a:pt x="104024" y="74546"/>
                        <a:pt x="98475" y="85534"/>
                        <a:pt x="88716" y="93301"/>
                      </a:cubicBezTo>
                      <a:cubicBezTo>
                        <a:pt x="79147" y="100948"/>
                        <a:pt x="67356" y="104762"/>
                        <a:pt x="53343" y="104762"/>
                      </a:cubicBezTo>
                      <a:cubicBezTo>
                        <a:pt x="38069" y="104762"/>
                        <a:pt x="25327" y="99966"/>
                        <a:pt x="15119" y="90365"/>
                      </a:cubicBezTo>
                      <a:cubicBezTo>
                        <a:pt x="5039" y="80892"/>
                        <a:pt x="0" y="68234"/>
                        <a:pt x="0" y="52381"/>
                      </a:cubicBezTo>
                      <a:cubicBezTo>
                        <a:pt x="0" y="36786"/>
                        <a:pt x="5039" y="24154"/>
                        <a:pt x="15119" y="14492"/>
                      </a:cubicBezTo>
                      <a:cubicBezTo>
                        <a:pt x="25198" y="4831"/>
                        <a:pt x="37939" y="0"/>
                        <a:pt x="53343" y="0"/>
                      </a:cubicBezTo>
                      <a:cubicBezTo>
                        <a:pt x="68047" y="0"/>
                        <a:pt x="79838" y="3952"/>
                        <a:pt x="88716" y="11840"/>
                      </a:cubicBezTo>
                      <a:cubicBezTo>
                        <a:pt x="97783" y="19926"/>
                        <a:pt x="102978" y="29872"/>
                        <a:pt x="104310" y="41678"/>
                      </a:cubicBezTo>
                      <a:close/>
                    </a:path>
                  </a:pathLst>
                </a:custGeom>
                <a:solidFill>
                  <a:srgbClr val="005184"/>
                </a:solidFill>
                <a:ln w="0"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B0FF9FCE-A3BF-B7DA-3F97-5C7C26A77253}"/>
                    </a:ext>
                  </a:extLst>
                </p:cNvPr>
                <p:cNvSpPr/>
                <p:nvPr/>
              </p:nvSpPr>
              <p:spPr>
                <a:xfrm>
                  <a:off x="6019219" y="3526550"/>
                  <a:ext cx="39175" cy="143124"/>
                </a:xfrm>
                <a:custGeom>
                  <a:avLst/>
                  <a:gdLst>
                    <a:gd name="connsiteX0" fmla="*/ 39176 w 39175"/>
                    <a:gd name="connsiteY0" fmla="*/ 18565 h 143124"/>
                    <a:gd name="connsiteX1" fmla="*/ 33565 w 39175"/>
                    <a:gd name="connsiteY1" fmla="*/ 31732 h 143124"/>
                    <a:gd name="connsiteX2" fmla="*/ 19493 w 39175"/>
                    <a:gd name="connsiteY2" fmla="*/ 37036 h 143124"/>
                    <a:gd name="connsiteX3" fmla="*/ 5515 w 39175"/>
                    <a:gd name="connsiteY3" fmla="*/ 31732 h 143124"/>
                    <a:gd name="connsiteX4" fmla="*/ 0 w 39175"/>
                    <a:gd name="connsiteY4" fmla="*/ 18565 h 143124"/>
                    <a:gd name="connsiteX5" fmla="*/ 5515 w 39175"/>
                    <a:gd name="connsiteY5" fmla="*/ 5399 h 143124"/>
                    <a:gd name="connsiteX6" fmla="*/ 19493 w 39175"/>
                    <a:gd name="connsiteY6" fmla="*/ 0 h 143124"/>
                    <a:gd name="connsiteX7" fmla="*/ 33565 w 39175"/>
                    <a:gd name="connsiteY7" fmla="*/ 5399 h 143124"/>
                    <a:gd name="connsiteX8" fmla="*/ 39176 w 39175"/>
                    <a:gd name="connsiteY8" fmla="*/ 18565 h 143124"/>
                    <a:gd name="connsiteX9" fmla="*/ 37464 w 39175"/>
                    <a:gd name="connsiteY9" fmla="*/ 44235 h 143124"/>
                    <a:gd name="connsiteX10" fmla="*/ 37464 w 39175"/>
                    <a:gd name="connsiteY10" fmla="*/ 143125 h 143124"/>
                    <a:gd name="connsiteX11" fmla="*/ 1616 w 39175"/>
                    <a:gd name="connsiteY11" fmla="*/ 143125 h 143124"/>
                    <a:gd name="connsiteX12" fmla="*/ 1616 w 39175"/>
                    <a:gd name="connsiteY12" fmla="*/ 44235 h 143124"/>
                    <a:gd name="connsiteX13" fmla="*/ 37464 w 39175"/>
                    <a:gd name="connsiteY13" fmla="*/ 44235 h 1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75" h="143124">
                      <a:moveTo>
                        <a:pt x="39176" y="18565"/>
                      </a:moveTo>
                      <a:cubicBezTo>
                        <a:pt x="39176" y="23810"/>
                        <a:pt x="37300" y="28201"/>
                        <a:pt x="33565" y="31732"/>
                      </a:cubicBezTo>
                      <a:cubicBezTo>
                        <a:pt x="29823" y="35271"/>
                        <a:pt x="25129" y="37036"/>
                        <a:pt x="19493" y="37036"/>
                      </a:cubicBezTo>
                      <a:cubicBezTo>
                        <a:pt x="13908" y="37036"/>
                        <a:pt x="9249" y="35271"/>
                        <a:pt x="5515" y="31732"/>
                      </a:cubicBezTo>
                      <a:cubicBezTo>
                        <a:pt x="1832" y="28261"/>
                        <a:pt x="0" y="23870"/>
                        <a:pt x="0" y="18565"/>
                      </a:cubicBezTo>
                      <a:cubicBezTo>
                        <a:pt x="0" y="13261"/>
                        <a:pt x="1832" y="8878"/>
                        <a:pt x="5515" y="5399"/>
                      </a:cubicBezTo>
                      <a:cubicBezTo>
                        <a:pt x="9128" y="1800"/>
                        <a:pt x="13787" y="0"/>
                        <a:pt x="19493" y="0"/>
                      </a:cubicBezTo>
                      <a:cubicBezTo>
                        <a:pt x="25258" y="0"/>
                        <a:pt x="29952" y="1800"/>
                        <a:pt x="33565" y="5399"/>
                      </a:cubicBezTo>
                      <a:cubicBezTo>
                        <a:pt x="37300" y="8938"/>
                        <a:pt x="39176" y="13330"/>
                        <a:pt x="39176" y="18565"/>
                      </a:cubicBezTo>
                      <a:close/>
                      <a:moveTo>
                        <a:pt x="37464" y="44235"/>
                      </a:moveTo>
                      <a:lnTo>
                        <a:pt x="37464" y="143125"/>
                      </a:lnTo>
                      <a:lnTo>
                        <a:pt x="1616" y="143125"/>
                      </a:lnTo>
                      <a:lnTo>
                        <a:pt x="1616" y="44235"/>
                      </a:lnTo>
                      <a:lnTo>
                        <a:pt x="37464" y="44235"/>
                      </a:lnTo>
                      <a:close/>
                    </a:path>
                  </a:pathLst>
                </a:custGeom>
                <a:solidFill>
                  <a:srgbClr val="005184"/>
                </a:solidFill>
                <a:ln w="0"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62FDA2A2-D74E-E74F-4D89-355082335ACC}"/>
                    </a:ext>
                  </a:extLst>
                </p:cNvPr>
                <p:cNvSpPr/>
                <p:nvPr/>
              </p:nvSpPr>
              <p:spPr>
                <a:xfrm>
                  <a:off x="6075156" y="3567849"/>
                  <a:ext cx="105545" cy="104762"/>
                </a:xfrm>
                <a:custGeom>
                  <a:avLst/>
                  <a:gdLst>
                    <a:gd name="connsiteX0" fmla="*/ 71029 w 105545"/>
                    <a:gd name="connsiteY0" fmla="*/ 101826 h 104762"/>
                    <a:gd name="connsiteX1" fmla="*/ 71029 w 105545"/>
                    <a:gd name="connsiteY1" fmla="*/ 93111 h 104762"/>
                    <a:gd name="connsiteX2" fmla="*/ 70269 w 105545"/>
                    <a:gd name="connsiteY2" fmla="*/ 93111 h 104762"/>
                    <a:gd name="connsiteX3" fmla="*/ 44405 w 105545"/>
                    <a:gd name="connsiteY3" fmla="*/ 104762 h 104762"/>
                    <a:gd name="connsiteX4" fmla="*/ 12266 w 105545"/>
                    <a:gd name="connsiteY4" fmla="*/ 89986 h 104762"/>
                    <a:gd name="connsiteX5" fmla="*/ 0 w 105545"/>
                    <a:gd name="connsiteY5" fmla="*/ 52381 h 104762"/>
                    <a:gd name="connsiteX6" fmla="*/ 12646 w 105545"/>
                    <a:gd name="connsiteY6" fmla="*/ 14682 h 104762"/>
                    <a:gd name="connsiteX7" fmla="*/ 44596 w 105545"/>
                    <a:gd name="connsiteY7" fmla="*/ 0 h 104762"/>
                    <a:gd name="connsiteX8" fmla="*/ 69128 w 105545"/>
                    <a:gd name="connsiteY8" fmla="*/ 11461 h 104762"/>
                    <a:gd name="connsiteX9" fmla="*/ 69889 w 105545"/>
                    <a:gd name="connsiteY9" fmla="*/ 11461 h 104762"/>
                    <a:gd name="connsiteX10" fmla="*/ 69889 w 105545"/>
                    <a:gd name="connsiteY10" fmla="*/ 2936 h 104762"/>
                    <a:gd name="connsiteX11" fmla="*/ 105546 w 105545"/>
                    <a:gd name="connsiteY11" fmla="*/ 2936 h 104762"/>
                    <a:gd name="connsiteX12" fmla="*/ 105546 w 105545"/>
                    <a:gd name="connsiteY12" fmla="*/ 101826 h 104762"/>
                    <a:gd name="connsiteX13" fmla="*/ 71029 w 105545"/>
                    <a:gd name="connsiteY13" fmla="*/ 101826 h 104762"/>
                    <a:gd name="connsiteX14" fmla="*/ 35943 w 105545"/>
                    <a:gd name="connsiteY14" fmla="*/ 52381 h 104762"/>
                    <a:gd name="connsiteX15" fmla="*/ 41025 w 105545"/>
                    <a:gd name="connsiteY15" fmla="*/ 69620 h 104762"/>
                    <a:gd name="connsiteX16" fmla="*/ 53914 w 105545"/>
                    <a:gd name="connsiteY16" fmla="*/ 76251 h 104762"/>
                    <a:gd name="connsiteX17" fmla="*/ 66750 w 105545"/>
                    <a:gd name="connsiteY17" fmla="*/ 69526 h 104762"/>
                    <a:gd name="connsiteX18" fmla="*/ 71790 w 105545"/>
                    <a:gd name="connsiteY18" fmla="*/ 52381 h 104762"/>
                    <a:gd name="connsiteX19" fmla="*/ 66750 w 105545"/>
                    <a:gd name="connsiteY19" fmla="*/ 35288 h 104762"/>
                    <a:gd name="connsiteX20" fmla="*/ 53914 w 105545"/>
                    <a:gd name="connsiteY20" fmla="*/ 28511 h 104762"/>
                    <a:gd name="connsiteX21" fmla="*/ 41120 w 105545"/>
                    <a:gd name="connsiteY21" fmla="*/ 35331 h 104762"/>
                    <a:gd name="connsiteX22" fmla="*/ 35943 w 105545"/>
                    <a:gd name="connsiteY22" fmla="*/ 52381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545" h="104762">
                      <a:moveTo>
                        <a:pt x="71029" y="101826"/>
                      </a:moveTo>
                      <a:lnTo>
                        <a:pt x="71029" y="93111"/>
                      </a:lnTo>
                      <a:lnTo>
                        <a:pt x="70269" y="93111"/>
                      </a:lnTo>
                      <a:cubicBezTo>
                        <a:pt x="64875" y="100879"/>
                        <a:pt x="56257" y="104762"/>
                        <a:pt x="44405" y="104762"/>
                      </a:cubicBezTo>
                      <a:cubicBezTo>
                        <a:pt x="31344" y="104762"/>
                        <a:pt x="20634" y="99837"/>
                        <a:pt x="12266" y="89986"/>
                      </a:cubicBezTo>
                      <a:cubicBezTo>
                        <a:pt x="4088" y="80135"/>
                        <a:pt x="0" y="67605"/>
                        <a:pt x="0" y="52381"/>
                      </a:cubicBezTo>
                      <a:cubicBezTo>
                        <a:pt x="0" y="36976"/>
                        <a:pt x="4210" y="24412"/>
                        <a:pt x="12646" y="14682"/>
                      </a:cubicBezTo>
                      <a:cubicBezTo>
                        <a:pt x="21135" y="4900"/>
                        <a:pt x="31785" y="0"/>
                        <a:pt x="44596" y="0"/>
                      </a:cubicBezTo>
                      <a:cubicBezTo>
                        <a:pt x="55876" y="0"/>
                        <a:pt x="64054" y="3823"/>
                        <a:pt x="69128" y="11461"/>
                      </a:cubicBezTo>
                      <a:lnTo>
                        <a:pt x="69889" y="11461"/>
                      </a:lnTo>
                      <a:lnTo>
                        <a:pt x="69889" y="2936"/>
                      </a:lnTo>
                      <a:lnTo>
                        <a:pt x="105546" y="2936"/>
                      </a:lnTo>
                      <a:lnTo>
                        <a:pt x="105546" y="101826"/>
                      </a:lnTo>
                      <a:lnTo>
                        <a:pt x="71029" y="101826"/>
                      </a:lnTo>
                      <a:close/>
                      <a:moveTo>
                        <a:pt x="35943" y="52381"/>
                      </a:moveTo>
                      <a:cubicBezTo>
                        <a:pt x="35943" y="59459"/>
                        <a:pt x="37637" y="65203"/>
                        <a:pt x="41025" y="69620"/>
                      </a:cubicBezTo>
                      <a:cubicBezTo>
                        <a:pt x="44414" y="74046"/>
                        <a:pt x="48710" y="76251"/>
                        <a:pt x="53914" y="76251"/>
                      </a:cubicBezTo>
                      <a:cubicBezTo>
                        <a:pt x="59109" y="76251"/>
                        <a:pt x="63388" y="74012"/>
                        <a:pt x="66750" y="69526"/>
                      </a:cubicBezTo>
                      <a:cubicBezTo>
                        <a:pt x="70104" y="65048"/>
                        <a:pt x="71790" y="59330"/>
                        <a:pt x="71790" y="52381"/>
                      </a:cubicBezTo>
                      <a:cubicBezTo>
                        <a:pt x="71790" y="45501"/>
                        <a:pt x="70105" y="39800"/>
                        <a:pt x="66750" y="35288"/>
                      </a:cubicBezTo>
                      <a:cubicBezTo>
                        <a:pt x="63388" y="30776"/>
                        <a:pt x="59109" y="28511"/>
                        <a:pt x="53914" y="28511"/>
                      </a:cubicBezTo>
                      <a:cubicBezTo>
                        <a:pt x="48840" y="28511"/>
                        <a:pt x="44578" y="30784"/>
                        <a:pt x="41120" y="35331"/>
                      </a:cubicBezTo>
                      <a:cubicBezTo>
                        <a:pt x="37663" y="39878"/>
                        <a:pt x="35943" y="45561"/>
                        <a:pt x="35943" y="52381"/>
                      </a:cubicBezTo>
                      <a:close/>
                    </a:path>
                  </a:pathLst>
                </a:custGeom>
                <a:solidFill>
                  <a:srgbClr val="005184"/>
                </a:solidFill>
                <a:ln w="0"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9F2BA469-8A15-1CDF-D384-5338A2044874}"/>
                    </a:ext>
                  </a:extLst>
                </p:cNvPr>
                <p:cNvSpPr/>
                <p:nvPr/>
              </p:nvSpPr>
              <p:spPr>
                <a:xfrm>
                  <a:off x="6203825" y="3533843"/>
                  <a:ext cx="35847" cy="135831"/>
                </a:xfrm>
                <a:custGeom>
                  <a:avLst/>
                  <a:gdLst>
                    <a:gd name="connsiteX0" fmla="*/ 35848 w 35847"/>
                    <a:gd name="connsiteY0" fmla="*/ 0 h 135831"/>
                    <a:gd name="connsiteX1" fmla="*/ 35848 w 35847"/>
                    <a:gd name="connsiteY1" fmla="*/ 135831 h 135831"/>
                    <a:gd name="connsiteX2" fmla="*/ 0 w 35847"/>
                    <a:gd name="connsiteY2" fmla="*/ 135831 h 135831"/>
                    <a:gd name="connsiteX3" fmla="*/ 0 w 35847"/>
                    <a:gd name="connsiteY3" fmla="*/ 0 h 135831"/>
                    <a:gd name="connsiteX4" fmla="*/ 35848 w 35847"/>
                    <a:gd name="connsiteY4" fmla="*/ 0 h 135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47" h="135831">
                      <a:moveTo>
                        <a:pt x="35848" y="0"/>
                      </a:moveTo>
                      <a:lnTo>
                        <a:pt x="35848" y="135831"/>
                      </a:lnTo>
                      <a:lnTo>
                        <a:pt x="0" y="135831"/>
                      </a:lnTo>
                      <a:lnTo>
                        <a:pt x="0" y="0"/>
                      </a:lnTo>
                      <a:lnTo>
                        <a:pt x="35848" y="0"/>
                      </a:lnTo>
                      <a:close/>
                    </a:path>
                  </a:pathLst>
                </a:custGeom>
                <a:solidFill>
                  <a:srgbClr val="005184"/>
                </a:solidFill>
                <a:ln w="0"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A6B9593A-BC68-0930-CAC7-9ED722DEF23A}"/>
                    </a:ext>
                  </a:extLst>
                </p:cNvPr>
                <p:cNvSpPr/>
                <p:nvPr/>
              </p:nvSpPr>
              <p:spPr>
                <a:xfrm>
                  <a:off x="6261188" y="3526550"/>
                  <a:ext cx="39167" cy="143124"/>
                </a:xfrm>
                <a:custGeom>
                  <a:avLst/>
                  <a:gdLst>
                    <a:gd name="connsiteX0" fmla="*/ 39167 w 39167"/>
                    <a:gd name="connsiteY0" fmla="*/ 18565 h 143124"/>
                    <a:gd name="connsiteX1" fmla="*/ 33565 w 39167"/>
                    <a:gd name="connsiteY1" fmla="*/ 31732 h 143124"/>
                    <a:gd name="connsiteX2" fmla="*/ 19492 w 39167"/>
                    <a:gd name="connsiteY2" fmla="*/ 37036 h 143124"/>
                    <a:gd name="connsiteX3" fmla="*/ 5506 w 39167"/>
                    <a:gd name="connsiteY3" fmla="*/ 31732 h 143124"/>
                    <a:gd name="connsiteX4" fmla="*/ 0 w 39167"/>
                    <a:gd name="connsiteY4" fmla="*/ 18565 h 143124"/>
                    <a:gd name="connsiteX5" fmla="*/ 5506 w 39167"/>
                    <a:gd name="connsiteY5" fmla="*/ 5399 h 143124"/>
                    <a:gd name="connsiteX6" fmla="*/ 19492 w 39167"/>
                    <a:gd name="connsiteY6" fmla="*/ 0 h 143124"/>
                    <a:gd name="connsiteX7" fmla="*/ 33565 w 39167"/>
                    <a:gd name="connsiteY7" fmla="*/ 5399 h 143124"/>
                    <a:gd name="connsiteX8" fmla="*/ 39167 w 39167"/>
                    <a:gd name="connsiteY8" fmla="*/ 18565 h 143124"/>
                    <a:gd name="connsiteX9" fmla="*/ 37455 w 39167"/>
                    <a:gd name="connsiteY9" fmla="*/ 44235 h 143124"/>
                    <a:gd name="connsiteX10" fmla="*/ 37455 w 39167"/>
                    <a:gd name="connsiteY10" fmla="*/ 143125 h 143124"/>
                    <a:gd name="connsiteX11" fmla="*/ 1616 w 39167"/>
                    <a:gd name="connsiteY11" fmla="*/ 143125 h 143124"/>
                    <a:gd name="connsiteX12" fmla="*/ 1616 w 39167"/>
                    <a:gd name="connsiteY12" fmla="*/ 44235 h 143124"/>
                    <a:gd name="connsiteX13" fmla="*/ 37455 w 39167"/>
                    <a:gd name="connsiteY13" fmla="*/ 44235 h 1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67" h="143124">
                      <a:moveTo>
                        <a:pt x="39167" y="18565"/>
                      </a:moveTo>
                      <a:cubicBezTo>
                        <a:pt x="39167" y="23810"/>
                        <a:pt x="37300" y="28201"/>
                        <a:pt x="33565" y="31732"/>
                      </a:cubicBezTo>
                      <a:cubicBezTo>
                        <a:pt x="29814" y="35271"/>
                        <a:pt x="25129" y="37036"/>
                        <a:pt x="19492" y="37036"/>
                      </a:cubicBezTo>
                      <a:cubicBezTo>
                        <a:pt x="13908" y="37036"/>
                        <a:pt x="9258" y="35271"/>
                        <a:pt x="5506" y="31732"/>
                      </a:cubicBezTo>
                      <a:cubicBezTo>
                        <a:pt x="1833" y="28261"/>
                        <a:pt x="0" y="23870"/>
                        <a:pt x="0" y="18565"/>
                      </a:cubicBezTo>
                      <a:cubicBezTo>
                        <a:pt x="0" y="13261"/>
                        <a:pt x="1833" y="8878"/>
                        <a:pt x="5506" y="5399"/>
                      </a:cubicBezTo>
                      <a:cubicBezTo>
                        <a:pt x="9119" y="1800"/>
                        <a:pt x="13788" y="0"/>
                        <a:pt x="19492" y="0"/>
                      </a:cubicBezTo>
                      <a:cubicBezTo>
                        <a:pt x="25250" y="0"/>
                        <a:pt x="29952" y="1800"/>
                        <a:pt x="33565" y="5399"/>
                      </a:cubicBezTo>
                      <a:cubicBezTo>
                        <a:pt x="37300" y="8938"/>
                        <a:pt x="39167" y="13330"/>
                        <a:pt x="39167" y="18565"/>
                      </a:cubicBezTo>
                      <a:close/>
                      <a:moveTo>
                        <a:pt x="37455" y="44235"/>
                      </a:moveTo>
                      <a:lnTo>
                        <a:pt x="37455" y="143125"/>
                      </a:lnTo>
                      <a:lnTo>
                        <a:pt x="1616" y="143125"/>
                      </a:lnTo>
                      <a:lnTo>
                        <a:pt x="1616" y="44235"/>
                      </a:lnTo>
                      <a:lnTo>
                        <a:pt x="37455" y="44235"/>
                      </a:lnTo>
                      <a:close/>
                    </a:path>
                  </a:pathLst>
                </a:custGeom>
                <a:solidFill>
                  <a:srgbClr val="005184"/>
                </a:solidFill>
                <a:ln w="0"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56F43F14-28C0-B5B8-6C94-F4D33F782D6E}"/>
                    </a:ext>
                  </a:extLst>
                </p:cNvPr>
                <p:cNvSpPr/>
                <p:nvPr/>
              </p:nvSpPr>
              <p:spPr>
                <a:xfrm>
                  <a:off x="6316926" y="3567849"/>
                  <a:ext cx="91663" cy="104762"/>
                </a:xfrm>
                <a:custGeom>
                  <a:avLst/>
                  <a:gdLst>
                    <a:gd name="connsiteX0" fmla="*/ 45927 w 91663"/>
                    <a:gd name="connsiteY0" fmla="*/ 65169 h 104762"/>
                    <a:gd name="connsiteX1" fmla="*/ 28811 w 91663"/>
                    <a:gd name="connsiteY1" fmla="*/ 60906 h 104762"/>
                    <a:gd name="connsiteX2" fmla="*/ 2282 w 91663"/>
                    <a:gd name="connsiteY2" fmla="*/ 31258 h 104762"/>
                    <a:gd name="connsiteX3" fmla="*/ 13407 w 91663"/>
                    <a:gd name="connsiteY3" fmla="*/ 8714 h 104762"/>
                    <a:gd name="connsiteX4" fmla="*/ 42979 w 91663"/>
                    <a:gd name="connsiteY4" fmla="*/ 0 h 104762"/>
                    <a:gd name="connsiteX5" fmla="*/ 74357 w 91663"/>
                    <a:gd name="connsiteY5" fmla="*/ 7767 h 104762"/>
                    <a:gd name="connsiteX6" fmla="*/ 87004 w 91663"/>
                    <a:gd name="connsiteY6" fmla="*/ 32205 h 104762"/>
                    <a:gd name="connsiteX7" fmla="*/ 56862 w 91663"/>
                    <a:gd name="connsiteY7" fmla="*/ 32205 h 104762"/>
                    <a:gd name="connsiteX8" fmla="*/ 46117 w 91663"/>
                    <a:gd name="connsiteY8" fmla="*/ 24628 h 104762"/>
                    <a:gd name="connsiteX9" fmla="*/ 40455 w 91663"/>
                    <a:gd name="connsiteY9" fmla="*/ 26427 h 104762"/>
                    <a:gd name="connsiteX10" fmla="*/ 38320 w 91663"/>
                    <a:gd name="connsiteY10" fmla="*/ 30785 h 104762"/>
                    <a:gd name="connsiteX11" fmla="*/ 49065 w 91663"/>
                    <a:gd name="connsiteY11" fmla="*/ 37983 h 104762"/>
                    <a:gd name="connsiteX12" fmla="*/ 65229 w 91663"/>
                    <a:gd name="connsiteY12" fmla="*/ 42056 h 104762"/>
                    <a:gd name="connsiteX13" fmla="*/ 91663 w 91663"/>
                    <a:gd name="connsiteY13" fmla="*/ 71325 h 104762"/>
                    <a:gd name="connsiteX14" fmla="*/ 80443 w 91663"/>
                    <a:gd name="connsiteY14" fmla="*/ 95764 h 104762"/>
                    <a:gd name="connsiteX15" fmla="*/ 48019 w 91663"/>
                    <a:gd name="connsiteY15" fmla="*/ 104762 h 104762"/>
                    <a:gd name="connsiteX16" fmla="*/ 0 w 91663"/>
                    <a:gd name="connsiteY16" fmla="*/ 70189 h 104762"/>
                    <a:gd name="connsiteX17" fmla="*/ 31283 w 91663"/>
                    <a:gd name="connsiteY17" fmla="*/ 70189 h 104762"/>
                    <a:gd name="connsiteX18" fmla="*/ 44786 w 91663"/>
                    <a:gd name="connsiteY18" fmla="*/ 80135 h 104762"/>
                    <a:gd name="connsiteX19" fmla="*/ 55626 w 91663"/>
                    <a:gd name="connsiteY19" fmla="*/ 72178 h 104762"/>
                    <a:gd name="connsiteX20" fmla="*/ 53534 w 91663"/>
                    <a:gd name="connsiteY20" fmla="*/ 67821 h 104762"/>
                    <a:gd name="connsiteX21" fmla="*/ 45927 w 91663"/>
                    <a:gd name="connsiteY21" fmla="*/ 6516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63" h="104762">
                      <a:moveTo>
                        <a:pt x="45927" y="65169"/>
                      </a:moveTo>
                      <a:lnTo>
                        <a:pt x="28811" y="60906"/>
                      </a:lnTo>
                      <a:cubicBezTo>
                        <a:pt x="11125" y="56618"/>
                        <a:pt x="2282" y="46732"/>
                        <a:pt x="2282" y="31258"/>
                      </a:cubicBezTo>
                      <a:cubicBezTo>
                        <a:pt x="2282" y="21855"/>
                        <a:pt x="5990" y="14337"/>
                        <a:pt x="13407" y="8714"/>
                      </a:cubicBezTo>
                      <a:cubicBezTo>
                        <a:pt x="21075" y="2910"/>
                        <a:pt x="30938" y="0"/>
                        <a:pt x="42979" y="0"/>
                      </a:cubicBezTo>
                      <a:cubicBezTo>
                        <a:pt x="55781" y="0"/>
                        <a:pt x="66240" y="2592"/>
                        <a:pt x="74357" y="7767"/>
                      </a:cubicBezTo>
                      <a:cubicBezTo>
                        <a:pt x="82595" y="13011"/>
                        <a:pt x="86814" y="21157"/>
                        <a:pt x="87004" y="32205"/>
                      </a:cubicBezTo>
                      <a:lnTo>
                        <a:pt x="56862" y="32205"/>
                      </a:lnTo>
                      <a:cubicBezTo>
                        <a:pt x="55721" y="27159"/>
                        <a:pt x="52142" y="24628"/>
                        <a:pt x="46117" y="24628"/>
                      </a:cubicBezTo>
                      <a:cubicBezTo>
                        <a:pt x="43774" y="24628"/>
                        <a:pt x="41890" y="25230"/>
                        <a:pt x="40455" y="26427"/>
                      </a:cubicBezTo>
                      <a:cubicBezTo>
                        <a:pt x="39037" y="27633"/>
                        <a:pt x="38320" y="29080"/>
                        <a:pt x="38320" y="30785"/>
                      </a:cubicBezTo>
                      <a:cubicBezTo>
                        <a:pt x="38320" y="33885"/>
                        <a:pt x="41899" y="36278"/>
                        <a:pt x="49065" y="37983"/>
                      </a:cubicBezTo>
                      <a:lnTo>
                        <a:pt x="65229" y="42056"/>
                      </a:lnTo>
                      <a:cubicBezTo>
                        <a:pt x="82855" y="46293"/>
                        <a:pt x="91663" y="56049"/>
                        <a:pt x="91663" y="71325"/>
                      </a:cubicBezTo>
                      <a:cubicBezTo>
                        <a:pt x="91663" y="81624"/>
                        <a:pt x="87920" y="89770"/>
                        <a:pt x="80443" y="95764"/>
                      </a:cubicBezTo>
                      <a:cubicBezTo>
                        <a:pt x="72966" y="101766"/>
                        <a:pt x="62152" y="104762"/>
                        <a:pt x="48019" y="104762"/>
                      </a:cubicBezTo>
                      <a:cubicBezTo>
                        <a:pt x="18352" y="104762"/>
                        <a:pt x="2343" y="93241"/>
                        <a:pt x="0" y="70189"/>
                      </a:cubicBezTo>
                      <a:lnTo>
                        <a:pt x="31283" y="70189"/>
                      </a:lnTo>
                      <a:cubicBezTo>
                        <a:pt x="32615" y="76819"/>
                        <a:pt x="37118" y="80135"/>
                        <a:pt x="44786" y="80135"/>
                      </a:cubicBezTo>
                      <a:cubicBezTo>
                        <a:pt x="52012" y="80135"/>
                        <a:pt x="55626" y="77482"/>
                        <a:pt x="55626" y="72178"/>
                      </a:cubicBezTo>
                      <a:cubicBezTo>
                        <a:pt x="55626" y="70283"/>
                        <a:pt x="54925" y="68837"/>
                        <a:pt x="53534" y="67821"/>
                      </a:cubicBezTo>
                      <a:cubicBezTo>
                        <a:pt x="52142" y="66813"/>
                        <a:pt x="49600" y="65926"/>
                        <a:pt x="45927" y="65168"/>
                      </a:cubicBezTo>
                      <a:close/>
                    </a:path>
                  </a:pathLst>
                </a:custGeom>
                <a:solidFill>
                  <a:srgbClr val="005184"/>
                </a:solidFill>
                <a:ln w="0"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FB00F885-BC17-8EFD-B21D-9AA918332A74}"/>
                    </a:ext>
                  </a:extLst>
                </p:cNvPr>
                <p:cNvSpPr/>
                <p:nvPr/>
              </p:nvSpPr>
              <p:spPr>
                <a:xfrm>
                  <a:off x="6418124" y="3541800"/>
                  <a:ext cx="77495" cy="130810"/>
                </a:xfrm>
                <a:custGeom>
                  <a:avLst/>
                  <a:gdLst>
                    <a:gd name="connsiteX0" fmla="*/ 17306 w 77495"/>
                    <a:gd name="connsiteY0" fmla="*/ 96048 h 130810"/>
                    <a:gd name="connsiteX1" fmla="*/ 17306 w 77495"/>
                    <a:gd name="connsiteY1" fmla="*/ 55128 h 130810"/>
                    <a:gd name="connsiteX2" fmla="*/ 0 w 77495"/>
                    <a:gd name="connsiteY2" fmla="*/ 55128 h 130810"/>
                    <a:gd name="connsiteX3" fmla="*/ 0 w 77495"/>
                    <a:gd name="connsiteY3" fmla="*/ 28985 h 130810"/>
                    <a:gd name="connsiteX4" fmla="*/ 17306 w 77495"/>
                    <a:gd name="connsiteY4" fmla="*/ 28985 h 130810"/>
                    <a:gd name="connsiteX5" fmla="*/ 17306 w 77495"/>
                    <a:gd name="connsiteY5" fmla="*/ 0 h 130810"/>
                    <a:gd name="connsiteX6" fmla="*/ 53153 w 77495"/>
                    <a:gd name="connsiteY6" fmla="*/ 0 h 130810"/>
                    <a:gd name="connsiteX7" fmla="*/ 53153 w 77495"/>
                    <a:gd name="connsiteY7" fmla="*/ 28985 h 130810"/>
                    <a:gd name="connsiteX8" fmla="*/ 75499 w 77495"/>
                    <a:gd name="connsiteY8" fmla="*/ 28985 h 130810"/>
                    <a:gd name="connsiteX9" fmla="*/ 75499 w 77495"/>
                    <a:gd name="connsiteY9" fmla="*/ 55128 h 130810"/>
                    <a:gd name="connsiteX10" fmla="*/ 53153 w 77495"/>
                    <a:gd name="connsiteY10" fmla="*/ 55128 h 130810"/>
                    <a:gd name="connsiteX11" fmla="*/ 53153 w 77495"/>
                    <a:gd name="connsiteY11" fmla="*/ 93774 h 130810"/>
                    <a:gd name="connsiteX12" fmla="*/ 55816 w 77495"/>
                    <a:gd name="connsiteY12" fmla="*/ 100879 h 130810"/>
                    <a:gd name="connsiteX13" fmla="*/ 64849 w 77495"/>
                    <a:gd name="connsiteY13" fmla="*/ 102868 h 130810"/>
                    <a:gd name="connsiteX14" fmla="*/ 77496 w 77495"/>
                    <a:gd name="connsiteY14" fmla="*/ 101731 h 130810"/>
                    <a:gd name="connsiteX15" fmla="*/ 77496 w 77495"/>
                    <a:gd name="connsiteY15" fmla="*/ 128443 h 130810"/>
                    <a:gd name="connsiteX16" fmla="*/ 53724 w 77495"/>
                    <a:gd name="connsiteY16" fmla="*/ 130811 h 130810"/>
                    <a:gd name="connsiteX17" fmla="*/ 25293 w 77495"/>
                    <a:gd name="connsiteY17" fmla="*/ 123422 h 130810"/>
                    <a:gd name="connsiteX18" fmla="*/ 17306 w 77495"/>
                    <a:gd name="connsiteY18" fmla="*/ 96048 h 13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495" h="130810">
                      <a:moveTo>
                        <a:pt x="17306" y="96048"/>
                      </a:moveTo>
                      <a:lnTo>
                        <a:pt x="17306" y="55128"/>
                      </a:lnTo>
                      <a:lnTo>
                        <a:pt x="0" y="55128"/>
                      </a:lnTo>
                      <a:lnTo>
                        <a:pt x="0" y="28985"/>
                      </a:lnTo>
                      <a:lnTo>
                        <a:pt x="17306" y="28985"/>
                      </a:lnTo>
                      <a:lnTo>
                        <a:pt x="17306" y="0"/>
                      </a:lnTo>
                      <a:lnTo>
                        <a:pt x="53153" y="0"/>
                      </a:lnTo>
                      <a:lnTo>
                        <a:pt x="53153" y="28985"/>
                      </a:lnTo>
                      <a:lnTo>
                        <a:pt x="75499" y="28985"/>
                      </a:lnTo>
                      <a:lnTo>
                        <a:pt x="75499" y="55128"/>
                      </a:lnTo>
                      <a:lnTo>
                        <a:pt x="53153" y="55128"/>
                      </a:lnTo>
                      <a:lnTo>
                        <a:pt x="53153" y="93774"/>
                      </a:lnTo>
                      <a:cubicBezTo>
                        <a:pt x="53153" y="97185"/>
                        <a:pt x="54044" y="99553"/>
                        <a:pt x="55816" y="100879"/>
                      </a:cubicBezTo>
                      <a:cubicBezTo>
                        <a:pt x="57588" y="102205"/>
                        <a:pt x="60605" y="102868"/>
                        <a:pt x="64849" y="102868"/>
                      </a:cubicBezTo>
                      <a:cubicBezTo>
                        <a:pt x="69983" y="102868"/>
                        <a:pt x="74202" y="102489"/>
                        <a:pt x="77496" y="101731"/>
                      </a:cubicBezTo>
                      <a:lnTo>
                        <a:pt x="77496" y="128443"/>
                      </a:lnTo>
                      <a:cubicBezTo>
                        <a:pt x="69949" y="130018"/>
                        <a:pt x="62031" y="130811"/>
                        <a:pt x="53724" y="130811"/>
                      </a:cubicBezTo>
                      <a:cubicBezTo>
                        <a:pt x="40092" y="130811"/>
                        <a:pt x="30618" y="128348"/>
                        <a:pt x="25293" y="123422"/>
                      </a:cubicBezTo>
                      <a:cubicBezTo>
                        <a:pt x="19968" y="118307"/>
                        <a:pt x="17306" y="109188"/>
                        <a:pt x="17306" y="96048"/>
                      </a:cubicBezTo>
                      <a:close/>
                    </a:path>
                  </a:pathLst>
                </a:custGeom>
                <a:solidFill>
                  <a:srgbClr val="005184"/>
                </a:solidFill>
                <a:ln w="0"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81760967-DDDA-A8EA-40A4-F07E64CEC40D}"/>
                    </a:ext>
                  </a:extLst>
                </p:cNvPr>
                <p:cNvSpPr/>
                <p:nvPr/>
              </p:nvSpPr>
              <p:spPr>
                <a:xfrm>
                  <a:off x="6509909" y="3526550"/>
                  <a:ext cx="39175" cy="143124"/>
                </a:xfrm>
                <a:custGeom>
                  <a:avLst/>
                  <a:gdLst>
                    <a:gd name="connsiteX0" fmla="*/ 39176 w 39175"/>
                    <a:gd name="connsiteY0" fmla="*/ 18565 h 143124"/>
                    <a:gd name="connsiteX1" fmla="*/ 33565 w 39175"/>
                    <a:gd name="connsiteY1" fmla="*/ 31732 h 143124"/>
                    <a:gd name="connsiteX2" fmla="*/ 19493 w 39175"/>
                    <a:gd name="connsiteY2" fmla="*/ 37036 h 143124"/>
                    <a:gd name="connsiteX3" fmla="*/ 5515 w 39175"/>
                    <a:gd name="connsiteY3" fmla="*/ 31732 h 143124"/>
                    <a:gd name="connsiteX4" fmla="*/ 0 w 39175"/>
                    <a:gd name="connsiteY4" fmla="*/ 18565 h 143124"/>
                    <a:gd name="connsiteX5" fmla="*/ 5515 w 39175"/>
                    <a:gd name="connsiteY5" fmla="*/ 5399 h 143124"/>
                    <a:gd name="connsiteX6" fmla="*/ 19493 w 39175"/>
                    <a:gd name="connsiteY6" fmla="*/ 0 h 143124"/>
                    <a:gd name="connsiteX7" fmla="*/ 33565 w 39175"/>
                    <a:gd name="connsiteY7" fmla="*/ 5399 h 143124"/>
                    <a:gd name="connsiteX8" fmla="*/ 39176 w 39175"/>
                    <a:gd name="connsiteY8" fmla="*/ 18565 h 143124"/>
                    <a:gd name="connsiteX9" fmla="*/ 37464 w 39175"/>
                    <a:gd name="connsiteY9" fmla="*/ 44235 h 143124"/>
                    <a:gd name="connsiteX10" fmla="*/ 37464 w 39175"/>
                    <a:gd name="connsiteY10" fmla="*/ 143125 h 143124"/>
                    <a:gd name="connsiteX11" fmla="*/ 1617 w 39175"/>
                    <a:gd name="connsiteY11" fmla="*/ 143125 h 143124"/>
                    <a:gd name="connsiteX12" fmla="*/ 1617 w 39175"/>
                    <a:gd name="connsiteY12" fmla="*/ 44235 h 143124"/>
                    <a:gd name="connsiteX13" fmla="*/ 37464 w 39175"/>
                    <a:gd name="connsiteY13" fmla="*/ 44235 h 14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75" h="143124">
                      <a:moveTo>
                        <a:pt x="39176" y="18565"/>
                      </a:moveTo>
                      <a:cubicBezTo>
                        <a:pt x="39176" y="23810"/>
                        <a:pt x="37308" y="28201"/>
                        <a:pt x="33565" y="31732"/>
                      </a:cubicBezTo>
                      <a:cubicBezTo>
                        <a:pt x="29823" y="35271"/>
                        <a:pt x="25137" y="37036"/>
                        <a:pt x="19493" y="37036"/>
                      </a:cubicBezTo>
                      <a:cubicBezTo>
                        <a:pt x="13917" y="37036"/>
                        <a:pt x="9258" y="35271"/>
                        <a:pt x="5515" y="31732"/>
                      </a:cubicBezTo>
                      <a:cubicBezTo>
                        <a:pt x="1841" y="28261"/>
                        <a:pt x="0" y="23870"/>
                        <a:pt x="0" y="18565"/>
                      </a:cubicBezTo>
                      <a:cubicBezTo>
                        <a:pt x="0" y="13261"/>
                        <a:pt x="1841" y="8878"/>
                        <a:pt x="5515" y="5399"/>
                      </a:cubicBezTo>
                      <a:cubicBezTo>
                        <a:pt x="9128" y="1800"/>
                        <a:pt x="13787" y="0"/>
                        <a:pt x="19493" y="0"/>
                      </a:cubicBezTo>
                      <a:cubicBezTo>
                        <a:pt x="25258" y="0"/>
                        <a:pt x="29952" y="1800"/>
                        <a:pt x="33565" y="5399"/>
                      </a:cubicBezTo>
                      <a:cubicBezTo>
                        <a:pt x="37308" y="8938"/>
                        <a:pt x="39176" y="13330"/>
                        <a:pt x="39176" y="18565"/>
                      </a:cubicBezTo>
                      <a:close/>
                      <a:moveTo>
                        <a:pt x="37464" y="44235"/>
                      </a:moveTo>
                      <a:lnTo>
                        <a:pt x="37464" y="143125"/>
                      </a:lnTo>
                      <a:lnTo>
                        <a:pt x="1617" y="143125"/>
                      </a:lnTo>
                      <a:lnTo>
                        <a:pt x="1617" y="44235"/>
                      </a:lnTo>
                      <a:lnTo>
                        <a:pt x="37464" y="44235"/>
                      </a:lnTo>
                      <a:close/>
                    </a:path>
                  </a:pathLst>
                </a:custGeom>
                <a:solidFill>
                  <a:srgbClr val="005184"/>
                </a:solidFill>
                <a:ln w="0"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D7F90070-525C-7C42-EBCF-5D83982638D9}"/>
                    </a:ext>
                  </a:extLst>
                </p:cNvPr>
                <p:cNvSpPr/>
                <p:nvPr/>
              </p:nvSpPr>
              <p:spPr>
                <a:xfrm>
                  <a:off x="6565647" y="3567849"/>
                  <a:ext cx="91663" cy="104762"/>
                </a:xfrm>
                <a:custGeom>
                  <a:avLst/>
                  <a:gdLst>
                    <a:gd name="connsiteX0" fmla="*/ 45927 w 91663"/>
                    <a:gd name="connsiteY0" fmla="*/ 65169 h 104762"/>
                    <a:gd name="connsiteX1" fmla="*/ 28811 w 91663"/>
                    <a:gd name="connsiteY1" fmla="*/ 60906 h 104762"/>
                    <a:gd name="connsiteX2" fmla="*/ 2282 w 91663"/>
                    <a:gd name="connsiteY2" fmla="*/ 31258 h 104762"/>
                    <a:gd name="connsiteX3" fmla="*/ 13407 w 91663"/>
                    <a:gd name="connsiteY3" fmla="*/ 8714 h 104762"/>
                    <a:gd name="connsiteX4" fmla="*/ 42979 w 91663"/>
                    <a:gd name="connsiteY4" fmla="*/ 0 h 104762"/>
                    <a:gd name="connsiteX5" fmla="*/ 74357 w 91663"/>
                    <a:gd name="connsiteY5" fmla="*/ 7767 h 104762"/>
                    <a:gd name="connsiteX6" fmla="*/ 87004 w 91663"/>
                    <a:gd name="connsiteY6" fmla="*/ 32205 h 104762"/>
                    <a:gd name="connsiteX7" fmla="*/ 56862 w 91663"/>
                    <a:gd name="connsiteY7" fmla="*/ 32205 h 104762"/>
                    <a:gd name="connsiteX8" fmla="*/ 46117 w 91663"/>
                    <a:gd name="connsiteY8" fmla="*/ 24628 h 104762"/>
                    <a:gd name="connsiteX9" fmla="*/ 40455 w 91663"/>
                    <a:gd name="connsiteY9" fmla="*/ 26427 h 104762"/>
                    <a:gd name="connsiteX10" fmla="*/ 38320 w 91663"/>
                    <a:gd name="connsiteY10" fmla="*/ 30785 h 104762"/>
                    <a:gd name="connsiteX11" fmla="*/ 49064 w 91663"/>
                    <a:gd name="connsiteY11" fmla="*/ 37983 h 104762"/>
                    <a:gd name="connsiteX12" fmla="*/ 65229 w 91663"/>
                    <a:gd name="connsiteY12" fmla="*/ 42056 h 104762"/>
                    <a:gd name="connsiteX13" fmla="*/ 91663 w 91663"/>
                    <a:gd name="connsiteY13" fmla="*/ 71325 h 104762"/>
                    <a:gd name="connsiteX14" fmla="*/ 80443 w 91663"/>
                    <a:gd name="connsiteY14" fmla="*/ 95764 h 104762"/>
                    <a:gd name="connsiteX15" fmla="*/ 48019 w 91663"/>
                    <a:gd name="connsiteY15" fmla="*/ 104762 h 104762"/>
                    <a:gd name="connsiteX16" fmla="*/ 0 w 91663"/>
                    <a:gd name="connsiteY16" fmla="*/ 70189 h 104762"/>
                    <a:gd name="connsiteX17" fmla="*/ 31283 w 91663"/>
                    <a:gd name="connsiteY17" fmla="*/ 70189 h 104762"/>
                    <a:gd name="connsiteX18" fmla="*/ 44786 w 91663"/>
                    <a:gd name="connsiteY18" fmla="*/ 80135 h 104762"/>
                    <a:gd name="connsiteX19" fmla="*/ 55626 w 91663"/>
                    <a:gd name="connsiteY19" fmla="*/ 72178 h 104762"/>
                    <a:gd name="connsiteX20" fmla="*/ 53534 w 91663"/>
                    <a:gd name="connsiteY20" fmla="*/ 67821 h 104762"/>
                    <a:gd name="connsiteX21" fmla="*/ 45927 w 91663"/>
                    <a:gd name="connsiteY21" fmla="*/ 6516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63" h="104762">
                      <a:moveTo>
                        <a:pt x="45927" y="65169"/>
                      </a:moveTo>
                      <a:lnTo>
                        <a:pt x="28811" y="60906"/>
                      </a:lnTo>
                      <a:cubicBezTo>
                        <a:pt x="11125" y="56618"/>
                        <a:pt x="2282" y="46732"/>
                        <a:pt x="2282" y="31258"/>
                      </a:cubicBezTo>
                      <a:cubicBezTo>
                        <a:pt x="2282" y="21855"/>
                        <a:pt x="5990" y="14337"/>
                        <a:pt x="13407" y="8714"/>
                      </a:cubicBezTo>
                      <a:cubicBezTo>
                        <a:pt x="21074" y="2910"/>
                        <a:pt x="30937" y="0"/>
                        <a:pt x="42979" y="0"/>
                      </a:cubicBezTo>
                      <a:cubicBezTo>
                        <a:pt x="55781" y="0"/>
                        <a:pt x="66240" y="2592"/>
                        <a:pt x="74357" y="7767"/>
                      </a:cubicBezTo>
                      <a:cubicBezTo>
                        <a:pt x="82595" y="13011"/>
                        <a:pt x="86814" y="21157"/>
                        <a:pt x="87004" y="32205"/>
                      </a:cubicBezTo>
                      <a:lnTo>
                        <a:pt x="56862" y="32205"/>
                      </a:lnTo>
                      <a:cubicBezTo>
                        <a:pt x="55720" y="27159"/>
                        <a:pt x="52142" y="24628"/>
                        <a:pt x="46117" y="24628"/>
                      </a:cubicBezTo>
                      <a:cubicBezTo>
                        <a:pt x="43774" y="24628"/>
                        <a:pt x="41890" y="25230"/>
                        <a:pt x="40455" y="26427"/>
                      </a:cubicBezTo>
                      <a:cubicBezTo>
                        <a:pt x="39037" y="27633"/>
                        <a:pt x="38320" y="29080"/>
                        <a:pt x="38320" y="30785"/>
                      </a:cubicBezTo>
                      <a:cubicBezTo>
                        <a:pt x="38320" y="33885"/>
                        <a:pt x="41899" y="36278"/>
                        <a:pt x="49064" y="37983"/>
                      </a:cubicBezTo>
                      <a:lnTo>
                        <a:pt x="65229" y="42056"/>
                      </a:lnTo>
                      <a:cubicBezTo>
                        <a:pt x="82855" y="46293"/>
                        <a:pt x="91663" y="56049"/>
                        <a:pt x="91663" y="71325"/>
                      </a:cubicBezTo>
                      <a:cubicBezTo>
                        <a:pt x="91663" y="81624"/>
                        <a:pt x="87920" y="89770"/>
                        <a:pt x="80443" y="95764"/>
                      </a:cubicBezTo>
                      <a:cubicBezTo>
                        <a:pt x="72966" y="101766"/>
                        <a:pt x="62152" y="104762"/>
                        <a:pt x="48019" y="104762"/>
                      </a:cubicBezTo>
                      <a:cubicBezTo>
                        <a:pt x="18352" y="104762"/>
                        <a:pt x="2343" y="93241"/>
                        <a:pt x="0" y="70189"/>
                      </a:cubicBezTo>
                      <a:lnTo>
                        <a:pt x="31283" y="70189"/>
                      </a:lnTo>
                      <a:cubicBezTo>
                        <a:pt x="32615" y="76819"/>
                        <a:pt x="37118" y="80135"/>
                        <a:pt x="44786" y="80135"/>
                      </a:cubicBezTo>
                      <a:cubicBezTo>
                        <a:pt x="52012" y="80135"/>
                        <a:pt x="55626" y="77482"/>
                        <a:pt x="55626" y="72178"/>
                      </a:cubicBezTo>
                      <a:cubicBezTo>
                        <a:pt x="55626" y="70283"/>
                        <a:pt x="54925" y="68837"/>
                        <a:pt x="53534" y="67821"/>
                      </a:cubicBezTo>
                      <a:cubicBezTo>
                        <a:pt x="52142" y="66813"/>
                        <a:pt x="49600" y="65926"/>
                        <a:pt x="45927" y="65168"/>
                      </a:cubicBezTo>
                      <a:close/>
                    </a:path>
                  </a:pathLst>
                </a:custGeom>
                <a:solidFill>
                  <a:srgbClr val="005184"/>
                </a:solidFill>
                <a:ln w="0"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F7375253-B493-B96C-4E1F-359014EA0F61}"/>
                    </a:ext>
                  </a:extLst>
                </p:cNvPr>
                <p:cNvSpPr/>
                <p:nvPr/>
              </p:nvSpPr>
              <p:spPr>
                <a:xfrm>
                  <a:off x="6670933" y="3567849"/>
                  <a:ext cx="105356" cy="104762"/>
                </a:xfrm>
                <a:custGeom>
                  <a:avLst/>
                  <a:gdLst>
                    <a:gd name="connsiteX0" fmla="*/ 104310 w 105356"/>
                    <a:gd name="connsiteY0" fmla="*/ 41678 h 104762"/>
                    <a:gd name="connsiteX1" fmla="*/ 70459 w 105356"/>
                    <a:gd name="connsiteY1" fmla="*/ 41678 h 104762"/>
                    <a:gd name="connsiteX2" fmla="*/ 53724 w 105356"/>
                    <a:gd name="connsiteY2" fmla="*/ 28511 h 104762"/>
                    <a:gd name="connsiteX3" fmla="*/ 40835 w 105356"/>
                    <a:gd name="connsiteY3" fmla="*/ 35288 h 104762"/>
                    <a:gd name="connsiteX4" fmla="*/ 35753 w 105356"/>
                    <a:gd name="connsiteY4" fmla="*/ 52381 h 104762"/>
                    <a:gd name="connsiteX5" fmla="*/ 40697 w 105356"/>
                    <a:gd name="connsiteY5" fmla="*/ 69767 h 104762"/>
                    <a:gd name="connsiteX6" fmla="*/ 53724 w 105356"/>
                    <a:gd name="connsiteY6" fmla="*/ 76440 h 104762"/>
                    <a:gd name="connsiteX7" fmla="*/ 64944 w 105356"/>
                    <a:gd name="connsiteY7" fmla="*/ 72324 h 104762"/>
                    <a:gd name="connsiteX8" fmla="*/ 71220 w 105356"/>
                    <a:gd name="connsiteY8" fmla="*/ 60338 h 104762"/>
                    <a:gd name="connsiteX9" fmla="*/ 105356 w 105356"/>
                    <a:gd name="connsiteY9" fmla="*/ 60338 h 104762"/>
                    <a:gd name="connsiteX10" fmla="*/ 88716 w 105356"/>
                    <a:gd name="connsiteY10" fmla="*/ 93301 h 104762"/>
                    <a:gd name="connsiteX11" fmla="*/ 53344 w 105356"/>
                    <a:gd name="connsiteY11" fmla="*/ 104762 h 104762"/>
                    <a:gd name="connsiteX12" fmla="*/ 15119 w 105356"/>
                    <a:gd name="connsiteY12" fmla="*/ 90365 h 104762"/>
                    <a:gd name="connsiteX13" fmla="*/ 0 w 105356"/>
                    <a:gd name="connsiteY13" fmla="*/ 52381 h 104762"/>
                    <a:gd name="connsiteX14" fmla="*/ 15119 w 105356"/>
                    <a:gd name="connsiteY14" fmla="*/ 14492 h 104762"/>
                    <a:gd name="connsiteX15" fmla="*/ 53344 w 105356"/>
                    <a:gd name="connsiteY15" fmla="*/ 0 h 104762"/>
                    <a:gd name="connsiteX16" fmla="*/ 88716 w 105356"/>
                    <a:gd name="connsiteY16" fmla="*/ 11840 h 104762"/>
                    <a:gd name="connsiteX17" fmla="*/ 104310 w 105356"/>
                    <a:gd name="connsiteY17" fmla="*/ 4167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356" h="104762">
                      <a:moveTo>
                        <a:pt x="104310" y="41678"/>
                      </a:moveTo>
                      <a:lnTo>
                        <a:pt x="70459" y="41678"/>
                      </a:lnTo>
                      <a:cubicBezTo>
                        <a:pt x="68047" y="32903"/>
                        <a:pt x="62472" y="28511"/>
                        <a:pt x="53724" y="28511"/>
                      </a:cubicBezTo>
                      <a:cubicBezTo>
                        <a:pt x="48529" y="28511"/>
                        <a:pt x="44233" y="30776"/>
                        <a:pt x="40835" y="35288"/>
                      </a:cubicBezTo>
                      <a:cubicBezTo>
                        <a:pt x="37447" y="39800"/>
                        <a:pt x="35753" y="45501"/>
                        <a:pt x="35753" y="52381"/>
                      </a:cubicBezTo>
                      <a:cubicBezTo>
                        <a:pt x="35753" y="59520"/>
                        <a:pt x="37404" y="65315"/>
                        <a:pt x="40697" y="69767"/>
                      </a:cubicBezTo>
                      <a:cubicBezTo>
                        <a:pt x="43991" y="74219"/>
                        <a:pt x="48339" y="76440"/>
                        <a:pt x="53724" y="76440"/>
                      </a:cubicBezTo>
                      <a:cubicBezTo>
                        <a:pt x="58098" y="76440"/>
                        <a:pt x="61841" y="75071"/>
                        <a:pt x="64944" y="72324"/>
                      </a:cubicBezTo>
                      <a:cubicBezTo>
                        <a:pt x="68047" y="69577"/>
                        <a:pt x="70139" y="65582"/>
                        <a:pt x="71220" y="60338"/>
                      </a:cubicBezTo>
                      <a:lnTo>
                        <a:pt x="105356" y="60338"/>
                      </a:lnTo>
                      <a:cubicBezTo>
                        <a:pt x="104025" y="74546"/>
                        <a:pt x="98475" y="85534"/>
                        <a:pt x="88716" y="93301"/>
                      </a:cubicBezTo>
                      <a:cubicBezTo>
                        <a:pt x="79147" y="100948"/>
                        <a:pt x="67356" y="104762"/>
                        <a:pt x="53344" y="104762"/>
                      </a:cubicBezTo>
                      <a:cubicBezTo>
                        <a:pt x="38069" y="104762"/>
                        <a:pt x="25328" y="99966"/>
                        <a:pt x="15119" y="90365"/>
                      </a:cubicBezTo>
                      <a:cubicBezTo>
                        <a:pt x="5040" y="80892"/>
                        <a:pt x="0" y="68234"/>
                        <a:pt x="0" y="52381"/>
                      </a:cubicBezTo>
                      <a:cubicBezTo>
                        <a:pt x="0" y="36786"/>
                        <a:pt x="5040" y="24154"/>
                        <a:pt x="15119" y="14492"/>
                      </a:cubicBezTo>
                      <a:cubicBezTo>
                        <a:pt x="25198" y="4831"/>
                        <a:pt x="37940" y="0"/>
                        <a:pt x="53344" y="0"/>
                      </a:cubicBezTo>
                      <a:cubicBezTo>
                        <a:pt x="68047" y="0"/>
                        <a:pt x="79838" y="3952"/>
                        <a:pt x="88716" y="11840"/>
                      </a:cubicBezTo>
                      <a:cubicBezTo>
                        <a:pt x="97784" y="19926"/>
                        <a:pt x="102979" y="29872"/>
                        <a:pt x="104310" y="41678"/>
                      </a:cubicBezTo>
                      <a:close/>
                    </a:path>
                  </a:pathLst>
                </a:custGeom>
                <a:solidFill>
                  <a:srgbClr val="005184"/>
                </a:solidFill>
                <a:ln w="0"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5603A61D-C5EB-5F99-C4D9-777F0759F507}"/>
                    </a:ext>
                  </a:extLst>
                </p:cNvPr>
                <p:cNvSpPr/>
                <p:nvPr/>
              </p:nvSpPr>
              <p:spPr>
                <a:xfrm>
                  <a:off x="6794943" y="3533843"/>
                  <a:ext cx="101267" cy="135831"/>
                </a:xfrm>
                <a:custGeom>
                  <a:avLst/>
                  <a:gdLst>
                    <a:gd name="connsiteX0" fmla="*/ 35847 w 101267"/>
                    <a:gd name="connsiteY0" fmla="*/ 135831 h 135831"/>
                    <a:gd name="connsiteX1" fmla="*/ 0 w 101267"/>
                    <a:gd name="connsiteY1" fmla="*/ 135831 h 135831"/>
                    <a:gd name="connsiteX2" fmla="*/ 0 w 101267"/>
                    <a:gd name="connsiteY2" fmla="*/ 0 h 135831"/>
                    <a:gd name="connsiteX3" fmla="*/ 35847 w 101267"/>
                    <a:gd name="connsiteY3" fmla="*/ 0 h 135831"/>
                    <a:gd name="connsiteX4" fmla="*/ 35847 w 101267"/>
                    <a:gd name="connsiteY4" fmla="*/ 47929 h 135831"/>
                    <a:gd name="connsiteX5" fmla="*/ 36608 w 101267"/>
                    <a:gd name="connsiteY5" fmla="*/ 47929 h 135831"/>
                    <a:gd name="connsiteX6" fmla="*/ 50629 w 101267"/>
                    <a:gd name="connsiteY6" fmla="*/ 37751 h 135831"/>
                    <a:gd name="connsiteX7" fmla="*/ 69508 w 101267"/>
                    <a:gd name="connsiteY7" fmla="*/ 34005 h 135831"/>
                    <a:gd name="connsiteX8" fmla="*/ 93418 w 101267"/>
                    <a:gd name="connsiteY8" fmla="*/ 43055 h 135831"/>
                    <a:gd name="connsiteX9" fmla="*/ 101267 w 101267"/>
                    <a:gd name="connsiteY9" fmla="*/ 71989 h 135831"/>
                    <a:gd name="connsiteX10" fmla="*/ 101267 w 101267"/>
                    <a:gd name="connsiteY10" fmla="*/ 135831 h 135831"/>
                    <a:gd name="connsiteX11" fmla="*/ 65419 w 101267"/>
                    <a:gd name="connsiteY11" fmla="*/ 135831 h 135831"/>
                    <a:gd name="connsiteX12" fmla="*/ 65419 w 101267"/>
                    <a:gd name="connsiteY12" fmla="*/ 81082 h 135831"/>
                    <a:gd name="connsiteX13" fmla="*/ 61573 w 101267"/>
                    <a:gd name="connsiteY13" fmla="*/ 68105 h 135831"/>
                    <a:gd name="connsiteX14" fmla="*/ 50776 w 101267"/>
                    <a:gd name="connsiteY14" fmla="*/ 63463 h 135831"/>
                    <a:gd name="connsiteX15" fmla="*/ 39936 w 101267"/>
                    <a:gd name="connsiteY15" fmla="*/ 68062 h 135831"/>
                    <a:gd name="connsiteX16" fmla="*/ 35847 w 101267"/>
                    <a:gd name="connsiteY16" fmla="*/ 81082 h 135831"/>
                    <a:gd name="connsiteX17" fmla="*/ 35847 w 101267"/>
                    <a:gd name="connsiteY17" fmla="*/ 135831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267" h="135831">
                      <a:moveTo>
                        <a:pt x="35847" y="135831"/>
                      </a:moveTo>
                      <a:lnTo>
                        <a:pt x="0" y="135831"/>
                      </a:lnTo>
                      <a:lnTo>
                        <a:pt x="0" y="0"/>
                      </a:lnTo>
                      <a:lnTo>
                        <a:pt x="35847" y="0"/>
                      </a:lnTo>
                      <a:lnTo>
                        <a:pt x="35847" y="47929"/>
                      </a:lnTo>
                      <a:lnTo>
                        <a:pt x="36608" y="47929"/>
                      </a:lnTo>
                      <a:cubicBezTo>
                        <a:pt x="40031" y="43641"/>
                        <a:pt x="44708" y="40248"/>
                        <a:pt x="50629" y="37751"/>
                      </a:cubicBezTo>
                      <a:cubicBezTo>
                        <a:pt x="56559" y="35254"/>
                        <a:pt x="62852" y="34005"/>
                        <a:pt x="69508" y="34005"/>
                      </a:cubicBezTo>
                      <a:cubicBezTo>
                        <a:pt x="80219" y="34005"/>
                        <a:pt x="88197" y="37028"/>
                        <a:pt x="93418" y="43055"/>
                      </a:cubicBezTo>
                      <a:cubicBezTo>
                        <a:pt x="98657" y="49083"/>
                        <a:pt x="101267" y="58727"/>
                        <a:pt x="101267" y="71989"/>
                      </a:cubicBezTo>
                      <a:lnTo>
                        <a:pt x="101267" y="135831"/>
                      </a:lnTo>
                      <a:lnTo>
                        <a:pt x="65419" y="135831"/>
                      </a:lnTo>
                      <a:lnTo>
                        <a:pt x="65419" y="81082"/>
                      </a:lnTo>
                      <a:cubicBezTo>
                        <a:pt x="65419" y="75528"/>
                        <a:pt x="64131" y="71205"/>
                        <a:pt x="61573" y="68105"/>
                      </a:cubicBezTo>
                      <a:cubicBezTo>
                        <a:pt x="58997" y="65014"/>
                        <a:pt x="55401" y="63463"/>
                        <a:pt x="50776" y="63463"/>
                      </a:cubicBezTo>
                      <a:cubicBezTo>
                        <a:pt x="46273" y="63463"/>
                        <a:pt x="42659" y="64996"/>
                        <a:pt x="39936" y="68062"/>
                      </a:cubicBezTo>
                      <a:cubicBezTo>
                        <a:pt x="37213" y="71127"/>
                        <a:pt x="35847" y="75467"/>
                        <a:pt x="35847" y="81082"/>
                      </a:cubicBezTo>
                      <a:lnTo>
                        <a:pt x="35847" y="135831"/>
                      </a:lnTo>
                      <a:close/>
                    </a:path>
                  </a:pathLst>
                </a:custGeom>
                <a:solidFill>
                  <a:srgbClr val="005184"/>
                </a:solidFill>
                <a:ln w="0"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646C033E-B7B0-3C78-4CD9-E0E4E2F13265}"/>
                    </a:ext>
                  </a:extLst>
                </p:cNvPr>
                <p:cNvSpPr/>
                <p:nvPr/>
              </p:nvSpPr>
              <p:spPr>
                <a:xfrm>
                  <a:off x="6914303" y="3567849"/>
                  <a:ext cx="105070" cy="104762"/>
                </a:xfrm>
                <a:custGeom>
                  <a:avLst/>
                  <a:gdLst>
                    <a:gd name="connsiteX0" fmla="*/ 104310 w 105070"/>
                    <a:gd name="connsiteY0" fmla="*/ 59296 h 104762"/>
                    <a:gd name="connsiteX1" fmla="*/ 35943 w 105070"/>
                    <a:gd name="connsiteY1" fmla="*/ 59296 h 104762"/>
                    <a:gd name="connsiteX2" fmla="*/ 54484 w 105070"/>
                    <a:gd name="connsiteY2" fmla="*/ 79282 h 104762"/>
                    <a:gd name="connsiteX3" fmla="*/ 70839 w 105070"/>
                    <a:gd name="connsiteY3" fmla="*/ 68673 h 104762"/>
                    <a:gd name="connsiteX4" fmla="*/ 104690 w 105070"/>
                    <a:gd name="connsiteY4" fmla="*/ 68673 h 104762"/>
                    <a:gd name="connsiteX5" fmla="*/ 86054 w 105070"/>
                    <a:gd name="connsiteY5" fmla="*/ 95437 h 104762"/>
                    <a:gd name="connsiteX6" fmla="*/ 53153 w 105070"/>
                    <a:gd name="connsiteY6" fmla="*/ 104762 h 104762"/>
                    <a:gd name="connsiteX7" fmla="*/ 14738 w 105070"/>
                    <a:gd name="connsiteY7" fmla="*/ 90365 h 104762"/>
                    <a:gd name="connsiteX8" fmla="*/ 0 w 105070"/>
                    <a:gd name="connsiteY8" fmla="*/ 52381 h 104762"/>
                    <a:gd name="connsiteX9" fmla="*/ 14928 w 105070"/>
                    <a:gd name="connsiteY9" fmla="*/ 14492 h 104762"/>
                    <a:gd name="connsiteX10" fmla="*/ 53344 w 105070"/>
                    <a:gd name="connsiteY10" fmla="*/ 0 h 104762"/>
                    <a:gd name="connsiteX11" fmla="*/ 66751 w 105070"/>
                    <a:gd name="connsiteY11" fmla="*/ 1326 h 104762"/>
                    <a:gd name="connsiteX12" fmla="*/ 80495 w 105070"/>
                    <a:gd name="connsiteY12" fmla="*/ 6252 h 104762"/>
                    <a:gd name="connsiteX13" fmla="*/ 92900 w 105070"/>
                    <a:gd name="connsiteY13" fmla="*/ 15345 h 104762"/>
                    <a:gd name="connsiteX14" fmla="*/ 101648 w 105070"/>
                    <a:gd name="connsiteY14" fmla="*/ 29889 h 104762"/>
                    <a:gd name="connsiteX15" fmla="*/ 105071 w 105070"/>
                    <a:gd name="connsiteY15" fmla="*/ 50392 h 104762"/>
                    <a:gd name="connsiteX16" fmla="*/ 104310 w 105070"/>
                    <a:gd name="connsiteY16" fmla="*/ 59296 h 104762"/>
                    <a:gd name="connsiteX17" fmla="*/ 65091 w 105070"/>
                    <a:gd name="connsiteY17" fmla="*/ 29458 h 104762"/>
                    <a:gd name="connsiteX18" fmla="*/ 53914 w 105070"/>
                    <a:gd name="connsiteY18" fmla="*/ 25196 h 104762"/>
                    <a:gd name="connsiteX19" fmla="*/ 42547 w 105070"/>
                    <a:gd name="connsiteY19" fmla="*/ 29415 h 104762"/>
                    <a:gd name="connsiteX20" fmla="*/ 36608 w 105070"/>
                    <a:gd name="connsiteY20" fmla="*/ 41109 h 104762"/>
                    <a:gd name="connsiteX21" fmla="*/ 70839 w 105070"/>
                    <a:gd name="connsiteY21" fmla="*/ 41109 h 104762"/>
                    <a:gd name="connsiteX22" fmla="*/ 65091 w 105070"/>
                    <a:gd name="connsiteY22" fmla="*/ 29458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070" h="104762">
                      <a:moveTo>
                        <a:pt x="104310" y="59296"/>
                      </a:moveTo>
                      <a:lnTo>
                        <a:pt x="35943" y="59296"/>
                      </a:lnTo>
                      <a:cubicBezTo>
                        <a:pt x="37084" y="72626"/>
                        <a:pt x="43264" y="79282"/>
                        <a:pt x="54484" y="79282"/>
                      </a:cubicBezTo>
                      <a:cubicBezTo>
                        <a:pt x="62852" y="79282"/>
                        <a:pt x="68307" y="75752"/>
                        <a:pt x="70839" y="68673"/>
                      </a:cubicBezTo>
                      <a:lnTo>
                        <a:pt x="104690" y="68673"/>
                      </a:lnTo>
                      <a:cubicBezTo>
                        <a:pt x="101328" y="80298"/>
                        <a:pt x="95121" y="89219"/>
                        <a:pt x="86054" y="95437"/>
                      </a:cubicBezTo>
                      <a:cubicBezTo>
                        <a:pt x="76986" y="101654"/>
                        <a:pt x="66025" y="104762"/>
                        <a:pt x="53153" y="104762"/>
                      </a:cubicBezTo>
                      <a:cubicBezTo>
                        <a:pt x="37559" y="104762"/>
                        <a:pt x="24757" y="99966"/>
                        <a:pt x="14738" y="90365"/>
                      </a:cubicBezTo>
                      <a:cubicBezTo>
                        <a:pt x="4910" y="80772"/>
                        <a:pt x="0" y="68105"/>
                        <a:pt x="0" y="52381"/>
                      </a:cubicBezTo>
                      <a:cubicBezTo>
                        <a:pt x="0" y="36657"/>
                        <a:pt x="4979" y="24033"/>
                        <a:pt x="14928" y="14492"/>
                      </a:cubicBezTo>
                      <a:cubicBezTo>
                        <a:pt x="24818" y="4831"/>
                        <a:pt x="37620" y="0"/>
                        <a:pt x="53344" y="0"/>
                      </a:cubicBezTo>
                      <a:cubicBezTo>
                        <a:pt x="57847" y="0"/>
                        <a:pt x="62316" y="448"/>
                        <a:pt x="66751" y="1326"/>
                      </a:cubicBezTo>
                      <a:cubicBezTo>
                        <a:pt x="71185" y="2213"/>
                        <a:pt x="75767" y="3858"/>
                        <a:pt x="80495" y="6252"/>
                      </a:cubicBezTo>
                      <a:cubicBezTo>
                        <a:pt x="85215" y="8654"/>
                        <a:pt x="89347" y="11685"/>
                        <a:pt x="92900" y="15345"/>
                      </a:cubicBezTo>
                      <a:cubicBezTo>
                        <a:pt x="96452" y="19013"/>
                        <a:pt x="99366" y="23861"/>
                        <a:pt x="101648" y="29889"/>
                      </a:cubicBezTo>
                      <a:cubicBezTo>
                        <a:pt x="103930" y="35917"/>
                        <a:pt x="105071" y="42754"/>
                        <a:pt x="105071" y="50392"/>
                      </a:cubicBezTo>
                      <a:cubicBezTo>
                        <a:pt x="105071" y="53742"/>
                        <a:pt x="104820" y="56712"/>
                        <a:pt x="104310" y="59296"/>
                      </a:cubicBezTo>
                      <a:close/>
                      <a:moveTo>
                        <a:pt x="65091" y="29458"/>
                      </a:moveTo>
                      <a:cubicBezTo>
                        <a:pt x="62014" y="26617"/>
                        <a:pt x="58288" y="25196"/>
                        <a:pt x="53914" y="25196"/>
                      </a:cubicBezTo>
                      <a:cubicBezTo>
                        <a:pt x="49540" y="25196"/>
                        <a:pt x="45754" y="26608"/>
                        <a:pt x="42547" y="29415"/>
                      </a:cubicBezTo>
                      <a:cubicBezTo>
                        <a:pt x="39348" y="32223"/>
                        <a:pt x="37369" y="36123"/>
                        <a:pt x="36608" y="41109"/>
                      </a:cubicBezTo>
                      <a:lnTo>
                        <a:pt x="70839" y="41109"/>
                      </a:lnTo>
                      <a:cubicBezTo>
                        <a:pt x="70079" y="36184"/>
                        <a:pt x="68160" y="32300"/>
                        <a:pt x="65091" y="29458"/>
                      </a:cubicBezTo>
                      <a:close/>
                    </a:path>
                  </a:pathLst>
                </a:custGeom>
                <a:solidFill>
                  <a:srgbClr val="005184"/>
                </a:solidFill>
                <a:ln w="0"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6AD87D9F-E447-E110-D312-9725AFC9524D}"/>
                    </a:ext>
                  </a:extLst>
                </p:cNvPr>
                <p:cNvSpPr/>
                <p:nvPr/>
              </p:nvSpPr>
              <p:spPr>
                <a:xfrm>
                  <a:off x="7080842" y="3570785"/>
                  <a:ext cx="94040" cy="98889"/>
                </a:xfrm>
                <a:custGeom>
                  <a:avLst/>
                  <a:gdLst>
                    <a:gd name="connsiteX0" fmla="*/ 0 w 94040"/>
                    <a:gd name="connsiteY0" fmla="*/ 98890 h 98889"/>
                    <a:gd name="connsiteX1" fmla="*/ 0 w 94040"/>
                    <a:gd name="connsiteY1" fmla="*/ 77388 h 98889"/>
                    <a:gd name="connsiteX2" fmla="*/ 44596 w 94040"/>
                    <a:gd name="connsiteY2" fmla="*/ 26143 h 98889"/>
                    <a:gd name="connsiteX3" fmla="*/ 3328 w 94040"/>
                    <a:gd name="connsiteY3" fmla="*/ 26143 h 98889"/>
                    <a:gd name="connsiteX4" fmla="*/ 3328 w 94040"/>
                    <a:gd name="connsiteY4" fmla="*/ 0 h 98889"/>
                    <a:gd name="connsiteX5" fmla="*/ 91188 w 94040"/>
                    <a:gd name="connsiteY5" fmla="*/ 0 h 98889"/>
                    <a:gd name="connsiteX6" fmla="*/ 91188 w 94040"/>
                    <a:gd name="connsiteY6" fmla="*/ 21691 h 98889"/>
                    <a:gd name="connsiteX7" fmla="*/ 46593 w 94040"/>
                    <a:gd name="connsiteY7" fmla="*/ 72746 h 98889"/>
                    <a:gd name="connsiteX8" fmla="*/ 94041 w 94040"/>
                    <a:gd name="connsiteY8" fmla="*/ 72746 h 98889"/>
                    <a:gd name="connsiteX9" fmla="*/ 94041 w 94040"/>
                    <a:gd name="connsiteY9" fmla="*/ 98890 h 98889"/>
                    <a:gd name="connsiteX10" fmla="*/ 0 w 94040"/>
                    <a:gd name="connsiteY10" fmla="*/ 98890 h 9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040" h="98889">
                      <a:moveTo>
                        <a:pt x="0" y="98890"/>
                      </a:moveTo>
                      <a:lnTo>
                        <a:pt x="0" y="77388"/>
                      </a:lnTo>
                      <a:lnTo>
                        <a:pt x="44596" y="26143"/>
                      </a:lnTo>
                      <a:lnTo>
                        <a:pt x="3328" y="26143"/>
                      </a:lnTo>
                      <a:lnTo>
                        <a:pt x="3328" y="0"/>
                      </a:lnTo>
                      <a:lnTo>
                        <a:pt x="91188" y="0"/>
                      </a:lnTo>
                      <a:lnTo>
                        <a:pt x="91188" y="21691"/>
                      </a:lnTo>
                      <a:lnTo>
                        <a:pt x="46593" y="72746"/>
                      </a:lnTo>
                      <a:lnTo>
                        <a:pt x="94041" y="72746"/>
                      </a:lnTo>
                      <a:lnTo>
                        <a:pt x="94041" y="98890"/>
                      </a:lnTo>
                      <a:lnTo>
                        <a:pt x="0" y="98890"/>
                      </a:lnTo>
                      <a:close/>
                    </a:path>
                  </a:pathLst>
                </a:custGeom>
                <a:solidFill>
                  <a:srgbClr val="005184"/>
                </a:solidFill>
                <a:ln w="0"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D1B33A15-304F-3027-3FA3-FD9A5980E189}"/>
                    </a:ext>
                  </a:extLst>
                </p:cNvPr>
                <p:cNvSpPr/>
                <p:nvPr/>
              </p:nvSpPr>
              <p:spPr>
                <a:xfrm>
                  <a:off x="7187365" y="3567849"/>
                  <a:ext cx="107447" cy="104762"/>
                </a:xfrm>
                <a:custGeom>
                  <a:avLst/>
                  <a:gdLst>
                    <a:gd name="connsiteX0" fmla="*/ 0 w 107447"/>
                    <a:gd name="connsiteY0" fmla="*/ 52381 h 104762"/>
                    <a:gd name="connsiteX1" fmla="*/ 14928 w 107447"/>
                    <a:gd name="connsiteY1" fmla="*/ 14682 h 104762"/>
                    <a:gd name="connsiteX2" fmla="*/ 53724 w 107447"/>
                    <a:gd name="connsiteY2" fmla="*/ 0 h 104762"/>
                    <a:gd name="connsiteX3" fmla="*/ 92234 w 107447"/>
                    <a:gd name="connsiteY3" fmla="*/ 14682 h 104762"/>
                    <a:gd name="connsiteX4" fmla="*/ 107448 w 107447"/>
                    <a:gd name="connsiteY4" fmla="*/ 52381 h 104762"/>
                    <a:gd name="connsiteX5" fmla="*/ 92234 w 107447"/>
                    <a:gd name="connsiteY5" fmla="*/ 90175 h 104762"/>
                    <a:gd name="connsiteX6" fmla="*/ 53724 w 107447"/>
                    <a:gd name="connsiteY6" fmla="*/ 104762 h 104762"/>
                    <a:gd name="connsiteX7" fmla="*/ 14928 w 107447"/>
                    <a:gd name="connsiteY7" fmla="*/ 90175 h 104762"/>
                    <a:gd name="connsiteX8" fmla="*/ 0 w 107447"/>
                    <a:gd name="connsiteY8" fmla="*/ 52381 h 104762"/>
                    <a:gd name="connsiteX9" fmla="*/ 35943 w 107447"/>
                    <a:gd name="connsiteY9" fmla="*/ 52381 h 104762"/>
                    <a:gd name="connsiteX10" fmla="*/ 40792 w 107447"/>
                    <a:gd name="connsiteY10" fmla="*/ 69956 h 104762"/>
                    <a:gd name="connsiteX11" fmla="*/ 53724 w 107447"/>
                    <a:gd name="connsiteY11" fmla="*/ 76440 h 104762"/>
                    <a:gd name="connsiteX12" fmla="*/ 66509 w 107447"/>
                    <a:gd name="connsiteY12" fmla="*/ 69904 h 104762"/>
                    <a:gd name="connsiteX13" fmla="*/ 71410 w 107447"/>
                    <a:gd name="connsiteY13" fmla="*/ 52381 h 104762"/>
                    <a:gd name="connsiteX14" fmla="*/ 66509 w 107447"/>
                    <a:gd name="connsiteY14" fmla="*/ 35047 h 104762"/>
                    <a:gd name="connsiteX15" fmla="*/ 53724 w 107447"/>
                    <a:gd name="connsiteY15" fmla="*/ 28511 h 104762"/>
                    <a:gd name="connsiteX16" fmla="*/ 40792 w 107447"/>
                    <a:gd name="connsiteY16" fmla="*/ 35004 h 104762"/>
                    <a:gd name="connsiteX17" fmla="*/ 35943 w 107447"/>
                    <a:gd name="connsiteY17" fmla="*/ 52381 h 10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447" h="104762">
                      <a:moveTo>
                        <a:pt x="0" y="52381"/>
                      </a:moveTo>
                      <a:cubicBezTo>
                        <a:pt x="0" y="36976"/>
                        <a:pt x="4979" y="24412"/>
                        <a:pt x="14928" y="14682"/>
                      </a:cubicBezTo>
                      <a:cubicBezTo>
                        <a:pt x="24947" y="4900"/>
                        <a:pt x="37879" y="0"/>
                        <a:pt x="53724" y="0"/>
                      </a:cubicBezTo>
                      <a:cubicBezTo>
                        <a:pt x="69379" y="0"/>
                        <a:pt x="82215" y="4900"/>
                        <a:pt x="92234" y="14682"/>
                      </a:cubicBezTo>
                      <a:cubicBezTo>
                        <a:pt x="102374" y="24412"/>
                        <a:pt x="107448" y="36976"/>
                        <a:pt x="107448" y="52381"/>
                      </a:cubicBezTo>
                      <a:cubicBezTo>
                        <a:pt x="107448" y="67666"/>
                        <a:pt x="102374" y="80264"/>
                        <a:pt x="92234" y="90175"/>
                      </a:cubicBezTo>
                      <a:cubicBezTo>
                        <a:pt x="82285" y="99906"/>
                        <a:pt x="69448" y="104762"/>
                        <a:pt x="53724" y="104762"/>
                      </a:cubicBezTo>
                      <a:cubicBezTo>
                        <a:pt x="38000" y="104762"/>
                        <a:pt x="25068" y="99906"/>
                        <a:pt x="14928" y="90175"/>
                      </a:cubicBezTo>
                      <a:cubicBezTo>
                        <a:pt x="4979" y="80453"/>
                        <a:pt x="0" y="67855"/>
                        <a:pt x="0" y="52381"/>
                      </a:cubicBezTo>
                      <a:close/>
                      <a:moveTo>
                        <a:pt x="35943" y="52381"/>
                      </a:moveTo>
                      <a:cubicBezTo>
                        <a:pt x="35943" y="59769"/>
                        <a:pt x="37559" y="65633"/>
                        <a:pt x="40792" y="69956"/>
                      </a:cubicBezTo>
                      <a:cubicBezTo>
                        <a:pt x="44025" y="74279"/>
                        <a:pt x="48338" y="76440"/>
                        <a:pt x="53724" y="76440"/>
                      </a:cubicBezTo>
                      <a:cubicBezTo>
                        <a:pt x="58988" y="76440"/>
                        <a:pt x="63250" y="74262"/>
                        <a:pt x="66509" y="69904"/>
                      </a:cubicBezTo>
                      <a:cubicBezTo>
                        <a:pt x="69776" y="65547"/>
                        <a:pt x="71410" y="59709"/>
                        <a:pt x="71410" y="52381"/>
                      </a:cubicBezTo>
                      <a:cubicBezTo>
                        <a:pt x="71410" y="45182"/>
                        <a:pt x="69776" y="39404"/>
                        <a:pt x="66509" y="35047"/>
                      </a:cubicBezTo>
                      <a:cubicBezTo>
                        <a:pt x="63250" y="30690"/>
                        <a:pt x="58988" y="28511"/>
                        <a:pt x="53724" y="28511"/>
                      </a:cubicBezTo>
                      <a:cubicBezTo>
                        <a:pt x="48338" y="28511"/>
                        <a:pt x="44025" y="30681"/>
                        <a:pt x="40792" y="35004"/>
                      </a:cubicBezTo>
                      <a:cubicBezTo>
                        <a:pt x="37559" y="39326"/>
                        <a:pt x="35943" y="45122"/>
                        <a:pt x="35943" y="52381"/>
                      </a:cubicBezTo>
                      <a:close/>
                    </a:path>
                  </a:pathLst>
                </a:custGeom>
                <a:solidFill>
                  <a:srgbClr val="005184"/>
                </a:solidFill>
                <a:ln w="0"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23DA2426-6390-5462-B27C-170E45FB366C}"/>
                    </a:ext>
                  </a:extLst>
                </p:cNvPr>
                <p:cNvSpPr/>
                <p:nvPr/>
              </p:nvSpPr>
              <p:spPr>
                <a:xfrm>
                  <a:off x="7313285" y="3567849"/>
                  <a:ext cx="75688" cy="101825"/>
                </a:xfrm>
                <a:custGeom>
                  <a:avLst/>
                  <a:gdLst>
                    <a:gd name="connsiteX0" fmla="*/ 35848 w 75688"/>
                    <a:gd name="connsiteY0" fmla="*/ 64600 h 101825"/>
                    <a:gd name="connsiteX1" fmla="*/ 35848 w 75688"/>
                    <a:gd name="connsiteY1" fmla="*/ 101826 h 101825"/>
                    <a:gd name="connsiteX2" fmla="*/ 0 w 75688"/>
                    <a:gd name="connsiteY2" fmla="*/ 101826 h 101825"/>
                    <a:gd name="connsiteX3" fmla="*/ 0 w 75688"/>
                    <a:gd name="connsiteY3" fmla="*/ 2936 h 101825"/>
                    <a:gd name="connsiteX4" fmla="*/ 34802 w 75688"/>
                    <a:gd name="connsiteY4" fmla="*/ 2936 h 101825"/>
                    <a:gd name="connsiteX5" fmla="*/ 34802 w 75688"/>
                    <a:gd name="connsiteY5" fmla="*/ 17618 h 101825"/>
                    <a:gd name="connsiteX6" fmla="*/ 35658 w 75688"/>
                    <a:gd name="connsiteY6" fmla="*/ 17618 h 101825"/>
                    <a:gd name="connsiteX7" fmla="*/ 51347 w 75688"/>
                    <a:gd name="connsiteY7" fmla="*/ 4030 h 101825"/>
                    <a:gd name="connsiteX8" fmla="*/ 75689 w 75688"/>
                    <a:gd name="connsiteY8" fmla="*/ 0 h 101825"/>
                    <a:gd name="connsiteX9" fmla="*/ 75689 w 75688"/>
                    <a:gd name="connsiteY9" fmla="*/ 32963 h 101825"/>
                    <a:gd name="connsiteX10" fmla="*/ 65610 w 75688"/>
                    <a:gd name="connsiteY10" fmla="*/ 31826 h 101825"/>
                    <a:gd name="connsiteX11" fmla="*/ 43783 w 75688"/>
                    <a:gd name="connsiteY11" fmla="*/ 40687 h 101825"/>
                    <a:gd name="connsiteX12" fmla="*/ 35848 w 75688"/>
                    <a:gd name="connsiteY12" fmla="*/ 64600 h 10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688" h="101825">
                      <a:moveTo>
                        <a:pt x="35848" y="64600"/>
                      </a:moveTo>
                      <a:lnTo>
                        <a:pt x="35848" y="101826"/>
                      </a:lnTo>
                      <a:lnTo>
                        <a:pt x="0" y="101826"/>
                      </a:lnTo>
                      <a:lnTo>
                        <a:pt x="0" y="2936"/>
                      </a:lnTo>
                      <a:lnTo>
                        <a:pt x="34802" y="2936"/>
                      </a:lnTo>
                      <a:lnTo>
                        <a:pt x="34802" y="17618"/>
                      </a:lnTo>
                      <a:lnTo>
                        <a:pt x="35658" y="17618"/>
                      </a:lnTo>
                      <a:cubicBezTo>
                        <a:pt x="39841" y="11246"/>
                        <a:pt x="45071" y="6717"/>
                        <a:pt x="51347" y="4030"/>
                      </a:cubicBezTo>
                      <a:cubicBezTo>
                        <a:pt x="57623" y="1343"/>
                        <a:pt x="65739" y="0"/>
                        <a:pt x="75689" y="0"/>
                      </a:cubicBezTo>
                      <a:lnTo>
                        <a:pt x="75689" y="32963"/>
                      </a:lnTo>
                      <a:cubicBezTo>
                        <a:pt x="73467" y="32205"/>
                        <a:pt x="70113" y="31826"/>
                        <a:pt x="65610" y="31826"/>
                      </a:cubicBezTo>
                      <a:cubicBezTo>
                        <a:pt x="56352" y="31826"/>
                        <a:pt x="49082" y="34780"/>
                        <a:pt x="43783" y="40687"/>
                      </a:cubicBezTo>
                      <a:cubicBezTo>
                        <a:pt x="38493" y="46594"/>
                        <a:pt x="35848" y="54560"/>
                        <a:pt x="35848" y="64600"/>
                      </a:cubicBezTo>
                      <a:close/>
                    </a:path>
                  </a:pathLst>
                </a:custGeom>
                <a:solidFill>
                  <a:srgbClr val="005184"/>
                </a:solidFill>
                <a:ln w="0"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FBEDF776-28DE-8466-048C-7CD8D533E0A3}"/>
                    </a:ext>
                  </a:extLst>
                </p:cNvPr>
                <p:cNvSpPr/>
                <p:nvPr/>
              </p:nvSpPr>
              <p:spPr>
                <a:xfrm>
                  <a:off x="7402209" y="3567849"/>
                  <a:ext cx="105355" cy="141608"/>
                </a:xfrm>
                <a:custGeom>
                  <a:avLst/>
                  <a:gdLst>
                    <a:gd name="connsiteX0" fmla="*/ 69318 w 105355"/>
                    <a:gd name="connsiteY0" fmla="*/ 99931 h 141608"/>
                    <a:gd name="connsiteX1" fmla="*/ 69318 w 105355"/>
                    <a:gd name="connsiteY1" fmla="*/ 85913 h 141608"/>
                    <a:gd name="connsiteX2" fmla="*/ 68462 w 105355"/>
                    <a:gd name="connsiteY2" fmla="*/ 85913 h 141608"/>
                    <a:gd name="connsiteX3" fmla="*/ 57052 w 105355"/>
                    <a:gd name="connsiteY3" fmla="*/ 94722 h 141608"/>
                    <a:gd name="connsiteX4" fmla="*/ 41077 w 105355"/>
                    <a:gd name="connsiteY4" fmla="*/ 97942 h 141608"/>
                    <a:gd name="connsiteX5" fmla="*/ 10840 w 105355"/>
                    <a:gd name="connsiteY5" fmla="*/ 84208 h 141608"/>
                    <a:gd name="connsiteX6" fmla="*/ 0 w 105355"/>
                    <a:gd name="connsiteY6" fmla="*/ 49066 h 141608"/>
                    <a:gd name="connsiteX7" fmla="*/ 11220 w 105355"/>
                    <a:gd name="connsiteY7" fmla="*/ 13356 h 141608"/>
                    <a:gd name="connsiteX8" fmla="*/ 41457 w 105355"/>
                    <a:gd name="connsiteY8" fmla="*/ 0 h 141608"/>
                    <a:gd name="connsiteX9" fmla="*/ 69508 w 105355"/>
                    <a:gd name="connsiteY9" fmla="*/ 12409 h 141608"/>
                    <a:gd name="connsiteX10" fmla="*/ 70269 w 105355"/>
                    <a:gd name="connsiteY10" fmla="*/ 12409 h 141608"/>
                    <a:gd name="connsiteX11" fmla="*/ 70269 w 105355"/>
                    <a:gd name="connsiteY11" fmla="*/ 2936 h 141608"/>
                    <a:gd name="connsiteX12" fmla="*/ 105356 w 105355"/>
                    <a:gd name="connsiteY12" fmla="*/ 2936 h 141608"/>
                    <a:gd name="connsiteX13" fmla="*/ 105356 w 105355"/>
                    <a:gd name="connsiteY13" fmla="*/ 97374 h 141608"/>
                    <a:gd name="connsiteX14" fmla="*/ 92139 w 105355"/>
                    <a:gd name="connsiteY14" fmla="*/ 129769 h 141608"/>
                    <a:gd name="connsiteX15" fmla="*/ 52963 w 105355"/>
                    <a:gd name="connsiteY15" fmla="*/ 141609 h 141608"/>
                    <a:gd name="connsiteX16" fmla="*/ 19778 w 105355"/>
                    <a:gd name="connsiteY16" fmla="*/ 132232 h 141608"/>
                    <a:gd name="connsiteX17" fmla="*/ 3423 w 105355"/>
                    <a:gd name="connsiteY17" fmla="*/ 105330 h 141608"/>
                    <a:gd name="connsiteX18" fmla="*/ 36799 w 105355"/>
                    <a:gd name="connsiteY18" fmla="*/ 105330 h 141608"/>
                    <a:gd name="connsiteX19" fmla="*/ 52583 w 105355"/>
                    <a:gd name="connsiteY19" fmla="*/ 115561 h 141608"/>
                    <a:gd name="connsiteX20" fmla="*/ 69318 w 105355"/>
                    <a:gd name="connsiteY20" fmla="*/ 99931 h 141608"/>
                    <a:gd name="connsiteX21" fmla="*/ 53723 w 105355"/>
                    <a:gd name="connsiteY21" fmla="*/ 69999 h 141608"/>
                    <a:gd name="connsiteX22" fmla="*/ 66275 w 105355"/>
                    <a:gd name="connsiteY22" fmla="*/ 64083 h 141608"/>
                    <a:gd name="connsiteX23" fmla="*/ 71220 w 105355"/>
                    <a:gd name="connsiteY23" fmla="*/ 49066 h 141608"/>
                    <a:gd name="connsiteX24" fmla="*/ 66275 w 105355"/>
                    <a:gd name="connsiteY24" fmla="*/ 34057 h 141608"/>
                    <a:gd name="connsiteX25" fmla="*/ 53723 w 105355"/>
                    <a:gd name="connsiteY25" fmla="*/ 28132 h 141608"/>
                    <a:gd name="connsiteX26" fmla="*/ 41216 w 105355"/>
                    <a:gd name="connsiteY26" fmla="*/ 34005 h 141608"/>
                    <a:gd name="connsiteX27" fmla="*/ 36418 w 105355"/>
                    <a:gd name="connsiteY27" fmla="*/ 49066 h 141608"/>
                    <a:gd name="connsiteX28" fmla="*/ 41216 w 105355"/>
                    <a:gd name="connsiteY28" fmla="*/ 64126 h 141608"/>
                    <a:gd name="connsiteX29" fmla="*/ 53723 w 105355"/>
                    <a:gd name="connsiteY29" fmla="*/ 69999 h 14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5355" h="141608">
                      <a:moveTo>
                        <a:pt x="69318" y="99931"/>
                      </a:moveTo>
                      <a:lnTo>
                        <a:pt x="69318" y="85913"/>
                      </a:lnTo>
                      <a:lnTo>
                        <a:pt x="68462" y="85913"/>
                      </a:lnTo>
                      <a:cubicBezTo>
                        <a:pt x="65860" y="89641"/>
                        <a:pt x="62057" y="92578"/>
                        <a:pt x="57052" y="94722"/>
                      </a:cubicBezTo>
                      <a:cubicBezTo>
                        <a:pt x="52047" y="96874"/>
                        <a:pt x="46722" y="97942"/>
                        <a:pt x="41077" y="97942"/>
                      </a:cubicBezTo>
                      <a:cubicBezTo>
                        <a:pt x="28206" y="97942"/>
                        <a:pt x="18127" y="93370"/>
                        <a:pt x="10840" y="84208"/>
                      </a:cubicBezTo>
                      <a:cubicBezTo>
                        <a:pt x="3613" y="75114"/>
                        <a:pt x="0" y="63403"/>
                        <a:pt x="0" y="49066"/>
                      </a:cubicBezTo>
                      <a:cubicBezTo>
                        <a:pt x="0" y="34040"/>
                        <a:pt x="3743" y="22139"/>
                        <a:pt x="11220" y="13356"/>
                      </a:cubicBezTo>
                      <a:cubicBezTo>
                        <a:pt x="18827" y="4452"/>
                        <a:pt x="28906" y="0"/>
                        <a:pt x="41457" y="0"/>
                      </a:cubicBezTo>
                      <a:cubicBezTo>
                        <a:pt x="53758" y="0"/>
                        <a:pt x="63103" y="4142"/>
                        <a:pt x="69508" y="12409"/>
                      </a:cubicBezTo>
                      <a:lnTo>
                        <a:pt x="70269" y="12409"/>
                      </a:lnTo>
                      <a:lnTo>
                        <a:pt x="70269" y="2936"/>
                      </a:lnTo>
                      <a:lnTo>
                        <a:pt x="105356" y="2936"/>
                      </a:lnTo>
                      <a:lnTo>
                        <a:pt x="105356" y="97374"/>
                      </a:lnTo>
                      <a:cubicBezTo>
                        <a:pt x="105356" y="111074"/>
                        <a:pt x="100947" y="121872"/>
                        <a:pt x="92139" y="129769"/>
                      </a:cubicBezTo>
                      <a:cubicBezTo>
                        <a:pt x="83330" y="137665"/>
                        <a:pt x="70269" y="141609"/>
                        <a:pt x="52963" y="141609"/>
                      </a:cubicBezTo>
                      <a:cubicBezTo>
                        <a:pt x="39400" y="141609"/>
                        <a:pt x="28336" y="138483"/>
                        <a:pt x="19778" y="132232"/>
                      </a:cubicBezTo>
                      <a:cubicBezTo>
                        <a:pt x="11220" y="125980"/>
                        <a:pt x="5766" y="117016"/>
                        <a:pt x="3423" y="105330"/>
                      </a:cubicBezTo>
                      <a:lnTo>
                        <a:pt x="36799" y="105330"/>
                      </a:lnTo>
                      <a:cubicBezTo>
                        <a:pt x="38700" y="112150"/>
                        <a:pt x="43964" y="115561"/>
                        <a:pt x="52583" y="115561"/>
                      </a:cubicBezTo>
                      <a:cubicBezTo>
                        <a:pt x="63742" y="115561"/>
                        <a:pt x="69318" y="110351"/>
                        <a:pt x="69318" y="99931"/>
                      </a:cubicBezTo>
                      <a:close/>
                      <a:moveTo>
                        <a:pt x="53723" y="69999"/>
                      </a:moveTo>
                      <a:cubicBezTo>
                        <a:pt x="58798" y="69999"/>
                        <a:pt x="62981" y="68027"/>
                        <a:pt x="66275" y="64083"/>
                      </a:cubicBezTo>
                      <a:cubicBezTo>
                        <a:pt x="69568" y="60140"/>
                        <a:pt x="71220" y="55128"/>
                        <a:pt x="71220" y="49066"/>
                      </a:cubicBezTo>
                      <a:cubicBezTo>
                        <a:pt x="71220" y="43003"/>
                        <a:pt x="69569" y="38000"/>
                        <a:pt x="66275" y="34057"/>
                      </a:cubicBezTo>
                      <a:cubicBezTo>
                        <a:pt x="62981" y="30113"/>
                        <a:pt x="58798" y="28132"/>
                        <a:pt x="53723" y="28132"/>
                      </a:cubicBezTo>
                      <a:cubicBezTo>
                        <a:pt x="48589" y="28132"/>
                        <a:pt x="44422" y="30096"/>
                        <a:pt x="41216" y="34005"/>
                      </a:cubicBezTo>
                      <a:cubicBezTo>
                        <a:pt x="38017" y="37923"/>
                        <a:pt x="36418" y="42943"/>
                        <a:pt x="36418" y="49066"/>
                      </a:cubicBezTo>
                      <a:cubicBezTo>
                        <a:pt x="36418" y="55197"/>
                        <a:pt x="38017" y="60217"/>
                        <a:pt x="41216" y="64126"/>
                      </a:cubicBezTo>
                      <a:cubicBezTo>
                        <a:pt x="44422" y="68044"/>
                        <a:pt x="48589" y="69999"/>
                        <a:pt x="53723" y="69999"/>
                      </a:cubicBezTo>
                      <a:close/>
                    </a:path>
                  </a:pathLst>
                </a:custGeom>
                <a:solidFill>
                  <a:srgbClr val="005184"/>
                </a:solidFill>
                <a:ln w="0" cap="flat">
                  <a:noFill/>
                  <a:prstDash val="solid"/>
                  <a:miter/>
                </a:ln>
              </p:spPr>
              <p:txBody>
                <a:bodyPr rtlCol="0" anchor="ctr"/>
                <a:lstStyle/>
                <a:p>
                  <a:endParaRPr lang="nl-NL"/>
                </a:p>
              </p:txBody>
            </p:sp>
          </p:grpSp>
          <p:grpSp>
            <p:nvGrpSpPr>
              <p:cNvPr id="41" name="Graphic 6">
                <a:extLst>
                  <a:ext uri="{FF2B5EF4-FFF2-40B4-BE49-F238E27FC236}">
                    <a16:creationId xmlns:a16="http://schemas.microsoft.com/office/drawing/2014/main" id="{04E69877-705F-0362-B9F1-C156F90B3A52}"/>
                  </a:ext>
                </a:extLst>
              </p:cNvPr>
              <p:cNvGrpSpPr/>
              <p:nvPr/>
            </p:nvGrpSpPr>
            <p:grpSpPr>
              <a:xfrm>
                <a:off x="5259487" y="3731089"/>
                <a:ext cx="1671568" cy="75691"/>
                <a:chOff x="5259487" y="3731089"/>
                <a:chExt cx="1671568" cy="75691"/>
              </a:xfrm>
              <a:solidFill>
                <a:srgbClr val="005184"/>
              </a:solidFill>
            </p:grpSpPr>
            <p:sp>
              <p:nvSpPr>
                <p:cNvPr id="42" name="Vrije vorm 41">
                  <a:extLst>
                    <a:ext uri="{FF2B5EF4-FFF2-40B4-BE49-F238E27FC236}">
                      <a16:creationId xmlns:a16="http://schemas.microsoft.com/office/drawing/2014/main" id="{36B56DDA-7CB1-22BD-1BA5-EE1F1D9A83F3}"/>
                    </a:ext>
                  </a:extLst>
                </p:cNvPr>
                <p:cNvSpPr/>
                <p:nvPr/>
              </p:nvSpPr>
              <p:spPr>
                <a:xfrm>
                  <a:off x="5259487" y="3749637"/>
                  <a:ext cx="42789" cy="57142"/>
                </a:xfrm>
                <a:custGeom>
                  <a:avLst/>
                  <a:gdLst>
                    <a:gd name="connsiteX0" fmla="*/ 23236 w 42789"/>
                    <a:gd name="connsiteY0" fmla="*/ 31517 h 57142"/>
                    <a:gd name="connsiteX1" fmla="*/ 14315 w 42789"/>
                    <a:gd name="connsiteY1" fmla="*/ 29088 h 57142"/>
                    <a:gd name="connsiteX2" fmla="*/ 4772 w 42789"/>
                    <a:gd name="connsiteY2" fmla="*/ 24146 h 57142"/>
                    <a:gd name="connsiteX3" fmla="*/ 1245 w 42789"/>
                    <a:gd name="connsiteY3" fmla="*/ 15138 h 57142"/>
                    <a:gd name="connsiteX4" fmla="*/ 6405 w 42789"/>
                    <a:gd name="connsiteY4" fmla="*/ 4306 h 57142"/>
                    <a:gd name="connsiteX5" fmla="*/ 20279 w 42789"/>
                    <a:gd name="connsiteY5" fmla="*/ 0 h 57142"/>
                    <a:gd name="connsiteX6" fmla="*/ 33868 w 42789"/>
                    <a:gd name="connsiteY6" fmla="*/ 3927 h 57142"/>
                    <a:gd name="connsiteX7" fmla="*/ 40040 w 42789"/>
                    <a:gd name="connsiteY7" fmla="*/ 15655 h 57142"/>
                    <a:gd name="connsiteX8" fmla="*/ 32260 w 42789"/>
                    <a:gd name="connsiteY8" fmla="*/ 15655 h 57142"/>
                    <a:gd name="connsiteX9" fmla="*/ 28656 w 42789"/>
                    <a:gd name="connsiteY9" fmla="*/ 8990 h 57142"/>
                    <a:gd name="connsiteX10" fmla="*/ 20383 w 42789"/>
                    <a:gd name="connsiteY10" fmla="*/ 6665 h 57142"/>
                    <a:gd name="connsiteX11" fmla="*/ 12266 w 42789"/>
                    <a:gd name="connsiteY11" fmla="*/ 8938 h 57142"/>
                    <a:gd name="connsiteX12" fmla="*/ 9232 w 42789"/>
                    <a:gd name="connsiteY12" fmla="*/ 15035 h 57142"/>
                    <a:gd name="connsiteX13" fmla="*/ 11462 w 42789"/>
                    <a:gd name="connsiteY13" fmla="*/ 19909 h 57142"/>
                    <a:gd name="connsiteX14" fmla="*/ 18153 w 42789"/>
                    <a:gd name="connsiteY14" fmla="*/ 22733 h 57142"/>
                    <a:gd name="connsiteX15" fmla="*/ 27592 w 42789"/>
                    <a:gd name="connsiteY15" fmla="*/ 25471 h 57142"/>
                    <a:gd name="connsiteX16" fmla="*/ 38925 w 42789"/>
                    <a:gd name="connsiteY16" fmla="*/ 30690 h 57142"/>
                    <a:gd name="connsiteX17" fmla="*/ 42789 w 42789"/>
                    <a:gd name="connsiteY17" fmla="*/ 40610 h 57142"/>
                    <a:gd name="connsiteX18" fmla="*/ 37162 w 42789"/>
                    <a:gd name="connsiteY18" fmla="*/ 52562 h 57142"/>
                    <a:gd name="connsiteX19" fmla="*/ 21991 w 42789"/>
                    <a:gd name="connsiteY19" fmla="*/ 57143 h 57142"/>
                    <a:gd name="connsiteX20" fmla="*/ 6587 w 42789"/>
                    <a:gd name="connsiteY20" fmla="*/ 52596 h 57142"/>
                    <a:gd name="connsiteX21" fmla="*/ 0 w 42789"/>
                    <a:gd name="connsiteY21" fmla="*/ 38388 h 57142"/>
                    <a:gd name="connsiteX22" fmla="*/ 7832 w 42789"/>
                    <a:gd name="connsiteY22" fmla="*/ 38388 h 57142"/>
                    <a:gd name="connsiteX23" fmla="*/ 11799 w 42789"/>
                    <a:gd name="connsiteY23" fmla="*/ 47378 h 57142"/>
                    <a:gd name="connsiteX24" fmla="*/ 21991 w 42789"/>
                    <a:gd name="connsiteY24" fmla="*/ 50478 h 57142"/>
                    <a:gd name="connsiteX25" fmla="*/ 31456 w 42789"/>
                    <a:gd name="connsiteY25" fmla="*/ 47809 h 57142"/>
                    <a:gd name="connsiteX26" fmla="*/ 34802 w 42789"/>
                    <a:gd name="connsiteY26" fmla="*/ 40816 h 57142"/>
                    <a:gd name="connsiteX27" fmla="*/ 32079 w 42789"/>
                    <a:gd name="connsiteY27" fmla="*/ 34978 h 57142"/>
                    <a:gd name="connsiteX28" fmla="*/ 23236 w 42789"/>
                    <a:gd name="connsiteY28" fmla="*/ 31517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789" h="57142">
                      <a:moveTo>
                        <a:pt x="23236" y="31517"/>
                      </a:moveTo>
                      <a:lnTo>
                        <a:pt x="14315" y="29088"/>
                      </a:lnTo>
                      <a:cubicBezTo>
                        <a:pt x="10304" y="28124"/>
                        <a:pt x="7123" y="26471"/>
                        <a:pt x="4772" y="24146"/>
                      </a:cubicBezTo>
                      <a:cubicBezTo>
                        <a:pt x="2420" y="21820"/>
                        <a:pt x="1245" y="18824"/>
                        <a:pt x="1245" y="15138"/>
                      </a:cubicBezTo>
                      <a:cubicBezTo>
                        <a:pt x="1245" y="10798"/>
                        <a:pt x="2965" y="7182"/>
                        <a:pt x="6405" y="4306"/>
                      </a:cubicBezTo>
                      <a:cubicBezTo>
                        <a:pt x="9846" y="1429"/>
                        <a:pt x="14470" y="0"/>
                        <a:pt x="20279" y="0"/>
                      </a:cubicBezTo>
                      <a:cubicBezTo>
                        <a:pt x="25431" y="0"/>
                        <a:pt x="29961" y="1309"/>
                        <a:pt x="33868" y="3927"/>
                      </a:cubicBezTo>
                      <a:cubicBezTo>
                        <a:pt x="37879" y="6510"/>
                        <a:pt x="39936" y="10419"/>
                        <a:pt x="40040" y="15655"/>
                      </a:cubicBezTo>
                      <a:lnTo>
                        <a:pt x="32260" y="15655"/>
                      </a:lnTo>
                      <a:cubicBezTo>
                        <a:pt x="32122" y="12762"/>
                        <a:pt x="30920" y="10540"/>
                        <a:pt x="28656" y="8990"/>
                      </a:cubicBezTo>
                      <a:cubicBezTo>
                        <a:pt x="26391" y="7440"/>
                        <a:pt x="23633" y="6665"/>
                        <a:pt x="20383" y="6665"/>
                      </a:cubicBezTo>
                      <a:cubicBezTo>
                        <a:pt x="16995" y="6665"/>
                        <a:pt x="14289" y="7423"/>
                        <a:pt x="12266" y="8938"/>
                      </a:cubicBezTo>
                      <a:cubicBezTo>
                        <a:pt x="10243" y="10454"/>
                        <a:pt x="9232" y="12486"/>
                        <a:pt x="9232" y="15035"/>
                      </a:cubicBezTo>
                      <a:cubicBezTo>
                        <a:pt x="9232" y="17102"/>
                        <a:pt x="9975" y="18720"/>
                        <a:pt x="11462" y="19909"/>
                      </a:cubicBezTo>
                      <a:cubicBezTo>
                        <a:pt x="12949" y="21097"/>
                        <a:pt x="15179" y="22044"/>
                        <a:pt x="18153" y="22733"/>
                      </a:cubicBezTo>
                      <a:lnTo>
                        <a:pt x="27592" y="25471"/>
                      </a:lnTo>
                      <a:cubicBezTo>
                        <a:pt x="32571" y="26608"/>
                        <a:pt x="36349" y="28348"/>
                        <a:pt x="38925" y="30690"/>
                      </a:cubicBezTo>
                      <a:cubicBezTo>
                        <a:pt x="41501" y="33032"/>
                        <a:pt x="42789" y="36339"/>
                        <a:pt x="42789" y="40610"/>
                      </a:cubicBezTo>
                      <a:cubicBezTo>
                        <a:pt x="42789" y="45535"/>
                        <a:pt x="40913" y="49513"/>
                        <a:pt x="37162" y="52562"/>
                      </a:cubicBezTo>
                      <a:cubicBezTo>
                        <a:pt x="33410" y="55610"/>
                        <a:pt x="28353" y="57143"/>
                        <a:pt x="21991" y="57143"/>
                      </a:cubicBezTo>
                      <a:cubicBezTo>
                        <a:pt x="15836" y="57143"/>
                        <a:pt x="10702" y="55627"/>
                        <a:pt x="6587" y="52596"/>
                      </a:cubicBezTo>
                      <a:cubicBezTo>
                        <a:pt x="2507" y="49600"/>
                        <a:pt x="311" y="44864"/>
                        <a:pt x="0" y="38388"/>
                      </a:cubicBezTo>
                      <a:lnTo>
                        <a:pt x="7832" y="38388"/>
                      </a:lnTo>
                      <a:cubicBezTo>
                        <a:pt x="7866" y="42315"/>
                        <a:pt x="9189" y="45311"/>
                        <a:pt x="11799" y="47378"/>
                      </a:cubicBezTo>
                      <a:cubicBezTo>
                        <a:pt x="14410" y="49445"/>
                        <a:pt x="17807" y="50478"/>
                        <a:pt x="21991" y="50478"/>
                      </a:cubicBezTo>
                      <a:cubicBezTo>
                        <a:pt x="26071" y="50478"/>
                        <a:pt x="29226" y="49582"/>
                        <a:pt x="31456" y="47809"/>
                      </a:cubicBezTo>
                      <a:cubicBezTo>
                        <a:pt x="33687" y="46035"/>
                        <a:pt x="34802" y="43710"/>
                        <a:pt x="34802" y="40816"/>
                      </a:cubicBezTo>
                      <a:cubicBezTo>
                        <a:pt x="34802" y="38268"/>
                        <a:pt x="33894" y="36322"/>
                        <a:pt x="32079" y="34978"/>
                      </a:cubicBezTo>
                      <a:cubicBezTo>
                        <a:pt x="30263" y="33635"/>
                        <a:pt x="27316" y="32481"/>
                        <a:pt x="23236" y="31517"/>
                      </a:cubicBezTo>
                      <a:close/>
                    </a:path>
                  </a:pathLst>
                </a:custGeom>
                <a:solidFill>
                  <a:srgbClr val="005184"/>
                </a:solidFill>
                <a:ln w="0"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52F400D5-74AC-4ABB-2FC7-60EE875BDBBA}"/>
                    </a:ext>
                  </a:extLst>
                </p:cNvPr>
                <p:cNvSpPr/>
                <p:nvPr/>
              </p:nvSpPr>
              <p:spPr>
                <a:xfrm>
                  <a:off x="5310107" y="3749637"/>
                  <a:ext cx="55859" cy="57142"/>
                </a:xfrm>
                <a:custGeom>
                  <a:avLst/>
                  <a:gdLst>
                    <a:gd name="connsiteX0" fmla="*/ 48235 w 55859"/>
                    <a:gd name="connsiteY0" fmla="*/ 55541 h 57142"/>
                    <a:gd name="connsiteX1" fmla="*/ 48235 w 55859"/>
                    <a:gd name="connsiteY1" fmla="*/ 46861 h 57142"/>
                    <a:gd name="connsiteX2" fmla="*/ 47768 w 55859"/>
                    <a:gd name="connsiteY2" fmla="*/ 46861 h 57142"/>
                    <a:gd name="connsiteX3" fmla="*/ 27177 w 55859"/>
                    <a:gd name="connsiteY3" fmla="*/ 57143 h 57142"/>
                    <a:gd name="connsiteX4" fmla="*/ 7935 w 55859"/>
                    <a:gd name="connsiteY4" fmla="*/ 49083 h 57142"/>
                    <a:gd name="connsiteX5" fmla="*/ 0 w 55859"/>
                    <a:gd name="connsiteY5" fmla="*/ 28572 h 57142"/>
                    <a:gd name="connsiteX6" fmla="*/ 7832 w 55859"/>
                    <a:gd name="connsiteY6" fmla="*/ 8112 h 57142"/>
                    <a:gd name="connsiteX7" fmla="*/ 27177 w 55859"/>
                    <a:gd name="connsiteY7" fmla="*/ 0 h 57142"/>
                    <a:gd name="connsiteX8" fmla="*/ 47353 w 55859"/>
                    <a:gd name="connsiteY8" fmla="*/ 10127 h 57142"/>
                    <a:gd name="connsiteX9" fmla="*/ 47872 w 55859"/>
                    <a:gd name="connsiteY9" fmla="*/ 10127 h 57142"/>
                    <a:gd name="connsiteX10" fmla="*/ 47872 w 55859"/>
                    <a:gd name="connsiteY10" fmla="*/ 1602 h 57142"/>
                    <a:gd name="connsiteX11" fmla="*/ 55859 w 55859"/>
                    <a:gd name="connsiteY11" fmla="*/ 1602 h 57142"/>
                    <a:gd name="connsiteX12" fmla="*/ 55859 w 55859"/>
                    <a:gd name="connsiteY12" fmla="*/ 55541 h 57142"/>
                    <a:gd name="connsiteX13" fmla="*/ 48235 w 55859"/>
                    <a:gd name="connsiteY13" fmla="*/ 55541 h 57142"/>
                    <a:gd name="connsiteX14" fmla="*/ 28370 w 55859"/>
                    <a:gd name="connsiteY14" fmla="*/ 50478 h 57142"/>
                    <a:gd name="connsiteX15" fmla="*/ 42582 w 55859"/>
                    <a:gd name="connsiteY15" fmla="*/ 44330 h 57142"/>
                    <a:gd name="connsiteX16" fmla="*/ 48339 w 55859"/>
                    <a:gd name="connsiteY16" fmla="*/ 28572 h 57142"/>
                    <a:gd name="connsiteX17" fmla="*/ 42582 w 55859"/>
                    <a:gd name="connsiteY17" fmla="*/ 12916 h 57142"/>
                    <a:gd name="connsiteX18" fmla="*/ 28370 w 55859"/>
                    <a:gd name="connsiteY18" fmla="*/ 6768 h 57142"/>
                    <a:gd name="connsiteX19" fmla="*/ 13900 w 55859"/>
                    <a:gd name="connsiteY19" fmla="*/ 12916 h 57142"/>
                    <a:gd name="connsiteX20" fmla="*/ 8039 w 55859"/>
                    <a:gd name="connsiteY20" fmla="*/ 28572 h 57142"/>
                    <a:gd name="connsiteX21" fmla="*/ 13900 w 55859"/>
                    <a:gd name="connsiteY21" fmla="*/ 44330 h 57142"/>
                    <a:gd name="connsiteX22" fmla="*/ 28370 w 55859"/>
                    <a:gd name="connsiteY22"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9" h="57142">
                      <a:moveTo>
                        <a:pt x="48235" y="55541"/>
                      </a:moveTo>
                      <a:lnTo>
                        <a:pt x="48235" y="46861"/>
                      </a:lnTo>
                      <a:lnTo>
                        <a:pt x="47768" y="46861"/>
                      </a:lnTo>
                      <a:cubicBezTo>
                        <a:pt x="42789" y="53716"/>
                        <a:pt x="35926" y="57143"/>
                        <a:pt x="27177" y="57143"/>
                      </a:cubicBezTo>
                      <a:cubicBezTo>
                        <a:pt x="19640" y="57143"/>
                        <a:pt x="13226" y="54456"/>
                        <a:pt x="7935" y="49083"/>
                      </a:cubicBezTo>
                      <a:cubicBezTo>
                        <a:pt x="2645" y="43710"/>
                        <a:pt x="0" y="36873"/>
                        <a:pt x="0" y="28572"/>
                      </a:cubicBezTo>
                      <a:cubicBezTo>
                        <a:pt x="0" y="20339"/>
                        <a:pt x="2611" y="13519"/>
                        <a:pt x="7832" y="8112"/>
                      </a:cubicBezTo>
                      <a:cubicBezTo>
                        <a:pt x="13157" y="2704"/>
                        <a:pt x="19605" y="0"/>
                        <a:pt x="27177" y="0"/>
                      </a:cubicBezTo>
                      <a:cubicBezTo>
                        <a:pt x="35960" y="0"/>
                        <a:pt x="42685" y="3376"/>
                        <a:pt x="47353" y="10127"/>
                      </a:cubicBezTo>
                      <a:lnTo>
                        <a:pt x="47872" y="10127"/>
                      </a:lnTo>
                      <a:lnTo>
                        <a:pt x="47872" y="1602"/>
                      </a:lnTo>
                      <a:lnTo>
                        <a:pt x="55859" y="1602"/>
                      </a:lnTo>
                      <a:lnTo>
                        <a:pt x="55859" y="55541"/>
                      </a:lnTo>
                      <a:lnTo>
                        <a:pt x="48235" y="55541"/>
                      </a:lnTo>
                      <a:close/>
                      <a:moveTo>
                        <a:pt x="28370" y="50478"/>
                      </a:moveTo>
                      <a:cubicBezTo>
                        <a:pt x="34041" y="50478"/>
                        <a:pt x="38778" y="48429"/>
                        <a:pt x="42582" y="44330"/>
                      </a:cubicBezTo>
                      <a:cubicBezTo>
                        <a:pt x="46419" y="40196"/>
                        <a:pt x="48339" y="34944"/>
                        <a:pt x="48339" y="28572"/>
                      </a:cubicBezTo>
                      <a:cubicBezTo>
                        <a:pt x="48339" y="22268"/>
                        <a:pt x="46419" y="17050"/>
                        <a:pt x="42582" y="12916"/>
                      </a:cubicBezTo>
                      <a:cubicBezTo>
                        <a:pt x="38778" y="8818"/>
                        <a:pt x="34041" y="6768"/>
                        <a:pt x="28370" y="6768"/>
                      </a:cubicBezTo>
                      <a:cubicBezTo>
                        <a:pt x="22631" y="6768"/>
                        <a:pt x="17807" y="8818"/>
                        <a:pt x="13900" y="12916"/>
                      </a:cubicBezTo>
                      <a:cubicBezTo>
                        <a:pt x="9993" y="16912"/>
                        <a:pt x="8039" y="22130"/>
                        <a:pt x="8039" y="28572"/>
                      </a:cubicBezTo>
                      <a:cubicBezTo>
                        <a:pt x="8039" y="34978"/>
                        <a:pt x="9993" y="40231"/>
                        <a:pt x="13900" y="44330"/>
                      </a:cubicBezTo>
                      <a:cubicBezTo>
                        <a:pt x="17807" y="48429"/>
                        <a:pt x="22631" y="50478"/>
                        <a:pt x="28370" y="50478"/>
                      </a:cubicBezTo>
                      <a:close/>
                    </a:path>
                  </a:pathLst>
                </a:custGeom>
                <a:solidFill>
                  <a:srgbClr val="005184"/>
                </a:solidFill>
                <a:ln w="0"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5F6B98E7-A9E8-8C9E-C0C7-493664490B88}"/>
                    </a:ext>
                  </a:extLst>
                </p:cNvPr>
                <p:cNvSpPr/>
                <p:nvPr/>
              </p:nvSpPr>
              <p:spPr>
                <a:xfrm>
                  <a:off x="5380385" y="3749637"/>
                  <a:ext cx="77642" cy="55541"/>
                </a:xfrm>
                <a:custGeom>
                  <a:avLst/>
                  <a:gdLst>
                    <a:gd name="connsiteX0" fmla="*/ 0 w 77642"/>
                    <a:gd name="connsiteY0" fmla="*/ 55541 h 55541"/>
                    <a:gd name="connsiteX1" fmla="*/ 0 w 77642"/>
                    <a:gd name="connsiteY1" fmla="*/ 1602 h 55541"/>
                    <a:gd name="connsiteX2" fmla="*/ 7780 w 77642"/>
                    <a:gd name="connsiteY2" fmla="*/ 1602 h 55541"/>
                    <a:gd name="connsiteX3" fmla="*/ 7780 w 77642"/>
                    <a:gd name="connsiteY3" fmla="*/ 9093 h 55541"/>
                    <a:gd name="connsiteX4" fmla="*/ 8298 w 77642"/>
                    <a:gd name="connsiteY4" fmla="*/ 9093 h 55541"/>
                    <a:gd name="connsiteX5" fmla="*/ 25829 w 77642"/>
                    <a:gd name="connsiteY5" fmla="*/ 0 h 55541"/>
                    <a:gd name="connsiteX6" fmla="*/ 41233 w 77642"/>
                    <a:gd name="connsiteY6" fmla="*/ 10902 h 55541"/>
                    <a:gd name="connsiteX7" fmla="*/ 41441 w 77642"/>
                    <a:gd name="connsiteY7" fmla="*/ 10902 h 55541"/>
                    <a:gd name="connsiteX8" fmla="*/ 59697 w 77642"/>
                    <a:gd name="connsiteY8" fmla="*/ 0 h 55541"/>
                    <a:gd name="connsiteX9" fmla="*/ 73156 w 77642"/>
                    <a:gd name="connsiteY9" fmla="*/ 5132 h 55541"/>
                    <a:gd name="connsiteX10" fmla="*/ 77643 w 77642"/>
                    <a:gd name="connsiteY10" fmla="*/ 19375 h 55541"/>
                    <a:gd name="connsiteX11" fmla="*/ 77643 w 77642"/>
                    <a:gd name="connsiteY11" fmla="*/ 55541 h 55541"/>
                    <a:gd name="connsiteX12" fmla="*/ 69707 w 77642"/>
                    <a:gd name="connsiteY12" fmla="*/ 55541 h 55541"/>
                    <a:gd name="connsiteX13" fmla="*/ 69707 w 77642"/>
                    <a:gd name="connsiteY13" fmla="*/ 19788 h 55541"/>
                    <a:gd name="connsiteX14" fmla="*/ 66777 w 77642"/>
                    <a:gd name="connsiteY14" fmla="*/ 10126 h 55541"/>
                    <a:gd name="connsiteX15" fmla="*/ 58349 w 77642"/>
                    <a:gd name="connsiteY15" fmla="*/ 6768 h 55541"/>
                    <a:gd name="connsiteX16" fmla="*/ 47198 w 77642"/>
                    <a:gd name="connsiteY16" fmla="*/ 11831 h 55541"/>
                    <a:gd name="connsiteX17" fmla="*/ 42945 w 77642"/>
                    <a:gd name="connsiteY17" fmla="*/ 23611 h 55541"/>
                    <a:gd name="connsiteX18" fmla="*/ 42945 w 77642"/>
                    <a:gd name="connsiteY18" fmla="*/ 55541 h 55541"/>
                    <a:gd name="connsiteX19" fmla="*/ 34957 w 77642"/>
                    <a:gd name="connsiteY19" fmla="*/ 55541 h 55541"/>
                    <a:gd name="connsiteX20" fmla="*/ 34957 w 77642"/>
                    <a:gd name="connsiteY20" fmla="*/ 21700 h 55541"/>
                    <a:gd name="connsiteX21" fmla="*/ 23703 w 77642"/>
                    <a:gd name="connsiteY21" fmla="*/ 6768 h 55541"/>
                    <a:gd name="connsiteX22" fmla="*/ 12552 w 77642"/>
                    <a:gd name="connsiteY22" fmla="*/ 11935 h 55541"/>
                    <a:gd name="connsiteX23" fmla="*/ 7987 w 77642"/>
                    <a:gd name="connsiteY23" fmla="*/ 23715 h 55541"/>
                    <a:gd name="connsiteX24" fmla="*/ 7987 w 77642"/>
                    <a:gd name="connsiteY24" fmla="*/ 55541 h 55541"/>
                    <a:gd name="connsiteX25" fmla="*/ 0 w 77642"/>
                    <a:gd name="connsiteY25" fmla="*/ 55541 h 5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642" h="55541">
                      <a:moveTo>
                        <a:pt x="0" y="55541"/>
                      </a:moveTo>
                      <a:lnTo>
                        <a:pt x="0" y="1602"/>
                      </a:lnTo>
                      <a:lnTo>
                        <a:pt x="7780" y="1602"/>
                      </a:lnTo>
                      <a:lnTo>
                        <a:pt x="7780" y="9093"/>
                      </a:lnTo>
                      <a:lnTo>
                        <a:pt x="8298" y="9093"/>
                      </a:lnTo>
                      <a:cubicBezTo>
                        <a:pt x="12655" y="3031"/>
                        <a:pt x="18499" y="0"/>
                        <a:pt x="25829" y="0"/>
                      </a:cubicBezTo>
                      <a:cubicBezTo>
                        <a:pt x="33885" y="0"/>
                        <a:pt x="39020" y="3634"/>
                        <a:pt x="41233" y="10902"/>
                      </a:cubicBezTo>
                      <a:lnTo>
                        <a:pt x="41441" y="10902"/>
                      </a:lnTo>
                      <a:cubicBezTo>
                        <a:pt x="45486" y="3634"/>
                        <a:pt x="51572" y="0"/>
                        <a:pt x="59697" y="0"/>
                      </a:cubicBezTo>
                      <a:cubicBezTo>
                        <a:pt x="65679" y="0"/>
                        <a:pt x="70165" y="1705"/>
                        <a:pt x="73156" y="5132"/>
                      </a:cubicBezTo>
                      <a:cubicBezTo>
                        <a:pt x="76147" y="8559"/>
                        <a:pt x="77643" y="13313"/>
                        <a:pt x="77643" y="19375"/>
                      </a:cubicBezTo>
                      <a:lnTo>
                        <a:pt x="77643" y="55541"/>
                      </a:lnTo>
                      <a:lnTo>
                        <a:pt x="69707" y="55541"/>
                      </a:lnTo>
                      <a:lnTo>
                        <a:pt x="69707" y="19788"/>
                      </a:lnTo>
                      <a:cubicBezTo>
                        <a:pt x="69707" y="15586"/>
                        <a:pt x="68730" y="12365"/>
                        <a:pt x="66777" y="10126"/>
                      </a:cubicBezTo>
                      <a:cubicBezTo>
                        <a:pt x="64823" y="7888"/>
                        <a:pt x="62014" y="6768"/>
                        <a:pt x="58349" y="6768"/>
                      </a:cubicBezTo>
                      <a:cubicBezTo>
                        <a:pt x="53750" y="6768"/>
                        <a:pt x="50033" y="8456"/>
                        <a:pt x="47198" y="11831"/>
                      </a:cubicBezTo>
                      <a:cubicBezTo>
                        <a:pt x="44362" y="15207"/>
                        <a:pt x="42945" y="19134"/>
                        <a:pt x="42945" y="23611"/>
                      </a:cubicBezTo>
                      <a:lnTo>
                        <a:pt x="42945" y="55541"/>
                      </a:lnTo>
                      <a:lnTo>
                        <a:pt x="34957" y="55541"/>
                      </a:lnTo>
                      <a:lnTo>
                        <a:pt x="34957" y="21700"/>
                      </a:lnTo>
                      <a:cubicBezTo>
                        <a:pt x="34957" y="11745"/>
                        <a:pt x="31206" y="6768"/>
                        <a:pt x="23703" y="6768"/>
                      </a:cubicBezTo>
                      <a:cubicBezTo>
                        <a:pt x="19277" y="6768"/>
                        <a:pt x="15560" y="8490"/>
                        <a:pt x="12552" y="11935"/>
                      </a:cubicBezTo>
                      <a:cubicBezTo>
                        <a:pt x="9509" y="15414"/>
                        <a:pt x="7987" y="19340"/>
                        <a:pt x="7987" y="23715"/>
                      </a:cubicBezTo>
                      <a:lnTo>
                        <a:pt x="7987" y="55541"/>
                      </a:lnTo>
                      <a:lnTo>
                        <a:pt x="0" y="55541"/>
                      </a:lnTo>
                      <a:close/>
                    </a:path>
                  </a:pathLst>
                </a:custGeom>
                <a:solidFill>
                  <a:srgbClr val="005184"/>
                </a:solidFill>
                <a:ln w="0"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A77B86B0-6AAA-C931-4756-A456F686B827}"/>
                    </a:ext>
                  </a:extLst>
                </p:cNvPr>
                <p:cNvSpPr/>
                <p:nvPr/>
              </p:nvSpPr>
              <p:spPr>
                <a:xfrm>
                  <a:off x="5469282" y="3749637"/>
                  <a:ext cx="55236" cy="57143"/>
                </a:xfrm>
                <a:custGeom>
                  <a:avLst/>
                  <a:gdLst>
                    <a:gd name="connsiteX0" fmla="*/ 54822 w 55236"/>
                    <a:gd name="connsiteY0" fmla="*/ 31103 h 57143"/>
                    <a:gd name="connsiteX1" fmla="*/ 8039 w 55236"/>
                    <a:gd name="connsiteY1" fmla="*/ 31103 h 57143"/>
                    <a:gd name="connsiteX2" fmla="*/ 14522 w 55236"/>
                    <a:gd name="connsiteY2" fmla="*/ 45363 h 57143"/>
                    <a:gd name="connsiteX3" fmla="*/ 28007 w 55236"/>
                    <a:gd name="connsiteY3" fmla="*/ 50478 h 57143"/>
                    <a:gd name="connsiteX4" fmla="*/ 39184 w 55236"/>
                    <a:gd name="connsiteY4" fmla="*/ 47344 h 57143"/>
                    <a:gd name="connsiteX5" fmla="*/ 46108 w 55236"/>
                    <a:gd name="connsiteY5" fmla="*/ 38905 h 57143"/>
                    <a:gd name="connsiteX6" fmla="*/ 54355 w 55236"/>
                    <a:gd name="connsiteY6" fmla="*/ 38905 h 57143"/>
                    <a:gd name="connsiteX7" fmla="*/ 44552 w 55236"/>
                    <a:gd name="connsiteY7" fmla="*/ 52338 h 57143"/>
                    <a:gd name="connsiteX8" fmla="*/ 28007 w 55236"/>
                    <a:gd name="connsiteY8" fmla="*/ 57143 h 57143"/>
                    <a:gd name="connsiteX9" fmla="*/ 8039 w 55236"/>
                    <a:gd name="connsiteY9" fmla="*/ 49187 h 57143"/>
                    <a:gd name="connsiteX10" fmla="*/ 0 w 55236"/>
                    <a:gd name="connsiteY10" fmla="*/ 28572 h 57143"/>
                    <a:gd name="connsiteX11" fmla="*/ 7935 w 55236"/>
                    <a:gd name="connsiteY11" fmla="*/ 8112 h 57143"/>
                    <a:gd name="connsiteX12" fmla="*/ 28007 w 55236"/>
                    <a:gd name="connsiteY12" fmla="*/ 0 h 57143"/>
                    <a:gd name="connsiteX13" fmla="*/ 46938 w 55236"/>
                    <a:gd name="connsiteY13" fmla="*/ 7078 h 57143"/>
                    <a:gd name="connsiteX14" fmla="*/ 55237 w 55236"/>
                    <a:gd name="connsiteY14" fmla="*/ 26350 h 57143"/>
                    <a:gd name="connsiteX15" fmla="*/ 54822 w 55236"/>
                    <a:gd name="connsiteY15" fmla="*/ 31103 h 57143"/>
                    <a:gd name="connsiteX16" fmla="*/ 28007 w 55236"/>
                    <a:gd name="connsiteY16" fmla="*/ 6768 h 57143"/>
                    <a:gd name="connsiteX17" fmla="*/ 14937 w 55236"/>
                    <a:gd name="connsiteY17" fmla="*/ 11470 h 57143"/>
                    <a:gd name="connsiteX18" fmla="*/ 8298 w 55236"/>
                    <a:gd name="connsiteY18" fmla="*/ 24335 h 57143"/>
                    <a:gd name="connsiteX19" fmla="*/ 47560 w 55236"/>
                    <a:gd name="connsiteY19" fmla="*/ 24335 h 57143"/>
                    <a:gd name="connsiteX20" fmla="*/ 40974 w 55236"/>
                    <a:gd name="connsiteY20" fmla="*/ 11419 h 57143"/>
                    <a:gd name="connsiteX21" fmla="*/ 28007 w 55236"/>
                    <a:gd name="connsiteY21" fmla="*/ 6769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36" h="57143">
                      <a:moveTo>
                        <a:pt x="54822" y="31103"/>
                      </a:moveTo>
                      <a:lnTo>
                        <a:pt x="8039" y="31103"/>
                      </a:lnTo>
                      <a:cubicBezTo>
                        <a:pt x="8558" y="37234"/>
                        <a:pt x="10719" y="41988"/>
                        <a:pt x="14522" y="45363"/>
                      </a:cubicBezTo>
                      <a:cubicBezTo>
                        <a:pt x="18360" y="48773"/>
                        <a:pt x="22855" y="50478"/>
                        <a:pt x="28007" y="50478"/>
                      </a:cubicBezTo>
                      <a:cubicBezTo>
                        <a:pt x="32295" y="50478"/>
                        <a:pt x="36021" y="49428"/>
                        <a:pt x="39184" y="47344"/>
                      </a:cubicBezTo>
                      <a:cubicBezTo>
                        <a:pt x="42348" y="45260"/>
                        <a:pt x="44656" y="42453"/>
                        <a:pt x="46108" y="38905"/>
                      </a:cubicBezTo>
                      <a:lnTo>
                        <a:pt x="54355" y="38905"/>
                      </a:lnTo>
                      <a:cubicBezTo>
                        <a:pt x="52453" y="44657"/>
                        <a:pt x="49186" y="49135"/>
                        <a:pt x="44552" y="52338"/>
                      </a:cubicBezTo>
                      <a:cubicBezTo>
                        <a:pt x="39919" y="55542"/>
                        <a:pt x="34404" y="57143"/>
                        <a:pt x="28007" y="57143"/>
                      </a:cubicBezTo>
                      <a:cubicBezTo>
                        <a:pt x="20124" y="57143"/>
                        <a:pt x="13468" y="54491"/>
                        <a:pt x="8039" y="49187"/>
                      </a:cubicBezTo>
                      <a:cubicBezTo>
                        <a:pt x="2680" y="43848"/>
                        <a:pt x="0" y="36976"/>
                        <a:pt x="0" y="28572"/>
                      </a:cubicBezTo>
                      <a:cubicBezTo>
                        <a:pt x="0" y="20305"/>
                        <a:pt x="2645" y="13485"/>
                        <a:pt x="7935" y="8112"/>
                      </a:cubicBezTo>
                      <a:cubicBezTo>
                        <a:pt x="13364" y="2704"/>
                        <a:pt x="20054" y="0"/>
                        <a:pt x="28007" y="0"/>
                      </a:cubicBezTo>
                      <a:cubicBezTo>
                        <a:pt x="35268" y="0"/>
                        <a:pt x="41579" y="2360"/>
                        <a:pt x="46938" y="7078"/>
                      </a:cubicBezTo>
                      <a:cubicBezTo>
                        <a:pt x="52470" y="11763"/>
                        <a:pt x="55237" y="18187"/>
                        <a:pt x="55237" y="26350"/>
                      </a:cubicBezTo>
                      <a:cubicBezTo>
                        <a:pt x="55237" y="28451"/>
                        <a:pt x="55098" y="30036"/>
                        <a:pt x="54822" y="31103"/>
                      </a:cubicBezTo>
                      <a:close/>
                      <a:moveTo>
                        <a:pt x="28007" y="6768"/>
                      </a:moveTo>
                      <a:cubicBezTo>
                        <a:pt x="22890" y="6768"/>
                        <a:pt x="18533" y="8336"/>
                        <a:pt x="14937" y="11470"/>
                      </a:cubicBezTo>
                      <a:cubicBezTo>
                        <a:pt x="11341" y="14605"/>
                        <a:pt x="9128" y="18893"/>
                        <a:pt x="8298" y="24335"/>
                      </a:cubicBezTo>
                      <a:lnTo>
                        <a:pt x="47560" y="24335"/>
                      </a:lnTo>
                      <a:cubicBezTo>
                        <a:pt x="46938" y="18824"/>
                        <a:pt x="44743" y="14519"/>
                        <a:pt x="40974" y="11419"/>
                      </a:cubicBezTo>
                      <a:cubicBezTo>
                        <a:pt x="37170" y="8319"/>
                        <a:pt x="32848" y="6769"/>
                        <a:pt x="28007" y="6769"/>
                      </a:cubicBezTo>
                      <a:close/>
                    </a:path>
                  </a:pathLst>
                </a:custGeom>
                <a:solidFill>
                  <a:srgbClr val="005184"/>
                </a:solidFill>
                <a:ln w="0"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4AE6730A-6628-4023-01DA-1810B45BBBC7}"/>
                    </a:ext>
                  </a:extLst>
                </p:cNvPr>
                <p:cNvSpPr/>
                <p:nvPr/>
              </p:nvSpPr>
              <p:spPr>
                <a:xfrm>
                  <a:off x="5535722" y="3749637"/>
                  <a:ext cx="46626" cy="55541"/>
                </a:xfrm>
                <a:custGeom>
                  <a:avLst/>
                  <a:gdLst>
                    <a:gd name="connsiteX0" fmla="*/ 0 w 46626"/>
                    <a:gd name="connsiteY0" fmla="*/ 55541 h 55541"/>
                    <a:gd name="connsiteX1" fmla="*/ 0 w 46626"/>
                    <a:gd name="connsiteY1" fmla="*/ 1602 h 55541"/>
                    <a:gd name="connsiteX2" fmla="*/ 7780 w 46626"/>
                    <a:gd name="connsiteY2" fmla="*/ 1602 h 55541"/>
                    <a:gd name="connsiteX3" fmla="*/ 7780 w 46626"/>
                    <a:gd name="connsiteY3" fmla="*/ 9403 h 55541"/>
                    <a:gd name="connsiteX4" fmla="*/ 8299 w 46626"/>
                    <a:gd name="connsiteY4" fmla="*/ 9403 h 55541"/>
                    <a:gd name="connsiteX5" fmla="*/ 26763 w 46626"/>
                    <a:gd name="connsiteY5" fmla="*/ 0 h 55541"/>
                    <a:gd name="connsiteX6" fmla="*/ 41570 w 46626"/>
                    <a:gd name="connsiteY6" fmla="*/ 5442 h 55541"/>
                    <a:gd name="connsiteX7" fmla="*/ 46627 w 46626"/>
                    <a:gd name="connsiteY7" fmla="*/ 20615 h 55541"/>
                    <a:gd name="connsiteX8" fmla="*/ 46627 w 46626"/>
                    <a:gd name="connsiteY8" fmla="*/ 55541 h 55541"/>
                    <a:gd name="connsiteX9" fmla="*/ 38692 w 46626"/>
                    <a:gd name="connsiteY9" fmla="*/ 55541 h 55541"/>
                    <a:gd name="connsiteX10" fmla="*/ 38692 w 46626"/>
                    <a:gd name="connsiteY10" fmla="*/ 21131 h 55541"/>
                    <a:gd name="connsiteX11" fmla="*/ 35165 w 46626"/>
                    <a:gd name="connsiteY11" fmla="*/ 10557 h 55541"/>
                    <a:gd name="connsiteX12" fmla="*/ 25207 w 46626"/>
                    <a:gd name="connsiteY12" fmla="*/ 6768 h 55541"/>
                    <a:gd name="connsiteX13" fmla="*/ 13070 w 46626"/>
                    <a:gd name="connsiteY13" fmla="*/ 11832 h 55541"/>
                    <a:gd name="connsiteX14" fmla="*/ 7987 w 46626"/>
                    <a:gd name="connsiteY14" fmla="*/ 23921 h 55541"/>
                    <a:gd name="connsiteX15" fmla="*/ 7987 w 46626"/>
                    <a:gd name="connsiteY15" fmla="*/ 55541 h 55541"/>
                    <a:gd name="connsiteX16" fmla="*/ 0 w 46626"/>
                    <a:gd name="connsiteY16" fmla="*/ 55541 h 5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626" h="55541">
                      <a:moveTo>
                        <a:pt x="0" y="55541"/>
                      </a:moveTo>
                      <a:lnTo>
                        <a:pt x="0" y="1602"/>
                      </a:lnTo>
                      <a:lnTo>
                        <a:pt x="7780" y="1602"/>
                      </a:lnTo>
                      <a:lnTo>
                        <a:pt x="7780" y="9403"/>
                      </a:lnTo>
                      <a:lnTo>
                        <a:pt x="8299" y="9403"/>
                      </a:lnTo>
                      <a:cubicBezTo>
                        <a:pt x="12655" y="3134"/>
                        <a:pt x="18810" y="0"/>
                        <a:pt x="26763" y="0"/>
                      </a:cubicBezTo>
                      <a:cubicBezTo>
                        <a:pt x="33263" y="0"/>
                        <a:pt x="38199" y="1808"/>
                        <a:pt x="41570" y="5442"/>
                      </a:cubicBezTo>
                      <a:cubicBezTo>
                        <a:pt x="44941" y="9076"/>
                        <a:pt x="46627" y="14139"/>
                        <a:pt x="46627" y="20615"/>
                      </a:cubicBezTo>
                      <a:lnTo>
                        <a:pt x="46627" y="55541"/>
                      </a:lnTo>
                      <a:lnTo>
                        <a:pt x="38692" y="55541"/>
                      </a:lnTo>
                      <a:lnTo>
                        <a:pt x="38692" y="21131"/>
                      </a:lnTo>
                      <a:cubicBezTo>
                        <a:pt x="38692" y="16619"/>
                        <a:pt x="37516" y="13089"/>
                        <a:pt x="35165" y="10557"/>
                      </a:cubicBezTo>
                      <a:cubicBezTo>
                        <a:pt x="32813" y="8025"/>
                        <a:pt x="29494" y="6768"/>
                        <a:pt x="25207" y="6768"/>
                      </a:cubicBezTo>
                      <a:cubicBezTo>
                        <a:pt x="20608" y="6768"/>
                        <a:pt x="16562" y="8456"/>
                        <a:pt x="13070" y="11832"/>
                      </a:cubicBezTo>
                      <a:cubicBezTo>
                        <a:pt x="9681" y="15069"/>
                        <a:pt x="7987" y="19099"/>
                        <a:pt x="7987" y="23921"/>
                      </a:cubicBezTo>
                      <a:lnTo>
                        <a:pt x="7987" y="55541"/>
                      </a:lnTo>
                      <a:lnTo>
                        <a:pt x="0" y="55541"/>
                      </a:lnTo>
                      <a:close/>
                    </a:path>
                  </a:pathLst>
                </a:custGeom>
                <a:solidFill>
                  <a:srgbClr val="005184"/>
                </a:solidFill>
                <a:ln w="0"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A494FEEB-F9B1-8DF8-B321-7F448EE9D5AB}"/>
                    </a:ext>
                  </a:extLst>
                </p:cNvPr>
                <p:cNvSpPr/>
                <p:nvPr/>
              </p:nvSpPr>
              <p:spPr>
                <a:xfrm>
                  <a:off x="5616943" y="3751239"/>
                  <a:ext cx="52902" cy="53939"/>
                </a:xfrm>
                <a:custGeom>
                  <a:avLst/>
                  <a:gdLst>
                    <a:gd name="connsiteX0" fmla="*/ 21991 w 52902"/>
                    <a:gd name="connsiteY0" fmla="*/ 53940 h 53939"/>
                    <a:gd name="connsiteX1" fmla="*/ 0 w 52902"/>
                    <a:gd name="connsiteY1" fmla="*/ 0 h 53939"/>
                    <a:gd name="connsiteX2" fmla="*/ 8921 w 52902"/>
                    <a:gd name="connsiteY2" fmla="*/ 0 h 53939"/>
                    <a:gd name="connsiteX3" fmla="*/ 21369 w 52902"/>
                    <a:gd name="connsiteY3" fmla="*/ 32446 h 53939"/>
                    <a:gd name="connsiteX4" fmla="*/ 26244 w 52902"/>
                    <a:gd name="connsiteY4" fmla="*/ 45673 h 53939"/>
                    <a:gd name="connsiteX5" fmla="*/ 26763 w 52902"/>
                    <a:gd name="connsiteY5" fmla="*/ 45673 h 53939"/>
                    <a:gd name="connsiteX6" fmla="*/ 31586 w 52902"/>
                    <a:gd name="connsiteY6" fmla="*/ 32550 h 53939"/>
                    <a:gd name="connsiteX7" fmla="*/ 44086 w 52902"/>
                    <a:gd name="connsiteY7" fmla="*/ 0 h 53939"/>
                    <a:gd name="connsiteX8" fmla="*/ 52903 w 52902"/>
                    <a:gd name="connsiteY8" fmla="*/ 0 h 53939"/>
                    <a:gd name="connsiteX9" fmla="*/ 30912 w 52902"/>
                    <a:gd name="connsiteY9" fmla="*/ 53940 h 53939"/>
                    <a:gd name="connsiteX10" fmla="*/ 21991 w 52902"/>
                    <a:gd name="connsiteY10" fmla="*/ 53940 h 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02" h="53939">
                      <a:moveTo>
                        <a:pt x="21991" y="53940"/>
                      </a:moveTo>
                      <a:lnTo>
                        <a:pt x="0" y="0"/>
                      </a:lnTo>
                      <a:lnTo>
                        <a:pt x="8921" y="0"/>
                      </a:lnTo>
                      <a:lnTo>
                        <a:pt x="21369" y="32446"/>
                      </a:lnTo>
                      <a:lnTo>
                        <a:pt x="26244" y="45673"/>
                      </a:lnTo>
                      <a:lnTo>
                        <a:pt x="26763" y="45673"/>
                      </a:lnTo>
                      <a:lnTo>
                        <a:pt x="31586" y="32550"/>
                      </a:lnTo>
                      <a:lnTo>
                        <a:pt x="44086" y="0"/>
                      </a:lnTo>
                      <a:lnTo>
                        <a:pt x="52903" y="0"/>
                      </a:lnTo>
                      <a:lnTo>
                        <a:pt x="30912" y="53940"/>
                      </a:lnTo>
                      <a:lnTo>
                        <a:pt x="21991" y="53940"/>
                      </a:lnTo>
                      <a:close/>
                    </a:path>
                  </a:pathLst>
                </a:custGeom>
                <a:solidFill>
                  <a:srgbClr val="005184"/>
                </a:solidFill>
                <a:ln w="0"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B30BD3C9-1109-977A-C0E6-5C5A5D89985A}"/>
                    </a:ext>
                  </a:extLst>
                </p:cNvPr>
                <p:cNvSpPr/>
                <p:nvPr/>
              </p:nvSpPr>
              <p:spPr>
                <a:xfrm>
                  <a:off x="5674721" y="3749637"/>
                  <a:ext cx="56688" cy="57142"/>
                </a:xfrm>
                <a:custGeom>
                  <a:avLst/>
                  <a:gdLst>
                    <a:gd name="connsiteX0" fmla="*/ 0 w 56688"/>
                    <a:gd name="connsiteY0" fmla="*/ 28572 h 57142"/>
                    <a:gd name="connsiteX1" fmla="*/ 8039 w 56688"/>
                    <a:gd name="connsiteY1" fmla="*/ 8267 h 57142"/>
                    <a:gd name="connsiteX2" fmla="*/ 28370 w 56688"/>
                    <a:gd name="connsiteY2" fmla="*/ 0 h 57142"/>
                    <a:gd name="connsiteX3" fmla="*/ 48546 w 56688"/>
                    <a:gd name="connsiteY3" fmla="*/ 8112 h 57142"/>
                    <a:gd name="connsiteX4" fmla="*/ 56689 w 56688"/>
                    <a:gd name="connsiteY4" fmla="*/ 28572 h 57142"/>
                    <a:gd name="connsiteX5" fmla="*/ 48546 w 56688"/>
                    <a:gd name="connsiteY5" fmla="*/ 49083 h 57142"/>
                    <a:gd name="connsiteX6" fmla="*/ 28370 w 56688"/>
                    <a:gd name="connsiteY6" fmla="*/ 57143 h 57142"/>
                    <a:gd name="connsiteX7" fmla="*/ 8039 w 56688"/>
                    <a:gd name="connsiteY7" fmla="*/ 48980 h 57142"/>
                    <a:gd name="connsiteX8" fmla="*/ 0 w 56688"/>
                    <a:gd name="connsiteY8" fmla="*/ 28572 h 57142"/>
                    <a:gd name="connsiteX9" fmla="*/ 28370 w 56688"/>
                    <a:gd name="connsiteY9" fmla="*/ 50478 h 57142"/>
                    <a:gd name="connsiteX10" fmla="*/ 42685 w 56688"/>
                    <a:gd name="connsiteY10" fmla="*/ 44330 h 57142"/>
                    <a:gd name="connsiteX11" fmla="*/ 48546 w 56688"/>
                    <a:gd name="connsiteY11" fmla="*/ 28572 h 57142"/>
                    <a:gd name="connsiteX12" fmla="*/ 42789 w 56688"/>
                    <a:gd name="connsiteY12" fmla="*/ 12916 h 57142"/>
                    <a:gd name="connsiteX13" fmla="*/ 28370 w 56688"/>
                    <a:gd name="connsiteY13" fmla="*/ 6768 h 57142"/>
                    <a:gd name="connsiteX14" fmla="*/ 13796 w 56688"/>
                    <a:gd name="connsiteY14" fmla="*/ 12916 h 57142"/>
                    <a:gd name="connsiteX15" fmla="*/ 8039 w 56688"/>
                    <a:gd name="connsiteY15" fmla="*/ 28572 h 57142"/>
                    <a:gd name="connsiteX16" fmla="*/ 13796 w 56688"/>
                    <a:gd name="connsiteY16" fmla="*/ 44330 h 57142"/>
                    <a:gd name="connsiteX17" fmla="*/ 28370 w 56688"/>
                    <a:gd name="connsiteY17"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688" h="57142">
                      <a:moveTo>
                        <a:pt x="0" y="28572"/>
                      </a:moveTo>
                      <a:cubicBezTo>
                        <a:pt x="0" y="20374"/>
                        <a:pt x="2680" y="13605"/>
                        <a:pt x="8039" y="8267"/>
                      </a:cubicBezTo>
                      <a:cubicBezTo>
                        <a:pt x="13468" y="2756"/>
                        <a:pt x="20245" y="0"/>
                        <a:pt x="28370" y="0"/>
                      </a:cubicBezTo>
                      <a:cubicBezTo>
                        <a:pt x="36392" y="0"/>
                        <a:pt x="43117" y="2704"/>
                        <a:pt x="48546" y="8112"/>
                      </a:cubicBezTo>
                      <a:cubicBezTo>
                        <a:pt x="53975" y="13519"/>
                        <a:pt x="56689" y="20339"/>
                        <a:pt x="56689" y="28572"/>
                      </a:cubicBezTo>
                      <a:cubicBezTo>
                        <a:pt x="56689" y="36838"/>
                        <a:pt x="53975" y="43675"/>
                        <a:pt x="48546" y="49083"/>
                      </a:cubicBezTo>
                      <a:cubicBezTo>
                        <a:pt x="43152" y="54456"/>
                        <a:pt x="36427" y="57143"/>
                        <a:pt x="28370" y="57143"/>
                      </a:cubicBezTo>
                      <a:cubicBezTo>
                        <a:pt x="20279" y="57143"/>
                        <a:pt x="13502" y="54422"/>
                        <a:pt x="8039" y="48980"/>
                      </a:cubicBezTo>
                      <a:cubicBezTo>
                        <a:pt x="2680" y="43641"/>
                        <a:pt x="0" y="36838"/>
                        <a:pt x="0" y="28572"/>
                      </a:cubicBezTo>
                      <a:close/>
                      <a:moveTo>
                        <a:pt x="28370" y="50478"/>
                      </a:moveTo>
                      <a:cubicBezTo>
                        <a:pt x="34110" y="50478"/>
                        <a:pt x="38882" y="48429"/>
                        <a:pt x="42685" y="44330"/>
                      </a:cubicBezTo>
                      <a:cubicBezTo>
                        <a:pt x="46592" y="40231"/>
                        <a:pt x="48546" y="34978"/>
                        <a:pt x="48546" y="28572"/>
                      </a:cubicBezTo>
                      <a:cubicBezTo>
                        <a:pt x="48546" y="22165"/>
                        <a:pt x="46627" y="16947"/>
                        <a:pt x="42789" y="12916"/>
                      </a:cubicBezTo>
                      <a:cubicBezTo>
                        <a:pt x="38985" y="8818"/>
                        <a:pt x="34179" y="6768"/>
                        <a:pt x="28370" y="6768"/>
                      </a:cubicBezTo>
                      <a:cubicBezTo>
                        <a:pt x="22561" y="6768"/>
                        <a:pt x="17703" y="8818"/>
                        <a:pt x="13796" y="12916"/>
                      </a:cubicBezTo>
                      <a:cubicBezTo>
                        <a:pt x="9958" y="16946"/>
                        <a:pt x="8039" y="22165"/>
                        <a:pt x="8039" y="28572"/>
                      </a:cubicBezTo>
                      <a:cubicBezTo>
                        <a:pt x="8039" y="34944"/>
                        <a:pt x="9958" y="40196"/>
                        <a:pt x="13796" y="44330"/>
                      </a:cubicBezTo>
                      <a:cubicBezTo>
                        <a:pt x="17703" y="48429"/>
                        <a:pt x="22561" y="50478"/>
                        <a:pt x="28370" y="50478"/>
                      </a:cubicBezTo>
                      <a:close/>
                    </a:path>
                  </a:pathLst>
                </a:custGeom>
                <a:solidFill>
                  <a:srgbClr val="005184"/>
                </a:solidFill>
                <a:ln w="0"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1BCCF01D-D8AB-D8BA-7DF1-14135058CF7D}"/>
                    </a:ext>
                  </a:extLst>
                </p:cNvPr>
                <p:cNvSpPr/>
                <p:nvPr/>
              </p:nvSpPr>
              <p:spPr>
                <a:xfrm>
                  <a:off x="5739501" y="3749637"/>
                  <a:ext cx="56688" cy="57142"/>
                </a:xfrm>
                <a:custGeom>
                  <a:avLst/>
                  <a:gdLst>
                    <a:gd name="connsiteX0" fmla="*/ 0 w 56688"/>
                    <a:gd name="connsiteY0" fmla="*/ 28572 h 57142"/>
                    <a:gd name="connsiteX1" fmla="*/ 8039 w 56688"/>
                    <a:gd name="connsiteY1" fmla="*/ 8267 h 57142"/>
                    <a:gd name="connsiteX2" fmla="*/ 28370 w 56688"/>
                    <a:gd name="connsiteY2" fmla="*/ 0 h 57142"/>
                    <a:gd name="connsiteX3" fmla="*/ 48546 w 56688"/>
                    <a:gd name="connsiteY3" fmla="*/ 8112 h 57142"/>
                    <a:gd name="connsiteX4" fmla="*/ 56689 w 56688"/>
                    <a:gd name="connsiteY4" fmla="*/ 28572 h 57142"/>
                    <a:gd name="connsiteX5" fmla="*/ 48546 w 56688"/>
                    <a:gd name="connsiteY5" fmla="*/ 49083 h 57142"/>
                    <a:gd name="connsiteX6" fmla="*/ 28370 w 56688"/>
                    <a:gd name="connsiteY6" fmla="*/ 57143 h 57142"/>
                    <a:gd name="connsiteX7" fmla="*/ 8039 w 56688"/>
                    <a:gd name="connsiteY7" fmla="*/ 48980 h 57142"/>
                    <a:gd name="connsiteX8" fmla="*/ 0 w 56688"/>
                    <a:gd name="connsiteY8" fmla="*/ 28572 h 57142"/>
                    <a:gd name="connsiteX9" fmla="*/ 28370 w 56688"/>
                    <a:gd name="connsiteY9" fmla="*/ 50478 h 57142"/>
                    <a:gd name="connsiteX10" fmla="*/ 42685 w 56688"/>
                    <a:gd name="connsiteY10" fmla="*/ 44330 h 57142"/>
                    <a:gd name="connsiteX11" fmla="*/ 48546 w 56688"/>
                    <a:gd name="connsiteY11" fmla="*/ 28572 h 57142"/>
                    <a:gd name="connsiteX12" fmla="*/ 42789 w 56688"/>
                    <a:gd name="connsiteY12" fmla="*/ 12916 h 57142"/>
                    <a:gd name="connsiteX13" fmla="*/ 28370 w 56688"/>
                    <a:gd name="connsiteY13" fmla="*/ 6768 h 57142"/>
                    <a:gd name="connsiteX14" fmla="*/ 13796 w 56688"/>
                    <a:gd name="connsiteY14" fmla="*/ 12916 h 57142"/>
                    <a:gd name="connsiteX15" fmla="*/ 8039 w 56688"/>
                    <a:gd name="connsiteY15" fmla="*/ 28572 h 57142"/>
                    <a:gd name="connsiteX16" fmla="*/ 13796 w 56688"/>
                    <a:gd name="connsiteY16" fmla="*/ 44330 h 57142"/>
                    <a:gd name="connsiteX17" fmla="*/ 28370 w 56688"/>
                    <a:gd name="connsiteY17"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688" h="57142">
                      <a:moveTo>
                        <a:pt x="0" y="28572"/>
                      </a:moveTo>
                      <a:cubicBezTo>
                        <a:pt x="0" y="20374"/>
                        <a:pt x="2680" y="13605"/>
                        <a:pt x="8039" y="8267"/>
                      </a:cubicBezTo>
                      <a:cubicBezTo>
                        <a:pt x="13468" y="2756"/>
                        <a:pt x="20245" y="0"/>
                        <a:pt x="28370" y="0"/>
                      </a:cubicBezTo>
                      <a:cubicBezTo>
                        <a:pt x="36392" y="0"/>
                        <a:pt x="43117" y="2704"/>
                        <a:pt x="48546" y="8112"/>
                      </a:cubicBezTo>
                      <a:cubicBezTo>
                        <a:pt x="53975" y="13519"/>
                        <a:pt x="56689" y="20339"/>
                        <a:pt x="56689" y="28572"/>
                      </a:cubicBezTo>
                      <a:cubicBezTo>
                        <a:pt x="56689" y="36838"/>
                        <a:pt x="53975" y="43675"/>
                        <a:pt x="48546" y="49083"/>
                      </a:cubicBezTo>
                      <a:cubicBezTo>
                        <a:pt x="43152" y="54456"/>
                        <a:pt x="36427" y="57143"/>
                        <a:pt x="28370" y="57143"/>
                      </a:cubicBezTo>
                      <a:cubicBezTo>
                        <a:pt x="20279" y="57143"/>
                        <a:pt x="13502" y="54422"/>
                        <a:pt x="8039" y="48980"/>
                      </a:cubicBezTo>
                      <a:cubicBezTo>
                        <a:pt x="2680" y="43641"/>
                        <a:pt x="0" y="36838"/>
                        <a:pt x="0" y="28572"/>
                      </a:cubicBezTo>
                      <a:close/>
                      <a:moveTo>
                        <a:pt x="28370" y="50478"/>
                      </a:moveTo>
                      <a:cubicBezTo>
                        <a:pt x="34110" y="50478"/>
                        <a:pt x="38882" y="48429"/>
                        <a:pt x="42685" y="44330"/>
                      </a:cubicBezTo>
                      <a:cubicBezTo>
                        <a:pt x="46592" y="40231"/>
                        <a:pt x="48546" y="34978"/>
                        <a:pt x="48546" y="28572"/>
                      </a:cubicBezTo>
                      <a:cubicBezTo>
                        <a:pt x="48546" y="22165"/>
                        <a:pt x="46627" y="16947"/>
                        <a:pt x="42789" y="12916"/>
                      </a:cubicBezTo>
                      <a:cubicBezTo>
                        <a:pt x="38985" y="8818"/>
                        <a:pt x="34179" y="6768"/>
                        <a:pt x="28370" y="6768"/>
                      </a:cubicBezTo>
                      <a:cubicBezTo>
                        <a:pt x="22561" y="6768"/>
                        <a:pt x="17703" y="8818"/>
                        <a:pt x="13796" y="12916"/>
                      </a:cubicBezTo>
                      <a:cubicBezTo>
                        <a:pt x="9958" y="16946"/>
                        <a:pt x="8039" y="22165"/>
                        <a:pt x="8039" y="28572"/>
                      </a:cubicBezTo>
                      <a:cubicBezTo>
                        <a:pt x="8039" y="34944"/>
                        <a:pt x="9958" y="40196"/>
                        <a:pt x="13796" y="44330"/>
                      </a:cubicBezTo>
                      <a:cubicBezTo>
                        <a:pt x="17703" y="48429"/>
                        <a:pt x="22561" y="50478"/>
                        <a:pt x="28370" y="50478"/>
                      </a:cubicBezTo>
                      <a:close/>
                    </a:path>
                  </a:pathLst>
                </a:custGeom>
                <a:solidFill>
                  <a:srgbClr val="005184"/>
                </a:solidFill>
                <a:ln w="0"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1984A224-FC37-79ED-E33D-C5D5EBA6E890}"/>
                    </a:ext>
                  </a:extLst>
                </p:cNvPr>
                <p:cNvSpPr/>
                <p:nvPr/>
              </p:nvSpPr>
              <p:spPr>
                <a:xfrm>
                  <a:off x="5807444" y="3749947"/>
                  <a:ext cx="32934" cy="55231"/>
                </a:xfrm>
                <a:custGeom>
                  <a:avLst/>
                  <a:gdLst>
                    <a:gd name="connsiteX0" fmla="*/ 7987 w 32934"/>
                    <a:gd name="connsiteY0" fmla="*/ 34048 h 55231"/>
                    <a:gd name="connsiteX1" fmla="*/ 7987 w 32934"/>
                    <a:gd name="connsiteY1" fmla="*/ 55231 h 55231"/>
                    <a:gd name="connsiteX2" fmla="*/ 0 w 32934"/>
                    <a:gd name="connsiteY2" fmla="*/ 55231 h 55231"/>
                    <a:gd name="connsiteX3" fmla="*/ 0 w 32934"/>
                    <a:gd name="connsiteY3" fmla="*/ 1292 h 55231"/>
                    <a:gd name="connsiteX4" fmla="*/ 7572 w 32934"/>
                    <a:gd name="connsiteY4" fmla="*/ 1292 h 55231"/>
                    <a:gd name="connsiteX5" fmla="*/ 7572 w 32934"/>
                    <a:gd name="connsiteY5" fmla="*/ 14828 h 55231"/>
                    <a:gd name="connsiteX6" fmla="*/ 7987 w 32934"/>
                    <a:gd name="connsiteY6" fmla="*/ 14828 h 55231"/>
                    <a:gd name="connsiteX7" fmla="*/ 18101 w 32934"/>
                    <a:gd name="connsiteY7" fmla="*/ 4082 h 55231"/>
                    <a:gd name="connsiteX8" fmla="*/ 32934 w 32934"/>
                    <a:gd name="connsiteY8" fmla="*/ 0 h 55231"/>
                    <a:gd name="connsiteX9" fmla="*/ 32934 w 32934"/>
                    <a:gd name="connsiteY9" fmla="*/ 7801 h 55231"/>
                    <a:gd name="connsiteX10" fmla="*/ 15093 w 32934"/>
                    <a:gd name="connsiteY10" fmla="*/ 14363 h 55231"/>
                    <a:gd name="connsiteX11" fmla="*/ 7987 w 32934"/>
                    <a:gd name="connsiteY11" fmla="*/ 34048 h 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34" h="55231">
                      <a:moveTo>
                        <a:pt x="7987" y="34048"/>
                      </a:moveTo>
                      <a:lnTo>
                        <a:pt x="7987" y="55231"/>
                      </a:lnTo>
                      <a:lnTo>
                        <a:pt x="0" y="55231"/>
                      </a:lnTo>
                      <a:lnTo>
                        <a:pt x="0" y="1292"/>
                      </a:lnTo>
                      <a:lnTo>
                        <a:pt x="7572" y="1292"/>
                      </a:lnTo>
                      <a:lnTo>
                        <a:pt x="7572" y="14828"/>
                      </a:lnTo>
                      <a:lnTo>
                        <a:pt x="7987" y="14828"/>
                      </a:lnTo>
                      <a:cubicBezTo>
                        <a:pt x="10269" y="10178"/>
                        <a:pt x="13641" y="6596"/>
                        <a:pt x="18101" y="4082"/>
                      </a:cubicBezTo>
                      <a:cubicBezTo>
                        <a:pt x="22562" y="1567"/>
                        <a:pt x="27506" y="207"/>
                        <a:pt x="32934" y="0"/>
                      </a:cubicBezTo>
                      <a:lnTo>
                        <a:pt x="32934" y="7801"/>
                      </a:lnTo>
                      <a:cubicBezTo>
                        <a:pt x="25743" y="7905"/>
                        <a:pt x="19795" y="10092"/>
                        <a:pt x="15093" y="14363"/>
                      </a:cubicBezTo>
                      <a:cubicBezTo>
                        <a:pt x="10356" y="18565"/>
                        <a:pt x="7987" y="25127"/>
                        <a:pt x="7987" y="34048"/>
                      </a:cubicBezTo>
                      <a:close/>
                    </a:path>
                  </a:pathLst>
                </a:custGeom>
                <a:solidFill>
                  <a:srgbClr val="005184"/>
                </a:solidFill>
                <a:ln w="0"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AC85A9A7-8E2D-322C-3546-22044E0516E2}"/>
                    </a:ext>
                  </a:extLst>
                </p:cNvPr>
                <p:cNvSpPr/>
                <p:nvPr/>
              </p:nvSpPr>
              <p:spPr>
                <a:xfrm>
                  <a:off x="5876373" y="3749637"/>
                  <a:ext cx="77642" cy="55541"/>
                </a:xfrm>
                <a:custGeom>
                  <a:avLst/>
                  <a:gdLst>
                    <a:gd name="connsiteX0" fmla="*/ 0 w 77642"/>
                    <a:gd name="connsiteY0" fmla="*/ 55541 h 55541"/>
                    <a:gd name="connsiteX1" fmla="*/ 0 w 77642"/>
                    <a:gd name="connsiteY1" fmla="*/ 1602 h 55541"/>
                    <a:gd name="connsiteX2" fmla="*/ 7780 w 77642"/>
                    <a:gd name="connsiteY2" fmla="*/ 1602 h 55541"/>
                    <a:gd name="connsiteX3" fmla="*/ 7780 w 77642"/>
                    <a:gd name="connsiteY3" fmla="*/ 9093 h 55541"/>
                    <a:gd name="connsiteX4" fmla="*/ 8299 w 77642"/>
                    <a:gd name="connsiteY4" fmla="*/ 9093 h 55541"/>
                    <a:gd name="connsiteX5" fmla="*/ 25829 w 77642"/>
                    <a:gd name="connsiteY5" fmla="*/ 0 h 55541"/>
                    <a:gd name="connsiteX6" fmla="*/ 41233 w 77642"/>
                    <a:gd name="connsiteY6" fmla="*/ 10902 h 55541"/>
                    <a:gd name="connsiteX7" fmla="*/ 41440 w 77642"/>
                    <a:gd name="connsiteY7" fmla="*/ 10902 h 55541"/>
                    <a:gd name="connsiteX8" fmla="*/ 59697 w 77642"/>
                    <a:gd name="connsiteY8" fmla="*/ 0 h 55541"/>
                    <a:gd name="connsiteX9" fmla="*/ 73156 w 77642"/>
                    <a:gd name="connsiteY9" fmla="*/ 5132 h 55541"/>
                    <a:gd name="connsiteX10" fmla="*/ 77642 w 77642"/>
                    <a:gd name="connsiteY10" fmla="*/ 19375 h 55541"/>
                    <a:gd name="connsiteX11" fmla="*/ 77642 w 77642"/>
                    <a:gd name="connsiteY11" fmla="*/ 55541 h 55541"/>
                    <a:gd name="connsiteX12" fmla="*/ 69707 w 77642"/>
                    <a:gd name="connsiteY12" fmla="*/ 55541 h 55541"/>
                    <a:gd name="connsiteX13" fmla="*/ 69707 w 77642"/>
                    <a:gd name="connsiteY13" fmla="*/ 19788 h 55541"/>
                    <a:gd name="connsiteX14" fmla="*/ 66777 w 77642"/>
                    <a:gd name="connsiteY14" fmla="*/ 10126 h 55541"/>
                    <a:gd name="connsiteX15" fmla="*/ 58349 w 77642"/>
                    <a:gd name="connsiteY15" fmla="*/ 6768 h 55541"/>
                    <a:gd name="connsiteX16" fmla="*/ 47198 w 77642"/>
                    <a:gd name="connsiteY16" fmla="*/ 11831 h 55541"/>
                    <a:gd name="connsiteX17" fmla="*/ 42944 w 77642"/>
                    <a:gd name="connsiteY17" fmla="*/ 23611 h 55541"/>
                    <a:gd name="connsiteX18" fmla="*/ 42944 w 77642"/>
                    <a:gd name="connsiteY18" fmla="*/ 55541 h 55541"/>
                    <a:gd name="connsiteX19" fmla="*/ 34957 w 77642"/>
                    <a:gd name="connsiteY19" fmla="*/ 55541 h 55541"/>
                    <a:gd name="connsiteX20" fmla="*/ 34957 w 77642"/>
                    <a:gd name="connsiteY20" fmla="*/ 21700 h 55541"/>
                    <a:gd name="connsiteX21" fmla="*/ 23702 w 77642"/>
                    <a:gd name="connsiteY21" fmla="*/ 6768 h 55541"/>
                    <a:gd name="connsiteX22" fmla="*/ 12551 w 77642"/>
                    <a:gd name="connsiteY22" fmla="*/ 11935 h 55541"/>
                    <a:gd name="connsiteX23" fmla="*/ 7987 w 77642"/>
                    <a:gd name="connsiteY23" fmla="*/ 23715 h 55541"/>
                    <a:gd name="connsiteX24" fmla="*/ 7987 w 77642"/>
                    <a:gd name="connsiteY24" fmla="*/ 55541 h 55541"/>
                    <a:gd name="connsiteX25" fmla="*/ 0 w 77642"/>
                    <a:gd name="connsiteY25" fmla="*/ 55541 h 5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642" h="55541">
                      <a:moveTo>
                        <a:pt x="0" y="55541"/>
                      </a:moveTo>
                      <a:lnTo>
                        <a:pt x="0" y="1602"/>
                      </a:lnTo>
                      <a:lnTo>
                        <a:pt x="7780" y="1602"/>
                      </a:lnTo>
                      <a:lnTo>
                        <a:pt x="7780" y="9093"/>
                      </a:lnTo>
                      <a:lnTo>
                        <a:pt x="8299" y="9093"/>
                      </a:lnTo>
                      <a:cubicBezTo>
                        <a:pt x="12655" y="3031"/>
                        <a:pt x="18498" y="0"/>
                        <a:pt x="25829" y="0"/>
                      </a:cubicBezTo>
                      <a:cubicBezTo>
                        <a:pt x="33885" y="0"/>
                        <a:pt x="39020" y="3634"/>
                        <a:pt x="41233" y="10902"/>
                      </a:cubicBezTo>
                      <a:lnTo>
                        <a:pt x="41440" y="10902"/>
                      </a:lnTo>
                      <a:cubicBezTo>
                        <a:pt x="45486" y="3634"/>
                        <a:pt x="51571" y="0"/>
                        <a:pt x="59697" y="0"/>
                      </a:cubicBezTo>
                      <a:cubicBezTo>
                        <a:pt x="65679" y="0"/>
                        <a:pt x="70165" y="1705"/>
                        <a:pt x="73156" y="5132"/>
                      </a:cubicBezTo>
                      <a:cubicBezTo>
                        <a:pt x="76147" y="8559"/>
                        <a:pt x="77642" y="13313"/>
                        <a:pt x="77642" y="19375"/>
                      </a:cubicBezTo>
                      <a:lnTo>
                        <a:pt x="77642" y="55541"/>
                      </a:lnTo>
                      <a:lnTo>
                        <a:pt x="69707" y="55541"/>
                      </a:lnTo>
                      <a:lnTo>
                        <a:pt x="69707" y="19788"/>
                      </a:lnTo>
                      <a:cubicBezTo>
                        <a:pt x="69707" y="15586"/>
                        <a:pt x="68730" y="12365"/>
                        <a:pt x="66777" y="10126"/>
                      </a:cubicBezTo>
                      <a:cubicBezTo>
                        <a:pt x="64823" y="7888"/>
                        <a:pt x="62014" y="6768"/>
                        <a:pt x="58349" y="6768"/>
                      </a:cubicBezTo>
                      <a:cubicBezTo>
                        <a:pt x="53750" y="6768"/>
                        <a:pt x="50033" y="8456"/>
                        <a:pt x="47198" y="11831"/>
                      </a:cubicBezTo>
                      <a:cubicBezTo>
                        <a:pt x="44362" y="15207"/>
                        <a:pt x="42944" y="19134"/>
                        <a:pt x="42944" y="23611"/>
                      </a:cubicBezTo>
                      <a:lnTo>
                        <a:pt x="42944" y="55541"/>
                      </a:lnTo>
                      <a:lnTo>
                        <a:pt x="34957" y="55541"/>
                      </a:lnTo>
                      <a:lnTo>
                        <a:pt x="34957" y="21700"/>
                      </a:lnTo>
                      <a:cubicBezTo>
                        <a:pt x="34957" y="11745"/>
                        <a:pt x="31206" y="6768"/>
                        <a:pt x="23702" y="6768"/>
                      </a:cubicBezTo>
                      <a:cubicBezTo>
                        <a:pt x="19277" y="6768"/>
                        <a:pt x="15560" y="8490"/>
                        <a:pt x="12551" y="11935"/>
                      </a:cubicBezTo>
                      <a:cubicBezTo>
                        <a:pt x="9509" y="15414"/>
                        <a:pt x="7987" y="19340"/>
                        <a:pt x="7987" y="23715"/>
                      </a:cubicBezTo>
                      <a:lnTo>
                        <a:pt x="7987" y="55541"/>
                      </a:lnTo>
                      <a:lnTo>
                        <a:pt x="0" y="55541"/>
                      </a:lnTo>
                      <a:close/>
                    </a:path>
                  </a:pathLst>
                </a:custGeom>
                <a:solidFill>
                  <a:srgbClr val="005184"/>
                </a:solidFill>
                <a:ln w="0"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0B400E63-AD29-8937-0DCD-4E8E67935BB1}"/>
                    </a:ext>
                  </a:extLst>
                </p:cNvPr>
                <p:cNvSpPr/>
                <p:nvPr/>
              </p:nvSpPr>
              <p:spPr>
                <a:xfrm>
                  <a:off x="5965271" y="3749637"/>
                  <a:ext cx="55236" cy="57143"/>
                </a:xfrm>
                <a:custGeom>
                  <a:avLst/>
                  <a:gdLst>
                    <a:gd name="connsiteX0" fmla="*/ 54822 w 55236"/>
                    <a:gd name="connsiteY0" fmla="*/ 31103 h 57143"/>
                    <a:gd name="connsiteX1" fmla="*/ 8039 w 55236"/>
                    <a:gd name="connsiteY1" fmla="*/ 31103 h 57143"/>
                    <a:gd name="connsiteX2" fmla="*/ 14522 w 55236"/>
                    <a:gd name="connsiteY2" fmla="*/ 45363 h 57143"/>
                    <a:gd name="connsiteX3" fmla="*/ 28007 w 55236"/>
                    <a:gd name="connsiteY3" fmla="*/ 50478 h 57143"/>
                    <a:gd name="connsiteX4" fmla="*/ 39184 w 55236"/>
                    <a:gd name="connsiteY4" fmla="*/ 47344 h 57143"/>
                    <a:gd name="connsiteX5" fmla="*/ 46108 w 55236"/>
                    <a:gd name="connsiteY5" fmla="*/ 38905 h 57143"/>
                    <a:gd name="connsiteX6" fmla="*/ 54355 w 55236"/>
                    <a:gd name="connsiteY6" fmla="*/ 38905 h 57143"/>
                    <a:gd name="connsiteX7" fmla="*/ 44552 w 55236"/>
                    <a:gd name="connsiteY7" fmla="*/ 52338 h 57143"/>
                    <a:gd name="connsiteX8" fmla="*/ 28007 w 55236"/>
                    <a:gd name="connsiteY8" fmla="*/ 57143 h 57143"/>
                    <a:gd name="connsiteX9" fmla="*/ 8039 w 55236"/>
                    <a:gd name="connsiteY9" fmla="*/ 49187 h 57143"/>
                    <a:gd name="connsiteX10" fmla="*/ 0 w 55236"/>
                    <a:gd name="connsiteY10" fmla="*/ 28572 h 57143"/>
                    <a:gd name="connsiteX11" fmla="*/ 7935 w 55236"/>
                    <a:gd name="connsiteY11" fmla="*/ 8112 h 57143"/>
                    <a:gd name="connsiteX12" fmla="*/ 28007 w 55236"/>
                    <a:gd name="connsiteY12" fmla="*/ 0 h 57143"/>
                    <a:gd name="connsiteX13" fmla="*/ 46938 w 55236"/>
                    <a:gd name="connsiteY13" fmla="*/ 7078 h 57143"/>
                    <a:gd name="connsiteX14" fmla="*/ 55237 w 55236"/>
                    <a:gd name="connsiteY14" fmla="*/ 26350 h 57143"/>
                    <a:gd name="connsiteX15" fmla="*/ 54822 w 55236"/>
                    <a:gd name="connsiteY15" fmla="*/ 31103 h 57143"/>
                    <a:gd name="connsiteX16" fmla="*/ 28007 w 55236"/>
                    <a:gd name="connsiteY16" fmla="*/ 6768 h 57143"/>
                    <a:gd name="connsiteX17" fmla="*/ 14937 w 55236"/>
                    <a:gd name="connsiteY17" fmla="*/ 11470 h 57143"/>
                    <a:gd name="connsiteX18" fmla="*/ 8299 w 55236"/>
                    <a:gd name="connsiteY18" fmla="*/ 24335 h 57143"/>
                    <a:gd name="connsiteX19" fmla="*/ 47561 w 55236"/>
                    <a:gd name="connsiteY19" fmla="*/ 24335 h 57143"/>
                    <a:gd name="connsiteX20" fmla="*/ 40974 w 55236"/>
                    <a:gd name="connsiteY20" fmla="*/ 11419 h 57143"/>
                    <a:gd name="connsiteX21" fmla="*/ 28007 w 55236"/>
                    <a:gd name="connsiteY21" fmla="*/ 6769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36" h="57143">
                      <a:moveTo>
                        <a:pt x="54822" y="31103"/>
                      </a:moveTo>
                      <a:lnTo>
                        <a:pt x="8039" y="31103"/>
                      </a:lnTo>
                      <a:cubicBezTo>
                        <a:pt x="8558" y="37234"/>
                        <a:pt x="10719" y="41988"/>
                        <a:pt x="14522" y="45363"/>
                      </a:cubicBezTo>
                      <a:cubicBezTo>
                        <a:pt x="18360" y="48773"/>
                        <a:pt x="22855" y="50478"/>
                        <a:pt x="28007" y="50478"/>
                      </a:cubicBezTo>
                      <a:cubicBezTo>
                        <a:pt x="32295" y="50478"/>
                        <a:pt x="36021" y="49428"/>
                        <a:pt x="39184" y="47344"/>
                      </a:cubicBezTo>
                      <a:cubicBezTo>
                        <a:pt x="42348" y="45260"/>
                        <a:pt x="44656" y="42453"/>
                        <a:pt x="46108" y="38905"/>
                      </a:cubicBezTo>
                      <a:lnTo>
                        <a:pt x="54355" y="38905"/>
                      </a:lnTo>
                      <a:cubicBezTo>
                        <a:pt x="52453" y="44657"/>
                        <a:pt x="49186" y="49135"/>
                        <a:pt x="44552" y="52338"/>
                      </a:cubicBezTo>
                      <a:cubicBezTo>
                        <a:pt x="39919" y="55542"/>
                        <a:pt x="34404" y="57143"/>
                        <a:pt x="28007" y="57143"/>
                      </a:cubicBezTo>
                      <a:cubicBezTo>
                        <a:pt x="20124" y="57143"/>
                        <a:pt x="13468" y="54491"/>
                        <a:pt x="8039" y="49187"/>
                      </a:cubicBezTo>
                      <a:cubicBezTo>
                        <a:pt x="2680" y="43848"/>
                        <a:pt x="0" y="36976"/>
                        <a:pt x="0" y="28572"/>
                      </a:cubicBezTo>
                      <a:cubicBezTo>
                        <a:pt x="0" y="20305"/>
                        <a:pt x="2645" y="13485"/>
                        <a:pt x="7935" y="8112"/>
                      </a:cubicBezTo>
                      <a:cubicBezTo>
                        <a:pt x="13364" y="2704"/>
                        <a:pt x="20055" y="0"/>
                        <a:pt x="28007" y="0"/>
                      </a:cubicBezTo>
                      <a:cubicBezTo>
                        <a:pt x="35268" y="0"/>
                        <a:pt x="41579" y="2360"/>
                        <a:pt x="46938" y="7078"/>
                      </a:cubicBezTo>
                      <a:cubicBezTo>
                        <a:pt x="52470" y="11763"/>
                        <a:pt x="55237" y="18187"/>
                        <a:pt x="55237" y="26350"/>
                      </a:cubicBezTo>
                      <a:cubicBezTo>
                        <a:pt x="55237" y="28451"/>
                        <a:pt x="55098" y="30036"/>
                        <a:pt x="54822" y="31103"/>
                      </a:cubicBezTo>
                      <a:close/>
                      <a:moveTo>
                        <a:pt x="28007" y="6768"/>
                      </a:moveTo>
                      <a:cubicBezTo>
                        <a:pt x="22890" y="6768"/>
                        <a:pt x="18533" y="8336"/>
                        <a:pt x="14937" y="11470"/>
                      </a:cubicBezTo>
                      <a:cubicBezTo>
                        <a:pt x="11341" y="14605"/>
                        <a:pt x="9128" y="18893"/>
                        <a:pt x="8299" y="24335"/>
                      </a:cubicBezTo>
                      <a:lnTo>
                        <a:pt x="47561" y="24335"/>
                      </a:lnTo>
                      <a:cubicBezTo>
                        <a:pt x="46938" y="18824"/>
                        <a:pt x="44742" y="14519"/>
                        <a:pt x="40974" y="11419"/>
                      </a:cubicBezTo>
                      <a:cubicBezTo>
                        <a:pt x="37170" y="8319"/>
                        <a:pt x="32848" y="6769"/>
                        <a:pt x="28007" y="6769"/>
                      </a:cubicBezTo>
                      <a:close/>
                    </a:path>
                  </a:pathLst>
                </a:custGeom>
                <a:solidFill>
                  <a:srgbClr val="005184"/>
                </a:solidFill>
                <a:ln w="0"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04F25F6C-A27C-BD94-AB34-4C067F1DF562}"/>
                    </a:ext>
                  </a:extLst>
                </p:cNvPr>
                <p:cNvSpPr/>
                <p:nvPr/>
              </p:nvSpPr>
              <p:spPr>
                <a:xfrm>
                  <a:off x="6028339" y="3731089"/>
                  <a:ext cx="55858" cy="75691"/>
                </a:xfrm>
                <a:custGeom>
                  <a:avLst/>
                  <a:gdLst>
                    <a:gd name="connsiteX0" fmla="*/ 48338 w 55858"/>
                    <a:gd name="connsiteY0" fmla="*/ 74090 h 75691"/>
                    <a:gd name="connsiteX1" fmla="*/ 48338 w 55858"/>
                    <a:gd name="connsiteY1" fmla="*/ 65513 h 75691"/>
                    <a:gd name="connsiteX2" fmla="*/ 47872 w 55858"/>
                    <a:gd name="connsiteY2" fmla="*/ 65513 h 75691"/>
                    <a:gd name="connsiteX3" fmla="*/ 27177 w 55858"/>
                    <a:gd name="connsiteY3" fmla="*/ 75691 h 75691"/>
                    <a:gd name="connsiteX4" fmla="*/ 7935 w 55858"/>
                    <a:gd name="connsiteY4" fmla="*/ 67631 h 75691"/>
                    <a:gd name="connsiteX5" fmla="*/ 0 w 55858"/>
                    <a:gd name="connsiteY5" fmla="*/ 47120 h 75691"/>
                    <a:gd name="connsiteX6" fmla="*/ 7832 w 55858"/>
                    <a:gd name="connsiteY6" fmla="*/ 26660 h 75691"/>
                    <a:gd name="connsiteX7" fmla="*/ 27177 w 55858"/>
                    <a:gd name="connsiteY7" fmla="*/ 18548 h 75691"/>
                    <a:gd name="connsiteX8" fmla="*/ 47457 w 55858"/>
                    <a:gd name="connsiteY8" fmla="*/ 28778 h 75691"/>
                    <a:gd name="connsiteX9" fmla="*/ 47872 w 55858"/>
                    <a:gd name="connsiteY9" fmla="*/ 28778 h 75691"/>
                    <a:gd name="connsiteX10" fmla="*/ 47872 w 55858"/>
                    <a:gd name="connsiteY10" fmla="*/ 0 h 75691"/>
                    <a:gd name="connsiteX11" fmla="*/ 55859 w 55858"/>
                    <a:gd name="connsiteY11" fmla="*/ 0 h 75691"/>
                    <a:gd name="connsiteX12" fmla="*/ 55859 w 55858"/>
                    <a:gd name="connsiteY12" fmla="*/ 74090 h 75691"/>
                    <a:gd name="connsiteX13" fmla="*/ 48338 w 55858"/>
                    <a:gd name="connsiteY13" fmla="*/ 74090 h 75691"/>
                    <a:gd name="connsiteX14" fmla="*/ 28370 w 55858"/>
                    <a:gd name="connsiteY14" fmla="*/ 69026 h 75691"/>
                    <a:gd name="connsiteX15" fmla="*/ 42581 w 55858"/>
                    <a:gd name="connsiteY15" fmla="*/ 62878 h 75691"/>
                    <a:gd name="connsiteX16" fmla="*/ 48338 w 55858"/>
                    <a:gd name="connsiteY16" fmla="*/ 47120 h 75691"/>
                    <a:gd name="connsiteX17" fmla="*/ 42581 w 55858"/>
                    <a:gd name="connsiteY17" fmla="*/ 31465 h 75691"/>
                    <a:gd name="connsiteX18" fmla="*/ 28370 w 55858"/>
                    <a:gd name="connsiteY18" fmla="*/ 25316 h 75691"/>
                    <a:gd name="connsiteX19" fmla="*/ 13900 w 55858"/>
                    <a:gd name="connsiteY19" fmla="*/ 31465 h 75691"/>
                    <a:gd name="connsiteX20" fmla="*/ 8039 w 55858"/>
                    <a:gd name="connsiteY20" fmla="*/ 47120 h 75691"/>
                    <a:gd name="connsiteX21" fmla="*/ 13900 w 55858"/>
                    <a:gd name="connsiteY21" fmla="*/ 62878 h 75691"/>
                    <a:gd name="connsiteX22" fmla="*/ 28370 w 55858"/>
                    <a:gd name="connsiteY22" fmla="*/ 69026 h 7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8" h="75691">
                      <a:moveTo>
                        <a:pt x="48338" y="74090"/>
                      </a:moveTo>
                      <a:lnTo>
                        <a:pt x="48338" y="65513"/>
                      </a:lnTo>
                      <a:lnTo>
                        <a:pt x="47872" y="65513"/>
                      </a:lnTo>
                      <a:cubicBezTo>
                        <a:pt x="42893" y="72298"/>
                        <a:pt x="35995" y="75691"/>
                        <a:pt x="27177" y="75691"/>
                      </a:cubicBezTo>
                      <a:cubicBezTo>
                        <a:pt x="19640" y="75691"/>
                        <a:pt x="13226" y="73005"/>
                        <a:pt x="7935" y="67631"/>
                      </a:cubicBezTo>
                      <a:cubicBezTo>
                        <a:pt x="2645" y="62258"/>
                        <a:pt x="0" y="55421"/>
                        <a:pt x="0" y="47120"/>
                      </a:cubicBezTo>
                      <a:cubicBezTo>
                        <a:pt x="0" y="38888"/>
                        <a:pt x="2611" y="32068"/>
                        <a:pt x="7832" y="26660"/>
                      </a:cubicBezTo>
                      <a:cubicBezTo>
                        <a:pt x="13156" y="21252"/>
                        <a:pt x="19605" y="18548"/>
                        <a:pt x="27177" y="18548"/>
                      </a:cubicBezTo>
                      <a:cubicBezTo>
                        <a:pt x="36064" y="18548"/>
                        <a:pt x="42823" y="21958"/>
                        <a:pt x="47457" y="28778"/>
                      </a:cubicBezTo>
                      <a:lnTo>
                        <a:pt x="47872" y="28778"/>
                      </a:lnTo>
                      <a:lnTo>
                        <a:pt x="47872" y="0"/>
                      </a:lnTo>
                      <a:lnTo>
                        <a:pt x="55859" y="0"/>
                      </a:lnTo>
                      <a:lnTo>
                        <a:pt x="55859" y="74090"/>
                      </a:lnTo>
                      <a:lnTo>
                        <a:pt x="48338" y="74090"/>
                      </a:lnTo>
                      <a:close/>
                      <a:moveTo>
                        <a:pt x="28370" y="69026"/>
                      </a:moveTo>
                      <a:cubicBezTo>
                        <a:pt x="34041" y="69026"/>
                        <a:pt x="38778" y="66977"/>
                        <a:pt x="42581" y="62878"/>
                      </a:cubicBezTo>
                      <a:cubicBezTo>
                        <a:pt x="46419" y="58745"/>
                        <a:pt x="48338" y="53492"/>
                        <a:pt x="48338" y="47120"/>
                      </a:cubicBezTo>
                      <a:cubicBezTo>
                        <a:pt x="48338" y="40816"/>
                        <a:pt x="46419" y="35598"/>
                        <a:pt x="42581" y="31465"/>
                      </a:cubicBezTo>
                      <a:cubicBezTo>
                        <a:pt x="38778" y="27366"/>
                        <a:pt x="34041" y="25316"/>
                        <a:pt x="28370" y="25316"/>
                      </a:cubicBezTo>
                      <a:cubicBezTo>
                        <a:pt x="22631" y="25316"/>
                        <a:pt x="17807" y="27366"/>
                        <a:pt x="13900" y="31465"/>
                      </a:cubicBezTo>
                      <a:cubicBezTo>
                        <a:pt x="9993" y="35460"/>
                        <a:pt x="8039" y="40679"/>
                        <a:pt x="8039" y="47120"/>
                      </a:cubicBezTo>
                      <a:cubicBezTo>
                        <a:pt x="8039" y="53526"/>
                        <a:pt x="9993" y="58779"/>
                        <a:pt x="13900" y="62878"/>
                      </a:cubicBezTo>
                      <a:cubicBezTo>
                        <a:pt x="17807" y="66977"/>
                        <a:pt x="22631" y="69026"/>
                        <a:pt x="28370" y="69026"/>
                      </a:cubicBezTo>
                      <a:close/>
                    </a:path>
                  </a:pathLst>
                </a:custGeom>
                <a:solidFill>
                  <a:srgbClr val="005184"/>
                </a:solidFill>
                <a:ln w="0"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CDBC1664-13C2-7439-187B-E8AFAC874498}"/>
                    </a:ext>
                  </a:extLst>
                </p:cNvPr>
                <p:cNvSpPr/>
                <p:nvPr/>
              </p:nvSpPr>
              <p:spPr>
                <a:xfrm>
                  <a:off x="6097112" y="3731295"/>
                  <a:ext cx="10891" cy="73883"/>
                </a:xfrm>
                <a:custGeom>
                  <a:avLst/>
                  <a:gdLst>
                    <a:gd name="connsiteX0" fmla="*/ 9284 w 10891"/>
                    <a:gd name="connsiteY0" fmla="*/ 9248 h 73883"/>
                    <a:gd name="connsiteX1" fmla="*/ 5446 w 10891"/>
                    <a:gd name="connsiteY1" fmla="*/ 10850 h 73883"/>
                    <a:gd name="connsiteX2" fmla="*/ 1504 w 10891"/>
                    <a:gd name="connsiteY2" fmla="*/ 9248 h 73883"/>
                    <a:gd name="connsiteX3" fmla="*/ 0 w 10891"/>
                    <a:gd name="connsiteY3" fmla="*/ 5425 h 73883"/>
                    <a:gd name="connsiteX4" fmla="*/ 1504 w 10891"/>
                    <a:gd name="connsiteY4" fmla="*/ 1602 h 73883"/>
                    <a:gd name="connsiteX5" fmla="*/ 5446 w 10891"/>
                    <a:gd name="connsiteY5" fmla="*/ 0 h 73883"/>
                    <a:gd name="connsiteX6" fmla="*/ 9284 w 10891"/>
                    <a:gd name="connsiteY6" fmla="*/ 1602 h 73883"/>
                    <a:gd name="connsiteX7" fmla="*/ 10892 w 10891"/>
                    <a:gd name="connsiteY7" fmla="*/ 5425 h 73883"/>
                    <a:gd name="connsiteX8" fmla="*/ 9284 w 10891"/>
                    <a:gd name="connsiteY8" fmla="*/ 9248 h 73883"/>
                    <a:gd name="connsiteX9" fmla="*/ 9491 w 10891"/>
                    <a:gd name="connsiteY9" fmla="*/ 19943 h 73883"/>
                    <a:gd name="connsiteX10" fmla="*/ 9491 w 10891"/>
                    <a:gd name="connsiteY10" fmla="*/ 73883 h 73883"/>
                    <a:gd name="connsiteX11" fmla="*/ 1504 w 10891"/>
                    <a:gd name="connsiteY11" fmla="*/ 73883 h 73883"/>
                    <a:gd name="connsiteX12" fmla="*/ 1504 w 10891"/>
                    <a:gd name="connsiteY12" fmla="*/ 19943 h 73883"/>
                    <a:gd name="connsiteX13" fmla="*/ 9491 w 10891"/>
                    <a:gd name="connsiteY13" fmla="*/ 19943 h 7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91" h="73883">
                      <a:moveTo>
                        <a:pt x="9284" y="9248"/>
                      </a:moveTo>
                      <a:cubicBezTo>
                        <a:pt x="8281" y="10316"/>
                        <a:pt x="7002" y="10850"/>
                        <a:pt x="5446" y="10850"/>
                      </a:cubicBezTo>
                      <a:cubicBezTo>
                        <a:pt x="3890" y="10850"/>
                        <a:pt x="2576" y="10316"/>
                        <a:pt x="1504" y="9248"/>
                      </a:cubicBezTo>
                      <a:cubicBezTo>
                        <a:pt x="501" y="8180"/>
                        <a:pt x="0" y="6906"/>
                        <a:pt x="0" y="5425"/>
                      </a:cubicBezTo>
                      <a:cubicBezTo>
                        <a:pt x="0" y="3944"/>
                        <a:pt x="501" y="2669"/>
                        <a:pt x="1504" y="1602"/>
                      </a:cubicBezTo>
                      <a:cubicBezTo>
                        <a:pt x="2576" y="534"/>
                        <a:pt x="3890" y="0"/>
                        <a:pt x="5446" y="0"/>
                      </a:cubicBezTo>
                      <a:cubicBezTo>
                        <a:pt x="7002" y="0"/>
                        <a:pt x="8281" y="534"/>
                        <a:pt x="9284" y="1602"/>
                      </a:cubicBezTo>
                      <a:cubicBezTo>
                        <a:pt x="10356" y="2669"/>
                        <a:pt x="10892" y="3944"/>
                        <a:pt x="10892" y="5425"/>
                      </a:cubicBezTo>
                      <a:cubicBezTo>
                        <a:pt x="10892" y="6906"/>
                        <a:pt x="10356" y="8180"/>
                        <a:pt x="9284" y="9248"/>
                      </a:cubicBezTo>
                      <a:close/>
                      <a:moveTo>
                        <a:pt x="9491" y="19943"/>
                      </a:moveTo>
                      <a:lnTo>
                        <a:pt x="9491" y="73883"/>
                      </a:lnTo>
                      <a:lnTo>
                        <a:pt x="1504" y="73883"/>
                      </a:lnTo>
                      <a:lnTo>
                        <a:pt x="1504" y="19943"/>
                      </a:lnTo>
                      <a:lnTo>
                        <a:pt x="9491" y="19943"/>
                      </a:lnTo>
                      <a:close/>
                    </a:path>
                  </a:pathLst>
                </a:custGeom>
                <a:solidFill>
                  <a:srgbClr val="005184"/>
                </a:solidFill>
                <a:ln w="0"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1AF3AADB-49B9-782A-EB85-9D4195D38744}"/>
                    </a:ext>
                  </a:extLst>
                </p:cNvPr>
                <p:cNvSpPr/>
                <p:nvPr/>
              </p:nvSpPr>
              <p:spPr>
                <a:xfrm>
                  <a:off x="6117858" y="3749637"/>
                  <a:ext cx="54925" cy="57143"/>
                </a:xfrm>
                <a:custGeom>
                  <a:avLst/>
                  <a:gdLst>
                    <a:gd name="connsiteX0" fmla="*/ 54044 w 54925"/>
                    <a:gd name="connsiteY0" fmla="*/ 19116 h 57143"/>
                    <a:gd name="connsiteX1" fmla="*/ 46004 w 54925"/>
                    <a:gd name="connsiteY1" fmla="*/ 19116 h 57143"/>
                    <a:gd name="connsiteX2" fmla="*/ 39262 w 54925"/>
                    <a:gd name="connsiteY2" fmla="*/ 10127 h 57143"/>
                    <a:gd name="connsiteX3" fmla="*/ 28474 w 54925"/>
                    <a:gd name="connsiteY3" fmla="*/ 6768 h 57143"/>
                    <a:gd name="connsiteX4" fmla="*/ 13900 w 54925"/>
                    <a:gd name="connsiteY4" fmla="*/ 12917 h 57143"/>
                    <a:gd name="connsiteX5" fmla="*/ 8039 w 54925"/>
                    <a:gd name="connsiteY5" fmla="*/ 28572 h 57143"/>
                    <a:gd name="connsiteX6" fmla="*/ 13900 w 54925"/>
                    <a:gd name="connsiteY6" fmla="*/ 44433 h 57143"/>
                    <a:gd name="connsiteX7" fmla="*/ 28474 w 54925"/>
                    <a:gd name="connsiteY7" fmla="*/ 50478 h 57143"/>
                    <a:gd name="connsiteX8" fmla="*/ 39833 w 54925"/>
                    <a:gd name="connsiteY8" fmla="*/ 46655 h 57143"/>
                    <a:gd name="connsiteX9" fmla="*/ 46834 w 54925"/>
                    <a:gd name="connsiteY9" fmla="*/ 36167 h 57143"/>
                    <a:gd name="connsiteX10" fmla="*/ 54926 w 54925"/>
                    <a:gd name="connsiteY10" fmla="*/ 36167 h 57143"/>
                    <a:gd name="connsiteX11" fmla="*/ 45019 w 54925"/>
                    <a:gd name="connsiteY11" fmla="*/ 51925 h 57143"/>
                    <a:gd name="connsiteX12" fmla="*/ 28474 w 54925"/>
                    <a:gd name="connsiteY12" fmla="*/ 57143 h 57143"/>
                    <a:gd name="connsiteX13" fmla="*/ 8195 w 54925"/>
                    <a:gd name="connsiteY13" fmla="*/ 49083 h 57143"/>
                    <a:gd name="connsiteX14" fmla="*/ 0 w 54925"/>
                    <a:gd name="connsiteY14" fmla="*/ 28572 h 57143"/>
                    <a:gd name="connsiteX15" fmla="*/ 8195 w 54925"/>
                    <a:gd name="connsiteY15" fmla="*/ 8112 h 57143"/>
                    <a:gd name="connsiteX16" fmla="*/ 28474 w 54925"/>
                    <a:gd name="connsiteY16" fmla="*/ 0 h 57143"/>
                    <a:gd name="connsiteX17" fmla="*/ 44604 w 54925"/>
                    <a:gd name="connsiteY17" fmla="*/ 5167 h 57143"/>
                    <a:gd name="connsiteX18" fmla="*/ 54044 w 54925"/>
                    <a:gd name="connsiteY18" fmla="*/ 19117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925" h="57143">
                      <a:moveTo>
                        <a:pt x="54044" y="19116"/>
                      </a:moveTo>
                      <a:lnTo>
                        <a:pt x="46004" y="19116"/>
                      </a:lnTo>
                      <a:cubicBezTo>
                        <a:pt x="44760" y="15362"/>
                        <a:pt x="42512" y="12365"/>
                        <a:pt x="39262" y="10127"/>
                      </a:cubicBezTo>
                      <a:cubicBezTo>
                        <a:pt x="36012" y="7888"/>
                        <a:pt x="32416" y="6768"/>
                        <a:pt x="28474" y="6768"/>
                      </a:cubicBezTo>
                      <a:cubicBezTo>
                        <a:pt x="22665" y="6768"/>
                        <a:pt x="17807" y="8818"/>
                        <a:pt x="13900" y="12917"/>
                      </a:cubicBezTo>
                      <a:cubicBezTo>
                        <a:pt x="9993" y="16912"/>
                        <a:pt x="8039" y="22130"/>
                        <a:pt x="8039" y="28572"/>
                      </a:cubicBezTo>
                      <a:cubicBezTo>
                        <a:pt x="8039" y="35047"/>
                        <a:pt x="9993" y="40334"/>
                        <a:pt x="13900" y="44433"/>
                      </a:cubicBezTo>
                      <a:cubicBezTo>
                        <a:pt x="17842" y="48463"/>
                        <a:pt x="22700" y="50478"/>
                        <a:pt x="28474" y="50478"/>
                      </a:cubicBezTo>
                      <a:cubicBezTo>
                        <a:pt x="32485" y="50478"/>
                        <a:pt x="36271" y="49204"/>
                        <a:pt x="39833" y="46655"/>
                      </a:cubicBezTo>
                      <a:cubicBezTo>
                        <a:pt x="43290" y="44175"/>
                        <a:pt x="45624" y="40679"/>
                        <a:pt x="46834" y="36167"/>
                      </a:cubicBezTo>
                      <a:lnTo>
                        <a:pt x="54926" y="36167"/>
                      </a:lnTo>
                      <a:cubicBezTo>
                        <a:pt x="53335" y="43124"/>
                        <a:pt x="50033" y="48377"/>
                        <a:pt x="45019" y="51925"/>
                      </a:cubicBezTo>
                      <a:cubicBezTo>
                        <a:pt x="40075" y="55404"/>
                        <a:pt x="34560" y="57143"/>
                        <a:pt x="28474" y="57143"/>
                      </a:cubicBezTo>
                      <a:cubicBezTo>
                        <a:pt x="20349" y="57143"/>
                        <a:pt x="13589" y="54457"/>
                        <a:pt x="8195" y="49083"/>
                      </a:cubicBezTo>
                      <a:cubicBezTo>
                        <a:pt x="2732" y="43641"/>
                        <a:pt x="0" y="36804"/>
                        <a:pt x="0" y="28572"/>
                      </a:cubicBezTo>
                      <a:cubicBezTo>
                        <a:pt x="0" y="20374"/>
                        <a:pt x="2732" y="13554"/>
                        <a:pt x="8195" y="8112"/>
                      </a:cubicBezTo>
                      <a:cubicBezTo>
                        <a:pt x="13623" y="2704"/>
                        <a:pt x="20383" y="0"/>
                        <a:pt x="28474" y="0"/>
                      </a:cubicBezTo>
                      <a:cubicBezTo>
                        <a:pt x="34560" y="0"/>
                        <a:pt x="39936" y="1722"/>
                        <a:pt x="44604" y="5167"/>
                      </a:cubicBezTo>
                      <a:cubicBezTo>
                        <a:pt x="49514" y="8714"/>
                        <a:pt x="52661" y="13364"/>
                        <a:pt x="54044" y="19117"/>
                      </a:cubicBezTo>
                      <a:close/>
                    </a:path>
                  </a:pathLst>
                </a:custGeom>
                <a:solidFill>
                  <a:srgbClr val="005184"/>
                </a:solidFill>
                <a:ln w="0"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9D3BBF93-A8FD-21C1-D122-5E0F54D1EAED}"/>
                    </a:ext>
                  </a:extLst>
                </p:cNvPr>
                <p:cNvSpPr/>
                <p:nvPr/>
              </p:nvSpPr>
              <p:spPr>
                <a:xfrm>
                  <a:off x="6180823" y="3749637"/>
                  <a:ext cx="55858" cy="57142"/>
                </a:xfrm>
                <a:custGeom>
                  <a:avLst/>
                  <a:gdLst>
                    <a:gd name="connsiteX0" fmla="*/ 48235 w 55858"/>
                    <a:gd name="connsiteY0" fmla="*/ 55541 h 57142"/>
                    <a:gd name="connsiteX1" fmla="*/ 48235 w 55858"/>
                    <a:gd name="connsiteY1" fmla="*/ 46861 h 57142"/>
                    <a:gd name="connsiteX2" fmla="*/ 47768 w 55858"/>
                    <a:gd name="connsiteY2" fmla="*/ 46861 h 57142"/>
                    <a:gd name="connsiteX3" fmla="*/ 27177 w 55858"/>
                    <a:gd name="connsiteY3" fmla="*/ 57143 h 57142"/>
                    <a:gd name="connsiteX4" fmla="*/ 7935 w 55858"/>
                    <a:gd name="connsiteY4" fmla="*/ 49083 h 57142"/>
                    <a:gd name="connsiteX5" fmla="*/ 0 w 55858"/>
                    <a:gd name="connsiteY5" fmla="*/ 28572 h 57142"/>
                    <a:gd name="connsiteX6" fmla="*/ 7831 w 55858"/>
                    <a:gd name="connsiteY6" fmla="*/ 8112 h 57142"/>
                    <a:gd name="connsiteX7" fmla="*/ 27177 w 55858"/>
                    <a:gd name="connsiteY7" fmla="*/ 0 h 57142"/>
                    <a:gd name="connsiteX8" fmla="*/ 47353 w 55858"/>
                    <a:gd name="connsiteY8" fmla="*/ 10127 h 57142"/>
                    <a:gd name="connsiteX9" fmla="*/ 47872 w 55858"/>
                    <a:gd name="connsiteY9" fmla="*/ 10127 h 57142"/>
                    <a:gd name="connsiteX10" fmla="*/ 47872 w 55858"/>
                    <a:gd name="connsiteY10" fmla="*/ 1602 h 57142"/>
                    <a:gd name="connsiteX11" fmla="*/ 55859 w 55858"/>
                    <a:gd name="connsiteY11" fmla="*/ 1602 h 57142"/>
                    <a:gd name="connsiteX12" fmla="*/ 55859 w 55858"/>
                    <a:gd name="connsiteY12" fmla="*/ 55541 h 57142"/>
                    <a:gd name="connsiteX13" fmla="*/ 48235 w 55858"/>
                    <a:gd name="connsiteY13" fmla="*/ 55541 h 57142"/>
                    <a:gd name="connsiteX14" fmla="*/ 28370 w 55858"/>
                    <a:gd name="connsiteY14" fmla="*/ 50478 h 57142"/>
                    <a:gd name="connsiteX15" fmla="*/ 42581 w 55858"/>
                    <a:gd name="connsiteY15" fmla="*/ 44330 h 57142"/>
                    <a:gd name="connsiteX16" fmla="*/ 48338 w 55858"/>
                    <a:gd name="connsiteY16" fmla="*/ 28572 h 57142"/>
                    <a:gd name="connsiteX17" fmla="*/ 42581 w 55858"/>
                    <a:gd name="connsiteY17" fmla="*/ 12916 h 57142"/>
                    <a:gd name="connsiteX18" fmla="*/ 28370 w 55858"/>
                    <a:gd name="connsiteY18" fmla="*/ 6768 h 57142"/>
                    <a:gd name="connsiteX19" fmla="*/ 13900 w 55858"/>
                    <a:gd name="connsiteY19" fmla="*/ 12916 h 57142"/>
                    <a:gd name="connsiteX20" fmla="*/ 8039 w 55858"/>
                    <a:gd name="connsiteY20" fmla="*/ 28572 h 57142"/>
                    <a:gd name="connsiteX21" fmla="*/ 13900 w 55858"/>
                    <a:gd name="connsiteY21" fmla="*/ 44330 h 57142"/>
                    <a:gd name="connsiteX22" fmla="*/ 28370 w 55858"/>
                    <a:gd name="connsiteY22"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8" h="57142">
                      <a:moveTo>
                        <a:pt x="48235" y="55541"/>
                      </a:moveTo>
                      <a:lnTo>
                        <a:pt x="48235" y="46861"/>
                      </a:lnTo>
                      <a:lnTo>
                        <a:pt x="47768" y="46861"/>
                      </a:lnTo>
                      <a:cubicBezTo>
                        <a:pt x="42789" y="53716"/>
                        <a:pt x="35925" y="57143"/>
                        <a:pt x="27177" y="57143"/>
                      </a:cubicBezTo>
                      <a:cubicBezTo>
                        <a:pt x="19640" y="57143"/>
                        <a:pt x="13226" y="54456"/>
                        <a:pt x="7935" y="49083"/>
                      </a:cubicBezTo>
                      <a:cubicBezTo>
                        <a:pt x="2645" y="43710"/>
                        <a:pt x="0" y="36873"/>
                        <a:pt x="0" y="28572"/>
                      </a:cubicBezTo>
                      <a:cubicBezTo>
                        <a:pt x="0" y="20339"/>
                        <a:pt x="2611" y="13519"/>
                        <a:pt x="7831" y="8112"/>
                      </a:cubicBezTo>
                      <a:cubicBezTo>
                        <a:pt x="13156" y="2704"/>
                        <a:pt x="19605" y="0"/>
                        <a:pt x="27177" y="0"/>
                      </a:cubicBezTo>
                      <a:cubicBezTo>
                        <a:pt x="35960" y="0"/>
                        <a:pt x="42685" y="3376"/>
                        <a:pt x="47353" y="10127"/>
                      </a:cubicBezTo>
                      <a:lnTo>
                        <a:pt x="47872" y="10127"/>
                      </a:lnTo>
                      <a:lnTo>
                        <a:pt x="47872" y="1602"/>
                      </a:lnTo>
                      <a:lnTo>
                        <a:pt x="55859" y="1602"/>
                      </a:lnTo>
                      <a:lnTo>
                        <a:pt x="55859" y="55541"/>
                      </a:lnTo>
                      <a:lnTo>
                        <a:pt x="48235" y="55541"/>
                      </a:lnTo>
                      <a:close/>
                      <a:moveTo>
                        <a:pt x="28370" y="50478"/>
                      </a:moveTo>
                      <a:cubicBezTo>
                        <a:pt x="34041" y="50478"/>
                        <a:pt x="38778" y="48429"/>
                        <a:pt x="42581" y="44330"/>
                      </a:cubicBezTo>
                      <a:cubicBezTo>
                        <a:pt x="46419" y="40196"/>
                        <a:pt x="48338" y="34944"/>
                        <a:pt x="48338" y="28572"/>
                      </a:cubicBezTo>
                      <a:cubicBezTo>
                        <a:pt x="48338" y="22268"/>
                        <a:pt x="46419" y="17050"/>
                        <a:pt x="42581" y="12916"/>
                      </a:cubicBezTo>
                      <a:cubicBezTo>
                        <a:pt x="38778" y="8818"/>
                        <a:pt x="34041" y="6768"/>
                        <a:pt x="28370" y="6768"/>
                      </a:cubicBezTo>
                      <a:cubicBezTo>
                        <a:pt x="22631" y="6768"/>
                        <a:pt x="17807" y="8818"/>
                        <a:pt x="13900" y="12916"/>
                      </a:cubicBezTo>
                      <a:cubicBezTo>
                        <a:pt x="9993" y="16912"/>
                        <a:pt x="8039" y="22130"/>
                        <a:pt x="8039" y="28572"/>
                      </a:cubicBezTo>
                      <a:cubicBezTo>
                        <a:pt x="8039" y="34978"/>
                        <a:pt x="9993" y="40231"/>
                        <a:pt x="13900" y="44330"/>
                      </a:cubicBezTo>
                      <a:cubicBezTo>
                        <a:pt x="17807" y="48429"/>
                        <a:pt x="22631" y="50478"/>
                        <a:pt x="28370" y="50478"/>
                      </a:cubicBezTo>
                      <a:close/>
                    </a:path>
                  </a:pathLst>
                </a:custGeom>
                <a:solidFill>
                  <a:srgbClr val="005184"/>
                </a:solidFill>
                <a:ln w="0"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C61B244A-88FF-A339-2761-C819F091420E}"/>
                    </a:ext>
                  </a:extLst>
                </p:cNvPr>
                <p:cNvSpPr/>
                <p:nvPr/>
              </p:nvSpPr>
              <p:spPr>
                <a:xfrm>
                  <a:off x="6246847" y="3736410"/>
                  <a:ext cx="33608" cy="70162"/>
                </a:xfrm>
                <a:custGeom>
                  <a:avLst/>
                  <a:gdLst>
                    <a:gd name="connsiteX0" fmla="*/ 9388 w 33608"/>
                    <a:gd name="connsiteY0" fmla="*/ 55955 h 70162"/>
                    <a:gd name="connsiteX1" fmla="*/ 9388 w 33608"/>
                    <a:gd name="connsiteY1" fmla="*/ 21338 h 70162"/>
                    <a:gd name="connsiteX2" fmla="*/ 0 w 33608"/>
                    <a:gd name="connsiteY2" fmla="*/ 21338 h 70162"/>
                    <a:gd name="connsiteX3" fmla="*/ 0 w 33608"/>
                    <a:gd name="connsiteY3" fmla="*/ 14828 h 70162"/>
                    <a:gd name="connsiteX4" fmla="*/ 9388 w 33608"/>
                    <a:gd name="connsiteY4" fmla="*/ 14828 h 70162"/>
                    <a:gd name="connsiteX5" fmla="*/ 9388 w 33608"/>
                    <a:gd name="connsiteY5" fmla="*/ 0 h 70162"/>
                    <a:gd name="connsiteX6" fmla="*/ 17323 w 33608"/>
                    <a:gd name="connsiteY6" fmla="*/ 0 h 70162"/>
                    <a:gd name="connsiteX7" fmla="*/ 17323 w 33608"/>
                    <a:gd name="connsiteY7" fmla="*/ 14828 h 70162"/>
                    <a:gd name="connsiteX8" fmla="*/ 31586 w 33608"/>
                    <a:gd name="connsiteY8" fmla="*/ 14828 h 70162"/>
                    <a:gd name="connsiteX9" fmla="*/ 31586 w 33608"/>
                    <a:gd name="connsiteY9" fmla="*/ 21338 h 70162"/>
                    <a:gd name="connsiteX10" fmla="*/ 17323 w 33608"/>
                    <a:gd name="connsiteY10" fmla="*/ 21338 h 70162"/>
                    <a:gd name="connsiteX11" fmla="*/ 17323 w 33608"/>
                    <a:gd name="connsiteY11" fmla="*/ 55645 h 70162"/>
                    <a:gd name="connsiteX12" fmla="*/ 19035 w 33608"/>
                    <a:gd name="connsiteY12" fmla="*/ 61535 h 70162"/>
                    <a:gd name="connsiteX13" fmla="*/ 24999 w 33608"/>
                    <a:gd name="connsiteY13" fmla="*/ 63395 h 70162"/>
                    <a:gd name="connsiteX14" fmla="*/ 33609 w 33608"/>
                    <a:gd name="connsiteY14" fmla="*/ 62103 h 70162"/>
                    <a:gd name="connsiteX15" fmla="*/ 33609 w 33608"/>
                    <a:gd name="connsiteY15" fmla="*/ 68871 h 70162"/>
                    <a:gd name="connsiteX16" fmla="*/ 24117 w 33608"/>
                    <a:gd name="connsiteY16" fmla="*/ 70163 h 70162"/>
                    <a:gd name="connsiteX17" fmla="*/ 12889 w 33608"/>
                    <a:gd name="connsiteY17" fmla="*/ 66856 h 70162"/>
                    <a:gd name="connsiteX18" fmla="*/ 9388 w 33608"/>
                    <a:gd name="connsiteY18" fmla="*/ 55955 h 7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08" h="70162">
                      <a:moveTo>
                        <a:pt x="9388" y="55955"/>
                      </a:moveTo>
                      <a:lnTo>
                        <a:pt x="9388" y="21338"/>
                      </a:lnTo>
                      <a:lnTo>
                        <a:pt x="0" y="21338"/>
                      </a:lnTo>
                      <a:lnTo>
                        <a:pt x="0" y="14828"/>
                      </a:lnTo>
                      <a:lnTo>
                        <a:pt x="9388" y="14828"/>
                      </a:lnTo>
                      <a:lnTo>
                        <a:pt x="9388" y="0"/>
                      </a:lnTo>
                      <a:lnTo>
                        <a:pt x="17323" y="0"/>
                      </a:lnTo>
                      <a:lnTo>
                        <a:pt x="17323" y="14828"/>
                      </a:lnTo>
                      <a:lnTo>
                        <a:pt x="31586" y="14828"/>
                      </a:lnTo>
                      <a:lnTo>
                        <a:pt x="31586" y="21338"/>
                      </a:lnTo>
                      <a:lnTo>
                        <a:pt x="17323" y="21338"/>
                      </a:lnTo>
                      <a:lnTo>
                        <a:pt x="17323" y="55645"/>
                      </a:lnTo>
                      <a:cubicBezTo>
                        <a:pt x="17323" y="58331"/>
                        <a:pt x="17894" y="60295"/>
                        <a:pt x="19035" y="61535"/>
                      </a:cubicBezTo>
                      <a:cubicBezTo>
                        <a:pt x="20176" y="62775"/>
                        <a:pt x="22164" y="63395"/>
                        <a:pt x="24999" y="63395"/>
                      </a:cubicBezTo>
                      <a:cubicBezTo>
                        <a:pt x="27765" y="63395"/>
                        <a:pt x="30635" y="62964"/>
                        <a:pt x="33609" y="62103"/>
                      </a:cubicBezTo>
                      <a:lnTo>
                        <a:pt x="33609" y="68871"/>
                      </a:lnTo>
                      <a:cubicBezTo>
                        <a:pt x="30220" y="69732"/>
                        <a:pt x="27057" y="70163"/>
                        <a:pt x="24117" y="70163"/>
                      </a:cubicBezTo>
                      <a:cubicBezTo>
                        <a:pt x="18966" y="70163"/>
                        <a:pt x="15223" y="69061"/>
                        <a:pt x="12889" y="66856"/>
                      </a:cubicBezTo>
                      <a:cubicBezTo>
                        <a:pt x="10555" y="64652"/>
                        <a:pt x="9388" y="61018"/>
                        <a:pt x="9388" y="55955"/>
                      </a:cubicBezTo>
                      <a:close/>
                    </a:path>
                  </a:pathLst>
                </a:custGeom>
                <a:solidFill>
                  <a:srgbClr val="005184"/>
                </a:solidFill>
                <a:ln w="0"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CCBE9237-D34F-FEAC-3E92-B311EDB5D089}"/>
                    </a:ext>
                  </a:extLst>
                </p:cNvPr>
                <p:cNvSpPr/>
                <p:nvPr/>
              </p:nvSpPr>
              <p:spPr>
                <a:xfrm>
                  <a:off x="6290155" y="3731295"/>
                  <a:ext cx="10891" cy="73883"/>
                </a:xfrm>
                <a:custGeom>
                  <a:avLst/>
                  <a:gdLst>
                    <a:gd name="connsiteX0" fmla="*/ 9284 w 10891"/>
                    <a:gd name="connsiteY0" fmla="*/ 9248 h 73883"/>
                    <a:gd name="connsiteX1" fmla="*/ 5446 w 10891"/>
                    <a:gd name="connsiteY1" fmla="*/ 10850 h 73883"/>
                    <a:gd name="connsiteX2" fmla="*/ 1504 w 10891"/>
                    <a:gd name="connsiteY2" fmla="*/ 9248 h 73883"/>
                    <a:gd name="connsiteX3" fmla="*/ 0 w 10891"/>
                    <a:gd name="connsiteY3" fmla="*/ 5425 h 73883"/>
                    <a:gd name="connsiteX4" fmla="*/ 1504 w 10891"/>
                    <a:gd name="connsiteY4" fmla="*/ 1602 h 73883"/>
                    <a:gd name="connsiteX5" fmla="*/ 5446 w 10891"/>
                    <a:gd name="connsiteY5" fmla="*/ 0 h 73883"/>
                    <a:gd name="connsiteX6" fmla="*/ 9284 w 10891"/>
                    <a:gd name="connsiteY6" fmla="*/ 1602 h 73883"/>
                    <a:gd name="connsiteX7" fmla="*/ 10892 w 10891"/>
                    <a:gd name="connsiteY7" fmla="*/ 5425 h 73883"/>
                    <a:gd name="connsiteX8" fmla="*/ 9284 w 10891"/>
                    <a:gd name="connsiteY8" fmla="*/ 9248 h 73883"/>
                    <a:gd name="connsiteX9" fmla="*/ 9491 w 10891"/>
                    <a:gd name="connsiteY9" fmla="*/ 19943 h 73883"/>
                    <a:gd name="connsiteX10" fmla="*/ 9491 w 10891"/>
                    <a:gd name="connsiteY10" fmla="*/ 73883 h 73883"/>
                    <a:gd name="connsiteX11" fmla="*/ 1504 w 10891"/>
                    <a:gd name="connsiteY11" fmla="*/ 73883 h 73883"/>
                    <a:gd name="connsiteX12" fmla="*/ 1504 w 10891"/>
                    <a:gd name="connsiteY12" fmla="*/ 19943 h 73883"/>
                    <a:gd name="connsiteX13" fmla="*/ 9491 w 10891"/>
                    <a:gd name="connsiteY13" fmla="*/ 19943 h 7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91" h="73883">
                      <a:moveTo>
                        <a:pt x="9284" y="9248"/>
                      </a:moveTo>
                      <a:cubicBezTo>
                        <a:pt x="8281" y="10316"/>
                        <a:pt x="7002" y="10850"/>
                        <a:pt x="5446" y="10850"/>
                      </a:cubicBezTo>
                      <a:cubicBezTo>
                        <a:pt x="3890" y="10850"/>
                        <a:pt x="2576" y="10316"/>
                        <a:pt x="1504" y="9248"/>
                      </a:cubicBezTo>
                      <a:cubicBezTo>
                        <a:pt x="501" y="8180"/>
                        <a:pt x="0" y="6906"/>
                        <a:pt x="0" y="5425"/>
                      </a:cubicBezTo>
                      <a:cubicBezTo>
                        <a:pt x="0" y="3944"/>
                        <a:pt x="501" y="2669"/>
                        <a:pt x="1504" y="1602"/>
                      </a:cubicBezTo>
                      <a:cubicBezTo>
                        <a:pt x="2576" y="534"/>
                        <a:pt x="3890" y="0"/>
                        <a:pt x="5446" y="0"/>
                      </a:cubicBezTo>
                      <a:cubicBezTo>
                        <a:pt x="7002" y="0"/>
                        <a:pt x="8281" y="534"/>
                        <a:pt x="9284" y="1602"/>
                      </a:cubicBezTo>
                      <a:cubicBezTo>
                        <a:pt x="10356" y="2669"/>
                        <a:pt x="10892" y="3944"/>
                        <a:pt x="10892" y="5425"/>
                      </a:cubicBezTo>
                      <a:cubicBezTo>
                        <a:pt x="10892" y="6906"/>
                        <a:pt x="10356" y="8180"/>
                        <a:pt x="9284" y="9248"/>
                      </a:cubicBezTo>
                      <a:close/>
                      <a:moveTo>
                        <a:pt x="9491" y="19943"/>
                      </a:moveTo>
                      <a:lnTo>
                        <a:pt x="9491" y="73883"/>
                      </a:lnTo>
                      <a:lnTo>
                        <a:pt x="1504" y="73883"/>
                      </a:lnTo>
                      <a:lnTo>
                        <a:pt x="1504" y="19943"/>
                      </a:lnTo>
                      <a:lnTo>
                        <a:pt x="9491" y="19943"/>
                      </a:lnTo>
                      <a:close/>
                    </a:path>
                  </a:pathLst>
                </a:custGeom>
                <a:solidFill>
                  <a:srgbClr val="005184"/>
                </a:solidFill>
                <a:ln w="0"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5A86ADB9-F879-C042-0C0B-8FB81C4C35B8}"/>
                    </a:ext>
                  </a:extLst>
                </p:cNvPr>
                <p:cNvSpPr/>
                <p:nvPr/>
              </p:nvSpPr>
              <p:spPr>
                <a:xfrm>
                  <a:off x="6310901" y="3749637"/>
                  <a:ext cx="55236" cy="57143"/>
                </a:xfrm>
                <a:custGeom>
                  <a:avLst/>
                  <a:gdLst>
                    <a:gd name="connsiteX0" fmla="*/ 54822 w 55236"/>
                    <a:gd name="connsiteY0" fmla="*/ 31103 h 57143"/>
                    <a:gd name="connsiteX1" fmla="*/ 8039 w 55236"/>
                    <a:gd name="connsiteY1" fmla="*/ 31103 h 57143"/>
                    <a:gd name="connsiteX2" fmla="*/ 14522 w 55236"/>
                    <a:gd name="connsiteY2" fmla="*/ 45363 h 57143"/>
                    <a:gd name="connsiteX3" fmla="*/ 28007 w 55236"/>
                    <a:gd name="connsiteY3" fmla="*/ 50478 h 57143"/>
                    <a:gd name="connsiteX4" fmla="*/ 39184 w 55236"/>
                    <a:gd name="connsiteY4" fmla="*/ 47344 h 57143"/>
                    <a:gd name="connsiteX5" fmla="*/ 46108 w 55236"/>
                    <a:gd name="connsiteY5" fmla="*/ 38905 h 57143"/>
                    <a:gd name="connsiteX6" fmla="*/ 54355 w 55236"/>
                    <a:gd name="connsiteY6" fmla="*/ 38905 h 57143"/>
                    <a:gd name="connsiteX7" fmla="*/ 44552 w 55236"/>
                    <a:gd name="connsiteY7" fmla="*/ 52338 h 57143"/>
                    <a:gd name="connsiteX8" fmla="*/ 28007 w 55236"/>
                    <a:gd name="connsiteY8" fmla="*/ 57143 h 57143"/>
                    <a:gd name="connsiteX9" fmla="*/ 8039 w 55236"/>
                    <a:gd name="connsiteY9" fmla="*/ 49187 h 57143"/>
                    <a:gd name="connsiteX10" fmla="*/ 0 w 55236"/>
                    <a:gd name="connsiteY10" fmla="*/ 28572 h 57143"/>
                    <a:gd name="connsiteX11" fmla="*/ 7935 w 55236"/>
                    <a:gd name="connsiteY11" fmla="*/ 8112 h 57143"/>
                    <a:gd name="connsiteX12" fmla="*/ 28007 w 55236"/>
                    <a:gd name="connsiteY12" fmla="*/ 0 h 57143"/>
                    <a:gd name="connsiteX13" fmla="*/ 46938 w 55236"/>
                    <a:gd name="connsiteY13" fmla="*/ 7078 h 57143"/>
                    <a:gd name="connsiteX14" fmla="*/ 55237 w 55236"/>
                    <a:gd name="connsiteY14" fmla="*/ 26350 h 57143"/>
                    <a:gd name="connsiteX15" fmla="*/ 54822 w 55236"/>
                    <a:gd name="connsiteY15" fmla="*/ 31103 h 57143"/>
                    <a:gd name="connsiteX16" fmla="*/ 28007 w 55236"/>
                    <a:gd name="connsiteY16" fmla="*/ 6768 h 57143"/>
                    <a:gd name="connsiteX17" fmla="*/ 14937 w 55236"/>
                    <a:gd name="connsiteY17" fmla="*/ 11470 h 57143"/>
                    <a:gd name="connsiteX18" fmla="*/ 8299 w 55236"/>
                    <a:gd name="connsiteY18" fmla="*/ 24335 h 57143"/>
                    <a:gd name="connsiteX19" fmla="*/ 47561 w 55236"/>
                    <a:gd name="connsiteY19" fmla="*/ 24335 h 57143"/>
                    <a:gd name="connsiteX20" fmla="*/ 40974 w 55236"/>
                    <a:gd name="connsiteY20" fmla="*/ 11419 h 57143"/>
                    <a:gd name="connsiteX21" fmla="*/ 28008 w 55236"/>
                    <a:gd name="connsiteY21" fmla="*/ 6769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36" h="57143">
                      <a:moveTo>
                        <a:pt x="54822" y="31103"/>
                      </a:moveTo>
                      <a:lnTo>
                        <a:pt x="8039" y="31103"/>
                      </a:lnTo>
                      <a:cubicBezTo>
                        <a:pt x="8558" y="37234"/>
                        <a:pt x="10719" y="41988"/>
                        <a:pt x="14522" y="45363"/>
                      </a:cubicBezTo>
                      <a:cubicBezTo>
                        <a:pt x="18361" y="48773"/>
                        <a:pt x="22856" y="50478"/>
                        <a:pt x="28007" y="50478"/>
                      </a:cubicBezTo>
                      <a:cubicBezTo>
                        <a:pt x="32295" y="50478"/>
                        <a:pt x="36021" y="49428"/>
                        <a:pt x="39184" y="47344"/>
                      </a:cubicBezTo>
                      <a:cubicBezTo>
                        <a:pt x="42348" y="45260"/>
                        <a:pt x="44656" y="42453"/>
                        <a:pt x="46108" y="38905"/>
                      </a:cubicBezTo>
                      <a:lnTo>
                        <a:pt x="54355" y="38905"/>
                      </a:lnTo>
                      <a:cubicBezTo>
                        <a:pt x="52453" y="44657"/>
                        <a:pt x="49186" y="49135"/>
                        <a:pt x="44552" y="52338"/>
                      </a:cubicBezTo>
                      <a:cubicBezTo>
                        <a:pt x="39919" y="55542"/>
                        <a:pt x="34404" y="57143"/>
                        <a:pt x="28007" y="57143"/>
                      </a:cubicBezTo>
                      <a:cubicBezTo>
                        <a:pt x="20124" y="57143"/>
                        <a:pt x="13468" y="54491"/>
                        <a:pt x="8039" y="49187"/>
                      </a:cubicBezTo>
                      <a:cubicBezTo>
                        <a:pt x="2680" y="43848"/>
                        <a:pt x="0" y="36976"/>
                        <a:pt x="0" y="28572"/>
                      </a:cubicBezTo>
                      <a:cubicBezTo>
                        <a:pt x="0" y="20305"/>
                        <a:pt x="2645" y="13485"/>
                        <a:pt x="7935" y="8112"/>
                      </a:cubicBezTo>
                      <a:cubicBezTo>
                        <a:pt x="13364" y="2704"/>
                        <a:pt x="20055" y="0"/>
                        <a:pt x="28007" y="0"/>
                      </a:cubicBezTo>
                      <a:cubicBezTo>
                        <a:pt x="35268" y="0"/>
                        <a:pt x="41579" y="2360"/>
                        <a:pt x="46938" y="7078"/>
                      </a:cubicBezTo>
                      <a:cubicBezTo>
                        <a:pt x="52471" y="11763"/>
                        <a:pt x="55237" y="18187"/>
                        <a:pt x="55237" y="26350"/>
                      </a:cubicBezTo>
                      <a:cubicBezTo>
                        <a:pt x="55237" y="28451"/>
                        <a:pt x="55098" y="30036"/>
                        <a:pt x="54822" y="31103"/>
                      </a:cubicBezTo>
                      <a:close/>
                      <a:moveTo>
                        <a:pt x="28007" y="6768"/>
                      </a:moveTo>
                      <a:cubicBezTo>
                        <a:pt x="22890" y="6768"/>
                        <a:pt x="18533" y="8336"/>
                        <a:pt x="14937" y="11470"/>
                      </a:cubicBezTo>
                      <a:cubicBezTo>
                        <a:pt x="11341" y="14605"/>
                        <a:pt x="9128" y="18893"/>
                        <a:pt x="8299" y="24335"/>
                      </a:cubicBezTo>
                      <a:lnTo>
                        <a:pt x="47561" y="24335"/>
                      </a:lnTo>
                      <a:cubicBezTo>
                        <a:pt x="46938" y="18824"/>
                        <a:pt x="44743" y="14519"/>
                        <a:pt x="40974" y="11419"/>
                      </a:cubicBezTo>
                      <a:cubicBezTo>
                        <a:pt x="37170" y="8319"/>
                        <a:pt x="32848" y="6769"/>
                        <a:pt x="28008" y="6769"/>
                      </a:cubicBezTo>
                      <a:close/>
                    </a:path>
                  </a:pathLst>
                </a:custGeom>
                <a:solidFill>
                  <a:srgbClr val="005184"/>
                </a:solidFill>
                <a:ln w="0"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6D05873A-35B0-4C76-3E22-107A42FF9F2C}"/>
                    </a:ext>
                  </a:extLst>
                </p:cNvPr>
                <p:cNvSpPr/>
                <p:nvPr/>
              </p:nvSpPr>
              <p:spPr>
                <a:xfrm>
                  <a:off x="6374177" y="3749637"/>
                  <a:ext cx="56688" cy="57142"/>
                </a:xfrm>
                <a:custGeom>
                  <a:avLst/>
                  <a:gdLst>
                    <a:gd name="connsiteX0" fmla="*/ 0 w 56688"/>
                    <a:gd name="connsiteY0" fmla="*/ 28572 h 57142"/>
                    <a:gd name="connsiteX1" fmla="*/ 8039 w 56688"/>
                    <a:gd name="connsiteY1" fmla="*/ 8267 h 57142"/>
                    <a:gd name="connsiteX2" fmla="*/ 28370 w 56688"/>
                    <a:gd name="connsiteY2" fmla="*/ 0 h 57142"/>
                    <a:gd name="connsiteX3" fmla="*/ 48546 w 56688"/>
                    <a:gd name="connsiteY3" fmla="*/ 8112 h 57142"/>
                    <a:gd name="connsiteX4" fmla="*/ 56689 w 56688"/>
                    <a:gd name="connsiteY4" fmla="*/ 28572 h 57142"/>
                    <a:gd name="connsiteX5" fmla="*/ 48546 w 56688"/>
                    <a:gd name="connsiteY5" fmla="*/ 49083 h 57142"/>
                    <a:gd name="connsiteX6" fmla="*/ 28370 w 56688"/>
                    <a:gd name="connsiteY6" fmla="*/ 57143 h 57142"/>
                    <a:gd name="connsiteX7" fmla="*/ 8039 w 56688"/>
                    <a:gd name="connsiteY7" fmla="*/ 48980 h 57142"/>
                    <a:gd name="connsiteX8" fmla="*/ 0 w 56688"/>
                    <a:gd name="connsiteY8" fmla="*/ 28572 h 57142"/>
                    <a:gd name="connsiteX9" fmla="*/ 28370 w 56688"/>
                    <a:gd name="connsiteY9" fmla="*/ 50478 h 57142"/>
                    <a:gd name="connsiteX10" fmla="*/ 42685 w 56688"/>
                    <a:gd name="connsiteY10" fmla="*/ 44330 h 57142"/>
                    <a:gd name="connsiteX11" fmla="*/ 48546 w 56688"/>
                    <a:gd name="connsiteY11" fmla="*/ 28572 h 57142"/>
                    <a:gd name="connsiteX12" fmla="*/ 42789 w 56688"/>
                    <a:gd name="connsiteY12" fmla="*/ 12916 h 57142"/>
                    <a:gd name="connsiteX13" fmla="*/ 28370 w 56688"/>
                    <a:gd name="connsiteY13" fmla="*/ 6768 h 57142"/>
                    <a:gd name="connsiteX14" fmla="*/ 13796 w 56688"/>
                    <a:gd name="connsiteY14" fmla="*/ 12916 h 57142"/>
                    <a:gd name="connsiteX15" fmla="*/ 8039 w 56688"/>
                    <a:gd name="connsiteY15" fmla="*/ 28572 h 57142"/>
                    <a:gd name="connsiteX16" fmla="*/ 13796 w 56688"/>
                    <a:gd name="connsiteY16" fmla="*/ 44330 h 57142"/>
                    <a:gd name="connsiteX17" fmla="*/ 28370 w 56688"/>
                    <a:gd name="connsiteY17"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688" h="57142">
                      <a:moveTo>
                        <a:pt x="0" y="28572"/>
                      </a:moveTo>
                      <a:cubicBezTo>
                        <a:pt x="0" y="20374"/>
                        <a:pt x="2680" y="13605"/>
                        <a:pt x="8039" y="8267"/>
                      </a:cubicBezTo>
                      <a:cubicBezTo>
                        <a:pt x="13468" y="2756"/>
                        <a:pt x="20245" y="0"/>
                        <a:pt x="28370" y="0"/>
                      </a:cubicBezTo>
                      <a:cubicBezTo>
                        <a:pt x="36392" y="0"/>
                        <a:pt x="43117" y="2704"/>
                        <a:pt x="48546" y="8112"/>
                      </a:cubicBezTo>
                      <a:cubicBezTo>
                        <a:pt x="53975" y="13519"/>
                        <a:pt x="56689" y="20339"/>
                        <a:pt x="56689" y="28572"/>
                      </a:cubicBezTo>
                      <a:cubicBezTo>
                        <a:pt x="56689" y="36838"/>
                        <a:pt x="53975" y="43675"/>
                        <a:pt x="48546" y="49083"/>
                      </a:cubicBezTo>
                      <a:cubicBezTo>
                        <a:pt x="43152" y="54456"/>
                        <a:pt x="36427" y="57143"/>
                        <a:pt x="28370" y="57143"/>
                      </a:cubicBezTo>
                      <a:cubicBezTo>
                        <a:pt x="20279" y="57143"/>
                        <a:pt x="13502" y="54422"/>
                        <a:pt x="8039" y="48980"/>
                      </a:cubicBezTo>
                      <a:cubicBezTo>
                        <a:pt x="2680" y="43641"/>
                        <a:pt x="0" y="36838"/>
                        <a:pt x="0" y="28572"/>
                      </a:cubicBezTo>
                      <a:close/>
                      <a:moveTo>
                        <a:pt x="28370" y="50478"/>
                      </a:moveTo>
                      <a:cubicBezTo>
                        <a:pt x="34110" y="50478"/>
                        <a:pt x="38882" y="48429"/>
                        <a:pt x="42685" y="44330"/>
                      </a:cubicBezTo>
                      <a:cubicBezTo>
                        <a:pt x="46592" y="40231"/>
                        <a:pt x="48546" y="34978"/>
                        <a:pt x="48546" y="28572"/>
                      </a:cubicBezTo>
                      <a:cubicBezTo>
                        <a:pt x="48546" y="22165"/>
                        <a:pt x="46627" y="16947"/>
                        <a:pt x="42789" y="12916"/>
                      </a:cubicBezTo>
                      <a:cubicBezTo>
                        <a:pt x="38985" y="8818"/>
                        <a:pt x="34179" y="6768"/>
                        <a:pt x="28370" y="6768"/>
                      </a:cubicBezTo>
                      <a:cubicBezTo>
                        <a:pt x="22562" y="6768"/>
                        <a:pt x="17703" y="8818"/>
                        <a:pt x="13796" y="12916"/>
                      </a:cubicBezTo>
                      <a:cubicBezTo>
                        <a:pt x="9958" y="16946"/>
                        <a:pt x="8039" y="22165"/>
                        <a:pt x="8039" y="28572"/>
                      </a:cubicBezTo>
                      <a:cubicBezTo>
                        <a:pt x="8039" y="34944"/>
                        <a:pt x="9958" y="40196"/>
                        <a:pt x="13796" y="44330"/>
                      </a:cubicBezTo>
                      <a:cubicBezTo>
                        <a:pt x="17703" y="48429"/>
                        <a:pt x="22561" y="50478"/>
                        <a:pt x="28370" y="50478"/>
                      </a:cubicBezTo>
                      <a:close/>
                    </a:path>
                  </a:pathLst>
                </a:custGeom>
                <a:solidFill>
                  <a:srgbClr val="005184"/>
                </a:solidFill>
                <a:ln w="0"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AACA6E93-D58C-1A41-96BD-4A99967AEFD9}"/>
                    </a:ext>
                  </a:extLst>
                </p:cNvPr>
                <p:cNvSpPr/>
                <p:nvPr/>
              </p:nvSpPr>
              <p:spPr>
                <a:xfrm>
                  <a:off x="6434704" y="3751239"/>
                  <a:ext cx="52902" cy="53939"/>
                </a:xfrm>
                <a:custGeom>
                  <a:avLst/>
                  <a:gdLst>
                    <a:gd name="connsiteX0" fmla="*/ 21991 w 52902"/>
                    <a:gd name="connsiteY0" fmla="*/ 53940 h 53939"/>
                    <a:gd name="connsiteX1" fmla="*/ 0 w 52902"/>
                    <a:gd name="connsiteY1" fmla="*/ 0 h 53939"/>
                    <a:gd name="connsiteX2" fmla="*/ 8921 w 52902"/>
                    <a:gd name="connsiteY2" fmla="*/ 0 h 53939"/>
                    <a:gd name="connsiteX3" fmla="*/ 21368 w 52902"/>
                    <a:gd name="connsiteY3" fmla="*/ 32446 h 53939"/>
                    <a:gd name="connsiteX4" fmla="*/ 26244 w 52902"/>
                    <a:gd name="connsiteY4" fmla="*/ 45673 h 53939"/>
                    <a:gd name="connsiteX5" fmla="*/ 26762 w 52902"/>
                    <a:gd name="connsiteY5" fmla="*/ 45673 h 53939"/>
                    <a:gd name="connsiteX6" fmla="*/ 31586 w 52902"/>
                    <a:gd name="connsiteY6" fmla="*/ 32550 h 53939"/>
                    <a:gd name="connsiteX7" fmla="*/ 44085 w 52902"/>
                    <a:gd name="connsiteY7" fmla="*/ 0 h 53939"/>
                    <a:gd name="connsiteX8" fmla="*/ 52903 w 52902"/>
                    <a:gd name="connsiteY8" fmla="*/ 0 h 53939"/>
                    <a:gd name="connsiteX9" fmla="*/ 30912 w 52902"/>
                    <a:gd name="connsiteY9" fmla="*/ 53940 h 53939"/>
                    <a:gd name="connsiteX10" fmla="*/ 21991 w 52902"/>
                    <a:gd name="connsiteY10" fmla="*/ 53940 h 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02" h="53939">
                      <a:moveTo>
                        <a:pt x="21991" y="53940"/>
                      </a:moveTo>
                      <a:lnTo>
                        <a:pt x="0" y="0"/>
                      </a:lnTo>
                      <a:lnTo>
                        <a:pt x="8921" y="0"/>
                      </a:lnTo>
                      <a:lnTo>
                        <a:pt x="21368" y="32446"/>
                      </a:lnTo>
                      <a:lnTo>
                        <a:pt x="26244" y="45673"/>
                      </a:lnTo>
                      <a:lnTo>
                        <a:pt x="26762" y="45673"/>
                      </a:lnTo>
                      <a:lnTo>
                        <a:pt x="31586" y="32550"/>
                      </a:lnTo>
                      <a:lnTo>
                        <a:pt x="44085" y="0"/>
                      </a:lnTo>
                      <a:lnTo>
                        <a:pt x="52903" y="0"/>
                      </a:lnTo>
                      <a:lnTo>
                        <a:pt x="30912" y="53940"/>
                      </a:lnTo>
                      <a:lnTo>
                        <a:pt x="21991" y="53940"/>
                      </a:lnTo>
                      <a:close/>
                    </a:path>
                  </a:pathLst>
                </a:custGeom>
                <a:solidFill>
                  <a:srgbClr val="005184"/>
                </a:solidFill>
                <a:ln w="0"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A261FB78-2FB3-EF6C-64C0-68A7AAC4EADE}"/>
                    </a:ext>
                  </a:extLst>
                </p:cNvPr>
                <p:cNvSpPr/>
                <p:nvPr/>
              </p:nvSpPr>
              <p:spPr>
                <a:xfrm>
                  <a:off x="6492482" y="3749637"/>
                  <a:ext cx="55236" cy="57143"/>
                </a:xfrm>
                <a:custGeom>
                  <a:avLst/>
                  <a:gdLst>
                    <a:gd name="connsiteX0" fmla="*/ 54822 w 55236"/>
                    <a:gd name="connsiteY0" fmla="*/ 31103 h 57143"/>
                    <a:gd name="connsiteX1" fmla="*/ 8039 w 55236"/>
                    <a:gd name="connsiteY1" fmla="*/ 31103 h 57143"/>
                    <a:gd name="connsiteX2" fmla="*/ 14522 w 55236"/>
                    <a:gd name="connsiteY2" fmla="*/ 45363 h 57143"/>
                    <a:gd name="connsiteX3" fmla="*/ 28007 w 55236"/>
                    <a:gd name="connsiteY3" fmla="*/ 50478 h 57143"/>
                    <a:gd name="connsiteX4" fmla="*/ 39184 w 55236"/>
                    <a:gd name="connsiteY4" fmla="*/ 47344 h 57143"/>
                    <a:gd name="connsiteX5" fmla="*/ 46108 w 55236"/>
                    <a:gd name="connsiteY5" fmla="*/ 38905 h 57143"/>
                    <a:gd name="connsiteX6" fmla="*/ 54355 w 55236"/>
                    <a:gd name="connsiteY6" fmla="*/ 38905 h 57143"/>
                    <a:gd name="connsiteX7" fmla="*/ 44552 w 55236"/>
                    <a:gd name="connsiteY7" fmla="*/ 52338 h 57143"/>
                    <a:gd name="connsiteX8" fmla="*/ 28007 w 55236"/>
                    <a:gd name="connsiteY8" fmla="*/ 57143 h 57143"/>
                    <a:gd name="connsiteX9" fmla="*/ 8039 w 55236"/>
                    <a:gd name="connsiteY9" fmla="*/ 49187 h 57143"/>
                    <a:gd name="connsiteX10" fmla="*/ 0 w 55236"/>
                    <a:gd name="connsiteY10" fmla="*/ 28572 h 57143"/>
                    <a:gd name="connsiteX11" fmla="*/ 7935 w 55236"/>
                    <a:gd name="connsiteY11" fmla="*/ 8112 h 57143"/>
                    <a:gd name="connsiteX12" fmla="*/ 28007 w 55236"/>
                    <a:gd name="connsiteY12" fmla="*/ 0 h 57143"/>
                    <a:gd name="connsiteX13" fmla="*/ 46938 w 55236"/>
                    <a:gd name="connsiteY13" fmla="*/ 7078 h 57143"/>
                    <a:gd name="connsiteX14" fmla="*/ 55237 w 55236"/>
                    <a:gd name="connsiteY14" fmla="*/ 26350 h 57143"/>
                    <a:gd name="connsiteX15" fmla="*/ 54822 w 55236"/>
                    <a:gd name="connsiteY15" fmla="*/ 31103 h 57143"/>
                    <a:gd name="connsiteX16" fmla="*/ 28007 w 55236"/>
                    <a:gd name="connsiteY16" fmla="*/ 6768 h 57143"/>
                    <a:gd name="connsiteX17" fmla="*/ 14937 w 55236"/>
                    <a:gd name="connsiteY17" fmla="*/ 11470 h 57143"/>
                    <a:gd name="connsiteX18" fmla="*/ 8299 w 55236"/>
                    <a:gd name="connsiteY18" fmla="*/ 24335 h 57143"/>
                    <a:gd name="connsiteX19" fmla="*/ 47561 w 55236"/>
                    <a:gd name="connsiteY19" fmla="*/ 24335 h 57143"/>
                    <a:gd name="connsiteX20" fmla="*/ 40974 w 55236"/>
                    <a:gd name="connsiteY20" fmla="*/ 11419 h 57143"/>
                    <a:gd name="connsiteX21" fmla="*/ 28007 w 55236"/>
                    <a:gd name="connsiteY21" fmla="*/ 6769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36" h="57143">
                      <a:moveTo>
                        <a:pt x="54822" y="31103"/>
                      </a:moveTo>
                      <a:lnTo>
                        <a:pt x="8039" y="31103"/>
                      </a:lnTo>
                      <a:cubicBezTo>
                        <a:pt x="8558" y="37234"/>
                        <a:pt x="10719" y="41988"/>
                        <a:pt x="14522" y="45363"/>
                      </a:cubicBezTo>
                      <a:cubicBezTo>
                        <a:pt x="18360" y="48773"/>
                        <a:pt x="22855" y="50478"/>
                        <a:pt x="28007" y="50478"/>
                      </a:cubicBezTo>
                      <a:cubicBezTo>
                        <a:pt x="32295" y="50478"/>
                        <a:pt x="36021" y="49428"/>
                        <a:pt x="39184" y="47344"/>
                      </a:cubicBezTo>
                      <a:cubicBezTo>
                        <a:pt x="42348" y="45260"/>
                        <a:pt x="44656" y="42453"/>
                        <a:pt x="46108" y="38905"/>
                      </a:cubicBezTo>
                      <a:lnTo>
                        <a:pt x="54355" y="38905"/>
                      </a:lnTo>
                      <a:cubicBezTo>
                        <a:pt x="52453" y="44657"/>
                        <a:pt x="49186" y="49135"/>
                        <a:pt x="44552" y="52338"/>
                      </a:cubicBezTo>
                      <a:cubicBezTo>
                        <a:pt x="39919" y="55542"/>
                        <a:pt x="34404" y="57143"/>
                        <a:pt x="28007" y="57143"/>
                      </a:cubicBezTo>
                      <a:cubicBezTo>
                        <a:pt x="20124" y="57143"/>
                        <a:pt x="13468" y="54491"/>
                        <a:pt x="8039" y="49187"/>
                      </a:cubicBezTo>
                      <a:cubicBezTo>
                        <a:pt x="2680" y="43848"/>
                        <a:pt x="0" y="36976"/>
                        <a:pt x="0" y="28572"/>
                      </a:cubicBezTo>
                      <a:cubicBezTo>
                        <a:pt x="0" y="20305"/>
                        <a:pt x="2645" y="13485"/>
                        <a:pt x="7935" y="8112"/>
                      </a:cubicBezTo>
                      <a:cubicBezTo>
                        <a:pt x="13364" y="2704"/>
                        <a:pt x="20055" y="0"/>
                        <a:pt x="28007" y="0"/>
                      </a:cubicBezTo>
                      <a:cubicBezTo>
                        <a:pt x="35268" y="0"/>
                        <a:pt x="41579" y="2360"/>
                        <a:pt x="46938" y="7078"/>
                      </a:cubicBezTo>
                      <a:cubicBezTo>
                        <a:pt x="52470" y="11763"/>
                        <a:pt x="55237" y="18187"/>
                        <a:pt x="55237" y="26350"/>
                      </a:cubicBezTo>
                      <a:cubicBezTo>
                        <a:pt x="55237" y="28451"/>
                        <a:pt x="55098" y="30036"/>
                        <a:pt x="54822" y="31103"/>
                      </a:cubicBezTo>
                      <a:close/>
                      <a:moveTo>
                        <a:pt x="28007" y="6768"/>
                      </a:moveTo>
                      <a:cubicBezTo>
                        <a:pt x="22890" y="6768"/>
                        <a:pt x="18533" y="8336"/>
                        <a:pt x="14937" y="11470"/>
                      </a:cubicBezTo>
                      <a:cubicBezTo>
                        <a:pt x="11341" y="14605"/>
                        <a:pt x="9128" y="18893"/>
                        <a:pt x="8299" y="24335"/>
                      </a:cubicBezTo>
                      <a:lnTo>
                        <a:pt x="47561" y="24335"/>
                      </a:lnTo>
                      <a:cubicBezTo>
                        <a:pt x="46938" y="18824"/>
                        <a:pt x="44742" y="14519"/>
                        <a:pt x="40974" y="11419"/>
                      </a:cubicBezTo>
                      <a:cubicBezTo>
                        <a:pt x="37170" y="8319"/>
                        <a:pt x="32848" y="6769"/>
                        <a:pt x="28007" y="6769"/>
                      </a:cubicBezTo>
                      <a:close/>
                    </a:path>
                  </a:pathLst>
                </a:custGeom>
                <a:solidFill>
                  <a:srgbClr val="005184"/>
                </a:solidFill>
                <a:ln w="0"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501497B7-F6B3-5939-9D4B-C4165B370FE2}"/>
                    </a:ext>
                  </a:extLst>
                </p:cNvPr>
                <p:cNvSpPr/>
                <p:nvPr/>
              </p:nvSpPr>
              <p:spPr>
                <a:xfrm>
                  <a:off x="6558921" y="3749947"/>
                  <a:ext cx="32934" cy="55231"/>
                </a:xfrm>
                <a:custGeom>
                  <a:avLst/>
                  <a:gdLst>
                    <a:gd name="connsiteX0" fmla="*/ 7987 w 32934"/>
                    <a:gd name="connsiteY0" fmla="*/ 34048 h 55231"/>
                    <a:gd name="connsiteX1" fmla="*/ 7987 w 32934"/>
                    <a:gd name="connsiteY1" fmla="*/ 55231 h 55231"/>
                    <a:gd name="connsiteX2" fmla="*/ 0 w 32934"/>
                    <a:gd name="connsiteY2" fmla="*/ 55231 h 55231"/>
                    <a:gd name="connsiteX3" fmla="*/ 0 w 32934"/>
                    <a:gd name="connsiteY3" fmla="*/ 1292 h 55231"/>
                    <a:gd name="connsiteX4" fmla="*/ 7572 w 32934"/>
                    <a:gd name="connsiteY4" fmla="*/ 1292 h 55231"/>
                    <a:gd name="connsiteX5" fmla="*/ 7572 w 32934"/>
                    <a:gd name="connsiteY5" fmla="*/ 14828 h 55231"/>
                    <a:gd name="connsiteX6" fmla="*/ 7987 w 32934"/>
                    <a:gd name="connsiteY6" fmla="*/ 14828 h 55231"/>
                    <a:gd name="connsiteX7" fmla="*/ 18101 w 32934"/>
                    <a:gd name="connsiteY7" fmla="*/ 4082 h 55231"/>
                    <a:gd name="connsiteX8" fmla="*/ 32934 w 32934"/>
                    <a:gd name="connsiteY8" fmla="*/ 0 h 55231"/>
                    <a:gd name="connsiteX9" fmla="*/ 32934 w 32934"/>
                    <a:gd name="connsiteY9" fmla="*/ 7801 h 55231"/>
                    <a:gd name="connsiteX10" fmla="*/ 15093 w 32934"/>
                    <a:gd name="connsiteY10" fmla="*/ 14363 h 55231"/>
                    <a:gd name="connsiteX11" fmla="*/ 7987 w 32934"/>
                    <a:gd name="connsiteY11" fmla="*/ 34048 h 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34" h="55231">
                      <a:moveTo>
                        <a:pt x="7987" y="34048"/>
                      </a:moveTo>
                      <a:lnTo>
                        <a:pt x="7987" y="55231"/>
                      </a:lnTo>
                      <a:lnTo>
                        <a:pt x="0" y="55231"/>
                      </a:lnTo>
                      <a:lnTo>
                        <a:pt x="0" y="1292"/>
                      </a:lnTo>
                      <a:lnTo>
                        <a:pt x="7572" y="1292"/>
                      </a:lnTo>
                      <a:lnTo>
                        <a:pt x="7572" y="14828"/>
                      </a:lnTo>
                      <a:lnTo>
                        <a:pt x="7987" y="14828"/>
                      </a:lnTo>
                      <a:cubicBezTo>
                        <a:pt x="10269" y="10178"/>
                        <a:pt x="13640" y="6596"/>
                        <a:pt x="18101" y="4082"/>
                      </a:cubicBezTo>
                      <a:cubicBezTo>
                        <a:pt x="22561" y="1567"/>
                        <a:pt x="27506" y="207"/>
                        <a:pt x="32934" y="0"/>
                      </a:cubicBezTo>
                      <a:lnTo>
                        <a:pt x="32934" y="7801"/>
                      </a:lnTo>
                      <a:cubicBezTo>
                        <a:pt x="25742" y="7905"/>
                        <a:pt x="19795" y="10092"/>
                        <a:pt x="15093" y="14363"/>
                      </a:cubicBezTo>
                      <a:cubicBezTo>
                        <a:pt x="10356" y="18565"/>
                        <a:pt x="7987" y="25127"/>
                        <a:pt x="7987" y="34048"/>
                      </a:cubicBezTo>
                      <a:close/>
                    </a:path>
                  </a:pathLst>
                </a:custGeom>
                <a:solidFill>
                  <a:srgbClr val="005184"/>
                </a:solidFill>
                <a:ln w="0"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8FB016F5-12E3-39CB-B9A2-8B8BB7F84048}"/>
                    </a:ext>
                  </a:extLst>
                </p:cNvPr>
                <p:cNvSpPr/>
                <p:nvPr/>
              </p:nvSpPr>
              <p:spPr>
                <a:xfrm>
                  <a:off x="6597924" y="3731089"/>
                  <a:ext cx="55859" cy="75691"/>
                </a:xfrm>
                <a:custGeom>
                  <a:avLst/>
                  <a:gdLst>
                    <a:gd name="connsiteX0" fmla="*/ 48338 w 55859"/>
                    <a:gd name="connsiteY0" fmla="*/ 74090 h 75691"/>
                    <a:gd name="connsiteX1" fmla="*/ 48338 w 55859"/>
                    <a:gd name="connsiteY1" fmla="*/ 65513 h 75691"/>
                    <a:gd name="connsiteX2" fmla="*/ 47872 w 55859"/>
                    <a:gd name="connsiteY2" fmla="*/ 65513 h 75691"/>
                    <a:gd name="connsiteX3" fmla="*/ 27177 w 55859"/>
                    <a:gd name="connsiteY3" fmla="*/ 75691 h 75691"/>
                    <a:gd name="connsiteX4" fmla="*/ 7935 w 55859"/>
                    <a:gd name="connsiteY4" fmla="*/ 67631 h 75691"/>
                    <a:gd name="connsiteX5" fmla="*/ 0 w 55859"/>
                    <a:gd name="connsiteY5" fmla="*/ 47120 h 75691"/>
                    <a:gd name="connsiteX6" fmla="*/ 7832 w 55859"/>
                    <a:gd name="connsiteY6" fmla="*/ 26660 h 75691"/>
                    <a:gd name="connsiteX7" fmla="*/ 27178 w 55859"/>
                    <a:gd name="connsiteY7" fmla="*/ 18548 h 75691"/>
                    <a:gd name="connsiteX8" fmla="*/ 47457 w 55859"/>
                    <a:gd name="connsiteY8" fmla="*/ 28778 h 75691"/>
                    <a:gd name="connsiteX9" fmla="*/ 47872 w 55859"/>
                    <a:gd name="connsiteY9" fmla="*/ 28778 h 75691"/>
                    <a:gd name="connsiteX10" fmla="*/ 47872 w 55859"/>
                    <a:gd name="connsiteY10" fmla="*/ 0 h 75691"/>
                    <a:gd name="connsiteX11" fmla="*/ 55859 w 55859"/>
                    <a:gd name="connsiteY11" fmla="*/ 0 h 75691"/>
                    <a:gd name="connsiteX12" fmla="*/ 55859 w 55859"/>
                    <a:gd name="connsiteY12" fmla="*/ 74090 h 75691"/>
                    <a:gd name="connsiteX13" fmla="*/ 48338 w 55859"/>
                    <a:gd name="connsiteY13" fmla="*/ 74090 h 75691"/>
                    <a:gd name="connsiteX14" fmla="*/ 28370 w 55859"/>
                    <a:gd name="connsiteY14" fmla="*/ 69026 h 75691"/>
                    <a:gd name="connsiteX15" fmla="*/ 42581 w 55859"/>
                    <a:gd name="connsiteY15" fmla="*/ 62878 h 75691"/>
                    <a:gd name="connsiteX16" fmla="*/ 48338 w 55859"/>
                    <a:gd name="connsiteY16" fmla="*/ 47120 h 75691"/>
                    <a:gd name="connsiteX17" fmla="*/ 42581 w 55859"/>
                    <a:gd name="connsiteY17" fmla="*/ 31465 h 75691"/>
                    <a:gd name="connsiteX18" fmla="*/ 28370 w 55859"/>
                    <a:gd name="connsiteY18" fmla="*/ 25316 h 75691"/>
                    <a:gd name="connsiteX19" fmla="*/ 13900 w 55859"/>
                    <a:gd name="connsiteY19" fmla="*/ 31465 h 75691"/>
                    <a:gd name="connsiteX20" fmla="*/ 8039 w 55859"/>
                    <a:gd name="connsiteY20" fmla="*/ 47120 h 75691"/>
                    <a:gd name="connsiteX21" fmla="*/ 13900 w 55859"/>
                    <a:gd name="connsiteY21" fmla="*/ 62878 h 75691"/>
                    <a:gd name="connsiteX22" fmla="*/ 28370 w 55859"/>
                    <a:gd name="connsiteY22" fmla="*/ 69026 h 7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9" h="75691">
                      <a:moveTo>
                        <a:pt x="48338" y="74090"/>
                      </a:moveTo>
                      <a:lnTo>
                        <a:pt x="48338" y="65513"/>
                      </a:lnTo>
                      <a:lnTo>
                        <a:pt x="47872" y="65513"/>
                      </a:lnTo>
                      <a:cubicBezTo>
                        <a:pt x="42893" y="72298"/>
                        <a:pt x="35995" y="75691"/>
                        <a:pt x="27177" y="75691"/>
                      </a:cubicBezTo>
                      <a:cubicBezTo>
                        <a:pt x="19640" y="75691"/>
                        <a:pt x="13226" y="73005"/>
                        <a:pt x="7935" y="67631"/>
                      </a:cubicBezTo>
                      <a:cubicBezTo>
                        <a:pt x="2645" y="62258"/>
                        <a:pt x="0" y="55421"/>
                        <a:pt x="0" y="47120"/>
                      </a:cubicBezTo>
                      <a:cubicBezTo>
                        <a:pt x="0" y="38888"/>
                        <a:pt x="2611" y="32068"/>
                        <a:pt x="7832" y="26660"/>
                      </a:cubicBezTo>
                      <a:cubicBezTo>
                        <a:pt x="13157" y="21252"/>
                        <a:pt x="19605" y="18548"/>
                        <a:pt x="27178" y="18548"/>
                      </a:cubicBezTo>
                      <a:cubicBezTo>
                        <a:pt x="36064" y="18548"/>
                        <a:pt x="42824" y="21958"/>
                        <a:pt x="47457" y="28778"/>
                      </a:cubicBezTo>
                      <a:lnTo>
                        <a:pt x="47872" y="28778"/>
                      </a:lnTo>
                      <a:lnTo>
                        <a:pt x="47872" y="0"/>
                      </a:lnTo>
                      <a:lnTo>
                        <a:pt x="55859" y="0"/>
                      </a:lnTo>
                      <a:lnTo>
                        <a:pt x="55859" y="74090"/>
                      </a:lnTo>
                      <a:lnTo>
                        <a:pt x="48338" y="74090"/>
                      </a:lnTo>
                      <a:close/>
                      <a:moveTo>
                        <a:pt x="28370" y="69026"/>
                      </a:moveTo>
                      <a:cubicBezTo>
                        <a:pt x="34041" y="69026"/>
                        <a:pt x="38778" y="66977"/>
                        <a:pt x="42581" y="62878"/>
                      </a:cubicBezTo>
                      <a:cubicBezTo>
                        <a:pt x="46419" y="58745"/>
                        <a:pt x="48338" y="53492"/>
                        <a:pt x="48338" y="47120"/>
                      </a:cubicBezTo>
                      <a:cubicBezTo>
                        <a:pt x="48338" y="40816"/>
                        <a:pt x="46419" y="35598"/>
                        <a:pt x="42581" y="31465"/>
                      </a:cubicBezTo>
                      <a:cubicBezTo>
                        <a:pt x="38778" y="27366"/>
                        <a:pt x="34041" y="25316"/>
                        <a:pt x="28370" y="25316"/>
                      </a:cubicBezTo>
                      <a:cubicBezTo>
                        <a:pt x="22631" y="25316"/>
                        <a:pt x="17807" y="27366"/>
                        <a:pt x="13900" y="31465"/>
                      </a:cubicBezTo>
                      <a:cubicBezTo>
                        <a:pt x="9993" y="35460"/>
                        <a:pt x="8039" y="40679"/>
                        <a:pt x="8039" y="47120"/>
                      </a:cubicBezTo>
                      <a:cubicBezTo>
                        <a:pt x="8039" y="53526"/>
                        <a:pt x="9993" y="58779"/>
                        <a:pt x="13900" y="62878"/>
                      </a:cubicBezTo>
                      <a:cubicBezTo>
                        <a:pt x="17807" y="66977"/>
                        <a:pt x="22631" y="69026"/>
                        <a:pt x="28370" y="69026"/>
                      </a:cubicBezTo>
                      <a:close/>
                    </a:path>
                  </a:pathLst>
                </a:custGeom>
                <a:solidFill>
                  <a:srgbClr val="005184"/>
                </a:solidFill>
                <a:ln w="0"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090E2BBE-1248-5589-190F-E2DA5E43D683}"/>
                    </a:ext>
                  </a:extLst>
                </p:cNvPr>
                <p:cNvSpPr/>
                <p:nvPr/>
              </p:nvSpPr>
              <p:spPr>
                <a:xfrm>
                  <a:off x="6668202" y="3749947"/>
                  <a:ext cx="32934" cy="55231"/>
                </a:xfrm>
                <a:custGeom>
                  <a:avLst/>
                  <a:gdLst>
                    <a:gd name="connsiteX0" fmla="*/ 7987 w 32934"/>
                    <a:gd name="connsiteY0" fmla="*/ 34048 h 55231"/>
                    <a:gd name="connsiteX1" fmla="*/ 7987 w 32934"/>
                    <a:gd name="connsiteY1" fmla="*/ 55231 h 55231"/>
                    <a:gd name="connsiteX2" fmla="*/ 0 w 32934"/>
                    <a:gd name="connsiteY2" fmla="*/ 55231 h 55231"/>
                    <a:gd name="connsiteX3" fmla="*/ 0 w 32934"/>
                    <a:gd name="connsiteY3" fmla="*/ 1292 h 55231"/>
                    <a:gd name="connsiteX4" fmla="*/ 7572 w 32934"/>
                    <a:gd name="connsiteY4" fmla="*/ 1292 h 55231"/>
                    <a:gd name="connsiteX5" fmla="*/ 7572 w 32934"/>
                    <a:gd name="connsiteY5" fmla="*/ 14828 h 55231"/>
                    <a:gd name="connsiteX6" fmla="*/ 7987 w 32934"/>
                    <a:gd name="connsiteY6" fmla="*/ 14828 h 55231"/>
                    <a:gd name="connsiteX7" fmla="*/ 18101 w 32934"/>
                    <a:gd name="connsiteY7" fmla="*/ 4082 h 55231"/>
                    <a:gd name="connsiteX8" fmla="*/ 32934 w 32934"/>
                    <a:gd name="connsiteY8" fmla="*/ 0 h 55231"/>
                    <a:gd name="connsiteX9" fmla="*/ 32934 w 32934"/>
                    <a:gd name="connsiteY9" fmla="*/ 7801 h 55231"/>
                    <a:gd name="connsiteX10" fmla="*/ 15093 w 32934"/>
                    <a:gd name="connsiteY10" fmla="*/ 14363 h 55231"/>
                    <a:gd name="connsiteX11" fmla="*/ 7987 w 32934"/>
                    <a:gd name="connsiteY11" fmla="*/ 34048 h 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34" h="55231">
                      <a:moveTo>
                        <a:pt x="7987" y="34048"/>
                      </a:moveTo>
                      <a:lnTo>
                        <a:pt x="7987" y="55231"/>
                      </a:lnTo>
                      <a:lnTo>
                        <a:pt x="0" y="55231"/>
                      </a:lnTo>
                      <a:lnTo>
                        <a:pt x="0" y="1292"/>
                      </a:lnTo>
                      <a:lnTo>
                        <a:pt x="7572" y="1292"/>
                      </a:lnTo>
                      <a:lnTo>
                        <a:pt x="7572" y="14828"/>
                      </a:lnTo>
                      <a:lnTo>
                        <a:pt x="7987" y="14828"/>
                      </a:lnTo>
                      <a:cubicBezTo>
                        <a:pt x="10269" y="10178"/>
                        <a:pt x="13641" y="6596"/>
                        <a:pt x="18101" y="4082"/>
                      </a:cubicBezTo>
                      <a:cubicBezTo>
                        <a:pt x="22561" y="1567"/>
                        <a:pt x="27506" y="207"/>
                        <a:pt x="32934" y="0"/>
                      </a:cubicBezTo>
                      <a:lnTo>
                        <a:pt x="32934" y="7801"/>
                      </a:lnTo>
                      <a:cubicBezTo>
                        <a:pt x="25743" y="7905"/>
                        <a:pt x="19795" y="10092"/>
                        <a:pt x="15093" y="14363"/>
                      </a:cubicBezTo>
                      <a:cubicBezTo>
                        <a:pt x="10356" y="18565"/>
                        <a:pt x="7987" y="25127"/>
                        <a:pt x="7987" y="34048"/>
                      </a:cubicBezTo>
                      <a:close/>
                    </a:path>
                  </a:pathLst>
                </a:custGeom>
                <a:solidFill>
                  <a:srgbClr val="005184"/>
                </a:solidFill>
                <a:ln w="0"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21E4FDE2-C532-34CB-EC4C-4C16A2016DA0}"/>
                    </a:ext>
                  </a:extLst>
                </p:cNvPr>
                <p:cNvSpPr/>
                <p:nvPr/>
              </p:nvSpPr>
              <p:spPr>
                <a:xfrm>
                  <a:off x="6707412" y="3749637"/>
                  <a:ext cx="55858" cy="57142"/>
                </a:xfrm>
                <a:custGeom>
                  <a:avLst/>
                  <a:gdLst>
                    <a:gd name="connsiteX0" fmla="*/ 48235 w 55858"/>
                    <a:gd name="connsiteY0" fmla="*/ 55541 h 57142"/>
                    <a:gd name="connsiteX1" fmla="*/ 48235 w 55858"/>
                    <a:gd name="connsiteY1" fmla="*/ 46861 h 57142"/>
                    <a:gd name="connsiteX2" fmla="*/ 47768 w 55858"/>
                    <a:gd name="connsiteY2" fmla="*/ 46861 h 57142"/>
                    <a:gd name="connsiteX3" fmla="*/ 27177 w 55858"/>
                    <a:gd name="connsiteY3" fmla="*/ 57143 h 57142"/>
                    <a:gd name="connsiteX4" fmla="*/ 7935 w 55858"/>
                    <a:gd name="connsiteY4" fmla="*/ 49083 h 57142"/>
                    <a:gd name="connsiteX5" fmla="*/ 0 w 55858"/>
                    <a:gd name="connsiteY5" fmla="*/ 28572 h 57142"/>
                    <a:gd name="connsiteX6" fmla="*/ 7832 w 55858"/>
                    <a:gd name="connsiteY6" fmla="*/ 8112 h 57142"/>
                    <a:gd name="connsiteX7" fmla="*/ 27177 w 55858"/>
                    <a:gd name="connsiteY7" fmla="*/ 0 h 57142"/>
                    <a:gd name="connsiteX8" fmla="*/ 47353 w 55858"/>
                    <a:gd name="connsiteY8" fmla="*/ 10127 h 57142"/>
                    <a:gd name="connsiteX9" fmla="*/ 47871 w 55858"/>
                    <a:gd name="connsiteY9" fmla="*/ 10127 h 57142"/>
                    <a:gd name="connsiteX10" fmla="*/ 47871 w 55858"/>
                    <a:gd name="connsiteY10" fmla="*/ 1602 h 57142"/>
                    <a:gd name="connsiteX11" fmla="*/ 55859 w 55858"/>
                    <a:gd name="connsiteY11" fmla="*/ 1602 h 57142"/>
                    <a:gd name="connsiteX12" fmla="*/ 55859 w 55858"/>
                    <a:gd name="connsiteY12" fmla="*/ 55541 h 57142"/>
                    <a:gd name="connsiteX13" fmla="*/ 48235 w 55858"/>
                    <a:gd name="connsiteY13" fmla="*/ 55541 h 57142"/>
                    <a:gd name="connsiteX14" fmla="*/ 28370 w 55858"/>
                    <a:gd name="connsiteY14" fmla="*/ 50478 h 57142"/>
                    <a:gd name="connsiteX15" fmla="*/ 42581 w 55858"/>
                    <a:gd name="connsiteY15" fmla="*/ 44330 h 57142"/>
                    <a:gd name="connsiteX16" fmla="*/ 48338 w 55858"/>
                    <a:gd name="connsiteY16" fmla="*/ 28572 h 57142"/>
                    <a:gd name="connsiteX17" fmla="*/ 42581 w 55858"/>
                    <a:gd name="connsiteY17" fmla="*/ 12916 h 57142"/>
                    <a:gd name="connsiteX18" fmla="*/ 28370 w 55858"/>
                    <a:gd name="connsiteY18" fmla="*/ 6768 h 57142"/>
                    <a:gd name="connsiteX19" fmla="*/ 13900 w 55858"/>
                    <a:gd name="connsiteY19" fmla="*/ 12916 h 57142"/>
                    <a:gd name="connsiteX20" fmla="*/ 8039 w 55858"/>
                    <a:gd name="connsiteY20" fmla="*/ 28572 h 57142"/>
                    <a:gd name="connsiteX21" fmla="*/ 13900 w 55858"/>
                    <a:gd name="connsiteY21" fmla="*/ 44330 h 57142"/>
                    <a:gd name="connsiteX22" fmla="*/ 28370 w 55858"/>
                    <a:gd name="connsiteY22" fmla="*/ 50478 h 57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858" h="57142">
                      <a:moveTo>
                        <a:pt x="48235" y="55541"/>
                      </a:moveTo>
                      <a:lnTo>
                        <a:pt x="48235" y="46861"/>
                      </a:lnTo>
                      <a:lnTo>
                        <a:pt x="47768" y="46861"/>
                      </a:lnTo>
                      <a:cubicBezTo>
                        <a:pt x="42789" y="53716"/>
                        <a:pt x="35925" y="57143"/>
                        <a:pt x="27177" y="57143"/>
                      </a:cubicBezTo>
                      <a:cubicBezTo>
                        <a:pt x="19640" y="57143"/>
                        <a:pt x="13225" y="54456"/>
                        <a:pt x="7935" y="49083"/>
                      </a:cubicBezTo>
                      <a:cubicBezTo>
                        <a:pt x="2645" y="43710"/>
                        <a:pt x="0" y="36873"/>
                        <a:pt x="0" y="28572"/>
                      </a:cubicBezTo>
                      <a:cubicBezTo>
                        <a:pt x="0" y="20339"/>
                        <a:pt x="2611" y="13519"/>
                        <a:pt x="7832" y="8112"/>
                      </a:cubicBezTo>
                      <a:cubicBezTo>
                        <a:pt x="13157" y="2704"/>
                        <a:pt x="19605" y="0"/>
                        <a:pt x="27177" y="0"/>
                      </a:cubicBezTo>
                      <a:cubicBezTo>
                        <a:pt x="35960" y="0"/>
                        <a:pt x="42685" y="3376"/>
                        <a:pt x="47353" y="10127"/>
                      </a:cubicBezTo>
                      <a:lnTo>
                        <a:pt x="47871" y="10127"/>
                      </a:lnTo>
                      <a:lnTo>
                        <a:pt x="47871" y="1602"/>
                      </a:lnTo>
                      <a:lnTo>
                        <a:pt x="55859" y="1602"/>
                      </a:lnTo>
                      <a:lnTo>
                        <a:pt x="55859" y="55541"/>
                      </a:lnTo>
                      <a:lnTo>
                        <a:pt x="48235" y="55541"/>
                      </a:lnTo>
                      <a:close/>
                      <a:moveTo>
                        <a:pt x="28370" y="50478"/>
                      </a:moveTo>
                      <a:cubicBezTo>
                        <a:pt x="34041" y="50478"/>
                        <a:pt x="38778" y="48429"/>
                        <a:pt x="42581" y="44330"/>
                      </a:cubicBezTo>
                      <a:cubicBezTo>
                        <a:pt x="46419" y="40196"/>
                        <a:pt x="48338" y="34944"/>
                        <a:pt x="48338" y="28572"/>
                      </a:cubicBezTo>
                      <a:cubicBezTo>
                        <a:pt x="48338" y="22268"/>
                        <a:pt x="46419" y="17050"/>
                        <a:pt x="42581" y="12916"/>
                      </a:cubicBezTo>
                      <a:cubicBezTo>
                        <a:pt x="38778" y="8818"/>
                        <a:pt x="34041" y="6768"/>
                        <a:pt x="28370" y="6768"/>
                      </a:cubicBezTo>
                      <a:cubicBezTo>
                        <a:pt x="22631" y="6768"/>
                        <a:pt x="17807" y="8818"/>
                        <a:pt x="13900" y="12916"/>
                      </a:cubicBezTo>
                      <a:cubicBezTo>
                        <a:pt x="9993" y="16912"/>
                        <a:pt x="8039" y="22130"/>
                        <a:pt x="8039" y="28572"/>
                      </a:cubicBezTo>
                      <a:cubicBezTo>
                        <a:pt x="8039" y="34978"/>
                        <a:pt x="9993" y="40231"/>
                        <a:pt x="13900" y="44330"/>
                      </a:cubicBezTo>
                      <a:cubicBezTo>
                        <a:pt x="17807" y="48429"/>
                        <a:pt x="22631" y="50478"/>
                        <a:pt x="28370" y="50478"/>
                      </a:cubicBezTo>
                      <a:close/>
                    </a:path>
                  </a:pathLst>
                </a:custGeom>
                <a:solidFill>
                  <a:srgbClr val="005184"/>
                </a:solidFill>
                <a:ln w="0"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36C0E41C-ED3C-7881-CAA1-D37329A8440C}"/>
                    </a:ext>
                  </a:extLst>
                </p:cNvPr>
                <p:cNvSpPr/>
                <p:nvPr/>
              </p:nvSpPr>
              <p:spPr>
                <a:xfrm>
                  <a:off x="6774525" y="3749637"/>
                  <a:ext cx="54925" cy="57143"/>
                </a:xfrm>
                <a:custGeom>
                  <a:avLst/>
                  <a:gdLst>
                    <a:gd name="connsiteX0" fmla="*/ 54044 w 54925"/>
                    <a:gd name="connsiteY0" fmla="*/ 19116 h 57143"/>
                    <a:gd name="connsiteX1" fmla="*/ 46005 w 54925"/>
                    <a:gd name="connsiteY1" fmla="*/ 19116 h 57143"/>
                    <a:gd name="connsiteX2" fmla="*/ 39262 w 54925"/>
                    <a:gd name="connsiteY2" fmla="*/ 10127 h 57143"/>
                    <a:gd name="connsiteX3" fmla="*/ 28474 w 54925"/>
                    <a:gd name="connsiteY3" fmla="*/ 6768 h 57143"/>
                    <a:gd name="connsiteX4" fmla="*/ 13900 w 54925"/>
                    <a:gd name="connsiteY4" fmla="*/ 12917 h 57143"/>
                    <a:gd name="connsiteX5" fmla="*/ 8039 w 54925"/>
                    <a:gd name="connsiteY5" fmla="*/ 28572 h 57143"/>
                    <a:gd name="connsiteX6" fmla="*/ 13900 w 54925"/>
                    <a:gd name="connsiteY6" fmla="*/ 44433 h 57143"/>
                    <a:gd name="connsiteX7" fmla="*/ 28474 w 54925"/>
                    <a:gd name="connsiteY7" fmla="*/ 50478 h 57143"/>
                    <a:gd name="connsiteX8" fmla="*/ 39833 w 54925"/>
                    <a:gd name="connsiteY8" fmla="*/ 46655 h 57143"/>
                    <a:gd name="connsiteX9" fmla="*/ 46834 w 54925"/>
                    <a:gd name="connsiteY9" fmla="*/ 36167 h 57143"/>
                    <a:gd name="connsiteX10" fmla="*/ 54925 w 54925"/>
                    <a:gd name="connsiteY10" fmla="*/ 36167 h 57143"/>
                    <a:gd name="connsiteX11" fmla="*/ 45019 w 54925"/>
                    <a:gd name="connsiteY11" fmla="*/ 51925 h 57143"/>
                    <a:gd name="connsiteX12" fmla="*/ 28474 w 54925"/>
                    <a:gd name="connsiteY12" fmla="*/ 57143 h 57143"/>
                    <a:gd name="connsiteX13" fmla="*/ 8195 w 54925"/>
                    <a:gd name="connsiteY13" fmla="*/ 49083 h 57143"/>
                    <a:gd name="connsiteX14" fmla="*/ 0 w 54925"/>
                    <a:gd name="connsiteY14" fmla="*/ 28572 h 57143"/>
                    <a:gd name="connsiteX15" fmla="*/ 8195 w 54925"/>
                    <a:gd name="connsiteY15" fmla="*/ 8112 h 57143"/>
                    <a:gd name="connsiteX16" fmla="*/ 28474 w 54925"/>
                    <a:gd name="connsiteY16" fmla="*/ 0 h 57143"/>
                    <a:gd name="connsiteX17" fmla="*/ 44604 w 54925"/>
                    <a:gd name="connsiteY17" fmla="*/ 5167 h 57143"/>
                    <a:gd name="connsiteX18" fmla="*/ 54044 w 54925"/>
                    <a:gd name="connsiteY18" fmla="*/ 19117 h 5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925" h="57143">
                      <a:moveTo>
                        <a:pt x="54044" y="19116"/>
                      </a:moveTo>
                      <a:lnTo>
                        <a:pt x="46005" y="19116"/>
                      </a:lnTo>
                      <a:cubicBezTo>
                        <a:pt x="44760" y="15362"/>
                        <a:pt x="42513" y="12365"/>
                        <a:pt x="39262" y="10127"/>
                      </a:cubicBezTo>
                      <a:cubicBezTo>
                        <a:pt x="36012" y="7888"/>
                        <a:pt x="32416" y="6768"/>
                        <a:pt x="28474" y="6768"/>
                      </a:cubicBezTo>
                      <a:cubicBezTo>
                        <a:pt x="22665" y="6768"/>
                        <a:pt x="17807" y="8818"/>
                        <a:pt x="13900" y="12917"/>
                      </a:cubicBezTo>
                      <a:cubicBezTo>
                        <a:pt x="9993" y="16912"/>
                        <a:pt x="8039" y="22130"/>
                        <a:pt x="8039" y="28572"/>
                      </a:cubicBezTo>
                      <a:cubicBezTo>
                        <a:pt x="8039" y="35047"/>
                        <a:pt x="9993" y="40334"/>
                        <a:pt x="13900" y="44433"/>
                      </a:cubicBezTo>
                      <a:cubicBezTo>
                        <a:pt x="17842" y="48463"/>
                        <a:pt x="22700" y="50478"/>
                        <a:pt x="28474" y="50478"/>
                      </a:cubicBezTo>
                      <a:cubicBezTo>
                        <a:pt x="32485" y="50478"/>
                        <a:pt x="36271" y="49204"/>
                        <a:pt x="39833" y="46655"/>
                      </a:cubicBezTo>
                      <a:cubicBezTo>
                        <a:pt x="43290" y="44175"/>
                        <a:pt x="45624" y="40679"/>
                        <a:pt x="46834" y="36167"/>
                      </a:cubicBezTo>
                      <a:lnTo>
                        <a:pt x="54925" y="36167"/>
                      </a:lnTo>
                      <a:cubicBezTo>
                        <a:pt x="53335" y="43124"/>
                        <a:pt x="50033" y="48377"/>
                        <a:pt x="45019" y="51925"/>
                      </a:cubicBezTo>
                      <a:cubicBezTo>
                        <a:pt x="40075" y="55404"/>
                        <a:pt x="34560" y="57143"/>
                        <a:pt x="28474" y="57143"/>
                      </a:cubicBezTo>
                      <a:cubicBezTo>
                        <a:pt x="20349" y="57143"/>
                        <a:pt x="13589" y="54457"/>
                        <a:pt x="8195" y="49083"/>
                      </a:cubicBezTo>
                      <a:cubicBezTo>
                        <a:pt x="2732" y="43641"/>
                        <a:pt x="0" y="36804"/>
                        <a:pt x="0" y="28572"/>
                      </a:cubicBezTo>
                      <a:cubicBezTo>
                        <a:pt x="0" y="20374"/>
                        <a:pt x="2732" y="13554"/>
                        <a:pt x="8195" y="8112"/>
                      </a:cubicBezTo>
                      <a:cubicBezTo>
                        <a:pt x="13623" y="2704"/>
                        <a:pt x="20383" y="0"/>
                        <a:pt x="28474" y="0"/>
                      </a:cubicBezTo>
                      <a:cubicBezTo>
                        <a:pt x="34560" y="0"/>
                        <a:pt x="39936" y="1722"/>
                        <a:pt x="44604" y="5167"/>
                      </a:cubicBezTo>
                      <a:cubicBezTo>
                        <a:pt x="49514" y="8714"/>
                        <a:pt x="52661" y="13364"/>
                        <a:pt x="54044" y="19117"/>
                      </a:cubicBezTo>
                      <a:close/>
                    </a:path>
                  </a:pathLst>
                </a:custGeom>
                <a:solidFill>
                  <a:srgbClr val="005184"/>
                </a:solidFill>
                <a:ln w="0"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1B7A7BEE-840A-B3B4-B51C-335D76D516CE}"/>
                    </a:ext>
                  </a:extLst>
                </p:cNvPr>
                <p:cNvSpPr/>
                <p:nvPr/>
              </p:nvSpPr>
              <p:spPr>
                <a:xfrm>
                  <a:off x="6840654" y="3731089"/>
                  <a:ext cx="46626" cy="74089"/>
                </a:xfrm>
                <a:custGeom>
                  <a:avLst/>
                  <a:gdLst>
                    <a:gd name="connsiteX0" fmla="*/ 7987 w 46626"/>
                    <a:gd name="connsiteY0" fmla="*/ 74090 h 74089"/>
                    <a:gd name="connsiteX1" fmla="*/ 0 w 46626"/>
                    <a:gd name="connsiteY1" fmla="*/ 74090 h 74089"/>
                    <a:gd name="connsiteX2" fmla="*/ 0 w 46626"/>
                    <a:gd name="connsiteY2" fmla="*/ 0 h 74089"/>
                    <a:gd name="connsiteX3" fmla="*/ 7987 w 46626"/>
                    <a:gd name="connsiteY3" fmla="*/ 0 h 74089"/>
                    <a:gd name="connsiteX4" fmla="*/ 7987 w 46626"/>
                    <a:gd name="connsiteY4" fmla="*/ 27952 h 74089"/>
                    <a:gd name="connsiteX5" fmla="*/ 8506 w 46626"/>
                    <a:gd name="connsiteY5" fmla="*/ 27952 h 74089"/>
                    <a:gd name="connsiteX6" fmla="*/ 26866 w 46626"/>
                    <a:gd name="connsiteY6" fmla="*/ 18548 h 74089"/>
                    <a:gd name="connsiteX7" fmla="*/ 41622 w 46626"/>
                    <a:gd name="connsiteY7" fmla="*/ 23973 h 74089"/>
                    <a:gd name="connsiteX8" fmla="*/ 46627 w 46626"/>
                    <a:gd name="connsiteY8" fmla="*/ 39163 h 74089"/>
                    <a:gd name="connsiteX9" fmla="*/ 46627 w 46626"/>
                    <a:gd name="connsiteY9" fmla="*/ 74090 h 74089"/>
                    <a:gd name="connsiteX10" fmla="*/ 38691 w 46626"/>
                    <a:gd name="connsiteY10" fmla="*/ 74090 h 74089"/>
                    <a:gd name="connsiteX11" fmla="*/ 38691 w 46626"/>
                    <a:gd name="connsiteY11" fmla="*/ 39680 h 74089"/>
                    <a:gd name="connsiteX12" fmla="*/ 35165 w 46626"/>
                    <a:gd name="connsiteY12" fmla="*/ 29105 h 74089"/>
                    <a:gd name="connsiteX13" fmla="*/ 25207 w 46626"/>
                    <a:gd name="connsiteY13" fmla="*/ 25316 h 74089"/>
                    <a:gd name="connsiteX14" fmla="*/ 13070 w 46626"/>
                    <a:gd name="connsiteY14" fmla="*/ 30380 h 74089"/>
                    <a:gd name="connsiteX15" fmla="*/ 7987 w 46626"/>
                    <a:gd name="connsiteY15" fmla="*/ 42470 h 74089"/>
                    <a:gd name="connsiteX16" fmla="*/ 7987 w 46626"/>
                    <a:gd name="connsiteY16" fmla="*/ 74090 h 7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626" h="74089">
                      <a:moveTo>
                        <a:pt x="7987" y="74090"/>
                      </a:moveTo>
                      <a:lnTo>
                        <a:pt x="0" y="74090"/>
                      </a:lnTo>
                      <a:lnTo>
                        <a:pt x="0" y="0"/>
                      </a:lnTo>
                      <a:lnTo>
                        <a:pt x="7987" y="0"/>
                      </a:lnTo>
                      <a:lnTo>
                        <a:pt x="7987" y="27952"/>
                      </a:lnTo>
                      <a:lnTo>
                        <a:pt x="8506" y="27952"/>
                      </a:lnTo>
                      <a:cubicBezTo>
                        <a:pt x="12655" y="21683"/>
                        <a:pt x="18775" y="18548"/>
                        <a:pt x="26866" y="18548"/>
                      </a:cubicBezTo>
                      <a:cubicBezTo>
                        <a:pt x="33367" y="18548"/>
                        <a:pt x="38285" y="20357"/>
                        <a:pt x="41622" y="23973"/>
                      </a:cubicBezTo>
                      <a:cubicBezTo>
                        <a:pt x="44959" y="27590"/>
                        <a:pt x="46627" y="32653"/>
                        <a:pt x="46627" y="39163"/>
                      </a:cubicBezTo>
                      <a:lnTo>
                        <a:pt x="46627" y="74090"/>
                      </a:lnTo>
                      <a:lnTo>
                        <a:pt x="38691" y="74090"/>
                      </a:lnTo>
                      <a:lnTo>
                        <a:pt x="38691" y="39680"/>
                      </a:lnTo>
                      <a:cubicBezTo>
                        <a:pt x="38691" y="35167"/>
                        <a:pt x="37516" y="31637"/>
                        <a:pt x="35165" y="29105"/>
                      </a:cubicBezTo>
                      <a:cubicBezTo>
                        <a:pt x="32814" y="26574"/>
                        <a:pt x="29494" y="25316"/>
                        <a:pt x="25207" y="25316"/>
                      </a:cubicBezTo>
                      <a:cubicBezTo>
                        <a:pt x="20608" y="25316"/>
                        <a:pt x="16562" y="27004"/>
                        <a:pt x="13070" y="30380"/>
                      </a:cubicBezTo>
                      <a:cubicBezTo>
                        <a:pt x="9681" y="33618"/>
                        <a:pt x="7987" y="37648"/>
                        <a:pt x="7987" y="42470"/>
                      </a:cubicBezTo>
                      <a:lnTo>
                        <a:pt x="7987" y="74090"/>
                      </a:lnTo>
                      <a:close/>
                    </a:path>
                  </a:pathLst>
                </a:custGeom>
                <a:solidFill>
                  <a:srgbClr val="005184"/>
                </a:solidFill>
                <a:ln w="0"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49C683E1-2C96-2A3C-917D-810B47A63ADF}"/>
                    </a:ext>
                  </a:extLst>
                </p:cNvPr>
                <p:cNvSpPr/>
                <p:nvPr/>
              </p:nvSpPr>
              <p:spPr>
                <a:xfrm>
                  <a:off x="6897446" y="3736410"/>
                  <a:ext cx="33608" cy="70162"/>
                </a:xfrm>
                <a:custGeom>
                  <a:avLst/>
                  <a:gdLst>
                    <a:gd name="connsiteX0" fmla="*/ 9388 w 33608"/>
                    <a:gd name="connsiteY0" fmla="*/ 55955 h 70162"/>
                    <a:gd name="connsiteX1" fmla="*/ 9388 w 33608"/>
                    <a:gd name="connsiteY1" fmla="*/ 21338 h 70162"/>
                    <a:gd name="connsiteX2" fmla="*/ 0 w 33608"/>
                    <a:gd name="connsiteY2" fmla="*/ 21338 h 70162"/>
                    <a:gd name="connsiteX3" fmla="*/ 0 w 33608"/>
                    <a:gd name="connsiteY3" fmla="*/ 14828 h 70162"/>
                    <a:gd name="connsiteX4" fmla="*/ 9388 w 33608"/>
                    <a:gd name="connsiteY4" fmla="*/ 14828 h 70162"/>
                    <a:gd name="connsiteX5" fmla="*/ 9388 w 33608"/>
                    <a:gd name="connsiteY5" fmla="*/ 0 h 70162"/>
                    <a:gd name="connsiteX6" fmla="*/ 17323 w 33608"/>
                    <a:gd name="connsiteY6" fmla="*/ 0 h 70162"/>
                    <a:gd name="connsiteX7" fmla="*/ 17323 w 33608"/>
                    <a:gd name="connsiteY7" fmla="*/ 14828 h 70162"/>
                    <a:gd name="connsiteX8" fmla="*/ 31586 w 33608"/>
                    <a:gd name="connsiteY8" fmla="*/ 14828 h 70162"/>
                    <a:gd name="connsiteX9" fmla="*/ 31586 w 33608"/>
                    <a:gd name="connsiteY9" fmla="*/ 21338 h 70162"/>
                    <a:gd name="connsiteX10" fmla="*/ 17323 w 33608"/>
                    <a:gd name="connsiteY10" fmla="*/ 21338 h 70162"/>
                    <a:gd name="connsiteX11" fmla="*/ 17323 w 33608"/>
                    <a:gd name="connsiteY11" fmla="*/ 55645 h 70162"/>
                    <a:gd name="connsiteX12" fmla="*/ 19035 w 33608"/>
                    <a:gd name="connsiteY12" fmla="*/ 61535 h 70162"/>
                    <a:gd name="connsiteX13" fmla="*/ 24999 w 33608"/>
                    <a:gd name="connsiteY13" fmla="*/ 63395 h 70162"/>
                    <a:gd name="connsiteX14" fmla="*/ 33609 w 33608"/>
                    <a:gd name="connsiteY14" fmla="*/ 62103 h 70162"/>
                    <a:gd name="connsiteX15" fmla="*/ 33609 w 33608"/>
                    <a:gd name="connsiteY15" fmla="*/ 68871 h 70162"/>
                    <a:gd name="connsiteX16" fmla="*/ 24117 w 33608"/>
                    <a:gd name="connsiteY16" fmla="*/ 70163 h 70162"/>
                    <a:gd name="connsiteX17" fmla="*/ 12889 w 33608"/>
                    <a:gd name="connsiteY17" fmla="*/ 66856 h 70162"/>
                    <a:gd name="connsiteX18" fmla="*/ 9388 w 33608"/>
                    <a:gd name="connsiteY18" fmla="*/ 55955 h 7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08" h="70162">
                      <a:moveTo>
                        <a:pt x="9388" y="55955"/>
                      </a:moveTo>
                      <a:lnTo>
                        <a:pt x="9388" y="21338"/>
                      </a:lnTo>
                      <a:lnTo>
                        <a:pt x="0" y="21338"/>
                      </a:lnTo>
                      <a:lnTo>
                        <a:pt x="0" y="14828"/>
                      </a:lnTo>
                      <a:lnTo>
                        <a:pt x="9388" y="14828"/>
                      </a:lnTo>
                      <a:lnTo>
                        <a:pt x="9388" y="0"/>
                      </a:lnTo>
                      <a:lnTo>
                        <a:pt x="17323" y="0"/>
                      </a:lnTo>
                      <a:lnTo>
                        <a:pt x="17323" y="14828"/>
                      </a:lnTo>
                      <a:lnTo>
                        <a:pt x="31586" y="14828"/>
                      </a:lnTo>
                      <a:lnTo>
                        <a:pt x="31586" y="21338"/>
                      </a:lnTo>
                      <a:lnTo>
                        <a:pt x="17323" y="21338"/>
                      </a:lnTo>
                      <a:lnTo>
                        <a:pt x="17323" y="55645"/>
                      </a:lnTo>
                      <a:cubicBezTo>
                        <a:pt x="17323" y="58331"/>
                        <a:pt x="17893" y="60295"/>
                        <a:pt x="19035" y="61535"/>
                      </a:cubicBezTo>
                      <a:cubicBezTo>
                        <a:pt x="20176" y="62775"/>
                        <a:pt x="22164" y="63395"/>
                        <a:pt x="24999" y="63395"/>
                      </a:cubicBezTo>
                      <a:cubicBezTo>
                        <a:pt x="27765" y="63395"/>
                        <a:pt x="30635" y="62964"/>
                        <a:pt x="33609" y="62103"/>
                      </a:cubicBezTo>
                      <a:lnTo>
                        <a:pt x="33609" y="68871"/>
                      </a:lnTo>
                      <a:cubicBezTo>
                        <a:pt x="30220" y="69732"/>
                        <a:pt x="27056" y="70163"/>
                        <a:pt x="24117" y="70163"/>
                      </a:cubicBezTo>
                      <a:cubicBezTo>
                        <a:pt x="18965" y="70163"/>
                        <a:pt x="15222" y="69061"/>
                        <a:pt x="12889" y="66856"/>
                      </a:cubicBezTo>
                      <a:cubicBezTo>
                        <a:pt x="10555" y="64652"/>
                        <a:pt x="9388" y="61018"/>
                        <a:pt x="9388" y="55955"/>
                      </a:cubicBezTo>
                      <a:close/>
                    </a:path>
                  </a:pathLst>
                </a:custGeom>
                <a:solidFill>
                  <a:srgbClr val="005184"/>
                </a:solidFill>
                <a:ln w="0" cap="flat">
                  <a:noFill/>
                  <a:prstDash val="solid"/>
                  <a:miter/>
                </a:ln>
              </p:spPr>
              <p:txBody>
                <a:bodyPr rtlCol="0" anchor="ctr"/>
                <a:lstStyle/>
                <a:p>
                  <a:endParaRPr lang="nl-NL"/>
                </a:p>
              </p:txBody>
            </p:sp>
          </p:grpSp>
        </p:grpSp>
        <p:grpSp>
          <p:nvGrpSpPr>
            <p:cNvPr id="70" name="Graphic 6">
              <a:extLst>
                <a:ext uri="{FF2B5EF4-FFF2-40B4-BE49-F238E27FC236}">
                  <a16:creationId xmlns:a16="http://schemas.microsoft.com/office/drawing/2014/main" id="{ADB4EC28-B6C7-64B0-B3E9-E58233AB67AC}"/>
                </a:ext>
              </a:extLst>
            </p:cNvPr>
            <p:cNvGrpSpPr/>
            <p:nvPr/>
          </p:nvGrpSpPr>
          <p:grpSpPr>
            <a:xfrm>
              <a:off x="5892169" y="3052324"/>
              <a:ext cx="406205" cy="404647"/>
              <a:chOff x="5892169" y="3052324"/>
              <a:chExt cx="406205" cy="404647"/>
            </a:xfrm>
          </p:grpSpPr>
          <p:grpSp>
            <p:nvGrpSpPr>
              <p:cNvPr id="71" name="Graphic 6">
                <a:extLst>
                  <a:ext uri="{FF2B5EF4-FFF2-40B4-BE49-F238E27FC236}">
                    <a16:creationId xmlns:a16="http://schemas.microsoft.com/office/drawing/2014/main" id="{AC5EA4E6-6D8B-FC7B-14EF-C04F57267327}"/>
                  </a:ext>
                </a:extLst>
              </p:cNvPr>
              <p:cNvGrpSpPr/>
              <p:nvPr/>
            </p:nvGrpSpPr>
            <p:grpSpPr>
              <a:xfrm>
                <a:off x="6011822" y="3136426"/>
                <a:ext cx="270595" cy="200691"/>
                <a:chOff x="6011822" y="3136426"/>
                <a:chExt cx="270595" cy="200691"/>
              </a:xfrm>
            </p:grpSpPr>
            <p:sp>
              <p:nvSpPr>
                <p:cNvPr id="72" name="Vrije vorm 71">
                  <a:extLst>
                    <a:ext uri="{FF2B5EF4-FFF2-40B4-BE49-F238E27FC236}">
                      <a16:creationId xmlns:a16="http://schemas.microsoft.com/office/drawing/2014/main" id="{0EE6A783-8B29-60BA-35C3-BF787E946213}"/>
                    </a:ext>
                  </a:extLst>
                </p:cNvPr>
                <p:cNvSpPr/>
                <p:nvPr/>
              </p:nvSpPr>
              <p:spPr>
                <a:xfrm>
                  <a:off x="6129838" y="3136426"/>
                  <a:ext cx="152579" cy="186427"/>
                </a:xfrm>
                <a:custGeom>
                  <a:avLst/>
                  <a:gdLst>
                    <a:gd name="connsiteX0" fmla="*/ 138262 w 152579"/>
                    <a:gd name="connsiteY0" fmla="*/ 14262 h 186427"/>
                    <a:gd name="connsiteX1" fmla="*/ 69132 w 152579"/>
                    <a:gd name="connsiteY1" fmla="*/ 14263 h 186427"/>
                    <a:gd name="connsiteX2" fmla="*/ 0 w 152579"/>
                    <a:gd name="connsiteY2" fmla="*/ 83130 h 186427"/>
                    <a:gd name="connsiteX3" fmla="*/ 34565 w 152579"/>
                    <a:gd name="connsiteY3" fmla="*/ 117562 h 186427"/>
                    <a:gd name="connsiteX4" fmla="*/ 34564 w 152579"/>
                    <a:gd name="connsiteY4" fmla="*/ 186427 h 186427"/>
                    <a:gd name="connsiteX5" fmla="*/ 138261 w 152579"/>
                    <a:gd name="connsiteY5" fmla="*/ 83128 h 186427"/>
                    <a:gd name="connsiteX6" fmla="*/ 138262 w 152579"/>
                    <a:gd name="connsiteY6" fmla="*/ 14262 h 18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579" h="186427">
                      <a:moveTo>
                        <a:pt x="138262" y="14262"/>
                      </a:moveTo>
                      <a:cubicBezTo>
                        <a:pt x="119173" y="-4754"/>
                        <a:pt x="88222" y="-4754"/>
                        <a:pt x="69132" y="14263"/>
                      </a:cubicBezTo>
                      <a:lnTo>
                        <a:pt x="0" y="83130"/>
                      </a:lnTo>
                      <a:lnTo>
                        <a:pt x="34565" y="117562"/>
                      </a:lnTo>
                      <a:cubicBezTo>
                        <a:pt x="53654" y="136578"/>
                        <a:pt x="53654" y="167410"/>
                        <a:pt x="34564" y="186427"/>
                      </a:cubicBezTo>
                      <a:lnTo>
                        <a:pt x="138261" y="83128"/>
                      </a:lnTo>
                      <a:cubicBezTo>
                        <a:pt x="157351" y="64110"/>
                        <a:pt x="157352" y="33278"/>
                        <a:pt x="138262" y="14262"/>
                      </a:cubicBezTo>
                      <a:close/>
                    </a:path>
                  </a:pathLst>
                </a:custGeom>
                <a:solidFill>
                  <a:srgbClr val="00A7B8"/>
                </a:solidFill>
                <a:ln w="0" cap="flat">
                  <a:noFill/>
                  <a:prstDash val="solid"/>
                  <a:miter/>
                </a:ln>
              </p:spPr>
              <p:txBody>
                <a:bodyPr rtlCol="0" anchor="ctr"/>
                <a:lstStyle/>
                <a:p>
                  <a:endParaRPr lang="nl-NL"/>
                </a:p>
              </p:txBody>
            </p:sp>
            <p:sp>
              <p:nvSpPr>
                <p:cNvPr id="73" name="Vrije vorm 72">
                  <a:extLst>
                    <a:ext uri="{FF2B5EF4-FFF2-40B4-BE49-F238E27FC236}">
                      <a16:creationId xmlns:a16="http://schemas.microsoft.com/office/drawing/2014/main" id="{51A520FD-E492-89B6-AF09-DDEC662A9A6C}"/>
                    </a:ext>
                  </a:extLst>
                </p:cNvPr>
                <p:cNvSpPr/>
                <p:nvPr/>
              </p:nvSpPr>
              <p:spPr>
                <a:xfrm>
                  <a:off x="6011822" y="3170858"/>
                  <a:ext cx="118015" cy="117562"/>
                </a:xfrm>
                <a:custGeom>
                  <a:avLst/>
                  <a:gdLst>
                    <a:gd name="connsiteX0" fmla="*/ 83449 w 118015"/>
                    <a:gd name="connsiteY0" fmla="*/ 14263 h 117562"/>
                    <a:gd name="connsiteX1" fmla="*/ 14318 w 118015"/>
                    <a:gd name="connsiteY1" fmla="*/ 14263 h 117562"/>
                    <a:gd name="connsiteX2" fmla="*/ 14318 w 118015"/>
                    <a:gd name="connsiteY2" fmla="*/ 83129 h 117562"/>
                    <a:gd name="connsiteX3" fmla="*/ 48884 w 118015"/>
                    <a:gd name="connsiteY3" fmla="*/ 117563 h 117562"/>
                    <a:gd name="connsiteX4" fmla="*/ 118015 w 118015"/>
                    <a:gd name="connsiteY4" fmla="*/ 48696 h 117562"/>
                    <a:gd name="connsiteX5" fmla="*/ 83449 w 118015"/>
                    <a:gd name="connsiteY5" fmla="*/ 14263 h 11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15" h="117562">
                      <a:moveTo>
                        <a:pt x="83449" y="14263"/>
                      </a:moveTo>
                      <a:cubicBezTo>
                        <a:pt x="64359" y="-4754"/>
                        <a:pt x="33408" y="-4754"/>
                        <a:pt x="14318" y="14263"/>
                      </a:cubicBezTo>
                      <a:cubicBezTo>
                        <a:pt x="-4773" y="33280"/>
                        <a:pt x="-4773" y="64112"/>
                        <a:pt x="14318" y="83129"/>
                      </a:cubicBezTo>
                      <a:lnTo>
                        <a:pt x="48884" y="117563"/>
                      </a:lnTo>
                      <a:lnTo>
                        <a:pt x="118015" y="48696"/>
                      </a:lnTo>
                      <a:lnTo>
                        <a:pt x="83449" y="14263"/>
                      </a:lnTo>
                      <a:close/>
                    </a:path>
                  </a:pathLst>
                </a:custGeom>
                <a:solidFill>
                  <a:srgbClr val="EE7C00"/>
                </a:solidFill>
                <a:ln w="0" cap="flat">
                  <a:noFill/>
                  <a:prstDash val="solid"/>
                  <a:miter/>
                </a:ln>
              </p:spPr>
              <p:txBody>
                <a:bodyPr rtlCol="0" anchor="ctr"/>
                <a:lstStyle/>
                <a:p>
                  <a:endParaRPr lang="nl-NL"/>
                </a:p>
              </p:txBody>
            </p:sp>
            <p:sp>
              <p:nvSpPr>
                <p:cNvPr id="74" name="Vrije vorm 73">
                  <a:extLst>
                    <a:ext uri="{FF2B5EF4-FFF2-40B4-BE49-F238E27FC236}">
                      <a16:creationId xmlns:a16="http://schemas.microsoft.com/office/drawing/2014/main" id="{63BE75B4-5438-0D9C-73B2-CA9D004E2579}"/>
                    </a:ext>
                  </a:extLst>
                </p:cNvPr>
                <p:cNvSpPr/>
                <p:nvPr/>
              </p:nvSpPr>
              <p:spPr>
                <a:xfrm>
                  <a:off x="6129838" y="3205302"/>
                  <a:ext cx="54531" cy="117522"/>
                </a:xfrm>
                <a:custGeom>
                  <a:avLst/>
                  <a:gdLst>
                    <a:gd name="connsiteX0" fmla="*/ 34590 w 54531"/>
                    <a:gd name="connsiteY0" fmla="*/ 117523 h 117522"/>
                    <a:gd name="connsiteX1" fmla="*/ 40027 w 54531"/>
                    <a:gd name="connsiteY1" fmla="*/ 112106 h 117522"/>
                    <a:gd name="connsiteX2" fmla="*/ 46963 w 54531"/>
                    <a:gd name="connsiteY2" fmla="*/ 51463 h 117522"/>
                    <a:gd name="connsiteX3" fmla="*/ 14308 w 54531"/>
                    <a:gd name="connsiteY3" fmla="*/ 0 h 117522"/>
                    <a:gd name="connsiteX4" fmla="*/ 0 w 54531"/>
                    <a:gd name="connsiteY4" fmla="*/ 14253 h 117522"/>
                    <a:gd name="connsiteX5" fmla="*/ 34565 w 54531"/>
                    <a:gd name="connsiteY5" fmla="*/ 48685 h 117522"/>
                    <a:gd name="connsiteX6" fmla="*/ 34590 w 54531"/>
                    <a:gd name="connsiteY6" fmla="*/ 117523 h 11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31" h="117522">
                      <a:moveTo>
                        <a:pt x="34590" y="117523"/>
                      </a:moveTo>
                      <a:lnTo>
                        <a:pt x="40027" y="112106"/>
                      </a:lnTo>
                      <a:cubicBezTo>
                        <a:pt x="56019" y="96377"/>
                        <a:pt x="59462" y="71162"/>
                        <a:pt x="46963" y="51463"/>
                      </a:cubicBezTo>
                      <a:lnTo>
                        <a:pt x="14308" y="0"/>
                      </a:lnTo>
                      <a:lnTo>
                        <a:pt x="0" y="14253"/>
                      </a:lnTo>
                      <a:lnTo>
                        <a:pt x="34565" y="48685"/>
                      </a:lnTo>
                      <a:cubicBezTo>
                        <a:pt x="53645" y="67693"/>
                        <a:pt x="53653" y="98504"/>
                        <a:pt x="34590" y="117523"/>
                      </a:cubicBezTo>
                      <a:close/>
                    </a:path>
                  </a:pathLst>
                </a:custGeom>
                <a:solidFill>
                  <a:srgbClr val="008996"/>
                </a:solidFill>
                <a:ln w="0" cap="flat">
                  <a:noFill/>
                  <a:prstDash val="solid"/>
                  <a:miter/>
                </a:ln>
              </p:spPr>
              <p:txBody>
                <a:bodyPr rtlCol="0" anchor="ctr"/>
                <a:lstStyle/>
                <a:p>
                  <a:endParaRPr lang="nl-NL"/>
                </a:p>
              </p:txBody>
            </p:sp>
            <p:sp>
              <p:nvSpPr>
                <p:cNvPr id="75" name="Vrije vorm 74">
                  <a:extLst>
                    <a:ext uri="{FF2B5EF4-FFF2-40B4-BE49-F238E27FC236}">
                      <a16:creationId xmlns:a16="http://schemas.microsoft.com/office/drawing/2014/main" id="{68ADF557-4C65-F769-A442-5FB41EC812E6}"/>
                    </a:ext>
                  </a:extLst>
                </p:cNvPr>
                <p:cNvSpPr/>
                <p:nvPr/>
              </p:nvSpPr>
              <p:spPr>
                <a:xfrm>
                  <a:off x="6060705" y="3219554"/>
                  <a:ext cx="118015" cy="117562"/>
                </a:xfrm>
                <a:custGeom>
                  <a:avLst/>
                  <a:gdLst>
                    <a:gd name="connsiteX0" fmla="*/ 103698 w 118015"/>
                    <a:gd name="connsiteY0" fmla="*/ 34433 h 117562"/>
                    <a:gd name="connsiteX1" fmla="*/ 69132 w 118015"/>
                    <a:gd name="connsiteY1" fmla="*/ 0 h 117562"/>
                    <a:gd name="connsiteX2" fmla="*/ 0 w 118015"/>
                    <a:gd name="connsiteY2" fmla="*/ 68867 h 117562"/>
                    <a:gd name="connsiteX3" fmla="*/ 34566 w 118015"/>
                    <a:gd name="connsiteY3" fmla="*/ 103300 h 117562"/>
                    <a:gd name="connsiteX4" fmla="*/ 103698 w 118015"/>
                    <a:gd name="connsiteY4" fmla="*/ 103300 h 117562"/>
                    <a:gd name="connsiteX5" fmla="*/ 103698 w 118015"/>
                    <a:gd name="connsiteY5" fmla="*/ 34433 h 11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15" h="117562">
                      <a:moveTo>
                        <a:pt x="103698" y="34433"/>
                      </a:moveTo>
                      <a:lnTo>
                        <a:pt x="69132" y="0"/>
                      </a:lnTo>
                      <a:lnTo>
                        <a:pt x="0" y="68867"/>
                      </a:lnTo>
                      <a:lnTo>
                        <a:pt x="34566" y="103300"/>
                      </a:lnTo>
                      <a:cubicBezTo>
                        <a:pt x="53656" y="122317"/>
                        <a:pt x="84607" y="122317"/>
                        <a:pt x="103698" y="103300"/>
                      </a:cubicBezTo>
                      <a:cubicBezTo>
                        <a:pt x="122788" y="84283"/>
                        <a:pt x="122788" y="53450"/>
                        <a:pt x="103698" y="34433"/>
                      </a:cubicBezTo>
                      <a:close/>
                    </a:path>
                  </a:pathLst>
                </a:custGeom>
                <a:solidFill>
                  <a:srgbClr val="DEF1FC"/>
                </a:solidFill>
                <a:ln w="0" cap="flat">
                  <a:noFill/>
                  <a:prstDash val="solid"/>
                  <a:miter/>
                </a:ln>
              </p:spPr>
              <p:txBody>
                <a:bodyPr rtlCol="0" anchor="ctr"/>
                <a:lstStyle/>
                <a:p>
                  <a:endParaRPr lang="nl-NL"/>
                </a:p>
              </p:txBody>
            </p:sp>
            <p:sp>
              <p:nvSpPr>
                <p:cNvPr id="76" name="Vrije vorm 75">
                  <a:extLst>
                    <a:ext uri="{FF2B5EF4-FFF2-40B4-BE49-F238E27FC236}">
                      <a16:creationId xmlns:a16="http://schemas.microsoft.com/office/drawing/2014/main" id="{F948506C-96C7-98FE-144F-ECB2CA57E9A4}"/>
                    </a:ext>
                  </a:extLst>
                </p:cNvPr>
                <p:cNvSpPr/>
                <p:nvPr/>
              </p:nvSpPr>
              <p:spPr>
                <a:xfrm>
                  <a:off x="6030905" y="3219669"/>
                  <a:ext cx="51942" cy="51743"/>
                </a:xfrm>
                <a:custGeom>
                  <a:avLst/>
                  <a:gdLst>
                    <a:gd name="connsiteX0" fmla="*/ 1050 w 51942"/>
                    <a:gd name="connsiteY0" fmla="*/ 6096 h 51743"/>
                    <a:gd name="connsiteX1" fmla="*/ 1050 w 51942"/>
                    <a:gd name="connsiteY1" fmla="*/ 1046 h 51743"/>
                    <a:gd name="connsiteX2" fmla="*/ 6120 w 51942"/>
                    <a:gd name="connsiteY2" fmla="*/ 1046 h 51743"/>
                    <a:gd name="connsiteX3" fmla="*/ 51943 w 51942"/>
                    <a:gd name="connsiteY3" fmla="*/ 46693 h 51743"/>
                    <a:gd name="connsiteX4" fmla="*/ 46873 w 51942"/>
                    <a:gd name="connsiteY4" fmla="*/ 51743 h 51743"/>
                    <a:gd name="connsiteX5" fmla="*/ 1050 w 51942"/>
                    <a:gd name="connsiteY5" fmla="*/ 6096 h 5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42" h="51743">
                      <a:moveTo>
                        <a:pt x="1050" y="6096"/>
                      </a:moveTo>
                      <a:cubicBezTo>
                        <a:pt x="-350" y="4702"/>
                        <a:pt x="-350" y="2441"/>
                        <a:pt x="1050" y="1046"/>
                      </a:cubicBezTo>
                      <a:cubicBezTo>
                        <a:pt x="2450" y="-349"/>
                        <a:pt x="4720" y="-349"/>
                        <a:pt x="6120" y="1046"/>
                      </a:cubicBezTo>
                      <a:lnTo>
                        <a:pt x="51943" y="46693"/>
                      </a:lnTo>
                      <a:lnTo>
                        <a:pt x="46873" y="51743"/>
                      </a:lnTo>
                      <a:lnTo>
                        <a:pt x="1050" y="6096"/>
                      </a:lnTo>
                      <a:close/>
                    </a:path>
                  </a:pathLst>
                </a:custGeom>
                <a:solidFill>
                  <a:srgbClr val="FCE0C4"/>
                </a:solidFill>
                <a:ln w="0" cap="flat">
                  <a:noFill/>
                  <a:prstDash val="solid"/>
                  <a:miter/>
                </a:ln>
              </p:spPr>
              <p:txBody>
                <a:bodyPr rtlCol="0" anchor="ctr"/>
                <a:lstStyle/>
                <a:p>
                  <a:endParaRPr lang="nl-NL"/>
                </a:p>
              </p:txBody>
            </p:sp>
            <p:sp>
              <p:nvSpPr>
                <p:cNvPr id="77" name="Vrije vorm 76">
                  <a:extLst>
                    <a:ext uri="{FF2B5EF4-FFF2-40B4-BE49-F238E27FC236}">
                      <a16:creationId xmlns:a16="http://schemas.microsoft.com/office/drawing/2014/main" id="{AFFD740F-5FCA-2EE4-DA40-E10F7D12ED69}"/>
                    </a:ext>
                  </a:extLst>
                </p:cNvPr>
                <p:cNvSpPr/>
                <p:nvPr/>
              </p:nvSpPr>
              <p:spPr>
                <a:xfrm>
                  <a:off x="6077777" y="3266363"/>
                  <a:ext cx="51942" cy="51743"/>
                </a:xfrm>
                <a:custGeom>
                  <a:avLst/>
                  <a:gdLst>
                    <a:gd name="connsiteX0" fmla="*/ 45823 w 51942"/>
                    <a:gd name="connsiteY0" fmla="*/ 50697 h 51743"/>
                    <a:gd name="connsiteX1" fmla="*/ 50892 w 51942"/>
                    <a:gd name="connsiteY1" fmla="*/ 50697 h 51743"/>
                    <a:gd name="connsiteX2" fmla="*/ 50892 w 51942"/>
                    <a:gd name="connsiteY2" fmla="*/ 45647 h 51743"/>
                    <a:gd name="connsiteX3" fmla="*/ 5070 w 51942"/>
                    <a:gd name="connsiteY3" fmla="*/ 0 h 51743"/>
                    <a:gd name="connsiteX4" fmla="*/ 0 w 51942"/>
                    <a:gd name="connsiteY4" fmla="*/ 5050 h 51743"/>
                    <a:gd name="connsiteX5" fmla="*/ 45823 w 51942"/>
                    <a:gd name="connsiteY5" fmla="*/ 50697 h 5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42" h="51743">
                      <a:moveTo>
                        <a:pt x="45823" y="50697"/>
                      </a:moveTo>
                      <a:cubicBezTo>
                        <a:pt x="47223" y="52092"/>
                        <a:pt x="49492" y="52092"/>
                        <a:pt x="50892" y="50697"/>
                      </a:cubicBezTo>
                      <a:cubicBezTo>
                        <a:pt x="52292" y="49303"/>
                        <a:pt x="52292" y="47042"/>
                        <a:pt x="50892" y="45647"/>
                      </a:cubicBezTo>
                      <a:lnTo>
                        <a:pt x="5070" y="0"/>
                      </a:lnTo>
                      <a:lnTo>
                        <a:pt x="0" y="5050"/>
                      </a:lnTo>
                      <a:lnTo>
                        <a:pt x="45823" y="50697"/>
                      </a:lnTo>
                      <a:close/>
                    </a:path>
                  </a:pathLst>
                </a:custGeom>
                <a:solidFill>
                  <a:srgbClr val="FFFFFF"/>
                </a:solidFill>
                <a:ln w="0" cap="flat">
                  <a:noFill/>
                  <a:prstDash val="solid"/>
                  <a:miter/>
                </a:ln>
              </p:spPr>
              <p:txBody>
                <a:bodyPr rtlCol="0" anchor="ctr"/>
                <a:lstStyle/>
                <a:p>
                  <a:endParaRPr lang="nl-NL"/>
                </a:p>
              </p:txBody>
            </p:sp>
          </p:grpSp>
          <p:sp>
            <p:nvSpPr>
              <p:cNvPr id="78" name="Vrije vorm 77">
                <a:extLst>
                  <a:ext uri="{FF2B5EF4-FFF2-40B4-BE49-F238E27FC236}">
                    <a16:creationId xmlns:a16="http://schemas.microsoft.com/office/drawing/2014/main" id="{420F1666-8B9F-5F25-F5A4-07C4C3CA7D08}"/>
                  </a:ext>
                </a:extLst>
              </p:cNvPr>
              <p:cNvSpPr/>
              <p:nvPr/>
            </p:nvSpPr>
            <p:spPr>
              <a:xfrm>
                <a:off x="5892169" y="3052324"/>
                <a:ext cx="406205" cy="404647"/>
              </a:xfrm>
              <a:custGeom>
                <a:avLst/>
                <a:gdLst>
                  <a:gd name="connsiteX0" fmla="*/ 405842 w 406205"/>
                  <a:gd name="connsiteY0" fmla="*/ 191490 h 404647"/>
                  <a:gd name="connsiteX1" fmla="*/ 394970 w 406205"/>
                  <a:gd name="connsiteY1" fmla="*/ 202322 h 404647"/>
                  <a:gd name="connsiteX2" fmla="*/ 362325 w 406205"/>
                  <a:gd name="connsiteY2" fmla="*/ 234840 h 404647"/>
                  <a:gd name="connsiteX3" fmla="*/ 203103 w 406205"/>
                  <a:gd name="connsiteY3" fmla="*/ 364205 h 404647"/>
                  <a:gd name="connsiteX4" fmla="*/ 40597 w 406205"/>
                  <a:gd name="connsiteY4" fmla="*/ 202324 h 404647"/>
                  <a:gd name="connsiteX5" fmla="*/ 203103 w 406205"/>
                  <a:gd name="connsiteY5" fmla="*/ 40442 h 404647"/>
                  <a:gd name="connsiteX6" fmla="*/ 284345 w 406205"/>
                  <a:gd name="connsiteY6" fmla="*/ 62147 h 404647"/>
                  <a:gd name="connsiteX7" fmla="*/ 287233 w 406205"/>
                  <a:gd name="connsiteY7" fmla="*/ 63801 h 404647"/>
                  <a:gd name="connsiteX8" fmla="*/ 316598 w 406205"/>
                  <a:gd name="connsiteY8" fmla="*/ 34547 h 404647"/>
                  <a:gd name="connsiteX9" fmla="*/ 304668 w 406205"/>
                  <a:gd name="connsiteY9" fmla="*/ 27081 h 404647"/>
                  <a:gd name="connsiteX10" fmla="*/ 203103 w 406205"/>
                  <a:gd name="connsiteY10" fmla="*/ 0 h 404647"/>
                  <a:gd name="connsiteX11" fmla="*/ 101537 w 406205"/>
                  <a:gd name="connsiteY11" fmla="*/ 27082 h 404647"/>
                  <a:gd name="connsiteX12" fmla="*/ 27189 w 406205"/>
                  <a:gd name="connsiteY12" fmla="*/ 101146 h 404647"/>
                  <a:gd name="connsiteX13" fmla="*/ 0 w 406205"/>
                  <a:gd name="connsiteY13" fmla="*/ 202322 h 404647"/>
                  <a:gd name="connsiteX14" fmla="*/ 0 w 406205"/>
                  <a:gd name="connsiteY14" fmla="*/ 202323 h 404647"/>
                  <a:gd name="connsiteX15" fmla="*/ 27189 w 406205"/>
                  <a:gd name="connsiteY15" fmla="*/ 303498 h 404647"/>
                  <a:gd name="connsiteX16" fmla="*/ 101537 w 406205"/>
                  <a:gd name="connsiteY16" fmla="*/ 377564 h 404647"/>
                  <a:gd name="connsiteX17" fmla="*/ 203103 w 406205"/>
                  <a:gd name="connsiteY17" fmla="*/ 404647 h 404647"/>
                  <a:gd name="connsiteX18" fmla="*/ 304668 w 406205"/>
                  <a:gd name="connsiteY18" fmla="*/ 377564 h 404647"/>
                  <a:gd name="connsiteX19" fmla="*/ 379017 w 406205"/>
                  <a:gd name="connsiteY19" fmla="*/ 303498 h 404647"/>
                  <a:gd name="connsiteX20" fmla="*/ 406205 w 406205"/>
                  <a:gd name="connsiteY20" fmla="*/ 202322 h 404647"/>
                  <a:gd name="connsiteX21" fmla="*/ 405842 w 406205"/>
                  <a:gd name="connsiteY21" fmla="*/ 191490 h 40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6205" h="404647">
                    <a:moveTo>
                      <a:pt x="405842" y="191490"/>
                    </a:moveTo>
                    <a:lnTo>
                      <a:pt x="394970" y="202322"/>
                    </a:lnTo>
                    <a:lnTo>
                      <a:pt x="362325" y="234840"/>
                    </a:lnTo>
                    <a:cubicBezTo>
                      <a:pt x="347214" y="308660"/>
                      <a:pt x="281672" y="364205"/>
                      <a:pt x="203103" y="364205"/>
                    </a:cubicBezTo>
                    <a:cubicBezTo>
                      <a:pt x="113354" y="364205"/>
                      <a:pt x="40597" y="291729"/>
                      <a:pt x="40597" y="202324"/>
                    </a:cubicBezTo>
                    <a:cubicBezTo>
                      <a:pt x="40597" y="112919"/>
                      <a:pt x="113354" y="40442"/>
                      <a:pt x="203103" y="40442"/>
                    </a:cubicBezTo>
                    <a:cubicBezTo>
                      <a:pt x="232709" y="40442"/>
                      <a:pt x="260439" y="48368"/>
                      <a:pt x="284345" y="62147"/>
                    </a:cubicBezTo>
                    <a:cubicBezTo>
                      <a:pt x="285306" y="62701"/>
                      <a:pt x="286284" y="63228"/>
                      <a:pt x="287233" y="63801"/>
                    </a:cubicBezTo>
                    <a:lnTo>
                      <a:pt x="316598" y="34547"/>
                    </a:lnTo>
                    <a:cubicBezTo>
                      <a:pt x="312710" y="31932"/>
                      <a:pt x="308741" y="29429"/>
                      <a:pt x="304668" y="27081"/>
                    </a:cubicBezTo>
                    <a:cubicBezTo>
                      <a:pt x="274789" y="9862"/>
                      <a:pt x="240104" y="0"/>
                      <a:pt x="203103" y="0"/>
                    </a:cubicBezTo>
                    <a:cubicBezTo>
                      <a:pt x="166103" y="0"/>
                      <a:pt x="131417" y="9862"/>
                      <a:pt x="101537" y="27082"/>
                    </a:cubicBezTo>
                    <a:cubicBezTo>
                      <a:pt x="70719" y="44846"/>
                      <a:pt x="45019" y="70446"/>
                      <a:pt x="27189" y="101146"/>
                    </a:cubicBezTo>
                    <a:cubicBezTo>
                      <a:pt x="9900" y="130910"/>
                      <a:pt x="0" y="165463"/>
                      <a:pt x="0" y="202322"/>
                    </a:cubicBezTo>
                    <a:lnTo>
                      <a:pt x="0" y="202323"/>
                    </a:lnTo>
                    <a:cubicBezTo>
                      <a:pt x="0" y="239183"/>
                      <a:pt x="9900" y="273735"/>
                      <a:pt x="27189" y="303498"/>
                    </a:cubicBezTo>
                    <a:cubicBezTo>
                      <a:pt x="45019" y="334201"/>
                      <a:pt x="70719" y="359800"/>
                      <a:pt x="101537" y="377564"/>
                    </a:cubicBezTo>
                    <a:cubicBezTo>
                      <a:pt x="131417" y="394786"/>
                      <a:pt x="166104" y="404647"/>
                      <a:pt x="203103" y="404647"/>
                    </a:cubicBezTo>
                    <a:cubicBezTo>
                      <a:pt x="240102" y="404647"/>
                      <a:pt x="274790" y="394784"/>
                      <a:pt x="304668" y="377564"/>
                    </a:cubicBezTo>
                    <a:cubicBezTo>
                      <a:pt x="335489" y="359800"/>
                      <a:pt x="361187" y="334201"/>
                      <a:pt x="379017" y="303498"/>
                    </a:cubicBezTo>
                    <a:cubicBezTo>
                      <a:pt x="396306" y="273733"/>
                      <a:pt x="406205" y="239180"/>
                      <a:pt x="406205" y="202322"/>
                    </a:cubicBezTo>
                    <a:cubicBezTo>
                      <a:pt x="406205" y="198681"/>
                      <a:pt x="406033" y="195083"/>
                      <a:pt x="405842" y="191490"/>
                    </a:cubicBezTo>
                    <a:close/>
                  </a:path>
                </a:pathLst>
              </a:custGeom>
              <a:solidFill>
                <a:srgbClr val="005184"/>
              </a:solidFill>
              <a:ln w="0" cap="flat">
                <a:noFill/>
                <a:prstDash val="solid"/>
                <a:miter/>
              </a:ln>
            </p:spPr>
            <p:txBody>
              <a:bodyPr rtlCol="0" anchor="ctr"/>
              <a:lstStyle/>
              <a:p>
                <a:endParaRPr lang="nl-NL"/>
              </a:p>
            </p:txBody>
          </p:sp>
        </p:grpSp>
      </p:grpSp>
    </p:spTree>
    <p:extLst>
      <p:ext uri="{BB962C8B-B14F-4D97-AF65-F5344CB8AC3E}">
        <p14:creationId xmlns:p14="http://schemas.microsoft.com/office/powerpoint/2010/main" val="8382785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14:bounceEnd="50000">
                                          <p:cBhvr additive="base">
                                            <p:cTn id="7" dur="2500" fill="hold"/>
                                            <p:tgtEl>
                                              <p:spTgt spid="79"/>
                                            </p:tgtEl>
                                            <p:attrNameLst>
                                              <p:attrName>ppt_x</p:attrName>
                                            </p:attrNameLst>
                                          </p:cBhvr>
                                          <p:tavLst>
                                            <p:tav tm="0">
                                              <p:val>
                                                <p:strVal val="#ppt_x"/>
                                              </p:val>
                                            </p:tav>
                                            <p:tav tm="100000">
                                              <p:val>
                                                <p:strVal val="#ppt_x"/>
                                              </p:val>
                                            </p:tav>
                                          </p:tavLst>
                                        </p:anim>
                                        <p:anim calcmode="lin" valueType="num" p14:bounceEnd="50000">
                                          <p:cBhvr additive="base">
                                            <p:cTn id="8" dur="2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2500" fill="hold"/>
                                            <p:tgtEl>
                                              <p:spTgt spid="79"/>
                                            </p:tgtEl>
                                            <p:attrNameLst>
                                              <p:attrName>ppt_x</p:attrName>
                                            </p:attrNameLst>
                                          </p:cBhvr>
                                          <p:tavLst>
                                            <p:tav tm="0">
                                              <p:val>
                                                <p:strVal val="#ppt_x"/>
                                              </p:val>
                                            </p:tav>
                                            <p:tav tm="100000">
                                              <p:val>
                                                <p:strVal val="#ppt_x"/>
                                              </p:val>
                                            </p:tav>
                                          </p:tavLst>
                                        </p:anim>
                                        <p:anim calcmode="lin" valueType="num">
                                          <p:cBhvr additive="base">
                                            <p:cTn id="8" dur="2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Kopregel_lege pagina-blanco">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9CEFBDC4-5537-49C9-1204-1E16085DB74C}"/>
              </a:ext>
            </a:extLst>
          </p:cNvPr>
          <p:cNvSpPr/>
          <p:nvPr userDrawn="1"/>
        </p:nvSpPr>
        <p:spPr>
          <a:xfrm>
            <a:off x="1" y="6198670"/>
            <a:ext cx="12193589" cy="5390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spTree>
    <p:extLst>
      <p:ext uri="{BB962C8B-B14F-4D97-AF65-F5344CB8AC3E}">
        <p14:creationId xmlns:p14="http://schemas.microsoft.com/office/powerpoint/2010/main" val="253822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Kopregel_lege pagina">
    <p:spTree>
      <p:nvGrpSpPr>
        <p:cNvPr id="1" name=""/>
        <p:cNvGrpSpPr/>
        <p:nvPr/>
      </p:nvGrpSpPr>
      <p:grpSpPr>
        <a:xfrm>
          <a:off x="0" y="0"/>
          <a:ext cx="0" cy="0"/>
          <a:chOff x="0" y="0"/>
          <a:chExt cx="0" cy="0"/>
        </a:xfrm>
      </p:grpSpPr>
      <p:sp>
        <p:nvSpPr>
          <p:cNvPr id="2" name="Title 1"/>
          <p:cNvSpPr>
            <a:spLocks noGrp="1"/>
          </p:cNvSpPr>
          <p:nvPr>
            <p:ph type="title"/>
          </p:nvPr>
        </p:nvSpPr>
        <p:spPr>
          <a:xfrm>
            <a:off x="864112" y="528000"/>
            <a:ext cx="10451292" cy="640401"/>
          </a:xfrm>
        </p:spPr>
        <p:txBody>
          <a:bodyPr/>
          <a:lstStyle/>
          <a:p>
            <a:r>
              <a:rPr lang="nl-NL"/>
              <a:t>Klik om stijl te bewerken</a:t>
            </a:r>
            <a:endParaRPr lang="en-US"/>
          </a:p>
        </p:txBody>
      </p:sp>
      <p:grpSp>
        <p:nvGrpSpPr>
          <p:cNvPr id="4" name="Graphic 2">
            <a:extLst>
              <a:ext uri="{FF2B5EF4-FFF2-40B4-BE49-F238E27FC236}">
                <a16:creationId xmlns:a16="http://schemas.microsoft.com/office/drawing/2014/main" id="{34E877D9-04F0-5E10-F14F-C366F4FE3774}"/>
              </a:ext>
            </a:extLst>
          </p:cNvPr>
          <p:cNvGrpSpPr>
            <a:grpSpLocks noChangeAspect="1"/>
          </p:cNvGrpSpPr>
          <p:nvPr userDrawn="1"/>
        </p:nvGrpSpPr>
        <p:grpSpPr>
          <a:xfrm>
            <a:off x="8268734" y="6047720"/>
            <a:ext cx="3698154" cy="442443"/>
            <a:chOff x="879392" y="2827824"/>
            <a:chExt cx="10618826" cy="1270425"/>
          </a:xfrm>
        </p:grpSpPr>
        <p:grpSp>
          <p:nvGrpSpPr>
            <p:cNvPr id="5" name="Graphic 2">
              <a:extLst>
                <a:ext uri="{FF2B5EF4-FFF2-40B4-BE49-F238E27FC236}">
                  <a16:creationId xmlns:a16="http://schemas.microsoft.com/office/drawing/2014/main" id="{743F9EF0-FD8B-0DB8-E751-635AC41695BA}"/>
                </a:ext>
              </a:extLst>
            </p:cNvPr>
            <p:cNvGrpSpPr/>
            <p:nvPr/>
          </p:nvGrpSpPr>
          <p:grpSpPr>
            <a:xfrm>
              <a:off x="1256680" y="3091869"/>
              <a:ext cx="853236" cy="630087"/>
              <a:chOff x="1256680" y="3091869"/>
              <a:chExt cx="853236" cy="630087"/>
            </a:xfrm>
          </p:grpSpPr>
          <p:sp>
            <p:nvSpPr>
              <p:cNvPr id="63" name="Vrije vorm 62">
                <a:extLst>
                  <a:ext uri="{FF2B5EF4-FFF2-40B4-BE49-F238E27FC236}">
                    <a16:creationId xmlns:a16="http://schemas.microsoft.com/office/drawing/2014/main" id="{8FD8920A-2CDA-1DAE-FA82-88926C6A499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EF9CA4A7-6E96-C87A-AA2C-E52C5FDEFE6D}"/>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23B7A9ED-11EF-75B8-5BC4-E19B8DE9A0BA}"/>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49691405-9959-DB66-2411-E7E13598E570}"/>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078CB3A-B656-8DD5-9BD2-B360C5437605}"/>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DB9DAC83-D37D-3B07-474F-16D7D51E7370}"/>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6" name="Graphic 2">
              <a:extLst>
                <a:ext uri="{FF2B5EF4-FFF2-40B4-BE49-F238E27FC236}">
                  <a16:creationId xmlns:a16="http://schemas.microsoft.com/office/drawing/2014/main" id="{4C30FFB1-7D33-349F-C636-54689A7DD92E}"/>
                </a:ext>
              </a:extLst>
            </p:cNvPr>
            <p:cNvGrpSpPr/>
            <p:nvPr/>
          </p:nvGrpSpPr>
          <p:grpSpPr>
            <a:xfrm>
              <a:off x="2591781" y="3013012"/>
              <a:ext cx="8906436" cy="574254"/>
              <a:chOff x="2591781" y="3013012"/>
              <a:chExt cx="8906436" cy="574254"/>
            </a:xfrm>
            <a:solidFill>
              <a:srgbClr val="005184"/>
            </a:solidFill>
          </p:grpSpPr>
          <p:sp>
            <p:nvSpPr>
              <p:cNvPr id="37" name="Vrije vorm 36">
                <a:extLst>
                  <a:ext uri="{FF2B5EF4-FFF2-40B4-BE49-F238E27FC236}">
                    <a16:creationId xmlns:a16="http://schemas.microsoft.com/office/drawing/2014/main" id="{CCAE64D5-5C72-EA37-B293-FF703F5F85F1}"/>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1765BDF-74B3-A946-DF8D-DC9CBBF066C6}"/>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F73EB087-F5DC-8E43-4A0F-B98BB1030C88}"/>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61FF9DB8-8CF8-67B1-8B09-C2F323861EF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A98D145C-5384-3AE9-043A-C97B1510753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9063EE6-B8B6-C902-9D65-5F92887B9D9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1D3A715-D61D-BAAD-68CC-3DD49BCA9840}"/>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0721CA1-E2CB-B1AB-A804-24BFC1F4ACE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1434DD9-4DD1-A714-DA0C-E687B8421EBD}"/>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0A2B24AC-A1ED-2E61-1FF3-1AAA1EE923BD}"/>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CE26883-6877-7EA8-9413-0EE0D7C0AC07}"/>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781CC-6713-7E6A-D971-80B9EC31F380}"/>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E0C06FA7-AD14-A039-4379-966E33DCD438}"/>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EC17544-57E8-6FB2-992D-17C0CD102D45}"/>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409E7971-D599-4064-0A9F-E21C370B4AAD}"/>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5B492291-1A7A-9594-1203-FC6158414E81}"/>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9A12B424-59D9-9A4E-E6EE-9F91B8E4E726}"/>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A7111F61-7C41-AF3D-0017-279EA25CE43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A4D8C752-9E98-2EE5-4DB6-6F16E5728483}"/>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8DE5A92-8C96-8961-7408-CCA711F27F4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D28AE0C6-D8F1-BD3A-B70C-447C274BDD47}"/>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A84B4F7A-BAC8-D07C-35D7-E58EB0FC17C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0706D34-9F1C-2198-2651-877ACF158F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7B61722E-82B4-C178-2D11-A9C15B17E9A1}"/>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5B7BD054-0088-DD50-9494-FD26E095719D}"/>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65F4379-466E-8C42-193C-9FE4DB12EAE2}"/>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EFF7F55E-D2C5-557E-1CAE-D5ADE0C28615}"/>
                </a:ext>
              </a:extLst>
            </p:cNvPr>
            <p:cNvGrpSpPr/>
            <p:nvPr/>
          </p:nvGrpSpPr>
          <p:grpSpPr>
            <a:xfrm>
              <a:off x="2582296" y="3655179"/>
              <a:ext cx="5270759" cy="237639"/>
              <a:chOff x="2582296" y="3655179"/>
              <a:chExt cx="5270759" cy="237639"/>
            </a:xfrm>
            <a:solidFill>
              <a:srgbClr val="005184"/>
            </a:solidFill>
          </p:grpSpPr>
          <p:sp>
            <p:nvSpPr>
              <p:cNvPr id="9" name="Vrije vorm 8">
                <a:extLst>
                  <a:ext uri="{FF2B5EF4-FFF2-40B4-BE49-F238E27FC236}">
                    <a16:creationId xmlns:a16="http://schemas.microsoft.com/office/drawing/2014/main" id="{1BA87E50-661B-E70E-4C78-EA9D54D1135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CABB10EF-C59E-05BC-C0DA-84839644B6C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640558F1-F1BA-47EC-7E4B-C5F545D8FFE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4949A1BD-162C-E08D-12F4-D95D08388D89}"/>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049AE09D-2D5E-4673-AB63-D5787A3D9987}"/>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C6F4188F-4238-3AD5-0305-A6CFA24A66C9}"/>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DA9D6A1C-FD55-F1E4-14C9-39D26CDC3B23}"/>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FB1F0F70-2390-664C-3996-269CA5A3F5D1}"/>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548ECEF-465C-E49F-6CC0-2684570304EE}"/>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2B2BA77-E848-2E32-B130-3B6D638863BB}"/>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42AD1C6-915C-74C7-4807-1B9B86A8FC1B}"/>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6A4733BE-8081-4AA7-33E3-FFF0DC9DCC20}"/>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E102E29-8840-1E0B-208E-0D7904F1891F}"/>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614924FB-8E89-DD6D-59E3-83FF34487FAC}"/>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B51F1035-6C6D-0362-F6EE-D6CC4FF20378}"/>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37BCA93-1C38-0445-E5A1-6B7567584DDB}"/>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A8CE2D1-4F56-FAA4-1C4C-57D07563926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032EB87-33E9-4BEF-C927-4872E13F2932}"/>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998ADABB-260A-D78E-F482-89F3844623C6}"/>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9F70F8B-7E1E-5F0C-31D5-966B7A88D308}"/>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4087C1AA-A9D4-3713-6246-F3F122FA1782}"/>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318835DF-D34B-72F7-2BE4-4F7E3DFCDEDE}"/>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E142AE84-3B25-1D02-3159-7D07EBF64789}"/>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37AED375-96A7-CA23-C7B4-E0E771948A95}"/>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248D170-CA3D-50A8-CF36-9FD1545B07B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3BF5E41F-78F2-E18E-9B18-4B68E83B613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A16758CD-D462-BEAE-7F34-62E71E42C303}"/>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E4FE9-7BEB-02FA-0434-1F9894C715D9}"/>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8" name="Vrije vorm 7">
              <a:extLst>
                <a:ext uri="{FF2B5EF4-FFF2-40B4-BE49-F238E27FC236}">
                  <a16:creationId xmlns:a16="http://schemas.microsoft.com/office/drawing/2014/main" id="{6AB7ABB0-9BD7-3549-A589-C4806B1852C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301179515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Kopregel_lege pagina-clean">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9CEFBDC4-5537-49C9-1204-1E16085DB74C}"/>
              </a:ext>
            </a:extLst>
          </p:cNvPr>
          <p:cNvSpPr/>
          <p:nvPr userDrawn="1"/>
        </p:nvSpPr>
        <p:spPr>
          <a:xfrm>
            <a:off x="2" y="6198671"/>
            <a:ext cx="12193589" cy="5390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2" name="Title 1"/>
          <p:cNvSpPr>
            <a:spLocks noGrp="1"/>
          </p:cNvSpPr>
          <p:nvPr>
            <p:ph type="title"/>
          </p:nvPr>
        </p:nvSpPr>
        <p:spPr>
          <a:xfrm>
            <a:off x="864112" y="528001"/>
            <a:ext cx="9121188" cy="640401"/>
          </a:xfrm>
        </p:spPr>
        <p:txBody>
          <a:bodyPr/>
          <a:lstStyle/>
          <a:p>
            <a:r>
              <a:rPr lang="nl-NL"/>
              <a:t>Klik om stijl te bewerken</a:t>
            </a:r>
            <a:endParaRPr lang="en-US"/>
          </a:p>
        </p:txBody>
      </p:sp>
      <p:sp>
        <p:nvSpPr>
          <p:cNvPr id="3" name="Slide Number Placeholder 5">
            <a:extLst>
              <a:ext uri="{FF2B5EF4-FFF2-40B4-BE49-F238E27FC236}">
                <a16:creationId xmlns:a16="http://schemas.microsoft.com/office/drawing/2014/main" id="{1863579A-F763-254D-B6EE-F71D5C651DC7}"/>
              </a:ext>
            </a:extLst>
          </p:cNvPr>
          <p:cNvSpPr>
            <a:spLocks noGrp="1"/>
          </p:cNvSpPr>
          <p:nvPr>
            <p:ph type="sldNum" sz="quarter" idx="4"/>
          </p:nvPr>
        </p:nvSpPr>
        <p:spPr>
          <a:xfrm>
            <a:off x="288041" y="6451599"/>
            <a:ext cx="336042" cy="269876"/>
          </a:xfrm>
          <a:prstGeom prst="rect">
            <a:avLst/>
          </a:prstGeom>
        </p:spPr>
        <p:txBody>
          <a:bodyPr lIns="0" tIns="0" rIns="0" bIns="0"/>
          <a:lstStyle>
            <a:lvl1pPr>
              <a:defRPr sz="1200">
                <a:solidFill>
                  <a:schemeClr val="tx2"/>
                </a:solidFill>
              </a:defRPr>
            </a:lvl1pPr>
          </a:lstStyle>
          <a:p>
            <a:fld id="{14F1411D-0280-154F-AEAC-4C20B7AA46B2}" type="slidenum">
              <a:rPr lang="nl-NL" smtClean="0"/>
              <a:pPr/>
              <a:t>‹#›</a:t>
            </a:fld>
            <a:endParaRPr lang="nl-NL"/>
          </a:p>
        </p:txBody>
      </p:sp>
    </p:spTree>
    <p:extLst>
      <p:ext uri="{BB962C8B-B14F-4D97-AF65-F5344CB8AC3E}">
        <p14:creationId xmlns:p14="http://schemas.microsoft.com/office/powerpoint/2010/main" val="37051088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Voorstellen_4">
    <p:bg>
      <p:bgPr>
        <a:gradFill>
          <a:gsLst>
            <a:gs pos="100000">
              <a:schemeClr val="tx2">
                <a:lumMod val="75000"/>
              </a:schemeClr>
            </a:gs>
            <a:gs pos="0">
              <a:schemeClr val="tx2"/>
            </a:gs>
          </a:gsLst>
          <a:lin ang="6000000" scaled="0"/>
        </a:gradFill>
        <a:effectLst/>
      </p:bgPr>
    </p:bg>
    <p:spTree>
      <p:nvGrpSpPr>
        <p:cNvPr id="1" name=""/>
        <p:cNvGrpSpPr/>
        <p:nvPr/>
      </p:nvGrpSpPr>
      <p:grpSpPr>
        <a:xfrm>
          <a:off x="0" y="0"/>
          <a:ext cx="0" cy="0"/>
          <a:chOff x="0" y="0"/>
          <a:chExt cx="0" cy="0"/>
        </a:xfrm>
      </p:grpSpPr>
      <p:sp>
        <p:nvSpPr>
          <p:cNvPr id="3" name="Tijdelijke aanduiding voor afbeelding 2">
            <a:extLst>
              <a:ext uri="{FF2B5EF4-FFF2-40B4-BE49-F238E27FC236}">
                <a16:creationId xmlns:a16="http://schemas.microsoft.com/office/drawing/2014/main" id="{EBD621AD-2162-82E6-2864-82F9BB49CB21}"/>
              </a:ext>
            </a:extLst>
          </p:cNvPr>
          <p:cNvSpPr>
            <a:spLocks noGrp="1" noChangeAspect="1"/>
          </p:cNvSpPr>
          <p:nvPr userDrawn="1">
            <p:ph type="pic" sz="quarter" idx="10" hasCustomPrompt="1"/>
          </p:nvPr>
        </p:nvSpPr>
        <p:spPr>
          <a:xfrm>
            <a:off x="969780" y="1919948"/>
            <a:ext cx="1682508" cy="1683699"/>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anchor="ctr" anchorCtr="0"/>
          <a:lstStyle>
            <a:lvl1pPr marL="0" indent="0" algn="ctr">
              <a:buNone/>
              <a:defRPr sz="1600">
                <a:solidFill>
                  <a:schemeClr val="bg1"/>
                </a:solidFill>
              </a:defRPr>
            </a:lvl1pPr>
          </a:lstStyle>
          <a:p>
            <a:r>
              <a:rPr lang="nl-NL"/>
              <a:t>Afbeelding invoegen</a:t>
            </a:r>
          </a:p>
        </p:txBody>
      </p:sp>
      <p:sp>
        <p:nvSpPr>
          <p:cNvPr id="7" name="Tijdelijke aanduiding voor tekst 6">
            <a:extLst>
              <a:ext uri="{FF2B5EF4-FFF2-40B4-BE49-F238E27FC236}">
                <a16:creationId xmlns:a16="http://schemas.microsoft.com/office/drawing/2014/main" id="{ECB60138-47FF-7B41-8E59-4BC35691503C}"/>
              </a:ext>
            </a:extLst>
          </p:cNvPr>
          <p:cNvSpPr>
            <a:spLocks noGrp="1"/>
          </p:cNvSpPr>
          <p:nvPr userDrawn="1">
            <p:ph type="body" sz="quarter" idx="13" hasCustomPrompt="1"/>
          </p:nvPr>
        </p:nvSpPr>
        <p:spPr>
          <a:xfrm>
            <a:off x="464216" y="4047508"/>
            <a:ext cx="2693636" cy="360153"/>
          </a:xfrm>
        </p:spPr>
        <p:txBody>
          <a:bodyPr/>
          <a:lstStyle>
            <a:lvl1pPr marL="0" indent="0" algn="ctr">
              <a:buNone/>
              <a:defRPr sz="2000">
                <a:solidFill>
                  <a:schemeClr val="bg1"/>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Naam</a:t>
            </a:r>
          </a:p>
        </p:txBody>
      </p:sp>
      <p:sp>
        <p:nvSpPr>
          <p:cNvPr id="12" name="Tijdelijke aanduiding voor tekst 6">
            <a:extLst>
              <a:ext uri="{FF2B5EF4-FFF2-40B4-BE49-F238E27FC236}">
                <a16:creationId xmlns:a16="http://schemas.microsoft.com/office/drawing/2014/main" id="{C91BD0B2-ABA5-652A-7D26-6E8D17D8D4A8}"/>
              </a:ext>
            </a:extLst>
          </p:cNvPr>
          <p:cNvSpPr>
            <a:spLocks noGrp="1"/>
          </p:cNvSpPr>
          <p:nvPr userDrawn="1">
            <p:ph type="body" sz="quarter" idx="15" hasCustomPrompt="1"/>
          </p:nvPr>
        </p:nvSpPr>
        <p:spPr>
          <a:xfrm>
            <a:off x="464216" y="4455454"/>
            <a:ext cx="2693636" cy="253886"/>
          </a:xfrm>
        </p:spPr>
        <p:txBody>
          <a:bodyPr/>
          <a:lstStyle>
            <a:lvl1pPr marL="0" indent="0" algn="ctr">
              <a:buNone/>
              <a:defRPr sz="1800">
                <a:solidFill>
                  <a:schemeClr val="bg1">
                    <a:alpha val="75000"/>
                  </a:schemeClr>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Organisatie</a:t>
            </a:r>
          </a:p>
        </p:txBody>
      </p:sp>
      <p:sp>
        <p:nvSpPr>
          <p:cNvPr id="82" name="Tijdelijke aanduiding voor afbeelding 2">
            <a:extLst>
              <a:ext uri="{FF2B5EF4-FFF2-40B4-BE49-F238E27FC236}">
                <a16:creationId xmlns:a16="http://schemas.microsoft.com/office/drawing/2014/main" id="{DE2CBB8A-7A12-38B3-77A4-D3E7D107DCE1}"/>
              </a:ext>
            </a:extLst>
          </p:cNvPr>
          <p:cNvSpPr>
            <a:spLocks noGrp="1" noChangeAspect="1"/>
          </p:cNvSpPr>
          <p:nvPr userDrawn="1">
            <p:ph type="pic" sz="quarter" idx="16" hasCustomPrompt="1"/>
          </p:nvPr>
        </p:nvSpPr>
        <p:spPr>
          <a:xfrm>
            <a:off x="6680870" y="1919948"/>
            <a:ext cx="1682508" cy="1683699"/>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anchor="ctr" anchorCtr="0"/>
          <a:lstStyle>
            <a:lvl1pPr marL="0" indent="0" algn="ctr">
              <a:buNone/>
              <a:defRPr sz="1600">
                <a:solidFill>
                  <a:schemeClr val="bg1"/>
                </a:solidFill>
              </a:defRPr>
            </a:lvl1pPr>
          </a:lstStyle>
          <a:p>
            <a:r>
              <a:rPr lang="nl-NL"/>
              <a:t>Afbeelding invoegen</a:t>
            </a:r>
          </a:p>
        </p:txBody>
      </p:sp>
      <p:sp>
        <p:nvSpPr>
          <p:cNvPr id="86" name="Tijdelijke aanduiding voor afbeelding 2">
            <a:extLst>
              <a:ext uri="{FF2B5EF4-FFF2-40B4-BE49-F238E27FC236}">
                <a16:creationId xmlns:a16="http://schemas.microsoft.com/office/drawing/2014/main" id="{D066902F-8F60-9A05-A589-C602BE3E1A98}"/>
              </a:ext>
            </a:extLst>
          </p:cNvPr>
          <p:cNvSpPr>
            <a:spLocks noGrp="1" noChangeAspect="1"/>
          </p:cNvSpPr>
          <p:nvPr userDrawn="1">
            <p:ph type="pic" sz="quarter" idx="19" hasCustomPrompt="1"/>
          </p:nvPr>
        </p:nvSpPr>
        <p:spPr>
          <a:xfrm>
            <a:off x="3830211" y="1919948"/>
            <a:ext cx="1682508" cy="1683699"/>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anchor="ctr" anchorCtr="0"/>
          <a:lstStyle>
            <a:lvl1pPr marL="0" indent="0" algn="ctr">
              <a:buNone/>
              <a:defRPr sz="1600">
                <a:solidFill>
                  <a:schemeClr val="bg1"/>
                </a:solidFill>
              </a:defRPr>
            </a:lvl1pPr>
          </a:lstStyle>
          <a:p>
            <a:r>
              <a:rPr lang="nl-NL"/>
              <a:t>Afbeelding invoegen</a:t>
            </a:r>
          </a:p>
        </p:txBody>
      </p:sp>
      <p:grpSp>
        <p:nvGrpSpPr>
          <p:cNvPr id="97" name="Groep 96">
            <a:extLst>
              <a:ext uri="{FF2B5EF4-FFF2-40B4-BE49-F238E27FC236}">
                <a16:creationId xmlns:a16="http://schemas.microsoft.com/office/drawing/2014/main" id="{2D668EC3-A339-2421-2ACE-EB6CF3CF07F3}"/>
              </a:ext>
            </a:extLst>
          </p:cNvPr>
          <p:cNvGrpSpPr/>
          <p:nvPr userDrawn="1"/>
        </p:nvGrpSpPr>
        <p:grpSpPr>
          <a:xfrm>
            <a:off x="8268734" y="6048000"/>
            <a:ext cx="3698153" cy="442443"/>
            <a:chOff x="8268734" y="6230377"/>
            <a:chExt cx="3698153" cy="442443"/>
          </a:xfrm>
        </p:grpSpPr>
        <p:grpSp>
          <p:nvGrpSpPr>
            <p:cNvPr id="98" name="Graphic 2">
              <a:extLst>
                <a:ext uri="{FF2B5EF4-FFF2-40B4-BE49-F238E27FC236}">
                  <a16:creationId xmlns:a16="http://schemas.microsoft.com/office/drawing/2014/main" id="{C68905E5-5A18-2E50-7451-33E8BF139F57}"/>
                </a:ext>
              </a:extLst>
            </p:cNvPr>
            <p:cNvGrpSpPr/>
            <p:nvPr/>
          </p:nvGrpSpPr>
          <p:grpSpPr>
            <a:xfrm>
              <a:off x="8400130" y="6322334"/>
              <a:ext cx="297151" cy="219436"/>
              <a:chOff x="1256680" y="3091869"/>
              <a:chExt cx="853236" cy="630087"/>
            </a:xfrm>
          </p:grpSpPr>
          <p:sp>
            <p:nvSpPr>
              <p:cNvPr id="156" name="Vrije vorm 155">
                <a:extLst>
                  <a:ext uri="{FF2B5EF4-FFF2-40B4-BE49-F238E27FC236}">
                    <a16:creationId xmlns:a16="http://schemas.microsoft.com/office/drawing/2014/main" id="{3E84C191-BE35-10D1-9B21-9D420E74953F}"/>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BA327D50-5040-FC67-C194-DBE6A49950BE}"/>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E25F7DD2-6A89-CCF6-E725-49B92D285338}"/>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82FE3999-1079-736A-0ADB-E58A3357C895}"/>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D637C368-BE7C-D60B-8763-66FD638D3BD4}"/>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BF254F86-AD4E-106C-032B-D60217D99BDE}"/>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99" name="Graphic 2">
              <a:extLst>
                <a:ext uri="{FF2B5EF4-FFF2-40B4-BE49-F238E27FC236}">
                  <a16:creationId xmlns:a16="http://schemas.microsoft.com/office/drawing/2014/main" id="{47FE5462-8854-DB7B-3237-4B300F4F8507}"/>
                </a:ext>
              </a:extLst>
            </p:cNvPr>
            <p:cNvGrpSpPr/>
            <p:nvPr/>
          </p:nvGrpSpPr>
          <p:grpSpPr>
            <a:xfrm>
              <a:off x="8865097" y="6294871"/>
              <a:ext cx="3101790" cy="199992"/>
              <a:chOff x="2591781" y="3013012"/>
              <a:chExt cx="8906436" cy="574254"/>
            </a:xfrm>
            <a:solidFill>
              <a:schemeClr val="bg1"/>
            </a:solidFill>
          </p:grpSpPr>
          <p:sp>
            <p:nvSpPr>
              <p:cNvPr id="130" name="Vrije vorm 129">
                <a:extLst>
                  <a:ext uri="{FF2B5EF4-FFF2-40B4-BE49-F238E27FC236}">
                    <a16:creationId xmlns:a16="http://schemas.microsoft.com/office/drawing/2014/main" id="{AC3E7084-E273-55FD-C39C-AC1A69EB3E33}"/>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grpFill/>
              <a:ln w="15604"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2E6219C8-E584-B31E-AC5A-F772DD0695A9}"/>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grpFill/>
              <a:ln w="15604"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B6B5FDB3-AD7E-6FCB-3FF4-DA95B6573826}"/>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grp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FC73B333-5CF5-6F9C-D157-AF1336B960C5}"/>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grp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B004D458-F450-1D15-6614-5A1BC3A61123}"/>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grp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4E9B0447-7BDA-A309-0DD1-BA09A83B1EFF}"/>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grpFill/>
              <a:ln w="15604" cap="flat">
                <a:noFill/>
                <a:prstDash val="solid"/>
                <a:miter/>
              </a:ln>
            </p:spPr>
            <p:txBody>
              <a:bodyPr rtlCol="0" anchor="ctr"/>
              <a:lstStyle/>
              <a:p>
                <a:endParaRPr lang="nl-NL"/>
              </a:p>
            </p:txBody>
          </p:sp>
          <p:sp>
            <p:nvSpPr>
              <p:cNvPr id="136" name="Vrije vorm 135">
                <a:extLst>
                  <a:ext uri="{FF2B5EF4-FFF2-40B4-BE49-F238E27FC236}">
                    <a16:creationId xmlns:a16="http://schemas.microsoft.com/office/drawing/2014/main" id="{3C26BB15-B091-9AD0-7DF2-82ABACB83836}"/>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grpFill/>
              <a:ln w="15604" cap="flat">
                <a:noFill/>
                <a:prstDash val="solid"/>
                <a:miter/>
              </a:ln>
            </p:spPr>
            <p:txBody>
              <a:bodyPr rtlCol="0" anchor="ctr"/>
              <a:lstStyle/>
              <a:p>
                <a:endParaRPr lang="nl-NL"/>
              </a:p>
            </p:txBody>
          </p:sp>
          <p:sp>
            <p:nvSpPr>
              <p:cNvPr id="137" name="Vrije vorm 136">
                <a:extLst>
                  <a:ext uri="{FF2B5EF4-FFF2-40B4-BE49-F238E27FC236}">
                    <a16:creationId xmlns:a16="http://schemas.microsoft.com/office/drawing/2014/main" id="{6394ED16-CED3-255A-DB89-270B13BBD119}"/>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grpFill/>
              <a:ln w="15604" cap="flat">
                <a:noFill/>
                <a:prstDash val="solid"/>
                <a:miter/>
              </a:ln>
            </p:spPr>
            <p:txBody>
              <a:bodyPr rtlCol="0" anchor="ctr"/>
              <a:lstStyle/>
              <a:p>
                <a:endParaRPr lang="nl-NL"/>
              </a:p>
            </p:txBody>
          </p:sp>
          <p:sp>
            <p:nvSpPr>
              <p:cNvPr id="138" name="Vrije vorm 137">
                <a:extLst>
                  <a:ext uri="{FF2B5EF4-FFF2-40B4-BE49-F238E27FC236}">
                    <a16:creationId xmlns:a16="http://schemas.microsoft.com/office/drawing/2014/main" id="{A10A268B-C7A4-90BA-7CED-B8F477E10272}"/>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grpFill/>
              <a:ln w="15604" cap="flat">
                <a:noFill/>
                <a:prstDash val="solid"/>
                <a:miter/>
              </a:ln>
            </p:spPr>
            <p:txBody>
              <a:bodyPr rtlCol="0" anchor="ctr"/>
              <a:lstStyle/>
              <a:p>
                <a:endParaRPr lang="nl-NL"/>
              </a:p>
            </p:txBody>
          </p:sp>
          <p:sp>
            <p:nvSpPr>
              <p:cNvPr id="139" name="Vrije vorm 138">
                <a:extLst>
                  <a:ext uri="{FF2B5EF4-FFF2-40B4-BE49-F238E27FC236}">
                    <a16:creationId xmlns:a16="http://schemas.microsoft.com/office/drawing/2014/main" id="{A44A11F1-BFEB-D5CB-C553-F67F07B8EDD6}"/>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grpFill/>
              <a:ln w="15604" cap="flat">
                <a:noFill/>
                <a:prstDash val="solid"/>
                <a:miter/>
              </a:ln>
            </p:spPr>
            <p:txBody>
              <a:bodyPr rtlCol="0" anchor="ctr"/>
              <a:lstStyle/>
              <a:p>
                <a:endParaRPr lang="nl-NL"/>
              </a:p>
            </p:txBody>
          </p:sp>
          <p:sp>
            <p:nvSpPr>
              <p:cNvPr id="140" name="Vrije vorm 139">
                <a:extLst>
                  <a:ext uri="{FF2B5EF4-FFF2-40B4-BE49-F238E27FC236}">
                    <a16:creationId xmlns:a16="http://schemas.microsoft.com/office/drawing/2014/main" id="{D90AAAC9-492F-1A40-39ED-FA2C3D512958}"/>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grpFill/>
              <a:ln w="15604"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CF48612B-9C84-6A51-7AAD-FA765C636A2A}"/>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grpFill/>
              <a:ln w="15604"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B2D30511-3163-319C-D80C-E9A762D797AB}"/>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grpFill/>
              <a:ln w="15604" cap="flat">
                <a:noFill/>
                <a:prstDash val="solid"/>
                <a:miter/>
              </a:ln>
            </p:spPr>
            <p:txBody>
              <a:bodyPr rtlCol="0" anchor="ctr"/>
              <a:lstStyle/>
              <a:p>
                <a:endParaRPr lang="nl-NL"/>
              </a:p>
            </p:txBody>
          </p:sp>
          <p:sp>
            <p:nvSpPr>
              <p:cNvPr id="143" name="Vrije vorm 142">
                <a:extLst>
                  <a:ext uri="{FF2B5EF4-FFF2-40B4-BE49-F238E27FC236}">
                    <a16:creationId xmlns:a16="http://schemas.microsoft.com/office/drawing/2014/main" id="{B76B62B4-884B-110C-30FD-72A83129BA1A}"/>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grpFill/>
              <a:ln w="15604" cap="flat">
                <a:noFill/>
                <a:prstDash val="solid"/>
                <a:miter/>
              </a:ln>
            </p:spPr>
            <p:txBody>
              <a:bodyPr rtlCol="0" anchor="ctr"/>
              <a:lstStyle/>
              <a:p>
                <a:endParaRPr lang="nl-NL"/>
              </a:p>
            </p:txBody>
          </p:sp>
          <p:sp>
            <p:nvSpPr>
              <p:cNvPr id="144" name="Vrije vorm 143">
                <a:extLst>
                  <a:ext uri="{FF2B5EF4-FFF2-40B4-BE49-F238E27FC236}">
                    <a16:creationId xmlns:a16="http://schemas.microsoft.com/office/drawing/2014/main" id="{85611982-ADB8-2088-2F07-1E385AB42AE2}"/>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grpFill/>
              <a:ln w="15604" cap="flat">
                <a:noFill/>
                <a:prstDash val="solid"/>
                <a:miter/>
              </a:ln>
            </p:spPr>
            <p:txBody>
              <a:bodyPr rtlCol="0" anchor="ctr"/>
              <a:lstStyle/>
              <a:p>
                <a:endParaRPr lang="nl-NL"/>
              </a:p>
            </p:txBody>
          </p:sp>
          <p:sp>
            <p:nvSpPr>
              <p:cNvPr id="145" name="Vrije vorm 144">
                <a:extLst>
                  <a:ext uri="{FF2B5EF4-FFF2-40B4-BE49-F238E27FC236}">
                    <a16:creationId xmlns:a16="http://schemas.microsoft.com/office/drawing/2014/main" id="{9F2D72DA-C612-034F-ACA3-93F8B2265526}"/>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grpFill/>
              <a:ln w="15604" cap="flat">
                <a:noFill/>
                <a:prstDash val="solid"/>
                <a:miter/>
              </a:ln>
            </p:spPr>
            <p:txBody>
              <a:bodyPr rtlCol="0" anchor="ctr"/>
              <a:lstStyle/>
              <a:p>
                <a:endParaRPr lang="nl-NL"/>
              </a:p>
            </p:txBody>
          </p:sp>
          <p:sp>
            <p:nvSpPr>
              <p:cNvPr id="146" name="Vrije vorm 145">
                <a:extLst>
                  <a:ext uri="{FF2B5EF4-FFF2-40B4-BE49-F238E27FC236}">
                    <a16:creationId xmlns:a16="http://schemas.microsoft.com/office/drawing/2014/main" id="{88FC88A3-C78E-A119-D145-2A2F97E9D3B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grpFill/>
              <a:ln w="15604"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B044AC6C-FF52-09AA-5250-1F02CAB83F94}"/>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grpFill/>
              <a:ln w="15604" cap="flat">
                <a:noFill/>
                <a:prstDash val="solid"/>
                <a:miter/>
              </a:ln>
            </p:spPr>
            <p:txBody>
              <a:bodyPr rtlCol="0" anchor="ctr"/>
              <a:lstStyle/>
              <a:p>
                <a:endParaRPr lang="nl-NL"/>
              </a:p>
            </p:txBody>
          </p:sp>
          <p:sp>
            <p:nvSpPr>
              <p:cNvPr id="148" name="Vrije vorm 147">
                <a:extLst>
                  <a:ext uri="{FF2B5EF4-FFF2-40B4-BE49-F238E27FC236}">
                    <a16:creationId xmlns:a16="http://schemas.microsoft.com/office/drawing/2014/main" id="{92964927-074A-38C2-C515-E2074357A870}"/>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grpFill/>
              <a:ln w="15604"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6CEED9AE-1E97-2FD6-C39E-284A13D62C67}"/>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grpFill/>
              <a:ln w="15604"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A4F57678-750A-D48B-71C9-722E3AB8CC95}"/>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grpFill/>
              <a:ln w="15604"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B0C83EF9-55B7-183C-1E92-6863E8AA99A4}"/>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grpFill/>
              <a:ln w="15604"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879D537-6357-AF01-290C-C87D1B2825DB}"/>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grpFill/>
              <a:ln w="15604"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F3678C16-D417-56E5-68A0-FD84F68BC0CC}"/>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grpFill/>
              <a:ln w="15604"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92E6056A-876E-BB34-8C4D-99DEA1C2A265}"/>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grpFill/>
              <a:ln w="15604"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C3FF7A33-93CA-6E09-E766-B7CBC34B1005}"/>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grpFill/>
              <a:ln w="15604" cap="flat">
                <a:noFill/>
                <a:prstDash val="solid"/>
                <a:miter/>
              </a:ln>
            </p:spPr>
            <p:txBody>
              <a:bodyPr rtlCol="0" anchor="ctr"/>
              <a:lstStyle/>
              <a:p>
                <a:endParaRPr lang="nl-NL"/>
              </a:p>
            </p:txBody>
          </p:sp>
        </p:grpSp>
        <p:grpSp>
          <p:nvGrpSpPr>
            <p:cNvPr id="100" name="Graphic 2">
              <a:extLst>
                <a:ext uri="{FF2B5EF4-FFF2-40B4-BE49-F238E27FC236}">
                  <a16:creationId xmlns:a16="http://schemas.microsoft.com/office/drawing/2014/main" id="{D956A768-2106-18F1-71D7-59089297FDD2}"/>
                </a:ext>
              </a:extLst>
            </p:cNvPr>
            <p:cNvGrpSpPr/>
            <p:nvPr/>
          </p:nvGrpSpPr>
          <p:grpSpPr>
            <a:xfrm>
              <a:off x="8861794" y="6518515"/>
              <a:ext cx="1835615" cy="82761"/>
              <a:chOff x="2582296" y="3655179"/>
              <a:chExt cx="5270759" cy="237639"/>
            </a:xfrm>
            <a:solidFill>
              <a:schemeClr val="bg1"/>
            </a:solidFill>
          </p:grpSpPr>
          <p:sp>
            <p:nvSpPr>
              <p:cNvPr id="102" name="Vrije vorm 101">
                <a:extLst>
                  <a:ext uri="{FF2B5EF4-FFF2-40B4-BE49-F238E27FC236}">
                    <a16:creationId xmlns:a16="http://schemas.microsoft.com/office/drawing/2014/main" id="{EBBA2C3C-210B-357A-72C9-83CA19F0A675}"/>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grpFill/>
              <a:ln w="15604" cap="flat">
                <a:noFill/>
                <a:prstDash val="solid"/>
                <a:miter/>
              </a:ln>
            </p:spPr>
            <p:txBody>
              <a:bodyPr rtlCol="0" anchor="ctr"/>
              <a:lstStyle/>
              <a:p>
                <a:endParaRPr lang="nl-NL"/>
              </a:p>
            </p:txBody>
          </p:sp>
          <p:sp>
            <p:nvSpPr>
              <p:cNvPr id="103" name="Vrije vorm 102">
                <a:extLst>
                  <a:ext uri="{FF2B5EF4-FFF2-40B4-BE49-F238E27FC236}">
                    <a16:creationId xmlns:a16="http://schemas.microsoft.com/office/drawing/2014/main" id="{41F0CF0F-C3CF-7CEF-A1B3-3C65D3AF53D5}"/>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grpFill/>
              <a:ln w="15604" cap="flat">
                <a:noFill/>
                <a:prstDash val="solid"/>
                <a:miter/>
              </a:ln>
            </p:spPr>
            <p:txBody>
              <a:bodyPr rtlCol="0" anchor="ctr"/>
              <a:lstStyle/>
              <a:p>
                <a:endParaRPr lang="nl-NL"/>
              </a:p>
            </p:txBody>
          </p:sp>
          <p:sp>
            <p:nvSpPr>
              <p:cNvPr id="104" name="Vrije vorm 103">
                <a:extLst>
                  <a:ext uri="{FF2B5EF4-FFF2-40B4-BE49-F238E27FC236}">
                    <a16:creationId xmlns:a16="http://schemas.microsoft.com/office/drawing/2014/main" id="{86B6258F-76C2-5CDC-9B32-5D8234FC0AAF}"/>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grpFill/>
              <a:ln w="15604" cap="flat">
                <a:noFill/>
                <a:prstDash val="solid"/>
                <a:miter/>
              </a:ln>
            </p:spPr>
            <p:txBody>
              <a:bodyPr rtlCol="0" anchor="ctr"/>
              <a:lstStyle/>
              <a:p>
                <a:endParaRPr lang="nl-NL"/>
              </a:p>
            </p:txBody>
          </p:sp>
          <p:sp>
            <p:nvSpPr>
              <p:cNvPr id="105" name="Vrije vorm 104">
                <a:extLst>
                  <a:ext uri="{FF2B5EF4-FFF2-40B4-BE49-F238E27FC236}">
                    <a16:creationId xmlns:a16="http://schemas.microsoft.com/office/drawing/2014/main" id="{ACE2A588-C3DF-B975-032B-4F45DFB1F82A}"/>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grpFill/>
              <a:ln w="15604"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AB704F67-4BE1-6899-C307-3602FF05DC5E}"/>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grpFill/>
              <a:ln w="15604" cap="flat">
                <a:noFill/>
                <a:prstDash val="solid"/>
                <a:miter/>
              </a:ln>
            </p:spPr>
            <p:txBody>
              <a:bodyPr rtlCol="0" anchor="ctr"/>
              <a:lstStyle/>
              <a:p>
                <a:endParaRPr lang="nl-NL"/>
              </a:p>
            </p:txBody>
          </p:sp>
          <p:sp>
            <p:nvSpPr>
              <p:cNvPr id="107" name="Vrije vorm 106">
                <a:extLst>
                  <a:ext uri="{FF2B5EF4-FFF2-40B4-BE49-F238E27FC236}">
                    <a16:creationId xmlns:a16="http://schemas.microsoft.com/office/drawing/2014/main" id="{1C358D37-D513-27FE-C531-4DC76D46F558}"/>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grpFill/>
              <a:ln w="15604" cap="flat">
                <a:noFill/>
                <a:prstDash val="solid"/>
                <a:miter/>
              </a:ln>
            </p:spPr>
            <p:txBody>
              <a:bodyPr rtlCol="0" anchor="ctr"/>
              <a:lstStyle/>
              <a:p>
                <a:endParaRPr lang="nl-NL"/>
              </a:p>
            </p:txBody>
          </p:sp>
          <p:sp>
            <p:nvSpPr>
              <p:cNvPr id="108" name="Vrije vorm 107">
                <a:extLst>
                  <a:ext uri="{FF2B5EF4-FFF2-40B4-BE49-F238E27FC236}">
                    <a16:creationId xmlns:a16="http://schemas.microsoft.com/office/drawing/2014/main" id="{4481413F-99EE-84FF-F01A-7BF3DED4D997}"/>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grpFill/>
              <a:ln w="15604"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D67A28A9-4734-9995-99D3-B799F23801E0}"/>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grpFill/>
              <a:ln w="15604"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5A0AAE1B-49DD-FF03-EF8A-EAC1E8B2A89C}"/>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grpFill/>
              <a:ln w="15604"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830E123D-2837-C6BB-F155-4973783C6B5A}"/>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grpFill/>
              <a:ln w="15604"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6CBD3B96-6332-B79C-7EB0-A484CFC6D09A}"/>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grpFill/>
              <a:ln w="15604"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81CD1224-D1BA-825C-9A9D-F04290E2525C}"/>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grpFill/>
              <a:ln w="15604"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1C6E9011-7893-10F0-6C3C-30C24E842DA0}"/>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grpFill/>
              <a:ln w="15604"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3F73BF13-D715-C0DC-BA4F-9635B3A06CD7}"/>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grpFill/>
              <a:ln w="15604" cap="flat">
                <a:noFill/>
                <a:prstDash val="solid"/>
                <a:miter/>
              </a:ln>
            </p:spPr>
            <p:txBody>
              <a:bodyPr rtlCol="0" anchor="ctr"/>
              <a:lstStyle/>
              <a:p>
                <a:endParaRPr lang="nl-NL"/>
              </a:p>
            </p:txBody>
          </p:sp>
          <p:sp>
            <p:nvSpPr>
              <p:cNvPr id="116" name="Vrije vorm 115">
                <a:extLst>
                  <a:ext uri="{FF2B5EF4-FFF2-40B4-BE49-F238E27FC236}">
                    <a16:creationId xmlns:a16="http://schemas.microsoft.com/office/drawing/2014/main" id="{BE7D70BE-2F7F-5BCC-F768-AA394680FB8C}"/>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grpFill/>
              <a:ln w="15604"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EBB13A2E-D252-7E6A-9D96-A571EC73CDA3}"/>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grpFill/>
              <a:ln w="15604" cap="flat">
                <a:noFill/>
                <a:prstDash val="solid"/>
                <a:miter/>
              </a:ln>
            </p:spPr>
            <p:txBody>
              <a:bodyPr rtlCol="0" anchor="ctr"/>
              <a:lstStyle/>
              <a:p>
                <a:endParaRPr lang="nl-NL"/>
              </a:p>
            </p:txBody>
          </p:sp>
          <p:sp>
            <p:nvSpPr>
              <p:cNvPr id="118" name="Vrije vorm 117">
                <a:extLst>
                  <a:ext uri="{FF2B5EF4-FFF2-40B4-BE49-F238E27FC236}">
                    <a16:creationId xmlns:a16="http://schemas.microsoft.com/office/drawing/2014/main" id="{13572C6C-42C7-CB8F-5AD6-FA92619D790B}"/>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grpFill/>
              <a:ln w="15604"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E74B0EF5-5FA9-6FD8-D355-CEFB6BFF7DAD}"/>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grpFill/>
              <a:ln w="15604" cap="flat">
                <a:noFill/>
                <a:prstDash val="solid"/>
                <a:miter/>
              </a:ln>
            </p:spPr>
            <p:txBody>
              <a:bodyPr rtlCol="0" anchor="ctr"/>
              <a:lstStyle/>
              <a:p>
                <a:endParaRPr lang="nl-NL"/>
              </a:p>
            </p:txBody>
          </p:sp>
          <p:sp>
            <p:nvSpPr>
              <p:cNvPr id="120" name="Vrije vorm 119">
                <a:extLst>
                  <a:ext uri="{FF2B5EF4-FFF2-40B4-BE49-F238E27FC236}">
                    <a16:creationId xmlns:a16="http://schemas.microsoft.com/office/drawing/2014/main" id="{32554303-C430-EB89-D058-66326F171353}"/>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grpFill/>
              <a:ln w="15604"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153C0BFA-3D2D-820F-9B09-E42513AD425A}"/>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grpFill/>
              <a:ln w="15604"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AE7991C7-FAFD-5773-3476-A0E68ADD50AC}"/>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grpFill/>
              <a:ln w="15604"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D741C22E-F690-33EB-9910-AF7C321E7B4F}"/>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grpFill/>
              <a:ln w="15604"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C8B9CF0A-E8DB-E740-639F-C126D2467C6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grpFill/>
              <a:ln w="15604"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15B66A3F-FCEE-F503-0300-E246355D30D6}"/>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grpFill/>
              <a:ln w="15604"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ADF02FD1-5EAF-007C-D51D-CB19B5DFC7D2}"/>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grpFill/>
              <a:ln w="15604"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F46C90C5-811D-AFE5-8BB1-5BE1D568B9A9}"/>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grpFill/>
              <a:ln w="15604"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EA3BD706-FA36-0873-39F4-8D39C1C91549}"/>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grpFill/>
              <a:ln w="15604" cap="flat">
                <a:noFill/>
                <a:prstDash val="solid"/>
                <a:miter/>
              </a:ln>
            </p:spPr>
            <p:txBody>
              <a:bodyPr rtlCol="0" anchor="ctr"/>
              <a:lstStyle/>
              <a:p>
                <a:endParaRPr lang="nl-NL"/>
              </a:p>
            </p:txBody>
          </p:sp>
          <p:sp>
            <p:nvSpPr>
              <p:cNvPr id="129" name="Vrije vorm 128">
                <a:extLst>
                  <a:ext uri="{FF2B5EF4-FFF2-40B4-BE49-F238E27FC236}">
                    <a16:creationId xmlns:a16="http://schemas.microsoft.com/office/drawing/2014/main" id="{8DDEEB87-6147-1813-1F18-982D2B0BF9BA}"/>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grpFill/>
              <a:ln w="15604" cap="flat">
                <a:noFill/>
                <a:prstDash val="solid"/>
                <a:miter/>
              </a:ln>
            </p:spPr>
            <p:txBody>
              <a:bodyPr rtlCol="0" anchor="ctr"/>
              <a:lstStyle/>
              <a:p>
                <a:endParaRPr lang="nl-NL"/>
              </a:p>
            </p:txBody>
          </p:sp>
        </p:grpSp>
        <p:sp>
          <p:nvSpPr>
            <p:cNvPr id="101" name="Vrije vorm 100">
              <a:extLst>
                <a:ext uri="{FF2B5EF4-FFF2-40B4-BE49-F238E27FC236}">
                  <a16:creationId xmlns:a16="http://schemas.microsoft.com/office/drawing/2014/main" id="{1343B87E-D46D-CBE1-5A40-E1BC91573C5E}"/>
                </a:ext>
              </a:extLst>
            </p:cNvPr>
            <p:cNvSpPr/>
            <p:nvPr/>
          </p:nvSpPr>
          <p:spPr>
            <a:xfrm>
              <a:off x="8268734" y="6230377"/>
              <a:ext cx="446070" cy="442443"/>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chemeClr val="bg1"/>
            </a:solidFill>
            <a:ln w="15604" cap="flat">
              <a:noFill/>
              <a:prstDash val="solid"/>
              <a:miter/>
            </a:ln>
          </p:spPr>
          <p:txBody>
            <a:bodyPr rtlCol="0" anchor="ctr"/>
            <a:lstStyle/>
            <a:p>
              <a:endParaRPr lang="nl-NL"/>
            </a:p>
          </p:txBody>
        </p:sp>
      </p:grpSp>
      <p:grpSp>
        <p:nvGrpSpPr>
          <p:cNvPr id="211" name="Groep 210">
            <a:extLst>
              <a:ext uri="{FF2B5EF4-FFF2-40B4-BE49-F238E27FC236}">
                <a16:creationId xmlns:a16="http://schemas.microsoft.com/office/drawing/2014/main" id="{EA2B6705-173F-BA17-6189-4BAC51B48965}"/>
              </a:ext>
            </a:extLst>
          </p:cNvPr>
          <p:cNvGrpSpPr/>
          <p:nvPr userDrawn="1"/>
        </p:nvGrpSpPr>
        <p:grpSpPr>
          <a:xfrm>
            <a:off x="0" y="-147461"/>
            <a:ext cx="12193588" cy="1789398"/>
            <a:chOff x="0" y="-147461"/>
            <a:chExt cx="12193588" cy="1789398"/>
          </a:xfrm>
        </p:grpSpPr>
        <p:grpSp>
          <p:nvGrpSpPr>
            <p:cNvPr id="210" name="Groep 209">
              <a:extLst>
                <a:ext uri="{FF2B5EF4-FFF2-40B4-BE49-F238E27FC236}">
                  <a16:creationId xmlns:a16="http://schemas.microsoft.com/office/drawing/2014/main" id="{D4B8B6EE-4F42-4E3D-BA95-B99EECB98206}"/>
                </a:ext>
              </a:extLst>
            </p:cNvPr>
            <p:cNvGrpSpPr/>
            <p:nvPr userDrawn="1"/>
          </p:nvGrpSpPr>
          <p:grpSpPr>
            <a:xfrm>
              <a:off x="8277309" y="-147461"/>
              <a:ext cx="877482" cy="1327049"/>
              <a:chOff x="8277309" y="-147461"/>
              <a:chExt cx="877482" cy="1327049"/>
            </a:xfrm>
          </p:grpSpPr>
          <p:sp>
            <p:nvSpPr>
              <p:cNvPr id="209" name="Vrije vorm 208">
                <a:extLst>
                  <a:ext uri="{FF2B5EF4-FFF2-40B4-BE49-F238E27FC236}">
                    <a16:creationId xmlns:a16="http://schemas.microsoft.com/office/drawing/2014/main" id="{087397F3-2B31-8F78-C5C8-19E81D050219}"/>
                  </a:ext>
                </a:extLst>
              </p:cNvPr>
              <p:cNvSpPr/>
              <p:nvPr userDrawn="1"/>
            </p:nvSpPr>
            <p:spPr>
              <a:xfrm rot="11838062">
                <a:off x="8374808" y="-147461"/>
                <a:ext cx="778211" cy="1171675"/>
              </a:xfrm>
              <a:custGeom>
                <a:avLst/>
                <a:gdLst>
                  <a:gd name="connsiteX0" fmla="*/ 778211 w 778211"/>
                  <a:gd name="connsiteY0" fmla="*/ 930460 h 1171675"/>
                  <a:gd name="connsiteX1" fmla="*/ 3807 w 778211"/>
                  <a:gd name="connsiteY1" fmla="*/ 1171675 h 1171675"/>
                  <a:gd name="connsiteX2" fmla="*/ 0 w 778211"/>
                  <a:gd name="connsiteY2" fmla="*/ 1155140 h 1171675"/>
                  <a:gd name="connsiteX3" fmla="*/ 0 w 778211"/>
                  <a:gd name="connsiteY3" fmla="*/ 206221 h 1171675"/>
                  <a:gd name="connsiteX4" fmla="*/ 141511 w 778211"/>
                  <a:gd name="connsiteY4" fmla="*/ 51908 h 1171675"/>
                  <a:gd name="connsiteX5" fmla="*/ 141511 w 778211"/>
                  <a:gd name="connsiteY5" fmla="*/ 0 h 1171675"/>
                  <a:gd name="connsiteX6" fmla="*/ 636700 w 778211"/>
                  <a:gd name="connsiteY6" fmla="*/ 0 h 1171675"/>
                  <a:gd name="connsiteX7" fmla="*/ 636700 w 778211"/>
                  <a:gd name="connsiteY7" fmla="*/ 51909 h 1171675"/>
                  <a:gd name="connsiteX8" fmla="*/ 679738 w 778211"/>
                  <a:gd name="connsiteY8" fmla="*/ 64532 h 1171675"/>
                  <a:gd name="connsiteX9" fmla="*/ 778211 w 778211"/>
                  <a:gd name="connsiteY9" fmla="*/ 206221 h 11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211" h="1171675">
                    <a:moveTo>
                      <a:pt x="778211" y="930460"/>
                    </a:moveTo>
                    <a:lnTo>
                      <a:pt x="3807" y="1171675"/>
                    </a:lnTo>
                    <a:lnTo>
                      <a:pt x="0" y="1155140"/>
                    </a:lnTo>
                    <a:lnTo>
                      <a:pt x="0" y="206221"/>
                    </a:lnTo>
                    <a:cubicBezTo>
                      <a:pt x="0" y="129683"/>
                      <a:pt x="71965" y="60118"/>
                      <a:pt x="141511" y="51908"/>
                    </a:cubicBezTo>
                    <a:lnTo>
                      <a:pt x="141511" y="0"/>
                    </a:lnTo>
                    <a:lnTo>
                      <a:pt x="636700" y="0"/>
                    </a:lnTo>
                    <a:lnTo>
                      <a:pt x="636700" y="51909"/>
                    </a:lnTo>
                    <a:cubicBezTo>
                      <a:pt x="651114" y="53586"/>
                      <a:pt x="665728" y="57911"/>
                      <a:pt x="679738" y="64532"/>
                    </a:cubicBezTo>
                    <a:cubicBezTo>
                      <a:pt x="733057" y="89339"/>
                      <a:pt x="778211" y="145573"/>
                      <a:pt x="778211" y="20622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168" name="Vrije vorm 167">
                <a:extLst>
                  <a:ext uri="{FF2B5EF4-FFF2-40B4-BE49-F238E27FC236}">
                    <a16:creationId xmlns:a16="http://schemas.microsoft.com/office/drawing/2014/main" id="{689C79E0-B49B-3FEE-8C3E-3A17212CCF70}"/>
                  </a:ext>
                </a:extLst>
              </p:cNvPr>
              <p:cNvSpPr/>
              <p:nvPr/>
            </p:nvSpPr>
            <p:spPr>
              <a:xfrm rot="11838062">
                <a:off x="8376525" y="194335"/>
                <a:ext cx="778266" cy="476936"/>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69" name="Vrije vorm 168">
                <a:extLst>
                  <a:ext uri="{FF2B5EF4-FFF2-40B4-BE49-F238E27FC236}">
                    <a16:creationId xmlns:a16="http://schemas.microsoft.com/office/drawing/2014/main" id="{7DA4FCF1-CBB6-2476-F66D-331AE8F45895}"/>
                  </a:ext>
                </a:extLst>
              </p:cNvPr>
              <p:cNvSpPr/>
              <p:nvPr/>
            </p:nvSpPr>
            <p:spPr>
              <a:xfrm rot="11838062">
                <a:off x="8277309" y="993516"/>
                <a:ext cx="569450" cy="186072"/>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sp>
          <p:nvSpPr>
            <p:cNvPr id="196" name="Vrije vorm 195">
              <a:extLst>
                <a:ext uri="{FF2B5EF4-FFF2-40B4-BE49-F238E27FC236}">
                  <a16:creationId xmlns:a16="http://schemas.microsoft.com/office/drawing/2014/main" id="{7E0AED6B-DAE8-86D2-CB33-118F587C911A}"/>
                </a:ext>
              </a:extLst>
            </p:cNvPr>
            <p:cNvSpPr/>
            <p:nvPr userDrawn="1"/>
          </p:nvSpPr>
          <p:spPr>
            <a:xfrm rot="678408">
              <a:off x="3513188" y="-102273"/>
              <a:ext cx="919500" cy="593753"/>
            </a:xfrm>
            <a:custGeom>
              <a:avLst/>
              <a:gdLst>
                <a:gd name="connsiteX0" fmla="*/ 0 w 919500"/>
                <a:gd name="connsiteY0" fmla="*/ 183848 h 593753"/>
                <a:gd name="connsiteX1" fmla="*/ 919500 w 919500"/>
                <a:gd name="connsiteY1" fmla="*/ 0 h 593753"/>
                <a:gd name="connsiteX2" fmla="*/ 919500 w 919500"/>
                <a:gd name="connsiteY2" fmla="*/ 132976 h 593753"/>
                <a:gd name="connsiteX3" fmla="*/ 919500 w 919500"/>
                <a:gd name="connsiteY3" fmla="*/ 497758 h 593753"/>
                <a:gd name="connsiteX4" fmla="*/ 823719 w 919500"/>
                <a:gd name="connsiteY4" fmla="*/ 593753 h 593753"/>
                <a:gd name="connsiteX5" fmla="*/ 95781 w 919500"/>
                <a:gd name="connsiteY5" fmla="*/ 593753 h 593753"/>
                <a:gd name="connsiteX6" fmla="*/ 28054 w 919500"/>
                <a:gd name="connsiteY6" fmla="*/ 565635 h 593753"/>
                <a:gd name="connsiteX7" fmla="*/ 0 w 919500"/>
                <a:gd name="connsiteY7" fmla="*/ 497758 h 593753"/>
                <a:gd name="connsiteX8" fmla="*/ 0 w 919500"/>
                <a:gd name="connsiteY8" fmla="*/ 266919 h 59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9500" h="593753">
                  <a:moveTo>
                    <a:pt x="0" y="183848"/>
                  </a:moveTo>
                  <a:lnTo>
                    <a:pt x="919500" y="0"/>
                  </a:lnTo>
                  <a:lnTo>
                    <a:pt x="919500" y="132976"/>
                  </a:lnTo>
                  <a:cubicBezTo>
                    <a:pt x="919500" y="315367"/>
                    <a:pt x="919500" y="497758"/>
                    <a:pt x="919500" y="497758"/>
                  </a:cubicBezTo>
                  <a:cubicBezTo>
                    <a:pt x="919499" y="550771"/>
                    <a:pt x="876616" y="593753"/>
                    <a:pt x="823719" y="593753"/>
                  </a:cubicBezTo>
                  <a:lnTo>
                    <a:pt x="95781" y="593753"/>
                  </a:lnTo>
                  <a:cubicBezTo>
                    <a:pt x="69332" y="593753"/>
                    <a:pt x="45387" y="583007"/>
                    <a:pt x="28054" y="565635"/>
                  </a:cubicBezTo>
                  <a:cubicBezTo>
                    <a:pt x="10720" y="548263"/>
                    <a:pt x="0" y="524264"/>
                    <a:pt x="0" y="497758"/>
                  </a:cubicBezTo>
                  <a:cubicBezTo>
                    <a:pt x="0" y="497758"/>
                    <a:pt x="0" y="395163"/>
                    <a:pt x="0" y="266919"/>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194" name="Vrije vorm 193">
              <a:extLst>
                <a:ext uri="{FF2B5EF4-FFF2-40B4-BE49-F238E27FC236}">
                  <a16:creationId xmlns:a16="http://schemas.microsoft.com/office/drawing/2014/main" id="{A98BCB73-5CC9-1500-B90D-B4B1857A5378}"/>
                </a:ext>
              </a:extLst>
            </p:cNvPr>
            <p:cNvSpPr/>
            <p:nvPr userDrawn="1"/>
          </p:nvSpPr>
          <p:spPr>
            <a:xfrm rot="678408">
              <a:off x="3604667" y="-76569"/>
              <a:ext cx="751129" cy="477303"/>
            </a:xfrm>
            <a:custGeom>
              <a:avLst/>
              <a:gdLst>
                <a:gd name="connsiteX0" fmla="*/ 0 w 751129"/>
                <a:gd name="connsiteY0" fmla="*/ 342006 h 477303"/>
                <a:gd name="connsiteX1" fmla="*/ 309176 w 751129"/>
                <a:gd name="connsiteY1" fmla="*/ 342052 h 477303"/>
                <a:gd name="connsiteX2" fmla="*/ 154597 w 751129"/>
                <a:gd name="connsiteY2" fmla="*/ 477303 h 477303"/>
                <a:gd name="connsiteX3" fmla="*/ 0 w 751129"/>
                <a:gd name="connsiteY3" fmla="*/ 342006 h 477303"/>
                <a:gd name="connsiteX4" fmla="*/ 616232 w 751129"/>
                <a:gd name="connsiteY4" fmla="*/ 165824 h 477303"/>
                <a:gd name="connsiteX5" fmla="*/ 712259 w 751129"/>
                <a:gd name="connsiteY5" fmla="*/ 424030 h 477303"/>
                <a:gd name="connsiteX6" fmla="*/ 616186 w 751129"/>
                <a:gd name="connsiteY6" fmla="*/ 475691 h 477303"/>
                <a:gd name="connsiteX7" fmla="*/ 616232 w 751129"/>
                <a:gd name="connsiteY7" fmla="*/ 165824 h 477303"/>
                <a:gd name="connsiteX8" fmla="*/ 573782 w 751129"/>
                <a:gd name="connsiteY8" fmla="*/ 165824 h 477303"/>
                <a:gd name="connsiteX9" fmla="*/ 573733 w 751129"/>
                <a:gd name="connsiteY9" fmla="*/ 475691 h 477303"/>
                <a:gd name="connsiteX10" fmla="*/ 438789 w 751129"/>
                <a:gd name="connsiteY10" fmla="*/ 320766 h 477303"/>
                <a:gd name="connsiteX11" fmla="*/ 573782 w 751129"/>
                <a:gd name="connsiteY11" fmla="*/ 165824 h 477303"/>
                <a:gd name="connsiteX12" fmla="*/ 98866 w 751129"/>
                <a:gd name="connsiteY12" fmla="*/ 174480 h 477303"/>
                <a:gd name="connsiteX13" fmla="*/ 154580 w 751129"/>
                <a:gd name="connsiteY13" fmla="*/ 164213 h 477303"/>
                <a:gd name="connsiteX14" fmla="*/ 309176 w 751129"/>
                <a:gd name="connsiteY14" fmla="*/ 299507 h 477303"/>
                <a:gd name="connsiteX15" fmla="*/ 0 w 751129"/>
                <a:gd name="connsiteY15" fmla="*/ 299459 h 477303"/>
                <a:gd name="connsiteX16" fmla="*/ 98866 w 751129"/>
                <a:gd name="connsiteY16" fmla="*/ 174480 h 477303"/>
                <a:gd name="connsiteX17" fmla="*/ 531585 w 751129"/>
                <a:gd name="connsiteY17" fmla="*/ 35669 h 477303"/>
                <a:gd name="connsiteX18" fmla="*/ 709981 w 751129"/>
                <a:gd name="connsiteY18" fmla="*/ 0 h 477303"/>
                <a:gd name="connsiteX19" fmla="*/ 685418 w 751129"/>
                <a:gd name="connsiteY19" fmla="*/ 23200 h 477303"/>
                <a:gd name="connsiteX20" fmla="*/ 605048 w 751129"/>
                <a:gd name="connsiteY20" fmla="*/ 51516 h 477303"/>
                <a:gd name="connsiteX21" fmla="*/ 550628 w 751129"/>
                <a:gd name="connsiteY21" fmla="*/ 45346 h 47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1129" h="477303">
                  <a:moveTo>
                    <a:pt x="0" y="342006"/>
                  </a:moveTo>
                  <a:cubicBezTo>
                    <a:pt x="77042" y="342018"/>
                    <a:pt x="232115" y="342040"/>
                    <a:pt x="309176" y="342052"/>
                  </a:cubicBezTo>
                  <a:cubicBezTo>
                    <a:pt x="298650" y="419127"/>
                    <a:pt x="232918" y="477369"/>
                    <a:pt x="154597" y="477303"/>
                  </a:cubicBezTo>
                  <a:cubicBezTo>
                    <a:pt x="76269" y="477357"/>
                    <a:pt x="10527" y="419090"/>
                    <a:pt x="0" y="342006"/>
                  </a:cubicBezTo>
                  <a:close/>
                  <a:moveTo>
                    <a:pt x="616232" y="165824"/>
                  </a:moveTo>
                  <a:cubicBezTo>
                    <a:pt x="739353" y="182444"/>
                    <a:pt x="794133" y="331646"/>
                    <a:pt x="712259" y="424030"/>
                  </a:cubicBezTo>
                  <a:cubicBezTo>
                    <a:pt x="688036" y="451563"/>
                    <a:pt x="654288" y="470492"/>
                    <a:pt x="616186" y="475691"/>
                  </a:cubicBezTo>
                  <a:cubicBezTo>
                    <a:pt x="616198" y="398457"/>
                    <a:pt x="616220" y="243038"/>
                    <a:pt x="616232" y="165824"/>
                  </a:cubicBezTo>
                  <a:close/>
                  <a:moveTo>
                    <a:pt x="573782" y="165824"/>
                  </a:moveTo>
                  <a:cubicBezTo>
                    <a:pt x="573770" y="243038"/>
                    <a:pt x="573746" y="398457"/>
                    <a:pt x="573733" y="475691"/>
                  </a:cubicBezTo>
                  <a:cubicBezTo>
                    <a:pt x="496835" y="465131"/>
                    <a:pt x="438727" y="399262"/>
                    <a:pt x="438789" y="320766"/>
                  </a:cubicBezTo>
                  <a:cubicBezTo>
                    <a:pt x="438737" y="242261"/>
                    <a:pt x="496870" y="176384"/>
                    <a:pt x="573782" y="165824"/>
                  </a:cubicBezTo>
                  <a:close/>
                  <a:moveTo>
                    <a:pt x="98866" y="174480"/>
                  </a:moveTo>
                  <a:cubicBezTo>
                    <a:pt x="116206" y="167825"/>
                    <a:pt x="134999" y="164197"/>
                    <a:pt x="154580" y="164213"/>
                  </a:cubicBezTo>
                  <a:cubicBezTo>
                    <a:pt x="232910" y="164161"/>
                    <a:pt x="298641" y="222424"/>
                    <a:pt x="309176" y="299507"/>
                  </a:cubicBezTo>
                  <a:cubicBezTo>
                    <a:pt x="232134" y="299495"/>
                    <a:pt x="77061" y="299471"/>
                    <a:pt x="0" y="299459"/>
                  </a:cubicBezTo>
                  <a:cubicBezTo>
                    <a:pt x="7902" y="241656"/>
                    <a:pt x="46846" y="194445"/>
                    <a:pt x="98866" y="174480"/>
                  </a:cubicBezTo>
                  <a:close/>
                  <a:moveTo>
                    <a:pt x="531585" y="35669"/>
                  </a:moveTo>
                  <a:lnTo>
                    <a:pt x="709981" y="0"/>
                  </a:lnTo>
                  <a:lnTo>
                    <a:pt x="685418" y="23200"/>
                  </a:lnTo>
                  <a:cubicBezTo>
                    <a:pt x="663051" y="39304"/>
                    <a:pt x="635817" y="49692"/>
                    <a:pt x="605048" y="51516"/>
                  </a:cubicBezTo>
                  <a:cubicBezTo>
                    <a:pt x="586771" y="52666"/>
                    <a:pt x="568328" y="50608"/>
                    <a:pt x="550628" y="45346"/>
                  </a:cubicBezTo>
                  <a:close/>
                </a:path>
              </a:pathLst>
            </a:custGeom>
            <a:solidFill>
              <a:srgbClr val="FFFFFF"/>
            </a:solidFill>
            <a:ln w="8096" cap="flat">
              <a:noFill/>
              <a:prstDash val="solid"/>
              <a:miter/>
            </a:ln>
          </p:spPr>
          <p:txBody>
            <a:bodyPr wrap="square" rtlCol="0" anchor="ctr">
              <a:noAutofit/>
            </a:bodyPr>
            <a:lstStyle/>
            <a:p>
              <a:endParaRPr lang="nl-NL"/>
            </a:p>
          </p:txBody>
        </p:sp>
        <p:sp>
          <p:nvSpPr>
            <p:cNvPr id="199" name="Vrije vorm 198">
              <a:extLst>
                <a:ext uri="{FF2B5EF4-FFF2-40B4-BE49-F238E27FC236}">
                  <a16:creationId xmlns:a16="http://schemas.microsoft.com/office/drawing/2014/main" id="{B36A16B1-79E6-134C-7359-8CFE197D619A}"/>
                </a:ext>
              </a:extLst>
            </p:cNvPr>
            <p:cNvSpPr/>
            <p:nvPr userDrawn="1"/>
          </p:nvSpPr>
          <p:spPr>
            <a:xfrm rot="678408">
              <a:off x="3588331" y="72669"/>
              <a:ext cx="617800" cy="313051"/>
            </a:xfrm>
            <a:custGeom>
              <a:avLst/>
              <a:gdLst>
                <a:gd name="connsiteX0" fmla="*/ 1568 w 617800"/>
                <a:gd name="connsiteY0" fmla="*/ 135248 h 313051"/>
                <a:gd name="connsiteX1" fmla="*/ 310744 w 617800"/>
                <a:gd name="connsiteY1" fmla="*/ 135296 h 313051"/>
                <a:gd name="connsiteX2" fmla="*/ 312354 w 617800"/>
                <a:gd name="connsiteY2" fmla="*/ 156558 h 313051"/>
                <a:gd name="connsiteX3" fmla="*/ 310745 w 617800"/>
                <a:gd name="connsiteY3" fmla="*/ 177842 h 313051"/>
                <a:gd name="connsiteX4" fmla="*/ 1568 w 617800"/>
                <a:gd name="connsiteY4" fmla="*/ 177795 h 313051"/>
                <a:gd name="connsiteX5" fmla="*/ 1568 w 617800"/>
                <a:gd name="connsiteY5" fmla="*/ 135248 h 313051"/>
                <a:gd name="connsiteX6" fmla="*/ 575350 w 617800"/>
                <a:gd name="connsiteY6" fmla="*/ 1613 h 313051"/>
                <a:gd name="connsiteX7" fmla="*/ 596563 w 617800"/>
                <a:gd name="connsiteY7" fmla="*/ 1 h 313051"/>
                <a:gd name="connsiteX8" fmla="*/ 617800 w 617800"/>
                <a:gd name="connsiteY8" fmla="*/ 1613 h 313051"/>
                <a:gd name="connsiteX9" fmla="*/ 617754 w 617800"/>
                <a:gd name="connsiteY9" fmla="*/ 311480 h 313051"/>
                <a:gd name="connsiteX10" fmla="*/ 575302 w 617800"/>
                <a:gd name="connsiteY10" fmla="*/ 311480 h 313051"/>
                <a:gd name="connsiteX11" fmla="*/ 575350 w 617800"/>
                <a:gd name="connsiteY11" fmla="*/ 1613 h 31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800" h="313051">
                  <a:moveTo>
                    <a:pt x="1568" y="135248"/>
                  </a:moveTo>
                  <a:cubicBezTo>
                    <a:pt x="78610" y="135261"/>
                    <a:pt x="233684" y="135285"/>
                    <a:pt x="310744" y="135296"/>
                  </a:cubicBezTo>
                  <a:cubicBezTo>
                    <a:pt x="311699" y="142337"/>
                    <a:pt x="312355" y="149400"/>
                    <a:pt x="312354" y="156558"/>
                  </a:cubicBezTo>
                  <a:cubicBezTo>
                    <a:pt x="312354" y="163723"/>
                    <a:pt x="311698" y="170793"/>
                    <a:pt x="310745" y="177842"/>
                  </a:cubicBezTo>
                  <a:cubicBezTo>
                    <a:pt x="233702" y="177830"/>
                    <a:pt x="78630" y="177807"/>
                    <a:pt x="1568" y="177795"/>
                  </a:cubicBezTo>
                  <a:cubicBezTo>
                    <a:pt x="-525" y="163746"/>
                    <a:pt x="-521" y="149297"/>
                    <a:pt x="1568" y="135248"/>
                  </a:cubicBezTo>
                  <a:close/>
                  <a:moveTo>
                    <a:pt x="575350" y="1613"/>
                  </a:moveTo>
                  <a:cubicBezTo>
                    <a:pt x="582375" y="657"/>
                    <a:pt x="589421" y="0"/>
                    <a:pt x="596563" y="1"/>
                  </a:cubicBezTo>
                  <a:cubicBezTo>
                    <a:pt x="603714" y="0"/>
                    <a:pt x="610767" y="657"/>
                    <a:pt x="617800" y="1613"/>
                  </a:cubicBezTo>
                  <a:cubicBezTo>
                    <a:pt x="617788" y="78827"/>
                    <a:pt x="617765" y="234247"/>
                    <a:pt x="617754" y="311480"/>
                  </a:cubicBezTo>
                  <a:cubicBezTo>
                    <a:pt x="603736" y="313578"/>
                    <a:pt x="589320" y="313573"/>
                    <a:pt x="575302" y="311480"/>
                  </a:cubicBezTo>
                  <a:cubicBezTo>
                    <a:pt x="575313" y="234266"/>
                    <a:pt x="575338" y="78846"/>
                    <a:pt x="575350" y="1613"/>
                  </a:cubicBezTo>
                  <a:close/>
                </a:path>
              </a:pathLst>
            </a:custGeom>
            <a:solidFill>
              <a:srgbClr val="BADBF4"/>
            </a:solidFill>
            <a:ln w="8096" cap="flat">
              <a:noFill/>
              <a:prstDash val="solid"/>
              <a:miter/>
            </a:ln>
          </p:spPr>
          <p:txBody>
            <a:bodyPr wrap="square" rtlCol="0" anchor="ctr">
              <a:noAutofit/>
            </a:bodyPr>
            <a:lstStyle/>
            <a:p>
              <a:endParaRPr lang="nl-NL"/>
            </a:p>
          </p:txBody>
        </p:sp>
        <p:grpSp>
          <p:nvGrpSpPr>
            <p:cNvPr id="170" name="Graphic 2">
              <a:extLst>
                <a:ext uri="{FF2B5EF4-FFF2-40B4-BE49-F238E27FC236}">
                  <a16:creationId xmlns:a16="http://schemas.microsoft.com/office/drawing/2014/main" id="{744AC501-36C3-0A29-4837-B021C0144435}"/>
                </a:ext>
              </a:extLst>
            </p:cNvPr>
            <p:cNvGrpSpPr/>
            <p:nvPr userDrawn="1"/>
          </p:nvGrpSpPr>
          <p:grpSpPr>
            <a:xfrm rot="21100963">
              <a:off x="591275" y="78541"/>
              <a:ext cx="469540" cy="855305"/>
              <a:chOff x="5181108" y="1919324"/>
              <a:chExt cx="625155" cy="1300168"/>
            </a:xfrm>
          </p:grpSpPr>
          <p:sp>
            <p:nvSpPr>
              <p:cNvPr id="171" name="Vrije vorm 170">
                <a:extLst>
                  <a:ext uri="{FF2B5EF4-FFF2-40B4-BE49-F238E27FC236}">
                    <a16:creationId xmlns:a16="http://schemas.microsoft.com/office/drawing/2014/main" id="{E142E217-DDD6-5D33-3A0A-4E755CA5C71E}"/>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EE2FF"/>
              </a:solidFill>
              <a:ln w="8096" cap="flat">
                <a:noFill/>
                <a:prstDash val="solid"/>
                <a:miter/>
              </a:ln>
            </p:spPr>
            <p:txBody>
              <a:bodyPr rtlCol="0" anchor="ctr"/>
              <a:lstStyle/>
              <a:p>
                <a:endParaRPr lang="nl-NL"/>
              </a:p>
            </p:txBody>
          </p:sp>
          <p:sp>
            <p:nvSpPr>
              <p:cNvPr id="172" name="Vrije vorm 171">
                <a:extLst>
                  <a:ext uri="{FF2B5EF4-FFF2-40B4-BE49-F238E27FC236}">
                    <a16:creationId xmlns:a16="http://schemas.microsoft.com/office/drawing/2014/main" id="{8837EA57-BDFF-8C76-26E2-FE817FF194B7}"/>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0A1F8E8F-0F42-AB1E-110B-4D7BA3E9090C}"/>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grpSp>
        <p:grpSp>
          <p:nvGrpSpPr>
            <p:cNvPr id="206" name="Groep 205">
              <a:extLst>
                <a:ext uri="{FF2B5EF4-FFF2-40B4-BE49-F238E27FC236}">
                  <a16:creationId xmlns:a16="http://schemas.microsoft.com/office/drawing/2014/main" id="{EEAA51DE-0DEF-B596-E4A4-EAB16C8B757E}"/>
                </a:ext>
              </a:extLst>
            </p:cNvPr>
            <p:cNvGrpSpPr/>
            <p:nvPr userDrawn="1"/>
          </p:nvGrpSpPr>
          <p:grpSpPr>
            <a:xfrm>
              <a:off x="5904733" y="-75691"/>
              <a:ext cx="753827" cy="917758"/>
              <a:chOff x="5904733" y="-75691"/>
              <a:chExt cx="753827" cy="917758"/>
            </a:xfrm>
          </p:grpSpPr>
          <p:sp>
            <p:nvSpPr>
              <p:cNvPr id="201" name="Vrije vorm 200">
                <a:extLst>
                  <a:ext uri="{FF2B5EF4-FFF2-40B4-BE49-F238E27FC236}">
                    <a16:creationId xmlns:a16="http://schemas.microsoft.com/office/drawing/2014/main" id="{F1C945CF-0558-1EA6-9452-52A37F63BBEB}"/>
                  </a:ext>
                </a:extLst>
              </p:cNvPr>
              <p:cNvSpPr/>
              <p:nvPr/>
            </p:nvSpPr>
            <p:spPr>
              <a:xfrm rot="20997756">
                <a:off x="5904733" y="-75691"/>
                <a:ext cx="753827" cy="917758"/>
              </a:xfrm>
              <a:custGeom>
                <a:avLst/>
                <a:gdLst>
                  <a:gd name="connsiteX0" fmla="*/ 19484 w 753827"/>
                  <a:gd name="connsiteY0" fmla="*/ 0 h 917758"/>
                  <a:gd name="connsiteX1" fmla="*/ 753827 w 753827"/>
                  <a:gd name="connsiteY1" fmla="*/ 129979 h 917758"/>
                  <a:gd name="connsiteX2" fmla="*/ 753827 w 753827"/>
                  <a:gd name="connsiteY2" fmla="*/ 169832 h 917758"/>
                  <a:gd name="connsiteX3" fmla="*/ 753827 w 753827"/>
                  <a:gd name="connsiteY3" fmla="*/ 848982 h 917758"/>
                  <a:gd name="connsiteX4" fmla="*/ 675303 w 753827"/>
                  <a:gd name="connsiteY4" fmla="*/ 917758 h 917758"/>
                  <a:gd name="connsiteX5" fmla="*/ 78527 w 753827"/>
                  <a:gd name="connsiteY5" fmla="*/ 917758 h 917758"/>
                  <a:gd name="connsiteX6" fmla="*/ 3 w 753827"/>
                  <a:gd name="connsiteY6" fmla="*/ 848981 h 917758"/>
                  <a:gd name="connsiteX7" fmla="*/ 4 w 753827"/>
                  <a:gd name="connsiteY7" fmla="*/ 44063 h 917758"/>
                  <a:gd name="connsiteX8" fmla="*/ 6174 w 753827"/>
                  <a:gd name="connsiteY8" fmla="*/ 17291 h 9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827" h="917758">
                    <a:moveTo>
                      <a:pt x="19484" y="0"/>
                    </a:moveTo>
                    <a:lnTo>
                      <a:pt x="753827" y="129979"/>
                    </a:lnTo>
                    <a:lnTo>
                      <a:pt x="753827" y="169832"/>
                    </a:lnTo>
                    <a:cubicBezTo>
                      <a:pt x="753827" y="396215"/>
                      <a:pt x="753827" y="848982"/>
                      <a:pt x="753827" y="848982"/>
                    </a:cubicBezTo>
                    <a:cubicBezTo>
                      <a:pt x="753827" y="886963"/>
                      <a:pt x="718671" y="917758"/>
                      <a:pt x="675303" y="917758"/>
                    </a:cubicBezTo>
                    <a:cubicBezTo>
                      <a:pt x="675303" y="917758"/>
                      <a:pt x="78527" y="917758"/>
                      <a:pt x="78527" y="917758"/>
                    </a:cubicBezTo>
                    <a:cubicBezTo>
                      <a:pt x="35161" y="917758"/>
                      <a:pt x="3" y="886963"/>
                      <a:pt x="3" y="848981"/>
                    </a:cubicBezTo>
                    <a:cubicBezTo>
                      <a:pt x="-11" y="679950"/>
                      <a:pt x="22" y="219394"/>
                      <a:pt x="4" y="44063"/>
                    </a:cubicBezTo>
                    <a:cubicBezTo>
                      <a:pt x="4" y="34566"/>
                      <a:pt x="2201" y="25519"/>
                      <a:pt x="6174" y="17291"/>
                    </a:cubicBezTo>
                    <a:close/>
                  </a:path>
                </a:pathLst>
              </a:custGeom>
              <a:solidFill>
                <a:srgbClr val="BEE2FF"/>
              </a:solidFill>
              <a:ln w="8096" cap="flat">
                <a:noFill/>
                <a:prstDash val="solid"/>
                <a:miter/>
              </a:ln>
            </p:spPr>
            <p:txBody>
              <a:bodyPr wrap="square" rtlCol="0" anchor="ctr">
                <a:noAutofit/>
              </a:bodyPr>
              <a:lstStyle/>
              <a:p>
                <a:endParaRPr lang="nl-NL"/>
              </a:p>
            </p:txBody>
          </p:sp>
          <p:sp>
            <p:nvSpPr>
              <p:cNvPr id="203" name="Vrije vorm 202">
                <a:extLst>
                  <a:ext uri="{FF2B5EF4-FFF2-40B4-BE49-F238E27FC236}">
                    <a16:creationId xmlns:a16="http://schemas.microsoft.com/office/drawing/2014/main" id="{1B5B6443-45DA-EA45-2A0E-40D98EB54909}"/>
                  </a:ext>
                </a:extLst>
              </p:cNvPr>
              <p:cNvSpPr/>
              <p:nvPr/>
            </p:nvSpPr>
            <p:spPr>
              <a:xfrm rot="20997756">
                <a:off x="5996655" y="-15058"/>
                <a:ext cx="441103" cy="794207"/>
              </a:xfrm>
              <a:custGeom>
                <a:avLst/>
                <a:gdLst>
                  <a:gd name="connsiteX0" fmla="*/ 126522 w 441103"/>
                  <a:gd name="connsiteY0" fmla="*/ 705551 h 794207"/>
                  <a:gd name="connsiteX1" fmla="*/ 126522 w 441103"/>
                  <a:gd name="connsiteY1" fmla="*/ 794207 h 794207"/>
                  <a:gd name="connsiteX2" fmla="*/ 52488 w 441103"/>
                  <a:gd name="connsiteY2" fmla="*/ 794207 h 794207"/>
                  <a:gd name="connsiteX3" fmla="*/ 52488 w 441103"/>
                  <a:gd name="connsiteY3" fmla="*/ 705551 h 794207"/>
                  <a:gd name="connsiteX4" fmla="*/ 441103 w 441103"/>
                  <a:gd name="connsiteY4" fmla="*/ 705551 h 794207"/>
                  <a:gd name="connsiteX5" fmla="*/ 441103 w 441103"/>
                  <a:gd name="connsiteY5" fmla="*/ 794207 h 794207"/>
                  <a:gd name="connsiteX6" fmla="*/ 367069 w 441103"/>
                  <a:gd name="connsiteY6" fmla="*/ 794207 h 794207"/>
                  <a:gd name="connsiteX7" fmla="*/ 367069 w 441103"/>
                  <a:gd name="connsiteY7" fmla="*/ 705551 h 794207"/>
                  <a:gd name="connsiteX8" fmla="*/ 126521 w 441103"/>
                  <a:gd name="connsiteY8" fmla="*/ 529164 h 794207"/>
                  <a:gd name="connsiteX9" fmla="*/ 126522 w 441103"/>
                  <a:gd name="connsiteY9" fmla="*/ 617819 h 794207"/>
                  <a:gd name="connsiteX10" fmla="*/ 52488 w 441103"/>
                  <a:gd name="connsiteY10" fmla="*/ 617819 h 794207"/>
                  <a:gd name="connsiteX11" fmla="*/ 52488 w 441103"/>
                  <a:gd name="connsiteY11" fmla="*/ 529164 h 794207"/>
                  <a:gd name="connsiteX12" fmla="*/ 441103 w 441103"/>
                  <a:gd name="connsiteY12" fmla="*/ 529164 h 794207"/>
                  <a:gd name="connsiteX13" fmla="*/ 441103 w 441103"/>
                  <a:gd name="connsiteY13" fmla="*/ 617818 h 794207"/>
                  <a:gd name="connsiteX14" fmla="*/ 367069 w 441103"/>
                  <a:gd name="connsiteY14" fmla="*/ 617819 h 794207"/>
                  <a:gd name="connsiteX15" fmla="*/ 367069 w 441103"/>
                  <a:gd name="connsiteY15" fmla="*/ 529164 h 794207"/>
                  <a:gd name="connsiteX16" fmla="*/ 126522 w 441103"/>
                  <a:gd name="connsiteY16" fmla="*/ 352776 h 794207"/>
                  <a:gd name="connsiteX17" fmla="*/ 126521 w 441103"/>
                  <a:gd name="connsiteY17" fmla="*/ 441431 h 794207"/>
                  <a:gd name="connsiteX18" fmla="*/ 52488 w 441103"/>
                  <a:gd name="connsiteY18" fmla="*/ 441431 h 794207"/>
                  <a:gd name="connsiteX19" fmla="*/ 52487 w 441103"/>
                  <a:gd name="connsiteY19" fmla="*/ 352776 h 794207"/>
                  <a:gd name="connsiteX20" fmla="*/ 441103 w 441103"/>
                  <a:gd name="connsiteY20" fmla="*/ 352776 h 794207"/>
                  <a:gd name="connsiteX21" fmla="*/ 441103 w 441103"/>
                  <a:gd name="connsiteY21" fmla="*/ 441431 h 794207"/>
                  <a:gd name="connsiteX22" fmla="*/ 367069 w 441103"/>
                  <a:gd name="connsiteY22" fmla="*/ 441431 h 794207"/>
                  <a:gd name="connsiteX23" fmla="*/ 367069 w 441103"/>
                  <a:gd name="connsiteY23" fmla="*/ 352776 h 794207"/>
                  <a:gd name="connsiteX24" fmla="*/ 126521 w 441103"/>
                  <a:gd name="connsiteY24" fmla="*/ 176388 h 794207"/>
                  <a:gd name="connsiteX25" fmla="*/ 126522 w 441103"/>
                  <a:gd name="connsiteY25" fmla="*/ 265043 h 794207"/>
                  <a:gd name="connsiteX26" fmla="*/ 52488 w 441103"/>
                  <a:gd name="connsiteY26" fmla="*/ 265043 h 794207"/>
                  <a:gd name="connsiteX27" fmla="*/ 52488 w 441103"/>
                  <a:gd name="connsiteY27" fmla="*/ 176388 h 794207"/>
                  <a:gd name="connsiteX28" fmla="*/ 441103 w 441103"/>
                  <a:gd name="connsiteY28" fmla="*/ 176388 h 794207"/>
                  <a:gd name="connsiteX29" fmla="*/ 441103 w 441103"/>
                  <a:gd name="connsiteY29" fmla="*/ 265043 h 794207"/>
                  <a:gd name="connsiteX30" fmla="*/ 367069 w 441103"/>
                  <a:gd name="connsiteY30" fmla="*/ 265043 h 794207"/>
                  <a:gd name="connsiteX31" fmla="*/ 367069 w 441103"/>
                  <a:gd name="connsiteY31" fmla="*/ 176388 h 794207"/>
                  <a:gd name="connsiteX32" fmla="*/ 126521 w 441103"/>
                  <a:gd name="connsiteY32" fmla="*/ 0 h 794207"/>
                  <a:gd name="connsiteX33" fmla="*/ 126522 w 441103"/>
                  <a:gd name="connsiteY33" fmla="*/ 88655 h 794207"/>
                  <a:gd name="connsiteX34" fmla="*/ 52488 w 441103"/>
                  <a:gd name="connsiteY34" fmla="*/ 88655 h 794207"/>
                  <a:gd name="connsiteX35" fmla="*/ 52488 w 441103"/>
                  <a:gd name="connsiteY35" fmla="*/ 0 h 794207"/>
                  <a:gd name="connsiteX36" fmla="*/ 324589 w 441103"/>
                  <a:gd name="connsiteY36" fmla="*/ 21064 h 794207"/>
                  <a:gd name="connsiteX37" fmla="*/ 441103 w 441103"/>
                  <a:gd name="connsiteY37" fmla="*/ 41687 h 794207"/>
                  <a:gd name="connsiteX38" fmla="*/ 441103 w 441103"/>
                  <a:gd name="connsiteY38" fmla="*/ 88655 h 794207"/>
                  <a:gd name="connsiteX39" fmla="*/ 367069 w 441103"/>
                  <a:gd name="connsiteY39" fmla="*/ 88655 h 794207"/>
                  <a:gd name="connsiteX40" fmla="*/ 314582 w 441103"/>
                  <a:gd name="connsiteY40" fmla="*/ 44327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1103" h="794207">
                    <a:moveTo>
                      <a:pt x="126522" y="705551"/>
                    </a:moveTo>
                    <a:lnTo>
                      <a:pt x="126522" y="794207"/>
                    </a:lnTo>
                    <a:lnTo>
                      <a:pt x="52488" y="794207"/>
                    </a:lnTo>
                    <a:cubicBezTo>
                      <a:pt x="-17452" y="794207"/>
                      <a:pt x="-17539" y="705551"/>
                      <a:pt x="52488" y="705551"/>
                    </a:cubicBezTo>
                    <a:close/>
                    <a:moveTo>
                      <a:pt x="441103" y="705551"/>
                    </a:moveTo>
                    <a:lnTo>
                      <a:pt x="441103" y="794207"/>
                    </a:lnTo>
                    <a:lnTo>
                      <a:pt x="367069" y="794207"/>
                    </a:lnTo>
                    <a:cubicBezTo>
                      <a:pt x="297130" y="794207"/>
                      <a:pt x="297042" y="705551"/>
                      <a:pt x="367069" y="705551"/>
                    </a:cubicBezTo>
                    <a:close/>
                    <a:moveTo>
                      <a:pt x="126521" y="529164"/>
                    </a:moveTo>
                    <a:lnTo>
                      <a:pt x="126522" y="617819"/>
                    </a:lnTo>
                    <a:lnTo>
                      <a:pt x="52488" y="617819"/>
                    </a:lnTo>
                    <a:cubicBezTo>
                      <a:pt x="-17452" y="617819"/>
                      <a:pt x="-17540" y="529164"/>
                      <a:pt x="52488" y="529164"/>
                    </a:cubicBezTo>
                    <a:close/>
                    <a:moveTo>
                      <a:pt x="441103" y="529164"/>
                    </a:moveTo>
                    <a:lnTo>
                      <a:pt x="441103" y="617818"/>
                    </a:lnTo>
                    <a:lnTo>
                      <a:pt x="367069" y="617819"/>
                    </a:lnTo>
                    <a:cubicBezTo>
                      <a:pt x="297130" y="617819"/>
                      <a:pt x="297042" y="529164"/>
                      <a:pt x="367069" y="529164"/>
                    </a:cubicBezTo>
                    <a:close/>
                    <a:moveTo>
                      <a:pt x="126522" y="352776"/>
                    </a:moveTo>
                    <a:lnTo>
                      <a:pt x="126521" y="441431"/>
                    </a:lnTo>
                    <a:lnTo>
                      <a:pt x="52488" y="441431"/>
                    </a:lnTo>
                    <a:cubicBezTo>
                      <a:pt x="-17452" y="441431"/>
                      <a:pt x="-17540" y="352776"/>
                      <a:pt x="52487" y="352776"/>
                    </a:cubicBezTo>
                    <a:close/>
                    <a:moveTo>
                      <a:pt x="441103" y="352776"/>
                    </a:moveTo>
                    <a:lnTo>
                      <a:pt x="441103" y="441431"/>
                    </a:lnTo>
                    <a:lnTo>
                      <a:pt x="367069" y="441431"/>
                    </a:lnTo>
                    <a:cubicBezTo>
                      <a:pt x="297130" y="441431"/>
                      <a:pt x="297042" y="352776"/>
                      <a:pt x="367069" y="352776"/>
                    </a:cubicBezTo>
                    <a:close/>
                    <a:moveTo>
                      <a:pt x="126521" y="176388"/>
                    </a:moveTo>
                    <a:lnTo>
                      <a:pt x="126522" y="265043"/>
                    </a:lnTo>
                    <a:lnTo>
                      <a:pt x="52488" y="265043"/>
                    </a:lnTo>
                    <a:cubicBezTo>
                      <a:pt x="-17452" y="265043"/>
                      <a:pt x="-17540" y="176388"/>
                      <a:pt x="52488" y="176388"/>
                    </a:cubicBezTo>
                    <a:close/>
                    <a:moveTo>
                      <a:pt x="441103" y="176388"/>
                    </a:moveTo>
                    <a:lnTo>
                      <a:pt x="441103" y="265043"/>
                    </a:lnTo>
                    <a:lnTo>
                      <a:pt x="367069" y="265043"/>
                    </a:lnTo>
                    <a:cubicBezTo>
                      <a:pt x="297130" y="265043"/>
                      <a:pt x="297042" y="176388"/>
                      <a:pt x="367069" y="176388"/>
                    </a:cubicBezTo>
                    <a:close/>
                    <a:moveTo>
                      <a:pt x="126521" y="0"/>
                    </a:moveTo>
                    <a:lnTo>
                      <a:pt x="126522" y="88655"/>
                    </a:lnTo>
                    <a:lnTo>
                      <a:pt x="52488" y="88655"/>
                    </a:lnTo>
                    <a:cubicBezTo>
                      <a:pt x="-17452" y="88655"/>
                      <a:pt x="-17540" y="0"/>
                      <a:pt x="52488" y="0"/>
                    </a:cubicBezTo>
                    <a:close/>
                    <a:moveTo>
                      <a:pt x="324589" y="21064"/>
                    </a:moveTo>
                    <a:lnTo>
                      <a:pt x="441103" y="41687"/>
                    </a:lnTo>
                    <a:lnTo>
                      <a:pt x="441103" y="88655"/>
                    </a:lnTo>
                    <a:lnTo>
                      <a:pt x="367069" y="88655"/>
                    </a:lnTo>
                    <a:cubicBezTo>
                      <a:pt x="332100" y="88655"/>
                      <a:pt x="314593" y="66491"/>
                      <a:pt x="314582" y="44327"/>
                    </a:cubicBezTo>
                    <a:close/>
                  </a:path>
                </a:pathLst>
              </a:custGeom>
              <a:solidFill>
                <a:srgbClr val="86C2EB"/>
              </a:solidFill>
              <a:ln w="8096" cap="flat">
                <a:noFill/>
                <a:prstDash val="solid"/>
                <a:miter/>
              </a:ln>
            </p:spPr>
            <p:txBody>
              <a:bodyPr wrap="square" rtlCol="0" anchor="ctr">
                <a:noAutofit/>
              </a:bodyPr>
              <a:lstStyle/>
              <a:p>
                <a:endParaRPr lang="nl-NL"/>
              </a:p>
            </p:txBody>
          </p:sp>
          <p:sp>
            <p:nvSpPr>
              <p:cNvPr id="205" name="Vrije vorm 204">
                <a:extLst>
                  <a:ext uri="{FF2B5EF4-FFF2-40B4-BE49-F238E27FC236}">
                    <a16:creationId xmlns:a16="http://schemas.microsoft.com/office/drawing/2014/main" id="{9938391C-A17F-718C-BFE6-9F9ADC20FE66}"/>
                  </a:ext>
                </a:extLst>
              </p:cNvPr>
              <p:cNvSpPr/>
              <p:nvPr/>
            </p:nvSpPr>
            <p:spPr>
              <a:xfrm rot="20997756">
                <a:off x="6121240" y="-37110"/>
                <a:ext cx="441103" cy="794207"/>
              </a:xfrm>
              <a:custGeom>
                <a:avLst/>
                <a:gdLst>
                  <a:gd name="connsiteX0" fmla="*/ 96986 w 441103"/>
                  <a:gd name="connsiteY0" fmla="*/ 709361 h 794207"/>
                  <a:gd name="connsiteX1" fmla="*/ 74034 w 441103"/>
                  <a:gd name="connsiteY1" fmla="*/ 794207 h 794207"/>
                  <a:gd name="connsiteX2" fmla="*/ 0 w 441103"/>
                  <a:gd name="connsiteY2" fmla="*/ 794207 h 794207"/>
                  <a:gd name="connsiteX3" fmla="*/ 0 w 441103"/>
                  <a:gd name="connsiteY3" fmla="*/ 705551 h 794207"/>
                  <a:gd name="connsiteX4" fmla="*/ 74034 w 441103"/>
                  <a:gd name="connsiteY4" fmla="*/ 705551 h 794207"/>
                  <a:gd name="connsiteX5" fmla="*/ 96986 w 441103"/>
                  <a:gd name="connsiteY5" fmla="*/ 709361 h 794207"/>
                  <a:gd name="connsiteX6" fmla="*/ 411567 w 441103"/>
                  <a:gd name="connsiteY6" fmla="*/ 709361 h 794207"/>
                  <a:gd name="connsiteX7" fmla="*/ 388615 w 441103"/>
                  <a:gd name="connsiteY7" fmla="*/ 794207 h 794207"/>
                  <a:gd name="connsiteX8" fmla="*/ 314582 w 441103"/>
                  <a:gd name="connsiteY8" fmla="*/ 794207 h 794207"/>
                  <a:gd name="connsiteX9" fmla="*/ 314581 w 441103"/>
                  <a:gd name="connsiteY9" fmla="*/ 705551 h 794207"/>
                  <a:gd name="connsiteX10" fmla="*/ 388615 w 441103"/>
                  <a:gd name="connsiteY10" fmla="*/ 705551 h 794207"/>
                  <a:gd name="connsiteX11" fmla="*/ 411567 w 441103"/>
                  <a:gd name="connsiteY11" fmla="*/ 709361 h 794207"/>
                  <a:gd name="connsiteX12" fmla="*/ 96986 w 441103"/>
                  <a:gd name="connsiteY12" fmla="*/ 532973 h 794207"/>
                  <a:gd name="connsiteX13" fmla="*/ 74034 w 441103"/>
                  <a:gd name="connsiteY13" fmla="*/ 617818 h 794207"/>
                  <a:gd name="connsiteX14" fmla="*/ 0 w 441103"/>
                  <a:gd name="connsiteY14" fmla="*/ 617819 h 794207"/>
                  <a:gd name="connsiteX15" fmla="*/ 0 w 441103"/>
                  <a:gd name="connsiteY15" fmla="*/ 529164 h 794207"/>
                  <a:gd name="connsiteX16" fmla="*/ 74034 w 441103"/>
                  <a:gd name="connsiteY16" fmla="*/ 529164 h 794207"/>
                  <a:gd name="connsiteX17" fmla="*/ 96986 w 441103"/>
                  <a:gd name="connsiteY17" fmla="*/ 532973 h 794207"/>
                  <a:gd name="connsiteX18" fmla="*/ 411568 w 441103"/>
                  <a:gd name="connsiteY18" fmla="*/ 532973 h 794207"/>
                  <a:gd name="connsiteX19" fmla="*/ 388615 w 441103"/>
                  <a:gd name="connsiteY19" fmla="*/ 617818 h 794207"/>
                  <a:gd name="connsiteX20" fmla="*/ 314581 w 441103"/>
                  <a:gd name="connsiteY20" fmla="*/ 617818 h 794207"/>
                  <a:gd name="connsiteX21" fmla="*/ 314582 w 441103"/>
                  <a:gd name="connsiteY21" fmla="*/ 529164 h 794207"/>
                  <a:gd name="connsiteX22" fmla="*/ 388615 w 441103"/>
                  <a:gd name="connsiteY22" fmla="*/ 529164 h 794207"/>
                  <a:gd name="connsiteX23" fmla="*/ 411568 w 441103"/>
                  <a:gd name="connsiteY23" fmla="*/ 532973 h 794207"/>
                  <a:gd name="connsiteX24" fmla="*/ 96986 w 441103"/>
                  <a:gd name="connsiteY24" fmla="*/ 356585 h 794207"/>
                  <a:gd name="connsiteX25" fmla="*/ 74034 w 441103"/>
                  <a:gd name="connsiteY25" fmla="*/ 441431 h 794207"/>
                  <a:gd name="connsiteX26" fmla="*/ 0 w 441103"/>
                  <a:gd name="connsiteY26" fmla="*/ 441431 h 794207"/>
                  <a:gd name="connsiteX27" fmla="*/ 0 w 441103"/>
                  <a:gd name="connsiteY27" fmla="*/ 352776 h 794207"/>
                  <a:gd name="connsiteX28" fmla="*/ 74034 w 441103"/>
                  <a:gd name="connsiteY28" fmla="*/ 352776 h 794207"/>
                  <a:gd name="connsiteX29" fmla="*/ 96986 w 441103"/>
                  <a:gd name="connsiteY29" fmla="*/ 356585 h 794207"/>
                  <a:gd name="connsiteX30" fmla="*/ 411568 w 441103"/>
                  <a:gd name="connsiteY30" fmla="*/ 356585 h 794207"/>
                  <a:gd name="connsiteX31" fmla="*/ 388615 w 441103"/>
                  <a:gd name="connsiteY31" fmla="*/ 441431 h 794207"/>
                  <a:gd name="connsiteX32" fmla="*/ 314582 w 441103"/>
                  <a:gd name="connsiteY32" fmla="*/ 441431 h 794207"/>
                  <a:gd name="connsiteX33" fmla="*/ 314582 w 441103"/>
                  <a:gd name="connsiteY33" fmla="*/ 352776 h 794207"/>
                  <a:gd name="connsiteX34" fmla="*/ 388615 w 441103"/>
                  <a:gd name="connsiteY34" fmla="*/ 352776 h 794207"/>
                  <a:gd name="connsiteX35" fmla="*/ 411568 w 441103"/>
                  <a:gd name="connsiteY35" fmla="*/ 356585 h 794207"/>
                  <a:gd name="connsiteX36" fmla="*/ 96986 w 441103"/>
                  <a:gd name="connsiteY36" fmla="*/ 180198 h 794207"/>
                  <a:gd name="connsiteX37" fmla="*/ 74034 w 441103"/>
                  <a:gd name="connsiteY37" fmla="*/ 265043 h 794207"/>
                  <a:gd name="connsiteX38" fmla="*/ 0 w 441103"/>
                  <a:gd name="connsiteY38" fmla="*/ 265043 h 794207"/>
                  <a:gd name="connsiteX39" fmla="*/ 0 w 441103"/>
                  <a:gd name="connsiteY39" fmla="*/ 176388 h 794207"/>
                  <a:gd name="connsiteX40" fmla="*/ 74034 w 441103"/>
                  <a:gd name="connsiteY40" fmla="*/ 176388 h 794207"/>
                  <a:gd name="connsiteX41" fmla="*/ 96986 w 441103"/>
                  <a:gd name="connsiteY41" fmla="*/ 180198 h 794207"/>
                  <a:gd name="connsiteX42" fmla="*/ 411568 w 441103"/>
                  <a:gd name="connsiteY42" fmla="*/ 180198 h 794207"/>
                  <a:gd name="connsiteX43" fmla="*/ 388615 w 441103"/>
                  <a:gd name="connsiteY43" fmla="*/ 265043 h 794207"/>
                  <a:gd name="connsiteX44" fmla="*/ 314582 w 441103"/>
                  <a:gd name="connsiteY44" fmla="*/ 265043 h 794207"/>
                  <a:gd name="connsiteX45" fmla="*/ 314581 w 441103"/>
                  <a:gd name="connsiteY45" fmla="*/ 176388 h 794207"/>
                  <a:gd name="connsiteX46" fmla="*/ 388615 w 441103"/>
                  <a:gd name="connsiteY46" fmla="*/ 176388 h 794207"/>
                  <a:gd name="connsiteX47" fmla="*/ 411568 w 441103"/>
                  <a:gd name="connsiteY47" fmla="*/ 180198 h 794207"/>
                  <a:gd name="connsiteX48" fmla="*/ 96986 w 441103"/>
                  <a:gd name="connsiteY48" fmla="*/ 3809 h 794207"/>
                  <a:gd name="connsiteX49" fmla="*/ 74034 w 441103"/>
                  <a:gd name="connsiteY49" fmla="*/ 88655 h 794207"/>
                  <a:gd name="connsiteX50" fmla="*/ 0 w 441103"/>
                  <a:gd name="connsiteY50" fmla="*/ 88655 h 794207"/>
                  <a:gd name="connsiteX51" fmla="*/ 0 w 441103"/>
                  <a:gd name="connsiteY51" fmla="*/ 0 h 794207"/>
                  <a:gd name="connsiteX52" fmla="*/ 74034 w 441103"/>
                  <a:gd name="connsiteY52" fmla="*/ 0 h 794207"/>
                  <a:gd name="connsiteX53" fmla="*/ 96986 w 441103"/>
                  <a:gd name="connsiteY53" fmla="*/ 3809 h 794207"/>
                  <a:gd name="connsiteX54" fmla="*/ 314581 w 441103"/>
                  <a:gd name="connsiteY54" fmla="*/ 41688 h 794207"/>
                  <a:gd name="connsiteX55" fmla="*/ 433207 w 441103"/>
                  <a:gd name="connsiteY55" fmla="*/ 62684 h 794207"/>
                  <a:gd name="connsiteX56" fmla="*/ 427994 w 441103"/>
                  <a:gd name="connsiteY56" fmla="*/ 74802 h 794207"/>
                  <a:gd name="connsiteX57" fmla="*/ 388615 w 441103"/>
                  <a:gd name="connsiteY57" fmla="*/ 88655 h 794207"/>
                  <a:gd name="connsiteX58" fmla="*/ 314581 w 441103"/>
                  <a:gd name="connsiteY58" fmla="*/ 88655 h 79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41103" h="794207">
                    <a:moveTo>
                      <a:pt x="96986" y="709361"/>
                    </a:moveTo>
                    <a:cubicBezTo>
                      <a:pt x="142900" y="726330"/>
                      <a:pt x="135308" y="794207"/>
                      <a:pt x="74034" y="794207"/>
                    </a:cubicBezTo>
                    <a:lnTo>
                      <a:pt x="0" y="794207"/>
                    </a:lnTo>
                    <a:lnTo>
                      <a:pt x="0" y="705551"/>
                    </a:lnTo>
                    <a:lnTo>
                      <a:pt x="74034" y="705551"/>
                    </a:lnTo>
                    <a:cubicBezTo>
                      <a:pt x="82776" y="705551"/>
                      <a:pt x="90427" y="706937"/>
                      <a:pt x="96986" y="709361"/>
                    </a:cubicBezTo>
                    <a:close/>
                    <a:moveTo>
                      <a:pt x="411567" y="709361"/>
                    </a:moveTo>
                    <a:cubicBezTo>
                      <a:pt x="457481" y="726330"/>
                      <a:pt x="449890" y="794207"/>
                      <a:pt x="388615" y="794207"/>
                    </a:cubicBezTo>
                    <a:lnTo>
                      <a:pt x="314582" y="794207"/>
                    </a:lnTo>
                    <a:lnTo>
                      <a:pt x="314581" y="705551"/>
                    </a:lnTo>
                    <a:lnTo>
                      <a:pt x="388615" y="705551"/>
                    </a:lnTo>
                    <a:cubicBezTo>
                      <a:pt x="397357" y="705551"/>
                      <a:pt x="405009" y="706937"/>
                      <a:pt x="411567" y="709361"/>
                    </a:cubicBezTo>
                    <a:close/>
                    <a:moveTo>
                      <a:pt x="96986" y="532973"/>
                    </a:moveTo>
                    <a:cubicBezTo>
                      <a:pt x="142900" y="549942"/>
                      <a:pt x="135308" y="617818"/>
                      <a:pt x="74034" y="617818"/>
                    </a:cubicBezTo>
                    <a:lnTo>
                      <a:pt x="0" y="617819"/>
                    </a:lnTo>
                    <a:lnTo>
                      <a:pt x="0" y="529164"/>
                    </a:lnTo>
                    <a:lnTo>
                      <a:pt x="74034" y="529164"/>
                    </a:lnTo>
                    <a:cubicBezTo>
                      <a:pt x="82776" y="529164"/>
                      <a:pt x="90427" y="530549"/>
                      <a:pt x="96986" y="532973"/>
                    </a:cubicBezTo>
                    <a:close/>
                    <a:moveTo>
                      <a:pt x="411568" y="532973"/>
                    </a:moveTo>
                    <a:cubicBezTo>
                      <a:pt x="457481" y="549942"/>
                      <a:pt x="449890" y="617818"/>
                      <a:pt x="388615" y="617818"/>
                    </a:cubicBezTo>
                    <a:lnTo>
                      <a:pt x="314581" y="617818"/>
                    </a:lnTo>
                    <a:lnTo>
                      <a:pt x="314582" y="529164"/>
                    </a:lnTo>
                    <a:lnTo>
                      <a:pt x="388615" y="529164"/>
                    </a:lnTo>
                    <a:cubicBezTo>
                      <a:pt x="397358" y="529164"/>
                      <a:pt x="405009" y="530549"/>
                      <a:pt x="411568" y="532973"/>
                    </a:cubicBezTo>
                    <a:close/>
                    <a:moveTo>
                      <a:pt x="96986" y="356585"/>
                    </a:moveTo>
                    <a:cubicBezTo>
                      <a:pt x="142900" y="373554"/>
                      <a:pt x="135308" y="441431"/>
                      <a:pt x="74034" y="441431"/>
                    </a:cubicBezTo>
                    <a:lnTo>
                      <a:pt x="0" y="441431"/>
                    </a:lnTo>
                    <a:lnTo>
                      <a:pt x="0" y="352776"/>
                    </a:lnTo>
                    <a:lnTo>
                      <a:pt x="74034" y="352776"/>
                    </a:lnTo>
                    <a:cubicBezTo>
                      <a:pt x="82776" y="352776"/>
                      <a:pt x="90427" y="354161"/>
                      <a:pt x="96986" y="356585"/>
                    </a:cubicBezTo>
                    <a:close/>
                    <a:moveTo>
                      <a:pt x="411568" y="356585"/>
                    </a:moveTo>
                    <a:cubicBezTo>
                      <a:pt x="457481" y="373554"/>
                      <a:pt x="449890" y="441431"/>
                      <a:pt x="388615" y="441431"/>
                    </a:cubicBezTo>
                    <a:lnTo>
                      <a:pt x="314582" y="441431"/>
                    </a:lnTo>
                    <a:lnTo>
                      <a:pt x="314582" y="352776"/>
                    </a:lnTo>
                    <a:lnTo>
                      <a:pt x="388615" y="352776"/>
                    </a:lnTo>
                    <a:cubicBezTo>
                      <a:pt x="397358" y="352776"/>
                      <a:pt x="405009" y="354161"/>
                      <a:pt x="411568" y="356585"/>
                    </a:cubicBezTo>
                    <a:close/>
                    <a:moveTo>
                      <a:pt x="96986" y="180198"/>
                    </a:moveTo>
                    <a:cubicBezTo>
                      <a:pt x="142900" y="197167"/>
                      <a:pt x="135308" y="265043"/>
                      <a:pt x="74034" y="265043"/>
                    </a:cubicBezTo>
                    <a:lnTo>
                      <a:pt x="0" y="265043"/>
                    </a:lnTo>
                    <a:lnTo>
                      <a:pt x="0" y="176388"/>
                    </a:lnTo>
                    <a:lnTo>
                      <a:pt x="74034" y="176388"/>
                    </a:lnTo>
                    <a:cubicBezTo>
                      <a:pt x="82776" y="176388"/>
                      <a:pt x="90427" y="177773"/>
                      <a:pt x="96986" y="180198"/>
                    </a:cubicBezTo>
                    <a:close/>
                    <a:moveTo>
                      <a:pt x="411568" y="180198"/>
                    </a:moveTo>
                    <a:cubicBezTo>
                      <a:pt x="457482" y="197167"/>
                      <a:pt x="449890" y="265043"/>
                      <a:pt x="388615" y="265043"/>
                    </a:cubicBezTo>
                    <a:lnTo>
                      <a:pt x="314582" y="265043"/>
                    </a:lnTo>
                    <a:lnTo>
                      <a:pt x="314581" y="176388"/>
                    </a:lnTo>
                    <a:lnTo>
                      <a:pt x="388615" y="176388"/>
                    </a:lnTo>
                    <a:cubicBezTo>
                      <a:pt x="397358" y="176388"/>
                      <a:pt x="405009" y="177773"/>
                      <a:pt x="411568" y="180198"/>
                    </a:cubicBezTo>
                    <a:close/>
                    <a:moveTo>
                      <a:pt x="96986" y="3809"/>
                    </a:moveTo>
                    <a:cubicBezTo>
                      <a:pt x="142900" y="20778"/>
                      <a:pt x="135308" y="88655"/>
                      <a:pt x="74034" y="88655"/>
                    </a:cubicBezTo>
                    <a:lnTo>
                      <a:pt x="0" y="88655"/>
                    </a:lnTo>
                    <a:lnTo>
                      <a:pt x="0" y="0"/>
                    </a:lnTo>
                    <a:lnTo>
                      <a:pt x="74034" y="0"/>
                    </a:lnTo>
                    <a:cubicBezTo>
                      <a:pt x="82776" y="0"/>
                      <a:pt x="90427" y="1385"/>
                      <a:pt x="96986" y="3809"/>
                    </a:cubicBezTo>
                    <a:close/>
                    <a:moveTo>
                      <a:pt x="314581" y="41688"/>
                    </a:moveTo>
                    <a:lnTo>
                      <a:pt x="433207" y="62684"/>
                    </a:lnTo>
                    <a:lnTo>
                      <a:pt x="427994" y="74802"/>
                    </a:lnTo>
                    <a:cubicBezTo>
                      <a:pt x="419247" y="83114"/>
                      <a:pt x="406122" y="88655"/>
                      <a:pt x="388615" y="88655"/>
                    </a:cubicBezTo>
                    <a:lnTo>
                      <a:pt x="314581" y="88655"/>
                    </a:lnTo>
                    <a:close/>
                  </a:path>
                </a:pathLst>
              </a:custGeom>
              <a:solidFill>
                <a:srgbClr val="FFFFFF"/>
              </a:solidFill>
              <a:ln w="8096" cap="flat">
                <a:noFill/>
                <a:prstDash val="solid"/>
                <a:miter/>
              </a:ln>
            </p:spPr>
            <p:txBody>
              <a:bodyPr wrap="square" rtlCol="0" anchor="ctr">
                <a:noAutofit/>
              </a:bodyPr>
              <a:lstStyle/>
              <a:p>
                <a:endParaRPr lang="nl-NL"/>
              </a:p>
            </p:txBody>
          </p:sp>
        </p:grpSp>
        <p:grpSp>
          <p:nvGrpSpPr>
            <p:cNvPr id="179" name="Graphic 2">
              <a:extLst>
                <a:ext uri="{FF2B5EF4-FFF2-40B4-BE49-F238E27FC236}">
                  <a16:creationId xmlns:a16="http://schemas.microsoft.com/office/drawing/2014/main" id="{1A6D10A3-B78C-57D0-4BE4-929DBD521520}"/>
                </a:ext>
              </a:extLst>
            </p:cNvPr>
            <p:cNvGrpSpPr/>
            <p:nvPr userDrawn="1"/>
          </p:nvGrpSpPr>
          <p:grpSpPr>
            <a:xfrm rot="1499194">
              <a:off x="2296545" y="312086"/>
              <a:ext cx="233235" cy="633669"/>
              <a:chOff x="4529000" y="1919315"/>
              <a:chExt cx="419140" cy="1300140"/>
            </a:xfrm>
          </p:grpSpPr>
          <p:sp>
            <p:nvSpPr>
              <p:cNvPr id="180" name="Vrije vorm 179">
                <a:extLst>
                  <a:ext uri="{FF2B5EF4-FFF2-40B4-BE49-F238E27FC236}">
                    <a16:creationId xmlns:a16="http://schemas.microsoft.com/office/drawing/2014/main" id="{AA6DACDF-93CC-1106-5782-A42A17E1BB07}"/>
                  </a:ext>
                </a:extLst>
              </p:cNvPr>
              <p:cNvSpPr/>
              <p:nvPr/>
            </p:nvSpPr>
            <p:spPr>
              <a:xfrm>
                <a:off x="4529130" y="2374370"/>
                <a:ext cx="419009" cy="845085"/>
              </a:xfrm>
              <a:custGeom>
                <a:avLst/>
                <a:gdLst>
                  <a:gd name="connsiteX0" fmla="*/ 418370 w 419009"/>
                  <a:gd name="connsiteY0" fmla="*/ 161718 h 845085"/>
                  <a:gd name="connsiteX1" fmla="*/ 419010 w 419009"/>
                  <a:gd name="connsiteY1" fmla="*/ 745112 h 845085"/>
                  <a:gd name="connsiteX2" fmla="*/ 318715 w 419009"/>
                  <a:gd name="connsiteY2" fmla="*/ 844846 h 845085"/>
                  <a:gd name="connsiteX3" fmla="*/ 99860 w 419009"/>
                  <a:gd name="connsiteY3" fmla="*/ 845086 h 845085"/>
                  <a:gd name="connsiteX4" fmla="*/ 640 w 419009"/>
                  <a:gd name="connsiteY4" fmla="*/ 744880 h 845085"/>
                  <a:gd name="connsiteX5" fmla="*/ 0 w 419009"/>
                  <a:gd name="connsiteY5" fmla="*/ 161486 h 845085"/>
                  <a:gd name="connsiteX6" fmla="*/ 24214 w 419009"/>
                  <a:gd name="connsiteY6" fmla="*/ 96657 h 845085"/>
                  <a:gd name="connsiteX7" fmla="*/ 106357 w 419009"/>
                  <a:gd name="connsiteY7" fmla="*/ 227 h 845085"/>
                  <a:gd name="connsiteX8" fmla="*/ 312943 w 419009"/>
                  <a:gd name="connsiteY8" fmla="*/ 0 h 845085"/>
                  <a:gd name="connsiteX9" fmla="*/ 395192 w 419009"/>
                  <a:gd name="connsiteY9" fmla="*/ 96863 h 845085"/>
                  <a:gd name="connsiteX10" fmla="*/ 418370 w 419009"/>
                  <a:gd name="connsiteY10" fmla="*/ 161718 h 84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009" h="845085">
                    <a:moveTo>
                      <a:pt x="418370" y="161718"/>
                    </a:moveTo>
                    <a:lnTo>
                      <a:pt x="419010" y="745112"/>
                    </a:lnTo>
                    <a:cubicBezTo>
                      <a:pt x="418979" y="800394"/>
                      <a:pt x="373790" y="844877"/>
                      <a:pt x="318715" y="844846"/>
                    </a:cubicBezTo>
                    <a:lnTo>
                      <a:pt x="99860" y="845086"/>
                    </a:lnTo>
                    <a:cubicBezTo>
                      <a:pt x="44786" y="845056"/>
                      <a:pt x="610" y="800162"/>
                      <a:pt x="640" y="744880"/>
                    </a:cubicBezTo>
                    <a:lnTo>
                      <a:pt x="0" y="161486"/>
                    </a:lnTo>
                    <a:cubicBezTo>
                      <a:pt x="13" y="137795"/>
                      <a:pt x="8819" y="114727"/>
                      <a:pt x="24214" y="96657"/>
                    </a:cubicBezTo>
                    <a:lnTo>
                      <a:pt x="106357" y="227"/>
                    </a:lnTo>
                    <a:lnTo>
                      <a:pt x="312943" y="0"/>
                    </a:lnTo>
                    <a:lnTo>
                      <a:pt x="395192" y="96863"/>
                    </a:lnTo>
                    <a:cubicBezTo>
                      <a:pt x="410566" y="114950"/>
                      <a:pt x="418383" y="138027"/>
                      <a:pt x="418370" y="161718"/>
                    </a:cubicBezTo>
                    <a:close/>
                  </a:path>
                </a:pathLst>
              </a:custGeom>
              <a:solidFill>
                <a:srgbClr val="D1E7F8"/>
              </a:solidFill>
              <a:ln w="8096" cap="flat">
                <a:noFill/>
                <a:prstDash val="solid"/>
                <a:miter/>
              </a:ln>
            </p:spPr>
            <p:txBody>
              <a:bodyPr rtlCol="0" anchor="ctr"/>
              <a:lstStyle/>
              <a:p>
                <a:endParaRPr lang="nl-NL"/>
              </a:p>
            </p:txBody>
          </p:sp>
          <p:sp>
            <p:nvSpPr>
              <p:cNvPr id="181" name="Vrije vorm 180">
                <a:extLst>
                  <a:ext uri="{FF2B5EF4-FFF2-40B4-BE49-F238E27FC236}">
                    <a16:creationId xmlns:a16="http://schemas.microsoft.com/office/drawing/2014/main" id="{24C141DD-DFBA-DD71-4D23-C572B4757198}"/>
                  </a:ext>
                </a:extLst>
              </p:cNvPr>
              <p:cNvSpPr/>
              <p:nvPr/>
            </p:nvSpPr>
            <p:spPr>
              <a:xfrm>
                <a:off x="4610120" y="2374370"/>
                <a:ext cx="283259" cy="60474"/>
              </a:xfrm>
              <a:custGeom>
                <a:avLst/>
                <a:gdLst>
                  <a:gd name="connsiteX0" fmla="*/ 283260 w 283259"/>
                  <a:gd name="connsiteY0" fmla="*/ 60474 h 60474"/>
                  <a:gd name="connsiteX1" fmla="*/ 0 w 283259"/>
                  <a:gd name="connsiteY1" fmla="*/ 29974 h 60474"/>
                  <a:gd name="connsiteX2" fmla="*/ 25367 w 283259"/>
                  <a:gd name="connsiteY2" fmla="*/ 227 h 60474"/>
                  <a:gd name="connsiteX3" fmla="*/ 231953 w 283259"/>
                  <a:gd name="connsiteY3" fmla="*/ 0 h 60474"/>
                </a:gdLst>
                <a:ahLst/>
                <a:cxnLst>
                  <a:cxn ang="0">
                    <a:pos x="connsiteX0" y="connsiteY0"/>
                  </a:cxn>
                  <a:cxn ang="0">
                    <a:pos x="connsiteX1" y="connsiteY1"/>
                  </a:cxn>
                  <a:cxn ang="0">
                    <a:pos x="connsiteX2" y="connsiteY2"/>
                  </a:cxn>
                  <a:cxn ang="0">
                    <a:pos x="connsiteX3" y="connsiteY3"/>
                  </a:cxn>
                </a:cxnLst>
                <a:rect l="l" t="t" r="r" b="b"/>
                <a:pathLst>
                  <a:path w="283259" h="60474">
                    <a:moveTo>
                      <a:pt x="283260" y="60474"/>
                    </a:moveTo>
                    <a:lnTo>
                      <a:pt x="0" y="29974"/>
                    </a:lnTo>
                    <a:lnTo>
                      <a:pt x="25367" y="227"/>
                    </a:lnTo>
                    <a:lnTo>
                      <a:pt x="231953" y="0"/>
                    </a:lnTo>
                    <a:close/>
                  </a:path>
                </a:pathLst>
              </a:custGeom>
              <a:solidFill>
                <a:srgbClr val="BADBF4"/>
              </a:solidFill>
              <a:ln w="8096"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62010DD7-9B07-FB56-478D-1AA8E5ACED89}"/>
                  </a:ext>
                </a:extLst>
              </p:cNvPr>
              <p:cNvSpPr/>
              <p:nvPr/>
            </p:nvSpPr>
            <p:spPr>
              <a:xfrm>
                <a:off x="4582597" y="1919315"/>
                <a:ext cx="303933" cy="463105"/>
              </a:xfrm>
              <a:custGeom>
                <a:avLst/>
                <a:gdLst>
                  <a:gd name="connsiteX0" fmla="*/ 303933 w 303933"/>
                  <a:gd name="connsiteY0" fmla="*/ 435578 h 463105"/>
                  <a:gd name="connsiteX1" fmla="*/ 276487 w 303933"/>
                  <a:gd name="connsiteY1" fmla="*/ 462863 h 463105"/>
                  <a:gd name="connsiteX2" fmla="*/ 27446 w 303933"/>
                  <a:gd name="connsiteY2" fmla="*/ 463106 h 463105"/>
                  <a:gd name="connsiteX3" fmla="*/ 0 w 303933"/>
                  <a:gd name="connsiteY3" fmla="*/ 435416 h 463105"/>
                  <a:gd name="connsiteX4" fmla="*/ 27446 w 303933"/>
                  <a:gd name="connsiteY4" fmla="*/ 408213 h 463105"/>
                  <a:gd name="connsiteX5" fmla="*/ 28094 w 303933"/>
                  <a:gd name="connsiteY5" fmla="*/ 408213 h 463105"/>
                  <a:gd name="connsiteX6" fmla="*/ 27932 w 303933"/>
                  <a:gd name="connsiteY6" fmla="*/ 279725 h 463105"/>
                  <a:gd name="connsiteX7" fmla="*/ 92864 w 303933"/>
                  <a:gd name="connsiteY7" fmla="*/ 199815 h 463105"/>
                  <a:gd name="connsiteX8" fmla="*/ 92702 w 303933"/>
                  <a:gd name="connsiteY8" fmla="*/ 59184 h 463105"/>
                  <a:gd name="connsiteX9" fmla="*/ 152209 w 303933"/>
                  <a:gd name="connsiteY9" fmla="*/ 0 h 463105"/>
                  <a:gd name="connsiteX10" fmla="*/ 211150 w 303933"/>
                  <a:gd name="connsiteY10" fmla="*/ 59265 h 463105"/>
                  <a:gd name="connsiteX11" fmla="*/ 211312 w 303933"/>
                  <a:gd name="connsiteY11" fmla="*/ 199168 h 463105"/>
                  <a:gd name="connsiteX12" fmla="*/ 278835 w 303933"/>
                  <a:gd name="connsiteY12" fmla="*/ 279887 h 463105"/>
                  <a:gd name="connsiteX13" fmla="*/ 278997 w 303933"/>
                  <a:gd name="connsiteY13" fmla="*/ 408051 h 463105"/>
                  <a:gd name="connsiteX14" fmla="*/ 303933 w 303933"/>
                  <a:gd name="connsiteY14" fmla="*/ 435578 h 46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3933" h="463105">
                    <a:moveTo>
                      <a:pt x="303933" y="435578"/>
                    </a:moveTo>
                    <a:cubicBezTo>
                      <a:pt x="303933" y="450718"/>
                      <a:pt x="291627" y="462863"/>
                      <a:pt x="276487" y="462863"/>
                    </a:cubicBezTo>
                    <a:lnTo>
                      <a:pt x="27446" y="463106"/>
                    </a:lnTo>
                    <a:cubicBezTo>
                      <a:pt x="12306" y="463106"/>
                      <a:pt x="0" y="450556"/>
                      <a:pt x="0" y="435416"/>
                    </a:cubicBezTo>
                    <a:cubicBezTo>
                      <a:pt x="0" y="420276"/>
                      <a:pt x="12306" y="408213"/>
                      <a:pt x="27446" y="408213"/>
                    </a:cubicBezTo>
                    <a:lnTo>
                      <a:pt x="28094" y="408213"/>
                    </a:lnTo>
                    <a:lnTo>
                      <a:pt x="27932" y="279725"/>
                    </a:lnTo>
                    <a:cubicBezTo>
                      <a:pt x="27932" y="240459"/>
                      <a:pt x="55864" y="207669"/>
                      <a:pt x="92864" y="199815"/>
                    </a:cubicBezTo>
                    <a:lnTo>
                      <a:pt x="92702" y="59184"/>
                    </a:lnTo>
                    <a:cubicBezTo>
                      <a:pt x="92702" y="26475"/>
                      <a:pt x="119501" y="0"/>
                      <a:pt x="152209" y="0"/>
                    </a:cubicBezTo>
                    <a:cubicBezTo>
                      <a:pt x="184919" y="0"/>
                      <a:pt x="211150" y="26555"/>
                      <a:pt x="211150" y="59265"/>
                    </a:cubicBezTo>
                    <a:lnTo>
                      <a:pt x="211312" y="199168"/>
                    </a:lnTo>
                    <a:cubicBezTo>
                      <a:pt x="249770" y="205807"/>
                      <a:pt x="278916" y="239487"/>
                      <a:pt x="278835" y="279887"/>
                    </a:cubicBezTo>
                    <a:lnTo>
                      <a:pt x="278997" y="408051"/>
                    </a:lnTo>
                    <a:cubicBezTo>
                      <a:pt x="293003" y="409265"/>
                      <a:pt x="304014" y="421248"/>
                      <a:pt x="303933" y="435578"/>
                    </a:cubicBezTo>
                    <a:close/>
                  </a:path>
                </a:pathLst>
              </a:custGeom>
              <a:solidFill>
                <a:srgbClr val="7CB5DE"/>
              </a:solidFill>
              <a:ln w="8096"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0E0A5715-F101-E33E-2C51-31DFE56ADF23}"/>
                  </a:ext>
                </a:extLst>
              </p:cNvPr>
              <p:cNvSpPr/>
              <p:nvPr/>
            </p:nvSpPr>
            <p:spPr>
              <a:xfrm rot="-3782">
                <a:off x="4529185" y="2648819"/>
                <a:ext cx="418647" cy="337042"/>
              </a:xfrm>
              <a:custGeom>
                <a:avLst/>
                <a:gdLst>
                  <a:gd name="connsiteX0" fmla="*/ 0 w 418647"/>
                  <a:gd name="connsiteY0" fmla="*/ 0 h 337042"/>
                  <a:gd name="connsiteX1" fmla="*/ 418647 w 418647"/>
                  <a:gd name="connsiteY1" fmla="*/ 0 h 337042"/>
                  <a:gd name="connsiteX2" fmla="*/ 418647 w 418647"/>
                  <a:gd name="connsiteY2" fmla="*/ 337042 h 337042"/>
                  <a:gd name="connsiteX3" fmla="*/ 0 w 418647"/>
                  <a:gd name="connsiteY3" fmla="*/ 337042 h 337042"/>
                </a:gdLst>
                <a:ahLst/>
                <a:cxnLst>
                  <a:cxn ang="0">
                    <a:pos x="connsiteX0" y="connsiteY0"/>
                  </a:cxn>
                  <a:cxn ang="0">
                    <a:pos x="connsiteX1" y="connsiteY1"/>
                  </a:cxn>
                  <a:cxn ang="0">
                    <a:pos x="connsiteX2" y="connsiteY2"/>
                  </a:cxn>
                  <a:cxn ang="0">
                    <a:pos x="connsiteX3" y="connsiteY3"/>
                  </a:cxn>
                </a:cxnLst>
                <a:rect l="l" t="t" r="r" b="b"/>
                <a:pathLst>
                  <a:path w="418647" h="337042">
                    <a:moveTo>
                      <a:pt x="0" y="0"/>
                    </a:moveTo>
                    <a:lnTo>
                      <a:pt x="418647" y="0"/>
                    </a:lnTo>
                    <a:lnTo>
                      <a:pt x="418647" y="337042"/>
                    </a:lnTo>
                    <a:lnTo>
                      <a:pt x="0" y="337042"/>
                    </a:lnTo>
                    <a:close/>
                  </a:path>
                </a:pathLst>
              </a:custGeom>
              <a:solidFill>
                <a:srgbClr val="86C2EB"/>
              </a:solidFill>
              <a:ln w="8096" cap="flat">
                <a:noFill/>
                <a:prstDash val="solid"/>
                <a:miter/>
              </a:ln>
            </p:spPr>
            <p:txBody>
              <a:bodyPr rtlCol="0" anchor="ctr"/>
              <a:lstStyle/>
              <a:p>
                <a:endParaRPr lang="nl-NL"/>
              </a:p>
            </p:txBody>
          </p:sp>
        </p:grpSp>
        <p:grpSp>
          <p:nvGrpSpPr>
            <p:cNvPr id="184" name="Graphic 2">
              <a:extLst>
                <a:ext uri="{FF2B5EF4-FFF2-40B4-BE49-F238E27FC236}">
                  <a16:creationId xmlns:a16="http://schemas.microsoft.com/office/drawing/2014/main" id="{C3CD1E02-2986-8C12-DA10-987FCEDFEC55}"/>
                </a:ext>
              </a:extLst>
            </p:cNvPr>
            <p:cNvGrpSpPr/>
            <p:nvPr userDrawn="1"/>
          </p:nvGrpSpPr>
          <p:grpSpPr>
            <a:xfrm rot="254486">
              <a:off x="11176166" y="199275"/>
              <a:ext cx="261520" cy="1147781"/>
              <a:chOff x="7116567" y="1919305"/>
              <a:chExt cx="259470" cy="1300172"/>
            </a:xfrm>
          </p:grpSpPr>
          <p:sp>
            <p:nvSpPr>
              <p:cNvPr id="185" name="Vrije vorm 184">
                <a:extLst>
                  <a:ext uri="{FF2B5EF4-FFF2-40B4-BE49-F238E27FC236}">
                    <a16:creationId xmlns:a16="http://schemas.microsoft.com/office/drawing/2014/main" id="{975FEE95-9EDB-46CF-E0FD-4407456B3C2C}"/>
                  </a:ext>
                </a:extLst>
              </p:cNvPr>
              <p:cNvSpPr/>
              <p:nvPr/>
            </p:nvSpPr>
            <p:spPr>
              <a:xfrm>
                <a:off x="7235433" y="3010029"/>
                <a:ext cx="21646" cy="209448"/>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BF4"/>
              </a:solidFill>
              <a:ln w="8096"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CCDAF41E-91BB-9321-9AC3-D90740926AE0}"/>
                  </a:ext>
                </a:extLst>
              </p:cNvPr>
              <p:cNvSpPr/>
              <p:nvPr/>
            </p:nvSpPr>
            <p:spPr>
              <a:xfrm>
                <a:off x="7138216" y="1919305"/>
                <a:ext cx="216176" cy="220057"/>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30297C4A-A92D-7888-6AD1-81670911FA05}"/>
                  </a:ext>
                </a:extLst>
              </p:cNvPr>
              <p:cNvSpPr/>
              <p:nvPr/>
            </p:nvSpPr>
            <p:spPr>
              <a:xfrm>
                <a:off x="7159825" y="2175066"/>
                <a:ext cx="173017" cy="323363"/>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26762222-8D9A-5C73-F4BD-3318B306F8A4}"/>
                  </a:ext>
                </a:extLst>
              </p:cNvPr>
              <p:cNvSpPr/>
              <p:nvPr/>
            </p:nvSpPr>
            <p:spPr>
              <a:xfrm>
                <a:off x="7116567" y="2139119"/>
                <a:ext cx="259470" cy="323363"/>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D1E7F8"/>
              </a:solidFill>
              <a:ln w="8096"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7BEA46A4-CE7B-3828-7FD6-55837AE9E88E}"/>
                  </a:ext>
                </a:extLst>
              </p:cNvPr>
              <p:cNvSpPr/>
              <p:nvPr/>
            </p:nvSpPr>
            <p:spPr>
              <a:xfrm>
                <a:off x="7159796" y="2498406"/>
                <a:ext cx="172991" cy="359077"/>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6066DBBC-0343-3FFB-C511-77631A09EBB4}"/>
                  </a:ext>
                </a:extLst>
              </p:cNvPr>
              <p:cNvSpPr/>
              <p:nvPr/>
            </p:nvSpPr>
            <p:spPr>
              <a:xfrm>
                <a:off x="7192218" y="2848430"/>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912151F6-8A35-1A62-A0AB-0B763CA6B02D}"/>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a:p>
            </p:txBody>
          </p:sp>
        </p:grpSp>
        <p:sp>
          <p:nvSpPr>
            <p:cNvPr id="192" name="Rechthoek 191">
              <a:extLst>
                <a:ext uri="{FF2B5EF4-FFF2-40B4-BE49-F238E27FC236}">
                  <a16:creationId xmlns:a16="http://schemas.microsoft.com/office/drawing/2014/main" id="{268CFA18-C32D-F6F1-56E2-33B002A2BF81}"/>
                </a:ext>
              </a:extLst>
            </p:cNvPr>
            <p:cNvSpPr/>
            <p:nvPr userDrawn="1"/>
          </p:nvSpPr>
          <p:spPr>
            <a:xfrm>
              <a:off x="0" y="-6371"/>
              <a:ext cx="12193588" cy="1648308"/>
            </a:xfrm>
            <a:prstGeom prst="rect">
              <a:avLst/>
            </a:prstGeom>
            <a:gradFill>
              <a:gsLst>
                <a:gs pos="100000">
                  <a:schemeClr val="tx2">
                    <a:lumMod val="75000"/>
                    <a:alpha val="0"/>
                  </a:schemeClr>
                </a:gs>
                <a:gs pos="4000">
                  <a:schemeClr val="tx2"/>
                </a:gs>
              </a:gsLst>
              <a:lin ang="54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212" name="Rechthoek 211">
            <a:extLst>
              <a:ext uri="{FF2B5EF4-FFF2-40B4-BE49-F238E27FC236}">
                <a16:creationId xmlns:a16="http://schemas.microsoft.com/office/drawing/2014/main" id="{19349D08-9853-B29D-2FFA-6DB041FB8910}"/>
              </a:ext>
            </a:extLst>
          </p:cNvPr>
          <p:cNvSpPr/>
          <p:nvPr userDrawn="1"/>
        </p:nvSpPr>
        <p:spPr>
          <a:xfrm>
            <a:off x="0" y="6735600"/>
            <a:ext cx="12193588" cy="122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 name="Tijdelijke aanduiding voor afbeelding 2">
            <a:extLst>
              <a:ext uri="{FF2B5EF4-FFF2-40B4-BE49-F238E27FC236}">
                <a16:creationId xmlns:a16="http://schemas.microsoft.com/office/drawing/2014/main" id="{6CB44315-2B30-93F6-70A3-3ACD82301FB1}"/>
              </a:ext>
            </a:extLst>
          </p:cNvPr>
          <p:cNvSpPr>
            <a:spLocks noGrp="1" noChangeAspect="1"/>
          </p:cNvSpPr>
          <p:nvPr>
            <p:ph type="pic" sz="quarter" idx="22" hasCustomPrompt="1"/>
          </p:nvPr>
        </p:nvSpPr>
        <p:spPr>
          <a:xfrm>
            <a:off x="9541301" y="1919948"/>
            <a:ext cx="1682508" cy="1683699"/>
          </a:xfrm>
          <a:prstGeom prst="ellipse">
            <a:avLst/>
          </a:prstGeom>
          <a:solidFill>
            <a:schemeClr val="tx2"/>
          </a:solidFill>
          <a:ln w="38100">
            <a:solidFill>
              <a:schemeClr val="bg1"/>
            </a:solidFill>
          </a:ln>
          <a:effectLst>
            <a:outerShdw blurRad="508000" dir="2700000" algn="tl" rotWithShape="0">
              <a:schemeClr val="tx2">
                <a:lumMod val="50000"/>
                <a:alpha val="30000"/>
              </a:schemeClr>
            </a:outerShdw>
          </a:effectLst>
        </p:spPr>
        <p:txBody>
          <a:bodyPr anchor="ctr" anchorCtr="0"/>
          <a:lstStyle>
            <a:lvl1pPr marL="0" indent="0" algn="ctr">
              <a:buNone/>
              <a:defRPr sz="1600">
                <a:solidFill>
                  <a:schemeClr val="bg1"/>
                </a:solidFill>
              </a:defRPr>
            </a:lvl1pPr>
          </a:lstStyle>
          <a:p>
            <a:r>
              <a:rPr lang="nl-NL"/>
              <a:t>Afbeelding invoegen</a:t>
            </a:r>
          </a:p>
        </p:txBody>
      </p:sp>
      <p:sp>
        <p:nvSpPr>
          <p:cNvPr id="4" name="Tijdelijke aanduiding voor tekst 6">
            <a:extLst>
              <a:ext uri="{FF2B5EF4-FFF2-40B4-BE49-F238E27FC236}">
                <a16:creationId xmlns:a16="http://schemas.microsoft.com/office/drawing/2014/main" id="{9040FF44-F182-2BBB-BBC8-FCA36FD332D7}"/>
              </a:ext>
            </a:extLst>
          </p:cNvPr>
          <p:cNvSpPr>
            <a:spLocks noGrp="1"/>
          </p:cNvSpPr>
          <p:nvPr>
            <p:ph type="body" sz="quarter" idx="23" hasCustomPrompt="1"/>
          </p:nvPr>
        </p:nvSpPr>
        <p:spPr>
          <a:xfrm>
            <a:off x="3324647" y="4047508"/>
            <a:ext cx="2693636" cy="360153"/>
          </a:xfrm>
        </p:spPr>
        <p:txBody>
          <a:bodyPr/>
          <a:lstStyle>
            <a:lvl1pPr marL="0" indent="0" algn="ctr">
              <a:buNone/>
              <a:defRPr sz="2000">
                <a:solidFill>
                  <a:schemeClr val="bg1"/>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Naam</a:t>
            </a:r>
          </a:p>
        </p:txBody>
      </p:sp>
      <p:sp>
        <p:nvSpPr>
          <p:cNvPr id="5" name="Tijdelijke aanduiding voor tekst 6">
            <a:extLst>
              <a:ext uri="{FF2B5EF4-FFF2-40B4-BE49-F238E27FC236}">
                <a16:creationId xmlns:a16="http://schemas.microsoft.com/office/drawing/2014/main" id="{3F547B1F-FC02-2956-9602-1C38F7A27D0C}"/>
              </a:ext>
            </a:extLst>
          </p:cNvPr>
          <p:cNvSpPr>
            <a:spLocks noGrp="1"/>
          </p:cNvSpPr>
          <p:nvPr>
            <p:ph type="body" sz="quarter" idx="24" hasCustomPrompt="1"/>
          </p:nvPr>
        </p:nvSpPr>
        <p:spPr>
          <a:xfrm>
            <a:off x="3324647" y="4455454"/>
            <a:ext cx="2693636" cy="253886"/>
          </a:xfrm>
        </p:spPr>
        <p:txBody>
          <a:bodyPr/>
          <a:lstStyle>
            <a:lvl1pPr marL="0" indent="0" algn="ctr">
              <a:buNone/>
              <a:defRPr sz="1800">
                <a:solidFill>
                  <a:schemeClr val="bg1">
                    <a:alpha val="75000"/>
                  </a:schemeClr>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Organisatie</a:t>
            </a:r>
          </a:p>
        </p:txBody>
      </p:sp>
      <p:sp>
        <p:nvSpPr>
          <p:cNvPr id="6" name="Tijdelijke aanduiding voor tekst 6">
            <a:extLst>
              <a:ext uri="{FF2B5EF4-FFF2-40B4-BE49-F238E27FC236}">
                <a16:creationId xmlns:a16="http://schemas.microsoft.com/office/drawing/2014/main" id="{0119A5F6-1F56-738F-F85F-0926825C62B0}"/>
              </a:ext>
            </a:extLst>
          </p:cNvPr>
          <p:cNvSpPr>
            <a:spLocks noGrp="1"/>
          </p:cNvSpPr>
          <p:nvPr>
            <p:ph type="body" sz="quarter" idx="25" hasCustomPrompt="1"/>
          </p:nvPr>
        </p:nvSpPr>
        <p:spPr>
          <a:xfrm>
            <a:off x="6175306" y="4047508"/>
            <a:ext cx="2693636" cy="360153"/>
          </a:xfrm>
        </p:spPr>
        <p:txBody>
          <a:bodyPr/>
          <a:lstStyle>
            <a:lvl1pPr marL="0" indent="0" algn="ctr">
              <a:buNone/>
              <a:defRPr sz="2000">
                <a:solidFill>
                  <a:schemeClr val="bg1"/>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Naam</a:t>
            </a:r>
          </a:p>
        </p:txBody>
      </p:sp>
      <p:sp>
        <p:nvSpPr>
          <p:cNvPr id="8" name="Tijdelijke aanduiding voor tekst 6">
            <a:extLst>
              <a:ext uri="{FF2B5EF4-FFF2-40B4-BE49-F238E27FC236}">
                <a16:creationId xmlns:a16="http://schemas.microsoft.com/office/drawing/2014/main" id="{E5268265-8B58-FDC6-D14B-4E479718A370}"/>
              </a:ext>
            </a:extLst>
          </p:cNvPr>
          <p:cNvSpPr>
            <a:spLocks noGrp="1"/>
          </p:cNvSpPr>
          <p:nvPr>
            <p:ph type="body" sz="quarter" idx="26" hasCustomPrompt="1"/>
          </p:nvPr>
        </p:nvSpPr>
        <p:spPr>
          <a:xfrm>
            <a:off x="6175306" y="4455454"/>
            <a:ext cx="2693636" cy="253886"/>
          </a:xfrm>
        </p:spPr>
        <p:txBody>
          <a:bodyPr/>
          <a:lstStyle>
            <a:lvl1pPr marL="0" indent="0" algn="ctr">
              <a:buNone/>
              <a:defRPr sz="1800">
                <a:solidFill>
                  <a:schemeClr val="bg1">
                    <a:alpha val="75000"/>
                  </a:schemeClr>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Organisatie</a:t>
            </a:r>
          </a:p>
        </p:txBody>
      </p:sp>
      <p:sp>
        <p:nvSpPr>
          <p:cNvPr id="9" name="Tijdelijke aanduiding voor tekst 6">
            <a:extLst>
              <a:ext uri="{FF2B5EF4-FFF2-40B4-BE49-F238E27FC236}">
                <a16:creationId xmlns:a16="http://schemas.microsoft.com/office/drawing/2014/main" id="{E14C347F-5471-C296-E1C0-83FCDE525E26}"/>
              </a:ext>
            </a:extLst>
          </p:cNvPr>
          <p:cNvSpPr>
            <a:spLocks noGrp="1"/>
          </p:cNvSpPr>
          <p:nvPr>
            <p:ph type="body" sz="quarter" idx="27" hasCustomPrompt="1"/>
          </p:nvPr>
        </p:nvSpPr>
        <p:spPr>
          <a:xfrm>
            <a:off x="9035737" y="4047508"/>
            <a:ext cx="2693636" cy="360153"/>
          </a:xfrm>
        </p:spPr>
        <p:txBody>
          <a:bodyPr/>
          <a:lstStyle>
            <a:lvl1pPr marL="0" indent="0" algn="ctr">
              <a:buNone/>
              <a:defRPr sz="2000">
                <a:solidFill>
                  <a:schemeClr val="bg1"/>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Naam</a:t>
            </a:r>
          </a:p>
        </p:txBody>
      </p:sp>
      <p:sp>
        <p:nvSpPr>
          <p:cNvPr id="10" name="Tijdelijke aanduiding voor tekst 6">
            <a:extLst>
              <a:ext uri="{FF2B5EF4-FFF2-40B4-BE49-F238E27FC236}">
                <a16:creationId xmlns:a16="http://schemas.microsoft.com/office/drawing/2014/main" id="{01B77392-5F68-7A28-FBB8-13E4FEB88FF5}"/>
              </a:ext>
            </a:extLst>
          </p:cNvPr>
          <p:cNvSpPr>
            <a:spLocks noGrp="1"/>
          </p:cNvSpPr>
          <p:nvPr>
            <p:ph type="body" sz="quarter" idx="28" hasCustomPrompt="1"/>
          </p:nvPr>
        </p:nvSpPr>
        <p:spPr>
          <a:xfrm>
            <a:off x="9035737" y="4455454"/>
            <a:ext cx="2693636" cy="253886"/>
          </a:xfrm>
        </p:spPr>
        <p:txBody>
          <a:bodyPr/>
          <a:lstStyle>
            <a:lvl1pPr marL="0" indent="0" algn="ctr">
              <a:buNone/>
              <a:defRPr sz="1800">
                <a:solidFill>
                  <a:schemeClr val="bg1">
                    <a:alpha val="75000"/>
                  </a:schemeClr>
                </a:solidFill>
              </a:defRPr>
            </a:lvl1pPr>
            <a:lvl2pPr marL="479988" indent="0" algn="ctr">
              <a:buNone/>
              <a:defRPr>
                <a:solidFill>
                  <a:schemeClr val="bg1"/>
                </a:solidFill>
              </a:defRPr>
            </a:lvl2pPr>
            <a:lvl3pPr marL="815979" indent="0" algn="ctr">
              <a:buNone/>
              <a:defRPr>
                <a:solidFill>
                  <a:schemeClr val="bg1"/>
                </a:solidFill>
              </a:defRPr>
            </a:lvl3pPr>
            <a:lvl4pPr marL="1151971" indent="0" algn="ctr">
              <a:buNone/>
              <a:defRPr>
                <a:solidFill>
                  <a:schemeClr val="bg1"/>
                </a:solidFill>
              </a:defRPr>
            </a:lvl4pPr>
            <a:lvl5pPr marL="1487962" indent="0" algn="ctr">
              <a:buNone/>
              <a:defRPr>
                <a:solidFill>
                  <a:schemeClr val="bg1"/>
                </a:solidFill>
              </a:defRPr>
            </a:lvl5pPr>
          </a:lstStyle>
          <a:p>
            <a:pPr lvl="0"/>
            <a:r>
              <a:rPr lang="nl-NL"/>
              <a:t>Organisatie</a:t>
            </a:r>
          </a:p>
        </p:txBody>
      </p:sp>
    </p:spTree>
    <p:extLst>
      <p:ext uri="{BB962C8B-B14F-4D97-AF65-F5344CB8AC3E}">
        <p14:creationId xmlns:p14="http://schemas.microsoft.com/office/powerpoint/2010/main" val="38105501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kstpagina">
    <p:spTree>
      <p:nvGrpSpPr>
        <p:cNvPr id="1" name=""/>
        <p:cNvGrpSpPr/>
        <p:nvPr/>
      </p:nvGrpSpPr>
      <p:grpSpPr>
        <a:xfrm>
          <a:off x="0" y="0"/>
          <a:ext cx="0" cy="0"/>
          <a:chOff x="0" y="0"/>
          <a:chExt cx="0" cy="0"/>
        </a:xfrm>
      </p:grpSpPr>
      <p:sp>
        <p:nvSpPr>
          <p:cNvPr id="2" name="Title 1"/>
          <p:cNvSpPr>
            <a:spLocks noGrp="1"/>
          </p:cNvSpPr>
          <p:nvPr>
            <p:ph type="title"/>
          </p:nvPr>
        </p:nvSpPr>
        <p:spPr>
          <a:xfrm>
            <a:off x="864113" y="528000"/>
            <a:ext cx="10465362" cy="624000"/>
          </a:xfrm>
        </p:spPr>
        <p:txBody>
          <a:bodyPr/>
          <a:lstStyle/>
          <a:p>
            <a:r>
              <a:rPr lang="nl-NL"/>
              <a:t>Klik om stijl te bewerken</a:t>
            </a:r>
            <a:endParaRPr lang="en-US"/>
          </a:p>
        </p:txBody>
      </p:sp>
      <p:sp>
        <p:nvSpPr>
          <p:cNvPr id="3" name="Content Placeholder 2"/>
          <p:cNvSpPr>
            <a:spLocks noGrp="1"/>
          </p:cNvSpPr>
          <p:nvPr>
            <p:ph idx="1"/>
          </p:nvPr>
        </p:nvSpPr>
        <p:spPr>
          <a:xfrm>
            <a:off x="864113" y="1344000"/>
            <a:ext cx="10465363" cy="4450625"/>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grpSp>
        <p:nvGrpSpPr>
          <p:cNvPr id="5" name="Graphic 2">
            <a:extLst>
              <a:ext uri="{FF2B5EF4-FFF2-40B4-BE49-F238E27FC236}">
                <a16:creationId xmlns:a16="http://schemas.microsoft.com/office/drawing/2014/main" id="{4C82D25A-B233-0433-1113-FD2C4ADC2CF1}"/>
              </a:ext>
            </a:extLst>
          </p:cNvPr>
          <p:cNvGrpSpPr>
            <a:grpSpLocks noChangeAspect="1"/>
          </p:cNvGrpSpPr>
          <p:nvPr userDrawn="1"/>
        </p:nvGrpSpPr>
        <p:grpSpPr>
          <a:xfrm>
            <a:off x="8268734" y="6047720"/>
            <a:ext cx="3698154" cy="442443"/>
            <a:chOff x="879392" y="2827824"/>
            <a:chExt cx="10618826" cy="1270425"/>
          </a:xfrm>
        </p:grpSpPr>
        <p:grpSp>
          <p:nvGrpSpPr>
            <p:cNvPr id="6" name="Graphic 2">
              <a:extLst>
                <a:ext uri="{FF2B5EF4-FFF2-40B4-BE49-F238E27FC236}">
                  <a16:creationId xmlns:a16="http://schemas.microsoft.com/office/drawing/2014/main" id="{8653096F-3533-56F8-B0C9-786E73350CD5}"/>
                </a:ext>
              </a:extLst>
            </p:cNvPr>
            <p:cNvGrpSpPr/>
            <p:nvPr/>
          </p:nvGrpSpPr>
          <p:grpSpPr>
            <a:xfrm>
              <a:off x="1256680" y="3091869"/>
              <a:ext cx="853236" cy="630087"/>
              <a:chOff x="1256680" y="3091869"/>
              <a:chExt cx="853236" cy="630087"/>
            </a:xfrm>
          </p:grpSpPr>
          <p:sp>
            <p:nvSpPr>
              <p:cNvPr id="64" name="Vrije vorm 63">
                <a:extLst>
                  <a:ext uri="{FF2B5EF4-FFF2-40B4-BE49-F238E27FC236}">
                    <a16:creationId xmlns:a16="http://schemas.microsoft.com/office/drawing/2014/main" id="{0EDDC3FC-311F-6105-CC43-CEBCFB545DAB}"/>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0C0EBF8B-589F-5058-C715-EE61A70278A0}"/>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035E4C4D-FFC5-CC83-EB6A-682C84903467}"/>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531492D5-7407-03C7-355A-1EA6DA8966B9}"/>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90C41967-723C-1BC0-DCEB-2BB1750EBA59}"/>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5E6EEEAA-C8C0-39D2-E6E8-72BA2BEA96A2}"/>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7" name="Graphic 2">
              <a:extLst>
                <a:ext uri="{FF2B5EF4-FFF2-40B4-BE49-F238E27FC236}">
                  <a16:creationId xmlns:a16="http://schemas.microsoft.com/office/drawing/2014/main" id="{8B9C8492-0A4F-3B34-C684-166BB40BA836}"/>
                </a:ext>
              </a:extLst>
            </p:cNvPr>
            <p:cNvGrpSpPr/>
            <p:nvPr/>
          </p:nvGrpSpPr>
          <p:grpSpPr>
            <a:xfrm>
              <a:off x="2591781" y="3013012"/>
              <a:ext cx="8906436" cy="574254"/>
              <a:chOff x="2591781" y="3013012"/>
              <a:chExt cx="8906436" cy="574254"/>
            </a:xfrm>
            <a:solidFill>
              <a:srgbClr val="005184"/>
            </a:solidFill>
          </p:grpSpPr>
          <p:sp>
            <p:nvSpPr>
              <p:cNvPr id="38" name="Vrije vorm 37">
                <a:extLst>
                  <a:ext uri="{FF2B5EF4-FFF2-40B4-BE49-F238E27FC236}">
                    <a16:creationId xmlns:a16="http://schemas.microsoft.com/office/drawing/2014/main" id="{9B832237-33E0-0C28-03BE-8953B42B9BDF}"/>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5EF28968-08BE-D79E-1780-F62B58559E9E}"/>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D6AEC9C2-DC18-B6EB-0C9A-42E18FD7EE5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2FC2E368-5A3C-B7CE-20E3-EC0598F30C8B}"/>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A765E2B8-D993-3DCF-92EE-5D7E206FA25B}"/>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D7F4D4B-656C-1632-7388-83C831CCB568}"/>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FA4B7BE6-1B77-1028-BF7E-E9859A74E102}"/>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2533DE8E-3C24-D17E-A998-0D200A9598AE}"/>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97FE5E45-B777-79BD-170E-958290299C50}"/>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238888F3-92A1-44A5-17E8-9B7943D753AA}"/>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8D926D22-341A-0904-C1B4-81C48415A3E9}"/>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39487821-614F-1F8D-2331-43E6003850A6}"/>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2B57C229-5E37-271F-F74D-CACC210B7C40}"/>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B92CEE39-3224-4358-572E-47CB0E31E783}"/>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951A8AFB-EA9A-1601-4DFE-1388D9D54105}"/>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8AE4758A-0746-FEB0-A33B-1A735F4A42B6}"/>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68E7A5E1-422F-087B-F8D7-0A8F15B51899}"/>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C2C584ED-BB3E-8BE4-71D4-84B30384A997}"/>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90B09454-81BE-52CD-22D1-9B21C7427795}"/>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A5676831-366A-064F-3D49-B9FA57DECC78}"/>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5AD73179-3294-2B56-37B6-12491B51C2A6}"/>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F28ED9A1-2CE3-E964-CC75-BE0C3D34A258}"/>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36F25FE6-D27D-352E-6F9F-645B134F3698}"/>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01559C7E-D80E-7A40-B51D-A5FE71282818}"/>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5082A66A-D20C-C0CE-57BF-92AFD94975B3}"/>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33429D39-F0FF-A29D-41E3-74C9E738993B}"/>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8" name="Graphic 2">
              <a:extLst>
                <a:ext uri="{FF2B5EF4-FFF2-40B4-BE49-F238E27FC236}">
                  <a16:creationId xmlns:a16="http://schemas.microsoft.com/office/drawing/2014/main" id="{54F024E6-F8BE-C01D-FEEC-66A643FE53DA}"/>
                </a:ext>
              </a:extLst>
            </p:cNvPr>
            <p:cNvGrpSpPr/>
            <p:nvPr/>
          </p:nvGrpSpPr>
          <p:grpSpPr>
            <a:xfrm>
              <a:off x="2582296" y="3655179"/>
              <a:ext cx="5270759" cy="237639"/>
              <a:chOff x="2582296" y="3655179"/>
              <a:chExt cx="5270759" cy="237639"/>
            </a:xfrm>
            <a:solidFill>
              <a:srgbClr val="005184"/>
            </a:solidFill>
          </p:grpSpPr>
          <p:sp>
            <p:nvSpPr>
              <p:cNvPr id="10" name="Vrije vorm 9">
                <a:extLst>
                  <a:ext uri="{FF2B5EF4-FFF2-40B4-BE49-F238E27FC236}">
                    <a16:creationId xmlns:a16="http://schemas.microsoft.com/office/drawing/2014/main" id="{93432658-D199-3AAC-13FC-A132C9121758}"/>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A195D2FB-620D-B57A-AB74-DA0363C96E87}"/>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9A9AE860-F717-F409-091A-3194E664EEF3}"/>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B2820788-A419-470E-4574-4EBA64C5CF38}"/>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7C01004C-261B-5078-E623-A3642994088C}"/>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0395F7F7-8913-38D5-7E5D-E7C48C88213F}"/>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E324BFB2-A657-30AD-8477-D331022F660B}"/>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36C31699-72EE-0A54-3B5F-C3F25C29003D}"/>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8BA8BB7B-0368-C0D8-7864-923C61F3DEE6}"/>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3E1C85E3-3171-B537-1551-82754AFD35AE}"/>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EE13F267-A5A4-A23D-4FEF-2E95D0B35AB6}"/>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BA1909AF-E421-13E7-5FD8-95B9917D2C4D}"/>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55AEA95C-9ED4-DD66-F173-6E23C9405709}"/>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E9A4729E-020C-3684-F5C8-9D009E464499}"/>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834A8552-B32B-6086-6D7E-F89D6C14DCEF}"/>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CFEC1D1F-EC65-BA16-B764-495DBEAA5DD2}"/>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528EDB80-D436-A569-747A-46F75993FBD3}"/>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EFFF6426-D34A-06A5-7DB2-A98734439601}"/>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40EC9BF7-A180-C2EB-3101-812183A4E884}"/>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3AB7AA6E-A73A-83F7-ACF5-E294D22B5526}"/>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5F4D2269-325E-D56F-8599-6C95561E24E7}"/>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CBD67926-A452-8D67-0E5D-0EEE97ED2474}"/>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8E8B11E6-9AC8-ECDB-74B4-4B509A738E14}"/>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F4D98781-22E4-8A25-403E-B71FB46561A4}"/>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B86EEB2B-ACEF-B59D-7D90-85D4F584BA2B}"/>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333C08EB-CAE3-C259-F815-686815694766}"/>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4B27C8C-37B7-52B9-3A4B-E9FB5C233754}"/>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D7825DA8-B877-0A01-F53E-DAB11AABB7CF}"/>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9" name="Vrije vorm 8">
              <a:extLst>
                <a:ext uri="{FF2B5EF4-FFF2-40B4-BE49-F238E27FC236}">
                  <a16:creationId xmlns:a16="http://schemas.microsoft.com/office/drawing/2014/main" id="{126C4A37-DB49-0BBD-02F5-49D9723890E4}"/>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17743000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kstpagina-tussenkopje">
    <p:spTree>
      <p:nvGrpSpPr>
        <p:cNvPr id="1" name=""/>
        <p:cNvGrpSpPr/>
        <p:nvPr/>
      </p:nvGrpSpPr>
      <p:grpSpPr>
        <a:xfrm>
          <a:off x="0" y="0"/>
          <a:ext cx="0" cy="0"/>
          <a:chOff x="0" y="0"/>
          <a:chExt cx="0" cy="0"/>
        </a:xfrm>
      </p:grpSpPr>
      <p:sp>
        <p:nvSpPr>
          <p:cNvPr id="2" name="Title 1"/>
          <p:cNvSpPr>
            <a:spLocks noGrp="1"/>
          </p:cNvSpPr>
          <p:nvPr>
            <p:ph type="title"/>
          </p:nvPr>
        </p:nvSpPr>
        <p:spPr>
          <a:xfrm>
            <a:off x="864113" y="528000"/>
            <a:ext cx="10451290" cy="624000"/>
          </a:xfrm>
        </p:spPr>
        <p:txBody>
          <a:bodyPr/>
          <a:lstStyle/>
          <a:p>
            <a:r>
              <a:rPr lang="nl-NL"/>
              <a:t>Klik om stijl te bewerken</a:t>
            </a:r>
            <a:endParaRPr lang="en-US"/>
          </a:p>
        </p:txBody>
      </p:sp>
      <p:sp>
        <p:nvSpPr>
          <p:cNvPr id="3" name="Content Placeholder 2"/>
          <p:cNvSpPr>
            <a:spLocks noGrp="1"/>
          </p:cNvSpPr>
          <p:nvPr>
            <p:ph idx="1"/>
          </p:nvPr>
        </p:nvSpPr>
        <p:spPr>
          <a:xfrm>
            <a:off x="864113" y="1872867"/>
            <a:ext cx="10465363" cy="392175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4" name="Text Placeholder 2">
            <a:extLst>
              <a:ext uri="{FF2B5EF4-FFF2-40B4-BE49-F238E27FC236}">
                <a16:creationId xmlns:a16="http://schemas.microsoft.com/office/drawing/2014/main" id="{1622BCFB-2AC7-A544-A664-1BF357740E72}"/>
              </a:ext>
            </a:extLst>
          </p:cNvPr>
          <p:cNvSpPr>
            <a:spLocks noGrp="1"/>
          </p:cNvSpPr>
          <p:nvPr>
            <p:ph type="body" idx="10" hasCustomPrompt="1"/>
          </p:nvPr>
        </p:nvSpPr>
        <p:spPr>
          <a:xfrm>
            <a:off x="864111" y="1344001"/>
            <a:ext cx="10465363" cy="47358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grpSp>
        <p:nvGrpSpPr>
          <p:cNvPr id="6" name="Graphic 2">
            <a:extLst>
              <a:ext uri="{FF2B5EF4-FFF2-40B4-BE49-F238E27FC236}">
                <a16:creationId xmlns:a16="http://schemas.microsoft.com/office/drawing/2014/main" id="{CD3781DA-C277-0E7F-9B22-2D33DE5CDDB1}"/>
              </a:ext>
            </a:extLst>
          </p:cNvPr>
          <p:cNvGrpSpPr>
            <a:grpSpLocks noChangeAspect="1"/>
          </p:cNvGrpSpPr>
          <p:nvPr userDrawn="1"/>
        </p:nvGrpSpPr>
        <p:grpSpPr>
          <a:xfrm>
            <a:off x="8268734" y="6047720"/>
            <a:ext cx="3698154" cy="442443"/>
            <a:chOff x="879392" y="2827824"/>
            <a:chExt cx="10618826" cy="1270425"/>
          </a:xfrm>
        </p:grpSpPr>
        <p:grpSp>
          <p:nvGrpSpPr>
            <p:cNvPr id="7" name="Graphic 2">
              <a:extLst>
                <a:ext uri="{FF2B5EF4-FFF2-40B4-BE49-F238E27FC236}">
                  <a16:creationId xmlns:a16="http://schemas.microsoft.com/office/drawing/2014/main" id="{B1B849AB-192D-78DE-93E5-3CF55D1EE519}"/>
                </a:ext>
              </a:extLst>
            </p:cNvPr>
            <p:cNvGrpSpPr/>
            <p:nvPr/>
          </p:nvGrpSpPr>
          <p:grpSpPr>
            <a:xfrm>
              <a:off x="1256680" y="3091869"/>
              <a:ext cx="853236" cy="630087"/>
              <a:chOff x="1256680" y="3091869"/>
              <a:chExt cx="853236" cy="630087"/>
            </a:xfrm>
          </p:grpSpPr>
          <p:sp>
            <p:nvSpPr>
              <p:cNvPr id="65" name="Vrije vorm 64">
                <a:extLst>
                  <a:ext uri="{FF2B5EF4-FFF2-40B4-BE49-F238E27FC236}">
                    <a16:creationId xmlns:a16="http://schemas.microsoft.com/office/drawing/2014/main" id="{63045235-727A-6AD6-2762-92C62FC0AFF1}"/>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02A40936-09D9-15C5-E8FC-FD0954B37812}"/>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AA9DC964-F14F-08FC-09BB-AFE32B473A63}"/>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3F6F96D6-AE1D-4132-F30A-6CB1EEA80E71}"/>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0D1AA7F6-0B41-10D9-24AC-FE14E06A79B6}"/>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DFBE3321-898B-F543-B7FF-70F601AE5F8A}"/>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8" name="Graphic 2">
              <a:extLst>
                <a:ext uri="{FF2B5EF4-FFF2-40B4-BE49-F238E27FC236}">
                  <a16:creationId xmlns:a16="http://schemas.microsoft.com/office/drawing/2014/main" id="{C2D5D346-8404-CD9D-4721-AEF6A5FF2CE5}"/>
                </a:ext>
              </a:extLst>
            </p:cNvPr>
            <p:cNvGrpSpPr/>
            <p:nvPr/>
          </p:nvGrpSpPr>
          <p:grpSpPr>
            <a:xfrm>
              <a:off x="2591781" y="3013012"/>
              <a:ext cx="8906436" cy="574254"/>
              <a:chOff x="2591781" y="3013012"/>
              <a:chExt cx="8906436" cy="574254"/>
            </a:xfrm>
            <a:solidFill>
              <a:srgbClr val="005184"/>
            </a:solidFill>
          </p:grpSpPr>
          <p:sp>
            <p:nvSpPr>
              <p:cNvPr id="39" name="Vrije vorm 38">
                <a:extLst>
                  <a:ext uri="{FF2B5EF4-FFF2-40B4-BE49-F238E27FC236}">
                    <a16:creationId xmlns:a16="http://schemas.microsoft.com/office/drawing/2014/main" id="{3B314CF5-A506-A117-A1AB-2E63D9F0ACED}"/>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E680A6E1-E90A-ECA4-E3FF-319A89041A1D}"/>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E3C6BD1E-8E2D-7B82-4CDA-F6EECC3BA84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E859466D-76E8-193D-01CC-566C49DD49E1}"/>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C0B7CF32-F10F-4C27-B078-3603D843484F}"/>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55FFA9A2-237F-3D37-732B-D6CEBEA904BE}"/>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4E706653-8F80-28E6-4595-31FFD5BC305D}"/>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720667F6-5215-A3B9-5250-B72B9D7C45F0}"/>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9A7B97E5-02F0-6304-C055-D5C83A33F983}"/>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713F7C89-74D1-C002-D676-F83C00C9A646}"/>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20A2AC67-BFC4-6D9F-60D4-F639D773BBA1}"/>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564C9576-5392-06CA-A78B-3C3B04E1BAD3}"/>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865FA6C6-CD8B-D302-B498-876DA9677AFF}"/>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2E07BA93-6467-284F-A2E5-544D7FD1C640}"/>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6A64BCF0-CFC1-8FE6-802D-5A91308A6D6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D4954019-0A86-5D83-185E-50B771745B6B}"/>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66855379-705F-5599-7B12-F388E6DCF1C7}"/>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5EA7C2E-3084-6B35-2B10-E917D73409F0}"/>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97E77982-21DC-1A17-0804-13BE153754EB}"/>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1E7B26D5-0F52-8D30-1D2A-5DCD94469CCC}"/>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1EC9A492-1FE7-C56E-D242-298BE2D2DF12}"/>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CBD71890-666D-AF42-43D8-A9AA6DC24775}"/>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E642F117-013D-629D-8BA9-2E3CFBEF9CBC}"/>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6CFCFE32-DD07-C377-1CDF-378810D4295B}"/>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0538989A-1B4D-65B1-FC14-2EFF970F061A}"/>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4A1A8417-E5E6-802B-8B5B-3781F5635EE6}"/>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9" name="Graphic 2">
              <a:extLst>
                <a:ext uri="{FF2B5EF4-FFF2-40B4-BE49-F238E27FC236}">
                  <a16:creationId xmlns:a16="http://schemas.microsoft.com/office/drawing/2014/main" id="{11E38B12-420F-489D-73AF-7FABB517212B}"/>
                </a:ext>
              </a:extLst>
            </p:cNvPr>
            <p:cNvGrpSpPr/>
            <p:nvPr/>
          </p:nvGrpSpPr>
          <p:grpSpPr>
            <a:xfrm>
              <a:off x="2582296" y="3655179"/>
              <a:ext cx="5270759" cy="237639"/>
              <a:chOff x="2582296" y="3655179"/>
              <a:chExt cx="5270759" cy="237639"/>
            </a:xfrm>
            <a:solidFill>
              <a:srgbClr val="005184"/>
            </a:solidFill>
          </p:grpSpPr>
          <p:sp>
            <p:nvSpPr>
              <p:cNvPr id="11" name="Vrije vorm 10">
                <a:extLst>
                  <a:ext uri="{FF2B5EF4-FFF2-40B4-BE49-F238E27FC236}">
                    <a16:creationId xmlns:a16="http://schemas.microsoft.com/office/drawing/2014/main" id="{5FB3D084-979A-C461-9952-EF0A21E0F593}"/>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0937607E-3D51-13BD-D654-E175AA070BB1}"/>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604C1950-3EF9-EC76-E37A-A0F158210450}"/>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7F2700D0-AC71-519E-D30F-F16A2E2CFC37}"/>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4B7C0293-DE22-A22D-F155-3D08AB7EB279}"/>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99C84C84-4DAC-4C6C-DF4C-53DACCFB607E}"/>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1F4D7304-96B7-3B37-FF78-B44C2C2FE5EE}"/>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D57BEEAE-9899-6E62-FB52-DB632B516FBE}"/>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4C5B0429-6E48-A20A-83B3-D27C659A4BFD}"/>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CD23EB58-6ABB-10D7-8F23-D42C7501D31A}"/>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4E4E003B-5D40-FD73-7960-5AEC01C8CF36}"/>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4B9E5766-E1C3-FF66-CD47-01EA3ADCD8A8}"/>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D553EC79-DAF2-FC54-2762-ABFF18E1AE64}"/>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D942AF42-A38B-DA70-0D1C-B031417607F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D64435CF-2CB3-405A-1CC4-23F99906F1C4}"/>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25D6806A-C03F-A578-D806-3F1E6A5B29B5}"/>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39190EE8-4738-2FAF-ECBE-4DB58807687D}"/>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3EDD6D9A-5E0A-2FAA-9647-6E0CD5133AD3}"/>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0E3BA986-B36F-05CD-0D2C-2CABEF10C0EB}"/>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81AE8B93-D221-FD03-2B88-15ABEDEC06C4}"/>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746C5E5B-801E-7E50-A631-6D6521A60540}"/>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610E506A-B78D-8E5D-CDF1-382777F15C2D}"/>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2444F328-55AE-3877-0A15-FBE46D7D70DE}"/>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E8B38876-7490-97D8-5EF2-32ACBCD07ADC}"/>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D7623733-06C1-74EE-C941-665707F045C6}"/>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A41C7A55-D487-FA3E-2E9E-2BC1574CE78F}"/>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05A08403-740A-A1C3-7019-B7291C0CECB7}"/>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CEB339A5-610D-7824-F8A2-9E1C66C7B42A}"/>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0" name="Vrije vorm 9">
              <a:extLst>
                <a:ext uri="{FF2B5EF4-FFF2-40B4-BE49-F238E27FC236}">
                  <a16:creationId xmlns:a16="http://schemas.microsoft.com/office/drawing/2014/main" id="{F70C400D-7BB4-154A-5893-1B856451F39E}"/>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52873481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Koloms-tussenkopjes">
    <p:spTree>
      <p:nvGrpSpPr>
        <p:cNvPr id="1" name=""/>
        <p:cNvGrpSpPr/>
        <p:nvPr/>
      </p:nvGrpSpPr>
      <p:grpSpPr>
        <a:xfrm>
          <a:off x="0" y="0"/>
          <a:ext cx="0" cy="0"/>
          <a:chOff x="0" y="0"/>
          <a:chExt cx="0" cy="0"/>
        </a:xfrm>
      </p:grpSpPr>
      <p:sp>
        <p:nvSpPr>
          <p:cNvPr id="2" name="Title 1"/>
          <p:cNvSpPr>
            <a:spLocks noGrp="1"/>
          </p:cNvSpPr>
          <p:nvPr>
            <p:ph type="title"/>
          </p:nvPr>
        </p:nvSpPr>
        <p:spPr>
          <a:xfrm>
            <a:off x="864113" y="527999"/>
            <a:ext cx="10451290" cy="624000"/>
          </a:xfrm>
        </p:spPr>
        <p:txBody>
          <a:bodyPr/>
          <a:lstStyle/>
          <a:p>
            <a:r>
              <a:rPr lang="nl-NL"/>
              <a:t>Klik om stijl te bewerken</a:t>
            </a:r>
            <a:endParaRPr lang="en-US"/>
          </a:p>
        </p:txBody>
      </p:sp>
      <p:sp>
        <p:nvSpPr>
          <p:cNvPr id="3" name="Content Placeholder 2"/>
          <p:cNvSpPr>
            <a:spLocks noGrp="1"/>
          </p:cNvSpPr>
          <p:nvPr>
            <p:ph sz="half" idx="1"/>
          </p:nvPr>
        </p:nvSpPr>
        <p:spPr>
          <a:xfrm>
            <a:off x="864113" y="1872868"/>
            <a:ext cx="5041698" cy="3921757"/>
          </a:xfrm>
        </p:spPr>
        <p:txBody>
          <a:bodyPr numCol="1" spcCol="180000"/>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4" name="Text Placeholder 2">
            <a:extLst>
              <a:ext uri="{FF2B5EF4-FFF2-40B4-BE49-F238E27FC236}">
                <a16:creationId xmlns:a16="http://schemas.microsoft.com/office/drawing/2014/main" id="{34F76C12-FC36-564C-8294-6CD1DCC9EC37}"/>
              </a:ext>
            </a:extLst>
          </p:cNvPr>
          <p:cNvSpPr>
            <a:spLocks noGrp="1"/>
          </p:cNvSpPr>
          <p:nvPr>
            <p:ph type="body" idx="10" hasCustomPrompt="1"/>
          </p:nvPr>
        </p:nvSpPr>
        <p:spPr>
          <a:xfrm>
            <a:off x="864112" y="1344001"/>
            <a:ext cx="5041698" cy="47358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sp>
        <p:nvSpPr>
          <p:cNvPr id="6" name="Content Placeholder 2">
            <a:extLst>
              <a:ext uri="{FF2B5EF4-FFF2-40B4-BE49-F238E27FC236}">
                <a16:creationId xmlns:a16="http://schemas.microsoft.com/office/drawing/2014/main" id="{875174F3-B974-474A-AA44-4DF42F475C5E}"/>
              </a:ext>
            </a:extLst>
          </p:cNvPr>
          <p:cNvSpPr>
            <a:spLocks noGrp="1"/>
          </p:cNvSpPr>
          <p:nvPr>
            <p:ph sz="half" idx="11"/>
          </p:nvPr>
        </p:nvSpPr>
        <p:spPr>
          <a:xfrm>
            <a:off x="6285111" y="1872868"/>
            <a:ext cx="5041698" cy="3921757"/>
          </a:xfrm>
        </p:spPr>
        <p:txBody>
          <a:bodyPr numCol="1" spcCol="180000"/>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7" name="Text Placeholder 2">
            <a:extLst>
              <a:ext uri="{FF2B5EF4-FFF2-40B4-BE49-F238E27FC236}">
                <a16:creationId xmlns:a16="http://schemas.microsoft.com/office/drawing/2014/main" id="{A0EF0F22-AE69-F74F-AF58-502E2CD76B50}"/>
              </a:ext>
            </a:extLst>
          </p:cNvPr>
          <p:cNvSpPr>
            <a:spLocks noGrp="1"/>
          </p:cNvSpPr>
          <p:nvPr>
            <p:ph type="body" idx="12" hasCustomPrompt="1"/>
          </p:nvPr>
        </p:nvSpPr>
        <p:spPr>
          <a:xfrm>
            <a:off x="6285110" y="1344001"/>
            <a:ext cx="5041698" cy="47358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grpSp>
        <p:nvGrpSpPr>
          <p:cNvPr id="9" name="Graphic 2">
            <a:extLst>
              <a:ext uri="{FF2B5EF4-FFF2-40B4-BE49-F238E27FC236}">
                <a16:creationId xmlns:a16="http://schemas.microsoft.com/office/drawing/2014/main" id="{8372D37D-5AEB-95F3-26EB-490531A76E92}"/>
              </a:ext>
            </a:extLst>
          </p:cNvPr>
          <p:cNvGrpSpPr>
            <a:grpSpLocks noChangeAspect="1"/>
          </p:cNvGrpSpPr>
          <p:nvPr userDrawn="1"/>
        </p:nvGrpSpPr>
        <p:grpSpPr>
          <a:xfrm>
            <a:off x="8268734" y="6047720"/>
            <a:ext cx="3698154" cy="442443"/>
            <a:chOff x="879392" y="2827824"/>
            <a:chExt cx="10618826" cy="1270425"/>
          </a:xfrm>
        </p:grpSpPr>
        <p:grpSp>
          <p:nvGrpSpPr>
            <p:cNvPr id="10" name="Graphic 2">
              <a:extLst>
                <a:ext uri="{FF2B5EF4-FFF2-40B4-BE49-F238E27FC236}">
                  <a16:creationId xmlns:a16="http://schemas.microsoft.com/office/drawing/2014/main" id="{084D9B3A-4DC8-E0A6-F6AF-13D024267E2B}"/>
                </a:ext>
              </a:extLst>
            </p:cNvPr>
            <p:cNvGrpSpPr/>
            <p:nvPr/>
          </p:nvGrpSpPr>
          <p:grpSpPr>
            <a:xfrm>
              <a:off x="1256680" y="3091869"/>
              <a:ext cx="853236" cy="630087"/>
              <a:chOff x="1256680" y="3091869"/>
              <a:chExt cx="853236" cy="630087"/>
            </a:xfrm>
          </p:grpSpPr>
          <p:sp>
            <p:nvSpPr>
              <p:cNvPr id="68" name="Vrije vorm 67">
                <a:extLst>
                  <a:ext uri="{FF2B5EF4-FFF2-40B4-BE49-F238E27FC236}">
                    <a16:creationId xmlns:a16="http://schemas.microsoft.com/office/drawing/2014/main" id="{EE3B396D-959E-968F-4813-62ABA6D5914A}"/>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06AF49D7-C780-A24D-EC1B-E05D7065130E}"/>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9BD618C5-2EF5-949C-C32D-59A0A8150445}"/>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71" name="Vrije vorm 70">
                <a:extLst>
                  <a:ext uri="{FF2B5EF4-FFF2-40B4-BE49-F238E27FC236}">
                    <a16:creationId xmlns:a16="http://schemas.microsoft.com/office/drawing/2014/main" id="{A2087CD5-2EF5-B769-D183-0C8558EE500D}"/>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72" name="Vrije vorm 71">
                <a:extLst>
                  <a:ext uri="{FF2B5EF4-FFF2-40B4-BE49-F238E27FC236}">
                    <a16:creationId xmlns:a16="http://schemas.microsoft.com/office/drawing/2014/main" id="{6E9DFBCA-FDF9-7DAB-FEBD-92B3FC5C34C9}"/>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73" name="Vrije vorm 72">
                <a:extLst>
                  <a:ext uri="{FF2B5EF4-FFF2-40B4-BE49-F238E27FC236}">
                    <a16:creationId xmlns:a16="http://schemas.microsoft.com/office/drawing/2014/main" id="{3AC73586-3D46-20C1-3D38-8FA07FA95506}"/>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1" name="Graphic 2">
              <a:extLst>
                <a:ext uri="{FF2B5EF4-FFF2-40B4-BE49-F238E27FC236}">
                  <a16:creationId xmlns:a16="http://schemas.microsoft.com/office/drawing/2014/main" id="{42D9A456-EC8B-A714-ADF5-1DB978D01129}"/>
                </a:ext>
              </a:extLst>
            </p:cNvPr>
            <p:cNvGrpSpPr/>
            <p:nvPr/>
          </p:nvGrpSpPr>
          <p:grpSpPr>
            <a:xfrm>
              <a:off x="2591781" y="3013012"/>
              <a:ext cx="8906436" cy="574254"/>
              <a:chOff x="2591781" y="3013012"/>
              <a:chExt cx="8906436" cy="574254"/>
            </a:xfrm>
            <a:solidFill>
              <a:srgbClr val="005184"/>
            </a:solidFill>
          </p:grpSpPr>
          <p:sp>
            <p:nvSpPr>
              <p:cNvPr id="42" name="Vrije vorm 41">
                <a:extLst>
                  <a:ext uri="{FF2B5EF4-FFF2-40B4-BE49-F238E27FC236}">
                    <a16:creationId xmlns:a16="http://schemas.microsoft.com/office/drawing/2014/main" id="{8A8459C7-4F6E-3357-AF55-FDC48DAD7CA3}"/>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B7960516-83C4-1C92-338C-E973B8550D49}"/>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A3639E85-687B-8AF5-1207-627B425BD38A}"/>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7F35AA4B-9712-D3FB-7297-CBD6D1FED082}"/>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27DB3753-9CC2-1A17-B311-7D0FFA5FD1F4}"/>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7E971F61-B970-13A6-28A2-6703D8501643}"/>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E58F4DCA-4C57-BB80-ED65-97CED8DD682C}"/>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35EB1E5E-6EB5-3898-8E25-2101B850226C}"/>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327E80AC-7881-6CF5-C2C1-4021391349F4}"/>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C9562C5E-3F0D-45D4-CD78-45561E213F95}"/>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1E6854DB-BE45-5999-89BF-EE5A60849740}"/>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B7090C5C-ABF6-4CA0-D578-C304E0B0649B}"/>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5067EF31-1BA4-B675-6E9D-5AFAF70278AF}"/>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30BBEFBB-5D10-0D2D-ABC1-6009FA2D2B88}"/>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FC359B6-7D30-1697-CF1F-EFC0673B2697}"/>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7F5FF29C-42F5-2BDD-6FA0-32175C3CD40B}"/>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2B6CC7AC-7FF5-F060-8922-6C510AC5A744}"/>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E2C2DB64-E1A8-AE7F-2513-B6383E42757E}"/>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46CA47D0-BA93-DC9D-E052-7DD6CDF0C4E5}"/>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3AAB4166-E79C-A915-EB0D-9C9E2EE1467F}"/>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9A5C05C8-B32E-B50A-4DD6-87D288A9E9AD}"/>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92B43D13-C968-7B91-A010-75CBA6DCA26D}"/>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F3631E40-4283-C05D-E166-76FBCFEDD218}"/>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F02669DD-8327-508B-A3CF-D47BC7202384}"/>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94DEA195-D492-ABCC-BA03-91BDDEE6292C}"/>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066153E4-07D0-7B9E-9B57-E27270F049AB}"/>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2" name="Graphic 2">
              <a:extLst>
                <a:ext uri="{FF2B5EF4-FFF2-40B4-BE49-F238E27FC236}">
                  <a16:creationId xmlns:a16="http://schemas.microsoft.com/office/drawing/2014/main" id="{B2E62CB3-D26B-E3ED-D42D-5A62720200C7}"/>
                </a:ext>
              </a:extLst>
            </p:cNvPr>
            <p:cNvGrpSpPr/>
            <p:nvPr/>
          </p:nvGrpSpPr>
          <p:grpSpPr>
            <a:xfrm>
              <a:off x="2582296" y="3655179"/>
              <a:ext cx="5270759" cy="237639"/>
              <a:chOff x="2582296" y="3655179"/>
              <a:chExt cx="5270759" cy="237639"/>
            </a:xfrm>
            <a:solidFill>
              <a:srgbClr val="005184"/>
            </a:solidFill>
          </p:grpSpPr>
          <p:sp>
            <p:nvSpPr>
              <p:cNvPr id="14" name="Vrije vorm 13">
                <a:extLst>
                  <a:ext uri="{FF2B5EF4-FFF2-40B4-BE49-F238E27FC236}">
                    <a16:creationId xmlns:a16="http://schemas.microsoft.com/office/drawing/2014/main" id="{EADBE7BE-DFC3-BE6D-E144-8EA88D3270F2}"/>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79CFAF22-F22A-6963-EA63-7DE119BD804F}"/>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037890D1-53DA-E463-7EFC-ECD37EFDFE7C}"/>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B920CD7B-F830-76CE-E9F1-11844D8E1E0B}"/>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B842BB67-4C94-1B6F-CA20-B4C96DDDFE05}"/>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F18873A8-398A-3623-C96F-8D16B519B7B7}"/>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A14CF718-CECA-73A4-7CD7-902F2F5884B2}"/>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05A6D4BC-EDE7-B296-5183-FE0C8477C33E}"/>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F86A8FF3-9D9C-1BB1-7FFF-EA1C6B333BA6}"/>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1A4FE905-2BAA-F219-DD60-FF2C57A15246}"/>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6D1F14FF-278D-12EA-A8BF-2D118373630E}"/>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486A4C67-28F4-C386-3401-B5EDC3974109}"/>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89134D28-AC0A-2A4E-5376-F5BEAD6D478E}"/>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D70530C8-503D-75A7-ED8F-1AF1B8048A03}"/>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9B90AB17-3A62-098A-961B-FF7E5EACBF74}"/>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1F809A68-4BAF-A924-10C4-5CBFCD478074}"/>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E868237E-6CD7-ED67-4DC0-CC83122FBEFC}"/>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A4F6A882-2016-FBA1-F946-BB13A06E4AA9}"/>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445D3D7D-F97A-7CEE-F307-886F8693D3D1}"/>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40B0D54A-0F29-1C11-7CC9-358D4F7AD0B7}"/>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588E248C-1D6C-DD18-7380-C11DAF153F30}"/>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EA7315F7-DF18-A022-FB68-115F3937A717}"/>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08527E04-9D2D-1304-929A-29C25C1F19D5}"/>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16F183C3-FEAC-58D0-45F2-645937F8DDCF}"/>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A069B57B-F686-488C-BE74-6940663100AF}"/>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3FDB4050-FD6C-1D83-7D11-D7D1D1947438}"/>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036565B3-EB1B-2AB2-8AE4-375BA152B1B2}"/>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C16A50AB-06A1-7F6A-392A-A020FCDB7EF2}"/>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3" name="Vrije vorm 12">
              <a:extLst>
                <a:ext uri="{FF2B5EF4-FFF2-40B4-BE49-F238E27FC236}">
                  <a16:creationId xmlns:a16="http://schemas.microsoft.com/office/drawing/2014/main" id="{87B7EBEC-8D09-B2B7-6175-49B6565F9F6B}"/>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20729438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Fotopagina-met-tekst">
    <p:spTree>
      <p:nvGrpSpPr>
        <p:cNvPr id="1" name=""/>
        <p:cNvGrpSpPr/>
        <p:nvPr/>
      </p:nvGrpSpPr>
      <p:grpSpPr>
        <a:xfrm>
          <a:off x="0" y="0"/>
          <a:ext cx="0" cy="0"/>
          <a:chOff x="0" y="0"/>
          <a:chExt cx="0" cy="0"/>
        </a:xfrm>
      </p:grpSpPr>
      <p:sp>
        <p:nvSpPr>
          <p:cNvPr id="2" name="Title 1"/>
          <p:cNvSpPr>
            <a:spLocks noGrp="1"/>
          </p:cNvSpPr>
          <p:nvPr>
            <p:ph type="title"/>
          </p:nvPr>
        </p:nvSpPr>
        <p:spPr>
          <a:xfrm>
            <a:off x="864111" y="528000"/>
            <a:ext cx="10460561" cy="624000"/>
          </a:xfrm>
        </p:spPr>
        <p:txBody>
          <a:bodyPr/>
          <a:lstStyle/>
          <a:p>
            <a:r>
              <a:rPr lang="nl-NL"/>
              <a:t>Klik om stijl te bewerken</a:t>
            </a:r>
            <a:endParaRPr lang="en-US"/>
          </a:p>
        </p:txBody>
      </p:sp>
      <p:sp>
        <p:nvSpPr>
          <p:cNvPr id="3" name="Content Placeholder 2"/>
          <p:cNvSpPr>
            <a:spLocks noGrp="1"/>
          </p:cNvSpPr>
          <p:nvPr>
            <p:ph sz="half" idx="1"/>
          </p:nvPr>
        </p:nvSpPr>
        <p:spPr>
          <a:xfrm>
            <a:off x="6284017" y="1872000"/>
            <a:ext cx="5040656" cy="392175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sp>
        <p:nvSpPr>
          <p:cNvPr id="5" name="Text Placeholder 2">
            <a:extLst>
              <a:ext uri="{FF2B5EF4-FFF2-40B4-BE49-F238E27FC236}">
                <a16:creationId xmlns:a16="http://schemas.microsoft.com/office/drawing/2014/main" id="{0B93607D-E305-B249-BDA6-F6DE5BDEDD62}"/>
              </a:ext>
            </a:extLst>
          </p:cNvPr>
          <p:cNvSpPr>
            <a:spLocks noGrp="1"/>
          </p:cNvSpPr>
          <p:nvPr>
            <p:ph type="body" idx="10" hasCustomPrompt="1"/>
          </p:nvPr>
        </p:nvSpPr>
        <p:spPr>
          <a:xfrm>
            <a:off x="6284018" y="1343999"/>
            <a:ext cx="5040658" cy="480000"/>
          </a:xfrm>
        </p:spPr>
        <p:txBody>
          <a:bodyPr anchor="t" anchorCtr="0"/>
          <a:lstStyle>
            <a:lvl1pPr marL="0" indent="0">
              <a:buNone/>
              <a:defRPr sz="2400" b="1" baseline="0">
                <a:solidFill>
                  <a:schemeClr val="accent1"/>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nl-NL"/>
              <a:t>Tussenkopje</a:t>
            </a:r>
          </a:p>
        </p:txBody>
      </p:sp>
      <p:sp>
        <p:nvSpPr>
          <p:cNvPr id="7" name="Picture Placeholder 2">
            <a:extLst>
              <a:ext uri="{FF2B5EF4-FFF2-40B4-BE49-F238E27FC236}">
                <a16:creationId xmlns:a16="http://schemas.microsoft.com/office/drawing/2014/main" id="{F438F97F-CD4A-6A41-ACA8-D189589F47D4}"/>
              </a:ext>
            </a:extLst>
          </p:cNvPr>
          <p:cNvSpPr>
            <a:spLocks noGrp="1"/>
          </p:cNvSpPr>
          <p:nvPr>
            <p:ph type="pic" idx="11"/>
          </p:nvPr>
        </p:nvSpPr>
        <p:spPr>
          <a:xfrm>
            <a:off x="864113" y="1344000"/>
            <a:ext cx="5179873" cy="4895999"/>
          </a:xfrm>
          <a:solidFill>
            <a:schemeClr val="bg1"/>
          </a:solidFill>
        </p:spPr>
        <p:txBody>
          <a:bodyPr lIns="360000" tIns="360000" rIns="360000" anchor="ctr" anchorCtr="0"/>
          <a:lstStyle>
            <a:lvl1pPr marL="0" indent="0" algn="ctr">
              <a:lnSpc>
                <a:spcPts val="2667"/>
              </a:lnSpc>
              <a:spcBef>
                <a:spcPts val="0"/>
              </a:spcBef>
              <a:buNone/>
              <a:defRPr sz="2133">
                <a:solidFill>
                  <a:schemeClr val="tx1">
                    <a:lumMod val="50000"/>
                    <a:lumOff val="50000"/>
                  </a:schemeClr>
                </a:solidFill>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nl-NL"/>
              <a:t>Klik op het pictogram als u een afbeelding wilt toevoegen</a:t>
            </a:r>
            <a:endParaRPr lang="en-US"/>
          </a:p>
        </p:txBody>
      </p:sp>
      <p:grpSp>
        <p:nvGrpSpPr>
          <p:cNvPr id="8" name="Graphic 2">
            <a:extLst>
              <a:ext uri="{FF2B5EF4-FFF2-40B4-BE49-F238E27FC236}">
                <a16:creationId xmlns:a16="http://schemas.microsoft.com/office/drawing/2014/main" id="{7F9B16D7-5B62-53F3-0C73-4F4CEDD584FB}"/>
              </a:ext>
            </a:extLst>
          </p:cNvPr>
          <p:cNvGrpSpPr>
            <a:grpSpLocks noChangeAspect="1"/>
          </p:cNvGrpSpPr>
          <p:nvPr userDrawn="1"/>
        </p:nvGrpSpPr>
        <p:grpSpPr>
          <a:xfrm>
            <a:off x="8268734" y="6047720"/>
            <a:ext cx="3698154" cy="442443"/>
            <a:chOff x="879392" y="2827824"/>
            <a:chExt cx="10618826" cy="1270425"/>
          </a:xfrm>
        </p:grpSpPr>
        <p:grpSp>
          <p:nvGrpSpPr>
            <p:cNvPr id="9" name="Graphic 2">
              <a:extLst>
                <a:ext uri="{FF2B5EF4-FFF2-40B4-BE49-F238E27FC236}">
                  <a16:creationId xmlns:a16="http://schemas.microsoft.com/office/drawing/2014/main" id="{A947CC4D-869F-B012-4731-DF352D3FD000}"/>
                </a:ext>
              </a:extLst>
            </p:cNvPr>
            <p:cNvGrpSpPr/>
            <p:nvPr/>
          </p:nvGrpSpPr>
          <p:grpSpPr>
            <a:xfrm>
              <a:off x="1256680" y="3091869"/>
              <a:ext cx="853236" cy="630087"/>
              <a:chOff x="1256680" y="3091869"/>
              <a:chExt cx="853236" cy="630087"/>
            </a:xfrm>
          </p:grpSpPr>
          <p:sp>
            <p:nvSpPr>
              <p:cNvPr id="67" name="Vrije vorm 66">
                <a:extLst>
                  <a:ext uri="{FF2B5EF4-FFF2-40B4-BE49-F238E27FC236}">
                    <a16:creationId xmlns:a16="http://schemas.microsoft.com/office/drawing/2014/main" id="{FFEBE29F-DB10-7039-CC7A-E877DF766501}"/>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4446CC50-48D8-DEE4-5149-DDCC65644EC0}"/>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CA1B472A-7E31-F68B-7D59-80E491A6FDAB}"/>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9C8B6B82-95F5-5CF4-FE4E-8714D3F38547}"/>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71" name="Vrije vorm 70">
                <a:extLst>
                  <a:ext uri="{FF2B5EF4-FFF2-40B4-BE49-F238E27FC236}">
                    <a16:creationId xmlns:a16="http://schemas.microsoft.com/office/drawing/2014/main" id="{A10E38E3-00E0-7142-6198-93A7E6AF99B8}"/>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72" name="Vrije vorm 71">
                <a:extLst>
                  <a:ext uri="{FF2B5EF4-FFF2-40B4-BE49-F238E27FC236}">
                    <a16:creationId xmlns:a16="http://schemas.microsoft.com/office/drawing/2014/main" id="{507A6D7E-BDE5-82F5-4BA9-A273F24EC205}"/>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10" name="Graphic 2">
              <a:extLst>
                <a:ext uri="{FF2B5EF4-FFF2-40B4-BE49-F238E27FC236}">
                  <a16:creationId xmlns:a16="http://schemas.microsoft.com/office/drawing/2014/main" id="{BCBA4343-C80A-92D9-6EFD-D4B9F29FA575}"/>
                </a:ext>
              </a:extLst>
            </p:cNvPr>
            <p:cNvGrpSpPr/>
            <p:nvPr/>
          </p:nvGrpSpPr>
          <p:grpSpPr>
            <a:xfrm>
              <a:off x="2591781" y="3013012"/>
              <a:ext cx="8906436" cy="574254"/>
              <a:chOff x="2591781" y="3013012"/>
              <a:chExt cx="8906436" cy="574254"/>
            </a:xfrm>
            <a:solidFill>
              <a:srgbClr val="005184"/>
            </a:solidFill>
          </p:grpSpPr>
          <p:sp>
            <p:nvSpPr>
              <p:cNvPr id="41" name="Vrije vorm 40">
                <a:extLst>
                  <a:ext uri="{FF2B5EF4-FFF2-40B4-BE49-F238E27FC236}">
                    <a16:creationId xmlns:a16="http://schemas.microsoft.com/office/drawing/2014/main" id="{897C6F3A-0E04-63D6-A43E-E9006436D435}"/>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60F41096-E414-FB99-733D-CBE27308D028}"/>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00A54E00-684E-010C-F171-8A84D484F46E}"/>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F35F17E0-EFDB-F249-59F1-B37865E52860}"/>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B4EF6273-77F3-5231-02F5-1F63EB2D8B85}"/>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5C6073E0-40D8-09C8-59C8-D1737D82AC5C}"/>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79A00860-8585-14A1-906F-B93AAC85A7D5}"/>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5CBBC1ED-CC31-19BB-B014-BA5BEF11CA4D}"/>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BF43C3F9-749B-D7AD-EC60-42A12591D6FB}"/>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411C6291-2381-4619-1240-F3A9A2697B03}"/>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A5FCA52D-F8F1-9BE9-790C-797FF7446B1E}"/>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FC0DFC61-1FDC-4D83-8F32-5C39946BE7BF}"/>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2F4F8CC3-DCAF-507F-EC8E-A64ADFF7E0D6}"/>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1C9AE8F2-4B98-03E4-7993-662FCA840541}"/>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0F95DBAF-2729-04EE-3FB5-23A6625EA79C}"/>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D3FA3B4C-661E-9C6F-EDC8-EC467E5A5357}"/>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FE17B617-B770-DA73-8BAC-124E1EC1F42D}"/>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8131E989-4187-FB0C-EE0E-FDFB64102D0D}"/>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FE86E880-42B2-994A-EE1B-A3DF35B632A5}"/>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67ADCCB4-CAE2-AEC2-0BEE-5229B6E98AB6}"/>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4BEB226A-6149-C21F-4642-5B4711E2BE70}"/>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1D0150EE-16B2-ECC1-BBF3-CEE378E2C225}"/>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7C15F871-65F7-B469-CEB7-6DA0EA8B04F8}"/>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64" name="Vrije vorm 63">
                <a:extLst>
                  <a:ext uri="{FF2B5EF4-FFF2-40B4-BE49-F238E27FC236}">
                    <a16:creationId xmlns:a16="http://schemas.microsoft.com/office/drawing/2014/main" id="{DF9137D0-9321-9BFA-AE58-1ADE73D70719}"/>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7E5B65B3-92E2-8BA8-B405-1F0DBA83AF95}"/>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34DB5006-20DB-D072-EA43-24170706C0B8}"/>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1" name="Graphic 2">
              <a:extLst>
                <a:ext uri="{FF2B5EF4-FFF2-40B4-BE49-F238E27FC236}">
                  <a16:creationId xmlns:a16="http://schemas.microsoft.com/office/drawing/2014/main" id="{F59F600D-DD97-AC5F-C6C8-92A56E54FC22}"/>
                </a:ext>
              </a:extLst>
            </p:cNvPr>
            <p:cNvGrpSpPr/>
            <p:nvPr/>
          </p:nvGrpSpPr>
          <p:grpSpPr>
            <a:xfrm>
              <a:off x="2582296" y="3655179"/>
              <a:ext cx="5270759" cy="237639"/>
              <a:chOff x="2582296" y="3655179"/>
              <a:chExt cx="5270759" cy="237639"/>
            </a:xfrm>
            <a:solidFill>
              <a:srgbClr val="005184"/>
            </a:solidFill>
          </p:grpSpPr>
          <p:sp>
            <p:nvSpPr>
              <p:cNvPr id="13" name="Vrije vorm 12">
                <a:extLst>
                  <a:ext uri="{FF2B5EF4-FFF2-40B4-BE49-F238E27FC236}">
                    <a16:creationId xmlns:a16="http://schemas.microsoft.com/office/drawing/2014/main" id="{36C9AF7B-590B-EF7E-841F-5703EBBC5A94}"/>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F341947B-2BE3-940A-9554-8C68B2E3D5C5}"/>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FD34C496-027B-C1D5-93A4-D3CB95FBB81B}"/>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2C76B735-46A6-9B7B-5F07-645DB379182A}"/>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010C563C-4268-35AA-9A8C-FD2B9EE5DC46}"/>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1CEDE20F-565C-91A7-CE80-30A2D90D19BE}"/>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D15B14F4-5EFF-B70A-AE2E-4585A3D2078E}"/>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BFBEA4B3-80CD-D997-9BE0-06FE0655AD2C}"/>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C0AA742D-20E5-6EEE-F867-1537DB128F49}"/>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58F375CA-18D9-8171-C8D5-536D5D2960E4}"/>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74DAF28D-0C30-59D0-3567-919C90F2646C}"/>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43B3C33F-9249-A390-D2C0-6995E86C1091}"/>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D96AE1A6-10E1-90CF-F093-07D97503493E}"/>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4345D563-69FD-C989-E166-9CE17232BEBF}"/>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BAB06ADF-0E67-D97E-D6EF-A50915134771}"/>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AD1E28AF-5CF5-00E6-CD60-CF94EA889F89}"/>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B9602F3A-2F3B-383D-B380-6E20911BE558}"/>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97FA2193-2654-F51D-883B-2A51D59BC736}"/>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D5EB19EB-DF01-5E5D-822B-B270CEE7A47F}"/>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1606AB52-4412-C533-EC45-12B9B24C5C67}"/>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C4E08A7E-9980-5817-1ED8-31EC8DCDBD70}"/>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1B35D426-E22D-0E2E-90E9-E0CA99B839CB}"/>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C309FBCC-B54D-D47D-4568-A045BA7641CA}"/>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1C226B34-C6D8-9EDB-B63E-59EE7DDB1248}"/>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4A608716-E4E7-DD81-D1B0-5B89760EBD7F}"/>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BF73D961-5DAD-BEAD-70DF-52BFF70F4D62}"/>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A36721F2-7421-0F74-5D45-7A8B344919B1}"/>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B6BCA55E-B540-4041-E7B1-CFEAAFE1908B}"/>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2" name="Vrije vorm 11">
              <a:extLst>
                <a:ext uri="{FF2B5EF4-FFF2-40B4-BE49-F238E27FC236}">
                  <a16:creationId xmlns:a16="http://schemas.microsoft.com/office/drawing/2014/main" id="{8E808CBC-8F99-6C8A-C976-64DE58213886}"/>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spTree>
    <p:extLst>
      <p:ext uri="{BB962C8B-B14F-4D97-AF65-F5344CB8AC3E}">
        <p14:creationId xmlns:p14="http://schemas.microsoft.com/office/powerpoint/2010/main" val="24221566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theme" Target="../theme/theme2.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309" y="528001"/>
            <a:ext cx="9106402" cy="1218607"/>
          </a:xfrm>
          <a:prstGeom prst="rect">
            <a:avLst/>
          </a:prstGeom>
        </p:spPr>
        <p:txBody>
          <a:bodyPr vert="horz" lIns="0" tIns="0" rIns="0" bIns="0" rtlCol="0" anchor="t" anchorCtr="0">
            <a:noAutofit/>
          </a:bodyPr>
          <a:lstStyle/>
          <a:p>
            <a:r>
              <a:rPr lang="nl-NL"/>
              <a:t>Titelstijl van model bewerken</a:t>
            </a:r>
            <a:endParaRPr lang="en-US"/>
          </a:p>
        </p:txBody>
      </p:sp>
      <p:sp>
        <p:nvSpPr>
          <p:cNvPr id="3" name="Text Placeholder 2"/>
          <p:cNvSpPr>
            <a:spLocks noGrp="1"/>
          </p:cNvSpPr>
          <p:nvPr>
            <p:ph type="body" idx="1"/>
          </p:nvPr>
        </p:nvSpPr>
        <p:spPr>
          <a:xfrm>
            <a:off x="838309" y="1917828"/>
            <a:ext cx="10516970" cy="4464000"/>
          </a:xfrm>
          <a:prstGeom prst="rect">
            <a:avLst/>
          </a:prstGeom>
        </p:spPr>
        <p:txBody>
          <a:bodyPr vert="horz" lIns="0" tIns="0" rIns="0" bIns="0" rtlCol="0" anchor="t" anchorCtr="0">
            <a:noAutofit/>
          </a:bodyPr>
          <a:lstStyle/>
          <a:p>
            <a:pPr lvl="0"/>
            <a:r>
              <a:rPr lang="nl-NL"/>
              <a:t>Klik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grpSp>
        <p:nvGrpSpPr>
          <p:cNvPr id="11" name="Groep 10">
            <a:extLst>
              <a:ext uri="{FF2B5EF4-FFF2-40B4-BE49-F238E27FC236}">
                <a16:creationId xmlns:a16="http://schemas.microsoft.com/office/drawing/2014/main" id="{C28EF0DA-6935-654C-95CD-7F8C1457AA25}"/>
              </a:ext>
            </a:extLst>
          </p:cNvPr>
          <p:cNvGrpSpPr/>
          <p:nvPr userDrawn="1"/>
        </p:nvGrpSpPr>
        <p:grpSpPr>
          <a:xfrm>
            <a:off x="0" y="0"/>
            <a:ext cx="12193588" cy="6858000"/>
            <a:chOff x="0" y="0"/>
            <a:chExt cx="12193588" cy="6858000"/>
          </a:xfrm>
        </p:grpSpPr>
        <p:sp>
          <p:nvSpPr>
            <p:cNvPr id="5" name="Rechthoek 4">
              <a:extLst>
                <a:ext uri="{FF2B5EF4-FFF2-40B4-BE49-F238E27FC236}">
                  <a16:creationId xmlns:a16="http://schemas.microsoft.com/office/drawing/2014/main" id="{EA943AE1-DE15-FBC6-A498-45E57D5595CF}"/>
                </a:ext>
              </a:extLst>
            </p:cNvPr>
            <p:cNvSpPr/>
            <p:nvPr userDrawn="1"/>
          </p:nvSpPr>
          <p:spPr>
            <a:xfrm>
              <a:off x="0" y="0"/>
              <a:ext cx="12193588" cy="198000"/>
            </a:xfrm>
            <a:prstGeom prst="rect">
              <a:avLst/>
            </a:prstGeom>
            <a:gradFill>
              <a:gsLst>
                <a:gs pos="0">
                  <a:schemeClr val="accent2"/>
                </a:gs>
                <a:gs pos="100000">
                  <a:schemeClr val="accent2">
                    <a:alpha val="10000"/>
                  </a:schemeClr>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 name="Rechthoek 8">
              <a:extLst>
                <a:ext uri="{FF2B5EF4-FFF2-40B4-BE49-F238E27FC236}">
                  <a16:creationId xmlns:a16="http://schemas.microsoft.com/office/drawing/2014/main" id="{19B8C497-46D3-CAD6-D68D-845B882D66BC}"/>
                </a:ext>
              </a:extLst>
            </p:cNvPr>
            <p:cNvSpPr/>
            <p:nvPr userDrawn="1"/>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622555708"/>
      </p:ext>
    </p:extLst>
  </p:cSld>
  <p:clrMap bg1="lt1" tx1="dk1" bg2="lt2" tx2="dk2" accent1="accent1" accent2="accent2" accent3="accent3" accent4="accent4" accent5="accent5" accent6="accent6" hlink="hlink" folHlink="folHlink"/>
  <p:sldLayoutIdLst>
    <p:sldLayoutId id="2147483722" r:id="rId1"/>
    <p:sldLayoutId id="2147483705" r:id="rId2"/>
    <p:sldLayoutId id="2147483723" r:id="rId3"/>
    <p:sldLayoutId id="2147483724" r:id="rId4"/>
    <p:sldLayoutId id="2147483731" r:id="rId5"/>
    <p:sldLayoutId id="2147483674" r:id="rId6"/>
    <p:sldLayoutId id="2147483706" r:id="rId7"/>
    <p:sldLayoutId id="2147483707" r:id="rId8"/>
    <p:sldLayoutId id="2147483702" r:id="rId9"/>
    <p:sldLayoutId id="2147483703" r:id="rId10"/>
    <p:sldLayoutId id="2147483695" r:id="rId11"/>
    <p:sldLayoutId id="2147483725" r:id="rId12"/>
    <p:sldLayoutId id="2147483713" r:id="rId13"/>
    <p:sldLayoutId id="2147483732" r:id="rId14"/>
    <p:sldLayoutId id="2147483728" r:id="rId15"/>
    <p:sldLayoutId id="2147483729" r:id="rId16"/>
    <p:sldLayoutId id="2147483730" r:id="rId17"/>
    <p:sldLayoutId id="2147483692" r:id="rId18"/>
    <p:sldLayoutId id="2147483726" r:id="rId19"/>
    <p:sldLayoutId id="2147483684" r:id="rId20"/>
    <p:sldLayoutId id="2147483733" r:id="rId21"/>
    <p:sldLayoutId id="2147483735" r:id="rId22"/>
    <p:sldLayoutId id="2147483739" r:id="rId23"/>
  </p:sldLayoutIdLst>
  <p:hf sldNum="0" hdr="0" dt="0"/>
  <p:txStyles>
    <p:title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p:titleStyle>
    <p:bodyStyle>
      <a:lvl1pPr marL="479988" indent="-479988" algn="l" defTabSz="914377" rtl="0" eaLnBrk="1" latinLnBrk="0" hangingPunct="1">
        <a:lnSpc>
          <a:spcPct val="110000"/>
        </a:lnSpc>
        <a:spcBef>
          <a:spcPts val="0"/>
        </a:spcBef>
        <a:buClr>
          <a:schemeClr val="accent2"/>
        </a:buClr>
        <a:buFont typeface="Arial" panose="020B0604020202020204" pitchFamily="34" charset="0"/>
        <a:buChar char="•"/>
        <a:defRPr sz="2400" kern="1200" baseline="0">
          <a:solidFill>
            <a:schemeClr val="tx1"/>
          </a:solidFill>
          <a:latin typeface="+mn-lt"/>
          <a:ea typeface="+mn-ea"/>
          <a:cs typeface="+mn-cs"/>
        </a:defRPr>
      </a:lvl1pPr>
      <a:lvl2pPr marL="815980"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2pPr>
      <a:lvl3pPr marL="1151971"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3pPr>
      <a:lvl4pPr marL="1487963"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4pPr>
      <a:lvl5pPr marL="1823954"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309" y="528001"/>
            <a:ext cx="9106402" cy="1218607"/>
          </a:xfrm>
          <a:prstGeom prst="rect">
            <a:avLst/>
          </a:prstGeom>
        </p:spPr>
        <p:txBody>
          <a:bodyPr vert="horz" lIns="0" tIns="0" rIns="0" bIns="0" rtlCol="0" anchor="t" anchorCtr="0">
            <a:noAutofit/>
          </a:bodyPr>
          <a:lstStyle/>
          <a:p>
            <a:r>
              <a:rPr lang="nl-NL"/>
              <a:t>Titelstijl van model bewerken</a:t>
            </a:r>
            <a:endParaRPr lang="en-US"/>
          </a:p>
        </p:txBody>
      </p:sp>
      <p:sp>
        <p:nvSpPr>
          <p:cNvPr id="3" name="Text Placeholder 2"/>
          <p:cNvSpPr>
            <a:spLocks noGrp="1"/>
          </p:cNvSpPr>
          <p:nvPr>
            <p:ph type="body" idx="1"/>
          </p:nvPr>
        </p:nvSpPr>
        <p:spPr>
          <a:xfrm>
            <a:off x="838309" y="1917828"/>
            <a:ext cx="10516970" cy="4464000"/>
          </a:xfrm>
          <a:prstGeom prst="rect">
            <a:avLst/>
          </a:prstGeom>
        </p:spPr>
        <p:txBody>
          <a:bodyPr vert="horz" lIns="0" tIns="0" rIns="0" bIns="0" rtlCol="0" anchor="t" anchorCtr="0">
            <a:noAutofit/>
          </a:bodyPr>
          <a:lstStyle/>
          <a:p>
            <a:pPr lvl="0"/>
            <a:r>
              <a:rPr lang="nl-NL"/>
              <a:t>Klik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en-US"/>
          </a:p>
        </p:txBody>
      </p:sp>
      <p:grpSp>
        <p:nvGrpSpPr>
          <p:cNvPr id="11" name="Groep 10">
            <a:extLst>
              <a:ext uri="{FF2B5EF4-FFF2-40B4-BE49-F238E27FC236}">
                <a16:creationId xmlns:a16="http://schemas.microsoft.com/office/drawing/2014/main" id="{C28EF0DA-6935-654C-95CD-7F8C1457AA25}"/>
              </a:ext>
            </a:extLst>
          </p:cNvPr>
          <p:cNvGrpSpPr/>
          <p:nvPr userDrawn="1"/>
        </p:nvGrpSpPr>
        <p:grpSpPr>
          <a:xfrm>
            <a:off x="0" y="0"/>
            <a:ext cx="12193588" cy="6858000"/>
            <a:chOff x="0" y="0"/>
            <a:chExt cx="12193588" cy="6858000"/>
          </a:xfrm>
        </p:grpSpPr>
        <p:sp>
          <p:nvSpPr>
            <p:cNvPr id="5" name="Rechthoek 4">
              <a:extLst>
                <a:ext uri="{FF2B5EF4-FFF2-40B4-BE49-F238E27FC236}">
                  <a16:creationId xmlns:a16="http://schemas.microsoft.com/office/drawing/2014/main" id="{EA943AE1-DE15-FBC6-A498-45E57D5595CF}"/>
                </a:ext>
              </a:extLst>
            </p:cNvPr>
            <p:cNvSpPr/>
            <p:nvPr userDrawn="1"/>
          </p:nvSpPr>
          <p:spPr>
            <a:xfrm>
              <a:off x="0" y="0"/>
              <a:ext cx="12193588" cy="198000"/>
            </a:xfrm>
            <a:prstGeom prst="rect">
              <a:avLst/>
            </a:prstGeom>
            <a:gradFill>
              <a:gsLst>
                <a:gs pos="0">
                  <a:schemeClr val="accent2"/>
                </a:gs>
                <a:gs pos="100000">
                  <a:schemeClr val="accent2">
                    <a:alpha val="10000"/>
                  </a:schemeClr>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 name="Rechthoek 8">
              <a:extLst>
                <a:ext uri="{FF2B5EF4-FFF2-40B4-BE49-F238E27FC236}">
                  <a16:creationId xmlns:a16="http://schemas.microsoft.com/office/drawing/2014/main" id="{19B8C497-46D3-CAD6-D68D-845B882D66BC}"/>
                </a:ext>
              </a:extLst>
            </p:cNvPr>
            <p:cNvSpPr/>
            <p:nvPr userDrawn="1"/>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Tree>
    <p:extLst>
      <p:ext uri="{BB962C8B-B14F-4D97-AF65-F5344CB8AC3E}">
        <p14:creationId xmlns:p14="http://schemas.microsoft.com/office/powerpoint/2010/main" val="3954640302"/>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 id="2147483752" r:id="rId12"/>
    <p:sldLayoutId id="2147483753" r:id="rId13"/>
    <p:sldLayoutId id="2147483754" r:id="rId14"/>
    <p:sldLayoutId id="2147483755" r:id="rId15"/>
    <p:sldLayoutId id="2147483756" r:id="rId16"/>
    <p:sldLayoutId id="2147483757" r:id="rId17"/>
    <p:sldLayoutId id="2147483758" r:id="rId18"/>
    <p:sldLayoutId id="2147483759" r:id="rId19"/>
    <p:sldLayoutId id="2147483760" r:id="rId20"/>
    <p:sldLayoutId id="2147483761" r:id="rId21"/>
    <p:sldLayoutId id="2147483762" r:id="rId22"/>
    <p:sldLayoutId id="2147483763" r:id="rId23"/>
  </p:sldLayoutIdLst>
  <p:hf sldNum="0" hdr="0" dt="0"/>
  <p:txStyles>
    <p:title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p:titleStyle>
    <p:bodyStyle>
      <a:lvl1pPr marL="479988" indent="-479988" algn="l" defTabSz="914377" rtl="0" eaLnBrk="1" latinLnBrk="0" hangingPunct="1">
        <a:lnSpc>
          <a:spcPct val="110000"/>
        </a:lnSpc>
        <a:spcBef>
          <a:spcPts val="0"/>
        </a:spcBef>
        <a:buClr>
          <a:schemeClr val="accent2"/>
        </a:buClr>
        <a:buFont typeface="Arial" panose="020B0604020202020204" pitchFamily="34" charset="0"/>
        <a:buChar char="•"/>
        <a:defRPr sz="2400" kern="1200" baseline="0">
          <a:solidFill>
            <a:schemeClr val="tx1"/>
          </a:solidFill>
          <a:latin typeface="+mn-lt"/>
          <a:ea typeface="+mn-ea"/>
          <a:cs typeface="+mn-cs"/>
        </a:defRPr>
      </a:lvl1pPr>
      <a:lvl2pPr marL="815980"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2pPr>
      <a:lvl3pPr marL="1151971"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3pPr>
      <a:lvl4pPr marL="1487963"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4pPr>
      <a:lvl5pPr marL="1823954"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8" Type="http://schemas.openxmlformats.org/officeDocument/2006/relationships/image" Target="../media/image17.svg"/><Relationship Id="rId3" Type="http://schemas.openxmlformats.org/officeDocument/2006/relationships/image" Target="../media/image12.svg"/><Relationship Id="rId7" Type="http://schemas.openxmlformats.org/officeDocument/2006/relationships/image" Target="../media/image16.svg"/><Relationship Id="rId2" Type="http://schemas.openxmlformats.org/officeDocument/2006/relationships/notesSlide" Target="../notesSlides/notesSlide10.xml"/><Relationship Id="rId1" Type="http://schemas.openxmlformats.org/officeDocument/2006/relationships/slideLayout" Target="../slideLayouts/slideLayout22.xml"/><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13.svg"/><Relationship Id="rId9" Type="http://schemas.openxmlformats.org/officeDocument/2006/relationships/image" Target="../media/image1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microsoft.com/office/2018/10/relationships/comments" Target="../comments/modernComment_7FB475AE_24CD4A5.xml"/><Relationship Id="rId7" Type="http://schemas.openxmlformats.org/officeDocument/2006/relationships/image" Target="../media/image11.svg"/><Relationship Id="rId2" Type="http://schemas.openxmlformats.org/officeDocument/2006/relationships/notesSlide" Target="../notesSlides/notesSlide12.xml"/><Relationship Id="rId1" Type="http://schemas.openxmlformats.org/officeDocument/2006/relationships/slideLayout" Target="../slideLayouts/slideLayout11.xml"/><Relationship Id="rId6" Type="http://schemas.openxmlformats.org/officeDocument/2006/relationships/image" Target="../media/image10.svg"/><Relationship Id="rId5" Type="http://schemas.openxmlformats.org/officeDocument/2006/relationships/image" Target="../media/image9.svg"/><Relationship Id="rId4" Type="http://schemas.openxmlformats.org/officeDocument/2006/relationships/image" Target="../media/image8.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notesSlide" Target="../notesSlides/notesSlide15.xml"/><Relationship Id="rId1" Type="http://schemas.openxmlformats.org/officeDocument/2006/relationships/slideLayout" Target="../slideLayouts/slideLayout11.xml"/><Relationship Id="rId6" Type="http://schemas.openxmlformats.org/officeDocument/2006/relationships/image" Target="../media/image11.svg"/><Relationship Id="rId5" Type="http://schemas.openxmlformats.org/officeDocument/2006/relationships/image" Target="../media/image10.svg"/><Relationship Id="rId4" Type="http://schemas.openxmlformats.org/officeDocument/2006/relationships/image" Target="../media/image9.sv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notesSlide" Target="../notesSlides/notesSlide18.xml"/><Relationship Id="rId1" Type="http://schemas.openxmlformats.org/officeDocument/2006/relationships/slideLayout" Target="../slideLayouts/slideLayout11.xml"/><Relationship Id="rId6" Type="http://schemas.openxmlformats.org/officeDocument/2006/relationships/image" Target="../media/image11.svg"/><Relationship Id="rId5" Type="http://schemas.openxmlformats.org/officeDocument/2006/relationships/image" Target="../media/image10.svg"/><Relationship Id="rId4" Type="http://schemas.openxmlformats.org/officeDocument/2006/relationships/image" Target="../media/image9.sv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5.sv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9.xml"/><Relationship Id="rId1" Type="http://schemas.openxmlformats.org/officeDocument/2006/relationships/slideLayout" Target="../slideLayouts/slideLayout13.xml"/><Relationship Id="rId4" Type="http://schemas.openxmlformats.org/officeDocument/2006/relationships/image" Target="../media/image21.jpe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hyperlink" Target="https://informatiestandaarden.nictiz.nl/wiki/Landingspagina_Medicatieproces" TargetMode="External"/><Relationship Id="rId2" Type="http://schemas.openxmlformats.org/officeDocument/2006/relationships/notesSlide" Target="../notesSlides/notesSlide33.xml"/><Relationship Id="rId1" Type="http://schemas.openxmlformats.org/officeDocument/2006/relationships/slideLayout" Target="../slideLayouts/slideLayout6.xml"/><Relationship Id="rId4" Type="http://schemas.openxmlformats.org/officeDocument/2006/relationships/hyperlink" Target="https://www.samenvoormedicatieoverdracht.nl/startpagina_implementatiehandboek/" TargetMode="External"/></Relationships>
</file>

<file path=ppt/slides/_rels/slide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4.xml"/><Relationship Id="rId1" Type="http://schemas.openxmlformats.org/officeDocument/2006/relationships/slideLayout" Target="../slideLayouts/slideLayout13.xml"/><Relationship Id="rId6" Type="http://schemas.openxmlformats.org/officeDocument/2006/relationships/hyperlink" Target="https://medischspecialistischezorg.nl/over-ons#contact" TargetMode="External"/><Relationship Id="rId5" Type="http://schemas.openxmlformats.org/officeDocument/2006/relationships/hyperlink" Target="https://medischspecialistischezorg.nl/" TargetMode="External"/><Relationship Id="rId4" Type="http://schemas.openxmlformats.org/officeDocument/2006/relationships/image" Target="../media/image23.svg"/></Relationships>
</file>

<file path=ppt/slides/_rels/slide3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notesSlide" Target="../notesSlides/notesSlide36.xml"/><Relationship Id="rId1" Type="http://schemas.openxmlformats.org/officeDocument/2006/relationships/slideLayout" Target="../slideLayouts/slideLayout22.xml"/><Relationship Id="rId5" Type="http://schemas.openxmlformats.org/officeDocument/2006/relationships/image" Target="../media/image14.png"/><Relationship Id="rId4" Type="http://schemas.openxmlformats.org/officeDocument/2006/relationships/image" Target="../media/image13.sv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notesSlide" Target="../notesSlides/notesSlide6.xml"/><Relationship Id="rId1" Type="http://schemas.openxmlformats.org/officeDocument/2006/relationships/slideLayout" Target="../slideLayouts/slideLayout11.xml"/><Relationship Id="rId6" Type="http://schemas.openxmlformats.org/officeDocument/2006/relationships/image" Target="../media/image11.svg"/><Relationship Id="rId5" Type="http://schemas.openxmlformats.org/officeDocument/2006/relationships/image" Target="../media/image10.svg"/><Relationship Id="rId4" Type="http://schemas.openxmlformats.org/officeDocument/2006/relationships/image" Target="../media/image9.sv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240364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C5DBAE-B709-F09E-0AED-5387AAABF14E}"/>
            </a:ext>
          </a:extLst>
        </p:cNvPr>
        <p:cNvGrpSpPr/>
        <p:nvPr/>
      </p:nvGrpSpPr>
      <p:grpSpPr>
        <a:xfrm>
          <a:off x="0" y="0"/>
          <a:ext cx="0" cy="0"/>
          <a:chOff x="0" y="0"/>
          <a:chExt cx="0" cy="0"/>
        </a:xfrm>
      </p:grpSpPr>
      <p:sp>
        <p:nvSpPr>
          <p:cNvPr id="24" name="Half kader 23">
            <a:extLst>
              <a:ext uri="{FF2B5EF4-FFF2-40B4-BE49-F238E27FC236}">
                <a16:creationId xmlns:a16="http://schemas.microsoft.com/office/drawing/2014/main" id="{01D3D669-296E-9051-50D5-A4B2AC6FF7FE}"/>
              </a:ext>
            </a:extLst>
          </p:cNvPr>
          <p:cNvSpPr/>
          <p:nvPr/>
        </p:nvSpPr>
        <p:spPr>
          <a:xfrm rot="8100000">
            <a:off x="2800443" y="3187154"/>
            <a:ext cx="558174" cy="508892"/>
          </a:xfrm>
          <a:prstGeom prst="halfFram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p:sp>
        <p:nvSpPr>
          <p:cNvPr id="25" name="Half kader 24">
            <a:extLst>
              <a:ext uri="{FF2B5EF4-FFF2-40B4-BE49-F238E27FC236}">
                <a16:creationId xmlns:a16="http://schemas.microsoft.com/office/drawing/2014/main" id="{1CC8CDA6-C254-D37E-B3CC-C57B365B2665}"/>
              </a:ext>
            </a:extLst>
          </p:cNvPr>
          <p:cNvSpPr/>
          <p:nvPr/>
        </p:nvSpPr>
        <p:spPr>
          <a:xfrm rot="8100000">
            <a:off x="5466718" y="3187154"/>
            <a:ext cx="558174" cy="508892"/>
          </a:xfrm>
          <a:prstGeom prst="halfFram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p:sp>
        <p:nvSpPr>
          <p:cNvPr id="26" name="Half kader 25">
            <a:extLst>
              <a:ext uri="{FF2B5EF4-FFF2-40B4-BE49-F238E27FC236}">
                <a16:creationId xmlns:a16="http://schemas.microsoft.com/office/drawing/2014/main" id="{438E28DD-3459-CDA3-05C2-B0C7D0F86919}"/>
              </a:ext>
            </a:extLst>
          </p:cNvPr>
          <p:cNvSpPr/>
          <p:nvPr/>
        </p:nvSpPr>
        <p:spPr>
          <a:xfrm rot="8100000">
            <a:off x="8132992" y="3187154"/>
            <a:ext cx="558174" cy="508892"/>
          </a:xfrm>
          <a:prstGeom prst="halfFram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p:sp>
        <p:nvSpPr>
          <p:cNvPr id="2" name="Titel 1">
            <a:extLst>
              <a:ext uri="{FF2B5EF4-FFF2-40B4-BE49-F238E27FC236}">
                <a16:creationId xmlns:a16="http://schemas.microsoft.com/office/drawing/2014/main" id="{5A0EE901-09FB-550D-EFE7-BD03E8800F82}"/>
              </a:ext>
            </a:extLst>
          </p:cNvPr>
          <p:cNvSpPr>
            <a:spLocks noGrp="1"/>
          </p:cNvSpPr>
          <p:nvPr>
            <p:ph type="title"/>
          </p:nvPr>
        </p:nvSpPr>
        <p:spPr/>
        <p:txBody>
          <a:bodyPr/>
          <a:lstStyle/>
          <a:p>
            <a:r>
              <a:rPr lang="nl-NL"/>
              <a:t>Tijdlijnen EHDS</a:t>
            </a:r>
          </a:p>
        </p:txBody>
      </p:sp>
      <p:grpSp>
        <p:nvGrpSpPr>
          <p:cNvPr id="3" name="Groep 2">
            <a:extLst>
              <a:ext uri="{FF2B5EF4-FFF2-40B4-BE49-F238E27FC236}">
                <a16:creationId xmlns:a16="http://schemas.microsoft.com/office/drawing/2014/main" id="{9F128095-885D-63F5-03CB-1038E9E30BF8}"/>
              </a:ext>
            </a:extLst>
          </p:cNvPr>
          <p:cNvGrpSpPr/>
          <p:nvPr/>
        </p:nvGrpSpPr>
        <p:grpSpPr>
          <a:xfrm>
            <a:off x="864113" y="1922400"/>
            <a:ext cx="2469794" cy="3038400"/>
            <a:chOff x="864112" y="2339939"/>
            <a:chExt cx="2537205" cy="1778461"/>
          </a:xfrm>
        </p:grpSpPr>
        <p:grpSp>
          <p:nvGrpSpPr>
            <p:cNvPr id="4" name="Groep 3">
              <a:extLst>
                <a:ext uri="{FF2B5EF4-FFF2-40B4-BE49-F238E27FC236}">
                  <a16:creationId xmlns:a16="http://schemas.microsoft.com/office/drawing/2014/main" id="{A5156B28-DFAA-4B02-3715-72B3C7555852}"/>
                </a:ext>
              </a:extLst>
            </p:cNvPr>
            <p:cNvGrpSpPr/>
            <p:nvPr/>
          </p:nvGrpSpPr>
          <p:grpSpPr>
            <a:xfrm>
              <a:off x="864112" y="2339939"/>
              <a:ext cx="2537205" cy="1778461"/>
              <a:chOff x="864112" y="2339939"/>
              <a:chExt cx="4688172" cy="3286187"/>
            </a:xfrm>
          </p:grpSpPr>
          <p:sp>
            <p:nvSpPr>
              <p:cNvPr id="6" name="Afgeronde rechthoek 5">
                <a:extLst>
                  <a:ext uri="{FF2B5EF4-FFF2-40B4-BE49-F238E27FC236}">
                    <a16:creationId xmlns:a16="http://schemas.microsoft.com/office/drawing/2014/main" id="{31A3BAF7-1D52-618A-2D89-EEB27C0AEA6A}"/>
                  </a:ext>
                </a:extLst>
              </p:cNvPr>
              <p:cNvSpPr/>
              <p:nvPr/>
            </p:nvSpPr>
            <p:spPr>
              <a:xfrm>
                <a:off x="917801" y="2440434"/>
                <a:ext cx="4634483" cy="3185692"/>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 name="Afgeronde rechthoek 6">
                <a:extLst>
                  <a:ext uri="{FF2B5EF4-FFF2-40B4-BE49-F238E27FC236}">
                    <a16:creationId xmlns:a16="http://schemas.microsoft.com/office/drawing/2014/main" id="{ABECB99C-6E0C-9274-872A-89BC2CEA1589}"/>
                  </a:ext>
                </a:extLst>
              </p:cNvPr>
              <p:cNvSpPr/>
              <p:nvPr/>
            </p:nvSpPr>
            <p:spPr>
              <a:xfrm>
                <a:off x="864112" y="2339939"/>
                <a:ext cx="4601906" cy="3185692"/>
              </a:xfrm>
              <a:prstGeom prst="roundRect">
                <a:avLst>
                  <a:gd name="adj" fmla="val 6208"/>
                </a:avLst>
              </a:prstGeom>
              <a:solidFill>
                <a:srgbClr val="CCE9EC"/>
              </a:solidFill>
              <a:ln w="7200" cap="flat">
                <a:solidFill>
                  <a:schemeClr val="accent2"/>
                </a:solidFill>
                <a:prstDash val="solid"/>
                <a:miter/>
              </a:ln>
            </p:spPr>
            <p:txBody>
              <a:bodyPr tIns="144000" rtlCol="0" anchor="b"/>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rgbClr val="005286"/>
                    </a:solidFill>
                    <a:effectLst/>
                    <a:uLnTx/>
                    <a:uFillTx/>
                    <a:latin typeface="Calibri" panose="020F0502020204030204"/>
                    <a:ea typeface="+mn-ea"/>
                    <a:cs typeface="+mn-cs"/>
                  </a:rPr>
                  <a:t>2025</a:t>
                </a:r>
              </a:p>
            </p:txBody>
          </p:sp>
        </p:grpSp>
        <p:sp>
          <p:nvSpPr>
            <p:cNvPr id="5" name="Afgeronde rechthoek 4">
              <a:extLst>
                <a:ext uri="{FF2B5EF4-FFF2-40B4-BE49-F238E27FC236}">
                  <a16:creationId xmlns:a16="http://schemas.microsoft.com/office/drawing/2014/main" id="{BDF224F9-4C83-C04F-2708-2ED596851E2D}"/>
                </a:ext>
              </a:extLst>
            </p:cNvPr>
            <p:cNvSpPr/>
            <p:nvPr/>
          </p:nvSpPr>
          <p:spPr>
            <a:xfrm>
              <a:off x="1008773" y="2425035"/>
              <a:ext cx="2220124" cy="1386246"/>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defTabSz="914446" rtl="0" eaLnBrk="1" fontAlgn="auto" latinLnBrk="0" hangingPunct="1">
                <a:lnSpc>
                  <a:spcPct val="90000"/>
                </a:lnSpc>
                <a:spcBef>
                  <a:spcPts val="0"/>
                </a:spcBef>
                <a:spcAft>
                  <a:spcPts val="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EHDS in werking</a:t>
              </a:r>
            </a:p>
          </p:txBody>
        </p:sp>
      </p:grpSp>
      <p:grpSp>
        <p:nvGrpSpPr>
          <p:cNvPr id="8" name="Groep 7">
            <a:extLst>
              <a:ext uri="{FF2B5EF4-FFF2-40B4-BE49-F238E27FC236}">
                <a16:creationId xmlns:a16="http://schemas.microsoft.com/office/drawing/2014/main" id="{5E77593C-6D2E-DF7D-9B64-A8F849C2B24A}"/>
              </a:ext>
            </a:extLst>
          </p:cNvPr>
          <p:cNvGrpSpPr/>
          <p:nvPr/>
        </p:nvGrpSpPr>
        <p:grpSpPr>
          <a:xfrm>
            <a:off x="3511476" y="1922400"/>
            <a:ext cx="2469794" cy="3038400"/>
            <a:chOff x="864112" y="2339939"/>
            <a:chExt cx="2537205" cy="1778461"/>
          </a:xfrm>
        </p:grpSpPr>
        <p:grpSp>
          <p:nvGrpSpPr>
            <p:cNvPr id="9" name="Groep 8">
              <a:extLst>
                <a:ext uri="{FF2B5EF4-FFF2-40B4-BE49-F238E27FC236}">
                  <a16:creationId xmlns:a16="http://schemas.microsoft.com/office/drawing/2014/main" id="{1EAEE505-0FAD-5955-F2F4-7D82963DC4D1}"/>
                </a:ext>
              </a:extLst>
            </p:cNvPr>
            <p:cNvGrpSpPr/>
            <p:nvPr/>
          </p:nvGrpSpPr>
          <p:grpSpPr>
            <a:xfrm>
              <a:off x="864112" y="2339939"/>
              <a:ext cx="2537205" cy="1778461"/>
              <a:chOff x="864112" y="2339939"/>
              <a:chExt cx="4688172" cy="3286187"/>
            </a:xfrm>
          </p:grpSpPr>
          <p:sp>
            <p:nvSpPr>
              <p:cNvPr id="11" name="Afgeronde rechthoek 10">
                <a:extLst>
                  <a:ext uri="{FF2B5EF4-FFF2-40B4-BE49-F238E27FC236}">
                    <a16:creationId xmlns:a16="http://schemas.microsoft.com/office/drawing/2014/main" id="{B49C591B-5E0B-60A0-1360-B0C4861729D3}"/>
                  </a:ext>
                </a:extLst>
              </p:cNvPr>
              <p:cNvSpPr/>
              <p:nvPr/>
            </p:nvSpPr>
            <p:spPr>
              <a:xfrm>
                <a:off x="917801" y="2440434"/>
                <a:ext cx="4634483" cy="3185692"/>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 name="Afgeronde rechthoek 11">
                <a:extLst>
                  <a:ext uri="{FF2B5EF4-FFF2-40B4-BE49-F238E27FC236}">
                    <a16:creationId xmlns:a16="http://schemas.microsoft.com/office/drawing/2014/main" id="{C8B262F8-AA0B-1B7D-950C-8C9C620425C1}"/>
                  </a:ext>
                </a:extLst>
              </p:cNvPr>
              <p:cNvSpPr/>
              <p:nvPr/>
            </p:nvSpPr>
            <p:spPr>
              <a:xfrm>
                <a:off x="864112" y="2339939"/>
                <a:ext cx="4601907" cy="3185692"/>
              </a:xfrm>
              <a:prstGeom prst="roundRect">
                <a:avLst>
                  <a:gd name="adj" fmla="val 6208"/>
                </a:avLst>
              </a:prstGeom>
              <a:solidFill>
                <a:srgbClr val="CCE9EC"/>
              </a:solidFill>
              <a:ln w="7200" cap="flat">
                <a:solidFill>
                  <a:schemeClr val="accent2"/>
                </a:solidFill>
                <a:prstDash val="solid"/>
                <a:miter/>
              </a:ln>
            </p:spPr>
            <p:txBody>
              <a:bodyPr tIns="144000" rtlCol="0" anchor="b"/>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rgbClr val="005286"/>
                    </a:solidFill>
                    <a:effectLst/>
                    <a:uLnTx/>
                    <a:uFillTx/>
                    <a:latin typeface="Calibri" panose="020F0502020204030204"/>
                    <a:ea typeface="+mn-ea"/>
                    <a:cs typeface="+mn-cs"/>
                  </a:rPr>
                  <a:t>2026</a:t>
                </a:r>
              </a:p>
            </p:txBody>
          </p:sp>
        </p:grpSp>
        <p:sp>
          <p:nvSpPr>
            <p:cNvPr id="10" name="Afgeronde rechthoek 9">
              <a:extLst>
                <a:ext uri="{FF2B5EF4-FFF2-40B4-BE49-F238E27FC236}">
                  <a16:creationId xmlns:a16="http://schemas.microsoft.com/office/drawing/2014/main" id="{DFED3D68-9807-5F22-3A87-CA042DA6E54A}"/>
                </a:ext>
              </a:extLst>
            </p:cNvPr>
            <p:cNvSpPr/>
            <p:nvPr/>
          </p:nvSpPr>
          <p:spPr>
            <a:xfrm>
              <a:off x="1008773" y="2425035"/>
              <a:ext cx="2220124" cy="1386246"/>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72000" rIns="0" rtlCol="0" anchor="ctr"/>
            <a:lstStyle/>
            <a:p>
              <a:pPr marR="0" lvl="0" defTabSz="914446" rtl="0" eaLnBrk="1" fontAlgn="auto" latinLnBrk="0" hangingPunct="1">
                <a:lnSpc>
                  <a:spcPct val="90000"/>
                </a:lnSpc>
                <a:spcBef>
                  <a:spcPts val="0"/>
                </a:spcBef>
                <a:spcAft>
                  <a:spcPts val="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Oprichting digitale </a:t>
              </a:r>
              <a:r>
                <a:rPr kumimoji="0" lang="nl-NL" b="0" i="0" u="none" strike="noStrike" kern="1200" cap="none" spc="-20" normalizeH="0" noProof="0">
                  <a:ln>
                    <a:noFill/>
                  </a:ln>
                  <a:solidFill>
                    <a:schemeClr val="tx2"/>
                  </a:solidFill>
                  <a:effectLst/>
                  <a:uLnTx/>
                  <a:uFillTx/>
                  <a:latin typeface="Calibri" panose="020F0502020204030204"/>
                  <a:ea typeface="+mn-ea"/>
                  <a:cs typeface="+mn-cs"/>
                </a:rPr>
                <a:t>gezondheidsautoriteit</a:t>
              </a:r>
            </a:p>
          </p:txBody>
        </p:sp>
      </p:grpSp>
      <p:grpSp>
        <p:nvGrpSpPr>
          <p:cNvPr id="13" name="Groep 12">
            <a:extLst>
              <a:ext uri="{FF2B5EF4-FFF2-40B4-BE49-F238E27FC236}">
                <a16:creationId xmlns:a16="http://schemas.microsoft.com/office/drawing/2014/main" id="{71474010-95C2-7520-1DE8-4E63619244BA}"/>
              </a:ext>
            </a:extLst>
          </p:cNvPr>
          <p:cNvGrpSpPr/>
          <p:nvPr/>
        </p:nvGrpSpPr>
        <p:grpSpPr>
          <a:xfrm>
            <a:off x="6187124" y="1922400"/>
            <a:ext cx="2469794" cy="3038400"/>
            <a:chOff x="864112" y="2339939"/>
            <a:chExt cx="2537205" cy="1778461"/>
          </a:xfrm>
        </p:grpSpPr>
        <p:grpSp>
          <p:nvGrpSpPr>
            <p:cNvPr id="14" name="Groep 13">
              <a:extLst>
                <a:ext uri="{FF2B5EF4-FFF2-40B4-BE49-F238E27FC236}">
                  <a16:creationId xmlns:a16="http://schemas.microsoft.com/office/drawing/2014/main" id="{1BCB9F1A-EE0A-0BDD-0B82-E5D1D8AA8B2A}"/>
                </a:ext>
              </a:extLst>
            </p:cNvPr>
            <p:cNvGrpSpPr/>
            <p:nvPr/>
          </p:nvGrpSpPr>
          <p:grpSpPr>
            <a:xfrm>
              <a:off x="864112" y="2339939"/>
              <a:ext cx="2537205" cy="1778461"/>
              <a:chOff x="864112" y="2339939"/>
              <a:chExt cx="4688172" cy="3286187"/>
            </a:xfrm>
          </p:grpSpPr>
          <p:sp>
            <p:nvSpPr>
              <p:cNvPr id="16" name="Afgeronde rechthoek 15">
                <a:extLst>
                  <a:ext uri="{FF2B5EF4-FFF2-40B4-BE49-F238E27FC236}">
                    <a16:creationId xmlns:a16="http://schemas.microsoft.com/office/drawing/2014/main" id="{2A31B05F-41E1-E55D-64EC-B6AC93EEB886}"/>
                  </a:ext>
                </a:extLst>
              </p:cNvPr>
              <p:cNvSpPr/>
              <p:nvPr/>
            </p:nvSpPr>
            <p:spPr>
              <a:xfrm>
                <a:off x="917801" y="2440434"/>
                <a:ext cx="4634483" cy="3185692"/>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 name="Afgeronde rechthoek 16">
                <a:extLst>
                  <a:ext uri="{FF2B5EF4-FFF2-40B4-BE49-F238E27FC236}">
                    <a16:creationId xmlns:a16="http://schemas.microsoft.com/office/drawing/2014/main" id="{DB3EB822-DD8A-9A05-9F08-089B8772E8C5}"/>
                  </a:ext>
                </a:extLst>
              </p:cNvPr>
              <p:cNvSpPr/>
              <p:nvPr/>
            </p:nvSpPr>
            <p:spPr>
              <a:xfrm>
                <a:off x="864112" y="2339939"/>
                <a:ext cx="4601907" cy="3185692"/>
              </a:xfrm>
              <a:prstGeom prst="roundRect">
                <a:avLst>
                  <a:gd name="adj" fmla="val 6208"/>
                </a:avLst>
              </a:prstGeom>
              <a:solidFill>
                <a:srgbClr val="CCE9EC"/>
              </a:solidFill>
              <a:ln w="7200" cap="flat">
                <a:solidFill>
                  <a:schemeClr val="accent2"/>
                </a:solidFill>
                <a:prstDash val="solid"/>
                <a:miter/>
              </a:ln>
            </p:spPr>
            <p:txBody>
              <a:bodyPr tIns="144000" rtlCol="0" anchor="b"/>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rgbClr val="005286"/>
                    </a:solidFill>
                    <a:effectLst/>
                    <a:uLnTx/>
                    <a:uFillTx/>
                    <a:latin typeface="Calibri" panose="020F0502020204030204"/>
                    <a:ea typeface="+mn-ea"/>
                    <a:cs typeface="+mn-cs"/>
                  </a:rPr>
                  <a:t>2029</a:t>
                </a:r>
              </a:p>
            </p:txBody>
          </p:sp>
        </p:grpSp>
        <p:sp>
          <p:nvSpPr>
            <p:cNvPr id="15" name="Afgeronde rechthoek 14">
              <a:extLst>
                <a:ext uri="{FF2B5EF4-FFF2-40B4-BE49-F238E27FC236}">
                  <a16:creationId xmlns:a16="http://schemas.microsoft.com/office/drawing/2014/main" id="{4D96FE87-2D79-C62C-73A9-DDC8FD519ED1}"/>
                </a:ext>
              </a:extLst>
            </p:cNvPr>
            <p:cNvSpPr/>
            <p:nvPr/>
          </p:nvSpPr>
          <p:spPr>
            <a:xfrm>
              <a:off x="1008773" y="2425035"/>
              <a:ext cx="2220124" cy="1386246"/>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72000" rIns="0" rtlCol="0" anchor="ctr"/>
            <a:lstStyle/>
            <a:p>
              <a:pPr marR="0" lvl="0" defTabSz="914446" rtl="0" eaLnBrk="1" fontAlgn="auto" latinLnBrk="0" hangingPunct="1">
                <a:lnSpc>
                  <a:spcPct val="90000"/>
                </a:lnSpc>
                <a:spcBef>
                  <a:spcPts val="0"/>
                </a:spcBef>
                <a:spcAft>
                  <a:spcPts val="100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Patiëntsamenvatting</a:t>
              </a:r>
            </a:p>
            <a:p>
              <a:pPr marR="0" lvl="0" defTabSz="914446" rtl="0" eaLnBrk="1" fontAlgn="auto" latinLnBrk="0" hangingPunct="1">
                <a:lnSpc>
                  <a:spcPct val="90000"/>
                </a:lnSpc>
                <a:spcBef>
                  <a:spcPts val="0"/>
                </a:spcBef>
                <a:spcAft>
                  <a:spcPts val="1000"/>
                </a:spcAft>
                <a:buClrTx/>
                <a:buSzTx/>
                <a:tabLst/>
                <a:defRPr/>
              </a:pPr>
              <a:r>
                <a:rPr lang="nl-NL">
                  <a:solidFill>
                    <a:schemeClr val="tx2"/>
                  </a:solidFill>
                  <a:latin typeface="Calibri" panose="020F0502020204030204"/>
                </a:rPr>
                <a:t>Elektronische recepten</a:t>
              </a:r>
            </a:p>
            <a:p>
              <a:pPr marR="0" lvl="0" defTabSz="914446" rtl="0" eaLnBrk="1" fontAlgn="auto" latinLnBrk="0" hangingPunct="1">
                <a:lnSpc>
                  <a:spcPct val="90000"/>
                </a:lnSpc>
                <a:spcBef>
                  <a:spcPts val="0"/>
                </a:spcBef>
                <a:spcAft>
                  <a:spcPts val="100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Elektronische verstrekkingen</a:t>
              </a:r>
            </a:p>
          </p:txBody>
        </p:sp>
      </p:grpSp>
      <p:grpSp>
        <p:nvGrpSpPr>
          <p:cNvPr id="18" name="Groep 17">
            <a:extLst>
              <a:ext uri="{FF2B5EF4-FFF2-40B4-BE49-F238E27FC236}">
                <a16:creationId xmlns:a16="http://schemas.microsoft.com/office/drawing/2014/main" id="{ADA7ECDF-D7B4-AACA-C7FD-513A653CFB28}"/>
              </a:ext>
            </a:extLst>
          </p:cNvPr>
          <p:cNvGrpSpPr/>
          <p:nvPr/>
        </p:nvGrpSpPr>
        <p:grpSpPr>
          <a:xfrm>
            <a:off x="8845610" y="1922400"/>
            <a:ext cx="2469794" cy="3038400"/>
            <a:chOff x="864112" y="2339939"/>
            <a:chExt cx="2537205" cy="1778461"/>
          </a:xfrm>
        </p:grpSpPr>
        <p:grpSp>
          <p:nvGrpSpPr>
            <p:cNvPr id="19" name="Groep 18">
              <a:extLst>
                <a:ext uri="{FF2B5EF4-FFF2-40B4-BE49-F238E27FC236}">
                  <a16:creationId xmlns:a16="http://schemas.microsoft.com/office/drawing/2014/main" id="{BC761AFF-DE7D-BB06-24DB-83A4C256D66A}"/>
                </a:ext>
              </a:extLst>
            </p:cNvPr>
            <p:cNvGrpSpPr/>
            <p:nvPr/>
          </p:nvGrpSpPr>
          <p:grpSpPr>
            <a:xfrm>
              <a:off x="864112" y="2339939"/>
              <a:ext cx="2537205" cy="1778461"/>
              <a:chOff x="864112" y="2339939"/>
              <a:chExt cx="4688172" cy="3286187"/>
            </a:xfrm>
          </p:grpSpPr>
          <p:sp>
            <p:nvSpPr>
              <p:cNvPr id="21" name="Afgeronde rechthoek 20">
                <a:extLst>
                  <a:ext uri="{FF2B5EF4-FFF2-40B4-BE49-F238E27FC236}">
                    <a16:creationId xmlns:a16="http://schemas.microsoft.com/office/drawing/2014/main" id="{252ABBDD-4377-2E30-8428-E8307EF296CC}"/>
                  </a:ext>
                </a:extLst>
              </p:cNvPr>
              <p:cNvSpPr/>
              <p:nvPr/>
            </p:nvSpPr>
            <p:spPr>
              <a:xfrm>
                <a:off x="917801" y="2440434"/>
                <a:ext cx="4634483" cy="3185692"/>
              </a:xfrm>
              <a:prstGeom prst="roundRect">
                <a:avLst>
                  <a:gd name="adj" fmla="val 7195"/>
                </a:avLst>
              </a:prstGeom>
              <a:solidFill>
                <a:srgbClr val="005286">
                  <a:alpha val="13000"/>
                </a:srgbClr>
              </a:solidFill>
              <a:ln w="12700" cap="flat">
                <a:noFill/>
                <a:prstDash val="solid"/>
                <a:miter/>
              </a:ln>
            </p:spPr>
            <p:txBody>
              <a:bodyPr rtlCol="0" anchor="ctr"/>
              <a:lstStyle/>
              <a:p>
                <a:pPr marL="0" marR="0" lvl="0" indent="0" algn="l" defTabSz="914446"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 name="Afgeronde rechthoek 21">
                <a:extLst>
                  <a:ext uri="{FF2B5EF4-FFF2-40B4-BE49-F238E27FC236}">
                    <a16:creationId xmlns:a16="http://schemas.microsoft.com/office/drawing/2014/main" id="{46BC6B00-36C0-40E0-2EBC-ED393C682722}"/>
                  </a:ext>
                </a:extLst>
              </p:cNvPr>
              <p:cNvSpPr/>
              <p:nvPr/>
            </p:nvSpPr>
            <p:spPr>
              <a:xfrm>
                <a:off x="864112" y="2339939"/>
                <a:ext cx="4601907" cy="3185692"/>
              </a:xfrm>
              <a:prstGeom prst="roundRect">
                <a:avLst>
                  <a:gd name="adj" fmla="val 6208"/>
                </a:avLst>
              </a:prstGeom>
              <a:solidFill>
                <a:srgbClr val="CCE9EC"/>
              </a:solidFill>
              <a:ln w="7200" cap="flat">
                <a:solidFill>
                  <a:schemeClr val="accent2"/>
                </a:solidFill>
                <a:prstDash val="solid"/>
                <a:miter/>
              </a:ln>
            </p:spPr>
            <p:txBody>
              <a:bodyPr tIns="144000" rtlCol="0" anchor="b"/>
              <a:lstStyle/>
              <a:p>
                <a:pPr marL="0" marR="0" lvl="0" indent="0" algn="ctr" defTabSz="914446" rtl="0" eaLnBrk="1" fontAlgn="auto" latinLnBrk="0" hangingPunct="1">
                  <a:lnSpc>
                    <a:spcPct val="90000"/>
                  </a:lnSpc>
                  <a:spcBef>
                    <a:spcPts val="0"/>
                  </a:spcBef>
                  <a:spcAft>
                    <a:spcPts val="0"/>
                  </a:spcAft>
                  <a:buClrTx/>
                  <a:buSzTx/>
                  <a:buFontTx/>
                  <a:buNone/>
                  <a:tabLst/>
                  <a:defRPr/>
                </a:pPr>
                <a:r>
                  <a:rPr kumimoji="0" lang="nl-NL" sz="2000" b="1" i="0" u="none" strike="noStrike" kern="1200" cap="none" spc="0" normalizeH="0" baseline="0" noProof="0">
                    <a:ln>
                      <a:noFill/>
                    </a:ln>
                    <a:solidFill>
                      <a:srgbClr val="005286"/>
                    </a:solidFill>
                    <a:effectLst/>
                    <a:uLnTx/>
                    <a:uFillTx/>
                    <a:latin typeface="Calibri" panose="020F0502020204030204"/>
                    <a:ea typeface="+mn-ea"/>
                    <a:cs typeface="+mn-cs"/>
                  </a:rPr>
                  <a:t>2031</a:t>
                </a:r>
              </a:p>
            </p:txBody>
          </p:sp>
        </p:grpSp>
        <p:sp>
          <p:nvSpPr>
            <p:cNvPr id="20" name="Afgeronde rechthoek 19">
              <a:extLst>
                <a:ext uri="{FF2B5EF4-FFF2-40B4-BE49-F238E27FC236}">
                  <a16:creationId xmlns:a16="http://schemas.microsoft.com/office/drawing/2014/main" id="{33EC9BFE-F705-B3A2-BBA0-20F94E1F1E27}"/>
                </a:ext>
              </a:extLst>
            </p:cNvPr>
            <p:cNvSpPr/>
            <p:nvPr/>
          </p:nvSpPr>
          <p:spPr>
            <a:xfrm>
              <a:off x="1008773" y="2425035"/>
              <a:ext cx="2220124" cy="1386246"/>
            </a:xfrm>
            <a:prstGeom prst="roundRect">
              <a:avLst>
                <a:gd name="adj" fmla="val 5958"/>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72000" rtlCol="0" anchor="ctr"/>
            <a:lstStyle/>
            <a:p>
              <a:pPr marR="0" lvl="0" defTabSz="914446" rtl="0" eaLnBrk="1" fontAlgn="auto" latinLnBrk="0" hangingPunct="1">
                <a:lnSpc>
                  <a:spcPct val="90000"/>
                </a:lnSpc>
                <a:spcBef>
                  <a:spcPts val="0"/>
                </a:spcBef>
                <a:spcAft>
                  <a:spcPts val="100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Medische beelden</a:t>
              </a:r>
            </a:p>
            <a:p>
              <a:pPr marR="0" lvl="0" defTabSz="914446" rtl="0" eaLnBrk="1" fontAlgn="auto" latinLnBrk="0" hangingPunct="1">
                <a:lnSpc>
                  <a:spcPct val="90000"/>
                </a:lnSpc>
                <a:spcBef>
                  <a:spcPts val="0"/>
                </a:spcBef>
                <a:spcAft>
                  <a:spcPts val="1000"/>
                </a:spcAft>
                <a:buClrTx/>
                <a:buSzTx/>
                <a:tabLst/>
                <a:defRPr/>
              </a:pPr>
              <a:r>
                <a:rPr lang="nl-NL">
                  <a:solidFill>
                    <a:schemeClr val="tx2"/>
                  </a:solidFill>
                  <a:latin typeface="Calibri" panose="020F0502020204030204"/>
                </a:rPr>
                <a:t>Testresultaten (lab)</a:t>
              </a:r>
            </a:p>
            <a:p>
              <a:pPr marR="0" lvl="0" defTabSz="914446" rtl="0" eaLnBrk="1" fontAlgn="auto" latinLnBrk="0" hangingPunct="1">
                <a:lnSpc>
                  <a:spcPct val="90000"/>
                </a:lnSpc>
                <a:spcBef>
                  <a:spcPts val="0"/>
                </a:spcBef>
                <a:spcAft>
                  <a:spcPts val="1000"/>
                </a:spcAft>
                <a:buClrTx/>
                <a:buSzTx/>
                <a:tabLst/>
                <a:defRPr/>
              </a:pPr>
              <a:r>
                <a:rPr kumimoji="0" lang="nl-NL" b="0" i="0" u="none" strike="noStrike" kern="1200" cap="none" spc="0" normalizeH="0" baseline="0" noProof="0">
                  <a:ln>
                    <a:noFill/>
                  </a:ln>
                  <a:solidFill>
                    <a:schemeClr val="tx2"/>
                  </a:solidFill>
                  <a:effectLst/>
                  <a:uLnTx/>
                  <a:uFillTx/>
                  <a:latin typeface="Calibri" panose="020F0502020204030204"/>
                  <a:ea typeface="+mn-ea"/>
                  <a:cs typeface="+mn-cs"/>
                </a:rPr>
                <a:t>Ontslagverslagen</a:t>
              </a:r>
            </a:p>
          </p:txBody>
        </p:sp>
      </p:grpSp>
    </p:spTree>
    <p:extLst>
      <p:ext uri="{BB962C8B-B14F-4D97-AF65-F5344CB8AC3E}">
        <p14:creationId xmlns:p14="http://schemas.microsoft.com/office/powerpoint/2010/main" val="1669802085"/>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9A5B96-1F3F-8C1B-F051-BD73DFD57556}"/>
            </a:ext>
          </a:extLst>
        </p:cNvPr>
        <p:cNvGrpSpPr/>
        <p:nvPr/>
      </p:nvGrpSpPr>
      <p:grpSpPr>
        <a:xfrm>
          <a:off x="0" y="0"/>
          <a:ext cx="0" cy="0"/>
          <a:chOff x="0" y="0"/>
          <a:chExt cx="0" cy="0"/>
        </a:xfrm>
      </p:grpSpPr>
      <p:pic>
        <p:nvPicPr>
          <p:cNvPr id="24" name="Graphic 23">
            <a:extLst>
              <a:ext uri="{FF2B5EF4-FFF2-40B4-BE49-F238E27FC236}">
                <a16:creationId xmlns:a16="http://schemas.microsoft.com/office/drawing/2014/main" id="{1CF4F04F-C8A8-6FFB-4242-B15FE6E7554C}"/>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7778" y="-191446"/>
            <a:ext cx="12201366" cy="5656076"/>
          </a:xfrm>
          <a:prstGeom prst="rect">
            <a:avLst/>
          </a:prstGeom>
        </p:spPr>
      </p:pic>
      <p:grpSp>
        <p:nvGrpSpPr>
          <p:cNvPr id="3" name="Groep 2">
            <a:extLst>
              <a:ext uri="{FF2B5EF4-FFF2-40B4-BE49-F238E27FC236}">
                <a16:creationId xmlns:a16="http://schemas.microsoft.com/office/drawing/2014/main" id="{95DA30EF-FB65-CAD7-CECF-004ECE71975D}"/>
              </a:ext>
            </a:extLst>
          </p:cNvPr>
          <p:cNvGrpSpPr/>
          <p:nvPr/>
        </p:nvGrpSpPr>
        <p:grpSpPr>
          <a:xfrm>
            <a:off x="1492935" y="0"/>
            <a:ext cx="8959354" cy="5039635"/>
            <a:chOff x="598" y="338"/>
            <a:chExt cx="9142807" cy="5142827"/>
          </a:xfrm>
        </p:grpSpPr>
        <p:pic>
          <p:nvPicPr>
            <p:cNvPr id="15" name="Graphic 14">
              <a:extLst>
                <a:ext uri="{FF2B5EF4-FFF2-40B4-BE49-F238E27FC236}">
                  <a16:creationId xmlns:a16="http://schemas.microsoft.com/office/drawing/2014/main" id="{755C34CD-F0BD-27A2-4204-0D39AA88FB75}"/>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598" y="338"/>
              <a:ext cx="9142807" cy="5142827"/>
            </a:xfrm>
            <a:prstGeom prst="rect">
              <a:avLst/>
            </a:prstGeom>
          </p:spPr>
        </p:pic>
        <p:pic>
          <p:nvPicPr>
            <p:cNvPr id="2" name="Afbeelding 1">
              <a:extLst>
                <a:ext uri="{FF2B5EF4-FFF2-40B4-BE49-F238E27FC236}">
                  <a16:creationId xmlns:a16="http://schemas.microsoft.com/office/drawing/2014/main" id="{370AFFB6-22B4-B261-3A5E-86046BEAAD22}"/>
                </a:ext>
              </a:extLst>
            </p:cNvPr>
            <p:cNvPicPr>
              <a:picLocks noChangeAspect="1"/>
            </p:cNvPicPr>
            <p:nvPr/>
          </p:nvPicPr>
          <p:blipFill>
            <a:blip r:embed="rId5"/>
            <a:stretch>
              <a:fillRect/>
            </a:stretch>
          </p:blipFill>
          <p:spPr>
            <a:xfrm>
              <a:off x="2838783" y="1906381"/>
              <a:ext cx="3417889" cy="1608418"/>
            </a:xfrm>
            <a:prstGeom prst="rect">
              <a:avLst/>
            </a:prstGeom>
          </p:spPr>
        </p:pic>
      </p:grpSp>
      <p:pic>
        <p:nvPicPr>
          <p:cNvPr id="11" name="Graphic 10">
            <a:extLst>
              <a:ext uri="{FF2B5EF4-FFF2-40B4-BE49-F238E27FC236}">
                <a16:creationId xmlns:a16="http://schemas.microsoft.com/office/drawing/2014/main" id="{88432A54-A6BC-ADFD-3987-0608D3DB4AB0}"/>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711070" y="5510742"/>
            <a:ext cx="2614421" cy="1034643"/>
          </a:xfrm>
          <a:prstGeom prst="rect">
            <a:avLst/>
          </a:prstGeom>
        </p:spPr>
      </p:pic>
      <p:pic>
        <p:nvPicPr>
          <p:cNvPr id="12" name="Graphic 11">
            <a:extLst>
              <a:ext uri="{FF2B5EF4-FFF2-40B4-BE49-F238E27FC236}">
                <a16:creationId xmlns:a16="http://schemas.microsoft.com/office/drawing/2014/main" id="{144BFEB4-6E1A-DF56-935D-26CDCF057AF8}"/>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3304935" y="5729883"/>
            <a:ext cx="1424502" cy="480556"/>
          </a:xfrm>
          <a:prstGeom prst="rect">
            <a:avLst/>
          </a:prstGeom>
        </p:spPr>
      </p:pic>
      <p:pic>
        <p:nvPicPr>
          <p:cNvPr id="13" name="Graphic 12">
            <a:extLst>
              <a:ext uri="{FF2B5EF4-FFF2-40B4-BE49-F238E27FC236}">
                <a16:creationId xmlns:a16="http://schemas.microsoft.com/office/drawing/2014/main" id="{9346581C-A1B7-9F18-712D-F370D7FB95C4}"/>
              </a:ext>
            </a:extLst>
          </p:cNvPr>
          <p:cNvPicPr>
            <a:picLocks noChangeAspect="1"/>
          </p:cNvPicPr>
          <p:nvPr/>
        </p:nvPicPr>
        <p:blipFill>
          <a:blip>
            <a:extLst>
              <a:ext uri="{96DAC541-7B7A-43D3-8B79-37D633B846F1}">
                <asvg:svgBlip xmlns:asvg="http://schemas.microsoft.com/office/drawing/2016/SVG/main" r:embed="rId8"/>
              </a:ext>
            </a:extLst>
          </a:blip>
          <a:stretch>
            <a:fillRect/>
          </a:stretch>
        </p:blipFill>
        <p:spPr>
          <a:xfrm>
            <a:off x="9362479" y="5751089"/>
            <a:ext cx="2435127" cy="565821"/>
          </a:xfrm>
          <a:prstGeom prst="rect">
            <a:avLst/>
          </a:prstGeom>
        </p:spPr>
      </p:pic>
      <p:grpSp>
        <p:nvGrpSpPr>
          <p:cNvPr id="14" name="Groep 13">
            <a:extLst>
              <a:ext uri="{FF2B5EF4-FFF2-40B4-BE49-F238E27FC236}">
                <a16:creationId xmlns:a16="http://schemas.microsoft.com/office/drawing/2014/main" id="{0201E1E0-0CBC-BA80-A6F9-7FEE006FEB0F}"/>
              </a:ext>
            </a:extLst>
          </p:cNvPr>
          <p:cNvGrpSpPr/>
          <p:nvPr/>
        </p:nvGrpSpPr>
        <p:grpSpPr>
          <a:xfrm>
            <a:off x="5571570" y="5861038"/>
            <a:ext cx="1248986" cy="401618"/>
            <a:chOff x="8945442" y="6024704"/>
            <a:chExt cx="1343374" cy="431969"/>
          </a:xfrm>
        </p:grpSpPr>
        <p:sp>
          <p:nvSpPr>
            <p:cNvPr id="16" name="Vrije vorm 15">
              <a:extLst>
                <a:ext uri="{FF2B5EF4-FFF2-40B4-BE49-F238E27FC236}">
                  <a16:creationId xmlns:a16="http://schemas.microsoft.com/office/drawing/2014/main" id="{CE567166-D67B-3ADB-6E1D-5DCE808BBDF9}"/>
                </a:ext>
              </a:extLst>
            </p:cNvPr>
            <p:cNvSpPr/>
            <p:nvPr/>
          </p:nvSpPr>
          <p:spPr>
            <a:xfrm>
              <a:off x="9036620" y="6024705"/>
              <a:ext cx="1048079" cy="379751"/>
            </a:xfrm>
            <a:custGeom>
              <a:avLst/>
              <a:gdLst>
                <a:gd name="connsiteX0" fmla="*/ 487297 w 2534184"/>
                <a:gd name="connsiteY0" fmla="*/ 584 h 918212"/>
                <a:gd name="connsiteX1" fmla="*/ 653367 w 2534184"/>
                <a:gd name="connsiteY1" fmla="*/ 584 h 918212"/>
                <a:gd name="connsiteX2" fmla="*/ 650801 w 2534184"/>
                <a:gd name="connsiteY2" fmla="*/ 63435 h 918212"/>
                <a:gd name="connsiteX3" fmla="*/ 410998 w 2534184"/>
                <a:gd name="connsiteY3" fmla="*/ 879877 h 918212"/>
                <a:gd name="connsiteX4" fmla="*/ 395615 w 2534184"/>
                <a:gd name="connsiteY4" fmla="*/ 917581 h 918212"/>
                <a:gd name="connsiteX5" fmla="*/ 262246 w 2534184"/>
                <a:gd name="connsiteY5" fmla="*/ 918213 h 918212"/>
                <a:gd name="connsiteX6" fmla="*/ 246855 w 2534184"/>
                <a:gd name="connsiteY6" fmla="*/ 879877 h 918212"/>
                <a:gd name="connsiteX7" fmla="*/ 3206 w 2534184"/>
                <a:gd name="connsiteY7" fmla="*/ 63435 h 918212"/>
                <a:gd name="connsiteX8" fmla="*/ 0 w 2534184"/>
                <a:gd name="connsiteY8" fmla="*/ 584 h 918212"/>
                <a:gd name="connsiteX9" fmla="*/ 166702 w 2534184"/>
                <a:gd name="connsiteY9" fmla="*/ 584 h 918212"/>
                <a:gd name="connsiteX10" fmla="*/ 169268 w 2534184"/>
                <a:gd name="connsiteY10" fmla="*/ 57152 h 918212"/>
                <a:gd name="connsiteX11" fmla="*/ 328287 w 2534184"/>
                <a:gd name="connsiteY11" fmla="*/ 626586 h 918212"/>
                <a:gd name="connsiteX12" fmla="*/ 484091 w 2534184"/>
                <a:gd name="connsiteY12" fmla="*/ 57152 h 918212"/>
                <a:gd name="connsiteX13" fmla="*/ 487297 w 2534184"/>
                <a:gd name="connsiteY13" fmla="*/ 584 h 918212"/>
                <a:gd name="connsiteX14" fmla="*/ 885190 w 2534184"/>
                <a:gd name="connsiteY14" fmla="*/ 752974 h 918212"/>
                <a:gd name="connsiteX15" fmla="*/ 1037796 w 2534184"/>
                <a:gd name="connsiteY15" fmla="*/ 489627 h 918212"/>
                <a:gd name="connsiteX16" fmla="*/ 1235919 w 2534184"/>
                <a:gd name="connsiteY16" fmla="*/ 81722 h 918212"/>
                <a:gd name="connsiteX17" fmla="*/ 1235919 w 2534184"/>
                <a:gd name="connsiteY17" fmla="*/ 23 h 918212"/>
                <a:gd name="connsiteX18" fmla="*/ 711428 w 2534184"/>
                <a:gd name="connsiteY18" fmla="*/ 23 h 918212"/>
                <a:gd name="connsiteX19" fmla="*/ 711428 w 2534184"/>
                <a:gd name="connsiteY19" fmla="*/ 163429 h 918212"/>
                <a:gd name="connsiteX20" fmla="*/ 1037148 w 2534184"/>
                <a:gd name="connsiteY20" fmla="*/ 163429 h 918212"/>
                <a:gd name="connsiteX21" fmla="*/ 895448 w 2534184"/>
                <a:gd name="connsiteY21" fmla="*/ 405410 h 918212"/>
                <a:gd name="connsiteX22" fmla="*/ 698919 w 2534184"/>
                <a:gd name="connsiteY22" fmla="*/ 834681 h 918212"/>
                <a:gd name="connsiteX23" fmla="*/ 698919 w 2534184"/>
                <a:gd name="connsiteY23" fmla="*/ 916380 h 918212"/>
                <a:gd name="connsiteX24" fmla="*/ 1248744 w 2534184"/>
                <a:gd name="connsiteY24" fmla="*/ 916380 h 918212"/>
                <a:gd name="connsiteX25" fmla="*/ 1248744 w 2534184"/>
                <a:gd name="connsiteY25" fmla="*/ 752974 h 918212"/>
                <a:gd name="connsiteX26" fmla="*/ 885190 w 2534184"/>
                <a:gd name="connsiteY26" fmla="*/ 752974 h 918212"/>
                <a:gd name="connsiteX27" fmla="*/ 2170631 w 2534184"/>
                <a:gd name="connsiteY27" fmla="*/ 754205 h 918212"/>
                <a:gd name="connsiteX28" fmla="*/ 2323229 w 2534184"/>
                <a:gd name="connsiteY28" fmla="*/ 490859 h 918212"/>
                <a:gd name="connsiteX29" fmla="*/ 2521360 w 2534184"/>
                <a:gd name="connsiteY29" fmla="*/ 82961 h 918212"/>
                <a:gd name="connsiteX30" fmla="*/ 2521360 w 2534184"/>
                <a:gd name="connsiteY30" fmla="*/ 1254 h 918212"/>
                <a:gd name="connsiteX31" fmla="*/ 1996869 w 2534184"/>
                <a:gd name="connsiteY31" fmla="*/ 1254 h 918212"/>
                <a:gd name="connsiteX32" fmla="*/ 1996869 w 2534184"/>
                <a:gd name="connsiteY32" fmla="*/ 164669 h 918212"/>
                <a:gd name="connsiteX33" fmla="*/ 2322589 w 2534184"/>
                <a:gd name="connsiteY33" fmla="*/ 164669 h 918212"/>
                <a:gd name="connsiteX34" fmla="*/ 2180888 w 2534184"/>
                <a:gd name="connsiteY34" fmla="*/ 406641 h 918212"/>
                <a:gd name="connsiteX35" fmla="*/ 1984360 w 2534184"/>
                <a:gd name="connsiteY35" fmla="*/ 835921 h 918212"/>
                <a:gd name="connsiteX36" fmla="*/ 1984360 w 2534184"/>
                <a:gd name="connsiteY36" fmla="*/ 917620 h 918212"/>
                <a:gd name="connsiteX37" fmla="*/ 2534185 w 2534184"/>
                <a:gd name="connsiteY37" fmla="*/ 917620 h 918212"/>
                <a:gd name="connsiteX38" fmla="*/ 2534185 w 2534184"/>
                <a:gd name="connsiteY38" fmla="*/ 754205 h 918212"/>
                <a:gd name="connsiteX39" fmla="*/ 2170631 w 2534184"/>
                <a:gd name="connsiteY39" fmla="*/ 754205 h 918212"/>
                <a:gd name="connsiteX40" fmla="*/ 1768074 w 2534184"/>
                <a:gd name="connsiteY40" fmla="*/ 56560 h 918212"/>
                <a:gd name="connsiteX41" fmla="*/ 1612262 w 2534184"/>
                <a:gd name="connsiteY41" fmla="*/ 625986 h 918212"/>
                <a:gd name="connsiteX42" fmla="*/ 1453244 w 2534184"/>
                <a:gd name="connsiteY42" fmla="*/ 56560 h 918212"/>
                <a:gd name="connsiteX43" fmla="*/ 1450685 w 2534184"/>
                <a:gd name="connsiteY43" fmla="*/ 0 h 918212"/>
                <a:gd name="connsiteX44" fmla="*/ 1283975 w 2534184"/>
                <a:gd name="connsiteY44" fmla="*/ 0 h 918212"/>
                <a:gd name="connsiteX45" fmla="*/ 1287181 w 2534184"/>
                <a:gd name="connsiteY45" fmla="*/ 62843 h 918212"/>
                <a:gd name="connsiteX46" fmla="*/ 1530830 w 2534184"/>
                <a:gd name="connsiteY46" fmla="*/ 879277 h 918212"/>
                <a:gd name="connsiteX47" fmla="*/ 1546221 w 2534184"/>
                <a:gd name="connsiteY47" fmla="*/ 917621 h 918212"/>
                <a:gd name="connsiteX48" fmla="*/ 1679590 w 2534184"/>
                <a:gd name="connsiteY48" fmla="*/ 916989 h 918212"/>
                <a:gd name="connsiteX49" fmla="*/ 1694974 w 2534184"/>
                <a:gd name="connsiteY49" fmla="*/ 879277 h 918212"/>
                <a:gd name="connsiteX50" fmla="*/ 1934777 w 2534184"/>
                <a:gd name="connsiteY50" fmla="*/ 62843 h 918212"/>
                <a:gd name="connsiteX51" fmla="*/ 1937343 w 2534184"/>
                <a:gd name="connsiteY51" fmla="*/ 0 h 918212"/>
                <a:gd name="connsiteX52" fmla="*/ 1771273 w 2534184"/>
                <a:gd name="connsiteY52" fmla="*/ 0 h 918212"/>
                <a:gd name="connsiteX53" fmla="*/ 1768074 w 2534184"/>
                <a:gd name="connsiteY53" fmla="*/ 56560 h 9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534184" h="918212">
                  <a:moveTo>
                    <a:pt x="487297" y="584"/>
                  </a:moveTo>
                  <a:lnTo>
                    <a:pt x="653367" y="584"/>
                  </a:lnTo>
                  <a:lnTo>
                    <a:pt x="650801" y="63435"/>
                  </a:lnTo>
                  <a:cubicBezTo>
                    <a:pt x="643109" y="220567"/>
                    <a:pt x="563167" y="492706"/>
                    <a:pt x="410998" y="879877"/>
                  </a:cubicBezTo>
                  <a:lnTo>
                    <a:pt x="395615" y="917581"/>
                  </a:lnTo>
                  <a:lnTo>
                    <a:pt x="262246" y="918213"/>
                  </a:lnTo>
                  <a:lnTo>
                    <a:pt x="246855" y="879877"/>
                  </a:lnTo>
                  <a:cubicBezTo>
                    <a:pt x="92111" y="492706"/>
                    <a:pt x="10897" y="220567"/>
                    <a:pt x="3206" y="63435"/>
                  </a:cubicBezTo>
                  <a:lnTo>
                    <a:pt x="0" y="584"/>
                  </a:lnTo>
                  <a:lnTo>
                    <a:pt x="166702" y="584"/>
                  </a:lnTo>
                  <a:lnTo>
                    <a:pt x="169268" y="57152"/>
                  </a:lnTo>
                  <a:cubicBezTo>
                    <a:pt x="174822" y="161910"/>
                    <a:pt x="227828" y="351718"/>
                    <a:pt x="328287" y="626586"/>
                  </a:cubicBezTo>
                  <a:cubicBezTo>
                    <a:pt x="427029" y="351718"/>
                    <a:pt x="478966" y="161910"/>
                    <a:pt x="484091" y="57152"/>
                  </a:cubicBezTo>
                  <a:lnTo>
                    <a:pt x="487297" y="584"/>
                  </a:lnTo>
                  <a:close/>
                  <a:moveTo>
                    <a:pt x="885190" y="752974"/>
                  </a:moveTo>
                  <a:cubicBezTo>
                    <a:pt x="910410" y="701862"/>
                    <a:pt x="961270" y="614075"/>
                    <a:pt x="1037796" y="489627"/>
                  </a:cubicBezTo>
                  <a:cubicBezTo>
                    <a:pt x="1169878" y="275101"/>
                    <a:pt x="1235919" y="139132"/>
                    <a:pt x="1235919" y="81722"/>
                  </a:cubicBezTo>
                  <a:lnTo>
                    <a:pt x="1235919" y="23"/>
                  </a:lnTo>
                  <a:lnTo>
                    <a:pt x="711428" y="23"/>
                  </a:lnTo>
                  <a:lnTo>
                    <a:pt x="711428" y="163429"/>
                  </a:lnTo>
                  <a:lnTo>
                    <a:pt x="1037148" y="163429"/>
                  </a:lnTo>
                  <a:cubicBezTo>
                    <a:pt x="1013208" y="209942"/>
                    <a:pt x="965982" y="290605"/>
                    <a:pt x="895448" y="405410"/>
                  </a:cubicBezTo>
                  <a:cubicBezTo>
                    <a:pt x="757374" y="630000"/>
                    <a:pt x="698919" y="773085"/>
                    <a:pt x="698919" y="834681"/>
                  </a:cubicBezTo>
                  <a:lnTo>
                    <a:pt x="698919" y="916380"/>
                  </a:lnTo>
                  <a:lnTo>
                    <a:pt x="1248744" y="916380"/>
                  </a:lnTo>
                  <a:lnTo>
                    <a:pt x="1248744" y="752974"/>
                  </a:lnTo>
                  <a:lnTo>
                    <a:pt x="885190" y="752974"/>
                  </a:lnTo>
                  <a:close/>
                  <a:moveTo>
                    <a:pt x="2170631" y="754205"/>
                  </a:moveTo>
                  <a:cubicBezTo>
                    <a:pt x="2195850" y="703094"/>
                    <a:pt x="2246711" y="615314"/>
                    <a:pt x="2323229" y="490859"/>
                  </a:cubicBezTo>
                  <a:cubicBezTo>
                    <a:pt x="2455319" y="276332"/>
                    <a:pt x="2521360" y="140372"/>
                    <a:pt x="2521360" y="82961"/>
                  </a:cubicBezTo>
                  <a:lnTo>
                    <a:pt x="2521360" y="1254"/>
                  </a:lnTo>
                  <a:lnTo>
                    <a:pt x="1996869" y="1254"/>
                  </a:lnTo>
                  <a:lnTo>
                    <a:pt x="1996869" y="164669"/>
                  </a:lnTo>
                  <a:lnTo>
                    <a:pt x="2322589" y="164669"/>
                  </a:lnTo>
                  <a:cubicBezTo>
                    <a:pt x="2298649" y="211174"/>
                    <a:pt x="2251423" y="291845"/>
                    <a:pt x="2180888" y="406641"/>
                  </a:cubicBezTo>
                  <a:cubicBezTo>
                    <a:pt x="2042815" y="631231"/>
                    <a:pt x="1984360" y="774324"/>
                    <a:pt x="1984360" y="835921"/>
                  </a:cubicBezTo>
                  <a:lnTo>
                    <a:pt x="1984360" y="917620"/>
                  </a:lnTo>
                  <a:lnTo>
                    <a:pt x="2534185" y="917620"/>
                  </a:lnTo>
                  <a:lnTo>
                    <a:pt x="2534185" y="754205"/>
                  </a:lnTo>
                  <a:lnTo>
                    <a:pt x="2170631" y="754205"/>
                  </a:lnTo>
                  <a:close/>
                  <a:moveTo>
                    <a:pt x="1768074" y="56560"/>
                  </a:moveTo>
                  <a:cubicBezTo>
                    <a:pt x="1762942" y="161318"/>
                    <a:pt x="1711004" y="351126"/>
                    <a:pt x="1612262" y="625986"/>
                  </a:cubicBezTo>
                  <a:cubicBezTo>
                    <a:pt x="1511804" y="351126"/>
                    <a:pt x="1458797" y="161318"/>
                    <a:pt x="1453244" y="56560"/>
                  </a:cubicBezTo>
                  <a:lnTo>
                    <a:pt x="1450685" y="0"/>
                  </a:lnTo>
                  <a:lnTo>
                    <a:pt x="1283975" y="0"/>
                  </a:lnTo>
                  <a:lnTo>
                    <a:pt x="1287181" y="62843"/>
                  </a:lnTo>
                  <a:cubicBezTo>
                    <a:pt x="1294873" y="219975"/>
                    <a:pt x="1376086" y="492122"/>
                    <a:pt x="1530830" y="879277"/>
                  </a:cubicBezTo>
                  <a:lnTo>
                    <a:pt x="1546221" y="917621"/>
                  </a:lnTo>
                  <a:lnTo>
                    <a:pt x="1679590" y="916989"/>
                  </a:lnTo>
                  <a:lnTo>
                    <a:pt x="1694974" y="879277"/>
                  </a:lnTo>
                  <a:cubicBezTo>
                    <a:pt x="1847151" y="492122"/>
                    <a:pt x="1927085" y="219975"/>
                    <a:pt x="1934777" y="62843"/>
                  </a:cubicBezTo>
                  <a:lnTo>
                    <a:pt x="1937343" y="0"/>
                  </a:lnTo>
                  <a:lnTo>
                    <a:pt x="1771273" y="0"/>
                  </a:lnTo>
                  <a:lnTo>
                    <a:pt x="1768074" y="56560"/>
                  </a:lnTo>
                  <a:close/>
                </a:path>
              </a:pathLst>
            </a:custGeom>
            <a:solidFill>
              <a:srgbClr val="0E3B5F"/>
            </a:solidFill>
            <a:ln w="8096"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44BFDE24-4C80-13E2-90A5-3E4FA1CDDE44}"/>
                </a:ext>
              </a:extLst>
            </p:cNvPr>
            <p:cNvSpPr/>
            <p:nvPr/>
          </p:nvSpPr>
          <p:spPr>
            <a:xfrm>
              <a:off x="8945442" y="6024704"/>
              <a:ext cx="1343374" cy="431969"/>
            </a:xfrm>
            <a:custGeom>
              <a:avLst/>
              <a:gdLst>
                <a:gd name="connsiteX0" fmla="*/ 0 w 3248186"/>
                <a:gd name="connsiteY0" fmla="*/ 91820 h 1044471"/>
                <a:gd name="connsiteX1" fmla="*/ 91820 w 3248186"/>
                <a:gd name="connsiteY1" fmla="*/ 0 h 1044471"/>
                <a:gd name="connsiteX2" fmla="*/ 183647 w 3248186"/>
                <a:gd name="connsiteY2" fmla="*/ 91820 h 1044471"/>
                <a:gd name="connsiteX3" fmla="*/ 91820 w 3248186"/>
                <a:gd name="connsiteY3" fmla="*/ 183639 h 1044471"/>
                <a:gd name="connsiteX4" fmla="*/ 0 w 3248186"/>
                <a:gd name="connsiteY4" fmla="*/ 91820 h 1044471"/>
                <a:gd name="connsiteX5" fmla="*/ 3030107 w 3248186"/>
                <a:gd name="connsiteY5" fmla="*/ 608318 h 1044471"/>
                <a:gd name="connsiteX6" fmla="*/ 3248187 w 3248186"/>
                <a:gd name="connsiteY6" fmla="*/ 826391 h 1044471"/>
                <a:gd name="connsiteX7" fmla="*/ 3030107 w 3248186"/>
                <a:gd name="connsiteY7" fmla="*/ 1044471 h 1044471"/>
                <a:gd name="connsiteX8" fmla="*/ 2812034 w 3248186"/>
                <a:gd name="connsiteY8" fmla="*/ 826391 h 1044471"/>
                <a:gd name="connsiteX9" fmla="*/ 3030107 w 3248186"/>
                <a:gd name="connsiteY9" fmla="*/ 608318 h 1044471"/>
                <a:gd name="connsiteX10" fmla="*/ 3030107 w 3248186"/>
                <a:gd name="connsiteY10" fmla="*/ 918218 h 1044471"/>
                <a:gd name="connsiteX11" fmla="*/ 3121934 w 3248186"/>
                <a:gd name="connsiteY11" fmla="*/ 826391 h 1044471"/>
                <a:gd name="connsiteX12" fmla="*/ 3030107 w 3248186"/>
                <a:gd name="connsiteY12" fmla="*/ 734571 h 1044471"/>
                <a:gd name="connsiteX13" fmla="*/ 2938287 w 3248186"/>
                <a:gd name="connsiteY13" fmla="*/ 826391 h 1044471"/>
                <a:gd name="connsiteX14" fmla="*/ 3030107 w 3248186"/>
                <a:gd name="connsiteY14" fmla="*/ 918218 h 104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48186" h="1044471">
                  <a:moveTo>
                    <a:pt x="0" y="91820"/>
                  </a:moveTo>
                  <a:cubicBezTo>
                    <a:pt x="0" y="41105"/>
                    <a:pt x="41113" y="0"/>
                    <a:pt x="91820" y="0"/>
                  </a:cubicBezTo>
                  <a:cubicBezTo>
                    <a:pt x="142535" y="0"/>
                    <a:pt x="183647" y="41105"/>
                    <a:pt x="183647" y="91820"/>
                  </a:cubicBezTo>
                  <a:cubicBezTo>
                    <a:pt x="183647" y="142535"/>
                    <a:pt x="142535" y="183639"/>
                    <a:pt x="91820" y="183639"/>
                  </a:cubicBezTo>
                  <a:cubicBezTo>
                    <a:pt x="41113" y="183639"/>
                    <a:pt x="0" y="142535"/>
                    <a:pt x="0" y="91820"/>
                  </a:cubicBezTo>
                  <a:moveTo>
                    <a:pt x="3030107" y="608318"/>
                  </a:moveTo>
                  <a:cubicBezTo>
                    <a:pt x="3150546" y="608318"/>
                    <a:pt x="3248187" y="705951"/>
                    <a:pt x="3248187" y="826391"/>
                  </a:cubicBezTo>
                  <a:cubicBezTo>
                    <a:pt x="3248187" y="946831"/>
                    <a:pt x="3150546" y="1044471"/>
                    <a:pt x="3030107" y="1044471"/>
                  </a:cubicBezTo>
                  <a:cubicBezTo>
                    <a:pt x="2909675" y="1044471"/>
                    <a:pt x="2812034" y="946831"/>
                    <a:pt x="2812034" y="826391"/>
                  </a:cubicBezTo>
                  <a:cubicBezTo>
                    <a:pt x="2812034" y="705951"/>
                    <a:pt x="2909675" y="608318"/>
                    <a:pt x="3030107" y="608318"/>
                  </a:cubicBezTo>
                  <a:moveTo>
                    <a:pt x="3030107" y="918218"/>
                  </a:moveTo>
                  <a:cubicBezTo>
                    <a:pt x="3080821" y="918218"/>
                    <a:pt x="3121934" y="877106"/>
                    <a:pt x="3121934" y="826391"/>
                  </a:cubicBezTo>
                  <a:cubicBezTo>
                    <a:pt x="3121934" y="775684"/>
                    <a:pt x="3080821" y="734571"/>
                    <a:pt x="3030107" y="734571"/>
                  </a:cubicBezTo>
                  <a:cubicBezTo>
                    <a:pt x="2979400" y="734571"/>
                    <a:pt x="2938287" y="775684"/>
                    <a:pt x="2938287" y="826391"/>
                  </a:cubicBezTo>
                  <a:cubicBezTo>
                    <a:pt x="2938287" y="877106"/>
                    <a:pt x="2979400" y="918218"/>
                    <a:pt x="3030107" y="918218"/>
                  </a:cubicBezTo>
                </a:path>
              </a:pathLst>
            </a:custGeom>
            <a:solidFill>
              <a:srgbClr val="02A7A8"/>
            </a:solidFill>
            <a:ln w="8096" cap="flat">
              <a:noFill/>
              <a:prstDash val="solid"/>
              <a:miter/>
            </a:ln>
          </p:spPr>
          <p:txBody>
            <a:bodyPr rtlCol="0" anchor="ctr"/>
            <a:lstStyle/>
            <a:p>
              <a:endParaRPr lang="nl-NL"/>
            </a:p>
          </p:txBody>
        </p:sp>
      </p:grpSp>
      <p:pic>
        <p:nvPicPr>
          <p:cNvPr id="18" name="Afbeelding 17">
            <a:extLst>
              <a:ext uri="{FF2B5EF4-FFF2-40B4-BE49-F238E27FC236}">
                <a16:creationId xmlns:a16="http://schemas.microsoft.com/office/drawing/2014/main" id="{070C1D4B-1D09-BC35-8D4E-F7B3CFAF3BFF}"/>
              </a:ext>
            </a:extLst>
          </p:cNvPr>
          <p:cNvPicPr>
            <a:picLocks noChangeAspect="1"/>
          </p:cNvPicPr>
          <p:nvPr/>
        </p:nvPicPr>
        <p:blipFill>
          <a:blip r:embed="rId9"/>
          <a:stretch>
            <a:fillRect/>
          </a:stretch>
        </p:blipFill>
        <p:spPr>
          <a:xfrm>
            <a:off x="7401746" y="5745154"/>
            <a:ext cx="1466353" cy="565821"/>
          </a:xfrm>
          <a:prstGeom prst="rect">
            <a:avLst/>
          </a:prstGeom>
        </p:spPr>
      </p:pic>
    </p:spTree>
    <p:extLst>
      <p:ext uri="{BB962C8B-B14F-4D97-AF65-F5344CB8AC3E}">
        <p14:creationId xmlns:p14="http://schemas.microsoft.com/office/powerpoint/2010/main" val="3870158131"/>
      </p:ext>
    </p:extLst>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AC0590-BCA4-37C2-137B-4EA0E214A164}"/>
            </a:ext>
          </a:extLst>
        </p:cNvPr>
        <p:cNvGrpSpPr/>
        <p:nvPr/>
      </p:nvGrpSpPr>
      <p:grpSpPr>
        <a:xfrm>
          <a:off x="0" y="0"/>
          <a:ext cx="0" cy="0"/>
          <a:chOff x="0" y="0"/>
          <a:chExt cx="0" cy="0"/>
        </a:xfrm>
      </p:grpSpPr>
      <p:sp>
        <p:nvSpPr>
          <p:cNvPr id="119" name="Vrije vorm 118">
            <a:extLst>
              <a:ext uri="{FF2B5EF4-FFF2-40B4-BE49-F238E27FC236}">
                <a16:creationId xmlns:a16="http://schemas.microsoft.com/office/drawing/2014/main" id="{2271A480-34B0-573F-250C-EC94480027A7}"/>
              </a:ext>
            </a:extLst>
          </p:cNvPr>
          <p:cNvSpPr/>
          <p:nvPr/>
        </p:nvSpPr>
        <p:spPr>
          <a:xfrm>
            <a:off x="899425" y="2928434"/>
            <a:ext cx="4270698" cy="704836"/>
          </a:xfrm>
          <a:custGeom>
            <a:avLst/>
            <a:gdLst>
              <a:gd name="connsiteX0" fmla="*/ 0 w 4271255"/>
              <a:gd name="connsiteY0" fmla="*/ 41708 h 704928"/>
              <a:gd name="connsiteX1" fmla="*/ 48744 w 4271255"/>
              <a:gd name="connsiteY1" fmla="*/ 0 h 704928"/>
              <a:gd name="connsiteX2" fmla="*/ 4222512 w 4271255"/>
              <a:gd name="connsiteY2" fmla="*/ 0 h 704928"/>
              <a:gd name="connsiteX3" fmla="*/ 4271256 w 4271255"/>
              <a:gd name="connsiteY3" fmla="*/ 41708 h 704928"/>
              <a:gd name="connsiteX4" fmla="*/ 4271256 w 4271255"/>
              <a:gd name="connsiteY4" fmla="*/ 663220 h 704928"/>
              <a:gd name="connsiteX5" fmla="*/ 4222512 w 4271255"/>
              <a:gd name="connsiteY5" fmla="*/ 704929 h 704928"/>
              <a:gd name="connsiteX6" fmla="*/ 48744 w 4271255"/>
              <a:gd name="connsiteY6" fmla="*/ 704929 h 704928"/>
              <a:gd name="connsiteX7" fmla="*/ 0 w 4271255"/>
              <a:gd name="connsiteY7" fmla="*/ 663220 h 704928"/>
              <a:gd name="connsiteX8" fmla="*/ 0 w 4271255"/>
              <a:gd name="connsiteY8" fmla="*/ 41708 h 70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255" h="704928">
                <a:moveTo>
                  <a:pt x="0" y="41708"/>
                </a:moveTo>
                <a:cubicBezTo>
                  <a:pt x="0" y="18798"/>
                  <a:pt x="22023" y="0"/>
                  <a:pt x="48744" y="0"/>
                </a:cubicBezTo>
                <a:lnTo>
                  <a:pt x="4222512" y="0"/>
                </a:lnTo>
                <a:cubicBezTo>
                  <a:pt x="4249526" y="0"/>
                  <a:pt x="4271256" y="18504"/>
                  <a:pt x="4271256" y="41708"/>
                </a:cubicBezTo>
                <a:lnTo>
                  <a:pt x="4271256" y="663220"/>
                </a:lnTo>
                <a:cubicBezTo>
                  <a:pt x="4271256" y="686131"/>
                  <a:pt x="4249233" y="704929"/>
                  <a:pt x="4222512" y="704929"/>
                </a:cubicBezTo>
                <a:lnTo>
                  <a:pt x="48744" y="704929"/>
                </a:lnTo>
                <a:cubicBezTo>
                  <a:pt x="21729" y="704929"/>
                  <a:pt x="0" y="686424"/>
                  <a:pt x="0" y="663220"/>
                </a:cubicBezTo>
                <a:lnTo>
                  <a:pt x="0" y="41708"/>
                </a:lnTo>
                <a:close/>
              </a:path>
            </a:pathLst>
          </a:custGeom>
          <a:solidFill>
            <a:srgbClr val="B8DBF4"/>
          </a:solidFill>
          <a:ln w="7631" cap="flat">
            <a:solidFill>
              <a:srgbClr val="0075BF"/>
            </a:solidFill>
            <a:prstDash val="solid"/>
            <a:miter/>
          </a:ln>
        </p:spPr>
        <p:txBody>
          <a:bodyPr lIns="539929" rtlCol="0" anchor="ctr"/>
          <a:lstStyle/>
          <a:p>
            <a:pPr defTabSz="914301">
              <a:defRPr/>
            </a:pPr>
            <a:r>
              <a:rPr lang="nl-NL" sz="1600">
                <a:ln/>
                <a:solidFill>
                  <a:srgbClr val="005286"/>
                </a:solidFill>
                <a:latin typeface="Calibri" panose="020F0502020204030204" pitchFamily="34" charset="0"/>
                <a:cs typeface="Calibri" panose="020F0502020204030204" pitchFamily="34" charset="0"/>
                <a:sym typeface="Arial"/>
                <a:rtl val="0"/>
              </a:rPr>
              <a:t>Medicatieproces 9</a:t>
            </a:r>
          </a:p>
        </p:txBody>
      </p:sp>
      <p:sp>
        <p:nvSpPr>
          <p:cNvPr id="122" name="Tekstvak 121">
            <a:extLst>
              <a:ext uri="{FF2B5EF4-FFF2-40B4-BE49-F238E27FC236}">
                <a16:creationId xmlns:a16="http://schemas.microsoft.com/office/drawing/2014/main" id="{7EFDD84B-2A0E-3E0B-1E17-4B3714151B45}"/>
              </a:ext>
            </a:extLst>
          </p:cNvPr>
          <p:cNvSpPr txBox="1"/>
          <p:nvPr/>
        </p:nvSpPr>
        <p:spPr>
          <a:xfrm>
            <a:off x="1356441" y="3137342"/>
            <a:ext cx="65" cy="184666"/>
          </a:xfrm>
          <a:prstGeom prst="rect">
            <a:avLst/>
          </a:prstGeom>
          <a:noFill/>
        </p:spPr>
        <p:txBody>
          <a:bodyPr wrap="none" lIns="0" tIns="0" rIns="0" bIns="0" rtlCol="0">
            <a:spAutoFit/>
          </a:bodyPr>
          <a:lstStyle/>
          <a:p>
            <a:pPr algn="l"/>
            <a:endParaRPr lang="nl-NL" sz="1200">
              <a:ln/>
              <a:solidFill>
                <a:srgbClr val="005286"/>
              </a:solidFill>
              <a:latin typeface="Arial"/>
              <a:cs typeface="Arial"/>
              <a:sym typeface="Arial"/>
              <a:rtl val="0"/>
            </a:endParaRPr>
          </a:p>
        </p:txBody>
      </p:sp>
      <p:sp>
        <p:nvSpPr>
          <p:cNvPr id="126" name="Vrije vorm 125">
            <a:extLst>
              <a:ext uri="{FF2B5EF4-FFF2-40B4-BE49-F238E27FC236}">
                <a16:creationId xmlns:a16="http://schemas.microsoft.com/office/drawing/2014/main" id="{A65490EB-A48C-EB38-6D16-99DCFF82AFA8}"/>
              </a:ext>
            </a:extLst>
          </p:cNvPr>
          <p:cNvSpPr/>
          <p:nvPr/>
        </p:nvSpPr>
        <p:spPr>
          <a:xfrm>
            <a:off x="994551" y="3144290"/>
            <a:ext cx="281855" cy="276061"/>
          </a:xfrm>
          <a:custGeom>
            <a:avLst/>
            <a:gdLst>
              <a:gd name="connsiteX0" fmla="*/ 140946 w 281892"/>
              <a:gd name="connsiteY0" fmla="*/ 276097 h 276097"/>
              <a:gd name="connsiteX1" fmla="*/ 281892 w 281892"/>
              <a:gd name="connsiteY1" fmla="*/ 138049 h 276097"/>
              <a:gd name="connsiteX2" fmla="*/ 140946 w 281892"/>
              <a:gd name="connsiteY2" fmla="*/ 0 h 276097"/>
              <a:gd name="connsiteX3" fmla="*/ 0 w 281892"/>
              <a:gd name="connsiteY3" fmla="*/ 138049 h 276097"/>
              <a:gd name="connsiteX4" fmla="*/ 140946 w 281892"/>
              <a:gd name="connsiteY4" fmla="*/ 276097 h 276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92" h="276097">
                <a:moveTo>
                  <a:pt x="140946" y="276097"/>
                </a:moveTo>
                <a:cubicBezTo>
                  <a:pt x="218760" y="276097"/>
                  <a:pt x="281892" y="214416"/>
                  <a:pt x="281892" y="138049"/>
                </a:cubicBezTo>
                <a:cubicBezTo>
                  <a:pt x="281892" y="61681"/>
                  <a:pt x="218760" y="0"/>
                  <a:pt x="140946" y="0"/>
                </a:cubicBezTo>
                <a:cubicBezTo>
                  <a:pt x="63132" y="0"/>
                  <a:pt x="0" y="61681"/>
                  <a:pt x="0" y="138049"/>
                </a:cubicBezTo>
                <a:cubicBezTo>
                  <a:pt x="0" y="214416"/>
                  <a:pt x="63132" y="276097"/>
                  <a:pt x="140946" y="276097"/>
                </a:cubicBezTo>
                <a:close/>
              </a:path>
            </a:pathLst>
          </a:custGeom>
          <a:solidFill>
            <a:srgbClr val="0175C0">
              <a:alpha val="50000"/>
            </a:srgbClr>
          </a:solidFill>
          <a:ln w="2935" cap="flat">
            <a:noFill/>
            <a:prstDash val="solid"/>
            <a:miter/>
          </a:ln>
        </p:spPr>
        <p:txBody>
          <a:bodyPr rtlCol="0" anchor="ctr"/>
          <a:lstStyle/>
          <a:p>
            <a:endParaRPr lang="nl-NL" sz="1349"/>
          </a:p>
        </p:txBody>
      </p:sp>
      <p:sp>
        <p:nvSpPr>
          <p:cNvPr id="127" name="Vrije vorm 126">
            <a:extLst>
              <a:ext uri="{FF2B5EF4-FFF2-40B4-BE49-F238E27FC236}">
                <a16:creationId xmlns:a16="http://schemas.microsoft.com/office/drawing/2014/main" id="{15D5A57C-191E-E898-1D62-925394800C52}"/>
              </a:ext>
            </a:extLst>
          </p:cNvPr>
          <p:cNvSpPr/>
          <p:nvPr/>
        </p:nvSpPr>
        <p:spPr>
          <a:xfrm>
            <a:off x="1038591" y="3185405"/>
            <a:ext cx="190839" cy="193830"/>
          </a:xfrm>
          <a:custGeom>
            <a:avLst/>
            <a:gdLst>
              <a:gd name="connsiteX0" fmla="*/ 95432 w 190864"/>
              <a:gd name="connsiteY0" fmla="*/ 193855 h 193855"/>
              <a:gd name="connsiteX1" fmla="*/ 190865 w 190864"/>
              <a:gd name="connsiteY1" fmla="*/ 96928 h 193855"/>
              <a:gd name="connsiteX2" fmla="*/ 95432 w 190864"/>
              <a:gd name="connsiteY2" fmla="*/ 0 h 193855"/>
              <a:gd name="connsiteX3" fmla="*/ 0 w 190864"/>
              <a:gd name="connsiteY3" fmla="*/ 96928 h 193855"/>
              <a:gd name="connsiteX4" fmla="*/ 95432 w 190864"/>
              <a:gd name="connsiteY4" fmla="*/ 193855 h 19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64" h="193855">
                <a:moveTo>
                  <a:pt x="95432" y="193855"/>
                </a:moveTo>
                <a:cubicBezTo>
                  <a:pt x="147993" y="193855"/>
                  <a:pt x="190865" y="150385"/>
                  <a:pt x="190865" y="96928"/>
                </a:cubicBezTo>
                <a:cubicBezTo>
                  <a:pt x="190865" y="43471"/>
                  <a:pt x="147993" y="0"/>
                  <a:pt x="95432" y="0"/>
                </a:cubicBezTo>
                <a:cubicBezTo>
                  <a:pt x="42871" y="0"/>
                  <a:pt x="0" y="43471"/>
                  <a:pt x="0" y="96928"/>
                </a:cubicBezTo>
                <a:cubicBezTo>
                  <a:pt x="0" y="150385"/>
                  <a:pt x="42871" y="193855"/>
                  <a:pt x="95432" y="193855"/>
                </a:cubicBezTo>
                <a:close/>
              </a:path>
            </a:pathLst>
          </a:custGeom>
          <a:solidFill>
            <a:srgbClr val="0175C0"/>
          </a:solidFill>
          <a:ln w="2935" cap="flat">
            <a:noFill/>
            <a:prstDash val="solid"/>
            <a:miter/>
          </a:ln>
        </p:spPr>
        <p:txBody>
          <a:bodyPr rtlCol="0" anchor="ctr"/>
          <a:lstStyle/>
          <a:p>
            <a:endParaRPr lang="nl-NL" sz="1349"/>
          </a:p>
        </p:txBody>
      </p:sp>
      <p:grpSp>
        <p:nvGrpSpPr>
          <p:cNvPr id="9" name="Groep 8">
            <a:extLst>
              <a:ext uri="{FF2B5EF4-FFF2-40B4-BE49-F238E27FC236}">
                <a16:creationId xmlns:a16="http://schemas.microsoft.com/office/drawing/2014/main" id="{4B3C37F1-4227-A6CD-9AD8-B3A3863A01EC}"/>
              </a:ext>
            </a:extLst>
          </p:cNvPr>
          <p:cNvGrpSpPr/>
          <p:nvPr/>
        </p:nvGrpSpPr>
        <p:grpSpPr>
          <a:xfrm>
            <a:off x="897662" y="2164859"/>
            <a:ext cx="10435483" cy="3361878"/>
            <a:chOff x="897662" y="2164859"/>
            <a:chExt cx="10435483" cy="3361878"/>
          </a:xfrm>
        </p:grpSpPr>
        <p:sp>
          <p:nvSpPr>
            <p:cNvPr id="6" name="Tekstvak 5">
              <a:extLst>
                <a:ext uri="{FF2B5EF4-FFF2-40B4-BE49-F238E27FC236}">
                  <a16:creationId xmlns:a16="http://schemas.microsoft.com/office/drawing/2014/main" id="{C05ED4FD-A9A7-12EB-79C1-60897A4E84D5}"/>
                </a:ext>
              </a:extLst>
            </p:cNvPr>
            <p:cNvSpPr txBox="1"/>
            <p:nvPr/>
          </p:nvSpPr>
          <p:spPr>
            <a:xfrm>
              <a:off x="897662" y="5218960"/>
              <a:ext cx="4270992" cy="307777"/>
            </a:xfrm>
            <a:prstGeom prst="rect">
              <a:avLst/>
            </a:prstGeom>
            <a:noFill/>
          </p:spPr>
          <p:txBody>
            <a:bodyPr wrap="square" lIns="0" tIns="0" rIns="0" bIns="0" rtlCol="0">
              <a:spAutoFit/>
            </a:bodyPr>
            <a:lstStyle/>
            <a:p>
              <a:pPr algn="ctr"/>
              <a:r>
                <a:rPr lang="nl-NL" sz="2000" b="1">
                  <a:ln/>
                  <a:solidFill>
                    <a:srgbClr val="005286"/>
                  </a:solidFill>
                  <a:latin typeface="Calibri" panose="020F0502020204030204" pitchFamily="34" charset="0"/>
                  <a:cs typeface="Calibri" panose="020F0502020204030204" pitchFamily="34" charset="0"/>
                  <a:sym typeface="Arial"/>
                  <a:rtl val="0"/>
                </a:rPr>
                <a:t>Informatiestandaarden</a:t>
              </a:r>
            </a:p>
          </p:txBody>
        </p:sp>
        <p:grpSp>
          <p:nvGrpSpPr>
            <p:cNvPr id="13" name="Graphic 3">
              <a:extLst>
                <a:ext uri="{FF2B5EF4-FFF2-40B4-BE49-F238E27FC236}">
                  <a16:creationId xmlns:a16="http://schemas.microsoft.com/office/drawing/2014/main" id="{A2A740BF-8656-D50F-9926-6B27005DD77F}"/>
                </a:ext>
              </a:extLst>
            </p:cNvPr>
            <p:cNvGrpSpPr/>
            <p:nvPr/>
          </p:nvGrpSpPr>
          <p:grpSpPr>
            <a:xfrm>
              <a:off x="5451686" y="3788920"/>
              <a:ext cx="406928" cy="407043"/>
              <a:chOff x="5451601" y="3788967"/>
              <a:chExt cx="406981" cy="407096"/>
            </a:xfrm>
            <a:noFill/>
          </p:grpSpPr>
          <p:sp>
            <p:nvSpPr>
              <p:cNvPr id="14" name="Vrije vorm 13">
                <a:extLst>
                  <a:ext uri="{FF2B5EF4-FFF2-40B4-BE49-F238E27FC236}">
                    <a16:creationId xmlns:a16="http://schemas.microsoft.com/office/drawing/2014/main" id="{FD52F134-1F5B-C47B-73D8-7F20835A5377}"/>
                  </a:ext>
                </a:extLst>
              </p:cNvPr>
              <p:cNvSpPr/>
              <p:nvPr/>
            </p:nvSpPr>
            <p:spPr>
              <a:xfrm>
                <a:off x="5657148" y="3788967"/>
                <a:ext cx="2936" cy="407096"/>
              </a:xfrm>
              <a:custGeom>
                <a:avLst/>
                <a:gdLst>
                  <a:gd name="connsiteX0" fmla="*/ 0 w 2936"/>
                  <a:gd name="connsiteY0" fmla="*/ 0 h 407096"/>
                  <a:gd name="connsiteX1" fmla="*/ 0 w 2936"/>
                  <a:gd name="connsiteY1" fmla="*/ 407096 h 407096"/>
                </a:gdLst>
                <a:ahLst/>
                <a:cxnLst>
                  <a:cxn ang="0">
                    <a:pos x="connsiteX0" y="connsiteY0"/>
                  </a:cxn>
                  <a:cxn ang="0">
                    <a:pos x="connsiteX1" y="connsiteY1"/>
                  </a:cxn>
                </a:cxnLst>
                <a:rect l="l" t="t" r="r" b="b"/>
                <a:pathLst>
                  <a:path w="2936" h="407096">
                    <a:moveTo>
                      <a:pt x="0" y="0"/>
                    </a:moveTo>
                    <a:lnTo>
                      <a:pt x="0" y="407096"/>
                    </a:lnTo>
                  </a:path>
                </a:pathLst>
              </a:custGeom>
              <a:noFill/>
              <a:ln w="67209" cap="rnd">
                <a:solidFill>
                  <a:srgbClr val="82CCD6"/>
                </a:solidFill>
                <a:prstDash val="solid"/>
                <a:miter/>
              </a:ln>
            </p:spPr>
            <p:txBody>
              <a:bodyPr rtlCol="0" anchor="ctr"/>
              <a:lstStyle/>
              <a:p>
                <a:endParaRPr lang="nl-NL" sz="1349"/>
              </a:p>
            </p:txBody>
          </p:sp>
          <p:sp>
            <p:nvSpPr>
              <p:cNvPr id="15" name="Vrije vorm 14">
                <a:extLst>
                  <a:ext uri="{FF2B5EF4-FFF2-40B4-BE49-F238E27FC236}">
                    <a16:creationId xmlns:a16="http://schemas.microsoft.com/office/drawing/2014/main" id="{EA05BA5F-7635-649A-3541-FE53E2F369E1}"/>
                  </a:ext>
                </a:extLst>
              </p:cNvPr>
              <p:cNvSpPr/>
              <p:nvPr/>
            </p:nvSpPr>
            <p:spPr>
              <a:xfrm>
                <a:off x="5451601" y="3991634"/>
                <a:ext cx="406981" cy="2937"/>
              </a:xfrm>
              <a:custGeom>
                <a:avLst/>
                <a:gdLst>
                  <a:gd name="connsiteX0" fmla="*/ 406982 w 406981"/>
                  <a:gd name="connsiteY0" fmla="*/ 0 h 2937"/>
                  <a:gd name="connsiteX1" fmla="*/ 0 w 406981"/>
                  <a:gd name="connsiteY1" fmla="*/ 0 h 2937"/>
                </a:gdLst>
                <a:ahLst/>
                <a:cxnLst>
                  <a:cxn ang="0">
                    <a:pos x="connsiteX0" y="connsiteY0"/>
                  </a:cxn>
                  <a:cxn ang="0">
                    <a:pos x="connsiteX1" y="connsiteY1"/>
                  </a:cxn>
                </a:cxnLst>
                <a:rect l="l" t="t" r="r" b="b"/>
                <a:pathLst>
                  <a:path w="406981" h="2937">
                    <a:moveTo>
                      <a:pt x="406982" y="0"/>
                    </a:moveTo>
                    <a:lnTo>
                      <a:pt x="0" y="0"/>
                    </a:lnTo>
                  </a:path>
                </a:pathLst>
              </a:custGeom>
              <a:noFill/>
              <a:ln w="67209" cap="rnd">
                <a:solidFill>
                  <a:srgbClr val="82CCD6"/>
                </a:solidFill>
                <a:prstDash val="solid"/>
                <a:miter/>
              </a:ln>
            </p:spPr>
            <p:txBody>
              <a:bodyPr rtlCol="0" anchor="ctr"/>
              <a:lstStyle/>
              <a:p>
                <a:endParaRPr lang="nl-NL" sz="1349"/>
              </a:p>
            </p:txBody>
          </p:sp>
        </p:grpSp>
        <p:grpSp>
          <p:nvGrpSpPr>
            <p:cNvPr id="3" name="Groep 2">
              <a:extLst>
                <a:ext uri="{FF2B5EF4-FFF2-40B4-BE49-F238E27FC236}">
                  <a16:creationId xmlns:a16="http://schemas.microsoft.com/office/drawing/2014/main" id="{510988A5-E41C-BB66-BE0A-87D4A4176190}"/>
                </a:ext>
              </a:extLst>
            </p:cNvPr>
            <p:cNvGrpSpPr/>
            <p:nvPr/>
          </p:nvGrpSpPr>
          <p:grpSpPr>
            <a:xfrm>
              <a:off x="10232073" y="3182469"/>
              <a:ext cx="1101072" cy="1580008"/>
              <a:chOff x="10232073" y="3182469"/>
              <a:chExt cx="1101072" cy="1580008"/>
            </a:xfrm>
          </p:grpSpPr>
          <p:sp>
            <p:nvSpPr>
              <p:cNvPr id="16" name="Vrije vorm 15">
                <a:extLst>
                  <a:ext uri="{FF2B5EF4-FFF2-40B4-BE49-F238E27FC236}">
                    <a16:creationId xmlns:a16="http://schemas.microsoft.com/office/drawing/2014/main" id="{3EF624C2-8FD2-9F8A-96A2-9B11D5C548BC}"/>
                  </a:ext>
                </a:extLst>
              </p:cNvPr>
              <p:cNvSpPr/>
              <p:nvPr/>
            </p:nvSpPr>
            <p:spPr>
              <a:xfrm>
                <a:off x="10232073" y="4175700"/>
                <a:ext cx="88080" cy="99264"/>
              </a:xfrm>
              <a:custGeom>
                <a:avLst/>
                <a:gdLst>
                  <a:gd name="connsiteX0" fmla="*/ 56965 w 88091"/>
                  <a:gd name="connsiteY0" fmla="*/ 40827 h 99277"/>
                  <a:gd name="connsiteX1" fmla="*/ 69005 w 88091"/>
                  <a:gd name="connsiteY1" fmla="*/ 44646 h 99277"/>
                  <a:gd name="connsiteX2" fmla="*/ 78695 w 88091"/>
                  <a:gd name="connsiteY2" fmla="*/ 49639 h 99277"/>
                  <a:gd name="connsiteX3" fmla="*/ 85449 w 88091"/>
                  <a:gd name="connsiteY3" fmla="*/ 57275 h 99277"/>
                  <a:gd name="connsiteX4" fmla="*/ 88091 w 88091"/>
                  <a:gd name="connsiteY4" fmla="*/ 68730 h 99277"/>
                  <a:gd name="connsiteX5" fmla="*/ 84861 w 88091"/>
                  <a:gd name="connsiteY5" fmla="*/ 83123 h 99277"/>
                  <a:gd name="connsiteX6" fmla="*/ 75465 w 88091"/>
                  <a:gd name="connsiteY6" fmla="*/ 92522 h 99277"/>
                  <a:gd name="connsiteX7" fmla="*/ 61664 w 88091"/>
                  <a:gd name="connsiteY7" fmla="*/ 97809 h 99277"/>
                  <a:gd name="connsiteX8" fmla="*/ 44633 w 88091"/>
                  <a:gd name="connsiteY8" fmla="*/ 99277 h 99277"/>
                  <a:gd name="connsiteX9" fmla="*/ 12039 w 88091"/>
                  <a:gd name="connsiteY9" fmla="*/ 90466 h 99277"/>
                  <a:gd name="connsiteX10" fmla="*/ 0 w 88091"/>
                  <a:gd name="connsiteY10" fmla="*/ 65206 h 99277"/>
                  <a:gd name="connsiteX11" fmla="*/ 29951 w 88091"/>
                  <a:gd name="connsiteY11" fmla="*/ 65206 h 99277"/>
                  <a:gd name="connsiteX12" fmla="*/ 34355 w 88091"/>
                  <a:gd name="connsiteY12" fmla="*/ 76073 h 99277"/>
                  <a:gd name="connsiteX13" fmla="*/ 45514 w 88091"/>
                  <a:gd name="connsiteY13" fmla="*/ 79304 h 99277"/>
                  <a:gd name="connsiteX14" fmla="*/ 54617 w 88091"/>
                  <a:gd name="connsiteY14" fmla="*/ 77248 h 99277"/>
                  <a:gd name="connsiteX15" fmla="*/ 58140 w 88091"/>
                  <a:gd name="connsiteY15" fmla="*/ 70493 h 99277"/>
                  <a:gd name="connsiteX16" fmla="*/ 56672 w 88091"/>
                  <a:gd name="connsiteY16" fmla="*/ 66087 h 99277"/>
                  <a:gd name="connsiteX17" fmla="*/ 51974 w 88091"/>
                  <a:gd name="connsiteY17" fmla="*/ 62856 h 99277"/>
                  <a:gd name="connsiteX18" fmla="*/ 44046 w 88091"/>
                  <a:gd name="connsiteY18" fmla="*/ 59919 h 99277"/>
                  <a:gd name="connsiteX19" fmla="*/ 32300 w 88091"/>
                  <a:gd name="connsiteY19" fmla="*/ 56394 h 99277"/>
                  <a:gd name="connsiteX20" fmla="*/ 20849 w 88091"/>
                  <a:gd name="connsiteY20" fmla="*/ 52576 h 99277"/>
                  <a:gd name="connsiteX21" fmla="*/ 11452 w 88091"/>
                  <a:gd name="connsiteY21" fmla="*/ 47583 h 99277"/>
                  <a:gd name="connsiteX22" fmla="*/ 4992 w 88091"/>
                  <a:gd name="connsiteY22" fmla="*/ 40240 h 99277"/>
                  <a:gd name="connsiteX23" fmla="*/ 2642 w 88091"/>
                  <a:gd name="connsiteY23" fmla="*/ 28785 h 99277"/>
                  <a:gd name="connsiteX24" fmla="*/ 14095 w 88091"/>
                  <a:gd name="connsiteY24" fmla="*/ 7049 h 99277"/>
                  <a:gd name="connsiteX25" fmla="*/ 45220 w 88091"/>
                  <a:gd name="connsiteY25" fmla="*/ 0 h 99277"/>
                  <a:gd name="connsiteX26" fmla="*/ 63426 w 88091"/>
                  <a:gd name="connsiteY26" fmla="*/ 2350 h 99277"/>
                  <a:gd name="connsiteX27" fmla="*/ 76346 w 88091"/>
                  <a:gd name="connsiteY27" fmla="*/ 9105 h 99277"/>
                  <a:gd name="connsiteX28" fmla="*/ 83981 w 88091"/>
                  <a:gd name="connsiteY28" fmla="*/ 19385 h 99277"/>
                  <a:gd name="connsiteX29" fmla="*/ 86623 w 88091"/>
                  <a:gd name="connsiteY29" fmla="*/ 32015 h 99277"/>
                  <a:gd name="connsiteX30" fmla="*/ 56378 w 88091"/>
                  <a:gd name="connsiteY30" fmla="*/ 32015 h 99277"/>
                  <a:gd name="connsiteX31" fmla="*/ 53149 w 88091"/>
                  <a:gd name="connsiteY31" fmla="*/ 22910 h 99277"/>
                  <a:gd name="connsiteX32" fmla="*/ 43752 w 88091"/>
                  <a:gd name="connsiteY32" fmla="*/ 19679 h 99277"/>
                  <a:gd name="connsiteX33" fmla="*/ 35824 w 88091"/>
                  <a:gd name="connsiteY33" fmla="*/ 21735 h 99277"/>
                  <a:gd name="connsiteX34" fmla="*/ 32300 w 88091"/>
                  <a:gd name="connsiteY34" fmla="*/ 28197 h 99277"/>
                  <a:gd name="connsiteX35" fmla="*/ 34062 w 88091"/>
                  <a:gd name="connsiteY35" fmla="*/ 32309 h 99277"/>
                  <a:gd name="connsiteX36" fmla="*/ 38760 w 88091"/>
                  <a:gd name="connsiteY36" fmla="*/ 35246 h 99277"/>
                  <a:gd name="connsiteX37" fmla="*/ 46395 w 88091"/>
                  <a:gd name="connsiteY37" fmla="*/ 37890 h 99277"/>
                  <a:gd name="connsiteX38" fmla="*/ 56965 w 88091"/>
                  <a:gd name="connsiteY38" fmla="*/ 41121 h 9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091" h="99277">
                    <a:moveTo>
                      <a:pt x="56965" y="40827"/>
                    </a:moveTo>
                    <a:cubicBezTo>
                      <a:pt x="61370" y="42002"/>
                      <a:pt x="65187" y="43177"/>
                      <a:pt x="69005" y="44646"/>
                    </a:cubicBezTo>
                    <a:cubicBezTo>
                      <a:pt x="72822" y="46114"/>
                      <a:pt x="76052" y="47583"/>
                      <a:pt x="78695" y="49639"/>
                    </a:cubicBezTo>
                    <a:cubicBezTo>
                      <a:pt x="81631" y="51695"/>
                      <a:pt x="83687" y="54338"/>
                      <a:pt x="85449" y="57275"/>
                    </a:cubicBezTo>
                    <a:cubicBezTo>
                      <a:pt x="87210" y="60213"/>
                      <a:pt x="88091" y="64031"/>
                      <a:pt x="88091" y="68730"/>
                    </a:cubicBezTo>
                    <a:cubicBezTo>
                      <a:pt x="88091" y="73430"/>
                      <a:pt x="86917" y="79011"/>
                      <a:pt x="84861" y="83123"/>
                    </a:cubicBezTo>
                    <a:cubicBezTo>
                      <a:pt x="82513" y="86941"/>
                      <a:pt x="79282" y="90172"/>
                      <a:pt x="75465" y="92522"/>
                    </a:cubicBezTo>
                    <a:cubicBezTo>
                      <a:pt x="71354" y="94872"/>
                      <a:pt x="66950" y="96634"/>
                      <a:pt x="61664" y="97809"/>
                    </a:cubicBezTo>
                    <a:cubicBezTo>
                      <a:pt x="56378" y="98984"/>
                      <a:pt x="50799" y="99277"/>
                      <a:pt x="44633" y="99277"/>
                    </a:cubicBezTo>
                    <a:cubicBezTo>
                      <a:pt x="30832" y="99277"/>
                      <a:pt x="19968" y="96340"/>
                      <a:pt x="12039" y="90466"/>
                    </a:cubicBezTo>
                    <a:cubicBezTo>
                      <a:pt x="4111" y="84591"/>
                      <a:pt x="0" y="76073"/>
                      <a:pt x="0" y="65206"/>
                    </a:cubicBezTo>
                    <a:lnTo>
                      <a:pt x="29951" y="65206"/>
                    </a:lnTo>
                    <a:cubicBezTo>
                      <a:pt x="29951" y="70199"/>
                      <a:pt x="31419" y="73724"/>
                      <a:pt x="34355" y="76073"/>
                    </a:cubicBezTo>
                    <a:cubicBezTo>
                      <a:pt x="37292" y="78423"/>
                      <a:pt x="40815" y="79304"/>
                      <a:pt x="45514" y="79304"/>
                    </a:cubicBezTo>
                    <a:cubicBezTo>
                      <a:pt x="50212" y="79304"/>
                      <a:pt x="52268" y="78717"/>
                      <a:pt x="54617" y="77248"/>
                    </a:cubicBezTo>
                    <a:cubicBezTo>
                      <a:pt x="56965" y="75780"/>
                      <a:pt x="58140" y="73724"/>
                      <a:pt x="58140" y="70493"/>
                    </a:cubicBezTo>
                    <a:cubicBezTo>
                      <a:pt x="58140" y="67262"/>
                      <a:pt x="57553" y="67262"/>
                      <a:pt x="56672" y="66087"/>
                    </a:cubicBezTo>
                    <a:cubicBezTo>
                      <a:pt x="55791" y="64912"/>
                      <a:pt x="54029" y="64031"/>
                      <a:pt x="51974" y="62856"/>
                    </a:cubicBezTo>
                    <a:cubicBezTo>
                      <a:pt x="49918" y="61975"/>
                      <a:pt x="47276" y="60800"/>
                      <a:pt x="44046" y="59919"/>
                    </a:cubicBezTo>
                    <a:cubicBezTo>
                      <a:pt x="40815" y="59038"/>
                      <a:pt x="36999" y="57569"/>
                      <a:pt x="32300" y="56394"/>
                    </a:cubicBezTo>
                    <a:cubicBezTo>
                      <a:pt x="28190" y="55219"/>
                      <a:pt x="24372" y="54044"/>
                      <a:pt x="20849" y="52576"/>
                    </a:cubicBezTo>
                    <a:cubicBezTo>
                      <a:pt x="17324" y="51107"/>
                      <a:pt x="14095" y="49639"/>
                      <a:pt x="11452" y="47583"/>
                    </a:cubicBezTo>
                    <a:cubicBezTo>
                      <a:pt x="8809" y="45527"/>
                      <a:pt x="6460" y="43177"/>
                      <a:pt x="4992" y="40240"/>
                    </a:cubicBezTo>
                    <a:cubicBezTo>
                      <a:pt x="3524" y="37303"/>
                      <a:pt x="2642" y="33484"/>
                      <a:pt x="2642" y="28785"/>
                    </a:cubicBezTo>
                    <a:cubicBezTo>
                      <a:pt x="2642" y="19092"/>
                      <a:pt x="6460" y="11749"/>
                      <a:pt x="14095" y="7049"/>
                    </a:cubicBezTo>
                    <a:cubicBezTo>
                      <a:pt x="21729" y="2350"/>
                      <a:pt x="32006" y="0"/>
                      <a:pt x="45220" y="0"/>
                    </a:cubicBezTo>
                    <a:cubicBezTo>
                      <a:pt x="58434" y="0"/>
                      <a:pt x="58140" y="881"/>
                      <a:pt x="63426" y="2350"/>
                    </a:cubicBezTo>
                    <a:cubicBezTo>
                      <a:pt x="68711" y="4112"/>
                      <a:pt x="73116" y="6168"/>
                      <a:pt x="76346" y="9105"/>
                    </a:cubicBezTo>
                    <a:cubicBezTo>
                      <a:pt x="79869" y="12042"/>
                      <a:pt x="82219" y="15567"/>
                      <a:pt x="83981" y="19385"/>
                    </a:cubicBezTo>
                    <a:cubicBezTo>
                      <a:pt x="85742" y="23204"/>
                      <a:pt x="86623" y="27610"/>
                      <a:pt x="86623" y="32015"/>
                    </a:cubicBezTo>
                    <a:lnTo>
                      <a:pt x="56378" y="32015"/>
                    </a:lnTo>
                    <a:cubicBezTo>
                      <a:pt x="56378" y="28197"/>
                      <a:pt x="55204" y="24966"/>
                      <a:pt x="53149" y="22910"/>
                    </a:cubicBezTo>
                    <a:cubicBezTo>
                      <a:pt x="51093" y="20854"/>
                      <a:pt x="47863" y="19679"/>
                      <a:pt x="43752" y="19679"/>
                    </a:cubicBezTo>
                    <a:cubicBezTo>
                      <a:pt x="39641" y="19679"/>
                      <a:pt x="38173" y="20267"/>
                      <a:pt x="35824" y="21735"/>
                    </a:cubicBezTo>
                    <a:cubicBezTo>
                      <a:pt x="33474" y="23204"/>
                      <a:pt x="32300" y="25260"/>
                      <a:pt x="32300" y="28197"/>
                    </a:cubicBezTo>
                    <a:cubicBezTo>
                      <a:pt x="32300" y="31134"/>
                      <a:pt x="32887" y="31428"/>
                      <a:pt x="34062" y="32309"/>
                    </a:cubicBezTo>
                    <a:cubicBezTo>
                      <a:pt x="35237" y="33484"/>
                      <a:pt x="36705" y="34365"/>
                      <a:pt x="38760" y="35246"/>
                    </a:cubicBezTo>
                    <a:cubicBezTo>
                      <a:pt x="40815" y="36128"/>
                      <a:pt x="43459" y="37009"/>
                      <a:pt x="46395" y="37890"/>
                    </a:cubicBezTo>
                    <a:cubicBezTo>
                      <a:pt x="49625" y="38771"/>
                      <a:pt x="52855" y="39946"/>
                      <a:pt x="56965" y="41121"/>
                    </a:cubicBezTo>
                  </a:path>
                </a:pathLst>
              </a:custGeom>
              <a:solidFill>
                <a:srgbClr val="005285"/>
              </a:solidFill>
              <a:ln w="2935" cap="flat">
                <a:noFill/>
                <a:prstDash val="solid"/>
                <a:miter/>
              </a:ln>
            </p:spPr>
            <p:txBody>
              <a:bodyPr rtlCol="0" anchor="ctr"/>
              <a:lstStyle/>
              <a:p>
                <a:endParaRPr lang="nl-NL" sz="1349"/>
              </a:p>
            </p:txBody>
          </p:sp>
          <p:sp>
            <p:nvSpPr>
              <p:cNvPr id="17" name="Vrije vorm 16">
                <a:extLst>
                  <a:ext uri="{FF2B5EF4-FFF2-40B4-BE49-F238E27FC236}">
                    <a16:creationId xmlns:a16="http://schemas.microsoft.com/office/drawing/2014/main" id="{E28F0345-943B-BB3E-9365-33575A9F5494}"/>
                  </a:ext>
                </a:extLst>
              </p:cNvPr>
              <p:cNvSpPr/>
              <p:nvPr/>
            </p:nvSpPr>
            <p:spPr>
              <a:xfrm>
                <a:off x="10332192" y="4174231"/>
                <a:ext cx="105401" cy="100439"/>
              </a:xfrm>
              <a:custGeom>
                <a:avLst/>
                <a:gdLst>
                  <a:gd name="connsiteX0" fmla="*/ 105416 w 105415"/>
                  <a:gd name="connsiteY0" fmla="*/ 3231 h 100452"/>
                  <a:gd name="connsiteX1" fmla="*/ 105416 w 105415"/>
                  <a:gd name="connsiteY1" fmla="*/ 98396 h 100452"/>
                  <a:gd name="connsiteX2" fmla="*/ 75171 w 105415"/>
                  <a:gd name="connsiteY2" fmla="*/ 98396 h 100452"/>
                  <a:gd name="connsiteX3" fmla="*/ 75171 w 105415"/>
                  <a:gd name="connsiteY3" fmla="*/ 84885 h 100452"/>
                  <a:gd name="connsiteX4" fmla="*/ 70473 w 105415"/>
                  <a:gd name="connsiteY4" fmla="*/ 91053 h 100452"/>
                  <a:gd name="connsiteX5" fmla="*/ 63719 w 105415"/>
                  <a:gd name="connsiteY5" fmla="*/ 96047 h 100452"/>
                  <a:gd name="connsiteX6" fmla="*/ 55203 w 105415"/>
                  <a:gd name="connsiteY6" fmla="*/ 99277 h 100452"/>
                  <a:gd name="connsiteX7" fmla="*/ 46101 w 105415"/>
                  <a:gd name="connsiteY7" fmla="*/ 100452 h 100452"/>
                  <a:gd name="connsiteX8" fmla="*/ 27308 w 105415"/>
                  <a:gd name="connsiteY8" fmla="*/ 96634 h 100452"/>
                  <a:gd name="connsiteX9" fmla="*/ 12626 w 105415"/>
                  <a:gd name="connsiteY9" fmla="*/ 86060 h 100452"/>
                  <a:gd name="connsiteX10" fmla="*/ 3230 w 105415"/>
                  <a:gd name="connsiteY10" fmla="*/ 70199 h 100452"/>
                  <a:gd name="connsiteX11" fmla="*/ 0 w 105415"/>
                  <a:gd name="connsiteY11" fmla="*/ 50226 h 100452"/>
                  <a:gd name="connsiteX12" fmla="*/ 3230 w 105415"/>
                  <a:gd name="connsiteY12" fmla="*/ 30253 h 100452"/>
                  <a:gd name="connsiteX13" fmla="*/ 12626 w 105415"/>
                  <a:gd name="connsiteY13" fmla="*/ 14392 h 100452"/>
                  <a:gd name="connsiteX14" fmla="*/ 27308 w 105415"/>
                  <a:gd name="connsiteY14" fmla="*/ 3818 h 100452"/>
                  <a:gd name="connsiteX15" fmla="*/ 46101 w 105415"/>
                  <a:gd name="connsiteY15" fmla="*/ 0 h 100452"/>
                  <a:gd name="connsiteX16" fmla="*/ 55203 w 105415"/>
                  <a:gd name="connsiteY16" fmla="*/ 1175 h 100452"/>
                  <a:gd name="connsiteX17" fmla="*/ 63719 w 105415"/>
                  <a:gd name="connsiteY17" fmla="*/ 4699 h 100452"/>
                  <a:gd name="connsiteX18" fmla="*/ 70473 w 105415"/>
                  <a:gd name="connsiteY18" fmla="*/ 9986 h 100452"/>
                  <a:gd name="connsiteX19" fmla="*/ 75171 w 105415"/>
                  <a:gd name="connsiteY19" fmla="*/ 16155 h 100452"/>
                  <a:gd name="connsiteX20" fmla="*/ 75171 w 105415"/>
                  <a:gd name="connsiteY20" fmla="*/ 2643 h 100452"/>
                  <a:gd name="connsiteX21" fmla="*/ 105416 w 105415"/>
                  <a:gd name="connsiteY21" fmla="*/ 2643 h 100452"/>
                  <a:gd name="connsiteX22" fmla="*/ 52561 w 105415"/>
                  <a:gd name="connsiteY22" fmla="*/ 75192 h 100452"/>
                  <a:gd name="connsiteX23" fmla="*/ 61957 w 105415"/>
                  <a:gd name="connsiteY23" fmla="*/ 73136 h 100452"/>
                  <a:gd name="connsiteX24" fmla="*/ 69005 w 105415"/>
                  <a:gd name="connsiteY24" fmla="*/ 67849 h 100452"/>
                  <a:gd name="connsiteX25" fmla="*/ 73703 w 105415"/>
                  <a:gd name="connsiteY25" fmla="*/ 60213 h 100452"/>
                  <a:gd name="connsiteX26" fmla="*/ 75465 w 105415"/>
                  <a:gd name="connsiteY26" fmla="*/ 50814 h 100452"/>
                  <a:gd name="connsiteX27" fmla="*/ 73703 w 105415"/>
                  <a:gd name="connsiteY27" fmla="*/ 41414 h 100452"/>
                  <a:gd name="connsiteX28" fmla="*/ 69005 w 105415"/>
                  <a:gd name="connsiteY28" fmla="*/ 33778 h 100452"/>
                  <a:gd name="connsiteX29" fmla="*/ 61957 w 105415"/>
                  <a:gd name="connsiteY29" fmla="*/ 28491 h 100452"/>
                  <a:gd name="connsiteX30" fmla="*/ 52561 w 105415"/>
                  <a:gd name="connsiteY30" fmla="*/ 26435 h 100452"/>
                  <a:gd name="connsiteX31" fmla="*/ 43165 w 105415"/>
                  <a:gd name="connsiteY31" fmla="*/ 28491 h 100452"/>
                  <a:gd name="connsiteX32" fmla="*/ 36117 w 105415"/>
                  <a:gd name="connsiteY32" fmla="*/ 33778 h 100452"/>
                  <a:gd name="connsiteX33" fmla="*/ 31419 w 105415"/>
                  <a:gd name="connsiteY33" fmla="*/ 41414 h 100452"/>
                  <a:gd name="connsiteX34" fmla="*/ 29657 w 105415"/>
                  <a:gd name="connsiteY34" fmla="*/ 50814 h 100452"/>
                  <a:gd name="connsiteX35" fmla="*/ 31419 w 105415"/>
                  <a:gd name="connsiteY35" fmla="*/ 60213 h 100452"/>
                  <a:gd name="connsiteX36" fmla="*/ 36117 w 105415"/>
                  <a:gd name="connsiteY36" fmla="*/ 67849 h 100452"/>
                  <a:gd name="connsiteX37" fmla="*/ 43165 w 105415"/>
                  <a:gd name="connsiteY37" fmla="*/ 73136 h 100452"/>
                  <a:gd name="connsiteX38" fmla="*/ 52561 w 105415"/>
                  <a:gd name="connsiteY38" fmla="*/ 75192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415" h="100452">
                    <a:moveTo>
                      <a:pt x="105416" y="3231"/>
                    </a:moveTo>
                    <a:lnTo>
                      <a:pt x="105416" y="98396"/>
                    </a:lnTo>
                    <a:lnTo>
                      <a:pt x="75171" y="98396"/>
                    </a:lnTo>
                    <a:lnTo>
                      <a:pt x="75171" y="84885"/>
                    </a:lnTo>
                    <a:cubicBezTo>
                      <a:pt x="73997" y="87235"/>
                      <a:pt x="72528" y="89291"/>
                      <a:pt x="70473" y="91053"/>
                    </a:cubicBezTo>
                    <a:cubicBezTo>
                      <a:pt x="68417" y="93109"/>
                      <a:pt x="66069" y="94578"/>
                      <a:pt x="63719" y="96047"/>
                    </a:cubicBezTo>
                    <a:cubicBezTo>
                      <a:pt x="61076" y="97515"/>
                      <a:pt x="58434" y="98396"/>
                      <a:pt x="55203" y="99277"/>
                    </a:cubicBezTo>
                    <a:cubicBezTo>
                      <a:pt x="52267" y="100159"/>
                      <a:pt x="49037" y="100452"/>
                      <a:pt x="46101" y="100452"/>
                    </a:cubicBezTo>
                    <a:cubicBezTo>
                      <a:pt x="39347" y="100452"/>
                      <a:pt x="32887" y="99277"/>
                      <a:pt x="27308" y="96634"/>
                    </a:cubicBezTo>
                    <a:cubicBezTo>
                      <a:pt x="21435" y="93991"/>
                      <a:pt x="16737" y="90466"/>
                      <a:pt x="12626" y="86060"/>
                    </a:cubicBezTo>
                    <a:cubicBezTo>
                      <a:pt x="8515" y="81654"/>
                      <a:pt x="5285" y="76367"/>
                      <a:pt x="3230" y="70199"/>
                    </a:cubicBezTo>
                    <a:cubicBezTo>
                      <a:pt x="880" y="64031"/>
                      <a:pt x="0" y="57569"/>
                      <a:pt x="0" y="50226"/>
                    </a:cubicBezTo>
                    <a:cubicBezTo>
                      <a:pt x="0" y="42883"/>
                      <a:pt x="1174" y="36421"/>
                      <a:pt x="3230" y="30253"/>
                    </a:cubicBezTo>
                    <a:cubicBezTo>
                      <a:pt x="5579" y="24085"/>
                      <a:pt x="8515" y="18798"/>
                      <a:pt x="12626" y="14392"/>
                    </a:cubicBezTo>
                    <a:cubicBezTo>
                      <a:pt x="16737" y="9986"/>
                      <a:pt x="21729" y="6462"/>
                      <a:pt x="27308" y="3818"/>
                    </a:cubicBezTo>
                    <a:cubicBezTo>
                      <a:pt x="33180" y="1175"/>
                      <a:pt x="39347" y="0"/>
                      <a:pt x="46101" y="0"/>
                    </a:cubicBezTo>
                    <a:cubicBezTo>
                      <a:pt x="52855" y="0"/>
                      <a:pt x="52267" y="294"/>
                      <a:pt x="55203" y="1175"/>
                    </a:cubicBezTo>
                    <a:cubicBezTo>
                      <a:pt x="58140" y="2056"/>
                      <a:pt x="61076" y="3231"/>
                      <a:pt x="63719" y="4699"/>
                    </a:cubicBezTo>
                    <a:cubicBezTo>
                      <a:pt x="66362" y="6168"/>
                      <a:pt x="68417" y="7930"/>
                      <a:pt x="70473" y="9986"/>
                    </a:cubicBezTo>
                    <a:cubicBezTo>
                      <a:pt x="72528" y="12042"/>
                      <a:pt x="73997" y="14099"/>
                      <a:pt x="75171" y="16155"/>
                    </a:cubicBezTo>
                    <a:lnTo>
                      <a:pt x="75171" y="2643"/>
                    </a:lnTo>
                    <a:lnTo>
                      <a:pt x="105416" y="2643"/>
                    </a:lnTo>
                    <a:close/>
                    <a:moveTo>
                      <a:pt x="52561" y="75192"/>
                    </a:moveTo>
                    <a:cubicBezTo>
                      <a:pt x="56084" y="75192"/>
                      <a:pt x="59021" y="74605"/>
                      <a:pt x="61957" y="73136"/>
                    </a:cubicBezTo>
                    <a:cubicBezTo>
                      <a:pt x="64600" y="71961"/>
                      <a:pt x="67243" y="70199"/>
                      <a:pt x="69005" y="67849"/>
                    </a:cubicBezTo>
                    <a:cubicBezTo>
                      <a:pt x="71060" y="65793"/>
                      <a:pt x="72528" y="63150"/>
                      <a:pt x="73703" y="60213"/>
                    </a:cubicBezTo>
                    <a:cubicBezTo>
                      <a:pt x="74878" y="57275"/>
                      <a:pt x="75465" y="54044"/>
                      <a:pt x="75465" y="50814"/>
                    </a:cubicBezTo>
                    <a:cubicBezTo>
                      <a:pt x="75465" y="47583"/>
                      <a:pt x="74878" y="44352"/>
                      <a:pt x="73703" y="41414"/>
                    </a:cubicBezTo>
                    <a:cubicBezTo>
                      <a:pt x="72528" y="38477"/>
                      <a:pt x="71060" y="35834"/>
                      <a:pt x="69005" y="33778"/>
                    </a:cubicBezTo>
                    <a:cubicBezTo>
                      <a:pt x="66949" y="31428"/>
                      <a:pt x="64600" y="29666"/>
                      <a:pt x="61957" y="28491"/>
                    </a:cubicBezTo>
                    <a:cubicBezTo>
                      <a:pt x="59315" y="27022"/>
                      <a:pt x="56084" y="26435"/>
                      <a:pt x="52561" y="26435"/>
                    </a:cubicBezTo>
                    <a:cubicBezTo>
                      <a:pt x="49037" y="26435"/>
                      <a:pt x="46101" y="27022"/>
                      <a:pt x="43165" y="28491"/>
                    </a:cubicBezTo>
                    <a:cubicBezTo>
                      <a:pt x="40521" y="29666"/>
                      <a:pt x="37879" y="31428"/>
                      <a:pt x="36117" y="33778"/>
                    </a:cubicBezTo>
                    <a:cubicBezTo>
                      <a:pt x="34062" y="36128"/>
                      <a:pt x="32593" y="38477"/>
                      <a:pt x="31419" y="41414"/>
                    </a:cubicBezTo>
                    <a:cubicBezTo>
                      <a:pt x="30244" y="44352"/>
                      <a:pt x="29657" y="47289"/>
                      <a:pt x="29657" y="50814"/>
                    </a:cubicBezTo>
                    <a:cubicBezTo>
                      <a:pt x="29657" y="54338"/>
                      <a:pt x="30244" y="57275"/>
                      <a:pt x="31419" y="60213"/>
                    </a:cubicBezTo>
                    <a:cubicBezTo>
                      <a:pt x="32593" y="63150"/>
                      <a:pt x="34062" y="65793"/>
                      <a:pt x="36117" y="67849"/>
                    </a:cubicBezTo>
                    <a:cubicBezTo>
                      <a:pt x="38173" y="69905"/>
                      <a:pt x="40521" y="71668"/>
                      <a:pt x="43165" y="73136"/>
                    </a:cubicBezTo>
                    <a:cubicBezTo>
                      <a:pt x="45807" y="74605"/>
                      <a:pt x="49037" y="75192"/>
                      <a:pt x="52561" y="75192"/>
                    </a:cubicBezTo>
                  </a:path>
                </a:pathLst>
              </a:custGeom>
              <a:solidFill>
                <a:srgbClr val="005285"/>
              </a:solidFill>
              <a:ln w="2935" cap="flat">
                <a:noFill/>
                <a:prstDash val="solid"/>
                <a:miter/>
              </a:ln>
            </p:spPr>
            <p:txBody>
              <a:bodyPr rtlCol="0" anchor="ctr"/>
              <a:lstStyle/>
              <a:p>
                <a:endParaRPr lang="nl-NL" sz="1349"/>
              </a:p>
            </p:txBody>
          </p:sp>
          <p:sp>
            <p:nvSpPr>
              <p:cNvPr id="18" name="Vrije vorm 17">
                <a:extLst>
                  <a:ext uri="{FF2B5EF4-FFF2-40B4-BE49-F238E27FC236}">
                    <a16:creationId xmlns:a16="http://schemas.microsoft.com/office/drawing/2014/main" id="{1C029871-70FB-732A-70AB-9BF405F68C8C}"/>
                  </a:ext>
                </a:extLst>
              </p:cNvPr>
              <p:cNvSpPr/>
              <p:nvPr/>
            </p:nvSpPr>
            <p:spPr>
              <a:xfrm>
                <a:off x="10461375" y="4175407"/>
                <a:ext cx="146505" cy="96915"/>
              </a:xfrm>
              <a:custGeom>
                <a:avLst/>
                <a:gdLst>
                  <a:gd name="connsiteX0" fmla="*/ 117748 w 146524"/>
                  <a:gd name="connsiteY0" fmla="*/ 96634 h 96927"/>
                  <a:gd name="connsiteX1" fmla="*/ 117748 w 146524"/>
                  <a:gd name="connsiteY1" fmla="*/ 45527 h 96927"/>
                  <a:gd name="connsiteX2" fmla="*/ 114225 w 146524"/>
                  <a:gd name="connsiteY2" fmla="*/ 30547 h 96927"/>
                  <a:gd name="connsiteX3" fmla="*/ 103066 w 146524"/>
                  <a:gd name="connsiteY3" fmla="*/ 25260 h 96927"/>
                  <a:gd name="connsiteX4" fmla="*/ 96900 w 146524"/>
                  <a:gd name="connsiteY4" fmla="*/ 26435 h 96927"/>
                  <a:gd name="connsiteX5" fmla="*/ 91908 w 146524"/>
                  <a:gd name="connsiteY5" fmla="*/ 30253 h 96927"/>
                  <a:gd name="connsiteX6" fmla="*/ 88678 w 146524"/>
                  <a:gd name="connsiteY6" fmla="*/ 37596 h 96927"/>
                  <a:gd name="connsiteX7" fmla="*/ 87503 w 146524"/>
                  <a:gd name="connsiteY7" fmla="*/ 49051 h 96927"/>
                  <a:gd name="connsiteX8" fmla="*/ 87503 w 146524"/>
                  <a:gd name="connsiteY8" fmla="*/ 96634 h 96927"/>
                  <a:gd name="connsiteX9" fmla="*/ 58728 w 146524"/>
                  <a:gd name="connsiteY9" fmla="*/ 96634 h 96927"/>
                  <a:gd name="connsiteX10" fmla="*/ 58728 w 146524"/>
                  <a:gd name="connsiteY10" fmla="*/ 45527 h 96927"/>
                  <a:gd name="connsiteX11" fmla="*/ 55497 w 146524"/>
                  <a:gd name="connsiteY11" fmla="*/ 30547 h 96927"/>
                  <a:gd name="connsiteX12" fmla="*/ 44926 w 146524"/>
                  <a:gd name="connsiteY12" fmla="*/ 25260 h 96927"/>
                  <a:gd name="connsiteX13" fmla="*/ 38466 w 146524"/>
                  <a:gd name="connsiteY13" fmla="*/ 26435 h 96927"/>
                  <a:gd name="connsiteX14" fmla="*/ 33474 w 146524"/>
                  <a:gd name="connsiteY14" fmla="*/ 30547 h 96927"/>
                  <a:gd name="connsiteX15" fmla="*/ 29951 w 146524"/>
                  <a:gd name="connsiteY15" fmla="*/ 38184 h 96927"/>
                  <a:gd name="connsiteX16" fmla="*/ 28776 w 146524"/>
                  <a:gd name="connsiteY16" fmla="*/ 49932 h 96927"/>
                  <a:gd name="connsiteX17" fmla="*/ 28776 w 146524"/>
                  <a:gd name="connsiteY17" fmla="*/ 96928 h 96927"/>
                  <a:gd name="connsiteX18" fmla="*/ 0 w 146524"/>
                  <a:gd name="connsiteY18" fmla="*/ 96928 h 96927"/>
                  <a:gd name="connsiteX19" fmla="*/ 0 w 146524"/>
                  <a:gd name="connsiteY19" fmla="*/ 2350 h 96927"/>
                  <a:gd name="connsiteX20" fmla="*/ 28776 w 146524"/>
                  <a:gd name="connsiteY20" fmla="*/ 2350 h 96927"/>
                  <a:gd name="connsiteX21" fmla="*/ 28776 w 146524"/>
                  <a:gd name="connsiteY21" fmla="*/ 16155 h 96927"/>
                  <a:gd name="connsiteX22" fmla="*/ 38760 w 146524"/>
                  <a:gd name="connsiteY22" fmla="*/ 4700 h 96927"/>
                  <a:gd name="connsiteX23" fmla="*/ 55791 w 146524"/>
                  <a:gd name="connsiteY23" fmla="*/ 0 h 96927"/>
                  <a:gd name="connsiteX24" fmla="*/ 74584 w 146524"/>
                  <a:gd name="connsiteY24" fmla="*/ 4993 h 96927"/>
                  <a:gd name="connsiteX25" fmla="*/ 83980 w 146524"/>
                  <a:gd name="connsiteY25" fmla="*/ 17036 h 96927"/>
                  <a:gd name="connsiteX26" fmla="*/ 95432 w 146524"/>
                  <a:gd name="connsiteY26" fmla="*/ 4700 h 96927"/>
                  <a:gd name="connsiteX27" fmla="*/ 113638 w 146524"/>
                  <a:gd name="connsiteY27" fmla="*/ 0 h 96927"/>
                  <a:gd name="connsiteX28" fmla="*/ 130081 w 146524"/>
                  <a:gd name="connsiteY28" fmla="*/ 3231 h 96927"/>
                  <a:gd name="connsiteX29" fmla="*/ 140358 w 146524"/>
                  <a:gd name="connsiteY29" fmla="*/ 11749 h 96927"/>
                  <a:gd name="connsiteX30" fmla="*/ 145351 w 146524"/>
                  <a:gd name="connsiteY30" fmla="*/ 24085 h 96927"/>
                  <a:gd name="connsiteX31" fmla="*/ 146525 w 146524"/>
                  <a:gd name="connsiteY31" fmla="*/ 38477 h 96927"/>
                  <a:gd name="connsiteX32" fmla="*/ 146525 w 146524"/>
                  <a:gd name="connsiteY32" fmla="*/ 96634 h 96927"/>
                  <a:gd name="connsiteX33" fmla="*/ 117748 w 146524"/>
                  <a:gd name="connsiteY33" fmla="*/ 96634 h 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6524" h="96927">
                    <a:moveTo>
                      <a:pt x="117748" y="96634"/>
                    </a:moveTo>
                    <a:lnTo>
                      <a:pt x="117748" y="45527"/>
                    </a:lnTo>
                    <a:cubicBezTo>
                      <a:pt x="117748" y="39065"/>
                      <a:pt x="116574" y="34072"/>
                      <a:pt x="114225" y="30547"/>
                    </a:cubicBezTo>
                    <a:cubicBezTo>
                      <a:pt x="111876" y="27022"/>
                      <a:pt x="108352" y="25260"/>
                      <a:pt x="103066" y="25260"/>
                    </a:cubicBezTo>
                    <a:cubicBezTo>
                      <a:pt x="97781" y="25260"/>
                      <a:pt x="98662" y="25554"/>
                      <a:pt x="96900" y="26435"/>
                    </a:cubicBezTo>
                    <a:cubicBezTo>
                      <a:pt x="94844" y="27316"/>
                      <a:pt x="93376" y="28491"/>
                      <a:pt x="91908" y="30253"/>
                    </a:cubicBezTo>
                    <a:cubicBezTo>
                      <a:pt x="90440" y="32016"/>
                      <a:pt x="89266" y="34659"/>
                      <a:pt x="88678" y="37596"/>
                    </a:cubicBezTo>
                    <a:cubicBezTo>
                      <a:pt x="87797" y="40534"/>
                      <a:pt x="87503" y="44352"/>
                      <a:pt x="87503" y="49051"/>
                    </a:cubicBezTo>
                    <a:lnTo>
                      <a:pt x="87503" y="96634"/>
                    </a:lnTo>
                    <a:lnTo>
                      <a:pt x="58728" y="96634"/>
                    </a:lnTo>
                    <a:lnTo>
                      <a:pt x="58728" y="45527"/>
                    </a:lnTo>
                    <a:cubicBezTo>
                      <a:pt x="58728" y="39065"/>
                      <a:pt x="57553" y="34072"/>
                      <a:pt x="55497" y="30547"/>
                    </a:cubicBezTo>
                    <a:cubicBezTo>
                      <a:pt x="53148" y="27022"/>
                      <a:pt x="49625" y="25260"/>
                      <a:pt x="44926" y="25260"/>
                    </a:cubicBezTo>
                    <a:cubicBezTo>
                      <a:pt x="40228" y="25260"/>
                      <a:pt x="40521" y="25554"/>
                      <a:pt x="38466" y="26435"/>
                    </a:cubicBezTo>
                    <a:cubicBezTo>
                      <a:pt x="36411" y="27316"/>
                      <a:pt x="34943" y="28491"/>
                      <a:pt x="33474" y="30547"/>
                    </a:cubicBezTo>
                    <a:cubicBezTo>
                      <a:pt x="32006" y="32603"/>
                      <a:pt x="30832" y="34953"/>
                      <a:pt x="29951" y="38184"/>
                    </a:cubicBezTo>
                    <a:cubicBezTo>
                      <a:pt x="29070" y="41415"/>
                      <a:pt x="28776" y="45233"/>
                      <a:pt x="28776" y="49932"/>
                    </a:cubicBezTo>
                    <a:lnTo>
                      <a:pt x="28776" y="96928"/>
                    </a:lnTo>
                    <a:lnTo>
                      <a:pt x="0" y="96928"/>
                    </a:lnTo>
                    <a:lnTo>
                      <a:pt x="0" y="2350"/>
                    </a:lnTo>
                    <a:lnTo>
                      <a:pt x="28776" y="2350"/>
                    </a:lnTo>
                    <a:lnTo>
                      <a:pt x="28776" y="16155"/>
                    </a:lnTo>
                    <a:cubicBezTo>
                      <a:pt x="30832" y="11749"/>
                      <a:pt x="34355" y="7930"/>
                      <a:pt x="38760" y="4700"/>
                    </a:cubicBezTo>
                    <a:cubicBezTo>
                      <a:pt x="43458" y="1469"/>
                      <a:pt x="49037" y="0"/>
                      <a:pt x="55791" y="0"/>
                    </a:cubicBezTo>
                    <a:cubicBezTo>
                      <a:pt x="62544" y="0"/>
                      <a:pt x="70179" y="1762"/>
                      <a:pt x="74584" y="4993"/>
                    </a:cubicBezTo>
                    <a:cubicBezTo>
                      <a:pt x="78988" y="8224"/>
                      <a:pt x="82219" y="12336"/>
                      <a:pt x="83980" y="17036"/>
                    </a:cubicBezTo>
                    <a:cubicBezTo>
                      <a:pt x="86329" y="12043"/>
                      <a:pt x="90147" y="7930"/>
                      <a:pt x="95432" y="4700"/>
                    </a:cubicBezTo>
                    <a:cubicBezTo>
                      <a:pt x="100424" y="1469"/>
                      <a:pt x="106590" y="0"/>
                      <a:pt x="113638" y="0"/>
                    </a:cubicBezTo>
                    <a:cubicBezTo>
                      <a:pt x="120685" y="0"/>
                      <a:pt x="125970" y="1175"/>
                      <a:pt x="130081" y="3231"/>
                    </a:cubicBezTo>
                    <a:cubicBezTo>
                      <a:pt x="134192" y="5287"/>
                      <a:pt x="137716" y="8224"/>
                      <a:pt x="140358" y="11749"/>
                    </a:cubicBezTo>
                    <a:cubicBezTo>
                      <a:pt x="142708" y="15273"/>
                      <a:pt x="144470" y="19386"/>
                      <a:pt x="145351" y="24085"/>
                    </a:cubicBezTo>
                    <a:cubicBezTo>
                      <a:pt x="146231" y="28785"/>
                      <a:pt x="146525" y="33484"/>
                      <a:pt x="146525" y="38477"/>
                    </a:cubicBezTo>
                    <a:lnTo>
                      <a:pt x="146525" y="96634"/>
                    </a:lnTo>
                    <a:lnTo>
                      <a:pt x="117748" y="96634"/>
                    </a:lnTo>
                    <a:close/>
                  </a:path>
                </a:pathLst>
              </a:custGeom>
              <a:solidFill>
                <a:srgbClr val="005285"/>
              </a:solidFill>
              <a:ln w="2935" cap="flat">
                <a:noFill/>
                <a:prstDash val="solid"/>
                <a:miter/>
              </a:ln>
            </p:spPr>
            <p:txBody>
              <a:bodyPr rtlCol="0" anchor="ctr"/>
              <a:lstStyle/>
              <a:p>
                <a:endParaRPr lang="nl-NL" sz="1349"/>
              </a:p>
            </p:txBody>
          </p:sp>
          <p:sp>
            <p:nvSpPr>
              <p:cNvPr id="19" name="Vrije vorm 18">
                <a:extLst>
                  <a:ext uri="{FF2B5EF4-FFF2-40B4-BE49-F238E27FC236}">
                    <a16:creationId xmlns:a16="http://schemas.microsoft.com/office/drawing/2014/main" id="{FB243653-5CC7-65B5-5721-04313B55A327}"/>
                  </a:ext>
                </a:extLst>
              </p:cNvPr>
              <p:cNvSpPr/>
              <p:nvPr/>
            </p:nvSpPr>
            <p:spPr>
              <a:xfrm>
                <a:off x="10625791" y="4175405"/>
                <a:ext cx="96593" cy="99851"/>
              </a:xfrm>
              <a:custGeom>
                <a:avLst/>
                <a:gdLst>
                  <a:gd name="connsiteX0" fmla="*/ 28776 w 96606"/>
                  <a:gd name="connsiteY0" fmla="*/ 56982 h 99864"/>
                  <a:gd name="connsiteX1" fmla="*/ 29951 w 96606"/>
                  <a:gd name="connsiteY1" fmla="*/ 65206 h 99864"/>
                  <a:gd name="connsiteX2" fmla="*/ 33474 w 96606"/>
                  <a:gd name="connsiteY2" fmla="*/ 71961 h 99864"/>
                  <a:gd name="connsiteX3" fmla="*/ 39641 w 96606"/>
                  <a:gd name="connsiteY3" fmla="*/ 76367 h 99864"/>
                  <a:gd name="connsiteX4" fmla="*/ 49331 w 96606"/>
                  <a:gd name="connsiteY4" fmla="*/ 78130 h 99864"/>
                  <a:gd name="connsiteX5" fmla="*/ 61076 w 96606"/>
                  <a:gd name="connsiteY5" fmla="*/ 74899 h 99864"/>
                  <a:gd name="connsiteX6" fmla="*/ 66656 w 96606"/>
                  <a:gd name="connsiteY6" fmla="*/ 67262 h 99864"/>
                  <a:gd name="connsiteX7" fmla="*/ 95432 w 96606"/>
                  <a:gd name="connsiteY7" fmla="*/ 67262 h 99864"/>
                  <a:gd name="connsiteX8" fmla="*/ 91028 w 96606"/>
                  <a:gd name="connsiteY8" fmla="*/ 79892 h 99864"/>
                  <a:gd name="connsiteX9" fmla="*/ 81631 w 96606"/>
                  <a:gd name="connsiteY9" fmla="*/ 90172 h 99864"/>
                  <a:gd name="connsiteX10" fmla="*/ 67830 w 96606"/>
                  <a:gd name="connsiteY10" fmla="*/ 97222 h 99864"/>
                  <a:gd name="connsiteX11" fmla="*/ 49918 w 96606"/>
                  <a:gd name="connsiteY11" fmla="*/ 99865 h 99864"/>
                  <a:gd name="connsiteX12" fmla="*/ 28483 w 96606"/>
                  <a:gd name="connsiteY12" fmla="*/ 96340 h 99864"/>
                  <a:gd name="connsiteX13" fmla="*/ 12920 w 96606"/>
                  <a:gd name="connsiteY13" fmla="*/ 86060 h 99864"/>
                  <a:gd name="connsiteX14" fmla="*/ 3230 w 96606"/>
                  <a:gd name="connsiteY14" fmla="*/ 70199 h 99864"/>
                  <a:gd name="connsiteX15" fmla="*/ 0 w 96606"/>
                  <a:gd name="connsiteY15" fmla="*/ 49932 h 99864"/>
                  <a:gd name="connsiteX16" fmla="*/ 3230 w 96606"/>
                  <a:gd name="connsiteY16" fmla="*/ 30547 h 99864"/>
                  <a:gd name="connsiteX17" fmla="*/ 12626 w 96606"/>
                  <a:gd name="connsiteY17" fmla="*/ 14686 h 99864"/>
                  <a:gd name="connsiteX18" fmla="*/ 27896 w 96606"/>
                  <a:gd name="connsiteY18" fmla="*/ 3819 h 99864"/>
                  <a:gd name="connsiteX19" fmla="*/ 49037 w 96606"/>
                  <a:gd name="connsiteY19" fmla="*/ 0 h 99864"/>
                  <a:gd name="connsiteX20" fmla="*/ 68711 w 96606"/>
                  <a:gd name="connsiteY20" fmla="*/ 3525 h 99864"/>
                  <a:gd name="connsiteX21" fmla="*/ 83687 w 96606"/>
                  <a:gd name="connsiteY21" fmla="*/ 12924 h 99864"/>
                  <a:gd name="connsiteX22" fmla="*/ 93376 w 96606"/>
                  <a:gd name="connsiteY22" fmla="*/ 26729 h 99864"/>
                  <a:gd name="connsiteX23" fmla="*/ 96607 w 96606"/>
                  <a:gd name="connsiteY23" fmla="*/ 43177 h 99864"/>
                  <a:gd name="connsiteX24" fmla="*/ 96607 w 96606"/>
                  <a:gd name="connsiteY24" fmla="*/ 49639 h 99864"/>
                  <a:gd name="connsiteX25" fmla="*/ 95725 w 96606"/>
                  <a:gd name="connsiteY25" fmla="*/ 57275 h 99864"/>
                  <a:gd name="connsiteX26" fmla="*/ 29070 w 96606"/>
                  <a:gd name="connsiteY26" fmla="*/ 57275 h 99864"/>
                  <a:gd name="connsiteX27" fmla="*/ 48743 w 96606"/>
                  <a:gd name="connsiteY27" fmla="*/ 19679 h 99864"/>
                  <a:gd name="connsiteX28" fmla="*/ 34649 w 96606"/>
                  <a:gd name="connsiteY28" fmla="*/ 24673 h 99864"/>
                  <a:gd name="connsiteX29" fmla="*/ 29070 w 96606"/>
                  <a:gd name="connsiteY29" fmla="*/ 39359 h 99864"/>
                  <a:gd name="connsiteX30" fmla="*/ 67830 w 96606"/>
                  <a:gd name="connsiteY30" fmla="*/ 39359 h 99864"/>
                  <a:gd name="connsiteX31" fmla="*/ 62544 w 96606"/>
                  <a:gd name="connsiteY31" fmla="*/ 24966 h 99864"/>
                  <a:gd name="connsiteX32" fmla="*/ 48743 w 96606"/>
                  <a:gd name="connsiteY32" fmla="*/ 19679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606" h="99864">
                    <a:moveTo>
                      <a:pt x="28776" y="56982"/>
                    </a:moveTo>
                    <a:cubicBezTo>
                      <a:pt x="28776" y="59919"/>
                      <a:pt x="29364" y="62563"/>
                      <a:pt x="29951" y="65206"/>
                    </a:cubicBezTo>
                    <a:cubicBezTo>
                      <a:pt x="30538" y="67850"/>
                      <a:pt x="31712" y="69906"/>
                      <a:pt x="33474" y="71961"/>
                    </a:cubicBezTo>
                    <a:cubicBezTo>
                      <a:pt x="34943" y="74018"/>
                      <a:pt x="36998" y="75486"/>
                      <a:pt x="39641" y="76367"/>
                    </a:cubicBezTo>
                    <a:cubicBezTo>
                      <a:pt x="42284" y="77542"/>
                      <a:pt x="45514" y="78130"/>
                      <a:pt x="49331" y="78130"/>
                    </a:cubicBezTo>
                    <a:cubicBezTo>
                      <a:pt x="53148" y="78130"/>
                      <a:pt x="58434" y="76955"/>
                      <a:pt x="61076" y="74899"/>
                    </a:cubicBezTo>
                    <a:cubicBezTo>
                      <a:pt x="63719" y="72843"/>
                      <a:pt x="65481" y="70199"/>
                      <a:pt x="66656" y="67262"/>
                    </a:cubicBezTo>
                    <a:lnTo>
                      <a:pt x="95432" y="67262"/>
                    </a:lnTo>
                    <a:cubicBezTo>
                      <a:pt x="94844" y="71668"/>
                      <a:pt x="93376" y="75780"/>
                      <a:pt x="91028" y="79892"/>
                    </a:cubicBezTo>
                    <a:cubicBezTo>
                      <a:pt x="88678" y="83710"/>
                      <a:pt x="85448" y="87235"/>
                      <a:pt x="81631" y="90172"/>
                    </a:cubicBezTo>
                    <a:cubicBezTo>
                      <a:pt x="77814" y="93109"/>
                      <a:pt x="73116" y="95459"/>
                      <a:pt x="67830" y="97222"/>
                    </a:cubicBezTo>
                    <a:cubicBezTo>
                      <a:pt x="62544" y="98984"/>
                      <a:pt x="56378" y="99865"/>
                      <a:pt x="49918" y="99865"/>
                    </a:cubicBezTo>
                    <a:cubicBezTo>
                      <a:pt x="43458" y="99865"/>
                      <a:pt x="34649" y="98690"/>
                      <a:pt x="28483" y="96340"/>
                    </a:cubicBezTo>
                    <a:cubicBezTo>
                      <a:pt x="22316" y="93991"/>
                      <a:pt x="17030" y="90466"/>
                      <a:pt x="12920" y="86060"/>
                    </a:cubicBezTo>
                    <a:cubicBezTo>
                      <a:pt x="8809" y="81654"/>
                      <a:pt x="5579" y="76367"/>
                      <a:pt x="3230" y="70199"/>
                    </a:cubicBezTo>
                    <a:cubicBezTo>
                      <a:pt x="1174" y="64031"/>
                      <a:pt x="0" y="57275"/>
                      <a:pt x="0" y="49932"/>
                    </a:cubicBezTo>
                    <a:cubicBezTo>
                      <a:pt x="0" y="42589"/>
                      <a:pt x="1174" y="36421"/>
                      <a:pt x="3230" y="30547"/>
                    </a:cubicBezTo>
                    <a:cubicBezTo>
                      <a:pt x="5285" y="24379"/>
                      <a:pt x="8515" y="19386"/>
                      <a:pt x="12626" y="14686"/>
                    </a:cubicBezTo>
                    <a:cubicBezTo>
                      <a:pt x="16737" y="10280"/>
                      <a:pt x="22023" y="6462"/>
                      <a:pt x="27896" y="3819"/>
                    </a:cubicBezTo>
                    <a:cubicBezTo>
                      <a:pt x="34062" y="1175"/>
                      <a:pt x="41109" y="0"/>
                      <a:pt x="49037" y="0"/>
                    </a:cubicBezTo>
                    <a:cubicBezTo>
                      <a:pt x="56965" y="0"/>
                      <a:pt x="62838" y="1175"/>
                      <a:pt x="68711" y="3525"/>
                    </a:cubicBezTo>
                    <a:cubicBezTo>
                      <a:pt x="74584" y="5874"/>
                      <a:pt x="79575" y="9105"/>
                      <a:pt x="83687" y="12924"/>
                    </a:cubicBezTo>
                    <a:cubicBezTo>
                      <a:pt x="87797" y="16742"/>
                      <a:pt x="91028" y="21442"/>
                      <a:pt x="93376" y="26729"/>
                    </a:cubicBezTo>
                    <a:cubicBezTo>
                      <a:pt x="95725" y="32016"/>
                      <a:pt x="96607" y="37596"/>
                      <a:pt x="96607" y="43177"/>
                    </a:cubicBezTo>
                    <a:cubicBezTo>
                      <a:pt x="96607" y="48758"/>
                      <a:pt x="96607" y="47289"/>
                      <a:pt x="96607" y="49639"/>
                    </a:cubicBezTo>
                    <a:cubicBezTo>
                      <a:pt x="96607" y="51989"/>
                      <a:pt x="96313" y="54338"/>
                      <a:pt x="95725" y="57275"/>
                    </a:cubicBezTo>
                    <a:lnTo>
                      <a:pt x="29070" y="57275"/>
                    </a:lnTo>
                    <a:close/>
                    <a:moveTo>
                      <a:pt x="48743" y="19679"/>
                    </a:moveTo>
                    <a:cubicBezTo>
                      <a:pt x="42871" y="19679"/>
                      <a:pt x="38173" y="21442"/>
                      <a:pt x="34649" y="24673"/>
                    </a:cubicBezTo>
                    <a:cubicBezTo>
                      <a:pt x="30832" y="28197"/>
                      <a:pt x="29070" y="32897"/>
                      <a:pt x="29070" y="39359"/>
                    </a:cubicBezTo>
                    <a:lnTo>
                      <a:pt x="67830" y="39359"/>
                    </a:lnTo>
                    <a:cubicBezTo>
                      <a:pt x="67830" y="33191"/>
                      <a:pt x="66069" y="28197"/>
                      <a:pt x="62544" y="24966"/>
                    </a:cubicBezTo>
                    <a:cubicBezTo>
                      <a:pt x="59021" y="21442"/>
                      <a:pt x="54323" y="19679"/>
                      <a:pt x="48743" y="19679"/>
                    </a:cubicBezTo>
                  </a:path>
                </a:pathLst>
              </a:custGeom>
              <a:solidFill>
                <a:srgbClr val="005285"/>
              </a:solidFill>
              <a:ln w="2935" cap="flat">
                <a:noFill/>
                <a:prstDash val="solid"/>
                <a:miter/>
              </a:ln>
            </p:spPr>
            <p:txBody>
              <a:bodyPr rtlCol="0" anchor="ctr"/>
              <a:lstStyle/>
              <a:p>
                <a:endParaRPr lang="nl-NL" sz="1349"/>
              </a:p>
            </p:txBody>
          </p:sp>
          <p:sp>
            <p:nvSpPr>
              <p:cNvPr id="20" name="Vrije vorm 19">
                <a:extLst>
                  <a:ext uri="{FF2B5EF4-FFF2-40B4-BE49-F238E27FC236}">
                    <a16:creationId xmlns:a16="http://schemas.microsoft.com/office/drawing/2014/main" id="{16C39ED6-3834-7FF9-8C9E-084AE5F528DA}"/>
                  </a:ext>
                </a:extLst>
              </p:cNvPr>
              <p:cNvSpPr/>
              <p:nvPr/>
            </p:nvSpPr>
            <p:spPr>
              <a:xfrm>
                <a:off x="10742935" y="4175407"/>
                <a:ext cx="93952" cy="96915"/>
              </a:xfrm>
              <a:custGeom>
                <a:avLst/>
                <a:gdLst>
                  <a:gd name="connsiteX0" fmla="*/ 0 w 93964"/>
                  <a:gd name="connsiteY0" fmla="*/ 2056 h 96927"/>
                  <a:gd name="connsiteX1" fmla="*/ 29658 w 93964"/>
                  <a:gd name="connsiteY1" fmla="*/ 2056 h 96927"/>
                  <a:gd name="connsiteX2" fmla="*/ 29658 w 93964"/>
                  <a:gd name="connsiteY2" fmla="*/ 15861 h 96927"/>
                  <a:gd name="connsiteX3" fmla="*/ 41403 w 93964"/>
                  <a:gd name="connsiteY3" fmla="*/ 4112 h 96927"/>
                  <a:gd name="connsiteX4" fmla="*/ 60196 w 93964"/>
                  <a:gd name="connsiteY4" fmla="*/ 0 h 96927"/>
                  <a:gd name="connsiteX5" fmla="*/ 76052 w 93964"/>
                  <a:gd name="connsiteY5" fmla="*/ 2937 h 96927"/>
                  <a:gd name="connsiteX6" fmla="*/ 86623 w 93964"/>
                  <a:gd name="connsiteY6" fmla="*/ 10868 h 96927"/>
                  <a:gd name="connsiteX7" fmla="*/ 92496 w 93964"/>
                  <a:gd name="connsiteY7" fmla="*/ 23498 h 96927"/>
                  <a:gd name="connsiteX8" fmla="*/ 93964 w 93964"/>
                  <a:gd name="connsiteY8" fmla="*/ 40827 h 96927"/>
                  <a:gd name="connsiteX9" fmla="*/ 93964 w 93964"/>
                  <a:gd name="connsiteY9" fmla="*/ 96928 h 96927"/>
                  <a:gd name="connsiteX10" fmla="*/ 64306 w 93964"/>
                  <a:gd name="connsiteY10" fmla="*/ 96928 h 96927"/>
                  <a:gd name="connsiteX11" fmla="*/ 64306 w 93964"/>
                  <a:gd name="connsiteY11" fmla="*/ 48464 h 96927"/>
                  <a:gd name="connsiteX12" fmla="*/ 60783 w 93964"/>
                  <a:gd name="connsiteY12" fmla="*/ 31722 h 96927"/>
                  <a:gd name="connsiteX13" fmla="*/ 47863 w 93964"/>
                  <a:gd name="connsiteY13" fmla="*/ 25260 h 96927"/>
                  <a:gd name="connsiteX14" fmla="*/ 34355 w 93964"/>
                  <a:gd name="connsiteY14" fmla="*/ 31722 h 96927"/>
                  <a:gd name="connsiteX15" fmla="*/ 29951 w 93964"/>
                  <a:gd name="connsiteY15" fmla="*/ 49051 h 96927"/>
                  <a:gd name="connsiteX16" fmla="*/ 29951 w 93964"/>
                  <a:gd name="connsiteY16" fmla="*/ 96634 h 96927"/>
                  <a:gd name="connsiteX17" fmla="*/ 294 w 93964"/>
                  <a:gd name="connsiteY17" fmla="*/ 96634 h 96927"/>
                  <a:gd name="connsiteX18" fmla="*/ 294 w 93964"/>
                  <a:gd name="connsiteY18" fmla="*/ 2056 h 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964" h="96927">
                    <a:moveTo>
                      <a:pt x="0" y="2056"/>
                    </a:moveTo>
                    <a:lnTo>
                      <a:pt x="29658" y="2056"/>
                    </a:lnTo>
                    <a:lnTo>
                      <a:pt x="29658" y="15861"/>
                    </a:lnTo>
                    <a:cubicBezTo>
                      <a:pt x="32300" y="10868"/>
                      <a:pt x="36118" y="6756"/>
                      <a:pt x="41403" y="4112"/>
                    </a:cubicBezTo>
                    <a:cubicBezTo>
                      <a:pt x="46688" y="1175"/>
                      <a:pt x="52855" y="0"/>
                      <a:pt x="60196" y="0"/>
                    </a:cubicBezTo>
                    <a:cubicBezTo>
                      <a:pt x="67537" y="0"/>
                      <a:pt x="71647" y="881"/>
                      <a:pt x="76052" y="2937"/>
                    </a:cubicBezTo>
                    <a:cubicBezTo>
                      <a:pt x="80456" y="4700"/>
                      <a:pt x="83981" y="7637"/>
                      <a:pt x="86623" y="10868"/>
                    </a:cubicBezTo>
                    <a:cubicBezTo>
                      <a:pt x="89560" y="14392"/>
                      <a:pt x="91615" y="18798"/>
                      <a:pt x="92496" y="23498"/>
                    </a:cubicBezTo>
                    <a:cubicBezTo>
                      <a:pt x="93377" y="28197"/>
                      <a:pt x="93964" y="34072"/>
                      <a:pt x="93964" y="40827"/>
                    </a:cubicBezTo>
                    <a:lnTo>
                      <a:pt x="93964" y="96928"/>
                    </a:lnTo>
                    <a:lnTo>
                      <a:pt x="64306" y="96928"/>
                    </a:lnTo>
                    <a:lnTo>
                      <a:pt x="64306" y="48464"/>
                    </a:lnTo>
                    <a:cubicBezTo>
                      <a:pt x="64306" y="41708"/>
                      <a:pt x="63132" y="36128"/>
                      <a:pt x="60783" y="31722"/>
                    </a:cubicBezTo>
                    <a:cubicBezTo>
                      <a:pt x="58434" y="27610"/>
                      <a:pt x="54029" y="25260"/>
                      <a:pt x="47863" y="25260"/>
                    </a:cubicBezTo>
                    <a:cubicBezTo>
                      <a:pt x="41696" y="25260"/>
                      <a:pt x="37292" y="27316"/>
                      <a:pt x="34355" y="31722"/>
                    </a:cubicBezTo>
                    <a:cubicBezTo>
                      <a:pt x="31419" y="36128"/>
                      <a:pt x="29951" y="41708"/>
                      <a:pt x="29951" y="49051"/>
                    </a:cubicBezTo>
                    <a:lnTo>
                      <a:pt x="29951" y="96634"/>
                    </a:lnTo>
                    <a:lnTo>
                      <a:pt x="294" y="96634"/>
                    </a:lnTo>
                    <a:lnTo>
                      <a:pt x="294" y="2056"/>
                    </a:lnTo>
                    <a:close/>
                  </a:path>
                </a:pathLst>
              </a:custGeom>
              <a:solidFill>
                <a:srgbClr val="005285"/>
              </a:solidFill>
              <a:ln w="2935" cap="flat">
                <a:noFill/>
                <a:prstDash val="solid"/>
                <a:miter/>
              </a:ln>
            </p:spPr>
            <p:txBody>
              <a:bodyPr rtlCol="0" anchor="ctr"/>
              <a:lstStyle/>
              <a:p>
                <a:endParaRPr lang="nl-NL" sz="1349"/>
              </a:p>
            </p:txBody>
          </p:sp>
          <p:sp>
            <p:nvSpPr>
              <p:cNvPr id="21" name="Vrije vorm 20">
                <a:extLst>
                  <a:ext uri="{FF2B5EF4-FFF2-40B4-BE49-F238E27FC236}">
                    <a16:creationId xmlns:a16="http://schemas.microsoft.com/office/drawing/2014/main" id="{86AA9F41-5524-DBF1-1571-5574A86D4E36}"/>
                  </a:ext>
                </a:extLst>
              </p:cNvPr>
              <p:cNvSpPr/>
              <p:nvPr/>
            </p:nvSpPr>
            <p:spPr>
              <a:xfrm>
                <a:off x="10884452" y="4178050"/>
                <a:ext cx="108337" cy="93977"/>
              </a:xfrm>
              <a:custGeom>
                <a:avLst/>
                <a:gdLst>
                  <a:gd name="connsiteX0" fmla="*/ 30832 w 108352"/>
                  <a:gd name="connsiteY0" fmla="*/ 0 h 93990"/>
                  <a:gd name="connsiteX1" fmla="*/ 53736 w 108352"/>
                  <a:gd name="connsiteY1" fmla="*/ 59038 h 93990"/>
                  <a:gd name="connsiteX2" fmla="*/ 76933 w 108352"/>
                  <a:gd name="connsiteY2" fmla="*/ 0 h 93990"/>
                  <a:gd name="connsiteX3" fmla="*/ 108353 w 108352"/>
                  <a:gd name="connsiteY3" fmla="*/ 0 h 93990"/>
                  <a:gd name="connsiteX4" fmla="*/ 65775 w 108352"/>
                  <a:gd name="connsiteY4" fmla="*/ 93991 h 93990"/>
                  <a:gd name="connsiteX5" fmla="*/ 41990 w 108352"/>
                  <a:gd name="connsiteY5" fmla="*/ 93991 h 93990"/>
                  <a:gd name="connsiteX6" fmla="*/ 0 w 108352"/>
                  <a:gd name="connsiteY6" fmla="*/ 0 h 93990"/>
                  <a:gd name="connsiteX7" fmla="*/ 31419 w 108352"/>
                  <a:gd name="connsiteY7" fmla="*/ 0 h 9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52" h="93990">
                    <a:moveTo>
                      <a:pt x="30832" y="0"/>
                    </a:moveTo>
                    <a:lnTo>
                      <a:pt x="53736" y="59038"/>
                    </a:lnTo>
                    <a:lnTo>
                      <a:pt x="76933" y="0"/>
                    </a:lnTo>
                    <a:lnTo>
                      <a:pt x="108353" y="0"/>
                    </a:lnTo>
                    <a:lnTo>
                      <a:pt x="65775" y="93991"/>
                    </a:lnTo>
                    <a:lnTo>
                      <a:pt x="41990" y="93991"/>
                    </a:lnTo>
                    <a:lnTo>
                      <a:pt x="0" y="0"/>
                    </a:lnTo>
                    <a:lnTo>
                      <a:pt x="31419" y="0"/>
                    </a:lnTo>
                    <a:close/>
                  </a:path>
                </a:pathLst>
              </a:custGeom>
              <a:solidFill>
                <a:srgbClr val="005285"/>
              </a:solidFill>
              <a:ln w="2935" cap="flat">
                <a:noFill/>
                <a:prstDash val="solid"/>
                <a:miter/>
              </a:ln>
            </p:spPr>
            <p:txBody>
              <a:bodyPr rtlCol="0" anchor="ctr"/>
              <a:lstStyle/>
              <a:p>
                <a:endParaRPr lang="nl-NL" sz="1349"/>
              </a:p>
            </p:txBody>
          </p:sp>
          <p:sp>
            <p:nvSpPr>
              <p:cNvPr id="22" name="Vrije vorm 21">
                <a:extLst>
                  <a:ext uri="{FF2B5EF4-FFF2-40B4-BE49-F238E27FC236}">
                    <a16:creationId xmlns:a16="http://schemas.microsoft.com/office/drawing/2014/main" id="{27BC0ABF-C987-4EB6-0F3A-407478E34F9C}"/>
                  </a:ext>
                </a:extLst>
              </p:cNvPr>
              <p:cNvSpPr/>
              <p:nvPr/>
            </p:nvSpPr>
            <p:spPr>
              <a:xfrm>
                <a:off x="10992791" y="4174526"/>
                <a:ext cx="105695" cy="100439"/>
              </a:xfrm>
              <a:custGeom>
                <a:avLst/>
                <a:gdLst>
                  <a:gd name="connsiteX0" fmla="*/ 52561 w 105709"/>
                  <a:gd name="connsiteY0" fmla="*/ 100452 h 100452"/>
                  <a:gd name="connsiteX1" fmla="*/ 30538 w 105709"/>
                  <a:gd name="connsiteY1" fmla="*/ 96340 h 100452"/>
                  <a:gd name="connsiteX2" fmla="*/ 14094 w 105709"/>
                  <a:gd name="connsiteY2" fmla="*/ 85473 h 100452"/>
                  <a:gd name="connsiteX3" fmla="*/ 3524 w 105709"/>
                  <a:gd name="connsiteY3" fmla="*/ 69612 h 100452"/>
                  <a:gd name="connsiteX4" fmla="*/ 0 w 105709"/>
                  <a:gd name="connsiteY4" fmla="*/ 50226 h 100452"/>
                  <a:gd name="connsiteX5" fmla="*/ 3524 w 105709"/>
                  <a:gd name="connsiteY5" fmla="*/ 30841 h 100452"/>
                  <a:gd name="connsiteX6" fmla="*/ 14094 w 105709"/>
                  <a:gd name="connsiteY6" fmla="*/ 14980 h 100452"/>
                  <a:gd name="connsiteX7" fmla="*/ 30538 w 105709"/>
                  <a:gd name="connsiteY7" fmla="*/ 4112 h 100452"/>
                  <a:gd name="connsiteX8" fmla="*/ 52561 w 105709"/>
                  <a:gd name="connsiteY8" fmla="*/ 0 h 100452"/>
                  <a:gd name="connsiteX9" fmla="*/ 74878 w 105709"/>
                  <a:gd name="connsiteY9" fmla="*/ 4112 h 100452"/>
                  <a:gd name="connsiteX10" fmla="*/ 91615 w 105709"/>
                  <a:gd name="connsiteY10" fmla="*/ 14980 h 100452"/>
                  <a:gd name="connsiteX11" fmla="*/ 102185 w 105709"/>
                  <a:gd name="connsiteY11" fmla="*/ 30841 h 100452"/>
                  <a:gd name="connsiteX12" fmla="*/ 105710 w 105709"/>
                  <a:gd name="connsiteY12" fmla="*/ 50226 h 100452"/>
                  <a:gd name="connsiteX13" fmla="*/ 102185 w 105709"/>
                  <a:gd name="connsiteY13" fmla="*/ 69612 h 100452"/>
                  <a:gd name="connsiteX14" fmla="*/ 91615 w 105709"/>
                  <a:gd name="connsiteY14" fmla="*/ 85473 h 100452"/>
                  <a:gd name="connsiteX15" fmla="*/ 74878 w 105709"/>
                  <a:gd name="connsiteY15" fmla="*/ 96340 h 100452"/>
                  <a:gd name="connsiteX16" fmla="*/ 52561 w 105709"/>
                  <a:gd name="connsiteY16" fmla="*/ 100452 h 100452"/>
                  <a:gd name="connsiteX17" fmla="*/ 52561 w 105709"/>
                  <a:gd name="connsiteY17" fmla="*/ 74605 h 100452"/>
                  <a:gd name="connsiteX18" fmla="*/ 61957 w 105709"/>
                  <a:gd name="connsiteY18" fmla="*/ 72843 h 100452"/>
                  <a:gd name="connsiteX19" fmla="*/ 69298 w 105709"/>
                  <a:gd name="connsiteY19" fmla="*/ 67556 h 100452"/>
                  <a:gd name="connsiteX20" fmla="*/ 73997 w 105709"/>
                  <a:gd name="connsiteY20" fmla="*/ 59919 h 100452"/>
                  <a:gd name="connsiteX21" fmla="*/ 75758 w 105709"/>
                  <a:gd name="connsiteY21" fmla="*/ 50520 h 100452"/>
                  <a:gd name="connsiteX22" fmla="*/ 73997 w 105709"/>
                  <a:gd name="connsiteY22" fmla="*/ 41121 h 100452"/>
                  <a:gd name="connsiteX23" fmla="*/ 69298 w 105709"/>
                  <a:gd name="connsiteY23" fmla="*/ 33484 h 100452"/>
                  <a:gd name="connsiteX24" fmla="*/ 61957 w 105709"/>
                  <a:gd name="connsiteY24" fmla="*/ 28197 h 100452"/>
                  <a:gd name="connsiteX25" fmla="*/ 52561 w 105709"/>
                  <a:gd name="connsiteY25" fmla="*/ 26141 h 100452"/>
                  <a:gd name="connsiteX26" fmla="*/ 43165 w 105709"/>
                  <a:gd name="connsiteY26" fmla="*/ 28197 h 100452"/>
                  <a:gd name="connsiteX27" fmla="*/ 36117 w 105709"/>
                  <a:gd name="connsiteY27" fmla="*/ 33484 h 100452"/>
                  <a:gd name="connsiteX28" fmla="*/ 31712 w 105709"/>
                  <a:gd name="connsiteY28" fmla="*/ 41121 h 100452"/>
                  <a:gd name="connsiteX29" fmla="*/ 29951 w 105709"/>
                  <a:gd name="connsiteY29" fmla="*/ 50520 h 100452"/>
                  <a:gd name="connsiteX30" fmla="*/ 31712 w 105709"/>
                  <a:gd name="connsiteY30" fmla="*/ 59919 h 100452"/>
                  <a:gd name="connsiteX31" fmla="*/ 36117 w 105709"/>
                  <a:gd name="connsiteY31" fmla="*/ 67556 h 100452"/>
                  <a:gd name="connsiteX32" fmla="*/ 43165 w 105709"/>
                  <a:gd name="connsiteY32" fmla="*/ 72843 h 100452"/>
                  <a:gd name="connsiteX33" fmla="*/ 52561 w 105709"/>
                  <a:gd name="connsiteY33" fmla="*/ 74605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709" h="100452">
                    <a:moveTo>
                      <a:pt x="52561" y="100452"/>
                    </a:moveTo>
                    <a:cubicBezTo>
                      <a:pt x="44339" y="100452"/>
                      <a:pt x="36998" y="98984"/>
                      <a:pt x="30538" y="96340"/>
                    </a:cubicBezTo>
                    <a:cubicBezTo>
                      <a:pt x="24078" y="93697"/>
                      <a:pt x="18499" y="89879"/>
                      <a:pt x="14094" y="85473"/>
                    </a:cubicBezTo>
                    <a:cubicBezTo>
                      <a:pt x="9396" y="81067"/>
                      <a:pt x="6166" y="75780"/>
                      <a:pt x="3524" y="69612"/>
                    </a:cubicBezTo>
                    <a:cubicBezTo>
                      <a:pt x="1174" y="63444"/>
                      <a:pt x="0" y="57275"/>
                      <a:pt x="0" y="50226"/>
                    </a:cubicBezTo>
                    <a:cubicBezTo>
                      <a:pt x="0" y="43177"/>
                      <a:pt x="1174" y="37009"/>
                      <a:pt x="3524" y="30841"/>
                    </a:cubicBezTo>
                    <a:cubicBezTo>
                      <a:pt x="5873" y="24966"/>
                      <a:pt x="9396" y="19679"/>
                      <a:pt x="14094" y="14980"/>
                    </a:cubicBezTo>
                    <a:cubicBezTo>
                      <a:pt x="18793" y="10280"/>
                      <a:pt x="24078" y="6756"/>
                      <a:pt x="30538" y="4112"/>
                    </a:cubicBezTo>
                    <a:cubicBezTo>
                      <a:pt x="36998" y="1469"/>
                      <a:pt x="44339" y="0"/>
                      <a:pt x="52561" y="0"/>
                    </a:cubicBezTo>
                    <a:cubicBezTo>
                      <a:pt x="60783" y="0"/>
                      <a:pt x="68124" y="1469"/>
                      <a:pt x="74878" y="4112"/>
                    </a:cubicBezTo>
                    <a:cubicBezTo>
                      <a:pt x="81338" y="6756"/>
                      <a:pt x="86916" y="10280"/>
                      <a:pt x="91615" y="14980"/>
                    </a:cubicBezTo>
                    <a:cubicBezTo>
                      <a:pt x="96313" y="19386"/>
                      <a:pt x="99543" y="24673"/>
                      <a:pt x="102185" y="30841"/>
                    </a:cubicBezTo>
                    <a:cubicBezTo>
                      <a:pt x="104535" y="37009"/>
                      <a:pt x="105710" y="43177"/>
                      <a:pt x="105710" y="50226"/>
                    </a:cubicBezTo>
                    <a:cubicBezTo>
                      <a:pt x="105710" y="57275"/>
                      <a:pt x="104535" y="63444"/>
                      <a:pt x="102185" y="69612"/>
                    </a:cubicBezTo>
                    <a:cubicBezTo>
                      <a:pt x="99837" y="75486"/>
                      <a:pt x="96313" y="80773"/>
                      <a:pt x="91615" y="85473"/>
                    </a:cubicBezTo>
                    <a:cubicBezTo>
                      <a:pt x="86916" y="89879"/>
                      <a:pt x="81631" y="93697"/>
                      <a:pt x="74878" y="96340"/>
                    </a:cubicBezTo>
                    <a:cubicBezTo>
                      <a:pt x="68417" y="98984"/>
                      <a:pt x="61076" y="100452"/>
                      <a:pt x="52561" y="100452"/>
                    </a:cubicBezTo>
                    <a:moveTo>
                      <a:pt x="52561" y="74605"/>
                    </a:moveTo>
                    <a:cubicBezTo>
                      <a:pt x="56084" y="74605"/>
                      <a:pt x="59021" y="74018"/>
                      <a:pt x="61957" y="72843"/>
                    </a:cubicBezTo>
                    <a:cubicBezTo>
                      <a:pt x="64894" y="71668"/>
                      <a:pt x="67243" y="69905"/>
                      <a:pt x="69298" y="67556"/>
                    </a:cubicBezTo>
                    <a:cubicBezTo>
                      <a:pt x="71353" y="65206"/>
                      <a:pt x="72822" y="62856"/>
                      <a:pt x="73997" y="59919"/>
                    </a:cubicBezTo>
                    <a:cubicBezTo>
                      <a:pt x="75171" y="56982"/>
                      <a:pt x="75758" y="54045"/>
                      <a:pt x="75758" y="50520"/>
                    </a:cubicBezTo>
                    <a:cubicBezTo>
                      <a:pt x="75758" y="46995"/>
                      <a:pt x="75171" y="44058"/>
                      <a:pt x="73997" y="41121"/>
                    </a:cubicBezTo>
                    <a:cubicBezTo>
                      <a:pt x="72822" y="38184"/>
                      <a:pt x="71353" y="35540"/>
                      <a:pt x="69298" y="33484"/>
                    </a:cubicBezTo>
                    <a:cubicBezTo>
                      <a:pt x="67243" y="31428"/>
                      <a:pt x="64894" y="29666"/>
                      <a:pt x="61957" y="28197"/>
                    </a:cubicBezTo>
                    <a:cubicBezTo>
                      <a:pt x="59021" y="27022"/>
                      <a:pt x="56084" y="26141"/>
                      <a:pt x="52561" y="26141"/>
                    </a:cubicBezTo>
                    <a:cubicBezTo>
                      <a:pt x="49037" y="26141"/>
                      <a:pt x="46101" y="26729"/>
                      <a:pt x="43165" y="28197"/>
                    </a:cubicBezTo>
                    <a:cubicBezTo>
                      <a:pt x="40521" y="29372"/>
                      <a:pt x="38173" y="31134"/>
                      <a:pt x="36117" y="33484"/>
                    </a:cubicBezTo>
                    <a:cubicBezTo>
                      <a:pt x="34062" y="35540"/>
                      <a:pt x="32593" y="38184"/>
                      <a:pt x="31712" y="41121"/>
                    </a:cubicBezTo>
                    <a:cubicBezTo>
                      <a:pt x="30538" y="44058"/>
                      <a:pt x="29951" y="47289"/>
                      <a:pt x="29951" y="50520"/>
                    </a:cubicBezTo>
                    <a:cubicBezTo>
                      <a:pt x="29951" y="53751"/>
                      <a:pt x="30538" y="56982"/>
                      <a:pt x="31712" y="59919"/>
                    </a:cubicBezTo>
                    <a:cubicBezTo>
                      <a:pt x="32593" y="62856"/>
                      <a:pt x="34355" y="65500"/>
                      <a:pt x="36117" y="67556"/>
                    </a:cubicBezTo>
                    <a:cubicBezTo>
                      <a:pt x="38173" y="69905"/>
                      <a:pt x="40521" y="71668"/>
                      <a:pt x="43165" y="72843"/>
                    </a:cubicBezTo>
                    <a:cubicBezTo>
                      <a:pt x="45807" y="74018"/>
                      <a:pt x="49037" y="74605"/>
                      <a:pt x="52561" y="74605"/>
                    </a:cubicBezTo>
                  </a:path>
                </a:pathLst>
              </a:custGeom>
              <a:solidFill>
                <a:srgbClr val="005285"/>
              </a:solidFill>
              <a:ln w="2935" cap="flat">
                <a:noFill/>
                <a:prstDash val="solid"/>
                <a:miter/>
              </a:ln>
            </p:spPr>
            <p:txBody>
              <a:bodyPr rtlCol="0" anchor="ctr"/>
              <a:lstStyle/>
              <a:p>
                <a:endParaRPr lang="nl-NL" sz="1349"/>
              </a:p>
            </p:txBody>
          </p:sp>
          <p:sp>
            <p:nvSpPr>
              <p:cNvPr id="23" name="Vrije vorm 22">
                <a:extLst>
                  <a:ext uri="{FF2B5EF4-FFF2-40B4-BE49-F238E27FC236}">
                    <a16:creationId xmlns:a16="http://schemas.microsoft.com/office/drawing/2014/main" id="{F5D2EEA8-0DFE-FEAB-4FD5-CC57DD09DA6C}"/>
                  </a:ext>
                </a:extLst>
              </p:cNvPr>
              <p:cNvSpPr/>
              <p:nvPr/>
            </p:nvSpPr>
            <p:spPr>
              <a:xfrm>
                <a:off x="11109936" y="4174526"/>
                <a:ext cx="103053" cy="100439"/>
              </a:xfrm>
              <a:custGeom>
                <a:avLst/>
                <a:gdLst>
                  <a:gd name="connsiteX0" fmla="*/ 51387 w 103067"/>
                  <a:gd name="connsiteY0" fmla="*/ 100452 h 100452"/>
                  <a:gd name="connsiteX1" fmla="*/ 29951 w 103067"/>
                  <a:gd name="connsiteY1" fmla="*/ 96340 h 100452"/>
                  <a:gd name="connsiteX2" fmla="*/ 13801 w 103067"/>
                  <a:gd name="connsiteY2" fmla="*/ 85473 h 100452"/>
                  <a:gd name="connsiteX3" fmla="*/ 3524 w 103067"/>
                  <a:gd name="connsiteY3" fmla="*/ 69612 h 100452"/>
                  <a:gd name="connsiteX4" fmla="*/ 0 w 103067"/>
                  <a:gd name="connsiteY4" fmla="*/ 50226 h 100452"/>
                  <a:gd name="connsiteX5" fmla="*/ 3524 w 103067"/>
                  <a:gd name="connsiteY5" fmla="*/ 30841 h 100452"/>
                  <a:gd name="connsiteX6" fmla="*/ 13801 w 103067"/>
                  <a:gd name="connsiteY6" fmla="*/ 14980 h 100452"/>
                  <a:gd name="connsiteX7" fmla="*/ 29951 w 103067"/>
                  <a:gd name="connsiteY7" fmla="*/ 4112 h 100452"/>
                  <a:gd name="connsiteX8" fmla="*/ 51387 w 103067"/>
                  <a:gd name="connsiteY8" fmla="*/ 0 h 100452"/>
                  <a:gd name="connsiteX9" fmla="*/ 73116 w 103067"/>
                  <a:gd name="connsiteY9" fmla="*/ 4112 h 100452"/>
                  <a:gd name="connsiteX10" fmla="*/ 89266 w 103067"/>
                  <a:gd name="connsiteY10" fmla="*/ 14980 h 100452"/>
                  <a:gd name="connsiteX11" fmla="*/ 99543 w 103067"/>
                  <a:gd name="connsiteY11" fmla="*/ 30841 h 100452"/>
                  <a:gd name="connsiteX12" fmla="*/ 103067 w 103067"/>
                  <a:gd name="connsiteY12" fmla="*/ 50226 h 100452"/>
                  <a:gd name="connsiteX13" fmla="*/ 99543 w 103067"/>
                  <a:gd name="connsiteY13" fmla="*/ 69612 h 100452"/>
                  <a:gd name="connsiteX14" fmla="*/ 89266 w 103067"/>
                  <a:gd name="connsiteY14" fmla="*/ 85473 h 100452"/>
                  <a:gd name="connsiteX15" fmla="*/ 73116 w 103067"/>
                  <a:gd name="connsiteY15" fmla="*/ 96340 h 100452"/>
                  <a:gd name="connsiteX16" fmla="*/ 51387 w 103067"/>
                  <a:gd name="connsiteY16" fmla="*/ 100452 h 100452"/>
                  <a:gd name="connsiteX17" fmla="*/ 51387 w 103067"/>
                  <a:gd name="connsiteY17" fmla="*/ 74605 h 100452"/>
                  <a:gd name="connsiteX18" fmla="*/ 60490 w 103067"/>
                  <a:gd name="connsiteY18" fmla="*/ 72843 h 100452"/>
                  <a:gd name="connsiteX19" fmla="*/ 67537 w 103067"/>
                  <a:gd name="connsiteY19" fmla="*/ 67556 h 100452"/>
                  <a:gd name="connsiteX20" fmla="*/ 71941 w 103067"/>
                  <a:gd name="connsiteY20" fmla="*/ 59919 h 100452"/>
                  <a:gd name="connsiteX21" fmla="*/ 73703 w 103067"/>
                  <a:gd name="connsiteY21" fmla="*/ 50520 h 100452"/>
                  <a:gd name="connsiteX22" fmla="*/ 71941 w 103067"/>
                  <a:gd name="connsiteY22" fmla="*/ 41121 h 100452"/>
                  <a:gd name="connsiteX23" fmla="*/ 67537 w 103067"/>
                  <a:gd name="connsiteY23" fmla="*/ 33484 h 100452"/>
                  <a:gd name="connsiteX24" fmla="*/ 60490 w 103067"/>
                  <a:gd name="connsiteY24" fmla="*/ 28197 h 100452"/>
                  <a:gd name="connsiteX25" fmla="*/ 51387 w 103067"/>
                  <a:gd name="connsiteY25" fmla="*/ 26141 h 100452"/>
                  <a:gd name="connsiteX26" fmla="*/ 42284 w 103067"/>
                  <a:gd name="connsiteY26" fmla="*/ 28197 h 100452"/>
                  <a:gd name="connsiteX27" fmla="*/ 35530 w 103067"/>
                  <a:gd name="connsiteY27" fmla="*/ 33484 h 100452"/>
                  <a:gd name="connsiteX28" fmla="*/ 31126 w 103067"/>
                  <a:gd name="connsiteY28" fmla="*/ 41121 h 100452"/>
                  <a:gd name="connsiteX29" fmla="*/ 29658 w 103067"/>
                  <a:gd name="connsiteY29" fmla="*/ 50520 h 100452"/>
                  <a:gd name="connsiteX30" fmla="*/ 31126 w 103067"/>
                  <a:gd name="connsiteY30" fmla="*/ 59919 h 100452"/>
                  <a:gd name="connsiteX31" fmla="*/ 35530 w 103067"/>
                  <a:gd name="connsiteY31" fmla="*/ 67556 h 100452"/>
                  <a:gd name="connsiteX32" fmla="*/ 42284 w 103067"/>
                  <a:gd name="connsiteY32" fmla="*/ 72843 h 100452"/>
                  <a:gd name="connsiteX33" fmla="*/ 51387 w 103067"/>
                  <a:gd name="connsiteY33" fmla="*/ 74605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3067" h="100452">
                    <a:moveTo>
                      <a:pt x="51387" y="100452"/>
                    </a:moveTo>
                    <a:cubicBezTo>
                      <a:pt x="43459" y="100452"/>
                      <a:pt x="36411" y="98984"/>
                      <a:pt x="29951" y="96340"/>
                    </a:cubicBezTo>
                    <a:cubicBezTo>
                      <a:pt x="23491" y="93697"/>
                      <a:pt x="18205" y="89879"/>
                      <a:pt x="13801" y="85473"/>
                    </a:cubicBezTo>
                    <a:cubicBezTo>
                      <a:pt x="9396" y="81067"/>
                      <a:pt x="5873" y="75780"/>
                      <a:pt x="3524" y="69612"/>
                    </a:cubicBezTo>
                    <a:cubicBezTo>
                      <a:pt x="1174" y="63444"/>
                      <a:pt x="0" y="57275"/>
                      <a:pt x="0" y="50226"/>
                    </a:cubicBezTo>
                    <a:cubicBezTo>
                      <a:pt x="0" y="43177"/>
                      <a:pt x="1174" y="37009"/>
                      <a:pt x="3524" y="30841"/>
                    </a:cubicBezTo>
                    <a:cubicBezTo>
                      <a:pt x="5873" y="24966"/>
                      <a:pt x="9396" y="19679"/>
                      <a:pt x="13801" y="14980"/>
                    </a:cubicBezTo>
                    <a:cubicBezTo>
                      <a:pt x="18205" y="10280"/>
                      <a:pt x="23491" y="6756"/>
                      <a:pt x="29951" y="4112"/>
                    </a:cubicBezTo>
                    <a:cubicBezTo>
                      <a:pt x="36411" y="1469"/>
                      <a:pt x="43459" y="0"/>
                      <a:pt x="51387" y="0"/>
                    </a:cubicBezTo>
                    <a:cubicBezTo>
                      <a:pt x="59315" y="0"/>
                      <a:pt x="66656" y="1469"/>
                      <a:pt x="73116" y="4112"/>
                    </a:cubicBezTo>
                    <a:cubicBezTo>
                      <a:pt x="79576" y="6756"/>
                      <a:pt x="84861" y="10280"/>
                      <a:pt x="89266" y="14980"/>
                    </a:cubicBezTo>
                    <a:cubicBezTo>
                      <a:pt x="93670" y="19386"/>
                      <a:pt x="97194" y="24673"/>
                      <a:pt x="99543" y="30841"/>
                    </a:cubicBezTo>
                    <a:cubicBezTo>
                      <a:pt x="101892" y="37009"/>
                      <a:pt x="103067" y="43177"/>
                      <a:pt x="103067" y="50226"/>
                    </a:cubicBezTo>
                    <a:cubicBezTo>
                      <a:pt x="103067" y="57275"/>
                      <a:pt x="101892" y="63444"/>
                      <a:pt x="99543" y="69612"/>
                    </a:cubicBezTo>
                    <a:cubicBezTo>
                      <a:pt x="97194" y="75486"/>
                      <a:pt x="93670" y="80773"/>
                      <a:pt x="89266" y="85473"/>
                    </a:cubicBezTo>
                    <a:cubicBezTo>
                      <a:pt x="84861" y="89879"/>
                      <a:pt x="79576" y="93697"/>
                      <a:pt x="73116" y="96340"/>
                    </a:cubicBezTo>
                    <a:cubicBezTo>
                      <a:pt x="66656" y="98984"/>
                      <a:pt x="59609" y="100452"/>
                      <a:pt x="51387" y="100452"/>
                    </a:cubicBezTo>
                    <a:moveTo>
                      <a:pt x="51387" y="74605"/>
                    </a:moveTo>
                    <a:cubicBezTo>
                      <a:pt x="54617" y="74605"/>
                      <a:pt x="57847" y="74018"/>
                      <a:pt x="60490" y="72843"/>
                    </a:cubicBezTo>
                    <a:cubicBezTo>
                      <a:pt x="63132" y="71668"/>
                      <a:pt x="65481" y="69905"/>
                      <a:pt x="67537" y="67556"/>
                    </a:cubicBezTo>
                    <a:cubicBezTo>
                      <a:pt x="69592" y="65206"/>
                      <a:pt x="71060" y="62856"/>
                      <a:pt x="71941" y="59919"/>
                    </a:cubicBezTo>
                    <a:cubicBezTo>
                      <a:pt x="73116" y="56982"/>
                      <a:pt x="73703" y="54045"/>
                      <a:pt x="73703" y="50520"/>
                    </a:cubicBezTo>
                    <a:cubicBezTo>
                      <a:pt x="73703" y="46995"/>
                      <a:pt x="73116" y="44058"/>
                      <a:pt x="71941" y="41121"/>
                    </a:cubicBezTo>
                    <a:cubicBezTo>
                      <a:pt x="70767" y="38184"/>
                      <a:pt x="69299" y="35540"/>
                      <a:pt x="67537" y="33484"/>
                    </a:cubicBezTo>
                    <a:cubicBezTo>
                      <a:pt x="65775" y="31428"/>
                      <a:pt x="63426" y="29666"/>
                      <a:pt x="60490" y="28197"/>
                    </a:cubicBezTo>
                    <a:cubicBezTo>
                      <a:pt x="57847" y="27022"/>
                      <a:pt x="54617" y="26141"/>
                      <a:pt x="51387" y="26141"/>
                    </a:cubicBezTo>
                    <a:cubicBezTo>
                      <a:pt x="48156" y="26141"/>
                      <a:pt x="44927" y="26729"/>
                      <a:pt x="42284" y="28197"/>
                    </a:cubicBezTo>
                    <a:cubicBezTo>
                      <a:pt x="39641" y="29372"/>
                      <a:pt x="37292" y="31134"/>
                      <a:pt x="35530" y="33484"/>
                    </a:cubicBezTo>
                    <a:cubicBezTo>
                      <a:pt x="33474" y="35540"/>
                      <a:pt x="32006" y="38184"/>
                      <a:pt x="31126" y="41121"/>
                    </a:cubicBezTo>
                    <a:cubicBezTo>
                      <a:pt x="29951" y="44058"/>
                      <a:pt x="29658" y="47289"/>
                      <a:pt x="29658" y="50520"/>
                    </a:cubicBezTo>
                    <a:cubicBezTo>
                      <a:pt x="29658" y="53751"/>
                      <a:pt x="30245" y="56982"/>
                      <a:pt x="31126" y="59919"/>
                    </a:cubicBezTo>
                    <a:cubicBezTo>
                      <a:pt x="32006" y="62856"/>
                      <a:pt x="33474" y="65500"/>
                      <a:pt x="35530" y="67556"/>
                    </a:cubicBezTo>
                    <a:cubicBezTo>
                      <a:pt x="37292" y="69905"/>
                      <a:pt x="39641" y="71668"/>
                      <a:pt x="42284" y="72843"/>
                    </a:cubicBezTo>
                    <a:cubicBezTo>
                      <a:pt x="44927" y="74018"/>
                      <a:pt x="47863" y="74605"/>
                      <a:pt x="51387" y="74605"/>
                    </a:cubicBezTo>
                  </a:path>
                </a:pathLst>
              </a:custGeom>
              <a:solidFill>
                <a:srgbClr val="005285"/>
              </a:solidFill>
              <a:ln w="2935" cap="flat">
                <a:noFill/>
                <a:prstDash val="solid"/>
                <a:miter/>
              </a:ln>
            </p:spPr>
            <p:txBody>
              <a:bodyPr rtlCol="0" anchor="ctr"/>
              <a:lstStyle/>
              <a:p>
                <a:endParaRPr lang="nl-NL" sz="1349"/>
              </a:p>
            </p:txBody>
          </p:sp>
          <p:sp>
            <p:nvSpPr>
              <p:cNvPr id="24" name="Vrije vorm 23">
                <a:extLst>
                  <a:ext uri="{FF2B5EF4-FFF2-40B4-BE49-F238E27FC236}">
                    <a16:creationId xmlns:a16="http://schemas.microsoft.com/office/drawing/2014/main" id="{633EF1BD-A459-081E-5864-DF0E53588C66}"/>
                  </a:ext>
                </a:extLst>
              </p:cNvPr>
              <p:cNvSpPr/>
              <p:nvPr/>
            </p:nvSpPr>
            <p:spPr>
              <a:xfrm>
                <a:off x="11230312" y="4175113"/>
                <a:ext cx="67821" cy="97208"/>
              </a:xfrm>
              <a:custGeom>
                <a:avLst/>
                <a:gdLst>
                  <a:gd name="connsiteX0" fmla="*/ 67537 w 67830"/>
                  <a:gd name="connsiteY0" fmla="*/ 29078 h 97221"/>
                  <a:gd name="connsiteX1" fmla="*/ 62251 w 67830"/>
                  <a:gd name="connsiteY1" fmla="*/ 27903 h 97221"/>
                  <a:gd name="connsiteX2" fmla="*/ 56965 w 67830"/>
                  <a:gd name="connsiteY2" fmla="*/ 27903 h 97221"/>
                  <a:gd name="connsiteX3" fmla="*/ 37292 w 67830"/>
                  <a:gd name="connsiteY3" fmla="*/ 35246 h 97221"/>
                  <a:gd name="connsiteX4" fmla="*/ 29951 w 67830"/>
                  <a:gd name="connsiteY4" fmla="*/ 59919 h 97221"/>
                  <a:gd name="connsiteX5" fmla="*/ 29951 w 67830"/>
                  <a:gd name="connsiteY5" fmla="*/ 97221 h 97221"/>
                  <a:gd name="connsiteX6" fmla="*/ 0 w 67830"/>
                  <a:gd name="connsiteY6" fmla="*/ 97221 h 97221"/>
                  <a:gd name="connsiteX7" fmla="*/ 0 w 67830"/>
                  <a:gd name="connsiteY7" fmla="*/ 1762 h 97221"/>
                  <a:gd name="connsiteX8" fmla="*/ 29951 w 67830"/>
                  <a:gd name="connsiteY8" fmla="*/ 1762 h 97221"/>
                  <a:gd name="connsiteX9" fmla="*/ 29951 w 67830"/>
                  <a:gd name="connsiteY9" fmla="*/ 17036 h 97221"/>
                  <a:gd name="connsiteX10" fmla="*/ 41109 w 67830"/>
                  <a:gd name="connsiteY10" fmla="*/ 5287 h 97221"/>
                  <a:gd name="connsiteX11" fmla="*/ 58728 w 67830"/>
                  <a:gd name="connsiteY11" fmla="*/ 0 h 97221"/>
                  <a:gd name="connsiteX12" fmla="*/ 67831 w 67830"/>
                  <a:gd name="connsiteY12" fmla="*/ 1469 h 97221"/>
                  <a:gd name="connsiteX13" fmla="*/ 67831 w 67830"/>
                  <a:gd name="connsiteY13" fmla="*/ 29078 h 9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830" h="97221">
                    <a:moveTo>
                      <a:pt x="67537" y="29078"/>
                    </a:moveTo>
                    <a:cubicBezTo>
                      <a:pt x="65481" y="28491"/>
                      <a:pt x="63719" y="28197"/>
                      <a:pt x="62251" y="27903"/>
                    </a:cubicBezTo>
                    <a:cubicBezTo>
                      <a:pt x="60783" y="27903"/>
                      <a:pt x="59021" y="27903"/>
                      <a:pt x="56965" y="27903"/>
                    </a:cubicBezTo>
                    <a:cubicBezTo>
                      <a:pt x="48744" y="27903"/>
                      <a:pt x="42284" y="30253"/>
                      <a:pt x="37292" y="35246"/>
                    </a:cubicBezTo>
                    <a:cubicBezTo>
                      <a:pt x="32300" y="40240"/>
                      <a:pt x="29951" y="48464"/>
                      <a:pt x="29951" y="59919"/>
                    </a:cubicBezTo>
                    <a:lnTo>
                      <a:pt x="29951" y="97221"/>
                    </a:lnTo>
                    <a:lnTo>
                      <a:pt x="0" y="97221"/>
                    </a:lnTo>
                    <a:lnTo>
                      <a:pt x="0" y="1762"/>
                    </a:lnTo>
                    <a:lnTo>
                      <a:pt x="29951" y="1762"/>
                    </a:lnTo>
                    <a:lnTo>
                      <a:pt x="29951" y="17036"/>
                    </a:lnTo>
                    <a:cubicBezTo>
                      <a:pt x="32300" y="12630"/>
                      <a:pt x="35824" y="8518"/>
                      <a:pt x="41109" y="5287"/>
                    </a:cubicBezTo>
                    <a:cubicBezTo>
                      <a:pt x="46395" y="1762"/>
                      <a:pt x="52268" y="0"/>
                      <a:pt x="58728" y="0"/>
                    </a:cubicBezTo>
                    <a:cubicBezTo>
                      <a:pt x="65187" y="0"/>
                      <a:pt x="65187" y="587"/>
                      <a:pt x="67831" y="1469"/>
                    </a:cubicBezTo>
                    <a:lnTo>
                      <a:pt x="67831" y="29078"/>
                    </a:lnTo>
                    <a:close/>
                  </a:path>
                </a:pathLst>
              </a:custGeom>
              <a:solidFill>
                <a:srgbClr val="005285"/>
              </a:solidFill>
              <a:ln w="2935" cap="flat">
                <a:noFill/>
                <a:prstDash val="solid"/>
                <a:miter/>
              </a:ln>
            </p:spPr>
            <p:txBody>
              <a:bodyPr rtlCol="0" anchor="ctr"/>
              <a:lstStyle/>
              <a:p>
                <a:endParaRPr lang="nl-NL" sz="1349"/>
              </a:p>
            </p:txBody>
          </p:sp>
          <p:sp>
            <p:nvSpPr>
              <p:cNvPr id="25" name="Vrije vorm 24">
                <a:extLst>
                  <a:ext uri="{FF2B5EF4-FFF2-40B4-BE49-F238E27FC236}">
                    <a16:creationId xmlns:a16="http://schemas.microsoft.com/office/drawing/2014/main" id="{997A7741-7EBA-24E1-0665-A8D22755F991}"/>
                  </a:ext>
                </a:extLst>
              </p:cNvPr>
              <p:cNvSpPr/>
              <p:nvPr/>
            </p:nvSpPr>
            <p:spPr>
              <a:xfrm>
                <a:off x="10305768" y="4360427"/>
                <a:ext cx="146505" cy="96915"/>
              </a:xfrm>
              <a:custGeom>
                <a:avLst/>
                <a:gdLst>
                  <a:gd name="connsiteX0" fmla="*/ 117748 w 146524"/>
                  <a:gd name="connsiteY0" fmla="*/ 96634 h 96927"/>
                  <a:gd name="connsiteX1" fmla="*/ 117748 w 146524"/>
                  <a:gd name="connsiteY1" fmla="*/ 45527 h 96927"/>
                  <a:gd name="connsiteX2" fmla="*/ 114225 w 146524"/>
                  <a:gd name="connsiteY2" fmla="*/ 30547 h 96927"/>
                  <a:gd name="connsiteX3" fmla="*/ 103066 w 146524"/>
                  <a:gd name="connsiteY3" fmla="*/ 25260 h 96927"/>
                  <a:gd name="connsiteX4" fmla="*/ 96900 w 146524"/>
                  <a:gd name="connsiteY4" fmla="*/ 26435 h 96927"/>
                  <a:gd name="connsiteX5" fmla="*/ 91908 w 146524"/>
                  <a:gd name="connsiteY5" fmla="*/ 30253 h 96927"/>
                  <a:gd name="connsiteX6" fmla="*/ 88678 w 146524"/>
                  <a:gd name="connsiteY6" fmla="*/ 37596 h 96927"/>
                  <a:gd name="connsiteX7" fmla="*/ 87503 w 146524"/>
                  <a:gd name="connsiteY7" fmla="*/ 49051 h 96927"/>
                  <a:gd name="connsiteX8" fmla="*/ 87503 w 146524"/>
                  <a:gd name="connsiteY8" fmla="*/ 96634 h 96927"/>
                  <a:gd name="connsiteX9" fmla="*/ 58728 w 146524"/>
                  <a:gd name="connsiteY9" fmla="*/ 96634 h 96927"/>
                  <a:gd name="connsiteX10" fmla="*/ 58728 w 146524"/>
                  <a:gd name="connsiteY10" fmla="*/ 45527 h 96927"/>
                  <a:gd name="connsiteX11" fmla="*/ 55497 w 146524"/>
                  <a:gd name="connsiteY11" fmla="*/ 30547 h 96927"/>
                  <a:gd name="connsiteX12" fmla="*/ 44926 w 146524"/>
                  <a:gd name="connsiteY12" fmla="*/ 25260 h 96927"/>
                  <a:gd name="connsiteX13" fmla="*/ 38466 w 146524"/>
                  <a:gd name="connsiteY13" fmla="*/ 26435 h 96927"/>
                  <a:gd name="connsiteX14" fmla="*/ 33474 w 146524"/>
                  <a:gd name="connsiteY14" fmla="*/ 30547 h 96927"/>
                  <a:gd name="connsiteX15" fmla="*/ 29951 w 146524"/>
                  <a:gd name="connsiteY15" fmla="*/ 38184 h 96927"/>
                  <a:gd name="connsiteX16" fmla="*/ 28776 w 146524"/>
                  <a:gd name="connsiteY16" fmla="*/ 49932 h 96927"/>
                  <a:gd name="connsiteX17" fmla="*/ 28776 w 146524"/>
                  <a:gd name="connsiteY17" fmla="*/ 96928 h 96927"/>
                  <a:gd name="connsiteX18" fmla="*/ 0 w 146524"/>
                  <a:gd name="connsiteY18" fmla="*/ 96928 h 96927"/>
                  <a:gd name="connsiteX19" fmla="*/ 0 w 146524"/>
                  <a:gd name="connsiteY19" fmla="*/ 2350 h 96927"/>
                  <a:gd name="connsiteX20" fmla="*/ 28776 w 146524"/>
                  <a:gd name="connsiteY20" fmla="*/ 2350 h 96927"/>
                  <a:gd name="connsiteX21" fmla="*/ 28776 w 146524"/>
                  <a:gd name="connsiteY21" fmla="*/ 16155 h 96927"/>
                  <a:gd name="connsiteX22" fmla="*/ 38760 w 146524"/>
                  <a:gd name="connsiteY22" fmla="*/ 4700 h 96927"/>
                  <a:gd name="connsiteX23" fmla="*/ 55791 w 146524"/>
                  <a:gd name="connsiteY23" fmla="*/ 0 h 96927"/>
                  <a:gd name="connsiteX24" fmla="*/ 74584 w 146524"/>
                  <a:gd name="connsiteY24" fmla="*/ 4993 h 96927"/>
                  <a:gd name="connsiteX25" fmla="*/ 83980 w 146524"/>
                  <a:gd name="connsiteY25" fmla="*/ 17036 h 96927"/>
                  <a:gd name="connsiteX26" fmla="*/ 95432 w 146524"/>
                  <a:gd name="connsiteY26" fmla="*/ 4700 h 96927"/>
                  <a:gd name="connsiteX27" fmla="*/ 113638 w 146524"/>
                  <a:gd name="connsiteY27" fmla="*/ 0 h 96927"/>
                  <a:gd name="connsiteX28" fmla="*/ 130081 w 146524"/>
                  <a:gd name="connsiteY28" fmla="*/ 3231 h 96927"/>
                  <a:gd name="connsiteX29" fmla="*/ 140358 w 146524"/>
                  <a:gd name="connsiteY29" fmla="*/ 11749 h 96927"/>
                  <a:gd name="connsiteX30" fmla="*/ 145351 w 146524"/>
                  <a:gd name="connsiteY30" fmla="*/ 24085 h 96927"/>
                  <a:gd name="connsiteX31" fmla="*/ 146525 w 146524"/>
                  <a:gd name="connsiteY31" fmla="*/ 38477 h 96927"/>
                  <a:gd name="connsiteX32" fmla="*/ 146525 w 146524"/>
                  <a:gd name="connsiteY32" fmla="*/ 96634 h 96927"/>
                  <a:gd name="connsiteX33" fmla="*/ 117748 w 146524"/>
                  <a:gd name="connsiteY33" fmla="*/ 96634 h 9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6524" h="96927">
                    <a:moveTo>
                      <a:pt x="117748" y="96634"/>
                    </a:moveTo>
                    <a:lnTo>
                      <a:pt x="117748" y="45527"/>
                    </a:lnTo>
                    <a:cubicBezTo>
                      <a:pt x="117748" y="39065"/>
                      <a:pt x="116574" y="34072"/>
                      <a:pt x="114225" y="30547"/>
                    </a:cubicBezTo>
                    <a:cubicBezTo>
                      <a:pt x="111876" y="27022"/>
                      <a:pt x="108352" y="25260"/>
                      <a:pt x="103066" y="25260"/>
                    </a:cubicBezTo>
                    <a:cubicBezTo>
                      <a:pt x="97781" y="25260"/>
                      <a:pt x="98662" y="25554"/>
                      <a:pt x="96900" y="26435"/>
                    </a:cubicBezTo>
                    <a:cubicBezTo>
                      <a:pt x="94844" y="27316"/>
                      <a:pt x="93376" y="28491"/>
                      <a:pt x="91908" y="30253"/>
                    </a:cubicBezTo>
                    <a:cubicBezTo>
                      <a:pt x="90440" y="32016"/>
                      <a:pt x="89266" y="34659"/>
                      <a:pt x="88678" y="37596"/>
                    </a:cubicBezTo>
                    <a:cubicBezTo>
                      <a:pt x="87797" y="40534"/>
                      <a:pt x="87503" y="44352"/>
                      <a:pt x="87503" y="49051"/>
                    </a:cubicBezTo>
                    <a:lnTo>
                      <a:pt x="87503" y="96634"/>
                    </a:lnTo>
                    <a:lnTo>
                      <a:pt x="58728" y="96634"/>
                    </a:lnTo>
                    <a:lnTo>
                      <a:pt x="58728" y="45527"/>
                    </a:lnTo>
                    <a:cubicBezTo>
                      <a:pt x="58728" y="39065"/>
                      <a:pt x="57553" y="34072"/>
                      <a:pt x="55497" y="30547"/>
                    </a:cubicBezTo>
                    <a:cubicBezTo>
                      <a:pt x="53148" y="27022"/>
                      <a:pt x="49625" y="25260"/>
                      <a:pt x="44926" y="25260"/>
                    </a:cubicBezTo>
                    <a:cubicBezTo>
                      <a:pt x="40228" y="25260"/>
                      <a:pt x="40521" y="25554"/>
                      <a:pt x="38466" y="26435"/>
                    </a:cubicBezTo>
                    <a:cubicBezTo>
                      <a:pt x="36411" y="27316"/>
                      <a:pt x="34943" y="28491"/>
                      <a:pt x="33474" y="30547"/>
                    </a:cubicBezTo>
                    <a:cubicBezTo>
                      <a:pt x="32006" y="32603"/>
                      <a:pt x="30832" y="34953"/>
                      <a:pt x="29951" y="38184"/>
                    </a:cubicBezTo>
                    <a:cubicBezTo>
                      <a:pt x="29070" y="41415"/>
                      <a:pt x="28776" y="45233"/>
                      <a:pt x="28776" y="49932"/>
                    </a:cubicBezTo>
                    <a:lnTo>
                      <a:pt x="28776" y="96928"/>
                    </a:lnTo>
                    <a:lnTo>
                      <a:pt x="0" y="96928"/>
                    </a:lnTo>
                    <a:lnTo>
                      <a:pt x="0" y="2350"/>
                    </a:lnTo>
                    <a:lnTo>
                      <a:pt x="28776" y="2350"/>
                    </a:lnTo>
                    <a:lnTo>
                      <a:pt x="28776" y="16155"/>
                    </a:lnTo>
                    <a:cubicBezTo>
                      <a:pt x="30832" y="11749"/>
                      <a:pt x="34355" y="7930"/>
                      <a:pt x="38760" y="4700"/>
                    </a:cubicBezTo>
                    <a:cubicBezTo>
                      <a:pt x="43458" y="1469"/>
                      <a:pt x="49037" y="0"/>
                      <a:pt x="55791" y="0"/>
                    </a:cubicBezTo>
                    <a:cubicBezTo>
                      <a:pt x="62544" y="0"/>
                      <a:pt x="70179" y="1762"/>
                      <a:pt x="74584" y="4993"/>
                    </a:cubicBezTo>
                    <a:cubicBezTo>
                      <a:pt x="78988" y="8224"/>
                      <a:pt x="82219" y="12336"/>
                      <a:pt x="83980" y="17036"/>
                    </a:cubicBezTo>
                    <a:cubicBezTo>
                      <a:pt x="86329" y="12043"/>
                      <a:pt x="90147" y="7930"/>
                      <a:pt x="95432" y="4700"/>
                    </a:cubicBezTo>
                    <a:cubicBezTo>
                      <a:pt x="100424" y="1469"/>
                      <a:pt x="106590" y="0"/>
                      <a:pt x="113638" y="0"/>
                    </a:cubicBezTo>
                    <a:cubicBezTo>
                      <a:pt x="120685" y="0"/>
                      <a:pt x="125970" y="1175"/>
                      <a:pt x="130081" y="3231"/>
                    </a:cubicBezTo>
                    <a:cubicBezTo>
                      <a:pt x="134192" y="5287"/>
                      <a:pt x="137716" y="8224"/>
                      <a:pt x="140358" y="11749"/>
                    </a:cubicBezTo>
                    <a:cubicBezTo>
                      <a:pt x="142708" y="15273"/>
                      <a:pt x="144470" y="19386"/>
                      <a:pt x="145351" y="24085"/>
                    </a:cubicBezTo>
                    <a:cubicBezTo>
                      <a:pt x="146231" y="28785"/>
                      <a:pt x="146525" y="33484"/>
                      <a:pt x="146525" y="38477"/>
                    </a:cubicBezTo>
                    <a:lnTo>
                      <a:pt x="146525" y="96634"/>
                    </a:lnTo>
                    <a:lnTo>
                      <a:pt x="117748" y="96634"/>
                    </a:lnTo>
                    <a:close/>
                  </a:path>
                </a:pathLst>
              </a:custGeom>
              <a:solidFill>
                <a:srgbClr val="005285"/>
              </a:solidFill>
              <a:ln w="2935" cap="flat">
                <a:noFill/>
                <a:prstDash val="solid"/>
                <a:miter/>
              </a:ln>
            </p:spPr>
            <p:txBody>
              <a:bodyPr rtlCol="0" anchor="ctr"/>
              <a:lstStyle/>
              <a:p>
                <a:endParaRPr lang="nl-NL" sz="1349"/>
              </a:p>
            </p:txBody>
          </p:sp>
          <p:sp>
            <p:nvSpPr>
              <p:cNvPr id="26" name="Vrije vorm 25">
                <a:extLst>
                  <a:ext uri="{FF2B5EF4-FFF2-40B4-BE49-F238E27FC236}">
                    <a16:creationId xmlns:a16="http://schemas.microsoft.com/office/drawing/2014/main" id="{DA57922C-041F-1F36-F870-253C47F9010D}"/>
                  </a:ext>
                </a:extLst>
              </p:cNvPr>
              <p:cNvSpPr/>
              <p:nvPr/>
            </p:nvSpPr>
            <p:spPr>
              <a:xfrm>
                <a:off x="10469889" y="4360425"/>
                <a:ext cx="100117" cy="99851"/>
              </a:xfrm>
              <a:custGeom>
                <a:avLst/>
                <a:gdLst>
                  <a:gd name="connsiteX0" fmla="*/ 29951 w 100130"/>
                  <a:gd name="connsiteY0" fmla="*/ 56982 h 99864"/>
                  <a:gd name="connsiteX1" fmla="*/ 31126 w 100130"/>
                  <a:gd name="connsiteY1" fmla="*/ 65206 h 99864"/>
                  <a:gd name="connsiteX2" fmla="*/ 34649 w 100130"/>
                  <a:gd name="connsiteY2" fmla="*/ 71961 h 99864"/>
                  <a:gd name="connsiteX3" fmla="*/ 41109 w 100130"/>
                  <a:gd name="connsiteY3" fmla="*/ 76367 h 99864"/>
                  <a:gd name="connsiteX4" fmla="*/ 51093 w 100130"/>
                  <a:gd name="connsiteY4" fmla="*/ 78130 h 99864"/>
                  <a:gd name="connsiteX5" fmla="*/ 63132 w 100130"/>
                  <a:gd name="connsiteY5" fmla="*/ 74899 h 99864"/>
                  <a:gd name="connsiteX6" fmla="*/ 68711 w 100130"/>
                  <a:gd name="connsiteY6" fmla="*/ 67262 h 99864"/>
                  <a:gd name="connsiteX7" fmla="*/ 98369 w 100130"/>
                  <a:gd name="connsiteY7" fmla="*/ 67262 h 99864"/>
                  <a:gd name="connsiteX8" fmla="*/ 93670 w 100130"/>
                  <a:gd name="connsiteY8" fmla="*/ 79892 h 99864"/>
                  <a:gd name="connsiteX9" fmla="*/ 83981 w 100130"/>
                  <a:gd name="connsiteY9" fmla="*/ 90172 h 99864"/>
                  <a:gd name="connsiteX10" fmla="*/ 69886 w 100130"/>
                  <a:gd name="connsiteY10" fmla="*/ 97222 h 99864"/>
                  <a:gd name="connsiteX11" fmla="*/ 51387 w 100130"/>
                  <a:gd name="connsiteY11" fmla="*/ 99865 h 99864"/>
                  <a:gd name="connsiteX12" fmla="*/ 29364 w 100130"/>
                  <a:gd name="connsiteY12" fmla="*/ 96340 h 99864"/>
                  <a:gd name="connsiteX13" fmla="*/ 13214 w 100130"/>
                  <a:gd name="connsiteY13" fmla="*/ 86060 h 99864"/>
                  <a:gd name="connsiteX14" fmla="*/ 3230 w 100130"/>
                  <a:gd name="connsiteY14" fmla="*/ 70199 h 99864"/>
                  <a:gd name="connsiteX15" fmla="*/ 0 w 100130"/>
                  <a:gd name="connsiteY15" fmla="*/ 49932 h 99864"/>
                  <a:gd name="connsiteX16" fmla="*/ 3230 w 100130"/>
                  <a:gd name="connsiteY16" fmla="*/ 30547 h 99864"/>
                  <a:gd name="connsiteX17" fmla="*/ 12920 w 100130"/>
                  <a:gd name="connsiteY17" fmla="*/ 14686 h 99864"/>
                  <a:gd name="connsiteX18" fmla="*/ 28777 w 100130"/>
                  <a:gd name="connsiteY18" fmla="*/ 3819 h 99864"/>
                  <a:gd name="connsiteX19" fmla="*/ 50799 w 100130"/>
                  <a:gd name="connsiteY19" fmla="*/ 0 h 99864"/>
                  <a:gd name="connsiteX20" fmla="*/ 71060 w 100130"/>
                  <a:gd name="connsiteY20" fmla="*/ 3525 h 99864"/>
                  <a:gd name="connsiteX21" fmla="*/ 86623 w 100130"/>
                  <a:gd name="connsiteY21" fmla="*/ 12924 h 99864"/>
                  <a:gd name="connsiteX22" fmla="*/ 96607 w 100130"/>
                  <a:gd name="connsiteY22" fmla="*/ 26729 h 99864"/>
                  <a:gd name="connsiteX23" fmla="*/ 100131 w 100130"/>
                  <a:gd name="connsiteY23" fmla="*/ 43177 h 99864"/>
                  <a:gd name="connsiteX24" fmla="*/ 100131 w 100130"/>
                  <a:gd name="connsiteY24" fmla="*/ 49639 h 99864"/>
                  <a:gd name="connsiteX25" fmla="*/ 99250 w 100130"/>
                  <a:gd name="connsiteY25" fmla="*/ 57275 h 99864"/>
                  <a:gd name="connsiteX26" fmla="*/ 30538 w 100130"/>
                  <a:gd name="connsiteY26" fmla="*/ 57275 h 99864"/>
                  <a:gd name="connsiteX27" fmla="*/ 50506 w 100130"/>
                  <a:gd name="connsiteY27" fmla="*/ 19679 h 99864"/>
                  <a:gd name="connsiteX28" fmla="*/ 35824 w 100130"/>
                  <a:gd name="connsiteY28" fmla="*/ 24673 h 99864"/>
                  <a:gd name="connsiteX29" fmla="*/ 29951 w 100130"/>
                  <a:gd name="connsiteY29" fmla="*/ 39359 h 99864"/>
                  <a:gd name="connsiteX30" fmla="*/ 69886 w 100130"/>
                  <a:gd name="connsiteY30" fmla="*/ 39359 h 99864"/>
                  <a:gd name="connsiteX31" fmla="*/ 64600 w 100130"/>
                  <a:gd name="connsiteY31" fmla="*/ 24966 h 99864"/>
                  <a:gd name="connsiteX32" fmla="*/ 50506 w 100130"/>
                  <a:gd name="connsiteY32" fmla="*/ 19679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130" h="99864">
                    <a:moveTo>
                      <a:pt x="29951" y="56982"/>
                    </a:moveTo>
                    <a:cubicBezTo>
                      <a:pt x="29951" y="59919"/>
                      <a:pt x="30538" y="62563"/>
                      <a:pt x="31126" y="65206"/>
                    </a:cubicBezTo>
                    <a:cubicBezTo>
                      <a:pt x="31713" y="67850"/>
                      <a:pt x="33181" y="69906"/>
                      <a:pt x="34649" y="71961"/>
                    </a:cubicBezTo>
                    <a:cubicBezTo>
                      <a:pt x="36411" y="74018"/>
                      <a:pt x="38467" y="75486"/>
                      <a:pt x="41109" y="76367"/>
                    </a:cubicBezTo>
                    <a:cubicBezTo>
                      <a:pt x="43752" y="77542"/>
                      <a:pt x="46982" y="78130"/>
                      <a:pt x="51093" y="78130"/>
                    </a:cubicBezTo>
                    <a:cubicBezTo>
                      <a:pt x="55204" y="78130"/>
                      <a:pt x="60490" y="76955"/>
                      <a:pt x="63132" y="74899"/>
                    </a:cubicBezTo>
                    <a:cubicBezTo>
                      <a:pt x="65775" y="72843"/>
                      <a:pt x="67831" y="70199"/>
                      <a:pt x="68711" y="67262"/>
                    </a:cubicBezTo>
                    <a:lnTo>
                      <a:pt x="98369" y="67262"/>
                    </a:lnTo>
                    <a:cubicBezTo>
                      <a:pt x="97782" y="71668"/>
                      <a:pt x="96019" y="75780"/>
                      <a:pt x="93670" y="79892"/>
                    </a:cubicBezTo>
                    <a:cubicBezTo>
                      <a:pt x="91322" y="84004"/>
                      <a:pt x="88091" y="87235"/>
                      <a:pt x="83981" y="90172"/>
                    </a:cubicBezTo>
                    <a:cubicBezTo>
                      <a:pt x="79869" y="93109"/>
                      <a:pt x="75172" y="95459"/>
                      <a:pt x="69886" y="97222"/>
                    </a:cubicBezTo>
                    <a:cubicBezTo>
                      <a:pt x="64306" y="98984"/>
                      <a:pt x="58140" y="99865"/>
                      <a:pt x="51387" y="99865"/>
                    </a:cubicBezTo>
                    <a:cubicBezTo>
                      <a:pt x="44633" y="99865"/>
                      <a:pt x="35824" y="98690"/>
                      <a:pt x="29364" y="96340"/>
                    </a:cubicBezTo>
                    <a:cubicBezTo>
                      <a:pt x="22904" y="93991"/>
                      <a:pt x="17618" y="90466"/>
                      <a:pt x="13214" y="86060"/>
                    </a:cubicBezTo>
                    <a:cubicBezTo>
                      <a:pt x="8809" y="81654"/>
                      <a:pt x="5579" y="76367"/>
                      <a:pt x="3230" y="70199"/>
                    </a:cubicBezTo>
                    <a:cubicBezTo>
                      <a:pt x="881" y="64031"/>
                      <a:pt x="0" y="57275"/>
                      <a:pt x="0" y="49932"/>
                    </a:cubicBezTo>
                    <a:cubicBezTo>
                      <a:pt x="0" y="42589"/>
                      <a:pt x="1174" y="36421"/>
                      <a:pt x="3230" y="30547"/>
                    </a:cubicBezTo>
                    <a:cubicBezTo>
                      <a:pt x="5286" y="24379"/>
                      <a:pt x="8515" y="19386"/>
                      <a:pt x="12920" y="14686"/>
                    </a:cubicBezTo>
                    <a:cubicBezTo>
                      <a:pt x="17324" y="10280"/>
                      <a:pt x="22610" y="6462"/>
                      <a:pt x="28777" y="3819"/>
                    </a:cubicBezTo>
                    <a:cubicBezTo>
                      <a:pt x="34943" y="1175"/>
                      <a:pt x="42284" y="0"/>
                      <a:pt x="50799" y="0"/>
                    </a:cubicBezTo>
                    <a:cubicBezTo>
                      <a:pt x="59315" y="0"/>
                      <a:pt x="65187" y="1175"/>
                      <a:pt x="71060" y="3525"/>
                    </a:cubicBezTo>
                    <a:cubicBezTo>
                      <a:pt x="77227" y="5874"/>
                      <a:pt x="82219" y="9105"/>
                      <a:pt x="86623" y="12924"/>
                    </a:cubicBezTo>
                    <a:cubicBezTo>
                      <a:pt x="91028" y="16742"/>
                      <a:pt x="94258" y="21442"/>
                      <a:pt x="96607" y="26729"/>
                    </a:cubicBezTo>
                    <a:cubicBezTo>
                      <a:pt x="98956" y="32016"/>
                      <a:pt x="100131" y="37596"/>
                      <a:pt x="100131" y="43177"/>
                    </a:cubicBezTo>
                    <a:cubicBezTo>
                      <a:pt x="100131" y="48758"/>
                      <a:pt x="100131" y="47289"/>
                      <a:pt x="100131" y="49639"/>
                    </a:cubicBezTo>
                    <a:cubicBezTo>
                      <a:pt x="100131" y="51989"/>
                      <a:pt x="99837" y="54338"/>
                      <a:pt x="99250" y="57275"/>
                    </a:cubicBezTo>
                    <a:lnTo>
                      <a:pt x="30538" y="57275"/>
                    </a:lnTo>
                    <a:close/>
                    <a:moveTo>
                      <a:pt x="50506" y="19679"/>
                    </a:moveTo>
                    <a:cubicBezTo>
                      <a:pt x="44633" y="19679"/>
                      <a:pt x="39641" y="21442"/>
                      <a:pt x="35824" y="24673"/>
                    </a:cubicBezTo>
                    <a:cubicBezTo>
                      <a:pt x="32006" y="28197"/>
                      <a:pt x="29951" y="32897"/>
                      <a:pt x="29951" y="39359"/>
                    </a:cubicBezTo>
                    <a:lnTo>
                      <a:pt x="69886" y="39359"/>
                    </a:lnTo>
                    <a:cubicBezTo>
                      <a:pt x="69886" y="33191"/>
                      <a:pt x="68124" y="28197"/>
                      <a:pt x="64600" y="24966"/>
                    </a:cubicBezTo>
                    <a:cubicBezTo>
                      <a:pt x="61077" y="21442"/>
                      <a:pt x="56085" y="19679"/>
                      <a:pt x="50506" y="19679"/>
                    </a:cubicBezTo>
                  </a:path>
                </a:pathLst>
              </a:custGeom>
              <a:solidFill>
                <a:srgbClr val="005285"/>
              </a:solidFill>
              <a:ln w="2935" cap="flat">
                <a:noFill/>
                <a:prstDash val="solid"/>
                <a:miter/>
              </a:ln>
            </p:spPr>
            <p:txBody>
              <a:bodyPr rtlCol="0" anchor="ctr"/>
              <a:lstStyle/>
              <a:p>
                <a:endParaRPr lang="nl-NL" sz="1349"/>
              </a:p>
            </p:txBody>
          </p:sp>
          <p:sp>
            <p:nvSpPr>
              <p:cNvPr id="27" name="Vrije vorm 26">
                <a:extLst>
                  <a:ext uri="{FF2B5EF4-FFF2-40B4-BE49-F238E27FC236}">
                    <a16:creationId xmlns:a16="http://schemas.microsoft.com/office/drawing/2014/main" id="{E84BF7A3-3C9A-0188-C443-47A30DFC3536}"/>
                  </a:ext>
                </a:extLst>
              </p:cNvPr>
              <p:cNvSpPr/>
              <p:nvPr/>
            </p:nvSpPr>
            <p:spPr>
              <a:xfrm>
                <a:off x="10584393" y="4318725"/>
                <a:ext cx="102760" cy="140967"/>
              </a:xfrm>
              <a:custGeom>
                <a:avLst/>
                <a:gdLst>
                  <a:gd name="connsiteX0" fmla="*/ 73409 w 102773"/>
                  <a:gd name="connsiteY0" fmla="*/ 125418 h 140985"/>
                  <a:gd name="connsiteX1" fmla="*/ 68711 w 102773"/>
                  <a:gd name="connsiteY1" fmla="*/ 131587 h 140985"/>
                  <a:gd name="connsiteX2" fmla="*/ 61958 w 102773"/>
                  <a:gd name="connsiteY2" fmla="*/ 136580 h 140985"/>
                  <a:gd name="connsiteX3" fmla="*/ 53736 w 102773"/>
                  <a:gd name="connsiteY3" fmla="*/ 139811 h 140985"/>
                  <a:gd name="connsiteX4" fmla="*/ 44927 w 102773"/>
                  <a:gd name="connsiteY4" fmla="*/ 140986 h 140985"/>
                  <a:gd name="connsiteX5" fmla="*/ 26721 w 102773"/>
                  <a:gd name="connsiteY5" fmla="*/ 137167 h 140985"/>
                  <a:gd name="connsiteX6" fmla="*/ 12333 w 102773"/>
                  <a:gd name="connsiteY6" fmla="*/ 126593 h 140985"/>
                  <a:gd name="connsiteX7" fmla="*/ 3230 w 102773"/>
                  <a:gd name="connsiteY7" fmla="*/ 110732 h 140985"/>
                  <a:gd name="connsiteX8" fmla="*/ 0 w 102773"/>
                  <a:gd name="connsiteY8" fmla="*/ 90759 h 140985"/>
                  <a:gd name="connsiteX9" fmla="*/ 3230 w 102773"/>
                  <a:gd name="connsiteY9" fmla="*/ 70787 h 140985"/>
                  <a:gd name="connsiteX10" fmla="*/ 12333 w 102773"/>
                  <a:gd name="connsiteY10" fmla="*/ 54926 h 140985"/>
                  <a:gd name="connsiteX11" fmla="*/ 26721 w 102773"/>
                  <a:gd name="connsiteY11" fmla="*/ 44352 h 140985"/>
                  <a:gd name="connsiteX12" fmla="*/ 44927 w 102773"/>
                  <a:gd name="connsiteY12" fmla="*/ 40533 h 140985"/>
                  <a:gd name="connsiteX13" fmla="*/ 53736 w 102773"/>
                  <a:gd name="connsiteY13" fmla="*/ 41708 h 140985"/>
                  <a:gd name="connsiteX14" fmla="*/ 61958 w 102773"/>
                  <a:gd name="connsiteY14" fmla="*/ 45233 h 140985"/>
                  <a:gd name="connsiteX15" fmla="*/ 68711 w 102773"/>
                  <a:gd name="connsiteY15" fmla="*/ 50520 h 140985"/>
                  <a:gd name="connsiteX16" fmla="*/ 73409 w 102773"/>
                  <a:gd name="connsiteY16" fmla="*/ 56688 h 140985"/>
                  <a:gd name="connsiteX17" fmla="*/ 73409 w 102773"/>
                  <a:gd name="connsiteY17" fmla="*/ 0 h 140985"/>
                  <a:gd name="connsiteX18" fmla="*/ 102773 w 102773"/>
                  <a:gd name="connsiteY18" fmla="*/ 0 h 140985"/>
                  <a:gd name="connsiteX19" fmla="*/ 102773 w 102773"/>
                  <a:gd name="connsiteY19" fmla="*/ 138636 h 140985"/>
                  <a:gd name="connsiteX20" fmla="*/ 73409 w 102773"/>
                  <a:gd name="connsiteY20" fmla="*/ 138636 h 140985"/>
                  <a:gd name="connsiteX21" fmla="*/ 73409 w 102773"/>
                  <a:gd name="connsiteY21" fmla="*/ 125125 h 140985"/>
                  <a:gd name="connsiteX22" fmla="*/ 51387 w 102773"/>
                  <a:gd name="connsiteY22" fmla="*/ 115432 h 140985"/>
                  <a:gd name="connsiteX23" fmla="*/ 60490 w 102773"/>
                  <a:gd name="connsiteY23" fmla="*/ 113376 h 140985"/>
                  <a:gd name="connsiteX24" fmla="*/ 67243 w 102773"/>
                  <a:gd name="connsiteY24" fmla="*/ 108089 h 140985"/>
                  <a:gd name="connsiteX25" fmla="*/ 71941 w 102773"/>
                  <a:gd name="connsiteY25" fmla="*/ 100452 h 140985"/>
                  <a:gd name="connsiteX26" fmla="*/ 73703 w 102773"/>
                  <a:gd name="connsiteY26" fmla="*/ 91053 h 140985"/>
                  <a:gd name="connsiteX27" fmla="*/ 71941 w 102773"/>
                  <a:gd name="connsiteY27" fmla="*/ 81654 h 140985"/>
                  <a:gd name="connsiteX28" fmla="*/ 67243 w 102773"/>
                  <a:gd name="connsiteY28" fmla="*/ 74017 h 140985"/>
                  <a:gd name="connsiteX29" fmla="*/ 60490 w 102773"/>
                  <a:gd name="connsiteY29" fmla="*/ 68730 h 140985"/>
                  <a:gd name="connsiteX30" fmla="*/ 51387 w 102773"/>
                  <a:gd name="connsiteY30" fmla="*/ 66674 h 140985"/>
                  <a:gd name="connsiteX31" fmla="*/ 42284 w 102773"/>
                  <a:gd name="connsiteY31" fmla="*/ 68730 h 140985"/>
                  <a:gd name="connsiteX32" fmla="*/ 35530 w 102773"/>
                  <a:gd name="connsiteY32" fmla="*/ 74017 h 140985"/>
                  <a:gd name="connsiteX33" fmla="*/ 31126 w 102773"/>
                  <a:gd name="connsiteY33" fmla="*/ 81654 h 140985"/>
                  <a:gd name="connsiteX34" fmla="*/ 29364 w 102773"/>
                  <a:gd name="connsiteY34" fmla="*/ 91053 h 140985"/>
                  <a:gd name="connsiteX35" fmla="*/ 31126 w 102773"/>
                  <a:gd name="connsiteY35" fmla="*/ 100452 h 140985"/>
                  <a:gd name="connsiteX36" fmla="*/ 35530 w 102773"/>
                  <a:gd name="connsiteY36" fmla="*/ 108089 h 140985"/>
                  <a:gd name="connsiteX37" fmla="*/ 42284 w 102773"/>
                  <a:gd name="connsiteY37" fmla="*/ 113376 h 140985"/>
                  <a:gd name="connsiteX38" fmla="*/ 51387 w 102773"/>
                  <a:gd name="connsiteY38" fmla="*/ 115432 h 14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2773" h="140985">
                    <a:moveTo>
                      <a:pt x="73409" y="125418"/>
                    </a:moveTo>
                    <a:cubicBezTo>
                      <a:pt x="72235" y="127768"/>
                      <a:pt x="70767" y="129824"/>
                      <a:pt x="68711" y="131587"/>
                    </a:cubicBezTo>
                    <a:cubicBezTo>
                      <a:pt x="66656" y="133643"/>
                      <a:pt x="64600" y="135111"/>
                      <a:pt x="61958" y="136580"/>
                    </a:cubicBezTo>
                    <a:cubicBezTo>
                      <a:pt x="59609" y="138049"/>
                      <a:pt x="56672" y="138930"/>
                      <a:pt x="53736" y="139811"/>
                    </a:cubicBezTo>
                    <a:cubicBezTo>
                      <a:pt x="50799" y="140692"/>
                      <a:pt x="47863" y="140986"/>
                      <a:pt x="44927" y="140986"/>
                    </a:cubicBezTo>
                    <a:cubicBezTo>
                      <a:pt x="38173" y="140986"/>
                      <a:pt x="32006" y="139811"/>
                      <a:pt x="26721" y="137167"/>
                    </a:cubicBezTo>
                    <a:cubicBezTo>
                      <a:pt x="21142" y="134524"/>
                      <a:pt x="16444" y="130999"/>
                      <a:pt x="12333" y="126593"/>
                    </a:cubicBezTo>
                    <a:cubicBezTo>
                      <a:pt x="8222" y="122188"/>
                      <a:pt x="5286" y="116901"/>
                      <a:pt x="3230" y="110732"/>
                    </a:cubicBezTo>
                    <a:cubicBezTo>
                      <a:pt x="1174" y="104564"/>
                      <a:pt x="0" y="98102"/>
                      <a:pt x="0" y="90759"/>
                    </a:cubicBezTo>
                    <a:cubicBezTo>
                      <a:pt x="0" y="83416"/>
                      <a:pt x="1174" y="76955"/>
                      <a:pt x="3230" y="70787"/>
                    </a:cubicBezTo>
                    <a:cubicBezTo>
                      <a:pt x="5286" y="64618"/>
                      <a:pt x="8515" y="59331"/>
                      <a:pt x="12333" y="54926"/>
                    </a:cubicBezTo>
                    <a:cubicBezTo>
                      <a:pt x="16444" y="50520"/>
                      <a:pt x="21142" y="46995"/>
                      <a:pt x="26721" y="44352"/>
                    </a:cubicBezTo>
                    <a:cubicBezTo>
                      <a:pt x="32300" y="41708"/>
                      <a:pt x="38467" y="40533"/>
                      <a:pt x="44927" y="40533"/>
                    </a:cubicBezTo>
                    <a:cubicBezTo>
                      <a:pt x="51387" y="40533"/>
                      <a:pt x="50799" y="40827"/>
                      <a:pt x="53736" y="41708"/>
                    </a:cubicBezTo>
                    <a:cubicBezTo>
                      <a:pt x="56672" y="42589"/>
                      <a:pt x="59315" y="43764"/>
                      <a:pt x="61958" y="45233"/>
                    </a:cubicBezTo>
                    <a:cubicBezTo>
                      <a:pt x="64600" y="46701"/>
                      <a:pt x="66656" y="48464"/>
                      <a:pt x="68711" y="50520"/>
                    </a:cubicBezTo>
                    <a:cubicBezTo>
                      <a:pt x="70767" y="52576"/>
                      <a:pt x="72235" y="54632"/>
                      <a:pt x="73409" y="56688"/>
                    </a:cubicBezTo>
                    <a:lnTo>
                      <a:pt x="73409" y="0"/>
                    </a:lnTo>
                    <a:lnTo>
                      <a:pt x="102773" y="0"/>
                    </a:lnTo>
                    <a:lnTo>
                      <a:pt x="102773" y="138636"/>
                    </a:lnTo>
                    <a:lnTo>
                      <a:pt x="73409" y="138636"/>
                    </a:lnTo>
                    <a:lnTo>
                      <a:pt x="73409" y="125125"/>
                    </a:lnTo>
                    <a:close/>
                    <a:moveTo>
                      <a:pt x="51387" y="115432"/>
                    </a:moveTo>
                    <a:cubicBezTo>
                      <a:pt x="54617" y="115432"/>
                      <a:pt x="57847" y="114845"/>
                      <a:pt x="60490" y="113376"/>
                    </a:cubicBezTo>
                    <a:cubicBezTo>
                      <a:pt x="63132" y="111907"/>
                      <a:pt x="65481" y="110439"/>
                      <a:pt x="67243" y="108089"/>
                    </a:cubicBezTo>
                    <a:cubicBezTo>
                      <a:pt x="69299" y="106033"/>
                      <a:pt x="70767" y="103389"/>
                      <a:pt x="71941" y="100452"/>
                    </a:cubicBezTo>
                    <a:cubicBezTo>
                      <a:pt x="73116" y="97515"/>
                      <a:pt x="73703" y="94284"/>
                      <a:pt x="73703" y="91053"/>
                    </a:cubicBezTo>
                    <a:cubicBezTo>
                      <a:pt x="73703" y="87822"/>
                      <a:pt x="73116" y="84591"/>
                      <a:pt x="71941" y="81654"/>
                    </a:cubicBezTo>
                    <a:cubicBezTo>
                      <a:pt x="70767" y="78717"/>
                      <a:pt x="69299" y="76073"/>
                      <a:pt x="67243" y="74017"/>
                    </a:cubicBezTo>
                    <a:cubicBezTo>
                      <a:pt x="65481" y="71668"/>
                      <a:pt x="63132" y="69905"/>
                      <a:pt x="60490" y="68730"/>
                    </a:cubicBezTo>
                    <a:cubicBezTo>
                      <a:pt x="57847" y="67556"/>
                      <a:pt x="54910" y="66674"/>
                      <a:pt x="51387" y="66674"/>
                    </a:cubicBezTo>
                    <a:cubicBezTo>
                      <a:pt x="47863" y="66674"/>
                      <a:pt x="44927" y="67262"/>
                      <a:pt x="42284" y="68730"/>
                    </a:cubicBezTo>
                    <a:cubicBezTo>
                      <a:pt x="39641" y="70199"/>
                      <a:pt x="37292" y="71961"/>
                      <a:pt x="35530" y="74017"/>
                    </a:cubicBezTo>
                    <a:cubicBezTo>
                      <a:pt x="33474" y="76367"/>
                      <a:pt x="32006" y="78717"/>
                      <a:pt x="31126" y="81654"/>
                    </a:cubicBezTo>
                    <a:cubicBezTo>
                      <a:pt x="29951" y="84591"/>
                      <a:pt x="29364" y="87529"/>
                      <a:pt x="29364" y="91053"/>
                    </a:cubicBezTo>
                    <a:cubicBezTo>
                      <a:pt x="29364" y="94578"/>
                      <a:pt x="29951" y="97515"/>
                      <a:pt x="31126" y="100452"/>
                    </a:cubicBezTo>
                    <a:cubicBezTo>
                      <a:pt x="32300" y="103389"/>
                      <a:pt x="33768" y="106033"/>
                      <a:pt x="35530" y="108089"/>
                    </a:cubicBezTo>
                    <a:cubicBezTo>
                      <a:pt x="37292" y="110145"/>
                      <a:pt x="39641" y="111907"/>
                      <a:pt x="42284" y="113376"/>
                    </a:cubicBezTo>
                    <a:cubicBezTo>
                      <a:pt x="44927" y="114551"/>
                      <a:pt x="47863" y="115432"/>
                      <a:pt x="51387" y="115432"/>
                    </a:cubicBezTo>
                  </a:path>
                </a:pathLst>
              </a:custGeom>
              <a:solidFill>
                <a:srgbClr val="005285"/>
              </a:solidFill>
              <a:ln w="2935" cap="flat">
                <a:noFill/>
                <a:prstDash val="solid"/>
                <a:miter/>
              </a:ln>
            </p:spPr>
            <p:txBody>
              <a:bodyPr rtlCol="0" anchor="ctr"/>
              <a:lstStyle/>
              <a:p>
                <a:endParaRPr lang="nl-NL" sz="1349"/>
              </a:p>
            </p:txBody>
          </p:sp>
          <p:sp>
            <p:nvSpPr>
              <p:cNvPr id="28" name="Vrije vorm 27">
                <a:extLst>
                  <a:ext uri="{FF2B5EF4-FFF2-40B4-BE49-F238E27FC236}">
                    <a16:creationId xmlns:a16="http://schemas.microsoft.com/office/drawing/2014/main" id="{DABC8AA6-6F4D-4B6C-3C75-62A7C2F51561}"/>
                  </a:ext>
                </a:extLst>
              </p:cNvPr>
              <p:cNvSpPr/>
              <p:nvPr/>
            </p:nvSpPr>
            <p:spPr>
              <a:xfrm>
                <a:off x="10707410" y="4312850"/>
                <a:ext cx="38461" cy="144197"/>
              </a:xfrm>
              <a:custGeom>
                <a:avLst/>
                <a:gdLst>
                  <a:gd name="connsiteX0" fmla="*/ 294 w 38466"/>
                  <a:gd name="connsiteY0" fmla="*/ 19092 h 144216"/>
                  <a:gd name="connsiteX1" fmla="*/ 5580 w 38466"/>
                  <a:gd name="connsiteY1" fmla="*/ 5581 h 144216"/>
                  <a:gd name="connsiteX2" fmla="*/ 19086 w 38466"/>
                  <a:gd name="connsiteY2" fmla="*/ 0 h 144216"/>
                  <a:gd name="connsiteX3" fmla="*/ 26721 w 38466"/>
                  <a:gd name="connsiteY3" fmla="*/ 1469 h 144216"/>
                  <a:gd name="connsiteX4" fmla="*/ 32888 w 38466"/>
                  <a:gd name="connsiteY4" fmla="*/ 5581 h 144216"/>
                  <a:gd name="connsiteX5" fmla="*/ 36999 w 38466"/>
                  <a:gd name="connsiteY5" fmla="*/ 11749 h 144216"/>
                  <a:gd name="connsiteX6" fmla="*/ 38467 w 38466"/>
                  <a:gd name="connsiteY6" fmla="*/ 19092 h 144216"/>
                  <a:gd name="connsiteX7" fmla="*/ 36999 w 38466"/>
                  <a:gd name="connsiteY7" fmla="*/ 26435 h 144216"/>
                  <a:gd name="connsiteX8" fmla="*/ 32888 w 38466"/>
                  <a:gd name="connsiteY8" fmla="*/ 32603 h 144216"/>
                  <a:gd name="connsiteX9" fmla="*/ 26721 w 38466"/>
                  <a:gd name="connsiteY9" fmla="*/ 36715 h 144216"/>
                  <a:gd name="connsiteX10" fmla="*/ 19086 w 38466"/>
                  <a:gd name="connsiteY10" fmla="*/ 38184 h 144216"/>
                  <a:gd name="connsiteX11" fmla="*/ 11452 w 38466"/>
                  <a:gd name="connsiteY11" fmla="*/ 36715 h 144216"/>
                  <a:gd name="connsiteX12" fmla="*/ 5580 w 38466"/>
                  <a:gd name="connsiteY12" fmla="*/ 32603 h 144216"/>
                  <a:gd name="connsiteX13" fmla="*/ 1468 w 38466"/>
                  <a:gd name="connsiteY13" fmla="*/ 26435 h 144216"/>
                  <a:gd name="connsiteX14" fmla="*/ 0 w 38466"/>
                  <a:gd name="connsiteY14" fmla="*/ 19092 h 144216"/>
                  <a:gd name="connsiteX15" fmla="*/ 4405 w 38466"/>
                  <a:gd name="connsiteY15" fmla="*/ 50226 h 144216"/>
                  <a:gd name="connsiteX16" fmla="*/ 34062 w 38466"/>
                  <a:gd name="connsiteY16" fmla="*/ 50226 h 144216"/>
                  <a:gd name="connsiteX17" fmla="*/ 34062 w 38466"/>
                  <a:gd name="connsiteY17" fmla="*/ 144217 h 144216"/>
                  <a:gd name="connsiteX18" fmla="*/ 4405 w 38466"/>
                  <a:gd name="connsiteY18" fmla="*/ 144217 h 144216"/>
                  <a:gd name="connsiteX19" fmla="*/ 4405 w 38466"/>
                  <a:gd name="connsiteY19" fmla="*/ 50226 h 14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466" h="144216">
                    <a:moveTo>
                      <a:pt x="294" y="19092"/>
                    </a:moveTo>
                    <a:cubicBezTo>
                      <a:pt x="294" y="13805"/>
                      <a:pt x="2056" y="9399"/>
                      <a:pt x="5580" y="5581"/>
                    </a:cubicBezTo>
                    <a:cubicBezTo>
                      <a:pt x="9103" y="1762"/>
                      <a:pt x="13802" y="0"/>
                      <a:pt x="19086" y="0"/>
                    </a:cubicBezTo>
                    <a:cubicBezTo>
                      <a:pt x="24372" y="0"/>
                      <a:pt x="24372" y="587"/>
                      <a:pt x="26721" y="1469"/>
                    </a:cubicBezTo>
                    <a:cubicBezTo>
                      <a:pt x="29071" y="2350"/>
                      <a:pt x="31126" y="3818"/>
                      <a:pt x="32888" y="5581"/>
                    </a:cubicBezTo>
                    <a:cubicBezTo>
                      <a:pt x="34649" y="7343"/>
                      <a:pt x="36118" y="9105"/>
                      <a:pt x="36999" y="11749"/>
                    </a:cubicBezTo>
                    <a:cubicBezTo>
                      <a:pt x="37880" y="14099"/>
                      <a:pt x="38467" y="16448"/>
                      <a:pt x="38467" y="19092"/>
                    </a:cubicBezTo>
                    <a:cubicBezTo>
                      <a:pt x="38467" y="21735"/>
                      <a:pt x="37880" y="24085"/>
                      <a:pt x="36999" y="26435"/>
                    </a:cubicBezTo>
                    <a:cubicBezTo>
                      <a:pt x="36118" y="28785"/>
                      <a:pt x="34649" y="30547"/>
                      <a:pt x="32888" y="32603"/>
                    </a:cubicBezTo>
                    <a:cubicBezTo>
                      <a:pt x="31126" y="34365"/>
                      <a:pt x="29071" y="35834"/>
                      <a:pt x="26721" y="36715"/>
                    </a:cubicBezTo>
                    <a:cubicBezTo>
                      <a:pt x="24372" y="37596"/>
                      <a:pt x="21730" y="38184"/>
                      <a:pt x="19086" y="38184"/>
                    </a:cubicBezTo>
                    <a:cubicBezTo>
                      <a:pt x="16444" y="38184"/>
                      <a:pt x="13802" y="37596"/>
                      <a:pt x="11452" y="36715"/>
                    </a:cubicBezTo>
                    <a:cubicBezTo>
                      <a:pt x="9103" y="35834"/>
                      <a:pt x="7341" y="34365"/>
                      <a:pt x="5580" y="32603"/>
                    </a:cubicBezTo>
                    <a:cubicBezTo>
                      <a:pt x="3817" y="30841"/>
                      <a:pt x="2349" y="28785"/>
                      <a:pt x="1468" y="26435"/>
                    </a:cubicBezTo>
                    <a:cubicBezTo>
                      <a:pt x="588" y="24085"/>
                      <a:pt x="0" y="21735"/>
                      <a:pt x="0" y="19092"/>
                    </a:cubicBezTo>
                    <a:moveTo>
                      <a:pt x="4405" y="50226"/>
                    </a:moveTo>
                    <a:lnTo>
                      <a:pt x="34062" y="50226"/>
                    </a:lnTo>
                    <a:lnTo>
                      <a:pt x="34062" y="144217"/>
                    </a:lnTo>
                    <a:lnTo>
                      <a:pt x="4405" y="144217"/>
                    </a:lnTo>
                    <a:lnTo>
                      <a:pt x="4405" y="50226"/>
                    </a:lnTo>
                    <a:close/>
                  </a:path>
                </a:pathLst>
              </a:custGeom>
              <a:solidFill>
                <a:srgbClr val="005285"/>
              </a:solidFill>
              <a:ln w="2935" cap="flat">
                <a:noFill/>
                <a:prstDash val="solid"/>
                <a:miter/>
              </a:ln>
            </p:spPr>
            <p:txBody>
              <a:bodyPr rtlCol="0" anchor="ctr"/>
              <a:lstStyle/>
              <a:p>
                <a:endParaRPr lang="nl-NL" sz="1349"/>
              </a:p>
            </p:txBody>
          </p:sp>
          <p:sp>
            <p:nvSpPr>
              <p:cNvPr id="29" name="Vrije vorm 28">
                <a:extLst>
                  <a:ext uri="{FF2B5EF4-FFF2-40B4-BE49-F238E27FC236}">
                    <a16:creationId xmlns:a16="http://schemas.microsoft.com/office/drawing/2014/main" id="{A98D52B8-4E34-C7C0-AECE-1A4D7C1C8A84}"/>
                  </a:ext>
                </a:extLst>
              </p:cNvPr>
              <p:cNvSpPr/>
              <p:nvPr/>
            </p:nvSpPr>
            <p:spPr>
              <a:xfrm>
                <a:off x="10760259" y="4360132"/>
                <a:ext cx="99531" cy="99851"/>
              </a:xfrm>
              <a:custGeom>
                <a:avLst/>
                <a:gdLst>
                  <a:gd name="connsiteX0" fmla="*/ 69886 w 99543"/>
                  <a:gd name="connsiteY0" fmla="*/ 39652 h 99864"/>
                  <a:gd name="connsiteX1" fmla="*/ 64600 w 99543"/>
                  <a:gd name="connsiteY1" fmla="*/ 29372 h 99864"/>
                  <a:gd name="connsiteX2" fmla="*/ 51093 w 99543"/>
                  <a:gd name="connsiteY2" fmla="*/ 25554 h 99864"/>
                  <a:gd name="connsiteX3" fmla="*/ 41697 w 99543"/>
                  <a:gd name="connsiteY3" fmla="*/ 27610 h 99864"/>
                  <a:gd name="connsiteX4" fmla="*/ 35237 w 99543"/>
                  <a:gd name="connsiteY4" fmla="*/ 32897 h 99864"/>
                  <a:gd name="connsiteX5" fmla="*/ 31420 w 99543"/>
                  <a:gd name="connsiteY5" fmla="*/ 40533 h 99864"/>
                  <a:gd name="connsiteX6" fmla="*/ 30245 w 99543"/>
                  <a:gd name="connsiteY6" fmla="*/ 49932 h 99864"/>
                  <a:gd name="connsiteX7" fmla="*/ 31420 w 99543"/>
                  <a:gd name="connsiteY7" fmla="*/ 59332 h 99864"/>
                  <a:gd name="connsiteX8" fmla="*/ 35237 w 99543"/>
                  <a:gd name="connsiteY8" fmla="*/ 66968 h 99864"/>
                  <a:gd name="connsiteX9" fmla="*/ 41990 w 99543"/>
                  <a:gd name="connsiteY9" fmla="*/ 72255 h 99864"/>
                  <a:gd name="connsiteX10" fmla="*/ 51974 w 99543"/>
                  <a:gd name="connsiteY10" fmla="*/ 74311 h 99864"/>
                  <a:gd name="connsiteX11" fmla="*/ 63720 w 99543"/>
                  <a:gd name="connsiteY11" fmla="*/ 71080 h 99864"/>
                  <a:gd name="connsiteX12" fmla="*/ 69593 w 99543"/>
                  <a:gd name="connsiteY12" fmla="*/ 61681 h 99864"/>
                  <a:gd name="connsiteX13" fmla="*/ 99544 w 99543"/>
                  <a:gd name="connsiteY13" fmla="*/ 61681 h 99864"/>
                  <a:gd name="connsiteX14" fmla="*/ 94845 w 99543"/>
                  <a:gd name="connsiteY14" fmla="*/ 76661 h 99864"/>
                  <a:gd name="connsiteX15" fmla="*/ 85155 w 99543"/>
                  <a:gd name="connsiteY15" fmla="*/ 88704 h 99864"/>
                  <a:gd name="connsiteX16" fmla="*/ 70473 w 99543"/>
                  <a:gd name="connsiteY16" fmla="*/ 96928 h 99864"/>
                  <a:gd name="connsiteX17" fmla="*/ 50506 w 99543"/>
                  <a:gd name="connsiteY17" fmla="*/ 99865 h 99864"/>
                  <a:gd name="connsiteX18" fmla="*/ 28777 w 99543"/>
                  <a:gd name="connsiteY18" fmla="*/ 95753 h 99864"/>
                  <a:gd name="connsiteX19" fmla="*/ 12920 w 99543"/>
                  <a:gd name="connsiteY19" fmla="*/ 84591 h 99864"/>
                  <a:gd name="connsiteX20" fmla="*/ 3230 w 99543"/>
                  <a:gd name="connsiteY20" fmla="*/ 68731 h 99864"/>
                  <a:gd name="connsiteX21" fmla="*/ 0 w 99543"/>
                  <a:gd name="connsiteY21" fmla="*/ 49932 h 99864"/>
                  <a:gd name="connsiteX22" fmla="*/ 3230 w 99543"/>
                  <a:gd name="connsiteY22" fmla="*/ 31134 h 99864"/>
                  <a:gd name="connsiteX23" fmla="*/ 12920 w 99543"/>
                  <a:gd name="connsiteY23" fmla="*/ 15273 h 99864"/>
                  <a:gd name="connsiteX24" fmla="*/ 28777 w 99543"/>
                  <a:gd name="connsiteY24" fmla="*/ 4112 h 99864"/>
                  <a:gd name="connsiteX25" fmla="*/ 50506 w 99543"/>
                  <a:gd name="connsiteY25" fmla="*/ 0 h 99864"/>
                  <a:gd name="connsiteX26" fmla="*/ 71354 w 99543"/>
                  <a:gd name="connsiteY26" fmla="*/ 3231 h 99864"/>
                  <a:gd name="connsiteX27" fmla="*/ 86330 w 99543"/>
                  <a:gd name="connsiteY27" fmla="*/ 12042 h 99864"/>
                  <a:gd name="connsiteX28" fmla="*/ 95432 w 99543"/>
                  <a:gd name="connsiteY28" fmla="*/ 24673 h 99864"/>
                  <a:gd name="connsiteX29" fmla="*/ 99544 w 99543"/>
                  <a:gd name="connsiteY29" fmla="*/ 39652 h 99864"/>
                  <a:gd name="connsiteX30" fmla="*/ 69593 w 99543"/>
                  <a:gd name="connsiteY30" fmla="*/ 39652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9543" h="99864">
                    <a:moveTo>
                      <a:pt x="69886" y="39652"/>
                    </a:moveTo>
                    <a:cubicBezTo>
                      <a:pt x="69299" y="35540"/>
                      <a:pt x="67537" y="32016"/>
                      <a:pt x="64600" y="29372"/>
                    </a:cubicBezTo>
                    <a:cubicBezTo>
                      <a:pt x="61664" y="26728"/>
                      <a:pt x="57259" y="25554"/>
                      <a:pt x="51093" y="25554"/>
                    </a:cubicBezTo>
                    <a:cubicBezTo>
                      <a:pt x="44927" y="25554"/>
                      <a:pt x="44340" y="26141"/>
                      <a:pt x="41697" y="27610"/>
                    </a:cubicBezTo>
                    <a:cubicBezTo>
                      <a:pt x="39054" y="28785"/>
                      <a:pt x="36705" y="30841"/>
                      <a:pt x="35237" y="32897"/>
                    </a:cubicBezTo>
                    <a:cubicBezTo>
                      <a:pt x="33475" y="35246"/>
                      <a:pt x="32300" y="37596"/>
                      <a:pt x="31420" y="40533"/>
                    </a:cubicBezTo>
                    <a:cubicBezTo>
                      <a:pt x="30539" y="43471"/>
                      <a:pt x="30245" y="46702"/>
                      <a:pt x="30245" y="49932"/>
                    </a:cubicBezTo>
                    <a:cubicBezTo>
                      <a:pt x="30245" y="53163"/>
                      <a:pt x="30832" y="56394"/>
                      <a:pt x="31420" y="59332"/>
                    </a:cubicBezTo>
                    <a:cubicBezTo>
                      <a:pt x="32300" y="62269"/>
                      <a:pt x="33475" y="64912"/>
                      <a:pt x="35237" y="66968"/>
                    </a:cubicBezTo>
                    <a:cubicBezTo>
                      <a:pt x="36999" y="69318"/>
                      <a:pt x="39348" y="71080"/>
                      <a:pt x="41990" y="72255"/>
                    </a:cubicBezTo>
                    <a:cubicBezTo>
                      <a:pt x="44927" y="73430"/>
                      <a:pt x="48157" y="74311"/>
                      <a:pt x="51974" y="74311"/>
                    </a:cubicBezTo>
                    <a:cubicBezTo>
                      <a:pt x="55791" y="74311"/>
                      <a:pt x="61077" y="73136"/>
                      <a:pt x="63720" y="71080"/>
                    </a:cubicBezTo>
                    <a:cubicBezTo>
                      <a:pt x="66362" y="69024"/>
                      <a:pt x="68418" y="65793"/>
                      <a:pt x="69593" y="61681"/>
                    </a:cubicBezTo>
                    <a:lnTo>
                      <a:pt x="99544" y="61681"/>
                    </a:lnTo>
                    <a:cubicBezTo>
                      <a:pt x="98663" y="66968"/>
                      <a:pt x="97194" y="71961"/>
                      <a:pt x="94845" y="76661"/>
                    </a:cubicBezTo>
                    <a:cubicBezTo>
                      <a:pt x="92496" y="81361"/>
                      <a:pt x="89266" y="85473"/>
                      <a:pt x="85155" y="88704"/>
                    </a:cubicBezTo>
                    <a:cubicBezTo>
                      <a:pt x="81044" y="92228"/>
                      <a:pt x="76053" y="94872"/>
                      <a:pt x="70473" y="96928"/>
                    </a:cubicBezTo>
                    <a:cubicBezTo>
                      <a:pt x="64894" y="98984"/>
                      <a:pt x="58140" y="99865"/>
                      <a:pt x="50506" y="99865"/>
                    </a:cubicBezTo>
                    <a:cubicBezTo>
                      <a:pt x="42871" y="99865"/>
                      <a:pt x="34943" y="98396"/>
                      <a:pt x="28777" y="95753"/>
                    </a:cubicBezTo>
                    <a:cubicBezTo>
                      <a:pt x="22317" y="93109"/>
                      <a:pt x="17031" y="89291"/>
                      <a:pt x="12920" y="84591"/>
                    </a:cubicBezTo>
                    <a:cubicBezTo>
                      <a:pt x="8516" y="79892"/>
                      <a:pt x="5286" y="74605"/>
                      <a:pt x="3230" y="68731"/>
                    </a:cubicBezTo>
                    <a:cubicBezTo>
                      <a:pt x="1175" y="62856"/>
                      <a:pt x="0" y="56394"/>
                      <a:pt x="0" y="49932"/>
                    </a:cubicBezTo>
                    <a:cubicBezTo>
                      <a:pt x="0" y="43471"/>
                      <a:pt x="1175" y="37009"/>
                      <a:pt x="3230" y="31134"/>
                    </a:cubicBezTo>
                    <a:cubicBezTo>
                      <a:pt x="5286" y="24966"/>
                      <a:pt x="8516" y="19679"/>
                      <a:pt x="12920" y="15273"/>
                    </a:cubicBezTo>
                    <a:cubicBezTo>
                      <a:pt x="17325" y="10574"/>
                      <a:pt x="22611" y="7049"/>
                      <a:pt x="28777" y="4112"/>
                    </a:cubicBezTo>
                    <a:cubicBezTo>
                      <a:pt x="35237" y="1469"/>
                      <a:pt x="42284" y="0"/>
                      <a:pt x="50506" y="0"/>
                    </a:cubicBezTo>
                    <a:cubicBezTo>
                      <a:pt x="58728" y="0"/>
                      <a:pt x="65481" y="1175"/>
                      <a:pt x="71354" y="3231"/>
                    </a:cubicBezTo>
                    <a:cubicBezTo>
                      <a:pt x="77227" y="5287"/>
                      <a:pt x="82219" y="8518"/>
                      <a:pt x="86330" y="12042"/>
                    </a:cubicBezTo>
                    <a:cubicBezTo>
                      <a:pt x="90441" y="15567"/>
                      <a:pt x="93377" y="19973"/>
                      <a:pt x="95432" y="24673"/>
                    </a:cubicBezTo>
                    <a:cubicBezTo>
                      <a:pt x="97488" y="29372"/>
                      <a:pt x="98957" y="34365"/>
                      <a:pt x="99544" y="39652"/>
                    </a:cubicBezTo>
                    <a:lnTo>
                      <a:pt x="69593" y="39652"/>
                    </a:lnTo>
                    <a:close/>
                  </a:path>
                </a:pathLst>
              </a:custGeom>
              <a:solidFill>
                <a:srgbClr val="005285"/>
              </a:solidFill>
              <a:ln w="2935" cap="flat">
                <a:noFill/>
                <a:prstDash val="solid"/>
                <a:miter/>
              </a:ln>
            </p:spPr>
            <p:txBody>
              <a:bodyPr rtlCol="0" anchor="ctr"/>
              <a:lstStyle/>
              <a:p>
                <a:endParaRPr lang="nl-NL" sz="1349"/>
              </a:p>
            </p:txBody>
          </p:sp>
          <p:sp>
            <p:nvSpPr>
              <p:cNvPr id="71" name="Vrije vorm 70">
                <a:extLst>
                  <a:ext uri="{FF2B5EF4-FFF2-40B4-BE49-F238E27FC236}">
                    <a16:creationId xmlns:a16="http://schemas.microsoft.com/office/drawing/2014/main" id="{395E8D04-E67B-412A-F7AD-8E2C05368676}"/>
                  </a:ext>
                </a:extLst>
              </p:cNvPr>
              <p:cNvSpPr/>
              <p:nvPr/>
            </p:nvSpPr>
            <p:spPr>
              <a:xfrm>
                <a:off x="10872415" y="4359251"/>
                <a:ext cx="105401" cy="100439"/>
              </a:xfrm>
              <a:custGeom>
                <a:avLst/>
                <a:gdLst>
                  <a:gd name="connsiteX0" fmla="*/ 105416 w 105415"/>
                  <a:gd name="connsiteY0" fmla="*/ 3231 h 100452"/>
                  <a:gd name="connsiteX1" fmla="*/ 105416 w 105415"/>
                  <a:gd name="connsiteY1" fmla="*/ 98396 h 100452"/>
                  <a:gd name="connsiteX2" fmla="*/ 75171 w 105415"/>
                  <a:gd name="connsiteY2" fmla="*/ 98396 h 100452"/>
                  <a:gd name="connsiteX3" fmla="*/ 75171 w 105415"/>
                  <a:gd name="connsiteY3" fmla="*/ 84885 h 100452"/>
                  <a:gd name="connsiteX4" fmla="*/ 70473 w 105415"/>
                  <a:gd name="connsiteY4" fmla="*/ 91053 h 100452"/>
                  <a:gd name="connsiteX5" fmla="*/ 63719 w 105415"/>
                  <a:gd name="connsiteY5" fmla="*/ 96047 h 100452"/>
                  <a:gd name="connsiteX6" fmla="*/ 55203 w 105415"/>
                  <a:gd name="connsiteY6" fmla="*/ 99277 h 100452"/>
                  <a:gd name="connsiteX7" fmla="*/ 46101 w 105415"/>
                  <a:gd name="connsiteY7" fmla="*/ 100452 h 100452"/>
                  <a:gd name="connsiteX8" fmla="*/ 27308 w 105415"/>
                  <a:gd name="connsiteY8" fmla="*/ 96634 h 100452"/>
                  <a:gd name="connsiteX9" fmla="*/ 12626 w 105415"/>
                  <a:gd name="connsiteY9" fmla="*/ 86060 h 100452"/>
                  <a:gd name="connsiteX10" fmla="*/ 3230 w 105415"/>
                  <a:gd name="connsiteY10" fmla="*/ 70199 h 100452"/>
                  <a:gd name="connsiteX11" fmla="*/ 0 w 105415"/>
                  <a:gd name="connsiteY11" fmla="*/ 50226 h 100452"/>
                  <a:gd name="connsiteX12" fmla="*/ 3230 w 105415"/>
                  <a:gd name="connsiteY12" fmla="*/ 30253 h 100452"/>
                  <a:gd name="connsiteX13" fmla="*/ 12626 w 105415"/>
                  <a:gd name="connsiteY13" fmla="*/ 14392 h 100452"/>
                  <a:gd name="connsiteX14" fmla="*/ 27308 w 105415"/>
                  <a:gd name="connsiteY14" fmla="*/ 3818 h 100452"/>
                  <a:gd name="connsiteX15" fmla="*/ 46101 w 105415"/>
                  <a:gd name="connsiteY15" fmla="*/ 0 h 100452"/>
                  <a:gd name="connsiteX16" fmla="*/ 55203 w 105415"/>
                  <a:gd name="connsiteY16" fmla="*/ 1175 h 100452"/>
                  <a:gd name="connsiteX17" fmla="*/ 63719 w 105415"/>
                  <a:gd name="connsiteY17" fmla="*/ 4699 h 100452"/>
                  <a:gd name="connsiteX18" fmla="*/ 70473 w 105415"/>
                  <a:gd name="connsiteY18" fmla="*/ 9986 h 100452"/>
                  <a:gd name="connsiteX19" fmla="*/ 75171 w 105415"/>
                  <a:gd name="connsiteY19" fmla="*/ 16155 h 100452"/>
                  <a:gd name="connsiteX20" fmla="*/ 75171 w 105415"/>
                  <a:gd name="connsiteY20" fmla="*/ 2643 h 100452"/>
                  <a:gd name="connsiteX21" fmla="*/ 105416 w 105415"/>
                  <a:gd name="connsiteY21" fmla="*/ 2643 h 100452"/>
                  <a:gd name="connsiteX22" fmla="*/ 52561 w 105415"/>
                  <a:gd name="connsiteY22" fmla="*/ 75192 h 100452"/>
                  <a:gd name="connsiteX23" fmla="*/ 61957 w 105415"/>
                  <a:gd name="connsiteY23" fmla="*/ 73136 h 100452"/>
                  <a:gd name="connsiteX24" fmla="*/ 69005 w 105415"/>
                  <a:gd name="connsiteY24" fmla="*/ 67849 h 100452"/>
                  <a:gd name="connsiteX25" fmla="*/ 73703 w 105415"/>
                  <a:gd name="connsiteY25" fmla="*/ 60213 h 100452"/>
                  <a:gd name="connsiteX26" fmla="*/ 75465 w 105415"/>
                  <a:gd name="connsiteY26" fmla="*/ 50814 h 100452"/>
                  <a:gd name="connsiteX27" fmla="*/ 73703 w 105415"/>
                  <a:gd name="connsiteY27" fmla="*/ 41414 h 100452"/>
                  <a:gd name="connsiteX28" fmla="*/ 69005 w 105415"/>
                  <a:gd name="connsiteY28" fmla="*/ 33778 h 100452"/>
                  <a:gd name="connsiteX29" fmla="*/ 61957 w 105415"/>
                  <a:gd name="connsiteY29" fmla="*/ 28491 h 100452"/>
                  <a:gd name="connsiteX30" fmla="*/ 52561 w 105415"/>
                  <a:gd name="connsiteY30" fmla="*/ 26435 h 100452"/>
                  <a:gd name="connsiteX31" fmla="*/ 43165 w 105415"/>
                  <a:gd name="connsiteY31" fmla="*/ 28491 h 100452"/>
                  <a:gd name="connsiteX32" fmla="*/ 36117 w 105415"/>
                  <a:gd name="connsiteY32" fmla="*/ 33778 h 100452"/>
                  <a:gd name="connsiteX33" fmla="*/ 31419 w 105415"/>
                  <a:gd name="connsiteY33" fmla="*/ 41414 h 100452"/>
                  <a:gd name="connsiteX34" fmla="*/ 29657 w 105415"/>
                  <a:gd name="connsiteY34" fmla="*/ 50814 h 100452"/>
                  <a:gd name="connsiteX35" fmla="*/ 31419 w 105415"/>
                  <a:gd name="connsiteY35" fmla="*/ 60213 h 100452"/>
                  <a:gd name="connsiteX36" fmla="*/ 36117 w 105415"/>
                  <a:gd name="connsiteY36" fmla="*/ 67849 h 100452"/>
                  <a:gd name="connsiteX37" fmla="*/ 43165 w 105415"/>
                  <a:gd name="connsiteY37" fmla="*/ 73136 h 100452"/>
                  <a:gd name="connsiteX38" fmla="*/ 52561 w 105415"/>
                  <a:gd name="connsiteY38" fmla="*/ 75192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415" h="100452">
                    <a:moveTo>
                      <a:pt x="105416" y="3231"/>
                    </a:moveTo>
                    <a:lnTo>
                      <a:pt x="105416" y="98396"/>
                    </a:lnTo>
                    <a:lnTo>
                      <a:pt x="75171" y="98396"/>
                    </a:lnTo>
                    <a:lnTo>
                      <a:pt x="75171" y="84885"/>
                    </a:lnTo>
                    <a:cubicBezTo>
                      <a:pt x="73997" y="87235"/>
                      <a:pt x="72528" y="89291"/>
                      <a:pt x="70473" y="91053"/>
                    </a:cubicBezTo>
                    <a:cubicBezTo>
                      <a:pt x="68417" y="93109"/>
                      <a:pt x="66069" y="94578"/>
                      <a:pt x="63719" y="96047"/>
                    </a:cubicBezTo>
                    <a:cubicBezTo>
                      <a:pt x="61076" y="97515"/>
                      <a:pt x="58434" y="98396"/>
                      <a:pt x="55203" y="99277"/>
                    </a:cubicBezTo>
                    <a:cubicBezTo>
                      <a:pt x="52267" y="100159"/>
                      <a:pt x="49037" y="100452"/>
                      <a:pt x="46101" y="100452"/>
                    </a:cubicBezTo>
                    <a:cubicBezTo>
                      <a:pt x="39347" y="100452"/>
                      <a:pt x="32887" y="99277"/>
                      <a:pt x="27308" y="96634"/>
                    </a:cubicBezTo>
                    <a:cubicBezTo>
                      <a:pt x="21729" y="93991"/>
                      <a:pt x="16737" y="90466"/>
                      <a:pt x="12626" y="86060"/>
                    </a:cubicBezTo>
                    <a:cubicBezTo>
                      <a:pt x="8515" y="81654"/>
                      <a:pt x="5285" y="76367"/>
                      <a:pt x="3230" y="70199"/>
                    </a:cubicBezTo>
                    <a:cubicBezTo>
                      <a:pt x="880" y="64031"/>
                      <a:pt x="0" y="57569"/>
                      <a:pt x="0" y="50226"/>
                    </a:cubicBezTo>
                    <a:cubicBezTo>
                      <a:pt x="0" y="42883"/>
                      <a:pt x="1174" y="36421"/>
                      <a:pt x="3230" y="30253"/>
                    </a:cubicBezTo>
                    <a:cubicBezTo>
                      <a:pt x="5579" y="24085"/>
                      <a:pt x="8515" y="18798"/>
                      <a:pt x="12626" y="14392"/>
                    </a:cubicBezTo>
                    <a:cubicBezTo>
                      <a:pt x="16737" y="9986"/>
                      <a:pt x="21729" y="6462"/>
                      <a:pt x="27308" y="3818"/>
                    </a:cubicBezTo>
                    <a:cubicBezTo>
                      <a:pt x="33180" y="1175"/>
                      <a:pt x="39347" y="0"/>
                      <a:pt x="46101" y="0"/>
                    </a:cubicBezTo>
                    <a:cubicBezTo>
                      <a:pt x="52855" y="0"/>
                      <a:pt x="52267" y="294"/>
                      <a:pt x="55203" y="1175"/>
                    </a:cubicBezTo>
                    <a:cubicBezTo>
                      <a:pt x="58140" y="2056"/>
                      <a:pt x="61076" y="3231"/>
                      <a:pt x="63719" y="4699"/>
                    </a:cubicBezTo>
                    <a:cubicBezTo>
                      <a:pt x="66362" y="6168"/>
                      <a:pt x="68711" y="7930"/>
                      <a:pt x="70473" y="9986"/>
                    </a:cubicBezTo>
                    <a:cubicBezTo>
                      <a:pt x="72528" y="12042"/>
                      <a:pt x="73997" y="14099"/>
                      <a:pt x="75171" y="16155"/>
                    </a:cubicBezTo>
                    <a:lnTo>
                      <a:pt x="75171" y="2643"/>
                    </a:lnTo>
                    <a:lnTo>
                      <a:pt x="105416" y="2643"/>
                    </a:lnTo>
                    <a:close/>
                    <a:moveTo>
                      <a:pt x="52561" y="75192"/>
                    </a:moveTo>
                    <a:cubicBezTo>
                      <a:pt x="56084" y="75192"/>
                      <a:pt x="59021" y="74605"/>
                      <a:pt x="61957" y="73136"/>
                    </a:cubicBezTo>
                    <a:cubicBezTo>
                      <a:pt x="64600" y="71961"/>
                      <a:pt x="66949" y="70199"/>
                      <a:pt x="69005" y="67849"/>
                    </a:cubicBezTo>
                    <a:cubicBezTo>
                      <a:pt x="71060" y="65793"/>
                      <a:pt x="72528" y="63150"/>
                      <a:pt x="73703" y="60213"/>
                    </a:cubicBezTo>
                    <a:cubicBezTo>
                      <a:pt x="74878" y="57275"/>
                      <a:pt x="75465" y="54044"/>
                      <a:pt x="75465" y="50814"/>
                    </a:cubicBezTo>
                    <a:cubicBezTo>
                      <a:pt x="75465" y="47583"/>
                      <a:pt x="74878" y="44352"/>
                      <a:pt x="73703" y="41414"/>
                    </a:cubicBezTo>
                    <a:cubicBezTo>
                      <a:pt x="72528" y="38477"/>
                      <a:pt x="71060" y="35834"/>
                      <a:pt x="69005" y="33778"/>
                    </a:cubicBezTo>
                    <a:cubicBezTo>
                      <a:pt x="66949" y="31428"/>
                      <a:pt x="64600" y="29666"/>
                      <a:pt x="61957" y="28491"/>
                    </a:cubicBezTo>
                    <a:cubicBezTo>
                      <a:pt x="59315" y="27022"/>
                      <a:pt x="56084" y="26435"/>
                      <a:pt x="52561" y="26435"/>
                    </a:cubicBezTo>
                    <a:cubicBezTo>
                      <a:pt x="49037" y="26435"/>
                      <a:pt x="46101" y="27022"/>
                      <a:pt x="43165" y="28491"/>
                    </a:cubicBezTo>
                    <a:cubicBezTo>
                      <a:pt x="40521" y="29666"/>
                      <a:pt x="38173" y="31428"/>
                      <a:pt x="36117" y="33778"/>
                    </a:cubicBezTo>
                    <a:cubicBezTo>
                      <a:pt x="34062" y="36128"/>
                      <a:pt x="32593" y="38477"/>
                      <a:pt x="31419" y="41414"/>
                    </a:cubicBezTo>
                    <a:cubicBezTo>
                      <a:pt x="30244" y="44352"/>
                      <a:pt x="29657" y="47289"/>
                      <a:pt x="29657" y="50814"/>
                    </a:cubicBezTo>
                    <a:cubicBezTo>
                      <a:pt x="29657" y="54338"/>
                      <a:pt x="30244" y="57275"/>
                      <a:pt x="31419" y="60213"/>
                    </a:cubicBezTo>
                    <a:cubicBezTo>
                      <a:pt x="32593" y="63150"/>
                      <a:pt x="34062" y="65793"/>
                      <a:pt x="36117" y="67849"/>
                    </a:cubicBezTo>
                    <a:cubicBezTo>
                      <a:pt x="38173" y="69905"/>
                      <a:pt x="40521" y="71668"/>
                      <a:pt x="43165" y="73136"/>
                    </a:cubicBezTo>
                    <a:cubicBezTo>
                      <a:pt x="45807" y="74605"/>
                      <a:pt x="49037" y="75192"/>
                      <a:pt x="52561" y="75192"/>
                    </a:cubicBezTo>
                  </a:path>
                </a:pathLst>
              </a:custGeom>
              <a:solidFill>
                <a:srgbClr val="005285"/>
              </a:solidFill>
              <a:ln w="2935" cap="flat">
                <a:noFill/>
                <a:prstDash val="solid"/>
                <a:miter/>
              </a:ln>
            </p:spPr>
            <p:txBody>
              <a:bodyPr rtlCol="0" anchor="ctr"/>
              <a:lstStyle/>
              <a:p>
                <a:endParaRPr lang="nl-NL" sz="1349"/>
              </a:p>
            </p:txBody>
          </p:sp>
          <p:sp>
            <p:nvSpPr>
              <p:cNvPr id="93" name="Vrije vorm 92">
                <a:extLst>
                  <a:ext uri="{FF2B5EF4-FFF2-40B4-BE49-F238E27FC236}">
                    <a16:creationId xmlns:a16="http://schemas.microsoft.com/office/drawing/2014/main" id="{CEEFC7F4-0EF3-700F-AB05-B1F27804C087}"/>
                  </a:ext>
                </a:extLst>
              </p:cNvPr>
              <p:cNvSpPr/>
              <p:nvPr/>
            </p:nvSpPr>
            <p:spPr>
              <a:xfrm>
                <a:off x="10992496" y="4333701"/>
                <a:ext cx="67527" cy="126576"/>
              </a:xfrm>
              <a:custGeom>
                <a:avLst/>
                <a:gdLst>
                  <a:gd name="connsiteX0" fmla="*/ 67537 w 67536"/>
                  <a:gd name="connsiteY0" fmla="*/ 124831 h 126593"/>
                  <a:gd name="connsiteX1" fmla="*/ 59315 w 67536"/>
                  <a:gd name="connsiteY1" fmla="*/ 126006 h 126593"/>
                  <a:gd name="connsiteX2" fmla="*/ 47863 w 67536"/>
                  <a:gd name="connsiteY2" fmla="*/ 126593 h 126593"/>
                  <a:gd name="connsiteX3" fmla="*/ 36705 w 67536"/>
                  <a:gd name="connsiteY3" fmla="*/ 125712 h 126593"/>
                  <a:gd name="connsiteX4" fmla="*/ 26133 w 67536"/>
                  <a:gd name="connsiteY4" fmla="*/ 121600 h 126593"/>
                  <a:gd name="connsiteX5" fmla="*/ 17912 w 67536"/>
                  <a:gd name="connsiteY5" fmla="*/ 111320 h 126593"/>
                  <a:gd name="connsiteX6" fmla="*/ 14682 w 67536"/>
                  <a:gd name="connsiteY6" fmla="*/ 92522 h 126593"/>
                  <a:gd name="connsiteX7" fmla="*/ 14682 w 67536"/>
                  <a:gd name="connsiteY7" fmla="*/ 51401 h 126593"/>
                  <a:gd name="connsiteX8" fmla="*/ 0 w 67536"/>
                  <a:gd name="connsiteY8" fmla="*/ 51401 h 126593"/>
                  <a:gd name="connsiteX9" fmla="*/ 0 w 67536"/>
                  <a:gd name="connsiteY9" fmla="*/ 28491 h 126593"/>
                  <a:gd name="connsiteX10" fmla="*/ 14682 w 67536"/>
                  <a:gd name="connsiteY10" fmla="*/ 28491 h 126593"/>
                  <a:gd name="connsiteX11" fmla="*/ 14682 w 67536"/>
                  <a:gd name="connsiteY11" fmla="*/ 0 h 126593"/>
                  <a:gd name="connsiteX12" fmla="*/ 44046 w 67536"/>
                  <a:gd name="connsiteY12" fmla="*/ 0 h 126593"/>
                  <a:gd name="connsiteX13" fmla="*/ 44046 w 67536"/>
                  <a:gd name="connsiteY13" fmla="*/ 28491 h 126593"/>
                  <a:gd name="connsiteX14" fmla="*/ 65187 w 67536"/>
                  <a:gd name="connsiteY14" fmla="*/ 28491 h 126593"/>
                  <a:gd name="connsiteX15" fmla="*/ 65187 w 67536"/>
                  <a:gd name="connsiteY15" fmla="*/ 51401 h 126593"/>
                  <a:gd name="connsiteX16" fmla="*/ 44046 w 67536"/>
                  <a:gd name="connsiteY16" fmla="*/ 51401 h 126593"/>
                  <a:gd name="connsiteX17" fmla="*/ 44046 w 67536"/>
                  <a:gd name="connsiteY17" fmla="*/ 85766 h 126593"/>
                  <a:gd name="connsiteX18" fmla="*/ 44927 w 67536"/>
                  <a:gd name="connsiteY18" fmla="*/ 94284 h 126593"/>
                  <a:gd name="connsiteX19" fmla="*/ 47569 w 67536"/>
                  <a:gd name="connsiteY19" fmla="*/ 99277 h 126593"/>
                  <a:gd name="connsiteX20" fmla="*/ 51681 w 67536"/>
                  <a:gd name="connsiteY20" fmla="*/ 101627 h 126593"/>
                  <a:gd name="connsiteX21" fmla="*/ 56672 w 67536"/>
                  <a:gd name="connsiteY21" fmla="*/ 102215 h 126593"/>
                  <a:gd name="connsiteX22" fmla="*/ 62251 w 67536"/>
                  <a:gd name="connsiteY22" fmla="*/ 102215 h 126593"/>
                  <a:gd name="connsiteX23" fmla="*/ 67243 w 67536"/>
                  <a:gd name="connsiteY23" fmla="*/ 101627 h 126593"/>
                  <a:gd name="connsiteX24" fmla="*/ 67243 w 67536"/>
                  <a:gd name="connsiteY24" fmla="*/ 124831 h 12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536" h="126593">
                    <a:moveTo>
                      <a:pt x="67537" y="124831"/>
                    </a:moveTo>
                    <a:cubicBezTo>
                      <a:pt x="65187" y="125125"/>
                      <a:pt x="62545" y="125712"/>
                      <a:pt x="59315" y="126006"/>
                    </a:cubicBezTo>
                    <a:cubicBezTo>
                      <a:pt x="56085" y="126300"/>
                      <a:pt x="52268" y="126593"/>
                      <a:pt x="47863" y="126593"/>
                    </a:cubicBezTo>
                    <a:cubicBezTo>
                      <a:pt x="43459" y="126593"/>
                      <a:pt x="40815" y="126593"/>
                      <a:pt x="36705" y="125712"/>
                    </a:cubicBezTo>
                    <a:cubicBezTo>
                      <a:pt x="32887" y="125125"/>
                      <a:pt x="29364" y="123656"/>
                      <a:pt x="26133" y="121600"/>
                    </a:cubicBezTo>
                    <a:cubicBezTo>
                      <a:pt x="22904" y="119544"/>
                      <a:pt x="19968" y="116020"/>
                      <a:pt x="17912" y="111320"/>
                    </a:cubicBezTo>
                    <a:cubicBezTo>
                      <a:pt x="15856" y="106620"/>
                      <a:pt x="14682" y="100452"/>
                      <a:pt x="14682" y="92522"/>
                    </a:cubicBezTo>
                    <a:lnTo>
                      <a:pt x="14682" y="51401"/>
                    </a:lnTo>
                    <a:lnTo>
                      <a:pt x="0" y="51401"/>
                    </a:lnTo>
                    <a:lnTo>
                      <a:pt x="0" y="28491"/>
                    </a:lnTo>
                    <a:lnTo>
                      <a:pt x="14682" y="28491"/>
                    </a:lnTo>
                    <a:lnTo>
                      <a:pt x="14682" y="0"/>
                    </a:lnTo>
                    <a:lnTo>
                      <a:pt x="44046" y="0"/>
                    </a:lnTo>
                    <a:lnTo>
                      <a:pt x="44046" y="28491"/>
                    </a:lnTo>
                    <a:lnTo>
                      <a:pt x="65187" y="28491"/>
                    </a:lnTo>
                    <a:lnTo>
                      <a:pt x="65187" y="51401"/>
                    </a:lnTo>
                    <a:lnTo>
                      <a:pt x="44046" y="51401"/>
                    </a:lnTo>
                    <a:lnTo>
                      <a:pt x="44046" y="85766"/>
                    </a:lnTo>
                    <a:cubicBezTo>
                      <a:pt x="44046" y="89291"/>
                      <a:pt x="44046" y="92228"/>
                      <a:pt x="44927" y="94284"/>
                    </a:cubicBezTo>
                    <a:cubicBezTo>
                      <a:pt x="45514" y="96340"/>
                      <a:pt x="46395" y="98103"/>
                      <a:pt x="47569" y="99277"/>
                    </a:cubicBezTo>
                    <a:cubicBezTo>
                      <a:pt x="48744" y="100452"/>
                      <a:pt x="50212" y="101334"/>
                      <a:pt x="51681" y="101627"/>
                    </a:cubicBezTo>
                    <a:cubicBezTo>
                      <a:pt x="53149" y="101921"/>
                      <a:pt x="54910" y="102215"/>
                      <a:pt x="56672" y="102215"/>
                    </a:cubicBezTo>
                    <a:lnTo>
                      <a:pt x="62251" y="102215"/>
                    </a:lnTo>
                    <a:cubicBezTo>
                      <a:pt x="64013" y="102215"/>
                      <a:pt x="65775" y="102215"/>
                      <a:pt x="67243" y="101627"/>
                    </a:cubicBezTo>
                    <a:lnTo>
                      <a:pt x="67243" y="124831"/>
                    </a:lnTo>
                    <a:close/>
                  </a:path>
                </a:pathLst>
              </a:custGeom>
              <a:solidFill>
                <a:srgbClr val="005285"/>
              </a:solidFill>
              <a:ln w="2935" cap="flat">
                <a:noFill/>
                <a:prstDash val="solid"/>
                <a:miter/>
              </a:ln>
            </p:spPr>
            <p:txBody>
              <a:bodyPr rtlCol="0" anchor="ctr"/>
              <a:lstStyle/>
              <a:p>
                <a:endParaRPr lang="nl-NL" sz="1349"/>
              </a:p>
            </p:txBody>
          </p:sp>
          <p:sp>
            <p:nvSpPr>
              <p:cNvPr id="94" name="Vrije vorm 93">
                <a:extLst>
                  <a:ext uri="{FF2B5EF4-FFF2-40B4-BE49-F238E27FC236}">
                    <a16:creationId xmlns:a16="http://schemas.microsoft.com/office/drawing/2014/main" id="{AA4AA8D8-DC9D-56BC-7F14-D10D3CB84D8F}"/>
                  </a:ext>
                </a:extLst>
              </p:cNvPr>
              <p:cNvSpPr/>
              <p:nvPr/>
            </p:nvSpPr>
            <p:spPr>
              <a:xfrm>
                <a:off x="11074410" y="4312850"/>
                <a:ext cx="38461" cy="144197"/>
              </a:xfrm>
              <a:custGeom>
                <a:avLst/>
                <a:gdLst>
                  <a:gd name="connsiteX0" fmla="*/ 294 w 38466"/>
                  <a:gd name="connsiteY0" fmla="*/ 19092 h 144216"/>
                  <a:gd name="connsiteX1" fmla="*/ 5580 w 38466"/>
                  <a:gd name="connsiteY1" fmla="*/ 5581 h 144216"/>
                  <a:gd name="connsiteX2" fmla="*/ 19086 w 38466"/>
                  <a:gd name="connsiteY2" fmla="*/ 0 h 144216"/>
                  <a:gd name="connsiteX3" fmla="*/ 26721 w 38466"/>
                  <a:gd name="connsiteY3" fmla="*/ 1469 h 144216"/>
                  <a:gd name="connsiteX4" fmla="*/ 32888 w 38466"/>
                  <a:gd name="connsiteY4" fmla="*/ 5581 h 144216"/>
                  <a:gd name="connsiteX5" fmla="*/ 36999 w 38466"/>
                  <a:gd name="connsiteY5" fmla="*/ 11749 h 144216"/>
                  <a:gd name="connsiteX6" fmla="*/ 38467 w 38466"/>
                  <a:gd name="connsiteY6" fmla="*/ 19092 h 144216"/>
                  <a:gd name="connsiteX7" fmla="*/ 36999 w 38466"/>
                  <a:gd name="connsiteY7" fmla="*/ 26435 h 144216"/>
                  <a:gd name="connsiteX8" fmla="*/ 32888 w 38466"/>
                  <a:gd name="connsiteY8" fmla="*/ 32603 h 144216"/>
                  <a:gd name="connsiteX9" fmla="*/ 26721 w 38466"/>
                  <a:gd name="connsiteY9" fmla="*/ 36715 h 144216"/>
                  <a:gd name="connsiteX10" fmla="*/ 19086 w 38466"/>
                  <a:gd name="connsiteY10" fmla="*/ 38184 h 144216"/>
                  <a:gd name="connsiteX11" fmla="*/ 11746 w 38466"/>
                  <a:gd name="connsiteY11" fmla="*/ 36715 h 144216"/>
                  <a:gd name="connsiteX12" fmla="*/ 5580 w 38466"/>
                  <a:gd name="connsiteY12" fmla="*/ 32603 h 144216"/>
                  <a:gd name="connsiteX13" fmla="*/ 1468 w 38466"/>
                  <a:gd name="connsiteY13" fmla="*/ 26435 h 144216"/>
                  <a:gd name="connsiteX14" fmla="*/ 0 w 38466"/>
                  <a:gd name="connsiteY14" fmla="*/ 19092 h 144216"/>
                  <a:gd name="connsiteX15" fmla="*/ 4405 w 38466"/>
                  <a:gd name="connsiteY15" fmla="*/ 50226 h 144216"/>
                  <a:gd name="connsiteX16" fmla="*/ 34062 w 38466"/>
                  <a:gd name="connsiteY16" fmla="*/ 50226 h 144216"/>
                  <a:gd name="connsiteX17" fmla="*/ 34062 w 38466"/>
                  <a:gd name="connsiteY17" fmla="*/ 144217 h 144216"/>
                  <a:gd name="connsiteX18" fmla="*/ 4405 w 38466"/>
                  <a:gd name="connsiteY18" fmla="*/ 144217 h 144216"/>
                  <a:gd name="connsiteX19" fmla="*/ 4405 w 38466"/>
                  <a:gd name="connsiteY19" fmla="*/ 50226 h 14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466" h="144216">
                    <a:moveTo>
                      <a:pt x="294" y="19092"/>
                    </a:moveTo>
                    <a:cubicBezTo>
                      <a:pt x="294" y="13805"/>
                      <a:pt x="2056" y="9399"/>
                      <a:pt x="5580" y="5581"/>
                    </a:cubicBezTo>
                    <a:cubicBezTo>
                      <a:pt x="9103" y="1762"/>
                      <a:pt x="13802" y="0"/>
                      <a:pt x="19086" y="0"/>
                    </a:cubicBezTo>
                    <a:cubicBezTo>
                      <a:pt x="24372" y="0"/>
                      <a:pt x="24372" y="587"/>
                      <a:pt x="26721" y="1469"/>
                    </a:cubicBezTo>
                    <a:cubicBezTo>
                      <a:pt x="29071" y="2350"/>
                      <a:pt x="31126" y="3818"/>
                      <a:pt x="32888" y="5581"/>
                    </a:cubicBezTo>
                    <a:cubicBezTo>
                      <a:pt x="34649" y="7343"/>
                      <a:pt x="36118" y="9105"/>
                      <a:pt x="36999" y="11749"/>
                    </a:cubicBezTo>
                    <a:cubicBezTo>
                      <a:pt x="37880" y="14099"/>
                      <a:pt x="38467" y="16448"/>
                      <a:pt x="38467" y="19092"/>
                    </a:cubicBezTo>
                    <a:cubicBezTo>
                      <a:pt x="38467" y="21735"/>
                      <a:pt x="37880" y="24085"/>
                      <a:pt x="36999" y="26435"/>
                    </a:cubicBezTo>
                    <a:cubicBezTo>
                      <a:pt x="36118" y="28785"/>
                      <a:pt x="34649" y="30547"/>
                      <a:pt x="32888" y="32603"/>
                    </a:cubicBezTo>
                    <a:cubicBezTo>
                      <a:pt x="31126" y="34365"/>
                      <a:pt x="29071" y="35834"/>
                      <a:pt x="26721" y="36715"/>
                    </a:cubicBezTo>
                    <a:cubicBezTo>
                      <a:pt x="24372" y="37596"/>
                      <a:pt x="21730" y="38184"/>
                      <a:pt x="19086" y="38184"/>
                    </a:cubicBezTo>
                    <a:cubicBezTo>
                      <a:pt x="16444" y="38184"/>
                      <a:pt x="13802" y="37596"/>
                      <a:pt x="11746" y="36715"/>
                    </a:cubicBezTo>
                    <a:cubicBezTo>
                      <a:pt x="9397" y="35834"/>
                      <a:pt x="7341" y="34365"/>
                      <a:pt x="5580" y="32603"/>
                    </a:cubicBezTo>
                    <a:cubicBezTo>
                      <a:pt x="3817" y="30841"/>
                      <a:pt x="2349" y="28785"/>
                      <a:pt x="1468" y="26435"/>
                    </a:cubicBezTo>
                    <a:cubicBezTo>
                      <a:pt x="588" y="24085"/>
                      <a:pt x="0" y="21735"/>
                      <a:pt x="0" y="19092"/>
                    </a:cubicBezTo>
                    <a:moveTo>
                      <a:pt x="4405" y="50226"/>
                    </a:moveTo>
                    <a:lnTo>
                      <a:pt x="34062" y="50226"/>
                    </a:lnTo>
                    <a:lnTo>
                      <a:pt x="34062" y="144217"/>
                    </a:lnTo>
                    <a:lnTo>
                      <a:pt x="4405" y="144217"/>
                    </a:lnTo>
                    <a:lnTo>
                      <a:pt x="4405" y="50226"/>
                    </a:lnTo>
                    <a:close/>
                  </a:path>
                </a:pathLst>
              </a:custGeom>
              <a:solidFill>
                <a:srgbClr val="005285"/>
              </a:solidFill>
              <a:ln w="2935" cap="flat">
                <a:noFill/>
                <a:prstDash val="solid"/>
                <a:miter/>
              </a:ln>
            </p:spPr>
            <p:txBody>
              <a:bodyPr rtlCol="0" anchor="ctr"/>
              <a:lstStyle/>
              <a:p>
                <a:endParaRPr lang="nl-NL" sz="1349"/>
              </a:p>
            </p:txBody>
          </p:sp>
          <p:sp>
            <p:nvSpPr>
              <p:cNvPr id="95" name="Vrije vorm 94">
                <a:extLst>
                  <a:ext uri="{FF2B5EF4-FFF2-40B4-BE49-F238E27FC236}">
                    <a16:creationId xmlns:a16="http://schemas.microsoft.com/office/drawing/2014/main" id="{45AE99F2-6E1C-2D03-3F03-E85F1237B72C}"/>
                  </a:ext>
                </a:extLst>
              </p:cNvPr>
              <p:cNvSpPr/>
              <p:nvPr/>
            </p:nvSpPr>
            <p:spPr>
              <a:xfrm>
                <a:off x="11127847" y="4360425"/>
                <a:ext cx="96593" cy="99851"/>
              </a:xfrm>
              <a:custGeom>
                <a:avLst/>
                <a:gdLst>
                  <a:gd name="connsiteX0" fmla="*/ 28776 w 96606"/>
                  <a:gd name="connsiteY0" fmla="*/ 56982 h 99864"/>
                  <a:gd name="connsiteX1" fmla="*/ 29951 w 96606"/>
                  <a:gd name="connsiteY1" fmla="*/ 65206 h 99864"/>
                  <a:gd name="connsiteX2" fmla="*/ 33474 w 96606"/>
                  <a:gd name="connsiteY2" fmla="*/ 71961 h 99864"/>
                  <a:gd name="connsiteX3" fmla="*/ 39641 w 96606"/>
                  <a:gd name="connsiteY3" fmla="*/ 76367 h 99864"/>
                  <a:gd name="connsiteX4" fmla="*/ 49331 w 96606"/>
                  <a:gd name="connsiteY4" fmla="*/ 78130 h 99864"/>
                  <a:gd name="connsiteX5" fmla="*/ 61076 w 96606"/>
                  <a:gd name="connsiteY5" fmla="*/ 74899 h 99864"/>
                  <a:gd name="connsiteX6" fmla="*/ 66656 w 96606"/>
                  <a:gd name="connsiteY6" fmla="*/ 67262 h 99864"/>
                  <a:gd name="connsiteX7" fmla="*/ 95432 w 96606"/>
                  <a:gd name="connsiteY7" fmla="*/ 67262 h 99864"/>
                  <a:gd name="connsiteX8" fmla="*/ 91028 w 96606"/>
                  <a:gd name="connsiteY8" fmla="*/ 79892 h 99864"/>
                  <a:gd name="connsiteX9" fmla="*/ 81631 w 96606"/>
                  <a:gd name="connsiteY9" fmla="*/ 90172 h 99864"/>
                  <a:gd name="connsiteX10" fmla="*/ 67830 w 96606"/>
                  <a:gd name="connsiteY10" fmla="*/ 97222 h 99864"/>
                  <a:gd name="connsiteX11" fmla="*/ 49918 w 96606"/>
                  <a:gd name="connsiteY11" fmla="*/ 99865 h 99864"/>
                  <a:gd name="connsiteX12" fmla="*/ 28483 w 96606"/>
                  <a:gd name="connsiteY12" fmla="*/ 96340 h 99864"/>
                  <a:gd name="connsiteX13" fmla="*/ 12920 w 96606"/>
                  <a:gd name="connsiteY13" fmla="*/ 86060 h 99864"/>
                  <a:gd name="connsiteX14" fmla="*/ 3230 w 96606"/>
                  <a:gd name="connsiteY14" fmla="*/ 70199 h 99864"/>
                  <a:gd name="connsiteX15" fmla="*/ 0 w 96606"/>
                  <a:gd name="connsiteY15" fmla="*/ 49932 h 99864"/>
                  <a:gd name="connsiteX16" fmla="*/ 3230 w 96606"/>
                  <a:gd name="connsiteY16" fmla="*/ 30547 h 99864"/>
                  <a:gd name="connsiteX17" fmla="*/ 12626 w 96606"/>
                  <a:gd name="connsiteY17" fmla="*/ 14686 h 99864"/>
                  <a:gd name="connsiteX18" fmla="*/ 27896 w 96606"/>
                  <a:gd name="connsiteY18" fmla="*/ 3819 h 99864"/>
                  <a:gd name="connsiteX19" fmla="*/ 49037 w 96606"/>
                  <a:gd name="connsiteY19" fmla="*/ 0 h 99864"/>
                  <a:gd name="connsiteX20" fmla="*/ 68711 w 96606"/>
                  <a:gd name="connsiteY20" fmla="*/ 3525 h 99864"/>
                  <a:gd name="connsiteX21" fmla="*/ 83687 w 96606"/>
                  <a:gd name="connsiteY21" fmla="*/ 12924 h 99864"/>
                  <a:gd name="connsiteX22" fmla="*/ 93376 w 96606"/>
                  <a:gd name="connsiteY22" fmla="*/ 26729 h 99864"/>
                  <a:gd name="connsiteX23" fmla="*/ 96607 w 96606"/>
                  <a:gd name="connsiteY23" fmla="*/ 43177 h 99864"/>
                  <a:gd name="connsiteX24" fmla="*/ 96607 w 96606"/>
                  <a:gd name="connsiteY24" fmla="*/ 49639 h 99864"/>
                  <a:gd name="connsiteX25" fmla="*/ 95725 w 96606"/>
                  <a:gd name="connsiteY25" fmla="*/ 57275 h 99864"/>
                  <a:gd name="connsiteX26" fmla="*/ 29070 w 96606"/>
                  <a:gd name="connsiteY26" fmla="*/ 57275 h 99864"/>
                  <a:gd name="connsiteX27" fmla="*/ 48743 w 96606"/>
                  <a:gd name="connsiteY27" fmla="*/ 19679 h 99864"/>
                  <a:gd name="connsiteX28" fmla="*/ 34649 w 96606"/>
                  <a:gd name="connsiteY28" fmla="*/ 24673 h 99864"/>
                  <a:gd name="connsiteX29" fmla="*/ 29070 w 96606"/>
                  <a:gd name="connsiteY29" fmla="*/ 39359 h 99864"/>
                  <a:gd name="connsiteX30" fmla="*/ 67830 w 96606"/>
                  <a:gd name="connsiteY30" fmla="*/ 39359 h 99864"/>
                  <a:gd name="connsiteX31" fmla="*/ 62544 w 96606"/>
                  <a:gd name="connsiteY31" fmla="*/ 24966 h 99864"/>
                  <a:gd name="connsiteX32" fmla="*/ 48743 w 96606"/>
                  <a:gd name="connsiteY32" fmla="*/ 19679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606" h="99864">
                    <a:moveTo>
                      <a:pt x="28776" y="56982"/>
                    </a:moveTo>
                    <a:cubicBezTo>
                      <a:pt x="28776" y="59919"/>
                      <a:pt x="29364" y="62563"/>
                      <a:pt x="29951" y="65206"/>
                    </a:cubicBezTo>
                    <a:cubicBezTo>
                      <a:pt x="30538" y="67850"/>
                      <a:pt x="31712" y="69906"/>
                      <a:pt x="33474" y="71961"/>
                    </a:cubicBezTo>
                    <a:cubicBezTo>
                      <a:pt x="34943" y="74018"/>
                      <a:pt x="36998" y="75486"/>
                      <a:pt x="39641" y="76367"/>
                    </a:cubicBezTo>
                    <a:cubicBezTo>
                      <a:pt x="42284" y="77542"/>
                      <a:pt x="45514" y="78130"/>
                      <a:pt x="49331" y="78130"/>
                    </a:cubicBezTo>
                    <a:cubicBezTo>
                      <a:pt x="53148" y="78130"/>
                      <a:pt x="58434" y="76955"/>
                      <a:pt x="61076" y="74899"/>
                    </a:cubicBezTo>
                    <a:cubicBezTo>
                      <a:pt x="63719" y="72843"/>
                      <a:pt x="65481" y="70199"/>
                      <a:pt x="66656" y="67262"/>
                    </a:cubicBezTo>
                    <a:lnTo>
                      <a:pt x="95432" y="67262"/>
                    </a:lnTo>
                    <a:cubicBezTo>
                      <a:pt x="94844" y="71668"/>
                      <a:pt x="93376" y="75780"/>
                      <a:pt x="91028" y="79892"/>
                    </a:cubicBezTo>
                    <a:cubicBezTo>
                      <a:pt x="88678" y="83710"/>
                      <a:pt x="85448" y="87235"/>
                      <a:pt x="81631" y="90172"/>
                    </a:cubicBezTo>
                    <a:cubicBezTo>
                      <a:pt x="77814" y="93109"/>
                      <a:pt x="73116" y="95459"/>
                      <a:pt x="67830" y="97222"/>
                    </a:cubicBezTo>
                    <a:cubicBezTo>
                      <a:pt x="62544" y="98984"/>
                      <a:pt x="56378" y="99865"/>
                      <a:pt x="49918" y="99865"/>
                    </a:cubicBezTo>
                    <a:cubicBezTo>
                      <a:pt x="43458" y="99865"/>
                      <a:pt x="34649" y="98690"/>
                      <a:pt x="28483" y="96340"/>
                    </a:cubicBezTo>
                    <a:cubicBezTo>
                      <a:pt x="22316" y="93991"/>
                      <a:pt x="17030" y="90466"/>
                      <a:pt x="12920" y="86060"/>
                    </a:cubicBezTo>
                    <a:cubicBezTo>
                      <a:pt x="8809" y="81654"/>
                      <a:pt x="5579" y="76367"/>
                      <a:pt x="3230" y="70199"/>
                    </a:cubicBezTo>
                    <a:cubicBezTo>
                      <a:pt x="1174" y="64031"/>
                      <a:pt x="0" y="57275"/>
                      <a:pt x="0" y="49932"/>
                    </a:cubicBezTo>
                    <a:cubicBezTo>
                      <a:pt x="0" y="42589"/>
                      <a:pt x="1174" y="36421"/>
                      <a:pt x="3230" y="30547"/>
                    </a:cubicBezTo>
                    <a:cubicBezTo>
                      <a:pt x="5285" y="24379"/>
                      <a:pt x="8515" y="19386"/>
                      <a:pt x="12626" y="14686"/>
                    </a:cubicBezTo>
                    <a:cubicBezTo>
                      <a:pt x="16737" y="10280"/>
                      <a:pt x="22023" y="6462"/>
                      <a:pt x="27896" y="3819"/>
                    </a:cubicBezTo>
                    <a:cubicBezTo>
                      <a:pt x="34062" y="1175"/>
                      <a:pt x="41109" y="0"/>
                      <a:pt x="49037" y="0"/>
                    </a:cubicBezTo>
                    <a:cubicBezTo>
                      <a:pt x="56965" y="0"/>
                      <a:pt x="62838" y="1175"/>
                      <a:pt x="68711" y="3525"/>
                    </a:cubicBezTo>
                    <a:cubicBezTo>
                      <a:pt x="74584" y="5874"/>
                      <a:pt x="79575" y="9105"/>
                      <a:pt x="83687" y="12924"/>
                    </a:cubicBezTo>
                    <a:cubicBezTo>
                      <a:pt x="87797" y="16742"/>
                      <a:pt x="91028" y="21442"/>
                      <a:pt x="93376" y="26729"/>
                    </a:cubicBezTo>
                    <a:cubicBezTo>
                      <a:pt x="95725" y="32016"/>
                      <a:pt x="96607" y="37596"/>
                      <a:pt x="96607" y="43177"/>
                    </a:cubicBezTo>
                    <a:cubicBezTo>
                      <a:pt x="96607" y="48758"/>
                      <a:pt x="96607" y="47289"/>
                      <a:pt x="96607" y="49639"/>
                    </a:cubicBezTo>
                    <a:cubicBezTo>
                      <a:pt x="96607" y="51989"/>
                      <a:pt x="96313" y="54338"/>
                      <a:pt x="95725" y="57275"/>
                    </a:cubicBezTo>
                    <a:lnTo>
                      <a:pt x="29070" y="57275"/>
                    </a:lnTo>
                    <a:close/>
                    <a:moveTo>
                      <a:pt x="48743" y="19679"/>
                    </a:moveTo>
                    <a:cubicBezTo>
                      <a:pt x="42871" y="19679"/>
                      <a:pt x="38173" y="21442"/>
                      <a:pt x="34649" y="24673"/>
                    </a:cubicBezTo>
                    <a:cubicBezTo>
                      <a:pt x="30832" y="28197"/>
                      <a:pt x="29070" y="32897"/>
                      <a:pt x="29070" y="39359"/>
                    </a:cubicBezTo>
                    <a:lnTo>
                      <a:pt x="67830" y="39359"/>
                    </a:lnTo>
                    <a:cubicBezTo>
                      <a:pt x="67830" y="33191"/>
                      <a:pt x="66069" y="28197"/>
                      <a:pt x="62544" y="24966"/>
                    </a:cubicBezTo>
                    <a:cubicBezTo>
                      <a:pt x="59021" y="21442"/>
                      <a:pt x="54323" y="19679"/>
                      <a:pt x="48743" y="19679"/>
                    </a:cubicBezTo>
                  </a:path>
                </a:pathLst>
              </a:custGeom>
              <a:solidFill>
                <a:srgbClr val="005285"/>
              </a:solidFill>
              <a:ln w="2935" cap="flat">
                <a:noFill/>
                <a:prstDash val="solid"/>
                <a:miter/>
              </a:ln>
            </p:spPr>
            <p:txBody>
              <a:bodyPr rtlCol="0" anchor="ctr"/>
              <a:lstStyle/>
              <a:p>
                <a:endParaRPr lang="nl-NL" sz="1349"/>
              </a:p>
            </p:txBody>
          </p:sp>
          <p:sp>
            <p:nvSpPr>
              <p:cNvPr id="96" name="Vrije vorm 95">
                <a:extLst>
                  <a:ext uri="{FF2B5EF4-FFF2-40B4-BE49-F238E27FC236}">
                    <a16:creationId xmlns:a16="http://schemas.microsoft.com/office/drawing/2014/main" id="{D9D84B39-D0FC-106A-F127-0875BCB00A5E}"/>
                  </a:ext>
                </a:extLst>
              </p:cNvPr>
              <p:cNvSpPr/>
              <p:nvPr/>
            </p:nvSpPr>
            <p:spPr>
              <a:xfrm>
                <a:off x="10258792" y="4544566"/>
                <a:ext cx="105695" cy="100439"/>
              </a:xfrm>
              <a:custGeom>
                <a:avLst/>
                <a:gdLst>
                  <a:gd name="connsiteX0" fmla="*/ 52561 w 105709"/>
                  <a:gd name="connsiteY0" fmla="*/ 100452 h 100452"/>
                  <a:gd name="connsiteX1" fmla="*/ 30538 w 105709"/>
                  <a:gd name="connsiteY1" fmla="*/ 96340 h 100452"/>
                  <a:gd name="connsiteX2" fmla="*/ 14094 w 105709"/>
                  <a:gd name="connsiteY2" fmla="*/ 85473 h 100452"/>
                  <a:gd name="connsiteX3" fmla="*/ 3524 w 105709"/>
                  <a:gd name="connsiteY3" fmla="*/ 69612 h 100452"/>
                  <a:gd name="connsiteX4" fmla="*/ 0 w 105709"/>
                  <a:gd name="connsiteY4" fmla="*/ 50226 h 100452"/>
                  <a:gd name="connsiteX5" fmla="*/ 3524 w 105709"/>
                  <a:gd name="connsiteY5" fmla="*/ 30841 h 100452"/>
                  <a:gd name="connsiteX6" fmla="*/ 14094 w 105709"/>
                  <a:gd name="connsiteY6" fmla="*/ 14980 h 100452"/>
                  <a:gd name="connsiteX7" fmla="*/ 30538 w 105709"/>
                  <a:gd name="connsiteY7" fmla="*/ 4112 h 100452"/>
                  <a:gd name="connsiteX8" fmla="*/ 52561 w 105709"/>
                  <a:gd name="connsiteY8" fmla="*/ 0 h 100452"/>
                  <a:gd name="connsiteX9" fmla="*/ 74878 w 105709"/>
                  <a:gd name="connsiteY9" fmla="*/ 4112 h 100452"/>
                  <a:gd name="connsiteX10" fmla="*/ 91615 w 105709"/>
                  <a:gd name="connsiteY10" fmla="*/ 14980 h 100452"/>
                  <a:gd name="connsiteX11" fmla="*/ 102185 w 105709"/>
                  <a:gd name="connsiteY11" fmla="*/ 30841 h 100452"/>
                  <a:gd name="connsiteX12" fmla="*/ 105710 w 105709"/>
                  <a:gd name="connsiteY12" fmla="*/ 50226 h 100452"/>
                  <a:gd name="connsiteX13" fmla="*/ 102185 w 105709"/>
                  <a:gd name="connsiteY13" fmla="*/ 69612 h 100452"/>
                  <a:gd name="connsiteX14" fmla="*/ 91615 w 105709"/>
                  <a:gd name="connsiteY14" fmla="*/ 85473 h 100452"/>
                  <a:gd name="connsiteX15" fmla="*/ 74878 w 105709"/>
                  <a:gd name="connsiteY15" fmla="*/ 96340 h 100452"/>
                  <a:gd name="connsiteX16" fmla="*/ 52561 w 105709"/>
                  <a:gd name="connsiteY16" fmla="*/ 100452 h 100452"/>
                  <a:gd name="connsiteX17" fmla="*/ 52561 w 105709"/>
                  <a:gd name="connsiteY17" fmla="*/ 74605 h 100452"/>
                  <a:gd name="connsiteX18" fmla="*/ 61957 w 105709"/>
                  <a:gd name="connsiteY18" fmla="*/ 72843 h 100452"/>
                  <a:gd name="connsiteX19" fmla="*/ 69298 w 105709"/>
                  <a:gd name="connsiteY19" fmla="*/ 67556 h 100452"/>
                  <a:gd name="connsiteX20" fmla="*/ 73997 w 105709"/>
                  <a:gd name="connsiteY20" fmla="*/ 59919 h 100452"/>
                  <a:gd name="connsiteX21" fmla="*/ 75758 w 105709"/>
                  <a:gd name="connsiteY21" fmla="*/ 50520 h 100452"/>
                  <a:gd name="connsiteX22" fmla="*/ 73997 w 105709"/>
                  <a:gd name="connsiteY22" fmla="*/ 41121 h 100452"/>
                  <a:gd name="connsiteX23" fmla="*/ 69298 w 105709"/>
                  <a:gd name="connsiteY23" fmla="*/ 33484 h 100452"/>
                  <a:gd name="connsiteX24" fmla="*/ 61957 w 105709"/>
                  <a:gd name="connsiteY24" fmla="*/ 28197 h 100452"/>
                  <a:gd name="connsiteX25" fmla="*/ 52561 w 105709"/>
                  <a:gd name="connsiteY25" fmla="*/ 26141 h 100452"/>
                  <a:gd name="connsiteX26" fmla="*/ 43165 w 105709"/>
                  <a:gd name="connsiteY26" fmla="*/ 28197 h 100452"/>
                  <a:gd name="connsiteX27" fmla="*/ 36117 w 105709"/>
                  <a:gd name="connsiteY27" fmla="*/ 33484 h 100452"/>
                  <a:gd name="connsiteX28" fmla="*/ 31712 w 105709"/>
                  <a:gd name="connsiteY28" fmla="*/ 41121 h 100452"/>
                  <a:gd name="connsiteX29" fmla="*/ 30244 w 105709"/>
                  <a:gd name="connsiteY29" fmla="*/ 50520 h 100452"/>
                  <a:gd name="connsiteX30" fmla="*/ 31712 w 105709"/>
                  <a:gd name="connsiteY30" fmla="*/ 59919 h 100452"/>
                  <a:gd name="connsiteX31" fmla="*/ 36117 w 105709"/>
                  <a:gd name="connsiteY31" fmla="*/ 67556 h 100452"/>
                  <a:gd name="connsiteX32" fmla="*/ 43165 w 105709"/>
                  <a:gd name="connsiteY32" fmla="*/ 72843 h 100452"/>
                  <a:gd name="connsiteX33" fmla="*/ 52561 w 105709"/>
                  <a:gd name="connsiteY33" fmla="*/ 74605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709" h="100452">
                    <a:moveTo>
                      <a:pt x="52561" y="100452"/>
                    </a:moveTo>
                    <a:cubicBezTo>
                      <a:pt x="44339" y="100452"/>
                      <a:pt x="36998" y="98984"/>
                      <a:pt x="30538" y="96340"/>
                    </a:cubicBezTo>
                    <a:cubicBezTo>
                      <a:pt x="24078" y="93697"/>
                      <a:pt x="18499" y="90172"/>
                      <a:pt x="14094" y="85473"/>
                    </a:cubicBezTo>
                    <a:cubicBezTo>
                      <a:pt x="9396" y="81067"/>
                      <a:pt x="6166" y="75780"/>
                      <a:pt x="3524" y="69612"/>
                    </a:cubicBezTo>
                    <a:cubicBezTo>
                      <a:pt x="1174" y="63444"/>
                      <a:pt x="0" y="57275"/>
                      <a:pt x="0" y="50226"/>
                    </a:cubicBezTo>
                    <a:cubicBezTo>
                      <a:pt x="0" y="43177"/>
                      <a:pt x="1174" y="37009"/>
                      <a:pt x="3524" y="30841"/>
                    </a:cubicBezTo>
                    <a:cubicBezTo>
                      <a:pt x="5873" y="24966"/>
                      <a:pt x="9396" y="19679"/>
                      <a:pt x="14094" y="14980"/>
                    </a:cubicBezTo>
                    <a:cubicBezTo>
                      <a:pt x="18793" y="10574"/>
                      <a:pt x="24078" y="6756"/>
                      <a:pt x="30538" y="4112"/>
                    </a:cubicBezTo>
                    <a:cubicBezTo>
                      <a:pt x="36998" y="1469"/>
                      <a:pt x="44339" y="0"/>
                      <a:pt x="52561" y="0"/>
                    </a:cubicBezTo>
                    <a:cubicBezTo>
                      <a:pt x="60783" y="0"/>
                      <a:pt x="68124" y="1469"/>
                      <a:pt x="74878" y="4112"/>
                    </a:cubicBezTo>
                    <a:cubicBezTo>
                      <a:pt x="81338" y="6756"/>
                      <a:pt x="86916" y="10574"/>
                      <a:pt x="91615" y="14980"/>
                    </a:cubicBezTo>
                    <a:cubicBezTo>
                      <a:pt x="96313" y="19386"/>
                      <a:pt x="99543" y="24673"/>
                      <a:pt x="102185" y="30841"/>
                    </a:cubicBezTo>
                    <a:cubicBezTo>
                      <a:pt x="104535" y="37009"/>
                      <a:pt x="105710" y="43177"/>
                      <a:pt x="105710" y="50226"/>
                    </a:cubicBezTo>
                    <a:cubicBezTo>
                      <a:pt x="105710" y="57275"/>
                      <a:pt x="104535" y="63444"/>
                      <a:pt x="102185" y="69612"/>
                    </a:cubicBezTo>
                    <a:cubicBezTo>
                      <a:pt x="99837" y="75486"/>
                      <a:pt x="96313" y="80773"/>
                      <a:pt x="91615" y="85473"/>
                    </a:cubicBezTo>
                    <a:cubicBezTo>
                      <a:pt x="86916" y="89879"/>
                      <a:pt x="81631" y="93697"/>
                      <a:pt x="74878" y="96340"/>
                    </a:cubicBezTo>
                    <a:cubicBezTo>
                      <a:pt x="68417" y="98984"/>
                      <a:pt x="61076" y="100452"/>
                      <a:pt x="52561" y="100452"/>
                    </a:cubicBezTo>
                    <a:moveTo>
                      <a:pt x="52561" y="74605"/>
                    </a:moveTo>
                    <a:cubicBezTo>
                      <a:pt x="56084" y="74605"/>
                      <a:pt x="59021" y="74018"/>
                      <a:pt x="61957" y="72843"/>
                    </a:cubicBezTo>
                    <a:cubicBezTo>
                      <a:pt x="64894" y="71668"/>
                      <a:pt x="67243" y="69905"/>
                      <a:pt x="69298" y="67556"/>
                    </a:cubicBezTo>
                    <a:cubicBezTo>
                      <a:pt x="71353" y="65206"/>
                      <a:pt x="72822" y="62856"/>
                      <a:pt x="73997" y="59919"/>
                    </a:cubicBezTo>
                    <a:cubicBezTo>
                      <a:pt x="75171" y="56982"/>
                      <a:pt x="75758" y="54045"/>
                      <a:pt x="75758" y="50520"/>
                    </a:cubicBezTo>
                    <a:cubicBezTo>
                      <a:pt x="75758" y="46995"/>
                      <a:pt x="75171" y="44058"/>
                      <a:pt x="73997" y="41121"/>
                    </a:cubicBezTo>
                    <a:cubicBezTo>
                      <a:pt x="72822" y="38184"/>
                      <a:pt x="71353" y="35540"/>
                      <a:pt x="69298" y="33484"/>
                    </a:cubicBezTo>
                    <a:cubicBezTo>
                      <a:pt x="67243" y="31428"/>
                      <a:pt x="64894" y="29666"/>
                      <a:pt x="61957" y="28197"/>
                    </a:cubicBezTo>
                    <a:cubicBezTo>
                      <a:pt x="59021" y="27022"/>
                      <a:pt x="56084" y="26141"/>
                      <a:pt x="52561" y="26141"/>
                    </a:cubicBezTo>
                    <a:cubicBezTo>
                      <a:pt x="49037" y="26141"/>
                      <a:pt x="46101" y="26729"/>
                      <a:pt x="43165" y="28197"/>
                    </a:cubicBezTo>
                    <a:cubicBezTo>
                      <a:pt x="40521" y="29372"/>
                      <a:pt x="37879" y="31134"/>
                      <a:pt x="36117" y="33484"/>
                    </a:cubicBezTo>
                    <a:cubicBezTo>
                      <a:pt x="34062" y="35540"/>
                      <a:pt x="32593" y="38184"/>
                      <a:pt x="31712" y="41121"/>
                    </a:cubicBezTo>
                    <a:cubicBezTo>
                      <a:pt x="30538" y="44058"/>
                      <a:pt x="30244" y="47289"/>
                      <a:pt x="30244" y="50520"/>
                    </a:cubicBezTo>
                    <a:cubicBezTo>
                      <a:pt x="30244" y="53751"/>
                      <a:pt x="30832" y="56982"/>
                      <a:pt x="31712" y="59919"/>
                    </a:cubicBezTo>
                    <a:cubicBezTo>
                      <a:pt x="32887" y="62856"/>
                      <a:pt x="34355" y="65500"/>
                      <a:pt x="36117" y="67556"/>
                    </a:cubicBezTo>
                    <a:cubicBezTo>
                      <a:pt x="38173" y="69905"/>
                      <a:pt x="40521" y="71668"/>
                      <a:pt x="43165" y="72843"/>
                    </a:cubicBezTo>
                    <a:cubicBezTo>
                      <a:pt x="45807" y="74018"/>
                      <a:pt x="49037" y="74605"/>
                      <a:pt x="52561" y="74605"/>
                    </a:cubicBezTo>
                  </a:path>
                </a:pathLst>
              </a:custGeom>
              <a:solidFill>
                <a:srgbClr val="005285"/>
              </a:solidFill>
              <a:ln w="2935" cap="flat">
                <a:noFill/>
                <a:prstDash val="solid"/>
                <a:miter/>
              </a:ln>
            </p:spPr>
            <p:txBody>
              <a:bodyPr rtlCol="0" anchor="ctr"/>
              <a:lstStyle/>
              <a:p>
                <a:endParaRPr lang="nl-NL" sz="1349"/>
              </a:p>
            </p:txBody>
          </p:sp>
          <p:sp>
            <p:nvSpPr>
              <p:cNvPr id="97" name="Vrije vorm 96">
                <a:extLst>
                  <a:ext uri="{FF2B5EF4-FFF2-40B4-BE49-F238E27FC236}">
                    <a16:creationId xmlns:a16="http://schemas.microsoft.com/office/drawing/2014/main" id="{22ACE55F-9284-CE2B-9785-63D60DA3A351}"/>
                  </a:ext>
                </a:extLst>
              </p:cNvPr>
              <p:cNvSpPr/>
              <p:nvPr/>
            </p:nvSpPr>
            <p:spPr>
              <a:xfrm>
                <a:off x="10361844" y="4548089"/>
                <a:ext cx="108337" cy="93977"/>
              </a:xfrm>
              <a:custGeom>
                <a:avLst/>
                <a:gdLst>
                  <a:gd name="connsiteX0" fmla="*/ 30832 w 108352"/>
                  <a:gd name="connsiteY0" fmla="*/ 0 h 93990"/>
                  <a:gd name="connsiteX1" fmla="*/ 53736 w 108352"/>
                  <a:gd name="connsiteY1" fmla="*/ 59038 h 93990"/>
                  <a:gd name="connsiteX2" fmla="*/ 76933 w 108352"/>
                  <a:gd name="connsiteY2" fmla="*/ 0 h 93990"/>
                  <a:gd name="connsiteX3" fmla="*/ 108353 w 108352"/>
                  <a:gd name="connsiteY3" fmla="*/ 0 h 93990"/>
                  <a:gd name="connsiteX4" fmla="*/ 65775 w 108352"/>
                  <a:gd name="connsiteY4" fmla="*/ 93991 h 93990"/>
                  <a:gd name="connsiteX5" fmla="*/ 41990 w 108352"/>
                  <a:gd name="connsiteY5" fmla="*/ 93991 h 93990"/>
                  <a:gd name="connsiteX6" fmla="*/ 0 w 108352"/>
                  <a:gd name="connsiteY6" fmla="*/ 0 h 93990"/>
                  <a:gd name="connsiteX7" fmla="*/ 31419 w 108352"/>
                  <a:gd name="connsiteY7" fmla="*/ 0 h 9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352" h="93990">
                    <a:moveTo>
                      <a:pt x="30832" y="0"/>
                    </a:moveTo>
                    <a:lnTo>
                      <a:pt x="53736" y="59038"/>
                    </a:lnTo>
                    <a:lnTo>
                      <a:pt x="76933" y="0"/>
                    </a:lnTo>
                    <a:lnTo>
                      <a:pt x="108353" y="0"/>
                    </a:lnTo>
                    <a:lnTo>
                      <a:pt x="65775" y="93991"/>
                    </a:lnTo>
                    <a:lnTo>
                      <a:pt x="41990" y="93991"/>
                    </a:lnTo>
                    <a:lnTo>
                      <a:pt x="0" y="0"/>
                    </a:lnTo>
                    <a:lnTo>
                      <a:pt x="31419" y="0"/>
                    </a:lnTo>
                    <a:close/>
                  </a:path>
                </a:pathLst>
              </a:custGeom>
              <a:solidFill>
                <a:srgbClr val="005285"/>
              </a:solidFill>
              <a:ln w="2935" cap="flat">
                <a:noFill/>
                <a:prstDash val="solid"/>
                <a:miter/>
              </a:ln>
            </p:spPr>
            <p:txBody>
              <a:bodyPr rtlCol="0" anchor="ctr"/>
              <a:lstStyle/>
              <a:p>
                <a:endParaRPr lang="nl-NL" sz="1349"/>
              </a:p>
            </p:txBody>
          </p:sp>
          <p:sp>
            <p:nvSpPr>
              <p:cNvPr id="98" name="Vrije vorm 97">
                <a:extLst>
                  <a:ext uri="{FF2B5EF4-FFF2-40B4-BE49-F238E27FC236}">
                    <a16:creationId xmlns:a16="http://schemas.microsoft.com/office/drawing/2014/main" id="{06DE89ED-CFBF-5C8E-EFD6-E8421AADE03F}"/>
                  </a:ext>
                </a:extLst>
              </p:cNvPr>
              <p:cNvSpPr/>
              <p:nvPr/>
            </p:nvSpPr>
            <p:spPr>
              <a:xfrm>
                <a:off x="10469889" y="4545445"/>
                <a:ext cx="100117" cy="99851"/>
              </a:xfrm>
              <a:custGeom>
                <a:avLst/>
                <a:gdLst>
                  <a:gd name="connsiteX0" fmla="*/ 29951 w 100130"/>
                  <a:gd name="connsiteY0" fmla="*/ 56982 h 99864"/>
                  <a:gd name="connsiteX1" fmla="*/ 31126 w 100130"/>
                  <a:gd name="connsiteY1" fmla="*/ 65206 h 99864"/>
                  <a:gd name="connsiteX2" fmla="*/ 34649 w 100130"/>
                  <a:gd name="connsiteY2" fmla="*/ 71961 h 99864"/>
                  <a:gd name="connsiteX3" fmla="*/ 41109 w 100130"/>
                  <a:gd name="connsiteY3" fmla="*/ 76367 h 99864"/>
                  <a:gd name="connsiteX4" fmla="*/ 51093 w 100130"/>
                  <a:gd name="connsiteY4" fmla="*/ 78130 h 99864"/>
                  <a:gd name="connsiteX5" fmla="*/ 63132 w 100130"/>
                  <a:gd name="connsiteY5" fmla="*/ 74899 h 99864"/>
                  <a:gd name="connsiteX6" fmla="*/ 68711 w 100130"/>
                  <a:gd name="connsiteY6" fmla="*/ 67262 h 99864"/>
                  <a:gd name="connsiteX7" fmla="*/ 98369 w 100130"/>
                  <a:gd name="connsiteY7" fmla="*/ 67262 h 99864"/>
                  <a:gd name="connsiteX8" fmla="*/ 93670 w 100130"/>
                  <a:gd name="connsiteY8" fmla="*/ 79892 h 99864"/>
                  <a:gd name="connsiteX9" fmla="*/ 83981 w 100130"/>
                  <a:gd name="connsiteY9" fmla="*/ 90172 h 99864"/>
                  <a:gd name="connsiteX10" fmla="*/ 69886 w 100130"/>
                  <a:gd name="connsiteY10" fmla="*/ 97222 h 99864"/>
                  <a:gd name="connsiteX11" fmla="*/ 51387 w 100130"/>
                  <a:gd name="connsiteY11" fmla="*/ 99865 h 99864"/>
                  <a:gd name="connsiteX12" fmla="*/ 29364 w 100130"/>
                  <a:gd name="connsiteY12" fmla="*/ 96340 h 99864"/>
                  <a:gd name="connsiteX13" fmla="*/ 13214 w 100130"/>
                  <a:gd name="connsiteY13" fmla="*/ 86060 h 99864"/>
                  <a:gd name="connsiteX14" fmla="*/ 3230 w 100130"/>
                  <a:gd name="connsiteY14" fmla="*/ 70199 h 99864"/>
                  <a:gd name="connsiteX15" fmla="*/ 0 w 100130"/>
                  <a:gd name="connsiteY15" fmla="*/ 49932 h 99864"/>
                  <a:gd name="connsiteX16" fmla="*/ 3230 w 100130"/>
                  <a:gd name="connsiteY16" fmla="*/ 30547 h 99864"/>
                  <a:gd name="connsiteX17" fmla="*/ 12920 w 100130"/>
                  <a:gd name="connsiteY17" fmla="*/ 14686 h 99864"/>
                  <a:gd name="connsiteX18" fmla="*/ 28777 w 100130"/>
                  <a:gd name="connsiteY18" fmla="*/ 3819 h 99864"/>
                  <a:gd name="connsiteX19" fmla="*/ 50799 w 100130"/>
                  <a:gd name="connsiteY19" fmla="*/ 0 h 99864"/>
                  <a:gd name="connsiteX20" fmla="*/ 71060 w 100130"/>
                  <a:gd name="connsiteY20" fmla="*/ 3525 h 99864"/>
                  <a:gd name="connsiteX21" fmla="*/ 86623 w 100130"/>
                  <a:gd name="connsiteY21" fmla="*/ 12924 h 99864"/>
                  <a:gd name="connsiteX22" fmla="*/ 96607 w 100130"/>
                  <a:gd name="connsiteY22" fmla="*/ 26729 h 99864"/>
                  <a:gd name="connsiteX23" fmla="*/ 100131 w 100130"/>
                  <a:gd name="connsiteY23" fmla="*/ 43177 h 99864"/>
                  <a:gd name="connsiteX24" fmla="*/ 100131 w 100130"/>
                  <a:gd name="connsiteY24" fmla="*/ 49639 h 99864"/>
                  <a:gd name="connsiteX25" fmla="*/ 99250 w 100130"/>
                  <a:gd name="connsiteY25" fmla="*/ 57275 h 99864"/>
                  <a:gd name="connsiteX26" fmla="*/ 30538 w 100130"/>
                  <a:gd name="connsiteY26" fmla="*/ 57275 h 99864"/>
                  <a:gd name="connsiteX27" fmla="*/ 50506 w 100130"/>
                  <a:gd name="connsiteY27" fmla="*/ 19679 h 99864"/>
                  <a:gd name="connsiteX28" fmla="*/ 35824 w 100130"/>
                  <a:gd name="connsiteY28" fmla="*/ 24673 h 99864"/>
                  <a:gd name="connsiteX29" fmla="*/ 29951 w 100130"/>
                  <a:gd name="connsiteY29" fmla="*/ 39359 h 99864"/>
                  <a:gd name="connsiteX30" fmla="*/ 69886 w 100130"/>
                  <a:gd name="connsiteY30" fmla="*/ 39359 h 99864"/>
                  <a:gd name="connsiteX31" fmla="*/ 64600 w 100130"/>
                  <a:gd name="connsiteY31" fmla="*/ 24966 h 99864"/>
                  <a:gd name="connsiteX32" fmla="*/ 50506 w 100130"/>
                  <a:gd name="connsiteY32" fmla="*/ 19679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130" h="99864">
                    <a:moveTo>
                      <a:pt x="29951" y="56982"/>
                    </a:moveTo>
                    <a:cubicBezTo>
                      <a:pt x="29951" y="59919"/>
                      <a:pt x="30538" y="62563"/>
                      <a:pt x="31126" y="65206"/>
                    </a:cubicBezTo>
                    <a:cubicBezTo>
                      <a:pt x="31713" y="67850"/>
                      <a:pt x="33181" y="69906"/>
                      <a:pt x="34649" y="71961"/>
                    </a:cubicBezTo>
                    <a:cubicBezTo>
                      <a:pt x="36411" y="74018"/>
                      <a:pt x="38467" y="75486"/>
                      <a:pt x="41109" y="76367"/>
                    </a:cubicBezTo>
                    <a:cubicBezTo>
                      <a:pt x="43752" y="77542"/>
                      <a:pt x="46982" y="78130"/>
                      <a:pt x="51093" y="78130"/>
                    </a:cubicBezTo>
                    <a:cubicBezTo>
                      <a:pt x="55204" y="78130"/>
                      <a:pt x="60490" y="76955"/>
                      <a:pt x="63132" y="74899"/>
                    </a:cubicBezTo>
                    <a:cubicBezTo>
                      <a:pt x="65775" y="72843"/>
                      <a:pt x="67831" y="70199"/>
                      <a:pt x="68711" y="67262"/>
                    </a:cubicBezTo>
                    <a:lnTo>
                      <a:pt x="98369" y="67262"/>
                    </a:lnTo>
                    <a:cubicBezTo>
                      <a:pt x="97782" y="71668"/>
                      <a:pt x="96019" y="75780"/>
                      <a:pt x="93670" y="79892"/>
                    </a:cubicBezTo>
                    <a:cubicBezTo>
                      <a:pt x="91322" y="84004"/>
                      <a:pt x="88091" y="87235"/>
                      <a:pt x="83981" y="90172"/>
                    </a:cubicBezTo>
                    <a:cubicBezTo>
                      <a:pt x="79869" y="93109"/>
                      <a:pt x="75172" y="95459"/>
                      <a:pt x="69886" y="97222"/>
                    </a:cubicBezTo>
                    <a:cubicBezTo>
                      <a:pt x="64306" y="98984"/>
                      <a:pt x="58140" y="99865"/>
                      <a:pt x="51387" y="99865"/>
                    </a:cubicBezTo>
                    <a:cubicBezTo>
                      <a:pt x="44633" y="99865"/>
                      <a:pt x="35824" y="98690"/>
                      <a:pt x="29364" y="96340"/>
                    </a:cubicBezTo>
                    <a:cubicBezTo>
                      <a:pt x="22904" y="93991"/>
                      <a:pt x="17618" y="90466"/>
                      <a:pt x="13214" y="86060"/>
                    </a:cubicBezTo>
                    <a:cubicBezTo>
                      <a:pt x="8809" y="81654"/>
                      <a:pt x="5579" y="76367"/>
                      <a:pt x="3230" y="70199"/>
                    </a:cubicBezTo>
                    <a:cubicBezTo>
                      <a:pt x="881" y="64031"/>
                      <a:pt x="0" y="57275"/>
                      <a:pt x="0" y="49932"/>
                    </a:cubicBezTo>
                    <a:cubicBezTo>
                      <a:pt x="0" y="42589"/>
                      <a:pt x="1174" y="36421"/>
                      <a:pt x="3230" y="30547"/>
                    </a:cubicBezTo>
                    <a:cubicBezTo>
                      <a:pt x="5286" y="24379"/>
                      <a:pt x="8515" y="19386"/>
                      <a:pt x="12920" y="14686"/>
                    </a:cubicBezTo>
                    <a:cubicBezTo>
                      <a:pt x="17324" y="10280"/>
                      <a:pt x="22610" y="6462"/>
                      <a:pt x="28777" y="3819"/>
                    </a:cubicBezTo>
                    <a:cubicBezTo>
                      <a:pt x="34943" y="1175"/>
                      <a:pt x="42284" y="0"/>
                      <a:pt x="50799" y="0"/>
                    </a:cubicBezTo>
                    <a:cubicBezTo>
                      <a:pt x="59315" y="0"/>
                      <a:pt x="65187" y="1175"/>
                      <a:pt x="71060" y="3525"/>
                    </a:cubicBezTo>
                    <a:cubicBezTo>
                      <a:pt x="77227" y="5874"/>
                      <a:pt x="82219" y="9105"/>
                      <a:pt x="86623" y="12924"/>
                    </a:cubicBezTo>
                    <a:cubicBezTo>
                      <a:pt x="91028" y="16742"/>
                      <a:pt x="94258" y="21442"/>
                      <a:pt x="96607" y="26729"/>
                    </a:cubicBezTo>
                    <a:cubicBezTo>
                      <a:pt x="98956" y="32016"/>
                      <a:pt x="100131" y="37596"/>
                      <a:pt x="100131" y="43177"/>
                    </a:cubicBezTo>
                    <a:cubicBezTo>
                      <a:pt x="100131" y="48758"/>
                      <a:pt x="100131" y="47289"/>
                      <a:pt x="100131" y="49639"/>
                    </a:cubicBezTo>
                    <a:cubicBezTo>
                      <a:pt x="100131" y="51989"/>
                      <a:pt x="99837" y="54338"/>
                      <a:pt x="99250" y="57275"/>
                    </a:cubicBezTo>
                    <a:lnTo>
                      <a:pt x="30538" y="57275"/>
                    </a:lnTo>
                    <a:close/>
                    <a:moveTo>
                      <a:pt x="50506" y="19679"/>
                    </a:moveTo>
                    <a:cubicBezTo>
                      <a:pt x="44633" y="19679"/>
                      <a:pt x="39641" y="21442"/>
                      <a:pt x="35824" y="24673"/>
                    </a:cubicBezTo>
                    <a:cubicBezTo>
                      <a:pt x="32006" y="28197"/>
                      <a:pt x="29951" y="32897"/>
                      <a:pt x="29951" y="39359"/>
                    </a:cubicBezTo>
                    <a:lnTo>
                      <a:pt x="69886" y="39359"/>
                    </a:lnTo>
                    <a:cubicBezTo>
                      <a:pt x="69886" y="33191"/>
                      <a:pt x="68124" y="28197"/>
                      <a:pt x="64600" y="24966"/>
                    </a:cubicBezTo>
                    <a:cubicBezTo>
                      <a:pt x="61077" y="21442"/>
                      <a:pt x="56085" y="19679"/>
                      <a:pt x="50506" y="19679"/>
                    </a:cubicBezTo>
                  </a:path>
                </a:pathLst>
              </a:custGeom>
              <a:solidFill>
                <a:srgbClr val="005285"/>
              </a:solidFill>
              <a:ln w="2935" cap="flat">
                <a:noFill/>
                <a:prstDash val="solid"/>
                <a:miter/>
              </a:ln>
            </p:spPr>
            <p:txBody>
              <a:bodyPr rtlCol="0" anchor="ctr"/>
              <a:lstStyle/>
              <a:p>
                <a:endParaRPr lang="nl-NL" sz="1349"/>
              </a:p>
            </p:txBody>
          </p:sp>
          <p:sp>
            <p:nvSpPr>
              <p:cNvPr id="99" name="Vrije vorm 98">
                <a:extLst>
                  <a:ext uri="{FF2B5EF4-FFF2-40B4-BE49-F238E27FC236}">
                    <a16:creationId xmlns:a16="http://schemas.microsoft.com/office/drawing/2014/main" id="{4809B136-0E0D-BDC1-DFC9-0F702A987139}"/>
                  </a:ext>
                </a:extLst>
              </p:cNvPr>
              <p:cNvSpPr/>
              <p:nvPr/>
            </p:nvSpPr>
            <p:spPr>
              <a:xfrm>
                <a:off x="10587329" y="4545152"/>
                <a:ext cx="67821" cy="97208"/>
              </a:xfrm>
              <a:custGeom>
                <a:avLst/>
                <a:gdLst>
                  <a:gd name="connsiteX0" fmla="*/ 67537 w 67830"/>
                  <a:gd name="connsiteY0" fmla="*/ 29078 h 97221"/>
                  <a:gd name="connsiteX1" fmla="*/ 62251 w 67830"/>
                  <a:gd name="connsiteY1" fmla="*/ 27903 h 97221"/>
                  <a:gd name="connsiteX2" fmla="*/ 56965 w 67830"/>
                  <a:gd name="connsiteY2" fmla="*/ 27903 h 97221"/>
                  <a:gd name="connsiteX3" fmla="*/ 37292 w 67830"/>
                  <a:gd name="connsiteY3" fmla="*/ 35246 h 97221"/>
                  <a:gd name="connsiteX4" fmla="*/ 29951 w 67830"/>
                  <a:gd name="connsiteY4" fmla="*/ 59919 h 97221"/>
                  <a:gd name="connsiteX5" fmla="*/ 29951 w 67830"/>
                  <a:gd name="connsiteY5" fmla="*/ 97221 h 97221"/>
                  <a:gd name="connsiteX6" fmla="*/ 0 w 67830"/>
                  <a:gd name="connsiteY6" fmla="*/ 97221 h 97221"/>
                  <a:gd name="connsiteX7" fmla="*/ 0 w 67830"/>
                  <a:gd name="connsiteY7" fmla="*/ 1762 h 97221"/>
                  <a:gd name="connsiteX8" fmla="*/ 29951 w 67830"/>
                  <a:gd name="connsiteY8" fmla="*/ 1762 h 97221"/>
                  <a:gd name="connsiteX9" fmla="*/ 29951 w 67830"/>
                  <a:gd name="connsiteY9" fmla="*/ 17036 h 97221"/>
                  <a:gd name="connsiteX10" fmla="*/ 41109 w 67830"/>
                  <a:gd name="connsiteY10" fmla="*/ 5287 h 97221"/>
                  <a:gd name="connsiteX11" fmla="*/ 58728 w 67830"/>
                  <a:gd name="connsiteY11" fmla="*/ 0 h 97221"/>
                  <a:gd name="connsiteX12" fmla="*/ 67831 w 67830"/>
                  <a:gd name="connsiteY12" fmla="*/ 1469 h 97221"/>
                  <a:gd name="connsiteX13" fmla="*/ 67831 w 67830"/>
                  <a:gd name="connsiteY13" fmla="*/ 29078 h 9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830" h="97221">
                    <a:moveTo>
                      <a:pt x="67537" y="29078"/>
                    </a:moveTo>
                    <a:cubicBezTo>
                      <a:pt x="65481" y="28491"/>
                      <a:pt x="63719" y="28197"/>
                      <a:pt x="62251" y="27903"/>
                    </a:cubicBezTo>
                    <a:cubicBezTo>
                      <a:pt x="60783" y="27903"/>
                      <a:pt x="59021" y="27903"/>
                      <a:pt x="56965" y="27903"/>
                    </a:cubicBezTo>
                    <a:cubicBezTo>
                      <a:pt x="48744" y="27903"/>
                      <a:pt x="42284" y="30253"/>
                      <a:pt x="37292" y="35246"/>
                    </a:cubicBezTo>
                    <a:cubicBezTo>
                      <a:pt x="32300" y="40240"/>
                      <a:pt x="29951" y="48464"/>
                      <a:pt x="29951" y="59919"/>
                    </a:cubicBezTo>
                    <a:lnTo>
                      <a:pt x="29951" y="97221"/>
                    </a:lnTo>
                    <a:lnTo>
                      <a:pt x="0" y="97221"/>
                    </a:lnTo>
                    <a:lnTo>
                      <a:pt x="0" y="1762"/>
                    </a:lnTo>
                    <a:lnTo>
                      <a:pt x="29951" y="1762"/>
                    </a:lnTo>
                    <a:lnTo>
                      <a:pt x="29951" y="17036"/>
                    </a:lnTo>
                    <a:cubicBezTo>
                      <a:pt x="32300" y="12630"/>
                      <a:pt x="35824" y="8518"/>
                      <a:pt x="41109" y="5287"/>
                    </a:cubicBezTo>
                    <a:cubicBezTo>
                      <a:pt x="46395" y="1762"/>
                      <a:pt x="52268" y="0"/>
                      <a:pt x="58728" y="0"/>
                    </a:cubicBezTo>
                    <a:cubicBezTo>
                      <a:pt x="65187" y="0"/>
                      <a:pt x="65187" y="587"/>
                      <a:pt x="67831" y="1469"/>
                    </a:cubicBezTo>
                    <a:lnTo>
                      <a:pt x="67831" y="29078"/>
                    </a:lnTo>
                    <a:close/>
                  </a:path>
                </a:pathLst>
              </a:custGeom>
              <a:solidFill>
                <a:srgbClr val="005285"/>
              </a:solidFill>
              <a:ln w="2935" cap="flat">
                <a:noFill/>
                <a:prstDash val="solid"/>
                <a:miter/>
              </a:ln>
            </p:spPr>
            <p:txBody>
              <a:bodyPr rtlCol="0" anchor="ctr"/>
              <a:lstStyle/>
              <a:p>
                <a:endParaRPr lang="nl-NL" sz="1349"/>
              </a:p>
            </p:txBody>
          </p:sp>
          <p:sp>
            <p:nvSpPr>
              <p:cNvPr id="100" name="Vrije vorm 99">
                <a:extLst>
                  <a:ext uri="{FF2B5EF4-FFF2-40B4-BE49-F238E27FC236}">
                    <a16:creationId xmlns:a16="http://schemas.microsoft.com/office/drawing/2014/main" id="{F67148D3-EFBB-F02C-84B1-935F2A868A46}"/>
                  </a:ext>
                </a:extLst>
              </p:cNvPr>
              <p:cNvSpPr/>
              <p:nvPr/>
            </p:nvSpPr>
            <p:spPr>
              <a:xfrm>
                <a:off x="10660729" y="4503745"/>
                <a:ext cx="102760" cy="140967"/>
              </a:xfrm>
              <a:custGeom>
                <a:avLst/>
                <a:gdLst>
                  <a:gd name="connsiteX0" fmla="*/ 73409 w 102773"/>
                  <a:gd name="connsiteY0" fmla="*/ 125418 h 140985"/>
                  <a:gd name="connsiteX1" fmla="*/ 68711 w 102773"/>
                  <a:gd name="connsiteY1" fmla="*/ 131587 h 140985"/>
                  <a:gd name="connsiteX2" fmla="*/ 61958 w 102773"/>
                  <a:gd name="connsiteY2" fmla="*/ 136580 h 140985"/>
                  <a:gd name="connsiteX3" fmla="*/ 53736 w 102773"/>
                  <a:gd name="connsiteY3" fmla="*/ 139811 h 140985"/>
                  <a:gd name="connsiteX4" fmla="*/ 44927 w 102773"/>
                  <a:gd name="connsiteY4" fmla="*/ 140986 h 140985"/>
                  <a:gd name="connsiteX5" fmla="*/ 26721 w 102773"/>
                  <a:gd name="connsiteY5" fmla="*/ 137167 h 140985"/>
                  <a:gd name="connsiteX6" fmla="*/ 12333 w 102773"/>
                  <a:gd name="connsiteY6" fmla="*/ 126593 h 140985"/>
                  <a:gd name="connsiteX7" fmla="*/ 3230 w 102773"/>
                  <a:gd name="connsiteY7" fmla="*/ 110732 h 140985"/>
                  <a:gd name="connsiteX8" fmla="*/ 0 w 102773"/>
                  <a:gd name="connsiteY8" fmla="*/ 90759 h 140985"/>
                  <a:gd name="connsiteX9" fmla="*/ 3230 w 102773"/>
                  <a:gd name="connsiteY9" fmla="*/ 70787 h 140985"/>
                  <a:gd name="connsiteX10" fmla="*/ 12333 w 102773"/>
                  <a:gd name="connsiteY10" fmla="*/ 54926 h 140985"/>
                  <a:gd name="connsiteX11" fmla="*/ 26721 w 102773"/>
                  <a:gd name="connsiteY11" fmla="*/ 44352 h 140985"/>
                  <a:gd name="connsiteX12" fmla="*/ 44927 w 102773"/>
                  <a:gd name="connsiteY12" fmla="*/ 40533 h 140985"/>
                  <a:gd name="connsiteX13" fmla="*/ 53736 w 102773"/>
                  <a:gd name="connsiteY13" fmla="*/ 41708 h 140985"/>
                  <a:gd name="connsiteX14" fmla="*/ 61958 w 102773"/>
                  <a:gd name="connsiteY14" fmla="*/ 45233 h 140985"/>
                  <a:gd name="connsiteX15" fmla="*/ 68711 w 102773"/>
                  <a:gd name="connsiteY15" fmla="*/ 50520 h 140985"/>
                  <a:gd name="connsiteX16" fmla="*/ 73409 w 102773"/>
                  <a:gd name="connsiteY16" fmla="*/ 56688 h 140985"/>
                  <a:gd name="connsiteX17" fmla="*/ 73409 w 102773"/>
                  <a:gd name="connsiteY17" fmla="*/ 0 h 140985"/>
                  <a:gd name="connsiteX18" fmla="*/ 102773 w 102773"/>
                  <a:gd name="connsiteY18" fmla="*/ 0 h 140985"/>
                  <a:gd name="connsiteX19" fmla="*/ 102773 w 102773"/>
                  <a:gd name="connsiteY19" fmla="*/ 138636 h 140985"/>
                  <a:gd name="connsiteX20" fmla="*/ 73409 w 102773"/>
                  <a:gd name="connsiteY20" fmla="*/ 138636 h 140985"/>
                  <a:gd name="connsiteX21" fmla="*/ 73409 w 102773"/>
                  <a:gd name="connsiteY21" fmla="*/ 125125 h 140985"/>
                  <a:gd name="connsiteX22" fmla="*/ 51387 w 102773"/>
                  <a:gd name="connsiteY22" fmla="*/ 115432 h 140985"/>
                  <a:gd name="connsiteX23" fmla="*/ 60490 w 102773"/>
                  <a:gd name="connsiteY23" fmla="*/ 113376 h 140985"/>
                  <a:gd name="connsiteX24" fmla="*/ 67243 w 102773"/>
                  <a:gd name="connsiteY24" fmla="*/ 108089 h 140985"/>
                  <a:gd name="connsiteX25" fmla="*/ 71941 w 102773"/>
                  <a:gd name="connsiteY25" fmla="*/ 100452 h 140985"/>
                  <a:gd name="connsiteX26" fmla="*/ 73703 w 102773"/>
                  <a:gd name="connsiteY26" fmla="*/ 91053 h 140985"/>
                  <a:gd name="connsiteX27" fmla="*/ 71941 w 102773"/>
                  <a:gd name="connsiteY27" fmla="*/ 81654 h 140985"/>
                  <a:gd name="connsiteX28" fmla="*/ 67243 w 102773"/>
                  <a:gd name="connsiteY28" fmla="*/ 74017 h 140985"/>
                  <a:gd name="connsiteX29" fmla="*/ 60490 w 102773"/>
                  <a:gd name="connsiteY29" fmla="*/ 68730 h 140985"/>
                  <a:gd name="connsiteX30" fmla="*/ 51387 w 102773"/>
                  <a:gd name="connsiteY30" fmla="*/ 66674 h 140985"/>
                  <a:gd name="connsiteX31" fmla="*/ 42284 w 102773"/>
                  <a:gd name="connsiteY31" fmla="*/ 68730 h 140985"/>
                  <a:gd name="connsiteX32" fmla="*/ 35530 w 102773"/>
                  <a:gd name="connsiteY32" fmla="*/ 74017 h 140985"/>
                  <a:gd name="connsiteX33" fmla="*/ 31126 w 102773"/>
                  <a:gd name="connsiteY33" fmla="*/ 81654 h 140985"/>
                  <a:gd name="connsiteX34" fmla="*/ 29364 w 102773"/>
                  <a:gd name="connsiteY34" fmla="*/ 91053 h 140985"/>
                  <a:gd name="connsiteX35" fmla="*/ 31126 w 102773"/>
                  <a:gd name="connsiteY35" fmla="*/ 100452 h 140985"/>
                  <a:gd name="connsiteX36" fmla="*/ 35530 w 102773"/>
                  <a:gd name="connsiteY36" fmla="*/ 108089 h 140985"/>
                  <a:gd name="connsiteX37" fmla="*/ 42284 w 102773"/>
                  <a:gd name="connsiteY37" fmla="*/ 113376 h 140985"/>
                  <a:gd name="connsiteX38" fmla="*/ 51387 w 102773"/>
                  <a:gd name="connsiteY38" fmla="*/ 115432 h 14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2773" h="140985">
                    <a:moveTo>
                      <a:pt x="73409" y="125418"/>
                    </a:moveTo>
                    <a:cubicBezTo>
                      <a:pt x="72235" y="127768"/>
                      <a:pt x="70767" y="129824"/>
                      <a:pt x="68711" y="131587"/>
                    </a:cubicBezTo>
                    <a:cubicBezTo>
                      <a:pt x="66656" y="133643"/>
                      <a:pt x="64600" y="135111"/>
                      <a:pt x="61958" y="136580"/>
                    </a:cubicBezTo>
                    <a:cubicBezTo>
                      <a:pt x="59609" y="138049"/>
                      <a:pt x="56672" y="138930"/>
                      <a:pt x="53736" y="139811"/>
                    </a:cubicBezTo>
                    <a:cubicBezTo>
                      <a:pt x="50799" y="140692"/>
                      <a:pt x="47863" y="140986"/>
                      <a:pt x="44927" y="140986"/>
                    </a:cubicBezTo>
                    <a:cubicBezTo>
                      <a:pt x="38173" y="140986"/>
                      <a:pt x="32006" y="139811"/>
                      <a:pt x="26721" y="137167"/>
                    </a:cubicBezTo>
                    <a:cubicBezTo>
                      <a:pt x="21142" y="134524"/>
                      <a:pt x="16444" y="130999"/>
                      <a:pt x="12333" y="126593"/>
                    </a:cubicBezTo>
                    <a:cubicBezTo>
                      <a:pt x="8222" y="122188"/>
                      <a:pt x="5286" y="116901"/>
                      <a:pt x="3230" y="110732"/>
                    </a:cubicBezTo>
                    <a:cubicBezTo>
                      <a:pt x="1174" y="104564"/>
                      <a:pt x="0" y="98102"/>
                      <a:pt x="0" y="90759"/>
                    </a:cubicBezTo>
                    <a:cubicBezTo>
                      <a:pt x="0" y="83416"/>
                      <a:pt x="1174" y="76955"/>
                      <a:pt x="3230" y="70787"/>
                    </a:cubicBezTo>
                    <a:cubicBezTo>
                      <a:pt x="5286" y="64618"/>
                      <a:pt x="8515" y="59331"/>
                      <a:pt x="12333" y="54926"/>
                    </a:cubicBezTo>
                    <a:cubicBezTo>
                      <a:pt x="16444" y="50520"/>
                      <a:pt x="21142" y="46995"/>
                      <a:pt x="26721" y="44352"/>
                    </a:cubicBezTo>
                    <a:cubicBezTo>
                      <a:pt x="32300" y="41708"/>
                      <a:pt x="38467" y="40533"/>
                      <a:pt x="44927" y="40533"/>
                    </a:cubicBezTo>
                    <a:cubicBezTo>
                      <a:pt x="51387" y="40533"/>
                      <a:pt x="50799" y="40827"/>
                      <a:pt x="53736" y="41708"/>
                    </a:cubicBezTo>
                    <a:cubicBezTo>
                      <a:pt x="56672" y="42589"/>
                      <a:pt x="59315" y="43764"/>
                      <a:pt x="61958" y="45233"/>
                    </a:cubicBezTo>
                    <a:cubicBezTo>
                      <a:pt x="64600" y="46701"/>
                      <a:pt x="66656" y="48464"/>
                      <a:pt x="68711" y="50520"/>
                    </a:cubicBezTo>
                    <a:cubicBezTo>
                      <a:pt x="70767" y="52576"/>
                      <a:pt x="72235" y="54632"/>
                      <a:pt x="73409" y="56688"/>
                    </a:cubicBezTo>
                    <a:lnTo>
                      <a:pt x="73409" y="0"/>
                    </a:lnTo>
                    <a:lnTo>
                      <a:pt x="102773" y="0"/>
                    </a:lnTo>
                    <a:lnTo>
                      <a:pt x="102773" y="138636"/>
                    </a:lnTo>
                    <a:lnTo>
                      <a:pt x="73409" y="138636"/>
                    </a:lnTo>
                    <a:lnTo>
                      <a:pt x="73409" y="125125"/>
                    </a:lnTo>
                    <a:close/>
                    <a:moveTo>
                      <a:pt x="51387" y="115432"/>
                    </a:moveTo>
                    <a:cubicBezTo>
                      <a:pt x="54617" y="115432"/>
                      <a:pt x="57847" y="114845"/>
                      <a:pt x="60490" y="113376"/>
                    </a:cubicBezTo>
                    <a:cubicBezTo>
                      <a:pt x="63132" y="111907"/>
                      <a:pt x="65481" y="110439"/>
                      <a:pt x="67243" y="108089"/>
                    </a:cubicBezTo>
                    <a:cubicBezTo>
                      <a:pt x="69299" y="106033"/>
                      <a:pt x="70767" y="103389"/>
                      <a:pt x="71941" y="100452"/>
                    </a:cubicBezTo>
                    <a:cubicBezTo>
                      <a:pt x="73116" y="97515"/>
                      <a:pt x="73703" y="94284"/>
                      <a:pt x="73703" y="91053"/>
                    </a:cubicBezTo>
                    <a:cubicBezTo>
                      <a:pt x="73703" y="87822"/>
                      <a:pt x="73116" y="84591"/>
                      <a:pt x="71941" y="81654"/>
                    </a:cubicBezTo>
                    <a:cubicBezTo>
                      <a:pt x="70767" y="78717"/>
                      <a:pt x="69299" y="76073"/>
                      <a:pt x="67243" y="74017"/>
                    </a:cubicBezTo>
                    <a:cubicBezTo>
                      <a:pt x="65481" y="71668"/>
                      <a:pt x="63132" y="69905"/>
                      <a:pt x="60490" y="68730"/>
                    </a:cubicBezTo>
                    <a:cubicBezTo>
                      <a:pt x="57847" y="67556"/>
                      <a:pt x="54910" y="66674"/>
                      <a:pt x="51387" y="66674"/>
                    </a:cubicBezTo>
                    <a:cubicBezTo>
                      <a:pt x="47863" y="66674"/>
                      <a:pt x="44927" y="67262"/>
                      <a:pt x="42284" y="68730"/>
                    </a:cubicBezTo>
                    <a:cubicBezTo>
                      <a:pt x="39641" y="70199"/>
                      <a:pt x="37292" y="71961"/>
                      <a:pt x="35530" y="74017"/>
                    </a:cubicBezTo>
                    <a:cubicBezTo>
                      <a:pt x="33474" y="76367"/>
                      <a:pt x="32006" y="78717"/>
                      <a:pt x="31126" y="81654"/>
                    </a:cubicBezTo>
                    <a:cubicBezTo>
                      <a:pt x="29951" y="84591"/>
                      <a:pt x="29364" y="87529"/>
                      <a:pt x="29364" y="91053"/>
                    </a:cubicBezTo>
                    <a:cubicBezTo>
                      <a:pt x="29364" y="94578"/>
                      <a:pt x="29951" y="97515"/>
                      <a:pt x="31126" y="100452"/>
                    </a:cubicBezTo>
                    <a:cubicBezTo>
                      <a:pt x="32300" y="103389"/>
                      <a:pt x="33768" y="106033"/>
                      <a:pt x="35530" y="108089"/>
                    </a:cubicBezTo>
                    <a:cubicBezTo>
                      <a:pt x="37292" y="110145"/>
                      <a:pt x="39641" y="111907"/>
                      <a:pt x="42284" y="113376"/>
                    </a:cubicBezTo>
                    <a:cubicBezTo>
                      <a:pt x="44927" y="114551"/>
                      <a:pt x="47863" y="115432"/>
                      <a:pt x="51387" y="115432"/>
                    </a:cubicBezTo>
                  </a:path>
                </a:pathLst>
              </a:custGeom>
              <a:solidFill>
                <a:srgbClr val="005285"/>
              </a:solidFill>
              <a:ln w="2935" cap="flat">
                <a:noFill/>
                <a:prstDash val="solid"/>
                <a:miter/>
              </a:ln>
            </p:spPr>
            <p:txBody>
              <a:bodyPr rtlCol="0" anchor="ctr"/>
              <a:lstStyle/>
              <a:p>
                <a:endParaRPr lang="nl-NL" sz="1349"/>
              </a:p>
            </p:txBody>
          </p:sp>
          <p:sp>
            <p:nvSpPr>
              <p:cNvPr id="101" name="Vrije vorm 100">
                <a:extLst>
                  <a:ext uri="{FF2B5EF4-FFF2-40B4-BE49-F238E27FC236}">
                    <a16:creationId xmlns:a16="http://schemas.microsoft.com/office/drawing/2014/main" id="{05F75795-761E-932C-AE87-4D658B01D2E2}"/>
                  </a:ext>
                </a:extLst>
              </p:cNvPr>
              <p:cNvSpPr/>
              <p:nvPr/>
            </p:nvSpPr>
            <p:spPr>
              <a:xfrm>
                <a:off x="10789912" y="4545152"/>
                <a:ext cx="67821" cy="97208"/>
              </a:xfrm>
              <a:custGeom>
                <a:avLst/>
                <a:gdLst>
                  <a:gd name="connsiteX0" fmla="*/ 67537 w 67830"/>
                  <a:gd name="connsiteY0" fmla="*/ 29078 h 97221"/>
                  <a:gd name="connsiteX1" fmla="*/ 62251 w 67830"/>
                  <a:gd name="connsiteY1" fmla="*/ 27903 h 97221"/>
                  <a:gd name="connsiteX2" fmla="*/ 56965 w 67830"/>
                  <a:gd name="connsiteY2" fmla="*/ 27903 h 97221"/>
                  <a:gd name="connsiteX3" fmla="*/ 37292 w 67830"/>
                  <a:gd name="connsiteY3" fmla="*/ 35246 h 97221"/>
                  <a:gd name="connsiteX4" fmla="*/ 29951 w 67830"/>
                  <a:gd name="connsiteY4" fmla="*/ 59919 h 97221"/>
                  <a:gd name="connsiteX5" fmla="*/ 29951 w 67830"/>
                  <a:gd name="connsiteY5" fmla="*/ 97221 h 97221"/>
                  <a:gd name="connsiteX6" fmla="*/ 0 w 67830"/>
                  <a:gd name="connsiteY6" fmla="*/ 97221 h 97221"/>
                  <a:gd name="connsiteX7" fmla="*/ 0 w 67830"/>
                  <a:gd name="connsiteY7" fmla="*/ 1762 h 97221"/>
                  <a:gd name="connsiteX8" fmla="*/ 29951 w 67830"/>
                  <a:gd name="connsiteY8" fmla="*/ 1762 h 97221"/>
                  <a:gd name="connsiteX9" fmla="*/ 29951 w 67830"/>
                  <a:gd name="connsiteY9" fmla="*/ 17036 h 97221"/>
                  <a:gd name="connsiteX10" fmla="*/ 41109 w 67830"/>
                  <a:gd name="connsiteY10" fmla="*/ 5287 h 97221"/>
                  <a:gd name="connsiteX11" fmla="*/ 58728 w 67830"/>
                  <a:gd name="connsiteY11" fmla="*/ 0 h 97221"/>
                  <a:gd name="connsiteX12" fmla="*/ 67831 w 67830"/>
                  <a:gd name="connsiteY12" fmla="*/ 1469 h 97221"/>
                  <a:gd name="connsiteX13" fmla="*/ 67831 w 67830"/>
                  <a:gd name="connsiteY13" fmla="*/ 29078 h 9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830" h="97221">
                    <a:moveTo>
                      <a:pt x="67537" y="29078"/>
                    </a:moveTo>
                    <a:cubicBezTo>
                      <a:pt x="65481" y="28491"/>
                      <a:pt x="63719" y="28197"/>
                      <a:pt x="62251" y="27903"/>
                    </a:cubicBezTo>
                    <a:cubicBezTo>
                      <a:pt x="60783" y="27903"/>
                      <a:pt x="59021" y="27903"/>
                      <a:pt x="56965" y="27903"/>
                    </a:cubicBezTo>
                    <a:cubicBezTo>
                      <a:pt x="48744" y="27903"/>
                      <a:pt x="42284" y="30253"/>
                      <a:pt x="37292" y="35246"/>
                    </a:cubicBezTo>
                    <a:cubicBezTo>
                      <a:pt x="32300" y="40240"/>
                      <a:pt x="29951" y="48464"/>
                      <a:pt x="29951" y="59919"/>
                    </a:cubicBezTo>
                    <a:lnTo>
                      <a:pt x="29951" y="97221"/>
                    </a:lnTo>
                    <a:lnTo>
                      <a:pt x="0" y="97221"/>
                    </a:lnTo>
                    <a:lnTo>
                      <a:pt x="0" y="1762"/>
                    </a:lnTo>
                    <a:lnTo>
                      <a:pt x="29951" y="1762"/>
                    </a:lnTo>
                    <a:lnTo>
                      <a:pt x="29951" y="17036"/>
                    </a:lnTo>
                    <a:cubicBezTo>
                      <a:pt x="32300" y="12630"/>
                      <a:pt x="35824" y="8518"/>
                      <a:pt x="41109" y="5287"/>
                    </a:cubicBezTo>
                    <a:cubicBezTo>
                      <a:pt x="46395" y="1762"/>
                      <a:pt x="52268" y="0"/>
                      <a:pt x="58728" y="0"/>
                    </a:cubicBezTo>
                    <a:cubicBezTo>
                      <a:pt x="65187" y="0"/>
                      <a:pt x="65187" y="587"/>
                      <a:pt x="67831" y="1469"/>
                    </a:cubicBezTo>
                    <a:lnTo>
                      <a:pt x="67831" y="29078"/>
                    </a:lnTo>
                    <a:close/>
                  </a:path>
                </a:pathLst>
              </a:custGeom>
              <a:solidFill>
                <a:srgbClr val="005285"/>
              </a:solidFill>
              <a:ln w="2935" cap="flat">
                <a:noFill/>
                <a:prstDash val="solid"/>
                <a:miter/>
              </a:ln>
            </p:spPr>
            <p:txBody>
              <a:bodyPr rtlCol="0" anchor="ctr"/>
              <a:lstStyle/>
              <a:p>
                <a:endParaRPr lang="nl-NL" sz="1349"/>
              </a:p>
            </p:txBody>
          </p:sp>
          <p:sp>
            <p:nvSpPr>
              <p:cNvPr id="102" name="Vrije vorm 101">
                <a:extLst>
                  <a:ext uri="{FF2B5EF4-FFF2-40B4-BE49-F238E27FC236}">
                    <a16:creationId xmlns:a16="http://schemas.microsoft.com/office/drawing/2014/main" id="{46D81C61-0C7F-A090-24EF-F1B24C1678F7}"/>
                  </a:ext>
                </a:extLst>
              </p:cNvPr>
              <p:cNvSpPr/>
              <p:nvPr/>
            </p:nvSpPr>
            <p:spPr>
              <a:xfrm>
                <a:off x="10860671" y="4544271"/>
                <a:ext cx="105401" cy="100439"/>
              </a:xfrm>
              <a:custGeom>
                <a:avLst/>
                <a:gdLst>
                  <a:gd name="connsiteX0" fmla="*/ 105416 w 105415"/>
                  <a:gd name="connsiteY0" fmla="*/ 3231 h 100452"/>
                  <a:gd name="connsiteX1" fmla="*/ 105416 w 105415"/>
                  <a:gd name="connsiteY1" fmla="*/ 98396 h 100452"/>
                  <a:gd name="connsiteX2" fmla="*/ 75171 w 105415"/>
                  <a:gd name="connsiteY2" fmla="*/ 98396 h 100452"/>
                  <a:gd name="connsiteX3" fmla="*/ 75171 w 105415"/>
                  <a:gd name="connsiteY3" fmla="*/ 84885 h 100452"/>
                  <a:gd name="connsiteX4" fmla="*/ 70473 w 105415"/>
                  <a:gd name="connsiteY4" fmla="*/ 91053 h 100452"/>
                  <a:gd name="connsiteX5" fmla="*/ 63719 w 105415"/>
                  <a:gd name="connsiteY5" fmla="*/ 96047 h 100452"/>
                  <a:gd name="connsiteX6" fmla="*/ 55203 w 105415"/>
                  <a:gd name="connsiteY6" fmla="*/ 99277 h 100452"/>
                  <a:gd name="connsiteX7" fmla="*/ 46101 w 105415"/>
                  <a:gd name="connsiteY7" fmla="*/ 100452 h 100452"/>
                  <a:gd name="connsiteX8" fmla="*/ 27308 w 105415"/>
                  <a:gd name="connsiteY8" fmla="*/ 96634 h 100452"/>
                  <a:gd name="connsiteX9" fmla="*/ 12626 w 105415"/>
                  <a:gd name="connsiteY9" fmla="*/ 86060 h 100452"/>
                  <a:gd name="connsiteX10" fmla="*/ 3230 w 105415"/>
                  <a:gd name="connsiteY10" fmla="*/ 70199 h 100452"/>
                  <a:gd name="connsiteX11" fmla="*/ 0 w 105415"/>
                  <a:gd name="connsiteY11" fmla="*/ 50226 h 100452"/>
                  <a:gd name="connsiteX12" fmla="*/ 3230 w 105415"/>
                  <a:gd name="connsiteY12" fmla="*/ 30253 h 100452"/>
                  <a:gd name="connsiteX13" fmla="*/ 12626 w 105415"/>
                  <a:gd name="connsiteY13" fmla="*/ 14392 h 100452"/>
                  <a:gd name="connsiteX14" fmla="*/ 27308 w 105415"/>
                  <a:gd name="connsiteY14" fmla="*/ 3818 h 100452"/>
                  <a:gd name="connsiteX15" fmla="*/ 46101 w 105415"/>
                  <a:gd name="connsiteY15" fmla="*/ 0 h 100452"/>
                  <a:gd name="connsiteX16" fmla="*/ 55203 w 105415"/>
                  <a:gd name="connsiteY16" fmla="*/ 1175 h 100452"/>
                  <a:gd name="connsiteX17" fmla="*/ 63719 w 105415"/>
                  <a:gd name="connsiteY17" fmla="*/ 4699 h 100452"/>
                  <a:gd name="connsiteX18" fmla="*/ 70473 w 105415"/>
                  <a:gd name="connsiteY18" fmla="*/ 9986 h 100452"/>
                  <a:gd name="connsiteX19" fmla="*/ 75171 w 105415"/>
                  <a:gd name="connsiteY19" fmla="*/ 16155 h 100452"/>
                  <a:gd name="connsiteX20" fmla="*/ 75171 w 105415"/>
                  <a:gd name="connsiteY20" fmla="*/ 2643 h 100452"/>
                  <a:gd name="connsiteX21" fmla="*/ 105416 w 105415"/>
                  <a:gd name="connsiteY21" fmla="*/ 2643 h 100452"/>
                  <a:gd name="connsiteX22" fmla="*/ 52561 w 105415"/>
                  <a:gd name="connsiteY22" fmla="*/ 75192 h 100452"/>
                  <a:gd name="connsiteX23" fmla="*/ 61957 w 105415"/>
                  <a:gd name="connsiteY23" fmla="*/ 73136 h 100452"/>
                  <a:gd name="connsiteX24" fmla="*/ 69005 w 105415"/>
                  <a:gd name="connsiteY24" fmla="*/ 67849 h 100452"/>
                  <a:gd name="connsiteX25" fmla="*/ 73703 w 105415"/>
                  <a:gd name="connsiteY25" fmla="*/ 60213 h 100452"/>
                  <a:gd name="connsiteX26" fmla="*/ 75465 w 105415"/>
                  <a:gd name="connsiteY26" fmla="*/ 50814 h 100452"/>
                  <a:gd name="connsiteX27" fmla="*/ 73703 w 105415"/>
                  <a:gd name="connsiteY27" fmla="*/ 41414 h 100452"/>
                  <a:gd name="connsiteX28" fmla="*/ 69005 w 105415"/>
                  <a:gd name="connsiteY28" fmla="*/ 33778 h 100452"/>
                  <a:gd name="connsiteX29" fmla="*/ 61957 w 105415"/>
                  <a:gd name="connsiteY29" fmla="*/ 28491 h 100452"/>
                  <a:gd name="connsiteX30" fmla="*/ 52561 w 105415"/>
                  <a:gd name="connsiteY30" fmla="*/ 26435 h 100452"/>
                  <a:gd name="connsiteX31" fmla="*/ 43165 w 105415"/>
                  <a:gd name="connsiteY31" fmla="*/ 28491 h 100452"/>
                  <a:gd name="connsiteX32" fmla="*/ 36117 w 105415"/>
                  <a:gd name="connsiteY32" fmla="*/ 33778 h 100452"/>
                  <a:gd name="connsiteX33" fmla="*/ 31419 w 105415"/>
                  <a:gd name="connsiteY33" fmla="*/ 41414 h 100452"/>
                  <a:gd name="connsiteX34" fmla="*/ 29657 w 105415"/>
                  <a:gd name="connsiteY34" fmla="*/ 50814 h 100452"/>
                  <a:gd name="connsiteX35" fmla="*/ 31419 w 105415"/>
                  <a:gd name="connsiteY35" fmla="*/ 60213 h 100452"/>
                  <a:gd name="connsiteX36" fmla="*/ 36117 w 105415"/>
                  <a:gd name="connsiteY36" fmla="*/ 67849 h 100452"/>
                  <a:gd name="connsiteX37" fmla="*/ 43165 w 105415"/>
                  <a:gd name="connsiteY37" fmla="*/ 73136 h 100452"/>
                  <a:gd name="connsiteX38" fmla="*/ 52561 w 105415"/>
                  <a:gd name="connsiteY38" fmla="*/ 75192 h 10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415" h="100452">
                    <a:moveTo>
                      <a:pt x="105416" y="3231"/>
                    </a:moveTo>
                    <a:lnTo>
                      <a:pt x="105416" y="98396"/>
                    </a:lnTo>
                    <a:lnTo>
                      <a:pt x="75171" y="98396"/>
                    </a:lnTo>
                    <a:lnTo>
                      <a:pt x="75171" y="84885"/>
                    </a:lnTo>
                    <a:cubicBezTo>
                      <a:pt x="73997" y="87235"/>
                      <a:pt x="72528" y="89291"/>
                      <a:pt x="70473" y="91053"/>
                    </a:cubicBezTo>
                    <a:cubicBezTo>
                      <a:pt x="68417" y="93109"/>
                      <a:pt x="66069" y="94578"/>
                      <a:pt x="63719" y="96047"/>
                    </a:cubicBezTo>
                    <a:cubicBezTo>
                      <a:pt x="61076" y="97515"/>
                      <a:pt x="58434" y="98396"/>
                      <a:pt x="55203" y="99277"/>
                    </a:cubicBezTo>
                    <a:cubicBezTo>
                      <a:pt x="52267" y="100159"/>
                      <a:pt x="49037" y="100452"/>
                      <a:pt x="46101" y="100452"/>
                    </a:cubicBezTo>
                    <a:cubicBezTo>
                      <a:pt x="39347" y="100452"/>
                      <a:pt x="32887" y="99277"/>
                      <a:pt x="27308" y="96634"/>
                    </a:cubicBezTo>
                    <a:cubicBezTo>
                      <a:pt x="21729" y="93991"/>
                      <a:pt x="16737" y="90466"/>
                      <a:pt x="12626" y="86060"/>
                    </a:cubicBezTo>
                    <a:cubicBezTo>
                      <a:pt x="8515" y="81654"/>
                      <a:pt x="5285" y="76367"/>
                      <a:pt x="3230" y="70199"/>
                    </a:cubicBezTo>
                    <a:cubicBezTo>
                      <a:pt x="880" y="64031"/>
                      <a:pt x="0" y="57569"/>
                      <a:pt x="0" y="50226"/>
                    </a:cubicBezTo>
                    <a:cubicBezTo>
                      <a:pt x="0" y="42883"/>
                      <a:pt x="1174" y="36421"/>
                      <a:pt x="3230" y="30253"/>
                    </a:cubicBezTo>
                    <a:cubicBezTo>
                      <a:pt x="5579" y="24085"/>
                      <a:pt x="8515" y="18798"/>
                      <a:pt x="12626" y="14392"/>
                    </a:cubicBezTo>
                    <a:cubicBezTo>
                      <a:pt x="16737" y="9986"/>
                      <a:pt x="21729" y="6462"/>
                      <a:pt x="27308" y="3818"/>
                    </a:cubicBezTo>
                    <a:cubicBezTo>
                      <a:pt x="33180" y="1175"/>
                      <a:pt x="39347" y="0"/>
                      <a:pt x="46101" y="0"/>
                    </a:cubicBezTo>
                    <a:cubicBezTo>
                      <a:pt x="52855" y="0"/>
                      <a:pt x="52267" y="294"/>
                      <a:pt x="55203" y="1175"/>
                    </a:cubicBezTo>
                    <a:cubicBezTo>
                      <a:pt x="58140" y="2056"/>
                      <a:pt x="61076" y="3231"/>
                      <a:pt x="63719" y="4699"/>
                    </a:cubicBezTo>
                    <a:cubicBezTo>
                      <a:pt x="66362" y="6168"/>
                      <a:pt x="68711" y="7930"/>
                      <a:pt x="70473" y="9986"/>
                    </a:cubicBezTo>
                    <a:cubicBezTo>
                      <a:pt x="72528" y="12042"/>
                      <a:pt x="73997" y="14099"/>
                      <a:pt x="75171" y="16155"/>
                    </a:cubicBezTo>
                    <a:lnTo>
                      <a:pt x="75171" y="2643"/>
                    </a:lnTo>
                    <a:lnTo>
                      <a:pt x="105416" y="2643"/>
                    </a:lnTo>
                    <a:close/>
                    <a:moveTo>
                      <a:pt x="52561" y="75192"/>
                    </a:moveTo>
                    <a:cubicBezTo>
                      <a:pt x="56084" y="75192"/>
                      <a:pt x="59021" y="74605"/>
                      <a:pt x="61957" y="73136"/>
                    </a:cubicBezTo>
                    <a:cubicBezTo>
                      <a:pt x="64600" y="71961"/>
                      <a:pt x="66949" y="70199"/>
                      <a:pt x="69005" y="67849"/>
                    </a:cubicBezTo>
                    <a:cubicBezTo>
                      <a:pt x="71060" y="65793"/>
                      <a:pt x="72528" y="63150"/>
                      <a:pt x="73703" y="60213"/>
                    </a:cubicBezTo>
                    <a:cubicBezTo>
                      <a:pt x="74878" y="57275"/>
                      <a:pt x="75465" y="54044"/>
                      <a:pt x="75465" y="50814"/>
                    </a:cubicBezTo>
                    <a:cubicBezTo>
                      <a:pt x="75465" y="47583"/>
                      <a:pt x="74878" y="44352"/>
                      <a:pt x="73703" y="41414"/>
                    </a:cubicBezTo>
                    <a:cubicBezTo>
                      <a:pt x="72528" y="38477"/>
                      <a:pt x="71060" y="35834"/>
                      <a:pt x="69005" y="33778"/>
                    </a:cubicBezTo>
                    <a:cubicBezTo>
                      <a:pt x="66949" y="31428"/>
                      <a:pt x="64600" y="29666"/>
                      <a:pt x="61957" y="28491"/>
                    </a:cubicBezTo>
                    <a:cubicBezTo>
                      <a:pt x="59315" y="27022"/>
                      <a:pt x="56084" y="26435"/>
                      <a:pt x="52561" y="26435"/>
                    </a:cubicBezTo>
                    <a:cubicBezTo>
                      <a:pt x="49037" y="26435"/>
                      <a:pt x="46101" y="27022"/>
                      <a:pt x="43165" y="28491"/>
                    </a:cubicBezTo>
                    <a:cubicBezTo>
                      <a:pt x="40521" y="29666"/>
                      <a:pt x="38173" y="31428"/>
                      <a:pt x="36117" y="33778"/>
                    </a:cubicBezTo>
                    <a:cubicBezTo>
                      <a:pt x="34062" y="36128"/>
                      <a:pt x="32593" y="38477"/>
                      <a:pt x="31419" y="41414"/>
                    </a:cubicBezTo>
                    <a:cubicBezTo>
                      <a:pt x="30244" y="44352"/>
                      <a:pt x="29657" y="47289"/>
                      <a:pt x="29657" y="50814"/>
                    </a:cubicBezTo>
                    <a:cubicBezTo>
                      <a:pt x="29657" y="54338"/>
                      <a:pt x="30244" y="57275"/>
                      <a:pt x="31419" y="60213"/>
                    </a:cubicBezTo>
                    <a:cubicBezTo>
                      <a:pt x="32593" y="63150"/>
                      <a:pt x="34062" y="65793"/>
                      <a:pt x="36117" y="67849"/>
                    </a:cubicBezTo>
                    <a:cubicBezTo>
                      <a:pt x="38173" y="69905"/>
                      <a:pt x="40521" y="71668"/>
                      <a:pt x="43165" y="73136"/>
                    </a:cubicBezTo>
                    <a:cubicBezTo>
                      <a:pt x="45807" y="74605"/>
                      <a:pt x="49037" y="75192"/>
                      <a:pt x="52561" y="75192"/>
                    </a:cubicBezTo>
                  </a:path>
                </a:pathLst>
              </a:custGeom>
              <a:solidFill>
                <a:srgbClr val="005285"/>
              </a:solidFill>
              <a:ln w="2935" cap="flat">
                <a:noFill/>
                <a:prstDash val="solid"/>
                <a:miter/>
              </a:ln>
            </p:spPr>
            <p:txBody>
              <a:bodyPr rtlCol="0" anchor="ctr"/>
              <a:lstStyle/>
              <a:p>
                <a:endParaRPr lang="nl-NL" sz="1349"/>
              </a:p>
            </p:txBody>
          </p:sp>
          <p:sp>
            <p:nvSpPr>
              <p:cNvPr id="103" name="Vrije vorm 102">
                <a:extLst>
                  <a:ext uri="{FF2B5EF4-FFF2-40B4-BE49-F238E27FC236}">
                    <a16:creationId xmlns:a16="http://schemas.microsoft.com/office/drawing/2014/main" id="{3E37BB3D-6A93-E6E0-E115-F2EB0AED9690}"/>
                  </a:ext>
                </a:extLst>
              </p:cNvPr>
              <p:cNvSpPr/>
              <p:nvPr/>
            </p:nvSpPr>
            <p:spPr>
              <a:xfrm>
                <a:off x="10980458" y="4545152"/>
                <a:ext cx="99531" cy="99851"/>
              </a:xfrm>
              <a:custGeom>
                <a:avLst/>
                <a:gdLst>
                  <a:gd name="connsiteX0" fmla="*/ 69886 w 99543"/>
                  <a:gd name="connsiteY0" fmla="*/ 39652 h 99864"/>
                  <a:gd name="connsiteX1" fmla="*/ 64600 w 99543"/>
                  <a:gd name="connsiteY1" fmla="*/ 29372 h 99864"/>
                  <a:gd name="connsiteX2" fmla="*/ 51093 w 99543"/>
                  <a:gd name="connsiteY2" fmla="*/ 25554 h 99864"/>
                  <a:gd name="connsiteX3" fmla="*/ 41697 w 99543"/>
                  <a:gd name="connsiteY3" fmla="*/ 27610 h 99864"/>
                  <a:gd name="connsiteX4" fmla="*/ 35237 w 99543"/>
                  <a:gd name="connsiteY4" fmla="*/ 32897 h 99864"/>
                  <a:gd name="connsiteX5" fmla="*/ 31420 w 99543"/>
                  <a:gd name="connsiteY5" fmla="*/ 40533 h 99864"/>
                  <a:gd name="connsiteX6" fmla="*/ 30245 w 99543"/>
                  <a:gd name="connsiteY6" fmla="*/ 49932 h 99864"/>
                  <a:gd name="connsiteX7" fmla="*/ 31420 w 99543"/>
                  <a:gd name="connsiteY7" fmla="*/ 59332 h 99864"/>
                  <a:gd name="connsiteX8" fmla="*/ 35237 w 99543"/>
                  <a:gd name="connsiteY8" fmla="*/ 66968 h 99864"/>
                  <a:gd name="connsiteX9" fmla="*/ 41990 w 99543"/>
                  <a:gd name="connsiteY9" fmla="*/ 72255 h 99864"/>
                  <a:gd name="connsiteX10" fmla="*/ 51974 w 99543"/>
                  <a:gd name="connsiteY10" fmla="*/ 74311 h 99864"/>
                  <a:gd name="connsiteX11" fmla="*/ 63720 w 99543"/>
                  <a:gd name="connsiteY11" fmla="*/ 71080 h 99864"/>
                  <a:gd name="connsiteX12" fmla="*/ 69593 w 99543"/>
                  <a:gd name="connsiteY12" fmla="*/ 61681 h 99864"/>
                  <a:gd name="connsiteX13" fmla="*/ 99544 w 99543"/>
                  <a:gd name="connsiteY13" fmla="*/ 61681 h 99864"/>
                  <a:gd name="connsiteX14" fmla="*/ 94845 w 99543"/>
                  <a:gd name="connsiteY14" fmla="*/ 76661 h 99864"/>
                  <a:gd name="connsiteX15" fmla="*/ 85155 w 99543"/>
                  <a:gd name="connsiteY15" fmla="*/ 88704 h 99864"/>
                  <a:gd name="connsiteX16" fmla="*/ 70473 w 99543"/>
                  <a:gd name="connsiteY16" fmla="*/ 96928 h 99864"/>
                  <a:gd name="connsiteX17" fmla="*/ 50506 w 99543"/>
                  <a:gd name="connsiteY17" fmla="*/ 99865 h 99864"/>
                  <a:gd name="connsiteX18" fmla="*/ 28777 w 99543"/>
                  <a:gd name="connsiteY18" fmla="*/ 95753 h 99864"/>
                  <a:gd name="connsiteX19" fmla="*/ 12920 w 99543"/>
                  <a:gd name="connsiteY19" fmla="*/ 84591 h 99864"/>
                  <a:gd name="connsiteX20" fmla="*/ 3230 w 99543"/>
                  <a:gd name="connsiteY20" fmla="*/ 68731 h 99864"/>
                  <a:gd name="connsiteX21" fmla="*/ 0 w 99543"/>
                  <a:gd name="connsiteY21" fmla="*/ 49932 h 99864"/>
                  <a:gd name="connsiteX22" fmla="*/ 3230 w 99543"/>
                  <a:gd name="connsiteY22" fmla="*/ 31134 h 99864"/>
                  <a:gd name="connsiteX23" fmla="*/ 12920 w 99543"/>
                  <a:gd name="connsiteY23" fmla="*/ 15273 h 99864"/>
                  <a:gd name="connsiteX24" fmla="*/ 28777 w 99543"/>
                  <a:gd name="connsiteY24" fmla="*/ 4112 h 99864"/>
                  <a:gd name="connsiteX25" fmla="*/ 50506 w 99543"/>
                  <a:gd name="connsiteY25" fmla="*/ 0 h 99864"/>
                  <a:gd name="connsiteX26" fmla="*/ 71354 w 99543"/>
                  <a:gd name="connsiteY26" fmla="*/ 3231 h 99864"/>
                  <a:gd name="connsiteX27" fmla="*/ 86330 w 99543"/>
                  <a:gd name="connsiteY27" fmla="*/ 12042 h 99864"/>
                  <a:gd name="connsiteX28" fmla="*/ 95432 w 99543"/>
                  <a:gd name="connsiteY28" fmla="*/ 24673 h 99864"/>
                  <a:gd name="connsiteX29" fmla="*/ 99544 w 99543"/>
                  <a:gd name="connsiteY29" fmla="*/ 39652 h 99864"/>
                  <a:gd name="connsiteX30" fmla="*/ 69593 w 99543"/>
                  <a:gd name="connsiteY30" fmla="*/ 39652 h 9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9543" h="99864">
                    <a:moveTo>
                      <a:pt x="69886" y="39652"/>
                    </a:moveTo>
                    <a:cubicBezTo>
                      <a:pt x="69299" y="35540"/>
                      <a:pt x="67537" y="32016"/>
                      <a:pt x="64600" y="29372"/>
                    </a:cubicBezTo>
                    <a:cubicBezTo>
                      <a:pt x="61664" y="26728"/>
                      <a:pt x="57259" y="25554"/>
                      <a:pt x="51093" y="25554"/>
                    </a:cubicBezTo>
                    <a:cubicBezTo>
                      <a:pt x="44927" y="25554"/>
                      <a:pt x="44340" y="26141"/>
                      <a:pt x="41697" y="27610"/>
                    </a:cubicBezTo>
                    <a:cubicBezTo>
                      <a:pt x="39054" y="28785"/>
                      <a:pt x="36705" y="30841"/>
                      <a:pt x="35237" y="32897"/>
                    </a:cubicBezTo>
                    <a:cubicBezTo>
                      <a:pt x="33475" y="35246"/>
                      <a:pt x="32300" y="37596"/>
                      <a:pt x="31420" y="40533"/>
                    </a:cubicBezTo>
                    <a:cubicBezTo>
                      <a:pt x="30539" y="43471"/>
                      <a:pt x="30245" y="46702"/>
                      <a:pt x="30245" y="49932"/>
                    </a:cubicBezTo>
                    <a:cubicBezTo>
                      <a:pt x="30245" y="53163"/>
                      <a:pt x="30832" y="56394"/>
                      <a:pt x="31420" y="59332"/>
                    </a:cubicBezTo>
                    <a:cubicBezTo>
                      <a:pt x="32300" y="62269"/>
                      <a:pt x="33475" y="64912"/>
                      <a:pt x="35237" y="66968"/>
                    </a:cubicBezTo>
                    <a:cubicBezTo>
                      <a:pt x="36999" y="69318"/>
                      <a:pt x="39348" y="71080"/>
                      <a:pt x="41990" y="72255"/>
                    </a:cubicBezTo>
                    <a:cubicBezTo>
                      <a:pt x="44634" y="73430"/>
                      <a:pt x="48157" y="74311"/>
                      <a:pt x="51974" y="74311"/>
                    </a:cubicBezTo>
                    <a:cubicBezTo>
                      <a:pt x="55791" y="74311"/>
                      <a:pt x="61077" y="73136"/>
                      <a:pt x="63720" y="71080"/>
                    </a:cubicBezTo>
                    <a:cubicBezTo>
                      <a:pt x="66362" y="69024"/>
                      <a:pt x="68418" y="65793"/>
                      <a:pt x="69593" y="61681"/>
                    </a:cubicBezTo>
                    <a:lnTo>
                      <a:pt x="99544" y="61681"/>
                    </a:lnTo>
                    <a:cubicBezTo>
                      <a:pt x="98663" y="66968"/>
                      <a:pt x="97194" y="71961"/>
                      <a:pt x="94845" y="76661"/>
                    </a:cubicBezTo>
                    <a:cubicBezTo>
                      <a:pt x="92496" y="81361"/>
                      <a:pt x="89266" y="85473"/>
                      <a:pt x="85155" y="88704"/>
                    </a:cubicBezTo>
                    <a:cubicBezTo>
                      <a:pt x="81044" y="92228"/>
                      <a:pt x="76053" y="94872"/>
                      <a:pt x="70473" y="96928"/>
                    </a:cubicBezTo>
                    <a:cubicBezTo>
                      <a:pt x="64894" y="98984"/>
                      <a:pt x="58140" y="99865"/>
                      <a:pt x="50506" y="99865"/>
                    </a:cubicBezTo>
                    <a:cubicBezTo>
                      <a:pt x="42871" y="99865"/>
                      <a:pt x="34943" y="98396"/>
                      <a:pt x="28777" y="95753"/>
                    </a:cubicBezTo>
                    <a:cubicBezTo>
                      <a:pt x="22317" y="93109"/>
                      <a:pt x="17031" y="89291"/>
                      <a:pt x="12920" y="84591"/>
                    </a:cubicBezTo>
                    <a:cubicBezTo>
                      <a:pt x="8516" y="79892"/>
                      <a:pt x="5286" y="74605"/>
                      <a:pt x="3230" y="68731"/>
                    </a:cubicBezTo>
                    <a:cubicBezTo>
                      <a:pt x="1175" y="62856"/>
                      <a:pt x="0" y="56394"/>
                      <a:pt x="0" y="49932"/>
                    </a:cubicBezTo>
                    <a:cubicBezTo>
                      <a:pt x="0" y="43471"/>
                      <a:pt x="1175" y="37009"/>
                      <a:pt x="3230" y="31134"/>
                    </a:cubicBezTo>
                    <a:cubicBezTo>
                      <a:pt x="5286" y="24966"/>
                      <a:pt x="8516" y="19679"/>
                      <a:pt x="12920" y="15273"/>
                    </a:cubicBezTo>
                    <a:cubicBezTo>
                      <a:pt x="17325" y="10574"/>
                      <a:pt x="22611" y="7049"/>
                      <a:pt x="28777" y="4112"/>
                    </a:cubicBezTo>
                    <a:cubicBezTo>
                      <a:pt x="35237" y="1469"/>
                      <a:pt x="42284" y="0"/>
                      <a:pt x="50506" y="0"/>
                    </a:cubicBezTo>
                    <a:cubicBezTo>
                      <a:pt x="58728" y="0"/>
                      <a:pt x="65481" y="1175"/>
                      <a:pt x="71354" y="3231"/>
                    </a:cubicBezTo>
                    <a:cubicBezTo>
                      <a:pt x="77227" y="5287"/>
                      <a:pt x="82219" y="8518"/>
                      <a:pt x="86330" y="12042"/>
                    </a:cubicBezTo>
                    <a:cubicBezTo>
                      <a:pt x="90441" y="15567"/>
                      <a:pt x="93377" y="19973"/>
                      <a:pt x="95432" y="24673"/>
                    </a:cubicBezTo>
                    <a:cubicBezTo>
                      <a:pt x="97488" y="29372"/>
                      <a:pt x="98957" y="34365"/>
                      <a:pt x="99544" y="39652"/>
                    </a:cubicBezTo>
                    <a:lnTo>
                      <a:pt x="69593" y="39652"/>
                    </a:lnTo>
                    <a:close/>
                  </a:path>
                </a:pathLst>
              </a:custGeom>
              <a:solidFill>
                <a:srgbClr val="005285"/>
              </a:solidFill>
              <a:ln w="2935" cap="flat">
                <a:noFill/>
                <a:prstDash val="solid"/>
                <a:miter/>
              </a:ln>
            </p:spPr>
            <p:txBody>
              <a:bodyPr rtlCol="0" anchor="ctr"/>
              <a:lstStyle/>
              <a:p>
                <a:endParaRPr lang="nl-NL" sz="1349"/>
              </a:p>
            </p:txBody>
          </p:sp>
          <p:sp>
            <p:nvSpPr>
              <p:cNvPr id="104" name="Vrije vorm 103">
                <a:extLst>
                  <a:ext uri="{FF2B5EF4-FFF2-40B4-BE49-F238E27FC236}">
                    <a16:creationId xmlns:a16="http://schemas.microsoft.com/office/drawing/2014/main" id="{A2705346-6BFB-518B-F7DB-B0BAC6C80C24}"/>
                  </a:ext>
                </a:extLst>
              </p:cNvPr>
              <p:cNvSpPr/>
              <p:nvPr/>
            </p:nvSpPr>
            <p:spPr>
              <a:xfrm>
                <a:off x="11097898" y="4503743"/>
                <a:ext cx="91309" cy="138324"/>
              </a:xfrm>
              <a:custGeom>
                <a:avLst/>
                <a:gdLst>
                  <a:gd name="connsiteX0" fmla="*/ 294 w 91321"/>
                  <a:gd name="connsiteY0" fmla="*/ 294 h 138342"/>
                  <a:gd name="connsiteX1" fmla="*/ 28777 w 91321"/>
                  <a:gd name="connsiteY1" fmla="*/ 294 h 138342"/>
                  <a:gd name="connsiteX2" fmla="*/ 28777 w 91321"/>
                  <a:gd name="connsiteY2" fmla="*/ 56982 h 138342"/>
                  <a:gd name="connsiteX3" fmla="*/ 40229 w 91321"/>
                  <a:gd name="connsiteY3" fmla="*/ 45233 h 138342"/>
                  <a:gd name="connsiteX4" fmla="*/ 58728 w 91321"/>
                  <a:gd name="connsiteY4" fmla="*/ 40827 h 138342"/>
                  <a:gd name="connsiteX5" fmla="*/ 73997 w 91321"/>
                  <a:gd name="connsiteY5" fmla="*/ 43764 h 138342"/>
                  <a:gd name="connsiteX6" fmla="*/ 83981 w 91321"/>
                  <a:gd name="connsiteY6" fmla="*/ 51695 h 138342"/>
                  <a:gd name="connsiteX7" fmla="*/ 89853 w 91321"/>
                  <a:gd name="connsiteY7" fmla="*/ 64618 h 138342"/>
                  <a:gd name="connsiteX8" fmla="*/ 91322 w 91321"/>
                  <a:gd name="connsiteY8" fmla="*/ 82242 h 138342"/>
                  <a:gd name="connsiteX9" fmla="*/ 91322 w 91321"/>
                  <a:gd name="connsiteY9" fmla="*/ 138342 h 138342"/>
                  <a:gd name="connsiteX10" fmla="*/ 62839 w 91321"/>
                  <a:gd name="connsiteY10" fmla="*/ 138342 h 138342"/>
                  <a:gd name="connsiteX11" fmla="*/ 62839 w 91321"/>
                  <a:gd name="connsiteY11" fmla="*/ 89585 h 138342"/>
                  <a:gd name="connsiteX12" fmla="*/ 59315 w 91321"/>
                  <a:gd name="connsiteY12" fmla="*/ 72843 h 138342"/>
                  <a:gd name="connsiteX13" fmla="*/ 46395 w 91321"/>
                  <a:gd name="connsiteY13" fmla="*/ 66381 h 138342"/>
                  <a:gd name="connsiteX14" fmla="*/ 32888 w 91321"/>
                  <a:gd name="connsiteY14" fmla="*/ 72843 h 138342"/>
                  <a:gd name="connsiteX15" fmla="*/ 28483 w 91321"/>
                  <a:gd name="connsiteY15" fmla="*/ 90466 h 138342"/>
                  <a:gd name="connsiteX16" fmla="*/ 28483 w 91321"/>
                  <a:gd name="connsiteY16" fmla="*/ 138049 h 138342"/>
                  <a:gd name="connsiteX17" fmla="*/ 0 w 91321"/>
                  <a:gd name="connsiteY17" fmla="*/ 138049 h 138342"/>
                  <a:gd name="connsiteX18" fmla="*/ 0 w 91321"/>
                  <a:gd name="connsiteY18" fmla="*/ 0 h 13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21" h="138342">
                    <a:moveTo>
                      <a:pt x="294" y="294"/>
                    </a:moveTo>
                    <a:lnTo>
                      <a:pt x="28777" y="294"/>
                    </a:lnTo>
                    <a:lnTo>
                      <a:pt x="28777" y="56982"/>
                    </a:lnTo>
                    <a:cubicBezTo>
                      <a:pt x="31420" y="51988"/>
                      <a:pt x="35237" y="48170"/>
                      <a:pt x="40229" y="45233"/>
                    </a:cubicBezTo>
                    <a:cubicBezTo>
                      <a:pt x="45221" y="42296"/>
                      <a:pt x="51387" y="40827"/>
                      <a:pt x="58728" y="40827"/>
                    </a:cubicBezTo>
                    <a:cubicBezTo>
                      <a:pt x="66069" y="40827"/>
                      <a:pt x="69886" y="41708"/>
                      <a:pt x="73997" y="43764"/>
                    </a:cubicBezTo>
                    <a:cubicBezTo>
                      <a:pt x="78108" y="45527"/>
                      <a:pt x="81338" y="48170"/>
                      <a:pt x="83981" y="51695"/>
                    </a:cubicBezTo>
                    <a:cubicBezTo>
                      <a:pt x="86917" y="55513"/>
                      <a:pt x="88972" y="59625"/>
                      <a:pt x="89853" y="64618"/>
                    </a:cubicBezTo>
                    <a:cubicBezTo>
                      <a:pt x="91028" y="69612"/>
                      <a:pt x="91322" y="75486"/>
                      <a:pt x="91322" y="82242"/>
                    </a:cubicBezTo>
                    <a:lnTo>
                      <a:pt x="91322" y="138342"/>
                    </a:lnTo>
                    <a:lnTo>
                      <a:pt x="62839" y="138342"/>
                    </a:lnTo>
                    <a:lnTo>
                      <a:pt x="62839" y="89585"/>
                    </a:lnTo>
                    <a:cubicBezTo>
                      <a:pt x="62839" y="82829"/>
                      <a:pt x="61664" y="77248"/>
                      <a:pt x="59315" y="72843"/>
                    </a:cubicBezTo>
                    <a:cubicBezTo>
                      <a:pt x="56966" y="68730"/>
                      <a:pt x="52855" y="66381"/>
                      <a:pt x="46395" y="66381"/>
                    </a:cubicBezTo>
                    <a:cubicBezTo>
                      <a:pt x="39935" y="66381"/>
                      <a:pt x="35824" y="68437"/>
                      <a:pt x="32888" y="72843"/>
                    </a:cubicBezTo>
                    <a:cubicBezTo>
                      <a:pt x="29952" y="77248"/>
                      <a:pt x="28483" y="83123"/>
                      <a:pt x="28483" y="90466"/>
                    </a:cubicBezTo>
                    <a:lnTo>
                      <a:pt x="28483" y="138049"/>
                    </a:lnTo>
                    <a:lnTo>
                      <a:pt x="0" y="138049"/>
                    </a:lnTo>
                    <a:lnTo>
                      <a:pt x="0" y="0"/>
                    </a:lnTo>
                    <a:close/>
                  </a:path>
                </a:pathLst>
              </a:custGeom>
              <a:solidFill>
                <a:srgbClr val="005285"/>
              </a:solidFill>
              <a:ln w="2935" cap="flat">
                <a:noFill/>
                <a:prstDash val="solid"/>
                <a:miter/>
              </a:ln>
            </p:spPr>
            <p:txBody>
              <a:bodyPr rtlCol="0" anchor="ctr"/>
              <a:lstStyle/>
              <a:p>
                <a:endParaRPr lang="nl-NL" sz="1349"/>
              </a:p>
            </p:txBody>
          </p:sp>
          <p:sp>
            <p:nvSpPr>
              <p:cNvPr id="105" name="Vrije vorm 104">
                <a:extLst>
                  <a:ext uri="{FF2B5EF4-FFF2-40B4-BE49-F238E27FC236}">
                    <a16:creationId xmlns:a16="http://schemas.microsoft.com/office/drawing/2014/main" id="{58AB2A02-A4BA-0299-FB4A-D47BA15D90FA}"/>
                  </a:ext>
                </a:extLst>
              </p:cNvPr>
              <p:cNvSpPr/>
              <p:nvPr/>
            </p:nvSpPr>
            <p:spPr>
              <a:xfrm>
                <a:off x="11203888" y="4518428"/>
                <a:ext cx="67527" cy="123933"/>
              </a:xfrm>
              <a:custGeom>
                <a:avLst/>
                <a:gdLst>
                  <a:gd name="connsiteX0" fmla="*/ 67537 w 67536"/>
                  <a:gd name="connsiteY0" fmla="*/ 122188 h 123949"/>
                  <a:gd name="connsiteX1" fmla="*/ 59315 w 67536"/>
                  <a:gd name="connsiteY1" fmla="*/ 123363 h 123949"/>
                  <a:gd name="connsiteX2" fmla="*/ 47863 w 67536"/>
                  <a:gd name="connsiteY2" fmla="*/ 123950 h 123949"/>
                  <a:gd name="connsiteX3" fmla="*/ 36705 w 67536"/>
                  <a:gd name="connsiteY3" fmla="*/ 123069 h 123949"/>
                  <a:gd name="connsiteX4" fmla="*/ 26133 w 67536"/>
                  <a:gd name="connsiteY4" fmla="*/ 118957 h 123949"/>
                  <a:gd name="connsiteX5" fmla="*/ 17912 w 67536"/>
                  <a:gd name="connsiteY5" fmla="*/ 108970 h 123949"/>
                  <a:gd name="connsiteX6" fmla="*/ 14682 w 67536"/>
                  <a:gd name="connsiteY6" fmla="*/ 90466 h 123949"/>
                  <a:gd name="connsiteX7" fmla="*/ 14682 w 67536"/>
                  <a:gd name="connsiteY7" fmla="*/ 50226 h 123949"/>
                  <a:gd name="connsiteX8" fmla="*/ 0 w 67536"/>
                  <a:gd name="connsiteY8" fmla="*/ 50226 h 123949"/>
                  <a:gd name="connsiteX9" fmla="*/ 0 w 67536"/>
                  <a:gd name="connsiteY9" fmla="*/ 27903 h 123949"/>
                  <a:gd name="connsiteX10" fmla="*/ 14682 w 67536"/>
                  <a:gd name="connsiteY10" fmla="*/ 27903 h 123949"/>
                  <a:gd name="connsiteX11" fmla="*/ 14682 w 67536"/>
                  <a:gd name="connsiteY11" fmla="*/ 0 h 123949"/>
                  <a:gd name="connsiteX12" fmla="*/ 44046 w 67536"/>
                  <a:gd name="connsiteY12" fmla="*/ 0 h 123949"/>
                  <a:gd name="connsiteX13" fmla="*/ 44046 w 67536"/>
                  <a:gd name="connsiteY13" fmla="*/ 27903 h 123949"/>
                  <a:gd name="connsiteX14" fmla="*/ 65187 w 67536"/>
                  <a:gd name="connsiteY14" fmla="*/ 27903 h 123949"/>
                  <a:gd name="connsiteX15" fmla="*/ 65187 w 67536"/>
                  <a:gd name="connsiteY15" fmla="*/ 50226 h 123949"/>
                  <a:gd name="connsiteX16" fmla="*/ 44046 w 67536"/>
                  <a:gd name="connsiteY16" fmla="*/ 50226 h 123949"/>
                  <a:gd name="connsiteX17" fmla="*/ 44046 w 67536"/>
                  <a:gd name="connsiteY17" fmla="*/ 83710 h 123949"/>
                  <a:gd name="connsiteX18" fmla="*/ 44927 w 67536"/>
                  <a:gd name="connsiteY18" fmla="*/ 92228 h 123949"/>
                  <a:gd name="connsiteX19" fmla="*/ 47569 w 67536"/>
                  <a:gd name="connsiteY19" fmla="*/ 96928 h 123949"/>
                  <a:gd name="connsiteX20" fmla="*/ 51681 w 67536"/>
                  <a:gd name="connsiteY20" fmla="*/ 99277 h 123949"/>
                  <a:gd name="connsiteX21" fmla="*/ 56672 w 67536"/>
                  <a:gd name="connsiteY21" fmla="*/ 99865 h 123949"/>
                  <a:gd name="connsiteX22" fmla="*/ 62251 w 67536"/>
                  <a:gd name="connsiteY22" fmla="*/ 99865 h 123949"/>
                  <a:gd name="connsiteX23" fmla="*/ 67243 w 67536"/>
                  <a:gd name="connsiteY23" fmla="*/ 99277 h 123949"/>
                  <a:gd name="connsiteX24" fmla="*/ 67243 w 67536"/>
                  <a:gd name="connsiteY24" fmla="*/ 122188 h 1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536" h="123949">
                    <a:moveTo>
                      <a:pt x="67537" y="122188"/>
                    </a:moveTo>
                    <a:cubicBezTo>
                      <a:pt x="65187" y="122481"/>
                      <a:pt x="62545" y="122775"/>
                      <a:pt x="59315" y="123363"/>
                    </a:cubicBezTo>
                    <a:cubicBezTo>
                      <a:pt x="56085" y="123656"/>
                      <a:pt x="52268" y="123950"/>
                      <a:pt x="47863" y="123950"/>
                    </a:cubicBezTo>
                    <a:cubicBezTo>
                      <a:pt x="43459" y="123950"/>
                      <a:pt x="40815" y="123950"/>
                      <a:pt x="36705" y="123069"/>
                    </a:cubicBezTo>
                    <a:cubicBezTo>
                      <a:pt x="32887" y="122481"/>
                      <a:pt x="29364" y="121306"/>
                      <a:pt x="26133" y="118957"/>
                    </a:cubicBezTo>
                    <a:cubicBezTo>
                      <a:pt x="22904" y="116901"/>
                      <a:pt x="19968" y="113670"/>
                      <a:pt x="17912" y="108970"/>
                    </a:cubicBezTo>
                    <a:cubicBezTo>
                      <a:pt x="15856" y="104564"/>
                      <a:pt x="14682" y="98396"/>
                      <a:pt x="14682" y="90466"/>
                    </a:cubicBezTo>
                    <a:lnTo>
                      <a:pt x="14682" y="50226"/>
                    </a:lnTo>
                    <a:lnTo>
                      <a:pt x="0" y="50226"/>
                    </a:lnTo>
                    <a:lnTo>
                      <a:pt x="0" y="27903"/>
                    </a:lnTo>
                    <a:lnTo>
                      <a:pt x="14682" y="27903"/>
                    </a:lnTo>
                    <a:lnTo>
                      <a:pt x="14682" y="0"/>
                    </a:lnTo>
                    <a:lnTo>
                      <a:pt x="44046" y="0"/>
                    </a:lnTo>
                    <a:lnTo>
                      <a:pt x="44046" y="27903"/>
                    </a:lnTo>
                    <a:lnTo>
                      <a:pt x="65187" y="27903"/>
                    </a:lnTo>
                    <a:lnTo>
                      <a:pt x="65187" y="50226"/>
                    </a:lnTo>
                    <a:lnTo>
                      <a:pt x="44046" y="50226"/>
                    </a:lnTo>
                    <a:lnTo>
                      <a:pt x="44046" y="83710"/>
                    </a:lnTo>
                    <a:cubicBezTo>
                      <a:pt x="44046" y="87235"/>
                      <a:pt x="44046" y="89878"/>
                      <a:pt x="44927" y="92228"/>
                    </a:cubicBezTo>
                    <a:cubicBezTo>
                      <a:pt x="45514" y="94284"/>
                      <a:pt x="46395" y="95753"/>
                      <a:pt x="47569" y="96928"/>
                    </a:cubicBezTo>
                    <a:cubicBezTo>
                      <a:pt x="48744" y="98102"/>
                      <a:pt x="50212" y="98690"/>
                      <a:pt x="51681" y="99277"/>
                    </a:cubicBezTo>
                    <a:cubicBezTo>
                      <a:pt x="53149" y="99571"/>
                      <a:pt x="54910" y="99865"/>
                      <a:pt x="56672" y="99865"/>
                    </a:cubicBezTo>
                    <a:lnTo>
                      <a:pt x="62251" y="99865"/>
                    </a:lnTo>
                    <a:cubicBezTo>
                      <a:pt x="64013" y="99865"/>
                      <a:pt x="65775" y="99865"/>
                      <a:pt x="67243" y="99277"/>
                    </a:cubicBezTo>
                    <a:lnTo>
                      <a:pt x="67243" y="122188"/>
                    </a:lnTo>
                    <a:close/>
                  </a:path>
                </a:pathLst>
              </a:custGeom>
              <a:solidFill>
                <a:srgbClr val="005285"/>
              </a:solidFill>
              <a:ln w="2935" cap="flat">
                <a:noFill/>
                <a:prstDash val="solid"/>
                <a:miter/>
              </a:ln>
            </p:spPr>
            <p:txBody>
              <a:bodyPr rtlCol="0" anchor="ctr"/>
              <a:lstStyle/>
              <a:p>
                <a:endParaRPr lang="nl-NL" sz="1349"/>
              </a:p>
            </p:txBody>
          </p:sp>
          <p:sp>
            <p:nvSpPr>
              <p:cNvPr id="106" name="Vrije vorm 105">
                <a:extLst>
                  <a:ext uri="{FF2B5EF4-FFF2-40B4-BE49-F238E27FC236}">
                    <a16:creationId xmlns:a16="http://schemas.microsoft.com/office/drawing/2014/main" id="{92BBB8CE-1C7F-1003-D1C4-484C4CB607EF}"/>
                  </a:ext>
                </a:extLst>
              </p:cNvPr>
              <p:cNvSpPr/>
              <p:nvPr/>
            </p:nvSpPr>
            <p:spPr>
              <a:xfrm>
                <a:off x="10232073" y="4051767"/>
                <a:ext cx="1065767" cy="17621"/>
              </a:xfrm>
              <a:custGeom>
                <a:avLst/>
                <a:gdLst>
                  <a:gd name="connsiteX0" fmla="*/ 0 w 1065905"/>
                  <a:gd name="connsiteY0" fmla="*/ 0 h 17623"/>
                  <a:gd name="connsiteX1" fmla="*/ 1065905 w 1065905"/>
                  <a:gd name="connsiteY1" fmla="*/ 0 h 17623"/>
                  <a:gd name="connsiteX2" fmla="*/ 1065905 w 1065905"/>
                  <a:gd name="connsiteY2" fmla="*/ 17623 h 17623"/>
                  <a:gd name="connsiteX3" fmla="*/ 0 w 1065905"/>
                  <a:gd name="connsiteY3" fmla="*/ 17623 h 17623"/>
                  <a:gd name="connsiteX4" fmla="*/ 0 w 1065905"/>
                  <a:gd name="connsiteY4" fmla="*/ 0 h 17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05" h="17623">
                    <a:moveTo>
                      <a:pt x="0" y="0"/>
                    </a:moveTo>
                    <a:lnTo>
                      <a:pt x="1065905" y="0"/>
                    </a:lnTo>
                    <a:lnTo>
                      <a:pt x="1065905" y="17623"/>
                    </a:lnTo>
                    <a:lnTo>
                      <a:pt x="0" y="17623"/>
                    </a:lnTo>
                    <a:lnTo>
                      <a:pt x="0" y="0"/>
                    </a:lnTo>
                    <a:close/>
                  </a:path>
                </a:pathLst>
              </a:custGeom>
              <a:solidFill>
                <a:srgbClr val="005285"/>
              </a:solidFill>
              <a:ln w="2935" cap="flat">
                <a:noFill/>
                <a:prstDash val="solid"/>
                <a:miter/>
              </a:ln>
            </p:spPr>
            <p:txBody>
              <a:bodyPr rtlCol="0" anchor="ctr"/>
              <a:lstStyle/>
              <a:p>
                <a:endParaRPr lang="nl-NL" sz="1349"/>
              </a:p>
            </p:txBody>
          </p:sp>
          <p:sp>
            <p:nvSpPr>
              <p:cNvPr id="107" name="Vrije vorm 106">
                <a:extLst>
                  <a:ext uri="{FF2B5EF4-FFF2-40B4-BE49-F238E27FC236}">
                    <a16:creationId xmlns:a16="http://schemas.microsoft.com/office/drawing/2014/main" id="{65BCD352-35AC-EA90-3F18-E733451F08AF}"/>
                  </a:ext>
                </a:extLst>
              </p:cNvPr>
              <p:cNvSpPr/>
              <p:nvPr/>
            </p:nvSpPr>
            <p:spPr>
              <a:xfrm>
                <a:off x="10232073" y="4744856"/>
                <a:ext cx="1065767" cy="17621"/>
              </a:xfrm>
              <a:custGeom>
                <a:avLst/>
                <a:gdLst>
                  <a:gd name="connsiteX0" fmla="*/ 0 w 1065905"/>
                  <a:gd name="connsiteY0" fmla="*/ 0 h 17623"/>
                  <a:gd name="connsiteX1" fmla="*/ 1065905 w 1065905"/>
                  <a:gd name="connsiteY1" fmla="*/ 0 h 17623"/>
                  <a:gd name="connsiteX2" fmla="*/ 1065905 w 1065905"/>
                  <a:gd name="connsiteY2" fmla="*/ 17623 h 17623"/>
                  <a:gd name="connsiteX3" fmla="*/ 0 w 1065905"/>
                  <a:gd name="connsiteY3" fmla="*/ 17623 h 17623"/>
                  <a:gd name="connsiteX4" fmla="*/ 0 w 1065905"/>
                  <a:gd name="connsiteY4" fmla="*/ 0 h 17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905" h="17623">
                    <a:moveTo>
                      <a:pt x="0" y="0"/>
                    </a:moveTo>
                    <a:lnTo>
                      <a:pt x="1065905" y="0"/>
                    </a:lnTo>
                    <a:lnTo>
                      <a:pt x="1065905" y="17623"/>
                    </a:lnTo>
                    <a:lnTo>
                      <a:pt x="0" y="17623"/>
                    </a:lnTo>
                    <a:lnTo>
                      <a:pt x="0" y="0"/>
                    </a:lnTo>
                    <a:close/>
                  </a:path>
                </a:pathLst>
              </a:custGeom>
              <a:solidFill>
                <a:srgbClr val="005285"/>
              </a:solidFill>
              <a:ln w="2935" cap="flat">
                <a:noFill/>
                <a:prstDash val="solid"/>
                <a:miter/>
              </a:ln>
            </p:spPr>
            <p:txBody>
              <a:bodyPr rtlCol="0" anchor="ctr"/>
              <a:lstStyle/>
              <a:p>
                <a:endParaRPr lang="nl-NL" sz="1349"/>
              </a:p>
            </p:txBody>
          </p:sp>
          <p:sp>
            <p:nvSpPr>
              <p:cNvPr id="108" name="Vrije vorm 107">
                <a:extLst>
                  <a:ext uri="{FF2B5EF4-FFF2-40B4-BE49-F238E27FC236}">
                    <a16:creationId xmlns:a16="http://schemas.microsoft.com/office/drawing/2014/main" id="{238E0F69-ECD8-B449-723A-712984D17A4A}"/>
                  </a:ext>
                </a:extLst>
              </p:cNvPr>
              <p:cNvSpPr/>
              <p:nvPr/>
            </p:nvSpPr>
            <p:spPr>
              <a:xfrm>
                <a:off x="10763489" y="3182469"/>
                <a:ext cx="569656" cy="702193"/>
              </a:xfrm>
              <a:custGeom>
                <a:avLst/>
                <a:gdLst>
                  <a:gd name="connsiteX0" fmla="*/ 516215 w 569730"/>
                  <a:gd name="connsiteY0" fmla="*/ 53751 h 702285"/>
                  <a:gd name="connsiteX1" fmla="*/ 258107 w 569730"/>
                  <a:gd name="connsiteY1" fmla="*/ 53751 h 702285"/>
                  <a:gd name="connsiteX2" fmla="*/ 0 w 569730"/>
                  <a:gd name="connsiteY2" fmla="*/ 313106 h 702285"/>
                  <a:gd name="connsiteX3" fmla="*/ 128907 w 569730"/>
                  <a:gd name="connsiteY3" fmla="*/ 442930 h 702285"/>
                  <a:gd name="connsiteX4" fmla="*/ 128907 w 569730"/>
                  <a:gd name="connsiteY4" fmla="*/ 702285 h 702285"/>
                  <a:gd name="connsiteX5" fmla="*/ 516215 w 569730"/>
                  <a:gd name="connsiteY5" fmla="*/ 313400 h 702285"/>
                  <a:gd name="connsiteX6" fmla="*/ 516215 w 569730"/>
                  <a:gd name="connsiteY6" fmla="*/ 54045 h 70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730" h="702285">
                    <a:moveTo>
                      <a:pt x="516215" y="53751"/>
                    </a:moveTo>
                    <a:cubicBezTo>
                      <a:pt x="444861" y="-17917"/>
                      <a:pt x="329461" y="-17917"/>
                      <a:pt x="258107" y="53751"/>
                    </a:cubicBezTo>
                    <a:lnTo>
                      <a:pt x="0" y="313106"/>
                    </a:lnTo>
                    <a:lnTo>
                      <a:pt x="128907" y="442930"/>
                    </a:lnTo>
                    <a:cubicBezTo>
                      <a:pt x="200261" y="514598"/>
                      <a:pt x="200261" y="630618"/>
                      <a:pt x="128907" y="702285"/>
                    </a:cubicBezTo>
                    <a:lnTo>
                      <a:pt x="516215" y="313400"/>
                    </a:lnTo>
                    <a:cubicBezTo>
                      <a:pt x="587570" y="241732"/>
                      <a:pt x="587570" y="125712"/>
                      <a:pt x="516215" y="54045"/>
                    </a:cubicBezTo>
                  </a:path>
                </a:pathLst>
              </a:custGeom>
              <a:solidFill>
                <a:srgbClr val="00A8B8"/>
              </a:solidFill>
              <a:ln w="2935" cap="flat">
                <a:noFill/>
                <a:prstDash val="solid"/>
                <a:miter/>
              </a:ln>
            </p:spPr>
            <p:txBody>
              <a:bodyPr rtlCol="0" anchor="ctr"/>
              <a:lstStyle/>
              <a:p>
                <a:endParaRPr lang="nl-NL" sz="1349"/>
              </a:p>
            </p:txBody>
          </p:sp>
          <p:sp>
            <p:nvSpPr>
              <p:cNvPr id="109" name="Vrije vorm 108">
                <a:extLst>
                  <a:ext uri="{FF2B5EF4-FFF2-40B4-BE49-F238E27FC236}">
                    <a16:creationId xmlns:a16="http://schemas.microsoft.com/office/drawing/2014/main" id="{8107A4AD-E9F6-9735-1E85-A2ACC70E4095}"/>
                  </a:ext>
                </a:extLst>
              </p:cNvPr>
              <p:cNvSpPr/>
              <p:nvPr/>
            </p:nvSpPr>
            <p:spPr>
              <a:xfrm>
                <a:off x="10323015" y="3311688"/>
                <a:ext cx="440472" cy="443459"/>
              </a:xfrm>
              <a:custGeom>
                <a:avLst/>
                <a:gdLst>
                  <a:gd name="connsiteX0" fmla="*/ 311624 w 440530"/>
                  <a:gd name="connsiteY0" fmla="*/ 53751 h 443517"/>
                  <a:gd name="connsiteX1" fmla="*/ 53516 w 440530"/>
                  <a:gd name="connsiteY1" fmla="*/ 53751 h 443517"/>
                  <a:gd name="connsiteX2" fmla="*/ 53516 w 440530"/>
                  <a:gd name="connsiteY2" fmla="*/ 313693 h 443517"/>
                  <a:gd name="connsiteX3" fmla="*/ 182423 w 440530"/>
                  <a:gd name="connsiteY3" fmla="*/ 443518 h 443517"/>
                  <a:gd name="connsiteX4" fmla="*/ 440530 w 440530"/>
                  <a:gd name="connsiteY4" fmla="*/ 183575 h 443517"/>
                  <a:gd name="connsiteX5" fmla="*/ 311624 w 440530"/>
                  <a:gd name="connsiteY5" fmla="*/ 53751 h 44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530" h="443517">
                    <a:moveTo>
                      <a:pt x="311624" y="53751"/>
                    </a:moveTo>
                    <a:cubicBezTo>
                      <a:pt x="240270" y="-17917"/>
                      <a:pt x="124870" y="-17917"/>
                      <a:pt x="53516" y="53751"/>
                    </a:cubicBezTo>
                    <a:cubicBezTo>
                      <a:pt x="-17839" y="125419"/>
                      <a:pt x="-17839" y="241732"/>
                      <a:pt x="53516" y="313693"/>
                    </a:cubicBezTo>
                    <a:lnTo>
                      <a:pt x="182423" y="443518"/>
                    </a:lnTo>
                    <a:lnTo>
                      <a:pt x="440530" y="183575"/>
                    </a:lnTo>
                    <a:lnTo>
                      <a:pt x="311624" y="53751"/>
                    </a:lnTo>
                    <a:close/>
                  </a:path>
                </a:pathLst>
              </a:custGeom>
              <a:solidFill>
                <a:srgbClr val="EE7D00"/>
              </a:solidFill>
              <a:ln w="2935" cap="flat">
                <a:noFill/>
                <a:prstDash val="solid"/>
                <a:miter/>
              </a:ln>
            </p:spPr>
            <p:txBody>
              <a:bodyPr rtlCol="0" anchor="ctr"/>
              <a:lstStyle/>
              <a:p>
                <a:endParaRPr lang="nl-NL" sz="1349"/>
              </a:p>
            </p:txBody>
          </p:sp>
          <p:sp>
            <p:nvSpPr>
              <p:cNvPr id="110" name="Vrije vorm 109">
                <a:extLst>
                  <a:ext uri="{FF2B5EF4-FFF2-40B4-BE49-F238E27FC236}">
                    <a16:creationId xmlns:a16="http://schemas.microsoft.com/office/drawing/2014/main" id="{CC4F9C84-ADA7-BC03-DBB6-9BB6C68E7D52}"/>
                  </a:ext>
                </a:extLst>
              </p:cNvPr>
              <p:cNvSpPr/>
              <p:nvPr/>
            </p:nvSpPr>
            <p:spPr>
              <a:xfrm>
                <a:off x="10763782" y="3440908"/>
                <a:ext cx="202437" cy="443459"/>
              </a:xfrm>
              <a:custGeom>
                <a:avLst/>
                <a:gdLst>
                  <a:gd name="connsiteX0" fmla="*/ 128320 w 202464"/>
                  <a:gd name="connsiteY0" fmla="*/ 443518 h 443517"/>
                  <a:gd name="connsiteX1" fmla="*/ 148580 w 202464"/>
                  <a:gd name="connsiteY1" fmla="*/ 422957 h 443517"/>
                  <a:gd name="connsiteX2" fmla="*/ 174421 w 202464"/>
                  <a:gd name="connsiteY2" fmla="*/ 194149 h 443517"/>
                  <a:gd name="connsiteX3" fmla="*/ 53148 w 202464"/>
                  <a:gd name="connsiteY3" fmla="*/ 0 h 443517"/>
                  <a:gd name="connsiteX4" fmla="*/ 0 w 202464"/>
                  <a:gd name="connsiteY4" fmla="*/ 53751 h 443517"/>
                  <a:gd name="connsiteX5" fmla="*/ 128320 w 202464"/>
                  <a:gd name="connsiteY5" fmla="*/ 183575 h 443517"/>
                  <a:gd name="connsiteX6" fmla="*/ 128320 w 202464"/>
                  <a:gd name="connsiteY6" fmla="*/ 443224 h 44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464" h="443517">
                    <a:moveTo>
                      <a:pt x="128320" y="443518"/>
                    </a:moveTo>
                    <a:lnTo>
                      <a:pt x="148580" y="422957"/>
                    </a:lnTo>
                    <a:cubicBezTo>
                      <a:pt x="207895" y="363626"/>
                      <a:pt x="220815" y="268460"/>
                      <a:pt x="174421" y="194149"/>
                    </a:cubicBezTo>
                    <a:lnTo>
                      <a:pt x="53148" y="0"/>
                    </a:lnTo>
                    <a:lnTo>
                      <a:pt x="0" y="53751"/>
                    </a:lnTo>
                    <a:lnTo>
                      <a:pt x="128320" y="183575"/>
                    </a:lnTo>
                    <a:cubicBezTo>
                      <a:pt x="199086" y="255243"/>
                      <a:pt x="199380" y="371556"/>
                      <a:pt x="128320" y="443224"/>
                    </a:cubicBezTo>
                  </a:path>
                </a:pathLst>
              </a:custGeom>
              <a:solidFill>
                <a:srgbClr val="008996"/>
              </a:solidFill>
              <a:ln w="2935" cap="flat">
                <a:noFill/>
                <a:prstDash val="solid"/>
                <a:miter/>
              </a:ln>
            </p:spPr>
            <p:txBody>
              <a:bodyPr rtlCol="0" anchor="ctr"/>
              <a:lstStyle/>
              <a:p>
                <a:endParaRPr lang="nl-NL" sz="1349"/>
              </a:p>
            </p:txBody>
          </p:sp>
          <p:sp>
            <p:nvSpPr>
              <p:cNvPr id="111" name="Vrije vorm 110">
                <a:extLst>
                  <a:ext uri="{FF2B5EF4-FFF2-40B4-BE49-F238E27FC236}">
                    <a16:creationId xmlns:a16="http://schemas.microsoft.com/office/drawing/2014/main" id="{CA8FA38B-279D-5DF5-E6C3-DDC720CB1530}"/>
                  </a:ext>
                </a:extLst>
              </p:cNvPr>
              <p:cNvSpPr/>
              <p:nvPr/>
            </p:nvSpPr>
            <p:spPr>
              <a:xfrm>
                <a:off x="10505121" y="3496709"/>
                <a:ext cx="440472" cy="440596"/>
              </a:xfrm>
              <a:custGeom>
                <a:avLst/>
                <a:gdLst>
                  <a:gd name="connsiteX0" fmla="*/ 387015 w 440530"/>
                  <a:gd name="connsiteY0" fmla="*/ 128943 h 440653"/>
                  <a:gd name="connsiteX1" fmla="*/ 258107 w 440530"/>
                  <a:gd name="connsiteY1" fmla="*/ 0 h 440653"/>
                  <a:gd name="connsiteX2" fmla="*/ 0 w 440530"/>
                  <a:gd name="connsiteY2" fmla="*/ 258180 h 440653"/>
                  <a:gd name="connsiteX3" fmla="*/ 128907 w 440530"/>
                  <a:gd name="connsiteY3" fmla="*/ 387123 h 440653"/>
                  <a:gd name="connsiteX4" fmla="*/ 387015 w 440530"/>
                  <a:gd name="connsiteY4" fmla="*/ 387123 h 440653"/>
                  <a:gd name="connsiteX5" fmla="*/ 387015 w 440530"/>
                  <a:gd name="connsiteY5" fmla="*/ 128943 h 440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530" h="440653">
                    <a:moveTo>
                      <a:pt x="387015" y="128943"/>
                    </a:moveTo>
                    <a:lnTo>
                      <a:pt x="258107" y="0"/>
                    </a:lnTo>
                    <a:lnTo>
                      <a:pt x="0" y="258180"/>
                    </a:lnTo>
                    <a:lnTo>
                      <a:pt x="128907" y="387123"/>
                    </a:lnTo>
                    <a:cubicBezTo>
                      <a:pt x="200261" y="458497"/>
                      <a:pt x="315661" y="458497"/>
                      <a:pt x="387015" y="387123"/>
                    </a:cubicBezTo>
                    <a:cubicBezTo>
                      <a:pt x="458369" y="315749"/>
                      <a:pt x="458369" y="200317"/>
                      <a:pt x="387015" y="128943"/>
                    </a:cubicBezTo>
                  </a:path>
                </a:pathLst>
              </a:custGeom>
              <a:solidFill>
                <a:srgbClr val="DFF1FC"/>
              </a:solidFill>
              <a:ln w="2935" cap="flat">
                <a:noFill/>
                <a:prstDash val="solid"/>
                <a:miter/>
              </a:ln>
            </p:spPr>
            <p:txBody>
              <a:bodyPr rtlCol="0" anchor="ctr"/>
              <a:lstStyle/>
              <a:p>
                <a:endParaRPr lang="nl-NL" sz="1349"/>
              </a:p>
            </p:txBody>
          </p:sp>
          <p:sp>
            <p:nvSpPr>
              <p:cNvPr id="112" name="Vrije vorm 111">
                <a:extLst>
                  <a:ext uri="{FF2B5EF4-FFF2-40B4-BE49-F238E27FC236}">
                    <a16:creationId xmlns:a16="http://schemas.microsoft.com/office/drawing/2014/main" id="{95478339-77F8-E1E4-523C-3A93D2360862}"/>
                  </a:ext>
                </a:extLst>
              </p:cNvPr>
              <p:cNvSpPr/>
              <p:nvPr/>
            </p:nvSpPr>
            <p:spPr>
              <a:xfrm>
                <a:off x="10393407" y="3496855"/>
                <a:ext cx="193628" cy="193683"/>
              </a:xfrm>
              <a:custGeom>
                <a:avLst/>
                <a:gdLst>
                  <a:gd name="connsiteX0" fmla="*/ 3964 w 193653"/>
                  <a:gd name="connsiteY0" fmla="*/ 22763 h 193708"/>
                  <a:gd name="connsiteX1" fmla="*/ 3964 w 193653"/>
                  <a:gd name="connsiteY1" fmla="*/ 3965 h 193708"/>
                  <a:gd name="connsiteX2" fmla="*/ 22757 w 193653"/>
                  <a:gd name="connsiteY2" fmla="*/ 3965 h 193708"/>
                  <a:gd name="connsiteX3" fmla="*/ 193654 w 193653"/>
                  <a:gd name="connsiteY3" fmla="*/ 174910 h 193708"/>
                  <a:gd name="connsiteX4" fmla="*/ 174861 w 193653"/>
                  <a:gd name="connsiteY4" fmla="*/ 193709 h 193708"/>
                  <a:gd name="connsiteX5" fmla="*/ 3964 w 193653"/>
                  <a:gd name="connsiteY5" fmla="*/ 22763 h 19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653" h="193708">
                    <a:moveTo>
                      <a:pt x="3964" y="22763"/>
                    </a:moveTo>
                    <a:cubicBezTo>
                      <a:pt x="-1321" y="17476"/>
                      <a:pt x="-1321" y="8958"/>
                      <a:pt x="3964" y="3965"/>
                    </a:cubicBezTo>
                    <a:cubicBezTo>
                      <a:pt x="9250" y="-1322"/>
                      <a:pt x="17765" y="-1322"/>
                      <a:pt x="22757" y="3965"/>
                    </a:cubicBezTo>
                    <a:lnTo>
                      <a:pt x="193654" y="174910"/>
                    </a:lnTo>
                    <a:lnTo>
                      <a:pt x="174861" y="193709"/>
                    </a:lnTo>
                    <a:lnTo>
                      <a:pt x="3964" y="22763"/>
                    </a:lnTo>
                    <a:close/>
                  </a:path>
                </a:pathLst>
              </a:custGeom>
              <a:solidFill>
                <a:srgbClr val="FCE0C5"/>
              </a:solidFill>
              <a:ln w="2935" cap="flat">
                <a:noFill/>
                <a:prstDash val="solid"/>
                <a:miter/>
              </a:ln>
            </p:spPr>
            <p:txBody>
              <a:bodyPr rtlCol="0" anchor="ctr"/>
              <a:lstStyle/>
              <a:p>
                <a:endParaRPr lang="nl-NL" sz="1349"/>
              </a:p>
            </p:txBody>
          </p:sp>
          <p:sp>
            <p:nvSpPr>
              <p:cNvPr id="113" name="Vrije vorm 112">
                <a:extLst>
                  <a:ext uri="{FF2B5EF4-FFF2-40B4-BE49-F238E27FC236}">
                    <a16:creationId xmlns:a16="http://schemas.microsoft.com/office/drawing/2014/main" id="{A13567E3-6CDF-8822-9C24-5D5212027AEB}"/>
                  </a:ext>
                </a:extLst>
              </p:cNvPr>
              <p:cNvSpPr/>
              <p:nvPr/>
            </p:nvSpPr>
            <p:spPr>
              <a:xfrm>
                <a:off x="10569713" y="3673211"/>
                <a:ext cx="193628" cy="193683"/>
              </a:xfrm>
              <a:custGeom>
                <a:avLst/>
                <a:gdLst>
                  <a:gd name="connsiteX0" fmla="*/ 170897 w 193653"/>
                  <a:gd name="connsiteY0" fmla="*/ 189743 h 193708"/>
                  <a:gd name="connsiteX1" fmla="*/ 189690 w 193653"/>
                  <a:gd name="connsiteY1" fmla="*/ 189743 h 193708"/>
                  <a:gd name="connsiteX2" fmla="*/ 189690 w 193653"/>
                  <a:gd name="connsiteY2" fmla="*/ 170945 h 193708"/>
                  <a:gd name="connsiteX3" fmla="*/ 18793 w 193653"/>
                  <a:gd name="connsiteY3" fmla="*/ 0 h 193708"/>
                  <a:gd name="connsiteX4" fmla="*/ 0 w 193653"/>
                  <a:gd name="connsiteY4" fmla="*/ 18798 h 193708"/>
                  <a:gd name="connsiteX5" fmla="*/ 170897 w 193653"/>
                  <a:gd name="connsiteY5" fmla="*/ 189743 h 19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653" h="193708">
                    <a:moveTo>
                      <a:pt x="170897" y="189743"/>
                    </a:moveTo>
                    <a:cubicBezTo>
                      <a:pt x="176183" y="195030"/>
                      <a:pt x="184698" y="195030"/>
                      <a:pt x="189690" y="189743"/>
                    </a:cubicBezTo>
                    <a:cubicBezTo>
                      <a:pt x="194975" y="184457"/>
                      <a:pt x="194975" y="175939"/>
                      <a:pt x="189690" y="170945"/>
                    </a:cubicBezTo>
                    <a:lnTo>
                      <a:pt x="18793" y="0"/>
                    </a:lnTo>
                    <a:lnTo>
                      <a:pt x="0" y="18798"/>
                    </a:lnTo>
                    <a:lnTo>
                      <a:pt x="170897" y="189743"/>
                    </a:lnTo>
                    <a:close/>
                  </a:path>
                </a:pathLst>
              </a:custGeom>
              <a:solidFill>
                <a:srgbClr val="FFFFFF"/>
              </a:solidFill>
              <a:ln w="2935" cap="flat">
                <a:noFill/>
                <a:prstDash val="solid"/>
                <a:miter/>
              </a:ln>
            </p:spPr>
            <p:txBody>
              <a:bodyPr rtlCol="0" anchor="ctr"/>
              <a:lstStyle/>
              <a:p>
                <a:endParaRPr lang="nl-NL" sz="1349"/>
              </a:p>
            </p:txBody>
          </p:sp>
        </p:grpSp>
        <p:grpSp>
          <p:nvGrpSpPr>
            <p:cNvPr id="4" name="Groep 3">
              <a:extLst>
                <a:ext uri="{FF2B5EF4-FFF2-40B4-BE49-F238E27FC236}">
                  <a16:creationId xmlns:a16="http://schemas.microsoft.com/office/drawing/2014/main" id="{98BD31FE-2400-6D65-264F-9266C2FA76ED}"/>
                </a:ext>
              </a:extLst>
            </p:cNvPr>
            <p:cNvGrpSpPr/>
            <p:nvPr/>
          </p:nvGrpSpPr>
          <p:grpSpPr>
            <a:xfrm>
              <a:off x="9455503" y="3879963"/>
              <a:ext cx="406929" cy="229070"/>
              <a:chOff x="9455503" y="3879963"/>
              <a:chExt cx="406929" cy="229070"/>
            </a:xfrm>
          </p:grpSpPr>
          <p:sp>
            <p:nvSpPr>
              <p:cNvPr id="114" name="Vrije vorm 113">
                <a:extLst>
                  <a:ext uri="{FF2B5EF4-FFF2-40B4-BE49-F238E27FC236}">
                    <a16:creationId xmlns:a16="http://schemas.microsoft.com/office/drawing/2014/main" id="{A3705B70-462C-1413-174F-04CC914423C5}"/>
                  </a:ext>
                </a:extLst>
              </p:cNvPr>
              <p:cNvSpPr/>
              <p:nvPr/>
            </p:nvSpPr>
            <p:spPr>
              <a:xfrm>
                <a:off x="9455503" y="4106097"/>
                <a:ext cx="406929" cy="2936"/>
              </a:xfrm>
              <a:custGeom>
                <a:avLst/>
                <a:gdLst>
                  <a:gd name="connsiteX0" fmla="*/ 406982 w 406982"/>
                  <a:gd name="connsiteY0" fmla="*/ 0 h 2937"/>
                  <a:gd name="connsiteX1" fmla="*/ 0 w 406982"/>
                  <a:gd name="connsiteY1" fmla="*/ 0 h 2937"/>
                </a:gdLst>
                <a:ahLst/>
                <a:cxnLst>
                  <a:cxn ang="0">
                    <a:pos x="connsiteX0" y="connsiteY0"/>
                  </a:cxn>
                  <a:cxn ang="0">
                    <a:pos x="connsiteX1" y="connsiteY1"/>
                  </a:cxn>
                </a:cxnLst>
                <a:rect l="l" t="t" r="r" b="b"/>
                <a:pathLst>
                  <a:path w="406982" h="2937">
                    <a:moveTo>
                      <a:pt x="406982" y="0"/>
                    </a:moveTo>
                    <a:lnTo>
                      <a:pt x="0" y="0"/>
                    </a:lnTo>
                  </a:path>
                </a:pathLst>
              </a:custGeom>
              <a:noFill/>
              <a:ln w="67209" cap="rnd">
                <a:solidFill>
                  <a:srgbClr val="82CCD6"/>
                </a:solidFill>
                <a:prstDash val="solid"/>
                <a:miter/>
              </a:ln>
            </p:spPr>
            <p:txBody>
              <a:bodyPr rtlCol="0" anchor="ctr"/>
              <a:lstStyle/>
              <a:p>
                <a:endParaRPr lang="nl-NL" sz="1349"/>
              </a:p>
            </p:txBody>
          </p:sp>
          <p:sp>
            <p:nvSpPr>
              <p:cNvPr id="115" name="Vrije vorm 114">
                <a:extLst>
                  <a:ext uri="{FF2B5EF4-FFF2-40B4-BE49-F238E27FC236}">
                    <a16:creationId xmlns:a16="http://schemas.microsoft.com/office/drawing/2014/main" id="{B2FA0BFE-170D-3D06-1D12-29915820492E}"/>
                  </a:ext>
                </a:extLst>
              </p:cNvPr>
              <p:cNvSpPr/>
              <p:nvPr/>
            </p:nvSpPr>
            <p:spPr>
              <a:xfrm>
                <a:off x="9455503" y="3879963"/>
                <a:ext cx="406929" cy="2936"/>
              </a:xfrm>
              <a:custGeom>
                <a:avLst/>
                <a:gdLst>
                  <a:gd name="connsiteX0" fmla="*/ 406982 w 406982"/>
                  <a:gd name="connsiteY0" fmla="*/ 0 h 2937"/>
                  <a:gd name="connsiteX1" fmla="*/ 0 w 406982"/>
                  <a:gd name="connsiteY1" fmla="*/ 0 h 2937"/>
                </a:gdLst>
                <a:ahLst/>
                <a:cxnLst>
                  <a:cxn ang="0">
                    <a:pos x="connsiteX0" y="connsiteY0"/>
                  </a:cxn>
                  <a:cxn ang="0">
                    <a:pos x="connsiteX1" y="connsiteY1"/>
                  </a:cxn>
                </a:cxnLst>
                <a:rect l="l" t="t" r="r" b="b"/>
                <a:pathLst>
                  <a:path w="406982" h="2937">
                    <a:moveTo>
                      <a:pt x="406982" y="0"/>
                    </a:moveTo>
                    <a:lnTo>
                      <a:pt x="0" y="0"/>
                    </a:lnTo>
                  </a:path>
                </a:pathLst>
              </a:custGeom>
              <a:noFill/>
              <a:ln w="67209" cap="rnd">
                <a:solidFill>
                  <a:srgbClr val="82CCD6"/>
                </a:solidFill>
                <a:prstDash val="solid"/>
                <a:miter/>
              </a:ln>
            </p:spPr>
            <p:txBody>
              <a:bodyPr rtlCol="0" anchor="ctr"/>
              <a:lstStyle/>
              <a:p>
                <a:endParaRPr lang="nl-NL" sz="1349"/>
              </a:p>
            </p:txBody>
          </p:sp>
        </p:grpSp>
        <p:sp>
          <p:nvSpPr>
            <p:cNvPr id="116" name="Vrije vorm 115">
              <a:extLst>
                <a:ext uri="{FF2B5EF4-FFF2-40B4-BE49-F238E27FC236}">
                  <a16:creationId xmlns:a16="http://schemas.microsoft.com/office/drawing/2014/main" id="{D78D4410-ECF3-6F90-E79B-42C108545AA7}"/>
                </a:ext>
              </a:extLst>
            </p:cNvPr>
            <p:cNvSpPr/>
            <p:nvPr/>
          </p:nvSpPr>
          <p:spPr>
            <a:xfrm>
              <a:off x="897663" y="2164859"/>
              <a:ext cx="8289196" cy="527452"/>
            </a:xfrm>
            <a:custGeom>
              <a:avLst/>
              <a:gdLst>
                <a:gd name="connsiteX0" fmla="*/ 0 w 8290275"/>
                <a:gd name="connsiteY0" fmla="*/ 112201 h 527521"/>
                <a:gd name="connsiteX1" fmla="*/ 112170 w 8290275"/>
                <a:gd name="connsiteY1" fmla="*/ 0 h 527521"/>
                <a:gd name="connsiteX2" fmla="*/ 8178106 w 8290275"/>
                <a:gd name="connsiteY2" fmla="*/ 0 h 527521"/>
                <a:gd name="connsiteX3" fmla="*/ 8290276 w 8290275"/>
                <a:gd name="connsiteY3" fmla="*/ 112201 h 527521"/>
                <a:gd name="connsiteX4" fmla="*/ 8290276 w 8290275"/>
                <a:gd name="connsiteY4" fmla="*/ 415321 h 527521"/>
                <a:gd name="connsiteX5" fmla="*/ 8178106 w 8290275"/>
                <a:gd name="connsiteY5" fmla="*/ 527522 h 527521"/>
                <a:gd name="connsiteX6" fmla="*/ 112170 w 8290275"/>
                <a:gd name="connsiteY6" fmla="*/ 527522 h 527521"/>
                <a:gd name="connsiteX7" fmla="*/ 0 w 8290275"/>
                <a:gd name="connsiteY7" fmla="*/ 415321 h 527521"/>
                <a:gd name="connsiteX8" fmla="*/ 0 w 8290275"/>
                <a:gd name="connsiteY8" fmla="*/ 112201 h 52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90275" h="527521">
                  <a:moveTo>
                    <a:pt x="0" y="112201"/>
                  </a:moveTo>
                  <a:cubicBezTo>
                    <a:pt x="0" y="50226"/>
                    <a:pt x="50212" y="0"/>
                    <a:pt x="112170" y="0"/>
                  </a:cubicBezTo>
                  <a:lnTo>
                    <a:pt x="8178106" y="0"/>
                  </a:lnTo>
                  <a:cubicBezTo>
                    <a:pt x="8240063" y="0"/>
                    <a:pt x="8290276" y="50226"/>
                    <a:pt x="8290276" y="112201"/>
                  </a:cubicBezTo>
                  <a:lnTo>
                    <a:pt x="8290276" y="415321"/>
                  </a:lnTo>
                  <a:cubicBezTo>
                    <a:pt x="8290276" y="477296"/>
                    <a:pt x="8240063" y="527522"/>
                    <a:pt x="8178106" y="527522"/>
                  </a:cubicBezTo>
                  <a:lnTo>
                    <a:pt x="112170" y="527522"/>
                  </a:lnTo>
                  <a:cubicBezTo>
                    <a:pt x="50212" y="527522"/>
                    <a:pt x="0" y="477296"/>
                    <a:pt x="0" y="415321"/>
                  </a:cubicBezTo>
                  <a:lnTo>
                    <a:pt x="0" y="112201"/>
                  </a:lnTo>
                  <a:close/>
                </a:path>
              </a:pathLst>
            </a:custGeom>
            <a:solidFill>
              <a:srgbClr val="00A9B9"/>
            </a:solidFill>
            <a:ln w="2935" cap="flat">
              <a:noFill/>
              <a:prstDash val="solid"/>
              <a:miter/>
            </a:ln>
          </p:spPr>
          <p:txBody>
            <a:bodyPr rtlCol="0" anchor="ctr"/>
            <a:lstStyle/>
            <a:p>
              <a:pPr algn="ctr" defTabSz="914301">
                <a:defRPr/>
              </a:pPr>
              <a:r>
                <a:rPr lang="nl-NL" sz="2000">
                  <a:ln/>
                  <a:solidFill>
                    <a:srgbClr val="FFFFFF"/>
                  </a:solidFill>
                  <a:latin typeface="Calibri" panose="020F0502020204030204" pitchFamily="34" charset="0"/>
                  <a:cs typeface="Calibri" panose="020F0502020204030204" pitchFamily="34" charset="0"/>
                  <a:sym typeface="Arial"/>
                  <a:rtl val="0"/>
                </a:rPr>
                <a:t>Kwaliteitsstandaard: Overdracht van medicatiegegevens in de keten</a:t>
              </a:r>
            </a:p>
          </p:txBody>
        </p:sp>
        <p:grpSp>
          <p:nvGrpSpPr>
            <p:cNvPr id="8" name="Groep 7">
              <a:extLst>
                <a:ext uri="{FF2B5EF4-FFF2-40B4-BE49-F238E27FC236}">
                  <a16:creationId xmlns:a16="http://schemas.microsoft.com/office/drawing/2014/main" id="{0CF54905-E0BA-9E4A-24A1-624FE6D49FE6}"/>
                </a:ext>
              </a:extLst>
            </p:cNvPr>
            <p:cNvGrpSpPr/>
            <p:nvPr/>
          </p:nvGrpSpPr>
          <p:grpSpPr>
            <a:xfrm>
              <a:off x="899425" y="4364539"/>
              <a:ext cx="4270991" cy="701899"/>
              <a:chOff x="899425" y="4364539"/>
              <a:chExt cx="4270991" cy="701899"/>
            </a:xfrm>
          </p:grpSpPr>
          <p:sp>
            <p:nvSpPr>
              <p:cNvPr id="121" name="Vrije vorm 120">
                <a:extLst>
                  <a:ext uri="{FF2B5EF4-FFF2-40B4-BE49-F238E27FC236}">
                    <a16:creationId xmlns:a16="http://schemas.microsoft.com/office/drawing/2014/main" id="{D8764AC4-8ABE-CBAF-14C0-222F110A0ADA}"/>
                  </a:ext>
                </a:extLst>
              </p:cNvPr>
              <p:cNvSpPr/>
              <p:nvPr/>
            </p:nvSpPr>
            <p:spPr>
              <a:xfrm>
                <a:off x="899425" y="4364539"/>
                <a:ext cx="4270991" cy="701899"/>
              </a:xfrm>
              <a:custGeom>
                <a:avLst/>
                <a:gdLst>
                  <a:gd name="connsiteX0" fmla="*/ 0 w 4271548"/>
                  <a:gd name="connsiteY0" fmla="*/ 41414 h 701991"/>
                  <a:gd name="connsiteX1" fmla="*/ 48744 w 4271548"/>
                  <a:gd name="connsiteY1" fmla="*/ 0 h 701991"/>
                  <a:gd name="connsiteX2" fmla="*/ 4222805 w 4271548"/>
                  <a:gd name="connsiteY2" fmla="*/ 0 h 701991"/>
                  <a:gd name="connsiteX3" fmla="*/ 4271549 w 4271548"/>
                  <a:gd name="connsiteY3" fmla="*/ 41414 h 701991"/>
                  <a:gd name="connsiteX4" fmla="*/ 4271549 w 4271548"/>
                  <a:gd name="connsiteY4" fmla="*/ 660577 h 701991"/>
                  <a:gd name="connsiteX5" fmla="*/ 4222805 w 4271548"/>
                  <a:gd name="connsiteY5" fmla="*/ 701992 h 701991"/>
                  <a:gd name="connsiteX6" fmla="*/ 48744 w 4271548"/>
                  <a:gd name="connsiteY6" fmla="*/ 701992 h 701991"/>
                  <a:gd name="connsiteX7" fmla="*/ 0 w 4271548"/>
                  <a:gd name="connsiteY7" fmla="*/ 660577 h 701991"/>
                  <a:gd name="connsiteX8" fmla="*/ 0 w 4271548"/>
                  <a:gd name="connsiteY8" fmla="*/ 41414 h 70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548" h="701991">
                    <a:moveTo>
                      <a:pt x="0" y="41414"/>
                    </a:moveTo>
                    <a:cubicBezTo>
                      <a:pt x="0" y="18504"/>
                      <a:pt x="21729" y="0"/>
                      <a:pt x="48744" y="0"/>
                    </a:cubicBezTo>
                    <a:lnTo>
                      <a:pt x="4222805" y="0"/>
                    </a:lnTo>
                    <a:cubicBezTo>
                      <a:pt x="4249820" y="0"/>
                      <a:pt x="4271549" y="18504"/>
                      <a:pt x="4271549" y="41414"/>
                    </a:cubicBezTo>
                    <a:lnTo>
                      <a:pt x="4271549" y="660577"/>
                    </a:lnTo>
                    <a:cubicBezTo>
                      <a:pt x="4271549" y="683487"/>
                      <a:pt x="4249820" y="701992"/>
                      <a:pt x="4222805" y="701992"/>
                    </a:cubicBezTo>
                    <a:lnTo>
                      <a:pt x="48744" y="701992"/>
                    </a:lnTo>
                    <a:cubicBezTo>
                      <a:pt x="21729" y="701992"/>
                      <a:pt x="0" y="683487"/>
                      <a:pt x="0" y="660577"/>
                    </a:cubicBezTo>
                    <a:lnTo>
                      <a:pt x="0" y="41414"/>
                    </a:lnTo>
                    <a:close/>
                  </a:path>
                </a:pathLst>
              </a:custGeom>
              <a:solidFill>
                <a:srgbClr val="FACCA7"/>
              </a:solidFill>
              <a:ln w="7631" cap="flat">
                <a:solidFill>
                  <a:srgbClr val="EF7D00"/>
                </a:solidFill>
                <a:prstDash val="solid"/>
                <a:miter/>
              </a:ln>
            </p:spPr>
            <p:txBody>
              <a:bodyPr lIns="539929" rtlCol="0" anchor="ctr"/>
              <a:lstStyle/>
              <a:p>
                <a:pPr defTabSz="914301">
                  <a:defRPr/>
                </a:pPr>
                <a:r>
                  <a:rPr lang="nl-NL" sz="1600">
                    <a:ln/>
                    <a:solidFill>
                      <a:srgbClr val="005286"/>
                    </a:solidFill>
                    <a:latin typeface="Calibri" panose="020F0502020204030204" pitchFamily="34" charset="0"/>
                    <a:cs typeface="Calibri" panose="020F0502020204030204" pitchFamily="34" charset="0"/>
                    <a:sym typeface="Arial"/>
                    <a:rtl val="0"/>
                  </a:rPr>
                  <a:t>Contra-indicaties en Overgevoeligheden</a:t>
                </a:r>
              </a:p>
            </p:txBody>
          </p:sp>
          <p:sp>
            <p:nvSpPr>
              <p:cNvPr id="124" name="Tekstvak 123">
                <a:extLst>
                  <a:ext uri="{FF2B5EF4-FFF2-40B4-BE49-F238E27FC236}">
                    <a16:creationId xmlns:a16="http://schemas.microsoft.com/office/drawing/2014/main" id="{38F97D35-9164-BA4D-C0B0-C29874F2973C}"/>
                  </a:ext>
                </a:extLst>
              </p:cNvPr>
              <p:cNvSpPr txBox="1"/>
              <p:nvPr/>
            </p:nvSpPr>
            <p:spPr>
              <a:xfrm>
                <a:off x="1350275" y="4574622"/>
                <a:ext cx="65" cy="184666"/>
              </a:xfrm>
              <a:prstGeom prst="rect">
                <a:avLst/>
              </a:prstGeom>
              <a:noFill/>
            </p:spPr>
            <p:txBody>
              <a:bodyPr wrap="none" lIns="0" tIns="0" rIns="0" bIns="0" rtlCol="0">
                <a:spAutoFit/>
              </a:bodyPr>
              <a:lstStyle/>
              <a:p>
                <a:pPr algn="l"/>
                <a:endParaRPr lang="nl-NL" sz="1200">
                  <a:ln/>
                  <a:solidFill>
                    <a:srgbClr val="005286"/>
                  </a:solidFill>
                  <a:latin typeface="Arial"/>
                  <a:cs typeface="Arial"/>
                  <a:sym typeface="Arial"/>
                  <a:rtl val="0"/>
                </a:endParaRPr>
              </a:p>
            </p:txBody>
          </p:sp>
          <p:sp>
            <p:nvSpPr>
              <p:cNvPr id="128" name="Vrije vorm 127">
                <a:extLst>
                  <a:ext uri="{FF2B5EF4-FFF2-40B4-BE49-F238E27FC236}">
                    <a16:creationId xmlns:a16="http://schemas.microsoft.com/office/drawing/2014/main" id="{741785DD-DCD5-02BA-E7B9-BE45C07FBA48}"/>
                  </a:ext>
                </a:extLst>
              </p:cNvPr>
              <p:cNvSpPr/>
              <p:nvPr/>
            </p:nvSpPr>
            <p:spPr>
              <a:xfrm>
                <a:off x="997487" y="4589205"/>
                <a:ext cx="281855" cy="273123"/>
              </a:xfrm>
              <a:custGeom>
                <a:avLst/>
                <a:gdLst>
                  <a:gd name="connsiteX0" fmla="*/ 140946 w 281892"/>
                  <a:gd name="connsiteY0" fmla="*/ 273160 h 273159"/>
                  <a:gd name="connsiteX1" fmla="*/ 281892 w 281892"/>
                  <a:gd name="connsiteY1" fmla="*/ 136580 h 273159"/>
                  <a:gd name="connsiteX2" fmla="*/ 140946 w 281892"/>
                  <a:gd name="connsiteY2" fmla="*/ 0 h 273159"/>
                  <a:gd name="connsiteX3" fmla="*/ 0 w 281892"/>
                  <a:gd name="connsiteY3" fmla="*/ 136580 h 273159"/>
                  <a:gd name="connsiteX4" fmla="*/ 140946 w 281892"/>
                  <a:gd name="connsiteY4" fmla="*/ 273160 h 27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92" h="273159">
                    <a:moveTo>
                      <a:pt x="140946" y="273160"/>
                    </a:moveTo>
                    <a:cubicBezTo>
                      <a:pt x="218760" y="273160"/>
                      <a:pt x="281892" y="212066"/>
                      <a:pt x="281892" y="136580"/>
                    </a:cubicBezTo>
                    <a:cubicBezTo>
                      <a:pt x="281892" y="61094"/>
                      <a:pt x="218760" y="0"/>
                      <a:pt x="140946" y="0"/>
                    </a:cubicBezTo>
                    <a:cubicBezTo>
                      <a:pt x="63132" y="0"/>
                      <a:pt x="0" y="61094"/>
                      <a:pt x="0" y="136580"/>
                    </a:cubicBezTo>
                    <a:cubicBezTo>
                      <a:pt x="0" y="212066"/>
                      <a:pt x="63132" y="273160"/>
                      <a:pt x="140946" y="273160"/>
                    </a:cubicBezTo>
                    <a:close/>
                  </a:path>
                </a:pathLst>
              </a:custGeom>
              <a:solidFill>
                <a:srgbClr val="EF7D00">
                  <a:alpha val="50000"/>
                </a:srgbClr>
              </a:solidFill>
              <a:ln w="2935" cap="flat">
                <a:noFill/>
                <a:prstDash val="solid"/>
                <a:miter/>
              </a:ln>
            </p:spPr>
            <p:txBody>
              <a:bodyPr rtlCol="0" anchor="ctr"/>
              <a:lstStyle/>
              <a:p>
                <a:endParaRPr lang="nl-NL" sz="1349"/>
              </a:p>
            </p:txBody>
          </p:sp>
          <p:sp>
            <p:nvSpPr>
              <p:cNvPr id="129" name="Vrije vorm 128">
                <a:extLst>
                  <a:ext uri="{FF2B5EF4-FFF2-40B4-BE49-F238E27FC236}">
                    <a16:creationId xmlns:a16="http://schemas.microsoft.com/office/drawing/2014/main" id="{79B53E1C-E320-2651-9E52-8700DA50FBEB}"/>
                  </a:ext>
                </a:extLst>
              </p:cNvPr>
              <p:cNvSpPr/>
              <p:nvPr/>
            </p:nvSpPr>
            <p:spPr>
              <a:xfrm>
                <a:off x="1044463" y="4630321"/>
                <a:ext cx="190839" cy="190893"/>
              </a:xfrm>
              <a:custGeom>
                <a:avLst/>
                <a:gdLst>
                  <a:gd name="connsiteX0" fmla="*/ 95432 w 190864"/>
                  <a:gd name="connsiteY0" fmla="*/ 190918 h 190918"/>
                  <a:gd name="connsiteX1" fmla="*/ 190865 w 190864"/>
                  <a:gd name="connsiteY1" fmla="*/ 95459 h 190918"/>
                  <a:gd name="connsiteX2" fmla="*/ 95432 w 190864"/>
                  <a:gd name="connsiteY2" fmla="*/ 0 h 190918"/>
                  <a:gd name="connsiteX3" fmla="*/ 0 w 190864"/>
                  <a:gd name="connsiteY3" fmla="*/ 95459 h 190918"/>
                  <a:gd name="connsiteX4" fmla="*/ 95432 w 190864"/>
                  <a:gd name="connsiteY4" fmla="*/ 190918 h 190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64" h="190918">
                    <a:moveTo>
                      <a:pt x="95432" y="190918"/>
                    </a:moveTo>
                    <a:cubicBezTo>
                      <a:pt x="147993" y="190918"/>
                      <a:pt x="190865" y="148035"/>
                      <a:pt x="190865" y="95459"/>
                    </a:cubicBezTo>
                    <a:cubicBezTo>
                      <a:pt x="190865" y="42883"/>
                      <a:pt x="147993" y="0"/>
                      <a:pt x="95432" y="0"/>
                    </a:cubicBezTo>
                    <a:cubicBezTo>
                      <a:pt x="42871" y="0"/>
                      <a:pt x="0" y="42883"/>
                      <a:pt x="0" y="95459"/>
                    </a:cubicBezTo>
                    <a:cubicBezTo>
                      <a:pt x="0" y="148035"/>
                      <a:pt x="42871" y="190918"/>
                      <a:pt x="95432" y="190918"/>
                    </a:cubicBezTo>
                    <a:close/>
                  </a:path>
                </a:pathLst>
              </a:custGeom>
              <a:solidFill>
                <a:srgbClr val="EF7D00"/>
              </a:solidFill>
              <a:ln w="2935" cap="flat">
                <a:noFill/>
                <a:prstDash val="solid"/>
                <a:miter/>
              </a:ln>
            </p:spPr>
            <p:txBody>
              <a:bodyPr rtlCol="0" anchor="ctr"/>
              <a:lstStyle/>
              <a:p>
                <a:endParaRPr lang="nl-NL" sz="1349"/>
              </a:p>
            </p:txBody>
          </p:sp>
        </p:grpSp>
        <p:grpSp>
          <p:nvGrpSpPr>
            <p:cNvPr id="7" name="Groep 6">
              <a:extLst>
                <a:ext uri="{FF2B5EF4-FFF2-40B4-BE49-F238E27FC236}">
                  <a16:creationId xmlns:a16="http://schemas.microsoft.com/office/drawing/2014/main" id="{87B5A548-19E9-C5E8-6558-E0D7C79C6FBF}"/>
                </a:ext>
              </a:extLst>
            </p:cNvPr>
            <p:cNvGrpSpPr/>
            <p:nvPr/>
          </p:nvGrpSpPr>
          <p:grpSpPr>
            <a:xfrm>
              <a:off x="897663" y="3646486"/>
              <a:ext cx="4270991" cy="701899"/>
              <a:chOff x="897663" y="3646486"/>
              <a:chExt cx="4270991" cy="701899"/>
            </a:xfrm>
          </p:grpSpPr>
          <p:sp>
            <p:nvSpPr>
              <p:cNvPr id="120" name="Vrije vorm 119">
                <a:extLst>
                  <a:ext uri="{FF2B5EF4-FFF2-40B4-BE49-F238E27FC236}">
                    <a16:creationId xmlns:a16="http://schemas.microsoft.com/office/drawing/2014/main" id="{BE947F19-A5E5-69C9-79AC-0C3D29CC968E}"/>
                  </a:ext>
                </a:extLst>
              </p:cNvPr>
              <p:cNvSpPr/>
              <p:nvPr/>
            </p:nvSpPr>
            <p:spPr>
              <a:xfrm>
                <a:off x="897663" y="3646486"/>
                <a:ext cx="4270991" cy="701899"/>
              </a:xfrm>
              <a:custGeom>
                <a:avLst/>
                <a:gdLst>
                  <a:gd name="connsiteX0" fmla="*/ 0 w 4271548"/>
                  <a:gd name="connsiteY0" fmla="*/ 41414 h 701991"/>
                  <a:gd name="connsiteX1" fmla="*/ 48744 w 4271548"/>
                  <a:gd name="connsiteY1" fmla="*/ 0 h 701991"/>
                  <a:gd name="connsiteX2" fmla="*/ 4222805 w 4271548"/>
                  <a:gd name="connsiteY2" fmla="*/ 0 h 701991"/>
                  <a:gd name="connsiteX3" fmla="*/ 4271549 w 4271548"/>
                  <a:gd name="connsiteY3" fmla="*/ 41414 h 701991"/>
                  <a:gd name="connsiteX4" fmla="*/ 4271549 w 4271548"/>
                  <a:gd name="connsiteY4" fmla="*/ 660577 h 701991"/>
                  <a:gd name="connsiteX5" fmla="*/ 4222805 w 4271548"/>
                  <a:gd name="connsiteY5" fmla="*/ 701992 h 701991"/>
                  <a:gd name="connsiteX6" fmla="*/ 48744 w 4271548"/>
                  <a:gd name="connsiteY6" fmla="*/ 701992 h 701991"/>
                  <a:gd name="connsiteX7" fmla="*/ 0 w 4271548"/>
                  <a:gd name="connsiteY7" fmla="*/ 660577 h 701991"/>
                  <a:gd name="connsiteX8" fmla="*/ 0 w 4271548"/>
                  <a:gd name="connsiteY8" fmla="*/ 41414 h 70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1548" h="701991">
                    <a:moveTo>
                      <a:pt x="0" y="41414"/>
                    </a:moveTo>
                    <a:cubicBezTo>
                      <a:pt x="0" y="18504"/>
                      <a:pt x="21729" y="0"/>
                      <a:pt x="48744" y="0"/>
                    </a:cubicBezTo>
                    <a:lnTo>
                      <a:pt x="4222805" y="0"/>
                    </a:lnTo>
                    <a:cubicBezTo>
                      <a:pt x="4249820" y="0"/>
                      <a:pt x="4271549" y="18504"/>
                      <a:pt x="4271549" y="41414"/>
                    </a:cubicBezTo>
                    <a:lnTo>
                      <a:pt x="4271549" y="660577"/>
                    </a:lnTo>
                    <a:cubicBezTo>
                      <a:pt x="4271549" y="683487"/>
                      <a:pt x="4249820" y="701992"/>
                      <a:pt x="4222805" y="701992"/>
                    </a:cubicBezTo>
                    <a:lnTo>
                      <a:pt x="48744" y="701992"/>
                    </a:lnTo>
                    <a:cubicBezTo>
                      <a:pt x="21729" y="701992"/>
                      <a:pt x="0" y="683487"/>
                      <a:pt x="0" y="660577"/>
                    </a:cubicBezTo>
                    <a:lnTo>
                      <a:pt x="0" y="41414"/>
                    </a:lnTo>
                    <a:close/>
                  </a:path>
                </a:pathLst>
              </a:custGeom>
              <a:solidFill>
                <a:srgbClr val="DAE4AB"/>
              </a:solidFill>
              <a:ln w="6750" cap="flat">
                <a:solidFill>
                  <a:srgbClr val="A2BC0C"/>
                </a:solidFill>
                <a:prstDash val="solid"/>
                <a:miter/>
              </a:ln>
            </p:spPr>
            <p:txBody>
              <a:bodyPr lIns="539929" rtlCol="0" anchor="ctr"/>
              <a:lstStyle/>
              <a:p>
                <a:pPr defTabSz="914301">
                  <a:defRPr/>
                </a:pPr>
                <a:r>
                  <a:rPr lang="nl-NL" sz="1600" err="1">
                    <a:ln/>
                    <a:solidFill>
                      <a:srgbClr val="005286"/>
                    </a:solidFill>
                    <a:latin typeface="Calibri" panose="020F0502020204030204" pitchFamily="34" charset="0"/>
                    <a:cs typeface="Calibri" panose="020F0502020204030204" pitchFamily="34" charset="0"/>
                    <a:sym typeface="Arial"/>
                    <a:rtl val="0"/>
                  </a:rPr>
                  <a:t>Labwaarden</a:t>
                </a:r>
                <a:r>
                  <a:rPr lang="nl-NL" sz="1600">
                    <a:ln/>
                    <a:solidFill>
                      <a:srgbClr val="005286"/>
                    </a:solidFill>
                    <a:latin typeface="Calibri" panose="020F0502020204030204" pitchFamily="34" charset="0"/>
                    <a:cs typeface="Calibri" panose="020F0502020204030204" pitchFamily="34" charset="0"/>
                    <a:sym typeface="Arial"/>
                    <a:rtl val="0"/>
                  </a:rPr>
                  <a:t> t.b.v. medicatieveiligheid</a:t>
                </a:r>
              </a:p>
            </p:txBody>
          </p:sp>
          <p:sp>
            <p:nvSpPr>
              <p:cNvPr id="123" name="Tekstvak 122">
                <a:extLst>
                  <a:ext uri="{FF2B5EF4-FFF2-40B4-BE49-F238E27FC236}">
                    <a16:creationId xmlns:a16="http://schemas.microsoft.com/office/drawing/2014/main" id="{CCBD108D-1E41-F6D5-D0E5-85DE835DBD86}"/>
                  </a:ext>
                </a:extLst>
              </p:cNvPr>
              <p:cNvSpPr txBox="1"/>
              <p:nvPr/>
            </p:nvSpPr>
            <p:spPr>
              <a:xfrm>
                <a:off x="1350275" y="3883880"/>
                <a:ext cx="65" cy="184666"/>
              </a:xfrm>
              <a:prstGeom prst="rect">
                <a:avLst/>
              </a:prstGeom>
              <a:noFill/>
            </p:spPr>
            <p:txBody>
              <a:bodyPr wrap="none" lIns="0" tIns="0" rIns="0" bIns="0" rtlCol="0">
                <a:spAutoFit/>
              </a:bodyPr>
              <a:lstStyle/>
              <a:p>
                <a:pPr algn="l"/>
                <a:endParaRPr lang="nl-NL" sz="1200">
                  <a:ln/>
                  <a:solidFill>
                    <a:srgbClr val="005286"/>
                  </a:solidFill>
                  <a:latin typeface="Arial"/>
                  <a:cs typeface="Arial"/>
                  <a:sym typeface="Arial"/>
                  <a:rtl val="0"/>
                </a:endParaRPr>
              </a:p>
            </p:txBody>
          </p:sp>
          <p:sp>
            <p:nvSpPr>
              <p:cNvPr id="130" name="Vrije vorm 129">
                <a:extLst>
                  <a:ext uri="{FF2B5EF4-FFF2-40B4-BE49-F238E27FC236}">
                    <a16:creationId xmlns:a16="http://schemas.microsoft.com/office/drawing/2014/main" id="{DDA04557-EA16-741D-1C14-6BD21018D6C3}"/>
                  </a:ext>
                </a:extLst>
              </p:cNvPr>
              <p:cNvSpPr/>
              <p:nvPr/>
            </p:nvSpPr>
            <p:spPr>
              <a:xfrm>
                <a:off x="985744" y="3881432"/>
                <a:ext cx="281855" cy="273123"/>
              </a:xfrm>
              <a:custGeom>
                <a:avLst/>
                <a:gdLst>
                  <a:gd name="connsiteX0" fmla="*/ 140946 w 281892"/>
                  <a:gd name="connsiteY0" fmla="*/ 273160 h 273159"/>
                  <a:gd name="connsiteX1" fmla="*/ 281892 w 281892"/>
                  <a:gd name="connsiteY1" fmla="*/ 136580 h 273159"/>
                  <a:gd name="connsiteX2" fmla="*/ 140946 w 281892"/>
                  <a:gd name="connsiteY2" fmla="*/ 0 h 273159"/>
                  <a:gd name="connsiteX3" fmla="*/ 0 w 281892"/>
                  <a:gd name="connsiteY3" fmla="*/ 136580 h 273159"/>
                  <a:gd name="connsiteX4" fmla="*/ 140946 w 281892"/>
                  <a:gd name="connsiteY4" fmla="*/ 273160 h 27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92" h="273159">
                    <a:moveTo>
                      <a:pt x="140946" y="273160"/>
                    </a:moveTo>
                    <a:cubicBezTo>
                      <a:pt x="218760" y="273160"/>
                      <a:pt x="281892" y="212066"/>
                      <a:pt x="281892" y="136580"/>
                    </a:cubicBezTo>
                    <a:cubicBezTo>
                      <a:pt x="281892" y="61094"/>
                      <a:pt x="218760" y="0"/>
                      <a:pt x="140946" y="0"/>
                    </a:cubicBezTo>
                    <a:cubicBezTo>
                      <a:pt x="63132" y="0"/>
                      <a:pt x="0" y="61094"/>
                      <a:pt x="0" y="136580"/>
                    </a:cubicBezTo>
                    <a:cubicBezTo>
                      <a:pt x="0" y="212066"/>
                      <a:pt x="63132" y="273160"/>
                      <a:pt x="140946" y="273160"/>
                    </a:cubicBezTo>
                    <a:close/>
                  </a:path>
                </a:pathLst>
              </a:custGeom>
              <a:solidFill>
                <a:srgbClr val="A2BC0C">
                  <a:alpha val="50000"/>
                </a:srgbClr>
              </a:solidFill>
              <a:ln w="2935" cap="flat">
                <a:noFill/>
                <a:prstDash val="solid"/>
                <a:miter/>
              </a:ln>
            </p:spPr>
            <p:txBody>
              <a:bodyPr rtlCol="0" anchor="ctr"/>
              <a:lstStyle/>
              <a:p>
                <a:endParaRPr lang="nl-NL" sz="1349"/>
              </a:p>
            </p:txBody>
          </p:sp>
          <p:sp>
            <p:nvSpPr>
              <p:cNvPr id="131" name="Vrije vorm 130">
                <a:extLst>
                  <a:ext uri="{FF2B5EF4-FFF2-40B4-BE49-F238E27FC236}">
                    <a16:creationId xmlns:a16="http://schemas.microsoft.com/office/drawing/2014/main" id="{ECB54071-97A7-818D-4D31-120CF5822F07}"/>
                  </a:ext>
                </a:extLst>
              </p:cNvPr>
              <p:cNvSpPr/>
              <p:nvPr/>
            </p:nvSpPr>
            <p:spPr>
              <a:xfrm>
                <a:off x="1032719" y="3922547"/>
                <a:ext cx="187904" cy="190893"/>
              </a:xfrm>
              <a:custGeom>
                <a:avLst/>
                <a:gdLst>
                  <a:gd name="connsiteX0" fmla="*/ 93964 w 187928"/>
                  <a:gd name="connsiteY0" fmla="*/ 190918 h 190918"/>
                  <a:gd name="connsiteX1" fmla="*/ 187928 w 187928"/>
                  <a:gd name="connsiteY1" fmla="*/ 95459 h 190918"/>
                  <a:gd name="connsiteX2" fmla="*/ 93964 w 187928"/>
                  <a:gd name="connsiteY2" fmla="*/ 0 h 190918"/>
                  <a:gd name="connsiteX3" fmla="*/ 0 w 187928"/>
                  <a:gd name="connsiteY3" fmla="*/ 95459 h 190918"/>
                  <a:gd name="connsiteX4" fmla="*/ 93964 w 187928"/>
                  <a:gd name="connsiteY4" fmla="*/ 190918 h 190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928" h="190918">
                    <a:moveTo>
                      <a:pt x="93964" y="190918"/>
                    </a:moveTo>
                    <a:cubicBezTo>
                      <a:pt x="145938" y="190918"/>
                      <a:pt x="187928" y="148035"/>
                      <a:pt x="187928" y="95459"/>
                    </a:cubicBezTo>
                    <a:cubicBezTo>
                      <a:pt x="187928" y="42883"/>
                      <a:pt x="145938" y="0"/>
                      <a:pt x="93964" y="0"/>
                    </a:cubicBezTo>
                    <a:cubicBezTo>
                      <a:pt x="41990" y="0"/>
                      <a:pt x="0" y="42883"/>
                      <a:pt x="0" y="95459"/>
                    </a:cubicBezTo>
                    <a:cubicBezTo>
                      <a:pt x="0" y="148035"/>
                      <a:pt x="41990" y="190918"/>
                      <a:pt x="93964" y="190918"/>
                    </a:cubicBezTo>
                    <a:close/>
                  </a:path>
                </a:pathLst>
              </a:custGeom>
              <a:solidFill>
                <a:srgbClr val="A2BC0C"/>
              </a:solidFill>
              <a:ln w="2935" cap="flat">
                <a:noFill/>
                <a:prstDash val="solid"/>
                <a:miter/>
              </a:ln>
            </p:spPr>
            <p:txBody>
              <a:bodyPr rtlCol="0" anchor="ctr"/>
              <a:lstStyle/>
              <a:p>
                <a:endParaRPr lang="nl-NL" sz="1349"/>
              </a:p>
            </p:txBody>
          </p:sp>
        </p:grpSp>
        <p:grpSp>
          <p:nvGrpSpPr>
            <p:cNvPr id="5" name="Groep 4">
              <a:extLst>
                <a:ext uri="{FF2B5EF4-FFF2-40B4-BE49-F238E27FC236}">
                  <a16:creationId xmlns:a16="http://schemas.microsoft.com/office/drawing/2014/main" id="{EC39FA76-3B43-37ED-5B1E-18F65D2FB97C}"/>
                </a:ext>
              </a:extLst>
            </p:cNvPr>
            <p:cNvGrpSpPr/>
            <p:nvPr/>
          </p:nvGrpSpPr>
          <p:grpSpPr>
            <a:xfrm>
              <a:off x="6159554" y="2929902"/>
              <a:ext cx="3050499" cy="2596835"/>
              <a:chOff x="6159554" y="2929902"/>
              <a:chExt cx="3050499" cy="2596835"/>
            </a:xfrm>
          </p:grpSpPr>
          <p:sp>
            <p:nvSpPr>
              <p:cNvPr id="132" name="Tekstvak 131">
                <a:extLst>
                  <a:ext uri="{FF2B5EF4-FFF2-40B4-BE49-F238E27FC236}">
                    <a16:creationId xmlns:a16="http://schemas.microsoft.com/office/drawing/2014/main" id="{6FB20632-1605-E838-1BFB-2BC4EE46EE41}"/>
                  </a:ext>
                </a:extLst>
              </p:cNvPr>
              <p:cNvSpPr txBox="1"/>
              <p:nvPr/>
            </p:nvSpPr>
            <p:spPr>
              <a:xfrm>
                <a:off x="6159554" y="5218960"/>
                <a:ext cx="3050499" cy="307777"/>
              </a:xfrm>
              <a:prstGeom prst="rect">
                <a:avLst/>
              </a:prstGeom>
              <a:noFill/>
            </p:spPr>
            <p:txBody>
              <a:bodyPr wrap="square" lIns="0" tIns="0" rIns="0" bIns="0" rtlCol="0">
                <a:spAutoFit/>
              </a:bodyPr>
              <a:lstStyle/>
              <a:p>
                <a:pPr algn="ctr"/>
                <a:r>
                  <a:rPr lang="nl-NL" sz="2000" b="1">
                    <a:ln/>
                    <a:solidFill>
                      <a:srgbClr val="005286"/>
                    </a:solidFill>
                    <a:latin typeface="Calibri" panose="020F0502020204030204" pitchFamily="34" charset="0"/>
                    <a:cs typeface="Calibri" panose="020F0502020204030204" pitchFamily="34" charset="0"/>
                    <a:sym typeface="Arial"/>
                    <a:rtl val="0"/>
                  </a:rPr>
                  <a:t>Ketenafspraken</a:t>
                </a:r>
              </a:p>
            </p:txBody>
          </p:sp>
          <p:grpSp>
            <p:nvGrpSpPr>
              <p:cNvPr id="133" name="Graphic 3">
                <a:extLst>
                  <a:ext uri="{FF2B5EF4-FFF2-40B4-BE49-F238E27FC236}">
                    <a16:creationId xmlns:a16="http://schemas.microsoft.com/office/drawing/2014/main" id="{036731B4-A6BD-6BB0-348F-DA0DF648D6FA}"/>
                  </a:ext>
                </a:extLst>
              </p:cNvPr>
              <p:cNvGrpSpPr/>
              <p:nvPr/>
            </p:nvGrpSpPr>
            <p:grpSpPr>
              <a:xfrm>
                <a:off x="6159554" y="2929902"/>
                <a:ext cx="3050499" cy="2144172"/>
                <a:chOff x="6159562" y="2929836"/>
                <a:chExt cx="3050896" cy="2144451"/>
              </a:xfrm>
            </p:grpSpPr>
            <p:sp>
              <p:nvSpPr>
                <p:cNvPr id="134" name="Vrije vorm 133">
                  <a:extLst>
                    <a:ext uri="{FF2B5EF4-FFF2-40B4-BE49-F238E27FC236}">
                      <a16:creationId xmlns:a16="http://schemas.microsoft.com/office/drawing/2014/main" id="{C8BD52FB-E5DA-995B-FF3A-3CF5E7724C4F}"/>
                    </a:ext>
                  </a:extLst>
                </p:cNvPr>
                <p:cNvSpPr/>
                <p:nvPr/>
              </p:nvSpPr>
              <p:spPr>
                <a:xfrm>
                  <a:off x="6159562" y="2929836"/>
                  <a:ext cx="3050896" cy="2144451"/>
                </a:xfrm>
                <a:custGeom>
                  <a:avLst/>
                  <a:gdLst>
                    <a:gd name="connsiteX0" fmla="*/ 0 w 3050896"/>
                    <a:gd name="connsiteY0" fmla="*/ 126593 h 2144451"/>
                    <a:gd name="connsiteX1" fmla="*/ 104535 w 3050896"/>
                    <a:gd name="connsiteY1" fmla="*/ 0 h 2144451"/>
                    <a:gd name="connsiteX2" fmla="*/ 2946362 w 3050896"/>
                    <a:gd name="connsiteY2" fmla="*/ 0 h 2144451"/>
                    <a:gd name="connsiteX3" fmla="*/ 3050896 w 3050896"/>
                    <a:gd name="connsiteY3" fmla="*/ 126593 h 2144451"/>
                    <a:gd name="connsiteX4" fmla="*/ 3050896 w 3050896"/>
                    <a:gd name="connsiteY4" fmla="*/ 2017859 h 2144451"/>
                    <a:gd name="connsiteX5" fmla="*/ 2946362 w 3050896"/>
                    <a:gd name="connsiteY5" fmla="*/ 2144452 h 2144451"/>
                    <a:gd name="connsiteX6" fmla="*/ 104535 w 3050896"/>
                    <a:gd name="connsiteY6" fmla="*/ 2144452 h 2144451"/>
                    <a:gd name="connsiteX7" fmla="*/ 0 w 3050896"/>
                    <a:gd name="connsiteY7" fmla="*/ 2017859 h 2144451"/>
                    <a:gd name="connsiteX8" fmla="*/ 0 w 3050896"/>
                    <a:gd name="connsiteY8" fmla="*/ 126593 h 214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0896" h="2144451">
                      <a:moveTo>
                        <a:pt x="0" y="126593"/>
                      </a:moveTo>
                      <a:cubicBezTo>
                        <a:pt x="0" y="56688"/>
                        <a:pt x="46688" y="0"/>
                        <a:pt x="104535" y="0"/>
                      </a:cubicBezTo>
                      <a:lnTo>
                        <a:pt x="2946362" y="0"/>
                      </a:lnTo>
                      <a:cubicBezTo>
                        <a:pt x="3004208" y="0"/>
                        <a:pt x="3050896" y="56688"/>
                        <a:pt x="3050896" y="126593"/>
                      </a:cubicBezTo>
                      <a:lnTo>
                        <a:pt x="3050896" y="2017859"/>
                      </a:lnTo>
                      <a:cubicBezTo>
                        <a:pt x="3050896" y="2087764"/>
                        <a:pt x="3004208" y="2144452"/>
                        <a:pt x="2946362" y="2144452"/>
                      </a:cubicBezTo>
                      <a:lnTo>
                        <a:pt x="104535" y="2144452"/>
                      </a:lnTo>
                      <a:cubicBezTo>
                        <a:pt x="46982" y="2144452"/>
                        <a:pt x="0" y="2087764"/>
                        <a:pt x="0" y="2017859"/>
                      </a:cubicBezTo>
                      <a:lnTo>
                        <a:pt x="0" y="126593"/>
                      </a:lnTo>
                      <a:close/>
                    </a:path>
                  </a:pathLst>
                </a:custGeom>
                <a:solidFill>
                  <a:srgbClr val="EBF8FA"/>
                </a:solidFill>
                <a:ln w="6750" cap="flat">
                  <a:solidFill>
                    <a:srgbClr val="005286"/>
                  </a:solidFill>
                  <a:prstDash val="solid"/>
                  <a:miter/>
                </a:ln>
              </p:spPr>
              <p:txBody>
                <a:bodyPr rtlCol="0" anchor="ctr"/>
                <a:lstStyle/>
                <a:p>
                  <a:endParaRPr lang="nl-NL" sz="1349"/>
                </a:p>
              </p:txBody>
            </p:sp>
            <p:grpSp>
              <p:nvGrpSpPr>
                <p:cNvPr id="135" name="Graphic 3">
                  <a:extLst>
                    <a:ext uri="{FF2B5EF4-FFF2-40B4-BE49-F238E27FC236}">
                      <a16:creationId xmlns:a16="http://schemas.microsoft.com/office/drawing/2014/main" id="{95B29059-0164-F668-D0A2-8F8FCB4D75C9}"/>
                    </a:ext>
                  </a:extLst>
                </p:cNvPr>
                <p:cNvGrpSpPr/>
                <p:nvPr/>
              </p:nvGrpSpPr>
              <p:grpSpPr>
                <a:xfrm>
                  <a:off x="7849303" y="4070351"/>
                  <a:ext cx="660523" cy="779105"/>
                  <a:chOff x="7849303" y="4070351"/>
                  <a:chExt cx="660523" cy="779105"/>
                </a:xfrm>
              </p:grpSpPr>
              <p:sp>
                <p:nvSpPr>
                  <p:cNvPr id="136" name="Tekstvak 135">
                    <a:extLst>
                      <a:ext uri="{FF2B5EF4-FFF2-40B4-BE49-F238E27FC236}">
                        <a16:creationId xmlns:a16="http://schemas.microsoft.com/office/drawing/2014/main" id="{5130820C-C046-EFFE-E36E-34F3928D7651}"/>
                      </a:ext>
                    </a:extLst>
                  </p:cNvPr>
                  <p:cNvSpPr txBox="1"/>
                  <p:nvPr/>
                </p:nvSpPr>
                <p:spPr>
                  <a:xfrm>
                    <a:off x="7849303" y="4687852"/>
                    <a:ext cx="660523" cy="161604"/>
                  </a:xfrm>
                  <a:prstGeom prst="rect">
                    <a:avLst/>
                  </a:prstGeom>
                  <a:noFill/>
                </p:spPr>
                <p:txBody>
                  <a:bodyPr wrap="none" lIns="0" tIns="0" rIns="0" bIns="0" rtlCol="0">
                    <a:spAutoFit/>
                  </a:bodyPr>
                  <a:lstStyle/>
                  <a:p>
                    <a:pPr algn="l"/>
                    <a:r>
                      <a:rPr lang="nl-NL" sz="1050">
                        <a:ln/>
                        <a:solidFill>
                          <a:srgbClr val="00A9B9"/>
                        </a:solidFill>
                        <a:latin typeface="Calibri" panose="020F0502020204030204" pitchFamily="34" charset="0"/>
                        <a:cs typeface="Calibri" panose="020F0502020204030204" pitchFamily="34" charset="0"/>
                        <a:sym typeface="Arial"/>
                        <a:rtl val="0"/>
                      </a:rPr>
                      <a:t>Werkproces</a:t>
                    </a:r>
                    <a:endParaRPr lang="nl-NL" sz="1000">
                      <a:ln/>
                      <a:solidFill>
                        <a:srgbClr val="00A9B9"/>
                      </a:solidFill>
                      <a:latin typeface="Calibri" panose="020F0502020204030204" pitchFamily="34" charset="0"/>
                      <a:cs typeface="Calibri" panose="020F0502020204030204" pitchFamily="34" charset="0"/>
                      <a:sym typeface="Arial"/>
                      <a:rtl val="0"/>
                    </a:endParaRPr>
                  </a:p>
                </p:txBody>
              </p:sp>
              <p:sp>
                <p:nvSpPr>
                  <p:cNvPr id="137" name="Vrije vorm 136">
                    <a:extLst>
                      <a:ext uri="{FF2B5EF4-FFF2-40B4-BE49-F238E27FC236}">
                        <a16:creationId xmlns:a16="http://schemas.microsoft.com/office/drawing/2014/main" id="{8E4FAE57-E866-01D0-141A-DE118C325A59}"/>
                      </a:ext>
                    </a:extLst>
                  </p:cNvPr>
                  <p:cNvSpPr/>
                  <p:nvPr/>
                </p:nvSpPr>
                <p:spPr>
                  <a:xfrm>
                    <a:off x="7906706" y="4070351"/>
                    <a:ext cx="560848" cy="561005"/>
                  </a:xfrm>
                  <a:custGeom>
                    <a:avLst/>
                    <a:gdLst>
                      <a:gd name="connsiteX0" fmla="*/ 0 w 560848"/>
                      <a:gd name="connsiteY0" fmla="*/ 280503 h 561005"/>
                      <a:gd name="connsiteX1" fmla="*/ 280424 w 560848"/>
                      <a:gd name="connsiteY1" fmla="*/ 0 h 561005"/>
                      <a:gd name="connsiteX2" fmla="*/ 560848 w 560848"/>
                      <a:gd name="connsiteY2" fmla="*/ 280503 h 561005"/>
                      <a:gd name="connsiteX3" fmla="*/ 280424 w 560848"/>
                      <a:gd name="connsiteY3" fmla="*/ 561006 h 561005"/>
                      <a:gd name="connsiteX4" fmla="*/ 0 w 560848"/>
                      <a:gd name="connsiteY4" fmla="*/ 280503 h 5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48" h="561005">
                        <a:moveTo>
                          <a:pt x="0" y="280503"/>
                        </a:moveTo>
                        <a:cubicBezTo>
                          <a:pt x="0" y="125712"/>
                          <a:pt x="125677" y="0"/>
                          <a:pt x="280424" y="0"/>
                        </a:cubicBezTo>
                        <a:cubicBezTo>
                          <a:pt x="435172" y="0"/>
                          <a:pt x="560848" y="125712"/>
                          <a:pt x="560848" y="280503"/>
                        </a:cubicBezTo>
                        <a:cubicBezTo>
                          <a:pt x="560848" y="435294"/>
                          <a:pt x="435172" y="561006"/>
                          <a:pt x="280424" y="561006"/>
                        </a:cubicBezTo>
                        <a:cubicBezTo>
                          <a:pt x="125677" y="561006"/>
                          <a:pt x="0" y="435294"/>
                          <a:pt x="0" y="280503"/>
                        </a:cubicBezTo>
                        <a:close/>
                      </a:path>
                    </a:pathLst>
                  </a:custGeom>
                  <a:noFill/>
                  <a:ln w="16729" cap="flat">
                    <a:solidFill>
                      <a:srgbClr val="FFFFFF"/>
                    </a:solidFill>
                    <a:prstDash val="solid"/>
                    <a:miter/>
                  </a:ln>
                </p:spPr>
                <p:txBody>
                  <a:bodyPr rtlCol="0" anchor="ctr"/>
                  <a:lstStyle/>
                  <a:p>
                    <a:endParaRPr lang="nl-NL" sz="1349"/>
                  </a:p>
                </p:txBody>
              </p:sp>
              <p:sp>
                <p:nvSpPr>
                  <p:cNvPr id="138" name="Vrije vorm 137">
                    <a:extLst>
                      <a:ext uri="{FF2B5EF4-FFF2-40B4-BE49-F238E27FC236}">
                        <a16:creationId xmlns:a16="http://schemas.microsoft.com/office/drawing/2014/main" id="{A0ECFAB8-04A3-BFDD-ABF5-9823BEAEF5D0}"/>
                      </a:ext>
                    </a:extLst>
                  </p:cNvPr>
                  <p:cNvSpPr/>
                  <p:nvPr/>
                </p:nvSpPr>
                <p:spPr>
                  <a:xfrm>
                    <a:off x="8013004" y="4184609"/>
                    <a:ext cx="346492" cy="331903"/>
                  </a:xfrm>
                  <a:custGeom>
                    <a:avLst/>
                    <a:gdLst>
                      <a:gd name="connsiteX0" fmla="*/ 76052 w 346492"/>
                      <a:gd name="connsiteY0" fmla="*/ 242907 h 331903"/>
                      <a:gd name="connsiteX1" fmla="*/ 74584 w 346492"/>
                      <a:gd name="connsiteY1" fmla="*/ 243788 h 331903"/>
                      <a:gd name="connsiteX2" fmla="*/ 70473 w 346492"/>
                      <a:gd name="connsiteY2" fmla="*/ 244963 h 331903"/>
                      <a:gd name="connsiteX3" fmla="*/ 72234 w 346492"/>
                      <a:gd name="connsiteY3" fmla="*/ 244963 h 331903"/>
                      <a:gd name="connsiteX4" fmla="*/ 77226 w 346492"/>
                      <a:gd name="connsiteY4" fmla="*/ 246138 h 331903"/>
                      <a:gd name="connsiteX5" fmla="*/ 76052 w 346492"/>
                      <a:gd name="connsiteY5" fmla="*/ 242319 h 331903"/>
                      <a:gd name="connsiteX6" fmla="*/ 327699 w 346492"/>
                      <a:gd name="connsiteY6" fmla="*/ 160371 h 331903"/>
                      <a:gd name="connsiteX7" fmla="*/ 330049 w 346492"/>
                      <a:gd name="connsiteY7" fmla="*/ 150385 h 331903"/>
                      <a:gd name="connsiteX8" fmla="*/ 306558 w 346492"/>
                      <a:gd name="connsiteY8" fmla="*/ 126593 h 331903"/>
                      <a:gd name="connsiteX9" fmla="*/ 291876 w 346492"/>
                      <a:gd name="connsiteY9" fmla="*/ 131587 h 331903"/>
                      <a:gd name="connsiteX10" fmla="*/ 247830 w 346492"/>
                      <a:gd name="connsiteY10" fmla="*/ 81361 h 331903"/>
                      <a:gd name="connsiteX11" fmla="*/ 259282 w 346492"/>
                      <a:gd name="connsiteY11" fmla="*/ 63444 h 331903"/>
                      <a:gd name="connsiteX12" fmla="*/ 241076 w 346492"/>
                      <a:gd name="connsiteY12" fmla="*/ 34071 h 331903"/>
                      <a:gd name="connsiteX13" fmla="*/ 243425 w 346492"/>
                      <a:gd name="connsiteY13" fmla="*/ 23791 h 331903"/>
                      <a:gd name="connsiteX14" fmla="*/ 219934 w 346492"/>
                      <a:gd name="connsiteY14" fmla="*/ 0 h 331903"/>
                      <a:gd name="connsiteX15" fmla="*/ 196443 w 346492"/>
                      <a:gd name="connsiteY15" fmla="*/ 23791 h 331903"/>
                      <a:gd name="connsiteX16" fmla="*/ 198793 w 346492"/>
                      <a:gd name="connsiteY16" fmla="*/ 34071 h 331903"/>
                      <a:gd name="connsiteX17" fmla="*/ 184992 w 346492"/>
                      <a:gd name="connsiteY17" fmla="*/ 48170 h 331903"/>
                      <a:gd name="connsiteX18" fmla="*/ 99837 w 346492"/>
                      <a:gd name="connsiteY18" fmla="*/ 71374 h 331903"/>
                      <a:gd name="connsiteX19" fmla="*/ 99837 w 346492"/>
                      <a:gd name="connsiteY19" fmla="*/ 71374 h 331903"/>
                      <a:gd name="connsiteX20" fmla="*/ 91908 w 346492"/>
                      <a:gd name="connsiteY20" fmla="*/ 65500 h 331903"/>
                      <a:gd name="connsiteX21" fmla="*/ 94257 w 346492"/>
                      <a:gd name="connsiteY21" fmla="*/ 55219 h 331903"/>
                      <a:gd name="connsiteX22" fmla="*/ 70766 w 346492"/>
                      <a:gd name="connsiteY22" fmla="*/ 31428 h 331903"/>
                      <a:gd name="connsiteX23" fmla="*/ 47275 w 346492"/>
                      <a:gd name="connsiteY23" fmla="*/ 55219 h 331903"/>
                      <a:gd name="connsiteX24" fmla="*/ 49625 w 346492"/>
                      <a:gd name="connsiteY24" fmla="*/ 65500 h 331903"/>
                      <a:gd name="connsiteX25" fmla="*/ 31419 w 346492"/>
                      <a:gd name="connsiteY25" fmla="*/ 94872 h 331903"/>
                      <a:gd name="connsiteX26" fmla="*/ 60489 w 346492"/>
                      <a:gd name="connsiteY26" fmla="*/ 118076 h 331903"/>
                      <a:gd name="connsiteX27" fmla="*/ 41109 w 346492"/>
                      <a:gd name="connsiteY27" fmla="*/ 189743 h 331903"/>
                      <a:gd name="connsiteX28" fmla="*/ 39347 w 346492"/>
                      <a:gd name="connsiteY28" fmla="*/ 189743 h 331903"/>
                      <a:gd name="connsiteX29" fmla="*/ 15856 w 346492"/>
                      <a:gd name="connsiteY29" fmla="*/ 213535 h 331903"/>
                      <a:gd name="connsiteX30" fmla="*/ 18205 w 346492"/>
                      <a:gd name="connsiteY30" fmla="*/ 223521 h 331903"/>
                      <a:gd name="connsiteX31" fmla="*/ 0 w 346492"/>
                      <a:gd name="connsiteY31" fmla="*/ 252893 h 331903"/>
                      <a:gd name="connsiteX32" fmla="*/ 39347 w 346492"/>
                      <a:gd name="connsiteY32" fmla="*/ 276685 h 331903"/>
                      <a:gd name="connsiteX33" fmla="*/ 76052 w 346492"/>
                      <a:gd name="connsiteY33" fmla="*/ 262292 h 331903"/>
                      <a:gd name="connsiteX34" fmla="*/ 187047 w 346492"/>
                      <a:gd name="connsiteY34" fmla="*/ 290196 h 331903"/>
                      <a:gd name="connsiteX35" fmla="*/ 181174 w 346492"/>
                      <a:gd name="connsiteY35" fmla="*/ 308113 h 331903"/>
                      <a:gd name="connsiteX36" fmla="*/ 220522 w 346492"/>
                      <a:gd name="connsiteY36" fmla="*/ 331904 h 331903"/>
                      <a:gd name="connsiteX37" fmla="*/ 259869 w 346492"/>
                      <a:gd name="connsiteY37" fmla="*/ 308113 h 331903"/>
                      <a:gd name="connsiteX38" fmla="*/ 241663 w 346492"/>
                      <a:gd name="connsiteY38" fmla="*/ 278740 h 331903"/>
                      <a:gd name="connsiteX39" fmla="*/ 244013 w 346492"/>
                      <a:gd name="connsiteY39" fmla="*/ 268754 h 331903"/>
                      <a:gd name="connsiteX40" fmla="*/ 243719 w 346492"/>
                      <a:gd name="connsiteY40" fmla="*/ 264348 h 331903"/>
                      <a:gd name="connsiteX41" fmla="*/ 288939 w 346492"/>
                      <a:gd name="connsiteY41" fmla="*/ 211479 h 331903"/>
                      <a:gd name="connsiteX42" fmla="*/ 307145 w 346492"/>
                      <a:gd name="connsiteY42" fmla="*/ 213535 h 331903"/>
                      <a:gd name="connsiteX43" fmla="*/ 346493 w 346492"/>
                      <a:gd name="connsiteY43" fmla="*/ 189743 h 331903"/>
                      <a:gd name="connsiteX44" fmla="*/ 328286 w 346492"/>
                      <a:gd name="connsiteY44" fmla="*/ 160371 h 331903"/>
                      <a:gd name="connsiteX45" fmla="*/ 306558 w 346492"/>
                      <a:gd name="connsiteY45" fmla="*/ 142454 h 331903"/>
                      <a:gd name="connsiteX46" fmla="*/ 314486 w 346492"/>
                      <a:gd name="connsiteY46" fmla="*/ 150385 h 331903"/>
                      <a:gd name="connsiteX47" fmla="*/ 306558 w 346492"/>
                      <a:gd name="connsiteY47" fmla="*/ 158315 h 331903"/>
                      <a:gd name="connsiteX48" fmla="*/ 298629 w 346492"/>
                      <a:gd name="connsiteY48" fmla="*/ 150385 h 331903"/>
                      <a:gd name="connsiteX49" fmla="*/ 306558 w 346492"/>
                      <a:gd name="connsiteY49" fmla="*/ 142454 h 331903"/>
                      <a:gd name="connsiteX50" fmla="*/ 219934 w 346492"/>
                      <a:gd name="connsiteY50" fmla="*/ 16155 h 331903"/>
                      <a:gd name="connsiteX51" fmla="*/ 227862 w 346492"/>
                      <a:gd name="connsiteY51" fmla="*/ 24085 h 331903"/>
                      <a:gd name="connsiteX52" fmla="*/ 219934 w 346492"/>
                      <a:gd name="connsiteY52" fmla="*/ 32015 h 331903"/>
                      <a:gd name="connsiteX53" fmla="*/ 212006 w 346492"/>
                      <a:gd name="connsiteY53" fmla="*/ 24085 h 331903"/>
                      <a:gd name="connsiteX54" fmla="*/ 219934 w 346492"/>
                      <a:gd name="connsiteY54" fmla="*/ 16155 h 331903"/>
                      <a:gd name="connsiteX55" fmla="*/ 208189 w 346492"/>
                      <a:gd name="connsiteY55" fmla="*/ 47583 h 331903"/>
                      <a:gd name="connsiteX56" fmla="*/ 231680 w 346492"/>
                      <a:gd name="connsiteY56" fmla="*/ 47583 h 331903"/>
                      <a:gd name="connsiteX57" fmla="*/ 243425 w 346492"/>
                      <a:gd name="connsiteY57" fmla="*/ 63444 h 331903"/>
                      <a:gd name="connsiteX58" fmla="*/ 219934 w 346492"/>
                      <a:gd name="connsiteY58" fmla="*/ 71374 h 331903"/>
                      <a:gd name="connsiteX59" fmla="*/ 196443 w 346492"/>
                      <a:gd name="connsiteY59" fmla="*/ 63444 h 331903"/>
                      <a:gd name="connsiteX60" fmla="*/ 208189 w 346492"/>
                      <a:gd name="connsiteY60" fmla="*/ 47583 h 331903"/>
                      <a:gd name="connsiteX61" fmla="*/ 107765 w 346492"/>
                      <a:gd name="connsiteY61" fmla="*/ 85766 h 331903"/>
                      <a:gd name="connsiteX62" fmla="*/ 180587 w 346492"/>
                      <a:gd name="connsiteY62" fmla="*/ 65793 h 331903"/>
                      <a:gd name="connsiteX63" fmla="*/ 201435 w 346492"/>
                      <a:gd name="connsiteY63" fmla="*/ 85179 h 331903"/>
                      <a:gd name="connsiteX64" fmla="*/ 183230 w 346492"/>
                      <a:gd name="connsiteY64" fmla="*/ 135699 h 331903"/>
                      <a:gd name="connsiteX65" fmla="*/ 164730 w 346492"/>
                      <a:gd name="connsiteY65" fmla="*/ 126887 h 331903"/>
                      <a:gd name="connsiteX66" fmla="*/ 140946 w 346492"/>
                      <a:gd name="connsiteY66" fmla="*/ 150678 h 331903"/>
                      <a:gd name="connsiteX67" fmla="*/ 141239 w 346492"/>
                      <a:gd name="connsiteY67" fmla="*/ 154791 h 331903"/>
                      <a:gd name="connsiteX68" fmla="*/ 102773 w 346492"/>
                      <a:gd name="connsiteY68" fmla="*/ 109851 h 331903"/>
                      <a:gd name="connsiteX69" fmla="*/ 109233 w 346492"/>
                      <a:gd name="connsiteY69" fmla="*/ 95459 h 331903"/>
                      <a:gd name="connsiteX70" fmla="*/ 107471 w 346492"/>
                      <a:gd name="connsiteY70" fmla="*/ 86060 h 331903"/>
                      <a:gd name="connsiteX71" fmla="*/ 176476 w 346492"/>
                      <a:gd name="connsiteY71" fmla="*/ 174176 h 331903"/>
                      <a:gd name="connsiteX72" fmla="*/ 188221 w 346492"/>
                      <a:gd name="connsiteY72" fmla="*/ 190037 h 331903"/>
                      <a:gd name="connsiteX73" fmla="*/ 164730 w 346492"/>
                      <a:gd name="connsiteY73" fmla="*/ 197967 h 331903"/>
                      <a:gd name="connsiteX74" fmla="*/ 140946 w 346492"/>
                      <a:gd name="connsiteY74" fmla="*/ 190037 h 331903"/>
                      <a:gd name="connsiteX75" fmla="*/ 152692 w 346492"/>
                      <a:gd name="connsiteY75" fmla="*/ 174176 h 331903"/>
                      <a:gd name="connsiteX76" fmla="*/ 176183 w 346492"/>
                      <a:gd name="connsiteY76" fmla="*/ 174176 h 331903"/>
                      <a:gd name="connsiteX77" fmla="*/ 156802 w 346492"/>
                      <a:gd name="connsiteY77" fmla="*/ 150385 h 331903"/>
                      <a:gd name="connsiteX78" fmla="*/ 164730 w 346492"/>
                      <a:gd name="connsiteY78" fmla="*/ 142454 h 331903"/>
                      <a:gd name="connsiteX79" fmla="*/ 172658 w 346492"/>
                      <a:gd name="connsiteY79" fmla="*/ 150385 h 331903"/>
                      <a:gd name="connsiteX80" fmla="*/ 164730 w 346492"/>
                      <a:gd name="connsiteY80" fmla="*/ 158315 h 331903"/>
                      <a:gd name="connsiteX81" fmla="*/ 156802 w 346492"/>
                      <a:gd name="connsiteY81" fmla="*/ 150385 h 331903"/>
                      <a:gd name="connsiteX82" fmla="*/ 70179 w 346492"/>
                      <a:gd name="connsiteY82" fmla="*/ 47583 h 331903"/>
                      <a:gd name="connsiteX83" fmla="*/ 78107 w 346492"/>
                      <a:gd name="connsiteY83" fmla="*/ 55513 h 331903"/>
                      <a:gd name="connsiteX84" fmla="*/ 70179 w 346492"/>
                      <a:gd name="connsiteY84" fmla="*/ 63444 h 331903"/>
                      <a:gd name="connsiteX85" fmla="*/ 62251 w 346492"/>
                      <a:gd name="connsiteY85" fmla="*/ 55513 h 331903"/>
                      <a:gd name="connsiteX86" fmla="*/ 70179 w 346492"/>
                      <a:gd name="connsiteY86" fmla="*/ 47583 h 331903"/>
                      <a:gd name="connsiteX87" fmla="*/ 46688 w 346492"/>
                      <a:gd name="connsiteY87" fmla="*/ 95165 h 331903"/>
                      <a:gd name="connsiteX88" fmla="*/ 58434 w 346492"/>
                      <a:gd name="connsiteY88" fmla="*/ 79304 h 331903"/>
                      <a:gd name="connsiteX89" fmla="*/ 81925 w 346492"/>
                      <a:gd name="connsiteY89" fmla="*/ 79304 h 331903"/>
                      <a:gd name="connsiteX90" fmla="*/ 93670 w 346492"/>
                      <a:gd name="connsiteY90" fmla="*/ 95165 h 331903"/>
                      <a:gd name="connsiteX91" fmla="*/ 70179 w 346492"/>
                      <a:gd name="connsiteY91" fmla="*/ 103096 h 331903"/>
                      <a:gd name="connsiteX92" fmla="*/ 46688 w 346492"/>
                      <a:gd name="connsiteY92" fmla="*/ 95165 h 331903"/>
                      <a:gd name="connsiteX93" fmla="*/ 38760 w 346492"/>
                      <a:gd name="connsiteY93" fmla="*/ 205604 h 331903"/>
                      <a:gd name="connsiteX94" fmla="*/ 46688 w 346492"/>
                      <a:gd name="connsiteY94" fmla="*/ 213535 h 331903"/>
                      <a:gd name="connsiteX95" fmla="*/ 38760 w 346492"/>
                      <a:gd name="connsiteY95" fmla="*/ 221465 h 331903"/>
                      <a:gd name="connsiteX96" fmla="*/ 30832 w 346492"/>
                      <a:gd name="connsiteY96" fmla="*/ 213535 h 331903"/>
                      <a:gd name="connsiteX97" fmla="*/ 38760 w 346492"/>
                      <a:gd name="connsiteY97" fmla="*/ 205604 h 331903"/>
                      <a:gd name="connsiteX98" fmla="*/ 38760 w 346492"/>
                      <a:gd name="connsiteY98" fmla="*/ 261117 h 331903"/>
                      <a:gd name="connsiteX99" fmla="*/ 15269 w 346492"/>
                      <a:gd name="connsiteY99" fmla="*/ 253187 h 331903"/>
                      <a:gd name="connsiteX100" fmla="*/ 27015 w 346492"/>
                      <a:gd name="connsiteY100" fmla="*/ 237326 h 331903"/>
                      <a:gd name="connsiteX101" fmla="*/ 50506 w 346492"/>
                      <a:gd name="connsiteY101" fmla="*/ 237326 h 331903"/>
                      <a:gd name="connsiteX102" fmla="*/ 62251 w 346492"/>
                      <a:gd name="connsiteY102" fmla="*/ 253187 h 331903"/>
                      <a:gd name="connsiteX103" fmla="*/ 38760 w 346492"/>
                      <a:gd name="connsiteY103" fmla="*/ 261117 h 331903"/>
                      <a:gd name="connsiteX104" fmla="*/ 67830 w 346492"/>
                      <a:gd name="connsiteY104" fmla="*/ 229689 h 331903"/>
                      <a:gd name="connsiteX105" fmla="*/ 60196 w 346492"/>
                      <a:gd name="connsiteY105" fmla="*/ 223815 h 331903"/>
                      <a:gd name="connsiteX106" fmla="*/ 62544 w 346492"/>
                      <a:gd name="connsiteY106" fmla="*/ 213828 h 331903"/>
                      <a:gd name="connsiteX107" fmla="*/ 55203 w 346492"/>
                      <a:gd name="connsiteY107" fmla="*/ 196793 h 331903"/>
                      <a:gd name="connsiteX108" fmla="*/ 76346 w 346492"/>
                      <a:gd name="connsiteY108" fmla="*/ 118957 h 331903"/>
                      <a:gd name="connsiteX109" fmla="*/ 88678 w 346492"/>
                      <a:gd name="connsiteY109" fmla="*/ 117194 h 331903"/>
                      <a:gd name="connsiteX110" fmla="*/ 133605 w 346492"/>
                      <a:gd name="connsiteY110" fmla="*/ 169477 h 331903"/>
                      <a:gd name="connsiteX111" fmla="*/ 125676 w 346492"/>
                      <a:gd name="connsiteY111" fmla="*/ 190037 h 331903"/>
                      <a:gd name="connsiteX112" fmla="*/ 125970 w 346492"/>
                      <a:gd name="connsiteY112" fmla="*/ 193268 h 331903"/>
                      <a:gd name="connsiteX113" fmla="*/ 68124 w 346492"/>
                      <a:gd name="connsiteY113" fmla="*/ 229689 h 331903"/>
                      <a:gd name="connsiteX114" fmla="*/ 68124 w 346492"/>
                      <a:gd name="connsiteY114" fmla="*/ 229689 h 331903"/>
                      <a:gd name="connsiteX115" fmla="*/ 77226 w 346492"/>
                      <a:gd name="connsiteY115" fmla="*/ 246725 h 331903"/>
                      <a:gd name="connsiteX116" fmla="*/ 72234 w 346492"/>
                      <a:gd name="connsiteY116" fmla="*/ 245550 h 331903"/>
                      <a:gd name="connsiteX117" fmla="*/ 70473 w 346492"/>
                      <a:gd name="connsiteY117" fmla="*/ 245550 h 331903"/>
                      <a:gd name="connsiteX118" fmla="*/ 74584 w 346492"/>
                      <a:gd name="connsiteY118" fmla="*/ 244375 h 331903"/>
                      <a:gd name="connsiteX119" fmla="*/ 76052 w 346492"/>
                      <a:gd name="connsiteY119" fmla="*/ 243494 h 331903"/>
                      <a:gd name="connsiteX120" fmla="*/ 134486 w 346492"/>
                      <a:gd name="connsiteY120" fmla="*/ 206779 h 331903"/>
                      <a:gd name="connsiteX121" fmla="*/ 164730 w 346492"/>
                      <a:gd name="connsiteY121" fmla="*/ 214122 h 331903"/>
                      <a:gd name="connsiteX122" fmla="*/ 175889 w 346492"/>
                      <a:gd name="connsiteY122" fmla="*/ 213535 h 331903"/>
                      <a:gd name="connsiteX123" fmla="*/ 175889 w 346492"/>
                      <a:gd name="connsiteY123" fmla="*/ 213535 h 331903"/>
                      <a:gd name="connsiteX124" fmla="*/ 202316 w 346492"/>
                      <a:gd name="connsiteY124" fmla="*/ 253481 h 331903"/>
                      <a:gd name="connsiteX125" fmla="*/ 196149 w 346492"/>
                      <a:gd name="connsiteY125" fmla="*/ 269342 h 331903"/>
                      <a:gd name="connsiteX126" fmla="*/ 197618 w 346492"/>
                      <a:gd name="connsiteY126" fmla="*/ 277272 h 331903"/>
                      <a:gd name="connsiteX127" fmla="*/ 76933 w 346492"/>
                      <a:gd name="connsiteY127" fmla="*/ 247019 h 331903"/>
                      <a:gd name="connsiteX128" fmla="*/ 243425 w 346492"/>
                      <a:gd name="connsiteY128" fmla="*/ 308406 h 331903"/>
                      <a:gd name="connsiteX129" fmla="*/ 219934 w 346492"/>
                      <a:gd name="connsiteY129" fmla="*/ 316337 h 331903"/>
                      <a:gd name="connsiteX130" fmla="*/ 196443 w 346492"/>
                      <a:gd name="connsiteY130" fmla="*/ 308406 h 331903"/>
                      <a:gd name="connsiteX131" fmla="*/ 208189 w 346492"/>
                      <a:gd name="connsiteY131" fmla="*/ 292545 h 331903"/>
                      <a:gd name="connsiteX132" fmla="*/ 231680 w 346492"/>
                      <a:gd name="connsiteY132" fmla="*/ 292545 h 331903"/>
                      <a:gd name="connsiteX133" fmla="*/ 243425 w 346492"/>
                      <a:gd name="connsiteY133" fmla="*/ 308406 h 331903"/>
                      <a:gd name="connsiteX134" fmla="*/ 212006 w 346492"/>
                      <a:gd name="connsiteY134" fmla="*/ 269048 h 331903"/>
                      <a:gd name="connsiteX135" fmla="*/ 219934 w 346492"/>
                      <a:gd name="connsiteY135" fmla="*/ 261117 h 331903"/>
                      <a:gd name="connsiteX136" fmla="*/ 227862 w 346492"/>
                      <a:gd name="connsiteY136" fmla="*/ 269048 h 331903"/>
                      <a:gd name="connsiteX137" fmla="*/ 219934 w 346492"/>
                      <a:gd name="connsiteY137" fmla="*/ 276978 h 331903"/>
                      <a:gd name="connsiteX138" fmla="*/ 212006 w 346492"/>
                      <a:gd name="connsiteY138" fmla="*/ 269048 h 331903"/>
                      <a:gd name="connsiteX139" fmla="*/ 234322 w 346492"/>
                      <a:gd name="connsiteY139" fmla="*/ 250250 h 331903"/>
                      <a:gd name="connsiteX140" fmla="*/ 219640 w 346492"/>
                      <a:gd name="connsiteY140" fmla="*/ 245256 h 331903"/>
                      <a:gd name="connsiteX141" fmla="*/ 216117 w 346492"/>
                      <a:gd name="connsiteY141" fmla="*/ 245256 h 331903"/>
                      <a:gd name="connsiteX142" fmla="*/ 191452 w 346492"/>
                      <a:gd name="connsiteY142" fmla="*/ 208248 h 331903"/>
                      <a:gd name="connsiteX143" fmla="*/ 203784 w 346492"/>
                      <a:gd name="connsiteY143" fmla="*/ 189743 h 331903"/>
                      <a:gd name="connsiteX144" fmla="*/ 266623 w 346492"/>
                      <a:gd name="connsiteY144" fmla="*/ 189743 h 331903"/>
                      <a:gd name="connsiteX145" fmla="*/ 273083 w 346492"/>
                      <a:gd name="connsiteY145" fmla="*/ 204136 h 331903"/>
                      <a:gd name="connsiteX146" fmla="*/ 233735 w 346492"/>
                      <a:gd name="connsiteY146" fmla="*/ 249956 h 331903"/>
                      <a:gd name="connsiteX147" fmla="*/ 271908 w 346492"/>
                      <a:gd name="connsiteY147" fmla="*/ 174176 h 331903"/>
                      <a:gd name="connsiteX148" fmla="*/ 199380 w 346492"/>
                      <a:gd name="connsiteY148" fmla="*/ 174176 h 331903"/>
                      <a:gd name="connsiteX149" fmla="*/ 189984 w 346492"/>
                      <a:gd name="connsiteY149" fmla="*/ 163015 h 331903"/>
                      <a:gd name="connsiteX150" fmla="*/ 217585 w 346492"/>
                      <a:gd name="connsiteY150" fmla="*/ 87235 h 331903"/>
                      <a:gd name="connsiteX151" fmla="*/ 219934 w 346492"/>
                      <a:gd name="connsiteY151" fmla="*/ 87235 h 331903"/>
                      <a:gd name="connsiteX152" fmla="*/ 231386 w 346492"/>
                      <a:gd name="connsiteY152" fmla="*/ 86647 h 331903"/>
                      <a:gd name="connsiteX153" fmla="*/ 283067 w 346492"/>
                      <a:gd name="connsiteY153" fmla="*/ 146273 h 331903"/>
                      <a:gd name="connsiteX154" fmla="*/ 282773 w 346492"/>
                      <a:gd name="connsiteY154" fmla="*/ 150678 h 331903"/>
                      <a:gd name="connsiteX155" fmla="*/ 285122 w 346492"/>
                      <a:gd name="connsiteY155" fmla="*/ 160665 h 331903"/>
                      <a:gd name="connsiteX156" fmla="*/ 271615 w 346492"/>
                      <a:gd name="connsiteY156" fmla="*/ 174176 h 331903"/>
                      <a:gd name="connsiteX157" fmla="*/ 306558 w 346492"/>
                      <a:gd name="connsiteY157" fmla="*/ 197674 h 331903"/>
                      <a:gd name="connsiteX158" fmla="*/ 283067 w 346492"/>
                      <a:gd name="connsiteY158" fmla="*/ 189743 h 331903"/>
                      <a:gd name="connsiteX159" fmla="*/ 294812 w 346492"/>
                      <a:gd name="connsiteY159" fmla="*/ 173882 h 331903"/>
                      <a:gd name="connsiteX160" fmla="*/ 318303 w 346492"/>
                      <a:gd name="connsiteY160" fmla="*/ 173882 h 331903"/>
                      <a:gd name="connsiteX161" fmla="*/ 330049 w 346492"/>
                      <a:gd name="connsiteY161" fmla="*/ 189743 h 331903"/>
                      <a:gd name="connsiteX162" fmla="*/ 306558 w 346492"/>
                      <a:gd name="connsiteY162" fmla="*/ 197674 h 3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46492" h="331903">
                        <a:moveTo>
                          <a:pt x="76052" y="242907"/>
                        </a:moveTo>
                        <a:lnTo>
                          <a:pt x="74584" y="243788"/>
                        </a:lnTo>
                        <a:cubicBezTo>
                          <a:pt x="73116" y="244669"/>
                          <a:pt x="71941" y="244963"/>
                          <a:pt x="70473" y="244963"/>
                        </a:cubicBezTo>
                        <a:cubicBezTo>
                          <a:pt x="71060" y="244963"/>
                          <a:pt x="71647" y="244963"/>
                          <a:pt x="72234" y="244963"/>
                        </a:cubicBezTo>
                        <a:lnTo>
                          <a:pt x="77226" y="246138"/>
                        </a:lnTo>
                        <a:cubicBezTo>
                          <a:pt x="77226" y="244963"/>
                          <a:pt x="76639" y="243788"/>
                          <a:pt x="76052" y="242319"/>
                        </a:cubicBezTo>
                        <a:close/>
                        <a:moveTo>
                          <a:pt x="327699" y="160371"/>
                        </a:moveTo>
                        <a:cubicBezTo>
                          <a:pt x="329168" y="157140"/>
                          <a:pt x="330049" y="153909"/>
                          <a:pt x="330049" y="150385"/>
                        </a:cubicBezTo>
                        <a:cubicBezTo>
                          <a:pt x="330049" y="137167"/>
                          <a:pt x="319477" y="126593"/>
                          <a:pt x="306558" y="126593"/>
                        </a:cubicBezTo>
                        <a:cubicBezTo>
                          <a:pt x="293638" y="126593"/>
                          <a:pt x="295986" y="128356"/>
                          <a:pt x="291876" y="131587"/>
                        </a:cubicBezTo>
                        <a:lnTo>
                          <a:pt x="247830" y="81361"/>
                        </a:lnTo>
                        <a:cubicBezTo>
                          <a:pt x="258107" y="75486"/>
                          <a:pt x="259282" y="66968"/>
                          <a:pt x="259282" y="63444"/>
                        </a:cubicBezTo>
                        <a:cubicBezTo>
                          <a:pt x="259282" y="54632"/>
                          <a:pt x="252529" y="39652"/>
                          <a:pt x="241076" y="34071"/>
                        </a:cubicBezTo>
                        <a:cubicBezTo>
                          <a:pt x="242544" y="30841"/>
                          <a:pt x="243425" y="27610"/>
                          <a:pt x="243425" y="23791"/>
                        </a:cubicBezTo>
                        <a:cubicBezTo>
                          <a:pt x="243425" y="10574"/>
                          <a:pt x="232854" y="0"/>
                          <a:pt x="219934" y="0"/>
                        </a:cubicBezTo>
                        <a:cubicBezTo>
                          <a:pt x="207015" y="0"/>
                          <a:pt x="196443" y="10574"/>
                          <a:pt x="196443" y="23791"/>
                        </a:cubicBezTo>
                        <a:cubicBezTo>
                          <a:pt x="196443" y="37009"/>
                          <a:pt x="197324" y="30841"/>
                          <a:pt x="198793" y="34071"/>
                        </a:cubicBezTo>
                        <a:cubicBezTo>
                          <a:pt x="192920" y="37009"/>
                          <a:pt x="188221" y="42296"/>
                          <a:pt x="184992" y="48170"/>
                        </a:cubicBezTo>
                        <a:lnTo>
                          <a:pt x="99837" y="71374"/>
                        </a:lnTo>
                        <a:cubicBezTo>
                          <a:pt x="99837" y="71374"/>
                          <a:pt x="99837" y="71374"/>
                          <a:pt x="99837" y="71374"/>
                        </a:cubicBezTo>
                        <a:cubicBezTo>
                          <a:pt x="97488" y="69024"/>
                          <a:pt x="94844" y="66675"/>
                          <a:pt x="91908" y="65500"/>
                        </a:cubicBezTo>
                        <a:cubicBezTo>
                          <a:pt x="93376" y="62269"/>
                          <a:pt x="94257" y="59038"/>
                          <a:pt x="94257" y="55219"/>
                        </a:cubicBezTo>
                        <a:cubicBezTo>
                          <a:pt x="94257" y="42002"/>
                          <a:pt x="83687" y="31428"/>
                          <a:pt x="70766" y="31428"/>
                        </a:cubicBezTo>
                        <a:cubicBezTo>
                          <a:pt x="57847" y="31428"/>
                          <a:pt x="47275" y="42002"/>
                          <a:pt x="47275" y="55219"/>
                        </a:cubicBezTo>
                        <a:cubicBezTo>
                          <a:pt x="47275" y="68437"/>
                          <a:pt x="48156" y="62269"/>
                          <a:pt x="49625" y="65500"/>
                        </a:cubicBezTo>
                        <a:cubicBezTo>
                          <a:pt x="38173" y="71080"/>
                          <a:pt x="31419" y="86060"/>
                          <a:pt x="31419" y="94872"/>
                        </a:cubicBezTo>
                        <a:cubicBezTo>
                          <a:pt x="31419" y="103683"/>
                          <a:pt x="33768" y="114845"/>
                          <a:pt x="60489" y="118076"/>
                        </a:cubicBezTo>
                        <a:lnTo>
                          <a:pt x="41109" y="189743"/>
                        </a:lnTo>
                        <a:cubicBezTo>
                          <a:pt x="40521" y="189743"/>
                          <a:pt x="39934" y="189743"/>
                          <a:pt x="39347" y="189743"/>
                        </a:cubicBezTo>
                        <a:cubicBezTo>
                          <a:pt x="26427" y="189743"/>
                          <a:pt x="15856" y="200317"/>
                          <a:pt x="15856" y="213535"/>
                        </a:cubicBezTo>
                        <a:cubicBezTo>
                          <a:pt x="15856" y="226752"/>
                          <a:pt x="16737" y="220584"/>
                          <a:pt x="18205" y="223521"/>
                        </a:cubicBezTo>
                        <a:cubicBezTo>
                          <a:pt x="6753" y="229102"/>
                          <a:pt x="0" y="244082"/>
                          <a:pt x="0" y="252893"/>
                        </a:cubicBezTo>
                        <a:cubicBezTo>
                          <a:pt x="0" y="261705"/>
                          <a:pt x="2936" y="276685"/>
                          <a:pt x="39347" y="276685"/>
                        </a:cubicBezTo>
                        <a:cubicBezTo>
                          <a:pt x="75758" y="276685"/>
                          <a:pt x="72234" y="269342"/>
                          <a:pt x="76052" y="262292"/>
                        </a:cubicBezTo>
                        <a:lnTo>
                          <a:pt x="187047" y="290196"/>
                        </a:lnTo>
                        <a:cubicBezTo>
                          <a:pt x="183230" y="296364"/>
                          <a:pt x="181174" y="303119"/>
                          <a:pt x="181174" y="308113"/>
                        </a:cubicBezTo>
                        <a:cubicBezTo>
                          <a:pt x="181174" y="313106"/>
                          <a:pt x="184111" y="331904"/>
                          <a:pt x="220522" y="331904"/>
                        </a:cubicBezTo>
                        <a:cubicBezTo>
                          <a:pt x="256933" y="331904"/>
                          <a:pt x="259869" y="313693"/>
                          <a:pt x="259869" y="308113"/>
                        </a:cubicBezTo>
                        <a:cubicBezTo>
                          <a:pt x="259869" y="299301"/>
                          <a:pt x="253116" y="284321"/>
                          <a:pt x="241663" y="278740"/>
                        </a:cubicBezTo>
                        <a:cubicBezTo>
                          <a:pt x="243132" y="275510"/>
                          <a:pt x="244013" y="272279"/>
                          <a:pt x="244013" y="268754"/>
                        </a:cubicBezTo>
                        <a:cubicBezTo>
                          <a:pt x="244013" y="265229"/>
                          <a:pt x="244013" y="265817"/>
                          <a:pt x="243719" y="264348"/>
                        </a:cubicBezTo>
                        <a:lnTo>
                          <a:pt x="288939" y="211479"/>
                        </a:lnTo>
                        <a:cubicBezTo>
                          <a:pt x="293931" y="212653"/>
                          <a:pt x="299804" y="213535"/>
                          <a:pt x="307145" y="213535"/>
                        </a:cubicBezTo>
                        <a:cubicBezTo>
                          <a:pt x="343556" y="213535"/>
                          <a:pt x="346493" y="195324"/>
                          <a:pt x="346493" y="189743"/>
                        </a:cubicBezTo>
                        <a:cubicBezTo>
                          <a:pt x="346493" y="180932"/>
                          <a:pt x="339739" y="165952"/>
                          <a:pt x="328286" y="160371"/>
                        </a:cubicBezTo>
                        <a:close/>
                        <a:moveTo>
                          <a:pt x="306558" y="142454"/>
                        </a:moveTo>
                        <a:cubicBezTo>
                          <a:pt x="310962" y="142454"/>
                          <a:pt x="314486" y="145979"/>
                          <a:pt x="314486" y="150385"/>
                        </a:cubicBezTo>
                        <a:cubicBezTo>
                          <a:pt x="314486" y="154791"/>
                          <a:pt x="310962" y="158315"/>
                          <a:pt x="306558" y="158315"/>
                        </a:cubicBezTo>
                        <a:cubicBezTo>
                          <a:pt x="302153" y="158315"/>
                          <a:pt x="298629" y="154791"/>
                          <a:pt x="298629" y="150385"/>
                        </a:cubicBezTo>
                        <a:cubicBezTo>
                          <a:pt x="298629" y="145979"/>
                          <a:pt x="302153" y="142454"/>
                          <a:pt x="306558" y="142454"/>
                        </a:cubicBezTo>
                        <a:close/>
                        <a:moveTo>
                          <a:pt x="219934" y="16155"/>
                        </a:moveTo>
                        <a:cubicBezTo>
                          <a:pt x="224339" y="16155"/>
                          <a:pt x="227862" y="19679"/>
                          <a:pt x="227862" y="24085"/>
                        </a:cubicBezTo>
                        <a:cubicBezTo>
                          <a:pt x="227862" y="28491"/>
                          <a:pt x="224339" y="32015"/>
                          <a:pt x="219934" y="32015"/>
                        </a:cubicBezTo>
                        <a:cubicBezTo>
                          <a:pt x="215530" y="32015"/>
                          <a:pt x="212006" y="28491"/>
                          <a:pt x="212006" y="24085"/>
                        </a:cubicBezTo>
                        <a:cubicBezTo>
                          <a:pt x="212006" y="19679"/>
                          <a:pt x="215530" y="16155"/>
                          <a:pt x="219934" y="16155"/>
                        </a:cubicBezTo>
                        <a:close/>
                        <a:moveTo>
                          <a:pt x="208189" y="47583"/>
                        </a:moveTo>
                        <a:lnTo>
                          <a:pt x="231680" y="47583"/>
                        </a:lnTo>
                        <a:cubicBezTo>
                          <a:pt x="237847" y="47583"/>
                          <a:pt x="243425" y="58450"/>
                          <a:pt x="243425" y="63444"/>
                        </a:cubicBezTo>
                        <a:cubicBezTo>
                          <a:pt x="243425" y="68437"/>
                          <a:pt x="236084" y="71374"/>
                          <a:pt x="219934" y="71374"/>
                        </a:cubicBezTo>
                        <a:cubicBezTo>
                          <a:pt x="203784" y="71374"/>
                          <a:pt x="196443" y="67262"/>
                          <a:pt x="196443" y="63444"/>
                        </a:cubicBezTo>
                        <a:cubicBezTo>
                          <a:pt x="196443" y="59625"/>
                          <a:pt x="202022" y="47583"/>
                          <a:pt x="208189" y="47583"/>
                        </a:cubicBezTo>
                        <a:close/>
                        <a:moveTo>
                          <a:pt x="107765" y="85766"/>
                        </a:moveTo>
                        <a:lnTo>
                          <a:pt x="180587" y="65793"/>
                        </a:lnTo>
                        <a:cubicBezTo>
                          <a:pt x="181174" y="71374"/>
                          <a:pt x="184992" y="81067"/>
                          <a:pt x="201435" y="85179"/>
                        </a:cubicBezTo>
                        <a:lnTo>
                          <a:pt x="183230" y="135699"/>
                        </a:lnTo>
                        <a:cubicBezTo>
                          <a:pt x="178825" y="130118"/>
                          <a:pt x="172365" y="126887"/>
                          <a:pt x="164730" y="126887"/>
                        </a:cubicBezTo>
                        <a:cubicBezTo>
                          <a:pt x="151811" y="126887"/>
                          <a:pt x="140946" y="137461"/>
                          <a:pt x="140946" y="150678"/>
                        </a:cubicBezTo>
                        <a:cubicBezTo>
                          <a:pt x="140946" y="163896"/>
                          <a:pt x="140946" y="153616"/>
                          <a:pt x="141239" y="154791"/>
                        </a:cubicBezTo>
                        <a:lnTo>
                          <a:pt x="102773" y="109851"/>
                        </a:lnTo>
                        <a:cubicBezTo>
                          <a:pt x="108646" y="104564"/>
                          <a:pt x="109233" y="98102"/>
                          <a:pt x="109233" y="95459"/>
                        </a:cubicBezTo>
                        <a:cubicBezTo>
                          <a:pt x="109233" y="92816"/>
                          <a:pt x="108646" y="89585"/>
                          <a:pt x="107471" y="86060"/>
                        </a:cubicBezTo>
                        <a:close/>
                        <a:moveTo>
                          <a:pt x="176476" y="174176"/>
                        </a:moveTo>
                        <a:cubicBezTo>
                          <a:pt x="182643" y="174176"/>
                          <a:pt x="188221" y="185044"/>
                          <a:pt x="188221" y="190037"/>
                        </a:cubicBezTo>
                        <a:cubicBezTo>
                          <a:pt x="188221" y="195030"/>
                          <a:pt x="180880" y="197967"/>
                          <a:pt x="164730" y="197967"/>
                        </a:cubicBezTo>
                        <a:cubicBezTo>
                          <a:pt x="148580" y="197967"/>
                          <a:pt x="140946" y="193855"/>
                          <a:pt x="140946" y="190037"/>
                        </a:cubicBezTo>
                        <a:cubicBezTo>
                          <a:pt x="140946" y="186219"/>
                          <a:pt x="146525" y="174176"/>
                          <a:pt x="152692" y="174176"/>
                        </a:cubicBezTo>
                        <a:lnTo>
                          <a:pt x="176183" y="174176"/>
                        </a:lnTo>
                        <a:close/>
                        <a:moveTo>
                          <a:pt x="156802" y="150385"/>
                        </a:moveTo>
                        <a:cubicBezTo>
                          <a:pt x="156802" y="145979"/>
                          <a:pt x="160326" y="142454"/>
                          <a:pt x="164730" y="142454"/>
                        </a:cubicBezTo>
                        <a:cubicBezTo>
                          <a:pt x="169135" y="142454"/>
                          <a:pt x="172658" y="145979"/>
                          <a:pt x="172658" y="150385"/>
                        </a:cubicBezTo>
                        <a:cubicBezTo>
                          <a:pt x="172658" y="154791"/>
                          <a:pt x="169135" y="158315"/>
                          <a:pt x="164730" y="158315"/>
                        </a:cubicBezTo>
                        <a:cubicBezTo>
                          <a:pt x="160326" y="158315"/>
                          <a:pt x="156802" y="154791"/>
                          <a:pt x="156802" y="150385"/>
                        </a:cubicBezTo>
                        <a:close/>
                        <a:moveTo>
                          <a:pt x="70179" y="47583"/>
                        </a:moveTo>
                        <a:cubicBezTo>
                          <a:pt x="74584" y="47583"/>
                          <a:pt x="78107" y="51107"/>
                          <a:pt x="78107" y="55513"/>
                        </a:cubicBezTo>
                        <a:cubicBezTo>
                          <a:pt x="78107" y="59919"/>
                          <a:pt x="74584" y="63444"/>
                          <a:pt x="70179" y="63444"/>
                        </a:cubicBezTo>
                        <a:cubicBezTo>
                          <a:pt x="65775" y="63444"/>
                          <a:pt x="62251" y="59919"/>
                          <a:pt x="62251" y="55513"/>
                        </a:cubicBezTo>
                        <a:cubicBezTo>
                          <a:pt x="62251" y="51107"/>
                          <a:pt x="65775" y="47583"/>
                          <a:pt x="70179" y="47583"/>
                        </a:cubicBezTo>
                        <a:close/>
                        <a:moveTo>
                          <a:pt x="46688" y="95165"/>
                        </a:moveTo>
                        <a:cubicBezTo>
                          <a:pt x="46688" y="90172"/>
                          <a:pt x="52267" y="79304"/>
                          <a:pt x="58434" y="79304"/>
                        </a:cubicBezTo>
                        <a:lnTo>
                          <a:pt x="81925" y="79304"/>
                        </a:lnTo>
                        <a:cubicBezTo>
                          <a:pt x="88091" y="79304"/>
                          <a:pt x="93670" y="90172"/>
                          <a:pt x="93670" y="95165"/>
                        </a:cubicBezTo>
                        <a:cubicBezTo>
                          <a:pt x="93670" y="100159"/>
                          <a:pt x="86329" y="103096"/>
                          <a:pt x="70179" y="103096"/>
                        </a:cubicBezTo>
                        <a:cubicBezTo>
                          <a:pt x="54029" y="103096"/>
                          <a:pt x="46688" y="98984"/>
                          <a:pt x="46688" y="95165"/>
                        </a:cubicBezTo>
                        <a:close/>
                        <a:moveTo>
                          <a:pt x="38760" y="205604"/>
                        </a:moveTo>
                        <a:cubicBezTo>
                          <a:pt x="43165" y="205604"/>
                          <a:pt x="46688" y="209129"/>
                          <a:pt x="46688" y="213535"/>
                        </a:cubicBezTo>
                        <a:cubicBezTo>
                          <a:pt x="46688" y="217941"/>
                          <a:pt x="43165" y="221465"/>
                          <a:pt x="38760" y="221465"/>
                        </a:cubicBezTo>
                        <a:cubicBezTo>
                          <a:pt x="34355" y="221465"/>
                          <a:pt x="30832" y="217941"/>
                          <a:pt x="30832" y="213535"/>
                        </a:cubicBezTo>
                        <a:cubicBezTo>
                          <a:pt x="30832" y="209129"/>
                          <a:pt x="34355" y="205604"/>
                          <a:pt x="38760" y="205604"/>
                        </a:cubicBezTo>
                        <a:close/>
                        <a:moveTo>
                          <a:pt x="38760" y="261117"/>
                        </a:moveTo>
                        <a:cubicBezTo>
                          <a:pt x="22610" y="261117"/>
                          <a:pt x="15269" y="257005"/>
                          <a:pt x="15269" y="253187"/>
                        </a:cubicBezTo>
                        <a:cubicBezTo>
                          <a:pt x="15269" y="249368"/>
                          <a:pt x="20848" y="237326"/>
                          <a:pt x="27015" y="237326"/>
                        </a:cubicBezTo>
                        <a:lnTo>
                          <a:pt x="50506" y="237326"/>
                        </a:lnTo>
                        <a:cubicBezTo>
                          <a:pt x="56672" y="237326"/>
                          <a:pt x="62251" y="248194"/>
                          <a:pt x="62251" y="253187"/>
                        </a:cubicBezTo>
                        <a:cubicBezTo>
                          <a:pt x="62251" y="258180"/>
                          <a:pt x="54910" y="261117"/>
                          <a:pt x="38760" y="261117"/>
                        </a:cubicBezTo>
                        <a:close/>
                        <a:moveTo>
                          <a:pt x="67830" y="229689"/>
                        </a:moveTo>
                        <a:cubicBezTo>
                          <a:pt x="65481" y="227339"/>
                          <a:pt x="63132" y="225284"/>
                          <a:pt x="60196" y="223815"/>
                        </a:cubicBezTo>
                        <a:cubicBezTo>
                          <a:pt x="61664" y="220878"/>
                          <a:pt x="62544" y="217353"/>
                          <a:pt x="62544" y="213828"/>
                        </a:cubicBezTo>
                        <a:cubicBezTo>
                          <a:pt x="62544" y="207073"/>
                          <a:pt x="59902" y="200905"/>
                          <a:pt x="55203" y="196793"/>
                        </a:cubicBezTo>
                        <a:lnTo>
                          <a:pt x="76346" y="118957"/>
                        </a:lnTo>
                        <a:cubicBezTo>
                          <a:pt x="81044" y="118957"/>
                          <a:pt x="85155" y="118076"/>
                          <a:pt x="88678" y="117194"/>
                        </a:cubicBezTo>
                        <a:lnTo>
                          <a:pt x="133605" y="169477"/>
                        </a:lnTo>
                        <a:cubicBezTo>
                          <a:pt x="128320" y="176232"/>
                          <a:pt x="125676" y="184456"/>
                          <a:pt x="125676" y="190037"/>
                        </a:cubicBezTo>
                        <a:cubicBezTo>
                          <a:pt x="125676" y="195618"/>
                          <a:pt x="125676" y="192093"/>
                          <a:pt x="125970" y="193268"/>
                        </a:cubicBezTo>
                        <a:lnTo>
                          <a:pt x="68124" y="229689"/>
                        </a:lnTo>
                        <a:lnTo>
                          <a:pt x="68124" y="229689"/>
                        </a:lnTo>
                        <a:close/>
                        <a:moveTo>
                          <a:pt x="77226" y="246725"/>
                        </a:moveTo>
                        <a:lnTo>
                          <a:pt x="72234" y="245550"/>
                        </a:lnTo>
                        <a:cubicBezTo>
                          <a:pt x="71647" y="245550"/>
                          <a:pt x="71060" y="245550"/>
                          <a:pt x="70473" y="245550"/>
                        </a:cubicBezTo>
                        <a:cubicBezTo>
                          <a:pt x="71941" y="245550"/>
                          <a:pt x="73409" y="245256"/>
                          <a:pt x="74584" y="244375"/>
                        </a:cubicBezTo>
                        <a:lnTo>
                          <a:pt x="76052" y="243494"/>
                        </a:lnTo>
                        <a:lnTo>
                          <a:pt x="134486" y="206779"/>
                        </a:lnTo>
                        <a:cubicBezTo>
                          <a:pt x="140358" y="210891"/>
                          <a:pt x="149461" y="214122"/>
                          <a:pt x="164730" y="214122"/>
                        </a:cubicBezTo>
                        <a:cubicBezTo>
                          <a:pt x="179999" y="214122"/>
                          <a:pt x="172365" y="214122"/>
                          <a:pt x="175889" y="213535"/>
                        </a:cubicBezTo>
                        <a:lnTo>
                          <a:pt x="175889" y="213535"/>
                        </a:lnTo>
                        <a:lnTo>
                          <a:pt x="202316" y="253481"/>
                        </a:lnTo>
                        <a:cubicBezTo>
                          <a:pt x="198499" y="257593"/>
                          <a:pt x="196149" y="263173"/>
                          <a:pt x="196149" y="269342"/>
                        </a:cubicBezTo>
                        <a:cubicBezTo>
                          <a:pt x="196149" y="275510"/>
                          <a:pt x="196737" y="274922"/>
                          <a:pt x="197618" y="277272"/>
                        </a:cubicBezTo>
                        <a:lnTo>
                          <a:pt x="76933" y="247019"/>
                        </a:lnTo>
                        <a:close/>
                        <a:moveTo>
                          <a:pt x="243425" y="308406"/>
                        </a:moveTo>
                        <a:cubicBezTo>
                          <a:pt x="243425" y="312225"/>
                          <a:pt x="236084" y="316337"/>
                          <a:pt x="219934" y="316337"/>
                        </a:cubicBezTo>
                        <a:cubicBezTo>
                          <a:pt x="203784" y="316337"/>
                          <a:pt x="196443" y="312225"/>
                          <a:pt x="196443" y="308406"/>
                        </a:cubicBezTo>
                        <a:cubicBezTo>
                          <a:pt x="196443" y="304588"/>
                          <a:pt x="202022" y="292545"/>
                          <a:pt x="208189" y="292545"/>
                        </a:cubicBezTo>
                        <a:lnTo>
                          <a:pt x="231680" y="292545"/>
                        </a:lnTo>
                        <a:cubicBezTo>
                          <a:pt x="237847" y="292545"/>
                          <a:pt x="243425" y="303413"/>
                          <a:pt x="243425" y="308406"/>
                        </a:cubicBezTo>
                        <a:close/>
                        <a:moveTo>
                          <a:pt x="212006" y="269048"/>
                        </a:moveTo>
                        <a:cubicBezTo>
                          <a:pt x="212006" y="264642"/>
                          <a:pt x="215530" y="261117"/>
                          <a:pt x="219934" y="261117"/>
                        </a:cubicBezTo>
                        <a:cubicBezTo>
                          <a:pt x="224339" y="261117"/>
                          <a:pt x="227862" y="264642"/>
                          <a:pt x="227862" y="269048"/>
                        </a:cubicBezTo>
                        <a:cubicBezTo>
                          <a:pt x="227862" y="273454"/>
                          <a:pt x="224339" y="276978"/>
                          <a:pt x="219934" y="276978"/>
                        </a:cubicBezTo>
                        <a:cubicBezTo>
                          <a:pt x="215530" y="276978"/>
                          <a:pt x="212006" y="273454"/>
                          <a:pt x="212006" y="269048"/>
                        </a:cubicBezTo>
                        <a:close/>
                        <a:moveTo>
                          <a:pt x="234322" y="250250"/>
                        </a:moveTo>
                        <a:cubicBezTo>
                          <a:pt x="230212" y="247019"/>
                          <a:pt x="225220" y="245256"/>
                          <a:pt x="219640" y="245256"/>
                        </a:cubicBezTo>
                        <a:cubicBezTo>
                          <a:pt x="214062" y="245256"/>
                          <a:pt x="217292" y="245256"/>
                          <a:pt x="216117" y="245256"/>
                        </a:cubicBezTo>
                        <a:lnTo>
                          <a:pt x="191452" y="208248"/>
                        </a:lnTo>
                        <a:cubicBezTo>
                          <a:pt x="202610" y="202373"/>
                          <a:pt x="203784" y="193268"/>
                          <a:pt x="203784" y="189743"/>
                        </a:cubicBezTo>
                        <a:lnTo>
                          <a:pt x="266623" y="189743"/>
                        </a:lnTo>
                        <a:cubicBezTo>
                          <a:pt x="266623" y="192680"/>
                          <a:pt x="267504" y="198849"/>
                          <a:pt x="273083" y="204136"/>
                        </a:cubicBezTo>
                        <a:lnTo>
                          <a:pt x="233735" y="249956"/>
                        </a:lnTo>
                        <a:close/>
                        <a:moveTo>
                          <a:pt x="271908" y="174176"/>
                        </a:moveTo>
                        <a:lnTo>
                          <a:pt x="199380" y="174176"/>
                        </a:lnTo>
                        <a:cubicBezTo>
                          <a:pt x="197031" y="170064"/>
                          <a:pt x="193801" y="165952"/>
                          <a:pt x="189984" y="163015"/>
                        </a:cubicBezTo>
                        <a:lnTo>
                          <a:pt x="217585" y="87235"/>
                        </a:lnTo>
                        <a:cubicBezTo>
                          <a:pt x="218172" y="87235"/>
                          <a:pt x="219053" y="87235"/>
                          <a:pt x="219934" y="87235"/>
                        </a:cubicBezTo>
                        <a:cubicBezTo>
                          <a:pt x="224339" y="87235"/>
                          <a:pt x="228156" y="87235"/>
                          <a:pt x="231386" y="86647"/>
                        </a:cubicBezTo>
                        <a:lnTo>
                          <a:pt x="283067" y="146273"/>
                        </a:lnTo>
                        <a:cubicBezTo>
                          <a:pt x="283067" y="147741"/>
                          <a:pt x="282773" y="149210"/>
                          <a:pt x="282773" y="150678"/>
                        </a:cubicBezTo>
                        <a:cubicBezTo>
                          <a:pt x="282773" y="154203"/>
                          <a:pt x="283654" y="157728"/>
                          <a:pt x="285122" y="160665"/>
                        </a:cubicBezTo>
                        <a:cubicBezTo>
                          <a:pt x="279249" y="163602"/>
                          <a:pt x="274845" y="168595"/>
                          <a:pt x="271615" y="174176"/>
                        </a:cubicBezTo>
                        <a:close/>
                        <a:moveTo>
                          <a:pt x="306558" y="197674"/>
                        </a:moveTo>
                        <a:cubicBezTo>
                          <a:pt x="290407" y="197674"/>
                          <a:pt x="283067" y="193562"/>
                          <a:pt x="283067" y="189743"/>
                        </a:cubicBezTo>
                        <a:cubicBezTo>
                          <a:pt x="283067" y="185925"/>
                          <a:pt x="288645" y="173882"/>
                          <a:pt x="294812" y="173882"/>
                        </a:cubicBezTo>
                        <a:lnTo>
                          <a:pt x="318303" y="173882"/>
                        </a:lnTo>
                        <a:cubicBezTo>
                          <a:pt x="324470" y="173882"/>
                          <a:pt x="330049" y="184750"/>
                          <a:pt x="330049" y="189743"/>
                        </a:cubicBezTo>
                        <a:cubicBezTo>
                          <a:pt x="330049" y="194737"/>
                          <a:pt x="322708" y="197674"/>
                          <a:pt x="306558" y="197674"/>
                        </a:cubicBezTo>
                        <a:close/>
                      </a:path>
                    </a:pathLst>
                  </a:custGeom>
                  <a:solidFill>
                    <a:srgbClr val="005286"/>
                  </a:solidFill>
                  <a:ln w="2935" cap="flat">
                    <a:noFill/>
                    <a:prstDash val="solid"/>
                    <a:miter/>
                  </a:ln>
                </p:spPr>
                <p:txBody>
                  <a:bodyPr rtlCol="0" anchor="ctr"/>
                  <a:lstStyle/>
                  <a:p>
                    <a:endParaRPr lang="nl-NL" sz="1349"/>
                  </a:p>
                </p:txBody>
              </p:sp>
            </p:grpSp>
            <p:grpSp>
              <p:nvGrpSpPr>
                <p:cNvPr id="139" name="Graphic 3">
                  <a:extLst>
                    <a:ext uri="{FF2B5EF4-FFF2-40B4-BE49-F238E27FC236}">
                      <a16:creationId xmlns:a16="http://schemas.microsoft.com/office/drawing/2014/main" id="{E0C16704-565A-10E8-068A-A55B2D5838F3}"/>
                    </a:ext>
                  </a:extLst>
                </p:cNvPr>
                <p:cNvGrpSpPr/>
                <p:nvPr/>
              </p:nvGrpSpPr>
              <p:grpSpPr>
                <a:xfrm>
                  <a:off x="6785649" y="4070351"/>
                  <a:ext cx="721444" cy="779105"/>
                  <a:chOff x="6785649" y="4070351"/>
                  <a:chExt cx="721444" cy="779105"/>
                </a:xfrm>
              </p:grpSpPr>
              <p:sp>
                <p:nvSpPr>
                  <p:cNvPr id="140" name="Tekstvak 139">
                    <a:extLst>
                      <a:ext uri="{FF2B5EF4-FFF2-40B4-BE49-F238E27FC236}">
                        <a16:creationId xmlns:a16="http://schemas.microsoft.com/office/drawing/2014/main" id="{0C19AFA2-0FE0-2B6A-B0FD-09577A645BE5}"/>
                      </a:ext>
                    </a:extLst>
                  </p:cNvPr>
                  <p:cNvSpPr txBox="1"/>
                  <p:nvPr/>
                </p:nvSpPr>
                <p:spPr>
                  <a:xfrm>
                    <a:off x="6785649" y="4687852"/>
                    <a:ext cx="721444" cy="161604"/>
                  </a:xfrm>
                  <a:prstGeom prst="rect">
                    <a:avLst/>
                  </a:prstGeom>
                  <a:noFill/>
                </p:spPr>
                <p:txBody>
                  <a:bodyPr wrap="none" lIns="0" tIns="0" rIns="0" bIns="0" rtlCol="0">
                    <a:spAutoFit/>
                  </a:bodyPr>
                  <a:lstStyle/>
                  <a:p>
                    <a:pPr algn="l"/>
                    <a:r>
                      <a:rPr lang="nl-NL" sz="1050">
                        <a:ln/>
                        <a:solidFill>
                          <a:srgbClr val="00A9B9"/>
                        </a:solidFill>
                        <a:latin typeface="Calibri" panose="020F0502020204030204" pitchFamily="34" charset="0"/>
                        <a:cs typeface="Calibri" panose="020F0502020204030204" pitchFamily="34" charset="0"/>
                        <a:sym typeface="Arial"/>
                        <a:rtl val="0"/>
                      </a:rPr>
                      <a:t>Terminologie</a:t>
                    </a:r>
                    <a:endParaRPr lang="nl-NL" sz="1000">
                      <a:ln/>
                      <a:solidFill>
                        <a:srgbClr val="00A9B9"/>
                      </a:solidFill>
                      <a:latin typeface="Calibri" panose="020F0502020204030204" pitchFamily="34" charset="0"/>
                      <a:cs typeface="Calibri" panose="020F0502020204030204" pitchFamily="34" charset="0"/>
                      <a:sym typeface="Arial"/>
                      <a:rtl val="0"/>
                    </a:endParaRPr>
                  </a:p>
                </p:txBody>
              </p:sp>
              <p:sp>
                <p:nvSpPr>
                  <p:cNvPr id="141" name="Vrije vorm 140">
                    <a:extLst>
                      <a:ext uri="{FF2B5EF4-FFF2-40B4-BE49-F238E27FC236}">
                        <a16:creationId xmlns:a16="http://schemas.microsoft.com/office/drawing/2014/main" id="{A187D297-7DC2-DBF9-B930-32401121795F}"/>
                      </a:ext>
                    </a:extLst>
                  </p:cNvPr>
                  <p:cNvSpPr/>
                  <p:nvPr/>
                </p:nvSpPr>
                <p:spPr>
                  <a:xfrm>
                    <a:off x="6834929" y="4070351"/>
                    <a:ext cx="560847" cy="561005"/>
                  </a:xfrm>
                  <a:custGeom>
                    <a:avLst/>
                    <a:gdLst>
                      <a:gd name="connsiteX0" fmla="*/ 0 w 560847"/>
                      <a:gd name="connsiteY0" fmla="*/ 280503 h 561005"/>
                      <a:gd name="connsiteX1" fmla="*/ 280424 w 560847"/>
                      <a:gd name="connsiteY1" fmla="*/ 0 h 561005"/>
                      <a:gd name="connsiteX2" fmla="*/ 560848 w 560847"/>
                      <a:gd name="connsiteY2" fmla="*/ 280503 h 561005"/>
                      <a:gd name="connsiteX3" fmla="*/ 280424 w 560847"/>
                      <a:gd name="connsiteY3" fmla="*/ 561006 h 561005"/>
                      <a:gd name="connsiteX4" fmla="*/ 0 w 560847"/>
                      <a:gd name="connsiteY4" fmla="*/ 280503 h 561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47" h="561005">
                        <a:moveTo>
                          <a:pt x="0" y="280503"/>
                        </a:moveTo>
                        <a:cubicBezTo>
                          <a:pt x="0" y="125712"/>
                          <a:pt x="125677" y="0"/>
                          <a:pt x="280424" y="0"/>
                        </a:cubicBezTo>
                        <a:cubicBezTo>
                          <a:pt x="435171" y="0"/>
                          <a:pt x="560848" y="125712"/>
                          <a:pt x="560848" y="280503"/>
                        </a:cubicBezTo>
                        <a:cubicBezTo>
                          <a:pt x="560848" y="435294"/>
                          <a:pt x="435171" y="561006"/>
                          <a:pt x="280424" y="561006"/>
                        </a:cubicBezTo>
                        <a:cubicBezTo>
                          <a:pt x="125677" y="561006"/>
                          <a:pt x="0" y="435294"/>
                          <a:pt x="0" y="280503"/>
                        </a:cubicBezTo>
                        <a:close/>
                      </a:path>
                    </a:pathLst>
                  </a:custGeom>
                  <a:noFill/>
                  <a:ln w="16729" cap="flat">
                    <a:solidFill>
                      <a:srgbClr val="FFFFFF"/>
                    </a:solidFill>
                    <a:prstDash val="solid"/>
                    <a:miter/>
                  </a:ln>
                </p:spPr>
                <p:txBody>
                  <a:bodyPr rtlCol="0" anchor="ctr"/>
                  <a:lstStyle/>
                  <a:p>
                    <a:endParaRPr lang="nl-NL" sz="1349"/>
                  </a:p>
                </p:txBody>
              </p:sp>
              <p:sp>
                <p:nvSpPr>
                  <p:cNvPr id="142" name="Vrije vorm 141">
                    <a:extLst>
                      <a:ext uri="{FF2B5EF4-FFF2-40B4-BE49-F238E27FC236}">
                        <a16:creationId xmlns:a16="http://schemas.microsoft.com/office/drawing/2014/main" id="{0ECF0A2F-0708-7228-7275-C41D02454074}"/>
                      </a:ext>
                    </a:extLst>
                  </p:cNvPr>
                  <p:cNvSpPr/>
                  <p:nvPr/>
                </p:nvSpPr>
                <p:spPr>
                  <a:xfrm>
                    <a:off x="6976168" y="4187546"/>
                    <a:ext cx="278661" cy="326029"/>
                  </a:xfrm>
                  <a:custGeom>
                    <a:avLst/>
                    <a:gdLst>
                      <a:gd name="connsiteX0" fmla="*/ 245775 w 278661"/>
                      <a:gd name="connsiteY0" fmla="*/ 90466 h 326029"/>
                      <a:gd name="connsiteX1" fmla="*/ 214356 w 278661"/>
                      <a:gd name="connsiteY1" fmla="*/ 90466 h 326029"/>
                      <a:gd name="connsiteX2" fmla="*/ 187634 w 278661"/>
                      <a:gd name="connsiteY2" fmla="*/ 64031 h 326029"/>
                      <a:gd name="connsiteX3" fmla="*/ 187634 w 278661"/>
                      <a:gd name="connsiteY3" fmla="*/ 32897 h 326029"/>
                      <a:gd name="connsiteX4" fmla="*/ 195563 w 278661"/>
                      <a:gd name="connsiteY4" fmla="*/ 24966 h 326029"/>
                      <a:gd name="connsiteX5" fmla="*/ 203491 w 278661"/>
                      <a:gd name="connsiteY5" fmla="*/ 32897 h 326029"/>
                      <a:gd name="connsiteX6" fmla="*/ 203491 w 278661"/>
                      <a:gd name="connsiteY6" fmla="*/ 64031 h 326029"/>
                      <a:gd name="connsiteX7" fmla="*/ 214356 w 278661"/>
                      <a:gd name="connsiteY7" fmla="*/ 74899 h 326029"/>
                      <a:gd name="connsiteX8" fmla="*/ 245775 w 278661"/>
                      <a:gd name="connsiteY8" fmla="*/ 74899 h 326029"/>
                      <a:gd name="connsiteX9" fmla="*/ 253703 w 278661"/>
                      <a:gd name="connsiteY9" fmla="*/ 82829 h 326029"/>
                      <a:gd name="connsiteX10" fmla="*/ 245775 w 278661"/>
                      <a:gd name="connsiteY10" fmla="*/ 90759 h 326029"/>
                      <a:gd name="connsiteX11" fmla="*/ 278662 w 278661"/>
                      <a:gd name="connsiteY11" fmla="*/ 293720 h 326029"/>
                      <a:gd name="connsiteX12" fmla="*/ 278662 w 278661"/>
                      <a:gd name="connsiteY12" fmla="*/ 80479 h 326029"/>
                      <a:gd name="connsiteX13" fmla="*/ 268973 w 278661"/>
                      <a:gd name="connsiteY13" fmla="*/ 57275 h 326029"/>
                      <a:gd name="connsiteX14" fmla="*/ 221109 w 278661"/>
                      <a:gd name="connsiteY14" fmla="*/ 9693 h 326029"/>
                      <a:gd name="connsiteX15" fmla="*/ 197912 w 278661"/>
                      <a:gd name="connsiteY15" fmla="*/ 0 h 326029"/>
                      <a:gd name="connsiteX16" fmla="*/ 57847 w 278661"/>
                      <a:gd name="connsiteY16" fmla="*/ 0 h 326029"/>
                      <a:gd name="connsiteX17" fmla="*/ 24959 w 278661"/>
                      <a:gd name="connsiteY17" fmla="*/ 32603 h 326029"/>
                      <a:gd name="connsiteX18" fmla="*/ 24959 w 278661"/>
                      <a:gd name="connsiteY18" fmla="*/ 57275 h 326029"/>
                      <a:gd name="connsiteX19" fmla="*/ 32887 w 278661"/>
                      <a:gd name="connsiteY19" fmla="*/ 65206 h 326029"/>
                      <a:gd name="connsiteX20" fmla="*/ 40815 w 278661"/>
                      <a:gd name="connsiteY20" fmla="*/ 57275 h 326029"/>
                      <a:gd name="connsiteX21" fmla="*/ 40815 w 278661"/>
                      <a:gd name="connsiteY21" fmla="*/ 32603 h 326029"/>
                      <a:gd name="connsiteX22" fmla="*/ 57847 w 278661"/>
                      <a:gd name="connsiteY22" fmla="*/ 15567 h 326029"/>
                      <a:gd name="connsiteX23" fmla="*/ 197912 w 278661"/>
                      <a:gd name="connsiteY23" fmla="*/ 15567 h 326029"/>
                      <a:gd name="connsiteX24" fmla="*/ 209951 w 278661"/>
                      <a:gd name="connsiteY24" fmla="*/ 20560 h 326029"/>
                      <a:gd name="connsiteX25" fmla="*/ 257814 w 278661"/>
                      <a:gd name="connsiteY25" fmla="*/ 68143 h 326029"/>
                      <a:gd name="connsiteX26" fmla="*/ 262806 w 278661"/>
                      <a:gd name="connsiteY26" fmla="*/ 80186 h 326029"/>
                      <a:gd name="connsiteX27" fmla="*/ 262806 w 278661"/>
                      <a:gd name="connsiteY27" fmla="*/ 293426 h 326029"/>
                      <a:gd name="connsiteX28" fmla="*/ 245775 w 278661"/>
                      <a:gd name="connsiteY28" fmla="*/ 310462 h 326029"/>
                      <a:gd name="connsiteX29" fmla="*/ 57847 w 278661"/>
                      <a:gd name="connsiteY29" fmla="*/ 310462 h 326029"/>
                      <a:gd name="connsiteX30" fmla="*/ 40815 w 278661"/>
                      <a:gd name="connsiteY30" fmla="*/ 293426 h 326029"/>
                      <a:gd name="connsiteX31" fmla="*/ 32887 w 278661"/>
                      <a:gd name="connsiteY31" fmla="*/ 285496 h 326029"/>
                      <a:gd name="connsiteX32" fmla="*/ 24959 w 278661"/>
                      <a:gd name="connsiteY32" fmla="*/ 293426 h 326029"/>
                      <a:gd name="connsiteX33" fmla="*/ 57847 w 278661"/>
                      <a:gd name="connsiteY33" fmla="*/ 326030 h 326029"/>
                      <a:gd name="connsiteX34" fmla="*/ 245775 w 278661"/>
                      <a:gd name="connsiteY34" fmla="*/ 326030 h 326029"/>
                      <a:gd name="connsiteX35" fmla="*/ 278662 w 278661"/>
                      <a:gd name="connsiteY35" fmla="*/ 293426 h 326029"/>
                      <a:gd name="connsiteX36" fmla="*/ 178532 w 278661"/>
                      <a:gd name="connsiteY36" fmla="*/ 262586 h 326029"/>
                      <a:gd name="connsiteX37" fmla="*/ 178532 w 278661"/>
                      <a:gd name="connsiteY37" fmla="*/ 113670 h 326029"/>
                      <a:gd name="connsiteX38" fmla="*/ 165905 w 278661"/>
                      <a:gd name="connsiteY38" fmla="*/ 99571 h 326029"/>
                      <a:gd name="connsiteX39" fmla="*/ 165905 w 278661"/>
                      <a:gd name="connsiteY39" fmla="*/ 88704 h 326029"/>
                      <a:gd name="connsiteX40" fmla="*/ 151811 w 278661"/>
                      <a:gd name="connsiteY40" fmla="*/ 74605 h 326029"/>
                      <a:gd name="connsiteX41" fmla="*/ 20555 w 278661"/>
                      <a:gd name="connsiteY41" fmla="*/ 74605 h 326029"/>
                      <a:gd name="connsiteX42" fmla="*/ 0 w 278661"/>
                      <a:gd name="connsiteY42" fmla="*/ 94578 h 326029"/>
                      <a:gd name="connsiteX43" fmla="*/ 0 w 278661"/>
                      <a:gd name="connsiteY43" fmla="*/ 250250 h 326029"/>
                      <a:gd name="connsiteX44" fmla="*/ 26427 w 278661"/>
                      <a:gd name="connsiteY44" fmla="*/ 276685 h 326029"/>
                      <a:gd name="connsiteX45" fmla="*/ 164143 w 278661"/>
                      <a:gd name="connsiteY45" fmla="*/ 276685 h 326029"/>
                      <a:gd name="connsiteX46" fmla="*/ 178238 w 278661"/>
                      <a:gd name="connsiteY46" fmla="*/ 262586 h 326029"/>
                      <a:gd name="connsiteX47" fmla="*/ 20555 w 278661"/>
                      <a:gd name="connsiteY47" fmla="*/ 115138 h 326029"/>
                      <a:gd name="connsiteX48" fmla="*/ 162675 w 278661"/>
                      <a:gd name="connsiteY48" fmla="*/ 115138 h 326029"/>
                      <a:gd name="connsiteX49" fmla="*/ 162675 w 278661"/>
                      <a:gd name="connsiteY49" fmla="*/ 260824 h 326029"/>
                      <a:gd name="connsiteX50" fmla="*/ 26427 w 278661"/>
                      <a:gd name="connsiteY50" fmla="*/ 260824 h 326029"/>
                      <a:gd name="connsiteX51" fmla="*/ 15563 w 278661"/>
                      <a:gd name="connsiteY51" fmla="*/ 249956 h 326029"/>
                      <a:gd name="connsiteX52" fmla="*/ 15563 w 278661"/>
                      <a:gd name="connsiteY52" fmla="*/ 114551 h 326029"/>
                      <a:gd name="connsiteX53" fmla="*/ 20555 w 278661"/>
                      <a:gd name="connsiteY53" fmla="*/ 115138 h 326029"/>
                      <a:gd name="connsiteX54" fmla="*/ 150049 w 278661"/>
                      <a:gd name="connsiteY54" fmla="*/ 90466 h 326029"/>
                      <a:gd name="connsiteX55" fmla="*/ 150049 w 278661"/>
                      <a:gd name="connsiteY55" fmla="*/ 99571 h 326029"/>
                      <a:gd name="connsiteX56" fmla="*/ 20555 w 278661"/>
                      <a:gd name="connsiteY56" fmla="*/ 99571 h 326029"/>
                      <a:gd name="connsiteX57" fmla="*/ 17324 w 278661"/>
                      <a:gd name="connsiteY57" fmla="*/ 98102 h 326029"/>
                      <a:gd name="connsiteX58" fmla="*/ 16150 w 278661"/>
                      <a:gd name="connsiteY58" fmla="*/ 94872 h 326029"/>
                      <a:gd name="connsiteX59" fmla="*/ 20849 w 278661"/>
                      <a:gd name="connsiteY59" fmla="*/ 90466 h 326029"/>
                      <a:gd name="connsiteX60" fmla="*/ 150342 w 278661"/>
                      <a:gd name="connsiteY60" fmla="*/ 90466 h 326029"/>
                      <a:gd name="connsiteX61" fmla="*/ 122154 w 278661"/>
                      <a:gd name="connsiteY61" fmla="*/ 157140 h 326029"/>
                      <a:gd name="connsiteX62" fmla="*/ 114225 w 278661"/>
                      <a:gd name="connsiteY62" fmla="*/ 149210 h 326029"/>
                      <a:gd name="connsiteX63" fmla="*/ 51681 w 278661"/>
                      <a:gd name="connsiteY63" fmla="*/ 149210 h 326029"/>
                      <a:gd name="connsiteX64" fmla="*/ 43752 w 278661"/>
                      <a:gd name="connsiteY64" fmla="*/ 157140 h 326029"/>
                      <a:gd name="connsiteX65" fmla="*/ 51681 w 278661"/>
                      <a:gd name="connsiteY65" fmla="*/ 165071 h 326029"/>
                      <a:gd name="connsiteX66" fmla="*/ 114225 w 278661"/>
                      <a:gd name="connsiteY66" fmla="*/ 165071 h 326029"/>
                      <a:gd name="connsiteX67" fmla="*/ 122154 w 278661"/>
                      <a:gd name="connsiteY67" fmla="*/ 157140 h 326029"/>
                      <a:gd name="connsiteX68" fmla="*/ 122154 w 278661"/>
                      <a:gd name="connsiteY68" fmla="*/ 181813 h 326029"/>
                      <a:gd name="connsiteX69" fmla="*/ 114225 w 278661"/>
                      <a:gd name="connsiteY69" fmla="*/ 173882 h 326029"/>
                      <a:gd name="connsiteX70" fmla="*/ 51681 w 278661"/>
                      <a:gd name="connsiteY70" fmla="*/ 173882 h 326029"/>
                      <a:gd name="connsiteX71" fmla="*/ 43752 w 278661"/>
                      <a:gd name="connsiteY71" fmla="*/ 181813 h 326029"/>
                      <a:gd name="connsiteX72" fmla="*/ 51681 w 278661"/>
                      <a:gd name="connsiteY72" fmla="*/ 189743 h 326029"/>
                      <a:gd name="connsiteX73" fmla="*/ 114225 w 278661"/>
                      <a:gd name="connsiteY73" fmla="*/ 189743 h 326029"/>
                      <a:gd name="connsiteX74" fmla="*/ 122154 w 278661"/>
                      <a:gd name="connsiteY74" fmla="*/ 181813 h 32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78661" h="326029">
                        <a:moveTo>
                          <a:pt x="245775" y="90466"/>
                        </a:moveTo>
                        <a:lnTo>
                          <a:pt x="214356" y="90466"/>
                        </a:lnTo>
                        <a:cubicBezTo>
                          <a:pt x="199674" y="90466"/>
                          <a:pt x="187634" y="78717"/>
                          <a:pt x="187634" y="64031"/>
                        </a:cubicBezTo>
                        <a:lnTo>
                          <a:pt x="187634" y="32897"/>
                        </a:lnTo>
                        <a:cubicBezTo>
                          <a:pt x="187634" y="28491"/>
                          <a:pt x="191158" y="24966"/>
                          <a:pt x="195563" y="24966"/>
                        </a:cubicBezTo>
                        <a:cubicBezTo>
                          <a:pt x="199968" y="24966"/>
                          <a:pt x="203491" y="28491"/>
                          <a:pt x="203491" y="32897"/>
                        </a:cubicBezTo>
                        <a:lnTo>
                          <a:pt x="203491" y="64031"/>
                        </a:lnTo>
                        <a:cubicBezTo>
                          <a:pt x="203491" y="69905"/>
                          <a:pt x="208483" y="74899"/>
                          <a:pt x="214356" y="74899"/>
                        </a:cubicBezTo>
                        <a:lnTo>
                          <a:pt x="245775" y="74899"/>
                        </a:lnTo>
                        <a:cubicBezTo>
                          <a:pt x="250179" y="74899"/>
                          <a:pt x="253703" y="78423"/>
                          <a:pt x="253703" y="82829"/>
                        </a:cubicBezTo>
                        <a:cubicBezTo>
                          <a:pt x="253703" y="87235"/>
                          <a:pt x="250179" y="90759"/>
                          <a:pt x="245775" y="90759"/>
                        </a:cubicBezTo>
                        <a:close/>
                        <a:moveTo>
                          <a:pt x="278662" y="293720"/>
                        </a:moveTo>
                        <a:lnTo>
                          <a:pt x="278662" y="80479"/>
                        </a:lnTo>
                        <a:cubicBezTo>
                          <a:pt x="278662" y="71668"/>
                          <a:pt x="275138" y="63444"/>
                          <a:pt x="268973" y="57275"/>
                        </a:cubicBezTo>
                        <a:lnTo>
                          <a:pt x="221109" y="9693"/>
                        </a:lnTo>
                        <a:cubicBezTo>
                          <a:pt x="214943" y="3525"/>
                          <a:pt x="206721" y="0"/>
                          <a:pt x="197912" y="0"/>
                        </a:cubicBezTo>
                        <a:lnTo>
                          <a:pt x="57847" y="0"/>
                        </a:lnTo>
                        <a:cubicBezTo>
                          <a:pt x="39641" y="0"/>
                          <a:pt x="24959" y="14686"/>
                          <a:pt x="24959" y="32603"/>
                        </a:cubicBezTo>
                        <a:lnTo>
                          <a:pt x="24959" y="57275"/>
                        </a:lnTo>
                        <a:cubicBezTo>
                          <a:pt x="24959" y="61681"/>
                          <a:pt x="28483" y="65206"/>
                          <a:pt x="32887" y="65206"/>
                        </a:cubicBezTo>
                        <a:cubicBezTo>
                          <a:pt x="37292" y="65206"/>
                          <a:pt x="40815" y="61681"/>
                          <a:pt x="40815" y="57275"/>
                        </a:cubicBezTo>
                        <a:lnTo>
                          <a:pt x="40815" y="32603"/>
                        </a:lnTo>
                        <a:cubicBezTo>
                          <a:pt x="40815" y="23204"/>
                          <a:pt x="48450" y="15567"/>
                          <a:pt x="57847" y="15567"/>
                        </a:cubicBezTo>
                        <a:lnTo>
                          <a:pt x="197912" y="15567"/>
                        </a:lnTo>
                        <a:cubicBezTo>
                          <a:pt x="202610" y="15567"/>
                          <a:pt x="206721" y="17329"/>
                          <a:pt x="209951" y="20560"/>
                        </a:cubicBezTo>
                        <a:lnTo>
                          <a:pt x="257814" y="68143"/>
                        </a:lnTo>
                        <a:cubicBezTo>
                          <a:pt x="261044" y="71374"/>
                          <a:pt x="262806" y="75486"/>
                          <a:pt x="262806" y="80186"/>
                        </a:cubicBezTo>
                        <a:lnTo>
                          <a:pt x="262806" y="293426"/>
                        </a:lnTo>
                        <a:cubicBezTo>
                          <a:pt x="262806" y="302826"/>
                          <a:pt x="255171" y="310462"/>
                          <a:pt x="245775" y="310462"/>
                        </a:cubicBezTo>
                        <a:lnTo>
                          <a:pt x="57847" y="310462"/>
                        </a:lnTo>
                        <a:cubicBezTo>
                          <a:pt x="48450" y="310462"/>
                          <a:pt x="40815" y="302826"/>
                          <a:pt x="40815" y="293426"/>
                        </a:cubicBezTo>
                        <a:cubicBezTo>
                          <a:pt x="40815" y="284028"/>
                          <a:pt x="37292" y="285496"/>
                          <a:pt x="32887" y="285496"/>
                        </a:cubicBezTo>
                        <a:cubicBezTo>
                          <a:pt x="28483" y="285496"/>
                          <a:pt x="24959" y="289021"/>
                          <a:pt x="24959" y="293426"/>
                        </a:cubicBezTo>
                        <a:cubicBezTo>
                          <a:pt x="24959" y="311344"/>
                          <a:pt x="39641" y="326030"/>
                          <a:pt x="57847" y="326030"/>
                        </a:cubicBezTo>
                        <a:lnTo>
                          <a:pt x="245775" y="326030"/>
                        </a:lnTo>
                        <a:cubicBezTo>
                          <a:pt x="263980" y="326030"/>
                          <a:pt x="278662" y="311344"/>
                          <a:pt x="278662" y="293426"/>
                        </a:cubicBezTo>
                        <a:close/>
                        <a:moveTo>
                          <a:pt x="178532" y="262586"/>
                        </a:moveTo>
                        <a:lnTo>
                          <a:pt x="178532" y="113670"/>
                        </a:lnTo>
                        <a:cubicBezTo>
                          <a:pt x="178532" y="106620"/>
                          <a:pt x="172952" y="100452"/>
                          <a:pt x="165905" y="99571"/>
                        </a:cubicBezTo>
                        <a:lnTo>
                          <a:pt x="165905" y="88704"/>
                        </a:lnTo>
                        <a:cubicBezTo>
                          <a:pt x="165905" y="80773"/>
                          <a:pt x="159445" y="74605"/>
                          <a:pt x="151811" y="74605"/>
                        </a:cubicBezTo>
                        <a:lnTo>
                          <a:pt x="20555" y="74605"/>
                        </a:lnTo>
                        <a:cubicBezTo>
                          <a:pt x="9396" y="74605"/>
                          <a:pt x="294" y="83416"/>
                          <a:pt x="0" y="94578"/>
                        </a:cubicBezTo>
                        <a:lnTo>
                          <a:pt x="0" y="250250"/>
                        </a:lnTo>
                        <a:cubicBezTo>
                          <a:pt x="0" y="264936"/>
                          <a:pt x="11746" y="276685"/>
                          <a:pt x="26427" y="276685"/>
                        </a:cubicBezTo>
                        <a:lnTo>
                          <a:pt x="164143" y="276685"/>
                        </a:lnTo>
                        <a:cubicBezTo>
                          <a:pt x="172072" y="276685"/>
                          <a:pt x="178238" y="270223"/>
                          <a:pt x="178238" y="262586"/>
                        </a:cubicBezTo>
                        <a:close/>
                        <a:moveTo>
                          <a:pt x="20555" y="115138"/>
                        </a:moveTo>
                        <a:lnTo>
                          <a:pt x="162675" y="115138"/>
                        </a:lnTo>
                        <a:lnTo>
                          <a:pt x="162675" y="260824"/>
                        </a:lnTo>
                        <a:lnTo>
                          <a:pt x="26427" y="260824"/>
                        </a:lnTo>
                        <a:cubicBezTo>
                          <a:pt x="20555" y="260824"/>
                          <a:pt x="15563" y="256124"/>
                          <a:pt x="15563" y="249956"/>
                        </a:cubicBezTo>
                        <a:lnTo>
                          <a:pt x="15563" y="114551"/>
                        </a:lnTo>
                        <a:cubicBezTo>
                          <a:pt x="17031" y="114845"/>
                          <a:pt x="18793" y="115138"/>
                          <a:pt x="20555" y="115138"/>
                        </a:cubicBezTo>
                        <a:close/>
                        <a:moveTo>
                          <a:pt x="150049" y="90466"/>
                        </a:moveTo>
                        <a:lnTo>
                          <a:pt x="150049" y="99571"/>
                        </a:lnTo>
                        <a:lnTo>
                          <a:pt x="20555" y="99571"/>
                        </a:lnTo>
                        <a:cubicBezTo>
                          <a:pt x="19380" y="99571"/>
                          <a:pt x="18205" y="98984"/>
                          <a:pt x="17324" y="98102"/>
                        </a:cubicBezTo>
                        <a:cubicBezTo>
                          <a:pt x="16444" y="97221"/>
                          <a:pt x="16150" y="96047"/>
                          <a:pt x="16150" y="94872"/>
                        </a:cubicBezTo>
                        <a:cubicBezTo>
                          <a:pt x="16150" y="92522"/>
                          <a:pt x="18205" y="90466"/>
                          <a:pt x="20849" y="90466"/>
                        </a:cubicBezTo>
                        <a:lnTo>
                          <a:pt x="150342" y="90466"/>
                        </a:lnTo>
                        <a:close/>
                        <a:moveTo>
                          <a:pt x="122154" y="157140"/>
                        </a:moveTo>
                        <a:cubicBezTo>
                          <a:pt x="122154" y="152735"/>
                          <a:pt x="118629" y="149210"/>
                          <a:pt x="114225" y="149210"/>
                        </a:cubicBezTo>
                        <a:lnTo>
                          <a:pt x="51681" y="149210"/>
                        </a:lnTo>
                        <a:cubicBezTo>
                          <a:pt x="47276" y="149210"/>
                          <a:pt x="43752" y="152735"/>
                          <a:pt x="43752" y="157140"/>
                        </a:cubicBezTo>
                        <a:cubicBezTo>
                          <a:pt x="43752" y="161546"/>
                          <a:pt x="47276" y="165071"/>
                          <a:pt x="51681" y="165071"/>
                        </a:cubicBezTo>
                        <a:lnTo>
                          <a:pt x="114225" y="165071"/>
                        </a:lnTo>
                        <a:cubicBezTo>
                          <a:pt x="118629" y="165071"/>
                          <a:pt x="122154" y="161546"/>
                          <a:pt x="122154" y="157140"/>
                        </a:cubicBezTo>
                        <a:close/>
                        <a:moveTo>
                          <a:pt x="122154" y="181813"/>
                        </a:moveTo>
                        <a:cubicBezTo>
                          <a:pt x="122154" y="177407"/>
                          <a:pt x="118629" y="173882"/>
                          <a:pt x="114225" y="173882"/>
                        </a:cubicBezTo>
                        <a:lnTo>
                          <a:pt x="51681" y="173882"/>
                        </a:lnTo>
                        <a:cubicBezTo>
                          <a:pt x="47276" y="173882"/>
                          <a:pt x="43752" y="177407"/>
                          <a:pt x="43752" y="181813"/>
                        </a:cubicBezTo>
                        <a:cubicBezTo>
                          <a:pt x="43752" y="186219"/>
                          <a:pt x="47276" y="189743"/>
                          <a:pt x="51681" y="189743"/>
                        </a:cubicBezTo>
                        <a:lnTo>
                          <a:pt x="114225" y="189743"/>
                        </a:lnTo>
                        <a:cubicBezTo>
                          <a:pt x="118629" y="189743"/>
                          <a:pt x="122154" y="186219"/>
                          <a:pt x="122154" y="181813"/>
                        </a:cubicBezTo>
                        <a:close/>
                      </a:path>
                    </a:pathLst>
                  </a:custGeom>
                  <a:solidFill>
                    <a:srgbClr val="005286"/>
                  </a:solidFill>
                  <a:ln w="2935" cap="flat">
                    <a:noFill/>
                    <a:prstDash val="solid"/>
                    <a:miter/>
                  </a:ln>
                </p:spPr>
                <p:txBody>
                  <a:bodyPr rtlCol="0" anchor="ctr"/>
                  <a:lstStyle/>
                  <a:p>
                    <a:endParaRPr lang="nl-NL" sz="1349"/>
                  </a:p>
                </p:txBody>
              </p:sp>
            </p:grpSp>
            <p:grpSp>
              <p:nvGrpSpPr>
                <p:cNvPr id="143" name="Graphic 3">
                  <a:extLst>
                    <a:ext uri="{FF2B5EF4-FFF2-40B4-BE49-F238E27FC236}">
                      <a16:creationId xmlns:a16="http://schemas.microsoft.com/office/drawing/2014/main" id="{8776CF0F-5CA8-B766-EDDD-F2B3563A0B68}"/>
                    </a:ext>
                  </a:extLst>
                </p:cNvPr>
                <p:cNvGrpSpPr/>
                <p:nvPr/>
              </p:nvGrpSpPr>
              <p:grpSpPr>
                <a:xfrm>
                  <a:off x="7926087" y="3050848"/>
                  <a:ext cx="560848" cy="546319"/>
                  <a:chOff x="7926087" y="3050848"/>
                  <a:chExt cx="560848" cy="546319"/>
                </a:xfrm>
              </p:grpSpPr>
              <p:sp>
                <p:nvSpPr>
                  <p:cNvPr id="145" name="Vrije vorm 144">
                    <a:extLst>
                      <a:ext uri="{FF2B5EF4-FFF2-40B4-BE49-F238E27FC236}">
                        <a16:creationId xmlns:a16="http://schemas.microsoft.com/office/drawing/2014/main" id="{158DA15E-32EA-415E-4431-07FF1E49DE9C}"/>
                      </a:ext>
                    </a:extLst>
                  </p:cNvPr>
                  <p:cNvSpPr/>
                  <p:nvPr/>
                </p:nvSpPr>
                <p:spPr>
                  <a:xfrm>
                    <a:off x="7926087" y="3050848"/>
                    <a:ext cx="560848" cy="546319"/>
                  </a:xfrm>
                  <a:custGeom>
                    <a:avLst/>
                    <a:gdLst>
                      <a:gd name="connsiteX0" fmla="*/ 0 w 560848"/>
                      <a:gd name="connsiteY0" fmla="*/ 273160 h 546319"/>
                      <a:gd name="connsiteX1" fmla="*/ 280424 w 560848"/>
                      <a:gd name="connsiteY1" fmla="*/ 0 h 546319"/>
                      <a:gd name="connsiteX2" fmla="*/ 560848 w 560848"/>
                      <a:gd name="connsiteY2" fmla="*/ 273160 h 546319"/>
                      <a:gd name="connsiteX3" fmla="*/ 280424 w 560848"/>
                      <a:gd name="connsiteY3" fmla="*/ 546320 h 546319"/>
                      <a:gd name="connsiteX4" fmla="*/ 0 w 560848"/>
                      <a:gd name="connsiteY4" fmla="*/ 273160 h 54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48" h="546319">
                        <a:moveTo>
                          <a:pt x="0" y="273160"/>
                        </a:moveTo>
                        <a:cubicBezTo>
                          <a:pt x="0" y="122188"/>
                          <a:pt x="125677" y="0"/>
                          <a:pt x="280424" y="0"/>
                        </a:cubicBezTo>
                        <a:cubicBezTo>
                          <a:pt x="435171" y="0"/>
                          <a:pt x="560848" y="122188"/>
                          <a:pt x="560848" y="273160"/>
                        </a:cubicBezTo>
                        <a:cubicBezTo>
                          <a:pt x="560848" y="424132"/>
                          <a:pt x="435171" y="546320"/>
                          <a:pt x="280424" y="546320"/>
                        </a:cubicBezTo>
                        <a:cubicBezTo>
                          <a:pt x="125677" y="546320"/>
                          <a:pt x="0" y="424132"/>
                          <a:pt x="0" y="273160"/>
                        </a:cubicBezTo>
                        <a:close/>
                      </a:path>
                    </a:pathLst>
                  </a:custGeom>
                  <a:noFill/>
                  <a:ln w="16729" cap="flat">
                    <a:solidFill>
                      <a:srgbClr val="FFFFFF"/>
                    </a:solidFill>
                    <a:prstDash val="solid"/>
                    <a:miter/>
                  </a:ln>
                </p:spPr>
                <p:txBody>
                  <a:bodyPr rtlCol="0" anchor="ctr"/>
                  <a:lstStyle/>
                  <a:p>
                    <a:endParaRPr lang="nl-NL" sz="1349"/>
                  </a:p>
                </p:txBody>
              </p:sp>
              <p:sp>
                <p:nvSpPr>
                  <p:cNvPr id="171" name="Vrije vorm 170">
                    <a:extLst>
                      <a:ext uri="{FF2B5EF4-FFF2-40B4-BE49-F238E27FC236}">
                        <a16:creationId xmlns:a16="http://schemas.microsoft.com/office/drawing/2014/main" id="{4AC8DB11-9DC9-D92F-DD30-74F41197027B}"/>
                      </a:ext>
                    </a:extLst>
                  </p:cNvPr>
                  <p:cNvSpPr/>
                  <p:nvPr/>
                </p:nvSpPr>
                <p:spPr>
                  <a:xfrm>
                    <a:off x="8078331" y="3152174"/>
                    <a:ext cx="232715" cy="336905"/>
                  </a:xfrm>
                  <a:custGeom>
                    <a:avLst/>
                    <a:gdLst>
                      <a:gd name="connsiteX0" fmla="*/ 232715 w 232715"/>
                      <a:gd name="connsiteY0" fmla="*/ 191220 h 336905"/>
                      <a:gd name="connsiteX1" fmla="*/ 232715 w 232715"/>
                      <a:gd name="connsiteY1" fmla="*/ 244677 h 336905"/>
                      <a:gd name="connsiteX2" fmla="*/ 222438 w 232715"/>
                      <a:gd name="connsiteY2" fmla="*/ 286092 h 336905"/>
                      <a:gd name="connsiteX3" fmla="*/ 213335 w 232715"/>
                      <a:gd name="connsiteY3" fmla="*/ 328975 h 336905"/>
                      <a:gd name="connsiteX4" fmla="*/ 206875 w 232715"/>
                      <a:gd name="connsiteY4" fmla="*/ 336612 h 336905"/>
                      <a:gd name="connsiteX5" fmla="*/ 200415 w 232715"/>
                      <a:gd name="connsiteY5" fmla="*/ 328975 h 336905"/>
                      <a:gd name="connsiteX6" fmla="*/ 200415 w 232715"/>
                      <a:gd name="connsiteY6" fmla="*/ 321338 h 336905"/>
                      <a:gd name="connsiteX7" fmla="*/ 210692 w 232715"/>
                      <a:gd name="connsiteY7" fmla="*/ 280217 h 336905"/>
                      <a:gd name="connsiteX8" fmla="*/ 219795 w 232715"/>
                      <a:gd name="connsiteY8" fmla="*/ 244971 h 336905"/>
                      <a:gd name="connsiteX9" fmla="*/ 219795 w 232715"/>
                      <a:gd name="connsiteY9" fmla="*/ 191514 h 336905"/>
                      <a:gd name="connsiteX10" fmla="*/ 215097 w 232715"/>
                      <a:gd name="connsiteY10" fmla="*/ 173891 h 336905"/>
                      <a:gd name="connsiteX11" fmla="*/ 203351 w 232715"/>
                      <a:gd name="connsiteY11" fmla="*/ 172422 h 336905"/>
                      <a:gd name="connsiteX12" fmla="*/ 200415 w 232715"/>
                      <a:gd name="connsiteY12" fmla="*/ 176240 h 336905"/>
                      <a:gd name="connsiteX13" fmla="*/ 200415 w 232715"/>
                      <a:gd name="connsiteY13" fmla="*/ 183877 h 336905"/>
                      <a:gd name="connsiteX14" fmla="*/ 193954 w 232715"/>
                      <a:gd name="connsiteY14" fmla="*/ 191514 h 336905"/>
                      <a:gd name="connsiteX15" fmla="*/ 187494 w 232715"/>
                      <a:gd name="connsiteY15" fmla="*/ 183877 h 336905"/>
                      <a:gd name="connsiteX16" fmla="*/ 187494 w 232715"/>
                      <a:gd name="connsiteY16" fmla="*/ 168604 h 336905"/>
                      <a:gd name="connsiteX17" fmla="*/ 174575 w 232715"/>
                      <a:gd name="connsiteY17" fmla="*/ 153330 h 336905"/>
                      <a:gd name="connsiteX18" fmla="*/ 161654 w 232715"/>
                      <a:gd name="connsiteY18" fmla="*/ 168604 h 336905"/>
                      <a:gd name="connsiteX19" fmla="*/ 161654 w 232715"/>
                      <a:gd name="connsiteY19" fmla="*/ 176240 h 336905"/>
                      <a:gd name="connsiteX20" fmla="*/ 155194 w 232715"/>
                      <a:gd name="connsiteY20" fmla="*/ 183877 h 336905"/>
                      <a:gd name="connsiteX21" fmla="*/ 148734 w 232715"/>
                      <a:gd name="connsiteY21" fmla="*/ 176240 h 336905"/>
                      <a:gd name="connsiteX22" fmla="*/ 148734 w 232715"/>
                      <a:gd name="connsiteY22" fmla="*/ 160967 h 336905"/>
                      <a:gd name="connsiteX23" fmla="*/ 135815 w 232715"/>
                      <a:gd name="connsiteY23" fmla="*/ 145693 h 336905"/>
                      <a:gd name="connsiteX24" fmla="*/ 122894 w 232715"/>
                      <a:gd name="connsiteY24" fmla="*/ 160967 h 336905"/>
                      <a:gd name="connsiteX25" fmla="*/ 122894 w 232715"/>
                      <a:gd name="connsiteY25" fmla="*/ 176240 h 336905"/>
                      <a:gd name="connsiteX26" fmla="*/ 116434 w 232715"/>
                      <a:gd name="connsiteY26" fmla="*/ 183877 h 336905"/>
                      <a:gd name="connsiteX27" fmla="*/ 109974 w 232715"/>
                      <a:gd name="connsiteY27" fmla="*/ 176240 h 336905"/>
                      <a:gd name="connsiteX28" fmla="*/ 109974 w 232715"/>
                      <a:gd name="connsiteY28" fmla="*/ 69326 h 336905"/>
                      <a:gd name="connsiteX29" fmla="*/ 97054 w 232715"/>
                      <a:gd name="connsiteY29" fmla="*/ 54053 h 336905"/>
                      <a:gd name="connsiteX30" fmla="*/ 84134 w 232715"/>
                      <a:gd name="connsiteY30" fmla="*/ 69326 h 336905"/>
                      <a:gd name="connsiteX31" fmla="*/ 84134 w 232715"/>
                      <a:gd name="connsiteY31" fmla="*/ 214718 h 336905"/>
                      <a:gd name="connsiteX32" fmla="*/ 76206 w 232715"/>
                      <a:gd name="connsiteY32" fmla="*/ 235572 h 336905"/>
                      <a:gd name="connsiteX33" fmla="*/ 67103 w 232715"/>
                      <a:gd name="connsiteY33" fmla="*/ 235572 h 336905"/>
                      <a:gd name="connsiteX34" fmla="*/ 67103 w 232715"/>
                      <a:gd name="connsiteY34" fmla="*/ 224704 h 336905"/>
                      <a:gd name="connsiteX35" fmla="*/ 71508 w 232715"/>
                      <a:gd name="connsiteY35" fmla="*/ 215011 h 336905"/>
                      <a:gd name="connsiteX36" fmla="*/ 71508 w 232715"/>
                      <a:gd name="connsiteY36" fmla="*/ 205025 h 336905"/>
                      <a:gd name="connsiteX37" fmla="*/ 58294 w 232715"/>
                      <a:gd name="connsiteY37" fmla="*/ 191220 h 336905"/>
                      <a:gd name="connsiteX38" fmla="*/ 29517 w 232715"/>
                      <a:gd name="connsiteY38" fmla="*/ 168604 h 336905"/>
                      <a:gd name="connsiteX39" fmla="*/ 16010 w 232715"/>
                      <a:gd name="connsiteY39" fmla="*/ 176534 h 336905"/>
                      <a:gd name="connsiteX40" fmla="*/ 45667 w 232715"/>
                      <a:gd name="connsiteY40" fmla="*/ 237040 h 336905"/>
                      <a:gd name="connsiteX41" fmla="*/ 63579 w 232715"/>
                      <a:gd name="connsiteY41" fmla="*/ 278455 h 336905"/>
                      <a:gd name="connsiteX42" fmla="*/ 93824 w 232715"/>
                      <a:gd name="connsiteY42" fmla="*/ 307240 h 336905"/>
                      <a:gd name="connsiteX43" fmla="*/ 97348 w 232715"/>
                      <a:gd name="connsiteY43" fmla="*/ 313995 h 336905"/>
                      <a:gd name="connsiteX44" fmla="*/ 97348 w 232715"/>
                      <a:gd name="connsiteY44" fmla="*/ 329269 h 336905"/>
                      <a:gd name="connsiteX45" fmla="*/ 90888 w 232715"/>
                      <a:gd name="connsiteY45" fmla="*/ 336905 h 336905"/>
                      <a:gd name="connsiteX46" fmla="*/ 84428 w 232715"/>
                      <a:gd name="connsiteY46" fmla="*/ 329269 h 336905"/>
                      <a:gd name="connsiteX47" fmla="*/ 84428 w 232715"/>
                      <a:gd name="connsiteY47" fmla="*/ 318695 h 336905"/>
                      <a:gd name="connsiteX48" fmla="*/ 53889 w 232715"/>
                      <a:gd name="connsiteY48" fmla="*/ 289029 h 336905"/>
                      <a:gd name="connsiteX49" fmla="*/ 53302 w 232715"/>
                      <a:gd name="connsiteY49" fmla="*/ 288442 h 336905"/>
                      <a:gd name="connsiteX50" fmla="*/ 33041 w 232715"/>
                      <a:gd name="connsiteY50" fmla="*/ 242034 h 336905"/>
                      <a:gd name="connsiteX51" fmla="*/ 1915 w 232715"/>
                      <a:gd name="connsiteY51" fmla="*/ 182115 h 336905"/>
                      <a:gd name="connsiteX52" fmla="*/ 1622 w 232715"/>
                      <a:gd name="connsiteY52" fmla="*/ 171835 h 336905"/>
                      <a:gd name="connsiteX53" fmla="*/ 28637 w 232715"/>
                      <a:gd name="connsiteY53" fmla="*/ 153330 h 336905"/>
                      <a:gd name="connsiteX54" fmla="*/ 67397 w 232715"/>
                      <a:gd name="connsiteY54" fmla="*/ 180646 h 336905"/>
                      <a:gd name="connsiteX55" fmla="*/ 71214 w 232715"/>
                      <a:gd name="connsiteY55" fmla="*/ 185346 h 336905"/>
                      <a:gd name="connsiteX56" fmla="*/ 71214 w 232715"/>
                      <a:gd name="connsiteY56" fmla="*/ 69620 h 336905"/>
                      <a:gd name="connsiteX57" fmla="*/ 97054 w 232715"/>
                      <a:gd name="connsiteY57" fmla="*/ 39073 h 336905"/>
                      <a:gd name="connsiteX58" fmla="*/ 122894 w 232715"/>
                      <a:gd name="connsiteY58" fmla="*/ 69620 h 336905"/>
                      <a:gd name="connsiteX59" fmla="*/ 122894 w 232715"/>
                      <a:gd name="connsiteY59" fmla="*/ 134826 h 336905"/>
                      <a:gd name="connsiteX60" fmla="*/ 135815 w 232715"/>
                      <a:gd name="connsiteY60" fmla="*/ 130714 h 336905"/>
                      <a:gd name="connsiteX61" fmla="*/ 157837 w 232715"/>
                      <a:gd name="connsiteY61" fmla="*/ 145693 h 336905"/>
                      <a:gd name="connsiteX62" fmla="*/ 174575 w 232715"/>
                      <a:gd name="connsiteY62" fmla="*/ 138644 h 336905"/>
                      <a:gd name="connsiteX63" fmla="*/ 198947 w 232715"/>
                      <a:gd name="connsiteY63" fmla="*/ 158911 h 336905"/>
                      <a:gd name="connsiteX64" fmla="*/ 224493 w 232715"/>
                      <a:gd name="connsiteY64" fmla="*/ 163904 h 336905"/>
                      <a:gd name="connsiteX65" fmla="*/ 232715 w 232715"/>
                      <a:gd name="connsiteY65" fmla="*/ 192101 h 336905"/>
                      <a:gd name="connsiteX66" fmla="*/ 54770 w 232715"/>
                      <a:gd name="connsiteY66" fmla="*/ 104866 h 336905"/>
                      <a:gd name="connsiteX67" fmla="*/ 57413 w 232715"/>
                      <a:gd name="connsiteY67" fmla="*/ 94586 h 336905"/>
                      <a:gd name="connsiteX68" fmla="*/ 51834 w 232715"/>
                      <a:gd name="connsiteY68" fmla="*/ 68445 h 336905"/>
                      <a:gd name="connsiteX69" fmla="*/ 97054 w 232715"/>
                      <a:gd name="connsiteY69" fmla="*/ 15282 h 336905"/>
                      <a:gd name="connsiteX70" fmla="*/ 142275 w 232715"/>
                      <a:gd name="connsiteY70" fmla="*/ 69326 h 336905"/>
                      <a:gd name="connsiteX71" fmla="*/ 134934 w 232715"/>
                      <a:gd name="connsiteY71" fmla="*/ 98111 h 336905"/>
                      <a:gd name="connsiteX72" fmla="*/ 136695 w 232715"/>
                      <a:gd name="connsiteY72" fmla="*/ 108685 h 336905"/>
                      <a:gd name="connsiteX73" fmla="*/ 140219 w 232715"/>
                      <a:gd name="connsiteY73" fmla="*/ 109860 h 336905"/>
                      <a:gd name="connsiteX74" fmla="*/ 145504 w 232715"/>
                      <a:gd name="connsiteY74" fmla="*/ 106335 h 336905"/>
                      <a:gd name="connsiteX75" fmla="*/ 154901 w 232715"/>
                      <a:gd name="connsiteY75" fmla="*/ 69326 h 336905"/>
                      <a:gd name="connsiteX76" fmla="*/ 96761 w 232715"/>
                      <a:gd name="connsiteY76" fmla="*/ 8 h 336905"/>
                      <a:gd name="connsiteX77" fmla="*/ 38620 w 232715"/>
                      <a:gd name="connsiteY77" fmla="*/ 68151 h 336905"/>
                      <a:gd name="connsiteX78" fmla="*/ 45667 w 232715"/>
                      <a:gd name="connsiteY78" fmla="*/ 101929 h 336905"/>
                      <a:gd name="connsiteX79" fmla="*/ 54476 w 232715"/>
                      <a:gd name="connsiteY79" fmla="*/ 104866 h 3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32715" h="336905">
                        <a:moveTo>
                          <a:pt x="232715" y="191220"/>
                        </a:moveTo>
                        <a:lnTo>
                          <a:pt x="232715" y="244677"/>
                        </a:lnTo>
                        <a:cubicBezTo>
                          <a:pt x="232715" y="257895"/>
                          <a:pt x="227429" y="271993"/>
                          <a:pt x="222438" y="286092"/>
                        </a:cubicBezTo>
                        <a:cubicBezTo>
                          <a:pt x="218033" y="298428"/>
                          <a:pt x="213335" y="318988"/>
                          <a:pt x="213335" y="328975"/>
                        </a:cubicBezTo>
                        <a:cubicBezTo>
                          <a:pt x="213335" y="338961"/>
                          <a:pt x="210398" y="336612"/>
                          <a:pt x="206875" y="336612"/>
                        </a:cubicBezTo>
                        <a:cubicBezTo>
                          <a:pt x="203351" y="336612"/>
                          <a:pt x="200415" y="333381"/>
                          <a:pt x="200415" y="328975"/>
                        </a:cubicBezTo>
                        <a:lnTo>
                          <a:pt x="200415" y="321338"/>
                        </a:lnTo>
                        <a:cubicBezTo>
                          <a:pt x="200415" y="308415"/>
                          <a:pt x="205700" y="294022"/>
                          <a:pt x="210692" y="280217"/>
                        </a:cubicBezTo>
                        <a:cubicBezTo>
                          <a:pt x="215097" y="267881"/>
                          <a:pt x="219795" y="254957"/>
                          <a:pt x="219795" y="244971"/>
                        </a:cubicBezTo>
                        <a:lnTo>
                          <a:pt x="219795" y="191514"/>
                        </a:lnTo>
                        <a:cubicBezTo>
                          <a:pt x="219795" y="184465"/>
                          <a:pt x="219795" y="179471"/>
                          <a:pt x="215097" y="173891"/>
                        </a:cubicBezTo>
                        <a:cubicBezTo>
                          <a:pt x="212748" y="170953"/>
                          <a:pt x="207462" y="170366"/>
                          <a:pt x="203351" y="172422"/>
                        </a:cubicBezTo>
                        <a:cubicBezTo>
                          <a:pt x="201883" y="173010"/>
                          <a:pt x="200415" y="174478"/>
                          <a:pt x="200415" y="176240"/>
                        </a:cubicBezTo>
                        <a:lnTo>
                          <a:pt x="200415" y="183877"/>
                        </a:lnTo>
                        <a:cubicBezTo>
                          <a:pt x="200415" y="188283"/>
                          <a:pt x="197479" y="191514"/>
                          <a:pt x="193954" y="191514"/>
                        </a:cubicBezTo>
                        <a:cubicBezTo>
                          <a:pt x="190431" y="191514"/>
                          <a:pt x="187494" y="188283"/>
                          <a:pt x="187494" y="183877"/>
                        </a:cubicBezTo>
                        <a:lnTo>
                          <a:pt x="187494" y="168604"/>
                        </a:lnTo>
                        <a:cubicBezTo>
                          <a:pt x="187494" y="160086"/>
                          <a:pt x="181622" y="153330"/>
                          <a:pt x="174575" y="153330"/>
                        </a:cubicBezTo>
                        <a:cubicBezTo>
                          <a:pt x="167527" y="153330"/>
                          <a:pt x="161654" y="160086"/>
                          <a:pt x="161654" y="168604"/>
                        </a:cubicBezTo>
                        <a:lnTo>
                          <a:pt x="161654" y="176240"/>
                        </a:lnTo>
                        <a:cubicBezTo>
                          <a:pt x="161654" y="180646"/>
                          <a:pt x="158718" y="183877"/>
                          <a:pt x="155194" y="183877"/>
                        </a:cubicBezTo>
                        <a:cubicBezTo>
                          <a:pt x="151671" y="183877"/>
                          <a:pt x="148734" y="180646"/>
                          <a:pt x="148734" y="176240"/>
                        </a:cubicBezTo>
                        <a:lnTo>
                          <a:pt x="148734" y="160967"/>
                        </a:lnTo>
                        <a:cubicBezTo>
                          <a:pt x="148734" y="152449"/>
                          <a:pt x="142862" y="145693"/>
                          <a:pt x="135815" y="145693"/>
                        </a:cubicBezTo>
                        <a:cubicBezTo>
                          <a:pt x="128767" y="145693"/>
                          <a:pt x="122894" y="152449"/>
                          <a:pt x="122894" y="160967"/>
                        </a:cubicBezTo>
                        <a:lnTo>
                          <a:pt x="122894" y="176240"/>
                        </a:lnTo>
                        <a:cubicBezTo>
                          <a:pt x="122894" y="180646"/>
                          <a:pt x="119958" y="183877"/>
                          <a:pt x="116434" y="183877"/>
                        </a:cubicBezTo>
                        <a:cubicBezTo>
                          <a:pt x="112911" y="183877"/>
                          <a:pt x="109974" y="180646"/>
                          <a:pt x="109974" y="176240"/>
                        </a:cubicBezTo>
                        <a:lnTo>
                          <a:pt x="109974" y="69326"/>
                        </a:lnTo>
                        <a:cubicBezTo>
                          <a:pt x="109974" y="60808"/>
                          <a:pt x="104102" y="54053"/>
                          <a:pt x="97054" y="54053"/>
                        </a:cubicBezTo>
                        <a:cubicBezTo>
                          <a:pt x="90007" y="54053"/>
                          <a:pt x="84134" y="60808"/>
                          <a:pt x="84134" y="69326"/>
                        </a:cubicBezTo>
                        <a:lnTo>
                          <a:pt x="84134" y="214718"/>
                        </a:lnTo>
                        <a:cubicBezTo>
                          <a:pt x="84134" y="215599"/>
                          <a:pt x="84134" y="225585"/>
                          <a:pt x="76206" y="235572"/>
                        </a:cubicBezTo>
                        <a:cubicBezTo>
                          <a:pt x="73563" y="238509"/>
                          <a:pt x="69746" y="238509"/>
                          <a:pt x="67103" y="235572"/>
                        </a:cubicBezTo>
                        <a:cubicBezTo>
                          <a:pt x="64460" y="232635"/>
                          <a:pt x="64460" y="227641"/>
                          <a:pt x="67103" y="224704"/>
                        </a:cubicBezTo>
                        <a:cubicBezTo>
                          <a:pt x="71214" y="219711"/>
                          <a:pt x="71508" y="215011"/>
                          <a:pt x="71508" y="215011"/>
                        </a:cubicBezTo>
                        <a:lnTo>
                          <a:pt x="71508" y="205025"/>
                        </a:lnTo>
                        <a:cubicBezTo>
                          <a:pt x="67397" y="202382"/>
                          <a:pt x="62992" y="197095"/>
                          <a:pt x="58294" y="191220"/>
                        </a:cubicBezTo>
                        <a:cubicBezTo>
                          <a:pt x="50072" y="180940"/>
                          <a:pt x="39794" y="168016"/>
                          <a:pt x="29517" y="168604"/>
                        </a:cubicBezTo>
                        <a:cubicBezTo>
                          <a:pt x="25113" y="168604"/>
                          <a:pt x="20415" y="171541"/>
                          <a:pt x="16010" y="176534"/>
                        </a:cubicBezTo>
                        <a:cubicBezTo>
                          <a:pt x="35390" y="201207"/>
                          <a:pt x="40676" y="219417"/>
                          <a:pt x="45667" y="237040"/>
                        </a:cubicBezTo>
                        <a:cubicBezTo>
                          <a:pt x="49485" y="250552"/>
                          <a:pt x="53302" y="263182"/>
                          <a:pt x="63579" y="278455"/>
                        </a:cubicBezTo>
                        <a:cubicBezTo>
                          <a:pt x="69746" y="285798"/>
                          <a:pt x="82079" y="300190"/>
                          <a:pt x="93824" y="307240"/>
                        </a:cubicBezTo>
                        <a:cubicBezTo>
                          <a:pt x="95880" y="308415"/>
                          <a:pt x="97348" y="311058"/>
                          <a:pt x="97348" y="313995"/>
                        </a:cubicBezTo>
                        <a:lnTo>
                          <a:pt x="97348" y="329269"/>
                        </a:lnTo>
                        <a:cubicBezTo>
                          <a:pt x="97348" y="333674"/>
                          <a:pt x="94411" y="336905"/>
                          <a:pt x="90888" y="336905"/>
                        </a:cubicBezTo>
                        <a:cubicBezTo>
                          <a:pt x="87364" y="336905"/>
                          <a:pt x="84428" y="333674"/>
                          <a:pt x="84428" y="329269"/>
                        </a:cubicBezTo>
                        <a:lnTo>
                          <a:pt x="84428" y="318695"/>
                        </a:lnTo>
                        <a:cubicBezTo>
                          <a:pt x="71801" y="310177"/>
                          <a:pt x="60056" y="296078"/>
                          <a:pt x="53889" y="289029"/>
                        </a:cubicBezTo>
                        <a:cubicBezTo>
                          <a:pt x="53889" y="289029"/>
                          <a:pt x="53596" y="288735"/>
                          <a:pt x="53302" y="288442"/>
                        </a:cubicBezTo>
                        <a:cubicBezTo>
                          <a:pt x="41557" y="270818"/>
                          <a:pt x="37152" y="256132"/>
                          <a:pt x="33041" y="242034"/>
                        </a:cubicBezTo>
                        <a:cubicBezTo>
                          <a:pt x="27756" y="223823"/>
                          <a:pt x="22764" y="206787"/>
                          <a:pt x="1915" y="182115"/>
                        </a:cubicBezTo>
                        <a:cubicBezTo>
                          <a:pt x="-434" y="179178"/>
                          <a:pt x="-727" y="174772"/>
                          <a:pt x="1622" y="171835"/>
                        </a:cubicBezTo>
                        <a:cubicBezTo>
                          <a:pt x="10137" y="160086"/>
                          <a:pt x="18947" y="153918"/>
                          <a:pt x="28637" y="153330"/>
                        </a:cubicBezTo>
                        <a:cubicBezTo>
                          <a:pt x="44787" y="152743"/>
                          <a:pt x="57120" y="168310"/>
                          <a:pt x="67397" y="180646"/>
                        </a:cubicBezTo>
                        <a:cubicBezTo>
                          <a:pt x="68571" y="182115"/>
                          <a:pt x="70039" y="183877"/>
                          <a:pt x="71214" y="185346"/>
                        </a:cubicBezTo>
                        <a:lnTo>
                          <a:pt x="71214" y="69620"/>
                        </a:lnTo>
                        <a:cubicBezTo>
                          <a:pt x="71214" y="52878"/>
                          <a:pt x="82666" y="39073"/>
                          <a:pt x="97054" y="39073"/>
                        </a:cubicBezTo>
                        <a:cubicBezTo>
                          <a:pt x="111443" y="39073"/>
                          <a:pt x="122894" y="52878"/>
                          <a:pt x="122894" y="69620"/>
                        </a:cubicBezTo>
                        <a:lnTo>
                          <a:pt x="122894" y="134826"/>
                        </a:lnTo>
                        <a:cubicBezTo>
                          <a:pt x="126712" y="132182"/>
                          <a:pt x="131116" y="130714"/>
                          <a:pt x="135815" y="130714"/>
                        </a:cubicBezTo>
                        <a:cubicBezTo>
                          <a:pt x="145211" y="130714"/>
                          <a:pt x="153433" y="136588"/>
                          <a:pt x="157837" y="145693"/>
                        </a:cubicBezTo>
                        <a:cubicBezTo>
                          <a:pt x="162242" y="141288"/>
                          <a:pt x="168115" y="138644"/>
                          <a:pt x="174575" y="138644"/>
                        </a:cubicBezTo>
                        <a:cubicBezTo>
                          <a:pt x="185733" y="138644"/>
                          <a:pt x="195129" y="147162"/>
                          <a:pt x="198947" y="158911"/>
                        </a:cubicBezTo>
                        <a:cubicBezTo>
                          <a:pt x="206581" y="155386"/>
                          <a:pt x="217739" y="155974"/>
                          <a:pt x="224493" y="163904"/>
                        </a:cubicBezTo>
                        <a:cubicBezTo>
                          <a:pt x="231247" y="171835"/>
                          <a:pt x="232715" y="183877"/>
                          <a:pt x="232715" y="192101"/>
                        </a:cubicBezTo>
                        <a:close/>
                        <a:moveTo>
                          <a:pt x="54770" y="104866"/>
                        </a:moveTo>
                        <a:cubicBezTo>
                          <a:pt x="58001" y="102810"/>
                          <a:pt x="59175" y="98111"/>
                          <a:pt x="57413" y="94586"/>
                        </a:cubicBezTo>
                        <a:cubicBezTo>
                          <a:pt x="53596" y="86656"/>
                          <a:pt x="51834" y="77550"/>
                          <a:pt x="51834" y="68445"/>
                        </a:cubicBezTo>
                        <a:cubicBezTo>
                          <a:pt x="51834" y="39073"/>
                          <a:pt x="72682" y="15282"/>
                          <a:pt x="97054" y="15282"/>
                        </a:cubicBezTo>
                        <a:cubicBezTo>
                          <a:pt x="122307" y="15282"/>
                          <a:pt x="142568" y="39660"/>
                          <a:pt x="142275" y="69326"/>
                        </a:cubicBezTo>
                        <a:cubicBezTo>
                          <a:pt x="142275" y="79606"/>
                          <a:pt x="139631" y="89593"/>
                          <a:pt x="134934" y="98111"/>
                        </a:cubicBezTo>
                        <a:cubicBezTo>
                          <a:pt x="132878" y="101635"/>
                          <a:pt x="133759" y="106335"/>
                          <a:pt x="136695" y="108685"/>
                        </a:cubicBezTo>
                        <a:cubicBezTo>
                          <a:pt x="137870" y="109566"/>
                          <a:pt x="139044" y="109860"/>
                          <a:pt x="140219" y="109860"/>
                        </a:cubicBezTo>
                        <a:cubicBezTo>
                          <a:pt x="142275" y="109860"/>
                          <a:pt x="144330" y="108685"/>
                          <a:pt x="145504" y="106335"/>
                        </a:cubicBezTo>
                        <a:cubicBezTo>
                          <a:pt x="151671" y="95467"/>
                          <a:pt x="154901" y="82544"/>
                          <a:pt x="154901" y="69326"/>
                        </a:cubicBezTo>
                        <a:cubicBezTo>
                          <a:pt x="154901" y="31436"/>
                          <a:pt x="129061" y="302"/>
                          <a:pt x="96761" y="8"/>
                        </a:cubicBezTo>
                        <a:cubicBezTo>
                          <a:pt x="65048" y="-579"/>
                          <a:pt x="38914" y="30261"/>
                          <a:pt x="38620" y="68151"/>
                        </a:cubicBezTo>
                        <a:cubicBezTo>
                          <a:pt x="38620" y="79900"/>
                          <a:pt x="40969" y="91649"/>
                          <a:pt x="45667" y="101929"/>
                        </a:cubicBezTo>
                        <a:cubicBezTo>
                          <a:pt x="47429" y="105454"/>
                          <a:pt x="51247" y="106922"/>
                          <a:pt x="54476" y="104866"/>
                        </a:cubicBezTo>
                        <a:close/>
                      </a:path>
                    </a:pathLst>
                  </a:custGeom>
                  <a:solidFill>
                    <a:srgbClr val="005286"/>
                  </a:solidFill>
                  <a:ln w="2935" cap="flat">
                    <a:noFill/>
                    <a:prstDash val="solid"/>
                    <a:miter/>
                  </a:ln>
                </p:spPr>
                <p:txBody>
                  <a:bodyPr rtlCol="0" anchor="ctr"/>
                  <a:lstStyle/>
                  <a:p>
                    <a:endParaRPr lang="nl-NL" sz="1349"/>
                  </a:p>
                </p:txBody>
              </p:sp>
            </p:grpSp>
            <p:grpSp>
              <p:nvGrpSpPr>
                <p:cNvPr id="172" name="Graphic 3">
                  <a:extLst>
                    <a:ext uri="{FF2B5EF4-FFF2-40B4-BE49-F238E27FC236}">
                      <a16:creationId xmlns:a16="http://schemas.microsoft.com/office/drawing/2014/main" id="{0472173E-1035-5041-B849-E234B75A68AA}"/>
                    </a:ext>
                  </a:extLst>
                </p:cNvPr>
                <p:cNvGrpSpPr/>
                <p:nvPr/>
              </p:nvGrpSpPr>
              <p:grpSpPr>
                <a:xfrm>
                  <a:off x="6769881" y="3050848"/>
                  <a:ext cx="1814481" cy="917945"/>
                  <a:chOff x="6769881" y="3050848"/>
                  <a:chExt cx="1814481" cy="917945"/>
                </a:xfrm>
              </p:grpSpPr>
              <p:grpSp>
                <p:nvGrpSpPr>
                  <p:cNvPr id="173" name="Graphic 3">
                    <a:extLst>
                      <a:ext uri="{FF2B5EF4-FFF2-40B4-BE49-F238E27FC236}">
                        <a16:creationId xmlns:a16="http://schemas.microsoft.com/office/drawing/2014/main" id="{CEBCFD06-BAF0-77EB-7105-B03AB3BB4BA6}"/>
                      </a:ext>
                    </a:extLst>
                  </p:cNvPr>
                  <p:cNvGrpSpPr/>
                  <p:nvPr/>
                </p:nvGrpSpPr>
                <p:grpSpPr>
                  <a:xfrm>
                    <a:off x="6833461" y="3050848"/>
                    <a:ext cx="560847" cy="546319"/>
                    <a:chOff x="6833461" y="3050848"/>
                    <a:chExt cx="560847" cy="546319"/>
                  </a:xfrm>
                </p:grpSpPr>
                <p:sp>
                  <p:nvSpPr>
                    <p:cNvPr id="174" name="Vrije vorm 173">
                      <a:extLst>
                        <a:ext uri="{FF2B5EF4-FFF2-40B4-BE49-F238E27FC236}">
                          <a16:creationId xmlns:a16="http://schemas.microsoft.com/office/drawing/2014/main" id="{99B84178-A4C1-226E-8F0F-A545DD3637A5}"/>
                        </a:ext>
                      </a:extLst>
                    </p:cNvPr>
                    <p:cNvSpPr/>
                    <p:nvPr/>
                  </p:nvSpPr>
                  <p:spPr>
                    <a:xfrm>
                      <a:off x="6833461" y="3050848"/>
                      <a:ext cx="560847" cy="546319"/>
                    </a:xfrm>
                    <a:custGeom>
                      <a:avLst/>
                      <a:gdLst>
                        <a:gd name="connsiteX0" fmla="*/ 0 w 560847"/>
                        <a:gd name="connsiteY0" fmla="*/ 273160 h 546319"/>
                        <a:gd name="connsiteX1" fmla="*/ 280424 w 560847"/>
                        <a:gd name="connsiteY1" fmla="*/ 0 h 546319"/>
                        <a:gd name="connsiteX2" fmla="*/ 560848 w 560847"/>
                        <a:gd name="connsiteY2" fmla="*/ 273160 h 546319"/>
                        <a:gd name="connsiteX3" fmla="*/ 280424 w 560847"/>
                        <a:gd name="connsiteY3" fmla="*/ 546320 h 546319"/>
                        <a:gd name="connsiteX4" fmla="*/ 0 w 560847"/>
                        <a:gd name="connsiteY4" fmla="*/ 273160 h 54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47" h="546319">
                          <a:moveTo>
                            <a:pt x="0" y="273160"/>
                          </a:moveTo>
                          <a:cubicBezTo>
                            <a:pt x="0" y="122188"/>
                            <a:pt x="125677" y="0"/>
                            <a:pt x="280424" y="0"/>
                          </a:cubicBezTo>
                          <a:cubicBezTo>
                            <a:pt x="435171" y="0"/>
                            <a:pt x="560848" y="122188"/>
                            <a:pt x="560848" y="273160"/>
                          </a:cubicBezTo>
                          <a:cubicBezTo>
                            <a:pt x="560848" y="424132"/>
                            <a:pt x="435171" y="546320"/>
                            <a:pt x="280424" y="546320"/>
                          </a:cubicBezTo>
                          <a:cubicBezTo>
                            <a:pt x="125677" y="546320"/>
                            <a:pt x="0" y="424132"/>
                            <a:pt x="0" y="273160"/>
                          </a:cubicBezTo>
                          <a:close/>
                        </a:path>
                      </a:pathLst>
                    </a:custGeom>
                    <a:noFill/>
                    <a:ln w="16729" cap="flat">
                      <a:solidFill>
                        <a:srgbClr val="FFFFFF"/>
                      </a:solidFill>
                      <a:prstDash val="solid"/>
                      <a:miter/>
                    </a:ln>
                  </p:spPr>
                  <p:txBody>
                    <a:bodyPr rtlCol="0" anchor="ctr"/>
                    <a:lstStyle/>
                    <a:p>
                      <a:endParaRPr lang="nl-NL" sz="1349"/>
                    </a:p>
                  </p:txBody>
                </p:sp>
                <p:sp>
                  <p:nvSpPr>
                    <p:cNvPr id="175" name="Vrije vorm 174">
                      <a:extLst>
                        <a:ext uri="{FF2B5EF4-FFF2-40B4-BE49-F238E27FC236}">
                          <a16:creationId xmlns:a16="http://schemas.microsoft.com/office/drawing/2014/main" id="{67430282-027D-3F5E-5734-506B6A5334C8}"/>
                        </a:ext>
                      </a:extLst>
                    </p:cNvPr>
                    <p:cNvSpPr/>
                    <p:nvPr/>
                  </p:nvSpPr>
                  <p:spPr>
                    <a:xfrm>
                      <a:off x="6939170" y="3156294"/>
                      <a:ext cx="350016" cy="342557"/>
                    </a:xfrm>
                    <a:custGeom>
                      <a:avLst/>
                      <a:gdLst>
                        <a:gd name="connsiteX0" fmla="*/ 174714 w 350016"/>
                        <a:gd name="connsiteY0" fmla="*/ 149504 h 342557"/>
                        <a:gd name="connsiteX1" fmla="*/ 174714 w 350016"/>
                        <a:gd name="connsiteY1" fmla="*/ 149504 h 342557"/>
                        <a:gd name="connsiteX2" fmla="*/ 107472 w 350016"/>
                        <a:gd name="connsiteY2" fmla="*/ 98103 h 342557"/>
                        <a:gd name="connsiteX3" fmla="*/ 93964 w 350016"/>
                        <a:gd name="connsiteY3" fmla="*/ 39065 h 342557"/>
                        <a:gd name="connsiteX4" fmla="*/ 141534 w 350016"/>
                        <a:gd name="connsiteY4" fmla="*/ 0 h 342557"/>
                        <a:gd name="connsiteX5" fmla="*/ 174714 w 350016"/>
                        <a:gd name="connsiteY5" fmla="*/ 12630 h 342557"/>
                        <a:gd name="connsiteX6" fmla="*/ 207896 w 350016"/>
                        <a:gd name="connsiteY6" fmla="*/ 0 h 342557"/>
                        <a:gd name="connsiteX7" fmla="*/ 255465 w 350016"/>
                        <a:gd name="connsiteY7" fmla="*/ 39065 h 342557"/>
                        <a:gd name="connsiteX8" fmla="*/ 181762 w 350016"/>
                        <a:gd name="connsiteY8" fmla="*/ 146273 h 342557"/>
                        <a:gd name="connsiteX9" fmla="*/ 179707 w 350016"/>
                        <a:gd name="connsiteY9" fmla="*/ 147448 h 342557"/>
                        <a:gd name="connsiteX10" fmla="*/ 174421 w 350016"/>
                        <a:gd name="connsiteY10" fmla="*/ 149210 h 342557"/>
                        <a:gd name="connsiteX11" fmla="*/ 141534 w 350016"/>
                        <a:gd name="connsiteY11" fmla="*/ 16742 h 342557"/>
                        <a:gd name="connsiteX12" fmla="*/ 109821 w 350016"/>
                        <a:gd name="connsiteY12" fmla="*/ 44058 h 342557"/>
                        <a:gd name="connsiteX13" fmla="*/ 174421 w 350016"/>
                        <a:gd name="connsiteY13" fmla="*/ 131880 h 342557"/>
                        <a:gd name="connsiteX14" fmla="*/ 239609 w 350016"/>
                        <a:gd name="connsiteY14" fmla="*/ 44058 h 342557"/>
                        <a:gd name="connsiteX15" fmla="*/ 207896 w 350016"/>
                        <a:gd name="connsiteY15" fmla="*/ 16742 h 342557"/>
                        <a:gd name="connsiteX16" fmla="*/ 181468 w 350016"/>
                        <a:gd name="connsiteY16" fmla="*/ 29666 h 342557"/>
                        <a:gd name="connsiteX17" fmla="*/ 174714 w 350016"/>
                        <a:gd name="connsiteY17" fmla="*/ 33190 h 342557"/>
                        <a:gd name="connsiteX18" fmla="*/ 167961 w 350016"/>
                        <a:gd name="connsiteY18" fmla="*/ 29666 h 342557"/>
                        <a:gd name="connsiteX19" fmla="*/ 141534 w 350016"/>
                        <a:gd name="connsiteY19" fmla="*/ 16742 h 342557"/>
                        <a:gd name="connsiteX20" fmla="*/ 149755 w 350016"/>
                        <a:gd name="connsiteY20" fmla="*/ 332198 h 342557"/>
                        <a:gd name="connsiteX21" fmla="*/ 83100 w 350016"/>
                        <a:gd name="connsiteY21" fmla="*/ 332198 h 342557"/>
                        <a:gd name="connsiteX22" fmla="*/ 74878 w 350016"/>
                        <a:gd name="connsiteY22" fmla="*/ 323973 h 342557"/>
                        <a:gd name="connsiteX23" fmla="*/ 74878 w 350016"/>
                        <a:gd name="connsiteY23" fmla="*/ 299007 h 342557"/>
                        <a:gd name="connsiteX24" fmla="*/ 11158 w 350016"/>
                        <a:gd name="connsiteY24" fmla="*/ 209716 h 342557"/>
                        <a:gd name="connsiteX25" fmla="*/ 0 w 350016"/>
                        <a:gd name="connsiteY25" fmla="*/ 182988 h 342557"/>
                        <a:gd name="connsiteX26" fmla="*/ 8222 w 350016"/>
                        <a:gd name="connsiteY26" fmla="*/ 82829 h 342557"/>
                        <a:gd name="connsiteX27" fmla="*/ 33181 w 350016"/>
                        <a:gd name="connsiteY27" fmla="*/ 58744 h 342557"/>
                        <a:gd name="connsiteX28" fmla="*/ 58140 w 350016"/>
                        <a:gd name="connsiteY28" fmla="*/ 83710 h 342557"/>
                        <a:gd name="connsiteX29" fmla="*/ 58140 w 350016"/>
                        <a:gd name="connsiteY29" fmla="*/ 143042 h 342557"/>
                        <a:gd name="connsiteX30" fmla="*/ 89266 w 350016"/>
                        <a:gd name="connsiteY30" fmla="*/ 152735 h 342557"/>
                        <a:gd name="connsiteX31" fmla="*/ 129788 w 350016"/>
                        <a:gd name="connsiteY31" fmla="*/ 182988 h 342557"/>
                        <a:gd name="connsiteX32" fmla="*/ 166493 w 350016"/>
                        <a:gd name="connsiteY32" fmla="*/ 233214 h 342557"/>
                        <a:gd name="connsiteX33" fmla="*/ 163557 w 350016"/>
                        <a:gd name="connsiteY33" fmla="*/ 259061 h 342557"/>
                        <a:gd name="connsiteX34" fmla="*/ 158271 w 350016"/>
                        <a:gd name="connsiteY34" fmla="*/ 324561 h 342557"/>
                        <a:gd name="connsiteX35" fmla="*/ 150049 w 350016"/>
                        <a:gd name="connsiteY35" fmla="*/ 332785 h 342557"/>
                        <a:gd name="connsiteX36" fmla="*/ 91616 w 350016"/>
                        <a:gd name="connsiteY36" fmla="*/ 315456 h 342557"/>
                        <a:gd name="connsiteX37" fmla="*/ 141534 w 350016"/>
                        <a:gd name="connsiteY37" fmla="*/ 315456 h 342557"/>
                        <a:gd name="connsiteX38" fmla="*/ 147113 w 350016"/>
                        <a:gd name="connsiteY38" fmla="*/ 255537 h 342557"/>
                        <a:gd name="connsiteX39" fmla="*/ 149755 w 350016"/>
                        <a:gd name="connsiteY39" fmla="*/ 232626 h 342557"/>
                        <a:gd name="connsiteX40" fmla="*/ 120979 w 350016"/>
                        <a:gd name="connsiteY40" fmla="*/ 196793 h 342557"/>
                        <a:gd name="connsiteX41" fmla="*/ 77521 w 350016"/>
                        <a:gd name="connsiteY41" fmla="*/ 164190 h 342557"/>
                        <a:gd name="connsiteX42" fmla="*/ 55791 w 350016"/>
                        <a:gd name="connsiteY42" fmla="*/ 161252 h 342557"/>
                        <a:gd name="connsiteX43" fmla="*/ 54030 w 350016"/>
                        <a:gd name="connsiteY43" fmla="*/ 165071 h 342557"/>
                        <a:gd name="connsiteX44" fmla="*/ 55498 w 350016"/>
                        <a:gd name="connsiteY44" fmla="*/ 168595 h 342557"/>
                        <a:gd name="connsiteX45" fmla="*/ 88679 w 350016"/>
                        <a:gd name="connsiteY45" fmla="*/ 201786 h 342557"/>
                        <a:gd name="connsiteX46" fmla="*/ 88679 w 350016"/>
                        <a:gd name="connsiteY46" fmla="*/ 213535 h 342557"/>
                        <a:gd name="connsiteX47" fmla="*/ 76934 w 350016"/>
                        <a:gd name="connsiteY47" fmla="*/ 213535 h 342557"/>
                        <a:gd name="connsiteX48" fmla="*/ 43752 w 350016"/>
                        <a:gd name="connsiteY48" fmla="*/ 180344 h 342557"/>
                        <a:gd name="connsiteX49" fmla="*/ 37293 w 350016"/>
                        <a:gd name="connsiteY49" fmla="*/ 165071 h 342557"/>
                        <a:gd name="connsiteX50" fmla="*/ 41697 w 350016"/>
                        <a:gd name="connsiteY50" fmla="*/ 151853 h 342557"/>
                        <a:gd name="connsiteX51" fmla="*/ 41403 w 350016"/>
                        <a:gd name="connsiteY51" fmla="*/ 149504 h 342557"/>
                        <a:gd name="connsiteX52" fmla="*/ 41403 w 350016"/>
                        <a:gd name="connsiteY52" fmla="*/ 83123 h 342557"/>
                        <a:gd name="connsiteX53" fmla="*/ 33181 w 350016"/>
                        <a:gd name="connsiteY53" fmla="*/ 74899 h 342557"/>
                        <a:gd name="connsiteX54" fmla="*/ 24666 w 350016"/>
                        <a:gd name="connsiteY54" fmla="*/ 84591 h 342557"/>
                        <a:gd name="connsiteX55" fmla="*/ 16444 w 350016"/>
                        <a:gd name="connsiteY55" fmla="*/ 183575 h 342557"/>
                        <a:gd name="connsiteX56" fmla="*/ 23198 w 350016"/>
                        <a:gd name="connsiteY56" fmla="*/ 198555 h 342557"/>
                        <a:gd name="connsiteX57" fmla="*/ 91322 w 350016"/>
                        <a:gd name="connsiteY57" fmla="*/ 299301 h 342557"/>
                        <a:gd name="connsiteX58" fmla="*/ 91322 w 350016"/>
                        <a:gd name="connsiteY58" fmla="*/ 316043 h 342557"/>
                        <a:gd name="connsiteX59" fmla="*/ 266330 w 350016"/>
                        <a:gd name="connsiteY59" fmla="*/ 332198 h 342557"/>
                        <a:gd name="connsiteX60" fmla="*/ 199674 w 350016"/>
                        <a:gd name="connsiteY60" fmla="*/ 332198 h 342557"/>
                        <a:gd name="connsiteX61" fmla="*/ 191452 w 350016"/>
                        <a:gd name="connsiteY61" fmla="*/ 323973 h 342557"/>
                        <a:gd name="connsiteX62" fmla="*/ 186167 w 350016"/>
                        <a:gd name="connsiteY62" fmla="*/ 258474 h 342557"/>
                        <a:gd name="connsiteX63" fmla="*/ 183230 w 350016"/>
                        <a:gd name="connsiteY63" fmla="*/ 232626 h 342557"/>
                        <a:gd name="connsiteX64" fmla="*/ 219935 w 350016"/>
                        <a:gd name="connsiteY64" fmla="*/ 182400 h 342557"/>
                        <a:gd name="connsiteX65" fmla="*/ 260457 w 350016"/>
                        <a:gd name="connsiteY65" fmla="*/ 152147 h 342557"/>
                        <a:gd name="connsiteX66" fmla="*/ 291582 w 350016"/>
                        <a:gd name="connsiteY66" fmla="*/ 142454 h 342557"/>
                        <a:gd name="connsiteX67" fmla="*/ 291582 w 350016"/>
                        <a:gd name="connsiteY67" fmla="*/ 83123 h 342557"/>
                        <a:gd name="connsiteX68" fmla="*/ 316542 w 350016"/>
                        <a:gd name="connsiteY68" fmla="*/ 58157 h 342557"/>
                        <a:gd name="connsiteX69" fmla="*/ 341501 w 350016"/>
                        <a:gd name="connsiteY69" fmla="*/ 81654 h 342557"/>
                        <a:gd name="connsiteX70" fmla="*/ 350017 w 350016"/>
                        <a:gd name="connsiteY70" fmla="*/ 181813 h 342557"/>
                        <a:gd name="connsiteX71" fmla="*/ 338858 w 350016"/>
                        <a:gd name="connsiteY71" fmla="*/ 209423 h 342557"/>
                        <a:gd name="connsiteX72" fmla="*/ 275139 w 350016"/>
                        <a:gd name="connsiteY72" fmla="*/ 298714 h 342557"/>
                        <a:gd name="connsiteX73" fmla="*/ 275139 w 350016"/>
                        <a:gd name="connsiteY73" fmla="*/ 323680 h 342557"/>
                        <a:gd name="connsiteX74" fmla="*/ 266917 w 350016"/>
                        <a:gd name="connsiteY74" fmla="*/ 331904 h 342557"/>
                        <a:gd name="connsiteX75" fmla="*/ 207896 w 350016"/>
                        <a:gd name="connsiteY75" fmla="*/ 315456 h 342557"/>
                        <a:gd name="connsiteX76" fmla="*/ 257814 w 350016"/>
                        <a:gd name="connsiteY76" fmla="*/ 315456 h 342557"/>
                        <a:gd name="connsiteX77" fmla="*/ 257814 w 350016"/>
                        <a:gd name="connsiteY77" fmla="*/ 298714 h 342557"/>
                        <a:gd name="connsiteX78" fmla="*/ 325938 w 350016"/>
                        <a:gd name="connsiteY78" fmla="*/ 197967 h 342557"/>
                        <a:gd name="connsiteX79" fmla="*/ 332692 w 350016"/>
                        <a:gd name="connsiteY79" fmla="*/ 182400 h 342557"/>
                        <a:gd name="connsiteX80" fmla="*/ 324470 w 350016"/>
                        <a:gd name="connsiteY80" fmla="*/ 83417 h 342557"/>
                        <a:gd name="connsiteX81" fmla="*/ 316248 w 350016"/>
                        <a:gd name="connsiteY81" fmla="*/ 74605 h 342557"/>
                        <a:gd name="connsiteX82" fmla="*/ 308026 w 350016"/>
                        <a:gd name="connsiteY82" fmla="*/ 82829 h 342557"/>
                        <a:gd name="connsiteX83" fmla="*/ 308026 w 350016"/>
                        <a:gd name="connsiteY83" fmla="*/ 149210 h 342557"/>
                        <a:gd name="connsiteX84" fmla="*/ 307733 w 350016"/>
                        <a:gd name="connsiteY84" fmla="*/ 151560 h 342557"/>
                        <a:gd name="connsiteX85" fmla="*/ 312137 w 350016"/>
                        <a:gd name="connsiteY85" fmla="*/ 164777 h 342557"/>
                        <a:gd name="connsiteX86" fmla="*/ 305677 w 350016"/>
                        <a:gd name="connsiteY86" fmla="*/ 180051 h 342557"/>
                        <a:gd name="connsiteX87" fmla="*/ 272496 w 350016"/>
                        <a:gd name="connsiteY87" fmla="*/ 213241 h 342557"/>
                        <a:gd name="connsiteX88" fmla="*/ 260751 w 350016"/>
                        <a:gd name="connsiteY88" fmla="*/ 213241 h 342557"/>
                        <a:gd name="connsiteX89" fmla="*/ 260751 w 350016"/>
                        <a:gd name="connsiteY89" fmla="*/ 201492 h 342557"/>
                        <a:gd name="connsiteX90" fmla="*/ 293932 w 350016"/>
                        <a:gd name="connsiteY90" fmla="*/ 168302 h 342557"/>
                        <a:gd name="connsiteX91" fmla="*/ 295400 w 350016"/>
                        <a:gd name="connsiteY91" fmla="*/ 164777 h 342557"/>
                        <a:gd name="connsiteX92" fmla="*/ 293638 w 350016"/>
                        <a:gd name="connsiteY92" fmla="*/ 160959 h 342557"/>
                        <a:gd name="connsiteX93" fmla="*/ 271909 w 350016"/>
                        <a:gd name="connsiteY93" fmla="*/ 163896 h 342557"/>
                        <a:gd name="connsiteX94" fmla="*/ 228450 w 350016"/>
                        <a:gd name="connsiteY94" fmla="*/ 196499 h 342557"/>
                        <a:gd name="connsiteX95" fmla="*/ 199674 w 350016"/>
                        <a:gd name="connsiteY95" fmla="*/ 232333 h 342557"/>
                        <a:gd name="connsiteX96" fmla="*/ 202317 w 350016"/>
                        <a:gd name="connsiteY96" fmla="*/ 255243 h 342557"/>
                        <a:gd name="connsiteX97" fmla="*/ 207896 w 350016"/>
                        <a:gd name="connsiteY97" fmla="*/ 315162 h 3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50016" h="342557">
                          <a:moveTo>
                            <a:pt x="174714" y="149504"/>
                          </a:moveTo>
                          <a:lnTo>
                            <a:pt x="174714" y="149504"/>
                          </a:lnTo>
                          <a:cubicBezTo>
                            <a:pt x="170017" y="149504"/>
                            <a:pt x="129201" y="127475"/>
                            <a:pt x="107472" y="98103"/>
                          </a:cubicBezTo>
                          <a:cubicBezTo>
                            <a:pt x="92790" y="78423"/>
                            <a:pt x="88385" y="58744"/>
                            <a:pt x="93964" y="39065"/>
                          </a:cubicBezTo>
                          <a:cubicBezTo>
                            <a:pt x="102480" y="10280"/>
                            <a:pt x="124796" y="0"/>
                            <a:pt x="141534" y="0"/>
                          </a:cubicBezTo>
                          <a:cubicBezTo>
                            <a:pt x="158271" y="0"/>
                            <a:pt x="168255" y="6756"/>
                            <a:pt x="174714" y="12630"/>
                          </a:cubicBezTo>
                          <a:cubicBezTo>
                            <a:pt x="181468" y="6756"/>
                            <a:pt x="192333" y="0"/>
                            <a:pt x="207896" y="0"/>
                          </a:cubicBezTo>
                          <a:cubicBezTo>
                            <a:pt x="223459" y="0"/>
                            <a:pt x="246950" y="10280"/>
                            <a:pt x="255465" y="39065"/>
                          </a:cubicBezTo>
                          <a:cubicBezTo>
                            <a:pt x="263100" y="64618"/>
                            <a:pt x="256346" y="103977"/>
                            <a:pt x="181762" y="146273"/>
                          </a:cubicBezTo>
                          <a:cubicBezTo>
                            <a:pt x="180881" y="146860"/>
                            <a:pt x="180294" y="147154"/>
                            <a:pt x="179707" y="147448"/>
                          </a:cubicBezTo>
                          <a:cubicBezTo>
                            <a:pt x="178239" y="148622"/>
                            <a:pt x="176477" y="149210"/>
                            <a:pt x="174421" y="149210"/>
                          </a:cubicBezTo>
                          <a:close/>
                          <a:moveTo>
                            <a:pt x="141534" y="16742"/>
                          </a:moveTo>
                          <a:cubicBezTo>
                            <a:pt x="130082" y="16742"/>
                            <a:pt x="115987" y="23791"/>
                            <a:pt x="109821" y="44058"/>
                          </a:cubicBezTo>
                          <a:cubicBezTo>
                            <a:pt x="97194" y="86647"/>
                            <a:pt x="158564" y="123069"/>
                            <a:pt x="174421" y="131880"/>
                          </a:cubicBezTo>
                          <a:cubicBezTo>
                            <a:pt x="224633" y="103096"/>
                            <a:pt x="247831" y="71961"/>
                            <a:pt x="239609" y="44058"/>
                          </a:cubicBezTo>
                          <a:cubicBezTo>
                            <a:pt x="233736" y="24085"/>
                            <a:pt x="219348" y="16742"/>
                            <a:pt x="207896" y="16742"/>
                          </a:cubicBezTo>
                          <a:cubicBezTo>
                            <a:pt x="196444" y="16742"/>
                            <a:pt x="183818" y="26729"/>
                            <a:pt x="181468" y="29666"/>
                          </a:cubicBezTo>
                          <a:cubicBezTo>
                            <a:pt x="180000" y="31722"/>
                            <a:pt x="177358" y="33190"/>
                            <a:pt x="174714" y="33190"/>
                          </a:cubicBezTo>
                          <a:cubicBezTo>
                            <a:pt x="172072" y="33190"/>
                            <a:pt x="169430" y="31722"/>
                            <a:pt x="167961" y="29666"/>
                          </a:cubicBezTo>
                          <a:cubicBezTo>
                            <a:pt x="165612" y="26729"/>
                            <a:pt x="156803" y="16742"/>
                            <a:pt x="141534" y="16742"/>
                          </a:cubicBezTo>
                          <a:close/>
                          <a:moveTo>
                            <a:pt x="149755" y="332198"/>
                          </a:moveTo>
                          <a:lnTo>
                            <a:pt x="83100" y="332198"/>
                          </a:lnTo>
                          <a:cubicBezTo>
                            <a:pt x="78402" y="332198"/>
                            <a:pt x="74878" y="328379"/>
                            <a:pt x="74878" y="323973"/>
                          </a:cubicBezTo>
                          <a:lnTo>
                            <a:pt x="74878" y="299007"/>
                          </a:lnTo>
                          <a:cubicBezTo>
                            <a:pt x="74878" y="284027"/>
                            <a:pt x="37586" y="237913"/>
                            <a:pt x="11158" y="209716"/>
                          </a:cubicBezTo>
                          <a:cubicBezTo>
                            <a:pt x="3817" y="201786"/>
                            <a:pt x="0" y="192681"/>
                            <a:pt x="0" y="182988"/>
                          </a:cubicBezTo>
                          <a:lnTo>
                            <a:pt x="8222" y="82829"/>
                          </a:lnTo>
                          <a:cubicBezTo>
                            <a:pt x="10571" y="67556"/>
                            <a:pt x="20261" y="58744"/>
                            <a:pt x="33181" y="58744"/>
                          </a:cubicBezTo>
                          <a:cubicBezTo>
                            <a:pt x="46102" y="58744"/>
                            <a:pt x="58140" y="70199"/>
                            <a:pt x="58140" y="83710"/>
                          </a:cubicBezTo>
                          <a:lnTo>
                            <a:pt x="58140" y="143042"/>
                          </a:lnTo>
                          <a:cubicBezTo>
                            <a:pt x="69005" y="141279"/>
                            <a:pt x="81631" y="145392"/>
                            <a:pt x="89266" y="152735"/>
                          </a:cubicBezTo>
                          <a:cubicBezTo>
                            <a:pt x="103948" y="167127"/>
                            <a:pt x="117749" y="175645"/>
                            <a:pt x="129788" y="182988"/>
                          </a:cubicBezTo>
                          <a:cubicBezTo>
                            <a:pt x="149462" y="195030"/>
                            <a:pt x="166493" y="205604"/>
                            <a:pt x="166493" y="233214"/>
                          </a:cubicBezTo>
                          <a:cubicBezTo>
                            <a:pt x="166493" y="260824"/>
                            <a:pt x="165318" y="250250"/>
                            <a:pt x="163557" y="259061"/>
                          </a:cubicBezTo>
                          <a:cubicBezTo>
                            <a:pt x="161208" y="272572"/>
                            <a:pt x="158271" y="289608"/>
                            <a:pt x="158271" y="324561"/>
                          </a:cubicBezTo>
                          <a:cubicBezTo>
                            <a:pt x="158271" y="359514"/>
                            <a:pt x="154454" y="332785"/>
                            <a:pt x="150049" y="332785"/>
                          </a:cubicBezTo>
                          <a:close/>
                          <a:moveTo>
                            <a:pt x="91616" y="315456"/>
                          </a:moveTo>
                          <a:lnTo>
                            <a:pt x="141534" y="315456"/>
                          </a:lnTo>
                          <a:cubicBezTo>
                            <a:pt x="142121" y="284615"/>
                            <a:pt x="145058" y="267873"/>
                            <a:pt x="147113" y="255537"/>
                          </a:cubicBezTo>
                          <a:cubicBezTo>
                            <a:pt x="148581" y="247312"/>
                            <a:pt x="149755" y="240557"/>
                            <a:pt x="149755" y="232626"/>
                          </a:cubicBezTo>
                          <a:cubicBezTo>
                            <a:pt x="149755" y="215003"/>
                            <a:pt x="141534" y="209423"/>
                            <a:pt x="120979" y="196793"/>
                          </a:cubicBezTo>
                          <a:cubicBezTo>
                            <a:pt x="108646" y="189156"/>
                            <a:pt x="93671" y="179757"/>
                            <a:pt x="77521" y="164190"/>
                          </a:cubicBezTo>
                          <a:cubicBezTo>
                            <a:pt x="71941" y="158609"/>
                            <a:pt x="60196" y="156847"/>
                            <a:pt x="55791" y="161252"/>
                          </a:cubicBezTo>
                          <a:cubicBezTo>
                            <a:pt x="54323" y="162721"/>
                            <a:pt x="54030" y="164190"/>
                            <a:pt x="54030" y="165071"/>
                          </a:cubicBezTo>
                          <a:cubicBezTo>
                            <a:pt x="54030" y="165952"/>
                            <a:pt x="54617" y="167714"/>
                            <a:pt x="55498" y="168595"/>
                          </a:cubicBezTo>
                          <a:lnTo>
                            <a:pt x="88679" y="201786"/>
                          </a:lnTo>
                          <a:cubicBezTo>
                            <a:pt x="91909" y="205017"/>
                            <a:pt x="91909" y="210304"/>
                            <a:pt x="88679" y="213535"/>
                          </a:cubicBezTo>
                          <a:cubicBezTo>
                            <a:pt x="85449" y="216766"/>
                            <a:pt x="80163" y="216766"/>
                            <a:pt x="76934" y="213535"/>
                          </a:cubicBezTo>
                          <a:lnTo>
                            <a:pt x="43752" y="180344"/>
                          </a:lnTo>
                          <a:cubicBezTo>
                            <a:pt x="39641" y="176232"/>
                            <a:pt x="37293" y="170945"/>
                            <a:pt x="37293" y="165071"/>
                          </a:cubicBezTo>
                          <a:cubicBezTo>
                            <a:pt x="37293" y="160371"/>
                            <a:pt x="38761" y="155672"/>
                            <a:pt x="41697" y="151853"/>
                          </a:cubicBezTo>
                          <a:cubicBezTo>
                            <a:pt x="41697" y="151266"/>
                            <a:pt x="41403" y="150385"/>
                            <a:pt x="41403" y="149504"/>
                          </a:cubicBezTo>
                          <a:lnTo>
                            <a:pt x="41403" y="83123"/>
                          </a:lnTo>
                          <a:cubicBezTo>
                            <a:pt x="41403" y="78423"/>
                            <a:pt x="36705" y="74899"/>
                            <a:pt x="33181" y="74899"/>
                          </a:cubicBezTo>
                          <a:cubicBezTo>
                            <a:pt x="29658" y="74899"/>
                            <a:pt x="25840" y="78130"/>
                            <a:pt x="24666" y="84591"/>
                          </a:cubicBezTo>
                          <a:lnTo>
                            <a:pt x="16444" y="183575"/>
                          </a:lnTo>
                          <a:cubicBezTo>
                            <a:pt x="16444" y="188568"/>
                            <a:pt x="18793" y="193562"/>
                            <a:pt x="23198" y="198555"/>
                          </a:cubicBezTo>
                          <a:cubicBezTo>
                            <a:pt x="34649" y="210597"/>
                            <a:pt x="91322" y="272279"/>
                            <a:pt x="91322" y="299301"/>
                          </a:cubicBezTo>
                          <a:lnTo>
                            <a:pt x="91322" y="316043"/>
                          </a:lnTo>
                          <a:close/>
                          <a:moveTo>
                            <a:pt x="266330" y="332198"/>
                          </a:moveTo>
                          <a:lnTo>
                            <a:pt x="199674" y="332198"/>
                          </a:lnTo>
                          <a:cubicBezTo>
                            <a:pt x="194976" y="332198"/>
                            <a:pt x="191452" y="328379"/>
                            <a:pt x="191452" y="323973"/>
                          </a:cubicBezTo>
                          <a:cubicBezTo>
                            <a:pt x="191452" y="289021"/>
                            <a:pt x="188516" y="272279"/>
                            <a:pt x="186167" y="258474"/>
                          </a:cubicBezTo>
                          <a:cubicBezTo>
                            <a:pt x="184699" y="249662"/>
                            <a:pt x="183230" y="242319"/>
                            <a:pt x="183230" y="232626"/>
                          </a:cubicBezTo>
                          <a:cubicBezTo>
                            <a:pt x="183230" y="205310"/>
                            <a:pt x="200262" y="194737"/>
                            <a:pt x="219935" y="182400"/>
                          </a:cubicBezTo>
                          <a:cubicBezTo>
                            <a:pt x="231974" y="174764"/>
                            <a:pt x="245775" y="166539"/>
                            <a:pt x="260457" y="152147"/>
                          </a:cubicBezTo>
                          <a:cubicBezTo>
                            <a:pt x="268091" y="144804"/>
                            <a:pt x="280424" y="140692"/>
                            <a:pt x="291582" y="142454"/>
                          </a:cubicBezTo>
                          <a:lnTo>
                            <a:pt x="291582" y="83123"/>
                          </a:lnTo>
                          <a:cubicBezTo>
                            <a:pt x="291582" y="69612"/>
                            <a:pt x="303035" y="58157"/>
                            <a:pt x="316542" y="58157"/>
                          </a:cubicBezTo>
                          <a:cubicBezTo>
                            <a:pt x="330049" y="58157"/>
                            <a:pt x="339152" y="67262"/>
                            <a:pt x="341501" y="81654"/>
                          </a:cubicBezTo>
                          <a:lnTo>
                            <a:pt x="350017" y="181813"/>
                          </a:lnTo>
                          <a:cubicBezTo>
                            <a:pt x="350017" y="192387"/>
                            <a:pt x="346199" y="201198"/>
                            <a:pt x="338858" y="209423"/>
                          </a:cubicBezTo>
                          <a:cubicBezTo>
                            <a:pt x="312431" y="237620"/>
                            <a:pt x="275139" y="283734"/>
                            <a:pt x="275139" y="298714"/>
                          </a:cubicBezTo>
                          <a:lnTo>
                            <a:pt x="275139" y="323680"/>
                          </a:lnTo>
                          <a:cubicBezTo>
                            <a:pt x="275139" y="328086"/>
                            <a:pt x="271322" y="331904"/>
                            <a:pt x="266917" y="331904"/>
                          </a:cubicBezTo>
                          <a:close/>
                          <a:moveTo>
                            <a:pt x="207896" y="315456"/>
                          </a:moveTo>
                          <a:lnTo>
                            <a:pt x="257814" y="315456"/>
                          </a:lnTo>
                          <a:lnTo>
                            <a:pt x="257814" y="298714"/>
                          </a:lnTo>
                          <a:cubicBezTo>
                            <a:pt x="257814" y="271691"/>
                            <a:pt x="314486" y="210010"/>
                            <a:pt x="325938" y="197967"/>
                          </a:cubicBezTo>
                          <a:cubicBezTo>
                            <a:pt x="330343" y="193268"/>
                            <a:pt x="332692" y="187981"/>
                            <a:pt x="332692" y="182400"/>
                          </a:cubicBezTo>
                          <a:lnTo>
                            <a:pt x="324470" y="83417"/>
                          </a:lnTo>
                          <a:cubicBezTo>
                            <a:pt x="323589" y="77836"/>
                            <a:pt x="320653" y="74605"/>
                            <a:pt x="316248" y="74605"/>
                          </a:cubicBezTo>
                          <a:cubicBezTo>
                            <a:pt x="311844" y="74605"/>
                            <a:pt x="308026" y="78423"/>
                            <a:pt x="308026" y="82829"/>
                          </a:cubicBezTo>
                          <a:lnTo>
                            <a:pt x="308026" y="149210"/>
                          </a:lnTo>
                          <a:cubicBezTo>
                            <a:pt x="308026" y="150091"/>
                            <a:pt x="308026" y="150678"/>
                            <a:pt x="307733" y="151560"/>
                          </a:cubicBezTo>
                          <a:cubicBezTo>
                            <a:pt x="310669" y="155378"/>
                            <a:pt x="312137" y="159784"/>
                            <a:pt x="312137" y="164777"/>
                          </a:cubicBezTo>
                          <a:cubicBezTo>
                            <a:pt x="312137" y="170652"/>
                            <a:pt x="309788" y="175938"/>
                            <a:pt x="305677" y="180051"/>
                          </a:cubicBezTo>
                          <a:lnTo>
                            <a:pt x="272496" y="213241"/>
                          </a:lnTo>
                          <a:cubicBezTo>
                            <a:pt x="269266" y="216472"/>
                            <a:pt x="263981" y="216472"/>
                            <a:pt x="260751" y="213241"/>
                          </a:cubicBezTo>
                          <a:cubicBezTo>
                            <a:pt x="257521" y="210010"/>
                            <a:pt x="257521" y="204723"/>
                            <a:pt x="260751" y="201492"/>
                          </a:cubicBezTo>
                          <a:lnTo>
                            <a:pt x="293932" y="168302"/>
                          </a:lnTo>
                          <a:cubicBezTo>
                            <a:pt x="294813" y="167421"/>
                            <a:pt x="295400" y="165952"/>
                            <a:pt x="295400" y="164777"/>
                          </a:cubicBezTo>
                          <a:cubicBezTo>
                            <a:pt x="295400" y="163602"/>
                            <a:pt x="295400" y="162427"/>
                            <a:pt x="293638" y="160959"/>
                          </a:cubicBezTo>
                          <a:cubicBezTo>
                            <a:pt x="289527" y="156553"/>
                            <a:pt x="277488" y="158315"/>
                            <a:pt x="271909" y="163896"/>
                          </a:cubicBezTo>
                          <a:cubicBezTo>
                            <a:pt x="256053" y="179463"/>
                            <a:pt x="240783" y="188862"/>
                            <a:pt x="228450" y="196499"/>
                          </a:cubicBezTo>
                          <a:cubicBezTo>
                            <a:pt x="207896" y="209129"/>
                            <a:pt x="199674" y="215003"/>
                            <a:pt x="199674" y="232333"/>
                          </a:cubicBezTo>
                          <a:cubicBezTo>
                            <a:pt x="199674" y="249662"/>
                            <a:pt x="200849" y="247019"/>
                            <a:pt x="202317" y="255243"/>
                          </a:cubicBezTo>
                          <a:cubicBezTo>
                            <a:pt x="204666" y="267579"/>
                            <a:pt x="207602" y="284321"/>
                            <a:pt x="207896" y="315162"/>
                          </a:cubicBezTo>
                          <a:close/>
                        </a:path>
                      </a:pathLst>
                    </a:custGeom>
                    <a:solidFill>
                      <a:srgbClr val="005286"/>
                    </a:solidFill>
                    <a:ln w="2935" cap="flat">
                      <a:noFill/>
                      <a:prstDash val="solid"/>
                      <a:miter/>
                    </a:ln>
                  </p:spPr>
                  <p:txBody>
                    <a:bodyPr rtlCol="0" anchor="ctr"/>
                    <a:lstStyle/>
                    <a:p>
                      <a:endParaRPr lang="nl-NL" sz="1349"/>
                    </a:p>
                  </p:txBody>
                </p:sp>
              </p:grpSp>
              <p:sp>
                <p:nvSpPr>
                  <p:cNvPr id="176" name="Tekstvak 175">
                    <a:extLst>
                      <a:ext uri="{FF2B5EF4-FFF2-40B4-BE49-F238E27FC236}">
                        <a16:creationId xmlns:a16="http://schemas.microsoft.com/office/drawing/2014/main" id="{B106CF25-501F-4767-173A-32C431EAAE56}"/>
                      </a:ext>
                    </a:extLst>
                  </p:cNvPr>
                  <p:cNvSpPr txBox="1"/>
                  <p:nvPr/>
                </p:nvSpPr>
                <p:spPr>
                  <a:xfrm>
                    <a:off x="6769881" y="3634481"/>
                    <a:ext cx="695793" cy="161604"/>
                  </a:xfrm>
                  <a:prstGeom prst="rect">
                    <a:avLst/>
                  </a:prstGeom>
                  <a:noFill/>
                </p:spPr>
                <p:txBody>
                  <a:bodyPr wrap="none" lIns="0" tIns="0" rIns="0" bIns="0" rtlCol="0">
                    <a:spAutoFit/>
                  </a:bodyPr>
                  <a:lstStyle/>
                  <a:p>
                    <a:pPr algn="l"/>
                    <a:r>
                      <a:rPr lang="nl-NL" sz="1050" err="1">
                        <a:ln/>
                        <a:solidFill>
                          <a:srgbClr val="00A9B9"/>
                        </a:solidFill>
                        <a:latin typeface="Calibri" panose="020F0502020204030204" pitchFamily="34" charset="0"/>
                        <a:cs typeface="Calibri" panose="020F0502020204030204" pitchFamily="34" charset="0"/>
                        <a:sym typeface="Arial"/>
                        <a:rtl val="0"/>
                      </a:rPr>
                      <a:t>Verantwoor</a:t>
                    </a:r>
                    <a:r>
                      <a:rPr lang="nl-NL" sz="1050">
                        <a:ln/>
                        <a:solidFill>
                          <a:srgbClr val="00A9B9"/>
                        </a:solidFill>
                        <a:latin typeface="Calibri" panose="020F0502020204030204" pitchFamily="34" charset="0"/>
                        <a:cs typeface="Calibri" panose="020F0502020204030204" pitchFamily="34" charset="0"/>
                        <a:sym typeface="Arial"/>
                        <a:rtl val="0"/>
                      </a:rPr>
                      <a:t>-</a:t>
                    </a:r>
                    <a:endParaRPr lang="nl-NL" sz="1000">
                      <a:ln/>
                      <a:solidFill>
                        <a:srgbClr val="00A9B9"/>
                      </a:solidFill>
                      <a:latin typeface="Calibri" panose="020F0502020204030204" pitchFamily="34" charset="0"/>
                      <a:cs typeface="Calibri" panose="020F0502020204030204" pitchFamily="34" charset="0"/>
                      <a:sym typeface="Arial"/>
                      <a:rtl val="0"/>
                    </a:endParaRPr>
                  </a:p>
                </p:txBody>
              </p:sp>
              <p:sp>
                <p:nvSpPr>
                  <p:cNvPr id="177" name="Tekstvak 176">
                    <a:extLst>
                      <a:ext uri="{FF2B5EF4-FFF2-40B4-BE49-F238E27FC236}">
                        <a16:creationId xmlns:a16="http://schemas.microsoft.com/office/drawing/2014/main" id="{B6B2D313-3FEC-FDC5-985E-891566A96840}"/>
                      </a:ext>
                    </a:extLst>
                  </p:cNvPr>
                  <p:cNvSpPr txBox="1"/>
                  <p:nvPr/>
                </p:nvSpPr>
                <p:spPr>
                  <a:xfrm>
                    <a:off x="6797777" y="3807189"/>
                    <a:ext cx="638078" cy="161604"/>
                  </a:xfrm>
                  <a:prstGeom prst="rect">
                    <a:avLst/>
                  </a:prstGeom>
                  <a:noFill/>
                </p:spPr>
                <p:txBody>
                  <a:bodyPr wrap="none" lIns="0" tIns="0" rIns="0" bIns="0" rtlCol="0">
                    <a:spAutoFit/>
                  </a:bodyPr>
                  <a:lstStyle/>
                  <a:p>
                    <a:pPr algn="l"/>
                    <a:r>
                      <a:rPr lang="nl-NL" sz="1050" err="1">
                        <a:ln/>
                        <a:solidFill>
                          <a:srgbClr val="00A9B9"/>
                        </a:solidFill>
                        <a:latin typeface="Calibri" panose="020F0502020204030204" pitchFamily="34" charset="0"/>
                        <a:cs typeface="Calibri" panose="020F0502020204030204" pitchFamily="34" charset="0"/>
                        <a:sym typeface="Arial"/>
                        <a:rtl val="0"/>
                      </a:rPr>
                      <a:t>delijkheden</a:t>
                    </a:r>
                    <a:endParaRPr lang="nl-NL" sz="1000">
                      <a:ln/>
                      <a:solidFill>
                        <a:srgbClr val="00A9B9"/>
                      </a:solidFill>
                      <a:latin typeface="Calibri" panose="020F0502020204030204" pitchFamily="34" charset="0"/>
                      <a:cs typeface="Calibri" panose="020F0502020204030204" pitchFamily="34" charset="0"/>
                      <a:sym typeface="Arial"/>
                      <a:rtl val="0"/>
                    </a:endParaRPr>
                  </a:p>
                </p:txBody>
              </p:sp>
              <p:sp>
                <p:nvSpPr>
                  <p:cNvPr id="178" name="Tekstvak 177">
                    <a:extLst>
                      <a:ext uri="{FF2B5EF4-FFF2-40B4-BE49-F238E27FC236}">
                        <a16:creationId xmlns:a16="http://schemas.microsoft.com/office/drawing/2014/main" id="{6235308C-CE1E-F3B4-9859-10C98A96CFBD}"/>
                      </a:ext>
                    </a:extLst>
                  </p:cNvPr>
                  <p:cNvSpPr txBox="1"/>
                  <p:nvPr/>
                </p:nvSpPr>
                <p:spPr>
                  <a:xfrm>
                    <a:off x="7918230" y="3634481"/>
                    <a:ext cx="525855" cy="161604"/>
                  </a:xfrm>
                  <a:prstGeom prst="rect">
                    <a:avLst/>
                  </a:prstGeom>
                  <a:noFill/>
                </p:spPr>
                <p:txBody>
                  <a:bodyPr wrap="none" lIns="0" tIns="0" rIns="0" bIns="0" rtlCol="0">
                    <a:spAutoFit/>
                  </a:bodyPr>
                  <a:lstStyle/>
                  <a:p>
                    <a:pPr algn="ctr"/>
                    <a:r>
                      <a:rPr lang="nl-NL" sz="1050">
                        <a:ln/>
                        <a:solidFill>
                          <a:srgbClr val="00A9B9"/>
                        </a:solidFill>
                        <a:latin typeface="Calibri" panose="020F0502020204030204" pitchFamily="34" charset="0"/>
                        <a:cs typeface="Calibri" panose="020F0502020204030204" pitchFamily="34" charset="0"/>
                        <a:sym typeface="Arial"/>
                        <a:rtl val="0"/>
                      </a:rPr>
                      <a:t>Gebruiks-</a:t>
                    </a:r>
                  </a:p>
                </p:txBody>
              </p:sp>
              <p:sp>
                <p:nvSpPr>
                  <p:cNvPr id="179" name="Tekstvak 178">
                    <a:extLst>
                      <a:ext uri="{FF2B5EF4-FFF2-40B4-BE49-F238E27FC236}">
                        <a16:creationId xmlns:a16="http://schemas.microsoft.com/office/drawing/2014/main" id="{52B9EC6E-0455-E2A4-C6C6-754F3C1B0CA9}"/>
                      </a:ext>
                    </a:extLst>
                  </p:cNvPr>
                  <p:cNvSpPr txBox="1"/>
                  <p:nvPr/>
                </p:nvSpPr>
                <p:spPr>
                  <a:xfrm>
                    <a:off x="7777946" y="3807189"/>
                    <a:ext cx="806416" cy="161604"/>
                  </a:xfrm>
                  <a:prstGeom prst="rect">
                    <a:avLst/>
                  </a:prstGeom>
                  <a:noFill/>
                </p:spPr>
                <p:txBody>
                  <a:bodyPr wrap="none" lIns="0" tIns="0" rIns="0" bIns="0" rtlCol="0">
                    <a:spAutoFit/>
                  </a:bodyPr>
                  <a:lstStyle/>
                  <a:p>
                    <a:pPr algn="ctr"/>
                    <a:r>
                      <a:rPr lang="nl-NL" sz="1050">
                        <a:ln/>
                        <a:solidFill>
                          <a:srgbClr val="00A9B9"/>
                        </a:solidFill>
                        <a:latin typeface="Calibri" panose="020F0502020204030204" pitchFamily="34" charset="0"/>
                        <a:cs typeface="Calibri" panose="020F0502020204030204" pitchFamily="34" charset="0"/>
                        <a:sym typeface="Arial"/>
                        <a:rtl val="0"/>
                      </a:rPr>
                      <a:t>vriendelijkheid</a:t>
                    </a:r>
                    <a:endParaRPr lang="nl-NL" sz="1000">
                      <a:ln/>
                      <a:solidFill>
                        <a:srgbClr val="00A9B9"/>
                      </a:solidFill>
                      <a:latin typeface="Calibri" panose="020F0502020204030204" pitchFamily="34" charset="0"/>
                      <a:cs typeface="Calibri" panose="020F0502020204030204" pitchFamily="34" charset="0"/>
                      <a:sym typeface="Arial"/>
                      <a:rtl val="0"/>
                    </a:endParaRPr>
                  </a:p>
                </p:txBody>
              </p:sp>
            </p:grpSp>
          </p:grpSp>
        </p:grpSp>
        <p:sp>
          <p:nvSpPr>
            <p:cNvPr id="125" name="Vrije vorm 124">
              <a:extLst>
                <a:ext uri="{FF2B5EF4-FFF2-40B4-BE49-F238E27FC236}">
                  <a16:creationId xmlns:a16="http://schemas.microsoft.com/office/drawing/2014/main" id="{71E717D4-1A3F-85EF-E374-656EA086F982}"/>
                </a:ext>
              </a:extLst>
            </p:cNvPr>
            <p:cNvSpPr/>
            <p:nvPr/>
          </p:nvSpPr>
          <p:spPr>
            <a:xfrm>
              <a:off x="1134011" y="3351336"/>
              <a:ext cx="2936" cy="1345650"/>
            </a:xfrm>
            <a:custGeom>
              <a:avLst/>
              <a:gdLst>
                <a:gd name="connsiteX0" fmla="*/ 0 w 2936"/>
                <a:gd name="connsiteY0" fmla="*/ 0 h 1345826"/>
                <a:gd name="connsiteX1" fmla="*/ 0 w 2936"/>
                <a:gd name="connsiteY1" fmla="*/ 1345827 h 1345826"/>
              </a:gdLst>
              <a:ahLst/>
              <a:cxnLst>
                <a:cxn ang="0">
                  <a:pos x="connsiteX0" y="connsiteY0"/>
                </a:cxn>
                <a:cxn ang="0">
                  <a:pos x="connsiteX1" y="connsiteY1"/>
                </a:cxn>
              </a:cxnLst>
              <a:rect l="l" t="t" r="r" b="b"/>
              <a:pathLst>
                <a:path w="2936" h="1345826">
                  <a:moveTo>
                    <a:pt x="0" y="0"/>
                  </a:moveTo>
                  <a:lnTo>
                    <a:pt x="0" y="1345827"/>
                  </a:lnTo>
                </a:path>
              </a:pathLst>
            </a:custGeom>
            <a:noFill/>
            <a:ln w="13500" cap="flat">
              <a:gradFill>
                <a:gsLst>
                  <a:gs pos="0">
                    <a:srgbClr val="0075BF"/>
                  </a:gs>
                  <a:gs pos="50000">
                    <a:srgbClr val="A2BC0C"/>
                  </a:gs>
                  <a:gs pos="100000">
                    <a:srgbClr val="EF7D00"/>
                  </a:gs>
                </a:gsLst>
                <a:lin ang="5400000" scaled="1"/>
              </a:gradFill>
              <a:prstDash val="solid"/>
              <a:miter/>
            </a:ln>
          </p:spPr>
          <p:txBody>
            <a:bodyPr rtlCol="0" anchor="ctr"/>
            <a:lstStyle/>
            <a:p>
              <a:endParaRPr lang="nl-NL" sz="1349"/>
            </a:p>
          </p:txBody>
        </p:sp>
      </p:grpSp>
      <p:sp>
        <p:nvSpPr>
          <p:cNvPr id="2" name="Titel 1">
            <a:extLst>
              <a:ext uri="{FF2B5EF4-FFF2-40B4-BE49-F238E27FC236}">
                <a16:creationId xmlns:a16="http://schemas.microsoft.com/office/drawing/2014/main" id="{D391DB95-9CAF-F210-AF78-CE807960FFA2}"/>
              </a:ext>
            </a:extLst>
          </p:cNvPr>
          <p:cNvSpPr>
            <a:spLocks noGrp="1"/>
          </p:cNvSpPr>
          <p:nvPr>
            <p:ph type="title"/>
          </p:nvPr>
        </p:nvSpPr>
        <p:spPr/>
        <p:txBody>
          <a:bodyPr/>
          <a:lstStyle/>
          <a:p>
            <a:r>
              <a:rPr lang="nl-NL"/>
              <a:t>Samen voor medicatieoverdracht</a:t>
            </a:r>
            <a:br>
              <a:rPr lang="nl-NL"/>
            </a:br>
            <a:endParaRPr lang="nl-NL"/>
          </a:p>
        </p:txBody>
      </p:sp>
      <p:sp>
        <p:nvSpPr>
          <p:cNvPr id="11" name="Tekstvak 10">
            <a:extLst>
              <a:ext uri="{FF2B5EF4-FFF2-40B4-BE49-F238E27FC236}">
                <a16:creationId xmlns:a16="http://schemas.microsoft.com/office/drawing/2014/main" id="{B5DDCCFF-B71A-30B8-550A-13320D6707BF}"/>
              </a:ext>
            </a:extLst>
          </p:cNvPr>
          <p:cNvSpPr txBox="1"/>
          <p:nvPr/>
        </p:nvSpPr>
        <p:spPr>
          <a:xfrm>
            <a:off x="778284" y="946010"/>
            <a:ext cx="10214212" cy="430887"/>
          </a:xfrm>
          <a:prstGeom prst="rect">
            <a:avLst/>
          </a:prstGeom>
          <a:noFill/>
        </p:spPr>
        <p:txBody>
          <a:bodyPr wrap="square">
            <a:spAutoFit/>
          </a:bodyPr>
          <a:lstStyle/>
          <a:p>
            <a:r>
              <a:rPr lang="nl-NL" sz="2200">
                <a:solidFill>
                  <a:schemeClr val="accent2"/>
                </a:solidFill>
                <a:latin typeface="Calibri Light" panose="020F0302020204030204" pitchFamily="34" charset="0"/>
                <a:cs typeface="Calibri Light" panose="020F0302020204030204" pitchFamily="34" charset="0"/>
              </a:rPr>
              <a:t>Implementatie kwaliteitsstandaard &amp; drie informatiestandaarden binnen de totale keten</a:t>
            </a:r>
            <a:endParaRPr lang="nl-NL" sz="2200">
              <a:solidFill>
                <a:schemeClr val="accent2"/>
              </a:solidFill>
            </a:endParaRPr>
          </a:p>
        </p:txBody>
      </p:sp>
    </p:spTree>
    <p:extLst>
      <p:ext uri="{BB962C8B-B14F-4D97-AF65-F5344CB8AC3E}">
        <p14:creationId xmlns:p14="http://schemas.microsoft.com/office/powerpoint/2010/main" val="11911838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mph" presetSubtype="0" nodeType="clickEffect">
                                  <p:stCondLst>
                                    <p:cond delay="0"/>
                                  </p:stCondLst>
                                  <p:childTnLst>
                                    <p:set>
                                      <p:cBhvr>
                                        <p:cTn id="6" dur="indefinite"/>
                                        <p:tgtEl>
                                          <p:spTgt spid="9"/>
                                        </p:tgtEl>
                                        <p:attrNameLst>
                                          <p:attrName>style.opacity</p:attrName>
                                        </p:attrNameLst>
                                      </p:cBhvr>
                                      <p:to>
                                        <p:strVal val="0.25"/>
                                      </p:to>
                                    </p:set>
                                    <p:animEffect filter="image" prLst="opacity: 0.25">
                                      <p:cBhvr rctx="IE">
                                        <p:cTn id="7" dur="indefinite"/>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462794-081F-7794-F4ED-F79DA08434E9}"/>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24B29660-FFCB-6A46-3045-CDC9C6454D35}"/>
              </a:ext>
            </a:extLst>
          </p:cNvPr>
          <p:cNvSpPr>
            <a:spLocks noGrp="1"/>
          </p:cNvSpPr>
          <p:nvPr>
            <p:ph type="title"/>
          </p:nvPr>
        </p:nvSpPr>
        <p:spPr/>
        <p:txBody>
          <a:bodyPr/>
          <a:lstStyle/>
          <a:p>
            <a:r>
              <a:rPr lang="nl-NL"/>
              <a:t>Knelpunt gegevensuitwisseling</a:t>
            </a:r>
          </a:p>
        </p:txBody>
      </p:sp>
      <p:sp>
        <p:nvSpPr>
          <p:cNvPr id="74" name="Tekstvak 73">
            <a:extLst>
              <a:ext uri="{FF2B5EF4-FFF2-40B4-BE49-F238E27FC236}">
                <a16:creationId xmlns:a16="http://schemas.microsoft.com/office/drawing/2014/main" id="{2F2CB26B-E8A5-6151-09F5-B7A1CE640EBD}"/>
              </a:ext>
            </a:extLst>
          </p:cNvPr>
          <p:cNvSpPr txBox="1"/>
          <p:nvPr/>
        </p:nvSpPr>
        <p:spPr>
          <a:xfrm>
            <a:off x="467053" y="6458778"/>
            <a:ext cx="2924610" cy="169277"/>
          </a:xfrm>
          <a:prstGeom prst="rect">
            <a:avLst/>
          </a:prstGeom>
          <a:noFill/>
        </p:spPr>
        <p:txBody>
          <a:bodyPr wrap="square" lIns="0" tIns="0" rIns="0" bIns="0" rtlCol="0">
            <a:spAutoFit/>
          </a:bodyPr>
          <a:lstStyle/>
          <a:p>
            <a:pPr algn="l"/>
            <a:r>
              <a:rPr lang="nl-NL" sz="1100" i="1">
                <a:solidFill>
                  <a:schemeClr val="tx2"/>
                </a:solidFill>
              </a:rPr>
              <a:t>Dit zijn slechts voorbeelden van mogelijke situaties</a:t>
            </a:r>
          </a:p>
        </p:txBody>
      </p:sp>
      <p:grpSp>
        <p:nvGrpSpPr>
          <p:cNvPr id="32" name="Groep 31">
            <a:extLst>
              <a:ext uri="{FF2B5EF4-FFF2-40B4-BE49-F238E27FC236}">
                <a16:creationId xmlns:a16="http://schemas.microsoft.com/office/drawing/2014/main" id="{B6E03C1C-6D5D-F1BF-AF9E-684CEBCE9702}"/>
              </a:ext>
            </a:extLst>
          </p:cNvPr>
          <p:cNvGrpSpPr/>
          <p:nvPr/>
        </p:nvGrpSpPr>
        <p:grpSpPr>
          <a:xfrm>
            <a:off x="1115664" y="1282701"/>
            <a:ext cx="9962260" cy="4402666"/>
            <a:chOff x="1981610" y="2034089"/>
            <a:chExt cx="8262033" cy="3651277"/>
          </a:xfrm>
        </p:grpSpPr>
        <p:grpSp>
          <p:nvGrpSpPr>
            <p:cNvPr id="75" name="Groep 74">
              <a:extLst>
                <a:ext uri="{FF2B5EF4-FFF2-40B4-BE49-F238E27FC236}">
                  <a16:creationId xmlns:a16="http://schemas.microsoft.com/office/drawing/2014/main" id="{90D82935-529D-8E84-989C-FA967F0DB0AC}"/>
                </a:ext>
              </a:extLst>
            </p:cNvPr>
            <p:cNvGrpSpPr/>
            <p:nvPr/>
          </p:nvGrpSpPr>
          <p:grpSpPr>
            <a:xfrm>
              <a:off x="6466243" y="5050236"/>
              <a:ext cx="1541485" cy="218071"/>
              <a:chOff x="8212203" y="5453263"/>
              <a:chExt cx="1783080" cy="252249"/>
            </a:xfrm>
          </p:grpSpPr>
          <p:cxnSp>
            <p:nvCxnSpPr>
              <p:cNvPr id="391" name="Rechte verbindingslijn 390">
                <a:extLst>
                  <a:ext uri="{FF2B5EF4-FFF2-40B4-BE49-F238E27FC236}">
                    <a16:creationId xmlns:a16="http://schemas.microsoft.com/office/drawing/2014/main" id="{34035E8B-4C9A-85C7-2A2D-A72242E24A41}"/>
                  </a:ext>
                </a:extLst>
              </p:cNvPr>
              <p:cNvCxnSpPr>
                <a:cxnSpLocks/>
              </p:cNvCxnSpPr>
              <p:nvPr/>
            </p:nvCxnSpPr>
            <p:spPr>
              <a:xfrm>
                <a:off x="8212203" y="5576956"/>
                <a:ext cx="1783080"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92" name="Groep 391">
                <a:extLst>
                  <a:ext uri="{FF2B5EF4-FFF2-40B4-BE49-F238E27FC236}">
                    <a16:creationId xmlns:a16="http://schemas.microsoft.com/office/drawing/2014/main" id="{7D1D254A-AD7B-1117-8126-A413A19BE2E2}"/>
                  </a:ext>
                </a:extLst>
              </p:cNvPr>
              <p:cNvGrpSpPr/>
              <p:nvPr/>
            </p:nvGrpSpPr>
            <p:grpSpPr>
              <a:xfrm>
                <a:off x="8989881" y="5453263"/>
                <a:ext cx="252249" cy="252249"/>
                <a:chOff x="10150162" y="4800904"/>
                <a:chExt cx="94855" cy="94855"/>
              </a:xfrm>
            </p:grpSpPr>
            <p:sp>
              <p:nvSpPr>
                <p:cNvPr id="393" name="Vrije vorm 392">
                  <a:extLst>
                    <a:ext uri="{FF2B5EF4-FFF2-40B4-BE49-F238E27FC236}">
                      <a16:creationId xmlns:a16="http://schemas.microsoft.com/office/drawing/2014/main" id="{16CE106C-5A33-D256-ECE4-A66E539B77AB}"/>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94" name="Vrije vorm 393">
                  <a:extLst>
                    <a:ext uri="{FF2B5EF4-FFF2-40B4-BE49-F238E27FC236}">
                      <a16:creationId xmlns:a16="http://schemas.microsoft.com/office/drawing/2014/main" id="{CA7CF02F-6B61-E9FC-49AC-6FBFA58AA544}"/>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94" name="Groep 93">
              <a:extLst>
                <a:ext uri="{FF2B5EF4-FFF2-40B4-BE49-F238E27FC236}">
                  <a16:creationId xmlns:a16="http://schemas.microsoft.com/office/drawing/2014/main" id="{7877CF6F-52D5-EC95-B8BA-CED46542393B}"/>
                </a:ext>
              </a:extLst>
            </p:cNvPr>
            <p:cNvGrpSpPr/>
            <p:nvPr/>
          </p:nvGrpSpPr>
          <p:grpSpPr>
            <a:xfrm rot="5400000">
              <a:off x="4478875" y="4521342"/>
              <a:ext cx="218854" cy="1275858"/>
              <a:chOff x="7853273" y="4050405"/>
              <a:chExt cx="253155" cy="1475822"/>
            </a:xfrm>
          </p:grpSpPr>
          <p:cxnSp>
            <p:nvCxnSpPr>
              <p:cNvPr id="386" name="Rechte verbindingslijn 385">
                <a:extLst>
                  <a:ext uri="{FF2B5EF4-FFF2-40B4-BE49-F238E27FC236}">
                    <a16:creationId xmlns:a16="http://schemas.microsoft.com/office/drawing/2014/main" id="{E6854420-F0D7-C843-3FEC-C4D83E85604B}"/>
                  </a:ext>
                </a:extLst>
              </p:cNvPr>
              <p:cNvCxnSpPr>
                <a:cxnSpLocks/>
              </p:cNvCxnSpPr>
              <p:nvPr/>
            </p:nvCxnSpPr>
            <p:spPr>
              <a:xfrm>
                <a:off x="7977338" y="4050405"/>
                <a:ext cx="0" cy="1475822"/>
              </a:xfrm>
              <a:prstGeom prst="line">
                <a:avLst/>
              </a:prstGeom>
              <a:ln w="12700">
                <a:gradFill>
                  <a:gsLst>
                    <a:gs pos="0">
                      <a:schemeClr val="bg1">
                        <a:alpha val="66000"/>
                      </a:schemeClr>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87" name="Groep 386">
                <a:extLst>
                  <a:ext uri="{FF2B5EF4-FFF2-40B4-BE49-F238E27FC236}">
                    <a16:creationId xmlns:a16="http://schemas.microsoft.com/office/drawing/2014/main" id="{841FE369-B658-A7DC-8017-98AA31C4D8C1}"/>
                  </a:ext>
                </a:extLst>
              </p:cNvPr>
              <p:cNvGrpSpPr/>
              <p:nvPr/>
            </p:nvGrpSpPr>
            <p:grpSpPr>
              <a:xfrm>
                <a:off x="7853273" y="4178169"/>
                <a:ext cx="253155" cy="253155"/>
                <a:chOff x="6047952" y="3051425"/>
                <a:chExt cx="520832" cy="520832"/>
              </a:xfrm>
            </p:grpSpPr>
            <p:sp>
              <p:nvSpPr>
                <p:cNvPr id="389" name="Vrije vorm 388">
                  <a:extLst>
                    <a:ext uri="{FF2B5EF4-FFF2-40B4-BE49-F238E27FC236}">
                      <a16:creationId xmlns:a16="http://schemas.microsoft.com/office/drawing/2014/main" id="{386F05B2-1D8B-827D-2100-A13368D12737}"/>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90" name="Vrije vorm 389">
                  <a:extLst>
                    <a:ext uri="{FF2B5EF4-FFF2-40B4-BE49-F238E27FC236}">
                      <a16:creationId xmlns:a16="http://schemas.microsoft.com/office/drawing/2014/main" id="{35FC8BA1-6815-8B1D-1284-BF4990EB6DCB}"/>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95" name="Groep 94">
              <a:extLst>
                <a:ext uri="{FF2B5EF4-FFF2-40B4-BE49-F238E27FC236}">
                  <a16:creationId xmlns:a16="http://schemas.microsoft.com/office/drawing/2014/main" id="{5183ADA3-66A6-B1B8-3848-1AE2CA6F430E}"/>
                </a:ext>
              </a:extLst>
            </p:cNvPr>
            <p:cNvGrpSpPr/>
            <p:nvPr/>
          </p:nvGrpSpPr>
          <p:grpSpPr>
            <a:xfrm rot="2640000">
              <a:off x="4399855" y="3138336"/>
              <a:ext cx="1675542" cy="1747749"/>
              <a:chOff x="9315067" y="3115085"/>
              <a:chExt cx="1938148" cy="2021672"/>
            </a:xfrm>
          </p:grpSpPr>
          <p:cxnSp>
            <p:nvCxnSpPr>
              <p:cNvPr id="370" name="Rechte verbindingslijn 369">
                <a:extLst>
                  <a:ext uri="{FF2B5EF4-FFF2-40B4-BE49-F238E27FC236}">
                    <a16:creationId xmlns:a16="http://schemas.microsoft.com/office/drawing/2014/main" id="{7E6CFAF4-C98E-16A5-75A7-05654FB1D921}"/>
                  </a:ext>
                </a:extLst>
              </p:cNvPr>
              <p:cNvCxnSpPr>
                <a:cxnSpLocks/>
                <a:stCxn id="285" idx="4"/>
              </p:cNvCxnSpPr>
              <p:nvPr/>
            </p:nvCxnSpPr>
            <p:spPr>
              <a:xfrm rot="18812448" flipH="1">
                <a:off x="9273305" y="3156847"/>
                <a:ext cx="2021672" cy="1938148"/>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71" name="Groep 370">
                <a:extLst>
                  <a:ext uri="{FF2B5EF4-FFF2-40B4-BE49-F238E27FC236}">
                    <a16:creationId xmlns:a16="http://schemas.microsoft.com/office/drawing/2014/main" id="{1F55E08C-52B0-EF01-31B8-FE3F32AFB0E9}"/>
                  </a:ext>
                </a:extLst>
              </p:cNvPr>
              <p:cNvGrpSpPr/>
              <p:nvPr/>
            </p:nvGrpSpPr>
            <p:grpSpPr>
              <a:xfrm>
                <a:off x="10161157" y="4179075"/>
                <a:ext cx="252249" cy="252249"/>
                <a:chOff x="10150162" y="4800904"/>
                <a:chExt cx="94855" cy="94855"/>
              </a:xfrm>
            </p:grpSpPr>
            <p:sp>
              <p:nvSpPr>
                <p:cNvPr id="372" name="Vrije vorm 371">
                  <a:extLst>
                    <a:ext uri="{FF2B5EF4-FFF2-40B4-BE49-F238E27FC236}">
                      <a16:creationId xmlns:a16="http://schemas.microsoft.com/office/drawing/2014/main" id="{8210FF38-D53E-E934-3A36-69BC5E995C80}"/>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73" name="Vrije vorm 372">
                  <a:extLst>
                    <a:ext uri="{FF2B5EF4-FFF2-40B4-BE49-F238E27FC236}">
                      <a16:creationId xmlns:a16="http://schemas.microsoft.com/office/drawing/2014/main" id="{7E8126AD-3353-418E-D65D-06D8BCE3F406}"/>
                    </a:ext>
                  </a:extLst>
                </p:cNvPr>
                <p:cNvSpPr/>
                <p:nvPr/>
              </p:nvSpPr>
              <p:spPr>
                <a:xfrm rot="18960000">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96" name="Groep 95">
              <a:extLst>
                <a:ext uri="{FF2B5EF4-FFF2-40B4-BE49-F238E27FC236}">
                  <a16:creationId xmlns:a16="http://schemas.microsoft.com/office/drawing/2014/main" id="{82E05A5C-61D9-487D-4E3A-4EEB7D4B8AB7}"/>
                </a:ext>
              </a:extLst>
            </p:cNvPr>
            <p:cNvGrpSpPr/>
            <p:nvPr/>
          </p:nvGrpSpPr>
          <p:grpSpPr>
            <a:xfrm>
              <a:off x="3906378" y="3032750"/>
              <a:ext cx="218071" cy="2072904"/>
              <a:chOff x="10161157" y="3128439"/>
              <a:chExt cx="252249" cy="2397788"/>
            </a:xfrm>
          </p:grpSpPr>
          <p:cxnSp>
            <p:nvCxnSpPr>
              <p:cNvPr id="346" name="Rechte verbindingslijn 345">
                <a:extLst>
                  <a:ext uri="{FF2B5EF4-FFF2-40B4-BE49-F238E27FC236}">
                    <a16:creationId xmlns:a16="http://schemas.microsoft.com/office/drawing/2014/main" id="{277449A4-FA10-B63A-49A7-A5F99CDE32C7}"/>
                  </a:ext>
                </a:extLst>
              </p:cNvPr>
              <p:cNvCxnSpPr/>
              <p:nvPr/>
            </p:nvCxnSpPr>
            <p:spPr>
              <a:xfrm>
                <a:off x="10290271" y="3128439"/>
                <a:ext cx="0" cy="2397788"/>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47" name="Groep 346">
                <a:extLst>
                  <a:ext uri="{FF2B5EF4-FFF2-40B4-BE49-F238E27FC236}">
                    <a16:creationId xmlns:a16="http://schemas.microsoft.com/office/drawing/2014/main" id="{4CE0D795-EE4D-9AA0-BEDB-6028A95C29F8}"/>
                  </a:ext>
                </a:extLst>
              </p:cNvPr>
              <p:cNvGrpSpPr/>
              <p:nvPr/>
            </p:nvGrpSpPr>
            <p:grpSpPr>
              <a:xfrm>
                <a:off x="10161157" y="4179075"/>
                <a:ext cx="252249" cy="252249"/>
                <a:chOff x="10150162" y="4800904"/>
                <a:chExt cx="94855" cy="94855"/>
              </a:xfrm>
            </p:grpSpPr>
            <p:sp>
              <p:nvSpPr>
                <p:cNvPr id="348" name="Vrije vorm 347">
                  <a:extLst>
                    <a:ext uri="{FF2B5EF4-FFF2-40B4-BE49-F238E27FC236}">
                      <a16:creationId xmlns:a16="http://schemas.microsoft.com/office/drawing/2014/main" id="{9AA58CA7-8373-252A-43FA-C14CC1731B7A}"/>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49" name="Vrije vorm 348">
                  <a:extLst>
                    <a:ext uri="{FF2B5EF4-FFF2-40B4-BE49-F238E27FC236}">
                      <a16:creationId xmlns:a16="http://schemas.microsoft.com/office/drawing/2014/main" id="{06B2B27A-A0BB-0786-1DA6-8A81DAF8382C}"/>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97" name="Groep 96">
              <a:extLst>
                <a:ext uri="{FF2B5EF4-FFF2-40B4-BE49-F238E27FC236}">
                  <a16:creationId xmlns:a16="http://schemas.microsoft.com/office/drawing/2014/main" id="{54FA9456-99F4-95B3-B762-D71AB17CBCB2}"/>
                </a:ext>
              </a:extLst>
            </p:cNvPr>
            <p:cNvGrpSpPr/>
            <p:nvPr/>
          </p:nvGrpSpPr>
          <p:grpSpPr>
            <a:xfrm rot="5400000">
              <a:off x="4478875" y="2191311"/>
              <a:ext cx="218854" cy="1275858"/>
              <a:chOff x="7853273" y="4050405"/>
              <a:chExt cx="253155" cy="1475822"/>
            </a:xfrm>
          </p:grpSpPr>
          <p:cxnSp>
            <p:nvCxnSpPr>
              <p:cNvPr id="342" name="Rechte verbindingslijn 341">
                <a:extLst>
                  <a:ext uri="{FF2B5EF4-FFF2-40B4-BE49-F238E27FC236}">
                    <a16:creationId xmlns:a16="http://schemas.microsoft.com/office/drawing/2014/main" id="{FF3EA478-924D-3B65-41E3-71A82BC68FF7}"/>
                  </a:ext>
                </a:extLst>
              </p:cNvPr>
              <p:cNvCxnSpPr>
                <a:cxnSpLocks/>
              </p:cNvCxnSpPr>
              <p:nvPr/>
            </p:nvCxnSpPr>
            <p:spPr>
              <a:xfrm>
                <a:off x="7977338" y="4050405"/>
                <a:ext cx="0" cy="1475822"/>
              </a:xfrm>
              <a:prstGeom prst="line">
                <a:avLst/>
              </a:prstGeom>
              <a:ln w="12700">
                <a:gradFill>
                  <a:gsLst>
                    <a:gs pos="0">
                      <a:schemeClr val="bg1">
                        <a:alpha val="66000"/>
                      </a:schemeClr>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43" name="Groep 342">
                <a:extLst>
                  <a:ext uri="{FF2B5EF4-FFF2-40B4-BE49-F238E27FC236}">
                    <a16:creationId xmlns:a16="http://schemas.microsoft.com/office/drawing/2014/main" id="{EDAC1245-C189-228E-E043-56A469F5FC49}"/>
                  </a:ext>
                </a:extLst>
              </p:cNvPr>
              <p:cNvGrpSpPr/>
              <p:nvPr/>
            </p:nvGrpSpPr>
            <p:grpSpPr>
              <a:xfrm>
                <a:off x="7853273" y="4178169"/>
                <a:ext cx="253155" cy="253155"/>
                <a:chOff x="6047952" y="3051425"/>
                <a:chExt cx="520832" cy="520832"/>
              </a:xfrm>
            </p:grpSpPr>
            <p:sp>
              <p:nvSpPr>
                <p:cNvPr id="344" name="Vrije vorm 343">
                  <a:extLst>
                    <a:ext uri="{FF2B5EF4-FFF2-40B4-BE49-F238E27FC236}">
                      <a16:creationId xmlns:a16="http://schemas.microsoft.com/office/drawing/2014/main" id="{8C0793FA-71FC-54EB-538F-ACB3FB84AB9E}"/>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45" name="Vrije vorm 344">
                  <a:extLst>
                    <a:ext uri="{FF2B5EF4-FFF2-40B4-BE49-F238E27FC236}">
                      <a16:creationId xmlns:a16="http://schemas.microsoft.com/office/drawing/2014/main" id="{5A811CDC-CF1F-D362-3EF6-B3550DEE1F04}"/>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100" name="Groep 99">
              <a:extLst>
                <a:ext uri="{FF2B5EF4-FFF2-40B4-BE49-F238E27FC236}">
                  <a16:creationId xmlns:a16="http://schemas.microsoft.com/office/drawing/2014/main" id="{251FAFB1-3820-8B69-8DE7-29848446608E}"/>
                </a:ext>
              </a:extLst>
            </p:cNvPr>
            <p:cNvGrpSpPr/>
            <p:nvPr/>
          </p:nvGrpSpPr>
          <p:grpSpPr>
            <a:xfrm>
              <a:off x="6537389" y="2654036"/>
              <a:ext cx="1731206" cy="218071"/>
              <a:chOff x="8294499" y="2690370"/>
              <a:chExt cx="2002536" cy="252249"/>
            </a:xfrm>
          </p:grpSpPr>
          <p:cxnSp>
            <p:nvCxnSpPr>
              <p:cNvPr id="338" name="Rechte verbindingslijn 337">
                <a:extLst>
                  <a:ext uri="{FF2B5EF4-FFF2-40B4-BE49-F238E27FC236}">
                    <a16:creationId xmlns:a16="http://schemas.microsoft.com/office/drawing/2014/main" id="{098E01E2-8B66-0C84-936F-2CD66E20E699}"/>
                  </a:ext>
                </a:extLst>
              </p:cNvPr>
              <p:cNvCxnSpPr>
                <a:cxnSpLocks/>
              </p:cNvCxnSpPr>
              <p:nvPr/>
            </p:nvCxnSpPr>
            <p:spPr>
              <a:xfrm>
                <a:off x="8294499" y="2815468"/>
                <a:ext cx="2002536"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39" name="Groep 338">
                <a:extLst>
                  <a:ext uri="{FF2B5EF4-FFF2-40B4-BE49-F238E27FC236}">
                    <a16:creationId xmlns:a16="http://schemas.microsoft.com/office/drawing/2014/main" id="{6D37B307-D141-F493-66D8-87DA8C29BBE1}"/>
                  </a:ext>
                </a:extLst>
              </p:cNvPr>
              <p:cNvGrpSpPr/>
              <p:nvPr/>
            </p:nvGrpSpPr>
            <p:grpSpPr>
              <a:xfrm>
                <a:off x="8989883" y="2690370"/>
                <a:ext cx="252249" cy="252249"/>
                <a:chOff x="10150162" y="4800904"/>
                <a:chExt cx="94855" cy="94855"/>
              </a:xfrm>
            </p:grpSpPr>
            <p:sp>
              <p:nvSpPr>
                <p:cNvPr id="340" name="Vrije vorm 339">
                  <a:extLst>
                    <a:ext uri="{FF2B5EF4-FFF2-40B4-BE49-F238E27FC236}">
                      <a16:creationId xmlns:a16="http://schemas.microsoft.com/office/drawing/2014/main" id="{02CDC8C5-5B97-B13A-C378-CDAD7D032736}"/>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41" name="Vrije vorm 340">
                  <a:extLst>
                    <a:ext uri="{FF2B5EF4-FFF2-40B4-BE49-F238E27FC236}">
                      <a16:creationId xmlns:a16="http://schemas.microsoft.com/office/drawing/2014/main" id="{0A8F9239-2715-CFE2-0062-A85FD3DCFDC2}"/>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108" name="Groep 107">
              <a:extLst>
                <a:ext uri="{FF2B5EF4-FFF2-40B4-BE49-F238E27FC236}">
                  <a16:creationId xmlns:a16="http://schemas.microsoft.com/office/drawing/2014/main" id="{C1A6D256-83EC-2508-3E15-00E2C1735201}"/>
                </a:ext>
              </a:extLst>
            </p:cNvPr>
            <p:cNvGrpSpPr/>
            <p:nvPr/>
          </p:nvGrpSpPr>
          <p:grpSpPr>
            <a:xfrm>
              <a:off x="6155946" y="3829796"/>
              <a:ext cx="218854" cy="1275858"/>
              <a:chOff x="7853273" y="4050405"/>
              <a:chExt cx="253155" cy="1475822"/>
            </a:xfrm>
          </p:grpSpPr>
          <p:cxnSp>
            <p:nvCxnSpPr>
              <p:cNvPr id="334" name="Rechte verbindingslijn 333">
                <a:extLst>
                  <a:ext uri="{FF2B5EF4-FFF2-40B4-BE49-F238E27FC236}">
                    <a16:creationId xmlns:a16="http://schemas.microsoft.com/office/drawing/2014/main" id="{65E69252-10BA-4724-BC60-B7C92F3F959F}"/>
                  </a:ext>
                </a:extLst>
              </p:cNvPr>
              <p:cNvCxnSpPr>
                <a:cxnSpLocks/>
              </p:cNvCxnSpPr>
              <p:nvPr/>
            </p:nvCxnSpPr>
            <p:spPr>
              <a:xfrm>
                <a:off x="7977338" y="4050405"/>
                <a:ext cx="0" cy="1475822"/>
              </a:xfrm>
              <a:prstGeom prst="line">
                <a:avLst/>
              </a:prstGeom>
              <a:ln w="12700">
                <a:gradFill>
                  <a:gsLst>
                    <a:gs pos="0">
                      <a:schemeClr val="bg1">
                        <a:alpha val="66000"/>
                      </a:schemeClr>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35" name="Groep 334">
                <a:extLst>
                  <a:ext uri="{FF2B5EF4-FFF2-40B4-BE49-F238E27FC236}">
                    <a16:creationId xmlns:a16="http://schemas.microsoft.com/office/drawing/2014/main" id="{03BC8C7F-496F-D9C3-05CA-34E4CC43992D}"/>
                  </a:ext>
                </a:extLst>
              </p:cNvPr>
              <p:cNvGrpSpPr/>
              <p:nvPr/>
            </p:nvGrpSpPr>
            <p:grpSpPr>
              <a:xfrm>
                <a:off x="7853273" y="4178169"/>
                <a:ext cx="253155" cy="253155"/>
                <a:chOff x="6047952" y="3051425"/>
                <a:chExt cx="520832" cy="520832"/>
              </a:xfrm>
            </p:grpSpPr>
            <p:sp>
              <p:nvSpPr>
                <p:cNvPr id="336" name="Vrije vorm 335">
                  <a:extLst>
                    <a:ext uri="{FF2B5EF4-FFF2-40B4-BE49-F238E27FC236}">
                      <a16:creationId xmlns:a16="http://schemas.microsoft.com/office/drawing/2014/main" id="{00F9F4A4-3542-2E47-3F7A-1FC23D968987}"/>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37" name="Vrije vorm 336">
                  <a:extLst>
                    <a:ext uri="{FF2B5EF4-FFF2-40B4-BE49-F238E27FC236}">
                      <a16:creationId xmlns:a16="http://schemas.microsoft.com/office/drawing/2014/main" id="{72B8CA7C-CFBB-1DD6-A9C4-A11FC03572AA}"/>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109" name="Groep 108">
              <a:extLst>
                <a:ext uri="{FF2B5EF4-FFF2-40B4-BE49-F238E27FC236}">
                  <a16:creationId xmlns:a16="http://schemas.microsoft.com/office/drawing/2014/main" id="{1961FCD1-686B-A4BE-6A4D-FB5D4BEB6705}"/>
                </a:ext>
              </a:extLst>
            </p:cNvPr>
            <p:cNvGrpSpPr/>
            <p:nvPr/>
          </p:nvGrpSpPr>
          <p:grpSpPr>
            <a:xfrm>
              <a:off x="7423271" y="4159103"/>
              <a:ext cx="813566" cy="967472"/>
              <a:chOff x="9319225" y="4431324"/>
              <a:chExt cx="941075" cy="1119103"/>
            </a:xfrm>
          </p:grpSpPr>
          <p:cxnSp>
            <p:nvCxnSpPr>
              <p:cNvPr id="330" name="Rechte verbindingslijn 329">
                <a:extLst>
                  <a:ext uri="{FF2B5EF4-FFF2-40B4-BE49-F238E27FC236}">
                    <a16:creationId xmlns:a16="http://schemas.microsoft.com/office/drawing/2014/main" id="{A48020E5-9829-7DD6-7AC3-03132A3C0D4C}"/>
                  </a:ext>
                </a:extLst>
              </p:cNvPr>
              <p:cNvCxnSpPr>
                <a:cxnSpLocks/>
              </p:cNvCxnSpPr>
              <p:nvPr/>
            </p:nvCxnSpPr>
            <p:spPr>
              <a:xfrm flipH="1" flipV="1">
                <a:off x="9319225" y="4431324"/>
                <a:ext cx="941075" cy="1119103"/>
              </a:xfrm>
              <a:prstGeom prst="line">
                <a:avLst/>
              </a:prstGeom>
              <a:ln w="12700">
                <a:gradFill>
                  <a:gsLst>
                    <a:gs pos="0">
                      <a:schemeClr val="accent2"/>
                    </a:gs>
                    <a:gs pos="88000">
                      <a:schemeClr val="bg1">
                        <a:alpha val="26634"/>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31" name="Groep 330">
                <a:extLst>
                  <a:ext uri="{FF2B5EF4-FFF2-40B4-BE49-F238E27FC236}">
                    <a16:creationId xmlns:a16="http://schemas.microsoft.com/office/drawing/2014/main" id="{8EE637BC-89E2-29C0-ACD9-877B79340405}"/>
                  </a:ext>
                </a:extLst>
              </p:cNvPr>
              <p:cNvGrpSpPr/>
              <p:nvPr/>
            </p:nvGrpSpPr>
            <p:grpSpPr>
              <a:xfrm>
                <a:off x="9435113" y="4582328"/>
                <a:ext cx="253155" cy="253155"/>
                <a:chOff x="6047952" y="3051425"/>
                <a:chExt cx="520832" cy="520832"/>
              </a:xfrm>
            </p:grpSpPr>
            <p:sp>
              <p:nvSpPr>
                <p:cNvPr id="332" name="Vrije vorm 331">
                  <a:extLst>
                    <a:ext uri="{FF2B5EF4-FFF2-40B4-BE49-F238E27FC236}">
                      <a16:creationId xmlns:a16="http://schemas.microsoft.com/office/drawing/2014/main" id="{095DA2B7-348F-54F1-4C1D-6B85A6D2C6B7}"/>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33" name="Vrije vorm 332">
                  <a:extLst>
                    <a:ext uri="{FF2B5EF4-FFF2-40B4-BE49-F238E27FC236}">
                      <a16:creationId xmlns:a16="http://schemas.microsoft.com/office/drawing/2014/main" id="{4439A01F-AADF-812F-D001-23D1CE6BD7D6}"/>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110" name="Groep 109">
              <a:extLst>
                <a:ext uri="{FF2B5EF4-FFF2-40B4-BE49-F238E27FC236}">
                  <a16:creationId xmlns:a16="http://schemas.microsoft.com/office/drawing/2014/main" id="{2C66A882-15CE-F8C0-699F-7F8445F94CAB}"/>
                </a:ext>
              </a:extLst>
            </p:cNvPr>
            <p:cNvGrpSpPr/>
            <p:nvPr/>
          </p:nvGrpSpPr>
          <p:grpSpPr>
            <a:xfrm>
              <a:off x="8151127" y="3032750"/>
              <a:ext cx="218071" cy="2072904"/>
              <a:chOff x="10161157" y="3128439"/>
              <a:chExt cx="252249" cy="2397788"/>
            </a:xfrm>
          </p:grpSpPr>
          <p:cxnSp>
            <p:nvCxnSpPr>
              <p:cNvPr id="326" name="Rechte verbindingslijn 325">
                <a:extLst>
                  <a:ext uri="{FF2B5EF4-FFF2-40B4-BE49-F238E27FC236}">
                    <a16:creationId xmlns:a16="http://schemas.microsoft.com/office/drawing/2014/main" id="{C3BEBBCB-96AC-9A2B-517C-A59C70CA7670}"/>
                  </a:ext>
                </a:extLst>
              </p:cNvPr>
              <p:cNvCxnSpPr/>
              <p:nvPr/>
            </p:nvCxnSpPr>
            <p:spPr>
              <a:xfrm>
                <a:off x="10290271" y="3128439"/>
                <a:ext cx="0" cy="2397788"/>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27" name="Groep 326">
                <a:extLst>
                  <a:ext uri="{FF2B5EF4-FFF2-40B4-BE49-F238E27FC236}">
                    <a16:creationId xmlns:a16="http://schemas.microsoft.com/office/drawing/2014/main" id="{AECEA78C-8ECB-28D6-4D89-D9A799B0F950}"/>
                  </a:ext>
                </a:extLst>
              </p:cNvPr>
              <p:cNvGrpSpPr/>
              <p:nvPr/>
            </p:nvGrpSpPr>
            <p:grpSpPr>
              <a:xfrm>
                <a:off x="10161157" y="4179075"/>
                <a:ext cx="252249" cy="252249"/>
                <a:chOff x="10150162" y="4800904"/>
                <a:chExt cx="94855" cy="94855"/>
              </a:xfrm>
            </p:grpSpPr>
            <p:sp>
              <p:nvSpPr>
                <p:cNvPr id="328" name="Vrije vorm 327">
                  <a:extLst>
                    <a:ext uri="{FF2B5EF4-FFF2-40B4-BE49-F238E27FC236}">
                      <a16:creationId xmlns:a16="http://schemas.microsoft.com/office/drawing/2014/main" id="{DA66FFAE-65AD-D37F-24FB-D85C20A16C5B}"/>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29" name="Vrije vorm 328">
                  <a:extLst>
                    <a:ext uri="{FF2B5EF4-FFF2-40B4-BE49-F238E27FC236}">
                      <a16:creationId xmlns:a16="http://schemas.microsoft.com/office/drawing/2014/main" id="{C086106C-6EB2-9A3F-78E1-3D06A982B7B3}"/>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111" name="Groep 110">
              <a:extLst>
                <a:ext uri="{FF2B5EF4-FFF2-40B4-BE49-F238E27FC236}">
                  <a16:creationId xmlns:a16="http://schemas.microsoft.com/office/drawing/2014/main" id="{D4C24C73-6EC6-41BE-DAD8-AE28D29D855B}"/>
                </a:ext>
              </a:extLst>
            </p:cNvPr>
            <p:cNvGrpSpPr/>
            <p:nvPr/>
          </p:nvGrpSpPr>
          <p:grpSpPr>
            <a:xfrm>
              <a:off x="7471057" y="2765589"/>
              <a:ext cx="836282" cy="925778"/>
              <a:chOff x="9374500" y="2819406"/>
              <a:chExt cx="967351" cy="1070874"/>
            </a:xfrm>
          </p:grpSpPr>
          <p:cxnSp>
            <p:nvCxnSpPr>
              <p:cNvPr id="322" name="Rechte verbindingslijn 321">
                <a:extLst>
                  <a:ext uri="{FF2B5EF4-FFF2-40B4-BE49-F238E27FC236}">
                    <a16:creationId xmlns:a16="http://schemas.microsoft.com/office/drawing/2014/main" id="{CDCAF36B-A1DD-801C-CD32-9B9BE6A09506}"/>
                  </a:ext>
                </a:extLst>
              </p:cNvPr>
              <p:cNvCxnSpPr>
                <a:cxnSpLocks/>
                <a:stCxn id="325" idx="1"/>
              </p:cNvCxnSpPr>
              <p:nvPr/>
            </p:nvCxnSpPr>
            <p:spPr>
              <a:xfrm flipV="1">
                <a:off x="9533595" y="2819406"/>
                <a:ext cx="808256" cy="898134"/>
              </a:xfrm>
              <a:prstGeom prst="line">
                <a:avLst/>
              </a:prstGeom>
              <a:ln w="12700">
                <a:gradFill>
                  <a:gsLst>
                    <a:gs pos="0">
                      <a:schemeClr val="bg1"/>
                    </a:gs>
                    <a:gs pos="74000">
                      <a:schemeClr val="accent2"/>
                    </a:gs>
                    <a:gs pos="83000">
                      <a:schemeClr val="accent2"/>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23" name="Groep 322">
                <a:extLst>
                  <a:ext uri="{FF2B5EF4-FFF2-40B4-BE49-F238E27FC236}">
                    <a16:creationId xmlns:a16="http://schemas.microsoft.com/office/drawing/2014/main" id="{C8D4216E-24C7-E5DC-4628-578281F73039}"/>
                  </a:ext>
                </a:extLst>
              </p:cNvPr>
              <p:cNvGrpSpPr/>
              <p:nvPr/>
            </p:nvGrpSpPr>
            <p:grpSpPr>
              <a:xfrm>
                <a:off x="9374500" y="3637125"/>
                <a:ext cx="253155" cy="253155"/>
                <a:chOff x="8005673" y="4330569"/>
                <a:chExt cx="253155" cy="253155"/>
              </a:xfrm>
            </p:grpSpPr>
            <p:sp>
              <p:nvSpPr>
                <p:cNvPr id="324" name="Vrije vorm 323">
                  <a:extLst>
                    <a:ext uri="{FF2B5EF4-FFF2-40B4-BE49-F238E27FC236}">
                      <a16:creationId xmlns:a16="http://schemas.microsoft.com/office/drawing/2014/main" id="{692456C4-BEAB-E1C0-1E54-B1F1B7FD9465}"/>
                    </a:ext>
                  </a:extLst>
                </p:cNvPr>
                <p:cNvSpPr/>
                <p:nvPr/>
              </p:nvSpPr>
              <p:spPr>
                <a:xfrm>
                  <a:off x="8005673" y="4330569"/>
                  <a:ext cx="253155" cy="253155"/>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25" name="Vrije vorm 324">
                  <a:extLst>
                    <a:ext uri="{FF2B5EF4-FFF2-40B4-BE49-F238E27FC236}">
                      <a16:creationId xmlns:a16="http://schemas.microsoft.com/office/drawing/2014/main" id="{B96F4563-7B0F-1335-5066-83B106D807A5}"/>
                    </a:ext>
                  </a:extLst>
                </p:cNvPr>
                <p:cNvSpPr/>
                <p:nvPr/>
              </p:nvSpPr>
              <p:spPr>
                <a:xfrm>
                  <a:off x="8083262" y="4408158"/>
                  <a:ext cx="97977" cy="97977"/>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112" name="Groep 111">
              <a:extLst>
                <a:ext uri="{FF2B5EF4-FFF2-40B4-BE49-F238E27FC236}">
                  <a16:creationId xmlns:a16="http://schemas.microsoft.com/office/drawing/2014/main" id="{DD57489A-9FC2-93EE-BB11-7627A93D2B39}"/>
                </a:ext>
              </a:extLst>
            </p:cNvPr>
            <p:cNvGrpSpPr/>
            <p:nvPr/>
          </p:nvGrpSpPr>
          <p:grpSpPr>
            <a:xfrm>
              <a:off x="5429688" y="4846410"/>
              <a:ext cx="1266537" cy="730278"/>
              <a:chOff x="4135751" y="4843518"/>
              <a:chExt cx="1266537" cy="730278"/>
            </a:xfrm>
          </p:grpSpPr>
          <p:grpSp>
            <p:nvGrpSpPr>
              <p:cNvPr id="302" name="Graphic 18">
                <a:extLst>
                  <a:ext uri="{FF2B5EF4-FFF2-40B4-BE49-F238E27FC236}">
                    <a16:creationId xmlns:a16="http://schemas.microsoft.com/office/drawing/2014/main" id="{591E428A-68B2-73A3-BE4B-173F36CB901D}"/>
                  </a:ext>
                </a:extLst>
              </p:cNvPr>
              <p:cNvGrpSpPr/>
              <p:nvPr/>
            </p:nvGrpSpPr>
            <p:grpSpPr>
              <a:xfrm>
                <a:off x="4135751" y="5096374"/>
                <a:ext cx="1266537" cy="477422"/>
                <a:chOff x="6612869" y="5518837"/>
                <a:chExt cx="1465040" cy="552248"/>
              </a:xfrm>
            </p:grpSpPr>
            <p:sp>
              <p:nvSpPr>
                <p:cNvPr id="316" name="Vrije vorm 315">
                  <a:extLst>
                    <a:ext uri="{FF2B5EF4-FFF2-40B4-BE49-F238E27FC236}">
                      <a16:creationId xmlns:a16="http://schemas.microsoft.com/office/drawing/2014/main" id="{96FC27A8-4ECE-2F30-A5E8-7D54DBE14EDB}"/>
                    </a:ext>
                  </a:extLst>
                </p:cNvPr>
                <p:cNvSpPr/>
                <p:nvPr/>
              </p:nvSpPr>
              <p:spPr>
                <a:xfrm>
                  <a:off x="6631082" y="5537671"/>
                  <a:ext cx="1428612" cy="533414"/>
                </a:xfrm>
                <a:custGeom>
                  <a:avLst/>
                  <a:gdLst>
                    <a:gd name="connsiteX0" fmla="*/ 0 w 1428612"/>
                    <a:gd name="connsiteY0" fmla="*/ 0 h 533414"/>
                    <a:gd name="connsiteX1" fmla="*/ 1428613 w 1428612"/>
                    <a:gd name="connsiteY1" fmla="*/ 0 h 533414"/>
                    <a:gd name="connsiteX2" fmla="*/ 1428613 w 1428612"/>
                    <a:gd name="connsiteY2" fmla="*/ 533414 h 533414"/>
                    <a:gd name="connsiteX3" fmla="*/ 0 w 1428612"/>
                    <a:gd name="connsiteY3" fmla="*/ 533414 h 533414"/>
                  </a:gdLst>
                  <a:ahLst/>
                  <a:cxnLst>
                    <a:cxn ang="0">
                      <a:pos x="connsiteX0" y="connsiteY0"/>
                    </a:cxn>
                    <a:cxn ang="0">
                      <a:pos x="connsiteX1" y="connsiteY1"/>
                    </a:cxn>
                    <a:cxn ang="0">
                      <a:pos x="connsiteX2" y="connsiteY2"/>
                    </a:cxn>
                    <a:cxn ang="0">
                      <a:pos x="connsiteX3" y="connsiteY3"/>
                    </a:cxn>
                  </a:cxnLst>
                  <a:rect l="l" t="t" r="r" b="b"/>
                  <a:pathLst>
                    <a:path w="1428612" h="533414">
                      <a:moveTo>
                        <a:pt x="0" y="0"/>
                      </a:moveTo>
                      <a:lnTo>
                        <a:pt x="1428613" y="0"/>
                      </a:lnTo>
                      <a:lnTo>
                        <a:pt x="1428613" y="533414"/>
                      </a:lnTo>
                      <a:lnTo>
                        <a:pt x="0" y="533414"/>
                      </a:lnTo>
                      <a:close/>
                    </a:path>
                  </a:pathLst>
                </a:custGeom>
                <a:solidFill>
                  <a:srgbClr val="51BBC7"/>
                </a:solidFill>
                <a:ln w="0" cap="flat">
                  <a:noFill/>
                  <a:prstDash val="solid"/>
                  <a:miter/>
                </a:ln>
              </p:spPr>
              <p:txBody>
                <a:bodyPr rtlCol="0" anchor="ctr"/>
                <a:lstStyle/>
                <a:p>
                  <a:endParaRPr lang="nl-NL"/>
                </a:p>
              </p:txBody>
            </p:sp>
            <p:sp>
              <p:nvSpPr>
                <p:cNvPr id="317" name="Vrije vorm 316">
                  <a:extLst>
                    <a:ext uri="{FF2B5EF4-FFF2-40B4-BE49-F238E27FC236}">
                      <a16:creationId xmlns:a16="http://schemas.microsoft.com/office/drawing/2014/main" id="{B3F6BCF1-1B54-4399-119D-BC832B76252C}"/>
                    </a:ext>
                  </a:extLst>
                </p:cNvPr>
                <p:cNvSpPr/>
                <p:nvPr/>
              </p:nvSpPr>
              <p:spPr>
                <a:xfrm rot="5400000">
                  <a:off x="6898739" y="5726387"/>
                  <a:ext cx="361078" cy="326732"/>
                </a:xfrm>
                <a:custGeom>
                  <a:avLst/>
                  <a:gdLst>
                    <a:gd name="connsiteX0" fmla="*/ 0 w 361078"/>
                    <a:gd name="connsiteY0" fmla="*/ 0 h 326732"/>
                    <a:gd name="connsiteX1" fmla="*/ 361078 w 361078"/>
                    <a:gd name="connsiteY1" fmla="*/ 0 h 326732"/>
                    <a:gd name="connsiteX2" fmla="*/ 361078 w 361078"/>
                    <a:gd name="connsiteY2" fmla="*/ 326733 h 326732"/>
                    <a:gd name="connsiteX3" fmla="*/ 0 w 361078"/>
                    <a:gd name="connsiteY3" fmla="*/ 326733 h 326732"/>
                  </a:gdLst>
                  <a:ahLst/>
                  <a:cxnLst>
                    <a:cxn ang="0">
                      <a:pos x="connsiteX0" y="connsiteY0"/>
                    </a:cxn>
                    <a:cxn ang="0">
                      <a:pos x="connsiteX1" y="connsiteY1"/>
                    </a:cxn>
                    <a:cxn ang="0">
                      <a:pos x="connsiteX2" y="connsiteY2"/>
                    </a:cxn>
                    <a:cxn ang="0">
                      <a:pos x="connsiteX3" y="connsiteY3"/>
                    </a:cxn>
                  </a:cxnLst>
                  <a:rect l="l" t="t" r="r" b="b"/>
                  <a:pathLst>
                    <a:path w="361078" h="326732">
                      <a:moveTo>
                        <a:pt x="0" y="0"/>
                      </a:moveTo>
                      <a:lnTo>
                        <a:pt x="361078" y="0"/>
                      </a:lnTo>
                      <a:lnTo>
                        <a:pt x="361078" y="326733"/>
                      </a:lnTo>
                      <a:lnTo>
                        <a:pt x="0" y="326733"/>
                      </a:lnTo>
                      <a:close/>
                    </a:path>
                  </a:pathLst>
                </a:custGeom>
                <a:solidFill>
                  <a:srgbClr val="AEDDE3"/>
                </a:solidFill>
                <a:ln w="0" cap="flat">
                  <a:noFill/>
                  <a:prstDash val="solid"/>
                  <a:miter/>
                </a:ln>
              </p:spPr>
              <p:txBody>
                <a:bodyPr rtlCol="0" anchor="ctr"/>
                <a:lstStyle/>
                <a:p>
                  <a:endParaRPr lang="nl-NL"/>
                </a:p>
              </p:txBody>
            </p:sp>
            <p:sp>
              <p:nvSpPr>
                <p:cNvPr id="318" name="Vrije vorm 317">
                  <a:extLst>
                    <a:ext uri="{FF2B5EF4-FFF2-40B4-BE49-F238E27FC236}">
                      <a16:creationId xmlns:a16="http://schemas.microsoft.com/office/drawing/2014/main" id="{F86A8E23-AA82-43E7-D4CF-587415B3AC51}"/>
                    </a:ext>
                  </a:extLst>
                </p:cNvPr>
                <p:cNvSpPr/>
                <p:nvPr/>
              </p:nvSpPr>
              <p:spPr>
                <a:xfrm rot="5400000">
                  <a:off x="7386517"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19" name="Vrije vorm 318">
                  <a:extLst>
                    <a:ext uri="{FF2B5EF4-FFF2-40B4-BE49-F238E27FC236}">
                      <a16:creationId xmlns:a16="http://schemas.microsoft.com/office/drawing/2014/main" id="{EFC69FEE-9104-EC8A-93EF-F6524D3ECB6F}"/>
                    </a:ext>
                  </a:extLst>
                </p:cNvPr>
                <p:cNvSpPr/>
                <p:nvPr/>
              </p:nvSpPr>
              <p:spPr>
                <a:xfrm rot="5400000">
                  <a:off x="6625058" y="5714473"/>
                  <a:ext cx="189685" cy="178417"/>
                </a:xfrm>
                <a:custGeom>
                  <a:avLst/>
                  <a:gdLst>
                    <a:gd name="connsiteX0" fmla="*/ 0 w 189685"/>
                    <a:gd name="connsiteY0" fmla="*/ 0 h 178417"/>
                    <a:gd name="connsiteX1" fmla="*/ 189686 w 189685"/>
                    <a:gd name="connsiteY1" fmla="*/ 0 h 178417"/>
                    <a:gd name="connsiteX2" fmla="*/ 189686 w 189685"/>
                    <a:gd name="connsiteY2" fmla="*/ 178418 h 178417"/>
                    <a:gd name="connsiteX3" fmla="*/ 0 w 189685"/>
                    <a:gd name="connsiteY3" fmla="*/ 178418 h 178417"/>
                  </a:gdLst>
                  <a:ahLst/>
                  <a:cxnLst>
                    <a:cxn ang="0">
                      <a:pos x="connsiteX0" y="connsiteY0"/>
                    </a:cxn>
                    <a:cxn ang="0">
                      <a:pos x="connsiteX1" y="connsiteY1"/>
                    </a:cxn>
                    <a:cxn ang="0">
                      <a:pos x="connsiteX2" y="connsiteY2"/>
                    </a:cxn>
                    <a:cxn ang="0">
                      <a:pos x="connsiteX3" y="connsiteY3"/>
                    </a:cxn>
                  </a:cxnLst>
                  <a:rect l="l" t="t" r="r" b="b"/>
                  <a:pathLst>
                    <a:path w="189685" h="178417">
                      <a:moveTo>
                        <a:pt x="0" y="0"/>
                      </a:moveTo>
                      <a:lnTo>
                        <a:pt x="189686" y="0"/>
                      </a:lnTo>
                      <a:lnTo>
                        <a:pt x="189686" y="178418"/>
                      </a:lnTo>
                      <a:lnTo>
                        <a:pt x="0" y="178418"/>
                      </a:lnTo>
                      <a:close/>
                    </a:path>
                  </a:pathLst>
                </a:custGeom>
                <a:solidFill>
                  <a:srgbClr val="E7F3FB"/>
                </a:solidFill>
                <a:ln w="0" cap="flat">
                  <a:noFill/>
                  <a:prstDash val="solid"/>
                  <a:miter/>
                </a:ln>
              </p:spPr>
              <p:txBody>
                <a:bodyPr rtlCol="0" anchor="ctr"/>
                <a:lstStyle/>
                <a:p>
                  <a:endParaRPr lang="nl-NL"/>
                </a:p>
              </p:txBody>
            </p:sp>
            <p:sp>
              <p:nvSpPr>
                <p:cNvPr id="320" name="Vrije vorm 319">
                  <a:extLst>
                    <a:ext uri="{FF2B5EF4-FFF2-40B4-BE49-F238E27FC236}">
                      <a16:creationId xmlns:a16="http://schemas.microsoft.com/office/drawing/2014/main" id="{DF74D685-2626-6F78-9986-16553A96470D}"/>
                    </a:ext>
                  </a:extLst>
                </p:cNvPr>
                <p:cNvSpPr/>
                <p:nvPr/>
              </p:nvSpPr>
              <p:spPr>
                <a:xfrm rot="5400000">
                  <a:off x="7746358"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21" name="Vrije vorm 320">
                  <a:extLst>
                    <a:ext uri="{FF2B5EF4-FFF2-40B4-BE49-F238E27FC236}">
                      <a16:creationId xmlns:a16="http://schemas.microsoft.com/office/drawing/2014/main" id="{BA6104F9-0052-4682-8C7D-A043BF3298E8}"/>
                    </a:ext>
                  </a:extLst>
                </p:cNvPr>
                <p:cNvSpPr/>
                <p:nvPr/>
              </p:nvSpPr>
              <p:spPr>
                <a:xfrm>
                  <a:off x="6612869" y="5518837"/>
                  <a:ext cx="1465040" cy="37667"/>
                </a:xfrm>
                <a:custGeom>
                  <a:avLst/>
                  <a:gdLst>
                    <a:gd name="connsiteX0" fmla="*/ 0 w 1465040"/>
                    <a:gd name="connsiteY0" fmla="*/ 0 h 37667"/>
                    <a:gd name="connsiteX1" fmla="*/ 1465041 w 1465040"/>
                    <a:gd name="connsiteY1" fmla="*/ 0 h 37667"/>
                    <a:gd name="connsiteX2" fmla="*/ 1465041 w 1465040"/>
                    <a:gd name="connsiteY2" fmla="*/ 37668 h 37667"/>
                    <a:gd name="connsiteX3" fmla="*/ 0 w 1465040"/>
                    <a:gd name="connsiteY3" fmla="*/ 37668 h 37667"/>
                  </a:gdLst>
                  <a:ahLst/>
                  <a:cxnLst>
                    <a:cxn ang="0">
                      <a:pos x="connsiteX0" y="connsiteY0"/>
                    </a:cxn>
                    <a:cxn ang="0">
                      <a:pos x="connsiteX1" y="connsiteY1"/>
                    </a:cxn>
                    <a:cxn ang="0">
                      <a:pos x="connsiteX2" y="connsiteY2"/>
                    </a:cxn>
                    <a:cxn ang="0">
                      <a:pos x="connsiteX3" y="connsiteY3"/>
                    </a:cxn>
                  </a:cxnLst>
                  <a:rect l="l" t="t" r="r" b="b"/>
                  <a:pathLst>
                    <a:path w="1465040" h="37667">
                      <a:moveTo>
                        <a:pt x="0" y="0"/>
                      </a:moveTo>
                      <a:lnTo>
                        <a:pt x="1465041" y="0"/>
                      </a:lnTo>
                      <a:lnTo>
                        <a:pt x="1465041" y="37668"/>
                      </a:lnTo>
                      <a:lnTo>
                        <a:pt x="0" y="37668"/>
                      </a:lnTo>
                      <a:close/>
                    </a:path>
                  </a:pathLst>
                </a:custGeom>
                <a:solidFill>
                  <a:srgbClr val="00A9B9"/>
                </a:solidFill>
                <a:ln w="0" cap="flat">
                  <a:noFill/>
                  <a:prstDash val="solid"/>
                  <a:miter/>
                </a:ln>
              </p:spPr>
              <p:txBody>
                <a:bodyPr rtlCol="0" anchor="ctr"/>
                <a:lstStyle/>
                <a:p>
                  <a:endParaRPr lang="nl-NL"/>
                </a:p>
              </p:txBody>
            </p:sp>
          </p:grpSp>
          <p:grpSp>
            <p:nvGrpSpPr>
              <p:cNvPr id="303" name="Groep 302">
                <a:extLst>
                  <a:ext uri="{FF2B5EF4-FFF2-40B4-BE49-F238E27FC236}">
                    <a16:creationId xmlns:a16="http://schemas.microsoft.com/office/drawing/2014/main" id="{B1BB067A-F81B-1D70-C5D0-6847BF624840}"/>
                  </a:ext>
                </a:extLst>
              </p:cNvPr>
              <p:cNvGrpSpPr/>
              <p:nvPr/>
            </p:nvGrpSpPr>
            <p:grpSpPr>
              <a:xfrm>
                <a:off x="4326563" y="4843518"/>
                <a:ext cx="868519" cy="730276"/>
                <a:chOff x="4522150" y="4843518"/>
                <a:chExt cx="868519" cy="730276"/>
              </a:xfrm>
            </p:grpSpPr>
            <p:grpSp>
              <p:nvGrpSpPr>
                <p:cNvPr id="304" name="Groep 303">
                  <a:extLst>
                    <a:ext uri="{FF2B5EF4-FFF2-40B4-BE49-F238E27FC236}">
                      <a16:creationId xmlns:a16="http://schemas.microsoft.com/office/drawing/2014/main" id="{7A755829-4F0B-53CA-6F21-27DED9D10155}"/>
                    </a:ext>
                  </a:extLst>
                </p:cNvPr>
                <p:cNvGrpSpPr/>
                <p:nvPr/>
              </p:nvGrpSpPr>
              <p:grpSpPr>
                <a:xfrm>
                  <a:off x="4522150" y="4843518"/>
                  <a:ext cx="868519" cy="730276"/>
                  <a:chOff x="7460149" y="5226351"/>
                  <a:chExt cx="1004641" cy="844732"/>
                </a:xfrm>
              </p:grpSpPr>
              <p:grpSp>
                <p:nvGrpSpPr>
                  <p:cNvPr id="306" name="Graphic 18">
                    <a:extLst>
                      <a:ext uri="{FF2B5EF4-FFF2-40B4-BE49-F238E27FC236}">
                        <a16:creationId xmlns:a16="http://schemas.microsoft.com/office/drawing/2014/main" id="{9B281BCA-E46E-DAE9-455A-C68B7D2F6B61}"/>
                      </a:ext>
                    </a:extLst>
                  </p:cNvPr>
                  <p:cNvGrpSpPr/>
                  <p:nvPr/>
                </p:nvGrpSpPr>
                <p:grpSpPr>
                  <a:xfrm>
                    <a:off x="7460149" y="5226351"/>
                    <a:ext cx="1004641" cy="844732"/>
                    <a:chOff x="7460149" y="5226351"/>
                    <a:chExt cx="1004641" cy="844732"/>
                  </a:xfrm>
                </p:grpSpPr>
                <p:sp>
                  <p:nvSpPr>
                    <p:cNvPr id="313" name="Vrije vorm 312">
                      <a:extLst>
                        <a:ext uri="{FF2B5EF4-FFF2-40B4-BE49-F238E27FC236}">
                          <a16:creationId xmlns:a16="http://schemas.microsoft.com/office/drawing/2014/main" id="{8AE7B73E-0F54-5441-E118-F486010D1705}"/>
                        </a:ext>
                      </a:extLst>
                    </p:cNvPr>
                    <p:cNvSpPr/>
                    <p:nvPr/>
                  </p:nvSpPr>
                  <p:spPr>
                    <a:xfrm>
                      <a:off x="7460149" y="5226351"/>
                      <a:ext cx="1004641" cy="844732"/>
                    </a:xfrm>
                    <a:custGeom>
                      <a:avLst/>
                      <a:gdLst>
                        <a:gd name="connsiteX0" fmla="*/ 1004641 w 1004641"/>
                        <a:gd name="connsiteY0" fmla="*/ 19675 h 844732"/>
                        <a:gd name="connsiteX1" fmla="*/ 1004641 w 1004641"/>
                        <a:gd name="connsiteY1" fmla="*/ 650210 h 844732"/>
                        <a:gd name="connsiteX2" fmla="*/ 985058 w 1004641"/>
                        <a:gd name="connsiteY2" fmla="*/ 669885 h 844732"/>
                        <a:gd name="connsiteX3" fmla="*/ 600932 w 1004641"/>
                        <a:gd name="connsiteY3" fmla="*/ 669885 h 844732"/>
                        <a:gd name="connsiteX4" fmla="*/ 600932 w 1004641"/>
                        <a:gd name="connsiteY4" fmla="*/ 814718 h 844732"/>
                        <a:gd name="connsiteX5" fmla="*/ 756692 w 1004641"/>
                        <a:gd name="connsiteY5" fmla="*/ 814718 h 844732"/>
                        <a:gd name="connsiteX6" fmla="*/ 786576 w 1004641"/>
                        <a:gd name="connsiteY6" fmla="*/ 844733 h 844732"/>
                        <a:gd name="connsiteX7" fmla="*/ 218065 w 1004641"/>
                        <a:gd name="connsiteY7" fmla="*/ 844733 h 844732"/>
                        <a:gd name="connsiteX8" fmla="*/ 226847 w 1004641"/>
                        <a:gd name="connsiteY8" fmla="*/ 823538 h 844732"/>
                        <a:gd name="connsiteX9" fmla="*/ 247957 w 1004641"/>
                        <a:gd name="connsiteY9" fmla="*/ 814718 h 844732"/>
                        <a:gd name="connsiteX10" fmla="*/ 416038 w 1004641"/>
                        <a:gd name="connsiteY10" fmla="*/ 814718 h 844732"/>
                        <a:gd name="connsiteX11" fmla="*/ 416038 w 1004641"/>
                        <a:gd name="connsiteY11" fmla="*/ 669885 h 844732"/>
                        <a:gd name="connsiteX12" fmla="*/ 19591 w 1004641"/>
                        <a:gd name="connsiteY12" fmla="*/ 669885 h 844732"/>
                        <a:gd name="connsiteX13" fmla="*/ 0 w 1004641"/>
                        <a:gd name="connsiteY13" fmla="*/ 650210 h 844732"/>
                        <a:gd name="connsiteX14" fmla="*/ 0 w 1004641"/>
                        <a:gd name="connsiteY14" fmla="*/ 19675 h 844732"/>
                        <a:gd name="connsiteX15" fmla="*/ 19591 w 1004641"/>
                        <a:gd name="connsiteY15" fmla="*/ 0 h 844732"/>
                        <a:gd name="connsiteX16" fmla="*/ 985058 w 1004641"/>
                        <a:gd name="connsiteY16" fmla="*/ 0 h 844732"/>
                        <a:gd name="connsiteX17" fmla="*/ 1004641 w 1004641"/>
                        <a:gd name="connsiteY17" fmla="*/ 19675 h 84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44732">
                          <a:moveTo>
                            <a:pt x="1004641" y="19675"/>
                          </a:moveTo>
                          <a:lnTo>
                            <a:pt x="1004641" y="650210"/>
                          </a:lnTo>
                          <a:cubicBezTo>
                            <a:pt x="1004641" y="661000"/>
                            <a:pt x="995860" y="669885"/>
                            <a:pt x="985058" y="669885"/>
                          </a:cubicBezTo>
                          <a:lnTo>
                            <a:pt x="600932" y="669885"/>
                          </a:lnTo>
                          <a:lnTo>
                            <a:pt x="600932" y="814718"/>
                          </a:lnTo>
                          <a:lnTo>
                            <a:pt x="756692" y="814718"/>
                          </a:lnTo>
                          <a:cubicBezTo>
                            <a:pt x="773117" y="814718"/>
                            <a:pt x="786576" y="828237"/>
                            <a:pt x="786576" y="844733"/>
                          </a:cubicBezTo>
                          <a:lnTo>
                            <a:pt x="218065" y="844733"/>
                          </a:lnTo>
                          <a:cubicBezTo>
                            <a:pt x="218065" y="836481"/>
                            <a:pt x="221418" y="828991"/>
                            <a:pt x="226847" y="823538"/>
                          </a:cubicBezTo>
                          <a:cubicBezTo>
                            <a:pt x="232284" y="818077"/>
                            <a:pt x="239741" y="814718"/>
                            <a:pt x="247957" y="814718"/>
                          </a:cubicBezTo>
                          <a:lnTo>
                            <a:pt x="416038" y="814718"/>
                          </a:lnTo>
                          <a:lnTo>
                            <a:pt x="416038" y="669885"/>
                          </a:lnTo>
                          <a:lnTo>
                            <a:pt x="19591" y="669885"/>
                          </a:lnTo>
                          <a:cubicBezTo>
                            <a:pt x="8782" y="669885"/>
                            <a:pt x="0" y="661000"/>
                            <a:pt x="0" y="650210"/>
                          </a:cubicBezTo>
                          <a:lnTo>
                            <a:pt x="0" y="19675"/>
                          </a:lnTo>
                          <a:cubicBezTo>
                            <a:pt x="0" y="8885"/>
                            <a:pt x="8782" y="0"/>
                            <a:pt x="19591" y="0"/>
                          </a:cubicBezTo>
                          <a:lnTo>
                            <a:pt x="985058" y="0"/>
                          </a:lnTo>
                          <a:cubicBezTo>
                            <a:pt x="995860" y="0"/>
                            <a:pt x="1004641" y="8885"/>
                            <a:pt x="1004641" y="19675"/>
                          </a:cubicBezTo>
                          <a:close/>
                        </a:path>
                      </a:pathLst>
                    </a:custGeom>
                    <a:solidFill>
                      <a:srgbClr val="9FCEEF"/>
                    </a:solidFill>
                    <a:ln w="0" cap="flat">
                      <a:noFill/>
                      <a:prstDash val="solid"/>
                      <a:miter/>
                    </a:ln>
                  </p:spPr>
                  <p:txBody>
                    <a:bodyPr rtlCol="0" anchor="ctr"/>
                    <a:lstStyle/>
                    <a:p>
                      <a:endParaRPr lang="nl-NL"/>
                    </a:p>
                  </p:txBody>
                </p:sp>
                <p:sp>
                  <p:nvSpPr>
                    <p:cNvPr id="314" name="Vrije vorm 313">
                      <a:extLst>
                        <a:ext uri="{FF2B5EF4-FFF2-40B4-BE49-F238E27FC236}">
                          <a16:creationId xmlns:a16="http://schemas.microsoft.com/office/drawing/2014/main" id="{0DDF612C-5970-340D-B28A-1D70C2229F04}"/>
                        </a:ext>
                      </a:extLst>
                    </p:cNvPr>
                    <p:cNvSpPr/>
                    <p:nvPr/>
                  </p:nvSpPr>
                  <p:spPr>
                    <a:xfrm>
                      <a:off x="7876155" y="5896226"/>
                      <a:ext cx="184933" cy="94984"/>
                    </a:xfrm>
                    <a:custGeom>
                      <a:avLst/>
                      <a:gdLst>
                        <a:gd name="connsiteX0" fmla="*/ 0 w 184933"/>
                        <a:gd name="connsiteY0" fmla="*/ 0 h 94984"/>
                        <a:gd name="connsiteX1" fmla="*/ 184934 w 184933"/>
                        <a:gd name="connsiteY1" fmla="*/ 94985 h 94984"/>
                        <a:gd name="connsiteX2" fmla="*/ 184934 w 184933"/>
                        <a:gd name="connsiteY2" fmla="*/ 0 h 94984"/>
                        <a:gd name="connsiteX3" fmla="*/ 0 w 184933"/>
                        <a:gd name="connsiteY3" fmla="*/ 0 h 94984"/>
                      </a:gdLst>
                      <a:ahLst/>
                      <a:cxnLst>
                        <a:cxn ang="0">
                          <a:pos x="connsiteX0" y="connsiteY0"/>
                        </a:cxn>
                        <a:cxn ang="0">
                          <a:pos x="connsiteX1" y="connsiteY1"/>
                        </a:cxn>
                        <a:cxn ang="0">
                          <a:pos x="connsiteX2" y="connsiteY2"/>
                        </a:cxn>
                        <a:cxn ang="0">
                          <a:pos x="connsiteX3" y="connsiteY3"/>
                        </a:cxn>
                      </a:cxnLst>
                      <a:rect l="l" t="t" r="r" b="b"/>
                      <a:pathLst>
                        <a:path w="184933" h="94984">
                          <a:moveTo>
                            <a:pt x="0" y="0"/>
                          </a:moveTo>
                          <a:lnTo>
                            <a:pt x="184934" y="94985"/>
                          </a:lnTo>
                          <a:lnTo>
                            <a:pt x="184934" y="0"/>
                          </a:lnTo>
                          <a:lnTo>
                            <a:pt x="0" y="0"/>
                          </a:lnTo>
                          <a:close/>
                        </a:path>
                      </a:pathLst>
                    </a:custGeom>
                    <a:solidFill>
                      <a:srgbClr val="86C2EB"/>
                    </a:solidFill>
                    <a:ln w="0" cap="flat">
                      <a:noFill/>
                      <a:prstDash val="solid"/>
                      <a:miter/>
                    </a:ln>
                  </p:spPr>
                  <p:txBody>
                    <a:bodyPr rtlCol="0" anchor="ctr"/>
                    <a:lstStyle/>
                    <a:p>
                      <a:endParaRPr lang="nl-NL"/>
                    </a:p>
                  </p:txBody>
                </p:sp>
                <p:sp>
                  <p:nvSpPr>
                    <p:cNvPr id="315" name="Vrije vorm 314">
                      <a:extLst>
                        <a:ext uri="{FF2B5EF4-FFF2-40B4-BE49-F238E27FC236}">
                          <a16:creationId xmlns:a16="http://schemas.microsoft.com/office/drawing/2014/main" id="{B80883B8-40CD-A622-29A3-E73BCF2BB7C5}"/>
                        </a:ext>
                      </a:extLst>
                    </p:cNvPr>
                    <p:cNvSpPr/>
                    <p:nvPr/>
                  </p:nvSpPr>
                  <p:spPr>
                    <a:xfrm>
                      <a:off x="7485129" y="5257003"/>
                      <a:ext cx="954689" cy="608566"/>
                    </a:xfrm>
                    <a:custGeom>
                      <a:avLst/>
                      <a:gdLst>
                        <a:gd name="connsiteX0" fmla="*/ 0 w 954689"/>
                        <a:gd name="connsiteY0" fmla="*/ 0 h 608566"/>
                        <a:gd name="connsiteX1" fmla="*/ 954690 w 954689"/>
                        <a:gd name="connsiteY1" fmla="*/ 0 h 608566"/>
                        <a:gd name="connsiteX2" fmla="*/ 954690 w 954689"/>
                        <a:gd name="connsiteY2" fmla="*/ 608567 h 608566"/>
                        <a:gd name="connsiteX3" fmla="*/ 0 w 954689"/>
                        <a:gd name="connsiteY3" fmla="*/ 608567 h 608566"/>
                      </a:gdLst>
                      <a:ahLst/>
                      <a:cxnLst>
                        <a:cxn ang="0">
                          <a:pos x="connsiteX0" y="connsiteY0"/>
                        </a:cxn>
                        <a:cxn ang="0">
                          <a:pos x="connsiteX1" y="connsiteY1"/>
                        </a:cxn>
                        <a:cxn ang="0">
                          <a:pos x="connsiteX2" y="connsiteY2"/>
                        </a:cxn>
                        <a:cxn ang="0">
                          <a:pos x="connsiteX3" y="connsiteY3"/>
                        </a:cxn>
                      </a:cxnLst>
                      <a:rect l="l" t="t" r="r" b="b"/>
                      <a:pathLst>
                        <a:path w="954689" h="608566">
                          <a:moveTo>
                            <a:pt x="0" y="0"/>
                          </a:moveTo>
                          <a:lnTo>
                            <a:pt x="954690" y="0"/>
                          </a:lnTo>
                          <a:lnTo>
                            <a:pt x="954690" y="608567"/>
                          </a:lnTo>
                          <a:lnTo>
                            <a:pt x="0" y="608567"/>
                          </a:lnTo>
                          <a:close/>
                        </a:path>
                      </a:pathLst>
                    </a:custGeom>
                    <a:solidFill>
                      <a:srgbClr val="FFFFFF"/>
                    </a:solidFill>
                    <a:ln w="0" cap="flat">
                      <a:noFill/>
                      <a:prstDash val="solid"/>
                      <a:miter/>
                    </a:ln>
                  </p:spPr>
                  <p:txBody>
                    <a:bodyPr rtlCol="0" anchor="ctr"/>
                    <a:lstStyle/>
                    <a:p>
                      <a:endParaRPr lang="nl-NL"/>
                    </a:p>
                  </p:txBody>
                </p:sp>
              </p:grpSp>
              <p:grpSp>
                <p:nvGrpSpPr>
                  <p:cNvPr id="307" name="Groep 306">
                    <a:extLst>
                      <a:ext uri="{FF2B5EF4-FFF2-40B4-BE49-F238E27FC236}">
                        <a16:creationId xmlns:a16="http://schemas.microsoft.com/office/drawing/2014/main" id="{96938565-FCA1-61CD-4999-01D176C4E29C}"/>
                      </a:ext>
                    </a:extLst>
                  </p:cNvPr>
                  <p:cNvGrpSpPr/>
                  <p:nvPr/>
                </p:nvGrpSpPr>
                <p:grpSpPr>
                  <a:xfrm>
                    <a:off x="7483972" y="5255022"/>
                    <a:ext cx="954000" cy="149954"/>
                    <a:chOff x="7471466" y="2554804"/>
                    <a:chExt cx="1217227" cy="191329"/>
                  </a:xfrm>
                </p:grpSpPr>
                <p:sp>
                  <p:nvSpPr>
                    <p:cNvPr id="309" name="Rechthoek 308">
                      <a:extLst>
                        <a:ext uri="{FF2B5EF4-FFF2-40B4-BE49-F238E27FC236}">
                          <a16:creationId xmlns:a16="http://schemas.microsoft.com/office/drawing/2014/main" id="{6A6AB208-16D6-B1BF-2449-B121013FD9F0}"/>
                        </a:ext>
                      </a:extLst>
                    </p:cNvPr>
                    <p:cNvSpPr/>
                    <p:nvPr/>
                  </p:nvSpPr>
                  <p:spPr>
                    <a:xfrm>
                      <a:off x="7471466" y="2554804"/>
                      <a:ext cx="1217227"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10" name="Ovaal 309">
                      <a:extLst>
                        <a:ext uri="{FF2B5EF4-FFF2-40B4-BE49-F238E27FC236}">
                          <a16:creationId xmlns:a16="http://schemas.microsoft.com/office/drawing/2014/main" id="{61AC31BB-5941-9A3A-A008-071AA3ACE65E}"/>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311" name="Rechte verbindingslijn 310">
                      <a:extLst>
                        <a:ext uri="{FF2B5EF4-FFF2-40B4-BE49-F238E27FC236}">
                          <a16:creationId xmlns:a16="http://schemas.microsoft.com/office/drawing/2014/main" id="{E48FB8A4-0045-F851-63FA-C647E1B9CA7E}"/>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2" name="Rechte verbindingslijn 311">
                      <a:extLst>
                        <a:ext uri="{FF2B5EF4-FFF2-40B4-BE49-F238E27FC236}">
                          <a16:creationId xmlns:a16="http://schemas.microsoft.com/office/drawing/2014/main" id="{98D197BE-73E2-19BC-6912-41C7DC0F35EF}"/>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08" name="Rechthoek 307">
                    <a:extLst>
                      <a:ext uri="{FF2B5EF4-FFF2-40B4-BE49-F238E27FC236}">
                        <a16:creationId xmlns:a16="http://schemas.microsoft.com/office/drawing/2014/main" id="{33E30C37-6ED3-839D-1038-B3611695DB49}"/>
                      </a:ext>
                    </a:extLst>
                  </p:cNvPr>
                  <p:cNvSpPr/>
                  <p:nvPr/>
                </p:nvSpPr>
                <p:spPr>
                  <a:xfrm>
                    <a:off x="7485677" y="581810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305" name="Tekstvak 304">
                  <a:extLst>
                    <a:ext uri="{FF2B5EF4-FFF2-40B4-BE49-F238E27FC236}">
                      <a16:creationId xmlns:a16="http://schemas.microsoft.com/office/drawing/2014/main" id="{92ED126D-FCED-396E-52EE-E383B7338E1E}"/>
                    </a:ext>
                  </a:extLst>
                </p:cNvPr>
                <p:cNvSpPr txBox="1"/>
                <p:nvPr/>
              </p:nvSpPr>
              <p:spPr>
                <a:xfrm>
                  <a:off x="4580020" y="5083132"/>
                  <a:ext cx="735159" cy="215444"/>
                </a:xfrm>
                <a:prstGeom prst="rect">
                  <a:avLst/>
                </a:prstGeom>
                <a:noFill/>
              </p:spPr>
              <p:txBody>
                <a:bodyPr wrap="square" lIns="0" tIns="0" rIns="0" bIns="0" rtlCol="0">
                  <a:spAutoFit/>
                </a:bodyPr>
                <a:lstStyle/>
                <a:p>
                  <a:pPr algn="ctr"/>
                  <a:r>
                    <a:rPr lang="nl-NL" sz="1400">
                      <a:solidFill>
                        <a:schemeClr val="tx2"/>
                      </a:solidFill>
                    </a:rPr>
                    <a:t>TRIS</a:t>
                  </a:r>
                </a:p>
              </p:txBody>
            </p:sp>
          </p:grpSp>
        </p:grpSp>
        <p:grpSp>
          <p:nvGrpSpPr>
            <p:cNvPr id="113" name="Groep 112">
              <a:extLst>
                <a:ext uri="{FF2B5EF4-FFF2-40B4-BE49-F238E27FC236}">
                  <a16:creationId xmlns:a16="http://schemas.microsoft.com/office/drawing/2014/main" id="{24CE02D7-55AC-5CCF-06F3-4A9E07A2D8B5}"/>
                </a:ext>
              </a:extLst>
            </p:cNvPr>
            <p:cNvGrpSpPr/>
            <p:nvPr/>
          </p:nvGrpSpPr>
          <p:grpSpPr>
            <a:xfrm>
              <a:off x="5560925" y="2034089"/>
              <a:ext cx="980870" cy="1204801"/>
              <a:chOff x="4266988" y="2031197"/>
              <a:chExt cx="980870" cy="1204801"/>
            </a:xfrm>
          </p:grpSpPr>
          <p:grpSp>
            <p:nvGrpSpPr>
              <p:cNvPr id="261" name="Graphic 24">
                <a:extLst>
                  <a:ext uri="{FF2B5EF4-FFF2-40B4-BE49-F238E27FC236}">
                    <a16:creationId xmlns:a16="http://schemas.microsoft.com/office/drawing/2014/main" id="{B2E088C9-BC8B-194F-8A7B-119C2AE80EAE}"/>
                  </a:ext>
                </a:extLst>
              </p:cNvPr>
              <p:cNvGrpSpPr/>
              <p:nvPr/>
            </p:nvGrpSpPr>
            <p:grpSpPr>
              <a:xfrm>
                <a:off x="4266988" y="2031197"/>
                <a:ext cx="980870" cy="1204801"/>
                <a:chOff x="6937442" y="1973259"/>
                <a:chExt cx="1134600" cy="1393628"/>
              </a:xfrm>
            </p:grpSpPr>
            <p:sp>
              <p:nvSpPr>
                <p:cNvPr id="288" name="Vrije vorm 287">
                  <a:extLst>
                    <a:ext uri="{FF2B5EF4-FFF2-40B4-BE49-F238E27FC236}">
                      <a16:creationId xmlns:a16="http://schemas.microsoft.com/office/drawing/2014/main" id="{A0E31358-35E1-6BF3-AEBF-4F327F51E97E}"/>
                    </a:ext>
                  </a:extLst>
                </p:cNvPr>
                <p:cNvSpPr/>
                <p:nvPr/>
              </p:nvSpPr>
              <p:spPr>
                <a:xfrm>
                  <a:off x="6957828" y="2015818"/>
                  <a:ext cx="1093825" cy="1351065"/>
                </a:xfrm>
                <a:custGeom>
                  <a:avLst/>
                  <a:gdLst>
                    <a:gd name="connsiteX0" fmla="*/ 0 w 1093825"/>
                    <a:gd name="connsiteY0" fmla="*/ 0 h 1351065"/>
                    <a:gd name="connsiteX1" fmla="*/ 1093826 w 1093825"/>
                    <a:gd name="connsiteY1" fmla="*/ 0 h 1351065"/>
                    <a:gd name="connsiteX2" fmla="*/ 1093826 w 1093825"/>
                    <a:gd name="connsiteY2" fmla="*/ 1351066 h 1351065"/>
                    <a:gd name="connsiteX3" fmla="*/ 0 w 1093825"/>
                    <a:gd name="connsiteY3" fmla="*/ 1351066 h 1351065"/>
                  </a:gdLst>
                  <a:ahLst/>
                  <a:cxnLst>
                    <a:cxn ang="0">
                      <a:pos x="connsiteX0" y="connsiteY0"/>
                    </a:cxn>
                    <a:cxn ang="0">
                      <a:pos x="connsiteX1" y="connsiteY1"/>
                    </a:cxn>
                    <a:cxn ang="0">
                      <a:pos x="connsiteX2" y="connsiteY2"/>
                    </a:cxn>
                    <a:cxn ang="0">
                      <a:pos x="connsiteX3" y="connsiteY3"/>
                    </a:cxn>
                  </a:cxnLst>
                  <a:rect l="l" t="t" r="r" b="b"/>
                  <a:pathLst>
                    <a:path w="1093825" h="1351065">
                      <a:moveTo>
                        <a:pt x="0" y="0"/>
                      </a:moveTo>
                      <a:lnTo>
                        <a:pt x="1093826" y="0"/>
                      </a:lnTo>
                      <a:lnTo>
                        <a:pt x="1093826" y="1351066"/>
                      </a:lnTo>
                      <a:lnTo>
                        <a:pt x="0" y="1351066"/>
                      </a:lnTo>
                      <a:close/>
                    </a:path>
                  </a:pathLst>
                </a:custGeom>
                <a:solidFill>
                  <a:srgbClr val="51BBC7"/>
                </a:solidFill>
                <a:ln w="0" cap="flat">
                  <a:noFill/>
                  <a:prstDash val="solid"/>
                  <a:miter/>
                </a:ln>
              </p:spPr>
              <p:txBody>
                <a:bodyPr rtlCol="0" anchor="ctr"/>
                <a:lstStyle/>
                <a:p>
                  <a:endParaRPr lang="nl-NL"/>
                </a:p>
              </p:txBody>
            </p:sp>
            <p:sp>
              <p:nvSpPr>
                <p:cNvPr id="289" name="Vrije vorm 288">
                  <a:extLst>
                    <a:ext uri="{FF2B5EF4-FFF2-40B4-BE49-F238E27FC236}">
                      <a16:creationId xmlns:a16="http://schemas.microsoft.com/office/drawing/2014/main" id="{C6F1DF6E-8F48-2C35-D975-A2D34BDAD002}"/>
                    </a:ext>
                  </a:extLst>
                </p:cNvPr>
                <p:cNvSpPr/>
                <p:nvPr/>
              </p:nvSpPr>
              <p:spPr>
                <a:xfrm>
                  <a:off x="6937442" y="1973259"/>
                  <a:ext cx="1134600" cy="42559"/>
                </a:xfrm>
                <a:custGeom>
                  <a:avLst/>
                  <a:gdLst>
                    <a:gd name="connsiteX0" fmla="*/ 0 w 1134600"/>
                    <a:gd name="connsiteY0" fmla="*/ 0 h 42559"/>
                    <a:gd name="connsiteX1" fmla="*/ 1134600 w 1134600"/>
                    <a:gd name="connsiteY1" fmla="*/ 0 h 42559"/>
                    <a:gd name="connsiteX2" fmla="*/ 1134600 w 1134600"/>
                    <a:gd name="connsiteY2" fmla="*/ 42559 h 42559"/>
                    <a:gd name="connsiteX3" fmla="*/ 0 w 1134600"/>
                    <a:gd name="connsiteY3" fmla="*/ 42559 h 42559"/>
                  </a:gdLst>
                  <a:ahLst/>
                  <a:cxnLst>
                    <a:cxn ang="0">
                      <a:pos x="connsiteX0" y="connsiteY0"/>
                    </a:cxn>
                    <a:cxn ang="0">
                      <a:pos x="connsiteX1" y="connsiteY1"/>
                    </a:cxn>
                    <a:cxn ang="0">
                      <a:pos x="connsiteX2" y="connsiteY2"/>
                    </a:cxn>
                    <a:cxn ang="0">
                      <a:pos x="connsiteX3" y="connsiteY3"/>
                    </a:cxn>
                  </a:cxnLst>
                  <a:rect l="l" t="t" r="r" b="b"/>
                  <a:pathLst>
                    <a:path w="1134600" h="42559">
                      <a:moveTo>
                        <a:pt x="0" y="0"/>
                      </a:moveTo>
                      <a:lnTo>
                        <a:pt x="1134600" y="0"/>
                      </a:lnTo>
                      <a:lnTo>
                        <a:pt x="1134600" y="42559"/>
                      </a:lnTo>
                      <a:lnTo>
                        <a:pt x="0" y="42559"/>
                      </a:lnTo>
                      <a:close/>
                    </a:path>
                  </a:pathLst>
                </a:custGeom>
                <a:solidFill>
                  <a:srgbClr val="00A9B9"/>
                </a:solidFill>
                <a:ln w="0" cap="flat">
                  <a:noFill/>
                  <a:prstDash val="solid"/>
                  <a:miter/>
                </a:ln>
              </p:spPr>
              <p:txBody>
                <a:bodyPr rtlCol="0" anchor="ctr"/>
                <a:lstStyle/>
                <a:p>
                  <a:endParaRPr lang="nl-NL"/>
                </a:p>
              </p:txBody>
            </p:sp>
            <p:sp>
              <p:nvSpPr>
                <p:cNvPr id="290" name="Vrije vorm 289">
                  <a:extLst>
                    <a:ext uri="{FF2B5EF4-FFF2-40B4-BE49-F238E27FC236}">
                      <a16:creationId xmlns:a16="http://schemas.microsoft.com/office/drawing/2014/main" id="{4ED6E588-CEC7-E7D4-D86B-311719159E41}"/>
                    </a:ext>
                  </a:extLst>
                </p:cNvPr>
                <p:cNvSpPr/>
                <p:nvPr/>
              </p:nvSpPr>
              <p:spPr>
                <a:xfrm rot="5400000">
                  <a:off x="7339133" y="3016690"/>
                  <a:ext cx="331228" cy="369165"/>
                </a:xfrm>
                <a:custGeom>
                  <a:avLst/>
                  <a:gdLst>
                    <a:gd name="connsiteX0" fmla="*/ 0 w 331228"/>
                    <a:gd name="connsiteY0" fmla="*/ 0 h 369165"/>
                    <a:gd name="connsiteX1" fmla="*/ 331229 w 331228"/>
                    <a:gd name="connsiteY1" fmla="*/ 0 h 369165"/>
                    <a:gd name="connsiteX2" fmla="*/ 331229 w 331228"/>
                    <a:gd name="connsiteY2" fmla="*/ 369166 h 369165"/>
                    <a:gd name="connsiteX3" fmla="*/ 0 w 331228"/>
                    <a:gd name="connsiteY3" fmla="*/ 369166 h 369165"/>
                  </a:gdLst>
                  <a:ahLst/>
                  <a:cxnLst>
                    <a:cxn ang="0">
                      <a:pos x="connsiteX0" y="connsiteY0"/>
                    </a:cxn>
                    <a:cxn ang="0">
                      <a:pos x="connsiteX1" y="connsiteY1"/>
                    </a:cxn>
                    <a:cxn ang="0">
                      <a:pos x="connsiteX2" y="connsiteY2"/>
                    </a:cxn>
                    <a:cxn ang="0">
                      <a:pos x="connsiteX3" y="connsiteY3"/>
                    </a:cxn>
                  </a:cxnLst>
                  <a:rect l="l" t="t" r="r" b="b"/>
                  <a:pathLst>
                    <a:path w="331228" h="369165">
                      <a:moveTo>
                        <a:pt x="0" y="0"/>
                      </a:moveTo>
                      <a:lnTo>
                        <a:pt x="331229" y="0"/>
                      </a:lnTo>
                      <a:lnTo>
                        <a:pt x="331229" y="369166"/>
                      </a:lnTo>
                      <a:lnTo>
                        <a:pt x="0" y="369166"/>
                      </a:lnTo>
                      <a:close/>
                    </a:path>
                  </a:pathLst>
                </a:custGeom>
                <a:solidFill>
                  <a:srgbClr val="AEDDE3"/>
                </a:solidFill>
                <a:ln w="0" cap="flat">
                  <a:noFill/>
                  <a:prstDash val="solid"/>
                  <a:miter/>
                </a:ln>
              </p:spPr>
              <p:txBody>
                <a:bodyPr rtlCol="0" anchor="ctr"/>
                <a:lstStyle/>
                <a:p>
                  <a:endParaRPr lang="nl-NL"/>
                </a:p>
              </p:txBody>
            </p:sp>
            <p:sp>
              <p:nvSpPr>
                <p:cNvPr id="291" name="Vrije vorm 290">
                  <a:extLst>
                    <a:ext uri="{FF2B5EF4-FFF2-40B4-BE49-F238E27FC236}">
                      <a16:creationId xmlns:a16="http://schemas.microsoft.com/office/drawing/2014/main" id="{47724E3F-5F87-CDE0-B5F6-1D169750B5C1}"/>
                    </a:ext>
                  </a:extLst>
                </p:cNvPr>
                <p:cNvSpPr/>
                <p:nvPr/>
              </p:nvSpPr>
              <p:spPr>
                <a:xfrm rot="5400000">
                  <a:off x="7755226"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2" name="Vrije vorm 291">
                  <a:extLst>
                    <a:ext uri="{FF2B5EF4-FFF2-40B4-BE49-F238E27FC236}">
                      <a16:creationId xmlns:a16="http://schemas.microsoft.com/office/drawing/2014/main" id="{B1F526FD-EBDD-E6DA-C90D-71ED1DD19B38}"/>
                    </a:ext>
                  </a:extLst>
                </p:cNvPr>
                <p:cNvSpPr/>
                <p:nvPr/>
              </p:nvSpPr>
              <p:spPr>
                <a:xfrm rot="5400000">
                  <a:off x="7057914"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3" name="Vrije vorm 292">
                  <a:extLst>
                    <a:ext uri="{FF2B5EF4-FFF2-40B4-BE49-F238E27FC236}">
                      <a16:creationId xmlns:a16="http://schemas.microsoft.com/office/drawing/2014/main" id="{51204F99-3756-6CD4-A609-4C137C439B2D}"/>
                    </a:ext>
                  </a:extLst>
                </p:cNvPr>
                <p:cNvSpPr/>
                <p:nvPr/>
              </p:nvSpPr>
              <p:spPr>
                <a:xfrm rot="5400000">
                  <a:off x="7755225" y="2752706"/>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4" name="Vrije vorm 293">
                  <a:extLst>
                    <a:ext uri="{FF2B5EF4-FFF2-40B4-BE49-F238E27FC236}">
                      <a16:creationId xmlns:a16="http://schemas.microsoft.com/office/drawing/2014/main" id="{BE38BFAA-E91F-9FA6-5235-F18527BACF6D}"/>
                    </a:ext>
                  </a:extLst>
                </p:cNvPr>
                <p:cNvSpPr/>
                <p:nvPr/>
              </p:nvSpPr>
              <p:spPr>
                <a:xfrm rot="5400000">
                  <a:off x="7057913"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5" name="Vrije vorm 294">
                  <a:extLst>
                    <a:ext uri="{FF2B5EF4-FFF2-40B4-BE49-F238E27FC236}">
                      <a16:creationId xmlns:a16="http://schemas.microsoft.com/office/drawing/2014/main" id="{B7E68E70-5759-899E-2190-A6650F9A166C}"/>
                    </a:ext>
                  </a:extLst>
                </p:cNvPr>
                <p:cNvSpPr/>
                <p:nvPr/>
              </p:nvSpPr>
              <p:spPr>
                <a:xfrm rot="5400000">
                  <a:off x="7406569"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6" name="Vrije vorm 295">
                  <a:extLst>
                    <a:ext uri="{FF2B5EF4-FFF2-40B4-BE49-F238E27FC236}">
                      <a16:creationId xmlns:a16="http://schemas.microsoft.com/office/drawing/2014/main" id="{88EFABBF-0E4C-FD4D-0E2C-4C7B5B387F99}"/>
                    </a:ext>
                  </a:extLst>
                </p:cNvPr>
                <p:cNvSpPr/>
                <p:nvPr/>
              </p:nvSpPr>
              <p:spPr>
                <a:xfrm rot="5400000">
                  <a:off x="7755227" y="24172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7" name="Vrije vorm 296">
                  <a:extLst>
                    <a:ext uri="{FF2B5EF4-FFF2-40B4-BE49-F238E27FC236}">
                      <a16:creationId xmlns:a16="http://schemas.microsoft.com/office/drawing/2014/main" id="{0E58C7EF-212A-666D-D80B-9FCE76265BE6}"/>
                    </a:ext>
                  </a:extLst>
                </p:cNvPr>
                <p:cNvSpPr/>
                <p:nvPr/>
              </p:nvSpPr>
              <p:spPr>
                <a:xfrm rot="5400000">
                  <a:off x="7057912"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8" name="Vrije vorm 297">
                  <a:extLst>
                    <a:ext uri="{FF2B5EF4-FFF2-40B4-BE49-F238E27FC236}">
                      <a16:creationId xmlns:a16="http://schemas.microsoft.com/office/drawing/2014/main" id="{1B88AB25-BC56-466E-C859-566C0FEF8C4D}"/>
                    </a:ext>
                  </a:extLst>
                </p:cNvPr>
                <p:cNvSpPr/>
                <p:nvPr/>
              </p:nvSpPr>
              <p:spPr>
                <a:xfrm rot="5400000">
                  <a:off x="7406571"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9" name="Vrije vorm 298">
                  <a:extLst>
                    <a:ext uri="{FF2B5EF4-FFF2-40B4-BE49-F238E27FC236}">
                      <a16:creationId xmlns:a16="http://schemas.microsoft.com/office/drawing/2014/main" id="{C799B5CB-EF53-E24C-C9F4-4F4177833C2C}"/>
                    </a:ext>
                  </a:extLst>
                </p:cNvPr>
                <p:cNvSpPr/>
                <p:nvPr/>
              </p:nvSpPr>
              <p:spPr>
                <a:xfrm rot="5400000">
                  <a:off x="7755222" y="208171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00" name="Vrije vorm 299">
                  <a:extLst>
                    <a:ext uri="{FF2B5EF4-FFF2-40B4-BE49-F238E27FC236}">
                      <a16:creationId xmlns:a16="http://schemas.microsoft.com/office/drawing/2014/main" id="{F39867CA-28A6-425B-BE8E-1E777E6803D7}"/>
                    </a:ext>
                  </a:extLst>
                </p:cNvPr>
                <p:cNvSpPr/>
                <p:nvPr/>
              </p:nvSpPr>
              <p:spPr>
                <a:xfrm rot="5400000">
                  <a:off x="7057912"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01" name="Vrije vorm 300">
                  <a:extLst>
                    <a:ext uri="{FF2B5EF4-FFF2-40B4-BE49-F238E27FC236}">
                      <a16:creationId xmlns:a16="http://schemas.microsoft.com/office/drawing/2014/main" id="{696043AF-9002-1F42-B9FD-FE486041A759}"/>
                    </a:ext>
                  </a:extLst>
                </p:cNvPr>
                <p:cNvSpPr/>
                <p:nvPr/>
              </p:nvSpPr>
              <p:spPr>
                <a:xfrm rot="5400000">
                  <a:off x="7406569"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grpSp>
          <p:grpSp>
            <p:nvGrpSpPr>
              <p:cNvPr id="266" name="Groep 265">
                <a:extLst>
                  <a:ext uri="{FF2B5EF4-FFF2-40B4-BE49-F238E27FC236}">
                    <a16:creationId xmlns:a16="http://schemas.microsoft.com/office/drawing/2014/main" id="{E28DDBDE-01C1-53DA-CC8B-FCD51F991EAA}"/>
                  </a:ext>
                </a:extLst>
              </p:cNvPr>
              <p:cNvGrpSpPr/>
              <p:nvPr/>
            </p:nvGrpSpPr>
            <p:grpSpPr>
              <a:xfrm>
                <a:off x="4324659" y="2505721"/>
                <a:ext cx="872327" cy="730275"/>
                <a:chOff x="4331865" y="2505721"/>
                <a:chExt cx="872327" cy="730275"/>
              </a:xfrm>
            </p:grpSpPr>
            <p:grpSp>
              <p:nvGrpSpPr>
                <p:cNvPr id="267" name="Groep 266">
                  <a:extLst>
                    <a:ext uri="{FF2B5EF4-FFF2-40B4-BE49-F238E27FC236}">
                      <a16:creationId xmlns:a16="http://schemas.microsoft.com/office/drawing/2014/main" id="{F5EB8673-AB04-18B1-EEF6-DA19C4DABA67}"/>
                    </a:ext>
                  </a:extLst>
                </p:cNvPr>
                <p:cNvGrpSpPr/>
                <p:nvPr/>
              </p:nvGrpSpPr>
              <p:grpSpPr>
                <a:xfrm>
                  <a:off x="4331865" y="2505721"/>
                  <a:ext cx="872327" cy="730275"/>
                  <a:chOff x="7449942" y="2522154"/>
                  <a:chExt cx="1009046" cy="844730"/>
                </a:xfrm>
              </p:grpSpPr>
              <p:grpSp>
                <p:nvGrpSpPr>
                  <p:cNvPr id="279" name="Graphic 24">
                    <a:extLst>
                      <a:ext uri="{FF2B5EF4-FFF2-40B4-BE49-F238E27FC236}">
                        <a16:creationId xmlns:a16="http://schemas.microsoft.com/office/drawing/2014/main" id="{E4E9064B-8192-0497-ABF4-BFE1F8F4AD17}"/>
                      </a:ext>
                    </a:extLst>
                  </p:cNvPr>
                  <p:cNvGrpSpPr/>
                  <p:nvPr/>
                </p:nvGrpSpPr>
                <p:grpSpPr>
                  <a:xfrm>
                    <a:off x="7449942" y="2522154"/>
                    <a:ext cx="1009046" cy="844730"/>
                    <a:chOff x="7449942" y="2522154"/>
                    <a:chExt cx="1009046" cy="844730"/>
                  </a:xfrm>
                </p:grpSpPr>
                <p:sp>
                  <p:nvSpPr>
                    <p:cNvPr id="285" name="Vrije vorm 284">
                      <a:extLst>
                        <a:ext uri="{FF2B5EF4-FFF2-40B4-BE49-F238E27FC236}">
                          <a16:creationId xmlns:a16="http://schemas.microsoft.com/office/drawing/2014/main" id="{A0648A5C-7BE9-63C7-00C8-24ABD1DD494D}"/>
                        </a:ext>
                      </a:extLst>
                    </p:cNvPr>
                    <p:cNvSpPr/>
                    <p:nvPr/>
                  </p:nvSpPr>
                  <p:spPr>
                    <a:xfrm>
                      <a:off x="7449942" y="2522154"/>
                      <a:ext cx="1009046" cy="844730"/>
                    </a:xfrm>
                    <a:custGeom>
                      <a:avLst/>
                      <a:gdLst>
                        <a:gd name="connsiteX0" fmla="*/ 1009047 w 1009046"/>
                        <a:gd name="connsiteY0" fmla="*/ 19675 h 844730"/>
                        <a:gd name="connsiteX1" fmla="*/ 1009047 w 1009046"/>
                        <a:gd name="connsiteY1" fmla="*/ 650214 h 844730"/>
                        <a:gd name="connsiteX2" fmla="*/ 989369 w 1009046"/>
                        <a:gd name="connsiteY2" fmla="*/ 669883 h 844730"/>
                        <a:gd name="connsiteX3" fmla="*/ 603558 w 1009046"/>
                        <a:gd name="connsiteY3" fmla="*/ 669883 h 844730"/>
                        <a:gd name="connsiteX4" fmla="*/ 603558 w 1009046"/>
                        <a:gd name="connsiteY4" fmla="*/ 814715 h 844730"/>
                        <a:gd name="connsiteX5" fmla="*/ 760010 w 1009046"/>
                        <a:gd name="connsiteY5" fmla="*/ 814715 h 844730"/>
                        <a:gd name="connsiteX6" fmla="*/ 790025 w 1009046"/>
                        <a:gd name="connsiteY6" fmla="*/ 844730 h 844730"/>
                        <a:gd name="connsiteX7" fmla="*/ 219022 w 1009046"/>
                        <a:gd name="connsiteY7" fmla="*/ 844730 h 844730"/>
                        <a:gd name="connsiteX8" fmla="*/ 227843 w 1009046"/>
                        <a:gd name="connsiteY8" fmla="*/ 823535 h 844730"/>
                        <a:gd name="connsiteX9" fmla="*/ 249041 w 1009046"/>
                        <a:gd name="connsiteY9" fmla="*/ 814715 h 844730"/>
                        <a:gd name="connsiteX10" fmla="*/ 417862 w 1009046"/>
                        <a:gd name="connsiteY10" fmla="*/ 814715 h 844730"/>
                        <a:gd name="connsiteX11" fmla="*/ 417862 w 1009046"/>
                        <a:gd name="connsiteY11" fmla="*/ 669883 h 844730"/>
                        <a:gd name="connsiteX12" fmla="*/ 19674 w 1009046"/>
                        <a:gd name="connsiteY12" fmla="*/ 669883 h 844730"/>
                        <a:gd name="connsiteX13" fmla="*/ 0 w 1009046"/>
                        <a:gd name="connsiteY13" fmla="*/ 650214 h 844730"/>
                        <a:gd name="connsiteX14" fmla="*/ 0 w 1009046"/>
                        <a:gd name="connsiteY14" fmla="*/ 19675 h 844730"/>
                        <a:gd name="connsiteX15" fmla="*/ 19674 w 1009046"/>
                        <a:gd name="connsiteY15" fmla="*/ 0 h 844730"/>
                        <a:gd name="connsiteX16" fmla="*/ 989369 w 1009046"/>
                        <a:gd name="connsiteY16" fmla="*/ 0 h 844730"/>
                        <a:gd name="connsiteX17" fmla="*/ 1009047 w 1009046"/>
                        <a:gd name="connsiteY17" fmla="*/ 19675 h 84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9046" h="844730">
                          <a:moveTo>
                            <a:pt x="1009047" y="19675"/>
                          </a:moveTo>
                          <a:lnTo>
                            <a:pt x="1009047" y="650214"/>
                          </a:lnTo>
                          <a:cubicBezTo>
                            <a:pt x="1009047" y="660998"/>
                            <a:pt x="1000226" y="669883"/>
                            <a:pt x="989369" y="669883"/>
                          </a:cubicBezTo>
                          <a:lnTo>
                            <a:pt x="603558" y="669883"/>
                          </a:lnTo>
                          <a:lnTo>
                            <a:pt x="603558" y="814715"/>
                          </a:lnTo>
                          <a:lnTo>
                            <a:pt x="760010" y="814715"/>
                          </a:lnTo>
                          <a:cubicBezTo>
                            <a:pt x="776507" y="814715"/>
                            <a:pt x="790025" y="828234"/>
                            <a:pt x="790025" y="844730"/>
                          </a:cubicBezTo>
                          <a:lnTo>
                            <a:pt x="219022" y="844730"/>
                          </a:lnTo>
                          <a:cubicBezTo>
                            <a:pt x="219022" y="836486"/>
                            <a:pt x="222386" y="828996"/>
                            <a:pt x="227843" y="823535"/>
                          </a:cubicBezTo>
                          <a:cubicBezTo>
                            <a:pt x="233301" y="818075"/>
                            <a:pt x="240790" y="814715"/>
                            <a:pt x="249041" y="814715"/>
                          </a:cubicBezTo>
                          <a:lnTo>
                            <a:pt x="417862" y="814715"/>
                          </a:lnTo>
                          <a:lnTo>
                            <a:pt x="417862" y="669883"/>
                          </a:lnTo>
                          <a:lnTo>
                            <a:pt x="19674" y="669883"/>
                          </a:lnTo>
                          <a:cubicBezTo>
                            <a:pt x="8821" y="669883"/>
                            <a:pt x="0" y="660998"/>
                            <a:pt x="0" y="650214"/>
                          </a:cubicBezTo>
                          <a:lnTo>
                            <a:pt x="0" y="19675"/>
                          </a:lnTo>
                          <a:cubicBezTo>
                            <a:pt x="0" y="8885"/>
                            <a:pt x="8821" y="0"/>
                            <a:pt x="19674" y="0"/>
                          </a:cubicBezTo>
                          <a:lnTo>
                            <a:pt x="989369" y="0"/>
                          </a:lnTo>
                          <a:cubicBezTo>
                            <a:pt x="1000226" y="0"/>
                            <a:pt x="1009047" y="8885"/>
                            <a:pt x="1009047" y="19675"/>
                          </a:cubicBezTo>
                          <a:close/>
                        </a:path>
                      </a:pathLst>
                    </a:custGeom>
                    <a:solidFill>
                      <a:srgbClr val="9FCEEF"/>
                    </a:solidFill>
                    <a:ln w="0" cap="flat">
                      <a:noFill/>
                      <a:prstDash val="solid"/>
                      <a:miter/>
                    </a:ln>
                  </p:spPr>
                  <p:txBody>
                    <a:bodyPr rtlCol="0" anchor="ctr"/>
                    <a:lstStyle/>
                    <a:p>
                      <a:endParaRPr lang="nl-NL"/>
                    </a:p>
                  </p:txBody>
                </p:sp>
                <p:sp>
                  <p:nvSpPr>
                    <p:cNvPr id="286" name="Vrije vorm 285">
                      <a:extLst>
                        <a:ext uri="{FF2B5EF4-FFF2-40B4-BE49-F238E27FC236}">
                          <a16:creationId xmlns:a16="http://schemas.microsoft.com/office/drawing/2014/main" id="{AD840FF5-5E09-A75E-2E37-B1D53D8CB90A}"/>
                        </a:ext>
                      </a:extLst>
                    </p:cNvPr>
                    <p:cNvSpPr/>
                    <p:nvPr/>
                  </p:nvSpPr>
                  <p:spPr>
                    <a:xfrm>
                      <a:off x="7867772" y="3192028"/>
                      <a:ext cx="185736" cy="94986"/>
                    </a:xfrm>
                    <a:custGeom>
                      <a:avLst/>
                      <a:gdLst>
                        <a:gd name="connsiteX0" fmla="*/ 0 w 185736"/>
                        <a:gd name="connsiteY0" fmla="*/ 0 h 94986"/>
                        <a:gd name="connsiteX1" fmla="*/ 185737 w 185736"/>
                        <a:gd name="connsiteY1" fmla="*/ 94986 h 94986"/>
                        <a:gd name="connsiteX2" fmla="*/ 185737 w 185736"/>
                        <a:gd name="connsiteY2" fmla="*/ 0 h 94986"/>
                        <a:gd name="connsiteX3" fmla="*/ 0 w 185736"/>
                        <a:gd name="connsiteY3" fmla="*/ 0 h 94986"/>
                      </a:gdLst>
                      <a:ahLst/>
                      <a:cxnLst>
                        <a:cxn ang="0">
                          <a:pos x="connsiteX0" y="connsiteY0"/>
                        </a:cxn>
                        <a:cxn ang="0">
                          <a:pos x="connsiteX1" y="connsiteY1"/>
                        </a:cxn>
                        <a:cxn ang="0">
                          <a:pos x="connsiteX2" y="connsiteY2"/>
                        </a:cxn>
                        <a:cxn ang="0">
                          <a:pos x="connsiteX3" y="connsiteY3"/>
                        </a:cxn>
                      </a:cxnLst>
                      <a:rect l="l" t="t" r="r" b="b"/>
                      <a:pathLst>
                        <a:path w="185736" h="94986">
                          <a:moveTo>
                            <a:pt x="0" y="0"/>
                          </a:moveTo>
                          <a:lnTo>
                            <a:pt x="185737" y="94986"/>
                          </a:lnTo>
                          <a:lnTo>
                            <a:pt x="185737" y="0"/>
                          </a:lnTo>
                          <a:lnTo>
                            <a:pt x="0" y="0"/>
                          </a:lnTo>
                          <a:close/>
                        </a:path>
                      </a:pathLst>
                    </a:custGeom>
                    <a:solidFill>
                      <a:srgbClr val="86C2EB"/>
                    </a:solidFill>
                    <a:ln w="0" cap="flat">
                      <a:noFill/>
                      <a:prstDash val="solid"/>
                      <a:miter/>
                    </a:ln>
                  </p:spPr>
                  <p:txBody>
                    <a:bodyPr rtlCol="0" anchor="ctr"/>
                    <a:lstStyle/>
                    <a:p>
                      <a:endParaRPr lang="nl-NL"/>
                    </a:p>
                  </p:txBody>
                </p:sp>
                <p:sp>
                  <p:nvSpPr>
                    <p:cNvPr id="287" name="Vrije vorm 286">
                      <a:extLst>
                        <a:ext uri="{FF2B5EF4-FFF2-40B4-BE49-F238E27FC236}">
                          <a16:creationId xmlns:a16="http://schemas.microsoft.com/office/drawing/2014/main" id="{74B1D281-C3D7-DE51-11FE-B5DA6A99A54D}"/>
                        </a:ext>
                      </a:extLst>
                    </p:cNvPr>
                    <p:cNvSpPr/>
                    <p:nvPr/>
                  </p:nvSpPr>
                  <p:spPr>
                    <a:xfrm>
                      <a:off x="7475031" y="2552806"/>
                      <a:ext cx="958876" cy="608566"/>
                    </a:xfrm>
                    <a:custGeom>
                      <a:avLst/>
                      <a:gdLst>
                        <a:gd name="connsiteX0" fmla="*/ 0 w 958876"/>
                        <a:gd name="connsiteY0" fmla="*/ 0 h 608566"/>
                        <a:gd name="connsiteX1" fmla="*/ 958877 w 958876"/>
                        <a:gd name="connsiteY1" fmla="*/ 0 h 608566"/>
                        <a:gd name="connsiteX2" fmla="*/ 958877 w 958876"/>
                        <a:gd name="connsiteY2" fmla="*/ 608566 h 608566"/>
                        <a:gd name="connsiteX3" fmla="*/ 0 w 958876"/>
                        <a:gd name="connsiteY3" fmla="*/ 608566 h 608566"/>
                      </a:gdLst>
                      <a:ahLst/>
                      <a:cxnLst>
                        <a:cxn ang="0">
                          <a:pos x="connsiteX0" y="connsiteY0"/>
                        </a:cxn>
                        <a:cxn ang="0">
                          <a:pos x="connsiteX1" y="connsiteY1"/>
                        </a:cxn>
                        <a:cxn ang="0">
                          <a:pos x="connsiteX2" y="connsiteY2"/>
                        </a:cxn>
                        <a:cxn ang="0">
                          <a:pos x="connsiteX3" y="connsiteY3"/>
                        </a:cxn>
                      </a:cxnLst>
                      <a:rect l="l" t="t" r="r" b="b"/>
                      <a:pathLst>
                        <a:path w="958876" h="608566">
                          <a:moveTo>
                            <a:pt x="0" y="0"/>
                          </a:moveTo>
                          <a:lnTo>
                            <a:pt x="958877" y="0"/>
                          </a:lnTo>
                          <a:lnTo>
                            <a:pt x="958877" y="608566"/>
                          </a:lnTo>
                          <a:lnTo>
                            <a:pt x="0" y="608566"/>
                          </a:lnTo>
                          <a:close/>
                        </a:path>
                      </a:pathLst>
                    </a:custGeom>
                    <a:solidFill>
                      <a:srgbClr val="FFFFFF"/>
                    </a:solidFill>
                    <a:ln w="0" cap="flat">
                      <a:noFill/>
                      <a:prstDash val="solid"/>
                      <a:miter/>
                    </a:ln>
                  </p:spPr>
                  <p:txBody>
                    <a:bodyPr rtlCol="0" anchor="ctr"/>
                    <a:lstStyle/>
                    <a:p>
                      <a:endParaRPr lang="nl-NL"/>
                    </a:p>
                  </p:txBody>
                </p:sp>
              </p:grpSp>
              <p:sp>
                <p:nvSpPr>
                  <p:cNvPr id="280" name="Rechthoek 279">
                    <a:extLst>
                      <a:ext uri="{FF2B5EF4-FFF2-40B4-BE49-F238E27FC236}">
                        <a16:creationId xmlns:a16="http://schemas.microsoft.com/office/drawing/2014/main" id="{97292CEF-5CFA-5386-4CB8-1BB1C9F3A674}"/>
                      </a:ext>
                    </a:extLst>
                  </p:cNvPr>
                  <p:cNvSpPr/>
                  <p:nvPr/>
                </p:nvSpPr>
                <p:spPr>
                  <a:xfrm>
                    <a:off x="7479327" y="2553362"/>
                    <a:ext cx="956962" cy="149954"/>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81" name="Ovaal 280">
                    <a:extLst>
                      <a:ext uri="{FF2B5EF4-FFF2-40B4-BE49-F238E27FC236}">
                        <a16:creationId xmlns:a16="http://schemas.microsoft.com/office/drawing/2014/main" id="{90A1D416-AC68-617B-9AD8-BED048CD68B3}"/>
                      </a:ext>
                    </a:extLst>
                  </p:cNvPr>
                  <p:cNvSpPr/>
                  <p:nvPr/>
                </p:nvSpPr>
                <p:spPr>
                  <a:xfrm>
                    <a:off x="7516568" y="2584410"/>
                    <a:ext cx="93710" cy="9371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282" name="Rechte verbindingslijn 281">
                    <a:extLst>
                      <a:ext uri="{FF2B5EF4-FFF2-40B4-BE49-F238E27FC236}">
                        <a16:creationId xmlns:a16="http://schemas.microsoft.com/office/drawing/2014/main" id="{EB01A040-C7A0-2C86-8CE1-BC9E42577A63}"/>
                      </a:ext>
                    </a:extLst>
                  </p:cNvPr>
                  <p:cNvCxnSpPr>
                    <a:cxnSpLocks/>
                  </p:cNvCxnSpPr>
                  <p:nvPr/>
                </p:nvCxnSpPr>
                <p:spPr>
                  <a:xfrm>
                    <a:off x="7651459" y="2612098"/>
                    <a:ext cx="218787"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3" name="Rechte verbindingslijn 282">
                    <a:extLst>
                      <a:ext uri="{FF2B5EF4-FFF2-40B4-BE49-F238E27FC236}">
                        <a16:creationId xmlns:a16="http://schemas.microsoft.com/office/drawing/2014/main" id="{7641318A-27B7-379B-8DDE-8E3AE69554DF}"/>
                      </a:ext>
                    </a:extLst>
                  </p:cNvPr>
                  <p:cNvCxnSpPr>
                    <a:cxnSpLocks/>
                  </p:cNvCxnSpPr>
                  <p:nvPr/>
                </p:nvCxnSpPr>
                <p:spPr>
                  <a:xfrm>
                    <a:off x="7651459" y="2649425"/>
                    <a:ext cx="146816"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84" name="Rechthoek 283">
                    <a:extLst>
                      <a:ext uri="{FF2B5EF4-FFF2-40B4-BE49-F238E27FC236}">
                        <a16:creationId xmlns:a16="http://schemas.microsoft.com/office/drawing/2014/main" id="{518A4D49-7A3D-0385-33BF-DE6D8D42524A}"/>
                      </a:ext>
                    </a:extLst>
                  </p:cNvPr>
                  <p:cNvSpPr/>
                  <p:nvPr/>
                </p:nvSpPr>
                <p:spPr>
                  <a:xfrm>
                    <a:off x="7479327" y="3116032"/>
                    <a:ext cx="956962"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273" name="Tekstvak 272">
                  <a:extLst>
                    <a:ext uri="{FF2B5EF4-FFF2-40B4-BE49-F238E27FC236}">
                      <a16:creationId xmlns:a16="http://schemas.microsoft.com/office/drawing/2014/main" id="{20D6CD5E-0A41-E7FC-925D-5F0925D0641C}"/>
                    </a:ext>
                  </a:extLst>
                </p:cNvPr>
                <p:cNvSpPr txBox="1"/>
                <p:nvPr/>
              </p:nvSpPr>
              <p:spPr>
                <a:xfrm>
                  <a:off x="4409486" y="2744645"/>
                  <a:ext cx="735158" cy="215444"/>
                </a:xfrm>
                <a:prstGeom prst="rect">
                  <a:avLst/>
                </a:prstGeom>
                <a:noFill/>
              </p:spPr>
              <p:txBody>
                <a:bodyPr wrap="square" lIns="0" tIns="0" rIns="0" bIns="0" rtlCol="0">
                  <a:spAutoFit/>
                </a:bodyPr>
                <a:lstStyle/>
                <a:p>
                  <a:pPr algn="ctr"/>
                  <a:r>
                    <a:rPr lang="nl-NL" sz="1400">
                      <a:solidFill>
                        <a:schemeClr val="tx2"/>
                      </a:solidFill>
                    </a:rPr>
                    <a:t>ZIS</a:t>
                  </a:r>
                  <a:endParaRPr lang="nl-NL" sz="1200">
                    <a:solidFill>
                      <a:schemeClr val="tx2"/>
                    </a:solidFill>
                  </a:endParaRPr>
                </a:p>
              </p:txBody>
            </p:sp>
          </p:grpSp>
        </p:grpSp>
        <p:grpSp>
          <p:nvGrpSpPr>
            <p:cNvPr id="114" name="Graphic 22">
              <a:extLst>
                <a:ext uri="{FF2B5EF4-FFF2-40B4-BE49-F238E27FC236}">
                  <a16:creationId xmlns:a16="http://schemas.microsoft.com/office/drawing/2014/main" id="{D7F8268C-05CB-A771-290A-3820C16791FE}"/>
                </a:ext>
              </a:extLst>
            </p:cNvPr>
            <p:cNvGrpSpPr/>
            <p:nvPr/>
          </p:nvGrpSpPr>
          <p:grpSpPr>
            <a:xfrm>
              <a:off x="3030935" y="2399739"/>
              <a:ext cx="1017624" cy="831436"/>
              <a:chOff x="4090388" y="2406022"/>
              <a:chExt cx="1177115" cy="961745"/>
            </a:xfrm>
          </p:grpSpPr>
          <p:sp>
            <p:nvSpPr>
              <p:cNvPr id="252" name="Vrije vorm 251">
                <a:extLst>
                  <a:ext uri="{FF2B5EF4-FFF2-40B4-BE49-F238E27FC236}">
                    <a16:creationId xmlns:a16="http://schemas.microsoft.com/office/drawing/2014/main" id="{422FE22B-CB74-3EB7-B2CD-E11C21FEB446}"/>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253" name="Vrije vorm 252">
                <a:extLst>
                  <a:ext uri="{FF2B5EF4-FFF2-40B4-BE49-F238E27FC236}">
                    <a16:creationId xmlns:a16="http://schemas.microsoft.com/office/drawing/2014/main" id="{4AB330F2-7E23-7BA4-340C-CD852D28D236}"/>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254" name="Vrije vorm 253">
                <a:extLst>
                  <a:ext uri="{FF2B5EF4-FFF2-40B4-BE49-F238E27FC236}">
                    <a16:creationId xmlns:a16="http://schemas.microsoft.com/office/drawing/2014/main" id="{0C7507C9-536F-C13A-972B-09E0BDA1ABC4}"/>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55" name="Vrije vorm 254">
                <a:extLst>
                  <a:ext uri="{FF2B5EF4-FFF2-40B4-BE49-F238E27FC236}">
                    <a16:creationId xmlns:a16="http://schemas.microsoft.com/office/drawing/2014/main" id="{AA1EA6B6-4627-D4A4-DBB7-02548CE122AC}"/>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56" name="Vrije vorm 255">
                <a:extLst>
                  <a:ext uri="{FF2B5EF4-FFF2-40B4-BE49-F238E27FC236}">
                    <a16:creationId xmlns:a16="http://schemas.microsoft.com/office/drawing/2014/main" id="{DFBFF98B-745D-91F7-3BCA-15E4AC2096CA}"/>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58" name="Vrije vorm 257">
                <a:extLst>
                  <a:ext uri="{FF2B5EF4-FFF2-40B4-BE49-F238E27FC236}">
                    <a16:creationId xmlns:a16="http://schemas.microsoft.com/office/drawing/2014/main" id="{171B6EC4-13E4-65BF-1D5E-741578A1D764}"/>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59" name="Vrije vorm 258">
                <a:extLst>
                  <a:ext uri="{FF2B5EF4-FFF2-40B4-BE49-F238E27FC236}">
                    <a16:creationId xmlns:a16="http://schemas.microsoft.com/office/drawing/2014/main" id="{2D4D4B81-F964-935E-1061-28960BED147C}"/>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60" name="Vrije vorm 259">
                <a:extLst>
                  <a:ext uri="{FF2B5EF4-FFF2-40B4-BE49-F238E27FC236}">
                    <a16:creationId xmlns:a16="http://schemas.microsoft.com/office/drawing/2014/main" id="{ECA4D0A0-D528-F6A0-0124-79492F4F6ACA}"/>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115" name="Groep 114">
              <a:extLst>
                <a:ext uri="{FF2B5EF4-FFF2-40B4-BE49-F238E27FC236}">
                  <a16:creationId xmlns:a16="http://schemas.microsoft.com/office/drawing/2014/main" id="{665AFA51-B5D1-EC55-7288-77E1121254E7}"/>
                </a:ext>
              </a:extLst>
            </p:cNvPr>
            <p:cNvGrpSpPr/>
            <p:nvPr/>
          </p:nvGrpSpPr>
          <p:grpSpPr>
            <a:xfrm>
              <a:off x="3581510" y="2510062"/>
              <a:ext cx="867807" cy="728230"/>
              <a:chOff x="2255467" y="2507170"/>
              <a:chExt cx="867807" cy="728230"/>
            </a:xfrm>
          </p:grpSpPr>
          <p:grpSp>
            <p:nvGrpSpPr>
              <p:cNvPr id="240" name="Graphic 22">
                <a:extLst>
                  <a:ext uri="{FF2B5EF4-FFF2-40B4-BE49-F238E27FC236}">
                    <a16:creationId xmlns:a16="http://schemas.microsoft.com/office/drawing/2014/main" id="{A8E15561-993D-A2FA-61DF-2C0BF311FEF9}"/>
                  </a:ext>
                </a:extLst>
              </p:cNvPr>
              <p:cNvGrpSpPr/>
              <p:nvPr/>
            </p:nvGrpSpPr>
            <p:grpSpPr>
              <a:xfrm flipH="1">
                <a:off x="2255467" y="2507170"/>
                <a:ext cx="867807" cy="728230"/>
                <a:chOff x="4647659" y="2525399"/>
                <a:chExt cx="1003817" cy="842364"/>
              </a:xfrm>
            </p:grpSpPr>
            <p:sp>
              <p:nvSpPr>
                <p:cNvPr id="249" name="Vrije vorm 248">
                  <a:extLst>
                    <a:ext uri="{FF2B5EF4-FFF2-40B4-BE49-F238E27FC236}">
                      <a16:creationId xmlns:a16="http://schemas.microsoft.com/office/drawing/2014/main" id="{DA4ED000-EF59-6828-8EF7-2BE1727EDD34}"/>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250" name="Vrije vorm 249">
                  <a:extLst>
                    <a:ext uri="{FF2B5EF4-FFF2-40B4-BE49-F238E27FC236}">
                      <a16:creationId xmlns:a16="http://schemas.microsoft.com/office/drawing/2014/main" id="{6695E076-E424-6B20-F154-AC9754FF311E}"/>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251" name="Vrije vorm 250">
                  <a:extLst>
                    <a:ext uri="{FF2B5EF4-FFF2-40B4-BE49-F238E27FC236}">
                      <a16:creationId xmlns:a16="http://schemas.microsoft.com/office/drawing/2014/main" id="{61C6F0D5-03F0-20B7-EBF1-742B7ADCA406}"/>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242" name="Groep 241">
                <a:extLst>
                  <a:ext uri="{FF2B5EF4-FFF2-40B4-BE49-F238E27FC236}">
                    <a16:creationId xmlns:a16="http://schemas.microsoft.com/office/drawing/2014/main" id="{441F63D9-BEBD-CA14-75AB-1DF89D7A114B}"/>
                  </a:ext>
                </a:extLst>
              </p:cNvPr>
              <p:cNvGrpSpPr/>
              <p:nvPr/>
            </p:nvGrpSpPr>
            <p:grpSpPr>
              <a:xfrm flipH="1">
                <a:off x="2278296" y="2530345"/>
                <a:ext cx="824740" cy="129636"/>
                <a:chOff x="7471466" y="2554804"/>
                <a:chExt cx="1217228" cy="191329"/>
              </a:xfrm>
            </p:grpSpPr>
            <p:sp>
              <p:nvSpPr>
                <p:cNvPr id="245" name="Rechthoek 244">
                  <a:extLst>
                    <a:ext uri="{FF2B5EF4-FFF2-40B4-BE49-F238E27FC236}">
                      <a16:creationId xmlns:a16="http://schemas.microsoft.com/office/drawing/2014/main" id="{E5EA1608-A3BF-235F-83AA-1DC987702783}"/>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46" name="Ovaal 245">
                  <a:extLst>
                    <a:ext uri="{FF2B5EF4-FFF2-40B4-BE49-F238E27FC236}">
                      <a16:creationId xmlns:a16="http://schemas.microsoft.com/office/drawing/2014/main" id="{23D176F0-77EE-7A5A-45BD-EB715EC4B759}"/>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247" name="Rechte verbindingslijn 246">
                  <a:extLst>
                    <a:ext uri="{FF2B5EF4-FFF2-40B4-BE49-F238E27FC236}">
                      <a16:creationId xmlns:a16="http://schemas.microsoft.com/office/drawing/2014/main" id="{CB57A230-896F-D70F-E92D-8C3357988906}"/>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8" name="Rechte verbindingslijn 247">
                  <a:extLst>
                    <a:ext uri="{FF2B5EF4-FFF2-40B4-BE49-F238E27FC236}">
                      <a16:creationId xmlns:a16="http://schemas.microsoft.com/office/drawing/2014/main" id="{91E35FC3-13E6-352B-7072-10ECB14AED2F}"/>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43" name="Rechthoek 242">
                <a:extLst>
                  <a:ext uri="{FF2B5EF4-FFF2-40B4-BE49-F238E27FC236}">
                    <a16:creationId xmlns:a16="http://schemas.microsoft.com/office/drawing/2014/main" id="{0B27235B-7439-9AB9-07CF-CE3E2EB6FC28}"/>
                  </a:ext>
                </a:extLst>
              </p:cNvPr>
              <p:cNvSpPr/>
              <p:nvPr/>
            </p:nvSpPr>
            <p:spPr>
              <a:xfrm flipH="1">
                <a:off x="2278703" y="3017502"/>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44" name="Tekstvak 243">
                <a:extLst>
                  <a:ext uri="{FF2B5EF4-FFF2-40B4-BE49-F238E27FC236}">
                    <a16:creationId xmlns:a16="http://schemas.microsoft.com/office/drawing/2014/main" id="{C2787370-9962-D416-8A67-7B37B0D75206}"/>
                  </a:ext>
                </a:extLst>
              </p:cNvPr>
              <p:cNvSpPr txBox="1"/>
              <p:nvPr/>
            </p:nvSpPr>
            <p:spPr>
              <a:xfrm>
                <a:off x="2337816" y="2742288"/>
                <a:ext cx="735159" cy="215444"/>
              </a:xfrm>
              <a:prstGeom prst="rect">
                <a:avLst/>
              </a:prstGeom>
              <a:noFill/>
            </p:spPr>
            <p:txBody>
              <a:bodyPr wrap="square" lIns="0" tIns="0" rIns="0" bIns="0" rtlCol="0">
                <a:spAutoFit/>
              </a:bodyPr>
              <a:lstStyle/>
              <a:p>
                <a:pPr algn="ctr"/>
                <a:r>
                  <a:rPr lang="nl-NL" sz="1400">
                    <a:solidFill>
                      <a:schemeClr val="tx2"/>
                    </a:solidFill>
                  </a:rPr>
                  <a:t>EVS | EPD</a:t>
                </a:r>
                <a:endParaRPr lang="nl-NL" sz="1200">
                  <a:solidFill>
                    <a:schemeClr val="tx2"/>
                  </a:solidFill>
                </a:endParaRPr>
              </a:p>
            </p:txBody>
          </p:sp>
        </p:grpSp>
        <p:grpSp>
          <p:nvGrpSpPr>
            <p:cNvPr id="116" name="Groep 115">
              <a:extLst>
                <a:ext uri="{FF2B5EF4-FFF2-40B4-BE49-F238E27FC236}">
                  <a16:creationId xmlns:a16="http://schemas.microsoft.com/office/drawing/2014/main" id="{037658BB-C4CB-C0ED-824E-0B0D48F70185}"/>
                </a:ext>
              </a:extLst>
            </p:cNvPr>
            <p:cNvGrpSpPr/>
            <p:nvPr/>
          </p:nvGrpSpPr>
          <p:grpSpPr>
            <a:xfrm>
              <a:off x="2782022" y="4586342"/>
              <a:ext cx="1667295" cy="962549"/>
              <a:chOff x="1488085" y="4583450"/>
              <a:chExt cx="1667295" cy="962549"/>
            </a:xfrm>
          </p:grpSpPr>
          <p:grpSp>
            <p:nvGrpSpPr>
              <p:cNvPr id="207" name="Groep 206">
                <a:extLst>
                  <a:ext uri="{FF2B5EF4-FFF2-40B4-BE49-F238E27FC236}">
                    <a16:creationId xmlns:a16="http://schemas.microsoft.com/office/drawing/2014/main" id="{BA572E58-7CDA-DBD7-8F06-66256315F285}"/>
                  </a:ext>
                </a:extLst>
              </p:cNvPr>
              <p:cNvGrpSpPr/>
              <p:nvPr/>
            </p:nvGrpSpPr>
            <p:grpSpPr>
              <a:xfrm>
                <a:off x="1488085" y="4583450"/>
                <a:ext cx="1266537" cy="962521"/>
                <a:chOff x="1381909" y="4583450"/>
                <a:chExt cx="1266537" cy="962521"/>
              </a:xfrm>
            </p:grpSpPr>
            <p:grpSp>
              <p:nvGrpSpPr>
                <p:cNvPr id="225" name="Groep 224">
                  <a:extLst>
                    <a:ext uri="{FF2B5EF4-FFF2-40B4-BE49-F238E27FC236}">
                      <a16:creationId xmlns:a16="http://schemas.microsoft.com/office/drawing/2014/main" id="{466B3199-A616-3E2C-BBEA-3D53E9BAD35F}"/>
                    </a:ext>
                  </a:extLst>
                </p:cNvPr>
                <p:cNvGrpSpPr/>
                <p:nvPr/>
              </p:nvGrpSpPr>
              <p:grpSpPr>
                <a:xfrm>
                  <a:off x="1381909" y="4583450"/>
                  <a:ext cx="1266537" cy="962521"/>
                  <a:chOff x="1381909" y="4583450"/>
                  <a:chExt cx="1266537" cy="962521"/>
                </a:xfrm>
              </p:grpSpPr>
              <p:sp>
                <p:nvSpPr>
                  <p:cNvPr id="235" name="Vrije vorm 234">
                    <a:extLst>
                      <a:ext uri="{FF2B5EF4-FFF2-40B4-BE49-F238E27FC236}">
                        <a16:creationId xmlns:a16="http://schemas.microsoft.com/office/drawing/2014/main" id="{7BAF5778-84C0-340C-ED4C-17FF54F17C67}"/>
                      </a:ext>
                    </a:extLst>
                  </p:cNvPr>
                  <p:cNvSpPr/>
                  <p:nvPr/>
                </p:nvSpPr>
                <p:spPr>
                  <a:xfrm flipH="1">
                    <a:off x="1391610" y="4741264"/>
                    <a:ext cx="1250716" cy="804707"/>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 name="connsiteX0" fmla="*/ 1428609 w 1473144"/>
                      <a:gd name="connsiteY0" fmla="*/ 836702 h 836702"/>
                      <a:gd name="connsiteX1" fmla="*/ 0 w 1473144"/>
                      <a:gd name="connsiteY1" fmla="*/ 836702 h 836702"/>
                      <a:gd name="connsiteX2" fmla="*/ 0 w 1473144"/>
                      <a:gd name="connsiteY2" fmla="*/ 0 h 836702"/>
                      <a:gd name="connsiteX3" fmla="*/ 1473144 w 1473144"/>
                      <a:gd name="connsiteY3" fmla="*/ 6028 h 836702"/>
                      <a:gd name="connsiteX4" fmla="*/ 1428609 w 1473144"/>
                      <a:gd name="connsiteY4" fmla="*/ 836702 h 836702"/>
                      <a:gd name="connsiteX0" fmla="*/ 1428609 w 1428609"/>
                      <a:gd name="connsiteY0" fmla="*/ 841809 h 841809"/>
                      <a:gd name="connsiteX1" fmla="*/ 0 w 1428609"/>
                      <a:gd name="connsiteY1" fmla="*/ 841809 h 841809"/>
                      <a:gd name="connsiteX2" fmla="*/ 0 w 1428609"/>
                      <a:gd name="connsiteY2" fmla="*/ 5107 h 841809"/>
                      <a:gd name="connsiteX3" fmla="*/ 1406341 w 1428609"/>
                      <a:gd name="connsiteY3" fmla="*/ 0 h 841809"/>
                      <a:gd name="connsiteX4" fmla="*/ 1428609 w 1428609"/>
                      <a:gd name="connsiteY4" fmla="*/ 841809 h 841809"/>
                      <a:gd name="connsiteX0" fmla="*/ 1428609 w 1446740"/>
                      <a:gd name="connsiteY0" fmla="*/ 845482 h 845482"/>
                      <a:gd name="connsiteX1" fmla="*/ 0 w 1446740"/>
                      <a:gd name="connsiteY1" fmla="*/ 845482 h 845482"/>
                      <a:gd name="connsiteX2" fmla="*/ 0 w 1446740"/>
                      <a:gd name="connsiteY2" fmla="*/ 8780 h 845482"/>
                      <a:gd name="connsiteX3" fmla="*/ 1446740 w 1446740"/>
                      <a:gd name="connsiteY3" fmla="*/ 0 h 845482"/>
                      <a:gd name="connsiteX4" fmla="*/ 1428609 w 1446740"/>
                      <a:gd name="connsiteY4" fmla="*/ 845482 h 845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6740" h="845482">
                        <a:moveTo>
                          <a:pt x="1428609" y="845482"/>
                        </a:moveTo>
                        <a:lnTo>
                          <a:pt x="0" y="845482"/>
                        </a:lnTo>
                        <a:lnTo>
                          <a:pt x="0" y="8780"/>
                        </a:lnTo>
                        <a:lnTo>
                          <a:pt x="1446740" y="0"/>
                        </a:lnTo>
                        <a:lnTo>
                          <a:pt x="1428609" y="845482"/>
                        </a:lnTo>
                        <a:close/>
                      </a:path>
                    </a:pathLst>
                  </a:custGeom>
                  <a:solidFill>
                    <a:srgbClr val="51BBC7"/>
                  </a:solidFill>
                  <a:ln w="0" cap="flat">
                    <a:noFill/>
                    <a:prstDash val="solid"/>
                    <a:miter/>
                  </a:ln>
                </p:spPr>
                <p:txBody>
                  <a:bodyPr rtlCol="0" anchor="ctr"/>
                  <a:lstStyle/>
                  <a:p>
                    <a:endParaRPr lang="nl-NL"/>
                  </a:p>
                </p:txBody>
              </p:sp>
              <p:sp>
                <p:nvSpPr>
                  <p:cNvPr id="236" name="Vrije vorm 235">
                    <a:extLst>
                      <a:ext uri="{FF2B5EF4-FFF2-40B4-BE49-F238E27FC236}">
                        <a16:creationId xmlns:a16="http://schemas.microsoft.com/office/drawing/2014/main" id="{9B6CF58B-8BAC-790B-F50B-C225C25404E8}"/>
                      </a:ext>
                    </a:extLst>
                  </p:cNvPr>
                  <p:cNvSpPr/>
                  <p:nvPr/>
                </p:nvSpPr>
                <p:spPr>
                  <a:xfrm rot="16200000" flipH="1">
                    <a:off x="1816991"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237" name="Vrije vorm 236">
                    <a:extLst>
                      <a:ext uri="{FF2B5EF4-FFF2-40B4-BE49-F238E27FC236}">
                        <a16:creationId xmlns:a16="http://schemas.microsoft.com/office/drawing/2014/main" id="{06EB51A4-15B4-80BD-634C-D020B2438DB1}"/>
                      </a:ext>
                    </a:extLst>
                  </p:cNvPr>
                  <p:cNvSpPr/>
                  <p:nvPr/>
                </p:nvSpPr>
                <p:spPr>
                  <a:xfrm rot="16200000" flipH="1">
                    <a:off x="2475273" y="5216425"/>
                    <a:ext cx="180537" cy="15327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238" name="Vrije vorm 237">
                    <a:extLst>
                      <a:ext uri="{FF2B5EF4-FFF2-40B4-BE49-F238E27FC236}">
                        <a16:creationId xmlns:a16="http://schemas.microsoft.com/office/drawing/2014/main" id="{AAFC6753-9F28-9887-E4A0-432C4B7CCF5C}"/>
                      </a:ext>
                    </a:extLst>
                  </p:cNvPr>
                  <p:cNvSpPr/>
                  <p:nvPr/>
                </p:nvSpPr>
                <p:spPr>
                  <a:xfrm rot="16200000" flipH="1">
                    <a:off x="1505899"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239" name="Vrije vorm 238">
                    <a:extLst>
                      <a:ext uri="{FF2B5EF4-FFF2-40B4-BE49-F238E27FC236}">
                        <a16:creationId xmlns:a16="http://schemas.microsoft.com/office/drawing/2014/main" id="{CF3B9C78-9AA7-3310-27CF-7109D0D0906A}"/>
                      </a:ext>
                    </a:extLst>
                  </p:cNvPr>
                  <p:cNvSpPr/>
                  <p:nvPr/>
                </p:nvSpPr>
                <p:spPr>
                  <a:xfrm rot="780000" flipH="1">
                    <a:off x="1381909" y="4583450"/>
                    <a:ext cx="1266537" cy="327477"/>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sp>
              <p:nvSpPr>
                <p:cNvPr id="233" name="Vrije vorm 232">
                  <a:extLst>
                    <a:ext uri="{FF2B5EF4-FFF2-40B4-BE49-F238E27FC236}">
                      <a16:creationId xmlns:a16="http://schemas.microsoft.com/office/drawing/2014/main" id="{D544F4D8-9702-88C2-2894-028E2AAF509F}"/>
                    </a:ext>
                  </a:extLst>
                </p:cNvPr>
                <p:cNvSpPr/>
                <p:nvPr/>
              </p:nvSpPr>
              <p:spPr>
                <a:xfrm rot="16200000" flipH="1">
                  <a:off x="1928267" y="4328554"/>
                  <a:ext cx="180537" cy="124728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234" name="Vrije vorm 233">
                  <a:extLst>
                    <a:ext uri="{FF2B5EF4-FFF2-40B4-BE49-F238E27FC236}">
                      <a16:creationId xmlns:a16="http://schemas.microsoft.com/office/drawing/2014/main" id="{3CF8E294-46BF-82A0-E004-9DA80150A094}"/>
                    </a:ext>
                  </a:extLst>
                </p:cNvPr>
                <p:cNvSpPr/>
                <p:nvPr/>
              </p:nvSpPr>
              <p:spPr>
                <a:xfrm rot="16200000" flipH="1">
                  <a:off x="2159703"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grpSp>
          <p:grpSp>
            <p:nvGrpSpPr>
              <p:cNvPr id="208" name="Groep 207">
                <a:extLst>
                  <a:ext uri="{FF2B5EF4-FFF2-40B4-BE49-F238E27FC236}">
                    <a16:creationId xmlns:a16="http://schemas.microsoft.com/office/drawing/2014/main" id="{E1D3240D-B7A2-230A-B63B-6B5C16822109}"/>
                  </a:ext>
                </a:extLst>
              </p:cNvPr>
              <p:cNvGrpSpPr/>
              <p:nvPr/>
            </p:nvGrpSpPr>
            <p:grpSpPr>
              <a:xfrm>
                <a:off x="2286861" y="4820314"/>
                <a:ext cx="868519" cy="725685"/>
                <a:chOff x="2286861" y="4820314"/>
                <a:chExt cx="868519" cy="725685"/>
              </a:xfrm>
            </p:grpSpPr>
            <p:grpSp>
              <p:nvGrpSpPr>
                <p:cNvPr id="210" name="Groep 209">
                  <a:extLst>
                    <a:ext uri="{FF2B5EF4-FFF2-40B4-BE49-F238E27FC236}">
                      <a16:creationId xmlns:a16="http://schemas.microsoft.com/office/drawing/2014/main" id="{CF6C9966-A147-9585-AD05-CAA74D43B58F}"/>
                    </a:ext>
                  </a:extLst>
                </p:cNvPr>
                <p:cNvGrpSpPr/>
                <p:nvPr/>
              </p:nvGrpSpPr>
              <p:grpSpPr>
                <a:xfrm flipH="1">
                  <a:off x="2286861" y="4820314"/>
                  <a:ext cx="868519" cy="725685"/>
                  <a:chOff x="9787459" y="5230817"/>
                  <a:chExt cx="1004641" cy="839423"/>
                </a:xfrm>
              </p:grpSpPr>
              <p:grpSp>
                <p:nvGrpSpPr>
                  <p:cNvPr id="212" name="Graphic 20">
                    <a:extLst>
                      <a:ext uri="{FF2B5EF4-FFF2-40B4-BE49-F238E27FC236}">
                        <a16:creationId xmlns:a16="http://schemas.microsoft.com/office/drawing/2014/main" id="{37B0B071-D519-9339-AD5C-EF59622AF5D1}"/>
                      </a:ext>
                    </a:extLst>
                  </p:cNvPr>
                  <p:cNvGrpSpPr/>
                  <p:nvPr/>
                </p:nvGrpSpPr>
                <p:grpSpPr>
                  <a:xfrm>
                    <a:off x="9787459" y="5230817"/>
                    <a:ext cx="1004641" cy="839423"/>
                    <a:chOff x="4642540" y="5230817"/>
                    <a:chExt cx="1004641" cy="839423"/>
                  </a:xfrm>
                </p:grpSpPr>
                <p:sp>
                  <p:nvSpPr>
                    <p:cNvPr id="222" name="Vrije vorm 221">
                      <a:extLst>
                        <a:ext uri="{FF2B5EF4-FFF2-40B4-BE49-F238E27FC236}">
                          <a16:creationId xmlns:a16="http://schemas.microsoft.com/office/drawing/2014/main" id="{566E6C42-1368-5557-1979-AB6D62B36E11}"/>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223" name="Vrije vorm 222">
                      <a:extLst>
                        <a:ext uri="{FF2B5EF4-FFF2-40B4-BE49-F238E27FC236}">
                          <a16:creationId xmlns:a16="http://schemas.microsoft.com/office/drawing/2014/main" id="{3B36D70C-F286-2D64-016D-9F150502455F}"/>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224" name="Vrije vorm 223">
                      <a:extLst>
                        <a:ext uri="{FF2B5EF4-FFF2-40B4-BE49-F238E27FC236}">
                          <a16:creationId xmlns:a16="http://schemas.microsoft.com/office/drawing/2014/main" id="{086C169A-BB85-4FEA-DA24-1E338BBF866B}"/>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213" name="Groep 212">
                    <a:extLst>
                      <a:ext uri="{FF2B5EF4-FFF2-40B4-BE49-F238E27FC236}">
                        <a16:creationId xmlns:a16="http://schemas.microsoft.com/office/drawing/2014/main" id="{CF5331A2-621E-860C-0108-BD61DC20349B}"/>
                      </a:ext>
                    </a:extLst>
                  </p:cNvPr>
                  <p:cNvGrpSpPr/>
                  <p:nvPr/>
                </p:nvGrpSpPr>
                <p:grpSpPr>
                  <a:xfrm>
                    <a:off x="9811601" y="5258930"/>
                    <a:ext cx="954000" cy="149954"/>
                    <a:chOff x="7471466" y="2554804"/>
                    <a:chExt cx="1217228" cy="191329"/>
                  </a:xfrm>
                </p:grpSpPr>
                <p:sp>
                  <p:nvSpPr>
                    <p:cNvPr id="216" name="Rechthoek 215">
                      <a:extLst>
                        <a:ext uri="{FF2B5EF4-FFF2-40B4-BE49-F238E27FC236}">
                          <a16:creationId xmlns:a16="http://schemas.microsoft.com/office/drawing/2014/main" id="{1EF876FB-844E-D22C-06A2-B061CFCDDC6C}"/>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7" name="Ovaal 216">
                      <a:extLst>
                        <a:ext uri="{FF2B5EF4-FFF2-40B4-BE49-F238E27FC236}">
                          <a16:creationId xmlns:a16="http://schemas.microsoft.com/office/drawing/2014/main" id="{DFE23E44-B3D7-0394-4A22-69167CAE82FF}"/>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219" name="Rechte verbindingslijn 218">
                      <a:extLst>
                        <a:ext uri="{FF2B5EF4-FFF2-40B4-BE49-F238E27FC236}">
                          <a16:creationId xmlns:a16="http://schemas.microsoft.com/office/drawing/2014/main" id="{073EEEB3-3E08-6D73-7EC3-DB48C4940C49}"/>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1" name="Rechte verbindingslijn 220">
                      <a:extLst>
                        <a:ext uri="{FF2B5EF4-FFF2-40B4-BE49-F238E27FC236}">
                          <a16:creationId xmlns:a16="http://schemas.microsoft.com/office/drawing/2014/main" id="{C6AB39DE-590C-6A69-05E5-BF302A312B48}"/>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15" name="Rechthoek 214">
                    <a:extLst>
                      <a:ext uri="{FF2B5EF4-FFF2-40B4-BE49-F238E27FC236}">
                        <a16:creationId xmlns:a16="http://schemas.microsoft.com/office/drawing/2014/main" id="{CB6E7AFE-A18B-4841-FF04-F0CCC84FCF13}"/>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211" name="Tekstvak 210">
                  <a:extLst>
                    <a:ext uri="{FF2B5EF4-FFF2-40B4-BE49-F238E27FC236}">
                      <a16:creationId xmlns:a16="http://schemas.microsoft.com/office/drawing/2014/main" id="{CCC19363-30D5-B5A2-4BF2-13DE14D35542}"/>
                    </a:ext>
                  </a:extLst>
                </p:cNvPr>
                <p:cNvSpPr txBox="1"/>
                <p:nvPr/>
              </p:nvSpPr>
              <p:spPr>
                <a:xfrm flipH="1">
                  <a:off x="2359686" y="5053762"/>
                  <a:ext cx="735159" cy="215444"/>
                </a:xfrm>
                <a:prstGeom prst="rect">
                  <a:avLst/>
                </a:prstGeom>
                <a:noFill/>
              </p:spPr>
              <p:txBody>
                <a:bodyPr wrap="square" lIns="0" tIns="0" rIns="0" bIns="0" rtlCol="0">
                  <a:spAutoFit/>
                </a:bodyPr>
                <a:lstStyle/>
                <a:p>
                  <a:pPr algn="ctr"/>
                  <a:r>
                    <a:rPr lang="nl-NL" sz="1400">
                      <a:solidFill>
                        <a:schemeClr val="tx2"/>
                      </a:solidFill>
                    </a:rPr>
                    <a:t>AIS</a:t>
                  </a:r>
                  <a:endParaRPr lang="nl-NL" sz="1200">
                    <a:solidFill>
                      <a:schemeClr val="tx2"/>
                    </a:solidFill>
                  </a:endParaRPr>
                </a:p>
              </p:txBody>
            </p:sp>
          </p:grpSp>
        </p:grpSp>
        <p:grpSp>
          <p:nvGrpSpPr>
            <p:cNvPr id="117" name="Groep 116">
              <a:extLst>
                <a:ext uri="{FF2B5EF4-FFF2-40B4-BE49-F238E27FC236}">
                  <a16:creationId xmlns:a16="http://schemas.microsoft.com/office/drawing/2014/main" id="{AA02A218-8F31-73A1-4A48-8CB076740831}"/>
                </a:ext>
              </a:extLst>
            </p:cNvPr>
            <p:cNvGrpSpPr/>
            <p:nvPr/>
          </p:nvGrpSpPr>
          <p:grpSpPr>
            <a:xfrm>
              <a:off x="7828063" y="4836444"/>
              <a:ext cx="1583503" cy="739514"/>
              <a:chOff x="6534126" y="4833552"/>
              <a:chExt cx="1583503" cy="739514"/>
            </a:xfrm>
          </p:grpSpPr>
          <p:grpSp>
            <p:nvGrpSpPr>
              <p:cNvPr id="162" name="Graphic 20">
                <a:extLst>
                  <a:ext uri="{FF2B5EF4-FFF2-40B4-BE49-F238E27FC236}">
                    <a16:creationId xmlns:a16="http://schemas.microsoft.com/office/drawing/2014/main" id="{7D745813-6EE4-0216-3167-F71EA200DBC7}"/>
                  </a:ext>
                </a:extLst>
              </p:cNvPr>
              <p:cNvGrpSpPr/>
              <p:nvPr/>
            </p:nvGrpSpPr>
            <p:grpSpPr>
              <a:xfrm flipH="1">
                <a:off x="6851092" y="4833552"/>
                <a:ext cx="1266537" cy="739514"/>
                <a:chOff x="3798273" y="5214823"/>
                <a:chExt cx="1465040" cy="855417"/>
              </a:xfrm>
            </p:grpSpPr>
            <p:sp>
              <p:nvSpPr>
                <p:cNvPr id="176" name="Vrije vorm 175">
                  <a:extLst>
                    <a:ext uri="{FF2B5EF4-FFF2-40B4-BE49-F238E27FC236}">
                      <a16:creationId xmlns:a16="http://schemas.microsoft.com/office/drawing/2014/main" id="{E7DA9D1B-A702-DAE4-AE4C-A9F51631FC15}"/>
                    </a:ext>
                  </a:extLst>
                </p:cNvPr>
                <p:cNvSpPr/>
                <p:nvPr/>
              </p:nvSpPr>
              <p:spPr>
                <a:xfrm>
                  <a:off x="3816486" y="5233538"/>
                  <a:ext cx="1428609" cy="836702"/>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609" h="836702">
                      <a:moveTo>
                        <a:pt x="1428609" y="836702"/>
                      </a:moveTo>
                      <a:lnTo>
                        <a:pt x="0" y="836702"/>
                      </a:lnTo>
                      <a:lnTo>
                        <a:pt x="0" y="0"/>
                      </a:lnTo>
                      <a:lnTo>
                        <a:pt x="1428609" y="306641"/>
                      </a:lnTo>
                      <a:lnTo>
                        <a:pt x="1428609" y="836702"/>
                      </a:lnTo>
                      <a:close/>
                    </a:path>
                  </a:pathLst>
                </a:custGeom>
                <a:solidFill>
                  <a:srgbClr val="51BBC7"/>
                </a:solidFill>
                <a:ln w="0" cap="flat">
                  <a:noFill/>
                  <a:prstDash val="solid"/>
                  <a:miter/>
                </a:ln>
              </p:spPr>
              <p:txBody>
                <a:bodyPr rtlCol="0" anchor="ctr"/>
                <a:lstStyle/>
                <a:p>
                  <a:endParaRPr lang="nl-NL"/>
                </a:p>
              </p:txBody>
            </p:sp>
            <p:sp>
              <p:nvSpPr>
                <p:cNvPr id="177" name="Vrije vorm 176">
                  <a:extLst>
                    <a:ext uri="{FF2B5EF4-FFF2-40B4-BE49-F238E27FC236}">
                      <a16:creationId xmlns:a16="http://schemas.microsoft.com/office/drawing/2014/main" id="{58DB3529-E719-2F6B-74ED-F0BB1BDECE6F}"/>
                    </a:ext>
                  </a:extLst>
                </p:cNvPr>
                <p:cNvSpPr/>
                <p:nvPr/>
              </p:nvSpPr>
              <p:spPr>
                <a:xfrm rot="5400000">
                  <a:off x="4084146" y="5727708"/>
                  <a:ext cx="361078" cy="324677"/>
                </a:xfrm>
                <a:custGeom>
                  <a:avLst/>
                  <a:gdLst>
                    <a:gd name="connsiteX0" fmla="*/ 0 w 361078"/>
                    <a:gd name="connsiteY0" fmla="*/ 0 h 324677"/>
                    <a:gd name="connsiteX1" fmla="*/ 361078 w 361078"/>
                    <a:gd name="connsiteY1" fmla="*/ 0 h 324677"/>
                    <a:gd name="connsiteX2" fmla="*/ 361078 w 361078"/>
                    <a:gd name="connsiteY2" fmla="*/ 324678 h 324677"/>
                    <a:gd name="connsiteX3" fmla="*/ 0 w 361078"/>
                    <a:gd name="connsiteY3" fmla="*/ 324678 h 324677"/>
                  </a:gdLst>
                  <a:ahLst/>
                  <a:cxnLst>
                    <a:cxn ang="0">
                      <a:pos x="connsiteX0" y="connsiteY0"/>
                    </a:cxn>
                    <a:cxn ang="0">
                      <a:pos x="connsiteX1" y="connsiteY1"/>
                    </a:cxn>
                    <a:cxn ang="0">
                      <a:pos x="connsiteX2" y="connsiteY2"/>
                    </a:cxn>
                    <a:cxn ang="0">
                      <a:pos x="connsiteX3" y="connsiteY3"/>
                    </a:cxn>
                  </a:cxnLst>
                  <a:rect l="l" t="t" r="r" b="b"/>
                  <a:pathLst>
                    <a:path w="361078" h="324677">
                      <a:moveTo>
                        <a:pt x="0" y="0"/>
                      </a:moveTo>
                      <a:lnTo>
                        <a:pt x="361078" y="0"/>
                      </a:lnTo>
                      <a:lnTo>
                        <a:pt x="361078" y="324678"/>
                      </a:lnTo>
                      <a:lnTo>
                        <a:pt x="0" y="324678"/>
                      </a:lnTo>
                      <a:close/>
                    </a:path>
                  </a:pathLst>
                </a:custGeom>
                <a:solidFill>
                  <a:srgbClr val="AEDDE3"/>
                </a:solidFill>
                <a:ln w="0"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6A2537D9-1C4F-C2CC-2E3D-3964B86F5722}"/>
                    </a:ext>
                  </a:extLst>
                </p:cNvPr>
                <p:cNvSpPr/>
                <p:nvPr/>
              </p:nvSpPr>
              <p:spPr>
                <a:xfrm rot="5400000">
                  <a:off x="457191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A8F1910C-5EC5-0907-45F5-3D83F1EC845C}"/>
                    </a:ext>
                  </a:extLst>
                </p:cNvPr>
                <p:cNvSpPr/>
                <p:nvPr/>
              </p:nvSpPr>
              <p:spPr>
                <a:xfrm rot="5400000">
                  <a:off x="3810463" y="5715868"/>
                  <a:ext cx="189685" cy="177295"/>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81B73256-9579-9D7C-04CA-680EF8A02532}"/>
                    </a:ext>
                  </a:extLst>
                </p:cNvPr>
                <p:cNvSpPr/>
                <p:nvPr/>
              </p:nvSpPr>
              <p:spPr>
                <a:xfrm rot="5400000">
                  <a:off x="493176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560F157B-F71F-8CFE-ACF6-B8D94C5FE575}"/>
                    </a:ext>
                  </a:extLst>
                </p:cNvPr>
                <p:cNvSpPr/>
                <p:nvPr/>
              </p:nvSpPr>
              <p:spPr>
                <a:xfrm>
                  <a:off x="3798273" y="5214823"/>
                  <a:ext cx="1465040" cy="344071"/>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grpSp>
            <p:nvGrpSpPr>
              <p:cNvPr id="163" name="Groep 162">
                <a:extLst>
                  <a:ext uri="{FF2B5EF4-FFF2-40B4-BE49-F238E27FC236}">
                    <a16:creationId xmlns:a16="http://schemas.microsoft.com/office/drawing/2014/main" id="{36592B7C-95EA-2C5B-12D6-19E7466375FB}"/>
                  </a:ext>
                </a:extLst>
              </p:cNvPr>
              <p:cNvGrpSpPr/>
              <p:nvPr/>
            </p:nvGrpSpPr>
            <p:grpSpPr>
              <a:xfrm>
                <a:off x="6534126" y="4847379"/>
                <a:ext cx="868519" cy="725687"/>
                <a:chOff x="6534126" y="4847379"/>
                <a:chExt cx="868519" cy="725687"/>
              </a:xfrm>
            </p:grpSpPr>
            <p:grpSp>
              <p:nvGrpSpPr>
                <p:cNvPr id="164" name="Groep 163">
                  <a:extLst>
                    <a:ext uri="{FF2B5EF4-FFF2-40B4-BE49-F238E27FC236}">
                      <a16:creationId xmlns:a16="http://schemas.microsoft.com/office/drawing/2014/main" id="{47F72789-8F71-0087-C66F-C1B07373ABE4}"/>
                    </a:ext>
                  </a:extLst>
                </p:cNvPr>
                <p:cNvGrpSpPr/>
                <p:nvPr/>
              </p:nvGrpSpPr>
              <p:grpSpPr>
                <a:xfrm>
                  <a:off x="6534126" y="4847379"/>
                  <a:ext cx="868519" cy="725687"/>
                  <a:chOff x="9787459" y="5230817"/>
                  <a:chExt cx="1004641" cy="839423"/>
                </a:xfrm>
              </p:grpSpPr>
              <p:grpSp>
                <p:nvGrpSpPr>
                  <p:cNvPr id="166" name="Graphic 20">
                    <a:extLst>
                      <a:ext uri="{FF2B5EF4-FFF2-40B4-BE49-F238E27FC236}">
                        <a16:creationId xmlns:a16="http://schemas.microsoft.com/office/drawing/2014/main" id="{DE21DE8C-63CA-065E-43CF-BD3B46EDDA30}"/>
                      </a:ext>
                    </a:extLst>
                  </p:cNvPr>
                  <p:cNvGrpSpPr/>
                  <p:nvPr/>
                </p:nvGrpSpPr>
                <p:grpSpPr>
                  <a:xfrm>
                    <a:off x="9787459" y="5230817"/>
                    <a:ext cx="1004641" cy="839423"/>
                    <a:chOff x="4642540" y="5230817"/>
                    <a:chExt cx="1004641" cy="839423"/>
                  </a:xfrm>
                </p:grpSpPr>
                <p:sp>
                  <p:nvSpPr>
                    <p:cNvPr id="173" name="Vrije vorm 172">
                      <a:extLst>
                        <a:ext uri="{FF2B5EF4-FFF2-40B4-BE49-F238E27FC236}">
                          <a16:creationId xmlns:a16="http://schemas.microsoft.com/office/drawing/2014/main" id="{834103B4-4A7B-30A9-3563-145508901CBC}"/>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6A2E93A9-F938-FD1C-6799-D6559822235D}"/>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0EE80E64-642F-65F3-0C82-AC712863B3B7}"/>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167" name="Groep 166">
                    <a:extLst>
                      <a:ext uri="{FF2B5EF4-FFF2-40B4-BE49-F238E27FC236}">
                        <a16:creationId xmlns:a16="http://schemas.microsoft.com/office/drawing/2014/main" id="{D9EBB0E9-B1BD-03CB-A94F-60726A75C691}"/>
                      </a:ext>
                    </a:extLst>
                  </p:cNvPr>
                  <p:cNvGrpSpPr/>
                  <p:nvPr/>
                </p:nvGrpSpPr>
                <p:grpSpPr>
                  <a:xfrm>
                    <a:off x="9811601" y="5258930"/>
                    <a:ext cx="954000" cy="149954"/>
                    <a:chOff x="7471466" y="2554804"/>
                    <a:chExt cx="1217228" cy="191329"/>
                  </a:xfrm>
                </p:grpSpPr>
                <p:sp>
                  <p:nvSpPr>
                    <p:cNvPr id="169" name="Rechthoek 168">
                      <a:extLst>
                        <a:ext uri="{FF2B5EF4-FFF2-40B4-BE49-F238E27FC236}">
                          <a16:creationId xmlns:a16="http://schemas.microsoft.com/office/drawing/2014/main" id="{A91864BA-D996-AAD5-39B5-A9732D8A4783}"/>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0" name="Ovaal 169">
                      <a:extLst>
                        <a:ext uri="{FF2B5EF4-FFF2-40B4-BE49-F238E27FC236}">
                          <a16:creationId xmlns:a16="http://schemas.microsoft.com/office/drawing/2014/main" id="{297DF710-E42B-3EC6-D13D-921E078E8352}"/>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71" name="Rechte verbindingslijn 170">
                      <a:extLst>
                        <a:ext uri="{FF2B5EF4-FFF2-40B4-BE49-F238E27FC236}">
                          <a16:creationId xmlns:a16="http://schemas.microsoft.com/office/drawing/2014/main" id="{2D10B9B8-2EF0-F6EB-7D24-EDF6E27C5D1F}"/>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Rechte verbindingslijn 171">
                      <a:extLst>
                        <a:ext uri="{FF2B5EF4-FFF2-40B4-BE49-F238E27FC236}">
                          <a16:creationId xmlns:a16="http://schemas.microsoft.com/office/drawing/2014/main" id="{419712E0-2C92-5042-1E47-6D8F37092846}"/>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68" name="Rechthoek 167">
                    <a:extLst>
                      <a:ext uri="{FF2B5EF4-FFF2-40B4-BE49-F238E27FC236}">
                        <a16:creationId xmlns:a16="http://schemas.microsoft.com/office/drawing/2014/main" id="{04DC49E4-6169-0718-2B58-1B807BBD765A}"/>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65" name="Tekstvak 164">
                  <a:extLst>
                    <a:ext uri="{FF2B5EF4-FFF2-40B4-BE49-F238E27FC236}">
                      <a16:creationId xmlns:a16="http://schemas.microsoft.com/office/drawing/2014/main" id="{27B43010-18D0-32DE-A90D-635874867A06}"/>
                    </a:ext>
                  </a:extLst>
                </p:cNvPr>
                <p:cNvSpPr txBox="1"/>
                <p:nvPr/>
              </p:nvSpPr>
              <p:spPr>
                <a:xfrm>
                  <a:off x="6594661" y="5080828"/>
                  <a:ext cx="735158" cy="215444"/>
                </a:xfrm>
                <a:prstGeom prst="rect">
                  <a:avLst/>
                </a:prstGeom>
                <a:noFill/>
              </p:spPr>
              <p:txBody>
                <a:bodyPr wrap="square" lIns="0" tIns="0" rIns="0" bIns="0" rtlCol="0">
                  <a:spAutoFit/>
                </a:bodyPr>
                <a:lstStyle/>
                <a:p>
                  <a:pPr algn="ctr"/>
                  <a:r>
                    <a:rPr lang="nl-NL" sz="1400">
                      <a:solidFill>
                        <a:schemeClr val="tx2"/>
                      </a:solidFill>
                    </a:rPr>
                    <a:t>HIS</a:t>
                  </a:r>
                  <a:endParaRPr lang="nl-NL" sz="1200">
                    <a:solidFill>
                      <a:schemeClr val="tx2"/>
                    </a:solidFill>
                  </a:endParaRPr>
                </a:p>
              </p:txBody>
            </p:sp>
          </p:grpSp>
        </p:grpSp>
        <p:grpSp>
          <p:nvGrpSpPr>
            <p:cNvPr id="118" name="Groep 117">
              <a:extLst>
                <a:ext uri="{FF2B5EF4-FFF2-40B4-BE49-F238E27FC236}">
                  <a16:creationId xmlns:a16="http://schemas.microsoft.com/office/drawing/2014/main" id="{B3050E13-6E7F-20B5-558B-B11769E5104E}"/>
                </a:ext>
              </a:extLst>
            </p:cNvPr>
            <p:cNvGrpSpPr/>
            <p:nvPr/>
          </p:nvGrpSpPr>
          <p:grpSpPr>
            <a:xfrm>
              <a:off x="7828775" y="2402096"/>
              <a:ext cx="1363551" cy="838554"/>
              <a:chOff x="6534838" y="2399204"/>
              <a:chExt cx="1363551" cy="838554"/>
            </a:xfrm>
          </p:grpSpPr>
          <p:grpSp>
            <p:nvGrpSpPr>
              <p:cNvPr id="127" name="Graphic 22">
                <a:extLst>
                  <a:ext uri="{FF2B5EF4-FFF2-40B4-BE49-F238E27FC236}">
                    <a16:creationId xmlns:a16="http://schemas.microsoft.com/office/drawing/2014/main" id="{E2C81DC7-2CB0-8D06-DB7F-9FBEAFCFBEDF}"/>
                  </a:ext>
                </a:extLst>
              </p:cNvPr>
              <p:cNvGrpSpPr/>
              <p:nvPr/>
            </p:nvGrpSpPr>
            <p:grpSpPr>
              <a:xfrm>
                <a:off x="6880765" y="2399204"/>
                <a:ext cx="1017624" cy="831436"/>
                <a:chOff x="4090388" y="2406022"/>
                <a:chExt cx="1177115" cy="961745"/>
              </a:xfrm>
            </p:grpSpPr>
            <p:sp>
              <p:nvSpPr>
                <p:cNvPr id="146" name="Vrije vorm 145">
                  <a:extLst>
                    <a:ext uri="{FF2B5EF4-FFF2-40B4-BE49-F238E27FC236}">
                      <a16:creationId xmlns:a16="http://schemas.microsoft.com/office/drawing/2014/main" id="{0447B9DC-6E68-A76A-E143-2A8917CF8DE5}"/>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043C20FD-8913-C1D3-A1AC-5F22C3AEAB5C}"/>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E1F6F478-AA22-6730-EAC2-6934C9CA76A8}"/>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C0F302BE-3DDD-4C80-D981-9CCC85A169A8}"/>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07F04484-1DC0-7B82-CF9A-FBAE61067046}"/>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D0EEFAB0-1D0F-CD8E-9C81-6602F6384920}"/>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5C9FA565-A6D9-FABD-C114-C0C6EA72091D}"/>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F7D7252B-AA26-73D2-0330-803722E98E5B}"/>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128" name="Groep 127">
                <a:extLst>
                  <a:ext uri="{FF2B5EF4-FFF2-40B4-BE49-F238E27FC236}">
                    <a16:creationId xmlns:a16="http://schemas.microsoft.com/office/drawing/2014/main" id="{3C97DCAC-3AE0-DDE5-9104-BE61C75A13E3}"/>
                  </a:ext>
                </a:extLst>
              </p:cNvPr>
              <p:cNvGrpSpPr/>
              <p:nvPr/>
            </p:nvGrpSpPr>
            <p:grpSpPr>
              <a:xfrm>
                <a:off x="6534838" y="2509528"/>
                <a:ext cx="867807" cy="728230"/>
                <a:chOff x="6534130" y="2509528"/>
                <a:chExt cx="867807" cy="728230"/>
              </a:xfrm>
            </p:grpSpPr>
            <p:grpSp>
              <p:nvGrpSpPr>
                <p:cNvPr id="129" name="Graphic 22">
                  <a:extLst>
                    <a:ext uri="{FF2B5EF4-FFF2-40B4-BE49-F238E27FC236}">
                      <a16:creationId xmlns:a16="http://schemas.microsoft.com/office/drawing/2014/main" id="{1F02EF75-0069-BD05-DE6F-56CC3FE51C17}"/>
                    </a:ext>
                  </a:extLst>
                </p:cNvPr>
                <p:cNvGrpSpPr/>
                <p:nvPr/>
              </p:nvGrpSpPr>
              <p:grpSpPr>
                <a:xfrm>
                  <a:off x="6534130" y="2509528"/>
                  <a:ext cx="867807" cy="728230"/>
                  <a:chOff x="4647659" y="2525399"/>
                  <a:chExt cx="1003817" cy="842364"/>
                </a:xfrm>
              </p:grpSpPr>
              <p:sp>
                <p:nvSpPr>
                  <p:cNvPr id="140" name="Vrije vorm 139">
                    <a:extLst>
                      <a:ext uri="{FF2B5EF4-FFF2-40B4-BE49-F238E27FC236}">
                        <a16:creationId xmlns:a16="http://schemas.microsoft.com/office/drawing/2014/main" id="{8B08B46B-2A87-8C0D-3C45-DCFE145AD640}"/>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48F07E37-9375-E93A-7428-40DC754BA513}"/>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144" name="Vrije vorm 143">
                    <a:extLst>
                      <a:ext uri="{FF2B5EF4-FFF2-40B4-BE49-F238E27FC236}">
                        <a16:creationId xmlns:a16="http://schemas.microsoft.com/office/drawing/2014/main" id="{A4FD966A-5B70-61E7-CB23-BDB9BD28576A}"/>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133" name="Groep 132">
                  <a:extLst>
                    <a:ext uri="{FF2B5EF4-FFF2-40B4-BE49-F238E27FC236}">
                      <a16:creationId xmlns:a16="http://schemas.microsoft.com/office/drawing/2014/main" id="{1E57942A-75CC-DF75-A385-D521208CE58C}"/>
                    </a:ext>
                  </a:extLst>
                </p:cNvPr>
                <p:cNvGrpSpPr/>
                <p:nvPr/>
              </p:nvGrpSpPr>
              <p:grpSpPr>
                <a:xfrm>
                  <a:off x="6554367" y="2532703"/>
                  <a:ext cx="824741" cy="129636"/>
                  <a:chOff x="7471466" y="2554804"/>
                  <a:chExt cx="1217228" cy="191329"/>
                </a:xfrm>
              </p:grpSpPr>
              <p:sp>
                <p:nvSpPr>
                  <p:cNvPr id="136" name="Rechthoek 135">
                    <a:extLst>
                      <a:ext uri="{FF2B5EF4-FFF2-40B4-BE49-F238E27FC236}">
                        <a16:creationId xmlns:a16="http://schemas.microsoft.com/office/drawing/2014/main" id="{FBBFF272-CEFA-C3A1-7887-CB969FA8F0EE}"/>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7" name="Ovaal 136">
                    <a:extLst>
                      <a:ext uri="{FF2B5EF4-FFF2-40B4-BE49-F238E27FC236}">
                        <a16:creationId xmlns:a16="http://schemas.microsoft.com/office/drawing/2014/main" id="{F2F4A8F8-CCAA-F542-8DAB-2ADC145EE5AA}"/>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38" name="Rechte verbindingslijn 137">
                    <a:extLst>
                      <a:ext uri="{FF2B5EF4-FFF2-40B4-BE49-F238E27FC236}">
                        <a16:creationId xmlns:a16="http://schemas.microsoft.com/office/drawing/2014/main" id="{2DB30926-970B-0C6D-A82A-B45DC69CCA88}"/>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E004FE25-B620-A4AB-C37D-135173397CA0}"/>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4" name="Rechthoek 133">
                  <a:extLst>
                    <a:ext uri="{FF2B5EF4-FFF2-40B4-BE49-F238E27FC236}">
                      <a16:creationId xmlns:a16="http://schemas.microsoft.com/office/drawing/2014/main" id="{9D2033EC-8934-C8F6-D8BA-E02104BEEF80}"/>
                    </a:ext>
                  </a:extLst>
                </p:cNvPr>
                <p:cNvSpPr/>
                <p:nvPr/>
              </p:nvSpPr>
              <p:spPr>
                <a:xfrm>
                  <a:off x="6553957" y="3019860"/>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5" name="Tekstvak 134">
                  <a:extLst>
                    <a:ext uri="{FF2B5EF4-FFF2-40B4-BE49-F238E27FC236}">
                      <a16:creationId xmlns:a16="http://schemas.microsoft.com/office/drawing/2014/main" id="{DD64961F-BA17-4197-5D0F-EE96F7867B1F}"/>
                    </a:ext>
                  </a:extLst>
                </p:cNvPr>
                <p:cNvSpPr txBox="1"/>
                <p:nvPr/>
              </p:nvSpPr>
              <p:spPr>
                <a:xfrm>
                  <a:off x="6594661" y="2744645"/>
                  <a:ext cx="735159" cy="215444"/>
                </a:xfrm>
                <a:prstGeom prst="rect">
                  <a:avLst/>
                </a:prstGeom>
                <a:noFill/>
              </p:spPr>
              <p:txBody>
                <a:bodyPr wrap="square" lIns="0" tIns="0" rIns="0" bIns="0" rtlCol="0">
                  <a:spAutoFit/>
                </a:bodyPr>
                <a:lstStyle/>
                <a:p>
                  <a:pPr algn="ctr"/>
                  <a:r>
                    <a:rPr lang="nl-NL" sz="1400">
                      <a:solidFill>
                        <a:schemeClr val="tx2"/>
                      </a:solidFill>
                    </a:rPr>
                    <a:t>EPD</a:t>
                  </a:r>
                  <a:endParaRPr lang="nl-NL" sz="1200">
                    <a:solidFill>
                      <a:schemeClr val="tx2"/>
                    </a:solidFill>
                  </a:endParaRPr>
                </a:p>
              </p:txBody>
            </p:sp>
          </p:grpSp>
        </p:grpSp>
        <p:pic>
          <p:nvPicPr>
            <p:cNvPr id="119" name="Graphic 118">
              <a:extLst>
                <a:ext uri="{FF2B5EF4-FFF2-40B4-BE49-F238E27FC236}">
                  <a16:creationId xmlns:a16="http://schemas.microsoft.com/office/drawing/2014/main" id="{8EF05AC7-08C8-1838-7002-2483C1DF3FAE}"/>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flipH="1">
              <a:off x="9055788" y="2199825"/>
              <a:ext cx="1005054" cy="1151797"/>
            </a:xfrm>
            <a:prstGeom prst="rect">
              <a:avLst/>
            </a:prstGeom>
          </p:spPr>
        </p:pic>
        <p:pic>
          <p:nvPicPr>
            <p:cNvPr id="124" name="Graphic 123">
              <a:extLst>
                <a:ext uri="{FF2B5EF4-FFF2-40B4-BE49-F238E27FC236}">
                  <a16:creationId xmlns:a16="http://schemas.microsoft.com/office/drawing/2014/main" id="{00DE7485-1D4B-1191-3011-3A05260E02E6}"/>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981610" y="4529756"/>
              <a:ext cx="1077315" cy="1151796"/>
            </a:xfrm>
            <a:prstGeom prst="rect">
              <a:avLst/>
            </a:prstGeom>
          </p:spPr>
        </p:pic>
        <p:pic>
          <p:nvPicPr>
            <p:cNvPr id="125" name="Graphic 124">
              <a:extLst>
                <a:ext uri="{FF2B5EF4-FFF2-40B4-BE49-F238E27FC236}">
                  <a16:creationId xmlns:a16="http://schemas.microsoft.com/office/drawing/2014/main" id="{BD8FC2E8-DE57-61F5-8E99-255E2DE46FFD}"/>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9215084" y="4533570"/>
              <a:ext cx="1028559" cy="1151796"/>
            </a:xfrm>
            <a:prstGeom prst="rect">
              <a:avLst/>
            </a:prstGeom>
          </p:spPr>
        </p:pic>
        <p:pic>
          <p:nvPicPr>
            <p:cNvPr id="126" name="Graphic 125">
              <a:extLst>
                <a:ext uri="{FF2B5EF4-FFF2-40B4-BE49-F238E27FC236}">
                  <a16:creationId xmlns:a16="http://schemas.microsoft.com/office/drawing/2014/main" id="{0DF46F7E-353C-FE41-AD22-FD60B49A78C4}"/>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2314883" y="2185128"/>
              <a:ext cx="1007822" cy="1151796"/>
            </a:xfrm>
            <a:prstGeom prst="rect">
              <a:avLst/>
            </a:prstGeom>
          </p:spPr>
        </p:pic>
      </p:grpSp>
    </p:spTree>
    <p:extLst>
      <p:ext uri="{BB962C8B-B14F-4D97-AF65-F5344CB8AC3E}">
        <p14:creationId xmlns:p14="http://schemas.microsoft.com/office/powerpoint/2010/main" val="38589605"/>
      </p:ext>
    </p:extLst>
  </p:cSld>
  <p:clrMapOvr>
    <a:masterClrMapping/>
  </p:clrMapOvr>
  <p:extLst>
    <p:ext uri="{6950BFC3-D8DA-4A85-94F7-54DA5524770B}">
      <p188:commentRel xmlns:p188="http://schemas.microsoft.com/office/powerpoint/2018/8/main" r:id="rId3"/>
    </p:ext>
  </p:extLs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jdelijke aanduiding voor tekst 2">
            <a:extLst>
              <a:ext uri="{FF2B5EF4-FFF2-40B4-BE49-F238E27FC236}">
                <a16:creationId xmlns:a16="http://schemas.microsoft.com/office/drawing/2014/main" id="{83E0DD25-236C-AB61-8EAB-77ADAB72D8FF}"/>
              </a:ext>
            </a:extLst>
          </p:cNvPr>
          <p:cNvSpPr>
            <a:spLocks noGrp="1"/>
          </p:cNvSpPr>
          <p:nvPr>
            <p:ph type="body" sz="quarter" idx="10"/>
          </p:nvPr>
        </p:nvSpPr>
        <p:spPr>
          <a:xfrm>
            <a:off x="3698875" y="2709863"/>
            <a:ext cx="5864226" cy="1438275"/>
          </a:xfrm>
        </p:spPr>
        <p:txBody>
          <a:bodyPr/>
          <a:lstStyle/>
          <a:p>
            <a:r>
              <a:rPr lang="nl-NL"/>
              <a:t>Het nieuwe medicatieproces</a:t>
            </a:r>
            <a:br>
              <a:rPr lang="nl-NL"/>
            </a:br>
            <a:r>
              <a:rPr lang="nl-NL"/>
              <a:t>in de praktijk</a:t>
            </a:r>
          </a:p>
        </p:txBody>
      </p:sp>
      <p:grpSp>
        <p:nvGrpSpPr>
          <p:cNvPr id="2" name="Groep 1">
            <a:extLst>
              <a:ext uri="{FF2B5EF4-FFF2-40B4-BE49-F238E27FC236}">
                <a16:creationId xmlns:a16="http://schemas.microsoft.com/office/drawing/2014/main" id="{11EDC01E-F358-630A-B07D-5A95C8357DC8}"/>
              </a:ext>
            </a:extLst>
          </p:cNvPr>
          <p:cNvGrpSpPr/>
          <p:nvPr/>
        </p:nvGrpSpPr>
        <p:grpSpPr>
          <a:xfrm flipH="1">
            <a:off x="8086696" y="2283358"/>
            <a:ext cx="4465433" cy="10479340"/>
            <a:chOff x="4173965" y="2928198"/>
            <a:chExt cx="1353921" cy="3177340"/>
          </a:xfrm>
        </p:grpSpPr>
        <p:sp>
          <p:nvSpPr>
            <p:cNvPr id="4" name="Vrije vorm 3">
              <a:extLst>
                <a:ext uri="{FF2B5EF4-FFF2-40B4-BE49-F238E27FC236}">
                  <a16:creationId xmlns:a16="http://schemas.microsoft.com/office/drawing/2014/main" id="{BBB4D82D-DB23-84E8-8474-598A855E3EAD}"/>
                </a:ext>
              </a:extLst>
            </p:cNvPr>
            <p:cNvSpPr/>
            <p:nvPr/>
          </p:nvSpPr>
          <p:spPr>
            <a:xfrm>
              <a:off x="4173965" y="4600696"/>
              <a:ext cx="119432" cy="225973"/>
            </a:xfrm>
            <a:custGeom>
              <a:avLst/>
              <a:gdLst>
                <a:gd name="connsiteX0" fmla="*/ 77562 w 119432"/>
                <a:gd name="connsiteY0" fmla="*/ -88 h 216332"/>
                <a:gd name="connsiteX1" fmla="*/ 104873 w 119432"/>
                <a:gd name="connsiteY1" fmla="*/ 73896 h 216332"/>
                <a:gd name="connsiteX2" fmla="*/ 108278 w 119432"/>
                <a:gd name="connsiteY2" fmla="*/ 114120 h 216332"/>
                <a:gd name="connsiteX3" fmla="*/ 119432 w 119432"/>
                <a:gd name="connsiteY3" fmla="*/ 164433 h 216332"/>
                <a:gd name="connsiteX4" fmla="*/ 103127 w 119432"/>
                <a:gd name="connsiteY4" fmla="*/ 157897 h 216332"/>
                <a:gd name="connsiteX5" fmla="*/ 86326 w 119432"/>
                <a:gd name="connsiteY5" fmla="*/ 122415 h 216332"/>
                <a:gd name="connsiteX6" fmla="*/ 82514 w 119432"/>
                <a:gd name="connsiteY6" fmla="*/ 90423 h 216332"/>
                <a:gd name="connsiteX7" fmla="*/ 73129 w 119432"/>
                <a:gd name="connsiteY7" fmla="*/ 119196 h 216332"/>
                <a:gd name="connsiteX8" fmla="*/ 83406 w 119432"/>
                <a:gd name="connsiteY8" fmla="*/ 165399 h 216332"/>
                <a:gd name="connsiteX9" fmla="*/ 98484 w 119432"/>
                <a:gd name="connsiteY9" fmla="*/ 188054 h 216332"/>
                <a:gd name="connsiteX10" fmla="*/ 113601 w 119432"/>
                <a:gd name="connsiteY10" fmla="*/ 205114 h 216332"/>
                <a:gd name="connsiteX11" fmla="*/ 100713 w 119432"/>
                <a:gd name="connsiteY11" fmla="*/ 210066 h 216332"/>
                <a:gd name="connsiteX12" fmla="*/ 102360 w 119432"/>
                <a:gd name="connsiteY12" fmla="*/ 216232 h 216332"/>
                <a:gd name="connsiteX13" fmla="*/ 81362 w 119432"/>
                <a:gd name="connsiteY13" fmla="*/ 214337 h 216332"/>
                <a:gd name="connsiteX14" fmla="*/ 63201 w 119432"/>
                <a:gd name="connsiteY14" fmla="*/ 204062 h 216332"/>
                <a:gd name="connsiteX15" fmla="*/ 54373 w 119432"/>
                <a:gd name="connsiteY15" fmla="*/ 203678 h 216332"/>
                <a:gd name="connsiteX16" fmla="*/ 20328 w 119432"/>
                <a:gd name="connsiteY16" fmla="*/ 176454 h 216332"/>
                <a:gd name="connsiteX17" fmla="*/ 4642 w 119432"/>
                <a:gd name="connsiteY17" fmla="*/ 161052 h 216332"/>
                <a:gd name="connsiteX18" fmla="*/ 0 w 119432"/>
                <a:gd name="connsiteY18" fmla="*/ 109849 h 216332"/>
                <a:gd name="connsiteX19" fmla="*/ 8851 w 119432"/>
                <a:gd name="connsiteY19" fmla="*/ 23285 h 216332"/>
                <a:gd name="connsiteX20" fmla="*/ 8987 w 119432"/>
                <a:gd name="connsiteY20" fmla="*/ -100 h 216332"/>
                <a:gd name="connsiteX0" fmla="*/ 77562 w 119432"/>
                <a:gd name="connsiteY0" fmla="*/ 34937 h 251257"/>
                <a:gd name="connsiteX1" fmla="*/ 104873 w 119432"/>
                <a:gd name="connsiteY1" fmla="*/ 108921 h 251257"/>
                <a:gd name="connsiteX2" fmla="*/ 108278 w 119432"/>
                <a:gd name="connsiteY2" fmla="*/ 149145 h 251257"/>
                <a:gd name="connsiteX3" fmla="*/ 119432 w 119432"/>
                <a:gd name="connsiteY3" fmla="*/ 199458 h 251257"/>
                <a:gd name="connsiteX4" fmla="*/ 103127 w 119432"/>
                <a:gd name="connsiteY4" fmla="*/ 192922 h 251257"/>
                <a:gd name="connsiteX5" fmla="*/ 86326 w 119432"/>
                <a:gd name="connsiteY5" fmla="*/ 157440 h 251257"/>
                <a:gd name="connsiteX6" fmla="*/ 82514 w 119432"/>
                <a:gd name="connsiteY6" fmla="*/ 125448 h 251257"/>
                <a:gd name="connsiteX7" fmla="*/ 73129 w 119432"/>
                <a:gd name="connsiteY7" fmla="*/ 154221 h 251257"/>
                <a:gd name="connsiteX8" fmla="*/ 83406 w 119432"/>
                <a:gd name="connsiteY8" fmla="*/ 200424 h 251257"/>
                <a:gd name="connsiteX9" fmla="*/ 98484 w 119432"/>
                <a:gd name="connsiteY9" fmla="*/ 223079 h 251257"/>
                <a:gd name="connsiteX10" fmla="*/ 113601 w 119432"/>
                <a:gd name="connsiteY10" fmla="*/ 240139 h 251257"/>
                <a:gd name="connsiteX11" fmla="*/ 100713 w 119432"/>
                <a:gd name="connsiteY11" fmla="*/ 245091 h 251257"/>
                <a:gd name="connsiteX12" fmla="*/ 102360 w 119432"/>
                <a:gd name="connsiteY12" fmla="*/ 251257 h 251257"/>
                <a:gd name="connsiteX13" fmla="*/ 81362 w 119432"/>
                <a:gd name="connsiteY13" fmla="*/ 249362 h 251257"/>
                <a:gd name="connsiteX14" fmla="*/ 63201 w 119432"/>
                <a:gd name="connsiteY14" fmla="*/ 239087 h 251257"/>
                <a:gd name="connsiteX15" fmla="*/ 54373 w 119432"/>
                <a:gd name="connsiteY15" fmla="*/ 238703 h 251257"/>
                <a:gd name="connsiteX16" fmla="*/ 20328 w 119432"/>
                <a:gd name="connsiteY16" fmla="*/ 211479 h 251257"/>
                <a:gd name="connsiteX17" fmla="*/ 4642 w 119432"/>
                <a:gd name="connsiteY17" fmla="*/ 196077 h 251257"/>
                <a:gd name="connsiteX18" fmla="*/ 0 w 119432"/>
                <a:gd name="connsiteY18" fmla="*/ 144874 h 251257"/>
                <a:gd name="connsiteX19" fmla="*/ 8851 w 119432"/>
                <a:gd name="connsiteY19" fmla="*/ 58310 h 251257"/>
                <a:gd name="connsiteX20" fmla="*/ 43912 w 119432"/>
                <a:gd name="connsiteY20" fmla="*/ 0 h 251257"/>
                <a:gd name="connsiteX21" fmla="*/ 77562 w 119432"/>
                <a:gd name="connsiteY21" fmla="*/ 34937 h 251257"/>
                <a:gd name="connsiteX0" fmla="*/ 77562 w 119432"/>
                <a:gd name="connsiteY0" fmla="*/ 2573 h 218893"/>
                <a:gd name="connsiteX1" fmla="*/ 104873 w 119432"/>
                <a:gd name="connsiteY1" fmla="*/ 76557 h 218893"/>
                <a:gd name="connsiteX2" fmla="*/ 108278 w 119432"/>
                <a:gd name="connsiteY2" fmla="*/ 116781 h 218893"/>
                <a:gd name="connsiteX3" fmla="*/ 119432 w 119432"/>
                <a:gd name="connsiteY3" fmla="*/ 167094 h 218893"/>
                <a:gd name="connsiteX4" fmla="*/ 103127 w 119432"/>
                <a:gd name="connsiteY4" fmla="*/ 160558 h 218893"/>
                <a:gd name="connsiteX5" fmla="*/ 86326 w 119432"/>
                <a:gd name="connsiteY5" fmla="*/ 125076 h 218893"/>
                <a:gd name="connsiteX6" fmla="*/ 82514 w 119432"/>
                <a:gd name="connsiteY6" fmla="*/ 93084 h 218893"/>
                <a:gd name="connsiteX7" fmla="*/ 73129 w 119432"/>
                <a:gd name="connsiteY7" fmla="*/ 121857 h 218893"/>
                <a:gd name="connsiteX8" fmla="*/ 83406 w 119432"/>
                <a:gd name="connsiteY8" fmla="*/ 168060 h 218893"/>
                <a:gd name="connsiteX9" fmla="*/ 98484 w 119432"/>
                <a:gd name="connsiteY9" fmla="*/ 190715 h 218893"/>
                <a:gd name="connsiteX10" fmla="*/ 113601 w 119432"/>
                <a:gd name="connsiteY10" fmla="*/ 207775 h 218893"/>
                <a:gd name="connsiteX11" fmla="*/ 100713 w 119432"/>
                <a:gd name="connsiteY11" fmla="*/ 212727 h 218893"/>
                <a:gd name="connsiteX12" fmla="*/ 102360 w 119432"/>
                <a:gd name="connsiteY12" fmla="*/ 218893 h 218893"/>
                <a:gd name="connsiteX13" fmla="*/ 81362 w 119432"/>
                <a:gd name="connsiteY13" fmla="*/ 216998 h 218893"/>
                <a:gd name="connsiteX14" fmla="*/ 63201 w 119432"/>
                <a:gd name="connsiteY14" fmla="*/ 206723 h 218893"/>
                <a:gd name="connsiteX15" fmla="*/ 54373 w 119432"/>
                <a:gd name="connsiteY15" fmla="*/ 206339 h 218893"/>
                <a:gd name="connsiteX16" fmla="*/ 20328 w 119432"/>
                <a:gd name="connsiteY16" fmla="*/ 179115 h 218893"/>
                <a:gd name="connsiteX17" fmla="*/ 4642 w 119432"/>
                <a:gd name="connsiteY17" fmla="*/ 163713 h 218893"/>
                <a:gd name="connsiteX18" fmla="*/ 0 w 119432"/>
                <a:gd name="connsiteY18" fmla="*/ 112510 h 218893"/>
                <a:gd name="connsiteX19" fmla="*/ 8851 w 119432"/>
                <a:gd name="connsiteY19" fmla="*/ 25946 h 218893"/>
                <a:gd name="connsiteX20" fmla="*/ 77562 w 119432"/>
                <a:gd name="connsiteY20" fmla="*/ 2573 h 218893"/>
                <a:gd name="connsiteX0" fmla="*/ 77562 w 119432"/>
                <a:gd name="connsiteY0" fmla="*/ 7878 h 224198"/>
                <a:gd name="connsiteX1" fmla="*/ 104873 w 119432"/>
                <a:gd name="connsiteY1" fmla="*/ 81862 h 224198"/>
                <a:gd name="connsiteX2" fmla="*/ 108278 w 119432"/>
                <a:gd name="connsiteY2" fmla="*/ 122086 h 224198"/>
                <a:gd name="connsiteX3" fmla="*/ 119432 w 119432"/>
                <a:gd name="connsiteY3" fmla="*/ 172399 h 224198"/>
                <a:gd name="connsiteX4" fmla="*/ 103127 w 119432"/>
                <a:gd name="connsiteY4" fmla="*/ 165863 h 224198"/>
                <a:gd name="connsiteX5" fmla="*/ 86326 w 119432"/>
                <a:gd name="connsiteY5" fmla="*/ 130381 h 224198"/>
                <a:gd name="connsiteX6" fmla="*/ 82514 w 119432"/>
                <a:gd name="connsiteY6" fmla="*/ 98389 h 224198"/>
                <a:gd name="connsiteX7" fmla="*/ 73129 w 119432"/>
                <a:gd name="connsiteY7" fmla="*/ 127162 h 224198"/>
                <a:gd name="connsiteX8" fmla="*/ 83406 w 119432"/>
                <a:gd name="connsiteY8" fmla="*/ 173365 h 224198"/>
                <a:gd name="connsiteX9" fmla="*/ 98484 w 119432"/>
                <a:gd name="connsiteY9" fmla="*/ 196020 h 224198"/>
                <a:gd name="connsiteX10" fmla="*/ 113601 w 119432"/>
                <a:gd name="connsiteY10" fmla="*/ 213080 h 224198"/>
                <a:gd name="connsiteX11" fmla="*/ 100713 w 119432"/>
                <a:gd name="connsiteY11" fmla="*/ 218032 h 224198"/>
                <a:gd name="connsiteX12" fmla="*/ 102360 w 119432"/>
                <a:gd name="connsiteY12" fmla="*/ 224198 h 224198"/>
                <a:gd name="connsiteX13" fmla="*/ 81362 w 119432"/>
                <a:gd name="connsiteY13" fmla="*/ 222303 h 224198"/>
                <a:gd name="connsiteX14" fmla="*/ 63201 w 119432"/>
                <a:gd name="connsiteY14" fmla="*/ 212028 h 224198"/>
                <a:gd name="connsiteX15" fmla="*/ 54373 w 119432"/>
                <a:gd name="connsiteY15" fmla="*/ 211644 h 224198"/>
                <a:gd name="connsiteX16" fmla="*/ 20328 w 119432"/>
                <a:gd name="connsiteY16" fmla="*/ 184420 h 224198"/>
                <a:gd name="connsiteX17" fmla="*/ 4642 w 119432"/>
                <a:gd name="connsiteY17" fmla="*/ 169018 h 224198"/>
                <a:gd name="connsiteX18" fmla="*/ 0 w 119432"/>
                <a:gd name="connsiteY18" fmla="*/ 117815 h 224198"/>
                <a:gd name="connsiteX19" fmla="*/ 24726 w 119432"/>
                <a:gd name="connsiteY19" fmla="*/ 12201 h 224198"/>
                <a:gd name="connsiteX20" fmla="*/ 77562 w 119432"/>
                <a:gd name="connsiteY20" fmla="*/ 7878 h 224198"/>
                <a:gd name="connsiteX0" fmla="*/ 77562 w 119432"/>
                <a:gd name="connsiteY0" fmla="*/ 9653 h 225973"/>
                <a:gd name="connsiteX1" fmla="*/ 104873 w 119432"/>
                <a:gd name="connsiteY1" fmla="*/ 83637 h 225973"/>
                <a:gd name="connsiteX2" fmla="*/ 108278 w 119432"/>
                <a:gd name="connsiteY2" fmla="*/ 123861 h 225973"/>
                <a:gd name="connsiteX3" fmla="*/ 119432 w 119432"/>
                <a:gd name="connsiteY3" fmla="*/ 174174 h 225973"/>
                <a:gd name="connsiteX4" fmla="*/ 103127 w 119432"/>
                <a:gd name="connsiteY4" fmla="*/ 167638 h 225973"/>
                <a:gd name="connsiteX5" fmla="*/ 86326 w 119432"/>
                <a:gd name="connsiteY5" fmla="*/ 132156 h 225973"/>
                <a:gd name="connsiteX6" fmla="*/ 82514 w 119432"/>
                <a:gd name="connsiteY6" fmla="*/ 100164 h 225973"/>
                <a:gd name="connsiteX7" fmla="*/ 73129 w 119432"/>
                <a:gd name="connsiteY7" fmla="*/ 128937 h 225973"/>
                <a:gd name="connsiteX8" fmla="*/ 83406 w 119432"/>
                <a:gd name="connsiteY8" fmla="*/ 175140 h 225973"/>
                <a:gd name="connsiteX9" fmla="*/ 98484 w 119432"/>
                <a:gd name="connsiteY9" fmla="*/ 197795 h 225973"/>
                <a:gd name="connsiteX10" fmla="*/ 113601 w 119432"/>
                <a:gd name="connsiteY10" fmla="*/ 214855 h 225973"/>
                <a:gd name="connsiteX11" fmla="*/ 100713 w 119432"/>
                <a:gd name="connsiteY11" fmla="*/ 219807 h 225973"/>
                <a:gd name="connsiteX12" fmla="*/ 102360 w 119432"/>
                <a:gd name="connsiteY12" fmla="*/ 225973 h 225973"/>
                <a:gd name="connsiteX13" fmla="*/ 81362 w 119432"/>
                <a:gd name="connsiteY13" fmla="*/ 224078 h 225973"/>
                <a:gd name="connsiteX14" fmla="*/ 63201 w 119432"/>
                <a:gd name="connsiteY14" fmla="*/ 213803 h 225973"/>
                <a:gd name="connsiteX15" fmla="*/ 54373 w 119432"/>
                <a:gd name="connsiteY15" fmla="*/ 213419 h 225973"/>
                <a:gd name="connsiteX16" fmla="*/ 20328 w 119432"/>
                <a:gd name="connsiteY16" fmla="*/ 186195 h 225973"/>
                <a:gd name="connsiteX17" fmla="*/ 4642 w 119432"/>
                <a:gd name="connsiteY17" fmla="*/ 170793 h 225973"/>
                <a:gd name="connsiteX18" fmla="*/ 0 w 119432"/>
                <a:gd name="connsiteY18" fmla="*/ 119590 h 225973"/>
                <a:gd name="connsiteX19" fmla="*/ 18376 w 119432"/>
                <a:gd name="connsiteY19" fmla="*/ 10801 h 225973"/>
                <a:gd name="connsiteX20" fmla="*/ 77562 w 119432"/>
                <a:gd name="connsiteY20" fmla="*/ 9653 h 22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432" h="225973">
                  <a:moveTo>
                    <a:pt x="77562" y="9653"/>
                  </a:moveTo>
                  <a:cubicBezTo>
                    <a:pt x="83256" y="29028"/>
                    <a:pt x="101630" y="67878"/>
                    <a:pt x="104873" y="83637"/>
                  </a:cubicBezTo>
                  <a:cubicBezTo>
                    <a:pt x="105937" y="88775"/>
                    <a:pt x="106322" y="98951"/>
                    <a:pt x="108278" y="123861"/>
                  </a:cubicBezTo>
                  <a:cubicBezTo>
                    <a:pt x="110984" y="140840"/>
                    <a:pt x="114709" y="157642"/>
                    <a:pt x="119432" y="174174"/>
                  </a:cubicBezTo>
                  <a:cubicBezTo>
                    <a:pt x="113241" y="174893"/>
                    <a:pt x="107107" y="172434"/>
                    <a:pt x="103127" y="167638"/>
                  </a:cubicBezTo>
                  <a:cubicBezTo>
                    <a:pt x="95214" y="157051"/>
                    <a:pt x="89501" y="144987"/>
                    <a:pt x="86326" y="132156"/>
                  </a:cubicBezTo>
                  <a:cubicBezTo>
                    <a:pt x="84830" y="121186"/>
                    <a:pt x="83838" y="103978"/>
                    <a:pt x="82514" y="100164"/>
                  </a:cubicBezTo>
                  <a:cubicBezTo>
                    <a:pt x="77005" y="114353"/>
                    <a:pt x="73129" y="128937"/>
                    <a:pt x="73129" y="128937"/>
                  </a:cubicBezTo>
                  <a:cubicBezTo>
                    <a:pt x="75779" y="144363"/>
                    <a:pt x="81115" y="163837"/>
                    <a:pt x="83406" y="175140"/>
                  </a:cubicBezTo>
                  <a:cubicBezTo>
                    <a:pt x="88844" y="182409"/>
                    <a:pt x="93878" y="189972"/>
                    <a:pt x="98484" y="197795"/>
                  </a:cubicBezTo>
                  <a:cubicBezTo>
                    <a:pt x="104943" y="202045"/>
                    <a:pt x="110159" y="207932"/>
                    <a:pt x="113601" y="214855"/>
                  </a:cubicBezTo>
                  <a:cubicBezTo>
                    <a:pt x="109649" y="217291"/>
                    <a:pt x="105279" y="218970"/>
                    <a:pt x="100713" y="219807"/>
                  </a:cubicBezTo>
                  <a:cubicBezTo>
                    <a:pt x="102141" y="221521"/>
                    <a:pt x="102744" y="223776"/>
                    <a:pt x="102360" y="225973"/>
                  </a:cubicBezTo>
                  <a:lnTo>
                    <a:pt x="81362" y="224078"/>
                  </a:lnTo>
                  <a:lnTo>
                    <a:pt x="63201" y="213803"/>
                  </a:lnTo>
                  <a:lnTo>
                    <a:pt x="54373" y="213419"/>
                  </a:lnTo>
                  <a:lnTo>
                    <a:pt x="20328" y="186195"/>
                  </a:lnTo>
                  <a:lnTo>
                    <a:pt x="4642" y="170793"/>
                  </a:lnTo>
                  <a:lnTo>
                    <a:pt x="0" y="119590"/>
                  </a:lnTo>
                  <a:cubicBezTo>
                    <a:pt x="0" y="119590"/>
                    <a:pt x="18314" y="21982"/>
                    <a:pt x="18376" y="10801"/>
                  </a:cubicBezTo>
                  <a:cubicBezTo>
                    <a:pt x="31303" y="-7522"/>
                    <a:pt x="61558" y="1218"/>
                    <a:pt x="77562" y="9653"/>
                  </a:cubicBezTo>
                  <a:close/>
                </a:path>
              </a:pathLst>
            </a:custGeom>
            <a:solidFill>
              <a:srgbClr val="D3B6A3"/>
            </a:solidFill>
            <a:ln w="12700" cap="flat">
              <a:noFill/>
              <a:prstDash val="solid"/>
              <a:miter/>
            </a:ln>
          </p:spPr>
          <p:txBody>
            <a:bodyPr rtlCol="0" anchor="ctr"/>
            <a:lstStyle/>
            <a:p>
              <a:endParaRPr lang="nl-NL"/>
            </a:p>
          </p:txBody>
        </p:sp>
        <p:sp>
          <p:nvSpPr>
            <p:cNvPr id="5" name="Vrije vorm 4">
              <a:extLst>
                <a:ext uri="{FF2B5EF4-FFF2-40B4-BE49-F238E27FC236}">
                  <a16:creationId xmlns:a16="http://schemas.microsoft.com/office/drawing/2014/main" id="{A8E6BE15-7422-7FD7-A690-C9A49645C7C4}"/>
                </a:ext>
              </a:extLst>
            </p:cNvPr>
            <p:cNvSpPr/>
            <p:nvPr/>
          </p:nvSpPr>
          <p:spPr>
            <a:xfrm>
              <a:off x="4395429" y="4528041"/>
              <a:ext cx="459505" cy="559096"/>
            </a:xfrm>
            <a:custGeom>
              <a:avLst/>
              <a:gdLst>
                <a:gd name="connsiteX0" fmla="*/ 0 w 459505"/>
                <a:gd name="connsiteY0" fmla="*/ 559096 h 559096"/>
                <a:gd name="connsiteX1" fmla="*/ 459506 w 459505"/>
                <a:gd name="connsiteY1" fmla="*/ 540857 h 559096"/>
                <a:gd name="connsiteX2" fmla="*/ 419548 w 459505"/>
                <a:gd name="connsiteY2" fmla="*/ 0 h 559096"/>
                <a:gd name="connsiteX3" fmla="*/ 31080 w 459505"/>
                <a:gd name="connsiteY3" fmla="*/ 12155 h 559096"/>
                <a:gd name="connsiteX4" fmla="*/ 0 w 459505"/>
                <a:gd name="connsiteY4" fmla="*/ 559096 h 559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505" h="559096">
                  <a:moveTo>
                    <a:pt x="0" y="559096"/>
                  </a:moveTo>
                  <a:lnTo>
                    <a:pt x="459506" y="540857"/>
                  </a:lnTo>
                  <a:lnTo>
                    <a:pt x="419548" y="0"/>
                  </a:lnTo>
                  <a:lnTo>
                    <a:pt x="31080" y="12155"/>
                  </a:lnTo>
                  <a:lnTo>
                    <a:pt x="0" y="559096"/>
                  </a:lnTo>
                  <a:close/>
                </a:path>
              </a:pathLst>
            </a:custGeom>
            <a:solidFill>
              <a:srgbClr val="D2E3F3"/>
            </a:solidFill>
            <a:ln w="12700" cap="flat">
              <a:noFill/>
              <a:prstDash val="solid"/>
              <a:miter/>
            </a:ln>
          </p:spPr>
          <p:txBody>
            <a:bodyPr rtlCol="0" anchor="ctr"/>
            <a:lstStyle/>
            <a:p>
              <a:endParaRPr lang="nl-NL"/>
            </a:p>
          </p:txBody>
        </p:sp>
        <p:sp>
          <p:nvSpPr>
            <p:cNvPr id="6" name="Vrije vorm 5">
              <a:extLst>
                <a:ext uri="{FF2B5EF4-FFF2-40B4-BE49-F238E27FC236}">
                  <a16:creationId xmlns:a16="http://schemas.microsoft.com/office/drawing/2014/main" id="{A22F7285-84A1-7B6C-F949-627FE3C22040}"/>
                </a:ext>
              </a:extLst>
            </p:cNvPr>
            <p:cNvSpPr/>
            <p:nvPr/>
          </p:nvSpPr>
          <p:spPr>
            <a:xfrm>
              <a:off x="4311753" y="3421006"/>
              <a:ext cx="560701" cy="778578"/>
            </a:xfrm>
            <a:custGeom>
              <a:avLst/>
              <a:gdLst>
                <a:gd name="connsiteX0" fmla="*/ 543182 w 560701"/>
                <a:gd name="connsiteY0" fmla="*/ 778478 h 778578"/>
                <a:gd name="connsiteX1" fmla="*/ 58224 w 560701"/>
                <a:gd name="connsiteY1" fmla="*/ 778478 h 778578"/>
                <a:gd name="connsiteX2" fmla="*/ 49879 w 560701"/>
                <a:gd name="connsiteY2" fmla="*/ 455707 h 778578"/>
                <a:gd name="connsiteX3" fmla="*/ 0 w 560701"/>
                <a:gd name="connsiteY3" fmla="*/ 70491 h 778578"/>
                <a:gd name="connsiteX4" fmla="*/ 208680 w 560701"/>
                <a:gd name="connsiteY4" fmla="*/ 6237 h 778578"/>
                <a:gd name="connsiteX5" fmla="*/ 301532 w 560701"/>
                <a:gd name="connsiteY5" fmla="*/ 847 h 778578"/>
                <a:gd name="connsiteX6" fmla="*/ 396513 w 560701"/>
                <a:gd name="connsiteY6" fmla="*/ 7617 h 778578"/>
                <a:gd name="connsiteX7" fmla="*/ 549520 w 560701"/>
                <a:gd name="connsiteY7" fmla="*/ 80190 h 778578"/>
                <a:gd name="connsiteX8" fmla="*/ 548010 w 560701"/>
                <a:gd name="connsiteY8" fmla="*/ 460690 h 778578"/>
                <a:gd name="connsiteX9" fmla="*/ 543182 w 560701"/>
                <a:gd name="connsiteY9" fmla="*/ 778478 h 77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701" h="778578">
                  <a:moveTo>
                    <a:pt x="543182" y="778478"/>
                  </a:moveTo>
                  <a:lnTo>
                    <a:pt x="58224" y="778478"/>
                  </a:lnTo>
                  <a:lnTo>
                    <a:pt x="49879" y="455707"/>
                  </a:lnTo>
                  <a:lnTo>
                    <a:pt x="0" y="70491"/>
                  </a:lnTo>
                  <a:cubicBezTo>
                    <a:pt x="64734" y="35740"/>
                    <a:pt x="135611" y="13917"/>
                    <a:pt x="208680" y="6237"/>
                  </a:cubicBezTo>
                  <a:cubicBezTo>
                    <a:pt x="239496" y="2598"/>
                    <a:pt x="270502" y="798"/>
                    <a:pt x="301532" y="847"/>
                  </a:cubicBezTo>
                  <a:cubicBezTo>
                    <a:pt x="343923" y="847"/>
                    <a:pt x="359323" y="-3834"/>
                    <a:pt x="396513" y="7617"/>
                  </a:cubicBezTo>
                  <a:cubicBezTo>
                    <a:pt x="462760" y="28008"/>
                    <a:pt x="490045" y="34563"/>
                    <a:pt x="549520" y="80190"/>
                  </a:cubicBezTo>
                  <a:cubicBezTo>
                    <a:pt x="569527" y="240638"/>
                    <a:pt x="558658" y="344855"/>
                    <a:pt x="548010" y="460690"/>
                  </a:cubicBezTo>
                  <a:cubicBezTo>
                    <a:pt x="538279" y="566504"/>
                    <a:pt x="552925" y="672651"/>
                    <a:pt x="543182" y="778478"/>
                  </a:cubicBezTo>
                  <a:close/>
                </a:path>
              </a:pathLst>
            </a:custGeom>
            <a:solidFill>
              <a:srgbClr val="4792CD"/>
            </a:solidFill>
            <a:ln w="12700" cap="flat">
              <a:noFill/>
              <a:prstDash val="solid"/>
              <a:miter/>
            </a:ln>
          </p:spPr>
          <p:txBody>
            <a:bodyPr rtlCol="0" anchor="ctr"/>
            <a:lstStyle/>
            <a:p>
              <a:endParaRPr lang="nl-NL"/>
            </a:p>
          </p:txBody>
        </p:sp>
        <p:sp>
          <p:nvSpPr>
            <p:cNvPr id="7" name="Vrije vorm 6">
              <a:extLst>
                <a:ext uri="{FF2B5EF4-FFF2-40B4-BE49-F238E27FC236}">
                  <a16:creationId xmlns:a16="http://schemas.microsoft.com/office/drawing/2014/main" id="{5BEAF715-9F56-F85F-CF0B-C9D35C744460}"/>
                </a:ext>
              </a:extLst>
            </p:cNvPr>
            <p:cNvSpPr/>
            <p:nvPr/>
          </p:nvSpPr>
          <p:spPr>
            <a:xfrm>
              <a:off x="4380814" y="6099657"/>
              <a:ext cx="177396" cy="5881"/>
            </a:xfrm>
            <a:custGeom>
              <a:avLst/>
              <a:gdLst>
                <a:gd name="connsiteX0" fmla="*/ 0 w 177396"/>
                <a:gd name="connsiteY0" fmla="*/ 0 h 5881"/>
                <a:gd name="connsiteX1" fmla="*/ 177397 w 177396"/>
                <a:gd name="connsiteY1" fmla="*/ 0 h 5881"/>
                <a:gd name="connsiteX2" fmla="*/ 177397 w 177396"/>
                <a:gd name="connsiteY2" fmla="*/ 5881 h 5881"/>
                <a:gd name="connsiteX3" fmla="*/ 0 w 177396"/>
                <a:gd name="connsiteY3" fmla="*/ 5881 h 5881"/>
              </a:gdLst>
              <a:ahLst/>
              <a:cxnLst>
                <a:cxn ang="0">
                  <a:pos x="connsiteX0" y="connsiteY0"/>
                </a:cxn>
                <a:cxn ang="0">
                  <a:pos x="connsiteX1" y="connsiteY1"/>
                </a:cxn>
                <a:cxn ang="0">
                  <a:pos x="connsiteX2" y="connsiteY2"/>
                </a:cxn>
                <a:cxn ang="0">
                  <a:pos x="connsiteX3" y="connsiteY3"/>
                </a:cxn>
              </a:cxnLst>
              <a:rect l="l" t="t" r="r" b="b"/>
              <a:pathLst>
                <a:path w="177396" h="5881">
                  <a:moveTo>
                    <a:pt x="0" y="0"/>
                  </a:moveTo>
                  <a:lnTo>
                    <a:pt x="177397" y="0"/>
                  </a:lnTo>
                  <a:lnTo>
                    <a:pt x="177397" y="5881"/>
                  </a:lnTo>
                  <a:lnTo>
                    <a:pt x="0" y="5881"/>
                  </a:lnTo>
                  <a:close/>
                </a:path>
              </a:pathLst>
            </a:custGeom>
            <a:solidFill>
              <a:srgbClr val="000000"/>
            </a:solidFill>
            <a:ln w="12700" cap="flat">
              <a:noFill/>
              <a:prstDash val="solid"/>
              <a:miter/>
            </a:ln>
          </p:spPr>
          <p:txBody>
            <a:bodyPr rtlCol="0" anchor="ctr"/>
            <a:lstStyle/>
            <a:p>
              <a:endParaRPr lang="nl-NL"/>
            </a:p>
          </p:txBody>
        </p:sp>
        <p:sp>
          <p:nvSpPr>
            <p:cNvPr id="8" name="Vrije vorm 7">
              <a:extLst>
                <a:ext uri="{FF2B5EF4-FFF2-40B4-BE49-F238E27FC236}">
                  <a16:creationId xmlns:a16="http://schemas.microsoft.com/office/drawing/2014/main" id="{0392E6DB-26F3-D8CC-DA0F-4BD4A364C762}"/>
                </a:ext>
              </a:extLst>
            </p:cNvPr>
            <p:cNvSpPr/>
            <p:nvPr/>
          </p:nvSpPr>
          <p:spPr>
            <a:xfrm>
              <a:off x="4380860" y="5932437"/>
              <a:ext cx="96108" cy="112299"/>
            </a:xfrm>
            <a:custGeom>
              <a:avLst/>
              <a:gdLst>
                <a:gd name="connsiteX0" fmla="*/ 0 w 96108"/>
                <a:gd name="connsiteY0" fmla="*/ 0 h 112299"/>
                <a:gd name="connsiteX1" fmla="*/ 96108 w 96108"/>
                <a:gd name="connsiteY1" fmla="*/ 0 h 112299"/>
                <a:gd name="connsiteX2" fmla="*/ 96108 w 96108"/>
                <a:gd name="connsiteY2" fmla="*/ 112299 h 112299"/>
                <a:gd name="connsiteX3" fmla="*/ 0 w 96108"/>
                <a:gd name="connsiteY3" fmla="*/ 112299 h 112299"/>
              </a:gdLst>
              <a:ahLst/>
              <a:cxnLst>
                <a:cxn ang="0">
                  <a:pos x="connsiteX0" y="connsiteY0"/>
                </a:cxn>
                <a:cxn ang="0">
                  <a:pos x="connsiteX1" y="connsiteY1"/>
                </a:cxn>
                <a:cxn ang="0">
                  <a:pos x="connsiteX2" y="connsiteY2"/>
                </a:cxn>
                <a:cxn ang="0">
                  <a:pos x="connsiteX3" y="connsiteY3"/>
                </a:cxn>
              </a:cxnLst>
              <a:rect l="l" t="t" r="r" b="b"/>
              <a:pathLst>
                <a:path w="96108" h="112299">
                  <a:moveTo>
                    <a:pt x="0" y="0"/>
                  </a:moveTo>
                  <a:lnTo>
                    <a:pt x="96108" y="0"/>
                  </a:lnTo>
                  <a:lnTo>
                    <a:pt x="96108" y="112299"/>
                  </a:lnTo>
                  <a:lnTo>
                    <a:pt x="0" y="112299"/>
                  </a:lnTo>
                  <a:close/>
                </a:path>
              </a:pathLst>
            </a:custGeom>
            <a:solidFill>
              <a:srgbClr val="D3B6A3"/>
            </a:solidFill>
            <a:ln w="12700" cap="flat">
              <a:noFill/>
              <a:prstDash val="solid"/>
              <a:miter/>
            </a:ln>
          </p:spPr>
          <p:txBody>
            <a:bodyPr rtlCol="0" anchor="ctr"/>
            <a:lstStyle/>
            <a:p>
              <a:endParaRPr lang="nl-NL"/>
            </a:p>
          </p:txBody>
        </p:sp>
        <p:sp>
          <p:nvSpPr>
            <p:cNvPr id="9" name="Vrije vorm 8">
              <a:extLst>
                <a:ext uri="{FF2B5EF4-FFF2-40B4-BE49-F238E27FC236}">
                  <a16:creationId xmlns:a16="http://schemas.microsoft.com/office/drawing/2014/main" id="{3ECBFC68-8C1B-494A-563F-B2246815A211}"/>
                </a:ext>
              </a:extLst>
            </p:cNvPr>
            <p:cNvSpPr/>
            <p:nvPr/>
          </p:nvSpPr>
          <p:spPr>
            <a:xfrm>
              <a:off x="4380814" y="6003166"/>
              <a:ext cx="177441" cy="96491"/>
            </a:xfrm>
            <a:custGeom>
              <a:avLst/>
              <a:gdLst>
                <a:gd name="connsiteX0" fmla="*/ 177396 w 177441"/>
                <a:gd name="connsiteY0" fmla="*/ 96390 h 96491"/>
                <a:gd name="connsiteX1" fmla="*/ 166428 w 177441"/>
                <a:gd name="connsiteY1" fmla="*/ 59350 h 96491"/>
                <a:gd name="connsiteX2" fmla="*/ 146199 w 177441"/>
                <a:gd name="connsiteY2" fmla="*/ 55116 h 96491"/>
                <a:gd name="connsiteX3" fmla="*/ 96108 w 177441"/>
                <a:gd name="connsiteY3" fmla="*/ -100 h 96491"/>
                <a:gd name="connsiteX4" fmla="*/ 29490 w 177441"/>
                <a:gd name="connsiteY4" fmla="*/ -100 h 96491"/>
                <a:gd name="connsiteX5" fmla="*/ 0 w 177441"/>
                <a:gd name="connsiteY5" fmla="*/ 30763 h 96491"/>
                <a:gd name="connsiteX6" fmla="*/ 0 w 177441"/>
                <a:gd name="connsiteY6" fmla="*/ 96391 h 9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441" h="96491">
                  <a:moveTo>
                    <a:pt x="177396" y="96390"/>
                  </a:moveTo>
                  <a:cubicBezTo>
                    <a:pt x="177396" y="86783"/>
                    <a:pt x="178771" y="66208"/>
                    <a:pt x="166428" y="59350"/>
                  </a:cubicBezTo>
                  <a:cubicBezTo>
                    <a:pt x="157414" y="54347"/>
                    <a:pt x="151535" y="56725"/>
                    <a:pt x="146199" y="55116"/>
                  </a:cubicBezTo>
                  <a:cubicBezTo>
                    <a:pt x="139686" y="53172"/>
                    <a:pt x="103276" y="8207"/>
                    <a:pt x="96108" y="-100"/>
                  </a:cubicBezTo>
                  <a:lnTo>
                    <a:pt x="29490" y="-100"/>
                  </a:lnTo>
                  <a:lnTo>
                    <a:pt x="0" y="30763"/>
                  </a:lnTo>
                  <a:lnTo>
                    <a:pt x="0" y="96391"/>
                  </a:lnTo>
                  <a:close/>
                </a:path>
              </a:pathLst>
            </a:custGeom>
            <a:solidFill>
              <a:srgbClr val="152F32"/>
            </a:solidFill>
            <a:ln w="12700"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704FAF7C-4EC0-7524-2281-F87D6C8B4350}"/>
                </a:ext>
              </a:extLst>
            </p:cNvPr>
            <p:cNvSpPr/>
            <p:nvPr/>
          </p:nvSpPr>
          <p:spPr>
            <a:xfrm>
              <a:off x="4319750" y="4228691"/>
              <a:ext cx="310595" cy="1744935"/>
            </a:xfrm>
            <a:custGeom>
              <a:avLst/>
              <a:gdLst>
                <a:gd name="connsiteX0" fmla="*/ 48569 w 310595"/>
                <a:gd name="connsiteY0" fmla="*/ -100 h 1744935"/>
                <a:gd name="connsiteX1" fmla="*/ 30098 w 310595"/>
                <a:gd name="connsiteY1" fmla="*/ 1744835 h 1744935"/>
                <a:gd name="connsiteX2" fmla="*/ 183266 w 310595"/>
                <a:gd name="connsiteY2" fmla="*/ 1744835 h 1744935"/>
                <a:gd name="connsiteX3" fmla="*/ 310596 w 310595"/>
                <a:gd name="connsiteY3" fmla="*/ -32 h 1744935"/>
              </a:gdLst>
              <a:ahLst/>
              <a:cxnLst>
                <a:cxn ang="0">
                  <a:pos x="connsiteX0" y="connsiteY0"/>
                </a:cxn>
                <a:cxn ang="0">
                  <a:pos x="connsiteX1" y="connsiteY1"/>
                </a:cxn>
                <a:cxn ang="0">
                  <a:pos x="connsiteX2" y="connsiteY2"/>
                </a:cxn>
                <a:cxn ang="0">
                  <a:pos x="connsiteX3" y="connsiteY3"/>
                </a:cxn>
              </a:cxnLst>
              <a:rect l="l" t="t" r="r" b="b"/>
              <a:pathLst>
                <a:path w="310595" h="1744935">
                  <a:moveTo>
                    <a:pt x="48569" y="-100"/>
                  </a:moveTo>
                  <a:cubicBezTo>
                    <a:pt x="-19968" y="607044"/>
                    <a:pt x="-6201" y="1226041"/>
                    <a:pt x="30098" y="1744835"/>
                  </a:cubicBezTo>
                  <a:lnTo>
                    <a:pt x="183266" y="1744835"/>
                  </a:lnTo>
                  <a:cubicBezTo>
                    <a:pt x="238295" y="1245021"/>
                    <a:pt x="293325" y="662136"/>
                    <a:pt x="310596" y="-32"/>
                  </a:cubicBezTo>
                  <a:close/>
                </a:path>
              </a:pathLst>
            </a:custGeom>
            <a:solidFill>
              <a:srgbClr val="A6C9E6"/>
            </a:solidFill>
            <a:ln w="12700"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A86718DF-C683-8800-2BFD-8E64D9A282E8}"/>
                </a:ext>
              </a:extLst>
            </p:cNvPr>
            <p:cNvSpPr/>
            <p:nvPr/>
          </p:nvSpPr>
          <p:spPr>
            <a:xfrm>
              <a:off x="4823490" y="5935371"/>
              <a:ext cx="118652" cy="112313"/>
            </a:xfrm>
            <a:custGeom>
              <a:avLst/>
              <a:gdLst>
                <a:gd name="connsiteX0" fmla="*/ 0 w 118652"/>
                <a:gd name="connsiteY0" fmla="*/ 0 h 112313"/>
                <a:gd name="connsiteX1" fmla="*/ 118652 w 118652"/>
                <a:gd name="connsiteY1" fmla="*/ 0 h 112313"/>
                <a:gd name="connsiteX2" fmla="*/ 118652 w 118652"/>
                <a:gd name="connsiteY2" fmla="*/ 112313 h 112313"/>
                <a:gd name="connsiteX3" fmla="*/ 0 w 118652"/>
                <a:gd name="connsiteY3" fmla="*/ 112313 h 112313"/>
              </a:gdLst>
              <a:ahLst/>
              <a:cxnLst>
                <a:cxn ang="0">
                  <a:pos x="connsiteX0" y="connsiteY0"/>
                </a:cxn>
                <a:cxn ang="0">
                  <a:pos x="connsiteX1" y="connsiteY1"/>
                </a:cxn>
                <a:cxn ang="0">
                  <a:pos x="connsiteX2" y="connsiteY2"/>
                </a:cxn>
                <a:cxn ang="0">
                  <a:pos x="connsiteX3" y="connsiteY3"/>
                </a:cxn>
              </a:cxnLst>
              <a:rect l="l" t="t" r="r" b="b"/>
              <a:pathLst>
                <a:path w="118652" h="112313">
                  <a:moveTo>
                    <a:pt x="0" y="0"/>
                  </a:moveTo>
                  <a:lnTo>
                    <a:pt x="118652" y="0"/>
                  </a:lnTo>
                  <a:lnTo>
                    <a:pt x="118652" y="112313"/>
                  </a:lnTo>
                  <a:lnTo>
                    <a:pt x="0" y="112313"/>
                  </a:lnTo>
                  <a:close/>
                </a:path>
              </a:pathLst>
            </a:custGeom>
            <a:solidFill>
              <a:srgbClr val="D3B6A3"/>
            </a:solidFill>
            <a:ln w="12700"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94A5B1EF-1D7E-2E6E-4C08-189ED7803919}"/>
                </a:ext>
              </a:extLst>
            </p:cNvPr>
            <p:cNvSpPr/>
            <p:nvPr/>
          </p:nvSpPr>
          <p:spPr>
            <a:xfrm rot="18015132" flipH="1">
              <a:off x="4887468" y="3808463"/>
              <a:ext cx="479369" cy="334276"/>
            </a:xfrm>
            <a:custGeom>
              <a:avLst/>
              <a:gdLst>
                <a:gd name="connsiteX0" fmla="*/ 751344 w 751343"/>
                <a:gd name="connsiteY0" fmla="*/ 134086 h 286232"/>
                <a:gd name="connsiteX1" fmla="*/ 0 w 751343"/>
                <a:gd name="connsiteY1" fmla="*/ 286232 h 286232"/>
                <a:gd name="connsiteX2" fmla="*/ 4648 w 751343"/>
                <a:gd name="connsiteY2" fmla="*/ 189332 h 286232"/>
                <a:gd name="connsiteX3" fmla="*/ 599478 w 751343"/>
                <a:gd name="connsiteY3" fmla="*/ 0 h 286232"/>
                <a:gd name="connsiteX4" fmla="*/ 751344 w 751343"/>
                <a:gd name="connsiteY4" fmla="*/ 134086 h 286232"/>
                <a:gd name="connsiteX0" fmla="*/ 751344 w 751344"/>
                <a:gd name="connsiteY0" fmla="*/ 134086 h 286232"/>
                <a:gd name="connsiteX1" fmla="*/ 0 w 751344"/>
                <a:gd name="connsiteY1" fmla="*/ 286232 h 286232"/>
                <a:gd name="connsiteX2" fmla="*/ 992 w 751344"/>
                <a:gd name="connsiteY2" fmla="*/ 201422 h 286232"/>
                <a:gd name="connsiteX3" fmla="*/ 599478 w 751344"/>
                <a:gd name="connsiteY3" fmla="*/ 0 h 286232"/>
                <a:gd name="connsiteX4" fmla="*/ 751344 w 751344"/>
                <a:gd name="connsiteY4" fmla="*/ 134086 h 286232"/>
                <a:gd name="connsiteX0" fmla="*/ 760715 w 760715"/>
                <a:gd name="connsiteY0" fmla="*/ 134086 h 277446"/>
                <a:gd name="connsiteX1" fmla="*/ 0 w 760715"/>
                <a:gd name="connsiteY1" fmla="*/ 277440 h 277446"/>
                <a:gd name="connsiteX2" fmla="*/ 10363 w 760715"/>
                <a:gd name="connsiteY2" fmla="*/ 201422 h 277446"/>
                <a:gd name="connsiteX3" fmla="*/ 608849 w 760715"/>
                <a:gd name="connsiteY3" fmla="*/ 0 h 277446"/>
                <a:gd name="connsiteX4" fmla="*/ 760715 w 760715"/>
                <a:gd name="connsiteY4" fmla="*/ 134086 h 277446"/>
                <a:gd name="connsiteX0" fmla="*/ 750372 w 750372"/>
                <a:gd name="connsiteY0" fmla="*/ 134086 h 285132"/>
                <a:gd name="connsiteX1" fmla="*/ 3370 w 750372"/>
                <a:gd name="connsiteY1" fmla="*/ 285132 h 285132"/>
                <a:gd name="connsiteX2" fmla="*/ 20 w 750372"/>
                <a:gd name="connsiteY2" fmla="*/ 201422 h 285132"/>
                <a:gd name="connsiteX3" fmla="*/ 598506 w 750372"/>
                <a:gd name="connsiteY3" fmla="*/ 0 h 285132"/>
                <a:gd name="connsiteX4" fmla="*/ 750372 w 750372"/>
                <a:gd name="connsiteY4" fmla="*/ 134086 h 285132"/>
                <a:gd name="connsiteX0" fmla="*/ 747002 w 747002"/>
                <a:gd name="connsiteY0" fmla="*/ 134086 h 285132"/>
                <a:gd name="connsiteX1" fmla="*/ 0 w 747002"/>
                <a:gd name="connsiteY1" fmla="*/ 285132 h 285132"/>
                <a:gd name="connsiteX2" fmla="*/ 27272 w 747002"/>
                <a:gd name="connsiteY2" fmla="*/ 169110 h 285132"/>
                <a:gd name="connsiteX3" fmla="*/ 595136 w 747002"/>
                <a:gd name="connsiteY3" fmla="*/ 0 h 285132"/>
                <a:gd name="connsiteX4" fmla="*/ 747002 w 747002"/>
                <a:gd name="connsiteY4" fmla="*/ 134086 h 285132"/>
                <a:gd name="connsiteX0" fmla="*/ 786235 w 786235"/>
                <a:gd name="connsiteY0" fmla="*/ 134086 h 285132"/>
                <a:gd name="connsiteX1" fmla="*/ 39233 w 786235"/>
                <a:gd name="connsiteY1" fmla="*/ 285132 h 285132"/>
                <a:gd name="connsiteX2" fmla="*/ 2 w 786235"/>
                <a:gd name="connsiteY2" fmla="*/ 206041 h 285132"/>
                <a:gd name="connsiteX3" fmla="*/ 634369 w 786235"/>
                <a:gd name="connsiteY3" fmla="*/ 0 h 285132"/>
                <a:gd name="connsiteX4" fmla="*/ 786235 w 786235"/>
                <a:gd name="connsiteY4" fmla="*/ 134086 h 285132"/>
                <a:gd name="connsiteX0" fmla="*/ 786235 w 786235"/>
                <a:gd name="connsiteY0" fmla="*/ 49668 h 200714"/>
                <a:gd name="connsiteX1" fmla="*/ 39233 w 786235"/>
                <a:gd name="connsiteY1" fmla="*/ 200714 h 200714"/>
                <a:gd name="connsiteX2" fmla="*/ 2 w 786235"/>
                <a:gd name="connsiteY2" fmla="*/ 121623 h 200714"/>
                <a:gd name="connsiteX3" fmla="*/ 406748 w 786235"/>
                <a:gd name="connsiteY3" fmla="*/ 0 h 200714"/>
                <a:gd name="connsiteX4" fmla="*/ 786235 w 786235"/>
                <a:gd name="connsiteY4" fmla="*/ 49668 h 200714"/>
                <a:gd name="connsiteX0" fmla="*/ 786235 w 786235"/>
                <a:gd name="connsiteY0" fmla="*/ 49668 h 200714"/>
                <a:gd name="connsiteX1" fmla="*/ 39233 w 786235"/>
                <a:gd name="connsiteY1" fmla="*/ 200714 h 200714"/>
                <a:gd name="connsiteX2" fmla="*/ 2 w 786235"/>
                <a:gd name="connsiteY2" fmla="*/ 121623 h 200714"/>
                <a:gd name="connsiteX3" fmla="*/ 406748 w 786235"/>
                <a:gd name="connsiteY3" fmla="*/ 0 h 200714"/>
                <a:gd name="connsiteX4" fmla="*/ 487306 w 786235"/>
                <a:gd name="connsiteY4" fmla="*/ 8838 h 200714"/>
                <a:gd name="connsiteX5" fmla="*/ 786235 w 786235"/>
                <a:gd name="connsiteY5" fmla="*/ 49668 h 200714"/>
                <a:gd name="connsiteX0" fmla="*/ 786235 w 786235"/>
                <a:gd name="connsiteY0" fmla="*/ 94234 h 245280"/>
                <a:gd name="connsiteX1" fmla="*/ 39233 w 786235"/>
                <a:gd name="connsiteY1" fmla="*/ 245280 h 245280"/>
                <a:gd name="connsiteX2" fmla="*/ 2 w 786235"/>
                <a:gd name="connsiteY2" fmla="*/ 166189 h 245280"/>
                <a:gd name="connsiteX3" fmla="*/ 406748 w 786235"/>
                <a:gd name="connsiteY3" fmla="*/ 44566 h 245280"/>
                <a:gd name="connsiteX4" fmla="*/ 398399 w 786235"/>
                <a:gd name="connsiteY4" fmla="*/ 0 h 245280"/>
                <a:gd name="connsiteX5" fmla="*/ 786235 w 786235"/>
                <a:gd name="connsiteY5" fmla="*/ 94234 h 245280"/>
                <a:gd name="connsiteX0" fmla="*/ 786235 w 786235"/>
                <a:gd name="connsiteY0" fmla="*/ 94234 h 245280"/>
                <a:gd name="connsiteX1" fmla="*/ 39233 w 786235"/>
                <a:gd name="connsiteY1" fmla="*/ 245280 h 245280"/>
                <a:gd name="connsiteX2" fmla="*/ 2 w 786235"/>
                <a:gd name="connsiteY2" fmla="*/ 166189 h 245280"/>
                <a:gd name="connsiteX3" fmla="*/ 406748 w 786235"/>
                <a:gd name="connsiteY3" fmla="*/ 44566 h 245280"/>
                <a:gd name="connsiteX4" fmla="*/ 398399 w 786235"/>
                <a:gd name="connsiteY4" fmla="*/ 0 h 245280"/>
                <a:gd name="connsiteX5" fmla="*/ 628316 w 786235"/>
                <a:gd name="connsiteY5" fmla="*/ 51195 h 245280"/>
                <a:gd name="connsiteX6" fmla="*/ 786235 w 786235"/>
                <a:gd name="connsiteY6" fmla="*/ 94234 h 245280"/>
                <a:gd name="connsiteX0" fmla="*/ 786235 w 786235"/>
                <a:gd name="connsiteY0" fmla="*/ 234478 h 385524"/>
                <a:gd name="connsiteX1" fmla="*/ 39233 w 786235"/>
                <a:gd name="connsiteY1" fmla="*/ 385524 h 385524"/>
                <a:gd name="connsiteX2" fmla="*/ 2 w 786235"/>
                <a:gd name="connsiteY2" fmla="*/ 306433 h 385524"/>
                <a:gd name="connsiteX3" fmla="*/ 406748 w 786235"/>
                <a:gd name="connsiteY3" fmla="*/ 184810 h 385524"/>
                <a:gd name="connsiteX4" fmla="*/ 398399 w 786235"/>
                <a:gd name="connsiteY4" fmla="*/ 140244 h 385524"/>
                <a:gd name="connsiteX5" fmla="*/ 564309 w 786235"/>
                <a:gd name="connsiteY5" fmla="*/ 0 h 385524"/>
                <a:gd name="connsiteX6" fmla="*/ 786235 w 786235"/>
                <a:gd name="connsiteY6" fmla="*/ 234478 h 385524"/>
                <a:gd name="connsiteX0" fmla="*/ 789891 w 789891"/>
                <a:gd name="connsiteY0" fmla="*/ 222389 h 385524"/>
                <a:gd name="connsiteX1" fmla="*/ 39233 w 789891"/>
                <a:gd name="connsiteY1" fmla="*/ 385524 h 385524"/>
                <a:gd name="connsiteX2" fmla="*/ 2 w 789891"/>
                <a:gd name="connsiteY2" fmla="*/ 306433 h 385524"/>
                <a:gd name="connsiteX3" fmla="*/ 406748 w 789891"/>
                <a:gd name="connsiteY3" fmla="*/ 184810 h 385524"/>
                <a:gd name="connsiteX4" fmla="*/ 398399 w 789891"/>
                <a:gd name="connsiteY4" fmla="*/ 140244 h 385524"/>
                <a:gd name="connsiteX5" fmla="*/ 564309 w 789891"/>
                <a:gd name="connsiteY5" fmla="*/ 0 h 385524"/>
                <a:gd name="connsiteX6" fmla="*/ 789891 w 789891"/>
                <a:gd name="connsiteY6" fmla="*/ 222389 h 385524"/>
                <a:gd name="connsiteX0" fmla="*/ 789891 w 789891"/>
                <a:gd name="connsiteY0" fmla="*/ 222389 h 385524"/>
                <a:gd name="connsiteX1" fmla="*/ 39233 w 789891"/>
                <a:gd name="connsiteY1" fmla="*/ 385524 h 385524"/>
                <a:gd name="connsiteX2" fmla="*/ 2 w 789891"/>
                <a:gd name="connsiteY2" fmla="*/ 306433 h 385524"/>
                <a:gd name="connsiteX3" fmla="*/ 406748 w 789891"/>
                <a:gd name="connsiteY3" fmla="*/ 184810 h 385524"/>
                <a:gd name="connsiteX4" fmla="*/ 398399 w 789891"/>
                <a:gd name="connsiteY4" fmla="*/ 140244 h 385524"/>
                <a:gd name="connsiteX5" fmla="*/ 564309 w 789891"/>
                <a:gd name="connsiteY5" fmla="*/ 0 h 385524"/>
                <a:gd name="connsiteX6" fmla="*/ 789891 w 789891"/>
                <a:gd name="connsiteY6" fmla="*/ 222389 h 385524"/>
                <a:gd name="connsiteX0" fmla="*/ 701674 w 701674"/>
                <a:gd name="connsiteY0" fmla="*/ 222396 h 385524"/>
                <a:gd name="connsiteX1" fmla="*/ 39233 w 701674"/>
                <a:gd name="connsiteY1" fmla="*/ 385524 h 385524"/>
                <a:gd name="connsiteX2" fmla="*/ 2 w 701674"/>
                <a:gd name="connsiteY2" fmla="*/ 306433 h 385524"/>
                <a:gd name="connsiteX3" fmla="*/ 406748 w 701674"/>
                <a:gd name="connsiteY3" fmla="*/ 184810 h 385524"/>
                <a:gd name="connsiteX4" fmla="*/ 398399 w 701674"/>
                <a:gd name="connsiteY4" fmla="*/ 140244 h 385524"/>
                <a:gd name="connsiteX5" fmla="*/ 564309 w 701674"/>
                <a:gd name="connsiteY5" fmla="*/ 0 h 385524"/>
                <a:gd name="connsiteX6" fmla="*/ 701674 w 701674"/>
                <a:gd name="connsiteY6" fmla="*/ 222396 h 385524"/>
                <a:gd name="connsiteX0" fmla="*/ 701674 w 701674"/>
                <a:gd name="connsiteY0" fmla="*/ 222396 h 385524"/>
                <a:gd name="connsiteX1" fmla="*/ 39233 w 701674"/>
                <a:gd name="connsiteY1" fmla="*/ 385524 h 385524"/>
                <a:gd name="connsiteX2" fmla="*/ 2 w 701674"/>
                <a:gd name="connsiteY2" fmla="*/ 306433 h 385524"/>
                <a:gd name="connsiteX3" fmla="*/ 406748 w 701674"/>
                <a:gd name="connsiteY3" fmla="*/ 184810 h 385524"/>
                <a:gd name="connsiteX4" fmla="*/ 398399 w 701674"/>
                <a:gd name="connsiteY4" fmla="*/ 140244 h 385524"/>
                <a:gd name="connsiteX5" fmla="*/ 564309 w 701674"/>
                <a:gd name="connsiteY5" fmla="*/ 0 h 385524"/>
                <a:gd name="connsiteX6" fmla="*/ 701674 w 701674"/>
                <a:gd name="connsiteY6" fmla="*/ 222396 h 385524"/>
                <a:gd name="connsiteX0" fmla="*/ 701674 w 701674"/>
                <a:gd name="connsiteY0" fmla="*/ 167444 h 330572"/>
                <a:gd name="connsiteX1" fmla="*/ 39233 w 701674"/>
                <a:gd name="connsiteY1" fmla="*/ 330572 h 330572"/>
                <a:gd name="connsiteX2" fmla="*/ 2 w 701674"/>
                <a:gd name="connsiteY2" fmla="*/ 251481 h 330572"/>
                <a:gd name="connsiteX3" fmla="*/ 406748 w 701674"/>
                <a:gd name="connsiteY3" fmla="*/ 129858 h 330572"/>
                <a:gd name="connsiteX4" fmla="*/ 398399 w 701674"/>
                <a:gd name="connsiteY4" fmla="*/ 85292 h 330572"/>
                <a:gd name="connsiteX5" fmla="*/ 523633 w 701674"/>
                <a:gd name="connsiteY5" fmla="*/ 0 h 330572"/>
                <a:gd name="connsiteX6" fmla="*/ 701674 w 701674"/>
                <a:gd name="connsiteY6" fmla="*/ 167444 h 330572"/>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98399 w 626943"/>
                <a:gd name="connsiteY4" fmla="*/ 85292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98399 w 626943"/>
                <a:gd name="connsiteY4" fmla="*/ 85292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98399 w 626943"/>
                <a:gd name="connsiteY4" fmla="*/ 85292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83316 w 626943"/>
                <a:gd name="connsiteY4" fmla="*/ 98040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296813 w 626943"/>
                <a:gd name="connsiteY4" fmla="*/ 35436 h 332797"/>
                <a:gd name="connsiteX5" fmla="*/ 523633 w 626943"/>
                <a:gd name="connsiteY5" fmla="*/ 0 h 332797"/>
                <a:gd name="connsiteX6" fmla="*/ 626943 w 626943"/>
                <a:gd name="connsiteY6" fmla="*/ 199760 h 332797"/>
                <a:gd name="connsiteX0" fmla="*/ 626943 w 626943"/>
                <a:gd name="connsiteY0" fmla="*/ 264996 h 398033"/>
                <a:gd name="connsiteX1" fmla="*/ 39233 w 626943"/>
                <a:gd name="connsiteY1" fmla="*/ 395808 h 398033"/>
                <a:gd name="connsiteX2" fmla="*/ 2 w 626943"/>
                <a:gd name="connsiteY2" fmla="*/ 316717 h 398033"/>
                <a:gd name="connsiteX3" fmla="*/ 406748 w 626943"/>
                <a:gd name="connsiteY3" fmla="*/ 195094 h 398033"/>
                <a:gd name="connsiteX4" fmla="*/ 296813 w 626943"/>
                <a:gd name="connsiteY4" fmla="*/ 100672 h 398033"/>
                <a:gd name="connsiteX5" fmla="*/ 482655 w 626943"/>
                <a:gd name="connsiteY5" fmla="*/ 0 h 398033"/>
                <a:gd name="connsiteX6" fmla="*/ 626943 w 626943"/>
                <a:gd name="connsiteY6" fmla="*/ 264996 h 398033"/>
                <a:gd name="connsiteX0" fmla="*/ 664873 w 664873"/>
                <a:gd name="connsiteY0" fmla="*/ 258857 h 397065"/>
                <a:gd name="connsiteX1" fmla="*/ 39233 w 664873"/>
                <a:gd name="connsiteY1" fmla="*/ 395808 h 397065"/>
                <a:gd name="connsiteX2" fmla="*/ 2 w 664873"/>
                <a:gd name="connsiteY2" fmla="*/ 316717 h 397065"/>
                <a:gd name="connsiteX3" fmla="*/ 406748 w 664873"/>
                <a:gd name="connsiteY3" fmla="*/ 195094 h 397065"/>
                <a:gd name="connsiteX4" fmla="*/ 296813 w 664873"/>
                <a:gd name="connsiteY4" fmla="*/ 100672 h 397065"/>
                <a:gd name="connsiteX5" fmla="*/ 482655 w 664873"/>
                <a:gd name="connsiteY5" fmla="*/ 0 h 397065"/>
                <a:gd name="connsiteX6" fmla="*/ 664873 w 664873"/>
                <a:gd name="connsiteY6" fmla="*/ 258857 h 397065"/>
                <a:gd name="connsiteX0" fmla="*/ 664873 w 665916"/>
                <a:gd name="connsiteY0" fmla="*/ 258857 h 397065"/>
                <a:gd name="connsiteX1" fmla="*/ 39233 w 665916"/>
                <a:gd name="connsiteY1" fmla="*/ 395808 h 397065"/>
                <a:gd name="connsiteX2" fmla="*/ 2 w 665916"/>
                <a:gd name="connsiteY2" fmla="*/ 316717 h 397065"/>
                <a:gd name="connsiteX3" fmla="*/ 406748 w 665916"/>
                <a:gd name="connsiteY3" fmla="*/ 195094 h 397065"/>
                <a:gd name="connsiteX4" fmla="*/ 296813 w 665916"/>
                <a:gd name="connsiteY4" fmla="*/ 100672 h 397065"/>
                <a:gd name="connsiteX5" fmla="*/ 482655 w 665916"/>
                <a:gd name="connsiteY5" fmla="*/ 0 h 397065"/>
                <a:gd name="connsiteX6" fmla="*/ 664873 w 665916"/>
                <a:gd name="connsiteY6" fmla="*/ 258857 h 397065"/>
                <a:gd name="connsiteX0" fmla="*/ 664873 w 666233"/>
                <a:gd name="connsiteY0" fmla="*/ 258857 h 397065"/>
                <a:gd name="connsiteX1" fmla="*/ 39233 w 666233"/>
                <a:gd name="connsiteY1" fmla="*/ 395808 h 397065"/>
                <a:gd name="connsiteX2" fmla="*/ 2 w 666233"/>
                <a:gd name="connsiteY2" fmla="*/ 316717 h 397065"/>
                <a:gd name="connsiteX3" fmla="*/ 406748 w 666233"/>
                <a:gd name="connsiteY3" fmla="*/ 195094 h 397065"/>
                <a:gd name="connsiteX4" fmla="*/ 296813 w 666233"/>
                <a:gd name="connsiteY4" fmla="*/ 100672 h 397065"/>
                <a:gd name="connsiteX5" fmla="*/ 482655 w 666233"/>
                <a:gd name="connsiteY5" fmla="*/ 0 h 397065"/>
                <a:gd name="connsiteX6" fmla="*/ 664873 w 666233"/>
                <a:gd name="connsiteY6" fmla="*/ 258857 h 397065"/>
                <a:gd name="connsiteX0" fmla="*/ 664873 w 666233"/>
                <a:gd name="connsiteY0" fmla="*/ 258857 h 397065"/>
                <a:gd name="connsiteX1" fmla="*/ 39233 w 666233"/>
                <a:gd name="connsiteY1" fmla="*/ 395808 h 397065"/>
                <a:gd name="connsiteX2" fmla="*/ 2 w 666233"/>
                <a:gd name="connsiteY2" fmla="*/ 316717 h 397065"/>
                <a:gd name="connsiteX3" fmla="*/ 406748 w 666233"/>
                <a:gd name="connsiteY3" fmla="*/ 195094 h 397065"/>
                <a:gd name="connsiteX4" fmla="*/ 315954 w 666233"/>
                <a:gd name="connsiteY4" fmla="*/ 78509 h 397065"/>
                <a:gd name="connsiteX5" fmla="*/ 482655 w 666233"/>
                <a:gd name="connsiteY5" fmla="*/ 0 h 397065"/>
                <a:gd name="connsiteX6" fmla="*/ 664873 w 666233"/>
                <a:gd name="connsiteY6" fmla="*/ 258857 h 397065"/>
                <a:gd name="connsiteX0" fmla="*/ 664873 w 666048"/>
                <a:gd name="connsiteY0" fmla="*/ 285449 h 423657"/>
                <a:gd name="connsiteX1" fmla="*/ 39233 w 666048"/>
                <a:gd name="connsiteY1" fmla="*/ 422400 h 423657"/>
                <a:gd name="connsiteX2" fmla="*/ 2 w 666048"/>
                <a:gd name="connsiteY2" fmla="*/ 343309 h 423657"/>
                <a:gd name="connsiteX3" fmla="*/ 406748 w 666048"/>
                <a:gd name="connsiteY3" fmla="*/ 221686 h 423657"/>
                <a:gd name="connsiteX4" fmla="*/ 315954 w 666048"/>
                <a:gd name="connsiteY4" fmla="*/ 105101 h 423657"/>
                <a:gd name="connsiteX5" fmla="*/ 464573 w 666048"/>
                <a:gd name="connsiteY5" fmla="*/ 0 h 423657"/>
                <a:gd name="connsiteX6" fmla="*/ 664873 w 666048"/>
                <a:gd name="connsiteY6" fmla="*/ 285449 h 423657"/>
                <a:gd name="connsiteX0" fmla="*/ 628358 w 629975"/>
                <a:gd name="connsiteY0" fmla="*/ 270450 h 422489"/>
                <a:gd name="connsiteX1" fmla="*/ 39233 w 629975"/>
                <a:gd name="connsiteY1" fmla="*/ 422400 h 422489"/>
                <a:gd name="connsiteX2" fmla="*/ 2 w 629975"/>
                <a:gd name="connsiteY2" fmla="*/ 343309 h 422489"/>
                <a:gd name="connsiteX3" fmla="*/ 406748 w 629975"/>
                <a:gd name="connsiteY3" fmla="*/ 221686 h 422489"/>
                <a:gd name="connsiteX4" fmla="*/ 315954 w 629975"/>
                <a:gd name="connsiteY4" fmla="*/ 105101 h 422489"/>
                <a:gd name="connsiteX5" fmla="*/ 464573 w 629975"/>
                <a:gd name="connsiteY5" fmla="*/ 0 h 422489"/>
                <a:gd name="connsiteX6" fmla="*/ 628358 w 629975"/>
                <a:gd name="connsiteY6" fmla="*/ 270450 h 42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975" h="422489">
                  <a:moveTo>
                    <a:pt x="628358" y="270450"/>
                  </a:moveTo>
                  <a:cubicBezTo>
                    <a:pt x="453378" y="431326"/>
                    <a:pt x="39233" y="422400"/>
                    <a:pt x="39233" y="422400"/>
                  </a:cubicBezTo>
                  <a:cubicBezTo>
                    <a:pt x="39564" y="394130"/>
                    <a:pt x="-329" y="371579"/>
                    <a:pt x="2" y="343309"/>
                  </a:cubicBezTo>
                  <a:lnTo>
                    <a:pt x="406748" y="221686"/>
                  </a:lnTo>
                  <a:lnTo>
                    <a:pt x="315954" y="105101"/>
                  </a:lnTo>
                  <a:lnTo>
                    <a:pt x="464573" y="0"/>
                  </a:lnTo>
                  <a:cubicBezTo>
                    <a:pt x="559677" y="91646"/>
                    <a:pt x="642685" y="207288"/>
                    <a:pt x="628358" y="270450"/>
                  </a:cubicBezTo>
                  <a:close/>
                </a:path>
              </a:pathLst>
            </a:custGeom>
            <a:solidFill>
              <a:srgbClr val="D3B6A3"/>
            </a:solidFill>
            <a:ln w="12690"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2330676A-BD50-67C4-57CD-9DFB9A7B8DD4}"/>
                </a:ext>
              </a:extLst>
            </p:cNvPr>
            <p:cNvSpPr/>
            <p:nvPr/>
          </p:nvSpPr>
          <p:spPr>
            <a:xfrm>
              <a:off x="4569280" y="4228691"/>
              <a:ext cx="381414" cy="1764595"/>
            </a:xfrm>
            <a:custGeom>
              <a:avLst/>
              <a:gdLst>
                <a:gd name="connsiteX0" fmla="*/ 285655 w 381414"/>
                <a:gd name="connsiteY0" fmla="*/ -100 h 1764595"/>
                <a:gd name="connsiteX1" fmla="*/ 372849 w 381414"/>
                <a:gd name="connsiteY1" fmla="*/ 960957 h 1764595"/>
                <a:gd name="connsiteX2" fmla="*/ 379238 w 381414"/>
                <a:gd name="connsiteY2" fmla="*/ 1744848 h 1764595"/>
                <a:gd name="connsiteX3" fmla="*/ 236060 w 381414"/>
                <a:gd name="connsiteY3" fmla="*/ 1764495 h 1764595"/>
                <a:gd name="connsiteX4" fmla="*/ 147406 w 381414"/>
                <a:gd name="connsiteY4" fmla="*/ 949665 h 1764595"/>
                <a:gd name="connsiteX5" fmla="*/ 1913 w 381414"/>
                <a:gd name="connsiteY5" fmla="*/ 309880 h 1764595"/>
                <a:gd name="connsiteX6" fmla="*/ 17079 w 381414"/>
                <a:gd name="connsiteY6" fmla="*/ -100 h 176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14" h="1764595">
                  <a:moveTo>
                    <a:pt x="285655" y="-100"/>
                  </a:moveTo>
                  <a:cubicBezTo>
                    <a:pt x="325323" y="322386"/>
                    <a:pt x="358897" y="653506"/>
                    <a:pt x="372849" y="960957"/>
                  </a:cubicBezTo>
                  <a:cubicBezTo>
                    <a:pt x="385799" y="1246419"/>
                    <a:pt x="380587" y="1510848"/>
                    <a:pt x="379238" y="1744848"/>
                  </a:cubicBezTo>
                  <a:lnTo>
                    <a:pt x="236060" y="1764495"/>
                  </a:lnTo>
                  <a:cubicBezTo>
                    <a:pt x="166173" y="1484937"/>
                    <a:pt x="156220" y="1182228"/>
                    <a:pt x="147406" y="949665"/>
                  </a:cubicBezTo>
                  <a:cubicBezTo>
                    <a:pt x="76962" y="715976"/>
                    <a:pt x="27033" y="527463"/>
                    <a:pt x="1913" y="309880"/>
                  </a:cubicBezTo>
                  <a:cubicBezTo>
                    <a:pt x="-8660" y="218249"/>
                    <a:pt x="28568" y="95858"/>
                    <a:pt x="17079" y="-100"/>
                  </a:cubicBezTo>
                  <a:close/>
                </a:path>
              </a:pathLst>
            </a:custGeom>
            <a:solidFill>
              <a:srgbClr val="A6C9E6"/>
            </a:solidFill>
            <a:ln w="12700"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D2ACF9C9-52A2-9AE0-072A-BADE2A865702}"/>
                </a:ext>
              </a:extLst>
            </p:cNvPr>
            <p:cNvSpPr/>
            <p:nvPr/>
          </p:nvSpPr>
          <p:spPr>
            <a:xfrm>
              <a:off x="4368319" y="4199585"/>
              <a:ext cx="486615" cy="29105"/>
            </a:xfrm>
            <a:custGeom>
              <a:avLst/>
              <a:gdLst>
                <a:gd name="connsiteX0" fmla="*/ 0 w 486615"/>
                <a:gd name="connsiteY0" fmla="*/ 0 h 29105"/>
                <a:gd name="connsiteX1" fmla="*/ 486616 w 486615"/>
                <a:gd name="connsiteY1" fmla="*/ 0 h 29105"/>
                <a:gd name="connsiteX2" fmla="*/ 486616 w 486615"/>
                <a:gd name="connsiteY2" fmla="*/ 29106 h 29105"/>
                <a:gd name="connsiteX3" fmla="*/ 0 w 486615"/>
                <a:gd name="connsiteY3" fmla="*/ 29106 h 29105"/>
              </a:gdLst>
              <a:ahLst/>
              <a:cxnLst>
                <a:cxn ang="0">
                  <a:pos x="connsiteX0" y="connsiteY0"/>
                </a:cxn>
                <a:cxn ang="0">
                  <a:pos x="connsiteX1" y="connsiteY1"/>
                </a:cxn>
                <a:cxn ang="0">
                  <a:pos x="connsiteX2" y="connsiteY2"/>
                </a:cxn>
                <a:cxn ang="0">
                  <a:pos x="connsiteX3" y="connsiteY3"/>
                </a:cxn>
              </a:cxnLst>
              <a:rect l="l" t="t" r="r" b="b"/>
              <a:pathLst>
                <a:path w="486615" h="29105">
                  <a:moveTo>
                    <a:pt x="0" y="0"/>
                  </a:moveTo>
                  <a:lnTo>
                    <a:pt x="486616" y="0"/>
                  </a:lnTo>
                  <a:lnTo>
                    <a:pt x="486616" y="29106"/>
                  </a:lnTo>
                  <a:lnTo>
                    <a:pt x="0" y="29106"/>
                  </a:lnTo>
                  <a:close/>
                </a:path>
              </a:pathLst>
            </a:custGeom>
            <a:solidFill>
              <a:srgbClr val="152F32"/>
            </a:solidFill>
            <a:ln w="12700"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FA73E412-26F0-A3DB-5452-03D5172FB309}"/>
                </a:ext>
              </a:extLst>
            </p:cNvPr>
            <p:cNvSpPr/>
            <p:nvPr/>
          </p:nvSpPr>
          <p:spPr>
            <a:xfrm>
              <a:off x="4823503" y="6097491"/>
              <a:ext cx="335837" cy="5893"/>
            </a:xfrm>
            <a:custGeom>
              <a:avLst/>
              <a:gdLst>
                <a:gd name="connsiteX0" fmla="*/ 0 w 335837"/>
                <a:gd name="connsiteY0" fmla="*/ 0 h 5893"/>
                <a:gd name="connsiteX1" fmla="*/ 335838 w 335837"/>
                <a:gd name="connsiteY1" fmla="*/ 0 h 5893"/>
                <a:gd name="connsiteX2" fmla="*/ 335838 w 335837"/>
                <a:gd name="connsiteY2" fmla="*/ 5894 h 5893"/>
                <a:gd name="connsiteX3" fmla="*/ 0 w 335837"/>
                <a:gd name="connsiteY3" fmla="*/ 5894 h 5893"/>
              </a:gdLst>
              <a:ahLst/>
              <a:cxnLst>
                <a:cxn ang="0">
                  <a:pos x="connsiteX0" y="connsiteY0"/>
                </a:cxn>
                <a:cxn ang="0">
                  <a:pos x="connsiteX1" y="connsiteY1"/>
                </a:cxn>
                <a:cxn ang="0">
                  <a:pos x="connsiteX2" y="connsiteY2"/>
                </a:cxn>
                <a:cxn ang="0">
                  <a:pos x="connsiteX3" y="connsiteY3"/>
                </a:cxn>
              </a:cxnLst>
              <a:rect l="l" t="t" r="r" b="b"/>
              <a:pathLst>
                <a:path w="335837" h="5893">
                  <a:moveTo>
                    <a:pt x="0" y="0"/>
                  </a:moveTo>
                  <a:lnTo>
                    <a:pt x="335838" y="0"/>
                  </a:lnTo>
                  <a:lnTo>
                    <a:pt x="335838" y="5894"/>
                  </a:lnTo>
                  <a:lnTo>
                    <a:pt x="0" y="5894"/>
                  </a:lnTo>
                  <a:close/>
                </a:path>
              </a:pathLst>
            </a:custGeom>
            <a:solidFill>
              <a:srgbClr val="000000"/>
            </a:solidFill>
            <a:ln w="12700"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A26DF421-B21A-C7C7-BF0D-672735A551E3}"/>
                </a:ext>
              </a:extLst>
            </p:cNvPr>
            <p:cNvSpPr/>
            <p:nvPr/>
          </p:nvSpPr>
          <p:spPr>
            <a:xfrm>
              <a:off x="4823490" y="5999922"/>
              <a:ext cx="335850" cy="97582"/>
            </a:xfrm>
            <a:custGeom>
              <a:avLst/>
              <a:gdLst>
                <a:gd name="connsiteX0" fmla="*/ 0 w 335850"/>
                <a:gd name="connsiteY0" fmla="*/ 97469 h 97582"/>
                <a:gd name="connsiteX1" fmla="*/ 335851 w 335850"/>
                <a:gd name="connsiteY1" fmla="*/ 97482 h 97582"/>
                <a:gd name="connsiteX2" fmla="*/ 317256 w 335850"/>
                <a:gd name="connsiteY2" fmla="*/ 63177 h 97582"/>
                <a:gd name="connsiteX3" fmla="*/ 175366 w 335850"/>
                <a:gd name="connsiteY3" fmla="*/ 31458 h 97582"/>
                <a:gd name="connsiteX4" fmla="*/ 133100 w 335850"/>
                <a:gd name="connsiteY4" fmla="*/ 2823 h 97582"/>
                <a:gd name="connsiteX5" fmla="*/ 97891 w 335850"/>
                <a:gd name="connsiteY5" fmla="*/ 9681 h 97582"/>
                <a:gd name="connsiteX6" fmla="*/ 57061 w 335850"/>
                <a:gd name="connsiteY6" fmla="*/ 33799 h 97582"/>
                <a:gd name="connsiteX7" fmla="*/ 13 w 335850"/>
                <a:gd name="connsiteY7" fmla="*/ 33996 h 9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850" h="97582">
                  <a:moveTo>
                    <a:pt x="0" y="97469"/>
                  </a:moveTo>
                  <a:lnTo>
                    <a:pt x="335851" y="97482"/>
                  </a:lnTo>
                  <a:cubicBezTo>
                    <a:pt x="335851" y="97482"/>
                    <a:pt x="334290" y="68661"/>
                    <a:pt x="317256" y="63177"/>
                  </a:cubicBezTo>
                  <a:cubicBezTo>
                    <a:pt x="300220" y="57691"/>
                    <a:pt x="175366" y="31458"/>
                    <a:pt x="175366" y="31458"/>
                  </a:cubicBezTo>
                  <a:cubicBezTo>
                    <a:pt x="175366" y="31458"/>
                    <a:pt x="142398" y="8307"/>
                    <a:pt x="133100" y="2823"/>
                  </a:cubicBezTo>
                  <a:cubicBezTo>
                    <a:pt x="123802" y="-2662"/>
                    <a:pt x="115063" y="-458"/>
                    <a:pt x="97891" y="9681"/>
                  </a:cubicBezTo>
                  <a:lnTo>
                    <a:pt x="57061" y="33799"/>
                  </a:lnTo>
                  <a:lnTo>
                    <a:pt x="13" y="33996"/>
                  </a:lnTo>
                  <a:close/>
                </a:path>
              </a:pathLst>
            </a:custGeom>
            <a:solidFill>
              <a:srgbClr val="152F32"/>
            </a:solidFill>
            <a:ln w="12700"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6F9F921C-3E90-2D98-3C68-37211F0E9BDF}"/>
                </a:ext>
              </a:extLst>
            </p:cNvPr>
            <p:cNvSpPr/>
            <p:nvPr/>
          </p:nvSpPr>
          <p:spPr>
            <a:xfrm>
              <a:off x="4184907" y="3519223"/>
              <a:ext cx="190756" cy="1143856"/>
            </a:xfrm>
            <a:custGeom>
              <a:avLst/>
              <a:gdLst>
                <a:gd name="connsiteX0" fmla="*/ 180708 w 268147"/>
                <a:gd name="connsiteY0" fmla="*/ 0 h 1546262"/>
                <a:gd name="connsiteX1" fmla="*/ 38824 w 268147"/>
                <a:gd name="connsiteY1" fmla="*/ 734263 h 1546262"/>
                <a:gd name="connsiteX2" fmla="*/ 0 w 268147"/>
                <a:gd name="connsiteY2" fmla="*/ 1500910 h 1546262"/>
                <a:gd name="connsiteX3" fmla="*/ 67640 w 268147"/>
                <a:gd name="connsiteY3" fmla="*/ 1546262 h 1546262"/>
                <a:gd name="connsiteX4" fmla="*/ 204648 w 268147"/>
                <a:gd name="connsiteY4" fmla="*/ 796988 h 1546262"/>
                <a:gd name="connsiteX5" fmla="*/ 268148 w 268147"/>
                <a:gd name="connsiteY5" fmla="*/ 320815 h 1546262"/>
                <a:gd name="connsiteX6" fmla="*/ 180708 w 268147"/>
                <a:gd name="connsiteY6" fmla="*/ 0 h 1546262"/>
                <a:gd name="connsiteX0" fmla="*/ 183552 w 270993"/>
                <a:gd name="connsiteY0" fmla="*/ 0 h 1547071"/>
                <a:gd name="connsiteX1" fmla="*/ 41668 w 270993"/>
                <a:gd name="connsiteY1" fmla="*/ 734263 h 1547071"/>
                <a:gd name="connsiteX2" fmla="*/ 2844 w 270993"/>
                <a:gd name="connsiteY2" fmla="*/ 1500910 h 1547071"/>
                <a:gd name="connsiteX3" fmla="*/ 104181 w 270993"/>
                <a:gd name="connsiteY3" fmla="*/ 1474656 h 1547071"/>
                <a:gd name="connsiteX4" fmla="*/ 207492 w 270993"/>
                <a:gd name="connsiteY4" fmla="*/ 796988 h 1547071"/>
                <a:gd name="connsiteX5" fmla="*/ 270992 w 270993"/>
                <a:gd name="connsiteY5" fmla="*/ 320815 h 1547071"/>
                <a:gd name="connsiteX6" fmla="*/ 183552 w 270993"/>
                <a:gd name="connsiteY6" fmla="*/ 0 h 1547071"/>
                <a:gd name="connsiteX0" fmla="*/ 165629 w 253068"/>
                <a:gd name="connsiteY0" fmla="*/ 0 h 1517508"/>
                <a:gd name="connsiteX1" fmla="*/ 23745 w 253068"/>
                <a:gd name="connsiteY1" fmla="*/ 734263 h 1517508"/>
                <a:gd name="connsiteX2" fmla="*/ 5982 w 253068"/>
                <a:gd name="connsiteY2" fmla="*/ 1463001 h 1517508"/>
                <a:gd name="connsiteX3" fmla="*/ 86258 w 253068"/>
                <a:gd name="connsiteY3" fmla="*/ 1474656 h 1517508"/>
                <a:gd name="connsiteX4" fmla="*/ 189569 w 253068"/>
                <a:gd name="connsiteY4" fmla="*/ 796988 h 1517508"/>
                <a:gd name="connsiteX5" fmla="*/ 253069 w 253068"/>
                <a:gd name="connsiteY5" fmla="*/ 320815 h 1517508"/>
                <a:gd name="connsiteX6" fmla="*/ 165629 w 253068"/>
                <a:gd name="connsiteY6" fmla="*/ 0 h 1517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068" h="1517508">
                  <a:moveTo>
                    <a:pt x="165629" y="0"/>
                  </a:moveTo>
                  <a:cubicBezTo>
                    <a:pt x="66658" y="90144"/>
                    <a:pt x="50353" y="490429"/>
                    <a:pt x="23745" y="734263"/>
                  </a:cubicBezTo>
                  <a:cubicBezTo>
                    <a:pt x="-2863" y="978097"/>
                    <a:pt x="-4437" y="1339602"/>
                    <a:pt x="5982" y="1463001"/>
                  </a:cubicBezTo>
                  <a:cubicBezTo>
                    <a:pt x="16401" y="1586400"/>
                    <a:pt x="63716" y="1459543"/>
                    <a:pt x="86258" y="1474656"/>
                  </a:cubicBezTo>
                  <a:cubicBezTo>
                    <a:pt x="131813" y="1321304"/>
                    <a:pt x="176526" y="905967"/>
                    <a:pt x="189569" y="796988"/>
                  </a:cubicBezTo>
                  <a:cubicBezTo>
                    <a:pt x="202612" y="688009"/>
                    <a:pt x="253069" y="320815"/>
                    <a:pt x="253069" y="320815"/>
                  </a:cubicBezTo>
                  <a:cubicBezTo>
                    <a:pt x="253069" y="320815"/>
                    <a:pt x="240382" y="154876"/>
                    <a:pt x="165629" y="0"/>
                  </a:cubicBezTo>
                  <a:close/>
                </a:path>
              </a:pathLst>
            </a:custGeom>
            <a:solidFill>
              <a:srgbClr val="D3B6A3"/>
            </a:solidFill>
            <a:ln w="12690"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A5392A69-21AA-A7C0-F0BF-4504BD1FD8EF}"/>
                </a:ext>
              </a:extLst>
            </p:cNvPr>
            <p:cNvSpPr/>
            <p:nvPr/>
          </p:nvSpPr>
          <p:spPr>
            <a:xfrm>
              <a:off x="4475259" y="3421421"/>
              <a:ext cx="279272" cy="130229"/>
            </a:xfrm>
            <a:custGeom>
              <a:avLst/>
              <a:gdLst>
                <a:gd name="connsiteX0" fmla="*/ 0 w 279272"/>
                <a:gd name="connsiteY0" fmla="*/ 10224 h 130229"/>
                <a:gd name="connsiteX1" fmla="*/ 279273 w 279272"/>
                <a:gd name="connsiteY1" fmla="*/ 18216 h 130229"/>
                <a:gd name="connsiteX2" fmla="*/ 225841 w 279272"/>
                <a:gd name="connsiteY2" fmla="*/ -100 h 130229"/>
                <a:gd name="connsiteX3" fmla="*/ 63276 w 279272"/>
                <a:gd name="connsiteY3" fmla="*/ -100 h 130229"/>
                <a:gd name="connsiteX4" fmla="*/ 0 w 279272"/>
                <a:gd name="connsiteY4" fmla="*/ 10224 h 130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272" h="130229">
                  <a:moveTo>
                    <a:pt x="0" y="10224"/>
                  </a:moveTo>
                  <a:cubicBezTo>
                    <a:pt x="110358" y="176429"/>
                    <a:pt x="203432" y="161059"/>
                    <a:pt x="279273" y="18216"/>
                  </a:cubicBezTo>
                  <a:lnTo>
                    <a:pt x="225841" y="-100"/>
                  </a:lnTo>
                  <a:lnTo>
                    <a:pt x="63276" y="-100"/>
                  </a:lnTo>
                  <a:cubicBezTo>
                    <a:pt x="42006" y="4226"/>
                    <a:pt x="19140" y="4300"/>
                    <a:pt x="0" y="10224"/>
                  </a:cubicBezTo>
                  <a:close/>
                </a:path>
              </a:pathLst>
            </a:custGeom>
            <a:solidFill>
              <a:srgbClr val="FFFFFF"/>
            </a:solidFill>
            <a:ln w="12700"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1108206-C22F-5C1C-F393-1005383CC86D}"/>
                </a:ext>
              </a:extLst>
            </p:cNvPr>
            <p:cNvSpPr/>
            <p:nvPr/>
          </p:nvSpPr>
          <p:spPr>
            <a:xfrm>
              <a:off x="4280680" y="3423302"/>
              <a:ext cx="206499" cy="1682050"/>
            </a:xfrm>
            <a:custGeom>
              <a:avLst/>
              <a:gdLst>
                <a:gd name="connsiteX0" fmla="*/ 200596 w 206499"/>
                <a:gd name="connsiteY0" fmla="*/ 4307 h 1682050"/>
                <a:gd name="connsiteX1" fmla="*/ 200545 w 206499"/>
                <a:gd name="connsiteY1" fmla="*/ -100 h 1682050"/>
                <a:gd name="connsiteX2" fmla="*/ 196238 w 206499"/>
                <a:gd name="connsiteY2" fmla="*/ 847 h 1682050"/>
                <a:gd name="connsiteX3" fmla="*/ 28982 w 206499"/>
                <a:gd name="connsiteY3" fmla="*/ 65280 h 1682050"/>
                <a:gd name="connsiteX4" fmla="*/ 27235 w 206499"/>
                <a:gd name="connsiteY4" fmla="*/ 66530 h 1682050"/>
                <a:gd name="connsiteX5" fmla="*/ 77363 w 206499"/>
                <a:gd name="connsiteY5" fmla="*/ 453177 h 1682050"/>
                <a:gd name="connsiteX6" fmla="*/ 205 w 206499"/>
                <a:gd name="connsiteY6" fmla="*/ 1641541 h 1682050"/>
                <a:gd name="connsiteX7" fmla="*/ 0 w 206499"/>
                <a:gd name="connsiteY7" fmla="*/ 1644611 h 1682050"/>
                <a:gd name="connsiteX8" fmla="*/ 3009 w 206499"/>
                <a:gd name="connsiteY8" fmla="*/ 1645280 h 1682050"/>
                <a:gd name="connsiteX9" fmla="*/ 193800 w 206499"/>
                <a:gd name="connsiteY9" fmla="*/ 1681306 h 1682050"/>
                <a:gd name="connsiteX10" fmla="*/ 197822 w 206499"/>
                <a:gd name="connsiteY10" fmla="*/ 1681950 h 1682050"/>
                <a:gd name="connsiteX11" fmla="*/ 197959 w 206499"/>
                <a:gd name="connsiteY11" fmla="*/ 1677877 h 1682050"/>
                <a:gd name="connsiteX12" fmla="*/ 200596 w 206499"/>
                <a:gd name="connsiteY12" fmla="*/ 4307 h 168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499" h="1682050">
                  <a:moveTo>
                    <a:pt x="200596" y="4307"/>
                  </a:moveTo>
                  <a:lnTo>
                    <a:pt x="200545" y="-100"/>
                  </a:lnTo>
                  <a:lnTo>
                    <a:pt x="196238" y="847"/>
                  </a:lnTo>
                  <a:cubicBezTo>
                    <a:pt x="85843" y="25056"/>
                    <a:pt x="29538" y="64878"/>
                    <a:pt x="28982" y="65280"/>
                  </a:cubicBezTo>
                  <a:lnTo>
                    <a:pt x="27235" y="66530"/>
                  </a:lnTo>
                  <a:lnTo>
                    <a:pt x="77363" y="453177"/>
                  </a:lnTo>
                  <a:lnTo>
                    <a:pt x="205" y="1641541"/>
                  </a:lnTo>
                  <a:lnTo>
                    <a:pt x="0" y="1644611"/>
                  </a:lnTo>
                  <a:lnTo>
                    <a:pt x="3009" y="1645280"/>
                  </a:lnTo>
                  <a:cubicBezTo>
                    <a:pt x="3893" y="1645478"/>
                    <a:pt x="92382" y="1665064"/>
                    <a:pt x="193800" y="1681306"/>
                  </a:cubicBezTo>
                  <a:lnTo>
                    <a:pt x="197822" y="1681950"/>
                  </a:lnTo>
                  <a:lnTo>
                    <a:pt x="197959" y="1677877"/>
                  </a:lnTo>
                  <a:cubicBezTo>
                    <a:pt x="215404" y="1161770"/>
                    <a:pt x="200744" y="15827"/>
                    <a:pt x="200596" y="4307"/>
                  </a:cubicBezTo>
                  <a:close/>
                </a:path>
              </a:pathLst>
            </a:custGeom>
            <a:solidFill>
              <a:srgbClr val="E6F5FF"/>
            </a:solidFill>
            <a:ln w="1270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17D399DF-0BC6-7631-D7CA-CEE6D2B8EF28}"/>
                </a:ext>
              </a:extLst>
            </p:cNvPr>
            <p:cNvSpPr/>
            <p:nvPr/>
          </p:nvSpPr>
          <p:spPr>
            <a:xfrm>
              <a:off x="4192616" y="3486506"/>
              <a:ext cx="170642" cy="576172"/>
            </a:xfrm>
            <a:custGeom>
              <a:avLst/>
              <a:gdLst>
                <a:gd name="connsiteX0" fmla="*/ 157474 w 205695"/>
                <a:gd name="connsiteY0" fmla="*/ 3428 h 1161220"/>
                <a:gd name="connsiteX1" fmla="*/ 155900 w 205695"/>
                <a:gd name="connsiteY1" fmla="*/ -100 h 1161220"/>
                <a:gd name="connsiteX2" fmla="*/ 152496 w 205695"/>
                <a:gd name="connsiteY2" fmla="*/ 1720 h 1161220"/>
                <a:gd name="connsiteX3" fmla="*/ 128 w 205695"/>
                <a:gd name="connsiteY3" fmla="*/ 1157407 h 1161220"/>
                <a:gd name="connsiteX4" fmla="*/ 176 w 205695"/>
                <a:gd name="connsiteY4" fmla="*/ 1161120 h 1161220"/>
                <a:gd name="connsiteX5" fmla="*/ 131290 w 205695"/>
                <a:gd name="connsiteY5" fmla="*/ 1154955 h 1161220"/>
                <a:gd name="connsiteX6" fmla="*/ 131562 w 205695"/>
                <a:gd name="connsiteY6" fmla="*/ 1151823 h 1161220"/>
                <a:gd name="connsiteX7" fmla="*/ 164133 w 205695"/>
                <a:gd name="connsiteY7" fmla="*/ 817372 h 1161220"/>
                <a:gd name="connsiteX8" fmla="*/ 205694 w 205695"/>
                <a:gd name="connsiteY8" fmla="*/ 374891 h 1161220"/>
                <a:gd name="connsiteX9" fmla="*/ 157474 w 205695"/>
                <a:gd name="connsiteY9" fmla="*/ 3428 h 1161220"/>
                <a:gd name="connsiteX0" fmla="*/ 157474 w 205695"/>
                <a:gd name="connsiteY0" fmla="*/ 3528 h 1161220"/>
                <a:gd name="connsiteX1" fmla="*/ 155900 w 205695"/>
                <a:gd name="connsiteY1" fmla="*/ 0 h 1161220"/>
                <a:gd name="connsiteX2" fmla="*/ 152496 w 205695"/>
                <a:gd name="connsiteY2" fmla="*/ 1820 h 1161220"/>
                <a:gd name="connsiteX3" fmla="*/ 128 w 205695"/>
                <a:gd name="connsiteY3" fmla="*/ 1157507 h 1161220"/>
                <a:gd name="connsiteX4" fmla="*/ 176 w 205695"/>
                <a:gd name="connsiteY4" fmla="*/ 1161220 h 1161220"/>
                <a:gd name="connsiteX5" fmla="*/ 131290 w 205695"/>
                <a:gd name="connsiteY5" fmla="*/ 1155055 h 1161220"/>
                <a:gd name="connsiteX6" fmla="*/ 131562 w 205695"/>
                <a:gd name="connsiteY6" fmla="*/ 1091598 h 1161220"/>
                <a:gd name="connsiteX7" fmla="*/ 164133 w 205695"/>
                <a:gd name="connsiteY7" fmla="*/ 817472 h 1161220"/>
                <a:gd name="connsiteX8" fmla="*/ 205694 w 205695"/>
                <a:gd name="connsiteY8" fmla="*/ 374991 h 1161220"/>
                <a:gd name="connsiteX9" fmla="*/ 157474 w 205695"/>
                <a:gd name="connsiteY9" fmla="*/ 3528 h 1161220"/>
                <a:gd name="connsiteX0" fmla="*/ 157474 w 205695"/>
                <a:gd name="connsiteY0" fmla="*/ 3528 h 1161220"/>
                <a:gd name="connsiteX1" fmla="*/ 155900 w 205695"/>
                <a:gd name="connsiteY1" fmla="*/ 0 h 1161220"/>
                <a:gd name="connsiteX2" fmla="*/ 152496 w 205695"/>
                <a:gd name="connsiteY2" fmla="*/ 1820 h 1161220"/>
                <a:gd name="connsiteX3" fmla="*/ 128 w 205695"/>
                <a:gd name="connsiteY3" fmla="*/ 1157507 h 1161220"/>
                <a:gd name="connsiteX4" fmla="*/ 176 w 205695"/>
                <a:gd name="connsiteY4" fmla="*/ 1161220 h 1161220"/>
                <a:gd name="connsiteX5" fmla="*/ 131562 w 205695"/>
                <a:gd name="connsiteY5" fmla="*/ 1091598 h 1161220"/>
                <a:gd name="connsiteX6" fmla="*/ 164133 w 205695"/>
                <a:gd name="connsiteY6" fmla="*/ 817472 h 1161220"/>
                <a:gd name="connsiteX7" fmla="*/ 205694 w 205695"/>
                <a:gd name="connsiteY7" fmla="*/ 374991 h 1161220"/>
                <a:gd name="connsiteX8" fmla="*/ 157474 w 205695"/>
                <a:gd name="connsiteY8" fmla="*/ 3528 h 1161220"/>
                <a:gd name="connsiteX0" fmla="*/ 157474 w 205695"/>
                <a:gd name="connsiteY0" fmla="*/ 3528 h 1161220"/>
                <a:gd name="connsiteX1" fmla="*/ 155900 w 205695"/>
                <a:gd name="connsiteY1" fmla="*/ 0 h 1161220"/>
                <a:gd name="connsiteX2" fmla="*/ 152496 w 205695"/>
                <a:gd name="connsiteY2" fmla="*/ 1820 h 1161220"/>
                <a:gd name="connsiteX3" fmla="*/ 128 w 205695"/>
                <a:gd name="connsiteY3" fmla="*/ 1157507 h 1161220"/>
                <a:gd name="connsiteX4" fmla="*/ 176 w 205695"/>
                <a:gd name="connsiteY4" fmla="*/ 1161220 h 1161220"/>
                <a:gd name="connsiteX5" fmla="*/ 164133 w 205695"/>
                <a:gd name="connsiteY5" fmla="*/ 817472 h 1161220"/>
                <a:gd name="connsiteX6" fmla="*/ 205694 w 205695"/>
                <a:gd name="connsiteY6" fmla="*/ 374991 h 1161220"/>
                <a:gd name="connsiteX7" fmla="*/ 157474 w 205695"/>
                <a:gd name="connsiteY7" fmla="*/ 3528 h 1161220"/>
                <a:gd name="connsiteX0" fmla="*/ 157474 w 205695"/>
                <a:gd name="connsiteY0" fmla="*/ 3528 h 1157509"/>
                <a:gd name="connsiteX1" fmla="*/ 155900 w 205695"/>
                <a:gd name="connsiteY1" fmla="*/ 0 h 1157509"/>
                <a:gd name="connsiteX2" fmla="*/ 152496 w 205695"/>
                <a:gd name="connsiteY2" fmla="*/ 1820 h 1157509"/>
                <a:gd name="connsiteX3" fmla="*/ 128 w 205695"/>
                <a:gd name="connsiteY3" fmla="*/ 1157507 h 1157509"/>
                <a:gd name="connsiteX4" fmla="*/ 28751 w 205695"/>
                <a:gd name="connsiteY4" fmla="*/ 602420 h 1157509"/>
                <a:gd name="connsiteX5" fmla="*/ 164133 w 205695"/>
                <a:gd name="connsiteY5" fmla="*/ 817472 h 1157509"/>
                <a:gd name="connsiteX6" fmla="*/ 205694 w 205695"/>
                <a:gd name="connsiteY6" fmla="*/ 374991 h 1157509"/>
                <a:gd name="connsiteX7" fmla="*/ 157474 w 205695"/>
                <a:gd name="connsiteY7" fmla="*/ 3528 h 1157509"/>
                <a:gd name="connsiteX0" fmla="*/ 157474 w 205695"/>
                <a:gd name="connsiteY0" fmla="*/ 3528 h 1188633"/>
                <a:gd name="connsiteX1" fmla="*/ 155900 w 205695"/>
                <a:gd name="connsiteY1" fmla="*/ 0 h 1188633"/>
                <a:gd name="connsiteX2" fmla="*/ 152496 w 205695"/>
                <a:gd name="connsiteY2" fmla="*/ 1820 h 1188633"/>
                <a:gd name="connsiteX3" fmla="*/ 128 w 205695"/>
                <a:gd name="connsiteY3" fmla="*/ 1157507 h 1188633"/>
                <a:gd name="connsiteX4" fmla="*/ 164133 w 205695"/>
                <a:gd name="connsiteY4" fmla="*/ 817472 h 1188633"/>
                <a:gd name="connsiteX5" fmla="*/ 205694 w 205695"/>
                <a:gd name="connsiteY5" fmla="*/ 374991 h 1188633"/>
                <a:gd name="connsiteX6" fmla="*/ 157474 w 205695"/>
                <a:gd name="connsiteY6" fmla="*/ 3528 h 1188633"/>
                <a:gd name="connsiteX0" fmla="*/ 123080 w 171301"/>
                <a:gd name="connsiteY0" fmla="*/ 3528 h 849180"/>
                <a:gd name="connsiteX1" fmla="*/ 121506 w 171301"/>
                <a:gd name="connsiteY1" fmla="*/ 0 h 849180"/>
                <a:gd name="connsiteX2" fmla="*/ 118102 w 171301"/>
                <a:gd name="connsiteY2" fmla="*/ 1820 h 849180"/>
                <a:gd name="connsiteX3" fmla="*/ 659 w 171301"/>
                <a:gd name="connsiteY3" fmla="*/ 506632 h 849180"/>
                <a:gd name="connsiteX4" fmla="*/ 129739 w 171301"/>
                <a:gd name="connsiteY4" fmla="*/ 817472 h 849180"/>
                <a:gd name="connsiteX5" fmla="*/ 171300 w 171301"/>
                <a:gd name="connsiteY5" fmla="*/ 374991 h 849180"/>
                <a:gd name="connsiteX6" fmla="*/ 123080 w 171301"/>
                <a:gd name="connsiteY6" fmla="*/ 3528 h 849180"/>
                <a:gd name="connsiteX0" fmla="*/ 122421 w 170642"/>
                <a:gd name="connsiteY0" fmla="*/ 3528 h 849180"/>
                <a:gd name="connsiteX1" fmla="*/ 120847 w 170642"/>
                <a:gd name="connsiteY1" fmla="*/ 0 h 849180"/>
                <a:gd name="connsiteX2" fmla="*/ 117443 w 170642"/>
                <a:gd name="connsiteY2" fmla="*/ 1820 h 849180"/>
                <a:gd name="connsiteX3" fmla="*/ 0 w 170642"/>
                <a:gd name="connsiteY3" fmla="*/ 506632 h 849180"/>
                <a:gd name="connsiteX4" fmla="*/ 129080 w 170642"/>
                <a:gd name="connsiteY4" fmla="*/ 817472 h 849180"/>
                <a:gd name="connsiteX5" fmla="*/ 170641 w 170642"/>
                <a:gd name="connsiteY5" fmla="*/ 374991 h 849180"/>
                <a:gd name="connsiteX6" fmla="*/ 122421 w 170642"/>
                <a:gd name="connsiteY6" fmla="*/ 3528 h 849180"/>
                <a:gd name="connsiteX0" fmla="*/ 122421 w 170642"/>
                <a:gd name="connsiteY0" fmla="*/ 3528 h 849180"/>
                <a:gd name="connsiteX1" fmla="*/ 120847 w 170642"/>
                <a:gd name="connsiteY1" fmla="*/ 0 h 849180"/>
                <a:gd name="connsiteX2" fmla="*/ 117443 w 170642"/>
                <a:gd name="connsiteY2" fmla="*/ 1820 h 849180"/>
                <a:gd name="connsiteX3" fmla="*/ 0 w 170642"/>
                <a:gd name="connsiteY3" fmla="*/ 506632 h 849180"/>
                <a:gd name="connsiteX4" fmla="*/ 129080 w 170642"/>
                <a:gd name="connsiteY4" fmla="*/ 817472 h 849180"/>
                <a:gd name="connsiteX5" fmla="*/ 170641 w 170642"/>
                <a:gd name="connsiteY5" fmla="*/ 374991 h 849180"/>
                <a:gd name="connsiteX6" fmla="*/ 122421 w 170642"/>
                <a:gd name="connsiteY6" fmla="*/ 3528 h 849180"/>
                <a:gd name="connsiteX0" fmla="*/ 122421 w 170642"/>
                <a:gd name="connsiteY0" fmla="*/ 3528 h 647342"/>
                <a:gd name="connsiteX1" fmla="*/ 120847 w 170642"/>
                <a:gd name="connsiteY1" fmla="*/ 0 h 647342"/>
                <a:gd name="connsiteX2" fmla="*/ 117443 w 170642"/>
                <a:gd name="connsiteY2" fmla="*/ 1820 h 647342"/>
                <a:gd name="connsiteX3" fmla="*/ 0 w 170642"/>
                <a:gd name="connsiteY3" fmla="*/ 506632 h 647342"/>
                <a:gd name="connsiteX4" fmla="*/ 151305 w 170642"/>
                <a:gd name="connsiteY4" fmla="*/ 576172 h 647342"/>
                <a:gd name="connsiteX5" fmla="*/ 170641 w 170642"/>
                <a:gd name="connsiteY5" fmla="*/ 374991 h 647342"/>
                <a:gd name="connsiteX6" fmla="*/ 122421 w 170642"/>
                <a:gd name="connsiteY6" fmla="*/ 3528 h 647342"/>
                <a:gd name="connsiteX0" fmla="*/ 122421 w 170642"/>
                <a:gd name="connsiteY0" fmla="*/ 3528 h 588927"/>
                <a:gd name="connsiteX1" fmla="*/ 120847 w 170642"/>
                <a:gd name="connsiteY1" fmla="*/ 0 h 588927"/>
                <a:gd name="connsiteX2" fmla="*/ 117443 w 170642"/>
                <a:gd name="connsiteY2" fmla="*/ 1820 h 588927"/>
                <a:gd name="connsiteX3" fmla="*/ 0 w 170642"/>
                <a:gd name="connsiteY3" fmla="*/ 506632 h 588927"/>
                <a:gd name="connsiteX4" fmla="*/ 151305 w 170642"/>
                <a:gd name="connsiteY4" fmla="*/ 576172 h 588927"/>
                <a:gd name="connsiteX5" fmla="*/ 170641 w 170642"/>
                <a:gd name="connsiteY5" fmla="*/ 374991 h 588927"/>
                <a:gd name="connsiteX6" fmla="*/ 122421 w 170642"/>
                <a:gd name="connsiteY6" fmla="*/ 3528 h 588927"/>
                <a:gd name="connsiteX0" fmla="*/ 122421 w 170642"/>
                <a:gd name="connsiteY0" fmla="*/ 3528 h 576172"/>
                <a:gd name="connsiteX1" fmla="*/ 120847 w 170642"/>
                <a:gd name="connsiteY1" fmla="*/ 0 h 576172"/>
                <a:gd name="connsiteX2" fmla="*/ 117443 w 170642"/>
                <a:gd name="connsiteY2" fmla="*/ 1820 h 576172"/>
                <a:gd name="connsiteX3" fmla="*/ 0 w 170642"/>
                <a:gd name="connsiteY3" fmla="*/ 506632 h 576172"/>
                <a:gd name="connsiteX4" fmla="*/ 151305 w 170642"/>
                <a:gd name="connsiteY4" fmla="*/ 576172 h 576172"/>
                <a:gd name="connsiteX5" fmla="*/ 170641 w 170642"/>
                <a:gd name="connsiteY5" fmla="*/ 374991 h 576172"/>
                <a:gd name="connsiteX6" fmla="*/ 122421 w 170642"/>
                <a:gd name="connsiteY6" fmla="*/ 3528 h 576172"/>
                <a:gd name="connsiteX0" fmla="*/ 122421 w 170642"/>
                <a:gd name="connsiteY0" fmla="*/ 3528 h 576172"/>
                <a:gd name="connsiteX1" fmla="*/ 120847 w 170642"/>
                <a:gd name="connsiteY1" fmla="*/ 0 h 576172"/>
                <a:gd name="connsiteX2" fmla="*/ 117443 w 170642"/>
                <a:gd name="connsiteY2" fmla="*/ 1820 h 576172"/>
                <a:gd name="connsiteX3" fmla="*/ 0 w 170642"/>
                <a:gd name="connsiteY3" fmla="*/ 500282 h 576172"/>
                <a:gd name="connsiteX4" fmla="*/ 151305 w 170642"/>
                <a:gd name="connsiteY4" fmla="*/ 576172 h 576172"/>
                <a:gd name="connsiteX5" fmla="*/ 170641 w 170642"/>
                <a:gd name="connsiteY5" fmla="*/ 374991 h 576172"/>
                <a:gd name="connsiteX6" fmla="*/ 122421 w 170642"/>
                <a:gd name="connsiteY6" fmla="*/ 3528 h 57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642" h="576172">
                  <a:moveTo>
                    <a:pt x="122421" y="3528"/>
                  </a:moveTo>
                  <a:lnTo>
                    <a:pt x="120847" y="0"/>
                  </a:lnTo>
                  <a:lnTo>
                    <a:pt x="117443" y="1820"/>
                  </a:lnTo>
                  <a:cubicBezTo>
                    <a:pt x="40358" y="69953"/>
                    <a:pt x="3861" y="408263"/>
                    <a:pt x="0" y="500282"/>
                  </a:cubicBezTo>
                  <a:cubicBezTo>
                    <a:pt x="43214" y="531449"/>
                    <a:pt x="101169" y="566891"/>
                    <a:pt x="151305" y="576172"/>
                  </a:cubicBezTo>
                  <a:cubicBezTo>
                    <a:pt x="166000" y="432202"/>
                    <a:pt x="158966" y="524624"/>
                    <a:pt x="170641" y="374991"/>
                  </a:cubicBezTo>
                  <a:cubicBezTo>
                    <a:pt x="170654" y="372390"/>
                    <a:pt x="171187" y="113254"/>
                    <a:pt x="122421" y="3528"/>
                  </a:cubicBezTo>
                  <a:close/>
                </a:path>
              </a:pathLst>
            </a:custGeom>
            <a:solidFill>
              <a:srgbClr val="E6F5FF"/>
            </a:solidFill>
            <a:ln w="12700"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6778314B-A10D-52A3-C8EC-51A798D10AE2}"/>
                </a:ext>
              </a:extLst>
            </p:cNvPr>
            <p:cNvSpPr/>
            <p:nvPr/>
          </p:nvSpPr>
          <p:spPr>
            <a:xfrm>
              <a:off x="4757466" y="3436933"/>
              <a:ext cx="208210" cy="1624840"/>
            </a:xfrm>
            <a:custGeom>
              <a:avLst/>
              <a:gdLst>
                <a:gd name="connsiteX0" fmla="*/ 109490 w 208210"/>
                <a:gd name="connsiteY0" fmla="*/ 462430 h 1624840"/>
                <a:gd name="connsiteX1" fmla="*/ 109207 w 208210"/>
                <a:gd name="connsiteY1" fmla="*/ 59615 h 1624840"/>
                <a:gd name="connsiteX2" fmla="*/ 108253 w 208210"/>
                <a:gd name="connsiteY2" fmla="*/ 58321 h 1624840"/>
                <a:gd name="connsiteX3" fmla="*/ 4828 w 208210"/>
                <a:gd name="connsiteY3" fmla="*/ 1268 h 1624840"/>
                <a:gd name="connsiteX4" fmla="*/ 0 w 208210"/>
                <a:gd name="connsiteY4" fmla="*/ -100 h 1624840"/>
                <a:gd name="connsiteX5" fmla="*/ 260 w 208210"/>
                <a:gd name="connsiteY5" fmla="*/ 4920 h 1624840"/>
                <a:gd name="connsiteX6" fmla="*/ 81201 w 208210"/>
                <a:gd name="connsiteY6" fmla="*/ 1620086 h 1624840"/>
                <a:gd name="connsiteX7" fmla="*/ 81301 w 208210"/>
                <a:gd name="connsiteY7" fmla="*/ 1624740 h 1624840"/>
                <a:gd name="connsiteX8" fmla="*/ 85771 w 208210"/>
                <a:gd name="connsiteY8" fmla="*/ 1623465 h 1624840"/>
                <a:gd name="connsiteX9" fmla="*/ 206417 w 208210"/>
                <a:gd name="connsiteY9" fmla="*/ 1566702 h 1624840"/>
                <a:gd name="connsiteX10" fmla="*/ 208210 w 208210"/>
                <a:gd name="connsiteY10" fmla="*/ 1565526 h 162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210" h="1624840">
                  <a:moveTo>
                    <a:pt x="109490" y="462430"/>
                  </a:moveTo>
                  <a:cubicBezTo>
                    <a:pt x="110357" y="448026"/>
                    <a:pt x="130401" y="109099"/>
                    <a:pt x="109207" y="59615"/>
                  </a:cubicBezTo>
                  <a:lnTo>
                    <a:pt x="108253" y="58321"/>
                  </a:lnTo>
                  <a:cubicBezTo>
                    <a:pt x="78496" y="31784"/>
                    <a:pt x="43147" y="12284"/>
                    <a:pt x="4828" y="1268"/>
                  </a:cubicBezTo>
                  <a:lnTo>
                    <a:pt x="0" y="-100"/>
                  </a:lnTo>
                  <a:lnTo>
                    <a:pt x="260" y="4920"/>
                  </a:lnTo>
                  <a:cubicBezTo>
                    <a:pt x="1040" y="19485"/>
                    <a:pt x="77723" y="1463600"/>
                    <a:pt x="81201" y="1620086"/>
                  </a:cubicBezTo>
                  <a:lnTo>
                    <a:pt x="81301" y="1624740"/>
                  </a:lnTo>
                  <a:lnTo>
                    <a:pt x="85771" y="1623465"/>
                  </a:lnTo>
                  <a:cubicBezTo>
                    <a:pt x="128272" y="1609841"/>
                    <a:pt x="168826" y="1590761"/>
                    <a:pt x="206417" y="1566702"/>
                  </a:cubicBezTo>
                  <a:lnTo>
                    <a:pt x="208210" y="1565526"/>
                  </a:lnTo>
                  <a:close/>
                </a:path>
              </a:pathLst>
            </a:custGeom>
            <a:solidFill>
              <a:srgbClr val="E6F5FF"/>
            </a:solidFill>
            <a:ln w="12700"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5213A2DB-B599-7890-9914-B1B7A2A92DE5}"/>
                </a:ext>
              </a:extLst>
            </p:cNvPr>
            <p:cNvSpPr/>
            <p:nvPr/>
          </p:nvSpPr>
          <p:spPr>
            <a:xfrm>
              <a:off x="4398122" y="3423299"/>
              <a:ext cx="86978" cy="405601"/>
            </a:xfrm>
            <a:custGeom>
              <a:avLst/>
              <a:gdLst>
                <a:gd name="connsiteX0" fmla="*/ 47350 w 86978"/>
                <a:gd name="connsiteY0" fmla="*/ 8611 h 405601"/>
                <a:gd name="connsiteX1" fmla="*/ 0 w 86978"/>
                <a:gd name="connsiteY1" fmla="*/ 99667 h 405601"/>
                <a:gd name="connsiteX2" fmla="*/ 31321 w 86978"/>
                <a:gd name="connsiteY2" fmla="*/ 165002 h 405601"/>
                <a:gd name="connsiteX3" fmla="*/ 432 w 86978"/>
                <a:gd name="connsiteY3" fmla="*/ 206383 h 405601"/>
                <a:gd name="connsiteX4" fmla="*/ 79065 w 86978"/>
                <a:gd name="connsiteY4" fmla="*/ 405602 h 405601"/>
                <a:gd name="connsiteX5" fmla="*/ 86978 w 86978"/>
                <a:gd name="connsiteY5" fmla="*/ 401740 h 405601"/>
                <a:gd name="connsiteX6" fmla="*/ 83104 w 86978"/>
                <a:gd name="connsiteY6" fmla="*/ 0 h 405601"/>
                <a:gd name="connsiteX7" fmla="*/ 47350 w 86978"/>
                <a:gd name="connsiteY7" fmla="*/ 8611 h 40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978" h="405601">
                  <a:moveTo>
                    <a:pt x="47350" y="8611"/>
                  </a:moveTo>
                  <a:lnTo>
                    <a:pt x="0" y="99667"/>
                  </a:lnTo>
                  <a:lnTo>
                    <a:pt x="31321" y="165002"/>
                  </a:lnTo>
                  <a:lnTo>
                    <a:pt x="432" y="206383"/>
                  </a:lnTo>
                  <a:lnTo>
                    <a:pt x="79065" y="405602"/>
                  </a:lnTo>
                  <a:lnTo>
                    <a:pt x="86978" y="401740"/>
                  </a:lnTo>
                  <a:lnTo>
                    <a:pt x="83104" y="0"/>
                  </a:lnTo>
                  <a:lnTo>
                    <a:pt x="47350" y="8611"/>
                  </a:lnTo>
                  <a:close/>
                </a:path>
              </a:pathLst>
            </a:custGeom>
            <a:solidFill>
              <a:srgbClr val="D2E3F3"/>
            </a:solidFill>
            <a:ln w="12700"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A8023AAD-BE0C-CDC2-D780-98CD4D534324}"/>
                </a:ext>
              </a:extLst>
            </p:cNvPr>
            <p:cNvSpPr/>
            <p:nvPr/>
          </p:nvSpPr>
          <p:spPr>
            <a:xfrm>
              <a:off x="4518466" y="3226185"/>
              <a:ext cx="188353" cy="274028"/>
            </a:xfrm>
            <a:custGeom>
              <a:avLst/>
              <a:gdLst>
                <a:gd name="connsiteX0" fmla="*/ 188354 w 188353"/>
                <a:gd name="connsiteY0" fmla="*/ 213321 h 274028"/>
                <a:gd name="connsiteX1" fmla="*/ 129175 w 188353"/>
                <a:gd name="connsiteY1" fmla="*/ 264631 h 274028"/>
                <a:gd name="connsiteX2" fmla="*/ 80178 w 188353"/>
                <a:gd name="connsiteY2" fmla="*/ 265332 h 274028"/>
                <a:gd name="connsiteX3" fmla="*/ 272 w 188353"/>
                <a:gd name="connsiteY3" fmla="*/ 199957 h 274028"/>
                <a:gd name="connsiteX4" fmla="*/ 0 w 188353"/>
                <a:gd name="connsiteY4" fmla="*/ -100 h 274028"/>
                <a:gd name="connsiteX5" fmla="*/ 174152 w 188353"/>
                <a:gd name="connsiteY5" fmla="*/ 24437 h 27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353" h="274028">
                  <a:moveTo>
                    <a:pt x="188354" y="213321"/>
                  </a:moveTo>
                  <a:lnTo>
                    <a:pt x="129175" y="264631"/>
                  </a:lnTo>
                  <a:cubicBezTo>
                    <a:pt x="115190" y="276757"/>
                    <a:pt x="94505" y="277053"/>
                    <a:pt x="80178" y="265332"/>
                  </a:cubicBezTo>
                  <a:lnTo>
                    <a:pt x="272" y="199957"/>
                  </a:lnTo>
                  <a:lnTo>
                    <a:pt x="0" y="-100"/>
                  </a:lnTo>
                  <a:lnTo>
                    <a:pt x="174152" y="24437"/>
                  </a:lnTo>
                  <a:close/>
                </a:path>
              </a:pathLst>
            </a:custGeom>
            <a:solidFill>
              <a:srgbClr val="D3B6A3"/>
            </a:solidFill>
            <a:ln w="12700"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55371EF5-C79F-9C72-FE5E-B77816A3096C}"/>
                </a:ext>
              </a:extLst>
            </p:cNvPr>
            <p:cNvSpPr/>
            <p:nvPr/>
          </p:nvSpPr>
          <p:spPr>
            <a:xfrm>
              <a:off x="4497080" y="2964250"/>
              <a:ext cx="273206" cy="391029"/>
            </a:xfrm>
            <a:custGeom>
              <a:avLst/>
              <a:gdLst>
                <a:gd name="connsiteX0" fmla="*/ 132821 w 273206"/>
                <a:gd name="connsiteY0" fmla="*/ -100 h 391029"/>
                <a:gd name="connsiteX1" fmla="*/ 18 w 273206"/>
                <a:gd name="connsiteY1" fmla="*/ 138559 h 391029"/>
                <a:gd name="connsiteX2" fmla="*/ 39065 w 273206"/>
                <a:gd name="connsiteY2" fmla="*/ 330940 h 391029"/>
                <a:gd name="connsiteX3" fmla="*/ 175124 w 273206"/>
                <a:gd name="connsiteY3" fmla="*/ 390929 h 391029"/>
                <a:gd name="connsiteX4" fmla="*/ 243908 w 273206"/>
                <a:gd name="connsiteY4" fmla="*/ 330309 h 391029"/>
                <a:gd name="connsiteX5" fmla="*/ 272469 w 273206"/>
                <a:gd name="connsiteY5" fmla="*/ 131656 h 391029"/>
                <a:gd name="connsiteX6" fmla="*/ 132821 w 273206"/>
                <a:gd name="connsiteY6" fmla="*/ -100 h 39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206" h="391029">
                  <a:moveTo>
                    <a:pt x="132821" y="-100"/>
                  </a:moveTo>
                  <a:cubicBezTo>
                    <a:pt x="99332" y="1551"/>
                    <a:pt x="-1543" y="7686"/>
                    <a:pt x="18" y="138559"/>
                  </a:cubicBezTo>
                  <a:cubicBezTo>
                    <a:pt x="1566" y="269423"/>
                    <a:pt x="22661" y="311782"/>
                    <a:pt x="39065" y="330940"/>
                  </a:cubicBezTo>
                  <a:cubicBezTo>
                    <a:pt x="60025" y="355440"/>
                    <a:pt x="93538" y="382263"/>
                    <a:pt x="175124" y="390929"/>
                  </a:cubicBezTo>
                  <a:cubicBezTo>
                    <a:pt x="222527" y="387096"/>
                    <a:pt x="229696" y="358549"/>
                    <a:pt x="243908" y="330309"/>
                  </a:cubicBezTo>
                  <a:cubicBezTo>
                    <a:pt x="255248" y="307789"/>
                    <a:pt x="277533" y="262428"/>
                    <a:pt x="272469" y="131656"/>
                  </a:cubicBezTo>
                  <a:cubicBezTo>
                    <a:pt x="267406" y="871"/>
                    <a:pt x="166346" y="-144"/>
                    <a:pt x="132821" y="-100"/>
                  </a:cubicBezTo>
                  <a:close/>
                </a:path>
              </a:pathLst>
            </a:custGeom>
            <a:solidFill>
              <a:srgbClr val="D3B6A3"/>
            </a:solidFill>
            <a:ln w="12700"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E0B9C7E4-A75B-01F0-E4FD-9B2D9791ACAA}"/>
                </a:ext>
              </a:extLst>
            </p:cNvPr>
            <p:cNvSpPr/>
            <p:nvPr/>
          </p:nvSpPr>
          <p:spPr>
            <a:xfrm>
              <a:off x="4452888" y="2928198"/>
              <a:ext cx="351421" cy="245444"/>
            </a:xfrm>
            <a:custGeom>
              <a:avLst/>
              <a:gdLst>
                <a:gd name="connsiteX0" fmla="*/ 38911 w 351421"/>
                <a:gd name="connsiteY0" fmla="*/ 245344 h 245444"/>
                <a:gd name="connsiteX1" fmla="*/ 38119 w 351421"/>
                <a:gd name="connsiteY1" fmla="*/ 62464 h 245444"/>
                <a:gd name="connsiteX2" fmla="*/ 116547 w 351421"/>
                <a:gd name="connsiteY2" fmla="*/ 618 h 245444"/>
                <a:gd name="connsiteX3" fmla="*/ 222820 w 351421"/>
                <a:gd name="connsiteY3" fmla="*/ 27830 h 245444"/>
                <a:gd name="connsiteX4" fmla="*/ 286317 w 351421"/>
                <a:gd name="connsiteY4" fmla="*/ 20044 h 245444"/>
                <a:gd name="connsiteX5" fmla="*/ 301706 w 351421"/>
                <a:gd name="connsiteY5" fmla="*/ 50920 h 245444"/>
                <a:gd name="connsiteX6" fmla="*/ 349766 w 351421"/>
                <a:gd name="connsiteY6" fmla="*/ 64829 h 245444"/>
                <a:gd name="connsiteX7" fmla="*/ 236549 w 351421"/>
                <a:gd name="connsiteY7" fmla="*/ 130500 h 245444"/>
                <a:gd name="connsiteX8" fmla="*/ 79977 w 351421"/>
                <a:gd name="connsiteY8" fmla="*/ 99778 h 245444"/>
                <a:gd name="connsiteX9" fmla="*/ 79146 w 351421"/>
                <a:gd name="connsiteY9" fmla="*/ 197489 h 245444"/>
                <a:gd name="connsiteX10" fmla="*/ 38911 w 351421"/>
                <a:gd name="connsiteY10" fmla="*/ 245344 h 2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421" h="245444">
                  <a:moveTo>
                    <a:pt x="38911" y="245344"/>
                  </a:moveTo>
                  <a:cubicBezTo>
                    <a:pt x="27373" y="183115"/>
                    <a:pt x="-42081" y="69570"/>
                    <a:pt x="38119" y="62464"/>
                  </a:cubicBezTo>
                  <a:cubicBezTo>
                    <a:pt x="44730" y="2718"/>
                    <a:pt x="104477" y="-2582"/>
                    <a:pt x="116547" y="618"/>
                  </a:cubicBezTo>
                  <a:cubicBezTo>
                    <a:pt x="157948" y="11612"/>
                    <a:pt x="197551" y="26555"/>
                    <a:pt x="222820" y="27830"/>
                  </a:cubicBezTo>
                  <a:cubicBezTo>
                    <a:pt x="244247" y="28237"/>
                    <a:pt x="265623" y="25616"/>
                    <a:pt x="286317" y="20044"/>
                  </a:cubicBezTo>
                  <a:cubicBezTo>
                    <a:pt x="307067" y="15457"/>
                    <a:pt x="321317" y="37580"/>
                    <a:pt x="301706" y="50920"/>
                  </a:cubicBezTo>
                  <a:cubicBezTo>
                    <a:pt x="310879" y="49385"/>
                    <a:pt x="337968" y="37252"/>
                    <a:pt x="349766" y="64829"/>
                  </a:cubicBezTo>
                  <a:cubicBezTo>
                    <a:pt x="363916" y="97860"/>
                    <a:pt x="284077" y="132072"/>
                    <a:pt x="236549" y="130500"/>
                  </a:cubicBezTo>
                  <a:cubicBezTo>
                    <a:pt x="155880" y="127819"/>
                    <a:pt x="135402" y="114182"/>
                    <a:pt x="79977" y="99778"/>
                  </a:cubicBezTo>
                  <a:cubicBezTo>
                    <a:pt x="68438" y="101698"/>
                    <a:pt x="113775" y="184026"/>
                    <a:pt x="79146" y="197489"/>
                  </a:cubicBezTo>
                  <a:cubicBezTo>
                    <a:pt x="44520" y="210952"/>
                    <a:pt x="40843" y="245344"/>
                    <a:pt x="38911" y="245344"/>
                  </a:cubicBezTo>
                  <a:close/>
                </a:path>
              </a:pathLst>
            </a:custGeom>
            <a:solidFill>
              <a:srgbClr val="152F32"/>
            </a:solidFill>
            <a:ln w="12700"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47FE1E21-0225-EEF9-CD7C-DE2A7986425A}"/>
                </a:ext>
              </a:extLst>
            </p:cNvPr>
            <p:cNvSpPr/>
            <p:nvPr/>
          </p:nvSpPr>
          <p:spPr>
            <a:xfrm>
              <a:off x="4491015" y="3067784"/>
              <a:ext cx="273965" cy="308441"/>
            </a:xfrm>
            <a:custGeom>
              <a:avLst/>
              <a:gdLst>
                <a:gd name="connsiteX0" fmla="*/ 210877 w 273965"/>
                <a:gd name="connsiteY0" fmla="*/ 171126 h 308441"/>
                <a:gd name="connsiteX1" fmla="*/ 128783 w 273965"/>
                <a:gd name="connsiteY1" fmla="*/ 195905 h 308441"/>
                <a:gd name="connsiteX2" fmla="*/ 29235 w 273965"/>
                <a:gd name="connsiteY2" fmla="*/ 57990 h 308441"/>
                <a:gd name="connsiteX3" fmla="*/ 227 w 273965"/>
                <a:gd name="connsiteY3" fmla="*/ 71998 h 308441"/>
                <a:gd name="connsiteX4" fmla="*/ 32750 w 273965"/>
                <a:gd name="connsiteY4" fmla="*/ 222237 h 308441"/>
                <a:gd name="connsiteX5" fmla="*/ 180186 w 273965"/>
                <a:gd name="connsiteY5" fmla="*/ 308341 h 308441"/>
                <a:gd name="connsiteX6" fmla="*/ 273965 w 273965"/>
                <a:gd name="connsiteY6" fmla="*/ 146712 h 308441"/>
                <a:gd name="connsiteX7" fmla="*/ 252894 w 273965"/>
                <a:gd name="connsiteY7" fmla="*/ 190705 h 308441"/>
                <a:gd name="connsiteX8" fmla="*/ 210876 w 273965"/>
                <a:gd name="connsiteY8" fmla="*/ 171126 h 308441"/>
                <a:gd name="connsiteX9" fmla="*/ 161603 w 273965"/>
                <a:gd name="connsiteY9" fmla="*/ 201520 h 308441"/>
                <a:gd name="connsiteX10" fmla="*/ 243400 w 273965"/>
                <a:gd name="connsiteY10" fmla="*/ 202101 h 308441"/>
                <a:gd name="connsiteX11" fmla="*/ 200032 w 273965"/>
                <a:gd name="connsiteY11" fmla="*/ 243922 h 308441"/>
                <a:gd name="connsiteX12" fmla="*/ 161603 w 273965"/>
                <a:gd name="connsiteY12" fmla="*/ 201520 h 30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3965" h="308441">
                  <a:moveTo>
                    <a:pt x="210877" y="171126"/>
                  </a:moveTo>
                  <a:cubicBezTo>
                    <a:pt x="176794" y="171126"/>
                    <a:pt x="148913" y="174220"/>
                    <a:pt x="128783" y="195905"/>
                  </a:cubicBezTo>
                  <a:cubicBezTo>
                    <a:pt x="108653" y="217588"/>
                    <a:pt x="31833" y="172382"/>
                    <a:pt x="29235" y="57990"/>
                  </a:cubicBezTo>
                  <a:cubicBezTo>
                    <a:pt x="26634" y="-56404"/>
                    <a:pt x="-2868" y="25534"/>
                    <a:pt x="227" y="71998"/>
                  </a:cubicBezTo>
                  <a:cubicBezTo>
                    <a:pt x="3334" y="118460"/>
                    <a:pt x="3334" y="172674"/>
                    <a:pt x="32750" y="222237"/>
                  </a:cubicBezTo>
                  <a:cubicBezTo>
                    <a:pt x="64494" y="273696"/>
                    <a:pt x="119770" y="305978"/>
                    <a:pt x="180186" y="308341"/>
                  </a:cubicBezTo>
                  <a:cubicBezTo>
                    <a:pt x="247337" y="308342"/>
                    <a:pt x="272765" y="237169"/>
                    <a:pt x="273965" y="146712"/>
                  </a:cubicBezTo>
                  <a:cubicBezTo>
                    <a:pt x="267206" y="158423"/>
                    <a:pt x="259183" y="201668"/>
                    <a:pt x="252894" y="190705"/>
                  </a:cubicBezTo>
                  <a:cubicBezTo>
                    <a:pt x="243487" y="177028"/>
                    <a:pt x="227400" y="169531"/>
                    <a:pt x="210876" y="171126"/>
                  </a:cubicBezTo>
                  <a:close/>
                  <a:moveTo>
                    <a:pt x="161603" y="201520"/>
                  </a:moveTo>
                  <a:cubicBezTo>
                    <a:pt x="167000" y="185970"/>
                    <a:pt x="238744" y="186614"/>
                    <a:pt x="243400" y="202101"/>
                  </a:cubicBezTo>
                  <a:cubicBezTo>
                    <a:pt x="248042" y="217588"/>
                    <a:pt x="221710" y="247016"/>
                    <a:pt x="200032" y="243922"/>
                  </a:cubicBezTo>
                  <a:cubicBezTo>
                    <a:pt x="178342" y="240826"/>
                    <a:pt x="153457" y="224919"/>
                    <a:pt x="161603" y="201520"/>
                  </a:cubicBezTo>
                  <a:close/>
                </a:path>
              </a:pathLst>
            </a:custGeom>
            <a:solidFill>
              <a:srgbClr val="152F32"/>
            </a:solidFill>
            <a:ln w="12700"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1F1F7F5C-9330-0760-8F12-CE0182173929}"/>
                </a:ext>
              </a:extLst>
            </p:cNvPr>
            <p:cNvSpPr/>
            <p:nvPr/>
          </p:nvSpPr>
          <p:spPr>
            <a:xfrm>
              <a:off x="4460528" y="3143055"/>
              <a:ext cx="50254" cy="83221"/>
            </a:xfrm>
            <a:custGeom>
              <a:avLst/>
              <a:gdLst>
                <a:gd name="connsiteX0" fmla="*/ 48133 w 50254"/>
                <a:gd name="connsiteY0" fmla="*/ 16132 h 83221"/>
                <a:gd name="connsiteX1" fmla="*/ 28053 w 50254"/>
                <a:gd name="connsiteY1" fmla="*/ 230 h 83221"/>
                <a:gd name="connsiteX2" fmla="*/ 24 w 50254"/>
                <a:gd name="connsiteY2" fmla="*/ 33106 h 83221"/>
                <a:gd name="connsiteX3" fmla="*/ 40927 w 50254"/>
                <a:gd name="connsiteY3" fmla="*/ 82720 h 83221"/>
                <a:gd name="connsiteX4" fmla="*/ 48133 w 50254"/>
                <a:gd name="connsiteY4" fmla="*/ 16132 h 83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54" h="83221">
                  <a:moveTo>
                    <a:pt x="48133" y="16132"/>
                  </a:moveTo>
                  <a:cubicBezTo>
                    <a:pt x="44386" y="7911"/>
                    <a:pt x="36914" y="1993"/>
                    <a:pt x="28053" y="230"/>
                  </a:cubicBezTo>
                  <a:cubicBezTo>
                    <a:pt x="17739" y="-1671"/>
                    <a:pt x="-757" y="4031"/>
                    <a:pt x="24" y="33106"/>
                  </a:cubicBezTo>
                  <a:cubicBezTo>
                    <a:pt x="791" y="62186"/>
                    <a:pt x="25675" y="86570"/>
                    <a:pt x="40927" y="82720"/>
                  </a:cubicBezTo>
                  <a:cubicBezTo>
                    <a:pt x="56181" y="78863"/>
                    <a:pt x="48133" y="16132"/>
                    <a:pt x="48133" y="16132"/>
                  </a:cubicBezTo>
                  <a:close/>
                </a:path>
              </a:pathLst>
            </a:custGeom>
            <a:solidFill>
              <a:srgbClr val="D3B6A3"/>
            </a:solidFill>
            <a:ln w="12700"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708E06BE-64BC-9CE3-0287-48532903CD6E}"/>
                </a:ext>
              </a:extLst>
            </p:cNvPr>
            <p:cNvSpPr/>
            <p:nvPr/>
          </p:nvSpPr>
          <p:spPr>
            <a:xfrm>
              <a:off x="4617621" y="3157001"/>
              <a:ext cx="23566" cy="28499"/>
            </a:xfrm>
            <a:custGeom>
              <a:avLst/>
              <a:gdLst>
                <a:gd name="connsiteX0" fmla="*/ 10929 w 23566"/>
                <a:gd name="connsiteY0" fmla="*/ -100 h 28499"/>
                <a:gd name="connsiteX1" fmla="*/ 23395 w 23566"/>
                <a:gd name="connsiteY1" fmla="*/ 13945 h 28499"/>
                <a:gd name="connsiteX2" fmla="*/ 13115 w 23566"/>
                <a:gd name="connsiteY2" fmla="*/ 28329 h 28499"/>
                <a:gd name="connsiteX3" fmla="*/ 12638 w 23566"/>
                <a:gd name="connsiteY3" fmla="*/ 28399 h 28499"/>
                <a:gd name="connsiteX4" fmla="*/ 171 w 23566"/>
                <a:gd name="connsiteY4" fmla="*/ 14354 h 28499"/>
                <a:gd name="connsiteX5" fmla="*/ 10460 w 23566"/>
                <a:gd name="connsiteY5" fmla="*/ -32 h 28499"/>
                <a:gd name="connsiteX6" fmla="*/ 10929 w 23566"/>
                <a:gd name="connsiteY6" fmla="*/ -100 h 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66" h="28499">
                  <a:moveTo>
                    <a:pt x="10929" y="-100"/>
                  </a:moveTo>
                  <a:cubicBezTo>
                    <a:pt x="18112" y="613"/>
                    <a:pt x="23539" y="6728"/>
                    <a:pt x="23395" y="13945"/>
                  </a:cubicBezTo>
                  <a:cubicBezTo>
                    <a:pt x="24528" y="20756"/>
                    <a:pt x="19926" y="27196"/>
                    <a:pt x="13115" y="28329"/>
                  </a:cubicBezTo>
                  <a:cubicBezTo>
                    <a:pt x="12956" y="28355"/>
                    <a:pt x="12797" y="28379"/>
                    <a:pt x="12638" y="28399"/>
                  </a:cubicBezTo>
                  <a:cubicBezTo>
                    <a:pt x="5457" y="27681"/>
                    <a:pt x="31" y="21569"/>
                    <a:pt x="171" y="14354"/>
                  </a:cubicBezTo>
                  <a:cubicBezTo>
                    <a:pt x="-960" y="7540"/>
                    <a:pt x="3646" y="1100"/>
                    <a:pt x="10460" y="-32"/>
                  </a:cubicBezTo>
                  <a:cubicBezTo>
                    <a:pt x="10615" y="-58"/>
                    <a:pt x="10772" y="-80"/>
                    <a:pt x="10929" y="-100"/>
                  </a:cubicBezTo>
                  <a:close/>
                </a:path>
              </a:pathLst>
            </a:custGeom>
            <a:solidFill>
              <a:srgbClr val="152F32"/>
            </a:solidFill>
            <a:ln w="12700"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C87B97A3-962A-CAC1-018F-D7ECFBDFED2E}"/>
                </a:ext>
              </a:extLst>
            </p:cNvPr>
            <p:cNvSpPr/>
            <p:nvPr/>
          </p:nvSpPr>
          <p:spPr>
            <a:xfrm>
              <a:off x="4722432" y="3157001"/>
              <a:ext cx="23379" cy="28549"/>
            </a:xfrm>
            <a:custGeom>
              <a:avLst/>
              <a:gdLst>
                <a:gd name="connsiteX0" fmla="*/ 11820 w 23379"/>
                <a:gd name="connsiteY0" fmla="*/ -100 h 28549"/>
                <a:gd name="connsiteX1" fmla="*/ 83 w 23379"/>
                <a:gd name="connsiteY1" fmla="*/ 14558 h 28549"/>
                <a:gd name="connsiteX2" fmla="*/ 11068 w 23379"/>
                <a:gd name="connsiteY2" fmla="*/ 28403 h 28549"/>
                <a:gd name="connsiteX3" fmla="*/ 11547 w 23379"/>
                <a:gd name="connsiteY3" fmla="*/ 28449 h 28549"/>
                <a:gd name="connsiteX4" fmla="*/ 23297 w 23379"/>
                <a:gd name="connsiteY4" fmla="*/ 13790 h 28549"/>
                <a:gd name="connsiteX5" fmla="*/ 12300 w 23379"/>
                <a:gd name="connsiteY5" fmla="*/ -55 h 28549"/>
                <a:gd name="connsiteX6" fmla="*/ 11820 w 23379"/>
                <a:gd name="connsiteY6" fmla="*/ -100 h 2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9" h="28549">
                  <a:moveTo>
                    <a:pt x="11820" y="-100"/>
                  </a:moveTo>
                  <a:cubicBezTo>
                    <a:pt x="4683" y="976"/>
                    <a:pt x="-427" y="7359"/>
                    <a:pt x="83" y="14558"/>
                  </a:cubicBezTo>
                  <a:cubicBezTo>
                    <a:pt x="-707" y="21415"/>
                    <a:pt x="4211" y="27613"/>
                    <a:pt x="11068" y="28403"/>
                  </a:cubicBezTo>
                  <a:cubicBezTo>
                    <a:pt x="11228" y="28422"/>
                    <a:pt x="11387" y="28437"/>
                    <a:pt x="11547" y="28449"/>
                  </a:cubicBezTo>
                  <a:cubicBezTo>
                    <a:pt x="18686" y="27372"/>
                    <a:pt x="23800" y="20992"/>
                    <a:pt x="23297" y="13790"/>
                  </a:cubicBezTo>
                  <a:cubicBezTo>
                    <a:pt x="24083" y="6931"/>
                    <a:pt x="19160" y="732"/>
                    <a:pt x="12300" y="-55"/>
                  </a:cubicBezTo>
                  <a:cubicBezTo>
                    <a:pt x="12141" y="-73"/>
                    <a:pt x="11980" y="-88"/>
                    <a:pt x="11820" y="-100"/>
                  </a:cubicBezTo>
                  <a:close/>
                </a:path>
              </a:pathLst>
            </a:custGeom>
            <a:solidFill>
              <a:srgbClr val="152F32"/>
            </a:solidFill>
            <a:ln w="12700"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94BBE9A6-A5A9-6182-3A2B-256519574F0F}"/>
                </a:ext>
              </a:extLst>
            </p:cNvPr>
            <p:cNvSpPr/>
            <p:nvPr/>
          </p:nvSpPr>
          <p:spPr>
            <a:xfrm>
              <a:off x="4661494" y="3270149"/>
              <a:ext cx="64414" cy="15719"/>
            </a:xfrm>
            <a:custGeom>
              <a:avLst/>
              <a:gdLst>
                <a:gd name="connsiteX0" fmla="*/ 27992 w 64414"/>
                <a:gd name="connsiteY0" fmla="*/ 15592 h 15719"/>
                <a:gd name="connsiteX1" fmla="*/ 0 w 64414"/>
                <a:gd name="connsiteY1" fmla="*/ 8219 h 15719"/>
                <a:gd name="connsiteX2" fmla="*/ 4147 w 64414"/>
                <a:gd name="connsiteY2" fmla="*/ 2351 h 15719"/>
                <a:gd name="connsiteX3" fmla="*/ 61245 w 64414"/>
                <a:gd name="connsiteY3" fmla="*/ -100 h 15719"/>
                <a:gd name="connsiteX4" fmla="*/ 64414 w 64414"/>
                <a:gd name="connsiteY4" fmla="*/ 6350 h 15719"/>
                <a:gd name="connsiteX5" fmla="*/ 27992 w 64414"/>
                <a:gd name="connsiteY5" fmla="*/ 15592 h 1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414" h="15719">
                  <a:moveTo>
                    <a:pt x="27992" y="15592"/>
                  </a:moveTo>
                  <a:cubicBezTo>
                    <a:pt x="18142" y="15919"/>
                    <a:pt x="8411" y="13356"/>
                    <a:pt x="0" y="8219"/>
                  </a:cubicBezTo>
                  <a:lnTo>
                    <a:pt x="4147" y="2351"/>
                  </a:lnTo>
                  <a:cubicBezTo>
                    <a:pt x="5014" y="2964"/>
                    <a:pt x="26036" y="17176"/>
                    <a:pt x="61245" y="-100"/>
                  </a:cubicBezTo>
                  <a:lnTo>
                    <a:pt x="64414" y="6350"/>
                  </a:lnTo>
                  <a:cubicBezTo>
                    <a:pt x="53146" y="12190"/>
                    <a:pt x="40682" y="15353"/>
                    <a:pt x="27992" y="15592"/>
                  </a:cubicBezTo>
                  <a:close/>
                </a:path>
              </a:pathLst>
            </a:custGeom>
            <a:solidFill>
              <a:srgbClr val="AF9282"/>
            </a:solidFill>
            <a:ln w="12700"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D2FECC0E-8A5C-D364-3FD4-C64DEE5A2A8C}"/>
                </a:ext>
              </a:extLst>
            </p:cNvPr>
            <p:cNvSpPr/>
            <p:nvPr/>
          </p:nvSpPr>
          <p:spPr>
            <a:xfrm>
              <a:off x="4606179" y="3123306"/>
              <a:ext cx="46215" cy="9806"/>
            </a:xfrm>
            <a:custGeom>
              <a:avLst/>
              <a:gdLst>
                <a:gd name="connsiteX0" fmla="*/ 44656 w 46215"/>
                <a:gd name="connsiteY0" fmla="*/ 9706 h 9806"/>
                <a:gd name="connsiteX1" fmla="*/ 2600 w 46215"/>
                <a:gd name="connsiteY1" fmla="*/ 8729 h 9806"/>
                <a:gd name="connsiteX2" fmla="*/ 0 w 46215"/>
                <a:gd name="connsiteY2" fmla="*/ 2031 h 9806"/>
                <a:gd name="connsiteX3" fmla="*/ 46215 w 46215"/>
                <a:gd name="connsiteY3" fmla="*/ 2687 h 9806"/>
              </a:gdLst>
              <a:ahLst/>
              <a:cxnLst>
                <a:cxn ang="0">
                  <a:pos x="connsiteX0" y="connsiteY0"/>
                </a:cxn>
                <a:cxn ang="0">
                  <a:pos x="connsiteX1" y="connsiteY1"/>
                </a:cxn>
                <a:cxn ang="0">
                  <a:pos x="connsiteX2" y="connsiteY2"/>
                </a:cxn>
                <a:cxn ang="0">
                  <a:pos x="connsiteX3" y="connsiteY3"/>
                </a:cxn>
              </a:cxnLst>
              <a:rect l="l" t="t" r="r" b="b"/>
              <a:pathLst>
                <a:path w="46215" h="9806">
                  <a:moveTo>
                    <a:pt x="44656" y="9706"/>
                  </a:moveTo>
                  <a:cubicBezTo>
                    <a:pt x="30838" y="6615"/>
                    <a:pt x="16546" y="6283"/>
                    <a:pt x="2600" y="8729"/>
                  </a:cubicBezTo>
                  <a:lnTo>
                    <a:pt x="0" y="2031"/>
                  </a:lnTo>
                  <a:cubicBezTo>
                    <a:pt x="15278" y="-1017"/>
                    <a:pt x="31029" y="-794"/>
                    <a:pt x="46215" y="2687"/>
                  </a:cubicBezTo>
                  <a:close/>
                </a:path>
              </a:pathLst>
            </a:custGeom>
            <a:solidFill>
              <a:srgbClr val="AF9282"/>
            </a:solidFill>
            <a:ln w="12700"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D5627E63-98A3-5FFC-90D9-708EB0D88809}"/>
                </a:ext>
              </a:extLst>
            </p:cNvPr>
            <p:cNvSpPr/>
            <p:nvPr/>
          </p:nvSpPr>
          <p:spPr>
            <a:xfrm>
              <a:off x="4717803" y="3121963"/>
              <a:ext cx="43687" cy="11149"/>
            </a:xfrm>
            <a:custGeom>
              <a:avLst/>
              <a:gdLst>
                <a:gd name="connsiteX0" fmla="*/ 41878 w 43687"/>
                <a:gd name="connsiteY0" fmla="*/ 11049 h 11149"/>
                <a:gd name="connsiteX1" fmla="*/ 2141 w 43687"/>
                <a:gd name="connsiteY1" fmla="*/ 8201 h 11149"/>
                <a:gd name="connsiteX2" fmla="*/ 0 w 43687"/>
                <a:gd name="connsiteY2" fmla="*/ 1235 h 11149"/>
                <a:gd name="connsiteX3" fmla="*/ 43688 w 43687"/>
                <a:gd name="connsiteY3" fmla="*/ 3937 h 11149"/>
              </a:gdLst>
              <a:ahLst/>
              <a:cxnLst>
                <a:cxn ang="0">
                  <a:pos x="connsiteX0" y="connsiteY0"/>
                </a:cxn>
                <a:cxn ang="0">
                  <a:pos x="connsiteX1" y="connsiteY1"/>
                </a:cxn>
                <a:cxn ang="0">
                  <a:pos x="connsiteX2" y="connsiteY2"/>
                </a:cxn>
                <a:cxn ang="0">
                  <a:pos x="connsiteX3" y="connsiteY3"/>
                </a:cxn>
              </a:cxnLst>
              <a:rect l="l" t="t" r="r" b="b"/>
              <a:pathLst>
                <a:path w="43687" h="11149">
                  <a:moveTo>
                    <a:pt x="41878" y="11049"/>
                  </a:moveTo>
                  <a:cubicBezTo>
                    <a:pt x="28986" y="7281"/>
                    <a:pt x="15439" y="6310"/>
                    <a:pt x="2141" y="8201"/>
                  </a:cubicBezTo>
                  <a:lnTo>
                    <a:pt x="0" y="1235"/>
                  </a:lnTo>
                  <a:cubicBezTo>
                    <a:pt x="14578" y="-1212"/>
                    <a:pt x="29522" y="-288"/>
                    <a:pt x="43688" y="3937"/>
                  </a:cubicBezTo>
                  <a:close/>
                </a:path>
              </a:pathLst>
            </a:custGeom>
            <a:solidFill>
              <a:srgbClr val="AF9282"/>
            </a:solidFill>
            <a:ln w="12700"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04A436BF-6D39-BFB5-4658-8733B1C89895}"/>
                </a:ext>
              </a:extLst>
            </p:cNvPr>
            <p:cNvSpPr/>
            <p:nvPr/>
          </p:nvSpPr>
          <p:spPr>
            <a:xfrm>
              <a:off x="4693489" y="3157023"/>
              <a:ext cx="26035" cy="78185"/>
            </a:xfrm>
            <a:custGeom>
              <a:avLst/>
              <a:gdLst>
                <a:gd name="connsiteX0" fmla="*/ 6911 w 26035"/>
                <a:gd name="connsiteY0" fmla="*/ 77966 h 78185"/>
                <a:gd name="connsiteX1" fmla="*/ 0 w 26035"/>
                <a:gd name="connsiteY1" fmla="*/ 77543 h 78185"/>
                <a:gd name="connsiteX2" fmla="*/ 1079 w 26035"/>
                <a:gd name="connsiteY2" fmla="*/ 69114 h 78185"/>
                <a:gd name="connsiteX3" fmla="*/ 17304 w 26035"/>
                <a:gd name="connsiteY3" fmla="*/ 67214 h 78185"/>
                <a:gd name="connsiteX4" fmla="*/ 17059 w 26035"/>
                <a:gd name="connsiteY4" fmla="*/ 64849 h 78185"/>
                <a:gd name="connsiteX5" fmla="*/ 9438 w 26035"/>
                <a:gd name="connsiteY5" fmla="*/ -100 h 78185"/>
                <a:gd name="connsiteX6" fmla="*/ 17752 w 26035"/>
                <a:gd name="connsiteY6" fmla="*/ 1642 h 78185"/>
                <a:gd name="connsiteX7" fmla="*/ 24958 w 26035"/>
                <a:gd name="connsiteY7" fmla="*/ 61713 h 78185"/>
                <a:gd name="connsiteX8" fmla="*/ 24012 w 26035"/>
                <a:gd name="connsiteY8" fmla="*/ 72424 h 78185"/>
                <a:gd name="connsiteX9" fmla="*/ 6912 w 26035"/>
                <a:gd name="connsiteY9" fmla="*/ 77966 h 78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5" h="78185">
                  <a:moveTo>
                    <a:pt x="6911" y="77966"/>
                  </a:moveTo>
                  <a:cubicBezTo>
                    <a:pt x="4601" y="77968"/>
                    <a:pt x="2293" y="77827"/>
                    <a:pt x="0" y="77543"/>
                  </a:cubicBezTo>
                  <a:lnTo>
                    <a:pt x="1079" y="69114"/>
                  </a:lnTo>
                  <a:cubicBezTo>
                    <a:pt x="7447" y="69935"/>
                    <a:pt x="15657" y="69338"/>
                    <a:pt x="17304" y="67214"/>
                  </a:cubicBezTo>
                  <a:cubicBezTo>
                    <a:pt x="17702" y="66699"/>
                    <a:pt x="17320" y="65513"/>
                    <a:pt x="17059" y="64849"/>
                  </a:cubicBezTo>
                  <a:cubicBezTo>
                    <a:pt x="8119" y="44438"/>
                    <a:pt x="5466" y="21826"/>
                    <a:pt x="9438" y="-100"/>
                  </a:cubicBezTo>
                  <a:lnTo>
                    <a:pt x="17752" y="1642"/>
                  </a:lnTo>
                  <a:cubicBezTo>
                    <a:pt x="14152" y="21937"/>
                    <a:pt x="16660" y="42844"/>
                    <a:pt x="24958" y="61713"/>
                  </a:cubicBezTo>
                  <a:cubicBezTo>
                    <a:pt x="26682" y="65177"/>
                    <a:pt x="26316" y="69315"/>
                    <a:pt x="24012" y="72424"/>
                  </a:cubicBezTo>
                  <a:cubicBezTo>
                    <a:pt x="19349" y="76600"/>
                    <a:pt x="13138" y="78613"/>
                    <a:pt x="6912" y="77966"/>
                  </a:cubicBezTo>
                  <a:close/>
                </a:path>
              </a:pathLst>
            </a:custGeom>
            <a:solidFill>
              <a:srgbClr val="AF9282"/>
            </a:solidFill>
            <a:ln w="12700"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C7723840-EDA0-59A5-7DE8-B93A2219A614}"/>
                </a:ext>
              </a:extLst>
            </p:cNvPr>
            <p:cNvSpPr/>
            <p:nvPr/>
          </p:nvSpPr>
          <p:spPr>
            <a:xfrm>
              <a:off x="4576693" y="3146993"/>
              <a:ext cx="208682" cy="65045"/>
            </a:xfrm>
            <a:custGeom>
              <a:avLst/>
              <a:gdLst>
                <a:gd name="connsiteX0" fmla="*/ 112199 w 208682"/>
                <a:gd name="connsiteY0" fmla="*/ 5748 h 65045"/>
                <a:gd name="connsiteX1" fmla="*/ 1878 w 208682"/>
                <a:gd name="connsiteY1" fmla="*/ 5048 h 65045"/>
                <a:gd name="connsiteX2" fmla="*/ 17093 w 208682"/>
                <a:gd name="connsiteY2" fmla="*/ 61254 h 65045"/>
                <a:gd name="connsiteX3" fmla="*/ 91523 w 208682"/>
                <a:gd name="connsiteY3" fmla="*/ 63848 h 65045"/>
                <a:gd name="connsiteX4" fmla="*/ 110032 w 208682"/>
                <a:gd name="connsiteY4" fmla="*/ 18734 h 65045"/>
                <a:gd name="connsiteX5" fmla="*/ 111220 w 208682"/>
                <a:gd name="connsiteY5" fmla="*/ 13980 h 65045"/>
                <a:gd name="connsiteX6" fmla="*/ 130088 w 208682"/>
                <a:gd name="connsiteY6" fmla="*/ 13925 h 65045"/>
                <a:gd name="connsiteX7" fmla="*/ 131289 w 208682"/>
                <a:gd name="connsiteY7" fmla="*/ 18734 h 65045"/>
                <a:gd name="connsiteX8" fmla="*/ 149797 w 208682"/>
                <a:gd name="connsiteY8" fmla="*/ 63848 h 65045"/>
                <a:gd name="connsiteX9" fmla="*/ 191580 w 208682"/>
                <a:gd name="connsiteY9" fmla="*/ 61254 h 65045"/>
                <a:gd name="connsiteX10" fmla="*/ 206808 w 208682"/>
                <a:gd name="connsiteY10" fmla="*/ 5048 h 65045"/>
                <a:gd name="connsiteX11" fmla="*/ 129680 w 208682"/>
                <a:gd name="connsiteY11" fmla="*/ 5661 h 65045"/>
                <a:gd name="connsiteX12" fmla="*/ 112199 w 208682"/>
                <a:gd name="connsiteY12" fmla="*/ 5748 h 65045"/>
                <a:gd name="connsiteX13" fmla="*/ 139138 w 208682"/>
                <a:gd name="connsiteY13" fmla="*/ 10656 h 65045"/>
                <a:gd name="connsiteX14" fmla="*/ 196841 w 208682"/>
                <a:gd name="connsiteY14" fmla="*/ 10049 h 65045"/>
                <a:gd name="connsiteX15" fmla="*/ 184400 w 208682"/>
                <a:gd name="connsiteY15" fmla="*/ 55955 h 65045"/>
                <a:gd name="connsiteX16" fmla="*/ 156260 w 208682"/>
                <a:gd name="connsiteY16" fmla="*/ 58072 h 65045"/>
                <a:gd name="connsiteX17" fmla="*/ 141156 w 208682"/>
                <a:gd name="connsiteY17" fmla="*/ 21236 h 65045"/>
                <a:gd name="connsiteX18" fmla="*/ 139138 w 208682"/>
                <a:gd name="connsiteY18" fmla="*/ 10656 h 65045"/>
                <a:gd name="connsiteX19" fmla="*/ 102182 w 208682"/>
                <a:gd name="connsiteY19" fmla="*/ 10656 h 65045"/>
                <a:gd name="connsiteX20" fmla="*/ 100165 w 208682"/>
                <a:gd name="connsiteY20" fmla="*/ 21236 h 65045"/>
                <a:gd name="connsiteX21" fmla="*/ 85062 w 208682"/>
                <a:gd name="connsiteY21" fmla="*/ 58072 h 65045"/>
                <a:gd name="connsiteX22" fmla="*/ 24273 w 208682"/>
                <a:gd name="connsiteY22" fmla="*/ 55955 h 65045"/>
                <a:gd name="connsiteX23" fmla="*/ 11844 w 208682"/>
                <a:gd name="connsiteY23" fmla="*/ 10049 h 65045"/>
                <a:gd name="connsiteX24" fmla="*/ 102182 w 208682"/>
                <a:gd name="connsiteY24" fmla="*/ 10656 h 6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682" h="65045">
                  <a:moveTo>
                    <a:pt x="112199" y="5748"/>
                  </a:moveTo>
                  <a:cubicBezTo>
                    <a:pt x="103124" y="4423"/>
                    <a:pt x="36023" y="-6279"/>
                    <a:pt x="1878" y="5048"/>
                  </a:cubicBezTo>
                  <a:cubicBezTo>
                    <a:pt x="-5524" y="22795"/>
                    <a:pt x="10928" y="57552"/>
                    <a:pt x="17093" y="61254"/>
                  </a:cubicBezTo>
                  <a:cubicBezTo>
                    <a:pt x="41721" y="64978"/>
                    <a:pt x="66696" y="65848"/>
                    <a:pt x="91523" y="63848"/>
                  </a:cubicBezTo>
                  <a:cubicBezTo>
                    <a:pt x="102629" y="63476"/>
                    <a:pt x="108385" y="23909"/>
                    <a:pt x="110032" y="18734"/>
                  </a:cubicBezTo>
                  <a:cubicBezTo>
                    <a:pt x="110513" y="17172"/>
                    <a:pt x="110909" y="15585"/>
                    <a:pt x="111220" y="13980"/>
                  </a:cubicBezTo>
                  <a:cubicBezTo>
                    <a:pt x="117298" y="11694"/>
                    <a:pt x="123996" y="11675"/>
                    <a:pt x="130088" y="13925"/>
                  </a:cubicBezTo>
                  <a:cubicBezTo>
                    <a:pt x="130402" y="15548"/>
                    <a:pt x="130803" y="17154"/>
                    <a:pt x="131289" y="18734"/>
                  </a:cubicBezTo>
                  <a:cubicBezTo>
                    <a:pt x="132935" y="23909"/>
                    <a:pt x="138692" y="63476"/>
                    <a:pt x="149797" y="63848"/>
                  </a:cubicBezTo>
                  <a:cubicBezTo>
                    <a:pt x="163752" y="65928"/>
                    <a:pt x="177989" y="65044"/>
                    <a:pt x="191580" y="61254"/>
                  </a:cubicBezTo>
                  <a:cubicBezTo>
                    <a:pt x="197758" y="57552"/>
                    <a:pt x="214199" y="22795"/>
                    <a:pt x="206808" y="5048"/>
                  </a:cubicBezTo>
                  <a:cubicBezTo>
                    <a:pt x="181492" y="-1528"/>
                    <a:pt x="154889" y="-1317"/>
                    <a:pt x="129680" y="5661"/>
                  </a:cubicBezTo>
                  <a:cubicBezTo>
                    <a:pt x="123974" y="3950"/>
                    <a:pt x="117887" y="3980"/>
                    <a:pt x="112199" y="5748"/>
                  </a:cubicBezTo>
                  <a:close/>
                  <a:moveTo>
                    <a:pt x="139138" y="10656"/>
                  </a:moveTo>
                  <a:cubicBezTo>
                    <a:pt x="157893" y="4774"/>
                    <a:pt x="177967" y="4563"/>
                    <a:pt x="196841" y="10049"/>
                  </a:cubicBezTo>
                  <a:cubicBezTo>
                    <a:pt x="202883" y="24553"/>
                    <a:pt x="189439" y="52940"/>
                    <a:pt x="184400" y="55955"/>
                  </a:cubicBezTo>
                  <a:cubicBezTo>
                    <a:pt x="175360" y="59076"/>
                    <a:pt x="165665" y="59805"/>
                    <a:pt x="156260" y="58072"/>
                  </a:cubicBezTo>
                  <a:cubicBezTo>
                    <a:pt x="147197" y="57769"/>
                    <a:pt x="142492" y="25463"/>
                    <a:pt x="141156" y="21236"/>
                  </a:cubicBezTo>
                  <a:cubicBezTo>
                    <a:pt x="140196" y="17770"/>
                    <a:pt x="139521" y="14232"/>
                    <a:pt x="139138" y="10656"/>
                  </a:cubicBezTo>
                  <a:close/>
                  <a:moveTo>
                    <a:pt x="102182" y="10656"/>
                  </a:moveTo>
                  <a:cubicBezTo>
                    <a:pt x="101799" y="14232"/>
                    <a:pt x="101125" y="17770"/>
                    <a:pt x="100165" y="21236"/>
                  </a:cubicBezTo>
                  <a:cubicBezTo>
                    <a:pt x="98828" y="25463"/>
                    <a:pt x="94123" y="57769"/>
                    <a:pt x="85062" y="58072"/>
                  </a:cubicBezTo>
                  <a:cubicBezTo>
                    <a:pt x="64785" y="59708"/>
                    <a:pt x="44387" y="58997"/>
                    <a:pt x="24273" y="55955"/>
                  </a:cubicBezTo>
                  <a:cubicBezTo>
                    <a:pt x="19235" y="52940"/>
                    <a:pt x="5802" y="24553"/>
                    <a:pt x="11844" y="10049"/>
                  </a:cubicBezTo>
                  <a:cubicBezTo>
                    <a:pt x="40046" y="697"/>
                    <a:pt x="95806" y="9759"/>
                    <a:pt x="102182" y="10656"/>
                  </a:cubicBezTo>
                  <a:close/>
                </a:path>
              </a:pathLst>
            </a:custGeom>
            <a:solidFill>
              <a:srgbClr val="152F32"/>
            </a:solidFill>
            <a:ln w="12700"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0CDA22E6-75B4-D1E9-A0E6-7B352A129F7E}"/>
                </a:ext>
              </a:extLst>
            </p:cNvPr>
            <p:cNvSpPr/>
            <p:nvPr/>
          </p:nvSpPr>
          <p:spPr>
            <a:xfrm>
              <a:off x="4196482" y="3420073"/>
              <a:ext cx="285336" cy="572053"/>
            </a:xfrm>
            <a:custGeom>
              <a:avLst/>
              <a:gdLst>
                <a:gd name="connsiteX0" fmla="*/ 0 w 327343"/>
                <a:gd name="connsiteY0" fmla="*/ 1230901 h 1231001"/>
                <a:gd name="connsiteX1" fmla="*/ 79 w 327343"/>
                <a:gd name="connsiteY1" fmla="*/ 1227483 h 1231001"/>
                <a:gd name="connsiteX2" fmla="*/ 22958 w 327343"/>
                <a:gd name="connsiteY2" fmla="*/ 683287 h 1231001"/>
                <a:gd name="connsiteX3" fmla="*/ 114205 w 327343"/>
                <a:gd name="connsiteY3" fmla="*/ 120464 h 1231001"/>
                <a:gd name="connsiteX4" fmla="*/ 326166 w 327343"/>
                <a:gd name="connsiteY4" fmla="*/ -100 h 1231001"/>
                <a:gd name="connsiteX5" fmla="*/ 327344 w 327343"/>
                <a:gd name="connsiteY5" fmla="*/ 6156 h 1231001"/>
                <a:gd name="connsiteX6" fmla="*/ 120278 w 327343"/>
                <a:gd name="connsiteY6" fmla="*/ 122406 h 1231001"/>
                <a:gd name="connsiteX7" fmla="*/ 29322 w 327343"/>
                <a:gd name="connsiteY7" fmla="*/ 683668 h 1231001"/>
                <a:gd name="connsiteX8" fmla="*/ 6534 w 327343"/>
                <a:gd name="connsiteY8" fmla="*/ 1224213 h 1231001"/>
                <a:gd name="connsiteX9" fmla="*/ 30624 w 327343"/>
                <a:gd name="connsiteY9" fmla="*/ 1223077 h 1231001"/>
                <a:gd name="connsiteX10" fmla="*/ 30923 w 327343"/>
                <a:gd name="connsiteY10" fmla="*/ 1229449 h 1231001"/>
                <a:gd name="connsiteX0" fmla="*/ 0 w 327344"/>
                <a:gd name="connsiteY0" fmla="*/ 1231001 h 1231001"/>
                <a:gd name="connsiteX1" fmla="*/ 79 w 327344"/>
                <a:gd name="connsiteY1" fmla="*/ 1227583 h 1231001"/>
                <a:gd name="connsiteX2" fmla="*/ 22958 w 327344"/>
                <a:gd name="connsiteY2" fmla="*/ 683387 h 1231001"/>
                <a:gd name="connsiteX3" fmla="*/ 114205 w 327344"/>
                <a:gd name="connsiteY3" fmla="*/ 120564 h 1231001"/>
                <a:gd name="connsiteX4" fmla="*/ 326166 w 327344"/>
                <a:gd name="connsiteY4" fmla="*/ 0 h 1231001"/>
                <a:gd name="connsiteX5" fmla="*/ 327344 w 327344"/>
                <a:gd name="connsiteY5" fmla="*/ 6256 h 1231001"/>
                <a:gd name="connsiteX6" fmla="*/ 120278 w 327344"/>
                <a:gd name="connsiteY6" fmla="*/ 122506 h 1231001"/>
                <a:gd name="connsiteX7" fmla="*/ 29322 w 327344"/>
                <a:gd name="connsiteY7" fmla="*/ 683768 h 1231001"/>
                <a:gd name="connsiteX8" fmla="*/ 6534 w 327344"/>
                <a:gd name="connsiteY8" fmla="*/ 1224313 h 1231001"/>
                <a:gd name="connsiteX9" fmla="*/ 30624 w 327344"/>
                <a:gd name="connsiteY9" fmla="*/ 1223177 h 1231001"/>
                <a:gd name="connsiteX10" fmla="*/ 0 w 327344"/>
                <a:gd name="connsiteY10" fmla="*/ 1231001 h 1231001"/>
                <a:gd name="connsiteX0" fmla="*/ 0 w 327344"/>
                <a:gd name="connsiteY0" fmla="*/ 1231001 h 1231001"/>
                <a:gd name="connsiteX1" fmla="*/ 79 w 327344"/>
                <a:gd name="connsiteY1" fmla="*/ 1227583 h 1231001"/>
                <a:gd name="connsiteX2" fmla="*/ 22958 w 327344"/>
                <a:gd name="connsiteY2" fmla="*/ 683387 h 1231001"/>
                <a:gd name="connsiteX3" fmla="*/ 114205 w 327344"/>
                <a:gd name="connsiteY3" fmla="*/ 120564 h 1231001"/>
                <a:gd name="connsiteX4" fmla="*/ 326166 w 327344"/>
                <a:gd name="connsiteY4" fmla="*/ 0 h 1231001"/>
                <a:gd name="connsiteX5" fmla="*/ 327344 w 327344"/>
                <a:gd name="connsiteY5" fmla="*/ 6256 h 1231001"/>
                <a:gd name="connsiteX6" fmla="*/ 120278 w 327344"/>
                <a:gd name="connsiteY6" fmla="*/ 122506 h 1231001"/>
                <a:gd name="connsiteX7" fmla="*/ 29322 w 327344"/>
                <a:gd name="connsiteY7" fmla="*/ 683768 h 1231001"/>
                <a:gd name="connsiteX8" fmla="*/ 6534 w 327344"/>
                <a:gd name="connsiteY8" fmla="*/ 1224313 h 1231001"/>
                <a:gd name="connsiteX9" fmla="*/ 0 w 327344"/>
                <a:gd name="connsiteY9" fmla="*/ 1231001 h 1231001"/>
                <a:gd name="connsiteX0" fmla="*/ 6455 w 327265"/>
                <a:gd name="connsiteY0" fmla="*/ 1224313 h 1227583"/>
                <a:gd name="connsiteX1" fmla="*/ 0 w 327265"/>
                <a:gd name="connsiteY1" fmla="*/ 1227583 h 1227583"/>
                <a:gd name="connsiteX2" fmla="*/ 22879 w 327265"/>
                <a:gd name="connsiteY2" fmla="*/ 683387 h 1227583"/>
                <a:gd name="connsiteX3" fmla="*/ 114126 w 327265"/>
                <a:gd name="connsiteY3" fmla="*/ 120564 h 1227583"/>
                <a:gd name="connsiteX4" fmla="*/ 326087 w 327265"/>
                <a:gd name="connsiteY4" fmla="*/ 0 h 1227583"/>
                <a:gd name="connsiteX5" fmla="*/ 327265 w 327265"/>
                <a:gd name="connsiteY5" fmla="*/ 6256 h 1227583"/>
                <a:gd name="connsiteX6" fmla="*/ 120199 w 327265"/>
                <a:gd name="connsiteY6" fmla="*/ 122506 h 1227583"/>
                <a:gd name="connsiteX7" fmla="*/ 29243 w 327265"/>
                <a:gd name="connsiteY7" fmla="*/ 683768 h 1227583"/>
                <a:gd name="connsiteX8" fmla="*/ 6455 w 327265"/>
                <a:gd name="connsiteY8" fmla="*/ 1224313 h 1227583"/>
                <a:gd name="connsiteX0" fmla="*/ 29243 w 327265"/>
                <a:gd name="connsiteY0" fmla="*/ 683768 h 1227583"/>
                <a:gd name="connsiteX1" fmla="*/ 0 w 327265"/>
                <a:gd name="connsiteY1" fmla="*/ 1227583 h 1227583"/>
                <a:gd name="connsiteX2" fmla="*/ 22879 w 327265"/>
                <a:gd name="connsiteY2" fmla="*/ 683387 h 1227583"/>
                <a:gd name="connsiteX3" fmla="*/ 114126 w 327265"/>
                <a:gd name="connsiteY3" fmla="*/ 120564 h 1227583"/>
                <a:gd name="connsiteX4" fmla="*/ 326087 w 327265"/>
                <a:gd name="connsiteY4" fmla="*/ 0 h 1227583"/>
                <a:gd name="connsiteX5" fmla="*/ 327265 w 327265"/>
                <a:gd name="connsiteY5" fmla="*/ 6256 h 1227583"/>
                <a:gd name="connsiteX6" fmla="*/ 120199 w 327265"/>
                <a:gd name="connsiteY6" fmla="*/ 122506 h 1227583"/>
                <a:gd name="connsiteX7" fmla="*/ 29243 w 327265"/>
                <a:gd name="connsiteY7" fmla="*/ 683768 h 1227583"/>
                <a:gd name="connsiteX0" fmla="*/ 14916 w 312938"/>
                <a:gd name="connsiteY0" fmla="*/ 683768 h 753832"/>
                <a:gd name="connsiteX1" fmla="*/ 8552 w 312938"/>
                <a:gd name="connsiteY1" fmla="*/ 683387 h 753832"/>
                <a:gd name="connsiteX2" fmla="*/ 99799 w 312938"/>
                <a:gd name="connsiteY2" fmla="*/ 120564 h 753832"/>
                <a:gd name="connsiteX3" fmla="*/ 311760 w 312938"/>
                <a:gd name="connsiteY3" fmla="*/ 0 h 753832"/>
                <a:gd name="connsiteX4" fmla="*/ 312938 w 312938"/>
                <a:gd name="connsiteY4" fmla="*/ 6256 h 753832"/>
                <a:gd name="connsiteX5" fmla="*/ 105872 w 312938"/>
                <a:gd name="connsiteY5" fmla="*/ 122506 h 753832"/>
                <a:gd name="connsiteX6" fmla="*/ 14916 w 312938"/>
                <a:gd name="connsiteY6" fmla="*/ 683768 h 753832"/>
                <a:gd name="connsiteX0" fmla="*/ 1919 w 414241"/>
                <a:gd name="connsiteY0" fmla="*/ 636143 h 730874"/>
                <a:gd name="connsiteX1" fmla="*/ 109855 w 414241"/>
                <a:gd name="connsiteY1" fmla="*/ 683387 h 730874"/>
                <a:gd name="connsiteX2" fmla="*/ 201102 w 414241"/>
                <a:gd name="connsiteY2" fmla="*/ 120564 h 730874"/>
                <a:gd name="connsiteX3" fmla="*/ 413063 w 414241"/>
                <a:gd name="connsiteY3" fmla="*/ 0 h 730874"/>
                <a:gd name="connsiteX4" fmla="*/ 414241 w 414241"/>
                <a:gd name="connsiteY4" fmla="*/ 6256 h 730874"/>
                <a:gd name="connsiteX5" fmla="*/ 207175 w 414241"/>
                <a:gd name="connsiteY5" fmla="*/ 122506 h 730874"/>
                <a:gd name="connsiteX6" fmla="*/ 1919 w 414241"/>
                <a:gd name="connsiteY6" fmla="*/ 636143 h 730874"/>
                <a:gd name="connsiteX0" fmla="*/ 33991 w 306613"/>
                <a:gd name="connsiteY0" fmla="*/ 578993 h 712571"/>
                <a:gd name="connsiteX1" fmla="*/ 2227 w 306613"/>
                <a:gd name="connsiteY1" fmla="*/ 683387 h 712571"/>
                <a:gd name="connsiteX2" fmla="*/ 93474 w 306613"/>
                <a:gd name="connsiteY2" fmla="*/ 120564 h 712571"/>
                <a:gd name="connsiteX3" fmla="*/ 305435 w 306613"/>
                <a:gd name="connsiteY3" fmla="*/ 0 h 712571"/>
                <a:gd name="connsiteX4" fmla="*/ 306613 w 306613"/>
                <a:gd name="connsiteY4" fmla="*/ 6256 h 712571"/>
                <a:gd name="connsiteX5" fmla="*/ 99547 w 306613"/>
                <a:gd name="connsiteY5" fmla="*/ 122506 h 712571"/>
                <a:gd name="connsiteX6" fmla="*/ 33991 w 306613"/>
                <a:gd name="connsiteY6" fmla="*/ 578993 h 712571"/>
                <a:gd name="connsiteX0" fmla="*/ 11870 w 284492"/>
                <a:gd name="connsiteY0" fmla="*/ 578993 h 613937"/>
                <a:gd name="connsiteX1" fmla="*/ 5506 w 284492"/>
                <a:gd name="connsiteY1" fmla="*/ 530987 h 613937"/>
                <a:gd name="connsiteX2" fmla="*/ 71353 w 284492"/>
                <a:gd name="connsiteY2" fmla="*/ 120564 h 613937"/>
                <a:gd name="connsiteX3" fmla="*/ 283314 w 284492"/>
                <a:gd name="connsiteY3" fmla="*/ 0 h 613937"/>
                <a:gd name="connsiteX4" fmla="*/ 284492 w 284492"/>
                <a:gd name="connsiteY4" fmla="*/ 6256 h 613937"/>
                <a:gd name="connsiteX5" fmla="*/ 77426 w 284492"/>
                <a:gd name="connsiteY5" fmla="*/ 122506 h 613937"/>
                <a:gd name="connsiteX6" fmla="*/ 11870 w 284492"/>
                <a:gd name="connsiteY6" fmla="*/ 578993 h 613937"/>
                <a:gd name="connsiteX0" fmla="*/ 7060 w 279682"/>
                <a:gd name="connsiteY0" fmla="*/ 578993 h 631042"/>
                <a:gd name="connsiteX1" fmla="*/ 696 w 279682"/>
                <a:gd name="connsiteY1" fmla="*/ 530987 h 631042"/>
                <a:gd name="connsiteX2" fmla="*/ 66543 w 279682"/>
                <a:gd name="connsiteY2" fmla="*/ 120564 h 631042"/>
                <a:gd name="connsiteX3" fmla="*/ 278504 w 279682"/>
                <a:gd name="connsiteY3" fmla="*/ 0 h 631042"/>
                <a:gd name="connsiteX4" fmla="*/ 279682 w 279682"/>
                <a:gd name="connsiteY4" fmla="*/ 6256 h 631042"/>
                <a:gd name="connsiteX5" fmla="*/ 72616 w 279682"/>
                <a:gd name="connsiteY5" fmla="*/ 122506 h 631042"/>
                <a:gd name="connsiteX6" fmla="*/ 7060 w 279682"/>
                <a:gd name="connsiteY6" fmla="*/ 578993 h 631042"/>
                <a:gd name="connsiteX0" fmla="*/ 3357 w 275979"/>
                <a:gd name="connsiteY0" fmla="*/ 578993 h 658784"/>
                <a:gd name="connsiteX1" fmla="*/ 3343 w 275979"/>
                <a:gd name="connsiteY1" fmla="*/ 578612 h 658784"/>
                <a:gd name="connsiteX2" fmla="*/ 62840 w 275979"/>
                <a:gd name="connsiteY2" fmla="*/ 120564 h 658784"/>
                <a:gd name="connsiteX3" fmla="*/ 274801 w 275979"/>
                <a:gd name="connsiteY3" fmla="*/ 0 h 658784"/>
                <a:gd name="connsiteX4" fmla="*/ 275979 w 275979"/>
                <a:gd name="connsiteY4" fmla="*/ 6256 h 658784"/>
                <a:gd name="connsiteX5" fmla="*/ 68913 w 275979"/>
                <a:gd name="connsiteY5" fmla="*/ 122506 h 658784"/>
                <a:gd name="connsiteX6" fmla="*/ 3357 w 275979"/>
                <a:gd name="connsiteY6" fmla="*/ 578993 h 658784"/>
                <a:gd name="connsiteX0" fmla="*/ 13217 w 276314"/>
                <a:gd name="connsiteY0" fmla="*/ 585343 h 639621"/>
                <a:gd name="connsiteX1" fmla="*/ 3678 w 276314"/>
                <a:gd name="connsiteY1" fmla="*/ 578612 h 639621"/>
                <a:gd name="connsiteX2" fmla="*/ 63175 w 276314"/>
                <a:gd name="connsiteY2" fmla="*/ 120564 h 639621"/>
                <a:gd name="connsiteX3" fmla="*/ 275136 w 276314"/>
                <a:gd name="connsiteY3" fmla="*/ 0 h 639621"/>
                <a:gd name="connsiteX4" fmla="*/ 276314 w 276314"/>
                <a:gd name="connsiteY4" fmla="*/ 6256 h 639621"/>
                <a:gd name="connsiteX5" fmla="*/ 69248 w 276314"/>
                <a:gd name="connsiteY5" fmla="*/ 122506 h 639621"/>
                <a:gd name="connsiteX6" fmla="*/ 13217 w 276314"/>
                <a:gd name="connsiteY6" fmla="*/ 585343 h 639621"/>
                <a:gd name="connsiteX0" fmla="*/ 11879 w 274976"/>
                <a:gd name="connsiteY0" fmla="*/ 585343 h 617246"/>
                <a:gd name="connsiteX1" fmla="*/ 2340 w 274976"/>
                <a:gd name="connsiteY1" fmla="*/ 578612 h 617246"/>
                <a:gd name="connsiteX2" fmla="*/ 61837 w 274976"/>
                <a:gd name="connsiteY2" fmla="*/ 120564 h 617246"/>
                <a:gd name="connsiteX3" fmla="*/ 273798 w 274976"/>
                <a:gd name="connsiteY3" fmla="*/ 0 h 617246"/>
                <a:gd name="connsiteX4" fmla="*/ 274976 w 274976"/>
                <a:gd name="connsiteY4" fmla="*/ 6256 h 617246"/>
                <a:gd name="connsiteX5" fmla="*/ 67910 w 274976"/>
                <a:gd name="connsiteY5" fmla="*/ 122506 h 617246"/>
                <a:gd name="connsiteX6" fmla="*/ 11879 w 274976"/>
                <a:gd name="connsiteY6" fmla="*/ 585343 h 617246"/>
                <a:gd name="connsiteX0" fmla="*/ 36913 w 300010"/>
                <a:gd name="connsiteY0" fmla="*/ 585343 h 588050"/>
                <a:gd name="connsiteX1" fmla="*/ 27374 w 300010"/>
                <a:gd name="connsiteY1" fmla="*/ 578612 h 588050"/>
                <a:gd name="connsiteX2" fmla="*/ 86871 w 300010"/>
                <a:gd name="connsiteY2" fmla="*/ 120564 h 588050"/>
                <a:gd name="connsiteX3" fmla="*/ 298832 w 300010"/>
                <a:gd name="connsiteY3" fmla="*/ 0 h 588050"/>
                <a:gd name="connsiteX4" fmla="*/ 300010 w 300010"/>
                <a:gd name="connsiteY4" fmla="*/ 6256 h 588050"/>
                <a:gd name="connsiteX5" fmla="*/ 92944 w 300010"/>
                <a:gd name="connsiteY5" fmla="*/ 122506 h 588050"/>
                <a:gd name="connsiteX6" fmla="*/ 36913 w 300010"/>
                <a:gd name="connsiteY6" fmla="*/ 585343 h 588050"/>
                <a:gd name="connsiteX0" fmla="*/ 9563 w 272660"/>
                <a:gd name="connsiteY0" fmla="*/ 585343 h 588927"/>
                <a:gd name="connsiteX1" fmla="*/ 24 w 272660"/>
                <a:gd name="connsiteY1" fmla="*/ 578612 h 588927"/>
                <a:gd name="connsiteX2" fmla="*/ 59521 w 272660"/>
                <a:gd name="connsiteY2" fmla="*/ 120564 h 588927"/>
                <a:gd name="connsiteX3" fmla="*/ 271482 w 272660"/>
                <a:gd name="connsiteY3" fmla="*/ 0 h 588927"/>
                <a:gd name="connsiteX4" fmla="*/ 272660 w 272660"/>
                <a:gd name="connsiteY4" fmla="*/ 6256 h 588927"/>
                <a:gd name="connsiteX5" fmla="*/ 65594 w 272660"/>
                <a:gd name="connsiteY5" fmla="*/ 122506 h 588927"/>
                <a:gd name="connsiteX6" fmla="*/ 9563 w 272660"/>
                <a:gd name="connsiteY6" fmla="*/ 585343 h 588927"/>
                <a:gd name="connsiteX0" fmla="*/ 9540 w 272637"/>
                <a:gd name="connsiteY0" fmla="*/ 585343 h 588932"/>
                <a:gd name="connsiteX1" fmla="*/ 1 w 272637"/>
                <a:gd name="connsiteY1" fmla="*/ 578612 h 588932"/>
                <a:gd name="connsiteX2" fmla="*/ 59498 w 272637"/>
                <a:gd name="connsiteY2" fmla="*/ 120564 h 588932"/>
                <a:gd name="connsiteX3" fmla="*/ 271459 w 272637"/>
                <a:gd name="connsiteY3" fmla="*/ 0 h 588932"/>
                <a:gd name="connsiteX4" fmla="*/ 272637 w 272637"/>
                <a:gd name="connsiteY4" fmla="*/ 6256 h 588932"/>
                <a:gd name="connsiteX5" fmla="*/ 65571 w 272637"/>
                <a:gd name="connsiteY5" fmla="*/ 122506 h 588932"/>
                <a:gd name="connsiteX6" fmla="*/ 9540 w 272637"/>
                <a:gd name="connsiteY6" fmla="*/ 585343 h 588932"/>
                <a:gd name="connsiteX0" fmla="*/ 9307 w 275579"/>
                <a:gd name="connsiteY0" fmla="*/ 566293 h 610563"/>
                <a:gd name="connsiteX1" fmla="*/ 2943 w 275579"/>
                <a:gd name="connsiteY1" fmla="*/ 578612 h 610563"/>
                <a:gd name="connsiteX2" fmla="*/ 62440 w 275579"/>
                <a:gd name="connsiteY2" fmla="*/ 120564 h 610563"/>
                <a:gd name="connsiteX3" fmla="*/ 274401 w 275579"/>
                <a:gd name="connsiteY3" fmla="*/ 0 h 610563"/>
                <a:gd name="connsiteX4" fmla="*/ 275579 w 275579"/>
                <a:gd name="connsiteY4" fmla="*/ 6256 h 610563"/>
                <a:gd name="connsiteX5" fmla="*/ 68513 w 275579"/>
                <a:gd name="connsiteY5" fmla="*/ 122506 h 610563"/>
                <a:gd name="connsiteX6" fmla="*/ 9307 w 275579"/>
                <a:gd name="connsiteY6" fmla="*/ 566293 h 610563"/>
                <a:gd name="connsiteX0" fmla="*/ 26136 w 273358"/>
                <a:gd name="connsiteY0" fmla="*/ 591693 h 619828"/>
                <a:gd name="connsiteX1" fmla="*/ 722 w 273358"/>
                <a:gd name="connsiteY1" fmla="*/ 578612 h 619828"/>
                <a:gd name="connsiteX2" fmla="*/ 60219 w 273358"/>
                <a:gd name="connsiteY2" fmla="*/ 120564 h 619828"/>
                <a:gd name="connsiteX3" fmla="*/ 272180 w 273358"/>
                <a:gd name="connsiteY3" fmla="*/ 0 h 619828"/>
                <a:gd name="connsiteX4" fmla="*/ 273358 w 273358"/>
                <a:gd name="connsiteY4" fmla="*/ 6256 h 619828"/>
                <a:gd name="connsiteX5" fmla="*/ 66292 w 273358"/>
                <a:gd name="connsiteY5" fmla="*/ 122506 h 619828"/>
                <a:gd name="connsiteX6" fmla="*/ 26136 w 273358"/>
                <a:gd name="connsiteY6" fmla="*/ 591693 h 619828"/>
                <a:gd name="connsiteX0" fmla="*/ 27867 w 275089"/>
                <a:gd name="connsiteY0" fmla="*/ 591693 h 609010"/>
                <a:gd name="connsiteX1" fmla="*/ 2453 w 275089"/>
                <a:gd name="connsiteY1" fmla="*/ 578612 h 609010"/>
                <a:gd name="connsiteX2" fmla="*/ 61950 w 275089"/>
                <a:gd name="connsiteY2" fmla="*/ 120564 h 609010"/>
                <a:gd name="connsiteX3" fmla="*/ 273911 w 275089"/>
                <a:gd name="connsiteY3" fmla="*/ 0 h 609010"/>
                <a:gd name="connsiteX4" fmla="*/ 275089 w 275089"/>
                <a:gd name="connsiteY4" fmla="*/ 6256 h 609010"/>
                <a:gd name="connsiteX5" fmla="*/ 68023 w 275089"/>
                <a:gd name="connsiteY5" fmla="*/ 122506 h 609010"/>
                <a:gd name="connsiteX6" fmla="*/ 27867 w 275089"/>
                <a:gd name="connsiteY6" fmla="*/ 591693 h 609010"/>
                <a:gd name="connsiteX0" fmla="*/ 25414 w 272636"/>
                <a:gd name="connsiteY0" fmla="*/ 591693 h 594564"/>
                <a:gd name="connsiteX1" fmla="*/ 0 w 272636"/>
                <a:gd name="connsiteY1" fmla="*/ 578612 h 594564"/>
                <a:gd name="connsiteX2" fmla="*/ 59497 w 272636"/>
                <a:gd name="connsiteY2" fmla="*/ 120564 h 594564"/>
                <a:gd name="connsiteX3" fmla="*/ 271458 w 272636"/>
                <a:gd name="connsiteY3" fmla="*/ 0 h 594564"/>
                <a:gd name="connsiteX4" fmla="*/ 272636 w 272636"/>
                <a:gd name="connsiteY4" fmla="*/ 6256 h 594564"/>
                <a:gd name="connsiteX5" fmla="*/ 65570 w 272636"/>
                <a:gd name="connsiteY5" fmla="*/ 122506 h 594564"/>
                <a:gd name="connsiteX6" fmla="*/ 25414 w 272636"/>
                <a:gd name="connsiteY6" fmla="*/ 591693 h 594564"/>
                <a:gd name="connsiteX0" fmla="*/ 25414 w 272636"/>
                <a:gd name="connsiteY0" fmla="*/ 591693 h 594564"/>
                <a:gd name="connsiteX1" fmla="*/ 0 w 272636"/>
                <a:gd name="connsiteY1" fmla="*/ 578612 h 594564"/>
                <a:gd name="connsiteX2" fmla="*/ 59497 w 272636"/>
                <a:gd name="connsiteY2" fmla="*/ 120564 h 594564"/>
                <a:gd name="connsiteX3" fmla="*/ 271458 w 272636"/>
                <a:gd name="connsiteY3" fmla="*/ 0 h 594564"/>
                <a:gd name="connsiteX4" fmla="*/ 272636 w 272636"/>
                <a:gd name="connsiteY4" fmla="*/ 6256 h 594564"/>
                <a:gd name="connsiteX5" fmla="*/ 65570 w 272636"/>
                <a:gd name="connsiteY5" fmla="*/ 122506 h 594564"/>
                <a:gd name="connsiteX6" fmla="*/ 25414 w 272636"/>
                <a:gd name="connsiteY6" fmla="*/ 591693 h 594564"/>
                <a:gd name="connsiteX0" fmla="*/ 28589 w 272636"/>
                <a:gd name="connsiteY0" fmla="*/ 623443 h 624652"/>
                <a:gd name="connsiteX1" fmla="*/ 0 w 272636"/>
                <a:gd name="connsiteY1" fmla="*/ 578612 h 624652"/>
                <a:gd name="connsiteX2" fmla="*/ 59497 w 272636"/>
                <a:gd name="connsiteY2" fmla="*/ 120564 h 624652"/>
                <a:gd name="connsiteX3" fmla="*/ 271458 w 272636"/>
                <a:gd name="connsiteY3" fmla="*/ 0 h 624652"/>
                <a:gd name="connsiteX4" fmla="*/ 272636 w 272636"/>
                <a:gd name="connsiteY4" fmla="*/ 6256 h 624652"/>
                <a:gd name="connsiteX5" fmla="*/ 65570 w 272636"/>
                <a:gd name="connsiteY5" fmla="*/ 122506 h 624652"/>
                <a:gd name="connsiteX6" fmla="*/ 28589 w 272636"/>
                <a:gd name="connsiteY6" fmla="*/ 623443 h 624652"/>
                <a:gd name="connsiteX0" fmla="*/ 28589 w 272636"/>
                <a:gd name="connsiteY0" fmla="*/ 623443 h 642824"/>
                <a:gd name="connsiteX1" fmla="*/ 0 w 272636"/>
                <a:gd name="connsiteY1" fmla="*/ 578612 h 642824"/>
                <a:gd name="connsiteX2" fmla="*/ 59497 w 272636"/>
                <a:gd name="connsiteY2" fmla="*/ 120564 h 642824"/>
                <a:gd name="connsiteX3" fmla="*/ 271458 w 272636"/>
                <a:gd name="connsiteY3" fmla="*/ 0 h 642824"/>
                <a:gd name="connsiteX4" fmla="*/ 272636 w 272636"/>
                <a:gd name="connsiteY4" fmla="*/ 6256 h 642824"/>
                <a:gd name="connsiteX5" fmla="*/ 65570 w 272636"/>
                <a:gd name="connsiteY5" fmla="*/ 122506 h 642824"/>
                <a:gd name="connsiteX6" fmla="*/ 28589 w 272636"/>
                <a:gd name="connsiteY6" fmla="*/ 623443 h 642824"/>
                <a:gd name="connsiteX0" fmla="*/ 28589 w 272636"/>
                <a:gd name="connsiteY0" fmla="*/ 623443 h 642824"/>
                <a:gd name="connsiteX1" fmla="*/ 0 w 272636"/>
                <a:gd name="connsiteY1" fmla="*/ 578612 h 642824"/>
                <a:gd name="connsiteX2" fmla="*/ 59497 w 272636"/>
                <a:gd name="connsiteY2" fmla="*/ 120564 h 642824"/>
                <a:gd name="connsiteX3" fmla="*/ 271458 w 272636"/>
                <a:gd name="connsiteY3" fmla="*/ 0 h 642824"/>
                <a:gd name="connsiteX4" fmla="*/ 272636 w 272636"/>
                <a:gd name="connsiteY4" fmla="*/ 6256 h 642824"/>
                <a:gd name="connsiteX5" fmla="*/ 65570 w 272636"/>
                <a:gd name="connsiteY5" fmla="*/ 122506 h 642824"/>
                <a:gd name="connsiteX6" fmla="*/ 28589 w 272636"/>
                <a:gd name="connsiteY6" fmla="*/ 623443 h 642824"/>
                <a:gd name="connsiteX0" fmla="*/ 28589 w 272636"/>
                <a:gd name="connsiteY0" fmla="*/ 623443 h 642824"/>
                <a:gd name="connsiteX1" fmla="*/ 0 w 272636"/>
                <a:gd name="connsiteY1" fmla="*/ 578612 h 642824"/>
                <a:gd name="connsiteX2" fmla="*/ 59497 w 272636"/>
                <a:gd name="connsiteY2" fmla="*/ 120564 h 642824"/>
                <a:gd name="connsiteX3" fmla="*/ 271458 w 272636"/>
                <a:gd name="connsiteY3" fmla="*/ 0 h 642824"/>
                <a:gd name="connsiteX4" fmla="*/ 272636 w 272636"/>
                <a:gd name="connsiteY4" fmla="*/ 6256 h 642824"/>
                <a:gd name="connsiteX5" fmla="*/ 65570 w 272636"/>
                <a:gd name="connsiteY5" fmla="*/ 122506 h 642824"/>
                <a:gd name="connsiteX6" fmla="*/ 28589 w 272636"/>
                <a:gd name="connsiteY6" fmla="*/ 623443 h 642824"/>
                <a:gd name="connsiteX0" fmla="*/ 9539 w 272636"/>
                <a:gd name="connsiteY0" fmla="*/ 572643 h 602686"/>
                <a:gd name="connsiteX1" fmla="*/ 0 w 272636"/>
                <a:gd name="connsiteY1" fmla="*/ 578612 h 602686"/>
                <a:gd name="connsiteX2" fmla="*/ 59497 w 272636"/>
                <a:gd name="connsiteY2" fmla="*/ 120564 h 602686"/>
                <a:gd name="connsiteX3" fmla="*/ 271458 w 272636"/>
                <a:gd name="connsiteY3" fmla="*/ 0 h 602686"/>
                <a:gd name="connsiteX4" fmla="*/ 272636 w 272636"/>
                <a:gd name="connsiteY4" fmla="*/ 6256 h 602686"/>
                <a:gd name="connsiteX5" fmla="*/ 65570 w 272636"/>
                <a:gd name="connsiteY5" fmla="*/ 122506 h 602686"/>
                <a:gd name="connsiteX6" fmla="*/ 9539 w 272636"/>
                <a:gd name="connsiteY6" fmla="*/ 572643 h 602686"/>
                <a:gd name="connsiteX0" fmla="*/ 6364 w 272636"/>
                <a:gd name="connsiteY0" fmla="*/ 585343 h 611789"/>
                <a:gd name="connsiteX1" fmla="*/ 0 w 272636"/>
                <a:gd name="connsiteY1" fmla="*/ 578612 h 611789"/>
                <a:gd name="connsiteX2" fmla="*/ 59497 w 272636"/>
                <a:gd name="connsiteY2" fmla="*/ 120564 h 611789"/>
                <a:gd name="connsiteX3" fmla="*/ 271458 w 272636"/>
                <a:gd name="connsiteY3" fmla="*/ 0 h 611789"/>
                <a:gd name="connsiteX4" fmla="*/ 272636 w 272636"/>
                <a:gd name="connsiteY4" fmla="*/ 6256 h 611789"/>
                <a:gd name="connsiteX5" fmla="*/ 65570 w 272636"/>
                <a:gd name="connsiteY5" fmla="*/ 122506 h 611789"/>
                <a:gd name="connsiteX6" fmla="*/ 6364 w 272636"/>
                <a:gd name="connsiteY6" fmla="*/ 585343 h 611789"/>
                <a:gd name="connsiteX0" fmla="*/ 6364 w 272636"/>
                <a:gd name="connsiteY0" fmla="*/ 585343 h 585343"/>
                <a:gd name="connsiteX1" fmla="*/ 0 w 272636"/>
                <a:gd name="connsiteY1" fmla="*/ 578612 h 585343"/>
                <a:gd name="connsiteX2" fmla="*/ 59497 w 272636"/>
                <a:gd name="connsiteY2" fmla="*/ 120564 h 585343"/>
                <a:gd name="connsiteX3" fmla="*/ 271458 w 272636"/>
                <a:gd name="connsiteY3" fmla="*/ 0 h 585343"/>
                <a:gd name="connsiteX4" fmla="*/ 272636 w 272636"/>
                <a:gd name="connsiteY4" fmla="*/ 6256 h 585343"/>
                <a:gd name="connsiteX5" fmla="*/ 65570 w 272636"/>
                <a:gd name="connsiteY5" fmla="*/ 122506 h 585343"/>
                <a:gd name="connsiteX6" fmla="*/ 6364 w 272636"/>
                <a:gd name="connsiteY6" fmla="*/ 585343 h 585343"/>
                <a:gd name="connsiteX0" fmla="*/ 25414 w 272636"/>
                <a:gd name="connsiteY0" fmla="*/ 591693 h 591693"/>
                <a:gd name="connsiteX1" fmla="*/ 0 w 272636"/>
                <a:gd name="connsiteY1" fmla="*/ 578612 h 591693"/>
                <a:gd name="connsiteX2" fmla="*/ 59497 w 272636"/>
                <a:gd name="connsiteY2" fmla="*/ 120564 h 591693"/>
                <a:gd name="connsiteX3" fmla="*/ 271458 w 272636"/>
                <a:gd name="connsiteY3" fmla="*/ 0 h 591693"/>
                <a:gd name="connsiteX4" fmla="*/ 272636 w 272636"/>
                <a:gd name="connsiteY4" fmla="*/ 6256 h 591693"/>
                <a:gd name="connsiteX5" fmla="*/ 65570 w 272636"/>
                <a:gd name="connsiteY5" fmla="*/ 122506 h 591693"/>
                <a:gd name="connsiteX6" fmla="*/ 25414 w 272636"/>
                <a:gd name="connsiteY6" fmla="*/ 591693 h 591693"/>
                <a:gd name="connsiteX0" fmla="*/ 38114 w 285336"/>
                <a:gd name="connsiteY0" fmla="*/ 591693 h 591693"/>
                <a:gd name="connsiteX1" fmla="*/ 0 w 285336"/>
                <a:gd name="connsiteY1" fmla="*/ 569087 h 591693"/>
                <a:gd name="connsiteX2" fmla="*/ 72197 w 285336"/>
                <a:gd name="connsiteY2" fmla="*/ 120564 h 591693"/>
                <a:gd name="connsiteX3" fmla="*/ 284158 w 285336"/>
                <a:gd name="connsiteY3" fmla="*/ 0 h 591693"/>
                <a:gd name="connsiteX4" fmla="*/ 285336 w 285336"/>
                <a:gd name="connsiteY4" fmla="*/ 6256 h 591693"/>
                <a:gd name="connsiteX5" fmla="*/ 78270 w 285336"/>
                <a:gd name="connsiteY5" fmla="*/ 122506 h 591693"/>
                <a:gd name="connsiteX6" fmla="*/ 38114 w 285336"/>
                <a:gd name="connsiteY6" fmla="*/ 591693 h 591693"/>
                <a:gd name="connsiteX0" fmla="*/ 9539 w 285336"/>
                <a:gd name="connsiteY0" fmla="*/ 569468 h 572053"/>
                <a:gd name="connsiteX1" fmla="*/ 0 w 285336"/>
                <a:gd name="connsiteY1" fmla="*/ 569087 h 572053"/>
                <a:gd name="connsiteX2" fmla="*/ 72197 w 285336"/>
                <a:gd name="connsiteY2" fmla="*/ 120564 h 572053"/>
                <a:gd name="connsiteX3" fmla="*/ 284158 w 285336"/>
                <a:gd name="connsiteY3" fmla="*/ 0 h 572053"/>
                <a:gd name="connsiteX4" fmla="*/ 285336 w 285336"/>
                <a:gd name="connsiteY4" fmla="*/ 6256 h 572053"/>
                <a:gd name="connsiteX5" fmla="*/ 78270 w 285336"/>
                <a:gd name="connsiteY5" fmla="*/ 122506 h 572053"/>
                <a:gd name="connsiteX6" fmla="*/ 9539 w 285336"/>
                <a:gd name="connsiteY6" fmla="*/ 569468 h 572053"/>
                <a:gd name="connsiteX0" fmla="*/ 9539 w 285336"/>
                <a:gd name="connsiteY0" fmla="*/ 569468 h 572053"/>
                <a:gd name="connsiteX1" fmla="*/ 0 w 285336"/>
                <a:gd name="connsiteY1" fmla="*/ 569087 h 572053"/>
                <a:gd name="connsiteX2" fmla="*/ 72197 w 285336"/>
                <a:gd name="connsiteY2" fmla="*/ 120564 h 572053"/>
                <a:gd name="connsiteX3" fmla="*/ 284158 w 285336"/>
                <a:gd name="connsiteY3" fmla="*/ 0 h 572053"/>
                <a:gd name="connsiteX4" fmla="*/ 285336 w 285336"/>
                <a:gd name="connsiteY4" fmla="*/ 6256 h 572053"/>
                <a:gd name="connsiteX5" fmla="*/ 78270 w 285336"/>
                <a:gd name="connsiteY5" fmla="*/ 122506 h 572053"/>
                <a:gd name="connsiteX6" fmla="*/ 9539 w 285336"/>
                <a:gd name="connsiteY6" fmla="*/ 569468 h 57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336" h="572053">
                  <a:moveTo>
                    <a:pt x="9539" y="569468"/>
                  </a:moveTo>
                  <a:cubicBezTo>
                    <a:pt x="17661" y="569286"/>
                    <a:pt x="12707" y="575627"/>
                    <a:pt x="0" y="569087"/>
                  </a:cubicBezTo>
                  <a:cubicBezTo>
                    <a:pt x="1513" y="489130"/>
                    <a:pt x="24837" y="215412"/>
                    <a:pt x="72197" y="120564"/>
                  </a:cubicBezTo>
                  <a:cubicBezTo>
                    <a:pt x="119557" y="25716"/>
                    <a:pt x="276623" y="1410"/>
                    <a:pt x="284158" y="0"/>
                  </a:cubicBezTo>
                  <a:lnTo>
                    <a:pt x="285336" y="6256"/>
                  </a:lnTo>
                  <a:cubicBezTo>
                    <a:pt x="283527" y="6596"/>
                    <a:pt x="124236" y="28637"/>
                    <a:pt x="78270" y="122506"/>
                  </a:cubicBezTo>
                  <a:cubicBezTo>
                    <a:pt x="32304" y="216375"/>
                    <a:pt x="12193" y="477015"/>
                    <a:pt x="9539" y="569468"/>
                  </a:cubicBezTo>
                  <a:close/>
                </a:path>
              </a:pathLst>
            </a:custGeom>
            <a:solidFill>
              <a:srgbClr val="D2E3F3"/>
            </a:solidFill>
            <a:ln w="12700"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2A8CA2DF-EF20-7025-09FD-B6DAAD1F4612}"/>
                </a:ext>
              </a:extLst>
            </p:cNvPr>
            <p:cNvSpPr/>
            <p:nvPr/>
          </p:nvSpPr>
          <p:spPr>
            <a:xfrm>
              <a:off x="5318349" y="3640426"/>
              <a:ext cx="209537" cy="242138"/>
            </a:xfrm>
            <a:custGeom>
              <a:avLst/>
              <a:gdLst>
                <a:gd name="connsiteX0" fmla="*/ 4 w 275368"/>
                <a:gd name="connsiteY0" fmla="*/ 262832 h 318212"/>
                <a:gd name="connsiteX1" fmla="*/ 9465 w 275368"/>
                <a:gd name="connsiteY1" fmla="*/ 152773 h 318212"/>
                <a:gd name="connsiteX2" fmla="*/ 43578 w 275368"/>
                <a:gd name="connsiteY2" fmla="*/ 108641 h 318212"/>
                <a:gd name="connsiteX3" fmla="*/ 76153 w 275368"/>
                <a:gd name="connsiteY3" fmla="*/ 65893 h 318212"/>
                <a:gd name="connsiteX4" fmla="*/ 102226 w 275368"/>
                <a:gd name="connsiteY4" fmla="*/ 33775 h 318212"/>
                <a:gd name="connsiteX5" fmla="*/ 105134 w 275368"/>
                <a:gd name="connsiteY5" fmla="*/ 83381 h 318212"/>
                <a:gd name="connsiteX6" fmla="*/ 81195 w 275368"/>
                <a:gd name="connsiteY6" fmla="*/ 116744 h 318212"/>
                <a:gd name="connsiteX7" fmla="*/ 78439 w 275368"/>
                <a:gd name="connsiteY7" fmla="*/ 138550 h 318212"/>
                <a:gd name="connsiteX8" fmla="*/ 98822 w 275368"/>
                <a:gd name="connsiteY8" fmla="*/ 140493 h 318212"/>
                <a:gd name="connsiteX9" fmla="*/ 146346 w 275368"/>
                <a:gd name="connsiteY9" fmla="*/ 117671 h 318212"/>
                <a:gd name="connsiteX10" fmla="*/ 179214 w 275368"/>
                <a:gd name="connsiteY10" fmla="*/ 94709 h 318212"/>
                <a:gd name="connsiteX11" fmla="*/ 192879 w 275368"/>
                <a:gd name="connsiteY11" fmla="*/ 61829 h 318212"/>
                <a:gd name="connsiteX12" fmla="*/ 204194 w 275368"/>
                <a:gd name="connsiteY12" fmla="*/ 62883 h 318212"/>
                <a:gd name="connsiteX13" fmla="*/ 224438 w 275368"/>
                <a:gd name="connsiteY13" fmla="*/ 23640 h 318212"/>
                <a:gd name="connsiteX14" fmla="*/ 232604 w 275368"/>
                <a:gd name="connsiteY14" fmla="*/ 30727 h 318212"/>
                <a:gd name="connsiteX15" fmla="*/ 247526 w 275368"/>
                <a:gd name="connsiteY15" fmla="*/ 16185 h 318212"/>
                <a:gd name="connsiteX16" fmla="*/ 253826 w 275368"/>
                <a:gd name="connsiteY16" fmla="*/ 20427 h 318212"/>
                <a:gd name="connsiteX17" fmla="*/ 274946 w 275368"/>
                <a:gd name="connsiteY17" fmla="*/ 31 h 318212"/>
                <a:gd name="connsiteX18" fmla="*/ 271771 w 275368"/>
                <a:gd name="connsiteY18" fmla="*/ 40874 h 318212"/>
                <a:gd name="connsiteX19" fmla="*/ 255045 w 275368"/>
                <a:gd name="connsiteY19" fmla="*/ 100678 h 318212"/>
                <a:gd name="connsiteX20" fmla="*/ 248543 w 275368"/>
                <a:gd name="connsiteY20" fmla="*/ 136187 h 318212"/>
                <a:gd name="connsiteX21" fmla="*/ 205451 w 275368"/>
                <a:gd name="connsiteY21" fmla="*/ 183444 h 318212"/>
                <a:gd name="connsiteX22" fmla="*/ 187875 w 275368"/>
                <a:gd name="connsiteY22" fmla="*/ 220502 h 318212"/>
                <a:gd name="connsiteX23" fmla="*/ 84891 w 275368"/>
                <a:gd name="connsiteY23" fmla="*/ 289120 h 318212"/>
                <a:gd name="connsiteX24" fmla="*/ 75125 w 275368"/>
                <a:gd name="connsiteY24" fmla="*/ 317835 h 318212"/>
                <a:gd name="connsiteX25" fmla="*/ 4 w 275368"/>
                <a:gd name="connsiteY25" fmla="*/ 262832 h 3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368" h="318212">
                  <a:moveTo>
                    <a:pt x="4" y="262832"/>
                  </a:moveTo>
                  <a:cubicBezTo>
                    <a:pt x="42" y="249649"/>
                    <a:pt x="8932" y="161536"/>
                    <a:pt x="9465" y="152773"/>
                  </a:cubicBezTo>
                  <a:cubicBezTo>
                    <a:pt x="9986" y="144010"/>
                    <a:pt x="38180" y="113454"/>
                    <a:pt x="43578" y="108641"/>
                  </a:cubicBezTo>
                  <a:cubicBezTo>
                    <a:pt x="49001" y="103840"/>
                    <a:pt x="71721" y="78809"/>
                    <a:pt x="76153" y="65893"/>
                  </a:cubicBezTo>
                  <a:cubicBezTo>
                    <a:pt x="80585" y="52964"/>
                    <a:pt x="95355" y="38486"/>
                    <a:pt x="102226" y="33775"/>
                  </a:cubicBezTo>
                  <a:cubicBezTo>
                    <a:pt x="110977" y="34689"/>
                    <a:pt x="114850" y="67836"/>
                    <a:pt x="105134" y="83381"/>
                  </a:cubicBezTo>
                  <a:cubicBezTo>
                    <a:pt x="95419" y="98925"/>
                    <a:pt x="85360" y="108184"/>
                    <a:pt x="81195" y="116744"/>
                  </a:cubicBezTo>
                  <a:cubicBezTo>
                    <a:pt x="77029" y="125278"/>
                    <a:pt x="78439" y="138550"/>
                    <a:pt x="78439" y="138550"/>
                  </a:cubicBezTo>
                  <a:lnTo>
                    <a:pt x="98822" y="140493"/>
                  </a:lnTo>
                  <a:cubicBezTo>
                    <a:pt x="98822" y="140493"/>
                    <a:pt x="140415" y="118788"/>
                    <a:pt x="146346" y="117671"/>
                  </a:cubicBezTo>
                  <a:cubicBezTo>
                    <a:pt x="152276" y="116553"/>
                    <a:pt x="179214" y="94709"/>
                    <a:pt x="179214" y="94709"/>
                  </a:cubicBezTo>
                  <a:cubicBezTo>
                    <a:pt x="179214" y="94709"/>
                    <a:pt x="185512" y="62845"/>
                    <a:pt x="192879" y="61829"/>
                  </a:cubicBezTo>
                  <a:cubicBezTo>
                    <a:pt x="196282" y="59822"/>
                    <a:pt x="199330" y="57790"/>
                    <a:pt x="204194" y="62883"/>
                  </a:cubicBezTo>
                  <a:cubicBezTo>
                    <a:pt x="202861" y="45484"/>
                    <a:pt x="213884" y="27132"/>
                    <a:pt x="224438" y="23640"/>
                  </a:cubicBezTo>
                  <a:cubicBezTo>
                    <a:pt x="227562" y="24313"/>
                    <a:pt x="232604" y="30727"/>
                    <a:pt x="232604" y="30727"/>
                  </a:cubicBezTo>
                  <a:cubicBezTo>
                    <a:pt x="233544" y="26916"/>
                    <a:pt x="243145" y="15931"/>
                    <a:pt x="247526" y="16185"/>
                  </a:cubicBezTo>
                  <a:cubicBezTo>
                    <a:pt x="251896" y="16439"/>
                    <a:pt x="253826" y="20427"/>
                    <a:pt x="253826" y="20427"/>
                  </a:cubicBezTo>
                  <a:cubicBezTo>
                    <a:pt x="258843" y="6927"/>
                    <a:pt x="265396" y="-541"/>
                    <a:pt x="274946" y="31"/>
                  </a:cubicBezTo>
                  <a:cubicBezTo>
                    <a:pt x="276013" y="12273"/>
                    <a:pt x="275098" y="22014"/>
                    <a:pt x="271771" y="40874"/>
                  </a:cubicBezTo>
                  <a:cubicBezTo>
                    <a:pt x="268456" y="59721"/>
                    <a:pt x="255045" y="100678"/>
                    <a:pt x="255045" y="100678"/>
                  </a:cubicBezTo>
                  <a:lnTo>
                    <a:pt x="248543" y="136187"/>
                  </a:lnTo>
                  <a:cubicBezTo>
                    <a:pt x="248543" y="136187"/>
                    <a:pt x="210824" y="179367"/>
                    <a:pt x="205451" y="183444"/>
                  </a:cubicBezTo>
                  <a:cubicBezTo>
                    <a:pt x="200080" y="187521"/>
                    <a:pt x="196968" y="215181"/>
                    <a:pt x="187875" y="220502"/>
                  </a:cubicBezTo>
                  <a:cubicBezTo>
                    <a:pt x="178756" y="225824"/>
                    <a:pt x="91291" y="279964"/>
                    <a:pt x="84891" y="289120"/>
                  </a:cubicBezTo>
                  <a:cubicBezTo>
                    <a:pt x="78489" y="298264"/>
                    <a:pt x="76204" y="312044"/>
                    <a:pt x="75125" y="317835"/>
                  </a:cubicBezTo>
                  <a:cubicBezTo>
                    <a:pt x="74045" y="323639"/>
                    <a:pt x="-593" y="260596"/>
                    <a:pt x="4" y="262832"/>
                  </a:cubicBezTo>
                  <a:close/>
                </a:path>
              </a:pathLst>
            </a:custGeom>
            <a:solidFill>
              <a:srgbClr val="D3B6A3"/>
            </a:solidFill>
            <a:ln w="12690"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2136B35A-9BB1-409E-185D-2B131C688834}"/>
                </a:ext>
              </a:extLst>
            </p:cNvPr>
            <p:cNvSpPr/>
            <p:nvPr/>
          </p:nvSpPr>
          <p:spPr>
            <a:xfrm>
              <a:off x="4778638" y="3494419"/>
              <a:ext cx="299803" cy="526344"/>
            </a:xfrm>
            <a:custGeom>
              <a:avLst/>
              <a:gdLst>
                <a:gd name="connsiteX0" fmla="*/ 578152 w 580320"/>
                <a:gd name="connsiteY0" fmla="*/ 310302 h 664309"/>
                <a:gd name="connsiteX1" fmla="*/ 533979 w 580320"/>
                <a:gd name="connsiteY1" fmla="*/ 266285 h 664309"/>
                <a:gd name="connsiteX2" fmla="*/ 494908 w 580320"/>
                <a:gd name="connsiteY2" fmla="*/ 226668 h 664309"/>
                <a:gd name="connsiteX3" fmla="*/ 491962 w 580320"/>
                <a:gd name="connsiteY3" fmla="*/ 224384 h 664309"/>
                <a:gd name="connsiteX4" fmla="*/ 489781 w 580320"/>
                <a:gd name="connsiteY4" fmla="*/ 227417 h 664309"/>
                <a:gd name="connsiteX5" fmla="*/ 480608 w 580320"/>
                <a:gd name="connsiteY5" fmla="*/ 238411 h 664309"/>
                <a:gd name="connsiteX6" fmla="*/ 318540 w 580320"/>
                <a:gd name="connsiteY6" fmla="*/ 448998 h 664309"/>
                <a:gd name="connsiteX7" fmla="*/ 87026 w 580320"/>
                <a:gd name="connsiteY7" fmla="*/ 1013 h 664309"/>
                <a:gd name="connsiteX8" fmla="*/ 85379 w 580320"/>
                <a:gd name="connsiteY8" fmla="*/ -100 h 664309"/>
                <a:gd name="connsiteX9" fmla="*/ 81198 w 580320"/>
                <a:gd name="connsiteY9" fmla="*/ 3384 h 664309"/>
                <a:gd name="connsiteX10" fmla="*/ 6324 w 580320"/>
                <a:gd name="connsiteY10" fmla="*/ 91160 h 664309"/>
                <a:gd name="connsiteX11" fmla="*/ 139695 w 580320"/>
                <a:gd name="connsiteY11" fmla="*/ 519688 h 664309"/>
                <a:gd name="connsiteX12" fmla="*/ 144598 w 580320"/>
                <a:gd name="connsiteY12" fmla="*/ 526244 h 664309"/>
                <a:gd name="connsiteX13" fmla="*/ 349354 w 580320"/>
                <a:gd name="connsiteY13" fmla="*/ 664067 h 664309"/>
                <a:gd name="connsiteX14" fmla="*/ 350395 w 580320"/>
                <a:gd name="connsiteY14" fmla="*/ 664209 h 664309"/>
                <a:gd name="connsiteX15" fmla="*/ 351336 w 580320"/>
                <a:gd name="connsiteY15" fmla="*/ 663776 h 664309"/>
                <a:gd name="connsiteX16" fmla="*/ 579428 w 580320"/>
                <a:gd name="connsiteY16" fmla="*/ 314407 h 664309"/>
                <a:gd name="connsiteX17" fmla="*/ 580320 w 580320"/>
                <a:gd name="connsiteY17" fmla="*/ 311881 h 664309"/>
                <a:gd name="connsiteX0" fmla="*/ 578152 w 580320"/>
                <a:gd name="connsiteY0" fmla="*/ 310402 h 664309"/>
                <a:gd name="connsiteX1" fmla="*/ 533979 w 580320"/>
                <a:gd name="connsiteY1" fmla="*/ 266385 h 664309"/>
                <a:gd name="connsiteX2" fmla="*/ 494908 w 580320"/>
                <a:gd name="connsiteY2" fmla="*/ 226768 h 664309"/>
                <a:gd name="connsiteX3" fmla="*/ 491962 w 580320"/>
                <a:gd name="connsiteY3" fmla="*/ 224484 h 664309"/>
                <a:gd name="connsiteX4" fmla="*/ 489781 w 580320"/>
                <a:gd name="connsiteY4" fmla="*/ 227517 h 664309"/>
                <a:gd name="connsiteX5" fmla="*/ 318540 w 580320"/>
                <a:gd name="connsiteY5" fmla="*/ 449098 h 664309"/>
                <a:gd name="connsiteX6" fmla="*/ 87026 w 580320"/>
                <a:gd name="connsiteY6" fmla="*/ 1113 h 664309"/>
                <a:gd name="connsiteX7" fmla="*/ 85379 w 580320"/>
                <a:gd name="connsiteY7" fmla="*/ 0 h 664309"/>
                <a:gd name="connsiteX8" fmla="*/ 81198 w 580320"/>
                <a:gd name="connsiteY8" fmla="*/ 3484 h 664309"/>
                <a:gd name="connsiteX9" fmla="*/ 6324 w 580320"/>
                <a:gd name="connsiteY9" fmla="*/ 91260 h 664309"/>
                <a:gd name="connsiteX10" fmla="*/ 139695 w 580320"/>
                <a:gd name="connsiteY10" fmla="*/ 519788 h 664309"/>
                <a:gd name="connsiteX11" fmla="*/ 144598 w 580320"/>
                <a:gd name="connsiteY11" fmla="*/ 526344 h 664309"/>
                <a:gd name="connsiteX12" fmla="*/ 349354 w 580320"/>
                <a:gd name="connsiteY12" fmla="*/ 664167 h 664309"/>
                <a:gd name="connsiteX13" fmla="*/ 350395 w 580320"/>
                <a:gd name="connsiteY13" fmla="*/ 664309 h 664309"/>
                <a:gd name="connsiteX14" fmla="*/ 351336 w 580320"/>
                <a:gd name="connsiteY14" fmla="*/ 663876 h 664309"/>
                <a:gd name="connsiteX15" fmla="*/ 579428 w 580320"/>
                <a:gd name="connsiteY15" fmla="*/ 314507 h 664309"/>
                <a:gd name="connsiteX16" fmla="*/ 580320 w 580320"/>
                <a:gd name="connsiteY16" fmla="*/ 311981 h 664309"/>
                <a:gd name="connsiteX17" fmla="*/ 578152 w 580320"/>
                <a:gd name="connsiteY17" fmla="*/ 310402 h 664309"/>
                <a:gd name="connsiteX0" fmla="*/ 578152 w 580320"/>
                <a:gd name="connsiteY0" fmla="*/ 310402 h 664309"/>
                <a:gd name="connsiteX1" fmla="*/ 494908 w 580320"/>
                <a:gd name="connsiteY1" fmla="*/ 226768 h 664309"/>
                <a:gd name="connsiteX2" fmla="*/ 491962 w 580320"/>
                <a:gd name="connsiteY2" fmla="*/ 224484 h 664309"/>
                <a:gd name="connsiteX3" fmla="*/ 489781 w 580320"/>
                <a:gd name="connsiteY3" fmla="*/ 227517 h 664309"/>
                <a:gd name="connsiteX4" fmla="*/ 318540 w 580320"/>
                <a:gd name="connsiteY4" fmla="*/ 449098 h 664309"/>
                <a:gd name="connsiteX5" fmla="*/ 87026 w 580320"/>
                <a:gd name="connsiteY5" fmla="*/ 1113 h 664309"/>
                <a:gd name="connsiteX6" fmla="*/ 85379 w 580320"/>
                <a:gd name="connsiteY6" fmla="*/ 0 h 664309"/>
                <a:gd name="connsiteX7" fmla="*/ 81198 w 580320"/>
                <a:gd name="connsiteY7" fmla="*/ 3484 h 664309"/>
                <a:gd name="connsiteX8" fmla="*/ 6324 w 580320"/>
                <a:gd name="connsiteY8" fmla="*/ 91260 h 664309"/>
                <a:gd name="connsiteX9" fmla="*/ 139695 w 580320"/>
                <a:gd name="connsiteY9" fmla="*/ 519788 h 664309"/>
                <a:gd name="connsiteX10" fmla="*/ 144598 w 580320"/>
                <a:gd name="connsiteY10" fmla="*/ 526344 h 664309"/>
                <a:gd name="connsiteX11" fmla="*/ 349354 w 580320"/>
                <a:gd name="connsiteY11" fmla="*/ 664167 h 664309"/>
                <a:gd name="connsiteX12" fmla="*/ 350395 w 580320"/>
                <a:gd name="connsiteY12" fmla="*/ 664309 h 664309"/>
                <a:gd name="connsiteX13" fmla="*/ 351336 w 580320"/>
                <a:gd name="connsiteY13" fmla="*/ 663876 h 664309"/>
                <a:gd name="connsiteX14" fmla="*/ 579428 w 580320"/>
                <a:gd name="connsiteY14" fmla="*/ 314507 h 664309"/>
                <a:gd name="connsiteX15" fmla="*/ 580320 w 580320"/>
                <a:gd name="connsiteY15" fmla="*/ 311981 h 664309"/>
                <a:gd name="connsiteX16" fmla="*/ 578152 w 580320"/>
                <a:gd name="connsiteY16" fmla="*/ 310402 h 664309"/>
                <a:gd name="connsiteX0" fmla="*/ 578152 w 580320"/>
                <a:gd name="connsiteY0" fmla="*/ 310402 h 664309"/>
                <a:gd name="connsiteX1" fmla="*/ 494908 w 580320"/>
                <a:gd name="connsiteY1" fmla="*/ 226768 h 664309"/>
                <a:gd name="connsiteX2" fmla="*/ 491962 w 580320"/>
                <a:gd name="connsiteY2" fmla="*/ 224484 h 664309"/>
                <a:gd name="connsiteX3" fmla="*/ 318540 w 580320"/>
                <a:gd name="connsiteY3" fmla="*/ 449098 h 664309"/>
                <a:gd name="connsiteX4" fmla="*/ 87026 w 580320"/>
                <a:gd name="connsiteY4" fmla="*/ 1113 h 664309"/>
                <a:gd name="connsiteX5" fmla="*/ 85379 w 580320"/>
                <a:gd name="connsiteY5" fmla="*/ 0 h 664309"/>
                <a:gd name="connsiteX6" fmla="*/ 81198 w 580320"/>
                <a:gd name="connsiteY6" fmla="*/ 3484 h 664309"/>
                <a:gd name="connsiteX7" fmla="*/ 6324 w 580320"/>
                <a:gd name="connsiteY7" fmla="*/ 91260 h 664309"/>
                <a:gd name="connsiteX8" fmla="*/ 139695 w 580320"/>
                <a:gd name="connsiteY8" fmla="*/ 519788 h 664309"/>
                <a:gd name="connsiteX9" fmla="*/ 144598 w 580320"/>
                <a:gd name="connsiteY9" fmla="*/ 526344 h 664309"/>
                <a:gd name="connsiteX10" fmla="*/ 349354 w 580320"/>
                <a:gd name="connsiteY10" fmla="*/ 664167 h 664309"/>
                <a:gd name="connsiteX11" fmla="*/ 350395 w 580320"/>
                <a:gd name="connsiteY11" fmla="*/ 664309 h 664309"/>
                <a:gd name="connsiteX12" fmla="*/ 351336 w 580320"/>
                <a:gd name="connsiteY12" fmla="*/ 663876 h 664309"/>
                <a:gd name="connsiteX13" fmla="*/ 579428 w 580320"/>
                <a:gd name="connsiteY13" fmla="*/ 314507 h 664309"/>
                <a:gd name="connsiteX14" fmla="*/ 580320 w 580320"/>
                <a:gd name="connsiteY14" fmla="*/ 311981 h 664309"/>
                <a:gd name="connsiteX15" fmla="*/ 578152 w 580320"/>
                <a:gd name="connsiteY15" fmla="*/ 310402 h 664309"/>
                <a:gd name="connsiteX0" fmla="*/ 580320 w 580320"/>
                <a:gd name="connsiteY0" fmla="*/ 311981 h 664309"/>
                <a:gd name="connsiteX1" fmla="*/ 494908 w 580320"/>
                <a:gd name="connsiteY1" fmla="*/ 226768 h 664309"/>
                <a:gd name="connsiteX2" fmla="*/ 491962 w 580320"/>
                <a:gd name="connsiteY2" fmla="*/ 224484 h 664309"/>
                <a:gd name="connsiteX3" fmla="*/ 318540 w 580320"/>
                <a:gd name="connsiteY3" fmla="*/ 449098 h 664309"/>
                <a:gd name="connsiteX4" fmla="*/ 87026 w 580320"/>
                <a:gd name="connsiteY4" fmla="*/ 1113 h 664309"/>
                <a:gd name="connsiteX5" fmla="*/ 85379 w 580320"/>
                <a:gd name="connsiteY5" fmla="*/ 0 h 664309"/>
                <a:gd name="connsiteX6" fmla="*/ 81198 w 580320"/>
                <a:gd name="connsiteY6" fmla="*/ 3484 h 664309"/>
                <a:gd name="connsiteX7" fmla="*/ 6324 w 580320"/>
                <a:gd name="connsiteY7" fmla="*/ 91260 h 664309"/>
                <a:gd name="connsiteX8" fmla="*/ 139695 w 580320"/>
                <a:gd name="connsiteY8" fmla="*/ 519788 h 664309"/>
                <a:gd name="connsiteX9" fmla="*/ 144598 w 580320"/>
                <a:gd name="connsiteY9" fmla="*/ 526344 h 664309"/>
                <a:gd name="connsiteX10" fmla="*/ 349354 w 580320"/>
                <a:gd name="connsiteY10" fmla="*/ 664167 h 664309"/>
                <a:gd name="connsiteX11" fmla="*/ 350395 w 580320"/>
                <a:gd name="connsiteY11" fmla="*/ 664309 h 664309"/>
                <a:gd name="connsiteX12" fmla="*/ 351336 w 580320"/>
                <a:gd name="connsiteY12" fmla="*/ 663876 h 664309"/>
                <a:gd name="connsiteX13" fmla="*/ 579428 w 580320"/>
                <a:gd name="connsiteY13" fmla="*/ 314507 h 664309"/>
                <a:gd name="connsiteX14" fmla="*/ 580320 w 580320"/>
                <a:gd name="connsiteY14" fmla="*/ 311981 h 664309"/>
                <a:gd name="connsiteX0" fmla="*/ 579428 w 579428"/>
                <a:gd name="connsiteY0" fmla="*/ 314507 h 664309"/>
                <a:gd name="connsiteX1" fmla="*/ 494908 w 579428"/>
                <a:gd name="connsiteY1" fmla="*/ 226768 h 664309"/>
                <a:gd name="connsiteX2" fmla="*/ 491962 w 579428"/>
                <a:gd name="connsiteY2" fmla="*/ 224484 h 664309"/>
                <a:gd name="connsiteX3" fmla="*/ 318540 w 579428"/>
                <a:gd name="connsiteY3" fmla="*/ 449098 h 664309"/>
                <a:gd name="connsiteX4" fmla="*/ 87026 w 579428"/>
                <a:gd name="connsiteY4" fmla="*/ 1113 h 664309"/>
                <a:gd name="connsiteX5" fmla="*/ 85379 w 579428"/>
                <a:gd name="connsiteY5" fmla="*/ 0 h 664309"/>
                <a:gd name="connsiteX6" fmla="*/ 81198 w 579428"/>
                <a:gd name="connsiteY6" fmla="*/ 3484 h 664309"/>
                <a:gd name="connsiteX7" fmla="*/ 6324 w 579428"/>
                <a:gd name="connsiteY7" fmla="*/ 91260 h 664309"/>
                <a:gd name="connsiteX8" fmla="*/ 139695 w 579428"/>
                <a:gd name="connsiteY8" fmla="*/ 519788 h 664309"/>
                <a:gd name="connsiteX9" fmla="*/ 144598 w 579428"/>
                <a:gd name="connsiteY9" fmla="*/ 526344 h 664309"/>
                <a:gd name="connsiteX10" fmla="*/ 349354 w 579428"/>
                <a:gd name="connsiteY10" fmla="*/ 664167 h 664309"/>
                <a:gd name="connsiteX11" fmla="*/ 350395 w 579428"/>
                <a:gd name="connsiteY11" fmla="*/ 664309 h 664309"/>
                <a:gd name="connsiteX12" fmla="*/ 351336 w 579428"/>
                <a:gd name="connsiteY12" fmla="*/ 663876 h 664309"/>
                <a:gd name="connsiteX13" fmla="*/ 579428 w 579428"/>
                <a:gd name="connsiteY13" fmla="*/ 314507 h 664309"/>
                <a:gd name="connsiteX0" fmla="*/ 351336 w 494908"/>
                <a:gd name="connsiteY0" fmla="*/ 663876 h 664309"/>
                <a:gd name="connsiteX1" fmla="*/ 494908 w 494908"/>
                <a:gd name="connsiteY1" fmla="*/ 226768 h 664309"/>
                <a:gd name="connsiteX2" fmla="*/ 491962 w 494908"/>
                <a:gd name="connsiteY2" fmla="*/ 224484 h 664309"/>
                <a:gd name="connsiteX3" fmla="*/ 318540 w 494908"/>
                <a:gd name="connsiteY3" fmla="*/ 449098 h 664309"/>
                <a:gd name="connsiteX4" fmla="*/ 87026 w 494908"/>
                <a:gd name="connsiteY4" fmla="*/ 1113 h 664309"/>
                <a:gd name="connsiteX5" fmla="*/ 85379 w 494908"/>
                <a:gd name="connsiteY5" fmla="*/ 0 h 664309"/>
                <a:gd name="connsiteX6" fmla="*/ 81198 w 494908"/>
                <a:gd name="connsiteY6" fmla="*/ 3484 h 664309"/>
                <a:gd name="connsiteX7" fmla="*/ 6324 w 494908"/>
                <a:gd name="connsiteY7" fmla="*/ 91260 h 664309"/>
                <a:gd name="connsiteX8" fmla="*/ 139695 w 494908"/>
                <a:gd name="connsiteY8" fmla="*/ 519788 h 664309"/>
                <a:gd name="connsiteX9" fmla="*/ 144598 w 494908"/>
                <a:gd name="connsiteY9" fmla="*/ 526344 h 664309"/>
                <a:gd name="connsiteX10" fmla="*/ 349354 w 494908"/>
                <a:gd name="connsiteY10" fmla="*/ 664167 h 664309"/>
                <a:gd name="connsiteX11" fmla="*/ 350395 w 494908"/>
                <a:gd name="connsiteY11" fmla="*/ 664309 h 664309"/>
                <a:gd name="connsiteX12" fmla="*/ 351336 w 494908"/>
                <a:gd name="connsiteY12" fmla="*/ 663876 h 664309"/>
                <a:gd name="connsiteX0" fmla="*/ 351336 w 494908"/>
                <a:gd name="connsiteY0" fmla="*/ 663876 h 664309"/>
                <a:gd name="connsiteX1" fmla="*/ 494908 w 494908"/>
                <a:gd name="connsiteY1" fmla="*/ 226768 h 664309"/>
                <a:gd name="connsiteX2" fmla="*/ 318540 w 494908"/>
                <a:gd name="connsiteY2" fmla="*/ 449098 h 664309"/>
                <a:gd name="connsiteX3" fmla="*/ 87026 w 494908"/>
                <a:gd name="connsiteY3" fmla="*/ 1113 h 664309"/>
                <a:gd name="connsiteX4" fmla="*/ 85379 w 494908"/>
                <a:gd name="connsiteY4" fmla="*/ 0 h 664309"/>
                <a:gd name="connsiteX5" fmla="*/ 81198 w 494908"/>
                <a:gd name="connsiteY5" fmla="*/ 3484 h 664309"/>
                <a:gd name="connsiteX6" fmla="*/ 6324 w 494908"/>
                <a:gd name="connsiteY6" fmla="*/ 91260 h 664309"/>
                <a:gd name="connsiteX7" fmla="*/ 139695 w 494908"/>
                <a:gd name="connsiteY7" fmla="*/ 519788 h 664309"/>
                <a:gd name="connsiteX8" fmla="*/ 144598 w 494908"/>
                <a:gd name="connsiteY8" fmla="*/ 526344 h 664309"/>
                <a:gd name="connsiteX9" fmla="*/ 349354 w 494908"/>
                <a:gd name="connsiteY9" fmla="*/ 664167 h 664309"/>
                <a:gd name="connsiteX10" fmla="*/ 350395 w 494908"/>
                <a:gd name="connsiteY10" fmla="*/ 664309 h 664309"/>
                <a:gd name="connsiteX11" fmla="*/ 351336 w 494908"/>
                <a:gd name="connsiteY11" fmla="*/ 663876 h 664309"/>
                <a:gd name="connsiteX0" fmla="*/ 351336 w 351336"/>
                <a:gd name="connsiteY0" fmla="*/ 663876 h 664309"/>
                <a:gd name="connsiteX1" fmla="*/ 318540 w 351336"/>
                <a:gd name="connsiteY1" fmla="*/ 449098 h 664309"/>
                <a:gd name="connsiteX2" fmla="*/ 87026 w 351336"/>
                <a:gd name="connsiteY2" fmla="*/ 1113 h 664309"/>
                <a:gd name="connsiteX3" fmla="*/ 85379 w 351336"/>
                <a:gd name="connsiteY3" fmla="*/ 0 h 664309"/>
                <a:gd name="connsiteX4" fmla="*/ 81198 w 351336"/>
                <a:gd name="connsiteY4" fmla="*/ 3484 h 664309"/>
                <a:gd name="connsiteX5" fmla="*/ 6324 w 351336"/>
                <a:gd name="connsiteY5" fmla="*/ 91260 h 664309"/>
                <a:gd name="connsiteX6" fmla="*/ 139695 w 351336"/>
                <a:gd name="connsiteY6" fmla="*/ 519788 h 664309"/>
                <a:gd name="connsiteX7" fmla="*/ 144598 w 351336"/>
                <a:gd name="connsiteY7" fmla="*/ 526344 h 664309"/>
                <a:gd name="connsiteX8" fmla="*/ 349354 w 351336"/>
                <a:gd name="connsiteY8" fmla="*/ 664167 h 664309"/>
                <a:gd name="connsiteX9" fmla="*/ 350395 w 351336"/>
                <a:gd name="connsiteY9" fmla="*/ 664309 h 664309"/>
                <a:gd name="connsiteX10" fmla="*/ 351336 w 351336"/>
                <a:gd name="connsiteY10" fmla="*/ 663876 h 664309"/>
                <a:gd name="connsiteX0" fmla="*/ 350395 w 350395"/>
                <a:gd name="connsiteY0" fmla="*/ 664309 h 664309"/>
                <a:gd name="connsiteX1" fmla="*/ 318540 w 350395"/>
                <a:gd name="connsiteY1" fmla="*/ 449098 h 664309"/>
                <a:gd name="connsiteX2" fmla="*/ 87026 w 350395"/>
                <a:gd name="connsiteY2" fmla="*/ 1113 h 664309"/>
                <a:gd name="connsiteX3" fmla="*/ 85379 w 350395"/>
                <a:gd name="connsiteY3" fmla="*/ 0 h 664309"/>
                <a:gd name="connsiteX4" fmla="*/ 81198 w 350395"/>
                <a:gd name="connsiteY4" fmla="*/ 3484 h 664309"/>
                <a:gd name="connsiteX5" fmla="*/ 6324 w 350395"/>
                <a:gd name="connsiteY5" fmla="*/ 91260 h 664309"/>
                <a:gd name="connsiteX6" fmla="*/ 139695 w 350395"/>
                <a:gd name="connsiteY6" fmla="*/ 519788 h 664309"/>
                <a:gd name="connsiteX7" fmla="*/ 144598 w 350395"/>
                <a:gd name="connsiteY7" fmla="*/ 526344 h 664309"/>
                <a:gd name="connsiteX8" fmla="*/ 349354 w 350395"/>
                <a:gd name="connsiteY8" fmla="*/ 664167 h 664309"/>
                <a:gd name="connsiteX9" fmla="*/ 350395 w 350395"/>
                <a:gd name="connsiteY9" fmla="*/ 664309 h 664309"/>
                <a:gd name="connsiteX0" fmla="*/ 349354 w 349354"/>
                <a:gd name="connsiteY0" fmla="*/ 664167 h 664167"/>
                <a:gd name="connsiteX1" fmla="*/ 318540 w 349354"/>
                <a:gd name="connsiteY1" fmla="*/ 449098 h 664167"/>
                <a:gd name="connsiteX2" fmla="*/ 87026 w 349354"/>
                <a:gd name="connsiteY2" fmla="*/ 1113 h 664167"/>
                <a:gd name="connsiteX3" fmla="*/ 85379 w 349354"/>
                <a:gd name="connsiteY3" fmla="*/ 0 h 664167"/>
                <a:gd name="connsiteX4" fmla="*/ 81198 w 349354"/>
                <a:gd name="connsiteY4" fmla="*/ 3484 h 664167"/>
                <a:gd name="connsiteX5" fmla="*/ 6324 w 349354"/>
                <a:gd name="connsiteY5" fmla="*/ 91260 h 664167"/>
                <a:gd name="connsiteX6" fmla="*/ 139695 w 349354"/>
                <a:gd name="connsiteY6" fmla="*/ 519788 h 664167"/>
                <a:gd name="connsiteX7" fmla="*/ 144598 w 349354"/>
                <a:gd name="connsiteY7" fmla="*/ 526344 h 664167"/>
                <a:gd name="connsiteX8" fmla="*/ 349354 w 349354"/>
                <a:gd name="connsiteY8" fmla="*/ 664167 h 664167"/>
                <a:gd name="connsiteX0" fmla="*/ 144598 w 318970"/>
                <a:gd name="connsiteY0" fmla="*/ 526344 h 526344"/>
                <a:gd name="connsiteX1" fmla="*/ 318540 w 318970"/>
                <a:gd name="connsiteY1" fmla="*/ 449098 h 526344"/>
                <a:gd name="connsiteX2" fmla="*/ 87026 w 318970"/>
                <a:gd name="connsiteY2" fmla="*/ 1113 h 526344"/>
                <a:gd name="connsiteX3" fmla="*/ 85379 w 318970"/>
                <a:gd name="connsiteY3" fmla="*/ 0 h 526344"/>
                <a:gd name="connsiteX4" fmla="*/ 81198 w 318970"/>
                <a:gd name="connsiteY4" fmla="*/ 3484 h 526344"/>
                <a:gd name="connsiteX5" fmla="*/ 6324 w 318970"/>
                <a:gd name="connsiteY5" fmla="*/ 91260 h 526344"/>
                <a:gd name="connsiteX6" fmla="*/ 139695 w 318970"/>
                <a:gd name="connsiteY6" fmla="*/ 519788 h 526344"/>
                <a:gd name="connsiteX7" fmla="*/ 144598 w 318970"/>
                <a:gd name="connsiteY7" fmla="*/ 526344 h 526344"/>
                <a:gd name="connsiteX0" fmla="*/ 144598 w 318540"/>
                <a:gd name="connsiteY0" fmla="*/ 526344 h 526344"/>
                <a:gd name="connsiteX1" fmla="*/ 318540 w 318540"/>
                <a:gd name="connsiteY1" fmla="*/ 449098 h 526344"/>
                <a:gd name="connsiteX2" fmla="*/ 87026 w 318540"/>
                <a:gd name="connsiteY2" fmla="*/ 1113 h 526344"/>
                <a:gd name="connsiteX3" fmla="*/ 85379 w 318540"/>
                <a:gd name="connsiteY3" fmla="*/ 0 h 526344"/>
                <a:gd name="connsiteX4" fmla="*/ 81198 w 318540"/>
                <a:gd name="connsiteY4" fmla="*/ 3484 h 526344"/>
                <a:gd name="connsiteX5" fmla="*/ 6324 w 318540"/>
                <a:gd name="connsiteY5" fmla="*/ 91260 h 526344"/>
                <a:gd name="connsiteX6" fmla="*/ 139695 w 318540"/>
                <a:gd name="connsiteY6" fmla="*/ 519788 h 526344"/>
                <a:gd name="connsiteX7" fmla="*/ 144598 w 318540"/>
                <a:gd name="connsiteY7" fmla="*/ 526344 h 526344"/>
                <a:gd name="connsiteX0" fmla="*/ 144598 w 318540"/>
                <a:gd name="connsiteY0" fmla="*/ 526344 h 526344"/>
                <a:gd name="connsiteX1" fmla="*/ 318540 w 318540"/>
                <a:gd name="connsiteY1" fmla="*/ 449098 h 526344"/>
                <a:gd name="connsiteX2" fmla="*/ 87026 w 318540"/>
                <a:gd name="connsiteY2" fmla="*/ 1113 h 526344"/>
                <a:gd name="connsiteX3" fmla="*/ 85379 w 318540"/>
                <a:gd name="connsiteY3" fmla="*/ 0 h 526344"/>
                <a:gd name="connsiteX4" fmla="*/ 81198 w 318540"/>
                <a:gd name="connsiteY4" fmla="*/ 3484 h 526344"/>
                <a:gd name="connsiteX5" fmla="*/ 6324 w 318540"/>
                <a:gd name="connsiteY5" fmla="*/ 91260 h 526344"/>
                <a:gd name="connsiteX6" fmla="*/ 139695 w 318540"/>
                <a:gd name="connsiteY6" fmla="*/ 519788 h 526344"/>
                <a:gd name="connsiteX7" fmla="*/ 144598 w 318540"/>
                <a:gd name="connsiteY7" fmla="*/ 526344 h 526344"/>
                <a:gd name="connsiteX0" fmla="*/ 144598 w 299803"/>
                <a:gd name="connsiteY0" fmla="*/ 526344 h 526344"/>
                <a:gd name="connsiteX1" fmla="*/ 299803 w 299803"/>
                <a:gd name="connsiteY1" fmla="*/ 456593 h 526344"/>
                <a:gd name="connsiteX2" fmla="*/ 87026 w 299803"/>
                <a:gd name="connsiteY2" fmla="*/ 1113 h 526344"/>
                <a:gd name="connsiteX3" fmla="*/ 85379 w 299803"/>
                <a:gd name="connsiteY3" fmla="*/ 0 h 526344"/>
                <a:gd name="connsiteX4" fmla="*/ 81198 w 299803"/>
                <a:gd name="connsiteY4" fmla="*/ 3484 h 526344"/>
                <a:gd name="connsiteX5" fmla="*/ 6324 w 299803"/>
                <a:gd name="connsiteY5" fmla="*/ 91260 h 526344"/>
                <a:gd name="connsiteX6" fmla="*/ 139695 w 299803"/>
                <a:gd name="connsiteY6" fmla="*/ 519788 h 526344"/>
                <a:gd name="connsiteX7" fmla="*/ 144598 w 299803"/>
                <a:gd name="connsiteY7" fmla="*/ 526344 h 52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803" h="526344">
                  <a:moveTo>
                    <a:pt x="144598" y="526344"/>
                  </a:moveTo>
                  <a:cubicBezTo>
                    <a:pt x="174406" y="514562"/>
                    <a:pt x="213145" y="496004"/>
                    <a:pt x="299803" y="456593"/>
                  </a:cubicBezTo>
                  <a:cubicBezTo>
                    <a:pt x="236355" y="242223"/>
                    <a:pt x="163683" y="53383"/>
                    <a:pt x="87026" y="1113"/>
                  </a:cubicBezTo>
                  <a:lnTo>
                    <a:pt x="85379" y="0"/>
                  </a:lnTo>
                  <a:lnTo>
                    <a:pt x="81198" y="3484"/>
                  </a:lnTo>
                  <a:cubicBezTo>
                    <a:pt x="43586" y="19013"/>
                    <a:pt x="15729" y="51671"/>
                    <a:pt x="6324" y="91260"/>
                  </a:cubicBezTo>
                  <a:cubicBezTo>
                    <a:pt x="-32340" y="237563"/>
                    <a:pt x="118030" y="490924"/>
                    <a:pt x="139695" y="519788"/>
                  </a:cubicBezTo>
                  <a:lnTo>
                    <a:pt x="144598" y="526344"/>
                  </a:lnTo>
                  <a:close/>
                </a:path>
              </a:pathLst>
            </a:custGeom>
            <a:solidFill>
              <a:srgbClr val="E6F5FF"/>
            </a:solidFill>
            <a:ln w="12700"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B4C4D9A3-2797-81F8-96CD-BE533457A78A}"/>
                </a:ext>
              </a:extLst>
            </p:cNvPr>
            <p:cNvSpPr/>
            <p:nvPr/>
          </p:nvSpPr>
          <p:spPr>
            <a:xfrm>
              <a:off x="4757466" y="3436932"/>
              <a:ext cx="83059" cy="452891"/>
            </a:xfrm>
            <a:custGeom>
              <a:avLst/>
              <a:gdLst>
                <a:gd name="connsiteX0" fmla="*/ 0 w 83059"/>
                <a:gd name="connsiteY0" fmla="*/ -100 h 452891"/>
                <a:gd name="connsiteX1" fmla="*/ 35322 w 83059"/>
                <a:gd name="connsiteY1" fmla="*/ 11997 h 452891"/>
                <a:gd name="connsiteX2" fmla="*/ 73093 w 83059"/>
                <a:gd name="connsiteY2" fmla="*/ 100043 h 452891"/>
                <a:gd name="connsiteX3" fmla="*/ 48605 w 83059"/>
                <a:gd name="connsiteY3" fmla="*/ 167144 h 452891"/>
                <a:gd name="connsiteX4" fmla="*/ 83059 w 83059"/>
                <a:gd name="connsiteY4" fmla="*/ 205009 h 452891"/>
                <a:gd name="connsiteX5" fmla="*/ 24853 w 83059"/>
                <a:gd name="connsiteY5" fmla="*/ 452791 h 45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59" h="452891">
                  <a:moveTo>
                    <a:pt x="0" y="-100"/>
                  </a:moveTo>
                  <a:cubicBezTo>
                    <a:pt x="12012" y="3199"/>
                    <a:pt x="23809" y="7239"/>
                    <a:pt x="35322" y="11997"/>
                  </a:cubicBezTo>
                  <a:lnTo>
                    <a:pt x="73093" y="100043"/>
                  </a:lnTo>
                  <a:lnTo>
                    <a:pt x="48605" y="167144"/>
                  </a:lnTo>
                  <a:lnTo>
                    <a:pt x="83059" y="205009"/>
                  </a:lnTo>
                  <a:lnTo>
                    <a:pt x="24853" y="452791"/>
                  </a:lnTo>
                  <a:close/>
                </a:path>
              </a:pathLst>
            </a:custGeom>
            <a:solidFill>
              <a:srgbClr val="D2E3F3"/>
            </a:solidFill>
            <a:ln w="12700" cap="flat">
              <a:noFill/>
              <a:prstDash val="solid"/>
              <a:miter/>
            </a:ln>
          </p:spPr>
          <p:txBody>
            <a:bodyPr rtlCol="0" anchor="ctr"/>
            <a:lstStyle/>
            <a:p>
              <a:endParaRPr lang="nl-NL"/>
            </a:p>
          </p:txBody>
        </p:sp>
      </p:grpSp>
    </p:spTree>
    <p:extLst>
      <p:ext uri="{BB962C8B-B14F-4D97-AF65-F5344CB8AC3E}">
        <p14:creationId xmlns:p14="http://schemas.microsoft.com/office/powerpoint/2010/main" val="1297146051"/>
      </p:ext>
    </p:extLst>
  </p:cSld>
  <p:clrMapOvr>
    <a:masterClrMapping/>
  </p:clrMapOvr>
  <p:transition spd="slow">
    <p:push dir="u"/>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C57B98-FEF4-40F0-0CF6-41521659C3E4}"/>
            </a:ext>
          </a:extLst>
        </p:cNvPr>
        <p:cNvGrpSpPr/>
        <p:nvPr/>
      </p:nvGrpSpPr>
      <p:grpSpPr>
        <a:xfrm>
          <a:off x="0" y="0"/>
          <a:ext cx="0" cy="0"/>
          <a:chOff x="0" y="0"/>
          <a:chExt cx="0" cy="0"/>
        </a:xfrm>
      </p:grpSpPr>
      <p:grpSp>
        <p:nvGrpSpPr>
          <p:cNvPr id="569" name="Groep 568">
            <a:extLst>
              <a:ext uri="{FF2B5EF4-FFF2-40B4-BE49-F238E27FC236}">
                <a16:creationId xmlns:a16="http://schemas.microsoft.com/office/drawing/2014/main" id="{249B7144-C872-DC93-763E-8890CC25FAAB}"/>
              </a:ext>
            </a:extLst>
          </p:cNvPr>
          <p:cNvGrpSpPr/>
          <p:nvPr/>
        </p:nvGrpSpPr>
        <p:grpSpPr>
          <a:xfrm>
            <a:off x="9837700" y="-640793"/>
            <a:ext cx="567425" cy="567421"/>
            <a:chOff x="3060262" y="4174101"/>
            <a:chExt cx="929543" cy="929536"/>
          </a:xfrm>
        </p:grpSpPr>
        <p:sp>
          <p:nvSpPr>
            <p:cNvPr id="570" name="Vrije vorm 569">
              <a:extLst>
                <a:ext uri="{FF2B5EF4-FFF2-40B4-BE49-F238E27FC236}">
                  <a16:creationId xmlns:a16="http://schemas.microsoft.com/office/drawing/2014/main" id="{FCF591F6-EB0A-D3D8-938E-0169B09EC014}"/>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71" name="Vrije vorm 570">
              <a:extLst>
                <a:ext uri="{FF2B5EF4-FFF2-40B4-BE49-F238E27FC236}">
                  <a16:creationId xmlns:a16="http://schemas.microsoft.com/office/drawing/2014/main" id="{F2186EF1-2C99-02AA-F190-83BF4FF298A9}"/>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572" name="Vrije vorm 571">
              <a:extLst>
                <a:ext uri="{FF2B5EF4-FFF2-40B4-BE49-F238E27FC236}">
                  <a16:creationId xmlns:a16="http://schemas.microsoft.com/office/drawing/2014/main" id="{016C8A52-B03F-B530-9180-E2E8BEAA52A8}"/>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573" name="Vrije vorm 572">
              <a:extLst>
                <a:ext uri="{FF2B5EF4-FFF2-40B4-BE49-F238E27FC236}">
                  <a16:creationId xmlns:a16="http://schemas.microsoft.com/office/drawing/2014/main" id="{519D0DFC-12A6-A4BF-10E7-A019F37C337C}"/>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574" name="Vrije vorm 573">
              <a:extLst>
                <a:ext uri="{FF2B5EF4-FFF2-40B4-BE49-F238E27FC236}">
                  <a16:creationId xmlns:a16="http://schemas.microsoft.com/office/drawing/2014/main" id="{4ED07F21-074D-1909-D812-BABD7CE385D6}"/>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469" name="Groep 468">
            <a:extLst>
              <a:ext uri="{FF2B5EF4-FFF2-40B4-BE49-F238E27FC236}">
                <a16:creationId xmlns:a16="http://schemas.microsoft.com/office/drawing/2014/main" id="{26B7D9C0-219B-2772-E457-AACCA6B65380}"/>
              </a:ext>
            </a:extLst>
          </p:cNvPr>
          <p:cNvGrpSpPr/>
          <p:nvPr/>
        </p:nvGrpSpPr>
        <p:grpSpPr>
          <a:xfrm>
            <a:off x="14139639" y="4444162"/>
            <a:ext cx="567425" cy="567421"/>
            <a:chOff x="3060262" y="4174101"/>
            <a:chExt cx="929543" cy="929536"/>
          </a:xfrm>
        </p:grpSpPr>
        <p:sp>
          <p:nvSpPr>
            <p:cNvPr id="470" name="Vrije vorm 469">
              <a:extLst>
                <a:ext uri="{FF2B5EF4-FFF2-40B4-BE49-F238E27FC236}">
                  <a16:creationId xmlns:a16="http://schemas.microsoft.com/office/drawing/2014/main" id="{E58C9C19-AFB2-3877-8C98-3B10854C7F9B}"/>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71" name="Vrije vorm 470">
              <a:extLst>
                <a:ext uri="{FF2B5EF4-FFF2-40B4-BE49-F238E27FC236}">
                  <a16:creationId xmlns:a16="http://schemas.microsoft.com/office/drawing/2014/main" id="{2EAB29B0-58E7-9789-35DF-FA69535CB012}"/>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472" name="Vrije vorm 471">
              <a:extLst>
                <a:ext uri="{FF2B5EF4-FFF2-40B4-BE49-F238E27FC236}">
                  <a16:creationId xmlns:a16="http://schemas.microsoft.com/office/drawing/2014/main" id="{CC494FF0-3520-BA4B-8442-13F1C175E6A1}"/>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473" name="Vrije vorm 472">
              <a:extLst>
                <a:ext uri="{FF2B5EF4-FFF2-40B4-BE49-F238E27FC236}">
                  <a16:creationId xmlns:a16="http://schemas.microsoft.com/office/drawing/2014/main" id="{DE8392CE-4F3D-FDD3-E436-97ADBCCB21F1}"/>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474" name="Vrije vorm 473">
              <a:extLst>
                <a:ext uri="{FF2B5EF4-FFF2-40B4-BE49-F238E27FC236}">
                  <a16:creationId xmlns:a16="http://schemas.microsoft.com/office/drawing/2014/main" id="{3344D56F-1EB4-2628-E287-F3DD73E84AEE}"/>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513" name="Groep 512">
            <a:extLst>
              <a:ext uri="{FF2B5EF4-FFF2-40B4-BE49-F238E27FC236}">
                <a16:creationId xmlns:a16="http://schemas.microsoft.com/office/drawing/2014/main" id="{27599FEB-BD6C-FAAE-BB2F-752D8A420AA5}"/>
              </a:ext>
            </a:extLst>
          </p:cNvPr>
          <p:cNvGrpSpPr/>
          <p:nvPr/>
        </p:nvGrpSpPr>
        <p:grpSpPr>
          <a:xfrm>
            <a:off x="3661934" y="7645402"/>
            <a:ext cx="567425" cy="567421"/>
            <a:chOff x="7168820" y="1871021"/>
            <a:chExt cx="567425" cy="567421"/>
          </a:xfrm>
        </p:grpSpPr>
        <p:sp>
          <p:nvSpPr>
            <p:cNvPr id="514" name="Vrije vorm 513">
              <a:extLst>
                <a:ext uri="{FF2B5EF4-FFF2-40B4-BE49-F238E27FC236}">
                  <a16:creationId xmlns:a16="http://schemas.microsoft.com/office/drawing/2014/main" id="{206FB038-3392-2DAC-3970-CBA25DDF0E3C}"/>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15" name="Groep 514">
              <a:extLst>
                <a:ext uri="{FF2B5EF4-FFF2-40B4-BE49-F238E27FC236}">
                  <a16:creationId xmlns:a16="http://schemas.microsoft.com/office/drawing/2014/main" id="{57FA10EC-A208-CBCD-3C3F-22E68E69DA82}"/>
                </a:ext>
              </a:extLst>
            </p:cNvPr>
            <p:cNvGrpSpPr/>
            <p:nvPr/>
          </p:nvGrpSpPr>
          <p:grpSpPr>
            <a:xfrm>
              <a:off x="7168820" y="1871021"/>
              <a:ext cx="567425" cy="567421"/>
              <a:chOff x="5844689" y="4174100"/>
              <a:chExt cx="929543" cy="929536"/>
            </a:xfrm>
          </p:grpSpPr>
          <p:sp>
            <p:nvSpPr>
              <p:cNvPr id="516" name="Vrije vorm 515">
                <a:extLst>
                  <a:ext uri="{FF2B5EF4-FFF2-40B4-BE49-F238E27FC236}">
                    <a16:creationId xmlns:a16="http://schemas.microsoft.com/office/drawing/2014/main" id="{B93EA4E7-8032-EBFB-ED7B-BEB9EB8F5F4A}"/>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17" name="Vrije vorm 516">
                <a:extLst>
                  <a:ext uri="{FF2B5EF4-FFF2-40B4-BE49-F238E27FC236}">
                    <a16:creationId xmlns:a16="http://schemas.microsoft.com/office/drawing/2014/main" id="{7A1A4462-A322-5AA3-900D-743EAF394C87}"/>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18" name="Vrije vorm 517">
                <a:extLst>
                  <a:ext uri="{FF2B5EF4-FFF2-40B4-BE49-F238E27FC236}">
                    <a16:creationId xmlns:a16="http://schemas.microsoft.com/office/drawing/2014/main" id="{A573CC5F-AAD5-8AE8-D14E-D303FED10FDD}"/>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19" name="Vrije vorm 518">
                <a:extLst>
                  <a:ext uri="{FF2B5EF4-FFF2-40B4-BE49-F238E27FC236}">
                    <a16:creationId xmlns:a16="http://schemas.microsoft.com/office/drawing/2014/main" id="{76592A69-CD56-A127-5509-BCE282704F93}"/>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20" name="Vrije vorm 519">
                <a:extLst>
                  <a:ext uri="{FF2B5EF4-FFF2-40B4-BE49-F238E27FC236}">
                    <a16:creationId xmlns:a16="http://schemas.microsoft.com/office/drawing/2014/main" id="{C7DB5144-802A-E57A-4A3D-B10D64085B73}"/>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21" name="Vrije vorm 520">
                <a:extLst>
                  <a:ext uri="{FF2B5EF4-FFF2-40B4-BE49-F238E27FC236}">
                    <a16:creationId xmlns:a16="http://schemas.microsoft.com/office/drawing/2014/main" id="{1E25B5C7-2F6E-DDA1-BED3-6B28E6E9D94A}"/>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22" name="Vrije vorm 521">
                <a:extLst>
                  <a:ext uri="{FF2B5EF4-FFF2-40B4-BE49-F238E27FC236}">
                    <a16:creationId xmlns:a16="http://schemas.microsoft.com/office/drawing/2014/main" id="{ED6A83E7-FD3C-15F3-FE29-BAFF1CD5E5C3}"/>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23" name="Vrije vorm 522">
                <a:extLst>
                  <a:ext uri="{FF2B5EF4-FFF2-40B4-BE49-F238E27FC236}">
                    <a16:creationId xmlns:a16="http://schemas.microsoft.com/office/drawing/2014/main" id="{114ADE32-020E-2E73-12A6-306EA6B5017B}"/>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24" name="Vrije vorm 523">
                <a:extLst>
                  <a:ext uri="{FF2B5EF4-FFF2-40B4-BE49-F238E27FC236}">
                    <a16:creationId xmlns:a16="http://schemas.microsoft.com/office/drawing/2014/main" id="{4EAB4ADB-F66A-9EBB-1215-96C736D6772D}"/>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nvGrpSpPr>
          <p:cNvPr id="525" name="Groep 524">
            <a:extLst>
              <a:ext uri="{FF2B5EF4-FFF2-40B4-BE49-F238E27FC236}">
                <a16:creationId xmlns:a16="http://schemas.microsoft.com/office/drawing/2014/main" id="{88539700-86B6-AB8D-CED0-D20469FC8E0C}"/>
              </a:ext>
            </a:extLst>
          </p:cNvPr>
          <p:cNvGrpSpPr/>
          <p:nvPr/>
        </p:nvGrpSpPr>
        <p:grpSpPr>
          <a:xfrm>
            <a:off x="8191691" y="8771605"/>
            <a:ext cx="567425" cy="567421"/>
            <a:chOff x="7168820" y="1871021"/>
            <a:chExt cx="567425" cy="567421"/>
          </a:xfrm>
        </p:grpSpPr>
        <p:sp>
          <p:nvSpPr>
            <p:cNvPr id="526" name="Vrije vorm 525">
              <a:extLst>
                <a:ext uri="{FF2B5EF4-FFF2-40B4-BE49-F238E27FC236}">
                  <a16:creationId xmlns:a16="http://schemas.microsoft.com/office/drawing/2014/main" id="{160231F9-A1E1-5DAD-049D-4911E34FB200}"/>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27" name="Groep 526">
              <a:extLst>
                <a:ext uri="{FF2B5EF4-FFF2-40B4-BE49-F238E27FC236}">
                  <a16:creationId xmlns:a16="http://schemas.microsoft.com/office/drawing/2014/main" id="{87F2CF13-E731-D318-518B-21C419E7A1F9}"/>
                </a:ext>
              </a:extLst>
            </p:cNvPr>
            <p:cNvGrpSpPr/>
            <p:nvPr/>
          </p:nvGrpSpPr>
          <p:grpSpPr>
            <a:xfrm>
              <a:off x="7168820" y="1871021"/>
              <a:ext cx="567425" cy="567421"/>
              <a:chOff x="5844689" y="4174100"/>
              <a:chExt cx="929543" cy="929536"/>
            </a:xfrm>
          </p:grpSpPr>
          <p:sp>
            <p:nvSpPr>
              <p:cNvPr id="528" name="Vrije vorm 527">
                <a:extLst>
                  <a:ext uri="{FF2B5EF4-FFF2-40B4-BE49-F238E27FC236}">
                    <a16:creationId xmlns:a16="http://schemas.microsoft.com/office/drawing/2014/main" id="{0849D799-791A-58A6-AC27-9443A09EBB67}"/>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29" name="Vrije vorm 528">
                <a:extLst>
                  <a:ext uri="{FF2B5EF4-FFF2-40B4-BE49-F238E27FC236}">
                    <a16:creationId xmlns:a16="http://schemas.microsoft.com/office/drawing/2014/main" id="{A00F2F60-8CC1-78D5-0FA1-06D2CA876438}"/>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30" name="Vrije vorm 529">
                <a:extLst>
                  <a:ext uri="{FF2B5EF4-FFF2-40B4-BE49-F238E27FC236}">
                    <a16:creationId xmlns:a16="http://schemas.microsoft.com/office/drawing/2014/main" id="{DB9E278E-843A-11C2-F347-8F404E823F2D}"/>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31" name="Vrije vorm 530">
                <a:extLst>
                  <a:ext uri="{FF2B5EF4-FFF2-40B4-BE49-F238E27FC236}">
                    <a16:creationId xmlns:a16="http://schemas.microsoft.com/office/drawing/2014/main" id="{57458174-3515-99BE-6348-40C26890FE7E}"/>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32" name="Vrije vorm 531">
                <a:extLst>
                  <a:ext uri="{FF2B5EF4-FFF2-40B4-BE49-F238E27FC236}">
                    <a16:creationId xmlns:a16="http://schemas.microsoft.com/office/drawing/2014/main" id="{7169897E-3359-DDA2-6A60-D00104872A09}"/>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33" name="Vrije vorm 532">
                <a:extLst>
                  <a:ext uri="{FF2B5EF4-FFF2-40B4-BE49-F238E27FC236}">
                    <a16:creationId xmlns:a16="http://schemas.microsoft.com/office/drawing/2014/main" id="{DF88B10D-D754-AD05-9CC4-C731568C119E}"/>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34" name="Vrije vorm 533">
                <a:extLst>
                  <a:ext uri="{FF2B5EF4-FFF2-40B4-BE49-F238E27FC236}">
                    <a16:creationId xmlns:a16="http://schemas.microsoft.com/office/drawing/2014/main" id="{9AFAE4CC-1155-5F6E-716C-FFD5A75FB23B}"/>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35" name="Vrije vorm 534">
                <a:extLst>
                  <a:ext uri="{FF2B5EF4-FFF2-40B4-BE49-F238E27FC236}">
                    <a16:creationId xmlns:a16="http://schemas.microsoft.com/office/drawing/2014/main" id="{647A19EF-AFA1-6FBF-F7B8-20C969C9E0FE}"/>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36" name="Vrije vorm 535">
                <a:extLst>
                  <a:ext uri="{FF2B5EF4-FFF2-40B4-BE49-F238E27FC236}">
                    <a16:creationId xmlns:a16="http://schemas.microsoft.com/office/drawing/2014/main" id="{6BFC0406-7B10-5303-5896-7959300AF9D0}"/>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nvGrpSpPr>
          <p:cNvPr id="455" name="Groep 454">
            <a:extLst>
              <a:ext uri="{FF2B5EF4-FFF2-40B4-BE49-F238E27FC236}">
                <a16:creationId xmlns:a16="http://schemas.microsoft.com/office/drawing/2014/main" id="{F3443DF7-58EA-9791-7D34-8F04B85650F9}"/>
              </a:ext>
            </a:extLst>
          </p:cNvPr>
          <p:cNvGrpSpPr/>
          <p:nvPr/>
        </p:nvGrpSpPr>
        <p:grpSpPr>
          <a:xfrm>
            <a:off x="7754459" y="-1317022"/>
            <a:ext cx="567425" cy="567421"/>
            <a:chOff x="5844689" y="4174100"/>
            <a:chExt cx="929543" cy="929536"/>
          </a:xfrm>
        </p:grpSpPr>
        <p:sp>
          <p:nvSpPr>
            <p:cNvPr id="456" name="Vrije vorm 455">
              <a:extLst>
                <a:ext uri="{FF2B5EF4-FFF2-40B4-BE49-F238E27FC236}">
                  <a16:creationId xmlns:a16="http://schemas.microsoft.com/office/drawing/2014/main" id="{6AB19539-8E42-916E-374A-CE33CF74F39F}"/>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57" name="Vrije vorm 456">
              <a:extLst>
                <a:ext uri="{FF2B5EF4-FFF2-40B4-BE49-F238E27FC236}">
                  <a16:creationId xmlns:a16="http://schemas.microsoft.com/office/drawing/2014/main" id="{888BA3DB-2509-339A-2421-89E9C5AAD620}"/>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458" name="Vrije vorm 457">
              <a:extLst>
                <a:ext uri="{FF2B5EF4-FFF2-40B4-BE49-F238E27FC236}">
                  <a16:creationId xmlns:a16="http://schemas.microsoft.com/office/drawing/2014/main" id="{42EDB2D1-A455-A30C-1F01-5F25C7D13E33}"/>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459" name="Vrije vorm 458">
              <a:extLst>
                <a:ext uri="{FF2B5EF4-FFF2-40B4-BE49-F238E27FC236}">
                  <a16:creationId xmlns:a16="http://schemas.microsoft.com/office/drawing/2014/main" id="{69119137-9512-C7D5-F3D2-5BA4810755CB}"/>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460" name="Vrije vorm 459">
              <a:extLst>
                <a:ext uri="{FF2B5EF4-FFF2-40B4-BE49-F238E27FC236}">
                  <a16:creationId xmlns:a16="http://schemas.microsoft.com/office/drawing/2014/main" id="{C9250860-46D2-A143-11A0-82830E17358D}"/>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461" name="Vrije vorm 460">
              <a:extLst>
                <a:ext uri="{FF2B5EF4-FFF2-40B4-BE49-F238E27FC236}">
                  <a16:creationId xmlns:a16="http://schemas.microsoft.com/office/drawing/2014/main" id="{2D67C8AC-8E4E-AFD7-C40A-8364D197C657}"/>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462" name="Vrije vorm 461">
              <a:extLst>
                <a:ext uri="{FF2B5EF4-FFF2-40B4-BE49-F238E27FC236}">
                  <a16:creationId xmlns:a16="http://schemas.microsoft.com/office/drawing/2014/main" id="{14471A13-E27E-704D-57D5-F575B5BEC9E3}"/>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463" name="Vrije vorm 462">
              <a:extLst>
                <a:ext uri="{FF2B5EF4-FFF2-40B4-BE49-F238E27FC236}">
                  <a16:creationId xmlns:a16="http://schemas.microsoft.com/office/drawing/2014/main" id="{23E75E9E-EFBA-79B4-C6FB-43C48E0FA779}"/>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464" name="Vrije vorm 463">
              <a:extLst>
                <a:ext uri="{FF2B5EF4-FFF2-40B4-BE49-F238E27FC236}">
                  <a16:creationId xmlns:a16="http://schemas.microsoft.com/office/drawing/2014/main" id="{FAE43EE8-A1BD-6159-4885-57255D0615F3}"/>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nvGrpSpPr>
          <p:cNvPr id="555" name="Groep 554">
            <a:extLst>
              <a:ext uri="{FF2B5EF4-FFF2-40B4-BE49-F238E27FC236}">
                <a16:creationId xmlns:a16="http://schemas.microsoft.com/office/drawing/2014/main" id="{C5B20820-628F-449E-9965-73B94C969E1D}"/>
              </a:ext>
            </a:extLst>
          </p:cNvPr>
          <p:cNvGrpSpPr/>
          <p:nvPr/>
        </p:nvGrpSpPr>
        <p:grpSpPr>
          <a:xfrm>
            <a:off x="10353526" y="-1585781"/>
            <a:ext cx="567425" cy="567421"/>
            <a:chOff x="7168820" y="1871021"/>
            <a:chExt cx="567425" cy="567421"/>
          </a:xfrm>
        </p:grpSpPr>
        <p:sp>
          <p:nvSpPr>
            <p:cNvPr id="556" name="Vrije vorm 555">
              <a:extLst>
                <a:ext uri="{FF2B5EF4-FFF2-40B4-BE49-F238E27FC236}">
                  <a16:creationId xmlns:a16="http://schemas.microsoft.com/office/drawing/2014/main" id="{4CF9AD2B-F758-D816-FE6A-306860B1CC6C}"/>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57" name="Groep 556">
              <a:extLst>
                <a:ext uri="{FF2B5EF4-FFF2-40B4-BE49-F238E27FC236}">
                  <a16:creationId xmlns:a16="http://schemas.microsoft.com/office/drawing/2014/main" id="{0F7FBE98-24F2-C6A1-DF99-9E85E55B01CE}"/>
                </a:ext>
              </a:extLst>
            </p:cNvPr>
            <p:cNvGrpSpPr/>
            <p:nvPr/>
          </p:nvGrpSpPr>
          <p:grpSpPr>
            <a:xfrm>
              <a:off x="7168820" y="1871021"/>
              <a:ext cx="567425" cy="567421"/>
              <a:chOff x="5844689" y="4174100"/>
              <a:chExt cx="929543" cy="929536"/>
            </a:xfrm>
          </p:grpSpPr>
          <p:sp>
            <p:nvSpPr>
              <p:cNvPr id="558" name="Vrije vorm 557">
                <a:extLst>
                  <a:ext uri="{FF2B5EF4-FFF2-40B4-BE49-F238E27FC236}">
                    <a16:creationId xmlns:a16="http://schemas.microsoft.com/office/drawing/2014/main" id="{8A0F3E47-7712-551B-2094-8B03855CFDCF}"/>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59" name="Vrije vorm 558">
                <a:extLst>
                  <a:ext uri="{FF2B5EF4-FFF2-40B4-BE49-F238E27FC236}">
                    <a16:creationId xmlns:a16="http://schemas.microsoft.com/office/drawing/2014/main" id="{8DA5946D-91DC-FBC3-90D8-FF2FCAC1B1E0}"/>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60" name="Vrije vorm 559">
                <a:extLst>
                  <a:ext uri="{FF2B5EF4-FFF2-40B4-BE49-F238E27FC236}">
                    <a16:creationId xmlns:a16="http://schemas.microsoft.com/office/drawing/2014/main" id="{9D902E56-0C67-7136-AA00-701B90ADC175}"/>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61" name="Vrije vorm 560">
                <a:extLst>
                  <a:ext uri="{FF2B5EF4-FFF2-40B4-BE49-F238E27FC236}">
                    <a16:creationId xmlns:a16="http://schemas.microsoft.com/office/drawing/2014/main" id="{6C099F40-B077-1781-F566-61E9DEF741D4}"/>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62" name="Vrije vorm 561">
                <a:extLst>
                  <a:ext uri="{FF2B5EF4-FFF2-40B4-BE49-F238E27FC236}">
                    <a16:creationId xmlns:a16="http://schemas.microsoft.com/office/drawing/2014/main" id="{952D0677-BCE1-94C7-4549-B3577292822F}"/>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63" name="Vrije vorm 562">
                <a:extLst>
                  <a:ext uri="{FF2B5EF4-FFF2-40B4-BE49-F238E27FC236}">
                    <a16:creationId xmlns:a16="http://schemas.microsoft.com/office/drawing/2014/main" id="{B36DF7D6-11CF-FBED-557C-CD7A394C8A5D}"/>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64" name="Vrije vorm 563">
                <a:extLst>
                  <a:ext uri="{FF2B5EF4-FFF2-40B4-BE49-F238E27FC236}">
                    <a16:creationId xmlns:a16="http://schemas.microsoft.com/office/drawing/2014/main" id="{0BAE5A3A-13E0-4B31-87DD-4D26D3E20370}"/>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65" name="Vrije vorm 564">
                <a:extLst>
                  <a:ext uri="{FF2B5EF4-FFF2-40B4-BE49-F238E27FC236}">
                    <a16:creationId xmlns:a16="http://schemas.microsoft.com/office/drawing/2014/main" id="{2695D46E-2D69-A885-8B15-5A519FF833A8}"/>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66" name="Vrije vorm 565">
                <a:extLst>
                  <a:ext uri="{FF2B5EF4-FFF2-40B4-BE49-F238E27FC236}">
                    <a16:creationId xmlns:a16="http://schemas.microsoft.com/office/drawing/2014/main" id="{6CF41B07-1D3D-3F35-55A8-F295CF1C23C6}"/>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nvGrpSpPr>
          <p:cNvPr id="507" name="Groep 506">
            <a:extLst>
              <a:ext uri="{FF2B5EF4-FFF2-40B4-BE49-F238E27FC236}">
                <a16:creationId xmlns:a16="http://schemas.microsoft.com/office/drawing/2014/main" id="{178CECC4-8D9C-11A9-2573-BA7AD9A25E1F}"/>
              </a:ext>
            </a:extLst>
          </p:cNvPr>
          <p:cNvGrpSpPr/>
          <p:nvPr/>
        </p:nvGrpSpPr>
        <p:grpSpPr>
          <a:xfrm>
            <a:off x="4942942" y="8124901"/>
            <a:ext cx="567425" cy="567421"/>
            <a:chOff x="3060262" y="4174101"/>
            <a:chExt cx="929543" cy="929536"/>
          </a:xfrm>
        </p:grpSpPr>
        <p:sp>
          <p:nvSpPr>
            <p:cNvPr id="508" name="Vrije vorm 507">
              <a:extLst>
                <a:ext uri="{FF2B5EF4-FFF2-40B4-BE49-F238E27FC236}">
                  <a16:creationId xmlns:a16="http://schemas.microsoft.com/office/drawing/2014/main" id="{610E8194-A6C1-2727-34A5-E443A4FF7B46}"/>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09" name="Vrije vorm 508">
              <a:extLst>
                <a:ext uri="{FF2B5EF4-FFF2-40B4-BE49-F238E27FC236}">
                  <a16:creationId xmlns:a16="http://schemas.microsoft.com/office/drawing/2014/main" id="{E9E29C0D-C58B-C785-30CE-E7E15762048A}"/>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510" name="Vrije vorm 509">
              <a:extLst>
                <a:ext uri="{FF2B5EF4-FFF2-40B4-BE49-F238E27FC236}">
                  <a16:creationId xmlns:a16="http://schemas.microsoft.com/office/drawing/2014/main" id="{2A309AD6-6A11-2F1D-D786-F37E1ABBCA1C}"/>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511" name="Vrije vorm 510">
              <a:extLst>
                <a:ext uri="{FF2B5EF4-FFF2-40B4-BE49-F238E27FC236}">
                  <a16:creationId xmlns:a16="http://schemas.microsoft.com/office/drawing/2014/main" id="{017BEC04-4E73-2B7B-71B7-852B8426A2A8}"/>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512" name="Vrije vorm 511">
              <a:extLst>
                <a:ext uri="{FF2B5EF4-FFF2-40B4-BE49-F238E27FC236}">
                  <a16:creationId xmlns:a16="http://schemas.microsoft.com/office/drawing/2014/main" id="{2AA39463-165D-D0A1-333A-CA2A257D6802}"/>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sp>
        <p:nvSpPr>
          <p:cNvPr id="581" name="Afgeronde rechthoek 580">
            <a:extLst>
              <a:ext uri="{FF2B5EF4-FFF2-40B4-BE49-F238E27FC236}">
                <a16:creationId xmlns:a16="http://schemas.microsoft.com/office/drawing/2014/main" id="{AF015B56-A44A-6685-E4A6-E35373584140}"/>
              </a:ext>
            </a:extLst>
          </p:cNvPr>
          <p:cNvSpPr/>
          <p:nvPr/>
        </p:nvSpPr>
        <p:spPr>
          <a:xfrm>
            <a:off x="-4737268" y="547889"/>
            <a:ext cx="3130103" cy="417569"/>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35995" rIns="35995" rtlCol="0" anchor="ctr"/>
          <a:lstStyle/>
          <a:p>
            <a:pPr algn="ctr"/>
            <a:r>
              <a:rPr lang="nl-NL" sz="2000">
                <a:solidFill>
                  <a:schemeClr val="bg1"/>
                </a:solidFill>
              </a:rPr>
              <a:t>Huidige medicatieproces</a:t>
            </a:r>
          </a:p>
        </p:txBody>
      </p:sp>
      <p:grpSp>
        <p:nvGrpSpPr>
          <p:cNvPr id="12" name="Groep 11">
            <a:extLst>
              <a:ext uri="{FF2B5EF4-FFF2-40B4-BE49-F238E27FC236}">
                <a16:creationId xmlns:a16="http://schemas.microsoft.com/office/drawing/2014/main" id="{A651FF9D-A5B9-E388-1E11-A55E67656954}"/>
              </a:ext>
            </a:extLst>
          </p:cNvPr>
          <p:cNvGrpSpPr/>
          <p:nvPr/>
        </p:nvGrpSpPr>
        <p:grpSpPr>
          <a:xfrm>
            <a:off x="5546603" y="7929187"/>
            <a:ext cx="560832" cy="560829"/>
            <a:chOff x="5296096" y="402439"/>
            <a:chExt cx="891527" cy="891521"/>
          </a:xfrm>
        </p:grpSpPr>
        <p:grpSp>
          <p:nvGrpSpPr>
            <p:cNvPr id="13" name="Groep 12">
              <a:extLst>
                <a:ext uri="{FF2B5EF4-FFF2-40B4-BE49-F238E27FC236}">
                  <a16:creationId xmlns:a16="http://schemas.microsoft.com/office/drawing/2014/main" id="{0D91CA76-2A03-7250-5A12-CC2555867ED5}"/>
                </a:ext>
              </a:extLst>
            </p:cNvPr>
            <p:cNvGrpSpPr/>
            <p:nvPr/>
          </p:nvGrpSpPr>
          <p:grpSpPr>
            <a:xfrm>
              <a:off x="5296096" y="402439"/>
              <a:ext cx="891527" cy="891521"/>
              <a:chOff x="3060262" y="2211127"/>
              <a:chExt cx="929543" cy="929536"/>
            </a:xfrm>
          </p:grpSpPr>
          <p:sp>
            <p:nvSpPr>
              <p:cNvPr id="25" name="Vrije vorm 24">
                <a:extLst>
                  <a:ext uri="{FF2B5EF4-FFF2-40B4-BE49-F238E27FC236}">
                    <a16:creationId xmlns:a16="http://schemas.microsoft.com/office/drawing/2014/main" id="{309D6B82-5B0D-69C1-D383-099BE9A529FB}"/>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2281CCE8-A38C-02BA-7360-E54A87B14077}"/>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grpSp>
        <p:grpSp>
          <p:nvGrpSpPr>
            <p:cNvPr id="15" name="Groep 14">
              <a:extLst>
                <a:ext uri="{FF2B5EF4-FFF2-40B4-BE49-F238E27FC236}">
                  <a16:creationId xmlns:a16="http://schemas.microsoft.com/office/drawing/2014/main" id="{47ACCE3F-5C5B-9837-C4C9-467E0258F985}"/>
                </a:ext>
              </a:extLst>
            </p:cNvPr>
            <p:cNvGrpSpPr/>
            <p:nvPr/>
          </p:nvGrpSpPr>
          <p:grpSpPr>
            <a:xfrm>
              <a:off x="5504874" y="587521"/>
              <a:ext cx="473967" cy="523700"/>
              <a:chOff x="4445372" y="2402965"/>
              <a:chExt cx="494178" cy="546031"/>
            </a:xfrm>
          </p:grpSpPr>
          <p:sp>
            <p:nvSpPr>
              <p:cNvPr id="17" name="Vrije vorm 16">
                <a:extLst>
                  <a:ext uri="{FF2B5EF4-FFF2-40B4-BE49-F238E27FC236}">
                    <a16:creationId xmlns:a16="http://schemas.microsoft.com/office/drawing/2014/main" id="{75775BA5-69F8-F5B8-FEF5-0098EEC5550E}"/>
                  </a:ext>
                </a:extLst>
              </p:cNvPr>
              <p:cNvSpPr/>
              <p:nvPr/>
            </p:nvSpPr>
            <p:spPr>
              <a:xfrm>
                <a:off x="4445372" y="2402965"/>
                <a:ext cx="494178" cy="546031"/>
              </a:xfrm>
              <a:custGeom>
                <a:avLst/>
                <a:gdLst>
                  <a:gd name="connsiteX0" fmla="*/ 179200 w 365231"/>
                  <a:gd name="connsiteY0" fmla="*/ 400158 h 403554"/>
                  <a:gd name="connsiteX1" fmla="*/ 213766 w 365231"/>
                  <a:gd name="connsiteY1" fmla="*/ 390889 h 403554"/>
                  <a:gd name="connsiteX2" fmla="*/ 361837 w 365231"/>
                  <a:gd name="connsiteY2" fmla="*/ 134220 h 403554"/>
                  <a:gd name="connsiteX3" fmla="*/ 364366 w 365231"/>
                  <a:gd name="connsiteY3" fmla="*/ 115003 h 403554"/>
                  <a:gd name="connsiteX4" fmla="*/ 352576 w 365231"/>
                  <a:gd name="connsiteY4" fmla="*/ 99627 h 403554"/>
                  <a:gd name="connsiteX5" fmla="*/ 186031 w 365231"/>
                  <a:gd name="connsiteY5" fmla="*/ 3397 h 403554"/>
                  <a:gd name="connsiteX6" fmla="*/ 151466 w 365231"/>
                  <a:gd name="connsiteY6" fmla="*/ 12666 h 403554"/>
                  <a:gd name="connsiteX7" fmla="*/ 3394 w 365231"/>
                  <a:gd name="connsiteY7" fmla="*/ 269335 h 403554"/>
                  <a:gd name="connsiteX8" fmla="*/ 12656 w 365231"/>
                  <a:gd name="connsiteY8" fmla="*/ 303928 h 403554"/>
                  <a:gd name="connsiteX9" fmla="*/ 179200 w 365231"/>
                  <a:gd name="connsiteY9" fmla="*/ 400158 h 40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31" h="403554">
                    <a:moveTo>
                      <a:pt x="179200" y="400158"/>
                    </a:moveTo>
                    <a:cubicBezTo>
                      <a:pt x="191303" y="407151"/>
                      <a:pt x="206779" y="403000"/>
                      <a:pt x="213766" y="390889"/>
                    </a:cubicBezTo>
                    <a:lnTo>
                      <a:pt x="361837" y="134220"/>
                    </a:lnTo>
                    <a:cubicBezTo>
                      <a:pt x="365331" y="128163"/>
                      <a:pt x="366042" y="121263"/>
                      <a:pt x="364366" y="115003"/>
                    </a:cubicBezTo>
                    <a:cubicBezTo>
                      <a:pt x="362689" y="108744"/>
                      <a:pt x="358627" y="103124"/>
                      <a:pt x="352576" y="99627"/>
                    </a:cubicBezTo>
                    <a:lnTo>
                      <a:pt x="186031" y="3397"/>
                    </a:lnTo>
                    <a:cubicBezTo>
                      <a:pt x="173928" y="-3596"/>
                      <a:pt x="158454" y="553"/>
                      <a:pt x="151466" y="12666"/>
                    </a:cubicBezTo>
                    <a:cubicBezTo>
                      <a:pt x="119217" y="68578"/>
                      <a:pt x="34485" y="215433"/>
                      <a:pt x="3394" y="269335"/>
                    </a:cubicBezTo>
                    <a:cubicBezTo>
                      <a:pt x="-3593" y="281446"/>
                      <a:pt x="554" y="296935"/>
                      <a:pt x="12656" y="303928"/>
                    </a:cubicBezTo>
                    <a:lnTo>
                      <a:pt x="179200" y="400158"/>
                    </a:lnTo>
                    <a:close/>
                  </a:path>
                </a:pathLst>
              </a:custGeom>
              <a:solidFill>
                <a:srgbClr val="DFE4E3"/>
              </a:solidFill>
              <a:ln w="7676"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C8523C4C-7858-7D31-7BB9-CE74F33EF9B0}"/>
                  </a:ext>
                </a:extLst>
              </p:cNvPr>
              <p:cNvSpPr/>
              <p:nvPr/>
            </p:nvSpPr>
            <p:spPr>
              <a:xfrm>
                <a:off x="4494357" y="2450643"/>
                <a:ext cx="356338" cy="430987"/>
              </a:xfrm>
              <a:custGeom>
                <a:avLst/>
                <a:gdLst>
                  <a:gd name="connsiteX0" fmla="*/ 175567 w 263358"/>
                  <a:gd name="connsiteY0" fmla="*/ 14550 h 318529"/>
                  <a:gd name="connsiteX1" fmla="*/ 159258 w 263358"/>
                  <a:gd name="connsiteY1" fmla="*/ 42820 h 318529"/>
                  <a:gd name="connsiteX2" fmla="*/ 138598 w 263358"/>
                  <a:gd name="connsiteY2" fmla="*/ 30882 h 318529"/>
                  <a:gd name="connsiteX3" fmla="*/ 154907 w 263358"/>
                  <a:gd name="connsiteY3" fmla="*/ 2613 h 318529"/>
                  <a:gd name="connsiteX4" fmla="*/ 175567 w 263358"/>
                  <a:gd name="connsiteY4" fmla="*/ 14550 h 318529"/>
                  <a:gd name="connsiteX5" fmla="*/ 242698 w 263358"/>
                  <a:gd name="connsiteY5" fmla="*/ 53339 h 318529"/>
                  <a:gd name="connsiteX6" fmla="*/ 226389 w 263358"/>
                  <a:gd name="connsiteY6" fmla="*/ 81609 h 318529"/>
                  <a:gd name="connsiteX7" fmla="*/ 247050 w 263358"/>
                  <a:gd name="connsiteY7" fmla="*/ 93546 h 318529"/>
                  <a:gd name="connsiteX8" fmla="*/ 263359 w 263358"/>
                  <a:gd name="connsiteY8" fmla="*/ 65276 h 318529"/>
                  <a:gd name="connsiteX9" fmla="*/ 242698 w 263358"/>
                  <a:gd name="connsiteY9" fmla="*/ 53339 h 318529"/>
                  <a:gd name="connsiteX10" fmla="*/ 122458 w 263358"/>
                  <a:gd name="connsiteY10" fmla="*/ 58858 h 318529"/>
                  <a:gd name="connsiteX11" fmla="*/ 106150 w 263358"/>
                  <a:gd name="connsiteY11" fmla="*/ 87128 h 318529"/>
                  <a:gd name="connsiteX12" fmla="*/ 126810 w 263358"/>
                  <a:gd name="connsiteY12" fmla="*/ 99066 h 318529"/>
                  <a:gd name="connsiteX13" fmla="*/ 143119 w 263358"/>
                  <a:gd name="connsiteY13" fmla="*/ 70796 h 318529"/>
                  <a:gd name="connsiteX14" fmla="*/ 122458 w 263358"/>
                  <a:gd name="connsiteY14" fmla="*/ 58858 h 318529"/>
                  <a:gd name="connsiteX15" fmla="*/ 210250 w 263358"/>
                  <a:gd name="connsiteY15" fmla="*/ 109584 h 318529"/>
                  <a:gd name="connsiteX16" fmla="*/ 193941 w 263358"/>
                  <a:gd name="connsiteY16" fmla="*/ 137854 h 318529"/>
                  <a:gd name="connsiteX17" fmla="*/ 214602 w 263358"/>
                  <a:gd name="connsiteY17" fmla="*/ 149792 h 318529"/>
                  <a:gd name="connsiteX18" fmla="*/ 230910 w 263358"/>
                  <a:gd name="connsiteY18" fmla="*/ 121522 h 318529"/>
                  <a:gd name="connsiteX19" fmla="*/ 210250 w 263358"/>
                  <a:gd name="connsiteY19" fmla="*/ 109584 h 318529"/>
                  <a:gd name="connsiteX20" fmla="*/ 90010 w 263358"/>
                  <a:gd name="connsiteY20" fmla="*/ 115104 h 318529"/>
                  <a:gd name="connsiteX21" fmla="*/ 73702 w 263358"/>
                  <a:gd name="connsiteY21" fmla="*/ 143374 h 318529"/>
                  <a:gd name="connsiteX22" fmla="*/ 94362 w 263358"/>
                  <a:gd name="connsiteY22" fmla="*/ 155312 h 318529"/>
                  <a:gd name="connsiteX23" fmla="*/ 110671 w 263358"/>
                  <a:gd name="connsiteY23" fmla="*/ 127042 h 318529"/>
                  <a:gd name="connsiteX24" fmla="*/ 90010 w 263358"/>
                  <a:gd name="connsiteY24" fmla="*/ 115104 h 318529"/>
                  <a:gd name="connsiteX25" fmla="*/ 177802 w 263358"/>
                  <a:gd name="connsiteY25" fmla="*/ 165830 h 318529"/>
                  <a:gd name="connsiteX26" fmla="*/ 161493 w 263358"/>
                  <a:gd name="connsiteY26" fmla="*/ 194100 h 318529"/>
                  <a:gd name="connsiteX27" fmla="*/ 182154 w 263358"/>
                  <a:gd name="connsiteY27" fmla="*/ 206038 h 318529"/>
                  <a:gd name="connsiteX28" fmla="*/ 198462 w 263358"/>
                  <a:gd name="connsiteY28" fmla="*/ 177768 h 318529"/>
                  <a:gd name="connsiteX29" fmla="*/ 177802 w 263358"/>
                  <a:gd name="connsiteY29" fmla="*/ 165830 h 318529"/>
                  <a:gd name="connsiteX30" fmla="*/ 57562 w 263358"/>
                  <a:gd name="connsiteY30" fmla="*/ 171350 h 318529"/>
                  <a:gd name="connsiteX31" fmla="*/ 41253 w 263358"/>
                  <a:gd name="connsiteY31" fmla="*/ 199620 h 318529"/>
                  <a:gd name="connsiteX32" fmla="*/ 61914 w 263358"/>
                  <a:gd name="connsiteY32" fmla="*/ 211558 h 318529"/>
                  <a:gd name="connsiteX33" fmla="*/ 78223 w 263358"/>
                  <a:gd name="connsiteY33" fmla="*/ 183288 h 318529"/>
                  <a:gd name="connsiteX34" fmla="*/ 57562 w 263358"/>
                  <a:gd name="connsiteY34" fmla="*/ 171350 h 318529"/>
                  <a:gd name="connsiteX35" fmla="*/ 145354 w 263358"/>
                  <a:gd name="connsiteY35" fmla="*/ 222076 h 318529"/>
                  <a:gd name="connsiteX36" fmla="*/ 129045 w 263358"/>
                  <a:gd name="connsiteY36" fmla="*/ 250346 h 318529"/>
                  <a:gd name="connsiteX37" fmla="*/ 149705 w 263358"/>
                  <a:gd name="connsiteY37" fmla="*/ 262284 h 318529"/>
                  <a:gd name="connsiteX38" fmla="*/ 166014 w 263358"/>
                  <a:gd name="connsiteY38" fmla="*/ 234014 h 318529"/>
                  <a:gd name="connsiteX39" fmla="*/ 145354 w 263358"/>
                  <a:gd name="connsiteY39" fmla="*/ 222076 h 318529"/>
                  <a:gd name="connsiteX40" fmla="*/ 25114 w 263358"/>
                  <a:gd name="connsiteY40" fmla="*/ 227596 h 318529"/>
                  <a:gd name="connsiteX41" fmla="*/ 8806 w 263358"/>
                  <a:gd name="connsiteY41" fmla="*/ 255866 h 318529"/>
                  <a:gd name="connsiteX42" fmla="*/ 29466 w 263358"/>
                  <a:gd name="connsiteY42" fmla="*/ 267803 h 318529"/>
                  <a:gd name="connsiteX43" fmla="*/ 45775 w 263358"/>
                  <a:gd name="connsiteY43" fmla="*/ 239533 h 318529"/>
                  <a:gd name="connsiteX44" fmla="*/ 25114 w 263358"/>
                  <a:gd name="connsiteY44" fmla="*/ 227596 h 318529"/>
                  <a:gd name="connsiteX45" fmla="*/ 112905 w 263358"/>
                  <a:gd name="connsiteY45" fmla="*/ 278322 h 318529"/>
                  <a:gd name="connsiteX46" fmla="*/ 96597 w 263358"/>
                  <a:gd name="connsiteY46" fmla="*/ 306592 h 318529"/>
                  <a:gd name="connsiteX47" fmla="*/ 117257 w 263358"/>
                  <a:gd name="connsiteY47" fmla="*/ 318529 h 318529"/>
                  <a:gd name="connsiteX48" fmla="*/ 133566 w 263358"/>
                  <a:gd name="connsiteY48" fmla="*/ 290260 h 318529"/>
                  <a:gd name="connsiteX49" fmla="*/ 112905 w 263358"/>
                  <a:gd name="connsiteY49" fmla="*/ 278322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75567" y="14550"/>
                    </a:moveTo>
                    <a:lnTo>
                      <a:pt x="159258" y="42820"/>
                    </a:lnTo>
                    <a:lnTo>
                      <a:pt x="138598" y="30882"/>
                    </a:lnTo>
                    <a:cubicBezTo>
                      <a:pt x="119080" y="19605"/>
                      <a:pt x="135364" y="-8679"/>
                      <a:pt x="154907" y="2613"/>
                    </a:cubicBezTo>
                    <a:lnTo>
                      <a:pt x="175567" y="14550"/>
                    </a:lnTo>
                    <a:close/>
                    <a:moveTo>
                      <a:pt x="242698" y="53339"/>
                    </a:moveTo>
                    <a:cubicBezTo>
                      <a:pt x="223155" y="42047"/>
                      <a:pt x="206871" y="70331"/>
                      <a:pt x="226389" y="81609"/>
                    </a:cubicBezTo>
                    <a:lnTo>
                      <a:pt x="247050" y="93546"/>
                    </a:lnTo>
                    <a:lnTo>
                      <a:pt x="263359" y="65276"/>
                    </a:lnTo>
                    <a:lnTo>
                      <a:pt x="242698" y="53339"/>
                    </a:lnTo>
                    <a:close/>
                    <a:moveTo>
                      <a:pt x="122458" y="58858"/>
                    </a:moveTo>
                    <a:cubicBezTo>
                      <a:pt x="102916" y="47566"/>
                      <a:pt x="86631" y="75851"/>
                      <a:pt x="106150" y="87128"/>
                    </a:cubicBezTo>
                    <a:lnTo>
                      <a:pt x="126810" y="99066"/>
                    </a:lnTo>
                    <a:lnTo>
                      <a:pt x="143119" y="70796"/>
                    </a:lnTo>
                    <a:lnTo>
                      <a:pt x="122458" y="58858"/>
                    </a:lnTo>
                    <a:close/>
                    <a:moveTo>
                      <a:pt x="210250" y="109584"/>
                    </a:moveTo>
                    <a:cubicBezTo>
                      <a:pt x="190707" y="98293"/>
                      <a:pt x="174423" y="126577"/>
                      <a:pt x="193941" y="137854"/>
                    </a:cubicBezTo>
                    <a:lnTo>
                      <a:pt x="214602" y="149792"/>
                    </a:lnTo>
                    <a:lnTo>
                      <a:pt x="230910" y="121522"/>
                    </a:lnTo>
                    <a:lnTo>
                      <a:pt x="210250" y="109584"/>
                    </a:lnTo>
                    <a:close/>
                    <a:moveTo>
                      <a:pt x="90010" y="115104"/>
                    </a:moveTo>
                    <a:cubicBezTo>
                      <a:pt x="70468" y="103812"/>
                      <a:pt x="54184" y="132096"/>
                      <a:pt x="73702" y="143374"/>
                    </a:cubicBezTo>
                    <a:lnTo>
                      <a:pt x="94362" y="155312"/>
                    </a:lnTo>
                    <a:lnTo>
                      <a:pt x="110671" y="127042"/>
                    </a:lnTo>
                    <a:lnTo>
                      <a:pt x="90010" y="115104"/>
                    </a:lnTo>
                    <a:close/>
                    <a:moveTo>
                      <a:pt x="177802" y="165830"/>
                    </a:moveTo>
                    <a:cubicBezTo>
                      <a:pt x="158259" y="154538"/>
                      <a:pt x="141975" y="182822"/>
                      <a:pt x="161493" y="194100"/>
                    </a:cubicBezTo>
                    <a:lnTo>
                      <a:pt x="182154" y="206038"/>
                    </a:lnTo>
                    <a:lnTo>
                      <a:pt x="198462" y="177768"/>
                    </a:lnTo>
                    <a:lnTo>
                      <a:pt x="177802" y="165830"/>
                    </a:lnTo>
                    <a:close/>
                    <a:moveTo>
                      <a:pt x="57562" y="171350"/>
                    </a:moveTo>
                    <a:cubicBezTo>
                      <a:pt x="38020" y="160058"/>
                      <a:pt x="21735" y="188342"/>
                      <a:pt x="41253" y="199620"/>
                    </a:cubicBezTo>
                    <a:lnTo>
                      <a:pt x="61914" y="211558"/>
                    </a:lnTo>
                    <a:lnTo>
                      <a:pt x="78223" y="183288"/>
                    </a:lnTo>
                    <a:lnTo>
                      <a:pt x="57562" y="171350"/>
                    </a:lnTo>
                    <a:close/>
                    <a:moveTo>
                      <a:pt x="145354" y="222076"/>
                    </a:moveTo>
                    <a:cubicBezTo>
                      <a:pt x="125811" y="210784"/>
                      <a:pt x="109526" y="239068"/>
                      <a:pt x="129045" y="250346"/>
                    </a:cubicBezTo>
                    <a:lnTo>
                      <a:pt x="149705" y="262284"/>
                    </a:lnTo>
                    <a:lnTo>
                      <a:pt x="166014" y="234014"/>
                    </a:lnTo>
                    <a:lnTo>
                      <a:pt x="145354" y="222076"/>
                    </a:lnTo>
                    <a:close/>
                    <a:moveTo>
                      <a:pt x="25114" y="227596"/>
                    </a:moveTo>
                    <a:cubicBezTo>
                      <a:pt x="5571" y="216304"/>
                      <a:pt x="-10713" y="244588"/>
                      <a:pt x="8806" y="255866"/>
                    </a:cubicBezTo>
                    <a:lnTo>
                      <a:pt x="29466" y="267803"/>
                    </a:lnTo>
                    <a:lnTo>
                      <a:pt x="45775" y="239533"/>
                    </a:lnTo>
                    <a:lnTo>
                      <a:pt x="25114" y="227596"/>
                    </a:lnTo>
                    <a:close/>
                    <a:moveTo>
                      <a:pt x="112905" y="278322"/>
                    </a:moveTo>
                    <a:cubicBezTo>
                      <a:pt x="93363" y="267030"/>
                      <a:pt x="77078" y="295314"/>
                      <a:pt x="96597" y="306592"/>
                    </a:cubicBezTo>
                    <a:lnTo>
                      <a:pt x="117257" y="318529"/>
                    </a:lnTo>
                    <a:lnTo>
                      <a:pt x="133566" y="290260"/>
                    </a:lnTo>
                    <a:lnTo>
                      <a:pt x="112905" y="278322"/>
                    </a:lnTo>
                    <a:close/>
                  </a:path>
                </a:pathLst>
              </a:custGeom>
              <a:solidFill>
                <a:srgbClr val="00A9B9"/>
              </a:solidFill>
              <a:ln w="7676"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2AB624E5-53EB-0F07-FFB8-A8B8F76EAB0A}"/>
                  </a:ext>
                </a:extLst>
              </p:cNvPr>
              <p:cNvSpPr/>
              <p:nvPr/>
            </p:nvSpPr>
            <p:spPr>
              <a:xfrm>
                <a:off x="4534226" y="2470331"/>
                <a:ext cx="356338" cy="430987"/>
              </a:xfrm>
              <a:custGeom>
                <a:avLst/>
                <a:gdLst>
                  <a:gd name="connsiteX0" fmla="*/ 150453 w 263358"/>
                  <a:gd name="connsiteY0" fmla="*/ 40208 h 318529"/>
                  <a:gd name="connsiteX1" fmla="*/ 129792 w 263358"/>
                  <a:gd name="connsiteY1" fmla="*/ 28270 h 318529"/>
                  <a:gd name="connsiteX2" fmla="*/ 146101 w 263358"/>
                  <a:gd name="connsiteY2" fmla="*/ 0 h 318529"/>
                  <a:gd name="connsiteX3" fmla="*/ 166762 w 263358"/>
                  <a:gd name="connsiteY3" fmla="*/ 11938 h 318529"/>
                  <a:gd name="connsiteX4" fmla="*/ 150453 w 263358"/>
                  <a:gd name="connsiteY4" fmla="*/ 40208 h 318529"/>
                  <a:gd name="connsiteX5" fmla="*/ 254553 w 263358"/>
                  <a:gd name="connsiteY5" fmla="*/ 62664 h 318529"/>
                  <a:gd name="connsiteX6" fmla="*/ 233892 w 263358"/>
                  <a:gd name="connsiteY6" fmla="*/ 50726 h 318529"/>
                  <a:gd name="connsiteX7" fmla="*/ 217584 w 263358"/>
                  <a:gd name="connsiteY7" fmla="*/ 78996 h 318529"/>
                  <a:gd name="connsiteX8" fmla="*/ 238244 w 263358"/>
                  <a:gd name="connsiteY8" fmla="*/ 90934 h 318529"/>
                  <a:gd name="connsiteX9" fmla="*/ 254553 w 263358"/>
                  <a:gd name="connsiteY9" fmla="*/ 62664 h 318529"/>
                  <a:gd name="connsiteX10" fmla="*/ 134314 w 263358"/>
                  <a:gd name="connsiteY10" fmla="*/ 68184 h 318529"/>
                  <a:gd name="connsiteX11" fmla="*/ 113653 w 263358"/>
                  <a:gd name="connsiteY11" fmla="*/ 56246 h 318529"/>
                  <a:gd name="connsiteX12" fmla="*/ 97344 w 263358"/>
                  <a:gd name="connsiteY12" fmla="*/ 84516 h 318529"/>
                  <a:gd name="connsiteX13" fmla="*/ 118005 w 263358"/>
                  <a:gd name="connsiteY13" fmla="*/ 96454 h 318529"/>
                  <a:gd name="connsiteX14" fmla="*/ 134314 w 263358"/>
                  <a:gd name="connsiteY14" fmla="*/ 68184 h 318529"/>
                  <a:gd name="connsiteX15" fmla="*/ 222105 w 263358"/>
                  <a:gd name="connsiteY15" fmla="*/ 118910 h 318529"/>
                  <a:gd name="connsiteX16" fmla="*/ 201444 w 263358"/>
                  <a:gd name="connsiteY16" fmla="*/ 106972 h 318529"/>
                  <a:gd name="connsiteX17" fmla="*/ 185135 w 263358"/>
                  <a:gd name="connsiteY17" fmla="*/ 135242 h 318529"/>
                  <a:gd name="connsiteX18" fmla="*/ 205796 w 263358"/>
                  <a:gd name="connsiteY18" fmla="*/ 147180 h 318529"/>
                  <a:gd name="connsiteX19" fmla="*/ 222105 w 263358"/>
                  <a:gd name="connsiteY19" fmla="*/ 118910 h 318529"/>
                  <a:gd name="connsiteX20" fmla="*/ 101866 w 263358"/>
                  <a:gd name="connsiteY20" fmla="*/ 124429 h 318529"/>
                  <a:gd name="connsiteX21" fmla="*/ 81205 w 263358"/>
                  <a:gd name="connsiteY21" fmla="*/ 112492 h 318529"/>
                  <a:gd name="connsiteX22" fmla="*/ 64896 w 263358"/>
                  <a:gd name="connsiteY22" fmla="*/ 140762 h 318529"/>
                  <a:gd name="connsiteX23" fmla="*/ 85557 w 263358"/>
                  <a:gd name="connsiteY23" fmla="*/ 152699 h 318529"/>
                  <a:gd name="connsiteX24" fmla="*/ 101866 w 263358"/>
                  <a:gd name="connsiteY24" fmla="*/ 124429 h 318529"/>
                  <a:gd name="connsiteX25" fmla="*/ 189657 w 263358"/>
                  <a:gd name="connsiteY25" fmla="*/ 175156 h 318529"/>
                  <a:gd name="connsiteX26" fmla="*/ 168996 w 263358"/>
                  <a:gd name="connsiteY26" fmla="*/ 163218 h 318529"/>
                  <a:gd name="connsiteX27" fmla="*/ 152687 w 263358"/>
                  <a:gd name="connsiteY27" fmla="*/ 191488 h 318529"/>
                  <a:gd name="connsiteX28" fmla="*/ 173348 w 263358"/>
                  <a:gd name="connsiteY28" fmla="*/ 203425 h 318529"/>
                  <a:gd name="connsiteX29" fmla="*/ 189657 w 263358"/>
                  <a:gd name="connsiteY29" fmla="*/ 175156 h 318529"/>
                  <a:gd name="connsiteX30" fmla="*/ 69418 w 263358"/>
                  <a:gd name="connsiteY30" fmla="*/ 180675 h 318529"/>
                  <a:gd name="connsiteX31" fmla="*/ 48757 w 263358"/>
                  <a:gd name="connsiteY31" fmla="*/ 168737 h 318529"/>
                  <a:gd name="connsiteX32" fmla="*/ 32448 w 263358"/>
                  <a:gd name="connsiteY32" fmla="*/ 197007 h 318529"/>
                  <a:gd name="connsiteX33" fmla="*/ 53109 w 263358"/>
                  <a:gd name="connsiteY33" fmla="*/ 208945 h 318529"/>
                  <a:gd name="connsiteX34" fmla="*/ 69418 w 263358"/>
                  <a:gd name="connsiteY34" fmla="*/ 180675 h 318529"/>
                  <a:gd name="connsiteX35" fmla="*/ 157209 w 263358"/>
                  <a:gd name="connsiteY35" fmla="*/ 231401 h 318529"/>
                  <a:gd name="connsiteX36" fmla="*/ 136548 w 263358"/>
                  <a:gd name="connsiteY36" fmla="*/ 219464 h 318529"/>
                  <a:gd name="connsiteX37" fmla="*/ 120239 w 263358"/>
                  <a:gd name="connsiteY37" fmla="*/ 247733 h 318529"/>
                  <a:gd name="connsiteX38" fmla="*/ 140900 w 263358"/>
                  <a:gd name="connsiteY38" fmla="*/ 259671 h 318529"/>
                  <a:gd name="connsiteX39" fmla="*/ 157209 w 263358"/>
                  <a:gd name="connsiteY39" fmla="*/ 231401 h 318529"/>
                  <a:gd name="connsiteX40" fmla="*/ 36970 w 263358"/>
                  <a:gd name="connsiteY40" fmla="*/ 236921 h 318529"/>
                  <a:gd name="connsiteX41" fmla="*/ 16309 w 263358"/>
                  <a:gd name="connsiteY41" fmla="*/ 224983 h 318529"/>
                  <a:gd name="connsiteX42" fmla="*/ 0 w 263358"/>
                  <a:gd name="connsiteY42" fmla="*/ 253253 h 318529"/>
                  <a:gd name="connsiteX43" fmla="*/ 20661 w 263358"/>
                  <a:gd name="connsiteY43" fmla="*/ 265191 h 318529"/>
                  <a:gd name="connsiteX44" fmla="*/ 36970 w 263358"/>
                  <a:gd name="connsiteY44" fmla="*/ 236921 h 318529"/>
                  <a:gd name="connsiteX45" fmla="*/ 124761 w 263358"/>
                  <a:gd name="connsiteY45" fmla="*/ 287647 h 318529"/>
                  <a:gd name="connsiteX46" fmla="*/ 104100 w 263358"/>
                  <a:gd name="connsiteY46" fmla="*/ 275709 h 318529"/>
                  <a:gd name="connsiteX47" fmla="*/ 87791 w 263358"/>
                  <a:gd name="connsiteY47" fmla="*/ 303979 h 318529"/>
                  <a:gd name="connsiteX48" fmla="*/ 108452 w 263358"/>
                  <a:gd name="connsiteY48" fmla="*/ 315917 h 318529"/>
                  <a:gd name="connsiteX49" fmla="*/ 124761 w 263358"/>
                  <a:gd name="connsiteY49" fmla="*/ 287647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50453" y="40208"/>
                    </a:moveTo>
                    <a:lnTo>
                      <a:pt x="129792" y="28270"/>
                    </a:lnTo>
                    <a:lnTo>
                      <a:pt x="146101" y="0"/>
                    </a:lnTo>
                    <a:lnTo>
                      <a:pt x="166762" y="11938"/>
                    </a:lnTo>
                    <a:cubicBezTo>
                      <a:pt x="186280" y="23216"/>
                      <a:pt x="169996" y="51500"/>
                      <a:pt x="150453" y="40208"/>
                    </a:cubicBezTo>
                    <a:close/>
                    <a:moveTo>
                      <a:pt x="254553" y="62664"/>
                    </a:moveTo>
                    <a:lnTo>
                      <a:pt x="233892" y="50726"/>
                    </a:lnTo>
                    <a:lnTo>
                      <a:pt x="217584" y="78996"/>
                    </a:lnTo>
                    <a:lnTo>
                      <a:pt x="238244" y="90934"/>
                    </a:lnTo>
                    <a:cubicBezTo>
                      <a:pt x="257787" y="102226"/>
                      <a:pt x="274071" y="73942"/>
                      <a:pt x="254553" y="62664"/>
                    </a:cubicBezTo>
                    <a:close/>
                    <a:moveTo>
                      <a:pt x="134314" y="68184"/>
                    </a:moveTo>
                    <a:lnTo>
                      <a:pt x="113653" y="56246"/>
                    </a:lnTo>
                    <a:lnTo>
                      <a:pt x="97344" y="84516"/>
                    </a:lnTo>
                    <a:lnTo>
                      <a:pt x="118005" y="96454"/>
                    </a:lnTo>
                    <a:cubicBezTo>
                      <a:pt x="137548" y="107745"/>
                      <a:pt x="153832" y="79461"/>
                      <a:pt x="134314" y="68184"/>
                    </a:cubicBezTo>
                    <a:close/>
                    <a:moveTo>
                      <a:pt x="222105" y="118910"/>
                    </a:moveTo>
                    <a:lnTo>
                      <a:pt x="201444" y="106972"/>
                    </a:lnTo>
                    <a:lnTo>
                      <a:pt x="185135" y="135242"/>
                    </a:lnTo>
                    <a:lnTo>
                      <a:pt x="205796" y="147180"/>
                    </a:lnTo>
                    <a:cubicBezTo>
                      <a:pt x="225339" y="158472"/>
                      <a:pt x="241623" y="130187"/>
                      <a:pt x="222105" y="118910"/>
                    </a:cubicBezTo>
                    <a:close/>
                    <a:moveTo>
                      <a:pt x="101866" y="124429"/>
                    </a:moveTo>
                    <a:lnTo>
                      <a:pt x="81205" y="112492"/>
                    </a:lnTo>
                    <a:lnTo>
                      <a:pt x="64896" y="140762"/>
                    </a:lnTo>
                    <a:lnTo>
                      <a:pt x="85557" y="152699"/>
                    </a:lnTo>
                    <a:cubicBezTo>
                      <a:pt x="105100" y="163991"/>
                      <a:pt x="121384" y="135707"/>
                      <a:pt x="101866" y="124429"/>
                    </a:cubicBezTo>
                    <a:close/>
                    <a:moveTo>
                      <a:pt x="189657" y="175156"/>
                    </a:moveTo>
                    <a:lnTo>
                      <a:pt x="168996" y="163218"/>
                    </a:lnTo>
                    <a:lnTo>
                      <a:pt x="152687" y="191488"/>
                    </a:lnTo>
                    <a:lnTo>
                      <a:pt x="173348" y="203425"/>
                    </a:lnTo>
                    <a:cubicBezTo>
                      <a:pt x="192891" y="214717"/>
                      <a:pt x="209175" y="186433"/>
                      <a:pt x="189657" y="175156"/>
                    </a:cubicBezTo>
                    <a:close/>
                    <a:moveTo>
                      <a:pt x="69418" y="180675"/>
                    </a:moveTo>
                    <a:lnTo>
                      <a:pt x="48757" y="168737"/>
                    </a:lnTo>
                    <a:lnTo>
                      <a:pt x="32448" y="197007"/>
                    </a:lnTo>
                    <a:lnTo>
                      <a:pt x="53109" y="208945"/>
                    </a:lnTo>
                    <a:cubicBezTo>
                      <a:pt x="72652" y="220237"/>
                      <a:pt x="88936" y="191953"/>
                      <a:pt x="69418" y="180675"/>
                    </a:cubicBezTo>
                    <a:close/>
                    <a:moveTo>
                      <a:pt x="157209" y="231401"/>
                    </a:moveTo>
                    <a:lnTo>
                      <a:pt x="136548" y="219464"/>
                    </a:lnTo>
                    <a:lnTo>
                      <a:pt x="120239" y="247733"/>
                    </a:lnTo>
                    <a:lnTo>
                      <a:pt x="140900" y="259671"/>
                    </a:lnTo>
                    <a:cubicBezTo>
                      <a:pt x="160443" y="270963"/>
                      <a:pt x="176727" y="242679"/>
                      <a:pt x="157209" y="231401"/>
                    </a:cubicBezTo>
                    <a:close/>
                    <a:moveTo>
                      <a:pt x="36970" y="236921"/>
                    </a:moveTo>
                    <a:lnTo>
                      <a:pt x="16309" y="224983"/>
                    </a:lnTo>
                    <a:lnTo>
                      <a:pt x="0" y="253253"/>
                    </a:lnTo>
                    <a:lnTo>
                      <a:pt x="20661" y="265191"/>
                    </a:lnTo>
                    <a:cubicBezTo>
                      <a:pt x="40204" y="276483"/>
                      <a:pt x="56488" y="248199"/>
                      <a:pt x="36970" y="236921"/>
                    </a:cubicBezTo>
                    <a:close/>
                    <a:moveTo>
                      <a:pt x="124761" y="287647"/>
                    </a:moveTo>
                    <a:lnTo>
                      <a:pt x="104100" y="275709"/>
                    </a:lnTo>
                    <a:lnTo>
                      <a:pt x="87791" y="303979"/>
                    </a:lnTo>
                    <a:lnTo>
                      <a:pt x="108452" y="315917"/>
                    </a:lnTo>
                    <a:cubicBezTo>
                      <a:pt x="127995" y="327209"/>
                      <a:pt x="144279" y="298925"/>
                      <a:pt x="124761" y="287647"/>
                    </a:cubicBezTo>
                    <a:close/>
                  </a:path>
                </a:pathLst>
              </a:custGeom>
              <a:solidFill>
                <a:srgbClr val="FFFFFF"/>
              </a:solidFill>
              <a:ln w="7676" cap="flat">
                <a:noFill/>
                <a:prstDash val="solid"/>
                <a:miter/>
              </a:ln>
            </p:spPr>
            <p:txBody>
              <a:bodyPr rtlCol="0" anchor="ctr"/>
              <a:lstStyle/>
              <a:p>
                <a:endParaRPr lang="nl-NL"/>
              </a:p>
            </p:txBody>
          </p:sp>
        </p:grpSp>
      </p:grpSp>
      <p:grpSp>
        <p:nvGrpSpPr>
          <p:cNvPr id="465" name="Groep 464">
            <a:extLst>
              <a:ext uri="{FF2B5EF4-FFF2-40B4-BE49-F238E27FC236}">
                <a16:creationId xmlns:a16="http://schemas.microsoft.com/office/drawing/2014/main" id="{B1DE8187-1A3A-A49A-DC5A-E3FD40A1CC38}"/>
              </a:ext>
            </a:extLst>
          </p:cNvPr>
          <p:cNvGrpSpPr/>
          <p:nvPr/>
        </p:nvGrpSpPr>
        <p:grpSpPr>
          <a:xfrm>
            <a:off x="2523399" y="-1924256"/>
            <a:ext cx="558000" cy="558000"/>
            <a:chOff x="8951296" y="4174100"/>
            <a:chExt cx="929543" cy="929536"/>
          </a:xfrm>
        </p:grpSpPr>
        <p:sp>
          <p:nvSpPr>
            <p:cNvPr id="466" name="Vrije vorm 465">
              <a:extLst>
                <a:ext uri="{FF2B5EF4-FFF2-40B4-BE49-F238E27FC236}">
                  <a16:creationId xmlns:a16="http://schemas.microsoft.com/office/drawing/2014/main" id="{682D2B41-9D2E-6CC4-4C00-E6FBA76BD421}"/>
                </a:ext>
              </a:extLst>
            </p:cNvPr>
            <p:cNvSpPr/>
            <p:nvPr/>
          </p:nvSpPr>
          <p:spPr>
            <a:xfrm>
              <a:off x="8968932"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67" name="Vrije vorm 466">
              <a:extLst>
                <a:ext uri="{FF2B5EF4-FFF2-40B4-BE49-F238E27FC236}">
                  <a16:creationId xmlns:a16="http://schemas.microsoft.com/office/drawing/2014/main" id="{D220A172-D54F-1CF1-9D7B-F66DF029E500}"/>
                </a:ext>
              </a:extLst>
            </p:cNvPr>
            <p:cNvSpPr/>
            <p:nvPr/>
          </p:nvSpPr>
          <p:spPr>
            <a:xfrm>
              <a:off x="9541632" y="4255594"/>
              <a:ext cx="311298" cy="671430"/>
            </a:xfrm>
            <a:custGeom>
              <a:avLst/>
              <a:gdLst>
                <a:gd name="connsiteX0" fmla="*/ 48723 w 239038"/>
                <a:gd name="connsiteY0" fmla="*/ 0 h 515575"/>
                <a:gd name="connsiteX1" fmla="*/ 467 w 239038"/>
                <a:gd name="connsiteY1" fmla="*/ 58079 h 515575"/>
                <a:gd name="connsiteX2" fmla="*/ 24595 w 239038"/>
                <a:gd name="connsiteY2" fmla="*/ 95162 h 515575"/>
                <a:gd name="connsiteX3" fmla="*/ 72681 w 239038"/>
                <a:gd name="connsiteY3" fmla="*/ 126390 h 515575"/>
                <a:gd name="connsiteX4" fmla="*/ 64875 w 239038"/>
                <a:gd name="connsiteY4" fmla="*/ 150787 h 515575"/>
                <a:gd name="connsiteX5" fmla="*/ 41453 w 239038"/>
                <a:gd name="connsiteY5" fmla="*/ 199580 h 515575"/>
                <a:gd name="connsiteX6" fmla="*/ 106837 w 239038"/>
                <a:gd name="connsiteY6" fmla="*/ 265936 h 515575"/>
                <a:gd name="connsiteX7" fmla="*/ 83416 w 239038"/>
                <a:gd name="connsiteY7" fmla="*/ 305950 h 515575"/>
                <a:gd name="connsiteX8" fmla="*/ 61947 w 239038"/>
                <a:gd name="connsiteY8" fmla="*/ 346937 h 515575"/>
                <a:gd name="connsiteX9" fmla="*/ 93154 w 239038"/>
                <a:gd name="connsiteY9" fmla="*/ 400070 h 515575"/>
                <a:gd name="connsiteX10" fmla="*/ 93891 w 239038"/>
                <a:gd name="connsiteY10" fmla="*/ 453135 h 515575"/>
                <a:gd name="connsiteX11" fmla="*/ 161700 w 239038"/>
                <a:gd name="connsiteY11" fmla="*/ 515576 h 515575"/>
                <a:gd name="connsiteX12" fmla="*/ 237201 w 239038"/>
                <a:gd name="connsiteY12" fmla="*/ 359973 h 515575"/>
                <a:gd name="connsiteX13" fmla="*/ 172439 w 239038"/>
                <a:gd name="connsiteY13" fmla="*/ 86225 h 515575"/>
                <a:gd name="connsiteX14" fmla="*/ 48723 w 239038"/>
                <a:gd name="connsiteY14" fmla="*/ 0 h 5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038" h="515575">
                  <a:moveTo>
                    <a:pt x="48723" y="0"/>
                  </a:moveTo>
                  <a:cubicBezTo>
                    <a:pt x="48723" y="0"/>
                    <a:pt x="3394" y="39538"/>
                    <a:pt x="467" y="58079"/>
                  </a:cubicBezTo>
                  <a:cubicBezTo>
                    <a:pt x="-2460" y="76620"/>
                    <a:pt x="8712" y="84428"/>
                    <a:pt x="24595" y="95162"/>
                  </a:cubicBezTo>
                  <a:cubicBezTo>
                    <a:pt x="40478" y="105897"/>
                    <a:pt x="70730" y="121511"/>
                    <a:pt x="72681" y="126390"/>
                  </a:cubicBezTo>
                  <a:cubicBezTo>
                    <a:pt x="74633" y="131269"/>
                    <a:pt x="76585" y="140052"/>
                    <a:pt x="64875" y="150787"/>
                  </a:cubicBezTo>
                  <a:cubicBezTo>
                    <a:pt x="53164" y="161521"/>
                    <a:pt x="31695" y="179087"/>
                    <a:pt x="41453" y="199580"/>
                  </a:cubicBezTo>
                  <a:cubicBezTo>
                    <a:pt x="51212" y="220074"/>
                    <a:pt x="100982" y="248366"/>
                    <a:pt x="106837" y="265936"/>
                  </a:cubicBezTo>
                  <a:cubicBezTo>
                    <a:pt x="112692" y="283505"/>
                    <a:pt x="100982" y="294240"/>
                    <a:pt x="83416" y="305950"/>
                  </a:cubicBezTo>
                  <a:cubicBezTo>
                    <a:pt x="65850" y="317661"/>
                    <a:pt x="51212" y="323516"/>
                    <a:pt x="61947" y="346937"/>
                  </a:cubicBezTo>
                  <a:cubicBezTo>
                    <a:pt x="72681" y="370357"/>
                    <a:pt x="91680" y="386805"/>
                    <a:pt x="93154" y="400070"/>
                  </a:cubicBezTo>
                  <a:cubicBezTo>
                    <a:pt x="94629" y="413337"/>
                    <a:pt x="82836" y="430288"/>
                    <a:pt x="93891" y="453135"/>
                  </a:cubicBezTo>
                  <a:cubicBezTo>
                    <a:pt x="104947" y="475983"/>
                    <a:pt x="161700" y="515576"/>
                    <a:pt x="161700" y="515576"/>
                  </a:cubicBezTo>
                  <a:cubicBezTo>
                    <a:pt x="161700" y="515576"/>
                    <a:pt x="230840" y="425641"/>
                    <a:pt x="237201" y="359973"/>
                  </a:cubicBezTo>
                  <a:cubicBezTo>
                    <a:pt x="243561" y="294306"/>
                    <a:pt x="236016" y="163782"/>
                    <a:pt x="172439" y="86225"/>
                  </a:cubicBezTo>
                  <a:cubicBezTo>
                    <a:pt x="108862" y="8668"/>
                    <a:pt x="48723" y="0"/>
                    <a:pt x="48723" y="0"/>
                  </a:cubicBezTo>
                  <a:close/>
                </a:path>
              </a:pathLst>
            </a:custGeom>
            <a:solidFill>
              <a:srgbClr val="C3BCB6"/>
            </a:solidFill>
            <a:ln w="7120" cap="flat">
              <a:noFill/>
              <a:prstDash val="solid"/>
              <a:miter/>
            </a:ln>
          </p:spPr>
          <p:txBody>
            <a:bodyPr rtlCol="0" anchor="ctr"/>
            <a:lstStyle/>
            <a:p>
              <a:endParaRPr lang="nl-NL"/>
            </a:p>
          </p:txBody>
        </p:sp>
        <p:sp>
          <p:nvSpPr>
            <p:cNvPr id="468" name="Vrije vorm 467">
              <a:extLst>
                <a:ext uri="{FF2B5EF4-FFF2-40B4-BE49-F238E27FC236}">
                  <a16:creationId xmlns:a16="http://schemas.microsoft.com/office/drawing/2014/main" id="{1E60996A-AA93-FC4C-7C48-D660D92D215C}"/>
                </a:ext>
              </a:extLst>
            </p:cNvPr>
            <p:cNvSpPr/>
            <p:nvPr/>
          </p:nvSpPr>
          <p:spPr>
            <a:xfrm>
              <a:off x="9116859" y="4528885"/>
              <a:ext cx="227285" cy="381506"/>
            </a:xfrm>
            <a:custGeom>
              <a:avLst/>
              <a:gdLst>
                <a:gd name="connsiteX0" fmla="*/ 75316 w 174527"/>
                <a:gd name="connsiteY0" fmla="*/ 1 h 292949"/>
                <a:gd name="connsiteX1" fmla="*/ 143196 w 174527"/>
                <a:gd name="connsiteY1" fmla="*/ 47934 h 292949"/>
                <a:gd name="connsiteX2" fmla="*/ 148214 w 174527"/>
                <a:gd name="connsiteY2" fmla="*/ 127154 h 292949"/>
                <a:gd name="connsiteX3" fmla="*/ 174189 w 174527"/>
                <a:gd name="connsiteY3" fmla="*/ 178217 h 292949"/>
                <a:gd name="connsiteX4" fmla="*/ 171122 w 174527"/>
                <a:gd name="connsiteY4" fmla="*/ 235143 h 292949"/>
                <a:gd name="connsiteX5" fmla="*/ 147202 w 174527"/>
                <a:gd name="connsiteY5" fmla="*/ 264584 h 292949"/>
                <a:gd name="connsiteX6" fmla="*/ 82188 w 174527"/>
                <a:gd name="connsiteY6" fmla="*/ 292797 h 292949"/>
                <a:gd name="connsiteX7" fmla="*/ 68694 w 174527"/>
                <a:gd name="connsiteY7" fmla="*/ 273170 h 292949"/>
                <a:gd name="connsiteX8" fmla="*/ 17787 w 174527"/>
                <a:gd name="connsiteY8" fmla="*/ 137009 h 292949"/>
                <a:gd name="connsiteX9" fmla="*/ 0 w 174527"/>
                <a:gd name="connsiteY9" fmla="*/ 59727 h 292949"/>
                <a:gd name="connsiteX10" fmla="*/ 75316 w 174527"/>
                <a:gd name="connsiteY10" fmla="*/ 0 h 29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527" h="292949">
                  <a:moveTo>
                    <a:pt x="75316" y="1"/>
                  </a:moveTo>
                  <a:cubicBezTo>
                    <a:pt x="75316" y="1"/>
                    <a:pt x="125991" y="31082"/>
                    <a:pt x="143196" y="47934"/>
                  </a:cubicBezTo>
                  <a:cubicBezTo>
                    <a:pt x="160400" y="64787"/>
                    <a:pt x="158250" y="105648"/>
                    <a:pt x="148214" y="127154"/>
                  </a:cubicBezTo>
                  <a:lnTo>
                    <a:pt x="174189" y="178217"/>
                  </a:lnTo>
                  <a:cubicBezTo>
                    <a:pt x="174189" y="178217"/>
                    <a:pt x="176029" y="214903"/>
                    <a:pt x="171122" y="235143"/>
                  </a:cubicBezTo>
                  <a:cubicBezTo>
                    <a:pt x="166216" y="255384"/>
                    <a:pt x="161309" y="258450"/>
                    <a:pt x="147202" y="264584"/>
                  </a:cubicBezTo>
                  <a:cubicBezTo>
                    <a:pt x="133095" y="270717"/>
                    <a:pt x="99361" y="290957"/>
                    <a:pt x="82188" y="292797"/>
                  </a:cubicBezTo>
                  <a:cubicBezTo>
                    <a:pt x="65014" y="294637"/>
                    <a:pt x="66241" y="279304"/>
                    <a:pt x="68694" y="273170"/>
                  </a:cubicBezTo>
                  <a:lnTo>
                    <a:pt x="17787" y="137009"/>
                  </a:lnTo>
                  <a:lnTo>
                    <a:pt x="0" y="59727"/>
                  </a:lnTo>
                  <a:lnTo>
                    <a:pt x="75316" y="0"/>
                  </a:lnTo>
                  <a:close/>
                </a:path>
              </a:pathLst>
            </a:custGeom>
            <a:solidFill>
              <a:srgbClr val="A59C9E"/>
            </a:solidFill>
            <a:ln w="7120" cap="flat">
              <a:noFill/>
              <a:prstDash val="solid"/>
              <a:miter/>
            </a:ln>
          </p:spPr>
          <p:txBody>
            <a:bodyPr rtlCol="0" anchor="ctr"/>
            <a:lstStyle/>
            <a:p>
              <a:endParaRPr lang="nl-NL"/>
            </a:p>
          </p:txBody>
        </p:sp>
        <p:sp>
          <p:nvSpPr>
            <p:cNvPr id="475" name="Vrije vorm 474">
              <a:extLst>
                <a:ext uri="{FF2B5EF4-FFF2-40B4-BE49-F238E27FC236}">
                  <a16:creationId xmlns:a16="http://schemas.microsoft.com/office/drawing/2014/main" id="{EB5397F7-45DB-3685-9B49-43E67142FD26}"/>
                </a:ext>
              </a:extLst>
            </p:cNvPr>
            <p:cNvSpPr/>
            <p:nvPr/>
          </p:nvSpPr>
          <p:spPr>
            <a:xfrm>
              <a:off x="8993535" y="4412894"/>
              <a:ext cx="506954" cy="543075"/>
            </a:xfrm>
            <a:custGeom>
              <a:avLst/>
              <a:gdLst>
                <a:gd name="connsiteX0" fmla="*/ 0 w 389278"/>
                <a:gd name="connsiteY0" fmla="*/ 204145 h 417014"/>
                <a:gd name="connsiteX1" fmla="*/ 56146 w 389278"/>
                <a:gd name="connsiteY1" fmla="*/ 104102 h 417014"/>
                <a:gd name="connsiteX2" fmla="*/ 179668 w 389278"/>
                <a:gd name="connsiteY2" fmla="*/ 6101 h 417014"/>
                <a:gd name="connsiteX3" fmla="*/ 261336 w 389278"/>
                <a:gd name="connsiteY3" fmla="*/ 997 h 417014"/>
                <a:gd name="connsiteX4" fmla="*/ 314420 w 389278"/>
                <a:gd name="connsiteY4" fmla="*/ 13247 h 417014"/>
                <a:gd name="connsiteX5" fmla="*/ 378668 w 389278"/>
                <a:gd name="connsiteY5" fmla="*/ 96320 h 417014"/>
                <a:gd name="connsiteX6" fmla="*/ 361372 w 389278"/>
                <a:gd name="connsiteY6" fmla="*/ 118211 h 417014"/>
                <a:gd name="connsiteX7" fmla="*/ 317307 w 389278"/>
                <a:gd name="connsiteY7" fmla="*/ 106194 h 417014"/>
                <a:gd name="connsiteX8" fmla="*/ 276676 w 389278"/>
                <a:gd name="connsiteY8" fmla="*/ 75864 h 417014"/>
                <a:gd name="connsiteX9" fmla="*/ 220022 w 389278"/>
                <a:gd name="connsiteY9" fmla="*/ 74147 h 417014"/>
                <a:gd name="connsiteX10" fmla="*/ 193697 w 389278"/>
                <a:gd name="connsiteY10" fmla="*/ 89026 h 417014"/>
                <a:gd name="connsiteX11" fmla="*/ 149633 w 389278"/>
                <a:gd name="connsiteY11" fmla="*/ 145149 h 417014"/>
                <a:gd name="connsiteX12" fmla="*/ 145627 w 389278"/>
                <a:gd name="connsiteY12" fmla="*/ 206913 h 417014"/>
                <a:gd name="connsiteX13" fmla="*/ 174813 w 389278"/>
                <a:gd name="connsiteY13" fmla="*/ 219503 h 417014"/>
                <a:gd name="connsiteX14" fmla="*/ 248063 w 389278"/>
                <a:gd name="connsiteY14" fmla="*/ 204052 h 417014"/>
                <a:gd name="connsiteX15" fmla="*/ 316163 w 389278"/>
                <a:gd name="connsiteY15" fmla="*/ 174494 h 417014"/>
                <a:gd name="connsiteX16" fmla="*/ 388268 w 389278"/>
                <a:gd name="connsiteY16" fmla="*/ 202907 h 417014"/>
                <a:gd name="connsiteX17" fmla="*/ 357366 w 389278"/>
                <a:gd name="connsiteY17" fmla="*/ 238960 h 417014"/>
                <a:gd name="connsiteX18" fmla="*/ 262370 w 389278"/>
                <a:gd name="connsiteY18" fmla="*/ 281308 h 417014"/>
                <a:gd name="connsiteX19" fmla="*/ 171952 w 389278"/>
                <a:gd name="connsiteY19" fmla="*/ 365431 h 417014"/>
                <a:gd name="connsiteX20" fmla="*/ 131321 w 389278"/>
                <a:gd name="connsiteY20" fmla="*/ 379166 h 417014"/>
                <a:gd name="connsiteX21" fmla="*/ 83461 w 389278"/>
                <a:gd name="connsiteY21" fmla="*/ 417015 h 417014"/>
                <a:gd name="connsiteX22" fmla="*/ 18170 w 389278"/>
                <a:gd name="connsiteY22" fmla="*/ 293016 h 417014"/>
                <a:gd name="connsiteX23" fmla="*/ 0 w 389278"/>
                <a:gd name="connsiteY23" fmla="*/ 204145 h 4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278" h="417014">
                  <a:moveTo>
                    <a:pt x="0" y="204145"/>
                  </a:moveTo>
                  <a:cubicBezTo>
                    <a:pt x="0" y="204145"/>
                    <a:pt x="38792" y="125540"/>
                    <a:pt x="56146" y="104102"/>
                  </a:cubicBezTo>
                  <a:cubicBezTo>
                    <a:pt x="73501" y="82664"/>
                    <a:pt x="161293" y="14268"/>
                    <a:pt x="179668" y="6101"/>
                  </a:cubicBezTo>
                  <a:cubicBezTo>
                    <a:pt x="198044" y="-2066"/>
                    <a:pt x="248065" y="-24"/>
                    <a:pt x="261336" y="997"/>
                  </a:cubicBezTo>
                  <a:cubicBezTo>
                    <a:pt x="274607" y="2018"/>
                    <a:pt x="303190" y="2018"/>
                    <a:pt x="314420" y="13247"/>
                  </a:cubicBezTo>
                  <a:cubicBezTo>
                    <a:pt x="325649" y="24476"/>
                    <a:pt x="373286" y="83878"/>
                    <a:pt x="378668" y="96320"/>
                  </a:cubicBezTo>
                  <a:cubicBezTo>
                    <a:pt x="384049" y="108763"/>
                    <a:pt x="372245" y="117067"/>
                    <a:pt x="361372" y="118211"/>
                  </a:cubicBezTo>
                  <a:cubicBezTo>
                    <a:pt x="350499" y="119356"/>
                    <a:pt x="327036" y="115350"/>
                    <a:pt x="317307" y="106194"/>
                  </a:cubicBezTo>
                  <a:cubicBezTo>
                    <a:pt x="307579" y="97038"/>
                    <a:pt x="285261" y="75864"/>
                    <a:pt x="276676" y="75864"/>
                  </a:cubicBezTo>
                  <a:cubicBezTo>
                    <a:pt x="268093" y="75864"/>
                    <a:pt x="230323" y="73003"/>
                    <a:pt x="220022" y="74147"/>
                  </a:cubicBezTo>
                  <a:cubicBezTo>
                    <a:pt x="209721" y="75292"/>
                    <a:pt x="204570" y="79298"/>
                    <a:pt x="193697" y="89026"/>
                  </a:cubicBezTo>
                  <a:cubicBezTo>
                    <a:pt x="182825" y="98755"/>
                    <a:pt x="156500" y="129740"/>
                    <a:pt x="149633" y="145149"/>
                  </a:cubicBezTo>
                  <a:cubicBezTo>
                    <a:pt x="142766" y="160559"/>
                    <a:pt x="141049" y="195468"/>
                    <a:pt x="145627" y="206913"/>
                  </a:cubicBezTo>
                  <a:cubicBezTo>
                    <a:pt x="150205" y="218359"/>
                    <a:pt x="162795" y="220075"/>
                    <a:pt x="174813" y="219503"/>
                  </a:cubicBezTo>
                  <a:cubicBezTo>
                    <a:pt x="186830" y="218931"/>
                    <a:pt x="230895" y="212064"/>
                    <a:pt x="248063" y="204052"/>
                  </a:cubicBezTo>
                  <a:cubicBezTo>
                    <a:pt x="265231" y="196040"/>
                    <a:pt x="281827" y="176410"/>
                    <a:pt x="316163" y="174494"/>
                  </a:cubicBezTo>
                  <a:cubicBezTo>
                    <a:pt x="350499" y="172577"/>
                    <a:pt x="384263" y="181161"/>
                    <a:pt x="388268" y="202907"/>
                  </a:cubicBezTo>
                  <a:cubicBezTo>
                    <a:pt x="392275" y="224653"/>
                    <a:pt x="384835" y="236099"/>
                    <a:pt x="357366" y="238960"/>
                  </a:cubicBezTo>
                  <a:cubicBezTo>
                    <a:pt x="329897" y="241821"/>
                    <a:pt x="301284" y="257273"/>
                    <a:pt x="262370" y="281308"/>
                  </a:cubicBezTo>
                  <a:cubicBezTo>
                    <a:pt x="223456" y="305343"/>
                    <a:pt x="203426" y="352269"/>
                    <a:pt x="171952" y="365431"/>
                  </a:cubicBezTo>
                  <a:cubicBezTo>
                    <a:pt x="140477" y="378593"/>
                    <a:pt x="131321" y="379166"/>
                    <a:pt x="131321" y="379166"/>
                  </a:cubicBezTo>
                  <a:lnTo>
                    <a:pt x="83461" y="417015"/>
                  </a:lnTo>
                  <a:lnTo>
                    <a:pt x="18170" y="293016"/>
                  </a:lnTo>
                  <a:lnTo>
                    <a:pt x="0" y="204145"/>
                  </a:lnTo>
                  <a:close/>
                </a:path>
              </a:pathLst>
            </a:custGeom>
            <a:solidFill>
              <a:srgbClr val="C3BCB6"/>
            </a:solidFill>
            <a:ln w="7120" cap="flat">
              <a:noFill/>
              <a:prstDash val="solid"/>
              <a:miter/>
            </a:ln>
          </p:spPr>
          <p:txBody>
            <a:bodyPr rtlCol="0" anchor="ctr"/>
            <a:lstStyle/>
            <a:p>
              <a:endParaRPr lang="nl-NL"/>
            </a:p>
          </p:txBody>
        </p:sp>
        <p:sp>
          <p:nvSpPr>
            <p:cNvPr id="476" name="Vrije vorm 475">
              <a:extLst>
                <a:ext uri="{FF2B5EF4-FFF2-40B4-BE49-F238E27FC236}">
                  <a16:creationId xmlns:a16="http://schemas.microsoft.com/office/drawing/2014/main" id="{976CD7E0-F4C7-F285-41CC-162FB4D4521F}"/>
                </a:ext>
              </a:extLst>
            </p:cNvPr>
            <p:cNvSpPr/>
            <p:nvPr/>
          </p:nvSpPr>
          <p:spPr>
            <a:xfrm>
              <a:off x="9358424" y="4563706"/>
              <a:ext cx="170996" cy="76428"/>
            </a:xfrm>
            <a:custGeom>
              <a:avLst/>
              <a:gdLst>
                <a:gd name="connsiteX0" fmla="*/ 131304 w 131304"/>
                <a:gd name="connsiteY0" fmla="*/ 29344 h 58687"/>
                <a:gd name="connsiteX1" fmla="*/ 131303 w 131304"/>
                <a:gd name="connsiteY1" fmla="*/ 29344 h 58687"/>
                <a:gd name="connsiteX2" fmla="*/ 101960 w 131304"/>
                <a:gd name="connsiteY2" fmla="*/ 58688 h 58687"/>
                <a:gd name="connsiteX3" fmla="*/ 29344 w 131304"/>
                <a:gd name="connsiteY3" fmla="*/ 58688 h 58687"/>
                <a:gd name="connsiteX4" fmla="*/ 0 w 131304"/>
                <a:gd name="connsiteY4" fmla="*/ 29344 h 58687"/>
                <a:gd name="connsiteX5" fmla="*/ 0 w 131304"/>
                <a:gd name="connsiteY5" fmla="*/ 29344 h 58687"/>
                <a:gd name="connsiteX6" fmla="*/ 29344 w 131304"/>
                <a:gd name="connsiteY6" fmla="*/ 0 h 58687"/>
                <a:gd name="connsiteX7" fmla="*/ 101959 w 131304"/>
                <a:gd name="connsiteY7" fmla="*/ 0 h 58687"/>
                <a:gd name="connsiteX8" fmla="*/ 131304 w 131304"/>
                <a:gd name="connsiteY8" fmla="*/ 29344 h 5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304" h="58687">
                  <a:moveTo>
                    <a:pt x="131304" y="29344"/>
                  </a:moveTo>
                  <a:lnTo>
                    <a:pt x="131303" y="29344"/>
                  </a:lnTo>
                  <a:cubicBezTo>
                    <a:pt x="131303" y="45551"/>
                    <a:pt x="118166" y="58688"/>
                    <a:pt x="101960" y="58688"/>
                  </a:cubicBezTo>
                  <a:lnTo>
                    <a:pt x="29344" y="58688"/>
                  </a:lnTo>
                  <a:cubicBezTo>
                    <a:pt x="13138" y="58688"/>
                    <a:pt x="0" y="45550"/>
                    <a:pt x="0" y="29344"/>
                  </a:cubicBezTo>
                  <a:lnTo>
                    <a:pt x="0" y="29344"/>
                  </a:lnTo>
                  <a:cubicBezTo>
                    <a:pt x="0" y="13138"/>
                    <a:pt x="13138" y="-1"/>
                    <a:pt x="29344" y="0"/>
                  </a:cubicBezTo>
                  <a:lnTo>
                    <a:pt x="101959" y="0"/>
                  </a:lnTo>
                  <a:cubicBezTo>
                    <a:pt x="118166" y="0"/>
                    <a:pt x="131303" y="13138"/>
                    <a:pt x="131304" y="29344"/>
                  </a:cubicBezTo>
                  <a:close/>
                </a:path>
              </a:pathLst>
            </a:custGeom>
            <a:solidFill>
              <a:srgbClr val="FFFFFF"/>
            </a:solidFill>
            <a:ln w="7120" cap="flat">
              <a:noFill/>
              <a:prstDash val="solid"/>
              <a:miter/>
            </a:ln>
          </p:spPr>
          <p:txBody>
            <a:bodyPr rtlCol="0" anchor="ctr"/>
            <a:lstStyle/>
            <a:p>
              <a:endParaRPr lang="nl-NL"/>
            </a:p>
          </p:txBody>
        </p:sp>
        <p:sp>
          <p:nvSpPr>
            <p:cNvPr id="477" name="Vrije vorm 476">
              <a:extLst>
                <a:ext uri="{FF2B5EF4-FFF2-40B4-BE49-F238E27FC236}">
                  <a16:creationId xmlns:a16="http://schemas.microsoft.com/office/drawing/2014/main" id="{EC76F91C-08A4-DCF8-A514-C4F14EDDEE59}"/>
                </a:ext>
              </a:extLst>
            </p:cNvPr>
            <p:cNvSpPr/>
            <p:nvPr/>
          </p:nvSpPr>
          <p:spPr>
            <a:xfrm>
              <a:off x="9443922" y="4563706"/>
              <a:ext cx="85497" cy="76429"/>
            </a:xfrm>
            <a:custGeom>
              <a:avLst/>
              <a:gdLst>
                <a:gd name="connsiteX0" fmla="*/ 65652 w 65651"/>
                <a:gd name="connsiteY0" fmla="*/ 29344 h 58688"/>
                <a:gd name="connsiteX1" fmla="*/ 36307 w 65651"/>
                <a:gd name="connsiteY1" fmla="*/ 58688 h 58688"/>
                <a:gd name="connsiteX2" fmla="*/ 0 w 65651"/>
                <a:gd name="connsiteY2" fmla="*/ 58688 h 58688"/>
                <a:gd name="connsiteX3" fmla="*/ 0 w 65651"/>
                <a:gd name="connsiteY3" fmla="*/ 0 h 58688"/>
                <a:gd name="connsiteX4" fmla="*/ 36307 w 65651"/>
                <a:gd name="connsiteY4" fmla="*/ 0 h 58688"/>
                <a:gd name="connsiteX5" fmla="*/ 65652 w 65651"/>
                <a:gd name="connsiteY5" fmla="*/ 29344 h 5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51" h="58688">
                  <a:moveTo>
                    <a:pt x="65652" y="29344"/>
                  </a:moveTo>
                  <a:cubicBezTo>
                    <a:pt x="65652" y="45551"/>
                    <a:pt x="52514" y="58688"/>
                    <a:pt x="36307" y="58688"/>
                  </a:cubicBezTo>
                  <a:lnTo>
                    <a:pt x="0" y="58688"/>
                  </a:lnTo>
                  <a:cubicBezTo>
                    <a:pt x="0" y="58688"/>
                    <a:pt x="0" y="0"/>
                    <a:pt x="0" y="0"/>
                  </a:cubicBezTo>
                  <a:lnTo>
                    <a:pt x="36307" y="0"/>
                  </a:lnTo>
                  <a:cubicBezTo>
                    <a:pt x="52514" y="0"/>
                    <a:pt x="65651" y="13138"/>
                    <a:pt x="65652" y="29344"/>
                  </a:cubicBezTo>
                  <a:close/>
                </a:path>
              </a:pathLst>
            </a:custGeom>
            <a:solidFill>
              <a:schemeClr val="accent3"/>
            </a:solidFill>
            <a:ln w="7120" cap="flat">
              <a:noFill/>
              <a:prstDash val="solid"/>
              <a:miter/>
            </a:ln>
          </p:spPr>
          <p:txBody>
            <a:bodyPr rtlCol="0" anchor="ctr"/>
            <a:lstStyle/>
            <a:p>
              <a:endParaRPr lang="nl-NL"/>
            </a:p>
          </p:txBody>
        </p:sp>
        <p:sp>
          <p:nvSpPr>
            <p:cNvPr id="478" name="Vrije vorm 477">
              <a:extLst>
                <a:ext uri="{FF2B5EF4-FFF2-40B4-BE49-F238E27FC236}">
                  <a16:creationId xmlns:a16="http://schemas.microsoft.com/office/drawing/2014/main" id="{39B6645F-7017-E47A-CC5B-9C2EE59ECE82}"/>
                </a:ext>
              </a:extLst>
            </p:cNvPr>
            <p:cNvSpPr/>
            <p:nvPr/>
          </p:nvSpPr>
          <p:spPr>
            <a:xfrm>
              <a:off x="8951296"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3" y="33813"/>
                    <a:pt x="33813" y="178742"/>
                    <a:pt x="33813" y="356879"/>
                  </a:cubicBezTo>
                  <a:cubicBezTo>
                    <a:pt x="33813" y="535027"/>
                    <a:pt x="178743" y="679955"/>
                    <a:pt x="356884" y="679955"/>
                  </a:cubicBezTo>
                  <a:cubicBezTo>
                    <a:pt x="535027" y="679955"/>
                    <a:pt x="679961" y="535027"/>
                    <a:pt x="679961" y="356879"/>
                  </a:cubicBezTo>
                  <a:cubicBezTo>
                    <a:pt x="679961" y="178742"/>
                    <a:pt x="535033" y="33813"/>
                    <a:pt x="356884" y="33813"/>
                  </a:cubicBezTo>
                  <a:close/>
                </a:path>
              </a:pathLst>
            </a:custGeom>
            <a:solidFill>
              <a:srgbClr val="FFFFFF"/>
            </a:solidFill>
            <a:ln w="7120" cap="flat">
              <a:noFill/>
              <a:prstDash val="solid"/>
              <a:miter/>
            </a:ln>
          </p:spPr>
          <p:txBody>
            <a:bodyPr rtlCol="0" anchor="ctr"/>
            <a:lstStyle/>
            <a:p>
              <a:endParaRPr lang="nl-NL"/>
            </a:p>
          </p:txBody>
        </p:sp>
      </p:grpSp>
      <p:grpSp>
        <p:nvGrpSpPr>
          <p:cNvPr id="479" name="Groep 478">
            <a:extLst>
              <a:ext uri="{FF2B5EF4-FFF2-40B4-BE49-F238E27FC236}">
                <a16:creationId xmlns:a16="http://schemas.microsoft.com/office/drawing/2014/main" id="{F8CAA561-30F6-CC73-3D01-F70331F584AD}"/>
              </a:ext>
            </a:extLst>
          </p:cNvPr>
          <p:cNvGrpSpPr/>
          <p:nvPr/>
        </p:nvGrpSpPr>
        <p:grpSpPr>
          <a:xfrm>
            <a:off x="-1295333" y="4774984"/>
            <a:ext cx="560832" cy="560829"/>
            <a:chOff x="3060262" y="2211127"/>
            <a:chExt cx="929543" cy="929536"/>
          </a:xfrm>
        </p:grpSpPr>
        <p:sp>
          <p:nvSpPr>
            <p:cNvPr id="480" name="Vrije vorm 479">
              <a:extLst>
                <a:ext uri="{FF2B5EF4-FFF2-40B4-BE49-F238E27FC236}">
                  <a16:creationId xmlns:a16="http://schemas.microsoft.com/office/drawing/2014/main" id="{E0EFAA8A-EA71-198B-75A1-B3882CE1BF1B}"/>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81" name="Vrije vorm 480">
              <a:extLst>
                <a:ext uri="{FF2B5EF4-FFF2-40B4-BE49-F238E27FC236}">
                  <a16:creationId xmlns:a16="http://schemas.microsoft.com/office/drawing/2014/main" id="{547EF124-2545-142E-E325-EA0B6D8869B9}"/>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482" name="Vrije vorm 481">
              <a:extLst>
                <a:ext uri="{FF2B5EF4-FFF2-40B4-BE49-F238E27FC236}">
                  <a16:creationId xmlns:a16="http://schemas.microsoft.com/office/drawing/2014/main" id="{F7E3359E-FD11-6AD2-1CF8-31038B8D3CD5}"/>
                </a:ext>
              </a:extLst>
            </p:cNvPr>
            <p:cNvSpPr/>
            <p:nvPr/>
          </p:nvSpPr>
          <p:spPr>
            <a:xfrm>
              <a:off x="3397473" y="2362756"/>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a:p>
          </p:txBody>
        </p:sp>
        <p:sp>
          <p:nvSpPr>
            <p:cNvPr id="483" name="Vrije vorm 482">
              <a:extLst>
                <a:ext uri="{FF2B5EF4-FFF2-40B4-BE49-F238E27FC236}">
                  <a16:creationId xmlns:a16="http://schemas.microsoft.com/office/drawing/2014/main" id="{09BA9FF3-1067-1792-289F-4307B2174557}"/>
                </a:ext>
              </a:extLst>
            </p:cNvPr>
            <p:cNvSpPr/>
            <p:nvPr/>
          </p:nvSpPr>
          <p:spPr>
            <a:xfrm>
              <a:off x="3311724" y="2821398"/>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484" name="Vrije vorm 483">
              <a:extLst>
                <a:ext uri="{FF2B5EF4-FFF2-40B4-BE49-F238E27FC236}">
                  <a16:creationId xmlns:a16="http://schemas.microsoft.com/office/drawing/2014/main" id="{60E47AF8-CAC9-6443-C992-1CDC51FE2548}"/>
                </a:ext>
              </a:extLst>
            </p:cNvPr>
            <p:cNvSpPr/>
            <p:nvPr/>
          </p:nvSpPr>
          <p:spPr>
            <a:xfrm>
              <a:off x="3387212" y="2804853"/>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sp>
        <p:nvSpPr>
          <p:cNvPr id="3" name="Afgeronde rechthoek 2">
            <a:extLst>
              <a:ext uri="{FF2B5EF4-FFF2-40B4-BE49-F238E27FC236}">
                <a16:creationId xmlns:a16="http://schemas.microsoft.com/office/drawing/2014/main" id="{CAE926B9-129C-69A3-7E4A-E26ADF7A6605}"/>
              </a:ext>
            </a:extLst>
          </p:cNvPr>
          <p:cNvSpPr/>
          <p:nvPr/>
        </p:nvSpPr>
        <p:spPr>
          <a:xfrm>
            <a:off x="4443250" y="562879"/>
            <a:ext cx="3130103" cy="417569"/>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35995" rIns="35995" rtlCol="0" anchor="ctr"/>
          <a:lstStyle/>
          <a:p>
            <a:pPr algn="ctr"/>
            <a:r>
              <a:rPr lang="nl-NL" sz="2000">
                <a:solidFill>
                  <a:schemeClr val="bg1"/>
                </a:solidFill>
              </a:rPr>
              <a:t>Huidige medicatieproces</a:t>
            </a:r>
          </a:p>
        </p:txBody>
      </p:sp>
      <p:grpSp>
        <p:nvGrpSpPr>
          <p:cNvPr id="4" name="Graphic 506">
            <a:extLst>
              <a:ext uri="{FF2B5EF4-FFF2-40B4-BE49-F238E27FC236}">
                <a16:creationId xmlns:a16="http://schemas.microsoft.com/office/drawing/2014/main" id="{C5814320-94AA-0717-4215-B1F8CE56FC20}"/>
              </a:ext>
            </a:extLst>
          </p:cNvPr>
          <p:cNvGrpSpPr/>
          <p:nvPr/>
        </p:nvGrpSpPr>
        <p:grpSpPr>
          <a:xfrm>
            <a:off x="9146441" y="1791688"/>
            <a:ext cx="1986822" cy="4956050"/>
            <a:chOff x="7570784" y="814429"/>
            <a:chExt cx="2370017" cy="5911916"/>
          </a:xfrm>
        </p:grpSpPr>
        <p:sp>
          <p:nvSpPr>
            <p:cNvPr id="5" name="Vrije vorm 4">
              <a:extLst>
                <a:ext uri="{FF2B5EF4-FFF2-40B4-BE49-F238E27FC236}">
                  <a16:creationId xmlns:a16="http://schemas.microsoft.com/office/drawing/2014/main" id="{250D7153-A225-ADD4-5639-017EC34B59E6}"/>
                </a:ext>
              </a:extLst>
            </p:cNvPr>
            <p:cNvSpPr/>
            <p:nvPr/>
          </p:nvSpPr>
          <p:spPr>
            <a:xfrm>
              <a:off x="7990120" y="814429"/>
              <a:ext cx="1219173" cy="1637911"/>
            </a:xfrm>
            <a:custGeom>
              <a:avLst/>
              <a:gdLst>
                <a:gd name="connsiteX0" fmla="*/ 1158669 w 1219173"/>
                <a:gd name="connsiteY0" fmla="*/ 475129 h 1637911"/>
                <a:gd name="connsiteX1" fmla="*/ 779082 w 1219173"/>
                <a:gd name="connsiteY1" fmla="*/ 36849 h 1637911"/>
                <a:gd name="connsiteX2" fmla="*/ 243294 w 1219173"/>
                <a:gd name="connsiteY2" fmla="*/ 145148 h 1637911"/>
                <a:gd name="connsiteX3" fmla="*/ 7394 w 1219173"/>
                <a:gd name="connsiteY3" fmla="*/ 386324 h 1637911"/>
                <a:gd name="connsiteX4" fmla="*/ 25366 w 1219173"/>
                <a:gd name="connsiteY4" fmla="*/ 830538 h 1637911"/>
                <a:gd name="connsiteX5" fmla="*/ 240190 w 1219173"/>
                <a:gd name="connsiteY5" fmla="*/ 1613585 h 1637911"/>
                <a:gd name="connsiteX6" fmla="*/ 578844 w 1219173"/>
                <a:gd name="connsiteY6" fmla="*/ 1524403 h 1637911"/>
                <a:gd name="connsiteX7" fmla="*/ 722059 w 1219173"/>
                <a:gd name="connsiteY7" fmla="*/ 1422697 h 1637911"/>
                <a:gd name="connsiteX8" fmla="*/ 1219173 w 1219173"/>
                <a:gd name="connsiteY8" fmla="*/ 1587593 h 1637911"/>
                <a:gd name="connsiteX9" fmla="*/ 1068336 w 1219173"/>
                <a:gd name="connsiteY9" fmla="*/ 1150443 h 1637911"/>
                <a:gd name="connsiteX10" fmla="*/ 1158575 w 1219173"/>
                <a:gd name="connsiteY10" fmla="*/ 475224 h 163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173" h="1637911">
                  <a:moveTo>
                    <a:pt x="1158669" y="475129"/>
                  </a:moveTo>
                  <a:cubicBezTo>
                    <a:pt x="1102211" y="315977"/>
                    <a:pt x="1054409" y="161722"/>
                    <a:pt x="779082" y="36849"/>
                  </a:cubicBezTo>
                  <a:cubicBezTo>
                    <a:pt x="636149" y="-27942"/>
                    <a:pt x="322053" y="-16359"/>
                    <a:pt x="243294" y="145148"/>
                  </a:cubicBezTo>
                  <a:cubicBezTo>
                    <a:pt x="94716" y="191481"/>
                    <a:pt x="35058" y="249962"/>
                    <a:pt x="7394" y="386324"/>
                  </a:cubicBezTo>
                  <a:cubicBezTo>
                    <a:pt x="-21870" y="530409"/>
                    <a:pt x="46632" y="618460"/>
                    <a:pt x="25366" y="830538"/>
                  </a:cubicBezTo>
                  <a:cubicBezTo>
                    <a:pt x="-699" y="1091302"/>
                    <a:pt x="119934" y="1564239"/>
                    <a:pt x="240190" y="1613585"/>
                  </a:cubicBezTo>
                  <a:cubicBezTo>
                    <a:pt x="446638" y="1698246"/>
                    <a:pt x="505166" y="1512538"/>
                    <a:pt x="578844" y="1524403"/>
                  </a:cubicBezTo>
                  <a:cubicBezTo>
                    <a:pt x="578844" y="1524403"/>
                    <a:pt x="663908" y="1359413"/>
                    <a:pt x="722059" y="1422697"/>
                  </a:cubicBezTo>
                  <a:cubicBezTo>
                    <a:pt x="858500" y="1571207"/>
                    <a:pt x="1124136" y="1717740"/>
                    <a:pt x="1219173" y="1587593"/>
                  </a:cubicBezTo>
                  <a:cubicBezTo>
                    <a:pt x="1219173" y="1587593"/>
                    <a:pt x="1078498" y="1413939"/>
                    <a:pt x="1068336" y="1150443"/>
                  </a:cubicBezTo>
                  <a:cubicBezTo>
                    <a:pt x="1060149" y="937706"/>
                    <a:pt x="1256153" y="750020"/>
                    <a:pt x="1158575" y="475224"/>
                  </a:cubicBezTo>
                  <a:close/>
                </a:path>
              </a:pathLst>
            </a:custGeom>
            <a:solidFill>
              <a:srgbClr val="213B50"/>
            </a:solidFill>
            <a:ln w="9410" cap="flat">
              <a:noFill/>
              <a:prstDash val="solid"/>
              <a:miter/>
            </a:ln>
          </p:spPr>
          <p:txBody>
            <a:bodyPr rtlCol="0" anchor="ctr"/>
            <a:lstStyle/>
            <a:p>
              <a:endParaRPr lang="nl-NL"/>
            </a:p>
          </p:txBody>
        </p:sp>
        <p:sp>
          <p:nvSpPr>
            <p:cNvPr id="6" name="Vrije vorm 5">
              <a:extLst>
                <a:ext uri="{FF2B5EF4-FFF2-40B4-BE49-F238E27FC236}">
                  <a16:creationId xmlns:a16="http://schemas.microsoft.com/office/drawing/2014/main" id="{0B90A164-8254-C467-6E84-22DCE9C76369}"/>
                </a:ext>
              </a:extLst>
            </p:cNvPr>
            <p:cNvSpPr/>
            <p:nvPr/>
          </p:nvSpPr>
          <p:spPr>
            <a:xfrm>
              <a:off x="8083166" y="987170"/>
              <a:ext cx="807326" cy="1495187"/>
            </a:xfrm>
            <a:custGeom>
              <a:avLst/>
              <a:gdLst>
                <a:gd name="connsiteX0" fmla="*/ 807327 w 807326"/>
                <a:gd name="connsiteY0" fmla="*/ 555055 h 1495187"/>
                <a:gd name="connsiteX1" fmla="*/ 701656 w 807326"/>
                <a:gd name="connsiteY1" fmla="*/ 690193 h 1495187"/>
                <a:gd name="connsiteX2" fmla="*/ 699021 w 807326"/>
                <a:gd name="connsiteY2" fmla="*/ 689439 h 1495187"/>
                <a:gd name="connsiteX3" fmla="*/ 650562 w 807326"/>
                <a:gd name="connsiteY3" fmla="*/ 813842 h 1495187"/>
                <a:gd name="connsiteX4" fmla="*/ 649432 w 807326"/>
                <a:gd name="connsiteY4" fmla="*/ 1259279 h 1495187"/>
                <a:gd name="connsiteX5" fmla="*/ 314541 w 807326"/>
                <a:gd name="connsiteY5" fmla="*/ 1495182 h 1495187"/>
                <a:gd name="connsiteX6" fmla="*/ 262694 w 807326"/>
                <a:gd name="connsiteY6" fmla="*/ 1259279 h 1495187"/>
                <a:gd name="connsiteX7" fmla="*/ 262694 w 807326"/>
                <a:gd name="connsiteY7" fmla="*/ 1010004 h 1495187"/>
                <a:gd name="connsiteX8" fmla="*/ 260812 w 807326"/>
                <a:gd name="connsiteY8" fmla="*/ 1010004 h 1495187"/>
                <a:gd name="connsiteX9" fmla="*/ 72054 w 807326"/>
                <a:gd name="connsiteY9" fmla="*/ 846614 h 1495187"/>
                <a:gd name="connsiteX10" fmla="*/ 352 w 807326"/>
                <a:gd name="connsiteY10" fmla="*/ 343166 h 1495187"/>
                <a:gd name="connsiteX11" fmla="*/ 383985 w 807326"/>
                <a:gd name="connsiteY11" fmla="*/ 0 h 1495187"/>
                <a:gd name="connsiteX12" fmla="*/ 729885 w 807326"/>
                <a:gd name="connsiteY12" fmla="*/ 353431 h 1495187"/>
                <a:gd name="connsiteX13" fmla="*/ 728756 w 807326"/>
                <a:gd name="connsiteY13" fmla="*/ 469452 h 1495187"/>
                <a:gd name="connsiteX14" fmla="*/ 730261 w 807326"/>
                <a:gd name="connsiteY14" fmla="*/ 469075 h 1495187"/>
                <a:gd name="connsiteX15" fmla="*/ 807327 w 807326"/>
                <a:gd name="connsiteY15" fmla="*/ 554961 h 149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7326" h="1495187">
                  <a:moveTo>
                    <a:pt x="807327" y="555055"/>
                  </a:moveTo>
                  <a:cubicBezTo>
                    <a:pt x="807327" y="632559"/>
                    <a:pt x="742494" y="699328"/>
                    <a:pt x="701656" y="690193"/>
                  </a:cubicBezTo>
                  <a:cubicBezTo>
                    <a:pt x="700527" y="689816"/>
                    <a:pt x="699774" y="689816"/>
                    <a:pt x="699021" y="689439"/>
                  </a:cubicBezTo>
                  <a:cubicBezTo>
                    <a:pt x="684907" y="745190"/>
                    <a:pt x="667405" y="785213"/>
                    <a:pt x="650562" y="813842"/>
                  </a:cubicBezTo>
                  <a:cubicBezTo>
                    <a:pt x="650185" y="964613"/>
                    <a:pt x="649432" y="1157008"/>
                    <a:pt x="649432" y="1259279"/>
                  </a:cubicBezTo>
                  <a:cubicBezTo>
                    <a:pt x="577730" y="1405436"/>
                    <a:pt x="444207" y="1495936"/>
                    <a:pt x="314541" y="1495182"/>
                  </a:cubicBezTo>
                  <a:cubicBezTo>
                    <a:pt x="278314" y="1495182"/>
                    <a:pt x="262694" y="1350910"/>
                    <a:pt x="262694" y="1259279"/>
                  </a:cubicBezTo>
                  <a:lnTo>
                    <a:pt x="262694" y="1010004"/>
                  </a:lnTo>
                  <a:lnTo>
                    <a:pt x="260812" y="1010004"/>
                  </a:lnTo>
                  <a:cubicBezTo>
                    <a:pt x="160129" y="1008497"/>
                    <a:pt x="103294" y="916490"/>
                    <a:pt x="72054" y="846614"/>
                  </a:cubicBezTo>
                  <a:cubicBezTo>
                    <a:pt x="44578" y="785496"/>
                    <a:pt x="-4635" y="675219"/>
                    <a:pt x="352" y="343166"/>
                  </a:cubicBezTo>
                  <a:cubicBezTo>
                    <a:pt x="5339" y="11112"/>
                    <a:pt x="289794" y="1978"/>
                    <a:pt x="383985" y="0"/>
                  </a:cubicBezTo>
                  <a:cubicBezTo>
                    <a:pt x="478552" y="1883"/>
                    <a:pt x="724898" y="21377"/>
                    <a:pt x="729885" y="353431"/>
                  </a:cubicBezTo>
                  <a:cubicBezTo>
                    <a:pt x="730637" y="395432"/>
                    <a:pt x="729885" y="434325"/>
                    <a:pt x="728756" y="469452"/>
                  </a:cubicBezTo>
                  <a:cubicBezTo>
                    <a:pt x="729132" y="469452"/>
                    <a:pt x="729885" y="469075"/>
                    <a:pt x="730261" y="469075"/>
                  </a:cubicBezTo>
                  <a:cubicBezTo>
                    <a:pt x="757737" y="462954"/>
                    <a:pt x="807327" y="477080"/>
                    <a:pt x="807327" y="554961"/>
                  </a:cubicBezTo>
                  <a:close/>
                </a:path>
              </a:pathLst>
            </a:custGeom>
            <a:solidFill>
              <a:srgbClr val="D3A77F"/>
            </a:solidFill>
            <a:ln w="9410" cap="flat">
              <a:noFill/>
              <a:prstDash val="solid"/>
              <a:miter/>
            </a:ln>
          </p:spPr>
          <p:txBody>
            <a:bodyPr rtlCol="0" anchor="ctr"/>
            <a:lstStyle/>
            <a:p>
              <a:endParaRPr lang="nl-NL"/>
            </a:p>
          </p:txBody>
        </p:sp>
        <p:sp>
          <p:nvSpPr>
            <p:cNvPr id="7" name="Vrije vorm 6">
              <a:extLst>
                <a:ext uri="{FF2B5EF4-FFF2-40B4-BE49-F238E27FC236}">
                  <a16:creationId xmlns:a16="http://schemas.microsoft.com/office/drawing/2014/main" id="{D22F02C8-F457-FCBE-D1C8-46B77556ADCE}"/>
                </a:ext>
              </a:extLst>
            </p:cNvPr>
            <p:cNvSpPr/>
            <p:nvPr/>
          </p:nvSpPr>
          <p:spPr>
            <a:xfrm>
              <a:off x="8345390" y="1801482"/>
              <a:ext cx="390031" cy="265861"/>
            </a:xfrm>
            <a:custGeom>
              <a:avLst/>
              <a:gdLst>
                <a:gd name="connsiteX0" fmla="*/ 94 w 390031"/>
                <a:gd name="connsiteY0" fmla="*/ 219705 h 265861"/>
                <a:gd name="connsiteX1" fmla="*/ 94 w 390031"/>
                <a:gd name="connsiteY1" fmla="*/ 195597 h 265861"/>
                <a:gd name="connsiteX2" fmla="*/ 388526 w 390031"/>
                <a:gd name="connsiteY2" fmla="*/ 0 h 265861"/>
                <a:gd name="connsiteX3" fmla="*/ 390032 w 390031"/>
                <a:gd name="connsiteY3" fmla="*/ 72419 h 265861"/>
                <a:gd name="connsiteX4" fmla="*/ 149050 w 390031"/>
                <a:gd name="connsiteY4" fmla="*/ 265473 h 265861"/>
                <a:gd name="connsiteX5" fmla="*/ 0 w 390031"/>
                <a:gd name="connsiteY5" fmla="*/ 219705 h 26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031" h="265861">
                  <a:moveTo>
                    <a:pt x="94" y="219705"/>
                  </a:moveTo>
                  <a:lnTo>
                    <a:pt x="94" y="195597"/>
                  </a:lnTo>
                  <a:cubicBezTo>
                    <a:pt x="130042" y="195597"/>
                    <a:pt x="293300" y="125156"/>
                    <a:pt x="388526" y="0"/>
                  </a:cubicBezTo>
                  <a:lnTo>
                    <a:pt x="390032" y="72419"/>
                  </a:lnTo>
                  <a:cubicBezTo>
                    <a:pt x="330186" y="215091"/>
                    <a:pt x="229597" y="261236"/>
                    <a:pt x="149050" y="265473"/>
                  </a:cubicBezTo>
                  <a:cubicBezTo>
                    <a:pt x="104447" y="267828"/>
                    <a:pt x="41685" y="260294"/>
                    <a:pt x="0" y="219705"/>
                  </a:cubicBezTo>
                  <a:close/>
                </a:path>
              </a:pathLst>
            </a:custGeom>
            <a:solidFill>
              <a:srgbClr val="A07355"/>
            </a:solidFill>
            <a:ln w="9410" cap="flat">
              <a:noFill/>
              <a:prstDash val="solid"/>
              <a:miter/>
            </a:ln>
          </p:spPr>
          <p:txBody>
            <a:bodyPr rtlCol="0" anchor="ctr"/>
            <a:lstStyle/>
            <a:p>
              <a:endParaRPr lang="nl-NL"/>
            </a:p>
          </p:txBody>
        </p:sp>
        <p:sp>
          <p:nvSpPr>
            <p:cNvPr id="8" name="Vrije vorm 7">
              <a:extLst>
                <a:ext uri="{FF2B5EF4-FFF2-40B4-BE49-F238E27FC236}">
                  <a16:creationId xmlns:a16="http://schemas.microsoft.com/office/drawing/2014/main" id="{F245D9B5-85B8-863A-2CB2-F291B09D21B2}"/>
                </a:ext>
              </a:extLst>
            </p:cNvPr>
            <p:cNvSpPr/>
            <p:nvPr/>
          </p:nvSpPr>
          <p:spPr>
            <a:xfrm>
              <a:off x="8068012" y="933443"/>
              <a:ext cx="800064" cy="524685"/>
            </a:xfrm>
            <a:custGeom>
              <a:avLst/>
              <a:gdLst>
                <a:gd name="connsiteX0" fmla="*/ 265333 w 800064"/>
                <a:gd name="connsiteY0" fmla="*/ 181426 h 524685"/>
                <a:gd name="connsiteX1" fmla="*/ 17388 w 800064"/>
                <a:gd name="connsiteY1" fmla="*/ 524686 h 524685"/>
                <a:gd name="connsiteX2" fmla="*/ 391141 w 800064"/>
                <a:gd name="connsiteY2" fmla="*/ 49 h 524685"/>
                <a:gd name="connsiteX3" fmla="*/ 787758 w 800064"/>
                <a:gd name="connsiteY3" fmla="*/ 523650 h 524685"/>
                <a:gd name="connsiteX4" fmla="*/ 265333 w 800064"/>
                <a:gd name="connsiteY4" fmla="*/ 181426 h 524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64" h="524685">
                  <a:moveTo>
                    <a:pt x="265333" y="181426"/>
                  </a:moveTo>
                  <a:cubicBezTo>
                    <a:pt x="123717" y="174551"/>
                    <a:pt x="-39071" y="388418"/>
                    <a:pt x="17388" y="524686"/>
                  </a:cubicBezTo>
                  <a:cubicBezTo>
                    <a:pt x="-45752" y="226534"/>
                    <a:pt x="59543" y="4287"/>
                    <a:pt x="391141" y="49"/>
                  </a:cubicBezTo>
                  <a:cubicBezTo>
                    <a:pt x="722644" y="-4189"/>
                    <a:pt x="841205" y="268630"/>
                    <a:pt x="787758" y="523650"/>
                  </a:cubicBezTo>
                  <a:cubicBezTo>
                    <a:pt x="787100" y="523650"/>
                    <a:pt x="366205" y="452738"/>
                    <a:pt x="265333" y="181426"/>
                  </a:cubicBezTo>
                  <a:close/>
                </a:path>
              </a:pathLst>
            </a:custGeom>
            <a:solidFill>
              <a:srgbClr val="213B50"/>
            </a:solidFill>
            <a:ln w="9410" cap="flat">
              <a:noFill/>
              <a:prstDash val="solid"/>
              <a:miter/>
            </a:ln>
          </p:spPr>
          <p:txBody>
            <a:bodyPr rtlCol="0" anchor="ctr"/>
            <a:lstStyle/>
            <a:p>
              <a:endParaRPr lang="nl-NL"/>
            </a:p>
          </p:txBody>
        </p:sp>
        <p:sp>
          <p:nvSpPr>
            <p:cNvPr id="9" name="Vrije vorm 8">
              <a:extLst>
                <a:ext uri="{FF2B5EF4-FFF2-40B4-BE49-F238E27FC236}">
                  <a16:creationId xmlns:a16="http://schemas.microsoft.com/office/drawing/2014/main" id="{5F283A1B-4A03-C897-6039-C941B8DF938D}"/>
                </a:ext>
              </a:extLst>
            </p:cNvPr>
            <p:cNvSpPr/>
            <p:nvPr/>
          </p:nvSpPr>
          <p:spPr>
            <a:xfrm>
              <a:off x="8136936" y="1456527"/>
              <a:ext cx="369295" cy="79388"/>
            </a:xfrm>
            <a:custGeom>
              <a:avLst/>
              <a:gdLst>
                <a:gd name="connsiteX0" fmla="*/ 30988 w 369295"/>
                <a:gd name="connsiteY0" fmla="*/ 0 h 79388"/>
                <a:gd name="connsiteX1" fmla="*/ 64674 w 369295"/>
                <a:gd name="connsiteY1" fmla="*/ 39930 h 79388"/>
                <a:gd name="connsiteX2" fmla="*/ 33716 w 369295"/>
                <a:gd name="connsiteY2" fmla="*/ 79388 h 79388"/>
                <a:gd name="connsiteX3" fmla="*/ 29 w 369295"/>
                <a:gd name="connsiteY3" fmla="*/ 39459 h 79388"/>
                <a:gd name="connsiteX4" fmla="*/ 30988 w 369295"/>
                <a:gd name="connsiteY4" fmla="*/ 0 h 79388"/>
                <a:gd name="connsiteX5" fmla="*/ 338308 w 369295"/>
                <a:gd name="connsiteY5" fmla="*/ 0 h 79388"/>
                <a:gd name="connsiteX6" fmla="*/ 304621 w 369295"/>
                <a:gd name="connsiteY6" fmla="*/ 39930 h 79388"/>
                <a:gd name="connsiteX7" fmla="*/ 335579 w 369295"/>
                <a:gd name="connsiteY7" fmla="*/ 79388 h 79388"/>
                <a:gd name="connsiteX8" fmla="*/ 369266 w 369295"/>
                <a:gd name="connsiteY8" fmla="*/ 39459 h 79388"/>
                <a:gd name="connsiteX9" fmla="*/ 338308 w 369295"/>
                <a:gd name="connsiteY9" fmla="*/ 0 h 7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295" h="79388">
                  <a:moveTo>
                    <a:pt x="30988" y="0"/>
                  </a:moveTo>
                  <a:cubicBezTo>
                    <a:pt x="48866" y="95"/>
                    <a:pt x="63921" y="17987"/>
                    <a:pt x="64674" y="39930"/>
                  </a:cubicBezTo>
                  <a:cubicBezTo>
                    <a:pt x="65427" y="61872"/>
                    <a:pt x="51595" y="79482"/>
                    <a:pt x="33716" y="79388"/>
                  </a:cubicBezTo>
                  <a:cubicBezTo>
                    <a:pt x="15837" y="79200"/>
                    <a:pt x="876" y="61307"/>
                    <a:pt x="29" y="39459"/>
                  </a:cubicBezTo>
                  <a:cubicBezTo>
                    <a:pt x="-723" y="17517"/>
                    <a:pt x="13109" y="-94"/>
                    <a:pt x="30988" y="0"/>
                  </a:cubicBezTo>
                  <a:close/>
                  <a:moveTo>
                    <a:pt x="338308" y="0"/>
                  </a:moveTo>
                  <a:cubicBezTo>
                    <a:pt x="320523" y="95"/>
                    <a:pt x="305468" y="17987"/>
                    <a:pt x="304621" y="39930"/>
                  </a:cubicBezTo>
                  <a:cubicBezTo>
                    <a:pt x="303868" y="61872"/>
                    <a:pt x="317700" y="79482"/>
                    <a:pt x="335579" y="79388"/>
                  </a:cubicBezTo>
                  <a:cubicBezTo>
                    <a:pt x="353457" y="79200"/>
                    <a:pt x="368513" y="61307"/>
                    <a:pt x="369266" y="39459"/>
                  </a:cubicBezTo>
                  <a:cubicBezTo>
                    <a:pt x="370018" y="17517"/>
                    <a:pt x="356186" y="-94"/>
                    <a:pt x="338308" y="0"/>
                  </a:cubicBezTo>
                  <a:close/>
                </a:path>
              </a:pathLst>
            </a:custGeom>
            <a:solidFill>
              <a:srgbClr val="303B39"/>
            </a:solidFill>
            <a:ln w="9410"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B6C18031-E93D-D03C-9682-AA09D44B477C}"/>
                </a:ext>
              </a:extLst>
            </p:cNvPr>
            <p:cNvSpPr/>
            <p:nvPr/>
          </p:nvSpPr>
          <p:spPr>
            <a:xfrm>
              <a:off x="8103096" y="1341492"/>
              <a:ext cx="445386" cy="43756"/>
            </a:xfrm>
            <a:custGeom>
              <a:avLst/>
              <a:gdLst>
                <a:gd name="connsiteX0" fmla="*/ 430487 w 445386"/>
                <a:gd name="connsiteY0" fmla="*/ 42616 h 43756"/>
                <a:gd name="connsiteX1" fmla="*/ 333568 w 445386"/>
                <a:gd name="connsiteY1" fmla="*/ 37908 h 43756"/>
                <a:gd name="connsiteX2" fmla="*/ 333568 w 445386"/>
                <a:gd name="connsiteY2" fmla="*/ 37908 h 43756"/>
                <a:gd name="connsiteX3" fmla="*/ 319265 w 445386"/>
                <a:gd name="connsiteY3" fmla="*/ 35365 h 43756"/>
                <a:gd name="connsiteX4" fmla="*/ 321711 w 445386"/>
                <a:gd name="connsiteY4" fmla="*/ 20957 h 43756"/>
                <a:gd name="connsiteX5" fmla="*/ 439614 w 445386"/>
                <a:gd name="connsiteY5" fmla="*/ 24064 h 43756"/>
                <a:gd name="connsiteX6" fmla="*/ 444319 w 445386"/>
                <a:gd name="connsiteY6" fmla="*/ 37908 h 43756"/>
                <a:gd name="connsiteX7" fmla="*/ 436321 w 445386"/>
                <a:gd name="connsiteY7" fmla="*/ 43652 h 43756"/>
                <a:gd name="connsiteX8" fmla="*/ 430487 w 445386"/>
                <a:gd name="connsiteY8" fmla="*/ 42711 h 43756"/>
                <a:gd name="connsiteX9" fmla="*/ 119121 w 445386"/>
                <a:gd name="connsiteY9" fmla="*/ 34800 h 43756"/>
                <a:gd name="connsiteX10" fmla="*/ 125896 w 445386"/>
                <a:gd name="connsiteY10" fmla="*/ 30939 h 43756"/>
                <a:gd name="connsiteX11" fmla="*/ 124202 w 445386"/>
                <a:gd name="connsiteY11" fmla="*/ 16531 h 43756"/>
                <a:gd name="connsiteX12" fmla="*/ 6299 w 445386"/>
                <a:gd name="connsiteY12" fmla="*/ 13423 h 43756"/>
                <a:gd name="connsiteX13" fmla="*/ 841 w 445386"/>
                <a:gd name="connsiteY13" fmla="*/ 26984 h 43756"/>
                <a:gd name="connsiteX14" fmla="*/ 14391 w 445386"/>
                <a:gd name="connsiteY14" fmla="*/ 32446 h 43756"/>
                <a:gd name="connsiteX15" fmla="*/ 111405 w 445386"/>
                <a:gd name="connsiteY15" fmla="*/ 32823 h 43756"/>
                <a:gd name="connsiteX16" fmla="*/ 119027 w 445386"/>
                <a:gd name="connsiteY16" fmla="*/ 34894 h 4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5386" h="43756">
                  <a:moveTo>
                    <a:pt x="430487" y="42616"/>
                  </a:moveTo>
                  <a:cubicBezTo>
                    <a:pt x="370736" y="13235"/>
                    <a:pt x="335073" y="36872"/>
                    <a:pt x="333568" y="37908"/>
                  </a:cubicBezTo>
                  <a:lnTo>
                    <a:pt x="333568" y="37908"/>
                  </a:lnTo>
                  <a:cubicBezTo>
                    <a:pt x="328957" y="41110"/>
                    <a:pt x="322558" y="40074"/>
                    <a:pt x="319265" y="35365"/>
                  </a:cubicBezTo>
                  <a:cubicBezTo>
                    <a:pt x="315972" y="30657"/>
                    <a:pt x="317007" y="24253"/>
                    <a:pt x="321711" y="20957"/>
                  </a:cubicBezTo>
                  <a:cubicBezTo>
                    <a:pt x="323593" y="19638"/>
                    <a:pt x="368195" y="-11062"/>
                    <a:pt x="439614" y="24064"/>
                  </a:cubicBezTo>
                  <a:cubicBezTo>
                    <a:pt x="444696" y="26607"/>
                    <a:pt x="446860" y="32823"/>
                    <a:pt x="444319" y="37908"/>
                  </a:cubicBezTo>
                  <a:cubicBezTo>
                    <a:pt x="442720" y="41110"/>
                    <a:pt x="439709" y="43182"/>
                    <a:pt x="436321" y="43652"/>
                  </a:cubicBezTo>
                  <a:cubicBezTo>
                    <a:pt x="434345" y="43935"/>
                    <a:pt x="432369" y="43652"/>
                    <a:pt x="430487" y="42711"/>
                  </a:cubicBezTo>
                  <a:close/>
                  <a:moveTo>
                    <a:pt x="119121" y="34800"/>
                  </a:moveTo>
                  <a:cubicBezTo>
                    <a:pt x="121756" y="34423"/>
                    <a:pt x="124202" y="33105"/>
                    <a:pt x="125896" y="30939"/>
                  </a:cubicBezTo>
                  <a:cubicBezTo>
                    <a:pt x="129377" y="26419"/>
                    <a:pt x="128624" y="20015"/>
                    <a:pt x="124202" y="16531"/>
                  </a:cubicBezTo>
                  <a:cubicBezTo>
                    <a:pt x="122414" y="15118"/>
                    <a:pt x="79412" y="-17842"/>
                    <a:pt x="6299" y="13423"/>
                  </a:cubicBezTo>
                  <a:cubicBezTo>
                    <a:pt x="1029" y="15683"/>
                    <a:pt x="-1417" y="21710"/>
                    <a:pt x="841" y="26984"/>
                  </a:cubicBezTo>
                  <a:cubicBezTo>
                    <a:pt x="3100" y="32257"/>
                    <a:pt x="9121" y="34612"/>
                    <a:pt x="14391" y="32446"/>
                  </a:cubicBezTo>
                  <a:cubicBezTo>
                    <a:pt x="75648" y="6172"/>
                    <a:pt x="109899" y="31787"/>
                    <a:pt x="111405" y="32823"/>
                  </a:cubicBezTo>
                  <a:cubicBezTo>
                    <a:pt x="113663" y="34518"/>
                    <a:pt x="116392" y="35177"/>
                    <a:pt x="119027" y="34894"/>
                  </a:cubicBezTo>
                  <a:close/>
                </a:path>
              </a:pathLst>
            </a:custGeom>
            <a:solidFill>
              <a:srgbClr val="203B50"/>
            </a:solidFill>
            <a:ln w="9410"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D0E65EFF-770E-DD30-D265-009AE489399A}"/>
                </a:ext>
              </a:extLst>
            </p:cNvPr>
            <p:cNvSpPr/>
            <p:nvPr/>
          </p:nvSpPr>
          <p:spPr>
            <a:xfrm>
              <a:off x="8224252" y="1421495"/>
              <a:ext cx="177840" cy="423966"/>
            </a:xfrm>
            <a:custGeom>
              <a:avLst/>
              <a:gdLst>
                <a:gd name="connsiteX0" fmla="*/ 41156 w 177840"/>
                <a:gd name="connsiteY0" fmla="*/ 253042 h 423966"/>
                <a:gd name="connsiteX1" fmla="*/ 36827 w 177840"/>
                <a:gd name="connsiteY1" fmla="*/ 203508 h 423966"/>
                <a:gd name="connsiteX2" fmla="*/ 38615 w 177840"/>
                <a:gd name="connsiteY2" fmla="*/ 198611 h 423966"/>
                <a:gd name="connsiteX3" fmla="*/ 58657 w 177840"/>
                <a:gd name="connsiteY3" fmla="*/ 14220 h 423966"/>
                <a:gd name="connsiteX4" fmla="*/ 71267 w 177840"/>
                <a:gd name="connsiteY4" fmla="*/ 0 h 423966"/>
                <a:gd name="connsiteX5" fmla="*/ 85475 w 177840"/>
                <a:gd name="connsiteY5" fmla="*/ 12619 h 423966"/>
                <a:gd name="connsiteX6" fmla="*/ 63927 w 177840"/>
                <a:gd name="connsiteY6" fmla="*/ 207745 h 423966"/>
                <a:gd name="connsiteX7" fmla="*/ 62139 w 177840"/>
                <a:gd name="connsiteY7" fmla="*/ 212737 h 423966"/>
                <a:gd name="connsiteX8" fmla="*/ 61010 w 177840"/>
                <a:gd name="connsiteY8" fmla="*/ 235150 h 423966"/>
                <a:gd name="connsiteX9" fmla="*/ 98461 w 177840"/>
                <a:gd name="connsiteY9" fmla="*/ 237692 h 423966"/>
                <a:gd name="connsiteX10" fmla="*/ 114739 w 177840"/>
                <a:gd name="connsiteY10" fmla="*/ 247486 h 423966"/>
                <a:gd name="connsiteX11" fmla="*/ 104953 w 177840"/>
                <a:gd name="connsiteY11" fmla="*/ 263778 h 423966"/>
                <a:gd name="connsiteX12" fmla="*/ 79547 w 177840"/>
                <a:gd name="connsiteY12" fmla="*/ 266792 h 423966"/>
                <a:gd name="connsiteX13" fmla="*/ 41061 w 177840"/>
                <a:gd name="connsiteY13" fmla="*/ 253231 h 423966"/>
                <a:gd name="connsiteX14" fmla="*/ 4176 w 177840"/>
                <a:gd name="connsiteY14" fmla="*/ 353902 h 423966"/>
                <a:gd name="connsiteX15" fmla="*/ 2388 w 177840"/>
                <a:gd name="connsiteY15" fmla="*/ 338363 h 423966"/>
                <a:gd name="connsiteX16" fmla="*/ 17913 w 177840"/>
                <a:gd name="connsiteY16" fmla="*/ 336574 h 423966"/>
                <a:gd name="connsiteX17" fmla="*/ 162917 w 177840"/>
                <a:gd name="connsiteY17" fmla="*/ 337045 h 423966"/>
                <a:gd name="connsiteX18" fmla="*/ 177126 w 177840"/>
                <a:gd name="connsiteY18" fmla="*/ 343543 h 423966"/>
                <a:gd name="connsiteX19" fmla="*/ 170633 w 177840"/>
                <a:gd name="connsiteY19" fmla="*/ 357763 h 423966"/>
                <a:gd name="connsiteX20" fmla="*/ 95732 w 177840"/>
                <a:gd name="connsiteY20" fmla="*/ 368687 h 423966"/>
                <a:gd name="connsiteX21" fmla="*/ 4081 w 177840"/>
                <a:gd name="connsiteY21" fmla="*/ 353902 h 423966"/>
                <a:gd name="connsiteX22" fmla="*/ 64680 w 177840"/>
                <a:gd name="connsiteY22" fmla="*/ 418316 h 423966"/>
                <a:gd name="connsiteX23" fmla="*/ 59316 w 177840"/>
                <a:gd name="connsiteY23" fmla="*/ 415396 h 423966"/>
                <a:gd name="connsiteX24" fmla="*/ 53765 w 177840"/>
                <a:gd name="connsiteY24" fmla="*/ 400800 h 423966"/>
                <a:gd name="connsiteX25" fmla="*/ 68350 w 177840"/>
                <a:gd name="connsiteY25" fmla="*/ 395243 h 423966"/>
                <a:gd name="connsiteX26" fmla="*/ 94603 w 177840"/>
                <a:gd name="connsiteY26" fmla="*/ 400988 h 423966"/>
                <a:gd name="connsiteX27" fmla="*/ 123585 w 177840"/>
                <a:gd name="connsiteY27" fmla="*/ 394208 h 423966"/>
                <a:gd name="connsiteX28" fmla="*/ 137322 w 177840"/>
                <a:gd name="connsiteY28" fmla="*/ 401741 h 423966"/>
                <a:gd name="connsiteX29" fmla="*/ 129795 w 177840"/>
                <a:gd name="connsiteY29" fmla="*/ 415491 h 423966"/>
                <a:gd name="connsiteX30" fmla="*/ 96202 w 177840"/>
                <a:gd name="connsiteY30" fmla="*/ 423966 h 423966"/>
                <a:gd name="connsiteX31" fmla="*/ 64774 w 177840"/>
                <a:gd name="connsiteY31" fmla="*/ 418410 h 42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7840" h="423966">
                  <a:moveTo>
                    <a:pt x="41156" y="253042"/>
                  </a:moveTo>
                  <a:cubicBezTo>
                    <a:pt x="30711" y="241553"/>
                    <a:pt x="29299" y="224885"/>
                    <a:pt x="36827" y="203508"/>
                  </a:cubicBezTo>
                  <a:lnTo>
                    <a:pt x="38615" y="198611"/>
                  </a:lnTo>
                  <a:cubicBezTo>
                    <a:pt x="59599" y="139753"/>
                    <a:pt x="65244" y="123932"/>
                    <a:pt x="58657" y="14220"/>
                  </a:cubicBezTo>
                  <a:cubicBezTo>
                    <a:pt x="58187" y="6780"/>
                    <a:pt x="63833" y="471"/>
                    <a:pt x="71267" y="0"/>
                  </a:cubicBezTo>
                  <a:cubicBezTo>
                    <a:pt x="79171" y="0"/>
                    <a:pt x="85004" y="5180"/>
                    <a:pt x="85475" y="12619"/>
                  </a:cubicBezTo>
                  <a:cubicBezTo>
                    <a:pt x="92438" y="127887"/>
                    <a:pt x="85287" y="147946"/>
                    <a:pt x="63927" y="207745"/>
                  </a:cubicBezTo>
                  <a:lnTo>
                    <a:pt x="62139" y="212737"/>
                  </a:lnTo>
                  <a:cubicBezTo>
                    <a:pt x="58281" y="223472"/>
                    <a:pt x="57905" y="231665"/>
                    <a:pt x="61010" y="235150"/>
                  </a:cubicBezTo>
                  <a:cubicBezTo>
                    <a:pt x="66656" y="241459"/>
                    <a:pt x="86416" y="240706"/>
                    <a:pt x="98461" y="237692"/>
                  </a:cubicBezTo>
                  <a:cubicBezTo>
                    <a:pt x="105706" y="235715"/>
                    <a:pt x="112952" y="240329"/>
                    <a:pt x="114739" y="247486"/>
                  </a:cubicBezTo>
                  <a:cubicBezTo>
                    <a:pt x="116527" y="254643"/>
                    <a:pt x="112199" y="261989"/>
                    <a:pt x="104953" y="263778"/>
                  </a:cubicBezTo>
                  <a:cubicBezTo>
                    <a:pt x="102789" y="264343"/>
                    <a:pt x="92156" y="266792"/>
                    <a:pt x="79547" y="266792"/>
                  </a:cubicBezTo>
                  <a:cubicBezTo>
                    <a:pt x="66279" y="266792"/>
                    <a:pt x="50847" y="264061"/>
                    <a:pt x="41061" y="253231"/>
                  </a:cubicBezTo>
                  <a:close/>
                  <a:moveTo>
                    <a:pt x="4176" y="353902"/>
                  </a:moveTo>
                  <a:cubicBezTo>
                    <a:pt x="-623" y="350135"/>
                    <a:pt x="-1376" y="343166"/>
                    <a:pt x="2388" y="338363"/>
                  </a:cubicBezTo>
                  <a:cubicBezTo>
                    <a:pt x="6245" y="333560"/>
                    <a:pt x="12362" y="334031"/>
                    <a:pt x="17913" y="336574"/>
                  </a:cubicBezTo>
                  <a:cubicBezTo>
                    <a:pt x="46990" y="349946"/>
                    <a:pt x="128948" y="347121"/>
                    <a:pt x="162917" y="337045"/>
                  </a:cubicBezTo>
                  <a:cubicBezTo>
                    <a:pt x="168751" y="335350"/>
                    <a:pt x="175055" y="337798"/>
                    <a:pt x="177126" y="343543"/>
                  </a:cubicBezTo>
                  <a:cubicBezTo>
                    <a:pt x="179290" y="349287"/>
                    <a:pt x="176373" y="355691"/>
                    <a:pt x="170633" y="357763"/>
                  </a:cubicBezTo>
                  <a:cubicBezTo>
                    <a:pt x="155577" y="363413"/>
                    <a:pt x="126219" y="367651"/>
                    <a:pt x="95732" y="368687"/>
                  </a:cubicBezTo>
                  <a:cubicBezTo>
                    <a:pt x="58281" y="369911"/>
                    <a:pt x="19325" y="366144"/>
                    <a:pt x="4081" y="353902"/>
                  </a:cubicBezTo>
                  <a:close/>
                  <a:moveTo>
                    <a:pt x="64680" y="418316"/>
                  </a:moveTo>
                  <a:lnTo>
                    <a:pt x="59316" y="415396"/>
                  </a:lnTo>
                  <a:cubicBezTo>
                    <a:pt x="53765" y="412948"/>
                    <a:pt x="51224" y="406356"/>
                    <a:pt x="53765" y="400800"/>
                  </a:cubicBezTo>
                  <a:cubicBezTo>
                    <a:pt x="56305" y="395243"/>
                    <a:pt x="62798" y="392701"/>
                    <a:pt x="68350" y="395243"/>
                  </a:cubicBezTo>
                  <a:cubicBezTo>
                    <a:pt x="68350" y="395243"/>
                    <a:pt x="79829" y="401741"/>
                    <a:pt x="94603" y="400988"/>
                  </a:cubicBezTo>
                  <a:cubicBezTo>
                    <a:pt x="109376" y="400235"/>
                    <a:pt x="112199" y="398728"/>
                    <a:pt x="123585" y="394208"/>
                  </a:cubicBezTo>
                  <a:cubicBezTo>
                    <a:pt x="129230" y="391947"/>
                    <a:pt x="135629" y="395903"/>
                    <a:pt x="137322" y="401741"/>
                  </a:cubicBezTo>
                  <a:cubicBezTo>
                    <a:pt x="139017" y="407580"/>
                    <a:pt x="135064" y="412477"/>
                    <a:pt x="129795" y="415491"/>
                  </a:cubicBezTo>
                  <a:cubicBezTo>
                    <a:pt x="119162" y="421518"/>
                    <a:pt x="108811" y="423590"/>
                    <a:pt x="96202" y="423966"/>
                  </a:cubicBezTo>
                  <a:cubicBezTo>
                    <a:pt x="81429" y="423966"/>
                    <a:pt x="72866" y="421894"/>
                    <a:pt x="64774" y="418410"/>
                  </a:cubicBezTo>
                  <a:close/>
                </a:path>
              </a:pathLst>
            </a:custGeom>
            <a:solidFill>
              <a:srgbClr val="A07355"/>
            </a:solidFill>
            <a:ln w="9410"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9CF35B9B-265E-EEE0-7E4F-1090ADC54A7D}"/>
                </a:ext>
              </a:extLst>
            </p:cNvPr>
            <p:cNvSpPr/>
            <p:nvPr/>
          </p:nvSpPr>
          <p:spPr>
            <a:xfrm>
              <a:off x="7587406" y="2610063"/>
              <a:ext cx="519461" cy="1601114"/>
            </a:xfrm>
            <a:custGeom>
              <a:avLst/>
              <a:gdLst>
                <a:gd name="connsiteX0" fmla="*/ 136097 w 519461"/>
                <a:gd name="connsiteY0" fmla="*/ 367074 h 1601114"/>
                <a:gd name="connsiteX1" fmla="*/ 7278 w 519461"/>
                <a:gd name="connsiteY1" fmla="*/ 1601115 h 1601114"/>
                <a:gd name="connsiteX2" fmla="*/ 359765 w 519461"/>
                <a:gd name="connsiteY2" fmla="*/ 1588684 h 1601114"/>
                <a:gd name="connsiteX3" fmla="*/ 507027 w 519461"/>
                <a:gd name="connsiteY3" fmla="*/ 469816 h 1601114"/>
                <a:gd name="connsiteX4" fmla="*/ 367387 w 519461"/>
                <a:gd name="connsiteY4" fmla="*/ 6015 h 1601114"/>
                <a:gd name="connsiteX5" fmla="*/ 136191 w 519461"/>
                <a:gd name="connsiteY5" fmla="*/ 367074 h 16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461" h="1601114">
                  <a:moveTo>
                    <a:pt x="136097" y="367074"/>
                  </a:moveTo>
                  <a:cubicBezTo>
                    <a:pt x="78322" y="653265"/>
                    <a:pt x="-28855" y="1373781"/>
                    <a:pt x="7278" y="1601115"/>
                  </a:cubicBezTo>
                  <a:lnTo>
                    <a:pt x="359765" y="1588684"/>
                  </a:lnTo>
                  <a:cubicBezTo>
                    <a:pt x="358919" y="1352122"/>
                    <a:pt x="452074" y="729922"/>
                    <a:pt x="507027" y="469816"/>
                  </a:cubicBezTo>
                  <a:cubicBezTo>
                    <a:pt x="532998" y="346921"/>
                    <a:pt x="531775" y="44720"/>
                    <a:pt x="367387" y="6015"/>
                  </a:cubicBezTo>
                  <a:cubicBezTo>
                    <a:pt x="181734" y="-37775"/>
                    <a:pt x="177029" y="165167"/>
                    <a:pt x="136191" y="367074"/>
                  </a:cubicBezTo>
                  <a:close/>
                </a:path>
              </a:pathLst>
            </a:custGeom>
            <a:solidFill>
              <a:srgbClr val="D3A77F"/>
            </a:solidFill>
            <a:ln w="9410"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651AA730-947D-322D-41C3-892FCF6DCC56}"/>
                </a:ext>
              </a:extLst>
            </p:cNvPr>
            <p:cNvSpPr/>
            <p:nvPr/>
          </p:nvSpPr>
          <p:spPr>
            <a:xfrm>
              <a:off x="7881492" y="2206708"/>
              <a:ext cx="1316791" cy="1960772"/>
            </a:xfrm>
            <a:custGeom>
              <a:avLst/>
              <a:gdLst>
                <a:gd name="connsiteX0" fmla="*/ 658395 w 1316791"/>
                <a:gd name="connsiteY0" fmla="*/ 1960773 h 1960772"/>
                <a:gd name="connsiteX1" fmla="*/ 116304 w 1316791"/>
                <a:gd name="connsiteY1" fmla="*/ 1960679 h 1960772"/>
                <a:gd name="connsiteX2" fmla="*/ 167963 w 1316791"/>
                <a:gd name="connsiteY2" fmla="*/ 1085719 h 1960772"/>
                <a:gd name="connsiteX3" fmla="*/ 22113 w 1316791"/>
                <a:gd name="connsiteY3" fmla="*/ 857820 h 1960772"/>
                <a:gd name="connsiteX4" fmla="*/ 44413 w 1316791"/>
                <a:gd name="connsiteY4" fmla="*/ 551194 h 1960772"/>
                <a:gd name="connsiteX5" fmla="*/ 0 w 1316791"/>
                <a:gd name="connsiteY5" fmla="*/ 256715 h 1960772"/>
                <a:gd name="connsiteX6" fmla="*/ 658395 w 1316791"/>
                <a:gd name="connsiteY6" fmla="*/ 0 h 1960772"/>
                <a:gd name="connsiteX7" fmla="*/ 1316791 w 1316791"/>
                <a:gd name="connsiteY7" fmla="*/ 256715 h 1960772"/>
                <a:gd name="connsiteX8" fmla="*/ 1142900 w 1316791"/>
                <a:gd name="connsiteY8" fmla="*/ 1161810 h 1960772"/>
                <a:gd name="connsiteX9" fmla="*/ 1172165 w 1316791"/>
                <a:gd name="connsiteY9" fmla="*/ 1960679 h 1960772"/>
                <a:gd name="connsiteX10" fmla="*/ 658395 w 1316791"/>
                <a:gd name="connsiteY10" fmla="*/ 1960773 h 196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91" h="1960772">
                  <a:moveTo>
                    <a:pt x="658395" y="1960773"/>
                  </a:moveTo>
                  <a:cubicBezTo>
                    <a:pt x="478671" y="1960773"/>
                    <a:pt x="295935" y="1960679"/>
                    <a:pt x="116304" y="1960679"/>
                  </a:cubicBezTo>
                  <a:cubicBezTo>
                    <a:pt x="161940" y="1685129"/>
                    <a:pt x="177090" y="1369462"/>
                    <a:pt x="167963" y="1085719"/>
                  </a:cubicBezTo>
                  <a:cubicBezTo>
                    <a:pt x="106141" y="989757"/>
                    <a:pt x="45072" y="942388"/>
                    <a:pt x="22113" y="857820"/>
                  </a:cubicBezTo>
                  <a:cubicBezTo>
                    <a:pt x="-2917" y="765719"/>
                    <a:pt x="26912" y="608639"/>
                    <a:pt x="44413" y="551194"/>
                  </a:cubicBezTo>
                  <a:cubicBezTo>
                    <a:pt x="29264" y="475667"/>
                    <a:pt x="9410" y="334408"/>
                    <a:pt x="0" y="256715"/>
                  </a:cubicBezTo>
                  <a:cubicBezTo>
                    <a:pt x="141427" y="117716"/>
                    <a:pt x="394548" y="0"/>
                    <a:pt x="658395" y="0"/>
                  </a:cubicBezTo>
                  <a:cubicBezTo>
                    <a:pt x="922243" y="0"/>
                    <a:pt x="1175269" y="117716"/>
                    <a:pt x="1316791" y="256715"/>
                  </a:cubicBezTo>
                  <a:cubicBezTo>
                    <a:pt x="1279153" y="565979"/>
                    <a:pt x="1180539" y="852547"/>
                    <a:pt x="1142900" y="1161810"/>
                  </a:cubicBezTo>
                  <a:cubicBezTo>
                    <a:pt x="1133773" y="1445553"/>
                    <a:pt x="1126433" y="1685129"/>
                    <a:pt x="1172165" y="1960679"/>
                  </a:cubicBezTo>
                  <a:cubicBezTo>
                    <a:pt x="992533" y="1960679"/>
                    <a:pt x="838027" y="1960773"/>
                    <a:pt x="658395" y="1960773"/>
                  </a:cubicBezTo>
                  <a:close/>
                </a:path>
              </a:pathLst>
            </a:custGeom>
            <a:solidFill>
              <a:srgbClr val="7298B6"/>
            </a:solidFill>
            <a:ln w="9410"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3A5500D3-E57D-B728-EB15-023D32DDD9D0}"/>
                </a:ext>
              </a:extLst>
            </p:cNvPr>
            <p:cNvSpPr/>
            <p:nvPr/>
          </p:nvSpPr>
          <p:spPr>
            <a:xfrm>
              <a:off x="7580194" y="2445625"/>
              <a:ext cx="499277" cy="1191098"/>
            </a:xfrm>
            <a:custGeom>
              <a:avLst/>
              <a:gdLst>
                <a:gd name="connsiteX0" fmla="*/ 310990 w 499277"/>
                <a:gd name="connsiteY0" fmla="*/ 13090 h 1191098"/>
                <a:gd name="connsiteX1" fmla="*/ 304686 w 499277"/>
                <a:gd name="connsiteY1" fmla="*/ 0 h 1191098"/>
                <a:gd name="connsiteX2" fmla="*/ 293958 w 499277"/>
                <a:gd name="connsiteY2" fmla="*/ 9794 h 1191098"/>
                <a:gd name="connsiteX3" fmla="*/ 1035 w 499277"/>
                <a:gd name="connsiteY3" fmla="*/ 1153052 h 1191098"/>
                <a:gd name="connsiteX4" fmla="*/ 0 w 499277"/>
                <a:gd name="connsiteY4" fmla="*/ 1164259 h 1191098"/>
                <a:gd name="connsiteX5" fmla="*/ 462392 w 499277"/>
                <a:gd name="connsiteY5" fmla="*/ 1191098 h 1191098"/>
                <a:gd name="connsiteX6" fmla="*/ 463710 w 499277"/>
                <a:gd name="connsiteY6" fmla="*/ 1181210 h 1191098"/>
                <a:gd name="connsiteX7" fmla="*/ 499278 w 499277"/>
                <a:gd name="connsiteY7" fmla="*/ 704884 h 1191098"/>
                <a:gd name="connsiteX8" fmla="*/ 310896 w 499277"/>
                <a:gd name="connsiteY8" fmla="*/ 13184 h 119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277" h="1191098">
                  <a:moveTo>
                    <a:pt x="310990" y="13090"/>
                  </a:moveTo>
                  <a:lnTo>
                    <a:pt x="304686" y="0"/>
                  </a:lnTo>
                  <a:lnTo>
                    <a:pt x="293958" y="9794"/>
                  </a:lnTo>
                  <a:cubicBezTo>
                    <a:pt x="159118" y="132690"/>
                    <a:pt x="60598" y="517291"/>
                    <a:pt x="1035" y="1153052"/>
                  </a:cubicBezTo>
                  <a:lnTo>
                    <a:pt x="0" y="1164259"/>
                  </a:lnTo>
                  <a:lnTo>
                    <a:pt x="462392" y="1191098"/>
                  </a:lnTo>
                  <a:lnTo>
                    <a:pt x="463710" y="1181210"/>
                  </a:lnTo>
                  <a:cubicBezTo>
                    <a:pt x="496455" y="938056"/>
                    <a:pt x="499278" y="708086"/>
                    <a:pt x="499278" y="704884"/>
                  </a:cubicBezTo>
                  <a:cubicBezTo>
                    <a:pt x="498996" y="701305"/>
                    <a:pt x="470108" y="343260"/>
                    <a:pt x="310896" y="13184"/>
                  </a:cubicBezTo>
                  <a:close/>
                </a:path>
              </a:pathLst>
            </a:custGeom>
            <a:solidFill>
              <a:srgbClr val="FFFFFF"/>
            </a:solidFill>
            <a:ln w="941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AC79C934-16C0-7FD7-A4AD-1F838249868D}"/>
                </a:ext>
              </a:extLst>
            </p:cNvPr>
            <p:cNvSpPr/>
            <p:nvPr/>
          </p:nvSpPr>
          <p:spPr>
            <a:xfrm>
              <a:off x="7658012" y="2217821"/>
              <a:ext cx="1705035" cy="4499108"/>
            </a:xfrm>
            <a:custGeom>
              <a:avLst/>
              <a:gdLst>
                <a:gd name="connsiteX0" fmla="*/ 1705035 w 1705035"/>
                <a:gd name="connsiteY0" fmla="*/ 3118440 h 4499108"/>
                <a:gd name="connsiteX1" fmla="*/ 1705035 w 1705035"/>
                <a:gd name="connsiteY1" fmla="*/ 3119476 h 4499108"/>
                <a:gd name="connsiteX2" fmla="*/ 1651400 w 1705035"/>
                <a:gd name="connsiteY2" fmla="*/ 4499108 h 4499108"/>
                <a:gd name="connsiteX3" fmla="*/ 47519 w 1705035"/>
                <a:gd name="connsiteY3" fmla="*/ 4499108 h 4499108"/>
                <a:gd name="connsiteX4" fmla="*/ 0 w 1705035"/>
                <a:gd name="connsiteY4" fmla="*/ 3119193 h 4499108"/>
                <a:gd name="connsiteX5" fmla="*/ 198544 w 1705035"/>
                <a:gd name="connsiteY5" fmla="*/ 2192344 h 4499108"/>
                <a:gd name="connsiteX6" fmla="*/ 380622 w 1705035"/>
                <a:gd name="connsiteY6" fmla="*/ 1077997 h 4499108"/>
                <a:gd name="connsiteX7" fmla="*/ 318706 w 1705035"/>
                <a:gd name="connsiteY7" fmla="*/ 992958 h 4499108"/>
                <a:gd name="connsiteX8" fmla="*/ 234960 w 1705035"/>
                <a:gd name="connsiteY8" fmla="*/ 849439 h 4499108"/>
                <a:gd name="connsiteX9" fmla="*/ 256696 w 1705035"/>
                <a:gd name="connsiteY9" fmla="*/ 539422 h 4499108"/>
                <a:gd name="connsiteX10" fmla="*/ 212659 w 1705035"/>
                <a:gd name="connsiteY10" fmla="*/ 246827 h 4499108"/>
                <a:gd name="connsiteX11" fmla="*/ 211906 w 1705035"/>
                <a:gd name="connsiteY11" fmla="*/ 241553 h 4499108"/>
                <a:gd name="connsiteX12" fmla="*/ 215670 w 1705035"/>
                <a:gd name="connsiteY12" fmla="*/ 237975 h 4499108"/>
                <a:gd name="connsiteX13" fmla="*/ 658960 w 1705035"/>
                <a:gd name="connsiteY13" fmla="*/ 4332 h 4499108"/>
                <a:gd name="connsiteX14" fmla="*/ 680979 w 1705035"/>
                <a:gd name="connsiteY14" fmla="*/ 0 h 4499108"/>
                <a:gd name="connsiteX15" fmla="*/ 670628 w 1705035"/>
                <a:gd name="connsiteY15" fmla="*/ 19965 h 4499108"/>
                <a:gd name="connsiteX16" fmla="*/ 583118 w 1705035"/>
                <a:gd name="connsiteY16" fmla="*/ 939186 h 4499108"/>
                <a:gd name="connsiteX17" fmla="*/ 837274 w 1705035"/>
                <a:gd name="connsiteY17" fmla="*/ 486685 h 4499108"/>
                <a:gd name="connsiteX18" fmla="*/ 1099804 w 1705035"/>
                <a:gd name="connsiteY18" fmla="*/ 12902 h 4499108"/>
                <a:gd name="connsiteX19" fmla="*/ 1103568 w 1705035"/>
                <a:gd name="connsiteY19" fmla="*/ 5556 h 4499108"/>
                <a:gd name="connsiteX20" fmla="*/ 1111660 w 1705035"/>
                <a:gd name="connsiteY20" fmla="*/ 7345 h 4499108"/>
                <a:gd name="connsiteX21" fmla="*/ 1547611 w 1705035"/>
                <a:gd name="connsiteY21" fmla="*/ 237881 h 4499108"/>
                <a:gd name="connsiteX22" fmla="*/ 1551375 w 1705035"/>
                <a:gd name="connsiteY22" fmla="*/ 241459 h 4499108"/>
                <a:gd name="connsiteX23" fmla="*/ 1550622 w 1705035"/>
                <a:gd name="connsiteY23" fmla="*/ 246733 h 4499108"/>
                <a:gd name="connsiteX24" fmla="*/ 1463582 w 1705035"/>
                <a:gd name="connsiteY24" fmla="*/ 700552 h 4499108"/>
                <a:gd name="connsiteX25" fmla="*/ 1376825 w 1705035"/>
                <a:gd name="connsiteY25" fmla="*/ 1151828 h 4499108"/>
                <a:gd name="connsiteX26" fmla="*/ 1533402 w 1705035"/>
                <a:gd name="connsiteY26" fmla="*/ 2232085 h 4499108"/>
                <a:gd name="connsiteX27" fmla="*/ 1535190 w 1705035"/>
                <a:gd name="connsiteY27" fmla="*/ 2237359 h 4499108"/>
                <a:gd name="connsiteX28" fmla="*/ 1562008 w 1705035"/>
                <a:gd name="connsiteY28" fmla="*/ 2315051 h 4499108"/>
                <a:gd name="connsiteX29" fmla="*/ 1568877 w 1705035"/>
                <a:gd name="connsiteY29" fmla="*/ 2336334 h 4499108"/>
                <a:gd name="connsiteX30" fmla="*/ 1704941 w 1705035"/>
                <a:gd name="connsiteY30" fmla="*/ 3118440 h 449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05035" h="4499108">
                  <a:moveTo>
                    <a:pt x="1705035" y="3118440"/>
                  </a:moveTo>
                  <a:lnTo>
                    <a:pt x="1705035" y="3119476"/>
                  </a:lnTo>
                  <a:lnTo>
                    <a:pt x="1651400" y="4499108"/>
                  </a:lnTo>
                  <a:lnTo>
                    <a:pt x="47519" y="4499108"/>
                  </a:lnTo>
                  <a:lnTo>
                    <a:pt x="0" y="3119193"/>
                  </a:lnTo>
                  <a:cubicBezTo>
                    <a:pt x="19760" y="2657840"/>
                    <a:pt x="110752" y="2421184"/>
                    <a:pt x="198544" y="2192344"/>
                  </a:cubicBezTo>
                  <a:cubicBezTo>
                    <a:pt x="301769" y="1923292"/>
                    <a:pt x="399347" y="1669402"/>
                    <a:pt x="380622" y="1077997"/>
                  </a:cubicBezTo>
                  <a:cubicBezTo>
                    <a:pt x="359356" y="1045130"/>
                    <a:pt x="338654" y="1018762"/>
                    <a:pt x="318706" y="992958"/>
                  </a:cubicBezTo>
                  <a:cubicBezTo>
                    <a:pt x="282008" y="946437"/>
                    <a:pt x="250392" y="905849"/>
                    <a:pt x="234960" y="849439"/>
                  </a:cubicBezTo>
                  <a:cubicBezTo>
                    <a:pt x="209647" y="756020"/>
                    <a:pt x="238724" y="599881"/>
                    <a:pt x="256696" y="539422"/>
                  </a:cubicBezTo>
                  <a:cubicBezTo>
                    <a:pt x="241546" y="463236"/>
                    <a:pt x="221786" y="323013"/>
                    <a:pt x="212659" y="246827"/>
                  </a:cubicBezTo>
                  <a:lnTo>
                    <a:pt x="211906" y="241553"/>
                  </a:lnTo>
                  <a:lnTo>
                    <a:pt x="215670" y="237975"/>
                  </a:lnTo>
                  <a:cubicBezTo>
                    <a:pt x="339878" y="116021"/>
                    <a:pt x="484787" y="39553"/>
                    <a:pt x="658960" y="4332"/>
                  </a:cubicBezTo>
                  <a:lnTo>
                    <a:pt x="680979" y="0"/>
                  </a:lnTo>
                  <a:lnTo>
                    <a:pt x="670628" y="19965"/>
                  </a:lnTo>
                  <a:cubicBezTo>
                    <a:pt x="577284" y="200211"/>
                    <a:pt x="556301" y="611182"/>
                    <a:pt x="583118" y="939186"/>
                  </a:cubicBezTo>
                  <a:cubicBezTo>
                    <a:pt x="677403" y="762800"/>
                    <a:pt x="758609" y="622577"/>
                    <a:pt x="837274" y="486685"/>
                  </a:cubicBezTo>
                  <a:cubicBezTo>
                    <a:pt x="926289" y="333089"/>
                    <a:pt x="1010224" y="188251"/>
                    <a:pt x="1099804" y="12902"/>
                  </a:cubicBezTo>
                  <a:lnTo>
                    <a:pt x="1103568" y="5556"/>
                  </a:lnTo>
                  <a:lnTo>
                    <a:pt x="1111660" y="7345"/>
                  </a:lnTo>
                  <a:cubicBezTo>
                    <a:pt x="1284422" y="43790"/>
                    <a:pt x="1426978" y="119223"/>
                    <a:pt x="1547611" y="237881"/>
                  </a:cubicBezTo>
                  <a:lnTo>
                    <a:pt x="1551375" y="241459"/>
                  </a:lnTo>
                  <a:lnTo>
                    <a:pt x="1550622" y="246733"/>
                  </a:lnTo>
                  <a:cubicBezTo>
                    <a:pt x="1531897" y="401930"/>
                    <a:pt x="1497269" y="553736"/>
                    <a:pt x="1463582" y="700552"/>
                  </a:cubicBezTo>
                  <a:cubicBezTo>
                    <a:pt x="1430178" y="846614"/>
                    <a:pt x="1395550" y="997950"/>
                    <a:pt x="1376825" y="1151828"/>
                  </a:cubicBezTo>
                  <a:cubicBezTo>
                    <a:pt x="1358382" y="1726848"/>
                    <a:pt x="1443352" y="1972356"/>
                    <a:pt x="1533402" y="2232085"/>
                  </a:cubicBezTo>
                  <a:cubicBezTo>
                    <a:pt x="1533873" y="2233874"/>
                    <a:pt x="1534625" y="2235664"/>
                    <a:pt x="1535190" y="2237359"/>
                  </a:cubicBezTo>
                  <a:cubicBezTo>
                    <a:pt x="1544035" y="2263162"/>
                    <a:pt x="1553163" y="2288965"/>
                    <a:pt x="1562008" y="2315051"/>
                  </a:cubicBezTo>
                  <a:cubicBezTo>
                    <a:pt x="1564266" y="2322114"/>
                    <a:pt x="1566524" y="2329271"/>
                    <a:pt x="1568877" y="2336334"/>
                  </a:cubicBezTo>
                  <a:cubicBezTo>
                    <a:pt x="1632392" y="2527693"/>
                    <a:pt x="1690544" y="2747116"/>
                    <a:pt x="1704941" y="3118440"/>
                  </a:cubicBezTo>
                  <a:close/>
                </a:path>
              </a:pathLst>
            </a:custGeom>
            <a:solidFill>
              <a:srgbClr val="FFFFFF"/>
            </a:solidFill>
            <a:ln w="9410"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473ACD80-AA99-1B2C-3ADF-6F12CA9233D9}"/>
                </a:ext>
              </a:extLst>
            </p:cNvPr>
            <p:cNvSpPr/>
            <p:nvPr/>
          </p:nvSpPr>
          <p:spPr>
            <a:xfrm>
              <a:off x="8917946" y="2404264"/>
              <a:ext cx="1022856" cy="1548409"/>
            </a:xfrm>
            <a:custGeom>
              <a:avLst/>
              <a:gdLst>
                <a:gd name="connsiteX0" fmla="*/ 514263 w 1022856"/>
                <a:gd name="connsiteY0" fmla="*/ 318229 h 1548409"/>
                <a:gd name="connsiteX1" fmla="*/ 1022856 w 1022856"/>
                <a:gd name="connsiteY1" fmla="*/ 1449810 h 1548409"/>
                <a:gd name="connsiteX2" fmla="*/ 684202 w 1022856"/>
                <a:gd name="connsiteY2" fmla="*/ 1548409 h 1548409"/>
                <a:gd name="connsiteX3" fmla="*/ 104565 w 1022856"/>
                <a:gd name="connsiteY3" fmla="*/ 521548 h 1548409"/>
                <a:gd name="connsiteX4" fmla="*/ 68902 w 1022856"/>
                <a:gd name="connsiteY4" fmla="*/ 25446 h 1548409"/>
                <a:gd name="connsiteX5" fmla="*/ 514169 w 1022856"/>
                <a:gd name="connsiteY5" fmla="*/ 318229 h 154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2856" h="1548409">
                  <a:moveTo>
                    <a:pt x="514263" y="318229"/>
                  </a:moveTo>
                  <a:cubicBezTo>
                    <a:pt x="658701" y="571837"/>
                    <a:pt x="986065" y="1222571"/>
                    <a:pt x="1022856" y="1449810"/>
                  </a:cubicBezTo>
                  <a:lnTo>
                    <a:pt x="684202" y="1548409"/>
                  </a:lnTo>
                  <a:cubicBezTo>
                    <a:pt x="610900" y="1323524"/>
                    <a:pt x="238089" y="751330"/>
                    <a:pt x="104565" y="521548"/>
                  </a:cubicBezTo>
                  <a:cubicBezTo>
                    <a:pt x="41426" y="412967"/>
                    <a:pt x="-75066" y="113780"/>
                    <a:pt x="68902" y="25446"/>
                  </a:cubicBezTo>
                  <a:cubicBezTo>
                    <a:pt x="231596" y="-74283"/>
                    <a:pt x="412262" y="139207"/>
                    <a:pt x="514169" y="318229"/>
                  </a:cubicBezTo>
                  <a:close/>
                </a:path>
              </a:pathLst>
            </a:custGeom>
            <a:solidFill>
              <a:srgbClr val="D3A77F"/>
            </a:solidFill>
            <a:ln w="9410"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BA82F315-D106-6569-AFA1-A770B2DD8693}"/>
                </a:ext>
              </a:extLst>
            </p:cNvPr>
            <p:cNvSpPr/>
            <p:nvPr/>
          </p:nvSpPr>
          <p:spPr>
            <a:xfrm>
              <a:off x="8905201" y="2370592"/>
              <a:ext cx="846560" cy="1061022"/>
            </a:xfrm>
            <a:custGeom>
              <a:avLst/>
              <a:gdLst>
                <a:gd name="connsiteX0" fmla="*/ 842326 w 846560"/>
                <a:gd name="connsiteY0" fmla="*/ 846120 h 1061022"/>
                <a:gd name="connsiteX1" fmla="*/ 223262 w 846560"/>
                <a:gd name="connsiteY1" fmla="*/ 20319 h 1061022"/>
                <a:gd name="connsiteX2" fmla="*/ 72896 w 846560"/>
                <a:gd name="connsiteY2" fmla="*/ 19471 h 1061022"/>
                <a:gd name="connsiteX3" fmla="*/ 362338 w 846560"/>
                <a:gd name="connsiteY3" fmla="*/ 1032489 h 1061022"/>
                <a:gd name="connsiteX4" fmla="*/ 379557 w 846560"/>
                <a:gd name="connsiteY4" fmla="*/ 1061023 h 1061022"/>
                <a:gd name="connsiteX5" fmla="*/ 846560 w 846560"/>
                <a:gd name="connsiteY5" fmla="*/ 856009 h 1061022"/>
                <a:gd name="connsiteX6" fmla="*/ 842420 w 846560"/>
                <a:gd name="connsiteY6" fmla="*/ 846215 h 106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560" h="1061022">
                  <a:moveTo>
                    <a:pt x="842326" y="846120"/>
                  </a:moveTo>
                  <a:cubicBezTo>
                    <a:pt x="829340" y="815514"/>
                    <a:pt x="505177" y="145945"/>
                    <a:pt x="223262" y="20319"/>
                  </a:cubicBezTo>
                  <a:cubicBezTo>
                    <a:pt x="169815" y="-3507"/>
                    <a:pt x="120227" y="-9534"/>
                    <a:pt x="72896" y="19471"/>
                  </a:cubicBezTo>
                  <a:cubicBezTo>
                    <a:pt x="-161405" y="163179"/>
                    <a:pt x="232766" y="817492"/>
                    <a:pt x="362338" y="1032489"/>
                  </a:cubicBezTo>
                  <a:lnTo>
                    <a:pt x="379557" y="1061023"/>
                  </a:lnTo>
                  <a:lnTo>
                    <a:pt x="846560" y="856009"/>
                  </a:lnTo>
                  <a:lnTo>
                    <a:pt x="842420" y="846215"/>
                  </a:lnTo>
                  <a:close/>
                </a:path>
              </a:pathLst>
            </a:custGeom>
            <a:solidFill>
              <a:srgbClr val="FFFFFF"/>
            </a:solidFill>
            <a:ln w="9410"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256CC546-ADD5-7A23-9094-26489F5FFCEB}"/>
                </a:ext>
              </a:extLst>
            </p:cNvPr>
            <p:cNvSpPr/>
            <p:nvPr/>
          </p:nvSpPr>
          <p:spPr>
            <a:xfrm>
              <a:off x="8234826" y="2223471"/>
              <a:ext cx="648609" cy="1097772"/>
            </a:xfrm>
            <a:custGeom>
              <a:avLst/>
              <a:gdLst>
                <a:gd name="connsiteX0" fmla="*/ 526754 w 648609"/>
                <a:gd name="connsiteY0" fmla="*/ 0 h 1097772"/>
                <a:gd name="connsiteX1" fmla="*/ 648610 w 648609"/>
                <a:gd name="connsiteY1" fmla="*/ 33526 h 1097772"/>
                <a:gd name="connsiteX2" fmla="*/ 619440 w 648609"/>
                <a:gd name="connsiteY2" fmla="*/ 337610 h 1097772"/>
                <a:gd name="connsiteX3" fmla="*/ 432093 w 648609"/>
                <a:gd name="connsiteY3" fmla="*/ 395620 h 1097772"/>
                <a:gd name="connsiteX4" fmla="*/ 509346 w 648609"/>
                <a:gd name="connsiteY4" fmla="*/ 569463 h 1097772"/>
                <a:gd name="connsiteX5" fmla="*/ 0 w 648609"/>
                <a:gd name="connsiteY5" fmla="*/ 1097773 h 1097772"/>
                <a:gd name="connsiteX6" fmla="*/ 6493 w 648609"/>
                <a:gd name="connsiteY6" fmla="*/ 933630 h 1097772"/>
                <a:gd name="connsiteX7" fmla="*/ 526848 w 648609"/>
                <a:gd name="connsiteY7" fmla="*/ 0 h 109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609" h="1097772">
                  <a:moveTo>
                    <a:pt x="526754" y="0"/>
                  </a:moveTo>
                  <a:cubicBezTo>
                    <a:pt x="526754" y="0"/>
                    <a:pt x="601091" y="12242"/>
                    <a:pt x="648610" y="33526"/>
                  </a:cubicBezTo>
                  <a:lnTo>
                    <a:pt x="619440" y="337610"/>
                  </a:lnTo>
                  <a:lnTo>
                    <a:pt x="432093" y="395620"/>
                  </a:lnTo>
                  <a:lnTo>
                    <a:pt x="509346" y="569463"/>
                  </a:lnTo>
                  <a:lnTo>
                    <a:pt x="0" y="1097773"/>
                  </a:lnTo>
                  <a:lnTo>
                    <a:pt x="6493" y="933630"/>
                  </a:lnTo>
                  <a:lnTo>
                    <a:pt x="526848" y="0"/>
                  </a:lnTo>
                  <a:close/>
                </a:path>
              </a:pathLst>
            </a:custGeom>
            <a:solidFill>
              <a:srgbClr val="D0DCE7"/>
            </a:solidFill>
            <a:ln w="9410"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3BCADEA7-B4D8-70F6-625E-FF7F7EA51714}"/>
                </a:ext>
              </a:extLst>
            </p:cNvPr>
            <p:cNvSpPr/>
            <p:nvPr/>
          </p:nvSpPr>
          <p:spPr>
            <a:xfrm>
              <a:off x="9029263" y="3089202"/>
              <a:ext cx="340471" cy="3628291"/>
            </a:xfrm>
            <a:custGeom>
              <a:avLst/>
              <a:gdLst>
                <a:gd name="connsiteX0" fmla="*/ 289746 w 340471"/>
                <a:gd name="connsiteY0" fmla="*/ 3628292 h 3628291"/>
                <a:gd name="connsiteX1" fmla="*/ 270833 w 340471"/>
                <a:gd name="connsiteY1" fmla="*/ 3627068 h 3628291"/>
                <a:gd name="connsiteX2" fmla="*/ 182570 w 340471"/>
                <a:gd name="connsiteY2" fmla="*/ 1453558 h 3628291"/>
                <a:gd name="connsiteX3" fmla="*/ 84239 w 340471"/>
                <a:gd name="connsiteY3" fmla="*/ 1152299 h 3628291"/>
                <a:gd name="connsiteX4" fmla="*/ 51964 w 340471"/>
                <a:gd name="connsiteY4" fmla="*/ 0 h 3628291"/>
                <a:gd name="connsiteX5" fmla="*/ 70313 w 340471"/>
                <a:gd name="connsiteY5" fmla="*/ 4708 h 3628291"/>
                <a:gd name="connsiteX6" fmla="*/ 102494 w 340471"/>
                <a:gd name="connsiteY6" fmla="*/ 1147308 h 3628291"/>
                <a:gd name="connsiteX7" fmla="*/ 200354 w 340471"/>
                <a:gd name="connsiteY7" fmla="*/ 1447060 h 3628291"/>
                <a:gd name="connsiteX8" fmla="*/ 289746 w 340471"/>
                <a:gd name="connsiteY8" fmla="*/ 3628292 h 362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471" h="3628291">
                  <a:moveTo>
                    <a:pt x="289746" y="3628292"/>
                  </a:moveTo>
                  <a:lnTo>
                    <a:pt x="270833" y="3627068"/>
                  </a:lnTo>
                  <a:cubicBezTo>
                    <a:pt x="376034" y="1984034"/>
                    <a:pt x="303203" y="1784293"/>
                    <a:pt x="182570" y="1453558"/>
                  </a:cubicBezTo>
                  <a:cubicBezTo>
                    <a:pt x="152554" y="1371345"/>
                    <a:pt x="118584" y="1278114"/>
                    <a:pt x="84239" y="1152299"/>
                  </a:cubicBezTo>
                  <a:cubicBezTo>
                    <a:pt x="-83347" y="537915"/>
                    <a:pt x="50646" y="5274"/>
                    <a:pt x="51964" y="0"/>
                  </a:cubicBezTo>
                  <a:lnTo>
                    <a:pt x="70313" y="4708"/>
                  </a:lnTo>
                  <a:cubicBezTo>
                    <a:pt x="68995" y="9982"/>
                    <a:pt x="-63681" y="537915"/>
                    <a:pt x="102494" y="1147308"/>
                  </a:cubicBezTo>
                  <a:cubicBezTo>
                    <a:pt x="136557" y="1272275"/>
                    <a:pt x="170432" y="1365130"/>
                    <a:pt x="200354" y="1447060"/>
                  </a:cubicBezTo>
                  <a:cubicBezTo>
                    <a:pt x="321928" y="1780149"/>
                    <a:pt x="395229" y="1981303"/>
                    <a:pt x="289746" y="3628292"/>
                  </a:cubicBezTo>
                  <a:close/>
                </a:path>
              </a:pathLst>
            </a:custGeom>
            <a:solidFill>
              <a:srgbClr val="D0DCE7"/>
            </a:solidFill>
            <a:ln w="9410"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88B01214-AC9F-BEBA-B54C-9BEA14C97F08}"/>
                </a:ext>
              </a:extLst>
            </p:cNvPr>
            <p:cNvSpPr/>
            <p:nvPr/>
          </p:nvSpPr>
          <p:spPr>
            <a:xfrm>
              <a:off x="8705781" y="3706411"/>
              <a:ext cx="1235021" cy="1288661"/>
            </a:xfrm>
            <a:custGeom>
              <a:avLst/>
              <a:gdLst>
                <a:gd name="connsiteX0" fmla="*/ 1235021 w 1235021"/>
                <a:gd name="connsiteY0" fmla="*/ 147663 h 1288661"/>
                <a:gd name="connsiteX1" fmla="*/ 200050 w 1235021"/>
                <a:gd name="connsiteY1" fmla="*/ 1288661 h 1288661"/>
                <a:gd name="connsiteX2" fmla="*/ 0 w 1235021"/>
                <a:gd name="connsiteY2" fmla="*/ 1255324 h 1288661"/>
                <a:gd name="connsiteX3" fmla="*/ 890157 w 1235021"/>
                <a:gd name="connsiteY3" fmla="*/ 0 h 1288661"/>
                <a:gd name="connsiteX4" fmla="*/ 1234927 w 1235021"/>
                <a:gd name="connsiteY4" fmla="*/ 147569 h 1288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021" h="1288661">
                  <a:moveTo>
                    <a:pt x="1235021" y="147663"/>
                  </a:moveTo>
                  <a:cubicBezTo>
                    <a:pt x="1031490" y="689063"/>
                    <a:pt x="200050" y="1288661"/>
                    <a:pt x="200050" y="1288661"/>
                  </a:cubicBezTo>
                  <a:lnTo>
                    <a:pt x="0" y="1255324"/>
                  </a:lnTo>
                  <a:cubicBezTo>
                    <a:pt x="0" y="1255324"/>
                    <a:pt x="753998" y="193337"/>
                    <a:pt x="890157" y="0"/>
                  </a:cubicBezTo>
                  <a:lnTo>
                    <a:pt x="1234927" y="147569"/>
                  </a:lnTo>
                  <a:close/>
                </a:path>
              </a:pathLst>
            </a:custGeom>
            <a:solidFill>
              <a:srgbClr val="D3A77F"/>
            </a:solidFill>
            <a:ln w="9410"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DC03DD6B-FBB9-E62F-CFE3-D075AC387C42}"/>
                </a:ext>
              </a:extLst>
            </p:cNvPr>
            <p:cNvSpPr/>
            <p:nvPr/>
          </p:nvSpPr>
          <p:spPr>
            <a:xfrm>
              <a:off x="8529349" y="4952129"/>
              <a:ext cx="610218" cy="258881"/>
            </a:xfrm>
            <a:custGeom>
              <a:avLst/>
              <a:gdLst>
                <a:gd name="connsiteX0" fmla="*/ 610218 w 610218"/>
                <a:gd name="connsiteY0" fmla="*/ 258881 h 258881"/>
                <a:gd name="connsiteX1" fmla="*/ 5082 w 610218"/>
                <a:gd name="connsiteY1" fmla="*/ 170076 h 258881"/>
                <a:gd name="connsiteX2" fmla="*/ 0 w 610218"/>
                <a:gd name="connsiteY2" fmla="*/ 0 h 258881"/>
                <a:gd name="connsiteX3" fmla="*/ 584718 w 610218"/>
                <a:gd name="connsiteY3" fmla="*/ 94644 h 258881"/>
                <a:gd name="connsiteX4" fmla="*/ 610218 w 610218"/>
                <a:gd name="connsiteY4" fmla="*/ 258881 h 258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218" h="258881">
                  <a:moveTo>
                    <a:pt x="610218" y="258881"/>
                  </a:moveTo>
                  <a:lnTo>
                    <a:pt x="5082" y="170076"/>
                  </a:lnTo>
                  <a:lnTo>
                    <a:pt x="0" y="0"/>
                  </a:lnTo>
                  <a:cubicBezTo>
                    <a:pt x="82993" y="14220"/>
                    <a:pt x="521485" y="84567"/>
                    <a:pt x="584718" y="94644"/>
                  </a:cubicBezTo>
                  <a:lnTo>
                    <a:pt x="610218" y="258881"/>
                  </a:lnTo>
                  <a:close/>
                </a:path>
              </a:pathLst>
            </a:custGeom>
            <a:solidFill>
              <a:srgbClr val="FFFFFF"/>
            </a:solidFill>
            <a:ln w="9410"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2B35D534-756A-AB17-E3E7-0986C367DC95}"/>
                </a:ext>
              </a:extLst>
            </p:cNvPr>
            <p:cNvSpPr/>
            <p:nvPr/>
          </p:nvSpPr>
          <p:spPr>
            <a:xfrm>
              <a:off x="8509589" y="4929434"/>
              <a:ext cx="652655" cy="304272"/>
            </a:xfrm>
            <a:custGeom>
              <a:avLst/>
              <a:gdLst>
                <a:gd name="connsiteX0" fmla="*/ 621133 w 652655"/>
                <a:gd name="connsiteY0" fmla="*/ 100859 h 304272"/>
                <a:gd name="connsiteX1" fmla="*/ 614264 w 652655"/>
                <a:gd name="connsiteY1" fmla="*/ 99635 h 304272"/>
                <a:gd name="connsiteX2" fmla="*/ 11668 w 652655"/>
                <a:gd name="connsiteY2" fmla="*/ 1978 h 304272"/>
                <a:gd name="connsiteX3" fmla="*/ 0 w 652655"/>
                <a:gd name="connsiteY3" fmla="*/ 0 h 304272"/>
                <a:gd name="connsiteX4" fmla="*/ 6304 w 652655"/>
                <a:gd name="connsiteY4" fmla="*/ 209346 h 304272"/>
                <a:gd name="connsiteX5" fmla="*/ 652656 w 652655"/>
                <a:gd name="connsiteY5" fmla="*/ 304272 h 304272"/>
                <a:gd name="connsiteX6" fmla="*/ 621039 w 652655"/>
                <a:gd name="connsiteY6" fmla="*/ 101048 h 304272"/>
                <a:gd name="connsiteX7" fmla="*/ 604384 w 652655"/>
                <a:gd name="connsiteY7" fmla="*/ 117245 h 304272"/>
                <a:gd name="connsiteX8" fmla="*/ 629884 w 652655"/>
                <a:gd name="connsiteY8" fmla="*/ 281483 h 304272"/>
                <a:gd name="connsiteX9" fmla="*/ 24748 w 652655"/>
                <a:gd name="connsiteY9" fmla="*/ 192678 h 304272"/>
                <a:gd name="connsiteX10" fmla="*/ 19666 w 652655"/>
                <a:gd name="connsiteY10" fmla="*/ 22601 h 304272"/>
                <a:gd name="connsiteX11" fmla="*/ 604384 w 652655"/>
                <a:gd name="connsiteY11" fmla="*/ 117245 h 30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2655" h="304272">
                  <a:moveTo>
                    <a:pt x="621133" y="100859"/>
                  </a:moveTo>
                  <a:lnTo>
                    <a:pt x="614264" y="99635"/>
                  </a:lnTo>
                  <a:cubicBezTo>
                    <a:pt x="608430" y="98881"/>
                    <a:pt x="48836" y="9041"/>
                    <a:pt x="11668" y="1978"/>
                  </a:cubicBezTo>
                  <a:lnTo>
                    <a:pt x="0" y="0"/>
                  </a:lnTo>
                  <a:lnTo>
                    <a:pt x="6304" y="209346"/>
                  </a:lnTo>
                  <a:lnTo>
                    <a:pt x="652656" y="304272"/>
                  </a:lnTo>
                  <a:lnTo>
                    <a:pt x="621039" y="101048"/>
                  </a:lnTo>
                  <a:close/>
                  <a:moveTo>
                    <a:pt x="604384" y="117245"/>
                  </a:moveTo>
                  <a:lnTo>
                    <a:pt x="629884" y="281483"/>
                  </a:lnTo>
                  <a:lnTo>
                    <a:pt x="24748" y="192678"/>
                  </a:lnTo>
                  <a:lnTo>
                    <a:pt x="19666" y="22601"/>
                  </a:lnTo>
                  <a:cubicBezTo>
                    <a:pt x="102659" y="36822"/>
                    <a:pt x="541151" y="107169"/>
                    <a:pt x="604384" y="117245"/>
                  </a:cubicBezTo>
                  <a:close/>
                </a:path>
              </a:pathLst>
            </a:custGeom>
            <a:solidFill>
              <a:srgbClr val="D0DCE7"/>
            </a:solidFill>
            <a:ln w="9410"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3ABBE12C-2BE7-EE0E-BFE5-68502A81E844}"/>
                </a:ext>
              </a:extLst>
            </p:cNvPr>
            <p:cNvSpPr/>
            <p:nvPr/>
          </p:nvSpPr>
          <p:spPr>
            <a:xfrm>
              <a:off x="8086718" y="2217726"/>
              <a:ext cx="252555" cy="1103423"/>
            </a:xfrm>
            <a:custGeom>
              <a:avLst/>
              <a:gdLst>
                <a:gd name="connsiteX0" fmla="*/ 252462 w 252555"/>
                <a:gd name="connsiteY0" fmla="*/ 94 h 1103423"/>
                <a:gd name="connsiteX1" fmla="*/ 142556 w 252555"/>
                <a:gd name="connsiteY1" fmla="*/ 26086 h 1103423"/>
                <a:gd name="connsiteX2" fmla="*/ 0 w 252555"/>
                <a:gd name="connsiteY2" fmla="*/ 264908 h 1103423"/>
                <a:gd name="connsiteX3" fmla="*/ 91839 w 252555"/>
                <a:gd name="connsiteY3" fmla="*/ 348910 h 1103423"/>
                <a:gd name="connsiteX4" fmla="*/ 16373 w 252555"/>
                <a:gd name="connsiteY4" fmla="*/ 436303 h 1103423"/>
                <a:gd name="connsiteX5" fmla="*/ 148014 w 252555"/>
                <a:gd name="connsiteY5" fmla="*/ 1103423 h 1103423"/>
                <a:gd name="connsiteX6" fmla="*/ 157424 w 252555"/>
                <a:gd name="connsiteY6" fmla="*/ 870628 h 1103423"/>
                <a:gd name="connsiteX7" fmla="*/ 153002 w 252555"/>
                <a:gd name="connsiteY7" fmla="*/ 468416 h 1103423"/>
                <a:gd name="connsiteX8" fmla="*/ 252556 w 252555"/>
                <a:gd name="connsiteY8" fmla="*/ 0 h 110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555" h="1103423">
                  <a:moveTo>
                    <a:pt x="252462" y="94"/>
                  </a:moveTo>
                  <a:cubicBezTo>
                    <a:pt x="252462" y="94"/>
                    <a:pt x="183112" y="14314"/>
                    <a:pt x="142556" y="26086"/>
                  </a:cubicBezTo>
                  <a:lnTo>
                    <a:pt x="0" y="264908"/>
                  </a:lnTo>
                  <a:lnTo>
                    <a:pt x="91839" y="348910"/>
                  </a:lnTo>
                  <a:lnTo>
                    <a:pt x="16373" y="436303"/>
                  </a:lnTo>
                  <a:lnTo>
                    <a:pt x="148014" y="1103423"/>
                  </a:lnTo>
                  <a:cubicBezTo>
                    <a:pt x="148014" y="1103423"/>
                    <a:pt x="156483" y="1000398"/>
                    <a:pt x="157424" y="870628"/>
                  </a:cubicBezTo>
                  <a:cubicBezTo>
                    <a:pt x="158459" y="720046"/>
                    <a:pt x="152060" y="535655"/>
                    <a:pt x="153002" y="468416"/>
                  </a:cubicBezTo>
                  <a:cubicBezTo>
                    <a:pt x="154695" y="343166"/>
                    <a:pt x="231855" y="59517"/>
                    <a:pt x="252556" y="0"/>
                  </a:cubicBezTo>
                  <a:close/>
                </a:path>
              </a:pathLst>
            </a:custGeom>
            <a:solidFill>
              <a:srgbClr val="D0DCE7"/>
            </a:solidFill>
            <a:ln w="9410"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F5994441-7885-A938-064C-299EDB7254A9}"/>
                </a:ext>
              </a:extLst>
            </p:cNvPr>
            <p:cNvSpPr/>
            <p:nvPr/>
          </p:nvSpPr>
          <p:spPr>
            <a:xfrm>
              <a:off x="7570784" y="2225449"/>
              <a:ext cx="741953" cy="1385282"/>
            </a:xfrm>
            <a:custGeom>
              <a:avLst/>
              <a:gdLst>
                <a:gd name="connsiteX0" fmla="*/ 18914 w 741953"/>
                <a:gd name="connsiteY0" fmla="*/ 1385283 h 1385282"/>
                <a:gd name="connsiteX1" fmla="*/ 0 w 741953"/>
                <a:gd name="connsiteY1" fmla="*/ 1383493 h 1385282"/>
                <a:gd name="connsiteX2" fmla="*/ 213506 w 741953"/>
                <a:gd name="connsiteY2" fmla="*/ 336103 h 1385282"/>
                <a:gd name="connsiteX3" fmla="*/ 739037 w 741953"/>
                <a:gd name="connsiteY3" fmla="*/ 0 h 1385282"/>
                <a:gd name="connsiteX4" fmla="*/ 741953 w 741953"/>
                <a:gd name="connsiteY4" fmla="*/ 18740 h 1385282"/>
                <a:gd name="connsiteX5" fmla="*/ 229408 w 741953"/>
                <a:gd name="connsiteY5" fmla="*/ 346368 h 1385282"/>
                <a:gd name="connsiteX6" fmla="*/ 18819 w 741953"/>
                <a:gd name="connsiteY6" fmla="*/ 1385283 h 138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1953" h="1385282">
                  <a:moveTo>
                    <a:pt x="18914" y="1385283"/>
                  </a:moveTo>
                  <a:lnTo>
                    <a:pt x="0" y="1383493"/>
                  </a:lnTo>
                  <a:cubicBezTo>
                    <a:pt x="3293" y="1349120"/>
                    <a:pt x="82711" y="539140"/>
                    <a:pt x="213506" y="336103"/>
                  </a:cubicBezTo>
                  <a:cubicBezTo>
                    <a:pt x="377046" y="82119"/>
                    <a:pt x="635530" y="16386"/>
                    <a:pt x="739037" y="0"/>
                  </a:cubicBezTo>
                  <a:lnTo>
                    <a:pt x="741953" y="18740"/>
                  </a:lnTo>
                  <a:cubicBezTo>
                    <a:pt x="640988" y="34844"/>
                    <a:pt x="388808" y="98881"/>
                    <a:pt x="229408" y="346368"/>
                  </a:cubicBezTo>
                  <a:cubicBezTo>
                    <a:pt x="101154" y="545543"/>
                    <a:pt x="19666" y="1376901"/>
                    <a:pt x="18819" y="1385283"/>
                  </a:cubicBezTo>
                  <a:close/>
                </a:path>
              </a:pathLst>
            </a:custGeom>
            <a:solidFill>
              <a:srgbClr val="D0DCE7"/>
            </a:solidFill>
            <a:ln w="9410"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56EDAE90-BD06-1E24-26E5-A87191F28CD5}"/>
                </a:ext>
              </a:extLst>
            </p:cNvPr>
            <p:cNvSpPr/>
            <p:nvPr/>
          </p:nvSpPr>
          <p:spPr>
            <a:xfrm>
              <a:off x="7660127" y="4149306"/>
              <a:ext cx="296454" cy="2577040"/>
            </a:xfrm>
            <a:custGeom>
              <a:avLst/>
              <a:gdLst>
                <a:gd name="connsiteX0" fmla="*/ 175728 w 296454"/>
                <a:gd name="connsiteY0" fmla="*/ 2577040 h 2577040"/>
                <a:gd name="connsiteX1" fmla="*/ 36371 w 296454"/>
                <a:gd name="connsiteY1" fmla="*/ 2577040 h 2577040"/>
                <a:gd name="connsiteX2" fmla="*/ 35900 w 296454"/>
                <a:gd name="connsiteY2" fmla="*/ 2568000 h 2577040"/>
                <a:gd name="connsiteX3" fmla="*/ 14728 w 296454"/>
                <a:gd name="connsiteY3" fmla="*/ 884566 h 2577040"/>
                <a:gd name="connsiteX4" fmla="*/ 278953 w 296454"/>
                <a:gd name="connsiteY4" fmla="*/ 0 h 2577040"/>
                <a:gd name="connsiteX5" fmla="*/ 296454 w 296454"/>
                <a:gd name="connsiteY5" fmla="*/ 7345 h 2577040"/>
                <a:gd name="connsiteX6" fmla="*/ 33548 w 296454"/>
                <a:gd name="connsiteY6" fmla="*/ 886826 h 2577040"/>
                <a:gd name="connsiteX7" fmla="*/ 54438 w 296454"/>
                <a:gd name="connsiteY7" fmla="*/ 2558017 h 2577040"/>
                <a:gd name="connsiteX8" fmla="*/ 175634 w 296454"/>
                <a:gd name="connsiteY8" fmla="*/ 2558017 h 2577040"/>
                <a:gd name="connsiteX9" fmla="*/ 175634 w 296454"/>
                <a:gd name="connsiteY9" fmla="*/ 2577040 h 257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454" h="2577040">
                  <a:moveTo>
                    <a:pt x="175728" y="2577040"/>
                  </a:moveTo>
                  <a:lnTo>
                    <a:pt x="36371" y="2577040"/>
                  </a:lnTo>
                  <a:lnTo>
                    <a:pt x="35900" y="2568000"/>
                  </a:lnTo>
                  <a:cubicBezTo>
                    <a:pt x="35241" y="2554721"/>
                    <a:pt x="-27804" y="1234041"/>
                    <a:pt x="14728" y="884566"/>
                  </a:cubicBezTo>
                  <a:cubicBezTo>
                    <a:pt x="57355" y="534525"/>
                    <a:pt x="276788" y="5368"/>
                    <a:pt x="278953" y="0"/>
                  </a:cubicBezTo>
                  <a:lnTo>
                    <a:pt x="296454" y="7345"/>
                  </a:lnTo>
                  <a:cubicBezTo>
                    <a:pt x="294290" y="12619"/>
                    <a:pt x="75797" y="539422"/>
                    <a:pt x="33548" y="886826"/>
                  </a:cubicBezTo>
                  <a:cubicBezTo>
                    <a:pt x="-7008" y="1219633"/>
                    <a:pt x="48886" y="2440396"/>
                    <a:pt x="54438" y="2558017"/>
                  </a:cubicBezTo>
                  <a:lnTo>
                    <a:pt x="175634" y="2558017"/>
                  </a:lnTo>
                  <a:lnTo>
                    <a:pt x="175634" y="2577040"/>
                  </a:lnTo>
                  <a:close/>
                </a:path>
              </a:pathLst>
            </a:custGeom>
            <a:solidFill>
              <a:srgbClr val="D0DCE7"/>
            </a:solidFill>
            <a:ln w="9410"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0384E8CB-05C8-DFAA-0F56-46EDC9F8D1A1}"/>
                </a:ext>
              </a:extLst>
            </p:cNvPr>
            <p:cNvSpPr/>
            <p:nvPr/>
          </p:nvSpPr>
          <p:spPr>
            <a:xfrm>
              <a:off x="8222970" y="1596280"/>
              <a:ext cx="693258" cy="631429"/>
            </a:xfrm>
            <a:custGeom>
              <a:avLst/>
              <a:gdLst>
                <a:gd name="connsiteX0" fmla="*/ 676839 w 693258"/>
                <a:gd name="connsiteY0" fmla="*/ 142484 h 631429"/>
                <a:gd name="connsiteX1" fmla="*/ 586317 w 693258"/>
                <a:gd name="connsiteY1" fmla="*/ 273101 h 631429"/>
                <a:gd name="connsiteX2" fmla="*/ 432564 w 693258"/>
                <a:gd name="connsiteY2" fmla="*/ 499870 h 631429"/>
                <a:gd name="connsiteX3" fmla="*/ 232043 w 693258"/>
                <a:gd name="connsiteY3" fmla="*/ 631429 h 631429"/>
                <a:gd name="connsiteX4" fmla="*/ 191111 w 693258"/>
                <a:gd name="connsiteY4" fmla="*/ 627662 h 631429"/>
                <a:gd name="connsiteX5" fmla="*/ 1976 w 693258"/>
                <a:gd name="connsiteY5" fmla="*/ 424908 h 631429"/>
                <a:gd name="connsiteX6" fmla="*/ 0 w 693258"/>
                <a:gd name="connsiteY6" fmla="*/ 343637 h 631429"/>
                <a:gd name="connsiteX7" fmla="*/ 20513 w 693258"/>
                <a:gd name="connsiteY7" fmla="*/ 362660 h 631429"/>
                <a:gd name="connsiteX8" fmla="*/ 22019 w 693258"/>
                <a:gd name="connsiteY8" fmla="*/ 423966 h 631429"/>
                <a:gd name="connsiteX9" fmla="*/ 194781 w 693258"/>
                <a:gd name="connsiteY9" fmla="*/ 607980 h 631429"/>
                <a:gd name="connsiteX10" fmla="*/ 414497 w 693258"/>
                <a:gd name="connsiteY10" fmla="*/ 491017 h 631429"/>
                <a:gd name="connsiteX11" fmla="*/ 571544 w 693258"/>
                <a:gd name="connsiteY11" fmla="*/ 259729 h 631429"/>
                <a:gd name="connsiteX12" fmla="*/ 658302 w 693258"/>
                <a:gd name="connsiteY12" fmla="*/ 134667 h 631429"/>
                <a:gd name="connsiteX13" fmla="*/ 665924 w 693258"/>
                <a:gd name="connsiteY13" fmla="*/ 40306 h 631429"/>
                <a:gd name="connsiteX14" fmla="*/ 644658 w 693258"/>
                <a:gd name="connsiteY14" fmla="*/ 19023 h 631429"/>
                <a:gd name="connsiteX15" fmla="*/ 650680 w 693258"/>
                <a:gd name="connsiteY15" fmla="*/ 9135 h 631429"/>
                <a:gd name="connsiteX16" fmla="*/ 651432 w 693258"/>
                <a:gd name="connsiteY16" fmla="*/ 0 h 631429"/>
                <a:gd name="connsiteX17" fmla="*/ 683331 w 693258"/>
                <a:gd name="connsiteY17" fmla="*/ 30324 h 631429"/>
                <a:gd name="connsiteX18" fmla="*/ 677027 w 693258"/>
                <a:gd name="connsiteY18" fmla="*/ 142484 h 63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3258" h="631429">
                  <a:moveTo>
                    <a:pt x="676839" y="142484"/>
                  </a:moveTo>
                  <a:cubicBezTo>
                    <a:pt x="654067" y="197104"/>
                    <a:pt x="622733" y="232324"/>
                    <a:pt x="586317" y="273101"/>
                  </a:cubicBezTo>
                  <a:cubicBezTo>
                    <a:pt x="540587" y="324520"/>
                    <a:pt x="488457" y="382719"/>
                    <a:pt x="432564" y="499870"/>
                  </a:cubicBezTo>
                  <a:cubicBezTo>
                    <a:pt x="385797" y="597338"/>
                    <a:pt x="304309" y="631429"/>
                    <a:pt x="232043" y="631429"/>
                  </a:cubicBezTo>
                  <a:cubicBezTo>
                    <a:pt x="217834" y="631429"/>
                    <a:pt x="204190" y="630205"/>
                    <a:pt x="191111" y="627662"/>
                  </a:cubicBezTo>
                  <a:cubicBezTo>
                    <a:pt x="104071" y="611935"/>
                    <a:pt x="12045" y="542907"/>
                    <a:pt x="1976" y="424908"/>
                  </a:cubicBezTo>
                  <a:lnTo>
                    <a:pt x="0" y="343637"/>
                  </a:lnTo>
                  <a:lnTo>
                    <a:pt x="20513" y="362660"/>
                  </a:lnTo>
                  <a:lnTo>
                    <a:pt x="22019" y="423966"/>
                  </a:lnTo>
                  <a:cubicBezTo>
                    <a:pt x="31146" y="530758"/>
                    <a:pt x="115363" y="593572"/>
                    <a:pt x="194781" y="607980"/>
                  </a:cubicBezTo>
                  <a:cubicBezTo>
                    <a:pt x="267894" y="621447"/>
                    <a:pt x="363685" y="597621"/>
                    <a:pt x="414497" y="491017"/>
                  </a:cubicBezTo>
                  <a:cubicBezTo>
                    <a:pt x="471613" y="371324"/>
                    <a:pt x="527037" y="309546"/>
                    <a:pt x="571544" y="259729"/>
                  </a:cubicBezTo>
                  <a:cubicBezTo>
                    <a:pt x="606736" y="220270"/>
                    <a:pt x="637036" y="186368"/>
                    <a:pt x="658302" y="134667"/>
                  </a:cubicBezTo>
                  <a:cubicBezTo>
                    <a:pt x="675239" y="94173"/>
                    <a:pt x="677780" y="62531"/>
                    <a:pt x="665924" y="40306"/>
                  </a:cubicBezTo>
                  <a:cubicBezTo>
                    <a:pt x="660090" y="29382"/>
                    <a:pt x="651715" y="22884"/>
                    <a:pt x="644658" y="19023"/>
                  </a:cubicBezTo>
                  <a:cubicBezTo>
                    <a:pt x="647480" y="16480"/>
                    <a:pt x="649457" y="13184"/>
                    <a:pt x="650680" y="9135"/>
                  </a:cubicBezTo>
                  <a:cubicBezTo>
                    <a:pt x="651715" y="6121"/>
                    <a:pt x="651903" y="3014"/>
                    <a:pt x="651432" y="0"/>
                  </a:cubicBezTo>
                  <a:cubicBezTo>
                    <a:pt x="661783" y="5085"/>
                    <a:pt x="674486" y="14126"/>
                    <a:pt x="683331" y="30324"/>
                  </a:cubicBezTo>
                  <a:cubicBezTo>
                    <a:pt x="698481" y="58199"/>
                    <a:pt x="696223" y="95585"/>
                    <a:pt x="677027" y="142484"/>
                  </a:cubicBezTo>
                  <a:close/>
                </a:path>
              </a:pathLst>
            </a:custGeom>
            <a:solidFill>
              <a:srgbClr val="D8E3EA"/>
            </a:solidFill>
            <a:ln w="9410" cap="flat">
              <a:noFill/>
              <a:prstDash val="solid"/>
              <a:miter/>
            </a:ln>
          </p:spPr>
          <p:txBody>
            <a:bodyPr rtlCol="0" anchor="ctr"/>
            <a:lstStyle/>
            <a:p>
              <a:endParaRPr lang="nl-NL"/>
            </a:p>
          </p:txBody>
        </p:sp>
        <p:sp>
          <p:nvSpPr>
            <p:cNvPr id="35" name="Vrije vorm 34">
              <a:extLst>
                <a:ext uri="{FF2B5EF4-FFF2-40B4-BE49-F238E27FC236}">
                  <a16:creationId xmlns:a16="http://schemas.microsoft.com/office/drawing/2014/main" id="{8C5211A5-D865-29E2-4F04-F2EFF40425DA}"/>
                </a:ext>
              </a:extLst>
            </p:cNvPr>
            <p:cNvSpPr/>
            <p:nvPr/>
          </p:nvSpPr>
          <p:spPr>
            <a:xfrm>
              <a:off x="8775527" y="1547529"/>
              <a:ext cx="98837" cy="81597"/>
            </a:xfrm>
            <a:custGeom>
              <a:avLst/>
              <a:gdLst>
                <a:gd name="connsiteX0" fmla="*/ 83255 w 98837"/>
                <a:gd name="connsiteY0" fmla="*/ 30293 h 81597"/>
                <a:gd name="connsiteX1" fmla="*/ 79962 w 98837"/>
                <a:gd name="connsiteY1" fmla="*/ 29257 h 81597"/>
                <a:gd name="connsiteX2" fmla="*/ 52391 w 98837"/>
                <a:gd name="connsiteY2" fmla="*/ 1665 h 81597"/>
                <a:gd name="connsiteX3" fmla="*/ 1768 w 98837"/>
                <a:gd name="connsiteY3" fmla="*/ 29257 h 81597"/>
                <a:gd name="connsiteX4" fmla="*/ 29055 w 98837"/>
                <a:gd name="connsiteY4" fmla="*/ 79922 h 81597"/>
                <a:gd name="connsiteX5" fmla="*/ 67541 w 98837"/>
                <a:gd name="connsiteY5" fmla="*/ 71541 h 81597"/>
                <a:gd name="connsiteX6" fmla="*/ 70553 w 98837"/>
                <a:gd name="connsiteY6" fmla="*/ 72577 h 81597"/>
                <a:gd name="connsiteX7" fmla="*/ 76857 w 98837"/>
                <a:gd name="connsiteY7" fmla="*/ 73613 h 81597"/>
                <a:gd name="connsiteX8" fmla="*/ 91818 w 98837"/>
                <a:gd name="connsiteY8" fmla="*/ 67774 h 81597"/>
                <a:gd name="connsiteX9" fmla="*/ 97840 w 98837"/>
                <a:gd name="connsiteY9" fmla="*/ 57886 h 81597"/>
                <a:gd name="connsiteX10" fmla="*/ 98593 w 98837"/>
                <a:gd name="connsiteY10" fmla="*/ 48751 h 81597"/>
                <a:gd name="connsiteX11" fmla="*/ 83161 w 98837"/>
                <a:gd name="connsiteY11" fmla="*/ 30293 h 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37" h="81597">
                  <a:moveTo>
                    <a:pt x="83255" y="30293"/>
                  </a:moveTo>
                  <a:lnTo>
                    <a:pt x="79962" y="29257"/>
                  </a:lnTo>
                  <a:cubicBezTo>
                    <a:pt x="76198" y="16356"/>
                    <a:pt x="66035" y="5714"/>
                    <a:pt x="52391" y="1665"/>
                  </a:cubicBezTo>
                  <a:cubicBezTo>
                    <a:pt x="30938" y="-4645"/>
                    <a:pt x="8166" y="7504"/>
                    <a:pt x="1768" y="29257"/>
                  </a:cubicBezTo>
                  <a:cubicBezTo>
                    <a:pt x="-4819" y="50729"/>
                    <a:pt x="7602" y="73519"/>
                    <a:pt x="29055" y="79922"/>
                  </a:cubicBezTo>
                  <a:cubicBezTo>
                    <a:pt x="42982" y="83972"/>
                    <a:pt x="57379" y="80487"/>
                    <a:pt x="67541" y="71541"/>
                  </a:cubicBezTo>
                  <a:lnTo>
                    <a:pt x="70553" y="72577"/>
                  </a:lnTo>
                  <a:cubicBezTo>
                    <a:pt x="72622" y="73330"/>
                    <a:pt x="74881" y="73613"/>
                    <a:pt x="76857" y="73613"/>
                  </a:cubicBezTo>
                  <a:cubicBezTo>
                    <a:pt x="82408" y="73613"/>
                    <a:pt x="87772" y="71635"/>
                    <a:pt x="91818" y="67774"/>
                  </a:cubicBezTo>
                  <a:cubicBezTo>
                    <a:pt x="94641" y="65231"/>
                    <a:pt x="96617" y="61935"/>
                    <a:pt x="97840" y="57886"/>
                  </a:cubicBezTo>
                  <a:cubicBezTo>
                    <a:pt x="98875" y="54872"/>
                    <a:pt x="99064" y="51765"/>
                    <a:pt x="98593" y="48751"/>
                  </a:cubicBezTo>
                  <a:cubicBezTo>
                    <a:pt x="97840" y="40370"/>
                    <a:pt x="92006" y="32836"/>
                    <a:pt x="83161" y="30293"/>
                  </a:cubicBezTo>
                  <a:close/>
                </a:path>
              </a:pathLst>
            </a:custGeom>
            <a:solidFill>
              <a:srgbClr val="303B39"/>
            </a:solidFill>
            <a:ln w="9410"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2BCCCF71-A5B4-907A-2608-28206478900B}"/>
                </a:ext>
              </a:extLst>
            </p:cNvPr>
            <p:cNvSpPr/>
            <p:nvPr/>
          </p:nvSpPr>
          <p:spPr>
            <a:xfrm>
              <a:off x="8252611" y="2077433"/>
              <a:ext cx="586605" cy="1040397"/>
            </a:xfrm>
            <a:custGeom>
              <a:avLst/>
              <a:gdLst>
                <a:gd name="connsiteX0" fmla="*/ 485069 w 586605"/>
                <a:gd name="connsiteY0" fmla="*/ 978432 h 1040397"/>
                <a:gd name="connsiteX1" fmla="*/ 325199 w 586605"/>
                <a:gd name="connsiteY1" fmla="*/ 1018644 h 1040397"/>
                <a:gd name="connsiteX2" fmla="*/ 222539 w 586605"/>
                <a:gd name="connsiteY2" fmla="*/ 1040398 h 1040397"/>
                <a:gd name="connsiteX3" fmla="*/ 158271 w 586605"/>
                <a:gd name="connsiteY3" fmla="*/ 1016855 h 1040397"/>
                <a:gd name="connsiteX4" fmla="*/ 157988 w 586605"/>
                <a:gd name="connsiteY4" fmla="*/ 882470 h 1040397"/>
                <a:gd name="connsiteX5" fmla="*/ 212094 w 586605"/>
                <a:gd name="connsiteY5" fmla="*/ 338057 h 1040397"/>
                <a:gd name="connsiteX6" fmla="*/ 210589 w 586605"/>
                <a:gd name="connsiteY6" fmla="*/ 336550 h 1040397"/>
                <a:gd name="connsiteX7" fmla="*/ 1693 w 586605"/>
                <a:gd name="connsiteY7" fmla="*/ 44708 h 1040397"/>
                <a:gd name="connsiteX8" fmla="*/ 7716 w 586605"/>
                <a:gd name="connsiteY8" fmla="*/ 25497 h 1040397"/>
                <a:gd name="connsiteX9" fmla="*/ 26911 w 586605"/>
                <a:gd name="connsiteY9" fmla="*/ 31618 h 1040397"/>
                <a:gd name="connsiteX10" fmla="*/ 217363 w 586605"/>
                <a:gd name="connsiteY10" fmla="*/ 304437 h 1040397"/>
                <a:gd name="connsiteX11" fmla="*/ 380998 w 586605"/>
                <a:gd name="connsiteY11" fmla="*/ 7322 h 1040397"/>
                <a:gd name="connsiteX12" fmla="*/ 400476 w 586605"/>
                <a:gd name="connsiteY12" fmla="*/ 1766 h 1040397"/>
                <a:gd name="connsiteX13" fmla="*/ 406027 w 586605"/>
                <a:gd name="connsiteY13" fmla="*/ 21259 h 1040397"/>
                <a:gd name="connsiteX14" fmla="*/ 238629 w 586605"/>
                <a:gd name="connsiteY14" fmla="*/ 324967 h 1040397"/>
                <a:gd name="connsiteX15" fmla="*/ 184524 w 586605"/>
                <a:gd name="connsiteY15" fmla="*/ 893394 h 1040397"/>
                <a:gd name="connsiteX16" fmla="*/ 179254 w 586605"/>
                <a:gd name="connsiteY16" fmla="*/ 997455 h 1040397"/>
                <a:gd name="connsiteX17" fmla="*/ 309014 w 586605"/>
                <a:gd name="connsiteY17" fmla="*/ 994159 h 1040397"/>
                <a:gd name="connsiteX18" fmla="*/ 410450 w 586605"/>
                <a:gd name="connsiteY18" fmla="*/ 863824 h 1040397"/>
                <a:gd name="connsiteX19" fmla="*/ 581424 w 586605"/>
                <a:gd name="connsiteY19" fmla="*/ 833689 h 1040397"/>
                <a:gd name="connsiteX20" fmla="*/ 485069 w 586605"/>
                <a:gd name="connsiteY20" fmla="*/ 978432 h 10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6605" h="1040397">
                  <a:moveTo>
                    <a:pt x="485069" y="978432"/>
                  </a:moveTo>
                  <a:cubicBezTo>
                    <a:pt x="421083" y="1019963"/>
                    <a:pt x="355121" y="1035595"/>
                    <a:pt x="325199" y="1018644"/>
                  </a:cubicBezTo>
                  <a:cubicBezTo>
                    <a:pt x="284266" y="1033053"/>
                    <a:pt x="250109" y="1040398"/>
                    <a:pt x="222539" y="1040398"/>
                  </a:cubicBezTo>
                  <a:cubicBezTo>
                    <a:pt x="194968" y="1040398"/>
                    <a:pt x="172761" y="1032582"/>
                    <a:pt x="158271" y="1016855"/>
                  </a:cubicBezTo>
                  <a:cubicBezTo>
                    <a:pt x="117527" y="972782"/>
                    <a:pt x="156483" y="885955"/>
                    <a:pt x="157988" y="882470"/>
                  </a:cubicBezTo>
                  <a:cubicBezTo>
                    <a:pt x="322376" y="436279"/>
                    <a:pt x="213411" y="339093"/>
                    <a:pt x="212094" y="338057"/>
                  </a:cubicBezTo>
                  <a:cubicBezTo>
                    <a:pt x="211624" y="337586"/>
                    <a:pt x="211059" y="337021"/>
                    <a:pt x="210589" y="336550"/>
                  </a:cubicBezTo>
                  <a:cubicBezTo>
                    <a:pt x="196192" y="324873"/>
                    <a:pt x="105388" y="245202"/>
                    <a:pt x="1693" y="44708"/>
                  </a:cubicBezTo>
                  <a:cubicBezTo>
                    <a:pt x="-2071" y="37834"/>
                    <a:pt x="659" y="28982"/>
                    <a:pt x="7716" y="25497"/>
                  </a:cubicBezTo>
                  <a:cubicBezTo>
                    <a:pt x="14773" y="21730"/>
                    <a:pt x="23430" y="24744"/>
                    <a:pt x="26911" y="31618"/>
                  </a:cubicBezTo>
                  <a:cubicBezTo>
                    <a:pt x="111410" y="194914"/>
                    <a:pt x="188005" y="276656"/>
                    <a:pt x="217363" y="304437"/>
                  </a:cubicBezTo>
                  <a:cubicBezTo>
                    <a:pt x="266388" y="216856"/>
                    <a:pt x="379680" y="9582"/>
                    <a:pt x="380998" y="7322"/>
                  </a:cubicBezTo>
                  <a:cubicBezTo>
                    <a:pt x="384761" y="447"/>
                    <a:pt x="393607" y="-2001"/>
                    <a:pt x="400476" y="1766"/>
                  </a:cubicBezTo>
                  <a:cubicBezTo>
                    <a:pt x="407345" y="5532"/>
                    <a:pt x="409791" y="14196"/>
                    <a:pt x="406027" y="21259"/>
                  </a:cubicBezTo>
                  <a:cubicBezTo>
                    <a:pt x="404804" y="23520"/>
                    <a:pt x="285678" y="241718"/>
                    <a:pt x="238629" y="324967"/>
                  </a:cubicBezTo>
                  <a:cubicBezTo>
                    <a:pt x="265447" y="358587"/>
                    <a:pt x="332162" y="492312"/>
                    <a:pt x="184524" y="893394"/>
                  </a:cubicBezTo>
                  <a:cubicBezTo>
                    <a:pt x="174926" y="914677"/>
                    <a:pt x="156200" y="972405"/>
                    <a:pt x="179254" y="997455"/>
                  </a:cubicBezTo>
                  <a:cubicBezTo>
                    <a:pt x="192616" y="1011864"/>
                    <a:pt x="225832" y="1022034"/>
                    <a:pt x="309014" y="994159"/>
                  </a:cubicBezTo>
                  <a:cubicBezTo>
                    <a:pt x="305250" y="959974"/>
                    <a:pt x="346182" y="905543"/>
                    <a:pt x="410450" y="863824"/>
                  </a:cubicBezTo>
                  <a:cubicBezTo>
                    <a:pt x="484316" y="815513"/>
                    <a:pt x="560911" y="802047"/>
                    <a:pt x="581424" y="833689"/>
                  </a:cubicBezTo>
                  <a:cubicBezTo>
                    <a:pt x="602126" y="865331"/>
                    <a:pt x="558935" y="930122"/>
                    <a:pt x="485069" y="978432"/>
                  </a:cubicBezTo>
                  <a:close/>
                </a:path>
              </a:pathLst>
            </a:custGeom>
            <a:solidFill>
              <a:srgbClr val="303B39"/>
            </a:solidFill>
            <a:ln w="9410"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E5B95D22-60E9-0E99-7576-81286F7BAB67}"/>
                </a:ext>
              </a:extLst>
            </p:cNvPr>
            <p:cNvSpPr/>
            <p:nvPr/>
          </p:nvSpPr>
          <p:spPr>
            <a:xfrm rot="-1987199">
              <a:off x="8568857" y="2939920"/>
              <a:ext cx="256884" cy="110182"/>
            </a:xfrm>
            <a:custGeom>
              <a:avLst/>
              <a:gdLst>
                <a:gd name="connsiteX0" fmla="*/ 256884 w 256884"/>
                <a:gd name="connsiteY0" fmla="*/ 55091 h 110182"/>
                <a:gd name="connsiteX1" fmla="*/ 128442 w 256884"/>
                <a:gd name="connsiteY1" fmla="*/ 110182 h 110182"/>
                <a:gd name="connsiteX2" fmla="*/ -1 w 256884"/>
                <a:gd name="connsiteY2" fmla="*/ 55091 h 110182"/>
                <a:gd name="connsiteX3" fmla="*/ 128442 w 256884"/>
                <a:gd name="connsiteY3" fmla="*/ 0 h 110182"/>
                <a:gd name="connsiteX4" fmla="*/ 256884 w 256884"/>
                <a:gd name="connsiteY4" fmla="*/ 55091 h 110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84" h="110182">
                  <a:moveTo>
                    <a:pt x="256884" y="55091"/>
                  </a:moveTo>
                  <a:cubicBezTo>
                    <a:pt x="256884" y="85517"/>
                    <a:pt x="199379" y="110182"/>
                    <a:pt x="128442" y="110182"/>
                  </a:cubicBezTo>
                  <a:cubicBezTo>
                    <a:pt x="57505" y="110182"/>
                    <a:pt x="-1" y="85517"/>
                    <a:pt x="-1" y="55091"/>
                  </a:cubicBezTo>
                  <a:cubicBezTo>
                    <a:pt x="-1" y="24665"/>
                    <a:pt x="57505" y="0"/>
                    <a:pt x="128442" y="0"/>
                  </a:cubicBezTo>
                  <a:cubicBezTo>
                    <a:pt x="199379" y="0"/>
                    <a:pt x="256884" y="24665"/>
                    <a:pt x="256884" y="55091"/>
                  </a:cubicBezTo>
                  <a:close/>
                </a:path>
              </a:pathLst>
            </a:custGeom>
            <a:solidFill>
              <a:srgbClr val="617773"/>
            </a:solidFill>
            <a:ln w="9410"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4D5107F9-B663-AA8B-8049-41840CB46C05}"/>
                </a:ext>
              </a:extLst>
            </p:cNvPr>
            <p:cNvSpPr/>
            <p:nvPr/>
          </p:nvSpPr>
          <p:spPr>
            <a:xfrm rot="-1987199">
              <a:off x="8563434" y="2933744"/>
              <a:ext cx="256884" cy="110182"/>
            </a:xfrm>
            <a:custGeom>
              <a:avLst/>
              <a:gdLst>
                <a:gd name="connsiteX0" fmla="*/ 256885 w 256884"/>
                <a:gd name="connsiteY0" fmla="*/ 55091 h 110182"/>
                <a:gd name="connsiteX1" fmla="*/ 128442 w 256884"/>
                <a:gd name="connsiteY1" fmla="*/ 110182 h 110182"/>
                <a:gd name="connsiteX2" fmla="*/ 0 w 256884"/>
                <a:gd name="connsiteY2" fmla="*/ 55091 h 110182"/>
                <a:gd name="connsiteX3" fmla="*/ 128442 w 256884"/>
                <a:gd name="connsiteY3" fmla="*/ 0 h 110182"/>
                <a:gd name="connsiteX4" fmla="*/ 256885 w 256884"/>
                <a:gd name="connsiteY4" fmla="*/ 55091 h 110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84" h="110182">
                  <a:moveTo>
                    <a:pt x="256885" y="55091"/>
                  </a:moveTo>
                  <a:cubicBezTo>
                    <a:pt x="256885" y="85517"/>
                    <a:pt x="199379" y="110182"/>
                    <a:pt x="128442" y="110182"/>
                  </a:cubicBezTo>
                  <a:cubicBezTo>
                    <a:pt x="57505" y="110182"/>
                    <a:pt x="0" y="85517"/>
                    <a:pt x="0" y="55091"/>
                  </a:cubicBezTo>
                  <a:cubicBezTo>
                    <a:pt x="0" y="24665"/>
                    <a:pt x="57505" y="0"/>
                    <a:pt x="128442" y="0"/>
                  </a:cubicBezTo>
                  <a:cubicBezTo>
                    <a:pt x="199379" y="0"/>
                    <a:pt x="256885" y="24665"/>
                    <a:pt x="256885" y="55091"/>
                  </a:cubicBezTo>
                  <a:close/>
                </a:path>
              </a:pathLst>
            </a:custGeom>
            <a:solidFill>
              <a:srgbClr val="F2F4F4"/>
            </a:solidFill>
            <a:ln w="9410"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6766792C-A411-FB3D-2E2C-68497A61C9AF}"/>
                </a:ext>
              </a:extLst>
            </p:cNvPr>
            <p:cNvSpPr/>
            <p:nvPr/>
          </p:nvSpPr>
          <p:spPr>
            <a:xfrm rot="-1987199">
              <a:off x="8606754" y="2950114"/>
              <a:ext cx="166175" cy="71194"/>
            </a:xfrm>
            <a:custGeom>
              <a:avLst/>
              <a:gdLst>
                <a:gd name="connsiteX0" fmla="*/ 166175 w 166175"/>
                <a:gd name="connsiteY0" fmla="*/ 35597 h 71194"/>
                <a:gd name="connsiteX1" fmla="*/ 83087 w 166175"/>
                <a:gd name="connsiteY1" fmla="*/ 71195 h 71194"/>
                <a:gd name="connsiteX2" fmla="*/ 0 w 166175"/>
                <a:gd name="connsiteY2" fmla="*/ 35597 h 71194"/>
                <a:gd name="connsiteX3" fmla="*/ 83087 w 166175"/>
                <a:gd name="connsiteY3" fmla="*/ 0 h 71194"/>
                <a:gd name="connsiteX4" fmla="*/ 166175 w 166175"/>
                <a:gd name="connsiteY4" fmla="*/ 35597 h 71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175" h="71194">
                  <a:moveTo>
                    <a:pt x="166175" y="35597"/>
                  </a:moveTo>
                  <a:cubicBezTo>
                    <a:pt x="166175" y="55257"/>
                    <a:pt x="128976" y="71195"/>
                    <a:pt x="83087" y="71195"/>
                  </a:cubicBezTo>
                  <a:cubicBezTo>
                    <a:pt x="37200" y="71195"/>
                    <a:pt x="0" y="55257"/>
                    <a:pt x="0" y="35597"/>
                  </a:cubicBezTo>
                  <a:cubicBezTo>
                    <a:pt x="0" y="15938"/>
                    <a:pt x="37199" y="0"/>
                    <a:pt x="83087" y="0"/>
                  </a:cubicBezTo>
                  <a:cubicBezTo>
                    <a:pt x="128975" y="0"/>
                    <a:pt x="166175" y="15938"/>
                    <a:pt x="166175" y="35597"/>
                  </a:cubicBezTo>
                  <a:close/>
                </a:path>
              </a:pathLst>
            </a:custGeom>
            <a:solidFill>
              <a:srgbClr val="4E6373"/>
            </a:solidFill>
            <a:ln w="9410"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9A1607ED-EFA7-3191-A6A7-D0B220F26C2C}"/>
                </a:ext>
              </a:extLst>
            </p:cNvPr>
            <p:cNvSpPr/>
            <p:nvPr/>
          </p:nvSpPr>
          <p:spPr>
            <a:xfrm>
              <a:off x="8376347" y="2652926"/>
              <a:ext cx="671355" cy="497033"/>
            </a:xfrm>
            <a:custGeom>
              <a:avLst/>
              <a:gdLst>
                <a:gd name="connsiteX0" fmla="*/ 94 w 671355"/>
                <a:gd name="connsiteY0" fmla="*/ 314417 h 497033"/>
                <a:gd name="connsiteX1" fmla="*/ 205414 w 671355"/>
                <a:gd name="connsiteY1" fmla="*/ 27284 h 497033"/>
                <a:gd name="connsiteX2" fmla="*/ 362932 w 671355"/>
                <a:gd name="connsiteY2" fmla="*/ 350 h 497033"/>
                <a:gd name="connsiteX3" fmla="*/ 377611 w 671355"/>
                <a:gd name="connsiteY3" fmla="*/ 1104 h 497033"/>
                <a:gd name="connsiteX4" fmla="*/ 559500 w 671355"/>
                <a:gd name="connsiteY4" fmla="*/ 44800 h 497033"/>
                <a:gd name="connsiteX5" fmla="*/ 561005 w 671355"/>
                <a:gd name="connsiteY5" fmla="*/ 56006 h 497033"/>
                <a:gd name="connsiteX6" fmla="*/ 496079 w 671355"/>
                <a:gd name="connsiteY6" fmla="*/ 83317 h 497033"/>
                <a:gd name="connsiteX7" fmla="*/ 427576 w 671355"/>
                <a:gd name="connsiteY7" fmla="*/ 77855 h 497033"/>
                <a:gd name="connsiteX8" fmla="*/ 344018 w 671355"/>
                <a:gd name="connsiteY8" fmla="*/ 65424 h 497033"/>
                <a:gd name="connsiteX9" fmla="*/ 427576 w 671355"/>
                <a:gd name="connsiteY9" fmla="*/ 77855 h 497033"/>
                <a:gd name="connsiteX10" fmla="*/ 671099 w 671355"/>
                <a:gd name="connsiteY10" fmla="*/ 137654 h 497033"/>
                <a:gd name="connsiteX11" fmla="*/ 604196 w 671355"/>
                <a:gd name="connsiteY11" fmla="*/ 177678 h 497033"/>
                <a:gd name="connsiteX12" fmla="*/ 474437 w 671355"/>
                <a:gd name="connsiteY12" fmla="*/ 167601 h 497033"/>
                <a:gd name="connsiteX13" fmla="*/ 613794 w 671355"/>
                <a:gd name="connsiteY13" fmla="*/ 217136 h 497033"/>
                <a:gd name="connsiteX14" fmla="*/ 570133 w 671355"/>
                <a:gd name="connsiteY14" fmla="*/ 246801 h 497033"/>
                <a:gd name="connsiteX15" fmla="*/ 578601 w 671355"/>
                <a:gd name="connsiteY15" fmla="*/ 252639 h 497033"/>
                <a:gd name="connsiteX16" fmla="*/ 508970 w 671355"/>
                <a:gd name="connsiteY16" fmla="*/ 295676 h 497033"/>
                <a:gd name="connsiteX17" fmla="*/ 437268 w 671355"/>
                <a:gd name="connsiteY17" fmla="*/ 298219 h 497033"/>
                <a:gd name="connsiteX18" fmla="*/ 347594 w 671355"/>
                <a:gd name="connsiteY18" fmla="*/ 345211 h 497033"/>
                <a:gd name="connsiteX19" fmla="*/ 252368 w 671355"/>
                <a:gd name="connsiteY19" fmla="*/ 418007 h 497033"/>
                <a:gd name="connsiteX20" fmla="*/ 116210 w 671355"/>
                <a:gd name="connsiteY20" fmla="*/ 497018 h 497033"/>
                <a:gd name="connsiteX21" fmla="*/ 51753 w 671355"/>
                <a:gd name="connsiteY21" fmla="*/ 482986 h 497033"/>
                <a:gd name="connsiteX22" fmla="*/ 0 w 671355"/>
                <a:gd name="connsiteY22" fmla="*/ 314417 h 49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1355" h="497033">
                  <a:moveTo>
                    <a:pt x="94" y="314417"/>
                  </a:moveTo>
                  <a:cubicBezTo>
                    <a:pt x="32652" y="272133"/>
                    <a:pt x="196474" y="34723"/>
                    <a:pt x="205414" y="27284"/>
                  </a:cubicBezTo>
                  <a:cubicBezTo>
                    <a:pt x="213130" y="20880"/>
                    <a:pt x="331786" y="4494"/>
                    <a:pt x="362932" y="350"/>
                  </a:cubicBezTo>
                  <a:cubicBezTo>
                    <a:pt x="367825" y="-309"/>
                    <a:pt x="372812" y="-26"/>
                    <a:pt x="377611" y="1104"/>
                  </a:cubicBezTo>
                  <a:lnTo>
                    <a:pt x="559500" y="44800"/>
                  </a:lnTo>
                  <a:cubicBezTo>
                    <a:pt x="564958" y="46118"/>
                    <a:pt x="565899" y="53370"/>
                    <a:pt x="561005" y="56006"/>
                  </a:cubicBezTo>
                  <a:cubicBezTo>
                    <a:pt x="542845" y="65612"/>
                    <a:pt x="511511" y="81339"/>
                    <a:pt x="496079" y="83317"/>
                  </a:cubicBezTo>
                  <a:cubicBezTo>
                    <a:pt x="473684" y="86236"/>
                    <a:pt x="427576" y="77855"/>
                    <a:pt x="427576" y="77855"/>
                  </a:cubicBezTo>
                  <a:lnTo>
                    <a:pt x="344018" y="65424"/>
                  </a:lnTo>
                  <a:lnTo>
                    <a:pt x="427576" y="77855"/>
                  </a:lnTo>
                  <a:cubicBezTo>
                    <a:pt x="427576" y="77855"/>
                    <a:pt x="668935" y="132663"/>
                    <a:pt x="671099" y="137654"/>
                  </a:cubicBezTo>
                  <a:cubicBezTo>
                    <a:pt x="674863" y="146318"/>
                    <a:pt x="636565" y="174852"/>
                    <a:pt x="604196" y="177678"/>
                  </a:cubicBezTo>
                  <a:cubicBezTo>
                    <a:pt x="571921" y="180503"/>
                    <a:pt x="474437" y="167601"/>
                    <a:pt x="474437" y="167601"/>
                  </a:cubicBezTo>
                  <a:cubicBezTo>
                    <a:pt x="474437" y="167601"/>
                    <a:pt x="599491" y="210921"/>
                    <a:pt x="613794" y="217136"/>
                  </a:cubicBezTo>
                  <a:cubicBezTo>
                    <a:pt x="621981" y="229096"/>
                    <a:pt x="590835" y="244540"/>
                    <a:pt x="570133" y="246801"/>
                  </a:cubicBezTo>
                  <a:cubicBezTo>
                    <a:pt x="570133" y="246801"/>
                    <a:pt x="585941" y="244917"/>
                    <a:pt x="578601" y="252639"/>
                  </a:cubicBezTo>
                  <a:cubicBezTo>
                    <a:pt x="571262" y="260361"/>
                    <a:pt x="551878" y="284752"/>
                    <a:pt x="508970" y="295676"/>
                  </a:cubicBezTo>
                  <a:cubicBezTo>
                    <a:pt x="466062" y="306600"/>
                    <a:pt x="437268" y="298219"/>
                    <a:pt x="437268" y="298219"/>
                  </a:cubicBezTo>
                  <a:cubicBezTo>
                    <a:pt x="437268" y="298219"/>
                    <a:pt x="361238" y="339843"/>
                    <a:pt x="347594" y="345211"/>
                  </a:cubicBezTo>
                  <a:cubicBezTo>
                    <a:pt x="333950" y="350579"/>
                    <a:pt x="275516" y="397100"/>
                    <a:pt x="252368" y="418007"/>
                  </a:cubicBezTo>
                  <a:cubicBezTo>
                    <a:pt x="229126" y="438913"/>
                    <a:pt x="137664" y="496453"/>
                    <a:pt x="116210" y="497018"/>
                  </a:cubicBezTo>
                  <a:cubicBezTo>
                    <a:pt x="94850" y="497583"/>
                    <a:pt x="51753" y="482986"/>
                    <a:pt x="51753" y="482986"/>
                  </a:cubicBezTo>
                  <a:lnTo>
                    <a:pt x="0" y="314417"/>
                  </a:lnTo>
                  <a:close/>
                </a:path>
              </a:pathLst>
            </a:custGeom>
            <a:solidFill>
              <a:srgbClr val="D3A77F"/>
            </a:solidFill>
            <a:ln w="9410"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D60BBABB-05BF-6D4B-EC4F-90A0B2B89C67}"/>
                </a:ext>
              </a:extLst>
            </p:cNvPr>
            <p:cNvSpPr/>
            <p:nvPr/>
          </p:nvSpPr>
          <p:spPr>
            <a:xfrm>
              <a:off x="7586353" y="2967248"/>
              <a:ext cx="939514" cy="1489808"/>
            </a:xfrm>
            <a:custGeom>
              <a:avLst/>
              <a:gdLst>
                <a:gd name="connsiteX0" fmla="*/ 939420 w 939514"/>
                <a:gd name="connsiteY0" fmla="*/ 68369 h 1489808"/>
                <a:gd name="connsiteX1" fmla="*/ 158511 w 939514"/>
                <a:gd name="connsiteY1" fmla="*/ 1477384 h 1489808"/>
                <a:gd name="connsiteX2" fmla="*/ 156252 w 939514"/>
                <a:gd name="connsiteY2" fmla="*/ 1478891 h 1489808"/>
                <a:gd name="connsiteX3" fmla="*/ 138845 w 939514"/>
                <a:gd name="connsiteY3" fmla="*/ 1485954 h 1489808"/>
                <a:gd name="connsiteX4" fmla="*/ 30068 w 939514"/>
                <a:gd name="connsiteY4" fmla="*/ 1472016 h 1489808"/>
                <a:gd name="connsiteX5" fmla="*/ 993 w 939514"/>
                <a:gd name="connsiteY5" fmla="*/ 1113594 h 1489808"/>
                <a:gd name="connsiteX6" fmla="*/ 27528 w 939514"/>
                <a:gd name="connsiteY6" fmla="*/ 1120468 h 1489808"/>
                <a:gd name="connsiteX7" fmla="*/ 790277 w 939514"/>
                <a:gd name="connsiteY7" fmla="*/ 0 h 1489808"/>
                <a:gd name="connsiteX8" fmla="*/ 939515 w 939514"/>
                <a:gd name="connsiteY8" fmla="*/ 68369 h 148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514" h="1489808">
                  <a:moveTo>
                    <a:pt x="939420" y="68369"/>
                  </a:moveTo>
                  <a:cubicBezTo>
                    <a:pt x="939420" y="68369"/>
                    <a:pt x="603871" y="1108320"/>
                    <a:pt x="158511" y="1477384"/>
                  </a:cubicBezTo>
                  <a:cubicBezTo>
                    <a:pt x="157758" y="1478137"/>
                    <a:pt x="157005" y="1478702"/>
                    <a:pt x="156252" y="1478891"/>
                  </a:cubicBezTo>
                  <a:cubicBezTo>
                    <a:pt x="151171" y="1482657"/>
                    <a:pt x="145337" y="1485200"/>
                    <a:pt x="138845" y="1485954"/>
                  </a:cubicBezTo>
                  <a:cubicBezTo>
                    <a:pt x="101206" y="1491227"/>
                    <a:pt x="44748" y="1494523"/>
                    <a:pt x="30068" y="1472016"/>
                  </a:cubicBezTo>
                  <a:cubicBezTo>
                    <a:pt x="7580" y="1437360"/>
                    <a:pt x="-3524" y="1241952"/>
                    <a:pt x="993" y="1113594"/>
                  </a:cubicBezTo>
                  <a:lnTo>
                    <a:pt x="27528" y="1120468"/>
                  </a:lnTo>
                  <a:cubicBezTo>
                    <a:pt x="203583" y="871664"/>
                    <a:pt x="790277" y="0"/>
                    <a:pt x="790277" y="0"/>
                  </a:cubicBezTo>
                  <a:lnTo>
                    <a:pt x="939515" y="68369"/>
                  </a:lnTo>
                  <a:close/>
                </a:path>
              </a:pathLst>
            </a:custGeom>
            <a:solidFill>
              <a:srgbClr val="D3A77F"/>
            </a:solidFill>
            <a:ln w="9410"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F71CAC1C-31F1-9B57-080D-A8D8CFECD13A}"/>
                </a:ext>
              </a:extLst>
            </p:cNvPr>
            <p:cNvSpPr/>
            <p:nvPr/>
          </p:nvSpPr>
          <p:spPr>
            <a:xfrm>
              <a:off x="7742511" y="4444632"/>
              <a:ext cx="2352" cy="1789"/>
            </a:xfrm>
            <a:custGeom>
              <a:avLst/>
              <a:gdLst>
                <a:gd name="connsiteX0" fmla="*/ 2352 w 2352"/>
                <a:gd name="connsiteY0" fmla="*/ 0 h 1789"/>
                <a:gd name="connsiteX1" fmla="*/ 283 w 2352"/>
                <a:gd name="connsiteY1" fmla="*/ 1789 h 1789"/>
                <a:gd name="connsiteX2" fmla="*/ 0 w 2352"/>
                <a:gd name="connsiteY2" fmla="*/ 1507 h 1789"/>
                <a:gd name="connsiteX3" fmla="*/ 2258 w 2352"/>
                <a:gd name="connsiteY3" fmla="*/ 0 h 1789"/>
              </a:gdLst>
              <a:ahLst/>
              <a:cxnLst>
                <a:cxn ang="0">
                  <a:pos x="connsiteX0" y="connsiteY0"/>
                </a:cxn>
                <a:cxn ang="0">
                  <a:pos x="connsiteX1" y="connsiteY1"/>
                </a:cxn>
                <a:cxn ang="0">
                  <a:pos x="connsiteX2" y="connsiteY2"/>
                </a:cxn>
                <a:cxn ang="0">
                  <a:pos x="connsiteX3" y="connsiteY3"/>
                </a:cxn>
              </a:cxnLst>
              <a:rect l="l" t="t" r="r" b="b"/>
              <a:pathLst>
                <a:path w="2352" h="1789">
                  <a:moveTo>
                    <a:pt x="2352" y="0"/>
                  </a:moveTo>
                  <a:cubicBezTo>
                    <a:pt x="1599" y="753"/>
                    <a:pt x="1129" y="1318"/>
                    <a:pt x="283" y="1789"/>
                  </a:cubicBezTo>
                  <a:lnTo>
                    <a:pt x="0" y="1507"/>
                  </a:lnTo>
                  <a:cubicBezTo>
                    <a:pt x="753" y="1224"/>
                    <a:pt x="1506" y="753"/>
                    <a:pt x="2258" y="0"/>
                  </a:cubicBezTo>
                  <a:close/>
                </a:path>
              </a:pathLst>
            </a:custGeom>
            <a:solidFill>
              <a:srgbClr val="D3A77F"/>
            </a:solidFill>
            <a:ln w="9410" cap="flat">
              <a:noFill/>
              <a:prstDash val="solid"/>
              <a:miter/>
            </a:ln>
          </p:spPr>
          <p:txBody>
            <a:bodyPr rtlCol="0" anchor="ctr"/>
            <a:lstStyle/>
            <a:p>
              <a:endParaRPr lang="nl-NL"/>
            </a:p>
          </p:txBody>
        </p:sp>
      </p:grpSp>
      <p:sp>
        <p:nvSpPr>
          <p:cNvPr id="108" name="Vrije vorm 107">
            <a:extLst>
              <a:ext uri="{FF2B5EF4-FFF2-40B4-BE49-F238E27FC236}">
                <a16:creationId xmlns:a16="http://schemas.microsoft.com/office/drawing/2014/main" id="{ADD13D45-0C88-6B70-F61A-9DC53FDFD543}"/>
              </a:ext>
            </a:extLst>
          </p:cNvPr>
          <p:cNvSpPr/>
          <p:nvPr/>
        </p:nvSpPr>
        <p:spPr>
          <a:xfrm>
            <a:off x="6565674" y="4964522"/>
            <a:ext cx="9925" cy="1200"/>
          </a:xfrm>
          <a:custGeom>
            <a:avLst/>
            <a:gdLst>
              <a:gd name="csX0" fmla="*/ 0 w 9925"/>
              <a:gd name="csY0" fmla="*/ 0 h 1200"/>
              <a:gd name="csX1" fmla="*/ 813 w 9925"/>
              <a:gd name="csY1" fmla="*/ 131 h 1200"/>
              <a:gd name="csX2" fmla="*/ 1821 w 9925"/>
              <a:gd name="csY2" fmla="*/ 284 h 1200"/>
              <a:gd name="csX3" fmla="*/ 8074 w 9925"/>
              <a:gd name="csY3" fmla="*/ 1044 h 1200"/>
              <a:gd name="csX4" fmla="*/ 0 w 9925"/>
              <a:gd name="csY4" fmla="*/ 0 h 1200"/>
            </a:gdLst>
            <a:ahLst/>
            <a:cxnLst>
              <a:cxn ang="0">
                <a:pos x="csX0" y="csY0"/>
              </a:cxn>
              <a:cxn ang="0">
                <a:pos x="csX1" y="csY1"/>
              </a:cxn>
              <a:cxn ang="0">
                <a:pos x="csX2" y="csY2"/>
              </a:cxn>
              <a:cxn ang="0">
                <a:pos x="csX3" y="csY3"/>
              </a:cxn>
              <a:cxn ang="0">
                <a:pos x="csX4" y="csY4"/>
              </a:cxn>
            </a:cxnLst>
            <a:rect l="l" t="t" r="r" b="b"/>
            <a:pathLst>
              <a:path w="9925" h="1200">
                <a:moveTo>
                  <a:pt x="0" y="0"/>
                </a:moveTo>
                <a:cubicBezTo>
                  <a:pt x="270" y="44"/>
                  <a:pt x="543" y="87"/>
                  <a:pt x="813" y="131"/>
                </a:cubicBezTo>
                <a:cubicBezTo>
                  <a:pt x="1124" y="181"/>
                  <a:pt x="1468" y="232"/>
                  <a:pt x="1821" y="284"/>
                </a:cubicBezTo>
                <a:cubicBezTo>
                  <a:pt x="3903" y="553"/>
                  <a:pt x="5988" y="806"/>
                  <a:pt x="8074" y="1044"/>
                </a:cubicBezTo>
                <a:cubicBezTo>
                  <a:pt x="11216" y="1364"/>
                  <a:pt x="11439" y="1274"/>
                  <a:pt x="0" y="0"/>
                </a:cubicBezTo>
                <a:close/>
              </a:path>
            </a:pathLst>
          </a:custGeom>
          <a:solidFill>
            <a:srgbClr val="F85A06">
              <a:alpha val="60000"/>
            </a:srgbClr>
          </a:solidFill>
          <a:ln w="1958" cap="flat">
            <a:noFill/>
            <a:prstDash val="solid"/>
            <a:miter/>
          </a:ln>
        </p:spPr>
        <p:txBody>
          <a:bodyPr/>
          <a:lstStyle/>
          <a:p>
            <a:endParaRPr lang="nl-NL"/>
          </a:p>
        </p:txBody>
      </p:sp>
      <p:sp>
        <p:nvSpPr>
          <p:cNvPr id="109" name="Vrije vorm 108">
            <a:extLst>
              <a:ext uri="{FF2B5EF4-FFF2-40B4-BE49-F238E27FC236}">
                <a16:creationId xmlns:a16="http://schemas.microsoft.com/office/drawing/2014/main" id="{85D6696A-DEE0-3821-A961-084FDDEA7495}"/>
              </a:ext>
            </a:extLst>
          </p:cNvPr>
          <p:cNvSpPr/>
          <p:nvPr/>
        </p:nvSpPr>
        <p:spPr>
          <a:xfrm>
            <a:off x="3024279" y="3055408"/>
            <a:ext cx="5970414" cy="2719768"/>
          </a:xfrm>
          <a:custGeom>
            <a:avLst/>
            <a:gdLst>
              <a:gd name="csX0" fmla="*/ 5970414 w 5970414"/>
              <a:gd name="csY0" fmla="*/ 1190161 h 2719768"/>
              <a:gd name="csX1" fmla="*/ 5271687 w 5970414"/>
              <a:gd name="csY1" fmla="*/ 948996 h 2719768"/>
              <a:gd name="csX2" fmla="*/ 5271687 w 5970414"/>
              <a:gd name="csY2" fmla="*/ 1084257 h 2719768"/>
              <a:gd name="csX3" fmla="*/ 4838228 w 5970414"/>
              <a:gd name="csY3" fmla="*/ 1148165 h 2719768"/>
              <a:gd name="csX4" fmla="*/ 4394975 w 5970414"/>
              <a:gd name="csY4" fmla="*/ 1312262 h 2719768"/>
              <a:gd name="csX5" fmla="*/ 4398001 w 5970414"/>
              <a:gd name="csY5" fmla="*/ 1260339 h 2719768"/>
              <a:gd name="csX6" fmla="*/ 4321316 w 5970414"/>
              <a:gd name="csY6" fmla="*/ 931340 h 2719768"/>
              <a:gd name="csX7" fmla="*/ 4076045 w 5970414"/>
              <a:gd name="csY7" fmla="*/ 708401 h 2719768"/>
              <a:gd name="csX8" fmla="*/ 4041437 w 5970414"/>
              <a:gd name="csY8" fmla="*/ 690622 h 2719768"/>
              <a:gd name="csX9" fmla="*/ 4154343 w 5970414"/>
              <a:gd name="csY9" fmla="*/ 458748 h 2719768"/>
              <a:gd name="csX10" fmla="*/ 4117622 w 5970414"/>
              <a:gd name="csY10" fmla="*/ 85641 h 2719768"/>
              <a:gd name="csX11" fmla="*/ 3773379 w 5970414"/>
              <a:gd name="csY11" fmla="*/ 30945 h 2719768"/>
              <a:gd name="csX12" fmla="*/ 3521430 w 5970414"/>
              <a:gd name="csY12" fmla="*/ 348464 h 2719768"/>
              <a:gd name="csX13" fmla="*/ 3517400 w 5970414"/>
              <a:gd name="csY13" fmla="*/ 358522 h 2719768"/>
              <a:gd name="csX14" fmla="*/ 3320985 w 5970414"/>
              <a:gd name="csY14" fmla="*/ 395454 h 2719768"/>
              <a:gd name="csX15" fmla="*/ 3217025 w 5970414"/>
              <a:gd name="csY15" fmla="*/ 628930 h 2719768"/>
              <a:gd name="csX16" fmla="*/ 3138560 w 5970414"/>
              <a:gd name="csY16" fmla="*/ 651453 h 2719768"/>
              <a:gd name="csX17" fmla="*/ 2839926 w 5970414"/>
              <a:gd name="csY17" fmla="*/ 486172 h 2719768"/>
              <a:gd name="csX18" fmla="*/ 2547263 w 5970414"/>
              <a:gd name="csY18" fmla="*/ 553545 h 2719768"/>
              <a:gd name="csX19" fmla="*/ 2396895 w 5970414"/>
              <a:gd name="csY19" fmla="*/ 1077665 h 2719768"/>
              <a:gd name="csX20" fmla="*/ 2402857 w 5970414"/>
              <a:gd name="csY20" fmla="*/ 1154247 h 2719768"/>
              <a:gd name="csX21" fmla="*/ 2360628 w 5970414"/>
              <a:gd name="csY21" fmla="*/ 1159052 h 2719768"/>
              <a:gd name="csX22" fmla="*/ 2091960 w 5970414"/>
              <a:gd name="csY22" fmla="*/ 1169228 h 2719768"/>
              <a:gd name="csX23" fmla="*/ 0 w 5970414"/>
              <a:gd name="csY23" fmla="*/ 1169228 h 2719768"/>
              <a:gd name="csX24" fmla="*/ 0 w 5970414"/>
              <a:gd name="csY24" fmla="*/ 1374093 h 2719768"/>
              <a:gd name="csX25" fmla="*/ 1999617 w 5970414"/>
              <a:gd name="csY25" fmla="*/ 1374093 h 2719768"/>
              <a:gd name="csX26" fmla="*/ 2136998 w 5970414"/>
              <a:gd name="csY26" fmla="*/ 1374093 h 2719768"/>
              <a:gd name="csX27" fmla="*/ 2451328 w 5970414"/>
              <a:gd name="csY27" fmla="*/ 1352204 h 2719768"/>
              <a:gd name="csX28" fmla="*/ 2634074 w 5970414"/>
              <a:gd name="csY28" fmla="*/ 1632226 h 2719768"/>
              <a:gd name="csX29" fmla="*/ 3134124 w 5970414"/>
              <a:gd name="csY29" fmla="*/ 2000193 h 2719768"/>
              <a:gd name="csX30" fmla="*/ 3283687 w 5970414"/>
              <a:gd name="csY30" fmla="*/ 2057503 h 2719768"/>
              <a:gd name="csX31" fmla="*/ 3314693 w 5970414"/>
              <a:gd name="csY31" fmla="*/ 2144879 h 2719768"/>
              <a:gd name="csX32" fmla="*/ 3497922 w 5970414"/>
              <a:gd name="csY32" fmla="*/ 2483777 h 2719768"/>
              <a:gd name="csX33" fmla="*/ 4127258 w 5970414"/>
              <a:gd name="csY33" fmla="*/ 2688070 h 2719768"/>
              <a:gd name="csX34" fmla="*/ 4407617 w 5970414"/>
              <a:gd name="csY34" fmla="*/ 2481125 h 2719768"/>
              <a:gd name="csX35" fmla="*/ 4445714 w 5970414"/>
              <a:gd name="csY35" fmla="*/ 2085748 h 2719768"/>
              <a:gd name="csX36" fmla="*/ 4239851 w 5970414"/>
              <a:gd name="csY36" fmla="*/ 1770376 h 2719768"/>
              <a:gd name="csX37" fmla="*/ 4341072 w 5970414"/>
              <a:gd name="csY37" fmla="*/ 1559849 h 2719768"/>
              <a:gd name="csX38" fmla="*/ 4521206 w 5970414"/>
              <a:gd name="csY38" fmla="*/ 1478956 h 2719768"/>
              <a:gd name="csX39" fmla="*/ 4550914 w 5970414"/>
              <a:gd name="csY39" fmla="*/ 1466019 h 2719768"/>
              <a:gd name="csX40" fmla="*/ 4571324 w 5970414"/>
              <a:gd name="csY40" fmla="*/ 1457313 h 2719768"/>
              <a:gd name="csX41" fmla="*/ 4634309 w 5970414"/>
              <a:gd name="csY41" fmla="*/ 1431688 h 2719768"/>
              <a:gd name="csX42" fmla="*/ 4774092 w 5970414"/>
              <a:gd name="csY42" fmla="*/ 1380994 h 2719768"/>
              <a:gd name="csX43" fmla="*/ 5086958 w 5970414"/>
              <a:gd name="csY43" fmla="*/ 1304841 h 2719768"/>
              <a:gd name="csX44" fmla="*/ 5106891 w 5970414"/>
              <a:gd name="csY44" fmla="*/ 1301870 h 2719768"/>
              <a:gd name="csX45" fmla="*/ 5110457 w 5970414"/>
              <a:gd name="csY45" fmla="*/ 1301343 h 2719768"/>
              <a:gd name="csX46" fmla="*/ 5114988 w 5970414"/>
              <a:gd name="csY46" fmla="*/ 1300831 h 2719768"/>
              <a:gd name="csX47" fmla="*/ 5156050 w 5970414"/>
              <a:gd name="csY47" fmla="*/ 1296262 h 2719768"/>
              <a:gd name="csX48" fmla="*/ 5251213 w 5970414"/>
              <a:gd name="csY48" fmla="*/ 1289359 h 2719768"/>
              <a:gd name="csX49" fmla="*/ 5271687 w 5970414"/>
              <a:gd name="csY49" fmla="*/ 1288694 h 2719768"/>
              <a:gd name="csX50" fmla="*/ 5271687 w 5970414"/>
              <a:gd name="csY50" fmla="*/ 1431327 h 2719768"/>
              <a:gd name="csX51" fmla="*/ 5970414 w 5970414"/>
              <a:gd name="csY51" fmla="*/ 1190161 h 2719768"/>
              <a:gd name="csX52" fmla="*/ 2604083 w 5970414"/>
              <a:gd name="csY52" fmla="*/ 1111973 h 2719768"/>
              <a:gd name="csX53" fmla="*/ 2601094 w 5970414"/>
              <a:gd name="csY53" fmla="*/ 982520 h 2719768"/>
              <a:gd name="csX54" fmla="*/ 2605245 w 5970414"/>
              <a:gd name="csY54" fmla="*/ 922773 h 2719768"/>
              <a:gd name="csX55" fmla="*/ 2606443 w 5970414"/>
              <a:gd name="csY55" fmla="*/ 910761 h 2719768"/>
              <a:gd name="csX56" fmla="*/ 2613049 w 5970414"/>
              <a:gd name="csY56" fmla="*/ 872389 h 2719768"/>
              <a:gd name="csX57" fmla="*/ 2626399 w 5970414"/>
              <a:gd name="csY57" fmla="*/ 817234 h 2719768"/>
              <a:gd name="csX58" fmla="*/ 2635264 w 5970414"/>
              <a:gd name="csY58" fmla="*/ 789341 h 2719768"/>
              <a:gd name="csX59" fmla="*/ 2664387 w 5970414"/>
              <a:gd name="csY59" fmla="*/ 730207 h 2719768"/>
              <a:gd name="csX60" fmla="*/ 2683344 w 5970414"/>
              <a:gd name="csY60" fmla="*/ 706731 h 2719768"/>
              <a:gd name="csX61" fmla="*/ 2704982 w 5970414"/>
              <a:gd name="csY61" fmla="*/ 690110 h 2719768"/>
              <a:gd name="csX62" fmla="*/ 2738129 w 5970414"/>
              <a:gd name="csY62" fmla="*/ 680982 h 2719768"/>
              <a:gd name="csX63" fmla="*/ 2767912 w 5970414"/>
              <a:gd name="csY63" fmla="*/ 681991 h 2719768"/>
              <a:gd name="csX64" fmla="*/ 2826937 w 5970414"/>
              <a:gd name="csY64" fmla="*/ 692229 h 2719768"/>
              <a:gd name="csX65" fmla="*/ 2863908 w 5970414"/>
              <a:gd name="csY65" fmla="*/ 702937 h 2719768"/>
              <a:gd name="csX66" fmla="*/ 2877649 w 5970414"/>
              <a:gd name="csY66" fmla="*/ 707771 h 2719768"/>
              <a:gd name="csX67" fmla="*/ 2954222 w 5970414"/>
              <a:gd name="csY67" fmla="*/ 753037 h 2719768"/>
              <a:gd name="csX68" fmla="*/ 2862993 w 5970414"/>
              <a:gd name="csY68" fmla="*/ 940938 h 2719768"/>
              <a:gd name="csX69" fmla="*/ 2865611 w 5970414"/>
              <a:gd name="csY69" fmla="*/ 993728 h 2719768"/>
              <a:gd name="csX70" fmla="*/ 2719214 w 5970414"/>
              <a:gd name="csY70" fmla="*/ 1070765 h 2719768"/>
              <a:gd name="csX71" fmla="*/ 2604083 w 5970414"/>
              <a:gd name="csY71" fmla="*/ 1111973 h 2719768"/>
              <a:gd name="csX72" fmla="*/ 3153177 w 5970414"/>
              <a:gd name="csY72" fmla="*/ 1783023 h 2719768"/>
              <a:gd name="csX73" fmla="*/ 3032972 w 5970414"/>
              <a:gd name="csY73" fmla="*/ 1712711 h 2719768"/>
              <a:gd name="csX74" fmla="*/ 2974679 w 5970414"/>
              <a:gd name="csY74" fmla="*/ 1672287 h 2719768"/>
              <a:gd name="csX75" fmla="*/ 2959363 w 5970414"/>
              <a:gd name="csY75" fmla="*/ 1660900 h 2719768"/>
              <a:gd name="csX76" fmla="*/ 2928341 w 5970414"/>
              <a:gd name="csY76" fmla="*/ 1635699 h 2719768"/>
              <a:gd name="csX77" fmla="*/ 2822148 w 5970414"/>
              <a:gd name="csY77" fmla="*/ 1535675 h 2719768"/>
              <a:gd name="csX78" fmla="*/ 2772923 w 5970414"/>
              <a:gd name="csY78" fmla="*/ 1480236 h 2719768"/>
              <a:gd name="csX79" fmla="*/ 2752427 w 5970414"/>
              <a:gd name="csY79" fmla="*/ 1454940 h 2719768"/>
              <a:gd name="csX80" fmla="*/ 2734424 w 5970414"/>
              <a:gd name="csY80" fmla="*/ 1430383 h 2719768"/>
              <a:gd name="csX81" fmla="*/ 2657898 w 5970414"/>
              <a:gd name="csY81" fmla="*/ 1307496 h 2719768"/>
              <a:gd name="csX82" fmla="*/ 2834308 w 5970414"/>
              <a:gd name="csY82" fmla="*/ 1242413 h 2719768"/>
              <a:gd name="csX83" fmla="*/ 2996986 w 5970414"/>
              <a:gd name="csY83" fmla="*/ 1155036 h 2719768"/>
              <a:gd name="csX84" fmla="*/ 3038491 w 5970414"/>
              <a:gd name="csY84" fmla="*/ 1174578 h 2719768"/>
              <a:gd name="csX85" fmla="*/ 3166080 w 5970414"/>
              <a:gd name="csY85" fmla="*/ 1206380 h 2719768"/>
              <a:gd name="csX86" fmla="*/ 3143141 w 5970414"/>
              <a:gd name="csY86" fmla="*/ 1326614 h 2719768"/>
              <a:gd name="csX87" fmla="*/ 3187245 w 5970414"/>
              <a:gd name="csY87" fmla="*/ 1752142 h 2719768"/>
              <a:gd name="csX88" fmla="*/ 3201992 w 5970414"/>
              <a:gd name="csY88" fmla="*/ 1807052 h 2719768"/>
              <a:gd name="csX89" fmla="*/ 3153177 w 5970414"/>
              <a:gd name="csY89" fmla="*/ 1783023 h 2719768"/>
              <a:gd name="csX90" fmla="*/ 3199455 w 5970414"/>
              <a:gd name="csY90" fmla="*/ 1003749 h 2719768"/>
              <a:gd name="csX91" fmla="*/ 3161233 w 5970414"/>
              <a:gd name="csY91" fmla="*/ 997659 h 2719768"/>
              <a:gd name="csX92" fmla="*/ 3207103 w 5970414"/>
              <a:gd name="csY92" fmla="*/ 870299 h 2719768"/>
              <a:gd name="csX93" fmla="*/ 3221090 w 5970414"/>
              <a:gd name="csY93" fmla="*/ 1005197 h 2719768"/>
              <a:gd name="csX94" fmla="*/ 3199455 w 5970414"/>
              <a:gd name="csY94" fmla="*/ 1003749 h 2719768"/>
              <a:gd name="csX95" fmla="*/ 4054129 w 5970414"/>
              <a:gd name="csY95" fmla="*/ 936587 h 2719768"/>
              <a:gd name="csX96" fmla="*/ 4054129 w 5970414"/>
              <a:gd name="csY96" fmla="*/ 936587 h 2719768"/>
              <a:gd name="csX97" fmla="*/ 4054129 w 5970414"/>
              <a:gd name="csY97" fmla="*/ 936587 h 2719768"/>
              <a:gd name="csX98" fmla="*/ 4041733 w 5970414"/>
              <a:gd name="csY98" fmla="*/ 927757 h 2719768"/>
              <a:gd name="csX99" fmla="*/ 4055072 w 5970414"/>
              <a:gd name="csY99" fmla="*/ 937389 h 2719768"/>
              <a:gd name="csX100" fmla="*/ 4056170 w 5970414"/>
              <a:gd name="csY100" fmla="*/ 938323 h 2719768"/>
              <a:gd name="csX101" fmla="*/ 4085509 w 5970414"/>
              <a:gd name="csY101" fmla="*/ 964097 h 2719768"/>
              <a:gd name="csX102" fmla="*/ 4124324 w 5970414"/>
              <a:gd name="csY102" fmla="*/ 1005402 h 2719768"/>
              <a:gd name="csX103" fmla="*/ 4137751 w 5970414"/>
              <a:gd name="csY103" fmla="*/ 1024123 h 2719768"/>
              <a:gd name="csX104" fmla="*/ 4158777 w 5970414"/>
              <a:gd name="csY104" fmla="*/ 1060245 h 2719768"/>
              <a:gd name="csX105" fmla="*/ 4164285 w 5970414"/>
              <a:gd name="csY105" fmla="*/ 1071519 h 2719768"/>
              <a:gd name="csX106" fmla="*/ 4164548 w 5970414"/>
              <a:gd name="csY106" fmla="*/ 1072017 h 2719768"/>
              <a:gd name="csX107" fmla="*/ 4174858 w 5970414"/>
              <a:gd name="csY107" fmla="*/ 1102574 h 2719768"/>
              <a:gd name="csX108" fmla="*/ 4189681 w 5970414"/>
              <a:gd name="csY108" fmla="*/ 1169192 h 2719768"/>
              <a:gd name="csX109" fmla="*/ 4191968 w 5970414"/>
              <a:gd name="csY109" fmla="*/ 1194762 h 2719768"/>
              <a:gd name="csX110" fmla="*/ 4193418 w 5970414"/>
              <a:gd name="csY110" fmla="*/ 1232003 h 2719768"/>
              <a:gd name="csX111" fmla="*/ 4190235 w 5970414"/>
              <a:gd name="csY111" fmla="*/ 1308183 h 2719768"/>
              <a:gd name="csX112" fmla="*/ 4188299 w 5970414"/>
              <a:gd name="csY112" fmla="*/ 1326630 h 2719768"/>
              <a:gd name="csX113" fmla="*/ 4187933 w 5970414"/>
              <a:gd name="csY113" fmla="*/ 1329337 h 2719768"/>
              <a:gd name="csX114" fmla="*/ 4181051 w 5970414"/>
              <a:gd name="csY114" fmla="*/ 1368266 h 2719768"/>
              <a:gd name="csX115" fmla="*/ 4171145 w 5970414"/>
              <a:gd name="csY115" fmla="*/ 1411961 h 2719768"/>
              <a:gd name="csX116" fmla="*/ 4165144 w 5970414"/>
              <a:gd name="csY116" fmla="*/ 1414452 h 2719768"/>
              <a:gd name="csX117" fmla="*/ 4111601 w 5970414"/>
              <a:gd name="csY117" fmla="*/ 1435633 h 2719768"/>
              <a:gd name="csX118" fmla="*/ 4014194 w 5970414"/>
              <a:gd name="csY118" fmla="*/ 1468113 h 2719768"/>
              <a:gd name="csX119" fmla="*/ 3966901 w 5970414"/>
              <a:gd name="csY119" fmla="*/ 1479979 h 2719768"/>
              <a:gd name="csX120" fmla="*/ 3943563 w 5970414"/>
              <a:gd name="csY120" fmla="*/ 1484659 h 2719768"/>
              <a:gd name="csX121" fmla="*/ 3924293 w 5970414"/>
              <a:gd name="csY121" fmla="*/ 1487597 h 2719768"/>
              <a:gd name="csX122" fmla="*/ 3916054 w 5970414"/>
              <a:gd name="csY122" fmla="*/ 1488419 h 2719768"/>
              <a:gd name="csX123" fmla="*/ 3901434 w 5970414"/>
              <a:gd name="csY123" fmla="*/ 1489402 h 2719768"/>
              <a:gd name="csX124" fmla="*/ 3779585 w 5970414"/>
              <a:gd name="csY124" fmla="*/ 1372377 h 2719768"/>
              <a:gd name="csX125" fmla="*/ 3681052 w 5970414"/>
              <a:gd name="csY125" fmla="*/ 1248819 h 2719768"/>
              <a:gd name="csX126" fmla="*/ 3630221 w 5970414"/>
              <a:gd name="csY126" fmla="*/ 1093539 h 2719768"/>
              <a:gd name="csX127" fmla="*/ 3676337 w 5970414"/>
              <a:gd name="csY127" fmla="*/ 1066260 h 2719768"/>
              <a:gd name="csX128" fmla="*/ 3841932 w 5970414"/>
              <a:gd name="csY128" fmla="*/ 940872 h 2719768"/>
              <a:gd name="csX129" fmla="*/ 3915000 w 5970414"/>
              <a:gd name="csY129" fmla="*/ 857134 h 2719768"/>
              <a:gd name="csX130" fmla="*/ 3980662 w 5970414"/>
              <a:gd name="csY130" fmla="*/ 889673 h 2719768"/>
              <a:gd name="csX131" fmla="*/ 4041733 w 5970414"/>
              <a:gd name="csY131" fmla="*/ 927757 h 2719768"/>
              <a:gd name="csX132" fmla="*/ 4188344 w 5970414"/>
              <a:gd name="csY132" fmla="*/ 1326286 h 2719768"/>
              <a:gd name="csX133" fmla="*/ 4188344 w 5970414"/>
              <a:gd name="csY133" fmla="*/ 1326286 h 2719768"/>
              <a:gd name="csX134" fmla="*/ 4188344 w 5970414"/>
              <a:gd name="csY134" fmla="*/ 1326286 h 2719768"/>
              <a:gd name="csX135" fmla="*/ 3685486 w 5970414"/>
              <a:gd name="csY135" fmla="*/ 491639 h 2719768"/>
              <a:gd name="csX136" fmla="*/ 3761604 w 5970414"/>
              <a:gd name="csY136" fmla="*/ 316186 h 2719768"/>
              <a:gd name="csX137" fmla="*/ 3800888 w 5970414"/>
              <a:gd name="csY137" fmla="*/ 261826 h 2719768"/>
              <a:gd name="csX138" fmla="*/ 3852179 w 5970414"/>
              <a:gd name="csY138" fmla="*/ 219986 h 2719768"/>
              <a:gd name="csX139" fmla="*/ 3869103 w 5970414"/>
              <a:gd name="csY139" fmla="*/ 211771 h 2719768"/>
              <a:gd name="csX140" fmla="*/ 3916376 w 5970414"/>
              <a:gd name="csY140" fmla="*/ 204041 h 2719768"/>
              <a:gd name="csX141" fmla="*/ 3924454 w 5970414"/>
              <a:gd name="csY141" fmla="*/ 204404 h 2719768"/>
              <a:gd name="csX142" fmla="*/ 3938181 w 5970414"/>
              <a:gd name="csY142" fmla="*/ 206867 h 2719768"/>
              <a:gd name="csX143" fmla="*/ 3971743 w 5970414"/>
              <a:gd name="csY143" fmla="*/ 234297 h 2719768"/>
              <a:gd name="csX144" fmla="*/ 3978759 w 5970414"/>
              <a:gd name="csY144" fmla="*/ 278070 h 2719768"/>
              <a:gd name="csX145" fmla="*/ 3977181 w 5970414"/>
              <a:gd name="csY145" fmla="*/ 316637 h 2719768"/>
              <a:gd name="csX146" fmla="*/ 3970634 w 5970414"/>
              <a:gd name="csY146" fmla="*/ 352779 h 2719768"/>
              <a:gd name="csX147" fmla="*/ 3908988 w 5970414"/>
              <a:gd name="csY147" fmla="*/ 517997 h 2719768"/>
              <a:gd name="csX148" fmla="*/ 3863787 w 5970414"/>
              <a:gd name="csY148" fmla="*/ 591316 h 2719768"/>
              <a:gd name="csX149" fmla="*/ 3844683 w 5970414"/>
              <a:gd name="csY149" fmla="*/ 618059 h 2719768"/>
              <a:gd name="csX150" fmla="*/ 3677557 w 5970414"/>
              <a:gd name="csY150" fmla="*/ 588457 h 2719768"/>
              <a:gd name="csX151" fmla="*/ 3670630 w 5970414"/>
              <a:gd name="csY151" fmla="*/ 537550 h 2719768"/>
              <a:gd name="csX152" fmla="*/ 3685486 w 5970414"/>
              <a:gd name="csY152" fmla="*/ 491639 h 2719768"/>
              <a:gd name="csX153" fmla="*/ 3649022 w 5970414"/>
              <a:gd name="csY153" fmla="*/ 790768 h 2719768"/>
              <a:gd name="csX154" fmla="*/ 3653326 w 5970414"/>
              <a:gd name="csY154" fmla="*/ 791139 h 2719768"/>
              <a:gd name="csX155" fmla="*/ 3682543 w 5970414"/>
              <a:gd name="csY155" fmla="*/ 794342 h 2719768"/>
              <a:gd name="csX156" fmla="*/ 3696425 w 5970414"/>
              <a:gd name="csY156" fmla="*/ 796669 h 2719768"/>
              <a:gd name="csX157" fmla="*/ 3622750 w 5970414"/>
              <a:gd name="csY157" fmla="*/ 858096 h 2719768"/>
              <a:gd name="csX158" fmla="*/ 3649022 w 5970414"/>
              <a:gd name="csY158" fmla="*/ 790768 h 2719768"/>
              <a:gd name="csX159" fmla="*/ 3454756 w 5970414"/>
              <a:gd name="csY159" fmla="*/ 551076 h 2719768"/>
              <a:gd name="csX160" fmla="*/ 3454751 w 5970414"/>
              <a:gd name="csY160" fmla="*/ 551091 h 2719768"/>
              <a:gd name="csX161" fmla="*/ 3454676 w 5970414"/>
              <a:gd name="csY161" fmla="*/ 550983 h 2719768"/>
              <a:gd name="csX162" fmla="*/ 3454756 w 5970414"/>
              <a:gd name="csY162" fmla="*/ 551076 h 2719768"/>
              <a:gd name="csX163" fmla="*/ 3436429 w 5970414"/>
              <a:gd name="csY163" fmla="*/ 586224 h 2719768"/>
              <a:gd name="csX164" fmla="*/ 3453456 w 5970414"/>
              <a:gd name="csY164" fmla="*/ 552097 h 2719768"/>
              <a:gd name="csX165" fmla="*/ 3454368 w 5970414"/>
              <a:gd name="csY165" fmla="*/ 552607 h 2719768"/>
              <a:gd name="csX166" fmla="*/ 3445381 w 5970414"/>
              <a:gd name="csY166" fmla="*/ 590318 h 2719768"/>
              <a:gd name="csX167" fmla="*/ 3434754 w 5970414"/>
              <a:gd name="csY167" fmla="*/ 591555 h 2719768"/>
              <a:gd name="csX168" fmla="*/ 3436429 w 5970414"/>
              <a:gd name="csY168" fmla="*/ 586224 h 2719768"/>
              <a:gd name="csX169" fmla="*/ 3413501 w 5970414"/>
              <a:gd name="csY169" fmla="*/ 799384 h 2719768"/>
              <a:gd name="csX170" fmla="*/ 3412220 w 5970414"/>
              <a:gd name="csY170" fmla="*/ 815124 h 2719768"/>
              <a:gd name="csX171" fmla="*/ 3411446 w 5970414"/>
              <a:gd name="csY171" fmla="*/ 816261 h 2719768"/>
              <a:gd name="csX172" fmla="*/ 3410764 w 5970414"/>
              <a:gd name="csY172" fmla="*/ 817109 h 2719768"/>
              <a:gd name="csX173" fmla="*/ 3410490 w 5970414"/>
              <a:gd name="csY173" fmla="*/ 799825 h 2719768"/>
              <a:gd name="csX174" fmla="*/ 3413501 w 5970414"/>
              <a:gd name="csY174" fmla="*/ 799384 h 2719768"/>
              <a:gd name="csX175" fmla="*/ 3441088 w 5970414"/>
              <a:gd name="csY175" fmla="*/ 1889581 h 2719768"/>
              <a:gd name="csX176" fmla="*/ 3393000 w 5970414"/>
              <a:gd name="csY176" fmla="*/ 1729128 h 2719768"/>
              <a:gd name="csX177" fmla="*/ 3343982 w 5970414"/>
              <a:gd name="csY177" fmla="*/ 1372688 h 2719768"/>
              <a:gd name="csX178" fmla="*/ 3393352 w 5970414"/>
              <a:gd name="csY178" fmla="*/ 1435702 h 2719768"/>
              <a:gd name="csX179" fmla="*/ 3819096 w 5970414"/>
              <a:gd name="csY179" fmla="*/ 1691881 h 2719768"/>
              <a:gd name="csX180" fmla="*/ 3824484 w 5970414"/>
              <a:gd name="csY180" fmla="*/ 1696605 h 2719768"/>
              <a:gd name="csX181" fmla="*/ 3956294 w 5970414"/>
              <a:gd name="csY181" fmla="*/ 1802444 h 2719768"/>
              <a:gd name="csX182" fmla="*/ 3923314 w 5970414"/>
              <a:gd name="csY182" fmla="*/ 1833126 h 2719768"/>
              <a:gd name="csX183" fmla="*/ 3898351 w 5970414"/>
              <a:gd name="csY183" fmla="*/ 1854091 h 2719768"/>
              <a:gd name="csX184" fmla="*/ 3880769 w 5970414"/>
              <a:gd name="csY184" fmla="*/ 1866505 h 2719768"/>
              <a:gd name="csX185" fmla="*/ 3828327 w 5970414"/>
              <a:gd name="csY185" fmla="*/ 1892668 h 2719768"/>
              <a:gd name="csX186" fmla="*/ 3784208 w 5970414"/>
              <a:gd name="csY186" fmla="*/ 1905014 h 2719768"/>
              <a:gd name="csX187" fmla="*/ 3711872 w 5970414"/>
              <a:gd name="csY187" fmla="*/ 1915323 h 2719768"/>
              <a:gd name="csX188" fmla="*/ 3603289 w 5970414"/>
              <a:gd name="csY188" fmla="*/ 1915023 h 2719768"/>
              <a:gd name="csX189" fmla="*/ 3550838 w 5970414"/>
              <a:gd name="csY189" fmla="*/ 1910325 h 2719768"/>
              <a:gd name="csX190" fmla="*/ 3549469 w 5970414"/>
              <a:gd name="csY190" fmla="*/ 1910158 h 2719768"/>
              <a:gd name="csX191" fmla="*/ 3543215 w 5970414"/>
              <a:gd name="csY191" fmla="*/ 1909398 h 2719768"/>
              <a:gd name="csX192" fmla="*/ 3536573 w 5970414"/>
              <a:gd name="csY192" fmla="*/ 1908583 h 2719768"/>
              <a:gd name="csX193" fmla="*/ 3541396 w 5970414"/>
              <a:gd name="csY193" fmla="*/ 1909114 h 2719768"/>
              <a:gd name="csX194" fmla="*/ 3509411 w 5970414"/>
              <a:gd name="csY194" fmla="*/ 1903871 h 2719768"/>
              <a:gd name="csX195" fmla="*/ 3441088 w 5970414"/>
              <a:gd name="csY195" fmla="*/ 1889581 h 2719768"/>
              <a:gd name="csX196" fmla="*/ 4239874 w 5970414"/>
              <a:gd name="csY196" fmla="*/ 2113083 h 2719768"/>
              <a:gd name="csX197" fmla="*/ 4261725 w 5970414"/>
              <a:gd name="csY197" fmla="*/ 2297572 h 2719768"/>
              <a:gd name="csX198" fmla="*/ 4260000 w 5970414"/>
              <a:gd name="csY198" fmla="*/ 2308774 h 2719768"/>
              <a:gd name="csX199" fmla="*/ 4256764 w 5970414"/>
              <a:gd name="csY199" fmla="*/ 2322531 h 2719768"/>
              <a:gd name="csX200" fmla="*/ 4250877 w 5970414"/>
              <a:gd name="csY200" fmla="*/ 2341529 h 2719768"/>
              <a:gd name="csX201" fmla="*/ 4249147 w 5970414"/>
              <a:gd name="csY201" fmla="*/ 2345629 h 2719768"/>
              <a:gd name="csX202" fmla="*/ 4230744 w 5970414"/>
              <a:gd name="csY202" fmla="*/ 2377727 h 2719768"/>
              <a:gd name="csX203" fmla="*/ 4228204 w 5970414"/>
              <a:gd name="csY203" fmla="*/ 2382069 h 2719768"/>
              <a:gd name="csX204" fmla="*/ 4210540 w 5970414"/>
              <a:gd name="csY204" fmla="*/ 2401933 h 2719768"/>
              <a:gd name="csX205" fmla="*/ 4182409 w 5970414"/>
              <a:gd name="csY205" fmla="*/ 2428357 h 2719768"/>
              <a:gd name="csX206" fmla="*/ 4164684 w 5970414"/>
              <a:gd name="csY206" fmla="*/ 2441481 h 2719768"/>
              <a:gd name="csX207" fmla="*/ 4090243 w 5970414"/>
              <a:gd name="csY207" fmla="*/ 2483323 h 2719768"/>
              <a:gd name="csX208" fmla="*/ 4086921 w 5970414"/>
              <a:gd name="csY208" fmla="*/ 2484997 h 2719768"/>
              <a:gd name="csX209" fmla="*/ 4072806 w 5970414"/>
              <a:gd name="csY209" fmla="*/ 2490522 h 2719768"/>
              <a:gd name="csX210" fmla="*/ 4040142 w 5970414"/>
              <a:gd name="csY210" fmla="*/ 2501680 h 2719768"/>
              <a:gd name="csX211" fmla="*/ 3993970 w 5970414"/>
              <a:gd name="csY211" fmla="*/ 2513194 h 2719768"/>
              <a:gd name="csX212" fmla="*/ 3982481 w 5970414"/>
              <a:gd name="csY212" fmla="*/ 2514967 h 2719768"/>
              <a:gd name="csX213" fmla="*/ 3965972 w 5970414"/>
              <a:gd name="csY213" fmla="*/ 2516190 h 2719768"/>
              <a:gd name="csX214" fmla="*/ 3926742 w 5970414"/>
              <a:gd name="csY214" fmla="*/ 2516102 h 2719768"/>
              <a:gd name="csX215" fmla="*/ 3909562 w 5970414"/>
              <a:gd name="csY215" fmla="*/ 2514612 h 2719768"/>
              <a:gd name="csX216" fmla="*/ 3901429 w 5970414"/>
              <a:gd name="csY216" fmla="*/ 2513271 h 2719768"/>
              <a:gd name="csX217" fmla="*/ 3864303 w 5970414"/>
              <a:gd name="csY217" fmla="*/ 2504226 h 2719768"/>
              <a:gd name="csX218" fmla="*/ 3846106 w 5970414"/>
              <a:gd name="csY218" fmla="*/ 2498401 h 2719768"/>
              <a:gd name="csX219" fmla="*/ 3832684 w 5970414"/>
              <a:gd name="csY219" fmla="*/ 2493534 h 2719768"/>
              <a:gd name="csX220" fmla="*/ 3766956 w 5970414"/>
              <a:gd name="csY220" fmla="*/ 2457113 h 2719768"/>
              <a:gd name="csX221" fmla="*/ 3750681 w 5970414"/>
              <a:gd name="csY221" fmla="*/ 2445964 h 2719768"/>
              <a:gd name="csX222" fmla="*/ 3739614 w 5970414"/>
              <a:gd name="csY222" fmla="*/ 2437506 h 2719768"/>
              <a:gd name="csX223" fmla="*/ 3709426 w 5970414"/>
              <a:gd name="csY223" fmla="*/ 2411008 h 2719768"/>
              <a:gd name="csX224" fmla="*/ 3649402 w 5970414"/>
              <a:gd name="csY224" fmla="*/ 2347026 h 2719768"/>
              <a:gd name="csX225" fmla="*/ 3606156 w 5970414"/>
              <a:gd name="csY225" fmla="*/ 2286509 h 2719768"/>
              <a:gd name="csX226" fmla="*/ 3560694 w 5970414"/>
              <a:gd name="csY226" fmla="*/ 2207232 h 2719768"/>
              <a:gd name="csX227" fmla="*/ 3541950 w 5970414"/>
              <a:gd name="csY227" fmla="*/ 2168329 h 2719768"/>
              <a:gd name="csX228" fmla="*/ 3527505 w 5970414"/>
              <a:gd name="csY228" fmla="*/ 2133106 h 2719768"/>
              <a:gd name="csX229" fmla="*/ 3519763 w 5970414"/>
              <a:gd name="csY229" fmla="*/ 2112396 h 2719768"/>
              <a:gd name="csX230" fmla="*/ 3673592 w 5970414"/>
              <a:gd name="csY230" fmla="*/ 2121672 h 2719768"/>
              <a:gd name="csX231" fmla="*/ 3892555 w 5970414"/>
              <a:gd name="csY231" fmla="*/ 2086797 h 2719768"/>
              <a:gd name="csX232" fmla="*/ 4115198 w 5970414"/>
              <a:gd name="csY232" fmla="*/ 1932461 h 2719768"/>
              <a:gd name="csX233" fmla="*/ 4160549 w 5970414"/>
              <a:gd name="csY233" fmla="*/ 1977645 h 2719768"/>
              <a:gd name="csX234" fmla="*/ 4239874 w 5970414"/>
              <a:gd name="csY234" fmla="*/ 2113083 h 271976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 ang="0">
                <a:pos x="csX63" y="csY63"/>
              </a:cxn>
              <a:cxn ang="0">
                <a:pos x="csX64" y="csY64"/>
              </a:cxn>
              <a:cxn ang="0">
                <a:pos x="csX65" y="csY65"/>
              </a:cxn>
              <a:cxn ang="0">
                <a:pos x="csX66" y="csY66"/>
              </a:cxn>
              <a:cxn ang="0">
                <a:pos x="csX67" y="csY67"/>
              </a:cxn>
              <a:cxn ang="0">
                <a:pos x="csX68" y="csY68"/>
              </a:cxn>
              <a:cxn ang="0">
                <a:pos x="csX69" y="csY69"/>
              </a:cxn>
              <a:cxn ang="0">
                <a:pos x="csX70" y="csY70"/>
              </a:cxn>
              <a:cxn ang="0">
                <a:pos x="csX71" y="csY71"/>
              </a:cxn>
              <a:cxn ang="0">
                <a:pos x="csX72" y="csY72"/>
              </a:cxn>
              <a:cxn ang="0">
                <a:pos x="csX73" y="csY73"/>
              </a:cxn>
              <a:cxn ang="0">
                <a:pos x="csX74" y="csY74"/>
              </a:cxn>
              <a:cxn ang="0">
                <a:pos x="csX75" y="csY75"/>
              </a:cxn>
              <a:cxn ang="0">
                <a:pos x="csX76" y="csY76"/>
              </a:cxn>
              <a:cxn ang="0">
                <a:pos x="csX77" y="csY77"/>
              </a:cxn>
              <a:cxn ang="0">
                <a:pos x="csX78" y="csY78"/>
              </a:cxn>
              <a:cxn ang="0">
                <a:pos x="csX79" y="csY79"/>
              </a:cxn>
              <a:cxn ang="0">
                <a:pos x="csX80" y="csY80"/>
              </a:cxn>
              <a:cxn ang="0">
                <a:pos x="csX81" y="csY81"/>
              </a:cxn>
              <a:cxn ang="0">
                <a:pos x="csX82" y="csY82"/>
              </a:cxn>
              <a:cxn ang="0">
                <a:pos x="csX83" y="csY83"/>
              </a:cxn>
              <a:cxn ang="0">
                <a:pos x="csX84" y="csY84"/>
              </a:cxn>
              <a:cxn ang="0">
                <a:pos x="csX85" y="csY85"/>
              </a:cxn>
              <a:cxn ang="0">
                <a:pos x="csX86" y="csY86"/>
              </a:cxn>
              <a:cxn ang="0">
                <a:pos x="csX87" y="csY87"/>
              </a:cxn>
              <a:cxn ang="0">
                <a:pos x="csX88" y="csY88"/>
              </a:cxn>
              <a:cxn ang="0">
                <a:pos x="csX89" y="csY89"/>
              </a:cxn>
              <a:cxn ang="0">
                <a:pos x="csX90" y="csY90"/>
              </a:cxn>
              <a:cxn ang="0">
                <a:pos x="csX91" y="csY91"/>
              </a:cxn>
              <a:cxn ang="0">
                <a:pos x="csX92" y="csY92"/>
              </a:cxn>
              <a:cxn ang="0">
                <a:pos x="csX93" y="csY93"/>
              </a:cxn>
              <a:cxn ang="0">
                <a:pos x="csX94" y="csY94"/>
              </a:cxn>
              <a:cxn ang="0">
                <a:pos x="csX95" y="csY95"/>
              </a:cxn>
              <a:cxn ang="0">
                <a:pos x="csX96" y="csY96"/>
              </a:cxn>
              <a:cxn ang="0">
                <a:pos x="csX97" y="csY97"/>
              </a:cxn>
              <a:cxn ang="0">
                <a:pos x="csX98" y="csY98"/>
              </a:cxn>
              <a:cxn ang="0">
                <a:pos x="csX99" y="csY99"/>
              </a:cxn>
              <a:cxn ang="0">
                <a:pos x="csX100" y="csY100"/>
              </a:cxn>
              <a:cxn ang="0">
                <a:pos x="csX101" y="csY101"/>
              </a:cxn>
              <a:cxn ang="0">
                <a:pos x="csX102" y="csY102"/>
              </a:cxn>
              <a:cxn ang="0">
                <a:pos x="csX103" y="csY103"/>
              </a:cxn>
              <a:cxn ang="0">
                <a:pos x="csX104" y="csY104"/>
              </a:cxn>
              <a:cxn ang="0">
                <a:pos x="csX105" y="csY105"/>
              </a:cxn>
              <a:cxn ang="0">
                <a:pos x="csX106" y="csY106"/>
              </a:cxn>
              <a:cxn ang="0">
                <a:pos x="csX107" y="csY107"/>
              </a:cxn>
              <a:cxn ang="0">
                <a:pos x="csX108" y="csY108"/>
              </a:cxn>
              <a:cxn ang="0">
                <a:pos x="csX109" y="csY109"/>
              </a:cxn>
              <a:cxn ang="0">
                <a:pos x="csX110" y="csY110"/>
              </a:cxn>
              <a:cxn ang="0">
                <a:pos x="csX111" y="csY111"/>
              </a:cxn>
              <a:cxn ang="0">
                <a:pos x="csX112" y="csY112"/>
              </a:cxn>
              <a:cxn ang="0">
                <a:pos x="csX113" y="csY113"/>
              </a:cxn>
              <a:cxn ang="0">
                <a:pos x="csX114" y="csY114"/>
              </a:cxn>
              <a:cxn ang="0">
                <a:pos x="csX115" y="csY115"/>
              </a:cxn>
              <a:cxn ang="0">
                <a:pos x="csX116" y="csY116"/>
              </a:cxn>
              <a:cxn ang="0">
                <a:pos x="csX117" y="csY117"/>
              </a:cxn>
              <a:cxn ang="0">
                <a:pos x="csX118" y="csY118"/>
              </a:cxn>
              <a:cxn ang="0">
                <a:pos x="csX119" y="csY119"/>
              </a:cxn>
              <a:cxn ang="0">
                <a:pos x="csX120" y="csY120"/>
              </a:cxn>
              <a:cxn ang="0">
                <a:pos x="csX121" y="csY121"/>
              </a:cxn>
              <a:cxn ang="0">
                <a:pos x="csX122" y="csY122"/>
              </a:cxn>
              <a:cxn ang="0">
                <a:pos x="csX123" y="csY123"/>
              </a:cxn>
              <a:cxn ang="0">
                <a:pos x="csX124" y="csY124"/>
              </a:cxn>
              <a:cxn ang="0">
                <a:pos x="csX125" y="csY125"/>
              </a:cxn>
              <a:cxn ang="0">
                <a:pos x="csX126" y="csY126"/>
              </a:cxn>
              <a:cxn ang="0">
                <a:pos x="csX127" y="csY127"/>
              </a:cxn>
              <a:cxn ang="0">
                <a:pos x="csX128" y="csY128"/>
              </a:cxn>
              <a:cxn ang="0">
                <a:pos x="csX129" y="csY129"/>
              </a:cxn>
              <a:cxn ang="0">
                <a:pos x="csX130" y="csY130"/>
              </a:cxn>
              <a:cxn ang="0">
                <a:pos x="csX131" y="csY131"/>
              </a:cxn>
              <a:cxn ang="0">
                <a:pos x="csX132" y="csY132"/>
              </a:cxn>
              <a:cxn ang="0">
                <a:pos x="csX133" y="csY133"/>
              </a:cxn>
              <a:cxn ang="0">
                <a:pos x="csX134" y="csY134"/>
              </a:cxn>
              <a:cxn ang="0">
                <a:pos x="csX135" y="csY135"/>
              </a:cxn>
              <a:cxn ang="0">
                <a:pos x="csX136" y="csY136"/>
              </a:cxn>
              <a:cxn ang="0">
                <a:pos x="csX137" y="csY137"/>
              </a:cxn>
              <a:cxn ang="0">
                <a:pos x="csX138" y="csY138"/>
              </a:cxn>
              <a:cxn ang="0">
                <a:pos x="csX139" y="csY139"/>
              </a:cxn>
              <a:cxn ang="0">
                <a:pos x="csX140" y="csY140"/>
              </a:cxn>
              <a:cxn ang="0">
                <a:pos x="csX141" y="csY141"/>
              </a:cxn>
              <a:cxn ang="0">
                <a:pos x="csX142" y="csY142"/>
              </a:cxn>
              <a:cxn ang="0">
                <a:pos x="csX143" y="csY143"/>
              </a:cxn>
              <a:cxn ang="0">
                <a:pos x="csX144" y="csY144"/>
              </a:cxn>
              <a:cxn ang="0">
                <a:pos x="csX145" y="csY145"/>
              </a:cxn>
              <a:cxn ang="0">
                <a:pos x="csX146" y="csY146"/>
              </a:cxn>
              <a:cxn ang="0">
                <a:pos x="csX147" y="csY147"/>
              </a:cxn>
              <a:cxn ang="0">
                <a:pos x="csX148" y="csY148"/>
              </a:cxn>
              <a:cxn ang="0">
                <a:pos x="csX149" y="csY149"/>
              </a:cxn>
              <a:cxn ang="0">
                <a:pos x="csX150" y="csY150"/>
              </a:cxn>
              <a:cxn ang="0">
                <a:pos x="csX151" y="csY151"/>
              </a:cxn>
              <a:cxn ang="0">
                <a:pos x="csX152" y="csY152"/>
              </a:cxn>
              <a:cxn ang="0">
                <a:pos x="csX153" y="csY153"/>
              </a:cxn>
              <a:cxn ang="0">
                <a:pos x="csX154" y="csY154"/>
              </a:cxn>
              <a:cxn ang="0">
                <a:pos x="csX155" y="csY155"/>
              </a:cxn>
              <a:cxn ang="0">
                <a:pos x="csX156" y="csY156"/>
              </a:cxn>
              <a:cxn ang="0">
                <a:pos x="csX157" y="csY157"/>
              </a:cxn>
              <a:cxn ang="0">
                <a:pos x="csX158" y="csY158"/>
              </a:cxn>
              <a:cxn ang="0">
                <a:pos x="csX159" y="csY159"/>
              </a:cxn>
              <a:cxn ang="0">
                <a:pos x="csX160" y="csY160"/>
              </a:cxn>
              <a:cxn ang="0">
                <a:pos x="csX161" y="csY161"/>
              </a:cxn>
              <a:cxn ang="0">
                <a:pos x="csX162" y="csY162"/>
              </a:cxn>
              <a:cxn ang="0">
                <a:pos x="csX163" y="csY163"/>
              </a:cxn>
              <a:cxn ang="0">
                <a:pos x="csX164" y="csY164"/>
              </a:cxn>
              <a:cxn ang="0">
                <a:pos x="csX165" y="csY165"/>
              </a:cxn>
              <a:cxn ang="0">
                <a:pos x="csX166" y="csY166"/>
              </a:cxn>
              <a:cxn ang="0">
                <a:pos x="csX167" y="csY167"/>
              </a:cxn>
              <a:cxn ang="0">
                <a:pos x="csX168" y="csY168"/>
              </a:cxn>
              <a:cxn ang="0">
                <a:pos x="csX169" y="csY169"/>
              </a:cxn>
              <a:cxn ang="0">
                <a:pos x="csX170" y="csY170"/>
              </a:cxn>
              <a:cxn ang="0">
                <a:pos x="csX171" y="csY171"/>
              </a:cxn>
              <a:cxn ang="0">
                <a:pos x="csX172" y="csY172"/>
              </a:cxn>
              <a:cxn ang="0">
                <a:pos x="csX173" y="csY173"/>
              </a:cxn>
              <a:cxn ang="0">
                <a:pos x="csX174" y="csY174"/>
              </a:cxn>
              <a:cxn ang="0">
                <a:pos x="csX175" y="csY175"/>
              </a:cxn>
              <a:cxn ang="0">
                <a:pos x="csX176" y="csY176"/>
              </a:cxn>
              <a:cxn ang="0">
                <a:pos x="csX177" y="csY177"/>
              </a:cxn>
              <a:cxn ang="0">
                <a:pos x="csX178" y="csY178"/>
              </a:cxn>
              <a:cxn ang="0">
                <a:pos x="csX179" y="csY179"/>
              </a:cxn>
              <a:cxn ang="0">
                <a:pos x="csX180" y="csY180"/>
              </a:cxn>
              <a:cxn ang="0">
                <a:pos x="csX181" y="csY181"/>
              </a:cxn>
              <a:cxn ang="0">
                <a:pos x="csX182" y="csY182"/>
              </a:cxn>
              <a:cxn ang="0">
                <a:pos x="csX183" y="csY183"/>
              </a:cxn>
              <a:cxn ang="0">
                <a:pos x="csX184" y="csY184"/>
              </a:cxn>
              <a:cxn ang="0">
                <a:pos x="csX185" y="csY185"/>
              </a:cxn>
              <a:cxn ang="0">
                <a:pos x="csX186" y="csY186"/>
              </a:cxn>
              <a:cxn ang="0">
                <a:pos x="csX187" y="csY187"/>
              </a:cxn>
              <a:cxn ang="0">
                <a:pos x="csX188" y="csY188"/>
              </a:cxn>
              <a:cxn ang="0">
                <a:pos x="csX189" y="csY189"/>
              </a:cxn>
              <a:cxn ang="0">
                <a:pos x="csX190" y="csY190"/>
              </a:cxn>
              <a:cxn ang="0">
                <a:pos x="csX191" y="csY191"/>
              </a:cxn>
              <a:cxn ang="0">
                <a:pos x="csX192" y="csY192"/>
              </a:cxn>
              <a:cxn ang="0">
                <a:pos x="csX193" y="csY193"/>
              </a:cxn>
              <a:cxn ang="0">
                <a:pos x="csX194" y="csY194"/>
              </a:cxn>
              <a:cxn ang="0">
                <a:pos x="csX195" y="csY195"/>
              </a:cxn>
              <a:cxn ang="0">
                <a:pos x="csX196" y="csY196"/>
              </a:cxn>
              <a:cxn ang="0">
                <a:pos x="csX197" y="csY197"/>
              </a:cxn>
              <a:cxn ang="0">
                <a:pos x="csX198" y="csY198"/>
              </a:cxn>
              <a:cxn ang="0">
                <a:pos x="csX199" y="csY199"/>
              </a:cxn>
              <a:cxn ang="0">
                <a:pos x="csX200" y="csY200"/>
              </a:cxn>
              <a:cxn ang="0">
                <a:pos x="csX201" y="csY201"/>
              </a:cxn>
              <a:cxn ang="0">
                <a:pos x="csX202" y="csY202"/>
              </a:cxn>
              <a:cxn ang="0">
                <a:pos x="csX203" y="csY203"/>
              </a:cxn>
              <a:cxn ang="0">
                <a:pos x="csX204" y="csY204"/>
              </a:cxn>
              <a:cxn ang="0">
                <a:pos x="csX205" y="csY205"/>
              </a:cxn>
              <a:cxn ang="0">
                <a:pos x="csX206" y="csY206"/>
              </a:cxn>
              <a:cxn ang="0">
                <a:pos x="csX207" y="csY207"/>
              </a:cxn>
              <a:cxn ang="0">
                <a:pos x="csX208" y="csY208"/>
              </a:cxn>
              <a:cxn ang="0">
                <a:pos x="csX209" y="csY209"/>
              </a:cxn>
              <a:cxn ang="0">
                <a:pos x="csX210" y="csY210"/>
              </a:cxn>
              <a:cxn ang="0">
                <a:pos x="csX211" y="csY211"/>
              </a:cxn>
              <a:cxn ang="0">
                <a:pos x="csX212" y="csY212"/>
              </a:cxn>
              <a:cxn ang="0">
                <a:pos x="csX213" y="csY213"/>
              </a:cxn>
              <a:cxn ang="0">
                <a:pos x="csX214" y="csY214"/>
              </a:cxn>
              <a:cxn ang="0">
                <a:pos x="csX215" y="csY215"/>
              </a:cxn>
              <a:cxn ang="0">
                <a:pos x="csX216" y="csY216"/>
              </a:cxn>
              <a:cxn ang="0">
                <a:pos x="csX217" y="csY217"/>
              </a:cxn>
              <a:cxn ang="0">
                <a:pos x="csX218" y="csY218"/>
              </a:cxn>
              <a:cxn ang="0">
                <a:pos x="csX219" y="csY219"/>
              </a:cxn>
              <a:cxn ang="0">
                <a:pos x="csX220" y="csY220"/>
              </a:cxn>
              <a:cxn ang="0">
                <a:pos x="csX221" y="csY221"/>
              </a:cxn>
              <a:cxn ang="0">
                <a:pos x="csX222" y="csY222"/>
              </a:cxn>
              <a:cxn ang="0">
                <a:pos x="csX223" y="csY223"/>
              </a:cxn>
              <a:cxn ang="0">
                <a:pos x="csX224" y="csY224"/>
              </a:cxn>
              <a:cxn ang="0">
                <a:pos x="csX225" y="csY225"/>
              </a:cxn>
              <a:cxn ang="0">
                <a:pos x="csX226" y="csY226"/>
              </a:cxn>
              <a:cxn ang="0">
                <a:pos x="csX227" y="csY227"/>
              </a:cxn>
              <a:cxn ang="0">
                <a:pos x="csX228" y="csY228"/>
              </a:cxn>
              <a:cxn ang="0">
                <a:pos x="csX229" y="csY229"/>
              </a:cxn>
              <a:cxn ang="0">
                <a:pos x="csX230" y="csY230"/>
              </a:cxn>
              <a:cxn ang="0">
                <a:pos x="csX231" y="csY231"/>
              </a:cxn>
              <a:cxn ang="0">
                <a:pos x="csX232" y="csY232"/>
              </a:cxn>
              <a:cxn ang="0">
                <a:pos x="csX233" y="csY233"/>
              </a:cxn>
              <a:cxn ang="0">
                <a:pos x="csX234" y="csY234"/>
              </a:cxn>
            </a:cxnLst>
            <a:rect l="l" t="t" r="r" b="b"/>
            <a:pathLst>
              <a:path w="5970414" h="2719768">
                <a:moveTo>
                  <a:pt x="5970414" y="1190161"/>
                </a:moveTo>
                <a:lnTo>
                  <a:pt x="5271687" y="948996"/>
                </a:lnTo>
                <a:lnTo>
                  <a:pt x="5271687" y="1084257"/>
                </a:lnTo>
                <a:cubicBezTo>
                  <a:pt x="5125393" y="1089892"/>
                  <a:pt x="4979981" y="1110582"/>
                  <a:pt x="4838228" y="1148165"/>
                </a:cubicBezTo>
                <a:cubicBezTo>
                  <a:pt x="4685437" y="1188678"/>
                  <a:pt x="4539231" y="1248372"/>
                  <a:pt x="4394975" y="1312262"/>
                </a:cubicBezTo>
                <a:cubicBezTo>
                  <a:pt x="4396451" y="1294964"/>
                  <a:pt x="4397501" y="1277650"/>
                  <a:pt x="4398001" y="1260339"/>
                </a:cubicBezTo>
                <a:cubicBezTo>
                  <a:pt x="4401245" y="1147782"/>
                  <a:pt x="4380677" y="1028525"/>
                  <a:pt x="4321316" y="931340"/>
                </a:cubicBezTo>
                <a:cubicBezTo>
                  <a:pt x="4263020" y="835897"/>
                  <a:pt x="4173763" y="761131"/>
                  <a:pt x="4076045" y="708401"/>
                </a:cubicBezTo>
                <a:cubicBezTo>
                  <a:pt x="4064633" y="702242"/>
                  <a:pt x="4053086" y="696330"/>
                  <a:pt x="4041437" y="690622"/>
                </a:cubicBezTo>
                <a:cubicBezTo>
                  <a:pt x="4088943" y="619167"/>
                  <a:pt x="4128212" y="543407"/>
                  <a:pt x="4154343" y="458748"/>
                </a:cubicBezTo>
                <a:cubicBezTo>
                  <a:pt x="4191771" y="337510"/>
                  <a:pt x="4205359" y="189034"/>
                  <a:pt x="4117622" y="85641"/>
                </a:cubicBezTo>
                <a:cubicBezTo>
                  <a:pt x="4033719" y="-13222"/>
                  <a:pt x="3884696" y="-19335"/>
                  <a:pt x="3773379" y="30945"/>
                </a:cubicBezTo>
                <a:cubicBezTo>
                  <a:pt x="3642056" y="90264"/>
                  <a:pt x="3573542" y="221894"/>
                  <a:pt x="3521430" y="348464"/>
                </a:cubicBezTo>
                <a:cubicBezTo>
                  <a:pt x="3520054" y="351806"/>
                  <a:pt x="3518754" y="355171"/>
                  <a:pt x="3517400" y="358522"/>
                </a:cubicBezTo>
                <a:cubicBezTo>
                  <a:pt x="3451953" y="337023"/>
                  <a:pt x="3377817" y="346427"/>
                  <a:pt x="3320985" y="395454"/>
                </a:cubicBezTo>
                <a:cubicBezTo>
                  <a:pt x="3254711" y="452627"/>
                  <a:pt x="3229825" y="543288"/>
                  <a:pt x="3217025" y="628930"/>
                </a:cubicBezTo>
                <a:cubicBezTo>
                  <a:pt x="3190583" y="635393"/>
                  <a:pt x="3164253" y="642828"/>
                  <a:pt x="3138560" y="651453"/>
                </a:cubicBezTo>
                <a:cubicBezTo>
                  <a:pt x="3064411" y="560728"/>
                  <a:pt x="2955351" y="505637"/>
                  <a:pt x="2839926" y="486172"/>
                </a:cubicBezTo>
                <a:cubicBezTo>
                  <a:pt x="2732461" y="468047"/>
                  <a:pt x="2630971" y="477299"/>
                  <a:pt x="2547263" y="553545"/>
                </a:cubicBezTo>
                <a:cubicBezTo>
                  <a:pt x="2410486" y="678128"/>
                  <a:pt x="2387874" y="904218"/>
                  <a:pt x="2396895" y="1077665"/>
                </a:cubicBezTo>
                <a:cubicBezTo>
                  <a:pt x="2398204" y="1102895"/>
                  <a:pt x="2400078" y="1128554"/>
                  <a:pt x="2402857" y="1154247"/>
                </a:cubicBezTo>
                <a:cubicBezTo>
                  <a:pt x="2388540" y="1156117"/>
                  <a:pt x="2374430" y="1157727"/>
                  <a:pt x="2360628" y="1159052"/>
                </a:cubicBezTo>
                <a:cubicBezTo>
                  <a:pt x="2271274" y="1167624"/>
                  <a:pt x="2181631" y="1169228"/>
                  <a:pt x="2091960" y="1169228"/>
                </a:cubicBezTo>
                <a:lnTo>
                  <a:pt x="0" y="1169228"/>
                </a:lnTo>
                <a:lnTo>
                  <a:pt x="0" y="1374093"/>
                </a:lnTo>
                <a:lnTo>
                  <a:pt x="1999617" y="1374093"/>
                </a:lnTo>
                <a:cubicBezTo>
                  <a:pt x="2045411" y="1374093"/>
                  <a:pt x="2091206" y="1374237"/>
                  <a:pt x="2136998" y="1374093"/>
                </a:cubicBezTo>
                <a:cubicBezTo>
                  <a:pt x="2242755" y="1373761"/>
                  <a:pt x="2347928" y="1367568"/>
                  <a:pt x="2451328" y="1352204"/>
                </a:cubicBezTo>
                <a:cubicBezTo>
                  <a:pt x="2494832" y="1454121"/>
                  <a:pt x="2563175" y="1548584"/>
                  <a:pt x="2634074" y="1632226"/>
                </a:cubicBezTo>
                <a:cubicBezTo>
                  <a:pt x="2768350" y="1790639"/>
                  <a:pt x="2944181" y="1917113"/>
                  <a:pt x="3134124" y="2000193"/>
                </a:cubicBezTo>
                <a:cubicBezTo>
                  <a:pt x="3182866" y="2021513"/>
                  <a:pt x="3232821" y="2040836"/>
                  <a:pt x="3283687" y="2057503"/>
                </a:cubicBezTo>
                <a:cubicBezTo>
                  <a:pt x="3293992" y="2086645"/>
                  <a:pt x="3304383" y="2115755"/>
                  <a:pt x="3314693" y="2144879"/>
                </a:cubicBezTo>
                <a:cubicBezTo>
                  <a:pt x="3358455" y="2268508"/>
                  <a:pt x="3415298" y="2381467"/>
                  <a:pt x="3497922" y="2483777"/>
                </a:cubicBezTo>
                <a:cubicBezTo>
                  <a:pt x="3649740" y="2671770"/>
                  <a:pt x="3891784" y="2776188"/>
                  <a:pt x="4127258" y="2688070"/>
                </a:cubicBezTo>
                <a:cubicBezTo>
                  <a:pt x="4238395" y="2646480"/>
                  <a:pt x="4340992" y="2581547"/>
                  <a:pt x="4407617" y="2481125"/>
                </a:cubicBezTo>
                <a:cubicBezTo>
                  <a:pt x="4483134" y="2367296"/>
                  <a:pt x="4480794" y="2213152"/>
                  <a:pt x="4445714" y="2085748"/>
                </a:cubicBezTo>
                <a:cubicBezTo>
                  <a:pt x="4410746" y="1958729"/>
                  <a:pt x="4336166" y="1856729"/>
                  <a:pt x="4239851" y="1770376"/>
                </a:cubicBezTo>
                <a:cubicBezTo>
                  <a:pt x="4281015" y="1704336"/>
                  <a:pt x="4315152" y="1633450"/>
                  <a:pt x="4341072" y="1559849"/>
                </a:cubicBezTo>
                <a:cubicBezTo>
                  <a:pt x="4401206" y="1533084"/>
                  <a:pt x="4460936" y="1505416"/>
                  <a:pt x="4521206" y="1478956"/>
                </a:cubicBezTo>
                <a:cubicBezTo>
                  <a:pt x="4531095" y="1474615"/>
                  <a:pt x="4540998" y="1470298"/>
                  <a:pt x="4550914" y="1466019"/>
                </a:cubicBezTo>
                <a:cubicBezTo>
                  <a:pt x="4554688" y="1464391"/>
                  <a:pt x="4567838" y="1458814"/>
                  <a:pt x="4571324" y="1457313"/>
                </a:cubicBezTo>
                <a:cubicBezTo>
                  <a:pt x="4592241" y="1448585"/>
                  <a:pt x="4613223" y="1439997"/>
                  <a:pt x="4634309" y="1431688"/>
                </a:cubicBezTo>
                <a:cubicBezTo>
                  <a:pt x="4680428" y="1413516"/>
                  <a:pt x="4726997" y="1396480"/>
                  <a:pt x="4774092" y="1380994"/>
                </a:cubicBezTo>
                <a:cubicBezTo>
                  <a:pt x="4876170" y="1347424"/>
                  <a:pt x="4980724" y="1321257"/>
                  <a:pt x="5086958" y="1304841"/>
                </a:cubicBezTo>
                <a:cubicBezTo>
                  <a:pt x="5093597" y="1303814"/>
                  <a:pt x="5100244" y="1302848"/>
                  <a:pt x="5106891" y="1301870"/>
                </a:cubicBezTo>
                <a:cubicBezTo>
                  <a:pt x="5108219" y="1301675"/>
                  <a:pt x="5109376" y="1301503"/>
                  <a:pt x="5110457" y="1301343"/>
                </a:cubicBezTo>
                <a:cubicBezTo>
                  <a:pt x="5111200" y="1301274"/>
                  <a:pt x="5112620" y="1301116"/>
                  <a:pt x="5114988" y="1300831"/>
                </a:cubicBezTo>
                <a:cubicBezTo>
                  <a:pt x="5128668" y="1299192"/>
                  <a:pt x="5142345" y="1297627"/>
                  <a:pt x="5156050" y="1296262"/>
                </a:cubicBezTo>
                <a:cubicBezTo>
                  <a:pt x="5187704" y="1293112"/>
                  <a:pt x="5219440" y="1290811"/>
                  <a:pt x="5251213" y="1289359"/>
                </a:cubicBezTo>
                <a:cubicBezTo>
                  <a:pt x="5258038" y="1289047"/>
                  <a:pt x="5264863" y="1288920"/>
                  <a:pt x="5271687" y="1288694"/>
                </a:cubicBezTo>
                <a:lnTo>
                  <a:pt x="5271687" y="1431327"/>
                </a:lnTo>
                <a:lnTo>
                  <a:pt x="5970414" y="1190161"/>
                </a:lnTo>
                <a:close/>
                <a:moveTo>
                  <a:pt x="2604083" y="1111973"/>
                </a:moveTo>
                <a:cubicBezTo>
                  <a:pt x="2600406" y="1068947"/>
                  <a:pt x="2599405" y="1025671"/>
                  <a:pt x="2601094" y="982520"/>
                </a:cubicBezTo>
                <a:cubicBezTo>
                  <a:pt x="2601876" y="962569"/>
                  <a:pt x="2603229" y="942639"/>
                  <a:pt x="2605245" y="922773"/>
                </a:cubicBezTo>
                <a:cubicBezTo>
                  <a:pt x="2606102" y="914302"/>
                  <a:pt x="2610323" y="887141"/>
                  <a:pt x="2606443" y="910761"/>
                </a:cubicBezTo>
                <a:cubicBezTo>
                  <a:pt x="2608548" y="897945"/>
                  <a:pt x="2610520" y="885131"/>
                  <a:pt x="2613049" y="872389"/>
                </a:cubicBezTo>
                <a:cubicBezTo>
                  <a:pt x="2616737" y="853831"/>
                  <a:pt x="2621132" y="835409"/>
                  <a:pt x="2626399" y="817234"/>
                </a:cubicBezTo>
                <a:cubicBezTo>
                  <a:pt x="2629116" y="807860"/>
                  <a:pt x="2632053" y="798558"/>
                  <a:pt x="2635264" y="789341"/>
                </a:cubicBezTo>
                <a:cubicBezTo>
                  <a:pt x="2638259" y="780748"/>
                  <a:pt x="2655313" y="744411"/>
                  <a:pt x="2664387" y="730207"/>
                </a:cubicBezTo>
                <a:cubicBezTo>
                  <a:pt x="2669750" y="721816"/>
                  <a:pt x="2677565" y="712525"/>
                  <a:pt x="2683344" y="706731"/>
                </a:cubicBezTo>
                <a:cubicBezTo>
                  <a:pt x="2687592" y="702470"/>
                  <a:pt x="2694198" y="695758"/>
                  <a:pt x="2704982" y="690110"/>
                </a:cubicBezTo>
                <a:cubicBezTo>
                  <a:pt x="2715767" y="684462"/>
                  <a:pt x="2728354" y="681784"/>
                  <a:pt x="2738129" y="680982"/>
                </a:cubicBezTo>
                <a:cubicBezTo>
                  <a:pt x="2747904" y="680182"/>
                  <a:pt x="2757987" y="681248"/>
                  <a:pt x="2767912" y="681991"/>
                </a:cubicBezTo>
                <a:cubicBezTo>
                  <a:pt x="2773541" y="682412"/>
                  <a:pt x="2813898" y="688986"/>
                  <a:pt x="2826937" y="692229"/>
                </a:cubicBezTo>
                <a:cubicBezTo>
                  <a:pt x="2839388" y="695325"/>
                  <a:pt x="2851737" y="698882"/>
                  <a:pt x="2863908" y="702937"/>
                </a:cubicBezTo>
                <a:cubicBezTo>
                  <a:pt x="2868517" y="704472"/>
                  <a:pt x="2873251" y="705717"/>
                  <a:pt x="2877649" y="707771"/>
                </a:cubicBezTo>
                <a:cubicBezTo>
                  <a:pt x="2900385" y="718381"/>
                  <a:pt x="2942159" y="742231"/>
                  <a:pt x="2954222" y="753037"/>
                </a:cubicBezTo>
                <a:cubicBezTo>
                  <a:pt x="2903710" y="799865"/>
                  <a:pt x="2869457" y="860827"/>
                  <a:pt x="2862993" y="940938"/>
                </a:cubicBezTo>
                <a:cubicBezTo>
                  <a:pt x="2861498" y="959489"/>
                  <a:pt x="2862505" y="977080"/>
                  <a:pt x="2865611" y="993728"/>
                </a:cubicBezTo>
                <a:cubicBezTo>
                  <a:pt x="2818690" y="1022631"/>
                  <a:pt x="2769740" y="1048861"/>
                  <a:pt x="2719214" y="1070765"/>
                </a:cubicBezTo>
                <a:cubicBezTo>
                  <a:pt x="2682950" y="1086489"/>
                  <a:pt x="2644027" y="1100204"/>
                  <a:pt x="2604083" y="1111973"/>
                </a:cubicBezTo>
                <a:close/>
                <a:moveTo>
                  <a:pt x="3153177" y="1783023"/>
                </a:moveTo>
                <a:cubicBezTo>
                  <a:pt x="3111964" y="1761620"/>
                  <a:pt x="3071812" y="1738169"/>
                  <a:pt x="3032972" y="1712711"/>
                </a:cubicBezTo>
                <a:cubicBezTo>
                  <a:pt x="3013192" y="1699745"/>
                  <a:pt x="2993750" y="1686275"/>
                  <a:pt x="2974679" y="1672287"/>
                </a:cubicBezTo>
                <a:cubicBezTo>
                  <a:pt x="2969879" y="1668765"/>
                  <a:pt x="2959688" y="1661142"/>
                  <a:pt x="2959363" y="1660900"/>
                </a:cubicBezTo>
                <a:cubicBezTo>
                  <a:pt x="2948925" y="1652615"/>
                  <a:pt x="2938551" y="1644264"/>
                  <a:pt x="2928341" y="1635699"/>
                </a:cubicBezTo>
                <a:cubicBezTo>
                  <a:pt x="2891065" y="1604434"/>
                  <a:pt x="2855550" y="1571053"/>
                  <a:pt x="2822148" y="1535675"/>
                </a:cubicBezTo>
                <a:cubicBezTo>
                  <a:pt x="2805182" y="1517702"/>
                  <a:pt x="2788755" y="1499213"/>
                  <a:pt x="2772923" y="1480236"/>
                </a:cubicBezTo>
                <a:cubicBezTo>
                  <a:pt x="2765971" y="1471904"/>
                  <a:pt x="2759135" y="1463472"/>
                  <a:pt x="2752427" y="1454940"/>
                </a:cubicBezTo>
                <a:cubicBezTo>
                  <a:pt x="2753775" y="1456403"/>
                  <a:pt x="2736651" y="1433500"/>
                  <a:pt x="2734424" y="1430383"/>
                </a:cubicBezTo>
                <a:cubicBezTo>
                  <a:pt x="2706377" y="1391074"/>
                  <a:pt x="2680804" y="1350008"/>
                  <a:pt x="2657898" y="1307496"/>
                </a:cubicBezTo>
                <a:cubicBezTo>
                  <a:pt x="2717694" y="1290070"/>
                  <a:pt x="2776589" y="1268639"/>
                  <a:pt x="2834308" y="1242413"/>
                </a:cubicBezTo>
                <a:cubicBezTo>
                  <a:pt x="2888178" y="1217937"/>
                  <a:pt x="2944613" y="1189211"/>
                  <a:pt x="2996986" y="1155036"/>
                </a:cubicBezTo>
                <a:cubicBezTo>
                  <a:pt x="3010408" y="1162347"/>
                  <a:pt x="3024317" y="1168883"/>
                  <a:pt x="3038491" y="1174578"/>
                </a:cubicBezTo>
                <a:cubicBezTo>
                  <a:pt x="3078906" y="1190817"/>
                  <a:pt x="3122088" y="1201055"/>
                  <a:pt x="3166080" y="1206380"/>
                </a:cubicBezTo>
                <a:cubicBezTo>
                  <a:pt x="3155013" y="1244672"/>
                  <a:pt x="3147254" y="1284571"/>
                  <a:pt x="3143141" y="1326614"/>
                </a:cubicBezTo>
                <a:cubicBezTo>
                  <a:pt x="3129229" y="1468783"/>
                  <a:pt x="3152331" y="1614489"/>
                  <a:pt x="3187245" y="1752142"/>
                </a:cubicBezTo>
                <a:cubicBezTo>
                  <a:pt x="3191906" y="1770523"/>
                  <a:pt x="3196851" y="1788818"/>
                  <a:pt x="3201992" y="1807052"/>
                </a:cubicBezTo>
                <a:cubicBezTo>
                  <a:pt x="3185584" y="1799325"/>
                  <a:pt x="3169275" y="1791382"/>
                  <a:pt x="3153177" y="1783023"/>
                </a:cubicBezTo>
                <a:close/>
                <a:moveTo>
                  <a:pt x="3199455" y="1003749"/>
                </a:moveTo>
                <a:cubicBezTo>
                  <a:pt x="3194937" y="1003356"/>
                  <a:pt x="3169466" y="999220"/>
                  <a:pt x="3161233" y="997659"/>
                </a:cubicBezTo>
                <a:cubicBezTo>
                  <a:pt x="3185905" y="957675"/>
                  <a:pt x="3201709" y="914434"/>
                  <a:pt x="3207103" y="870299"/>
                </a:cubicBezTo>
                <a:cubicBezTo>
                  <a:pt x="3209845" y="915544"/>
                  <a:pt x="3214746" y="960664"/>
                  <a:pt x="3221090" y="1005197"/>
                </a:cubicBezTo>
                <a:cubicBezTo>
                  <a:pt x="3213869" y="1004830"/>
                  <a:pt x="3206656" y="1004378"/>
                  <a:pt x="3199455" y="1003749"/>
                </a:cubicBezTo>
                <a:close/>
                <a:moveTo>
                  <a:pt x="4054129" y="936587"/>
                </a:moveTo>
                <a:cubicBezTo>
                  <a:pt x="4050222" y="933420"/>
                  <a:pt x="4044587" y="928469"/>
                  <a:pt x="4054129" y="936587"/>
                </a:cubicBezTo>
                <a:lnTo>
                  <a:pt x="4054129" y="936587"/>
                </a:lnTo>
                <a:close/>
                <a:moveTo>
                  <a:pt x="4041733" y="927757"/>
                </a:moveTo>
                <a:cubicBezTo>
                  <a:pt x="4046223" y="930906"/>
                  <a:pt x="4050646" y="934147"/>
                  <a:pt x="4055072" y="937389"/>
                </a:cubicBezTo>
                <a:cubicBezTo>
                  <a:pt x="4055441" y="937704"/>
                  <a:pt x="4055760" y="937974"/>
                  <a:pt x="4056170" y="938323"/>
                </a:cubicBezTo>
                <a:cubicBezTo>
                  <a:pt x="4066089" y="946785"/>
                  <a:pt x="4076028" y="955133"/>
                  <a:pt x="4085509" y="964097"/>
                </a:cubicBezTo>
                <a:cubicBezTo>
                  <a:pt x="4099286" y="977120"/>
                  <a:pt x="4112103" y="990958"/>
                  <a:pt x="4124324" y="1005402"/>
                </a:cubicBezTo>
                <a:cubicBezTo>
                  <a:pt x="4121834" y="1002790"/>
                  <a:pt x="4134846" y="1019683"/>
                  <a:pt x="4137751" y="1024123"/>
                </a:cubicBezTo>
                <a:cubicBezTo>
                  <a:pt x="4145383" y="1035780"/>
                  <a:pt x="4152427" y="1047839"/>
                  <a:pt x="4158777" y="1060245"/>
                </a:cubicBezTo>
                <a:cubicBezTo>
                  <a:pt x="4160674" y="1063964"/>
                  <a:pt x="4162349" y="1067819"/>
                  <a:pt x="4164285" y="1071519"/>
                </a:cubicBezTo>
                <a:cubicBezTo>
                  <a:pt x="4164387" y="1071724"/>
                  <a:pt x="4164451" y="1071831"/>
                  <a:pt x="4164548" y="1072017"/>
                </a:cubicBezTo>
                <a:cubicBezTo>
                  <a:pt x="4168258" y="1082132"/>
                  <a:pt x="4171805" y="1092220"/>
                  <a:pt x="4174858" y="1102574"/>
                </a:cubicBezTo>
                <a:cubicBezTo>
                  <a:pt x="4181292" y="1124387"/>
                  <a:pt x="4186198" y="1146702"/>
                  <a:pt x="4189681" y="1169192"/>
                </a:cubicBezTo>
                <a:cubicBezTo>
                  <a:pt x="4189281" y="1168458"/>
                  <a:pt x="4191677" y="1190518"/>
                  <a:pt x="4191968" y="1194762"/>
                </a:cubicBezTo>
                <a:cubicBezTo>
                  <a:pt x="4192808" y="1207158"/>
                  <a:pt x="4193277" y="1219580"/>
                  <a:pt x="4193418" y="1232003"/>
                </a:cubicBezTo>
                <a:cubicBezTo>
                  <a:pt x="4193709" y="1257426"/>
                  <a:pt x="4192575" y="1282868"/>
                  <a:pt x="4190235" y="1308183"/>
                </a:cubicBezTo>
                <a:cubicBezTo>
                  <a:pt x="4189667" y="1314343"/>
                  <a:pt x="4188979" y="1320482"/>
                  <a:pt x="4188299" y="1326630"/>
                </a:cubicBezTo>
                <a:cubicBezTo>
                  <a:pt x="4188161" y="1327755"/>
                  <a:pt x="4188028" y="1328746"/>
                  <a:pt x="4187933" y="1329337"/>
                </a:cubicBezTo>
                <a:cubicBezTo>
                  <a:pt x="4185837" y="1342352"/>
                  <a:pt x="4183643" y="1355338"/>
                  <a:pt x="4181051" y="1368266"/>
                </a:cubicBezTo>
                <a:cubicBezTo>
                  <a:pt x="4178116" y="1382912"/>
                  <a:pt x="4174792" y="1397478"/>
                  <a:pt x="4171145" y="1411961"/>
                </a:cubicBezTo>
                <a:cubicBezTo>
                  <a:pt x="4169145" y="1412799"/>
                  <a:pt x="4167146" y="1413627"/>
                  <a:pt x="4165144" y="1414452"/>
                </a:cubicBezTo>
                <a:cubicBezTo>
                  <a:pt x="4147394" y="1421755"/>
                  <a:pt x="4129560" y="1428860"/>
                  <a:pt x="4111601" y="1435633"/>
                </a:cubicBezTo>
                <a:cubicBezTo>
                  <a:pt x="4079572" y="1447711"/>
                  <a:pt x="4047152" y="1458827"/>
                  <a:pt x="4014194" y="1468113"/>
                </a:cubicBezTo>
                <a:cubicBezTo>
                  <a:pt x="3998548" y="1472519"/>
                  <a:pt x="3982788" y="1476521"/>
                  <a:pt x="3966901" y="1479979"/>
                </a:cubicBezTo>
                <a:cubicBezTo>
                  <a:pt x="3959151" y="1481670"/>
                  <a:pt x="3951369" y="1483239"/>
                  <a:pt x="3943563" y="1484659"/>
                </a:cubicBezTo>
                <a:cubicBezTo>
                  <a:pt x="3940602" y="1485197"/>
                  <a:pt x="3929176" y="1486820"/>
                  <a:pt x="3924293" y="1487597"/>
                </a:cubicBezTo>
                <a:cubicBezTo>
                  <a:pt x="3920635" y="1487971"/>
                  <a:pt x="3917197" y="1488322"/>
                  <a:pt x="3916054" y="1488419"/>
                </a:cubicBezTo>
                <a:cubicBezTo>
                  <a:pt x="3911187" y="1488836"/>
                  <a:pt x="3906312" y="1489116"/>
                  <a:pt x="3901434" y="1489402"/>
                </a:cubicBezTo>
                <a:cubicBezTo>
                  <a:pt x="3861036" y="1450183"/>
                  <a:pt x="3819251" y="1412344"/>
                  <a:pt x="3779585" y="1372377"/>
                </a:cubicBezTo>
                <a:cubicBezTo>
                  <a:pt x="3734433" y="1326887"/>
                  <a:pt x="3710909" y="1301178"/>
                  <a:pt x="3681052" y="1248819"/>
                </a:cubicBezTo>
                <a:cubicBezTo>
                  <a:pt x="3654167" y="1201678"/>
                  <a:pt x="3641335" y="1153239"/>
                  <a:pt x="3630221" y="1093539"/>
                </a:cubicBezTo>
                <a:cubicBezTo>
                  <a:pt x="3645850" y="1084590"/>
                  <a:pt x="3661251" y="1075471"/>
                  <a:pt x="3676337" y="1066260"/>
                </a:cubicBezTo>
                <a:cubicBezTo>
                  <a:pt x="3735127" y="1030371"/>
                  <a:pt x="3792527" y="989033"/>
                  <a:pt x="3841932" y="940872"/>
                </a:cubicBezTo>
                <a:cubicBezTo>
                  <a:pt x="3868329" y="915143"/>
                  <a:pt x="3891887" y="886241"/>
                  <a:pt x="3915000" y="857134"/>
                </a:cubicBezTo>
                <a:cubicBezTo>
                  <a:pt x="3937282" y="867212"/>
                  <a:pt x="3959267" y="877794"/>
                  <a:pt x="3980662" y="889673"/>
                </a:cubicBezTo>
                <a:cubicBezTo>
                  <a:pt x="4001643" y="901324"/>
                  <a:pt x="4022081" y="913978"/>
                  <a:pt x="4041733" y="927757"/>
                </a:cubicBezTo>
                <a:close/>
                <a:moveTo>
                  <a:pt x="4188344" y="1326286"/>
                </a:moveTo>
                <a:cubicBezTo>
                  <a:pt x="4189786" y="1313216"/>
                  <a:pt x="4188993" y="1320985"/>
                  <a:pt x="4188344" y="1326286"/>
                </a:cubicBezTo>
                <a:lnTo>
                  <a:pt x="4188344" y="1326286"/>
                </a:lnTo>
                <a:close/>
                <a:moveTo>
                  <a:pt x="3685486" y="491639"/>
                </a:moveTo>
                <a:cubicBezTo>
                  <a:pt x="3706844" y="429049"/>
                  <a:pt x="3727933" y="373425"/>
                  <a:pt x="3761604" y="316186"/>
                </a:cubicBezTo>
                <a:cubicBezTo>
                  <a:pt x="3777646" y="288913"/>
                  <a:pt x="3783018" y="281003"/>
                  <a:pt x="3800888" y="261826"/>
                </a:cubicBezTo>
                <a:cubicBezTo>
                  <a:pt x="3810078" y="251961"/>
                  <a:pt x="3845329" y="223846"/>
                  <a:pt x="3852179" y="219986"/>
                </a:cubicBezTo>
                <a:cubicBezTo>
                  <a:pt x="3856957" y="217293"/>
                  <a:pt x="3868235" y="212004"/>
                  <a:pt x="3869103" y="211771"/>
                </a:cubicBezTo>
                <a:cubicBezTo>
                  <a:pt x="3878157" y="209336"/>
                  <a:pt x="3901795" y="204431"/>
                  <a:pt x="3916376" y="204041"/>
                </a:cubicBezTo>
                <a:cubicBezTo>
                  <a:pt x="3917577" y="204020"/>
                  <a:pt x="3921234" y="204228"/>
                  <a:pt x="3924454" y="204404"/>
                </a:cubicBezTo>
                <a:cubicBezTo>
                  <a:pt x="3928913" y="205220"/>
                  <a:pt x="3936619" y="206471"/>
                  <a:pt x="3938181" y="206867"/>
                </a:cubicBezTo>
                <a:cubicBezTo>
                  <a:pt x="3939625" y="207235"/>
                  <a:pt x="3964644" y="216167"/>
                  <a:pt x="3971743" y="234297"/>
                </a:cubicBezTo>
                <a:cubicBezTo>
                  <a:pt x="3972731" y="236825"/>
                  <a:pt x="3978784" y="257570"/>
                  <a:pt x="3978759" y="278070"/>
                </a:cubicBezTo>
                <a:cubicBezTo>
                  <a:pt x="3978740" y="290978"/>
                  <a:pt x="3978047" y="303772"/>
                  <a:pt x="3977181" y="316637"/>
                </a:cubicBezTo>
                <a:cubicBezTo>
                  <a:pt x="3975795" y="337079"/>
                  <a:pt x="3973030" y="342019"/>
                  <a:pt x="3970634" y="352779"/>
                </a:cubicBezTo>
                <a:cubicBezTo>
                  <a:pt x="3956777" y="415068"/>
                  <a:pt x="3937371" y="465886"/>
                  <a:pt x="3908988" y="517997"/>
                </a:cubicBezTo>
                <a:cubicBezTo>
                  <a:pt x="3895245" y="543224"/>
                  <a:pt x="3880040" y="567634"/>
                  <a:pt x="3863787" y="591316"/>
                </a:cubicBezTo>
                <a:cubicBezTo>
                  <a:pt x="3857586" y="600355"/>
                  <a:pt x="3851144" y="609212"/>
                  <a:pt x="3844683" y="618059"/>
                </a:cubicBezTo>
                <a:cubicBezTo>
                  <a:pt x="3789881" y="603860"/>
                  <a:pt x="3733904" y="594000"/>
                  <a:pt x="3677557" y="588457"/>
                </a:cubicBezTo>
                <a:cubicBezTo>
                  <a:pt x="3676457" y="571252"/>
                  <a:pt x="3674199" y="554214"/>
                  <a:pt x="3670630" y="537550"/>
                </a:cubicBezTo>
                <a:cubicBezTo>
                  <a:pt x="3675317" y="522265"/>
                  <a:pt x="3680256" y="506967"/>
                  <a:pt x="3685486" y="491639"/>
                </a:cubicBezTo>
                <a:close/>
                <a:moveTo>
                  <a:pt x="3649022" y="790768"/>
                </a:moveTo>
                <a:cubicBezTo>
                  <a:pt x="3650459" y="790897"/>
                  <a:pt x="3651893" y="791003"/>
                  <a:pt x="3653326" y="791139"/>
                </a:cubicBezTo>
                <a:cubicBezTo>
                  <a:pt x="3663079" y="792057"/>
                  <a:pt x="3672821" y="793135"/>
                  <a:pt x="3682543" y="794342"/>
                </a:cubicBezTo>
                <a:cubicBezTo>
                  <a:pt x="3681806" y="794345"/>
                  <a:pt x="3688888" y="795473"/>
                  <a:pt x="3696425" y="796669"/>
                </a:cubicBezTo>
                <a:cubicBezTo>
                  <a:pt x="3673625" y="819004"/>
                  <a:pt x="3648953" y="839372"/>
                  <a:pt x="3622750" y="858096"/>
                </a:cubicBezTo>
                <a:cubicBezTo>
                  <a:pt x="3632833" y="836277"/>
                  <a:pt x="3641632" y="813683"/>
                  <a:pt x="3649022" y="790768"/>
                </a:cubicBezTo>
                <a:close/>
                <a:moveTo>
                  <a:pt x="3454756" y="551076"/>
                </a:moveTo>
                <a:cubicBezTo>
                  <a:pt x="3454754" y="551082"/>
                  <a:pt x="3454751" y="551087"/>
                  <a:pt x="3454751" y="551091"/>
                </a:cubicBezTo>
                <a:cubicBezTo>
                  <a:pt x="3454726" y="551051"/>
                  <a:pt x="3454701" y="551023"/>
                  <a:pt x="3454676" y="550983"/>
                </a:cubicBezTo>
                <a:cubicBezTo>
                  <a:pt x="3454698" y="551018"/>
                  <a:pt x="3454734" y="551043"/>
                  <a:pt x="3454756" y="551076"/>
                </a:cubicBezTo>
                <a:close/>
                <a:moveTo>
                  <a:pt x="3436429" y="586224"/>
                </a:moveTo>
                <a:cubicBezTo>
                  <a:pt x="3443437" y="569461"/>
                  <a:pt x="3449598" y="559204"/>
                  <a:pt x="3453456" y="552097"/>
                </a:cubicBezTo>
                <a:cubicBezTo>
                  <a:pt x="3453758" y="552269"/>
                  <a:pt x="3454066" y="552438"/>
                  <a:pt x="3454368" y="552607"/>
                </a:cubicBezTo>
                <a:cubicBezTo>
                  <a:pt x="3451229" y="565142"/>
                  <a:pt x="3448201" y="577704"/>
                  <a:pt x="3445381" y="590318"/>
                </a:cubicBezTo>
                <a:cubicBezTo>
                  <a:pt x="3441836" y="590727"/>
                  <a:pt x="3438290" y="591108"/>
                  <a:pt x="3434754" y="591555"/>
                </a:cubicBezTo>
                <a:cubicBezTo>
                  <a:pt x="3435322" y="589780"/>
                  <a:pt x="3435833" y="587991"/>
                  <a:pt x="3436429" y="586224"/>
                </a:cubicBezTo>
                <a:close/>
                <a:moveTo>
                  <a:pt x="3413501" y="799384"/>
                </a:moveTo>
                <a:cubicBezTo>
                  <a:pt x="3413063" y="804623"/>
                  <a:pt x="3412605" y="809853"/>
                  <a:pt x="3412220" y="815124"/>
                </a:cubicBezTo>
                <a:cubicBezTo>
                  <a:pt x="3411926" y="815556"/>
                  <a:pt x="3411660" y="815944"/>
                  <a:pt x="3411446" y="816261"/>
                </a:cubicBezTo>
                <a:cubicBezTo>
                  <a:pt x="3411263" y="816483"/>
                  <a:pt x="3411030" y="816777"/>
                  <a:pt x="3410764" y="817109"/>
                </a:cubicBezTo>
                <a:cubicBezTo>
                  <a:pt x="3410639" y="811366"/>
                  <a:pt x="3410559" y="805599"/>
                  <a:pt x="3410490" y="799825"/>
                </a:cubicBezTo>
                <a:cubicBezTo>
                  <a:pt x="3411496" y="799675"/>
                  <a:pt x="3412500" y="799531"/>
                  <a:pt x="3413501" y="799384"/>
                </a:cubicBezTo>
                <a:close/>
                <a:moveTo>
                  <a:pt x="3441088" y="1889581"/>
                </a:moveTo>
                <a:cubicBezTo>
                  <a:pt x="3423751" y="1836394"/>
                  <a:pt x="3407519" y="1782904"/>
                  <a:pt x="3393000" y="1729128"/>
                </a:cubicBezTo>
                <a:cubicBezTo>
                  <a:pt x="3361214" y="1611413"/>
                  <a:pt x="3337751" y="1494085"/>
                  <a:pt x="3343982" y="1372688"/>
                </a:cubicBezTo>
                <a:cubicBezTo>
                  <a:pt x="3359978" y="1394044"/>
                  <a:pt x="3376369" y="1415138"/>
                  <a:pt x="3393352" y="1435702"/>
                </a:cubicBezTo>
                <a:cubicBezTo>
                  <a:pt x="3503443" y="1569031"/>
                  <a:pt x="3645229" y="1671537"/>
                  <a:pt x="3819096" y="1691881"/>
                </a:cubicBezTo>
                <a:cubicBezTo>
                  <a:pt x="3820898" y="1693450"/>
                  <a:pt x="3822673" y="1695047"/>
                  <a:pt x="3824484" y="1696605"/>
                </a:cubicBezTo>
                <a:cubicBezTo>
                  <a:pt x="3867220" y="1733367"/>
                  <a:pt x="3911789" y="1767869"/>
                  <a:pt x="3956294" y="1802444"/>
                </a:cubicBezTo>
                <a:cubicBezTo>
                  <a:pt x="3945909" y="1812617"/>
                  <a:pt x="3934997" y="1822805"/>
                  <a:pt x="3923314" y="1833126"/>
                </a:cubicBezTo>
                <a:cubicBezTo>
                  <a:pt x="3915178" y="1840312"/>
                  <a:pt x="3906859" y="1847330"/>
                  <a:pt x="3898351" y="1854091"/>
                </a:cubicBezTo>
                <a:cubicBezTo>
                  <a:pt x="3897283" y="1854657"/>
                  <a:pt x="3883956" y="1864418"/>
                  <a:pt x="3880769" y="1866505"/>
                </a:cubicBezTo>
                <a:cubicBezTo>
                  <a:pt x="3869547" y="1873868"/>
                  <a:pt x="3833888" y="1890800"/>
                  <a:pt x="3828327" y="1892668"/>
                </a:cubicBezTo>
                <a:cubicBezTo>
                  <a:pt x="3813844" y="1897534"/>
                  <a:pt x="3799096" y="1901598"/>
                  <a:pt x="3784208" y="1905014"/>
                </a:cubicBezTo>
                <a:cubicBezTo>
                  <a:pt x="3755076" y="1911190"/>
                  <a:pt x="3721114" y="1914730"/>
                  <a:pt x="3711872" y="1915323"/>
                </a:cubicBezTo>
                <a:cubicBezTo>
                  <a:pt x="3675724" y="1917638"/>
                  <a:pt x="3639424" y="1917308"/>
                  <a:pt x="3603289" y="1915023"/>
                </a:cubicBezTo>
                <a:cubicBezTo>
                  <a:pt x="3585757" y="1913914"/>
                  <a:pt x="3568303" y="1912183"/>
                  <a:pt x="3550838" y="1910325"/>
                </a:cubicBezTo>
                <a:cubicBezTo>
                  <a:pt x="3550378" y="1910275"/>
                  <a:pt x="3549926" y="1910210"/>
                  <a:pt x="3549469" y="1910158"/>
                </a:cubicBezTo>
                <a:cubicBezTo>
                  <a:pt x="3547757" y="1909982"/>
                  <a:pt x="3545214" y="1909690"/>
                  <a:pt x="3543215" y="1909398"/>
                </a:cubicBezTo>
                <a:cubicBezTo>
                  <a:pt x="3541005" y="1909113"/>
                  <a:pt x="3538792" y="1908824"/>
                  <a:pt x="3536573" y="1908583"/>
                </a:cubicBezTo>
                <a:cubicBezTo>
                  <a:pt x="3538392" y="1908781"/>
                  <a:pt x="3539959" y="1908955"/>
                  <a:pt x="3541396" y="1909114"/>
                </a:cubicBezTo>
                <a:cubicBezTo>
                  <a:pt x="3530728" y="1907381"/>
                  <a:pt x="3520054" y="1905769"/>
                  <a:pt x="3509411" y="1903871"/>
                </a:cubicBezTo>
                <a:cubicBezTo>
                  <a:pt x="3486502" y="1899785"/>
                  <a:pt x="3463727" y="1894967"/>
                  <a:pt x="3441088" y="1889581"/>
                </a:cubicBezTo>
                <a:close/>
                <a:moveTo>
                  <a:pt x="4239874" y="2113083"/>
                </a:moveTo>
                <a:cubicBezTo>
                  <a:pt x="4262122" y="2179413"/>
                  <a:pt x="4266811" y="2225640"/>
                  <a:pt x="4261725" y="2297572"/>
                </a:cubicBezTo>
                <a:cubicBezTo>
                  <a:pt x="4261603" y="2299282"/>
                  <a:pt x="4260367" y="2306445"/>
                  <a:pt x="4260000" y="2308774"/>
                </a:cubicBezTo>
                <a:cubicBezTo>
                  <a:pt x="4259022" y="2313382"/>
                  <a:pt x="4257982" y="2317975"/>
                  <a:pt x="4256764" y="2322531"/>
                </a:cubicBezTo>
                <a:cubicBezTo>
                  <a:pt x="4255054" y="2328951"/>
                  <a:pt x="4252932" y="2335211"/>
                  <a:pt x="4250877" y="2341529"/>
                </a:cubicBezTo>
                <a:cubicBezTo>
                  <a:pt x="4250594" y="2342397"/>
                  <a:pt x="4249892" y="2344000"/>
                  <a:pt x="4249147" y="2345629"/>
                </a:cubicBezTo>
                <a:cubicBezTo>
                  <a:pt x="4243542" y="2356705"/>
                  <a:pt x="4236987" y="2367011"/>
                  <a:pt x="4230744" y="2377727"/>
                </a:cubicBezTo>
                <a:cubicBezTo>
                  <a:pt x="4229721" y="2379482"/>
                  <a:pt x="4228900" y="2380883"/>
                  <a:pt x="4228204" y="2382069"/>
                </a:cubicBezTo>
                <a:cubicBezTo>
                  <a:pt x="4222697" y="2388965"/>
                  <a:pt x="4216621" y="2395589"/>
                  <a:pt x="4210540" y="2401933"/>
                </a:cubicBezTo>
                <a:cubicBezTo>
                  <a:pt x="4201610" y="2411251"/>
                  <a:pt x="4191932" y="2419679"/>
                  <a:pt x="4182409" y="2428357"/>
                </a:cubicBezTo>
                <a:cubicBezTo>
                  <a:pt x="4181306" y="2429364"/>
                  <a:pt x="4169692" y="2438084"/>
                  <a:pt x="4164684" y="2441481"/>
                </a:cubicBezTo>
                <a:cubicBezTo>
                  <a:pt x="4140929" y="2457575"/>
                  <a:pt x="4115805" y="2470442"/>
                  <a:pt x="4090243" y="2483323"/>
                </a:cubicBezTo>
                <a:cubicBezTo>
                  <a:pt x="4088965" y="2483967"/>
                  <a:pt x="4087891" y="2484509"/>
                  <a:pt x="4086921" y="2484997"/>
                </a:cubicBezTo>
                <a:cubicBezTo>
                  <a:pt x="4082240" y="2486896"/>
                  <a:pt x="4077534" y="2488751"/>
                  <a:pt x="4072806" y="2490522"/>
                </a:cubicBezTo>
                <a:cubicBezTo>
                  <a:pt x="4062032" y="2494552"/>
                  <a:pt x="4051143" y="2498310"/>
                  <a:pt x="4040142" y="2501680"/>
                </a:cubicBezTo>
                <a:cubicBezTo>
                  <a:pt x="4024953" y="2506332"/>
                  <a:pt x="4009574" y="2510216"/>
                  <a:pt x="3993970" y="2513194"/>
                </a:cubicBezTo>
                <a:cubicBezTo>
                  <a:pt x="3992691" y="2513438"/>
                  <a:pt x="3986574" y="2514332"/>
                  <a:pt x="3982481" y="2514967"/>
                </a:cubicBezTo>
                <a:cubicBezTo>
                  <a:pt x="3977431" y="2515300"/>
                  <a:pt x="3967381" y="2516124"/>
                  <a:pt x="3965972" y="2516190"/>
                </a:cubicBezTo>
                <a:cubicBezTo>
                  <a:pt x="3952908" y="2516813"/>
                  <a:pt x="3939803" y="2516800"/>
                  <a:pt x="3926742" y="2516102"/>
                </a:cubicBezTo>
                <a:cubicBezTo>
                  <a:pt x="3927501" y="2516143"/>
                  <a:pt x="3914734" y="2514953"/>
                  <a:pt x="3909562" y="2514612"/>
                </a:cubicBezTo>
                <a:cubicBezTo>
                  <a:pt x="3906215" y="2514081"/>
                  <a:pt x="3902522" y="2513497"/>
                  <a:pt x="3901429" y="2513271"/>
                </a:cubicBezTo>
                <a:cubicBezTo>
                  <a:pt x="3888917" y="2510674"/>
                  <a:pt x="3876568" y="2507838"/>
                  <a:pt x="3864303" y="2504226"/>
                </a:cubicBezTo>
                <a:cubicBezTo>
                  <a:pt x="3858188" y="2502425"/>
                  <a:pt x="3852187" y="2500290"/>
                  <a:pt x="3846106" y="2498401"/>
                </a:cubicBezTo>
                <a:cubicBezTo>
                  <a:pt x="3841594" y="2496881"/>
                  <a:pt x="3837121" y="2495258"/>
                  <a:pt x="3832684" y="2493534"/>
                </a:cubicBezTo>
                <a:cubicBezTo>
                  <a:pt x="3809828" y="2483242"/>
                  <a:pt x="3787885" y="2470887"/>
                  <a:pt x="3766956" y="2457113"/>
                </a:cubicBezTo>
                <a:cubicBezTo>
                  <a:pt x="3761460" y="2453499"/>
                  <a:pt x="3756038" y="2449780"/>
                  <a:pt x="3750681" y="2445964"/>
                </a:cubicBezTo>
                <a:cubicBezTo>
                  <a:pt x="3748690" y="2444546"/>
                  <a:pt x="3741893" y="2439230"/>
                  <a:pt x="3739614" y="2437506"/>
                </a:cubicBezTo>
                <a:cubicBezTo>
                  <a:pt x="3729281" y="2428981"/>
                  <a:pt x="3719196" y="2420173"/>
                  <a:pt x="3709426" y="2411008"/>
                </a:cubicBezTo>
                <a:cubicBezTo>
                  <a:pt x="3688081" y="2390981"/>
                  <a:pt x="3668110" y="2369532"/>
                  <a:pt x="3649402" y="2347026"/>
                </a:cubicBezTo>
                <a:cubicBezTo>
                  <a:pt x="3635340" y="2330105"/>
                  <a:pt x="3623701" y="2313830"/>
                  <a:pt x="3606156" y="2286509"/>
                </a:cubicBezTo>
                <a:cubicBezTo>
                  <a:pt x="3589686" y="2260863"/>
                  <a:pt x="3574548" y="2234377"/>
                  <a:pt x="3560694" y="2207232"/>
                </a:cubicBezTo>
                <a:cubicBezTo>
                  <a:pt x="3554144" y="2194399"/>
                  <a:pt x="3548115" y="2181345"/>
                  <a:pt x="3541950" y="2168329"/>
                </a:cubicBezTo>
                <a:cubicBezTo>
                  <a:pt x="3537661" y="2159271"/>
                  <a:pt x="3534527" y="2151732"/>
                  <a:pt x="3527505" y="2133106"/>
                </a:cubicBezTo>
                <a:cubicBezTo>
                  <a:pt x="3524907" y="2126219"/>
                  <a:pt x="3522348" y="2119297"/>
                  <a:pt x="3519763" y="2112396"/>
                </a:cubicBezTo>
                <a:cubicBezTo>
                  <a:pt x="3570696" y="2119126"/>
                  <a:pt x="3622057" y="2122434"/>
                  <a:pt x="3673592" y="2121672"/>
                </a:cubicBezTo>
                <a:cubicBezTo>
                  <a:pt x="3746779" y="2120591"/>
                  <a:pt x="3823438" y="2112022"/>
                  <a:pt x="3892555" y="2086797"/>
                </a:cubicBezTo>
                <a:cubicBezTo>
                  <a:pt x="3979381" y="2055110"/>
                  <a:pt x="4052024" y="1999223"/>
                  <a:pt x="4115198" y="1932461"/>
                </a:cubicBezTo>
                <a:cubicBezTo>
                  <a:pt x="4130910" y="1946984"/>
                  <a:pt x="4146160" y="1961946"/>
                  <a:pt x="4160549" y="1977645"/>
                </a:cubicBezTo>
                <a:cubicBezTo>
                  <a:pt x="4191597" y="2011531"/>
                  <a:pt x="4225115" y="2069085"/>
                  <a:pt x="4239874" y="2113083"/>
                </a:cubicBezTo>
                <a:close/>
              </a:path>
            </a:pathLst>
          </a:custGeom>
          <a:solidFill>
            <a:schemeClr val="accent4">
              <a:alpha val="66000"/>
            </a:schemeClr>
          </a:solidFill>
          <a:ln w="1958" cap="flat">
            <a:noFill/>
            <a:prstDash val="solid"/>
            <a:miter/>
          </a:ln>
        </p:spPr>
        <p:txBody>
          <a:bodyPr/>
          <a:lstStyle/>
          <a:p>
            <a:endParaRPr lang="nl-NL"/>
          </a:p>
        </p:txBody>
      </p:sp>
      <p:grpSp>
        <p:nvGrpSpPr>
          <p:cNvPr id="110" name="Graphic 104">
            <a:extLst>
              <a:ext uri="{FF2B5EF4-FFF2-40B4-BE49-F238E27FC236}">
                <a16:creationId xmlns:a16="http://schemas.microsoft.com/office/drawing/2014/main" id="{377079E4-AED2-BA5A-F5EC-9C033B2BD998}"/>
              </a:ext>
            </a:extLst>
          </p:cNvPr>
          <p:cNvGrpSpPr/>
          <p:nvPr/>
        </p:nvGrpSpPr>
        <p:grpSpPr>
          <a:xfrm>
            <a:off x="5427134" y="3413930"/>
            <a:ext cx="2716264" cy="2135178"/>
            <a:chOff x="5427134" y="3413930"/>
            <a:chExt cx="2716264" cy="2135178"/>
          </a:xfrm>
          <a:solidFill>
            <a:schemeClr val="accent4">
              <a:alpha val="60000"/>
            </a:schemeClr>
          </a:solidFill>
        </p:grpSpPr>
        <p:sp>
          <p:nvSpPr>
            <p:cNvPr id="111" name="Vrije vorm 110">
              <a:extLst>
                <a:ext uri="{FF2B5EF4-FFF2-40B4-BE49-F238E27FC236}">
                  <a16:creationId xmlns:a16="http://schemas.microsoft.com/office/drawing/2014/main" id="{68C531F7-4160-69C2-B77B-655B227C6E97}"/>
                </a:ext>
              </a:extLst>
            </p:cNvPr>
            <p:cNvSpPr/>
            <p:nvPr/>
          </p:nvSpPr>
          <p:spPr>
            <a:xfrm>
              <a:off x="6190358" y="4113564"/>
              <a:ext cx="100664" cy="152698"/>
            </a:xfrm>
            <a:custGeom>
              <a:avLst/>
              <a:gdLst>
                <a:gd name="csX0" fmla="*/ 0 w 100664"/>
                <a:gd name="csY0" fmla="*/ 148224 h 152698"/>
                <a:gd name="csX1" fmla="*/ 100664 w 100664"/>
                <a:gd name="csY1" fmla="*/ 152271 h 152698"/>
                <a:gd name="csX2" fmla="*/ 63319 w 100664"/>
                <a:gd name="csY2" fmla="*/ 0 h 152698"/>
                <a:gd name="csX3" fmla="*/ 0 w 100664"/>
                <a:gd name="csY3" fmla="*/ 148224 h 152698"/>
              </a:gdLst>
              <a:ahLst/>
              <a:cxnLst>
                <a:cxn ang="0">
                  <a:pos x="csX0" y="csY0"/>
                </a:cxn>
                <a:cxn ang="0">
                  <a:pos x="csX1" y="csY1"/>
                </a:cxn>
                <a:cxn ang="0">
                  <a:pos x="csX2" y="csY2"/>
                </a:cxn>
                <a:cxn ang="0">
                  <a:pos x="csX3" y="csY3"/>
                </a:cxn>
              </a:cxnLst>
              <a:rect l="l" t="t" r="r" b="b"/>
              <a:pathLst>
                <a:path w="100664" h="152698">
                  <a:moveTo>
                    <a:pt x="0" y="148224"/>
                  </a:moveTo>
                  <a:cubicBezTo>
                    <a:pt x="33373" y="152264"/>
                    <a:pt x="67203" y="153436"/>
                    <a:pt x="100664" y="152271"/>
                  </a:cubicBezTo>
                  <a:cubicBezTo>
                    <a:pt x="84517" y="102519"/>
                    <a:pt x="72215" y="51550"/>
                    <a:pt x="63319" y="0"/>
                  </a:cubicBezTo>
                  <a:cubicBezTo>
                    <a:pt x="36336" y="47155"/>
                    <a:pt x="15040" y="96173"/>
                    <a:pt x="0" y="148224"/>
                  </a:cubicBezTo>
                  <a:close/>
                </a:path>
              </a:pathLst>
            </a:custGeom>
            <a:grpFill/>
            <a:ln w="1958" cap="flat">
              <a:noFill/>
              <a:prstDash val="solid"/>
              <a:miter/>
            </a:ln>
          </p:spPr>
          <p:txBody>
            <a:bodyPr/>
            <a:lstStyle/>
            <a:p>
              <a:endParaRPr lang="nl-NL"/>
            </a:p>
          </p:txBody>
        </p:sp>
        <p:sp>
          <p:nvSpPr>
            <p:cNvPr id="112" name="Vrije vorm 111">
              <a:extLst>
                <a:ext uri="{FF2B5EF4-FFF2-40B4-BE49-F238E27FC236}">
                  <a16:creationId xmlns:a16="http://schemas.microsoft.com/office/drawing/2014/main" id="{91AC781F-F37F-3D05-ECB6-161703B1DBD1}"/>
                </a:ext>
              </a:extLst>
            </p:cNvPr>
            <p:cNvSpPr/>
            <p:nvPr/>
          </p:nvSpPr>
          <p:spPr>
            <a:xfrm>
              <a:off x="6245369" y="4060604"/>
              <a:ext cx="40983" cy="52959"/>
            </a:xfrm>
            <a:custGeom>
              <a:avLst/>
              <a:gdLst>
                <a:gd name="csX0" fmla="*/ 0 w 40983"/>
                <a:gd name="csY0" fmla="*/ 0 h 52959"/>
                <a:gd name="csX1" fmla="*/ 6227 w 40983"/>
                <a:gd name="csY1" fmla="*/ 40999 h 52959"/>
                <a:gd name="csX2" fmla="*/ 8307 w 40983"/>
                <a:gd name="csY2" fmla="*/ 52960 h 52959"/>
                <a:gd name="csX3" fmla="*/ 40983 w 40983"/>
                <a:gd name="csY3" fmla="*/ 671 h 52959"/>
                <a:gd name="csX4" fmla="*/ 0 w 40983"/>
                <a:gd name="csY4" fmla="*/ 0 h 52959"/>
              </a:gdLst>
              <a:ahLst/>
              <a:cxnLst>
                <a:cxn ang="0">
                  <a:pos x="csX0" y="csY0"/>
                </a:cxn>
                <a:cxn ang="0">
                  <a:pos x="csX1" y="csY1"/>
                </a:cxn>
                <a:cxn ang="0">
                  <a:pos x="csX2" y="csY2"/>
                </a:cxn>
                <a:cxn ang="0">
                  <a:pos x="csX3" y="csY3"/>
                </a:cxn>
                <a:cxn ang="0">
                  <a:pos x="csX4" y="csY4"/>
                </a:cxn>
              </a:cxnLst>
              <a:rect l="l" t="t" r="r" b="b"/>
              <a:pathLst>
                <a:path w="40983" h="52959">
                  <a:moveTo>
                    <a:pt x="0" y="0"/>
                  </a:moveTo>
                  <a:cubicBezTo>
                    <a:pt x="1954" y="13724"/>
                    <a:pt x="4024" y="27402"/>
                    <a:pt x="6227" y="40999"/>
                  </a:cubicBezTo>
                  <a:cubicBezTo>
                    <a:pt x="6874" y="44994"/>
                    <a:pt x="7619" y="48972"/>
                    <a:pt x="8307" y="52960"/>
                  </a:cubicBezTo>
                  <a:cubicBezTo>
                    <a:pt x="18417" y="35295"/>
                    <a:pt x="29298" y="17876"/>
                    <a:pt x="40983" y="671"/>
                  </a:cubicBezTo>
                  <a:cubicBezTo>
                    <a:pt x="27318" y="912"/>
                    <a:pt x="13648" y="696"/>
                    <a:pt x="0" y="0"/>
                  </a:cubicBezTo>
                  <a:close/>
                </a:path>
              </a:pathLst>
            </a:custGeom>
            <a:grpFill/>
            <a:ln w="1958" cap="flat">
              <a:noFill/>
              <a:prstDash val="solid"/>
              <a:miter/>
            </a:ln>
          </p:spPr>
          <p:txBody>
            <a:bodyPr/>
            <a:lstStyle/>
            <a:p>
              <a:endParaRPr lang="nl-NL"/>
            </a:p>
          </p:txBody>
        </p:sp>
        <p:sp>
          <p:nvSpPr>
            <p:cNvPr id="113" name="Vrije vorm 112">
              <a:extLst>
                <a:ext uri="{FF2B5EF4-FFF2-40B4-BE49-F238E27FC236}">
                  <a16:creationId xmlns:a16="http://schemas.microsoft.com/office/drawing/2014/main" id="{3030FAC2-BBA9-EFB5-9B7E-B4125E0EAA8B}"/>
                </a:ext>
              </a:extLst>
            </p:cNvPr>
            <p:cNvSpPr/>
            <p:nvPr/>
          </p:nvSpPr>
          <p:spPr>
            <a:xfrm>
              <a:off x="6980573" y="4711746"/>
              <a:ext cx="283575" cy="276123"/>
            </a:xfrm>
            <a:custGeom>
              <a:avLst/>
              <a:gdLst>
                <a:gd name="csX0" fmla="*/ 0 w 283575"/>
                <a:gd name="csY0" fmla="*/ 146106 h 276123"/>
                <a:gd name="csX1" fmla="*/ 43433 w 283575"/>
                <a:gd name="csY1" fmla="*/ 180019 h 276123"/>
                <a:gd name="csX2" fmla="*/ 158902 w 283575"/>
                <a:gd name="csY2" fmla="*/ 276124 h 276123"/>
                <a:gd name="csX3" fmla="*/ 167267 w 283575"/>
                <a:gd name="csY3" fmla="*/ 267221 h 276123"/>
                <a:gd name="csX4" fmla="*/ 283575 w 283575"/>
                <a:gd name="csY4" fmla="*/ 114010 h 276123"/>
                <a:gd name="csX5" fmla="*/ 267857 w 283575"/>
                <a:gd name="csY5" fmla="*/ 100193 h 276123"/>
                <a:gd name="csX6" fmla="*/ 143768 w 283575"/>
                <a:gd name="csY6" fmla="*/ 0 h 276123"/>
                <a:gd name="csX7" fmla="*/ 106942 w 283575"/>
                <a:gd name="csY7" fmla="*/ 11125 h 276123"/>
                <a:gd name="csX8" fmla="*/ 0 w 283575"/>
                <a:gd name="csY8" fmla="*/ 146106 h 27612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283575" h="276123">
                  <a:moveTo>
                    <a:pt x="0" y="146106"/>
                  </a:moveTo>
                  <a:cubicBezTo>
                    <a:pt x="14507" y="157375"/>
                    <a:pt x="29007" y="168653"/>
                    <a:pt x="43433" y="180019"/>
                  </a:cubicBezTo>
                  <a:cubicBezTo>
                    <a:pt x="82499" y="210800"/>
                    <a:pt x="122113" y="242122"/>
                    <a:pt x="158902" y="276124"/>
                  </a:cubicBezTo>
                  <a:cubicBezTo>
                    <a:pt x="161700" y="273167"/>
                    <a:pt x="164506" y="270219"/>
                    <a:pt x="167267" y="267221"/>
                  </a:cubicBezTo>
                  <a:cubicBezTo>
                    <a:pt x="210438" y="220338"/>
                    <a:pt x="249403" y="168832"/>
                    <a:pt x="283575" y="114010"/>
                  </a:cubicBezTo>
                  <a:cubicBezTo>
                    <a:pt x="278392" y="109364"/>
                    <a:pt x="273162" y="104750"/>
                    <a:pt x="267857" y="100193"/>
                  </a:cubicBezTo>
                  <a:cubicBezTo>
                    <a:pt x="227501" y="65532"/>
                    <a:pt x="185656" y="32730"/>
                    <a:pt x="143768" y="0"/>
                  </a:cubicBezTo>
                  <a:cubicBezTo>
                    <a:pt x="131547" y="3925"/>
                    <a:pt x="119274" y="7657"/>
                    <a:pt x="106942" y="11125"/>
                  </a:cubicBezTo>
                  <a:cubicBezTo>
                    <a:pt x="76340" y="61432"/>
                    <a:pt x="43319" y="103668"/>
                    <a:pt x="0" y="146106"/>
                  </a:cubicBezTo>
                  <a:close/>
                </a:path>
              </a:pathLst>
            </a:custGeom>
            <a:grpFill/>
            <a:ln w="1958" cap="flat">
              <a:noFill/>
              <a:prstDash val="solid"/>
              <a:miter/>
            </a:ln>
          </p:spPr>
          <p:txBody>
            <a:bodyPr/>
            <a:lstStyle/>
            <a:p>
              <a:endParaRPr lang="nl-NL"/>
            </a:p>
          </p:txBody>
        </p:sp>
        <p:sp>
          <p:nvSpPr>
            <p:cNvPr id="114" name="Vrije vorm 113">
              <a:extLst>
                <a:ext uri="{FF2B5EF4-FFF2-40B4-BE49-F238E27FC236}">
                  <a16:creationId xmlns:a16="http://schemas.microsoft.com/office/drawing/2014/main" id="{479F7457-F763-12AF-CE41-3E25246CC4C4}"/>
                </a:ext>
              </a:extLst>
            </p:cNvPr>
            <p:cNvSpPr/>
            <p:nvPr/>
          </p:nvSpPr>
          <p:spPr>
            <a:xfrm>
              <a:off x="6477635" y="3607449"/>
              <a:ext cx="115" cy="56"/>
            </a:xfrm>
            <a:custGeom>
              <a:avLst/>
              <a:gdLst>
                <a:gd name="csX0" fmla="*/ 0 w 115"/>
                <a:gd name="csY0" fmla="*/ 0 h 56"/>
                <a:gd name="csX1" fmla="*/ 98 w 115"/>
                <a:gd name="csY1" fmla="*/ 57 h 56"/>
                <a:gd name="csX2" fmla="*/ 115 w 115"/>
                <a:gd name="csY2" fmla="*/ 26 h 56"/>
                <a:gd name="csX3" fmla="*/ 6 w 115"/>
                <a:gd name="csY3" fmla="*/ 0 h 56"/>
                <a:gd name="csX4" fmla="*/ 0 w 115"/>
                <a:gd name="csY4" fmla="*/ 0 h 56"/>
              </a:gdLst>
              <a:ahLst/>
              <a:cxnLst>
                <a:cxn ang="0">
                  <a:pos x="csX0" y="csY0"/>
                </a:cxn>
                <a:cxn ang="0">
                  <a:pos x="csX1" y="csY1"/>
                </a:cxn>
                <a:cxn ang="0">
                  <a:pos x="csX2" y="csY2"/>
                </a:cxn>
                <a:cxn ang="0">
                  <a:pos x="csX3" y="csY3"/>
                </a:cxn>
                <a:cxn ang="0">
                  <a:pos x="csX4" y="csY4"/>
                </a:cxn>
              </a:cxnLst>
              <a:rect l="l" t="t" r="r" b="b"/>
              <a:pathLst>
                <a:path w="115" h="56">
                  <a:moveTo>
                    <a:pt x="0" y="0"/>
                  </a:moveTo>
                  <a:cubicBezTo>
                    <a:pt x="33" y="20"/>
                    <a:pt x="65" y="39"/>
                    <a:pt x="98" y="57"/>
                  </a:cubicBezTo>
                  <a:cubicBezTo>
                    <a:pt x="104" y="48"/>
                    <a:pt x="111" y="37"/>
                    <a:pt x="115" y="26"/>
                  </a:cubicBezTo>
                  <a:cubicBezTo>
                    <a:pt x="78" y="18"/>
                    <a:pt x="43" y="11"/>
                    <a:pt x="6" y="0"/>
                  </a:cubicBezTo>
                  <a:lnTo>
                    <a:pt x="0" y="0"/>
                  </a:lnTo>
                  <a:close/>
                </a:path>
              </a:pathLst>
            </a:custGeom>
            <a:grpFill/>
            <a:ln w="1958" cap="flat">
              <a:noFill/>
              <a:prstDash val="solid"/>
              <a:miter/>
            </a:ln>
          </p:spPr>
          <p:txBody>
            <a:bodyPr/>
            <a:lstStyle/>
            <a:p>
              <a:endParaRPr lang="nl-NL"/>
            </a:p>
          </p:txBody>
        </p:sp>
        <p:sp>
          <p:nvSpPr>
            <p:cNvPr id="115" name="Vrije vorm 114">
              <a:extLst>
                <a:ext uri="{FF2B5EF4-FFF2-40B4-BE49-F238E27FC236}">
                  <a16:creationId xmlns:a16="http://schemas.microsoft.com/office/drawing/2014/main" id="{21A56A95-DDBB-117D-A7B2-91E72CF3C66B}"/>
                </a:ext>
              </a:extLst>
            </p:cNvPr>
            <p:cNvSpPr/>
            <p:nvPr/>
          </p:nvSpPr>
          <p:spPr>
            <a:xfrm>
              <a:off x="6856893" y="5548917"/>
              <a:ext cx="418" cy="190"/>
            </a:xfrm>
            <a:custGeom>
              <a:avLst/>
              <a:gdLst>
                <a:gd name="csX0" fmla="*/ 0 w 418"/>
                <a:gd name="csY0" fmla="*/ 0 h 190"/>
                <a:gd name="csX1" fmla="*/ 418 w 418"/>
                <a:gd name="csY1" fmla="*/ 191 h 190"/>
                <a:gd name="csX2" fmla="*/ 70 w 418"/>
                <a:gd name="csY2" fmla="*/ 25 h 190"/>
                <a:gd name="csX3" fmla="*/ 0 w 418"/>
                <a:gd name="csY3" fmla="*/ 0 h 190"/>
              </a:gdLst>
              <a:ahLst/>
              <a:cxnLst>
                <a:cxn ang="0">
                  <a:pos x="csX0" y="csY0"/>
                </a:cxn>
                <a:cxn ang="0">
                  <a:pos x="csX1" y="csY1"/>
                </a:cxn>
                <a:cxn ang="0">
                  <a:pos x="csX2" y="csY2"/>
                </a:cxn>
                <a:cxn ang="0">
                  <a:pos x="csX3" y="csY3"/>
                </a:cxn>
              </a:cxnLst>
              <a:rect l="l" t="t" r="r" b="b"/>
              <a:pathLst>
                <a:path w="418" h="190">
                  <a:moveTo>
                    <a:pt x="0" y="0"/>
                  </a:moveTo>
                  <a:cubicBezTo>
                    <a:pt x="157" y="72"/>
                    <a:pt x="268" y="122"/>
                    <a:pt x="418" y="191"/>
                  </a:cubicBezTo>
                  <a:cubicBezTo>
                    <a:pt x="301" y="137"/>
                    <a:pt x="187" y="78"/>
                    <a:pt x="70" y="25"/>
                  </a:cubicBezTo>
                  <a:cubicBezTo>
                    <a:pt x="46" y="16"/>
                    <a:pt x="24" y="9"/>
                    <a:pt x="0" y="0"/>
                  </a:cubicBezTo>
                  <a:close/>
                </a:path>
              </a:pathLst>
            </a:custGeom>
            <a:grpFill/>
            <a:ln w="1958" cap="flat">
              <a:noFill/>
              <a:prstDash val="solid"/>
              <a:miter/>
            </a:ln>
          </p:spPr>
          <p:txBody>
            <a:bodyPr/>
            <a:lstStyle/>
            <a:p>
              <a:endParaRPr lang="nl-NL"/>
            </a:p>
          </p:txBody>
        </p:sp>
        <p:sp>
          <p:nvSpPr>
            <p:cNvPr id="116" name="Vrije vorm 115">
              <a:extLst>
                <a:ext uri="{FF2B5EF4-FFF2-40B4-BE49-F238E27FC236}">
                  <a16:creationId xmlns:a16="http://schemas.microsoft.com/office/drawing/2014/main" id="{801BE23F-1278-6F0D-197B-5737154C150B}"/>
                </a:ext>
              </a:extLst>
            </p:cNvPr>
            <p:cNvSpPr/>
            <p:nvPr/>
          </p:nvSpPr>
          <p:spPr>
            <a:xfrm>
              <a:off x="6643752" y="3642001"/>
              <a:ext cx="58918" cy="204175"/>
            </a:xfrm>
            <a:custGeom>
              <a:avLst/>
              <a:gdLst>
                <a:gd name="csX0" fmla="*/ 29552 w 58918"/>
                <a:gd name="csY0" fmla="*/ 204175 h 204175"/>
                <a:gd name="csX1" fmla="*/ 40421 w 58918"/>
                <a:gd name="csY1" fmla="*/ 166454 h 204175"/>
                <a:gd name="csX2" fmla="*/ 58083 w 58918"/>
                <a:gd name="csY2" fmla="*/ 1863 h 204175"/>
                <a:gd name="csX3" fmla="*/ 37062 w 58918"/>
                <a:gd name="csY3" fmla="*/ 0 h 204175"/>
                <a:gd name="csX4" fmla="*/ 0 w 58918"/>
                <a:gd name="csY4" fmla="*/ 201943 h 204175"/>
                <a:gd name="csX5" fmla="*/ 29552 w 58918"/>
                <a:gd name="csY5" fmla="*/ 204175 h 204175"/>
              </a:gdLst>
              <a:ahLst/>
              <a:cxnLst>
                <a:cxn ang="0">
                  <a:pos x="csX0" y="csY0"/>
                </a:cxn>
                <a:cxn ang="0">
                  <a:pos x="csX1" y="csY1"/>
                </a:cxn>
                <a:cxn ang="0">
                  <a:pos x="csX2" y="csY2"/>
                </a:cxn>
                <a:cxn ang="0">
                  <a:pos x="csX3" y="csY3"/>
                </a:cxn>
                <a:cxn ang="0">
                  <a:pos x="csX4" y="csY4"/>
                </a:cxn>
                <a:cxn ang="0">
                  <a:pos x="csX5" y="csY5"/>
                </a:cxn>
              </a:cxnLst>
              <a:rect l="l" t="t" r="r" b="b"/>
              <a:pathLst>
                <a:path w="58918" h="204175">
                  <a:moveTo>
                    <a:pt x="29552" y="204175"/>
                  </a:moveTo>
                  <a:cubicBezTo>
                    <a:pt x="33589" y="191665"/>
                    <a:pt x="37245" y="179071"/>
                    <a:pt x="40421" y="166454"/>
                  </a:cubicBezTo>
                  <a:cubicBezTo>
                    <a:pt x="53427" y="114825"/>
                    <a:pt x="61649" y="57500"/>
                    <a:pt x="58083" y="1863"/>
                  </a:cubicBezTo>
                  <a:cubicBezTo>
                    <a:pt x="51083" y="1175"/>
                    <a:pt x="44073" y="556"/>
                    <a:pt x="37062" y="0"/>
                  </a:cubicBezTo>
                  <a:cubicBezTo>
                    <a:pt x="19150" y="66858"/>
                    <a:pt x="6636" y="133754"/>
                    <a:pt x="0" y="201943"/>
                  </a:cubicBezTo>
                  <a:cubicBezTo>
                    <a:pt x="9861" y="202534"/>
                    <a:pt x="19711" y="203292"/>
                    <a:pt x="29552" y="204175"/>
                  </a:cubicBezTo>
                  <a:close/>
                </a:path>
              </a:pathLst>
            </a:custGeom>
            <a:grpFill/>
            <a:ln w="1958" cap="flat">
              <a:noFill/>
              <a:prstDash val="solid"/>
              <a:miter/>
            </a:ln>
          </p:spPr>
          <p:txBody>
            <a:bodyPr/>
            <a:lstStyle/>
            <a:p>
              <a:endParaRPr lang="nl-NL"/>
            </a:p>
          </p:txBody>
        </p:sp>
        <p:sp>
          <p:nvSpPr>
            <p:cNvPr id="117" name="Vrije vorm 116">
              <a:extLst>
                <a:ext uri="{FF2B5EF4-FFF2-40B4-BE49-F238E27FC236}">
                  <a16:creationId xmlns:a16="http://schemas.microsoft.com/office/drawing/2014/main" id="{6BFC6485-BD8B-0D31-00B3-DE90439B2FC9}"/>
                </a:ext>
              </a:extLst>
            </p:cNvPr>
            <p:cNvSpPr/>
            <p:nvPr/>
          </p:nvSpPr>
          <p:spPr>
            <a:xfrm>
              <a:off x="6479709" y="3603651"/>
              <a:ext cx="72" cy="150"/>
            </a:xfrm>
            <a:custGeom>
              <a:avLst/>
              <a:gdLst>
                <a:gd name="csX0" fmla="*/ 0 w 72"/>
                <a:gd name="csY0" fmla="*/ 151 h 150"/>
                <a:gd name="csX1" fmla="*/ 72 w 72"/>
                <a:gd name="csY1" fmla="*/ 0 h 150"/>
                <a:gd name="csX2" fmla="*/ 35 w 72"/>
                <a:gd name="csY2" fmla="*/ 13 h 150"/>
                <a:gd name="csX3" fmla="*/ 0 w 72"/>
                <a:gd name="csY3" fmla="*/ 151 h 150"/>
              </a:gdLst>
              <a:ahLst/>
              <a:cxnLst>
                <a:cxn ang="0">
                  <a:pos x="csX0" y="csY0"/>
                </a:cxn>
                <a:cxn ang="0">
                  <a:pos x="csX1" y="csY1"/>
                </a:cxn>
                <a:cxn ang="0">
                  <a:pos x="csX2" y="csY2"/>
                </a:cxn>
                <a:cxn ang="0">
                  <a:pos x="csX3" y="csY3"/>
                </a:cxn>
              </a:cxnLst>
              <a:rect l="l" t="t" r="r" b="b"/>
              <a:pathLst>
                <a:path w="72" h="150">
                  <a:moveTo>
                    <a:pt x="0" y="151"/>
                  </a:moveTo>
                  <a:cubicBezTo>
                    <a:pt x="29" y="96"/>
                    <a:pt x="46" y="52"/>
                    <a:pt x="72" y="0"/>
                  </a:cubicBezTo>
                  <a:cubicBezTo>
                    <a:pt x="61" y="5"/>
                    <a:pt x="46" y="8"/>
                    <a:pt x="35" y="13"/>
                  </a:cubicBezTo>
                  <a:cubicBezTo>
                    <a:pt x="24" y="59"/>
                    <a:pt x="13" y="104"/>
                    <a:pt x="0" y="151"/>
                  </a:cubicBezTo>
                  <a:close/>
                </a:path>
              </a:pathLst>
            </a:custGeom>
            <a:grpFill/>
            <a:ln w="1958" cap="flat">
              <a:noFill/>
              <a:prstDash val="solid"/>
              <a:miter/>
            </a:ln>
          </p:spPr>
          <p:txBody>
            <a:bodyPr/>
            <a:lstStyle/>
            <a:p>
              <a:endParaRPr lang="nl-NL"/>
            </a:p>
          </p:txBody>
        </p:sp>
        <p:sp>
          <p:nvSpPr>
            <p:cNvPr id="118" name="Vrije vorm 117">
              <a:extLst>
                <a:ext uri="{FF2B5EF4-FFF2-40B4-BE49-F238E27FC236}">
                  <a16:creationId xmlns:a16="http://schemas.microsoft.com/office/drawing/2014/main" id="{BCB44345-7538-AF81-C3E3-933B238A4072}"/>
                </a:ext>
              </a:extLst>
            </p:cNvPr>
            <p:cNvSpPr/>
            <p:nvPr/>
          </p:nvSpPr>
          <p:spPr>
            <a:xfrm>
              <a:off x="6479646" y="3603801"/>
              <a:ext cx="63" cy="132"/>
            </a:xfrm>
            <a:custGeom>
              <a:avLst/>
              <a:gdLst>
                <a:gd name="csX0" fmla="*/ 33 w 63"/>
                <a:gd name="csY0" fmla="*/ 126 h 132"/>
                <a:gd name="csX1" fmla="*/ 63 w 63"/>
                <a:gd name="csY1" fmla="*/ 0 h 132"/>
                <a:gd name="csX2" fmla="*/ 0 w 63"/>
                <a:gd name="csY2" fmla="*/ 133 h 132"/>
                <a:gd name="csX3" fmla="*/ 33 w 63"/>
                <a:gd name="csY3" fmla="*/ 126 h 132"/>
              </a:gdLst>
              <a:ahLst/>
              <a:cxnLst>
                <a:cxn ang="0">
                  <a:pos x="csX0" y="csY0"/>
                </a:cxn>
                <a:cxn ang="0">
                  <a:pos x="csX1" y="csY1"/>
                </a:cxn>
                <a:cxn ang="0">
                  <a:pos x="csX2" y="csY2"/>
                </a:cxn>
                <a:cxn ang="0">
                  <a:pos x="csX3" y="csY3"/>
                </a:cxn>
              </a:cxnLst>
              <a:rect l="l" t="t" r="r" b="b"/>
              <a:pathLst>
                <a:path w="63" h="132">
                  <a:moveTo>
                    <a:pt x="33" y="126"/>
                  </a:moveTo>
                  <a:cubicBezTo>
                    <a:pt x="44" y="85"/>
                    <a:pt x="53" y="41"/>
                    <a:pt x="63" y="0"/>
                  </a:cubicBezTo>
                  <a:cubicBezTo>
                    <a:pt x="39" y="48"/>
                    <a:pt x="26" y="85"/>
                    <a:pt x="0" y="133"/>
                  </a:cubicBezTo>
                  <a:lnTo>
                    <a:pt x="33" y="126"/>
                  </a:lnTo>
                  <a:close/>
                </a:path>
              </a:pathLst>
            </a:custGeom>
            <a:grpFill/>
            <a:ln w="1958" cap="flat">
              <a:noFill/>
              <a:prstDash val="solid"/>
              <a:miter/>
            </a:ln>
          </p:spPr>
          <p:txBody>
            <a:bodyPr/>
            <a:lstStyle/>
            <a:p>
              <a:endParaRPr lang="nl-NL"/>
            </a:p>
          </p:txBody>
        </p:sp>
        <p:sp>
          <p:nvSpPr>
            <p:cNvPr id="120" name="Vrije vorm 119">
              <a:extLst>
                <a:ext uri="{FF2B5EF4-FFF2-40B4-BE49-F238E27FC236}">
                  <a16:creationId xmlns:a16="http://schemas.microsoft.com/office/drawing/2014/main" id="{2AA4462C-F5CD-1C83-D7FF-06F7182B9BC5}"/>
                </a:ext>
              </a:extLst>
            </p:cNvPr>
            <p:cNvSpPr/>
            <p:nvPr/>
          </p:nvSpPr>
          <p:spPr>
            <a:xfrm>
              <a:off x="6434021" y="4023519"/>
              <a:ext cx="37475" cy="158976"/>
            </a:xfrm>
            <a:custGeom>
              <a:avLst/>
              <a:gdLst>
                <a:gd name="csX0" fmla="*/ 0 w 37475"/>
                <a:gd name="csY0" fmla="*/ 5146 h 158976"/>
                <a:gd name="csX1" fmla="*/ 16949 w 37475"/>
                <a:gd name="csY1" fmla="*/ 158976 h 158976"/>
                <a:gd name="csX2" fmla="*/ 37476 w 37475"/>
                <a:gd name="csY2" fmla="*/ 129647 h 158976"/>
                <a:gd name="csX3" fmla="*/ 12160 w 37475"/>
                <a:gd name="csY3" fmla="*/ 0 h 158976"/>
                <a:gd name="csX4" fmla="*/ 0 w 37475"/>
                <a:gd name="csY4" fmla="*/ 5146 h 158976"/>
              </a:gdLst>
              <a:ahLst/>
              <a:cxnLst>
                <a:cxn ang="0">
                  <a:pos x="csX0" y="csY0"/>
                </a:cxn>
                <a:cxn ang="0">
                  <a:pos x="csX1" y="csY1"/>
                </a:cxn>
                <a:cxn ang="0">
                  <a:pos x="csX2" y="csY2"/>
                </a:cxn>
                <a:cxn ang="0">
                  <a:pos x="csX3" y="csY3"/>
                </a:cxn>
                <a:cxn ang="0">
                  <a:pos x="csX4" y="csY4"/>
                </a:cxn>
              </a:cxnLst>
              <a:rect l="l" t="t" r="r" b="b"/>
              <a:pathLst>
                <a:path w="37475" h="158976">
                  <a:moveTo>
                    <a:pt x="0" y="5146"/>
                  </a:moveTo>
                  <a:cubicBezTo>
                    <a:pt x="2242" y="56824"/>
                    <a:pt x="7659" y="108517"/>
                    <a:pt x="16949" y="158976"/>
                  </a:cubicBezTo>
                  <a:cubicBezTo>
                    <a:pt x="23562" y="149091"/>
                    <a:pt x="30419" y="139317"/>
                    <a:pt x="37476" y="129647"/>
                  </a:cubicBezTo>
                  <a:cubicBezTo>
                    <a:pt x="26214" y="86478"/>
                    <a:pt x="17947" y="43418"/>
                    <a:pt x="12160" y="0"/>
                  </a:cubicBezTo>
                  <a:cubicBezTo>
                    <a:pt x="8236" y="1717"/>
                    <a:pt x="4183" y="3430"/>
                    <a:pt x="0" y="5146"/>
                  </a:cubicBezTo>
                  <a:close/>
                </a:path>
              </a:pathLst>
            </a:custGeom>
            <a:grpFill/>
            <a:ln w="1958" cap="flat">
              <a:noFill/>
              <a:prstDash val="solid"/>
              <a:miter/>
            </a:ln>
          </p:spPr>
          <p:txBody>
            <a:bodyPr/>
            <a:lstStyle/>
            <a:p>
              <a:endParaRPr lang="nl-NL"/>
            </a:p>
          </p:txBody>
        </p:sp>
        <p:sp>
          <p:nvSpPr>
            <p:cNvPr id="121" name="Vrije vorm 120">
              <a:extLst>
                <a:ext uri="{FF2B5EF4-FFF2-40B4-BE49-F238E27FC236}">
                  <a16:creationId xmlns:a16="http://schemas.microsoft.com/office/drawing/2014/main" id="{4E657397-6E61-3EF4-05E5-63AEB28A7A12}"/>
                </a:ext>
              </a:extLst>
            </p:cNvPr>
            <p:cNvSpPr/>
            <p:nvPr/>
          </p:nvSpPr>
          <p:spPr>
            <a:xfrm>
              <a:off x="6638559" y="3913504"/>
              <a:ext cx="8468" cy="17499"/>
            </a:xfrm>
            <a:custGeom>
              <a:avLst/>
              <a:gdLst>
                <a:gd name="csX0" fmla="*/ 8469 w 8468"/>
                <a:gd name="csY0" fmla="*/ 0 h 17499"/>
                <a:gd name="csX1" fmla="*/ 300 w 8468"/>
                <a:gd name="csY1" fmla="*/ 5676 h 17499"/>
                <a:gd name="csX2" fmla="*/ 0 w 8468"/>
                <a:gd name="csY2" fmla="*/ 17500 h 17499"/>
                <a:gd name="csX3" fmla="*/ 8469 w 8468"/>
                <a:gd name="csY3" fmla="*/ 0 h 17499"/>
              </a:gdLst>
              <a:ahLst/>
              <a:cxnLst>
                <a:cxn ang="0">
                  <a:pos x="csX0" y="csY0"/>
                </a:cxn>
                <a:cxn ang="0">
                  <a:pos x="csX1" y="csY1"/>
                </a:cxn>
                <a:cxn ang="0">
                  <a:pos x="csX2" y="csY2"/>
                </a:cxn>
                <a:cxn ang="0">
                  <a:pos x="csX3" y="csY3"/>
                </a:cxn>
              </a:cxnLst>
              <a:rect l="l" t="t" r="r" b="b"/>
              <a:pathLst>
                <a:path w="8468" h="17499">
                  <a:moveTo>
                    <a:pt x="8469" y="0"/>
                  </a:moveTo>
                  <a:cubicBezTo>
                    <a:pt x="5776" y="1924"/>
                    <a:pt x="3024" y="3784"/>
                    <a:pt x="300" y="5676"/>
                  </a:cubicBezTo>
                  <a:cubicBezTo>
                    <a:pt x="172" y="9608"/>
                    <a:pt x="91" y="13555"/>
                    <a:pt x="0" y="17500"/>
                  </a:cubicBezTo>
                  <a:cubicBezTo>
                    <a:pt x="2913" y="11726"/>
                    <a:pt x="5743" y="5898"/>
                    <a:pt x="8469" y="0"/>
                  </a:cubicBezTo>
                  <a:close/>
                </a:path>
              </a:pathLst>
            </a:custGeom>
            <a:grpFill/>
            <a:ln w="1958" cap="flat">
              <a:noFill/>
              <a:prstDash val="solid"/>
              <a:miter/>
            </a:ln>
          </p:spPr>
          <p:txBody>
            <a:bodyPr/>
            <a:lstStyle/>
            <a:p>
              <a:endParaRPr lang="nl-NL"/>
            </a:p>
          </p:txBody>
        </p:sp>
        <p:sp>
          <p:nvSpPr>
            <p:cNvPr id="122" name="Vrije vorm 121">
              <a:extLst>
                <a:ext uri="{FF2B5EF4-FFF2-40B4-BE49-F238E27FC236}">
                  <a16:creationId xmlns:a16="http://schemas.microsoft.com/office/drawing/2014/main" id="{D1AE282D-7250-6030-5D4C-15DB831C638D}"/>
                </a:ext>
              </a:extLst>
            </p:cNvPr>
            <p:cNvSpPr/>
            <p:nvPr/>
          </p:nvSpPr>
          <p:spPr>
            <a:xfrm>
              <a:off x="6471497" y="3931003"/>
              <a:ext cx="183009" cy="295182"/>
            </a:xfrm>
            <a:custGeom>
              <a:avLst/>
              <a:gdLst>
                <a:gd name="csX0" fmla="*/ 58572 w 183009"/>
                <a:gd name="csY0" fmla="*/ 147655 h 295182"/>
                <a:gd name="csX1" fmla="*/ 0 w 183009"/>
                <a:gd name="csY1" fmla="*/ 222163 h 295182"/>
                <a:gd name="csX2" fmla="*/ 20447 w 183009"/>
                <a:gd name="csY2" fmla="*/ 290824 h 295182"/>
                <a:gd name="csX3" fmla="*/ 21926 w 183009"/>
                <a:gd name="csY3" fmla="*/ 295182 h 295182"/>
                <a:gd name="csX4" fmla="*/ 183009 w 183009"/>
                <a:gd name="csY4" fmla="*/ 217974 h 295182"/>
                <a:gd name="csX5" fmla="*/ 181105 w 183009"/>
                <a:gd name="csY5" fmla="*/ 207573 h 295182"/>
                <a:gd name="csX6" fmla="*/ 166818 w 183009"/>
                <a:gd name="csY6" fmla="*/ 9660 h 295182"/>
                <a:gd name="csX7" fmla="*/ 167063 w 183009"/>
                <a:gd name="csY7" fmla="*/ 0 h 295182"/>
                <a:gd name="csX8" fmla="*/ 161073 w 183009"/>
                <a:gd name="csY8" fmla="*/ 11659 h 295182"/>
                <a:gd name="csX9" fmla="*/ 58572 w 183009"/>
                <a:gd name="csY9" fmla="*/ 147655 h 29518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83009" h="295182">
                  <a:moveTo>
                    <a:pt x="58572" y="147655"/>
                  </a:moveTo>
                  <a:cubicBezTo>
                    <a:pt x="38472" y="171973"/>
                    <a:pt x="18573" y="196720"/>
                    <a:pt x="0" y="222163"/>
                  </a:cubicBezTo>
                  <a:cubicBezTo>
                    <a:pt x="5957" y="244995"/>
                    <a:pt x="12707" y="267856"/>
                    <a:pt x="20447" y="290824"/>
                  </a:cubicBezTo>
                  <a:cubicBezTo>
                    <a:pt x="20941" y="292292"/>
                    <a:pt x="21433" y="293727"/>
                    <a:pt x="21926" y="295182"/>
                  </a:cubicBezTo>
                  <a:cubicBezTo>
                    <a:pt x="77745" y="274569"/>
                    <a:pt x="131759" y="247322"/>
                    <a:pt x="183009" y="217974"/>
                  </a:cubicBezTo>
                  <a:cubicBezTo>
                    <a:pt x="182371" y="214539"/>
                    <a:pt x="181734" y="211084"/>
                    <a:pt x="181105" y="207573"/>
                  </a:cubicBezTo>
                  <a:cubicBezTo>
                    <a:pt x="170043" y="145961"/>
                    <a:pt x="165836" y="76616"/>
                    <a:pt x="166818" y="9660"/>
                  </a:cubicBezTo>
                  <a:cubicBezTo>
                    <a:pt x="166866" y="6430"/>
                    <a:pt x="166990" y="3222"/>
                    <a:pt x="167063" y="0"/>
                  </a:cubicBezTo>
                  <a:cubicBezTo>
                    <a:pt x="165092" y="3906"/>
                    <a:pt x="163125" y="7816"/>
                    <a:pt x="161073" y="11659"/>
                  </a:cubicBezTo>
                  <a:cubicBezTo>
                    <a:pt x="134474" y="61424"/>
                    <a:pt x="94348" y="104379"/>
                    <a:pt x="58572" y="147655"/>
                  </a:cubicBezTo>
                  <a:close/>
                </a:path>
              </a:pathLst>
            </a:custGeom>
            <a:grpFill/>
            <a:ln w="1958" cap="flat">
              <a:noFill/>
              <a:prstDash val="solid"/>
              <a:miter/>
            </a:ln>
          </p:spPr>
          <p:txBody>
            <a:bodyPr/>
            <a:lstStyle/>
            <a:p>
              <a:endParaRPr lang="nl-NL"/>
            </a:p>
          </p:txBody>
        </p:sp>
        <p:sp>
          <p:nvSpPr>
            <p:cNvPr id="123" name="Vrije vorm 122">
              <a:extLst>
                <a:ext uri="{FF2B5EF4-FFF2-40B4-BE49-F238E27FC236}">
                  <a16:creationId xmlns:a16="http://schemas.microsoft.com/office/drawing/2014/main" id="{D8A0CDED-03FB-8BCC-C32F-B2AA34B53BA1}"/>
                </a:ext>
              </a:extLst>
            </p:cNvPr>
            <p:cNvSpPr/>
            <p:nvPr/>
          </p:nvSpPr>
          <p:spPr>
            <a:xfrm>
              <a:off x="6226271" y="4862462"/>
              <a:ext cx="317771" cy="305341"/>
            </a:xfrm>
            <a:custGeom>
              <a:avLst/>
              <a:gdLst>
                <a:gd name="csX0" fmla="*/ 183859 w 317771"/>
                <a:gd name="csY0" fmla="*/ 68145 h 305341"/>
                <a:gd name="csX1" fmla="*/ 61123 w 317771"/>
                <a:gd name="csY1" fmla="*/ 26665 h 305341"/>
                <a:gd name="csX2" fmla="*/ 16285 w 317771"/>
                <a:gd name="csY2" fmla="*/ 7670 h 305341"/>
                <a:gd name="csX3" fmla="*/ 0 w 317771"/>
                <a:gd name="csY3" fmla="*/ 0 h 305341"/>
                <a:gd name="csX4" fmla="*/ 81693 w 317771"/>
                <a:gd name="csY4" fmla="*/ 250449 h 305341"/>
                <a:gd name="csX5" fmla="*/ 317772 w 317771"/>
                <a:gd name="csY5" fmla="*/ 305341 h 305341"/>
                <a:gd name="csX6" fmla="*/ 239096 w 317771"/>
                <a:gd name="csY6" fmla="*/ 82527 h 305341"/>
                <a:gd name="csX7" fmla="*/ 183859 w 317771"/>
                <a:gd name="csY7" fmla="*/ 68145 h 3053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317771" h="305341">
                  <a:moveTo>
                    <a:pt x="183859" y="68145"/>
                  </a:moveTo>
                  <a:cubicBezTo>
                    <a:pt x="142315" y="56300"/>
                    <a:pt x="101348" y="42417"/>
                    <a:pt x="61123" y="26665"/>
                  </a:cubicBezTo>
                  <a:cubicBezTo>
                    <a:pt x="57194" y="25128"/>
                    <a:pt x="24222" y="11283"/>
                    <a:pt x="16285" y="7670"/>
                  </a:cubicBezTo>
                  <a:cubicBezTo>
                    <a:pt x="10823" y="5184"/>
                    <a:pt x="5428" y="2556"/>
                    <a:pt x="0" y="0"/>
                  </a:cubicBezTo>
                  <a:cubicBezTo>
                    <a:pt x="23841" y="84532"/>
                    <a:pt x="52401" y="167629"/>
                    <a:pt x="81693" y="250449"/>
                  </a:cubicBezTo>
                  <a:cubicBezTo>
                    <a:pt x="158637" y="275659"/>
                    <a:pt x="237665" y="294754"/>
                    <a:pt x="317772" y="305341"/>
                  </a:cubicBezTo>
                  <a:cubicBezTo>
                    <a:pt x="290229" y="231776"/>
                    <a:pt x="263528" y="157474"/>
                    <a:pt x="239096" y="82527"/>
                  </a:cubicBezTo>
                  <a:cubicBezTo>
                    <a:pt x="220585" y="78123"/>
                    <a:pt x="202157" y="73363"/>
                    <a:pt x="183859" y="68145"/>
                  </a:cubicBezTo>
                  <a:close/>
                </a:path>
              </a:pathLst>
            </a:custGeom>
            <a:grpFill/>
            <a:ln w="1958" cap="flat">
              <a:noFill/>
              <a:prstDash val="solid"/>
              <a:miter/>
            </a:ln>
          </p:spPr>
          <p:txBody>
            <a:bodyPr/>
            <a:lstStyle/>
            <a:p>
              <a:endParaRPr lang="nl-NL"/>
            </a:p>
          </p:txBody>
        </p:sp>
        <p:sp>
          <p:nvSpPr>
            <p:cNvPr id="130" name="Vrije vorm 129">
              <a:extLst>
                <a:ext uri="{FF2B5EF4-FFF2-40B4-BE49-F238E27FC236}">
                  <a16:creationId xmlns:a16="http://schemas.microsoft.com/office/drawing/2014/main" id="{8897B25A-C40E-D91D-6CB3-B2A1329A53F8}"/>
                </a:ext>
              </a:extLst>
            </p:cNvPr>
            <p:cNvSpPr/>
            <p:nvPr/>
          </p:nvSpPr>
          <p:spPr>
            <a:xfrm>
              <a:off x="5427134" y="4167382"/>
              <a:ext cx="255043" cy="240230"/>
            </a:xfrm>
            <a:custGeom>
              <a:avLst/>
              <a:gdLst>
                <a:gd name="csX0" fmla="*/ 216086 w 255043"/>
                <a:gd name="csY0" fmla="*/ 93948 h 240230"/>
                <a:gd name="csX1" fmla="*/ 201256 w 255043"/>
                <a:gd name="csY1" fmla="*/ 413 h 240230"/>
                <a:gd name="csX2" fmla="*/ 201226 w 255043"/>
                <a:gd name="csY2" fmla="*/ 0 h 240230"/>
                <a:gd name="csX3" fmla="*/ 0 w 255043"/>
                <a:gd name="csY3" fmla="*/ 42274 h 240230"/>
                <a:gd name="csX4" fmla="*/ 39559 w 255043"/>
                <a:gd name="csY4" fmla="*/ 218388 h 240230"/>
                <a:gd name="csX5" fmla="*/ 48472 w 255043"/>
                <a:gd name="csY5" fmla="*/ 240231 h 240230"/>
                <a:gd name="csX6" fmla="*/ 255043 w 255043"/>
                <a:gd name="csY6" fmla="*/ 195522 h 240230"/>
                <a:gd name="csX7" fmla="*/ 248603 w 255043"/>
                <a:gd name="csY7" fmla="*/ 183473 h 240230"/>
                <a:gd name="csX8" fmla="*/ 216086 w 255043"/>
                <a:gd name="csY8" fmla="*/ 93948 h 24023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255043" h="240230">
                  <a:moveTo>
                    <a:pt x="216086" y="93948"/>
                  </a:moveTo>
                  <a:cubicBezTo>
                    <a:pt x="211911" y="75960"/>
                    <a:pt x="202194" y="11316"/>
                    <a:pt x="201256" y="413"/>
                  </a:cubicBezTo>
                  <a:cubicBezTo>
                    <a:pt x="201246" y="275"/>
                    <a:pt x="201237" y="137"/>
                    <a:pt x="201226" y="0"/>
                  </a:cubicBezTo>
                  <a:cubicBezTo>
                    <a:pt x="134580" y="19639"/>
                    <a:pt x="65062" y="33780"/>
                    <a:pt x="0" y="42274"/>
                  </a:cubicBezTo>
                  <a:cubicBezTo>
                    <a:pt x="6504" y="102442"/>
                    <a:pt x="18047" y="162815"/>
                    <a:pt x="39559" y="218388"/>
                  </a:cubicBezTo>
                  <a:cubicBezTo>
                    <a:pt x="42394" y="225707"/>
                    <a:pt x="45379" y="232985"/>
                    <a:pt x="48472" y="240231"/>
                  </a:cubicBezTo>
                  <a:cubicBezTo>
                    <a:pt x="118263" y="229861"/>
                    <a:pt x="187236" y="215280"/>
                    <a:pt x="255043" y="195522"/>
                  </a:cubicBezTo>
                  <a:cubicBezTo>
                    <a:pt x="252882" y="191513"/>
                    <a:pt x="250714" y="187508"/>
                    <a:pt x="248603" y="183473"/>
                  </a:cubicBezTo>
                  <a:cubicBezTo>
                    <a:pt x="233429" y="151907"/>
                    <a:pt x="220099" y="111247"/>
                    <a:pt x="216086" y="93948"/>
                  </a:cubicBezTo>
                  <a:close/>
                </a:path>
              </a:pathLst>
            </a:custGeom>
            <a:grpFill/>
            <a:ln w="1958" cap="flat">
              <a:noFill/>
              <a:prstDash val="solid"/>
              <a:miter/>
            </a:ln>
          </p:spPr>
          <p:txBody>
            <a:bodyPr/>
            <a:lstStyle/>
            <a:p>
              <a:endParaRPr lang="nl-NL"/>
            </a:p>
          </p:txBody>
        </p:sp>
        <p:sp>
          <p:nvSpPr>
            <p:cNvPr id="131" name="Vrije vorm 130">
              <a:extLst>
                <a:ext uri="{FF2B5EF4-FFF2-40B4-BE49-F238E27FC236}">
                  <a16:creationId xmlns:a16="http://schemas.microsoft.com/office/drawing/2014/main" id="{CCAAECA6-AC8F-752D-8910-5C94EF33BA73}"/>
                </a:ext>
              </a:extLst>
            </p:cNvPr>
            <p:cNvSpPr/>
            <p:nvPr/>
          </p:nvSpPr>
          <p:spPr>
            <a:xfrm>
              <a:off x="8134079" y="4355415"/>
              <a:ext cx="9319" cy="1379"/>
            </a:xfrm>
            <a:custGeom>
              <a:avLst/>
              <a:gdLst>
                <a:gd name="csX0" fmla="*/ 656 w 9319"/>
                <a:gd name="csY0" fmla="*/ 1337 h 1379"/>
                <a:gd name="csX1" fmla="*/ 656 w 9319"/>
                <a:gd name="csY1" fmla="*/ 1337 h 1379"/>
                <a:gd name="csX2" fmla="*/ 656 w 9319"/>
                <a:gd name="csY2" fmla="*/ 1337 h 1379"/>
              </a:gdLst>
              <a:ahLst/>
              <a:cxnLst>
                <a:cxn ang="0">
                  <a:pos x="csX0" y="csY0"/>
                </a:cxn>
                <a:cxn ang="0">
                  <a:pos x="csX1" y="csY1"/>
                </a:cxn>
                <a:cxn ang="0">
                  <a:pos x="csX2" y="csY2"/>
                </a:cxn>
              </a:cxnLst>
              <a:rect l="l" t="t" r="r" b="b"/>
              <a:pathLst>
                <a:path w="9319" h="1379">
                  <a:moveTo>
                    <a:pt x="656" y="1337"/>
                  </a:moveTo>
                  <a:cubicBezTo>
                    <a:pt x="22483" y="-1896"/>
                    <a:pt x="-4438" y="1814"/>
                    <a:pt x="656" y="1337"/>
                  </a:cubicBezTo>
                  <a:lnTo>
                    <a:pt x="656" y="1337"/>
                  </a:lnTo>
                  <a:close/>
                </a:path>
              </a:pathLst>
            </a:custGeom>
            <a:grpFill/>
            <a:ln w="1958" cap="flat">
              <a:noFill/>
              <a:prstDash val="solid"/>
              <a:miter/>
            </a:ln>
          </p:spPr>
          <p:txBody>
            <a:bodyPr/>
            <a:lstStyle/>
            <a:p>
              <a:endParaRPr lang="nl-NL"/>
            </a:p>
          </p:txBody>
        </p:sp>
        <p:sp>
          <p:nvSpPr>
            <p:cNvPr id="132" name="Vrije vorm 131">
              <a:extLst>
                <a:ext uri="{FF2B5EF4-FFF2-40B4-BE49-F238E27FC236}">
                  <a16:creationId xmlns:a16="http://schemas.microsoft.com/office/drawing/2014/main" id="{0AC6F2B6-D7C1-5FC2-EBB1-E5CC1CE74E6D}"/>
                </a:ext>
              </a:extLst>
            </p:cNvPr>
            <p:cNvSpPr/>
            <p:nvPr/>
          </p:nvSpPr>
          <p:spPr>
            <a:xfrm>
              <a:off x="7588541" y="4512346"/>
              <a:ext cx="7915" cy="3297"/>
            </a:xfrm>
            <a:custGeom>
              <a:avLst/>
              <a:gdLst>
                <a:gd name="csX0" fmla="*/ 7066 w 7915"/>
                <a:gd name="csY0" fmla="*/ 373 h 3297"/>
                <a:gd name="csX1" fmla="*/ 0 w 7915"/>
                <a:gd name="csY1" fmla="*/ 3298 h 3297"/>
                <a:gd name="csX2" fmla="*/ 7066 w 7915"/>
                <a:gd name="csY2" fmla="*/ 373 h 3297"/>
              </a:gdLst>
              <a:ahLst/>
              <a:cxnLst>
                <a:cxn ang="0">
                  <a:pos x="csX0" y="csY0"/>
                </a:cxn>
                <a:cxn ang="0">
                  <a:pos x="csX1" y="csY1"/>
                </a:cxn>
                <a:cxn ang="0">
                  <a:pos x="csX2" y="csY2"/>
                </a:cxn>
              </a:cxnLst>
              <a:rect l="l" t="t" r="r" b="b"/>
              <a:pathLst>
                <a:path w="7915" h="3297">
                  <a:moveTo>
                    <a:pt x="7066" y="373"/>
                  </a:moveTo>
                  <a:cubicBezTo>
                    <a:pt x="9051" y="-482"/>
                    <a:pt x="7890" y="-10"/>
                    <a:pt x="0" y="3298"/>
                  </a:cubicBezTo>
                  <a:cubicBezTo>
                    <a:pt x="2351" y="2312"/>
                    <a:pt x="4715" y="1355"/>
                    <a:pt x="7066" y="373"/>
                  </a:cubicBezTo>
                  <a:close/>
                </a:path>
              </a:pathLst>
            </a:custGeom>
            <a:grpFill/>
            <a:ln w="1958" cap="flat">
              <a:noFill/>
              <a:prstDash val="solid"/>
              <a:miter/>
            </a:ln>
          </p:spPr>
          <p:txBody>
            <a:bodyPr/>
            <a:lstStyle/>
            <a:p>
              <a:endParaRPr lang="nl-NL"/>
            </a:p>
          </p:txBody>
        </p:sp>
        <p:sp>
          <p:nvSpPr>
            <p:cNvPr id="142" name="Vrije vorm 141">
              <a:extLst>
                <a:ext uri="{FF2B5EF4-FFF2-40B4-BE49-F238E27FC236}">
                  <a16:creationId xmlns:a16="http://schemas.microsoft.com/office/drawing/2014/main" id="{0CAEC0FC-A28C-E93F-B4D6-8A5260589527}"/>
                </a:ext>
              </a:extLst>
            </p:cNvPr>
            <p:cNvSpPr/>
            <p:nvPr/>
          </p:nvSpPr>
          <p:spPr>
            <a:xfrm>
              <a:off x="6230076" y="3899360"/>
              <a:ext cx="3287" cy="26348"/>
            </a:xfrm>
            <a:custGeom>
              <a:avLst/>
              <a:gdLst>
                <a:gd name="csX0" fmla="*/ 1305 w 3287"/>
                <a:gd name="csY0" fmla="*/ 26348 h 26348"/>
                <a:gd name="csX1" fmla="*/ 3288 w 3287"/>
                <a:gd name="csY1" fmla="*/ 0 h 26348"/>
                <a:gd name="csX2" fmla="*/ 0 w 3287"/>
                <a:gd name="csY2" fmla="*/ 1089 h 26348"/>
                <a:gd name="csX3" fmla="*/ 1305 w 3287"/>
                <a:gd name="csY3" fmla="*/ 26348 h 26348"/>
              </a:gdLst>
              <a:ahLst/>
              <a:cxnLst>
                <a:cxn ang="0">
                  <a:pos x="csX0" y="csY0"/>
                </a:cxn>
                <a:cxn ang="0">
                  <a:pos x="csX1" y="csY1"/>
                </a:cxn>
                <a:cxn ang="0">
                  <a:pos x="csX2" y="csY2"/>
                </a:cxn>
                <a:cxn ang="0">
                  <a:pos x="csX3" y="csY3"/>
                </a:cxn>
              </a:cxnLst>
              <a:rect l="l" t="t" r="r" b="b"/>
              <a:pathLst>
                <a:path w="3287" h="26348">
                  <a:moveTo>
                    <a:pt x="1305" y="26348"/>
                  </a:moveTo>
                  <a:cubicBezTo>
                    <a:pt x="2375" y="17592"/>
                    <a:pt x="3050" y="8806"/>
                    <a:pt x="3288" y="0"/>
                  </a:cubicBezTo>
                  <a:cubicBezTo>
                    <a:pt x="2189" y="354"/>
                    <a:pt x="1098" y="730"/>
                    <a:pt x="0" y="1089"/>
                  </a:cubicBezTo>
                  <a:cubicBezTo>
                    <a:pt x="355" y="9512"/>
                    <a:pt x="795" y="17931"/>
                    <a:pt x="1305" y="26348"/>
                  </a:cubicBezTo>
                  <a:close/>
                </a:path>
              </a:pathLst>
            </a:custGeom>
            <a:grpFill/>
            <a:ln w="1958" cap="flat">
              <a:noFill/>
              <a:prstDash val="solid"/>
              <a:miter/>
            </a:ln>
          </p:spPr>
          <p:txBody>
            <a:bodyPr/>
            <a:lstStyle/>
            <a:p>
              <a:endParaRPr lang="nl-NL"/>
            </a:p>
          </p:txBody>
        </p:sp>
        <p:sp>
          <p:nvSpPr>
            <p:cNvPr id="143" name="Vrije vorm 142">
              <a:extLst>
                <a:ext uri="{FF2B5EF4-FFF2-40B4-BE49-F238E27FC236}">
                  <a16:creationId xmlns:a16="http://schemas.microsoft.com/office/drawing/2014/main" id="{BEEC8795-4329-5FA8-826E-69916E855C58}"/>
                </a:ext>
              </a:extLst>
            </p:cNvPr>
            <p:cNvSpPr/>
            <p:nvPr/>
          </p:nvSpPr>
          <p:spPr>
            <a:xfrm>
              <a:off x="5773695" y="4506556"/>
              <a:ext cx="3011" cy="3792"/>
            </a:xfrm>
            <a:custGeom>
              <a:avLst/>
              <a:gdLst>
                <a:gd name="csX0" fmla="*/ 3011 w 3011"/>
                <a:gd name="csY0" fmla="*/ 3793 h 3792"/>
                <a:gd name="csX1" fmla="*/ 0 w 3011"/>
                <a:gd name="csY1" fmla="*/ 0 h 3792"/>
                <a:gd name="csX2" fmla="*/ 3011 w 3011"/>
                <a:gd name="csY2" fmla="*/ 3793 h 3792"/>
              </a:gdLst>
              <a:ahLst/>
              <a:cxnLst>
                <a:cxn ang="0">
                  <a:pos x="csX0" y="csY0"/>
                </a:cxn>
                <a:cxn ang="0">
                  <a:pos x="csX1" y="csY1"/>
                </a:cxn>
                <a:cxn ang="0">
                  <a:pos x="csX2" y="csY2"/>
                </a:cxn>
              </a:cxnLst>
              <a:rect l="l" t="t" r="r" b="b"/>
              <a:pathLst>
                <a:path w="3011" h="3792">
                  <a:moveTo>
                    <a:pt x="3011" y="3793"/>
                  </a:moveTo>
                  <a:cubicBezTo>
                    <a:pt x="2013" y="2523"/>
                    <a:pt x="989" y="1275"/>
                    <a:pt x="0" y="0"/>
                  </a:cubicBezTo>
                  <a:cubicBezTo>
                    <a:pt x="1832" y="2359"/>
                    <a:pt x="2754" y="3514"/>
                    <a:pt x="3011" y="3793"/>
                  </a:cubicBezTo>
                  <a:close/>
                </a:path>
              </a:pathLst>
            </a:custGeom>
            <a:grpFill/>
            <a:ln w="1958" cap="flat">
              <a:noFill/>
              <a:prstDash val="solid"/>
              <a:miter/>
            </a:ln>
          </p:spPr>
          <p:txBody>
            <a:bodyPr/>
            <a:lstStyle/>
            <a:p>
              <a:endParaRPr lang="nl-NL"/>
            </a:p>
          </p:txBody>
        </p:sp>
        <p:sp>
          <p:nvSpPr>
            <p:cNvPr id="145" name="Vrije vorm 144">
              <a:extLst>
                <a:ext uri="{FF2B5EF4-FFF2-40B4-BE49-F238E27FC236}">
                  <a16:creationId xmlns:a16="http://schemas.microsoft.com/office/drawing/2014/main" id="{7E49B83E-DF37-AE5E-7B0C-EDE05E1BE214}"/>
                </a:ext>
              </a:extLst>
            </p:cNvPr>
            <p:cNvSpPr/>
            <p:nvPr/>
          </p:nvSpPr>
          <p:spPr>
            <a:xfrm>
              <a:off x="5889888" y="3706832"/>
              <a:ext cx="340188" cy="503612"/>
            </a:xfrm>
            <a:custGeom>
              <a:avLst/>
              <a:gdLst>
                <a:gd name="csX0" fmla="*/ 262602 w 340188"/>
                <a:gd name="csY0" fmla="*/ 338016 h 503612"/>
                <a:gd name="csX1" fmla="*/ 220311 w 340188"/>
                <a:gd name="csY1" fmla="*/ 320441 h 503612"/>
                <a:gd name="csX2" fmla="*/ 210835 w 340188"/>
                <a:gd name="csY2" fmla="*/ 314046 h 503612"/>
                <a:gd name="csX3" fmla="*/ 201210 w 340188"/>
                <a:gd name="csY3" fmla="*/ 304852 h 503612"/>
                <a:gd name="csX4" fmla="*/ 203802 w 340188"/>
                <a:gd name="csY4" fmla="*/ 294447 h 503612"/>
                <a:gd name="csX5" fmla="*/ 215490 w 340188"/>
                <a:gd name="csY5" fmla="*/ 267832 h 503612"/>
                <a:gd name="csX6" fmla="*/ 245890 w 340188"/>
                <a:gd name="csY6" fmla="*/ 238082 h 503612"/>
                <a:gd name="csX7" fmla="*/ 277699 w 340188"/>
                <a:gd name="csY7" fmla="*/ 219251 h 503612"/>
                <a:gd name="csX8" fmla="*/ 293053 w 340188"/>
                <a:gd name="csY8" fmla="*/ 211521 h 503612"/>
                <a:gd name="csX9" fmla="*/ 300991 w 340188"/>
                <a:gd name="csY9" fmla="*/ 207827 h 503612"/>
                <a:gd name="csX10" fmla="*/ 301091 w 340188"/>
                <a:gd name="csY10" fmla="*/ 207588 h 503612"/>
                <a:gd name="csX11" fmla="*/ 300991 w 340188"/>
                <a:gd name="csY11" fmla="*/ 207827 h 503612"/>
                <a:gd name="csX12" fmla="*/ 310081 w 340188"/>
                <a:gd name="csY12" fmla="*/ 204157 h 503612"/>
                <a:gd name="csX13" fmla="*/ 327856 w 340188"/>
                <a:gd name="csY13" fmla="*/ 197704 h 503612"/>
                <a:gd name="csX14" fmla="*/ 340188 w 340188"/>
                <a:gd name="csY14" fmla="*/ 193618 h 503612"/>
                <a:gd name="csX15" fmla="*/ 339066 w 340188"/>
                <a:gd name="csY15" fmla="*/ 136045 h 503612"/>
                <a:gd name="csX16" fmla="*/ 291236 w 340188"/>
                <a:gd name="csY16" fmla="*/ 23930 h 503612"/>
                <a:gd name="csX17" fmla="*/ 273041 w 340188"/>
                <a:gd name="csY17" fmla="*/ 0 h 503612"/>
                <a:gd name="csX18" fmla="*/ 88613 w 340188"/>
                <a:gd name="csY18" fmla="*/ 101613 h 503612"/>
                <a:gd name="csX19" fmla="*/ 117199 w 340188"/>
                <a:gd name="csY19" fmla="*/ 131368 h 503612"/>
                <a:gd name="csX20" fmla="*/ 126207 w 340188"/>
                <a:gd name="csY20" fmla="*/ 234139 h 503612"/>
                <a:gd name="csX21" fmla="*/ 119585 w 340188"/>
                <a:gd name="csY21" fmla="*/ 244205 h 503612"/>
                <a:gd name="csX22" fmla="*/ 116457 w 340188"/>
                <a:gd name="csY22" fmla="*/ 248760 h 503612"/>
                <a:gd name="csX23" fmla="*/ 119585 w 340188"/>
                <a:gd name="csY23" fmla="*/ 244205 h 503612"/>
                <a:gd name="csX24" fmla="*/ 112846 w 340188"/>
                <a:gd name="csY24" fmla="*/ 252475 h 503612"/>
                <a:gd name="csX25" fmla="*/ 59452 w 340188"/>
                <a:gd name="csY25" fmla="*/ 302676 h 503612"/>
                <a:gd name="csX26" fmla="*/ 59149 w 340188"/>
                <a:gd name="csY26" fmla="*/ 302931 h 503612"/>
                <a:gd name="csX27" fmla="*/ 59452 w 340188"/>
                <a:gd name="csY27" fmla="*/ 302676 h 503612"/>
                <a:gd name="csX28" fmla="*/ 57770 w 340188"/>
                <a:gd name="csY28" fmla="*/ 303853 h 503612"/>
                <a:gd name="csX29" fmla="*/ 46533 w 340188"/>
                <a:gd name="csY29" fmla="*/ 311926 h 503612"/>
                <a:gd name="csX30" fmla="*/ 8955 w 340188"/>
                <a:gd name="csY30" fmla="*/ 336793 h 503612"/>
                <a:gd name="csX31" fmla="*/ 0 w 340188"/>
                <a:gd name="csY31" fmla="*/ 342303 h 503612"/>
                <a:gd name="csX32" fmla="*/ 131377 w 340188"/>
                <a:gd name="csY32" fmla="*/ 503612 h 503612"/>
                <a:gd name="csX33" fmla="*/ 260693 w 340188"/>
                <a:gd name="csY33" fmla="*/ 393945 h 503612"/>
                <a:gd name="csX34" fmla="*/ 295624 w 340188"/>
                <a:gd name="csY34" fmla="*/ 346234 h 503612"/>
                <a:gd name="csX35" fmla="*/ 289035 w 340188"/>
                <a:gd name="csY35" fmla="*/ 344890 h 503612"/>
                <a:gd name="csX36" fmla="*/ 262602 w 340188"/>
                <a:gd name="csY36" fmla="*/ 338016 h 50361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Lst>
              <a:rect l="l" t="t" r="r" b="b"/>
              <a:pathLst>
                <a:path w="340188" h="503612">
                  <a:moveTo>
                    <a:pt x="262602" y="338016"/>
                  </a:moveTo>
                  <a:cubicBezTo>
                    <a:pt x="254479" y="335610"/>
                    <a:pt x="228373" y="325169"/>
                    <a:pt x="220311" y="320441"/>
                  </a:cubicBezTo>
                  <a:cubicBezTo>
                    <a:pt x="218541" y="319402"/>
                    <a:pt x="205612" y="310436"/>
                    <a:pt x="210835" y="314046"/>
                  </a:cubicBezTo>
                  <a:cubicBezTo>
                    <a:pt x="206055" y="311137"/>
                    <a:pt x="201210" y="304852"/>
                    <a:pt x="201210" y="304852"/>
                  </a:cubicBezTo>
                  <a:cubicBezTo>
                    <a:pt x="201210" y="304852"/>
                    <a:pt x="203541" y="294957"/>
                    <a:pt x="203802" y="294447"/>
                  </a:cubicBezTo>
                  <a:cubicBezTo>
                    <a:pt x="204686" y="290874"/>
                    <a:pt x="212028" y="273383"/>
                    <a:pt x="215490" y="267832"/>
                  </a:cubicBezTo>
                  <a:cubicBezTo>
                    <a:pt x="218952" y="262280"/>
                    <a:pt x="243078" y="239961"/>
                    <a:pt x="245890" y="238082"/>
                  </a:cubicBezTo>
                  <a:cubicBezTo>
                    <a:pt x="256139" y="231230"/>
                    <a:pt x="266805" y="225015"/>
                    <a:pt x="277699" y="219251"/>
                  </a:cubicBezTo>
                  <a:cubicBezTo>
                    <a:pt x="282767" y="216568"/>
                    <a:pt x="287924" y="214078"/>
                    <a:pt x="293053" y="211521"/>
                  </a:cubicBezTo>
                  <a:cubicBezTo>
                    <a:pt x="294175" y="210962"/>
                    <a:pt x="297973" y="209220"/>
                    <a:pt x="300991" y="207827"/>
                  </a:cubicBezTo>
                  <a:cubicBezTo>
                    <a:pt x="297136" y="209394"/>
                    <a:pt x="294855" y="210299"/>
                    <a:pt x="301091" y="207588"/>
                  </a:cubicBezTo>
                  <a:cubicBezTo>
                    <a:pt x="307553" y="204781"/>
                    <a:pt x="304939" y="206005"/>
                    <a:pt x="300991" y="207827"/>
                  </a:cubicBezTo>
                  <a:cubicBezTo>
                    <a:pt x="304326" y="206471"/>
                    <a:pt x="308837" y="204617"/>
                    <a:pt x="310081" y="204157"/>
                  </a:cubicBezTo>
                  <a:cubicBezTo>
                    <a:pt x="315994" y="201971"/>
                    <a:pt x="321899" y="199775"/>
                    <a:pt x="327856" y="197704"/>
                  </a:cubicBezTo>
                  <a:cubicBezTo>
                    <a:pt x="331945" y="196280"/>
                    <a:pt x="336072" y="194967"/>
                    <a:pt x="340188" y="193618"/>
                  </a:cubicBezTo>
                  <a:cubicBezTo>
                    <a:pt x="339377" y="174419"/>
                    <a:pt x="338985" y="155218"/>
                    <a:pt x="339066" y="136045"/>
                  </a:cubicBezTo>
                  <a:cubicBezTo>
                    <a:pt x="331980" y="97697"/>
                    <a:pt x="316422" y="59805"/>
                    <a:pt x="291236" y="23930"/>
                  </a:cubicBezTo>
                  <a:cubicBezTo>
                    <a:pt x="285447" y="15683"/>
                    <a:pt x="279355" y="7727"/>
                    <a:pt x="273041" y="0"/>
                  </a:cubicBezTo>
                  <a:cubicBezTo>
                    <a:pt x="203190" y="23447"/>
                    <a:pt x="138095" y="55738"/>
                    <a:pt x="88613" y="101613"/>
                  </a:cubicBezTo>
                  <a:cubicBezTo>
                    <a:pt x="93847" y="106457"/>
                    <a:pt x="106630" y="114468"/>
                    <a:pt x="117199" y="131368"/>
                  </a:cubicBezTo>
                  <a:cubicBezTo>
                    <a:pt x="132858" y="150704"/>
                    <a:pt x="143840" y="204247"/>
                    <a:pt x="126207" y="234139"/>
                  </a:cubicBezTo>
                  <a:cubicBezTo>
                    <a:pt x="124096" y="237570"/>
                    <a:pt x="121854" y="240895"/>
                    <a:pt x="119585" y="244205"/>
                  </a:cubicBezTo>
                  <a:cubicBezTo>
                    <a:pt x="121111" y="242175"/>
                    <a:pt x="120843" y="242439"/>
                    <a:pt x="116457" y="248760"/>
                  </a:cubicBezTo>
                  <a:cubicBezTo>
                    <a:pt x="117509" y="247243"/>
                    <a:pt x="118544" y="245723"/>
                    <a:pt x="119585" y="244205"/>
                  </a:cubicBezTo>
                  <a:cubicBezTo>
                    <a:pt x="118230" y="246009"/>
                    <a:pt x="115459" y="249621"/>
                    <a:pt x="112846" y="252475"/>
                  </a:cubicBezTo>
                  <a:cubicBezTo>
                    <a:pt x="96243" y="270606"/>
                    <a:pt x="78501" y="287141"/>
                    <a:pt x="59452" y="302676"/>
                  </a:cubicBezTo>
                  <a:cubicBezTo>
                    <a:pt x="68372" y="296496"/>
                    <a:pt x="47344" y="312546"/>
                    <a:pt x="59149" y="302931"/>
                  </a:cubicBezTo>
                  <a:cubicBezTo>
                    <a:pt x="59251" y="302848"/>
                    <a:pt x="59349" y="302760"/>
                    <a:pt x="59452" y="302676"/>
                  </a:cubicBezTo>
                  <a:cubicBezTo>
                    <a:pt x="58963" y="303014"/>
                    <a:pt x="58445" y="303375"/>
                    <a:pt x="57770" y="303853"/>
                  </a:cubicBezTo>
                  <a:cubicBezTo>
                    <a:pt x="54005" y="306514"/>
                    <a:pt x="50307" y="309274"/>
                    <a:pt x="46533" y="311926"/>
                  </a:cubicBezTo>
                  <a:cubicBezTo>
                    <a:pt x="34245" y="320565"/>
                    <a:pt x="21682" y="328815"/>
                    <a:pt x="8955" y="336793"/>
                  </a:cubicBezTo>
                  <a:cubicBezTo>
                    <a:pt x="5988" y="338651"/>
                    <a:pt x="2985" y="340465"/>
                    <a:pt x="0" y="342303"/>
                  </a:cubicBezTo>
                  <a:cubicBezTo>
                    <a:pt x="13420" y="414256"/>
                    <a:pt x="66559" y="468305"/>
                    <a:pt x="131377" y="503612"/>
                  </a:cubicBezTo>
                  <a:cubicBezTo>
                    <a:pt x="179723" y="472066"/>
                    <a:pt x="224614" y="435888"/>
                    <a:pt x="260693" y="393945"/>
                  </a:cubicBezTo>
                  <a:cubicBezTo>
                    <a:pt x="273792" y="378719"/>
                    <a:pt x="285436" y="362746"/>
                    <a:pt x="295624" y="346234"/>
                  </a:cubicBezTo>
                  <a:cubicBezTo>
                    <a:pt x="293419" y="345816"/>
                    <a:pt x="291216" y="345389"/>
                    <a:pt x="289035" y="344890"/>
                  </a:cubicBezTo>
                  <a:cubicBezTo>
                    <a:pt x="280159" y="342862"/>
                    <a:pt x="271332" y="340603"/>
                    <a:pt x="262602" y="338016"/>
                  </a:cubicBezTo>
                  <a:close/>
                </a:path>
              </a:pathLst>
            </a:custGeom>
            <a:grpFill/>
            <a:ln w="1958" cap="flat">
              <a:noFill/>
              <a:prstDash val="solid"/>
              <a:miter/>
            </a:ln>
          </p:spPr>
          <p:txBody>
            <a:bodyPr/>
            <a:lstStyle/>
            <a:p>
              <a:endParaRPr lang="nl-NL"/>
            </a:p>
          </p:txBody>
        </p:sp>
        <p:sp>
          <p:nvSpPr>
            <p:cNvPr id="148" name="Vrije vorm 147">
              <a:extLst>
                <a:ext uri="{FF2B5EF4-FFF2-40B4-BE49-F238E27FC236}">
                  <a16:creationId xmlns:a16="http://schemas.microsoft.com/office/drawing/2014/main" id="{86F478B7-E1CB-EAED-F029-789F5BE438DC}"/>
                </a:ext>
              </a:extLst>
            </p:cNvPr>
            <p:cNvSpPr/>
            <p:nvPr/>
          </p:nvSpPr>
          <p:spPr>
            <a:xfrm>
              <a:off x="6228954" y="3646963"/>
              <a:ext cx="230080" cy="252397"/>
            </a:xfrm>
            <a:custGeom>
              <a:avLst/>
              <a:gdLst>
                <a:gd name="csX0" fmla="*/ 4410 w 230080"/>
                <a:gd name="csY0" fmla="*/ 252397 h 252397"/>
                <a:gd name="csX1" fmla="*/ 71130 w 230080"/>
                <a:gd name="csY1" fmla="*/ 233734 h 252397"/>
                <a:gd name="csX2" fmla="*/ 157492 w 230080"/>
                <a:gd name="csY2" fmla="*/ 216004 h 252397"/>
                <a:gd name="csX3" fmla="*/ 197580 w 230080"/>
                <a:gd name="csY3" fmla="*/ 209477 h 252397"/>
                <a:gd name="csX4" fmla="*/ 205817 w 230080"/>
                <a:gd name="csY4" fmla="*/ 208270 h 252397"/>
                <a:gd name="csX5" fmla="*/ 205686 w 230080"/>
                <a:gd name="csY5" fmla="*/ 176707 h 252397"/>
                <a:gd name="csX6" fmla="*/ 207449 w 230080"/>
                <a:gd name="csY6" fmla="*/ 125776 h 252397"/>
                <a:gd name="csX7" fmla="*/ 209442 w 230080"/>
                <a:gd name="csY7" fmla="*/ 100462 h 252397"/>
                <a:gd name="csX8" fmla="*/ 210989 w 230080"/>
                <a:gd name="csY8" fmla="*/ 85455 h 252397"/>
                <a:gd name="csX9" fmla="*/ 211192 w 230080"/>
                <a:gd name="csY9" fmla="*/ 83147 h 252397"/>
                <a:gd name="csX10" fmla="*/ 211192 w 230080"/>
                <a:gd name="csY10" fmla="*/ 83147 h 252397"/>
                <a:gd name="csX11" fmla="*/ 211399 w 230080"/>
                <a:gd name="csY11" fmla="*/ 81964 h 252397"/>
                <a:gd name="csX12" fmla="*/ 223073 w 230080"/>
                <a:gd name="csY12" fmla="*/ 24168 h 252397"/>
                <a:gd name="csX13" fmla="*/ 230080 w 230080"/>
                <a:gd name="csY13" fmla="*/ 0 h 252397"/>
                <a:gd name="csX14" fmla="*/ 229671 w 230080"/>
                <a:gd name="csY14" fmla="*/ 47 h 252397"/>
                <a:gd name="csX15" fmla="*/ 12350 w 230080"/>
                <a:gd name="csY15" fmla="*/ 37376 h 252397"/>
                <a:gd name="csX16" fmla="*/ 6151 w 230080"/>
                <a:gd name="csY16" fmla="*/ 85455 h 252397"/>
                <a:gd name="csX17" fmla="*/ 0 w 230080"/>
                <a:gd name="csY17" fmla="*/ 195914 h 252397"/>
                <a:gd name="csX18" fmla="*/ 4410 w 230080"/>
                <a:gd name="csY18" fmla="*/ 252397 h 25239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230080" h="252397">
                  <a:moveTo>
                    <a:pt x="4410" y="252397"/>
                  </a:moveTo>
                  <a:cubicBezTo>
                    <a:pt x="26392" y="245304"/>
                    <a:pt x="48682" y="239166"/>
                    <a:pt x="71130" y="233734"/>
                  </a:cubicBezTo>
                  <a:cubicBezTo>
                    <a:pt x="99697" y="226823"/>
                    <a:pt x="128542" y="221062"/>
                    <a:pt x="157492" y="216004"/>
                  </a:cubicBezTo>
                  <a:cubicBezTo>
                    <a:pt x="170829" y="213674"/>
                    <a:pt x="184196" y="211517"/>
                    <a:pt x="197580" y="209477"/>
                  </a:cubicBezTo>
                  <a:cubicBezTo>
                    <a:pt x="200324" y="209060"/>
                    <a:pt x="203071" y="208680"/>
                    <a:pt x="205817" y="208270"/>
                  </a:cubicBezTo>
                  <a:cubicBezTo>
                    <a:pt x="205695" y="197797"/>
                    <a:pt x="205631" y="187291"/>
                    <a:pt x="205686" y="176707"/>
                  </a:cubicBezTo>
                  <a:cubicBezTo>
                    <a:pt x="205771" y="159714"/>
                    <a:pt x="206357" y="142734"/>
                    <a:pt x="207449" y="125776"/>
                  </a:cubicBezTo>
                  <a:cubicBezTo>
                    <a:pt x="207993" y="117329"/>
                    <a:pt x="208649" y="108890"/>
                    <a:pt x="209442" y="100462"/>
                  </a:cubicBezTo>
                  <a:cubicBezTo>
                    <a:pt x="209913" y="95457"/>
                    <a:pt x="210534" y="90461"/>
                    <a:pt x="210989" y="85455"/>
                  </a:cubicBezTo>
                  <a:cubicBezTo>
                    <a:pt x="211066" y="84605"/>
                    <a:pt x="211133" y="83843"/>
                    <a:pt x="211192" y="83147"/>
                  </a:cubicBezTo>
                  <a:cubicBezTo>
                    <a:pt x="207209" y="105713"/>
                    <a:pt x="212907" y="62892"/>
                    <a:pt x="211192" y="83147"/>
                  </a:cubicBezTo>
                  <a:cubicBezTo>
                    <a:pt x="211260" y="82755"/>
                    <a:pt x="211325" y="82396"/>
                    <a:pt x="211399" y="81964"/>
                  </a:cubicBezTo>
                  <a:cubicBezTo>
                    <a:pt x="214772" y="62558"/>
                    <a:pt x="218147" y="43257"/>
                    <a:pt x="223073" y="24168"/>
                  </a:cubicBezTo>
                  <a:cubicBezTo>
                    <a:pt x="225169" y="16041"/>
                    <a:pt x="227524" y="7991"/>
                    <a:pt x="230080" y="0"/>
                  </a:cubicBezTo>
                  <a:cubicBezTo>
                    <a:pt x="229943" y="16"/>
                    <a:pt x="229805" y="31"/>
                    <a:pt x="229671" y="47"/>
                  </a:cubicBezTo>
                  <a:cubicBezTo>
                    <a:pt x="164828" y="8235"/>
                    <a:pt x="88153" y="18849"/>
                    <a:pt x="12350" y="37376"/>
                  </a:cubicBezTo>
                  <a:cubicBezTo>
                    <a:pt x="9916" y="53672"/>
                    <a:pt x="7911" y="69788"/>
                    <a:pt x="6151" y="85455"/>
                  </a:cubicBezTo>
                  <a:cubicBezTo>
                    <a:pt x="2043" y="121984"/>
                    <a:pt x="157" y="158893"/>
                    <a:pt x="0" y="195914"/>
                  </a:cubicBezTo>
                  <a:cubicBezTo>
                    <a:pt x="3470" y="214694"/>
                    <a:pt x="4918" y="233580"/>
                    <a:pt x="4410" y="252397"/>
                  </a:cubicBezTo>
                  <a:close/>
                </a:path>
              </a:pathLst>
            </a:custGeom>
            <a:grpFill/>
            <a:ln w="1958" cap="flat">
              <a:noFill/>
              <a:prstDash val="solid"/>
              <a:miter/>
            </a:ln>
          </p:spPr>
          <p:txBody>
            <a:bodyPr/>
            <a:lstStyle/>
            <a:p>
              <a:endParaRPr lang="nl-NL"/>
            </a:p>
          </p:txBody>
        </p:sp>
        <p:sp>
          <p:nvSpPr>
            <p:cNvPr id="150" name="Vrije vorm 149">
              <a:extLst>
                <a:ext uri="{FF2B5EF4-FFF2-40B4-BE49-F238E27FC236}">
                  <a16:creationId xmlns:a16="http://schemas.microsoft.com/office/drawing/2014/main" id="{405856C8-9065-30C3-43BC-84B555B2DD5F}"/>
                </a:ext>
              </a:extLst>
            </p:cNvPr>
            <p:cNvSpPr/>
            <p:nvPr/>
          </p:nvSpPr>
          <p:spPr>
            <a:xfrm>
              <a:off x="6479495" y="3603640"/>
              <a:ext cx="255" cy="106"/>
            </a:xfrm>
            <a:custGeom>
              <a:avLst/>
              <a:gdLst>
                <a:gd name="csX0" fmla="*/ 255 w 255"/>
                <a:gd name="csY0" fmla="*/ 0 h 106"/>
                <a:gd name="csX1" fmla="*/ 0 w 255"/>
                <a:gd name="csY1" fmla="*/ 107 h 106"/>
                <a:gd name="csX2" fmla="*/ 249 w 255"/>
                <a:gd name="csY2" fmla="*/ 24 h 106"/>
                <a:gd name="csX3" fmla="*/ 255 w 255"/>
                <a:gd name="csY3" fmla="*/ 0 h 106"/>
              </a:gdLst>
              <a:ahLst/>
              <a:cxnLst>
                <a:cxn ang="0">
                  <a:pos x="csX0" y="csY0"/>
                </a:cxn>
                <a:cxn ang="0">
                  <a:pos x="csX1" y="csY1"/>
                </a:cxn>
                <a:cxn ang="0">
                  <a:pos x="csX2" y="csY2"/>
                </a:cxn>
                <a:cxn ang="0">
                  <a:pos x="csX3" y="csY3"/>
                </a:cxn>
              </a:cxnLst>
              <a:rect l="l" t="t" r="r" b="b"/>
              <a:pathLst>
                <a:path w="255" h="106">
                  <a:moveTo>
                    <a:pt x="255" y="0"/>
                  </a:moveTo>
                  <a:cubicBezTo>
                    <a:pt x="170" y="35"/>
                    <a:pt x="86" y="70"/>
                    <a:pt x="0" y="107"/>
                  </a:cubicBezTo>
                  <a:cubicBezTo>
                    <a:pt x="72" y="85"/>
                    <a:pt x="172" y="48"/>
                    <a:pt x="249" y="24"/>
                  </a:cubicBezTo>
                  <a:cubicBezTo>
                    <a:pt x="251" y="15"/>
                    <a:pt x="253" y="6"/>
                    <a:pt x="255" y="0"/>
                  </a:cubicBezTo>
                  <a:close/>
                </a:path>
              </a:pathLst>
            </a:custGeom>
            <a:grpFill/>
            <a:ln w="1958" cap="flat">
              <a:noFill/>
              <a:prstDash val="solid"/>
              <a:miter/>
            </a:ln>
          </p:spPr>
          <p:txBody>
            <a:bodyPr/>
            <a:lstStyle/>
            <a:p>
              <a:endParaRPr lang="nl-NL"/>
            </a:p>
          </p:txBody>
        </p:sp>
        <p:sp>
          <p:nvSpPr>
            <p:cNvPr id="155" name="Vrije vorm 154">
              <a:extLst>
                <a:ext uri="{FF2B5EF4-FFF2-40B4-BE49-F238E27FC236}">
                  <a16:creationId xmlns:a16="http://schemas.microsoft.com/office/drawing/2014/main" id="{25705B81-4931-D877-0C12-711FD5D71196}"/>
                </a:ext>
              </a:extLst>
            </p:cNvPr>
            <p:cNvSpPr/>
            <p:nvPr/>
          </p:nvSpPr>
          <p:spPr>
            <a:xfrm>
              <a:off x="6410973" y="4182495"/>
              <a:ext cx="51662" cy="68479"/>
            </a:xfrm>
            <a:custGeom>
              <a:avLst/>
              <a:gdLst>
                <a:gd name="csX0" fmla="*/ 0 w 51662"/>
                <a:gd name="csY0" fmla="*/ 68480 h 68479"/>
                <a:gd name="csX1" fmla="*/ 51662 w 51662"/>
                <a:gd name="csY1" fmla="*/ 54308 h 68479"/>
                <a:gd name="csX2" fmla="*/ 39997 w 51662"/>
                <a:gd name="csY2" fmla="*/ 0 h 68479"/>
                <a:gd name="csX3" fmla="*/ 0 w 51662"/>
                <a:gd name="csY3" fmla="*/ 68480 h 68479"/>
              </a:gdLst>
              <a:ahLst/>
              <a:cxnLst>
                <a:cxn ang="0">
                  <a:pos x="csX0" y="csY0"/>
                </a:cxn>
                <a:cxn ang="0">
                  <a:pos x="csX1" y="csY1"/>
                </a:cxn>
                <a:cxn ang="0">
                  <a:pos x="csX2" y="csY2"/>
                </a:cxn>
                <a:cxn ang="0">
                  <a:pos x="csX3" y="csY3"/>
                </a:cxn>
              </a:cxnLst>
              <a:rect l="l" t="t" r="r" b="b"/>
              <a:pathLst>
                <a:path w="51662" h="68479">
                  <a:moveTo>
                    <a:pt x="0" y="68480"/>
                  </a:moveTo>
                  <a:cubicBezTo>
                    <a:pt x="17350" y="64516"/>
                    <a:pt x="34583" y="59765"/>
                    <a:pt x="51662" y="54308"/>
                  </a:cubicBezTo>
                  <a:cubicBezTo>
                    <a:pt x="47254" y="36406"/>
                    <a:pt x="43363" y="18291"/>
                    <a:pt x="39997" y="0"/>
                  </a:cubicBezTo>
                  <a:cubicBezTo>
                    <a:pt x="25151" y="22193"/>
                    <a:pt x="11580" y="44963"/>
                    <a:pt x="0" y="68480"/>
                  </a:cubicBezTo>
                  <a:close/>
                </a:path>
              </a:pathLst>
            </a:custGeom>
            <a:grpFill/>
            <a:ln w="1958" cap="flat">
              <a:noFill/>
              <a:prstDash val="solid"/>
              <a:miter/>
            </a:ln>
          </p:spPr>
          <p:txBody>
            <a:bodyPr/>
            <a:lstStyle/>
            <a:p>
              <a:endParaRPr lang="nl-NL"/>
            </a:p>
          </p:txBody>
        </p:sp>
        <p:sp>
          <p:nvSpPr>
            <p:cNvPr id="156" name="Vrije vorm 155">
              <a:extLst>
                <a:ext uri="{FF2B5EF4-FFF2-40B4-BE49-F238E27FC236}">
                  <a16:creationId xmlns:a16="http://schemas.microsoft.com/office/drawing/2014/main" id="{E4EF228D-9288-E7F3-1993-18986492A822}"/>
                </a:ext>
              </a:extLst>
            </p:cNvPr>
            <p:cNvSpPr/>
            <p:nvPr/>
          </p:nvSpPr>
          <p:spPr>
            <a:xfrm>
              <a:off x="6291022" y="4250975"/>
              <a:ext cx="119951" cy="177121"/>
            </a:xfrm>
            <a:custGeom>
              <a:avLst/>
              <a:gdLst>
                <a:gd name="csX0" fmla="*/ 0 w 119951"/>
                <a:gd name="csY0" fmla="*/ 14860 h 177121"/>
                <a:gd name="csX1" fmla="*/ 16622 w 119951"/>
                <a:gd name="csY1" fmla="*/ 62203 h 177121"/>
                <a:gd name="csX2" fmla="*/ 67409 w 119951"/>
                <a:gd name="csY2" fmla="*/ 163948 h 177121"/>
                <a:gd name="csX3" fmla="*/ 77237 w 119951"/>
                <a:gd name="csY3" fmla="*/ 177122 h 177121"/>
                <a:gd name="csX4" fmla="*/ 82560 w 119951"/>
                <a:gd name="csY4" fmla="*/ 118595 h 177121"/>
                <a:gd name="csX5" fmla="*/ 119951 w 119951"/>
                <a:gd name="csY5" fmla="*/ 0 h 177121"/>
                <a:gd name="csX6" fmla="*/ 70834 w 119951"/>
                <a:gd name="csY6" fmla="*/ 8940 h 177121"/>
                <a:gd name="csX7" fmla="*/ 0 w 119951"/>
                <a:gd name="csY7" fmla="*/ 14860 h 17712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19951" h="177121">
                  <a:moveTo>
                    <a:pt x="0" y="14860"/>
                  </a:moveTo>
                  <a:cubicBezTo>
                    <a:pt x="5162" y="30767"/>
                    <a:pt x="10667" y="46566"/>
                    <a:pt x="16622" y="62203"/>
                  </a:cubicBezTo>
                  <a:cubicBezTo>
                    <a:pt x="30445" y="98496"/>
                    <a:pt x="44322" y="132663"/>
                    <a:pt x="67409" y="163948"/>
                  </a:cubicBezTo>
                  <a:cubicBezTo>
                    <a:pt x="70660" y="168355"/>
                    <a:pt x="73952" y="172736"/>
                    <a:pt x="77237" y="177122"/>
                  </a:cubicBezTo>
                  <a:cubicBezTo>
                    <a:pt x="78234" y="157722"/>
                    <a:pt x="79959" y="138222"/>
                    <a:pt x="82560" y="118595"/>
                  </a:cubicBezTo>
                  <a:cubicBezTo>
                    <a:pt x="88108" y="76734"/>
                    <a:pt x="101523" y="37426"/>
                    <a:pt x="119951" y="0"/>
                  </a:cubicBezTo>
                  <a:cubicBezTo>
                    <a:pt x="103678" y="3719"/>
                    <a:pt x="87302" y="6749"/>
                    <a:pt x="70834" y="8940"/>
                  </a:cubicBezTo>
                  <a:cubicBezTo>
                    <a:pt x="47627" y="12026"/>
                    <a:pt x="23906" y="14025"/>
                    <a:pt x="0" y="14860"/>
                  </a:cubicBezTo>
                  <a:close/>
                </a:path>
              </a:pathLst>
            </a:custGeom>
            <a:grpFill/>
            <a:ln w="1958" cap="flat">
              <a:noFill/>
              <a:prstDash val="solid"/>
              <a:miter/>
            </a:ln>
          </p:spPr>
          <p:txBody>
            <a:bodyPr/>
            <a:lstStyle/>
            <a:p>
              <a:endParaRPr lang="nl-NL"/>
            </a:p>
          </p:txBody>
        </p:sp>
        <p:sp>
          <p:nvSpPr>
            <p:cNvPr id="157" name="Vrije vorm 156">
              <a:extLst>
                <a:ext uri="{FF2B5EF4-FFF2-40B4-BE49-F238E27FC236}">
                  <a16:creationId xmlns:a16="http://schemas.microsoft.com/office/drawing/2014/main" id="{6AC431B1-EE3E-9A8C-57CC-713A79B96C4E}"/>
                </a:ext>
              </a:extLst>
            </p:cNvPr>
            <p:cNvSpPr/>
            <p:nvPr/>
          </p:nvSpPr>
          <p:spPr>
            <a:xfrm>
              <a:off x="6462636" y="4226186"/>
              <a:ext cx="640883" cy="524636"/>
            </a:xfrm>
            <a:custGeom>
              <a:avLst/>
              <a:gdLst>
                <a:gd name="csX0" fmla="*/ 464309 w 640883"/>
                <a:gd name="csY0" fmla="*/ 319804 h 524636"/>
                <a:gd name="csX1" fmla="*/ 463078 w 640883"/>
                <a:gd name="csY1" fmla="*/ 318625 h 524636"/>
                <a:gd name="csX2" fmla="*/ 457749 w 640883"/>
                <a:gd name="csY2" fmla="*/ 318984 h 524636"/>
                <a:gd name="csX3" fmla="*/ 406903 w 640883"/>
                <a:gd name="csY3" fmla="*/ 318651 h 524636"/>
                <a:gd name="csX4" fmla="*/ 269726 w 640883"/>
                <a:gd name="csY4" fmla="*/ 274259 h 524636"/>
                <a:gd name="csX5" fmla="*/ 225367 w 640883"/>
                <a:gd name="csY5" fmla="*/ 245326 h 524636"/>
                <a:gd name="csX6" fmla="*/ 193129 w 640883"/>
                <a:gd name="csY6" fmla="*/ 218415 h 524636"/>
                <a:gd name="csX7" fmla="*/ 99836 w 640883"/>
                <a:gd name="csY7" fmla="*/ 120063 h 524636"/>
                <a:gd name="csX8" fmla="*/ 88375 w 640883"/>
                <a:gd name="csY8" fmla="*/ 105958 h 524636"/>
                <a:gd name="csX9" fmla="*/ 78457 w 640883"/>
                <a:gd name="csY9" fmla="*/ 93136 h 524636"/>
                <a:gd name="csX10" fmla="*/ 66863 w 640883"/>
                <a:gd name="csY10" fmla="*/ 77413 h 524636"/>
                <a:gd name="csX11" fmla="*/ 30786 w 640883"/>
                <a:gd name="csY11" fmla="*/ 0 h 524636"/>
                <a:gd name="csX12" fmla="*/ 0 w 640883"/>
                <a:gd name="csY12" fmla="*/ 10618 h 524636"/>
                <a:gd name="csX13" fmla="*/ 17141 w 640883"/>
                <a:gd name="csY13" fmla="*/ 70903 h 524636"/>
                <a:gd name="csX14" fmla="*/ 241970 w 640883"/>
                <a:gd name="csY14" fmla="*/ 390746 h 524636"/>
                <a:gd name="csX15" fmla="*/ 380738 w 640883"/>
                <a:gd name="csY15" fmla="*/ 521104 h 524636"/>
                <a:gd name="csX16" fmla="*/ 395680 w 640883"/>
                <a:gd name="csY16" fmla="*/ 522669 h 524636"/>
                <a:gd name="csX17" fmla="*/ 624878 w 640883"/>
                <a:gd name="csY17" fmla="*/ 496686 h 524636"/>
                <a:gd name="csX18" fmla="*/ 640883 w 640883"/>
                <a:gd name="csY18" fmla="*/ 469282 h 524636"/>
                <a:gd name="csX19" fmla="*/ 464309 w 640883"/>
                <a:gd name="csY19" fmla="*/ 319804 h 52463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640883" h="524636">
                  <a:moveTo>
                    <a:pt x="464309" y="319804"/>
                  </a:moveTo>
                  <a:cubicBezTo>
                    <a:pt x="463902" y="319408"/>
                    <a:pt x="463488" y="319021"/>
                    <a:pt x="463078" y="318625"/>
                  </a:cubicBezTo>
                  <a:cubicBezTo>
                    <a:pt x="461300" y="318729"/>
                    <a:pt x="459529" y="318900"/>
                    <a:pt x="457749" y="318984"/>
                  </a:cubicBezTo>
                  <a:cubicBezTo>
                    <a:pt x="440813" y="319777"/>
                    <a:pt x="433834" y="320810"/>
                    <a:pt x="406903" y="318651"/>
                  </a:cubicBezTo>
                  <a:cubicBezTo>
                    <a:pt x="379973" y="316493"/>
                    <a:pt x="283834" y="282458"/>
                    <a:pt x="269726" y="274259"/>
                  </a:cubicBezTo>
                  <a:cubicBezTo>
                    <a:pt x="254433" y="265371"/>
                    <a:pt x="239802" y="255531"/>
                    <a:pt x="225367" y="245326"/>
                  </a:cubicBezTo>
                  <a:cubicBezTo>
                    <a:pt x="219490" y="240630"/>
                    <a:pt x="201348" y="225792"/>
                    <a:pt x="193129" y="218415"/>
                  </a:cubicBezTo>
                  <a:cubicBezTo>
                    <a:pt x="159464" y="188202"/>
                    <a:pt x="128622" y="154926"/>
                    <a:pt x="99836" y="120063"/>
                  </a:cubicBezTo>
                  <a:cubicBezTo>
                    <a:pt x="95979" y="115392"/>
                    <a:pt x="92232" y="110631"/>
                    <a:pt x="88375" y="105958"/>
                  </a:cubicBezTo>
                  <a:cubicBezTo>
                    <a:pt x="88153" y="105689"/>
                    <a:pt x="79233" y="94176"/>
                    <a:pt x="78457" y="93136"/>
                  </a:cubicBezTo>
                  <a:cubicBezTo>
                    <a:pt x="74568" y="87912"/>
                    <a:pt x="70694" y="82680"/>
                    <a:pt x="66863" y="77413"/>
                  </a:cubicBezTo>
                  <a:cubicBezTo>
                    <a:pt x="49490" y="53521"/>
                    <a:pt x="40206" y="27834"/>
                    <a:pt x="30786" y="0"/>
                  </a:cubicBezTo>
                  <a:cubicBezTo>
                    <a:pt x="20583" y="3769"/>
                    <a:pt x="10318" y="7320"/>
                    <a:pt x="0" y="10618"/>
                  </a:cubicBezTo>
                  <a:cubicBezTo>
                    <a:pt x="5026" y="31026"/>
                    <a:pt x="10676" y="51171"/>
                    <a:pt x="17141" y="70903"/>
                  </a:cubicBezTo>
                  <a:cubicBezTo>
                    <a:pt x="59218" y="199348"/>
                    <a:pt x="145548" y="299248"/>
                    <a:pt x="241970" y="390746"/>
                  </a:cubicBezTo>
                  <a:cubicBezTo>
                    <a:pt x="287971" y="434400"/>
                    <a:pt x="332882" y="479470"/>
                    <a:pt x="380738" y="521104"/>
                  </a:cubicBezTo>
                  <a:cubicBezTo>
                    <a:pt x="385697" y="521685"/>
                    <a:pt x="390671" y="522223"/>
                    <a:pt x="395680" y="522669"/>
                  </a:cubicBezTo>
                  <a:cubicBezTo>
                    <a:pt x="473266" y="529564"/>
                    <a:pt x="550044" y="517726"/>
                    <a:pt x="624878" y="496686"/>
                  </a:cubicBezTo>
                  <a:cubicBezTo>
                    <a:pt x="630268" y="487823"/>
                    <a:pt x="635598" y="478695"/>
                    <a:pt x="640883" y="469282"/>
                  </a:cubicBezTo>
                  <a:cubicBezTo>
                    <a:pt x="580129" y="421744"/>
                    <a:pt x="519791" y="373739"/>
                    <a:pt x="464309" y="319804"/>
                  </a:cubicBezTo>
                  <a:close/>
                </a:path>
              </a:pathLst>
            </a:custGeom>
            <a:grpFill/>
            <a:ln w="1958" cap="flat">
              <a:noFill/>
              <a:prstDash val="solid"/>
              <a:miter/>
            </a:ln>
          </p:spPr>
          <p:txBody>
            <a:bodyPr/>
            <a:lstStyle/>
            <a:p>
              <a:endParaRPr lang="nl-NL"/>
            </a:p>
          </p:txBody>
        </p:sp>
        <p:sp>
          <p:nvSpPr>
            <p:cNvPr id="158" name="Vrije vorm 157">
              <a:extLst>
                <a:ext uri="{FF2B5EF4-FFF2-40B4-BE49-F238E27FC236}">
                  <a16:creationId xmlns:a16="http://schemas.microsoft.com/office/drawing/2014/main" id="{4936F6EE-2F1C-D50E-B3E3-1DAB9589868E}"/>
                </a:ext>
              </a:extLst>
            </p:cNvPr>
            <p:cNvSpPr/>
            <p:nvPr/>
          </p:nvSpPr>
          <p:spPr>
            <a:xfrm>
              <a:off x="6494693" y="3707079"/>
              <a:ext cx="1966" cy="11729"/>
            </a:xfrm>
            <a:custGeom>
              <a:avLst/>
              <a:gdLst>
                <a:gd name="csX0" fmla="*/ 593 w 1966"/>
                <a:gd name="csY0" fmla="*/ 6232 h 11729"/>
                <a:gd name="csX1" fmla="*/ 0 w 1966"/>
                <a:gd name="csY1" fmla="*/ 11729 h 11729"/>
                <a:gd name="csX2" fmla="*/ 593 w 1966"/>
                <a:gd name="csY2" fmla="*/ 6232 h 11729"/>
              </a:gdLst>
              <a:ahLst/>
              <a:cxnLst>
                <a:cxn ang="0">
                  <a:pos x="csX0" y="csY0"/>
                </a:cxn>
                <a:cxn ang="0">
                  <a:pos x="csX1" y="csY1"/>
                </a:cxn>
                <a:cxn ang="0">
                  <a:pos x="csX2" y="csY2"/>
                </a:cxn>
              </a:cxnLst>
              <a:rect l="l" t="t" r="r" b="b"/>
              <a:pathLst>
                <a:path w="1966" h="11729">
                  <a:moveTo>
                    <a:pt x="593" y="6232"/>
                  </a:moveTo>
                  <a:cubicBezTo>
                    <a:pt x="395" y="8064"/>
                    <a:pt x="195" y="9897"/>
                    <a:pt x="0" y="11729"/>
                  </a:cubicBezTo>
                  <a:cubicBezTo>
                    <a:pt x="358" y="8359"/>
                    <a:pt x="3840" y="-9147"/>
                    <a:pt x="593" y="6232"/>
                  </a:cubicBezTo>
                  <a:close/>
                </a:path>
              </a:pathLst>
            </a:custGeom>
            <a:grpFill/>
            <a:ln w="1958" cap="flat">
              <a:noFill/>
              <a:prstDash val="solid"/>
              <a:miter/>
            </a:ln>
          </p:spPr>
          <p:txBody>
            <a:bodyPr/>
            <a:lstStyle/>
            <a:p>
              <a:endParaRPr lang="nl-NL"/>
            </a:p>
          </p:txBody>
        </p:sp>
        <p:sp>
          <p:nvSpPr>
            <p:cNvPr id="185" name="Vrije vorm 184">
              <a:extLst>
                <a:ext uri="{FF2B5EF4-FFF2-40B4-BE49-F238E27FC236}">
                  <a16:creationId xmlns:a16="http://schemas.microsoft.com/office/drawing/2014/main" id="{7BCFA064-43C5-8E76-6D61-0412347E39E6}"/>
                </a:ext>
              </a:extLst>
            </p:cNvPr>
            <p:cNvSpPr/>
            <p:nvPr/>
          </p:nvSpPr>
          <p:spPr>
            <a:xfrm>
              <a:off x="6437782" y="3643047"/>
              <a:ext cx="59866" cy="211744"/>
            </a:xfrm>
            <a:custGeom>
              <a:avLst/>
              <a:gdLst>
                <a:gd name="csX0" fmla="*/ 29744 w 59866"/>
                <a:gd name="csY0" fmla="*/ 172010 h 211744"/>
                <a:gd name="csX1" fmla="*/ 33029 w 59866"/>
                <a:gd name="csY1" fmla="*/ 162754 h 211744"/>
                <a:gd name="csX2" fmla="*/ 51634 w 59866"/>
                <a:gd name="csY2" fmla="*/ 99384 h 211744"/>
                <a:gd name="csX3" fmla="*/ 57121 w 59866"/>
                <a:gd name="csY3" fmla="*/ 72087 h 211744"/>
                <a:gd name="csX4" fmla="*/ 57504 w 59866"/>
                <a:gd name="csY4" fmla="*/ 70265 h 211744"/>
                <a:gd name="csX5" fmla="*/ 58511 w 59866"/>
                <a:gd name="csY5" fmla="*/ 60100 h 211744"/>
                <a:gd name="csX6" fmla="*/ 59790 w 59866"/>
                <a:gd name="csY6" fmla="*/ 21570 h 211744"/>
                <a:gd name="csX7" fmla="*/ 59107 w 59866"/>
                <a:gd name="csY7" fmla="*/ 8054 h 211744"/>
                <a:gd name="csX8" fmla="*/ 57617 w 59866"/>
                <a:gd name="csY8" fmla="*/ 0 h 211744"/>
                <a:gd name="csX9" fmla="*/ 31878 w 59866"/>
                <a:gd name="csY9" fmla="*/ 2678 h 211744"/>
                <a:gd name="csX10" fmla="*/ 857 w 59866"/>
                <a:gd name="csY10" fmla="*/ 201240 h 211744"/>
                <a:gd name="csX11" fmla="*/ 0 w 59866"/>
                <a:gd name="csY11" fmla="*/ 211745 h 211744"/>
                <a:gd name="csX12" fmla="*/ 9901 w 59866"/>
                <a:gd name="csY12" fmla="*/ 210294 h 211744"/>
                <a:gd name="csX13" fmla="*/ 17914 w 59866"/>
                <a:gd name="csY13" fmla="*/ 196216 h 211744"/>
                <a:gd name="csX14" fmla="*/ 29744 w 59866"/>
                <a:gd name="csY14" fmla="*/ 172009 h 21174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59866" h="211744">
                  <a:moveTo>
                    <a:pt x="29744" y="172010"/>
                  </a:moveTo>
                  <a:cubicBezTo>
                    <a:pt x="19418" y="192862"/>
                    <a:pt x="29726" y="171875"/>
                    <a:pt x="33029" y="162754"/>
                  </a:cubicBezTo>
                  <a:cubicBezTo>
                    <a:pt x="40529" y="142041"/>
                    <a:pt x="46723" y="120856"/>
                    <a:pt x="51634" y="99384"/>
                  </a:cubicBezTo>
                  <a:cubicBezTo>
                    <a:pt x="53706" y="90328"/>
                    <a:pt x="55210" y="81170"/>
                    <a:pt x="57121" y="72087"/>
                  </a:cubicBezTo>
                  <a:cubicBezTo>
                    <a:pt x="57264" y="71395"/>
                    <a:pt x="57380" y="70857"/>
                    <a:pt x="57504" y="70265"/>
                  </a:cubicBezTo>
                  <a:cubicBezTo>
                    <a:pt x="57870" y="66880"/>
                    <a:pt x="58228" y="63495"/>
                    <a:pt x="58511" y="60100"/>
                  </a:cubicBezTo>
                  <a:cubicBezTo>
                    <a:pt x="59572" y="47293"/>
                    <a:pt x="60068" y="34419"/>
                    <a:pt x="59790" y="21570"/>
                  </a:cubicBezTo>
                  <a:cubicBezTo>
                    <a:pt x="59748" y="19748"/>
                    <a:pt x="59380" y="13328"/>
                    <a:pt x="59107" y="8054"/>
                  </a:cubicBezTo>
                  <a:cubicBezTo>
                    <a:pt x="58709" y="6112"/>
                    <a:pt x="58171" y="3114"/>
                    <a:pt x="57617" y="0"/>
                  </a:cubicBezTo>
                  <a:cubicBezTo>
                    <a:pt x="49021" y="784"/>
                    <a:pt x="40443" y="1688"/>
                    <a:pt x="31878" y="2678"/>
                  </a:cubicBezTo>
                  <a:cubicBezTo>
                    <a:pt x="17278" y="67972"/>
                    <a:pt x="6960" y="134271"/>
                    <a:pt x="857" y="201240"/>
                  </a:cubicBezTo>
                  <a:cubicBezTo>
                    <a:pt x="539" y="204723"/>
                    <a:pt x="295" y="208248"/>
                    <a:pt x="0" y="211745"/>
                  </a:cubicBezTo>
                  <a:cubicBezTo>
                    <a:pt x="3299" y="211259"/>
                    <a:pt x="6598" y="210759"/>
                    <a:pt x="9901" y="210294"/>
                  </a:cubicBezTo>
                  <a:cubicBezTo>
                    <a:pt x="12677" y="205660"/>
                    <a:pt x="15368" y="200974"/>
                    <a:pt x="17914" y="196216"/>
                  </a:cubicBezTo>
                  <a:cubicBezTo>
                    <a:pt x="22164" y="188284"/>
                    <a:pt x="25754" y="180064"/>
                    <a:pt x="29744" y="172009"/>
                  </a:cubicBezTo>
                  <a:close/>
                </a:path>
              </a:pathLst>
            </a:custGeom>
            <a:grpFill/>
            <a:ln w="1958" cap="flat">
              <a:noFill/>
              <a:prstDash val="solid"/>
              <a:miter/>
            </a:ln>
          </p:spPr>
          <p:txBody>
            <a:bodyPr/>
            <a:lstStyle/>
            <a:p>
              <a:endParaRPr lang="nl-NL"/>
            </a:p>
          </p:txBody>
        </p:sp>
        <p:sp>
          <p:nvSpPr>
            <p:cNvPr id="189" name="Vrije vorm 188">
              <a:extLst>
                <a:ext uri="{FF2B5EF4-FFF2-40B4-BE49-F238E27FC236}">
                  <a16:creationId xmlns:a16="http://schemas.microsoft.com/office/drawing/2014/main" id="{7F7D1679-A3EF-8303-C759-EDD9ED31ADA4}"/>
                </a:ext>
              </a:extLst>
            </p:cNvPr>
            <p:cNvSpPr/>
            <p:nvPr/>
          </p:nvSpPr>
          <p:spPr>
            <a:xfrm>
              <a:off x="6286353" y="3872517"/>
              <a:ext cx="149095" cy="188758"/>
            </a:xfrm>
            <a:custGeom>
              <a:avLst/>
              <a:gdLst>
                <a:gd name="csX0" fmla="*/ 38764 w 149095"/>
                <a:gd name="csY0" fmla="*/ 186846 h 188758"/>
                <a:gd name="csX1" fmla="*/ 147668 w 149095"/>
                <a:gd name="csY1" fmla="*/ 156148 h 188758"/>
                <a:gd name="csX2" fmla="*/ 149095 w 149095"/>
                <a:gd name="csY2" fmla="*/ 14455 h 188758"/>
                <a:gd name="csX3" fmla="*/ 148695 w 149095"/>
                <a:gd name="csY3" fmla="*/ 364 h 188758"/>
                <a:gd name="csX4" fmla="*/ 148692 w 149095"/>
                <a:gd name="csY4" fmla="*/ 182 h 188758"/>
                <a:gd name="csX5" fmla="*/ 148688 w 149095"/>
                <a:gd name="csY5" fmla="*/ 0 h 188758"/>
                <a:gd name="csX6" fmla="*/ 146871 w 149095"/>
                <a:gd name="csY6" fmla="*/ 2303 h 188758"/>
                <a:gd name="csX7" fmla="*/ 33223 w 149095"/>
                <a:gd name="csY7" fmla="*/ 142894 h 188758"/>
                <a:gd name="csX8" fmla="*/ 0 w 149095"/>
                <a:gd name="csY8" fmla="*/ 188758 h 188758"/>
                <a:gd name="csX9" fmla="*/ 6903 w 149095"/>
                <a:gd name="csY9" fmla="*/ 188657 h 188758"/>
                <a:gd name="csX10" fmla="*/ 38764 w 149095"/>
                <a:gd name="csY10" fmla="*/ 186846 h 18875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49095" h="188758">
                  <a:moveTo>
                    <a:pt x="38764" y="186846"/>
                  </a:moveTo>
                  <a:cubicBezTo>
                    <a:pt x="61485" y="183228"/>
                    <a:pt x="119642" y="167632"/>
                    <a:pt x="147668" y="156148"/>
                  </a:cubicBezTo>
                  <a:cubicBezTo>
                    <a:pt x="145601" y="108546"/>
                    <a:pt x="146235" y="61000"/>
                    <a:pt x="149095" y="14455"/>
                  </a:cubicBezTo>
                  <a:cubicBezTo>
                    <a:pt x="148954" y="9763"/>
                    <a:pt x="148797" y="5076"/>
                    <a:pt x="148695" y="364"/>
                  </a:cubicBezTo>
                  <a:cubicBezTo>
                    <a:pt x="148327" y="839"/>
                    <a:pt x="148191" y="959"/>
                    <a:pt x="148692" y="182"/>
                  </a:cubicBezTo>
                  <a:cubicBezTo>
                    <a:pt x="148690" y="122"/>
                    <a:pt x="148690" y="61"/>
                    <a:pt x="148688" y="0"/>
                  </a:cubicBezTo>
                  <a:cubicBezTo>
                    <a:pt x="148218" y="591"/>
                    <a:pt x="147653" y="1301"/>
                    <a:pt x="146871" y="2303"/>
                  </a:cubicBezTo>
                  <a:cubicBezTo>
                    <a:pt x="109778" y="49806"/>
                    <a:pt x="70076" y="95187"/>
                    <a:pt x="33223" y="142894"/>
                  </a:cubicBezTo>
                  <a:cubicBezTo>
                    <a:pt x="21518" y="158046"/>
                    <a:pt x="10478" y="173330"/>
                    <a:pt x="0" y="188758"/>
                  </a:cubicBezTo>
                  <a:cubicBezTo>
                    <a:pt x="2301" y="188717"/>
                    <a:pt x="4602" y="188724"/>
                    <a:pt x="6903" y="188657"/>
                  </a:cubicBezTo>
                  <a:cubicBezTo>
                    <a:pt x="17536" y="188345"/>
                    <a:pt x="28260" y="188519"/>
                    <a:pt x="38764" y="186846"/>
                  </a:cubicBezTo>
                  <a:close/>
                </a:path>
              </a:pathLst>
            </a:custGeom>
            <a:grpFill/>
            <a:ln w="1958" cap="flat">
              <a:noFill/>
              <a:prstDash val="solid"/>
              <a:miter/>
            </a:ln>
          </p:spPr>
          <p:txBody>
            <a:bodyPr/>
            <a:lstStyle/>
            <a:p>
              <a:endParaRPr lang="nl-NL"/>
            </a:p>
          </p:txBody>
        </p:sp>
        <p:sp>
          <p:nvSpPr>
            <p:cNvPr id="190" name="Vrije vorm 189">
              <a:extLst>
                <a:ext uri="{FF2B5EF4-FFF2-40B4-BE49-F238E27FC236}">
                  <a16:creationId xmlns:a16="http://schemas.microsoft.com/office/drawing/2014/main" id="{75469DFA-E6F0-0852-8278-250677DA084F}"/>
                </a:ext>
              </a:extLst>
            </p:cNvPr>
            <p:cNvSpPr/>
            <p:nvPr/>
          </p:nvSpPr>
          <p:spPr>
            <a:xfrm>
              <a:off x="6496596" y="3643582"/>
              <a:ext cx="942" cy="9722"/>
            </a:xfrm>
            <a:custGeom>
              <a:avLst/>
              <a:gdLst>
                <a:gd name="csX0" fmla="*/ 635 w 942"/>
                <a:gd name="csY0" fmla="*/ 5077 h 9722"/>
                <a:gd name="csX1" fmla="*/ 293 w 942"/>
                <a:gd name="csY1" fmla="*/ 7519 h 9722"/>
                <a:gd name="csX2" fmla="*/ 635 w 942"/>
                <a:gd name="csY2" fmla="*/ 5077 h 9722"/>
              </a:gdLst>
              <a:ahLst/>
              <a:cxnLst>
                <a:cxn ang="0">
                  <a:pos x="csX0" y="csY0"/>
                </a:cxn>
                <a:cxn ang="0">
                  <a:pos x="csX1" y="csY1"/>
                </a:cxn>
                <a:cxn ang="0">
                  <a:pos x="csX2" y="csY2"/>
                </a:cxn>
              </a:cxnLst>
              <a:rect l="l" t="t" r="r" b="b"/>
              <a:pathLst>
                <a:path w="942" h="9722">
                  <a:moveTo>
                    <a:pt x="635" y="5077"/>
                  </a:moveTo>
                  <a:cubicBezTo>
                    <a:pt x="-247" y="-4144"/>
                    <a:pt x="-57" y="740"/>
                    <a:pt x="293" y="7519"/>
                  </a:cubicBezTo>
                  <a:cubicBezTo>
                    <a:pt x="923" y="10592"/>
                    <a:pt x="1204" y="11021"/>
                    <a:pt x="635" y="5077"/>
                  </a:cubicBezTo>
                  <a:close/>
                </a:path>
              </a:pathLst>
            </a:custGeom>
            <a:grpFill/>
            <a:ln w="1958" cap="flat">
              <a:noFill/>
              <a:prstDash val="solid"/>
              <a:miter/>
            </a:ln>
          </p:spPr>
          <p:txBody>
            <a:bodyPr/>
            <a:lstStyle/>
            <a:p>
              <a:endParaRPr lang="nl-NL"/>
            </a:p>
          </p:txBody>
        </p:sp>
        <p:sp>
          <p:nvSpPr>
            <p:cNvPr id="191" name="Vrije vorm 190">
              <a:extLst>
                <a:ext uri="{FF2B5EF4-FFF2-40B4-BE49-F238E27FC236}">
                  <a16:creationId xmlns:a16="http://schemas.microsoft.com/office/drawing/2014/main" id="{57EE698D-844C-2558-ACD3-D977E1252CE5}"/>
                </a:ext>
              </a:extLst>
            </p:cNvPr>
            <p:cNvSpPr/>
            <p:nvPr/>
          </p:nvSpPr>
          <p:spPr>
            <a:xfrm>
              <a:off x="6478648" y="3413930"/>
              <a:ext cx="216262" cy="229117"/>
            </a:xfrm>
            <a:custGeom>
              <a:avLst/>
              <a:gdLst>
                <a:gd name="csX0" fmla="*/ 202165 w 216262"/>
                <a:gd name="csY0" fmla="*/ 228071 h 229117"/>
                <a:gd name="csX1" fmla="*/ 216262 w 216262"/>
                <a:gd name="csY1" fmla="*/ 179028 h 229117"/>
                <a:gd name="csX2" fmla="*/ 181924 w 216262"/>
                <a:gd name="csY2" fmla="*/ 92526 h 229117"/>
                <a:gd name="csX3" fmla="*/ 63033 w 216262"/>
                <a:gd name="csY3" fmla="*/ 0 h 229117"/>
                <a:gd name="csX4" fmla="*/ 1741 w 216262"/>
                <a:gd name="csY4" fmla="*/ 187173 h 229117"/>
                <a:gd name="csX5" fmla="*/ 775 w 216262"/>
                <a:gd name="csY5" fmla="*/ 191011 h 229117"/>
                <a:gd name="csX6" fmla="*/ 0 w 216262"/>
                <a:gd name="csY6" fmla="*/ 194086 h 229117"/>
                <a:gd name="csX7" fmla="*/ 11155 w 216262"/>
                <a:gd name="csY7" fmla="*/ 207413 h 229117"/>
                <a:gd name="csX8" fmla="*/ 16751 w 216262"/>
                <a:gd name="csY8" fmla="*/ 229117 h 229117"/>
                <a:gd name="csX9" fmla="*/ 202165 w 216262"/>
                <a:gd name="csY9" fmla="*/ 228072 h 22911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216262" h="229117">
                  <a:moveTo>
                    <a:pt x="202165" y="228071"/>
                  </a:moveTo>
                  <a:cubicBezTo>
                    <a:pt x="206544" y="211728"/>
                    <a:pt x="211246" y="195387"/>
                    <a:pt x="216262" y="179028"/>
                  </a:cubicBezTo>
                  <a:cubicBezTo>
                    <a:pt x="209721" y="148470"/>
                    <a:pt x="198724" y="119180"/>
                    <a:pt x="181924" y="92526"/>
                  </a:cubicBezTo>
                  <a:cubicBezTo>
                    <a:pt x="153551" y="47514"/>
                    <a:pt x="110580" y="15618"/>
                    <a:pt x="63033" y="0"/>
                  </a:cubicBezTo>
                  <a:cubicBezTo>
                    <a:pt x="38391" y="61131"/>
                    <a:pt x="17986" y="123626"/>
                    <a:pt x="1741" y="187173"/>
                  </a:cubicBezTo>
                  <a:cubicBezTo>
                    <a:pt x="1856" y="187170"/>
                    <a:pt x="819" y="190976"/>
                    <a:pt x="775" y="191011"/>
                  </a:cubicBezTo>
                  <a:cubicBezTo>
                    <a:pt x="644" y="191526"/>
                    <a:pt x="129" y="193569"/>
                    <a:pt x="0" y="194086"/>
                  </a:cubicBezTo>
                  <a:cubicBezTo>
                    <a:pt x="81" y="194210"/>
                    <a:pt x="8825" y="203160"/>
                    <a:pt x="11155" y="207413"/>
                  </a:cubicBezTo>
                  <a:cubicBezTo>
                    <a:pt x="16393" y="216351"/>
                    <a:pt x="15840" y="223979"/>
                    <a:pt x="16751" y="229117"/>
                  </a:cubicBezTo>
                  <a:cubicBezTo>
                    <a:pt x="78180" y="223513"/>
                    <a:pt x="140334" y="223182"/>
                    <a:pt x="202165" y="228072"/>
                  </a:cubicBezTo>
                  <a:close/>
                </a:path>
              </a:pathLst>
            </a:custGeom>
            <a:grpFill/>
            <a:ln w="1958" cap="flat">
              <a:noFill/>
              <a:prstDash val="solid"/>
              <a:miter/>
            </a:ln>
          </p:spPr>
          <p:txBody>
            <a:bodyPr/>
            <a:lstStyle/>
            <a:p>
              <a:endParaRPr lang="nl-NL"/>
            </a:p>
          </p:txBody>
        </p:sp>
        <p:sp>
          <p:nvSpPr>
            <p:cNvPr id="582" name="Vrije vorm 581">
              <a:extLst>
                <a:ext uri="{FF2B5EF4-FFF2-40B4-BE49-F238E27FC236}">
                  <a16:creationId xmlns:a16="http://schemas.microsoft.com/office/drawing/2014/main" id="{B281DF40-E82F-DEFA-5835-10067D7E1097}"/>
                </a:ext>
              </a:extLst>
            </p:cNvPr>
            <p:cNvSpPr/>
            <p:nvPr/>
          </p:nvSpPr>
          <p:spPr>
            <a:xfrm>
              <a:off x="7193931" y="4467468"/>
              <a:ext cx="1466" cy="707"/>
            </a:xfrm>
            <a:custGeom>
              <a:avLst/>
              <a:gdLst>
                <a:gd name="csX0" fmla="*/ 1422 w 1466"/>
                <a:gd name="csY0" fmla="*/ 166 h 707"/>
                <a:gd name="csX1" fmla="*/ 1466 w 1466"/>
                <a:gd name="csY1" fmla="*/ 0 h 707"/>
                <a:gd name="csX2" fmla="*/ 1422 w 1466"/>
                <a:gd name="csY2" fmla="*/ 166 h 707"/>
              </a:gdLst>
              <a:ahLst/>
              <a:cxnLst>
                <a:cxn ang="0">
                  <a:pos x="csX0" y="csY0"/>
                </a:cxn>
                <a:cxn ang="0">
                  <a:pos x="csX1" y="csY1"/>
                </a:cxn>
                <a:cxn ang="0">
                  <a:pos x="csX2" y="csY2"/>
                </a:cxn>
              </a:cxnLst>
              <a:rect l="l" t="t" r="r" b="b"/>
              <a:pathLst>
                <a:path w="1466" h="707">
                  <a:moveTo>
                    <a:pt x="1422" y="166"/>
                  </a:moveTo>
                  <a:cubicBezTo>
                    <a:pt x="1438" y="110"/>
                    <a:pt x="1453" y="56"/>
                    <a:pt x="1466" y="0"/>
                  </a:cubicBezTo>
                  <a:cubicBezTo>
                    <a:pt x="-734" y="1000"/>
                    <a:pt x="-214" y="831"/>
                    <a:pt x="1422" y="166"/>
                  </a:cubicBezTo>
                  <a:close/>
                </a:path>
              </a:pathLst>
            </a:custGeom>
            <a:grpFill/>
            <a:ln w="1958" cap="flat">
              <a:noFill/>
              <a:prstDash val="solid"/>
              <a:miter/>
            </a:ln>
          </p:spPr>
          <p:txBody>
            <a:bodyPr/>
            <a:lstStyle/>
            <a:p>
              <a:endParaRPr lang="nl-NL"/>
            </a:p>
          </p:txBody>
        </p:sp>
        <p:sp>
          <p:nvSpPr>
            <p:cNvPr id="583" name="Vrije vorm 582">
              <a:extLst>
                <a:ext uri="{FF2B5EF4-FFF2-40B4-BE49-F238E27FC236}">
                  <a16:creationId xmlns:a16="http://schemas.microsoft.com/office/drawing/2014/main" id="{9E8F8789-9C3A-0F58-4C51-82A0B15DE764}"/>
                </a:ext>
              </a:extLst>
            </p:cNvPr>
            <p:cNvSpPr/>
            <p:nvPr/>
          </p:nvSpPr>
          <p:spPr>
            <a:xfrm>
              <a:off x="6435045" y="3842305"/>
              <a:ext cx="208706" cy="181214"/>
            </a:xfrm>
            <a:custGeom>
              <a:avLst/>
              <a:gdLst>
                <a:gd name="csX0" fmla="*/ 1427 w 208706"/>
                <a:gd name="csY0" fmla="*/ 28559 h 181214"/>
                <a:gd name="csX1" fmla="*/ 403 w 208706"/>
                <a:gd name="csY1" fmla="*/ 44667 h 181214"/>
                <a:gd name="csX2" fmla="*/ 11136 w 208706"/>
                <a:gd name="csY2" fmla="*/ 181215 h 181214"/>
                <a:gd name="csX3" fmla="*/ 15411 w 208706"/>
                <a:gd name="csY3" fmla="*/ 179362 h 181214"/>
                <a:gd name="csX4" fmla="*/ 203815 w 208706"/>
                <a:gd name="csY4" fmla="*/ 76874 h 181214"/>
                <a:gd name="csX5" fmla="*/ 208707 w 208706"/>
                <a:gd name="csY5" fmla="*/ 1639 h 181214"/>
                <a:gd name="csX6" fmla="*/ 176852 w 208706"/>
                <a:gd name="csY6" fmla="*/ 251 h 181214"/>
                <a:gd name="csX7" fmla="*/ 29621 w 208706"/>
                <a:gd name="csY7" fmla="*/ 8809 h 181214"/>
                <a:gd name="csX8" fmla="*/ 14940 w 208706"/>
                <a:gd name="csY8" fmla="*/ 10698 h 181214"/>
                <a:gd name="csX9" fmla="*/ 12637 w 208706"/>
                <a:gd name="csY9" fmla="*/ 11036 h 181214"/>
                <a:gd name="csX10" fmla="*/ 8304 w 208706"/>
                <a:gd name="csY10" fmla="*/ 18120 h 181214"/>
                <a:gd name="csX11" fmla="*/ 2026 w 208706"/>
                <a:gd name="csY11" fmla="*/ 27391 h 181214"/>
                <a:gd name="csX12" fmla="*/ 1456 w 208706"/>
                <a:gd name="csY12" fmla="*/ 28226 h 181214"/>
                <a:gd name="csX13" fmla="*/ 1430 w 208706"/>
                <a:gd name="csY13" fmla="*/ 28535 h 181214"/>
                <a:gd name="csX14" fmla="*/ 682 w 208706"/>
                <a:gd name="csY14" fmla="*/ 29365 h 181214"/>
                <a:gd name="csX15" fmla="*/ 0 w 208706"/>
                <a:gd name="csY15" fmla="*/ 30395 h 181214"/>
                <a:gd name="csX16" fmla="*/ 2 w 208706"/>
                <a:gd name="csY16" fmla="*/ 30577 h 181214"/>
                <a:gd name="csX17" fmla="*/ 1427 w 208706"/>
                <a:gd name="csY17" fmla="*/ 28559 h 18121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208706" h="181214">
                  <a:moveTo>
                    <a:pt x="1427" y="28559"/>
                  </a:moveTo>
                  <a:cubicBezTo>
                    <a:pt x="1039" y="33904"/>
                    <a:pt x="734" y="39291"/>
                    <a:pt x="403" y="44667"/>
                  </a:cubicBezTo>
                  <a:cubicBezTo>
                    <a:pt x="1809" y="90923"/>
                    <a:pt x="5147" y="136275"/>
                    <a:pt x="11136" y="181215"/>
                  </a:cubicBezTo>
                  <a:cubicBezTo>
                    <a:pt x="12549" y="180597"/>
                    <a:pt x="14036" y="179978"/>
                    <a:pt x="15411" y="179362"/>
                  </a:cubicBezTo>
                  <a:cubicBezTo>
                    <a:pt x="81942" y="149597"/>
                    <a:pt x="146230" y="116858"/>
                    <a:pt x="203815" y="76874"/>
                  </a:cubicBezTo>
                  <a:cubicBezTo>
                    <a:pt x="204648" y="51583"/>
                    <a:pt x="206284" y="26522"/>
                    <a:pt x="208707" y="1639"/>
                  </a:cubicBezTo>
                  <a:cubicBezTo>
                    <a:pt x="198095" y="1004"/>
                    <a:pt x="187478" y="533"/>
                    <a:pt x="176852" y="251"/>
                  </a:cubicBezTo>
                  <a:cubicBezTo>
                    <a:pt x="127349" y="-1062"/>
                    <a:pt x="78724" y="2915"/>
                    <a:pt x="29621" y="8809"/>
                  </a:cubicBezTo>
                  <a:cubicBezTo>
                    <a:pt x="16897" y="10335"/>
                    <a:pt x="22634" y="9629"/>
                    <a:pt x="14940" y="10698"/>
                  </a:cubicBezTo>
                  <a:cubicBezTo>
                    <a:pt x="14172" y="10805"/>
                    <a:pt x="13406" y="10928"/>
                    <a:pt x="12637" y="11036"/>
                  </a:cubicBezTo>
                  <a:cubicBezTo>
                    <a:pt x="11215" y="13411"/>
                    <a:pt x="9809" y="15797"/>
                    <a:pt x="8304" y="18120"/>
                  </a:cubicBezTo>
                  <a:cubicBezTo>
                    <a:pt x="6273" y="21257"/>
                    <a:pt x="4147" y="24312"/>
                    <a:pt x="2026" y="27391"/>
                  </a:cubicBezTo>
                  <a:cubicBezTo>
                    <a:pt x="1800" y="27721"/>
                    <a:pt x="1643" y="27949"/>
                    <a:pt x="1456" y="28226"/>
                  </a:cubicBezTo>
                  <a:cubicBezTo>
                    <a:pt x="1447" y="28330"/>
                    <a:pt x="1439" y="28433"/>
                    <a:pt x="1430" y="28535"/>
                  </a:cubicBezTo>
                  <a:cubicBezTo>
                    <a:pt x="1436" y="28478"/>
                    <a:pt x="1225" y="28703"/>
                    <a:pt x="682" y="29365"/>
                  </a:cubicBezTo>
                  <a:cubicBezTo>
                    <a:pt x="379" y="29813"/>
                    <a:pt x="155" y="30152"/>
                    <a:pt x="0" y="30395"/>
                  </a:cubicBezTo>
                  <a:cubicBezTo>
                    <a:pt x="0" y="30455"/>
                    <a:pt x="0" y="30516"/>
                    <a:pt x="2" y="30577"/>
                  </a:cubicBezTo>
                  <a:cubicBezTo>
                    <a:pt x="486" y="29954"/>
                    <a:pt x="1303" y="28812"/>
                    <a:pt x="1427" y="28559"/>
                  </a:cubicBezTo>
                  <a:close/>
                </a:path>
              </a:pathLst>
            </a:custGeom>
            <a:grpFill/>
            <a:ln w="1958" cap="flat">
              <a:noFill/>
              <a:prstDash val="solid"/>
              <a:miter/>
            </a:ln>
          </p:spPr>
          <p:txBody>
            <a:bodyPr/>
            <a:lstStyle/>
            <a:p>
              <a:endParaRPr lang="nl-NL"/>
            </a:p>
          </p:txBody>
        </p:sp>
        <p:sp>
          <p:nvSpPr>
            <p:cNvPr id="584" name="Vrije vorm 583">
              <a:extLst>
                <a:ext uri="{FF2B5EF4-FFF2-40B4-BE49-F238E27FC236}">
                  <a16:creationId xmlns:a16="http://schemas.microsoft.com/office/drawing/2014/main" id="{666577CB-A979-F17B-2E49-6433DD26E8D1}"/>
                </a:ext>
              </a:extLst>
            </p:cNvPr>
            <p:cNvSpPr/>
            <p:nvPr/>
          </p:nvSpPr>
          <p:spPr>
            <a:xfrm>
              <a:off x="7213961" y="4224599"/>
              <a:ext cx="1161" cy="7313"/>
            </a:xfrm>
            <a:custGeom>
              <a:avLst/>
              <a:gdLst>
                <a:gd name="csX0" fmla="*/ 0 w 1161"/>
                <a:gd name="csY0" fmla="*/ 0 h 7313"/>
                <a:gd name="csX1" fmla="*/ 1161 w 1161"/>
                <a:gd name="csY1" fmla="*/ 7313 h 7313"/>
                <a:gd name="csX2" fmla="*/ 0 w 1161"/>
                <a:gd name="csY2" fmla="*/ 0 h 7313"/>
              </a:gdLst>
              <a:ahLst/>
              <a:cxnLst>
                <a:cxn ang="0">
                  <a:pos x="csX0" y="csY0"/>
                </a:cxn>
                <a:cxn ang="0">
                  <a:pos x="csX1" y="csY1"/>
                </a:cxn>
                <a:cxn ang="0">
                  <a:pos x="csX2" y="csY2"/>
                </a:cxn>
              </a:cxnLst>
              <a:rect l="l" t="t" r="r" b="b"/>
              <a:pathLst>
                <a:path w="1161" h="7313">
                  <a:moveTo>
                    <a:pt x="0" y="0"/>
                  </a:moveTo>
                  <a:cubicBezTo>
                    <a:pt x="376" y="2440"/>
                    <a:pt x="819" y="4870"/>
                    <a:pt x="1161" y="7313"/>
                  </a:cubicBezTo>
                  <a:cubicBezTo>
                    <a:pt x="461" y="2312"/>
                    <a:pt x="115" y="213"/>
                    <a:pt x="0" y="0"/>
                  </a:cubicBezTo>
                  <a:close/>
                </a:path>
              </a:pathLst>
            </a:custGeom>
            <a:grpFill/>
            <a:ln w="1958" cap="flat">
              <a:noFill/>
              <a:prstDash val="solid"/>
              <a:miter/>
            </a:ln>
          </p:spPr>
          <p:txBody>
            <a:bodyPr/>
            <a:lstStyle/>
            <a:p>
              <a:endParaRPr lang="nl-NL"/>
            </a:p>
          </p:txBody>
        </p:sp>
        <p:sp>
          <p:nvSpPr>
            <p:cNvPr id="585" name="Vrije vorm 584">
              <a:extLst>
                <a:ext uri="{FF2B5EF4-FFF2-40B4-BE49-F238E27FC236}">
                  <a16:creationId xmlns:a16="http://schemas.microsoft.com/office/drawing/2014/main" id="{6F6FB594-6796-D088-84D5-CCA4AB01B20B}"/>
                </a:ext>
              </a:extLst>
            </p:cNvPr>
            <p:cNvSpPr/>
            <p:nvPr/>
          </p:nvSpPr>
          <p:spPr>
            <a:xfrm>
              <a:off x="6720703" y="3673468"/>
              <a:ext cx="345013" cy="239075"/>
            </a:xfrm>
            <a:custGeom>
              <a:avLst/>
              <a:gdLst>
                <a:gd name="csX0" fmla="*/ 164512 w 345013"/>
                <a:gd name="csY0" fmla="*/ 219024 h 239075"/>
                <a:gd name="csX1" fmla="*/ 199751 w 345013"/>
                <a:gd name="csY1" fmla="*/ 231638 h 239075"/>
                <a:gd name="csX2" fmla="*/ 217121 w 345013"/>
                <a:gd name="csY2" fmla="*/ 238449 h 239075"/>
                <a:gd name="csX3" fmla="*/ 218345 w 345013"/>
                <a:gd name="csY3" fmla="*/ 238969 h 239075"/>
                <a:gd name="csX4" fmla="*/ 218574 w 345013"/>
                <a:gd name="csY4" fmla="*/ 239075 h 239075"/>
                <a:gd name="csX5" fmla="*/ 254538 w 345013"/>
                <a:gd name="csY5" fmla="*/ 194001 h 239075"/>
                <a:gd name="csX6" fmla="*/ 345014 w 345013"/>
                <a:gd name="csY6" fmla="*/ 72563 h 239075"/>
                <a:gd name="csX7" fmla="*/ 148259 w 345013"/>
                <a:gd name="csY7" fmla="*/ 0 h 239075"/>
                <a:gd name="csX8" fmla="*/ 143308 w 345013"/>
                <a:gd name="csY8" fmla="*/ 6797 h 239075"/>
                <a:gd name="csX9" fmla="*/ 139184 w 345013"/>
                <a:gd name="csY9" fmla="*/ 12276 h 239075"/>
                <a:gd name="csX10" fmla="*/ 139031 w 345013"/>
                <a:gd name="csY10" fmla="*/ 12577 h 239075"/>
                <a:gd name="csX11" fmla="*/ 139184 w 345013"/>
                <a:gd name="csY11" fmla="*/ 12276 h 239075"/>
                <a:gd name="csX12" fmla="*/ 128444 w 345013"/>
                <a:gd name="csY12" fmla="*/ 25955 h 239075"/>
                <a:gd name="csX13" fmla="*/ 25671 w 345013"/>
                <a:gd name="csY13" fmla="*/ 151788 h 239075"/>
                <a:gd name="csX14" fmla="*/ 0 w 345013"/>
                <a:gd name="csY14" fmla="*/ 178610 h 239075"/>
                <a:gd name="csX15" fmla="*/ 15317 w 345013"/>
                <a:gd name="csY15" fmla="*/ 181088 h 239075"/>
                <a:gd name="csX16" fmla="*/ 164512 w 345013"/>
                <a:gd name="csY16" fmla="*/ 219024 h 2390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345013" h="239075">
                  <a:moveTo>
                    <a:pt x="164512" y="219024"/>
                  </a:moveTo>
                  <a:cubicBezTo>
                    <a:pt x="176337" y="223000"/>
                    <a:pt x="188090" y="227201"/>
                    <a:pt x="199751" y="231638"/>
                  </a:cubicBezTo>
                  <a:cubicBezTo>
                    <a:pt x="205564" y="233851"/>
                    <a:pt x="211339" y="236159"/>
                    <a:pt x="217121" y="238449"/>
                  </a:cubicBezTo>
                  <a:cubicBezTo>
                    <a:pt x="213251" y="236917"/>
                    <a:pt x="200152" y="230746"/>
                    <a:pt x="218345" y="238969"/>
                  </a:cubicBezTo>
                  <a:cubicBezTo>
                    <a:pt x="218424" y="239004"/>
                    <a:pt x="218497" y="239040"/>
                    <a:pt x="218574" y="239075"/>
                  </a:cubicBezTo>
                  <a:cubicBezTo>
                    <a:pt x="230573" y="223967"/>
                    <a:pt x="242454" y="208806"/>
                    <a:pt x="254538" y="194001"/>
                  </a:cubicBezTo>
                  <a:cubicBezTo>
                    <a:pt x="286869" y="154389"/>
                    <a:pt x="317332" y="114204"/>
                    <a:pt x="345014" y="72563"/>
                  </a:cubicBezTo>
                  <a:cubicBezTo>
                    <a:pt x="282242" y="41811"/>
                    <a:pt x="216155" y="17591"/>
                    <a:pt x="148259" y="0"/>
                  </a:cubicBezTo>
                  <a:cubicBezTo>
                    <a:pt x="146607" y="2264"/>
                    <a:pt x="144962" y="4532"/>
                    <a:pt x="143308" y="6797"/>
                  </a:cubicBezTo>
                  <a:cubicBezTo>
                    <a:pt x="143275" y="6840"/>
                    <a:pt x="140955" y="9917"/>
                    <a:pt x="139184" y="12276"/>
                  </a:cubicBezTo>
                  <a:cubicBezTo>
                    <a:pt x="140683" y="10379"/>
                    <a:pt x="141118" y="9853"/>
                    <a:pt x="139031" y="12577"/>
                  </a:cubicBezTo>
                  <a:cubicBezTo>
                    <a:pt x="135981" y="16559"/>
                    <a:pt x="137258" y="14842"/>
                    <a:pt x="139184" y="12276"/>
                  </a:cubicBezTo>
                  <a:cubicBezTo>
                    <a:pt x="136286" y="15943"/>
                    <a:pt x="129346" y="24827"/>
                    <a:pt x="128444" y="25955"/>
                  </a:cubicBezTo>
                  <a:cubicBezTo>
                    <a:pt x="94795" y="68107"/>
                    <a:pt x="61445" y="111435"/>
                    <a:pt x="25671" y="151788"/>
                  </a:cubicBezTo>
                  <a:cubicBezTo>
                    <a:pt x="17444" y="161070"/>
                    <a:pt x="8833" y="169958"/>
                    <a:pt x="0" y="178610"/>
                  </a:cubicBezTo>
                  <a:cubicBezTo>
                    <a:pt x="6181" y="179589"/>
                    <a:pt x="12648" y="180612"/>
                    <a:pt x="15317" y="181088"/>
                  </a:cubicBezTo>
                  <a:cubicBezTo>
                    <a:pt x="65877" y="190094"/>
                    <a:pt x="115831" y="202652"/>
                    <a:pt x="164512" y="219024"/>
                  </a:cubicBezTo>
                  <a:close/>
                </a:path>
              </a:pathLst>
            </a:custGeom>
            <a:grpFill/>
            <a:ln w="1958" cap="flat">
              <a:noFill/>
              <a:prstDash val="solid"/>
              <a:miter/>
            </a:ln>
          </p:spPr>
          <p:txBody>
            <a:bodyPr/>
            <a:lstStyle/>
            <a:p>
              <a:endParaRPr lang="nl-NL"/>
            </a:p>
          </p:txBody>
        </p:sp>
        <p:sp>
          <p:nvSpPr>
            <p:cNvPr id="586" name="Vrije vorm 585">
              <a:extLst>
                <a:ext uri="{FF2B5EF4-FFF2-40B4-BE49-F238E27FC236}">
                  <a16:creationId xmlns:a16="http://schemas.microsoft.com/office/drawing/2014/main" id="{913BA1E1-4185-E5B5-8724-A35595438AE8}"/>
                </a:ext>
              </a:extLst>
            </p:cNvPr>
            <p:cNvSpPr/>
            <p:nvPr/>
          </p:nvSpPr>
          <p:spPr>
            <a:xfrm>
              <a:off x="6706824" y="3849750"/>
              <a:ext cx="6617" cy="803"/>
            </a:xfrm>
            <a:custGeom>
              <a:avLst/>
              <a:gdLst>
                <a:gd name="csX0" fmla="*/ 0 w 6617"/>
                <a:gd name="csY0" fmla="*/ 0 h 803"/>
                <a:gd name="csX1" fmla="*/ 6617 w 6617"/>
                <a:gd name="csY1" fmla="*/ 803 h 803"/>
                <a:gd name="csX2" fmla="*/ 0 w 6617"/>
                <a:gd name="csY2" fmla="*/ 0 h 803"/>
              </a:gdLst>
              <a:ahLst/>
              <a:cxnLst>
                <a:cxn ang="0">
                  <a:pos x="csX0" y="csY0"/>
                </a:cxn>
                <a:cxn ang="0">
                  <a:pos x="csX1" y="csY1"/>
                </a:cxn>
                <a:cxn ang="0">
                  <a:pos x="csX2" y="csY2"/>
                </a:cxn>
              </a:cxnLst>
              <a:rect l="l" t="t" r="r" b="b"/>
              <a:pathLst>
                <a:path w="6617" h="803">
                  <a:moveTo>
                    <a:pt x="0" y="0"/>
                  </a:moveTo>
                  <a:cubicBezTo>
                    <a:pt x="2205" y="274"/>
                    <a:pt x="4414" y="511"/>
                    <a:pt x="6617" y="803"/>
                  </a:cubicBezTo>
                  <a:cubicBezTo>
                    <a:pt x="2288" y="230"/>
                    <a:pt x="338" y="-1"/>
                    <a:pt x="0" y="0"/>
                  </a:cubicBezTo>
                  <a:close/>
                </a:path>
              </a:pathLst>
            </a:custGeom>
            <a:grpFill/>
            <a:ln w="1958" cap="flat">
              <a:noFill/>
              <a:prstDash val="solid"/>
              <a:miter/>
            </a:ln>
          </p:spPr>
          <p:txBody>
            <a:bodyPr/>
            <a:lstStyle/>
            <a:p>
              <a:endParaRPr lang="nl-NL"/>
            </a:p>
          </p:txBody>
        </p:sp>
        <p:sp>
          <p:nvSpPr>
            <p:cNvPr id="587" name="Vrije vorm 586">
              <a:extLst>
                <a:ext uri="{FF2B5EF4-FFF2-40B4-BE49-F238E27FC236}">
                  <a16:creationId xmlns:a16="http://schemas.microsoft.com/office/drawing/2014/main" id="{D5F70AB7-F477-F741-95B7-E26B067EA4EC}"/>
                </a:ext>
              </a:extLst>
            </p:cNvPr>
            <p:cNvSpPr/>
            <p:nvPr/>
          </p:nvSpPr>
          <p:spPr>
            <a:xfrm>
              <a:off x="7195397" y="4466084"/>
              <a:ext cx="3124" cy="1383"/>
            </a:xfrm>
            <a:custGeom>
              <a:avLst/>
              <a:gdLst>
                <a:gd name="csX0" fmla="*/ 3125 w 3124"/>
                <a:gd name="csY0" fmla="*/ 0 h 1383"/>
                <a:gd name="csX1" fmla="*/ 26 w 3124"/>
                <a:gd name="csY1" fmla="*/ 1286 h 1383"/>
                <a:gd name="csX2" fmla="*/ 0 w 3124"/>
                <a:gd name="csY2" fmla="*/ 1384 h 1383"/>
                <a:gd name="csX3" fmla="*/ 1714 w 3124"/>
                <a:gd name="csY3" fmla="*/ 612 h 1383"/>
                <a:gd name="csX4" fmla="*/ 3125 w 3124"/>
                <a:gd name="csY4" fmla="*/ 0 h 1383"/>
              </a:gdLst>
              <a:ahLst/>
              <a:cxnLst>
                <a:cxn ang="0">
                  <a:pos x="csX0" y="csY0"/>
                </a:cxn>
                <a:cxn ang="0">
                  <a:pos x="csX1" y="csY1"/>
                </a:cxn>
                <a:cxn ang="0">
                  <a:pos x="csX2" y="csY2"/>
                </a:cxn>
                <a:cxn ang="0">
                  <a:pos x="csX3" y="csY3"/>
                </a:cxn>
                <a:cxn ang="0">
                  <a:pos x="csX4" y="csY4"/>
                </a:cxn>
              </a:cxnLst>
              <a:rect l="l" t="t" r="r" b="b"/>
              <a:pathLst>
                <a:path w="3124" h="1383">
                  <a:moveTo>
                    <a:pt x="3125" y="0"/>
                  </a:moveTo>
                  <a:cubicBezTo>
                    <a:pt x="2092" y="428"/>
                    <a:pt x="1057" y="853"/>
                    <a:pt x="26" y="1286"/>
                  </a:cubicBezTo>
                  <a:cubicBezTo>
                    <a:pt x="18" y="1318"/>
                    <a:pt x="9" y="1351"/>
                    <a:pt x="0" y="1384"/>
                  </a:cubicBezTo>
                  <a:cubicBezTo>
                    <a:pt x="456" y="1176"/>
                    <a:pt x="1009" y="927"/>
                    <a:pt x="1714" y="612"/>
                  </a:cubicBezTo>
                  <a:cubicBezTo>
                    <a:pt x="2181" y="404"/>
                    <a:pt x="2656" y="208"/>
                    <a:pt x="3125" y="0"/>
                  </a:cubicBezTo>
                  <a:close/>
                </a:path>
              </a:pathLst>
            </a:custGeom>
            <a:grpFill/>
            <a:ln w="1958" cap="flat">
              <a:noFill/>
              <a:prstDash val="solid"/>
              <a:miter/>
            </a:ln>
          </p:spPr>
          <p:txBody>
            <a:bodyPr/>
            <a:lstStyle/>
            <a:p>
              <a:endParaRPr lang="nl-NL"/>
            </a:p>
          </p:txBody>
        </p:sp>
        <p:sp>
          <p:nvSpPr>
            <p:cNvPr id="588" name="Vrije vorm 587">
              <a:extLst>
                <a:ext uri="{FF2B5EF4-FFF2-40B4-BE49-F238E27FC236}">
                  <a16:creationId xmlns:a16="http://schemas.microsoft.com/office/drawing/2014/main" id="{3C9C80BA-3C3B-D351-92B9-867B0A7A65DB}"/>
                </a:ext>
              </a:extLst>
            </p:cNvPr>
            <p:cNvSpPr/>
            <p:nvPr/>
          </p:nvSpPr>
          <p:spPr>
            <a:xfrm>
              <a:off x="7103520" y="4367671"/>
              <a:ext cx="315734" cy="344075"/>
            </a:xfrm>
            <a:custGeom>
              <a:avLst/>
              <a:gdLst>
                <a:gd name="csX0" fmla="*/ 119688 w 315734"/>
                <a:gd name="csY0" fmla="*/ 87761 h 344075"/>
                <a:gd name="csX1" fmla="*/ 95002 w 315734"/>
                <a:gd name="csY1" fmla="*/ 98414 h 344075"/>
                <a:gd name="csX2" fmla="*/ 98706 w 315734"/>
                <a:gd name="csY2" fmla="*/ 96877 h 344075"/>
                <a:gd name="csX3" fmla="*/ 91833 w 315734"/>
                <a:gd name="csY3" fmla="*/ 99963 h 344075"/>
                <a:gd name="csX4" fmla="*/ 81203 w 315734"/>
                <a:gd name="csY4" fmla="*/ 138728 h 344075"/>
                <a:gd name="csX5" fmla="*/ 56635 w 315734"/>
                <a:gd name="csY5" fmla="*/ 210910 h 344075"/>
                <a:gd name="csX6" fmla="*/ 50521 w 315734"/>
                <a:gd name="csY6" fmla="*/ 226353 h 344075"/>
                <a:gd name="csX7" fmla="*/ 49111 w 315734"/>
                <a:gd name="csY7" fmla="*/ 229912 h 344075"/>
                <a:gd name="csX8" fmla="*/ 50521 w 315734"/>
                <a:gd name="csY8" fmla="*/ 226353 h 344075"/>
                <a:gd name="csX9" fmla="*/ 47416 w 315734"/>
                <a:gd name="csY9" fmla="*/ 233686 h 344075"/>
                <a:gd name="csX10" fmla="*/ 25475 w 315734"/>
                <a:gd name="csY10" fmla="*/ 279932 h 344075"/>
                <a:gd name="csX11" fmla="*/ 0 w 315734"/>
                <a:gd name="csY11" fmla="*/ 327797 h 344075"/>
                <a:gd name="csX12" fmla="*/ 20822 w 315734"/>
                <a:gd name="csY12" fmla="*/ 344075 h 344075"/>
                <a:gd name="csX13" fmla="*/ 203469 w 315734"/>
                <a:gd name="csY13" fmla="*/ 273143 h 344075"/>
                <a:gd name="csX14" fmla="*/ 261828 w 315734"/>
                <a:gd name="csY14" fmla="*/ 247587 h 344075"/>
                <a:gd name="csX15" fmla="*/ 315735 w 315734"/>
                <a:gd name="csY15" fmla="*/ 0 h 344075"/>
                <a:gd name="csX16" fmla="*/ 227715 w 315734"/>
                <a:gd name="csY16" fmla="*/ 39455 h 344075"/>
                <a:gd name="csX17" fmla="*/ 119688 w 315734"/>
                <a:gd name="csY17" fmla="*/ 87761 h 34407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315734" h="344075">
                  <a:moveTo>
                    <a:pt x="119688" y="87761"/>
                  </a:moveTo>
                  <a:cubicBezTo>
                    <a:pt x="111476" y="91342"/>
                    <a:pt x="103194" y="94786"/>
                    <a:pt x="95002" y="98414"/>
                  </a:cubicBezTo>
                  <a:cubicBezTo>
                    <a:pt x="96235" y="97901"/>
                    <a:pt x="97464" y="97375"/>
                    <a:pt x="98706" y="96877"/>
                  </a:cubicBezTo>
                  <a:cubicBezTo>
                    <a:pt x="107526" y="93336"/>
                    <a:pt x="96039" y="98258"/>
                    <a:pt x="91833" y="99963"/>
                  </a:cubicBezTo>
                  <a:cubicBezTo>
                    <a:pt x="88557" y="112956"/>
                    <a:pt x="85025" y="125885"/>
                    <a:pt x="81203" y="138728"/>
                  </a:cubicBezTo>
                  <a:cubicBezTo>
                    <a:pt x="73952" y="163096"/>
                    <a:pt x="65749" y="187177"/>
                    <a:pt x="56635" y="210910"/>
                  </a:cubicBezTo>
                  <a:cubicBezTo>
                    <a:pt x="54650" y="216077"/>
                    <a:pt x="52593" y="221219"/>
                    <a:pt x="50521" y="226353"/>
                  </a:cubicBezTo>
                  <a:cubicBezTo>
                    <a:pt x="51787" y="223334"/>
                    <a:pt x="52286" y="222158"/>
                    <a:pt x="49111" y="229912"/>
                  </a:cubicBezTo>
                  <a:cubicBezTo>
                    <a:pt x="49595" y="228731"/>
                    <a:pt x="50044" y="227535"/>
                    <a:pt x="50521" y="226353"/>
                  </a:cubicBezTo>
                  <a:cubicBezTo>
                    <a:pt x="49460" y="228884"/>
                    <a:pt x="47861" y="232708"/>
                    <a:pt x="47416" y="233686"/>
                  </a:cubicBezTo>
                  <a:cubicBezTo>
                    <a:pt x="40378" y="249239"/>
                    <a:pt x="33180" y="264696"/>
                    <a:pt x="25475" y="279932"/>
                  </a:cubicBezTo>
                  <a:cubicBezTo>
                    <a:pt x="16943" y="296811"/>
                    <a:pt x="8507" y="312653"/>
                    <a:pt x="0" y="327797"/>
                  </a:cubicBezTo>
                  <a:cubicBezTo>
                    <a:pt x="6938" y="333226"/>
                    <a:pt x="13880" y="338651"/>
                    <a:pt x="20822" y="344075"/>
                  </a:cubicBezTo>
                  <a:cubicBezTo>
                    <a:pt x="83448" y="323963"/>
                    <a:pt x="144562" y="298424"/>
                    <a:pt x="203469" y="273143"/>
                  </a:cubicBezTo>
                  <a:cubicBezTo>
                    <a:pt x="222986" y="264767"/>
                    <a:pt x="242429" y="256221"/>
                    <a:pt x="261828" y="247587"/>
                  </a:cubicBezTo>
                  <a:cubicBezTo>
                    <a:pt x="290090" y="167330"/>
                    <a:pt x="308576" y="83877"/>
                    <a:pt x="315735" y="0"/>
                  </a:cubicBezTo>
                  <a:cubicBezTo>
                    <a:pt x="286329" y="13024"/>
                    <a:pt x="256998" y="26208"/>
                    <a:pt x="227715" y="39455"/>
                  </a:cubicBezTo>
                  <a:cubicBezTo>
                    <a:pt x="191777" y="55714"/>
                    <a:pt x="155846" y="71995"/>
                    <a:pt x="119688" y="87761"/>
                  </a:cubicBezTo>
                  <a:close/>
                </a:path>
              </a:pathLst>
            </a:custGeom>
            <a:grpFill/>
            <a:ln w="1958" cap="flat">
              <a:noFill/>
              <a:prstDash val="solid"/>
              <a:miter/>
            </a:ln>
          </p:spPr>
          <p:txBody>
            <a:bodyPr/>
            <a:lstStyle/>
            <a:p>
              <a:endParaRPr lang="nl-NL"/>
            </a:p>
          </p:txBody>
        </p:sp>
        <p:sp>
          <p:nvSpPr>
            <p:cNvPr id="602" name="Vrije vorm 601">
              <a:extLst>
                <a:ext uri="{FF2B5EF4-FFF2-40B4-BE49-F238E27FC236}">
                  <a16:creationId xmlns:a16="http://schemas.microsoft.com/office/drawing/2014/main" id="{57C8BE65-A94C-F089-EBC8-09FEAE7EEB50}"/>
                </a:ext>
              </a:extLst>
            </p:cNvPr>
            <p:cNvSpPr/>
            <p:nvPr/>
          </p:nvSpPr>
          <p:spPr>
            <a:xfrm>
              <a:off x="7186855" y="4121529"/>
              <a:ext cx="3869" cy="9011"/>
            </a:xfrm>
            <a:custGeom>
              <a:avLst/>
              <a:gdLst>
                <a:gd name="csX0" fmla="*/ 1981 w 3869"/>
                <a:gd name="csY0" fmla="*/ 5914 h 9011"/>
                <a:gd name="csX1" fmla="*/ 1315 w 3869"/>
                <a:gd name="csY1" fmla="*/ 4050 h 9011"/>
                <a:gd name="csX2" fmla="*/ 1981 w 3869"/>
                <a:gd name="csY2" fmla="*/ 5914 h 9011"/>
              </a:gdLst>
              <a:ahLst/>
              <a:cxnLst>
                <a:cxn ang="0">
                  <a:pos x="csX0" y="csY0"/>
                </a:cxn>
                <a:cxn ang="0">
                  <a:pos x="csX1" y="csY1"/>
                </a:cxn>
                <a:cxn ang="0">
                  <a:pos x="csX2" y="csY2"/>
                </a:cxn>
              </a:cxnLst>
              <a:rect l="l" t="t" r="r" b="b"/>
              <a:pathLst>
                <a:path w="3869" h="9011">
                  <a:moveTo>
                    <a:pt x="1981" y="5914"/>
                  </a:moveTo>
                  <a:cubicBezTo>
                    <a:pt x="8348" y="17958"/>
                    <a:pt x="-3860" y="-9992"/>
                    <a:pt x="1315" y="4050"/>
                  </a:cubicBezTo>
                  <a:cubicBezTo>
                    <a:pt x="1543" y="4671"/>
                    <a:pt x="1753" y="5295"/>
                    <a:pt x="1981" y="5914"/>
                  </a:cubicBezTo>
                  <a:close/>
                </a:path>
              </a:pathLst>
            </a:custGeom>
            <a:grpFill/>
            <a:ln w="1958" cap="flat">
              <a:noFill/>
              <a:prstDash val="solid"/>
              <a:miter/>
            </a:ln>
          </p:spPr>
          <p:txBody>
            <a:bodyPr/>
            <a:lstStyle/>
            <a:p>
              <a:endParaRPr lang="nl-NL"/>
            </a:p>
          </p:txBody>
        </p:sp>
        <p:sp>
          <p:nvSpPr>
            <p:cNvPr id="603" name="Vrije vorm 602">
              <a:extLst>
                <a:ext uri="{FF2B5EF4-FFF2-40B4-BE49-F238E27FC236}">
                  <a16:creationId xmlns:a16="http://schemas.microsoft.com/office/drawing/2014/main" id="{BD8CAE19-54EF-0228-D8A4-309C429A3A2E}"/>
                </a:ext>
              </a:extLst>
            </p:cNvPr>
            <p:cNvSpPr/>
            <p:nvPr/>
          </p:nvSpPr>
          <p:spPr>
            <a:xfrm>
              <a:off x="7212488" y="4381695"/>
              <a:ext cx="132" cy="1200"/>
            </a:xfrm>
            <a:custGeom>
              <a:avLst/>
              <a:gdLst>
                <a:gd name="csX0" fmla="*/ 90 w 132"/>
                <a:gd name="csY0" fmla="*/ 344 h 1200"/>
                <a:gd name="csX1" fmla="*/ 0 w 132"/>
                <a:gd name="csY1" fmla="*/ 1200 h 1200"/>
                <a:gd name="csX2" fmla="*/ 133 w 132"/>
                <a:gd name="csY2" fmla="*/ 0 h 1200"/>
                <a:gd name="csX3" fmla="*/ 90 w 132"/>
                <a:gd name="csY3" fmla="*/ 344 h 1200"/>
              </a:gdLst>
              <a:ahLst/>
              <a:cxnLst>
                <a:cxn ang="0">
                  <a:pos x="csX0" y="csY0"/>
                </a:cxn>
                <a:cxn ang="0">
                  <a:pos x="csX1" y="csY1"/>
                </a:cxn>
                <a:cxn ang="0">
                  <a:pos x="csX2" y="csY2"/>
                </a:cxn>
                <a:cxn ang="0">
                  <a:pos x="csX3" y="csY3"/>
                </a:cxn>
              </a:cxnLst>
              <a:rect l="l" t="t" r="r" b="b"/>
              <a:pathLst>
                <a:path w="132" h="1200">
                  <a:moveTo>
                    <a:pt x="90" y="344"/>
                  </a:moveTo>
                  <a:cubicBezTo>
                    <a:pt x="59" y="629"/>
                    <a:pt x="31" y="915"/>
                    <a:pt x="0" y="1200"/>
                  </a:cubicBezTo>
                  <a:cubicBezTo>
                    <a:pt x="50" y="747"/>
                    <a:pt x="87" y="410"/>
                    <a:pt x="133" y="0"/>
                  </a:cubicBezTo>
                  <a:cubicBezTo>
                    <a:pt x="118" y="120"/>
                    <a:pt x="105" y="227"/>
                    <a:pt x="90" y="344"/>
                  </a:cubicBezTo>
                  <a:close/>
                </a:path>
              </a:pathLst>
            </a:custGeom>
            <a:grpFill/>
            <a:ln w="1958" cap="flat">
              <a:noFill/>
              <a:prstDash val="solid"/>
              <a:miter/>
            </a:ln>
          </p:spPr>
          <p:txBody>
            <a:bodyPr/>
            <a:lstStyle/>
            <a:p>
              <a:endParaRPr lang="nl-NL"/>
            </a:p>
          </p:txBody>
        </p:sp>
        <p:sp>
          <p:nvSpPr>
            <p:cNvPr id="604" name="Vrije vorm 603">
              <a:extLst>
                <a:ext uri="{FF2B5EF4-FFF2-40B4-BE49-F238E27FC236}">
                  <a16:creationId xmlns:a16="http://schemas.microsoft.com/office/drawing/2014/main" id="{35D618DB-E596-F605-4FEB-B88EB3758273}"/>
                </a:ext>
              </a:extLst>
            </p:cNvPr>
            <p:cNvSpPr/>
            <p:nvPr/>
          </p:nvSpPr>
          <p:spPr>
            <a:xfrm>
              <a:off x="7078406" y="3991994"/>
              <a:ext cx="1974" cy="1547"/>
            </a:xfrm>
            <a:custGeom>
              <a:avLst/>
              <a:gdLst>
                <a:gd name="csX0" fmla="*/ 1975 w 1974"/>
                <a:gd name="csY0" fmla="*/ 1547 h 1547"/>
                <a:gd name="csX1" fmla="*/ 0 w 1974"/>
                <a:gd name="csY1" fmla="*/ 0 h 1547"/>
                <a:gd name="csX2" fmla="*/ 942 w 1974"/>
                <a:gd name="csY2" fmla="*/ 802 h 1547"/>
                <a:gd name="csX3" fmla="*/ 1975 w 1974"/>
                <a:gd name="csY3" fmla="*/ 1547 h 1547"/>
              </a:gdLst>
              <a:ahLst/>
              <a:cxnLst>
                <a:cxn ang="0">
                  <a:pos x="csX0" y="csY0"/>
                </a:cxn>
                <a:cxn ang="0">
                  <a:pos x="csX1" y="csY1"/>
                </a:cxn>
                <a:cxn ang="0">
                  <a:pos x="csX2" y="csY2"/>
                </a:cxn>
                <a:cxn ang="0">
                  <a:pos x="csX3" y="csY3"/>
                </a:cxn>
              </a:cxnLst>
              <a:rect l="l" t="t" r="r" b="b"/>
              <a:pathLst>
                <a:path w="1974" h="1547">
                  <a:moveTo>
                    <a:pt x="1975" y="1547"/>
                  </a:moveTo>
                  <a:cubicBezTo>
                    <a:pt x="1473" y="1180"/>
                    <a:pt x="767" y="621"/>
                    <a:pt x="0" y="0"/>
                  </a:cubicBezTo>
                  <a:cubicBezTo>
                    <a:pt x="291" y="246"/>
                    <a:pt x="625" y="531"/>
                    <a:pt x="942" y="802"/>
                  </a:cubicBezTo>
                  <a:cubicBezTo>
                    <a:pt x="1284" y="1052"/>
                    <a:pt x="1632" y="1296"/>
                    <a:pt x="1975" y="1547"/>
                  </a:cubicBezTo>
                  <a:close/>
                </a:path>
              </a:pathLst>
            </a:custGeom>
            <a:grpFill/>
            <a:ln w="1958" cap="flat">
              <a:noFill/>
              <a:prstDash val="solid"/>
              <a:miter/>
            </a:ln>
          </p:spPr>
          <p:txBody>
            <a:bodyPr/>
            <a:lstStyle/>
            <a:p>
              <a:endParaRPr lang="nl-NL"/>
            </a:p>
          </p:txBody>
        </p:sp>
        <p:sp>
          <p:nvSpPr>
            <p:cNvPr id="605" name="Vrije vorm 604">
              <a:extLst>
                <a:ext uri="{FF2B5EF4-FFF2-40B4-BE49-F238E27FC236}">
                  <a16:creationId xmlns:a16="http://schemas.microsoft.com/office/drawing/2014/main" id="{CE460473-F7C3-A4E8-B3D9-1B5ADD1A141C}"/>
                </a:ext>
              </a:extLst>
            </p:cNvPr>
            <p:cNvSpPr/>
            <p:nvPr/>
          </p:nvSpPr>
          <p:spPr>
            <a:xfrm>
              <a:off x="7148604" y="4060812"/>
              <a:ext cx="4680" cy="5513"/>
            </a:xfrm>
            <a:custGeom>
              <a:avLst/>
              <a:gdLst>
                <a:gd name="csX0" fmla="*/ 0 w 4680"/>
                <a:gd name="csY0" fmla="*/ 0 h 5513"/>
                <a:gd name="csX1" fmla="*/ 4681 w 4680"/>
                <a:gd name="csY1" fmla="*/ 5513 h 5513"/>
                <a:gd name="csX2" fmla="*/ 0 w 4680"/>
                <a:gd name="csY2" fmla="*/ 0 h 5513"/>
              </a:gdLst>
              <a:ahLst/>
              <a:cxnLst>
                <a:cxn ang="0">
                  <a:pos x="csX0" y="csY0"/>
                </a:cxn>
                <a:cxn ang="0">
                  <a:pos x="csX1" y="csY1"/>
                </a:cxn>
                <a:cxn ang="0">
                  <a:pos x="csX2" y="csY2"/>
                </a:cxn>
              </a:cxnLst>
              <a:rect l="l" t="t" r="r" b="b"/>
              <a:pathLst>
                <a:path w="4680" h="5513">
                  <a:moveTo>
                    <a:pt x="0" y="0"/>
                  </a:moveTo>
                  <a:cubicBezTo>
                    <a:pt x="1558" y="1840"/>
                    <a:pt x="3143" y="3652"/>
                    <a:pt x="4681" y="5513"/>
                  </a:cubicBezTo>
                  <a:cubicBezTo>
                    <a:pt x="2029" y="2303"/>
                    <a:pt x="589" y="617"/>
                    <a:pt x="0" y="0"/>
                  </a:cubicBezTo>
                  <a:close/>
                </a:path>
              </a:pathLst>
            </a:custGeom>
            <a:grpFill/>
            <a:ln w="1958" cap="flat">
              <a:noFill/>
              <a:prstDash val="solid"/>
              <a:miter/>
            </a:ln>
          </p:spPr>
          <p:txBody>
            <a:bodyPr/>
            <a:lstStyle/>
            <a:p>
              <a:endParaRPr lang="nl-NL"/>
            </a:p>
          </p:txBody>
        </p:sp>
        <p:sp>
          <p:nvSpPr>
            <p:cNvPr id="606" name="Vrije vorm 605">
              <a:extLst>
                <a:ext uri="{FF2B5EF4-FFF2-40B4-BE49-F238E27FC236}">
                  <a16:creationId xmlns:a16="http://schemas.microsoft.com/office/drawing/2014/main" id="{9239FB9D-0F2B-6422-C603-5E08FD408984}"/>
                </a:ext>
              </a:extLst>
            </p:cNvPr>
            <p:cNvSpPr/>
            <p:nvPr/>
          </p:nvSpPr>
          <p:spPr>
            <a:xfrm>
              <a:off x="6946339" y="4541931"/>
              <a:ext cx="13160" cy="1494"/>
            </a:xfrm>
            <a:custGeom>
              <a:avLst/>
              <a:gdLst>
                <a:gd name="csX0" fmla="*/ 6197 w 13160"/>
                <a:gd name="csY0" fmla="*/ 856 h 1494"/>
                <a:gd name="csX1" fmla="*/ 2234 w 13160"/>
                <a:gd name="csY1" fmla="*/ 1073 h 1494"/>
                <a:gd name="csX2" fmla="*/ 6197 w 13160"/>
                <a:gd name="csY2" fmla="*/ 856 h 1494"/>
              </a:gdLst>
              <a:ahLst/>
              <a:cxnLst>
                <a:cxn ang="0">
                  <a:pos x="csX0" y="csY0"/>
                </a:cxn>
                <a:cxn ang="0">
                  <a:pos x="csX1" y="csY1"/>
                </a:cxn>
                <a:cxn ang="0">
                  <a:pos x="csX2" y="csY2"/>
                </a:cxn>
              </a:cxnLst>
              <a:rect l="l" t="t" r="r" b="b"/>
              <a:pathLst>
                <a:path w="13160" h="1494">
                  <a:moveTo>
                    <a:pt x="6197" y="856"/>
                  </a:moveTo>
                  <a:cubicBezTo>
                    <a:pt x="19919" y="-738"/>
                    <a:pt x="10520" y="227"/>
                    <a:pt x="2234" y="1073"/>
                  </a:cubicBezTo>
                  <a:cubicBezTo>
                    <a:pt x="-1106" y="1604"/>
                    <a:pt x="-1385" y="1738"/>
                    <a:pt x="6197" y="856"/>
                  </a:cubicBezTo>
                  <a:close/>
                </a:path>
              </a:pathLst>
            </a:custGeom>
            <a:grpFill/>
            <a:ln w="1958" cap="flat">
              <a:noFill/>
              <a:prstDash val="solid"/>
              <a:miter/>
            </a:ln>
          </p:spPr>
          <p:txBody>
            <a:bodyPr/>
            <a:lstStyle/>
            <a:p>
              <a:endParaRPr lang="nl-NL"/>
            </a:p>
          </p:txBody>
        </p:sp>
      </p:grpSp>
      <p:sp>
        <p:nvSpPr>
          <p:cNvPr id="607" name="Vrije vorm 606">
            <a:extLst>
              <a:ext uri="{FF2B5EF4-FFF2-40B4-BE49-F238E27FC236}">
                <a16:creationId xmlns:a16="http://schemas.microsoft.com/office/drawing/2014/main" id="{EAFA8A9D-67A3-04E6-18F3-F98F213490C5}"/>
              </a:ext>
            </a:extLst>
          </p:cNvPr>
          <p:cNvSpPr/>
          <p:nvPr/>
        </p:nvSpPr>
        <p:spPr>
          <a:xfrm>
            <a:off x="6449985" y="3637791"/>
            <a:ext cx="230828" cy="215211"/>
          </a:xfrm>
          <a:custGeom>
            <a:avLst/>
            <a:gdLst>
              <a:gd name="csX0" fmla="*/ 230828 w 230828"/>
              <a:gd name="csY0" fmla="*/ 4210 h 215211"/>
              <a:gd name="csX1" fmla="*/ 143273 w 230828"/>
              <a:gd name="csY1" fmla="*/ 0 h 215211"/>
              <a:gd name="csX2" fmla="*/ 45413 w 230828"/>
              <a:gd name="csY2" fmla="*/ 5256 h 215211"/>
              <a:gd name="csX3" fmla="*/ 38163 w 230828"/>
              <a:gd name="csY3" fmla="*/ 97511 h 215211"/>
              <a:gd name="csX4" fmla="*/ 0 w 230828"/>
              <a:gd name="csY4" fmla="*/ 215211 h 215211"/>
              <a:gd name="csX5" fmla="*/ 107098 w 230828"/>
              <a:gd name="csY5" fmla="*/ 204514 h 215211"/>
              <a:gd name="csX6" fmla="*/ 193766 w 230828"/>
              <a:gd name="csY6" fmla="*/ 206153 h 215211"/>
              <a:gd name="csX7" fmla="*/ 212178 w 230828"/>
              <a:gd name="csY7" fmla="*/ 92172 h 215211"/>
              <a:gd name="csX8" fmla="*/ 230828 w 230828"/>
              <a:gd name="csY8" fmla="*/ 4210 h 21521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230828" h="215211">
                <a:moveTo>
                  <a:pt x="230828" y="4210"/>
                </a:moveTo>
                <a:cubicBezTo>
                  <a:pt x="230828" y="4210"/>
                  <a:pt x="201842" y="0"/>
                  <a:pt x="143273" y="0"/>
                </a:cubicBezTo>
                <a:cubicBezTo>
                  <a:pt x="84704" y="0"/>
                  <a:pt x="45413" y="5256"/>
                  <a:pt x="45413" y="5256"/>
                </a:cubicBezTo>
                <a:cubicBezTo>
                  <a:pt x="45413" y="5256"/>
                  <a:pt x="48844" y="34257"/>
                  <a:pt x="38163" y="97511"/>
                </a:cubicBezTo>
                <a:cubicBezTo>
                  <a:pt x="27484" y="160764"/>
                  <a:pt x="0" y="215211"/>
                  <a:pt x="0" y="215211"/>
                </a:cubicBezTo>
                <a:cubicBezTo>
                  <a:pt x="0" y="215211"/>
                  <a:pt x="65755" y="208314"/>
                  <a:pt x="107098" y="204514"/>
                </a:cubicBezTo>
                <a:cubicBezTo>
                  <a:pt x="148441" y="200713"/>
                  <a:pt x="193766" y="206153"/>
                  <a:pt x="193766" y="206153"/>
                </a:cubicBezTo>
                <a:lnTo>
                  <a:pt x="212178" y="92172"/>
                </a:lnTo>
                <a:lnTo>
                  <a:pt x="230828" y="4210"/>
                </a:lnTo>
                <a:close/>
              </a:path>
            </a:pathLst>
          </a:custGeom>
          <a:solidFill>
            <a:schemeClr val="accent4"/>
          </a:solidFill>
          <a:ln w="1958" cap="flat">
            <a:noFill/>
            <a:prstDash val="solid"/>
            <a:miter/>
          </a:ln>
        </p:spPr>
        <p:txBody>
          <a:bodyPr/>
          <a:lstStyle/>
          <a:p>
            <a:endParaRPr lang="nl-NL"/>
          </a:p>
        </p:txBody>
      </p:sp>
      <p:sp>
        <p:nvSpPr>
          <p:cNvPr id="608" name="Vrije vorm 607">
            <a:extLst>
              <a:ext uri="{FF2B5EF4-FFF2-40B4-BE49-F238E27FC236}">
                <a16:creationId xmlns:a16="http://schemas.microsoft.com/office/drawing/2014/main" id="{7A538198-9ACD-A393-9C64-BF6A362286A2}"/>
              </a:ext>
            </a:extLst>
          </p:cNvPr>
          <p:cNvSpPr/>
          <p:nvPr/>
        </p:nvSpPr>
        <p:spPr>
          <a:xfrm>
            <a:off x="6253677" y="4028665"/>
            <a:ext cx="197293" cy="237169"/>
          </a:xfrm>
          <a:custGeom>
            <a:avLst/>
            <a:gdLst>
              <a:gd name="csX0" fmla="*/ 32676 w 197293"/>
              <a:gd name="csY0" fmla="*/ 32610 h 237169"/>
              <a:gd name="csX1" fmla="*/ 0 w 197293"/>
              <a:gd name="csY1" fmla="*/ 84899 h 237169"/>
              <a:gd name="csX2" fmla="*/ 11591 w 197293"/>
              <a:gd name="csY2" fmla="*/ 152297 h 237169"/>
              <a:gd name="csX3" fmla="*/ 37345 w 197293"/>
              <a:gd name="csY3" fmla="*/ 237169 h 237169"/>
              <a:gd name="csX4" fmla="*/ 97321 w 197293"/>
              <a:gd name="csY4" fmla="*/ 232303 h 237169"/>
              <a:gd name="csX5" fmla="*/ 157297 w 197293"/>
              <a:gd name="csY5" fmla="*/ 222310 h 237169"/>
              <a:gd name="csX6" fmla="*/ 175779 w 197293"/>
              <a:gd name="csY6" fmla="*/ 188070 h 237169"/>
              <a:gd name="csX7" fmla="*/ 197294 w 197293"/>
              <a:gd name="csY7" fmla="*/ 153830 h 237169"/>
              <a:gd name="csX8" fmla="*/ 185620 w 197293"/>
              <a:gd name="csY8" fmla="*/ 72148 h 237169"/>
              <a:gd name="csX9" fmla="*/ 180344 w 197293"/>
              <a:gd name="csY9" fmla="*/ 0 h 237169"/>
              <a:gd name="csX10" fmla="*/ 114100 w 197293"/>
              <a:gd name="csY10" fmla="*/ 20955 h 237169"/>
              <a:gd name="csX11" fmla="*/ 71440 w 197293"/>
              <a:gd name="csY11" fmla="*/ 30698 h 237169"/>
              <a:gd name="csX12" fmla="*/ 32676 w 197293"/>
              <a:gd name="csY12" fmla="*/ 32610 h 23716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197293" h="237169">
                <a:moveTo>
                  <a:pt x="32676" y="32610"/>
                </a:moveTo>
                <a:lnTo>
                  <a:pt x="0" y="84899"/>
                </a:lnTo>
                <a:cubicBezTo>
                  <a:pt x="0" y="84899"/>
                  <a:pt x="2717" y="114543"/>
                  <a:pt x="11591" y="152297"/>
                </a:cubicBezTo>
                <a:cubicBezTo>
                  <a:pt x="20465" y="190052"/>
                  <a:pt x="37345" y="237169"/>
                  <a:pt x="37345" y="237169"/>
                </a:cubicBezTo>
                <a:cubicBezTo>
                  <a:pt x="37345" y="237169"/>
                  <a:pt x="62422" y="236328"/>
                  <a:pt x="97321" y="232303"/>
                </a:cubicBezTo>
                <a:cubicBezTo>
                  <a:pt x="132220" y="228278"/>
                  <a:pt x="157297" y="222310"/>
                  <a:pt x="157297" y="222310"/>
                </a:cubicBezTo>
                <a:lnTo>
                  <a:pt x="175779" y="188070"/>
                </a:lnTo>
                <a:lnTo>
                  <a:pt x="197294" y="153830"/>
                </a:lnTo>
                <a:lnTo>
                  <a:pt x="185620" y="72148"/>
                </a:lnTo>
                <a:lnTo>
                  <a:pt x="180344" y="0"/>
                </a:lnTo>
                <a:lnTo>
                  <a:pt x="114100" y="20955"/>
                </a:lnTo>
                <a:lnTo>
                  <a:pt x="71440" y="30698"/>
                </a:lnTo>
                <a:lnTo>
                  <a:pt x="32676" y="32610"/>
                </a:lnTo>
                <a:close/>
              </a:path>
            </a:pathLst>
          </a:custGeom>
          <a:solidFill>
            <a:schemeClr val="accent4"/>
          </a:solidFill>
          <a:ln w="1958" cap="flat">
            <a:noFill/>
            <a:prstDash val="solid"/>
            <a:miter/>
          </a:ln>
        </p:spPr>
        <p:txBody>
          <a:bodyPr/>
          <a:lstStyle/>
          <a:p>
            <a:endParaRPr lang="nl-NL"/>
          </a:p>
        </p:txBody>
      </p:sp>
      <p:sp>
        <p:nvSpPr>
          <p:cNvPr id="609" name="Vrije vorm 608">
            <a:extLst>
              <a:ext uri="{FF2B5EF4-FFF2-40B4-BE49-F238E27FC236}">
                <a16:creationId xmlns:a16="http://schemas.microsoft.com/office/drawing/2014/main" id="{F4B15FF7-035C-ABF5-CEAB-8B372605040C}"/>
              </a:ext>
            </a:extLst>
          </p:cNvPr>
          <p:cNvSpPr/>
          <p:nvPr/>
        </p:nvSpPr>
        <p:spPr>
          <a:xfrm>
            <a:off x="6450970" y="4153166"/>
            <a:ext cx="42452" cy="83637"/>
          </a:xfrm>
          <a:custGeom>
            <a:avLst/>
            <a:gdLst>
              <a:gd name="csX0" fmla="*/ 11666 w 42452"/>
              <a:gd name="csY0" fmla="*/ 83637 h 83637"/>
              <a:gd name="csX1" fmla="*/ 42452 w 42452"/>
              <a:gd name="csY1" fmla="*/ 73019 h 83637"/>
              <a:gd name="csX2" fmla="*/ 29329 w 42452"/>
              <a:gd name="csY2" fmla="*/ 31733 h 83637"/>
              <a:gd name="csX3" fmla="*/ 20527 w 42452"/>
              <a:gd name="csY3" fmla="*/ 0 h 83637"/>
              <a:gd name="csX4" fmla="*/ 10074 w 42452"/>
              <a:gd name="csY4" fmla="*/ 14617 h 83637"/>
              <a:gd name="csX5" fmla="*/ 0 w 42452"/>
              <a:gd name="csY5" fmla="*/ 29329 h 83637"/>
              <a:gd name="csX6" fmla="*/ 4693 w 42452"/>
              <a:gd name="csY6" fmla="*/ 54460 h 83637"/>
              <a:gd name="csX7" fmla="*/ 11666 w 42452"/>
              <a:gd name="csY7" fmla="*/ 83637 h 8363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2452" h="83637">
                <a:moveTo>
                  <a:pt x="11666" y="83637"/>
                </a:moveTo>
                <a:lnTo>
                  <a:pt x="42452" y="73019"/>
                </a:lnTo>
                <a:lnTo>
                  <a:pt x="29329" y="31733"/>
                </a:lnTo>
                <a:lnTo>
                  <a:pt x="20527" y="0"/>
                </a:lnTo>
                <a:lnTo>
                  <a:pt x="10074" y="14617"/>
                </a:lnTo>
                <a:lnTo>
                  <a:pt x="0" y="29329"/>
                </a:lnTo>
                <a:lnTo>
                  <a:pt x="4693" y="54460"/>
                </a:lnTo>
                <a:lnTo>
                  <a:pt x="11666" y="83637"/>
                </a:lnTo>
                <a:close/>
              </a:path>
            </a:pathLst>
          </a:custGeom>
          <a:solidFill>
            <a:schemeClr val="accent4"/>
          </a:solidFill>
          <a:ln w="1958" cap="flat">
            <a:noFill/>
            <a:prstDash val="solid"/>
            <a:miter/>
          </a:ln>
        </p:spPr>
        <p:txBody>
          <a:bodyPr/>
          <a:lstStyle/>
          <a:p>
            <a:endParaRPr lang="nl-NL"/>
          </a:p>
        </p:txBody>
      </p:sp>
      <p:sp>
        <p:nvSpPr>
          <p:cNvPr id="610" name="Vrije vorm 609">
            <a:extLst>
              <a:ext uri="{FF2B5EF4-FFF2-40B4-BE49-F238E27FC236}">
                <a16:creationId xmlns:a16="http://schemas.microsoft.com/office/drawing/2014/main" id="{340D6355-273D-19A9-A7FA-2F66F731255B}"/>
              </a:ext>
            </a:extLst>
          </p:cNvPr>
          <p:cNvSpPr/>
          <p:nvPr/>
        </p:nvSpPr>
        <p:spPr>
          <a:xfrm>
            <a:off x="6446181" y="3919179"/>
            <a:ext cx="192678" cy="233987"/>
          </a:xfrm>
          <a:custGeom>
            <a:avLst/>
            <a:gdLst>
              <a:gd name="csX0" fmla="*/ 25316 w 192678"/>
              <a:gd name="csY0" fmla="*/ 233987 h 233987"/>
              <a:gd name="csX1" fmla="*/ 11439 w 192678"/>
              <a:gd name="csY1" fmla="*/ 173485 h 233987"/>
              <a:gd name="csX2" fmla="*/ 0 w 192678"/>
              <a:gd name="csY2" fmla="*/ 104340 h 233987"/>
              <a:gd name="csX3" fmla="*/ 102497 w 192678"/>
              <a:gd name="csY3" fmla="*/ 54715 h 233987"/>
              <a:gd name="csX4" fmla="*/ 192678 w 192678"/>
              <a:gd name="csY4" fmla="*/ 0 h 233987"/>
              <a:gd name="csX5" fmla="*/ 192378 w 192678"/>
              <a:gd name="csY5" fmla="*/ 11824 h 233987"/>
              <a:gd name="csX6" fmla="*/ 148616 w 192678"/>
              <a:gd name="csY6" fmla="*/ 81052 h 233987"/>
              <a:gd name="csX7" fmla="*/ 25316 w 192678"/>
              <a:gd name="csY7" fmla="*/ 233987 h 23398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92678" h="233987">
                <a:moveTo>
                  <a:pt x="25316" y="233987"/>
                </a:moveTo>
                <a:lnTo>
                  <a:pt x="11439" y="173485"/>
                </a:lnTo>
                <a:lnTo>
                  <a:pt x="0" y="104340"/>
                </a:lnTo>
                <a:lnTo>
                  <a:pt x="102497" y="54715"/>
                </a:lnTo>
                <a:lnTo>
                  <a:pt x="192678" y="0"/>
                </a:lnTo>
                <a:lnTo>
                  <a:pt x="192378" y="11824"/>
                </a:lnTo>
                <a:cubicBezTo>
                  <a:pt x="192378" y="11824"/>
                  <a:pt x="192574" y="17086"/>
                  <a:pt x="148616" y="81052"/>
                </a:cubicBezTo>
                <a:cubicBezTo>
                  <a:pt x="104657" y="145019"/>
                  <a:pt x="25316" y="233987"/>
                  <a:pt x="25316" y="233987"/>
                </a:cubicBezTo>
                <a:close/>
              </a:path>
            </a:pathLst>
          </a:custGeom>
          <a:solidFill>
            <a:schemeClr val="accent4"/>
          </a:solidFill>
          <a:ln w="1958" cap="flat">
            <a:noFill/>
            <a:prstDash val="solid"/>
            <a:miter/>
          </a:ln>
        </p:spPr>
        <p:txBody>
          <a:bodyPr/>
          <a:lstStyle/>
          <a:p>
            <a:endParaRPr lang="nl-NL"/>
          </a:p>
        </p:txBody>
      </p:sp>
      <p:sp>
        <p:nvSpPr>
          <p:cNvPr id="611" name="Vrije vorm 610">
            <a:extLst>
              <a:ext uri="{FF2B5EF4-FFF2-40B4-BE49-F238E27FC236}">
                <a16:creationId xmlns:a16="http://schemas.microsoft.com/office/drawing/2014/main" id="{1597E280-E52E-B63F-8BF6-80E756FA7885}"/>
              </a:ext>
            </a:extLst>
          </p:cNvPr>
          <p:cNvSpPr/>
          <p:nvPr/>
        </p:nvSpPr>
        <p:spPr>
          <a:xfrm>
            <a:off x="6230076" y="3855233"/>
            <a:ext cx="204968" cy="206042"/>
          </a:xfrm>
          <a:custGeom>
            <a:avLst/>
            <a:gdLst>
              <a:gd name="csX0" fmla="*/ 56277 w 204968"/>
              <a:gd name="csY0" fmla="*/ 206043 h 206042"/>
              <a:gd name="csX1" fmla="*/ 15293 w 204968"/>
              <a:gd name="csY1" fmla="*/ 205371 h 206042"/>
              <a:gd name="csX2" fmla="*/ 4385 w 204968"/>
              <a:gd name="csY2" fmla="*/ 111664 h 206042"/>
              <a:gd name="csX3" fmla="*/ 0 w 204968"/>
              <a:gd name="csY3" fmla="*/ 45217 h 206042"/>
              <a:gd name="csX4" fmla="*/ 70008 w 204968"/>
              <a:gd name="csY4" fmla="*/ 25464 h 206042"/>
              <a:gd name="csX5" fmla="*/ 180897 w 204968"/>
              <a:gd name="csY5" fmla="*/ 3636 h 206042"/>
              <a:gd name="csX6" fmla="*/ 204694 w 204968"/>
              <a:gd name="csY6" fmla="*/ 0 h 206042"/>
              <a:gd name="csX7" fmla="*/ 204969 w 204968"/>
              <a:gd name="csY7" fmla="*/ 17467 h 206042"/>
              <a:gd name="csX8" fmla="*/ 126335 w 204968"/>
              <a:gd name="csY8" fmla="*/ 115319 h 206042"/>
              <a:gd name="csX9" fmla="*/ 56277 w 204968"/>
              <a:gd name="csY9" fmla="*/ 206043 h 20604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204968" h="206042">
                <a:moveTo>
                  <a:pt x="56277" y="206043"/>
                </a:moveTo>
                <a:lnTo>
                  <a:pt x="15293" y="205371"/>
                </a:lnTo>
                <a:lnTo>
                  <a:pt x="4385" y="111664"/>
                </a:lnTo>
                <a:lnTo>
                  <a:pt x="0" y="45217"/>
                </a:lnTo>
                <a:cubicBezTo>
                  <a:pt x="0" y="45217"/>
                  <a:pt x="11361" y="37008"/>
                  <a:pt x="70008" y="25464"/>
                </a:cubicBezTo>
                <a:cubicBezTo>
                  <a:pt x="128654" y="13920"/>
                  <a:pt x="180897" y="3636"/>
                  <a:pt x="180897" y="3636"/>
                </a:cubicBezTo>
                <a:lnTo>
                  <a:pt x="204694" y="0"/>
                </a:lnTo>
                <a:lnTo>
                  <a:pt x="204969" y="17467"/>
                </a:lnTo>
                <a:lnTo>
                  <a:pt x="126335" y="115319"/>
                </a:lnTo>
                <a:lnTo>
                  <a:pt x="56277" y="206043"/>
                </a:lnTo>
                <a:close/>
              </a:path>
            </a:pathLst>
          </a:custGeom>
          <a:solidFill>
            <a:schemeClr val="accent4"/>
          </a:solidFill>
          <a:ln w="1958" cap="flat">
            <a:noFill/>
            <a:prstDash val="solid"/>
            <a:miter/>
          </a:ln>
        </p:spPr>
        <p:txBody>
          <a:bodyPr/>
          <a:lstStyle/>
          <a:p>
            <a:endParaRPr lang="nl-NL"/>
          </a:p>
        </p:txBody>
      </p:sp>
      <p:sp>
        <p:nvSpPr>
          <p:cNvPr id="612" name="Vrije vorm 611">
            <a:extLst>
              <a:ext uri="{FF2B5EF4-FFF2-40B4-BE49-F238E27FC236}">
                <a16:creationId xmlns:a16="http://schemas.microsoft.com/office/drawing/2014/main" id="{518E82E2-2FBE-4468-0C4B-B54C4B1897AB}"/>
              </a:ext>
            </a:extLst>
          </p:cNvPr>
          <p:cNvSpPr/>
          <p:nvPr/>
        </p:nvSpPr>
        <p:spPr>
          <a:xfrm>
            <a:off x="7087514" y="4695468"/>
            <a:ext cx="36826" cy="27403"/>
          </a:xfrm>
          <a:custGeom>
            <a:avLst/>
            <a:gdLst>
              <a:gd name="csX0" fmla="*/ 36827 w 36826"/>
              <a:gd name="csY0" fmla="*/ 16278 h 27403"/>
              <a:gd name="csX1" fmla="*/ 0 w 36826"/>
              <a:gd name="csY1" fmla="*/ 27403 h 27403"/>
              <a:gd name="csX2" fmla="*/ 16005 w 36826"/>
              <a:gd name="csY2" fmla="*/ 0 h 27403"/>
              <a:gd name="csX3" fmla="*/ 36827 w 36826"/>
              <a:gd name="csY3" fmla="*/ 16278 h 27403"/>
            </a:gdLst>
            <a:ahLst/>
            <a:cxnLst>
              <a:cxn ang="0">
                <a:pos x="csX0" y="csY0"/>
              </a:cxn>
              <a:cxn ang="0">
                <a:pos x="csX1" y="csY1"/>
              </a:cxn>
              <a:cxn ang="0">
                <a:pos x="csX2" y="csY2"/>
              </a:cxn>
              <a:cxn ang="0">
                <a:pos x="csX3" y="csY3"/>
              </a:cxn>
            </a:cxnLst>
            <a:rect l="l" t="t" r="r" b="b"/>
            <a:pathLst>
              <a:path w="36826" h="27403">
                <a:moveTo>
                  <a:pt x="36827" y="16278"/>
                </a:moveTo>
                <a:lnTo>
                  <a:pt x="0" y="27403"/>
                </a:lnTo>
                <a:lnTo>
                  <a:pt x="16005" y="0"/>
                </a:lnTo>
                <a:lnTo>
                  <a:pt x="36827" y="16278"/>
                </a:lnTo>
                <a:close/>
              </a:path>
            </a:pathLst>
          </a:custGeom>
          <a:solidFill>
            <a:schemeClr val="accent2"/>
          </a:solidFill>
          <a:ln w="1958" cap="flat">
            <a:noFill/>
            <a:prstDash val="solid"/>
            <a:miter/>
          </a:ln>
        </p:spPr>
        <p:txBody>
          <a:bodyPr/>
          <a:lstStyle/>
          <a:p>
            <a:endParaRPr lang="nl-NL"/>
          </a:p>
        </p:txBody>
      </p:sp>
      <p:grpSp>
        <p:nvGrpSpPr>
          <p:cNvPr id="613" name="Graphic 104">
            <a:extLst>
              <a:ext uri="{FF2B5EF4-FFF2-40B4-BE49-F238E27FC236}">
                <a16:creationId xmlns:a16="http://schemas.microsoft.com/office/drawing/2014/main" id="{20BD23A5-2387-9B89-0BDF-3D079E162E9D}"/>
              </a:ext>
            </a:extLst>
          </p:cNvPr>
          <p:cNvGrpSpPr/>
          <p:nvPr/>
        </p:nvGrpSpPr>
        <p:grpSpPr>
          <a:xfrm>
            <a:off x="4600608" y="4238386"/>
            <a:ext cx="1088814" cy="896282"/>
            <a:chOff x="4600608" y="4238386"/>
            <a:chExt cx="1088814" cy="896282"/>
          </a:xfrm>
        </p:grpSpPr>
        <p:sp>
          <p:nvSpPr>
            <p:cNvPr id="614" name="Vrije vorm 613">
              <a:extLst>
                <a:ext uri="{FF2B5EF4-FFF2-40B4-BE49-F238E27FC236}">
                  <a16:creationId xmlns:a16="http://schemas.microsoft.com/office/drawing/2014/main" id="{958AC1ED-DA53-F53E-DA6E-A93DC32AAD89}"/>
                </a:ext>
              </a:extLst>
            </p:cNvPr>
            <p:cNvSpPr/>
            <p:nvPr/>
          </p:nvSpPr>
          <p:spPr>
            <a:xfrm rot="-1034161">
              <a:off x="4675355" y="4363042"/>
              <a:ext cx="939320" cy="646970"/>
            </a:xfrm>
            <a:custGeom>
              <a:avLst/>
              <a:gdLst>
                <a:gd name="csX0" fmla="*/ 902765 w 939320"/>
                <a:gd name="csY0" fmla="*/ 0 h 646970"/>
                <a:gd name="csX1" fmla="*/ 939320 w 939320"/>
                <a:gd name="csY1" fmla="*/ 36560 h 646970"/>
                <a:gd name="csX2" fmla="*/ 939320 w 939320"/>
                <a:gd name="csY2" fmla="*/ 610411 h 646970"/>
                <a:gd name="csX3" fmla="*/ 902765 w 939320"/>
                <a:gd name="csY3" fmla="*/ 646971 h 646970"/>
                <a:gd name="csX4" fmla="*/ 36555 w 939320"/>
                <a:gd name="csY4" fmla="*/ 646971 h 646970"/>
                <a:gd name="csX5" fmla="*/ 0 w 939320"/>
                <a:gd name="csY5" fmla="*/ 610411 h 646970"/>
                <a:gd name="csX6" fmla="*/ 0 w 939320"/>
                <a:gd name="csY6" fmla="*/ 36560 h 646970"/>
                <a:gd name="csX7" fmla="*/ 36555 w 939320"/>
                <a:gd name="csY7" fmla="*/ 0 h 64697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939320" h="646970">
                  <a:moveTo>
                    <a:pt x="902765" y="0"/>
                  </a:moveTo>
                  <a:cubicBezTo>
                    <a:pt x="922954" y="0"/>
                    <a:pt x="939320" y="16368"/>
                    <a:pt x="939320" y="36560"/>
                  </a:cubicBezTo>
                  <a:lnTo>
                    <a:pt x="939320" y="610411"/>
                  </a:lnTo>
                  <a:cubicBezTo>
                    <a:pt x="939320" y="630603"/>
                    <a:pt x="922954" y="646971"/>
                    <a:pt x="902765" y="646971"/>
                  </a:cubicBezTo>
                  <a:lnTo>
                    <a:pt x="36555" y="646971"/>
                  </a:lnTo>
                  <a:cubicBezTo>
                    <a:pt x="16366" y="646971"/>
                    <a:pt x="0" y="630603"/>
                    <a:pt x="0" y="610411"/>
                  </a:cubicBezTo>
                  <a:lnTo>
                    <a:pt x="0" y="36560"/>
                  </a:lnTo>
                  <a:cubicBezTo>
                    <a:pt x="0" y="16368"/>
                    <a:pt x="16366" y="0"/>
                    <a:pt x="36555" y="0"/>
                  </a:cubicBezTo>
                  <a:close/>
                </a:path>
              </a:pathLst>
            </a:custGeom>
            <a:solidFill>
              <a:srgbClr val="86C2EB"/>
            </a:solidFill>
            <a:ln w="1958" cap="flat">
              <a:noFill/>
              <a:prstDash val="solid"/>
              <a:miter/>
            </a:ln>
          </p:spPr>
          <p:txBody>
            <a:bodyPr/>
            <a:lstStyle/>
            <a:p>
              <a:endParaRPr lang="nl-NL"/>
            </a:p>
          </p:txBody>
        </p:sp>
        <p:sp>
          <p:nvSpPr>
            <p:cNvPr id="615" name="Vrije vorm 614">
              <a:extLst>
                <a:ext uri="{FF2B5EF4-FFF2-40B4-BE49-F238E27FC236}">
                  <a16:creationId xmlns:a16="http://schemas.microsoft.com/office/drawing/2014/main" id="{90B7818B-0A54-9A8F-E803-FE514418C210}"/>
                </a:ext>
              </a:extLst>
            </p:cNvPr>
            <p:cNvSpPr/>
            <p:nvPr/>
          </p:nvSpPr>
          <p:spPr>
            <a:xfrm>
              <a:off x="4749828" y="4576544"/>
              <a:ext cx="222025" cy="451396"/>
            </a:xfrm>
            <a:custGeom>
              <a:avLst/>
              <a:gdLst>
                <a:gd name="csX0" fmla="*/ 1290 w 222025"/>
                <a:gd name="csY0" fmla="*/ 119899 h 451396"/>
                <a:gd name="csX1" fmla="*/ 7968 w 222025"/>
                <a:gd name="csY1" fmla="*/ 82141 h 451396"/>
                <a:gd name="csX2" fmla="*/ 85699 w 222025"/>
                <a:gd name="csY2" fmla="*/ 1291 h 451396"/>
                <a:gd name="csX3" fmla="*/ 163479 w 222025"/>
                <a:gd name="csY3" fmla="*/ 125714 h 451396"/>
                <a:gd name="csX4" fmla="*/ 186592 w 222025"/>
                <a:gd name="csY4" fmla="*/ 323606 h 451396"/>
                <a:gd name="csX5" fmla="*/ 199078 w 222025"/>
                <a:gd name="csY5" fmla="*/ 437301 h 451396"/>
                <a:gd name="csX6" fmla="*/ 88215 w 222025"/>
                <a:gd name="csY6" fmla="*/ 367801 h 451396"/>
                <a:gd name="csX7" fmla="*/ 12162 w 222025"/>
                <a:gd name="csY7" fmla="*/ 160817 h 451396"/>
                <a:gd name="csX8" fmla="*/ 1290 w 222025"/>
                <a:gd name="csY8" fmla="*/ 119899 h 4513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222025" h="451396">
                  <a:moveTo>
                    <a:pt x="1290" y="119899"/>
                  </a:moveTo>
                  <a:cubicBezTo>
                    <a:pt x="-1761" y="106923"/>
                    <a:pt x="655" y="93284"/>
                    <a:pt x="7968" y="82141"/>
                  </a:cubicBezTo>
                  <a:cubicBezTo>
                    <a:pt x="24458" y="57016"/>
                    <a:pt x="57498" y="11347"/>
                    <a:pt x="85699" y="1291"/>
                  </a:cubicBezTo>
                  <a:cubicBezTo>
                    <a:pt x="125084" y="-12752"/>
                    <a:pt x="152906" y="91628"/>
                    <a:pt x="163479" y="125714"/>
                  </a:cubicBezTo>
                  <a:cubicBezTo>
                    <a:pt x="174052" y="159800"/>
                    <a:pt x="182466" y="310304"/>
                    <a:pt x="186592" y="323606"/>
                  </a:cubicBezTo>
                  <a:cubicBezTo>
                    <a:pt x="190718" y="336908"/>
                    <a:pt x="255461" y="413427"/>
                    <a:pt x="199078" y="437301"/>
                  </a:cubicBezTo>
                  <a:cubicBezTo>
                    <a:pt x="142695" y="461175"/>
                    <a:pt x="114547" y="464441"/>
                    <a:pt x="88215" y="367801"/>
                  </a:cubicBezTo>
                  <a:cubicBezTo>
                    <a:pt x="61883" y="271162"/>
                    <a:pt x="22678" y="197655"/>
                    <a:pt x="12162" y="160817"/>
                  </a:cubicBezTo>
                  <a:cubicBezTo>
                    <a:pt x="7162" y="143299"/>
                    <a:pt x="3632" y="129859"/>
                    <a:pt x="1290" y="119899"/>
                  </a:cubicBezTo>
                  <a:close/>
                </a:path>
              </a:pathLst>
            </a:custGeom>
            <a:solidFill>
              <a:srgbClr val="FFFFFF">
                <a:alpha val="13000"/>
              </a:srgbClr>
            </a:solidFill>
            <a:ln w="1958" cap="flat">
              <a:noFill/>
              <a:prstDash val="solid"/>
              <a:miter/>
            </a:ln>
          </p:spPr>
          <p:txBody>
            <a:bodyPr/>
            <a:lstStyle/>
            <a:p>
              <a:endParaRPr lang="nl-NL"/>
            </a:p>
          </p:txBody>
        </p:sp>
        <p:sp>
          <p:nvSpPr>
            <p:cNvPr id="616" name="Vrije vorm 615">
              <a:extLst>
                <a:ext uri="{FF2B5EF4-FFF2-40B4-BE49-F238E27FC236}">
                  <a16:creationId xmlns:a16="http://schemas.microsoft.com/office/drawing/2014/main" id="{B3746622-EE3A-5195-AF6D-008B250491EC}"/>
                </a:ext>
              </a:extLst>
            </p:cNvPr>
            <p:cNvSpPr/>
            <p:nvPr/>
          </p:nvSpPr>
          <p:spPr>
            <a:xfrm>
              <a:off x="5014100" y="4332986"/>
              <a:ext cx="592437" cy="645980"/>
            </a:xfrm>
            <a:custGeom>
              <a:avLst/>
              <a:gdLst>
                <a:gd name="csX0" fmla="*/ 509865 w 592437"/>
                <a:gd name="csY0" fmla="*/ 295685 h 645980"/>
                <a:gd name="csX1" fmla="*/ 427575 w 592437"/>
                <a:gd name="csY1" fmla="*/ 0 h 645980"/>
                <a:gd name="csX2" fmla="*/ 217536 w 592437"/>
                <a:gd name="csY2" fmla="*/ 65172 h 645980"/>
                <a:gd name="csX3" fmla="*/ 287705 w 592437"/>
                <a:gd name="csY3" fmla="*/ 262349 h 645980"/>
                <a:gd name="csX4" fmla="*/ 286249 w 592437"/>
                <a:gd name="csY4" fmla="*/ 357586 h 645980"/>
                <a:gd name="csX5" fmla="*/ 82124 w 592437"/>
                <a:gd name="csY5" fmla="*/ 565595 h 645980"/>
                <a:gd name="csX6" fmla="*/ 1291 w 592437"/>
                <a:gd name="csY6" fmla="*/ 613125 h 645980"/>
                <a:gd name="csX7" fmla="*/ 83742 w 592437"/>
                <a:gd name="csY7" fmla="*/ 637429 h 645980"/>
                <a:gd name="csX8" fmla="*/ 277670 w 592437"/>
                <a:gd name="csY8" fmla="*/ 579751 h 645980"/>
                <a:gd name="csX9" fmla="*/ 440841 w 592437"/>
                <a:gd name="csY9" fmla="*/ 516650 h 645980"/>
                <a:gd name="csX10" fmla="*/ 553293 w 592437"/>
                <a:gd name="csY10" fmla="*/ 498652 h 645980"/>
                <a:gd name="csX11" fmla="*/ 588935 w 592437"/>
                <a:gd name="csY11" fmla="*/ 416027 h 645980"/>
                <a:gd name="csX12" fmla="*/ 509865 w 592437"/>
                <a:gd name="csY12" fmla="*/ 295685 h 6459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592437" h="645980">
                  <a:moveTo>
                    <a:pt x="509865" y="295685"/>
                  </a:moveTo>
                  <a:cubicBezTo>
                    <a:pt x="495886" y="268937"/>
                    <a:pt x="450701" y="92359"/>
                    <a:pt x="427575" y="0"/>
                  </a:cubicBezTo>
                  <a:lnTo>
                    <a:pt x="217536" y="65172"/>
                  </a:lnTo>
                  <a:cubicBezTo>
                    <a:pt x="242357" y="130998"/>
                    <a:pt x="280800" y="234533"/>
                    <a:pt x="287705" y="262349"/>
                  </a:cubicBezTo>
                  <a:cubicBezTo>
                    <a:pt x="298053" y="304036"/>
                    <a:pt x="305111" y="326790"/>
                    <a:pt x="286249" y="357586"/>
                  </a:cubicBezTo>
                  <a:cubicBezTo>
                    <a:pt x="199281" y="426975"/>
                    <a:pt x="103571" y="551457"/>
                    <a:pt x="82124" y="565595"/>
                  </a:cubicBezTo>
                  <a:cubicBezTo>
                    <a:pt x="60678" y="579732"/>
                    <a:pt x="-10407" y="579274"/>
                    <a:pt x="1291" y="613125"/>
                  </a:cubicBezTo>
                  <a:cubicBezTo>
                    <a:pt x="11672" y="643162"/>
                    <a:pt x="32608" y="655790"/>
                    <a:pt x="83742" y="637429"/>
                  </a:cubicBezTo>
                  <a:cubicBezTo>
                    <a:pt x="110129" y="639219"/>
                    <a:pt x="259286" y="595433"/>
                    <a:pt x="277670" y="579751"/>
                  </a:cubicBezTo>
                  <a:cubicBezTo>
                    <a:pt x="296054" y="564070"/>
                    <a:pt x="391209" y="512095"/>
                    <a:pt x="440841" y="516650"/>
                  </a:cubicBezTo>
                  <a:cubicBezTo>
                    <a:pt x="462307" y="518620"/>
                    <a:pt x="505606" y="521903"/>
                    <a:pt x="553293" y="498652"/>
                  </a:cubicBezTo>
                  <a:cubicBezTo>
                    <a:pt x="584711" y="483334"/>
                    <a:pt x="599794" y="448014"/>
                    <a:pt x="588935" y="416027"/>
                  </a:cubicBezTo>
                  <a:cubicBezTo>
                    <a:pt x="567675" y="353402"/>
                    <a:pt x="525601" y="325798"/>
                    <a:pt x="509865" y="295685"/>
                  </a:cubicBezTo>
                  <a:close/>
                </a:path>
              </a:pathLst>
            </a:custGeom>
            <a:solidFill>
              <a:srgbClr val="FFFFFF">
                <a:alpha val="13000"/>
              </a:srgbClr>
            </a:solidFill>
            <a:ln w="1958" cap="flat">
              <a:noFill/>
              <a:prstDash val="solid"/>
              <a:miter/>
            </a:ln>
          </p:spPr>
          <p:txBody>
            <a:bodyPr/>
            <a:lstStyle/>
            <a:p>
              <a:endParaRPr lang="nl-NL"/>
            </a:p>
          </p:txBody>
        </p:sp>
        <p:grpSp>
          <p:nvGrpSpPr>
            <p:cNvPr id="617" name="Graphic 104">
              <a:extLst>
                <a:ext uri="{FF2B5EF4-FFF2-40B4-BE49-F238E27FC236}">
                  <a16:creationId xmlns:a16="http://schemas.microsoft.com/office/drawing/2014/main" id="{1D60C4E9-91EE-E619-0F5F-484BAF63F17B}"/>
                </a:ext>
              </a:extLst>
            </p:cNvPr>
            <p:cNvGrpSpPr/>
            <p:nvPr/>
          </p:nvGrpSpPr>
          <p:grpSpPr>
            <a:xfrm>
              <a:off x="4763121" y="4589949"/>
              <a:ext cx="186193" cy="426006"/>
              <a:chOff x="4763121" y="4589949"/>
              <a:chExt cx="186193" cy="426006"/>
            </a:xfrm>
            <a:solidFill>
              <a:srgbClr val="FFFFFF"/>
            </a:solidFill>
          </p:grpSpPr>
          <p:sp>
            <p:nvSpPr>
              <p:cNvPr id="618" name="Vrije vorm 617">
                <a:extLst>
                  <a:ext uri="{FF2B5EF4-FFF2-40B4-BE49-F238E27FC236}">
                    <a16:creationId xmlns:a16="http://schemas.microsoft.com/office/drawing/2014/main" id="{46E6759E-BAA5-6AD3-A9F8-0E25E6C3A3A7}"/>
                  </a:ext>
                </a:extLst>
              </p:cNvPr>
              <p:cNvSpPr/>
              <p:nvPr/>
            </p:nvSpPr>
            <p:spPr>
              <a:xfrm>
                <a:off x="4772812" y="4709804"/>
                <a:ext cx="18585" cy="40295"/>
              </a:xfrm>
              <a:custGeom>
                <a:avLst/>
                <a:gdLst>
                  <a:gd name="csX0" fmla="*/ 14394 w 18585"/>
                  <a:gd name="csY0" fmla="*/ 40198 h 40295"/>
                  <a:gd name="csX1" fmla="*/ 8427 w 18585"/>
                  <a:gd name="csY1" fmla="*/ 36621 h 40295"/>
                  <a:gd name="csX2" fmla="*/ 471 w 18585"/>
                  <a:gd name="csY2" fmla="*/ 1455 h 40295"/>
                  <a:gd name="csX3" fmla="*/ 18426 w 18585"/>
                  <a:gd name="csY3" fmla="*/ 33693 h 40295"/>
                  <a:gd name="csX4" fmla="*/ 14533 w 18585"/>
                  <a:gd name="csY4" fmla="*/ 40169 h 40295"/>
                  <a:gd name="csX5" fmla="*/ 14394 w 18585"/>
                  <a:gd name="csY5" fmla="*/ 40198 h 40295"/>
                </a:gdLst>
                <a:ahLst/>
                <a:cxnLst>
                  <a:cxn ang="0">
                    <a:pos x="csX0" y="csY0"/>
                  </a:cxn>
                  <a:cxn ang="0">
                    <a:pos x="csX1" y="csY1"/>
                  </a:cxn>
                  <a:cxn ang="0">
                    <a:pos x="csX2" y="csY2"/>
                  </a:cxn>
                  <a:cxn ang="0">
                    <a:pos x="csX3" y="csY3"/>
                  </a:cxn>
                  <a:cxn ang="0">
                    <a:pos x="csX4" y="csY4"/>
                  </a:cxn>
                  <a:cxn ang="0">
                    <a:pos x="csX5" y="csY5"/>
                  </a:cxn>
                </a:cxnLst>
                <a:rect l="l" t="t" r="r" b="b"/>
                <a:pathLst>
                  <a:path w="18585" h="40295">
                    <a:moveTo>
                      <a:pt x="14394" y="40198"/>
                    </a:moveTo>
                    <a:cubicBezTo>
                      <a:pt x="11854" y="40708"/>
                      <a:pt x="9300" y="39172"/>
                      <a:pt x="8427" y="36621"/>
                    </a:cubicBezTo>
                    <a:cubicBezTo>
                      <a:pt x="5195" y="27174"/>
                      <a:pt x="-1885" y="5302"/>
                      <a:pt x="471" y="1455"/>
                    </a:cubicBezTo>
                    <a:cubicBezTo>
                      <a:pt x="3352" y="-3247"/>
                      <a:pt x="10828" y="2423"/>
                      <a:pt x="18426" y="33693"/>
                    </a:cubicBezTo>
                    <a:cubicBezTo>
                      <a:pt x="19140" y="36634"/>
                      <a:pt x="17385" y="39590"/>
                      <a:pt x="14533" y="40169"/>
                    </a:cubicBezTo>
                    <a:cubicBezTo>
                      <a:pt x="14487" y="40179"/>
                      <a:pt x="14441" y="40188"/>
                      <a:pt x="14394" y="40198"/>
                    </a:cubicBezTo>
                    <a:close/>
                  </a:path>
                </a:pathLst>
              </a:custGeom>
              <a:solidFill>
                <a:srgbClr val="FFFFFF"/>
              </a:solidFill>
              <a:ln w="1958" cap="flat">
                <a:noFill/>
                <a:prstDash val="solid"/>
                <a:miter/>
              </a:ln>
            </p:spPr>
            <p:txBody>
              <a:bodyPr/>
              <a:lstStyle/>
              <a:p>
                <a:endParaRPr lang="nl-NL"/>
              </a:p>
            </p:txBody>
          </p:sp>
          <p:grpSp>
            <p:nvGrpSpPr>
              <p:cNvPr id="619" name="Graphic 104">
                <a:extLst>
                  <a:ext uri="{FF2B5EF4-FFF2-40B4-BE49-F238E27FC236}">
                    <a16:creationId xmlns:a16="http://schemas.microsoft.com/office/drawing/2014/main" id="{2AED9E8C-9777-7B6F-F089-8EF0097E618C}"/>
                  </a:ext>
                </a:extLst>
              </p:cNvPr>
              <p:cNvGrpSpPr/>
              <p:nvPr/>
            </p:nvGrpSpPr>
            <p:grpSpPr>
              <a:xfrm>
                <a:off x="4763121" y="4589949"/>
                <a:ext cx="186193" cy="426006"/>
                <a:chOff x="4763121" y="4589949"/>
                <a:chExt cx="186193" cy="426006"/>
              </a:xfrm>
              <a:solidFill>
                <a:srgbClr val="FFFFFF"/>
              </a:solidFill>
            </p:grpSpPr>
            <p:sp>
              <p:nvSpPr>
                <p:cNvPr id="620" name="Vrije vorm 619">
                  <a:extLst>
                    <a:ext uri="{FF2B5EF4-FFF2-40B4-BE49-F238E27FC236}">
                      <a16:creationId xmlns:a16="http://schemas.microsoft.com/office/drawing/2014/main" id="{5B35ABB4-1759-B11D-7B9A-0C1F62D0E1FA}"/>
                    </a:ext>
                  </a:extLst>
                </p:cNvPr>
                <p:cNvSpPr/>
                <p:nvPr/>
              </p:nvSpPr>
              <p:spPr>
                <a:xfrm>
                  <a:off x="4854733" y="4629922"/>
                  <a:ext cx="37960" cy="54524"/>
                </a:xfrm>
                <a:custGeom>
                  <a:avLst/>
                  <a:gdLst>
                    <a:gd name="csX0" fmla="*/ 33768 w 37960"/>
                    <a:gd name="csY0" fmla="*/ 49545 h 54524"/>
                    <a:gd name="csX1" fmla="*/ 37593 w 37960"/>
                    <a:gd name="csY1" fmla="*/ 41885 h 54524"/>
                    <a:gd name="csX2" fmla="*/ 12789 w 37960"/>
                    <a:gd name="csY2" fmla="*/ 111 h 54524"/>
                    <a:gd name="csX3" fmla="*/ 9750 w 37960"/>
                    <a:gd name="csY3" fmla="*/ 51037 h 54524"/>
                    <a:gd name="csX4" fmla="*/ 16483 w 37960"/>
                    <a:gd name="csY4" fmla="*/ 54365 h 54524"/>
                    <a:gd name="csX5" fmla="*/ 33768 w 37960"/>
                    <a:gd name="csY5" fmla="*/ 49545 h 54524"/>
                  </a:gdLst>
                  <a:ahLst/>
                  <a:cxnLst>
                    <a:cxn ang="0">
                      <a:pos x="csX0" y="csY0"/>
                    </a:cxn>
                    <a:cxn ang="0">
                      <a:pos x="csX1" y="csY1"/>
                    </a:cxn>
                    <a:cxn ang="0">
                      <a:pos x="csX2" y="csY2"/>
                    </a:cxn>
                    <a:cxn ang="0">
                      <a:pos x="csX3" y="csY3"/>
                    </a:cxn>
                    <a:cxn ang="0">
                      <a:pos x="csX4" y="csY4"/>
                    </a:cxn>
                    <a:cxn ang="0">
                      <a:pos x="csX5" y="csY5"/>
                    </a:cxn>
                  </a:cxnLst>
                  <a:rect l="l" t="t" r="r" b="b"/>
                  <a:pathLst>
                    <a:path w="37960" h="54524">
                      <a:moveTo>
                        <a:pt x="33768" y="49545"/>
                      </a:moveTo>
                      <a:cubicBezTo>
                        <a:pt x="37018" y="48573"/>
                        <a:pt x="38771" y="45067"/>
                        <a:pt x="37593" y="41885"/>
                      </a:cubicBezTo>
                      <a:cubicBezTo>
                        <a:pt x="32980" y="29421"/>
                        <a:pt x="21642" y="1320"/>
                        <a:pt x="12789" y="111"/>
                      </a:cubicBezTo>
                      <a:cubicBezTo>
                        <a:pt x="1780" y="-1392"/>
                        <a:pt x="-7956" y="12163"/>
                        <a:pt x="9750" y="51037"/>
                      </a:cubicBezTo>
                      <a:cubicBezTo>
                        <a:pt x="10921" y="53610"/>
                        <a:pt x="13734" y="55020"/>
                        <a:pt x="16483" y="54365"/>
                      </a:cubicBezTo>
                      <a:cubicBezTo>
                        <a:pt x="21319" y="53211"/>
                        <a:pt x="28645" y="51078"/>
                        <a:pt x="33768" y="49545"/>
                      </a:cubicBezTo>
                      <a:close/>
                    </a:path>
                  </a:pathLst>
                </a:custGeom>
                <a:solidFill>
                  <a:srgbClr val="FFFFFF"/>
                </a:solidFill>
                <a:ln w="1958" cap="flat">
                  <a:noFill/>
                  <a:prstDash val="solid"/>
                  <a:miter/>
                </a:ln>
              </p:spPr>
              <p:txBody>
                <a:bodyPr/>
                <a:lstStyle/>
                <a:p>
                  <a:endParaRPr lang="nl-NL"/>
                </a:p>
              </p:txBody>
            </p:sp>
            <p:sp>
              <p:nvSpPr>
                <p:cNvPr id="621" name="Vrije vorm 620">
                  <a:extLst>
                    <a:ext uri="{FF2B5EF4-FFF2-40B4-BE49-F238E27FC236}">
                      <a16:creationId xmlns:a16="http://schemas.microsoft.com/office/drawing/2014/main" id="{A900BE26-A467-D60C-2278-50D9E76EB4E4}"/>
                    </a:ext>
                  </a:extLst>
                </p:cNvPr>
                <p:cNvSpPr/>
                <p:nvPr/>
              </p:nvSpPr>
              <p:spPr>
                <a:xfrm>
                  <a:off x="4870263" y="4683777"/>
                  <a:ext cx="42115" cy="98440"/>
                </a:xfrm>
                <a:custGeom>
                  <a:avLst/>
                  <a:gdLst>
                    <a:gd name="csX0" fmla="*/ 2200 w 42115"/>
                    <a:gd name="csY0" fmla="*/ 6926 h 98440"/>
                    <a:gd name="csX1" fmla="*/ 20830 w 42115"/>
                    <a:gd name="csY1" fmla="*/ 199 h 98440"/>
                    <a:gd name="csX2" fmla="*/ 25230 w 42115"/>
                    <a:gd name="csY2" fmla="*/ 2699 h 98440"/>
                    <a:gd name="csX3" fmla="*/ 42054 w 42115"/>
                    <a:gd name="csY3" fmla="*/ 89562 h 98440"/>
                    <a:gd name="csX4" fmla="*/ 39771 w 42115"/>
                    <a:gd name="csY4" fmla="*/ 93376 h 98440"/>
                    <a:gd name="csX5" fmla="*/ 23935 w 42115"/>
                    <a:gd name="csY5" fmla="*/ 98290 h 98440"/>
                    <a:gd name="csX6" fmla="*/ 19703 w 42115"/>
                    <a:gd name="csY6" fmla="*/ 95858 h 98440"/>
                    <a:gd name="csX7" fmla="*/ 86 w 42115"/>
                    <a:gd name="csY7" fmla="*/ 10807 h 98440"/>
                    <a:gd name="csX8" fmla="*/ 2200 w 42115"/>
                    <a:gd name="csY8" fmla="*/ 6926 h 9844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42115" h="98440">
                      <a:moveTo>
                        <a:pt x="2200" y="6926"/>
                      </a:moveTo>
                      <a:lnTo>
                        <a:pt x="20830" y="199"/>
                      </a:lnTo>
                      <a:cubicBezTo>
                        <a:pt x="22753" y="-495"/>
                        <a:pt x="24841" y="692"/>
                        <a:pt x="25230" y="2699"/>
                      </a:cubicBezTo>
                      <a:lnTo>
                        <a:pt x="42054" y="89562"/>
                      </a:lnTo>
                      <a:cubicBezTo>
                        <a:pt x="42377" y="91229"/>
                        <a:pt x="41393" y="92873"/>
                        <a:pt x="39771" y="93376"/>
                      </a:cubicBezTo>
                      <a:lnTo>
                        <a:pt x="23935" y="98290"/>
                      </a:lnTo>
                      <a:cubicBezTo>
                        <a:pt x="22086" y="98864"/>
                        <a:pt x="20138" y="97744"/>
                        <a:pt x="19703" y="95858"/>
                      </a:cubicBezTo>
                      <a:lnTo>
                        <a:pt x="86" y="10807"/>
                      </a:lnTo>
                      <a:cubicBezTo>
                        <a:pt x="-293" y="9165"/>
                        <a:pt x="615" y="7498"/>
                        <a:pt x="2200" y="6926"/>
                      </a:cubicBezTo>
                      <a:close/>
                    </a:path>
                  </a:pathLst>
                </a:custGeom>
                <a:solidFill>
                  <a:srgbClr val="FFFFFF"/>
                </a:solidFill>
                <a:ln w="1958" cap="flat">
                  <a:noFill/>
                  <a:prstDash val="solid"/>
                  <a:miter/>
                </a:ln>
              </p:spPr>
              <p:txBody>
                <a:bodyPr/>
                <a:lstStyle/>
                <a:p>
                  <a:endParaRPr lang="nl-NL"/>
                </a:p>
              </p:txBody>
            </p:sp>
            <p:sp>
              <p:nvSpPr>
                <p:cNvPr id="622" name="Vrije vorm 621">
                  <a:extLst>
                    <a:ext uri="{FF2B5EF4-FFF2-40B4-BE49-F238E27FC236}">
                      <a16:creationId xmlns:a16="http://schemas.microsoft.com/office/drawing/2014/main" id="{E848FB35-190A-5C52-B92C-6E16B480F0D9}"/>
                    </a:ext>
                  </a:extLst>
                </p:cNvPr>
                <p:cNvSpPr/>
                <p:nvPr/>
              </p:nvSpPr>
              <p:spPr>
                <a:xfrm>
                  <a:off x="4834724" y="4589949"/>
                  <a:ext cx="30675" cy="38142"/>
                </a:xfrm>
                <a:custGeom>
                  <a:avLst/>
                  <a:gdLst>
                    <a:gd name="csX0" fmla="*/ 26803 w 30675"/>
                    <a:gd name="csY0" fmla="*/ 33356 h 38142"/>
                    <a:gd name="csX1" fmla="*/ 14707 w 30675"/>
                    <a:gd name="csY1" fmla="*/ 37782 h 38142"/>
                    <a:gd name="csX2" fmla="*/ 7297 w 30675"/>
                    <a:gd name="csY2" fmla="*/ 34626 h 38142"/>
                    <a:gd name="csX3" fmla="*/ 5851 w 30675"/>
                    <a:gd name="csY3" fmla="*/ 99 h 38142"/>
                    <a:gd name="csX4" fmla="*/ 30187 w 30675"/>
                    <a:gd name="csY4" fmla="*/ 25492 h 38142"/>
                    <a:gd name="csX5" fmla="*/ 26803 w 30675"/>
                    <a:gd name="csY5" fmla="*/ 33356 h 38142"/>
                  </a:gdLst>
                  <a:ahLst/>
                  <a:cxnLst>
                    <a:cxn ang="0">
                      <a:pos x="csX0" y="csY0"/>
                    </a:cxn>
                    <a:cxn ang="0">
                      <a:pos x="csX1" y="csY1"/>
                    </a:cxn>
                    <a:cxn ang="0">
                      <a:pos x="csX2" y="csY2"/>
                    </a:cxn>
                    <a:cxn ang="0">
                      <a:pos x="csX3" y="csY3"/>
                    </a:cxn>
                    <a:cxn ang="0">
                      <a:pos x="csX4" y="csY4"/>
                    </a:cxn>
                    <a:cxn ang="0">
                      <a:pos x="csX5" y="csY5"/>
                    </a:cxn>
                  </a:cxnLst>
                  <a:rect l="l" t="t" r="r" b="b"/>
                  <a:pathLst>
                    <a:path w="30675" h="38142">
                      <a:moveTo>
                        <a:pt x="26803" y="33356"/>
                      </a:moveTo>
                      <a:lnTo>
                        <a:pt x="14707" y="37782"/>
                      </a:lnTo>
                      <a:cubicBezTo>
                        <a:pt x="11788" y="38850"/>
                        <a:pt x="8551" y="37470"/>
                        <a:pt x="7297" y="34626"/>
                      </a:cubicBezTo>
                      <a:cubicBezTo>
                        <a:pt x="2768" y="24356"/>
                        <a:pt x="-5785" y="1748"/>
                        <a:pt x="5851" y="99"/>
                      </a:cubicBezTo>
                      <a:cubicBezTo>
                        <a:pt x="16927" y="-1470"/>
                        <a:pt x="26093" y="16054"/>
                        <a:pt x="30187" y="25492"/>
                      </a:cubicBezTo>
                      <a:cubicBezTo>
                        <a:pt x="31536" y="28603"/>
                        <a:pt x="29987" y="32190"/>
                        <a:pt x="26803" y="33356"/>
                      </a:cubicBezTo>
                      <a:close/>
                    </a:path>
                  </a:pathLst>
                </a:custGeom>
                <a:solidFill>
                  <a:srgbClr val="FFFFFF"/>
                </a:solidFill>
                <a:ln w="1958" cap="flat">
                  <a:noFill/>
                  <a:prstDash val="solid"/>
                  <a:miter/>
                </a:ln>
              </p:spPr>
              <p:txBody>
                <a:bodyPr/>
                <a:lstStyle/>
                <a:p>
                  <a:endParaRPr lang="nl-NL"/>
                </a:p>
              </p:txBody>
            </p:sp>
            <p:sp>
              <p:nvSpPr>
                <p:cNvPr id="623" name="Vrije vorm 622">
                  <a:extLst>
                    <a:ext uri="{FF2B5EF4-FFF2-40B4-BE49-F238E27FC236}">
                      <a16:creationId xmlns:a16="http://schemas.microsoft.com/office/drawing/2014/main" id="{88769394-B3C5-6C6E-D852-BB6F041F6E55}"/>
                    </a:ext>
                  </a:extLst>
                </p:cNvPr>
                <p:cNvSpPr/>
                <p:nvPr/>
              </p:nvSpPr>
              <p:spPr>
                <a:xfrm>
                  <a:off x="4893495" y="4785830"/>
                  <a:ext cx="19746" cy="32618"/>
                </a:xfrm>
                <a:custGeom>
                  <a:avLst/>
                  <a:gdLst>
                    <a:gd name="csX0" fmla="*/ 70 w 19746"/>
                    <a:gd name="csY0" fmla="*/ 7316 h 32618"/>
                    <a:gd name="csX1" fmla="*/ 4752 w 19746"/>
                    <a:gd name="csY1" fmla="*/ 29961 h 32618"/>
                    <a:gd name="csX2" fmla="*/ 9000 w 19746"/>
                    <a:gd name="csY2" fmla="*/ 32468 h 32618"/>
                    <a:gd name="csX3" fmla="*/ 17403 w 19746"/>
                    <a:gd name="csY3" fmla="*/ 29860 h 32618"/>
                    <a:gd name="csX4" fmla="*/ 19743 w 19746"/>
                    <a:gd name="csY4" fmla="*/ 26518 h 32618"/>
                    <a:gd name="csX5" fmla="*/ 18614 w 19746"/>
                    <a:gd name="csY5" fmla="*/ 3171 h 32618"/>
                    <a:gd name="csX6" fmla="*/ 14400 w 19746"/>
                    <a:gd name="csY6" fmla="*/ 122 h 32618"/>
                    <a:gd name="csX7" fmla="*/ 2443 w 19746"/>
                    <a:gd name="csY7" fmla="*/ 3431 h 32618"/>
                    <a:gd name="csX8" fmla="*/ 70 w 19746"/>
                    <a:gd name="csY8" fmla="*/ 7316 h 3261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9746" h="32618">
                      <a:moveTo>
                        <a:pt x="70" y="7316"/>
                      </a:moveTo>
                      <a:lnTo>
                        <a:pt x="4752" y="29961"/>
                      </a:lnTo>
                      <a:cubicBezTo>
                        <a:pt x="5150" y="31887"/>
                        <a:pt x="7121" y="33051"/>
                        <a:pt x="9000" y="32468"/>
                      </a:cubicBezTo>
                      <a:lnTo>
                        <a:pt x="17403" y="29860"/>
                      </a:lnTo>
                      <a:cubicBezTo>
                        <a:pt x="18854" y="29410"/>
                        <a:pt x="19816" y="28035"/>
                        <a:pt x="19743" y="26518"/>
                      </a:cubicBezTo>
                      <a:lnTo>
                        <a:pt x="18614" y="3171"/>
                      </a:lnTo>
                      <a:cubicBezTo>
                        <a:pt x="18511" y="1039"/>
                        <a:pt x="16457" y="-447"/>
                        <a:pt x="14400" y="122"/>
                      </a:cubicBezTo>
                      <a:lnTo>
                        <a:pt x="2443" y="3431"/>
                      </a:lnTo>
                      <a:cubicBezTo>
                        <a:pt x="752" y="3899"/>
                        <a:pt x="-286" y="5598"/>
                        <a:pt x="70" y="7316"/>
                      </a:cubicBezTo>
                      <a:close/>
                    </a:path>
                  </a:pathLst>
                </a:custGeom>
                <a:solidFill>
                  <a:srgbClr val="FFFFFF"/>
                </a:solidFill>
                <a:ln w="1958" cap="flat">
                  <a:noFill/>
                  <a:prstDash val="solid"/>
                  <a:miter/>
                </a:ln>
              </p:spPr>
              <p:txBody>
                <a:bodyPr/>
                <a:lstStyle/>
                <a:p>
                  <a:endParaRPr lang="nl-NL"/>
                </a:p>
              </p:txBody>
            </p:sp>
            <p:sp>
              <p:nvSpPr>
                <p:cNvPr id="624" name="Vrije vorm 623">
                  <a:extLst>
                    <a:ext uri="{FF2B5EF4-FFF2-40B4-BE49-F238E27FC236}">
                      <a16:creationId xmlns:a16="http://schemas.microsoft.com/office/drawing/2014/main" id="{52B470CF-FB1A-6BA0-D368-C4AE3671EAA4}"/>
                    </a:ext>
                  </a:extLst>
                </p:cNvPr>
                <p:cNvSpPr/>
                <p:nvPr/>
              </p:nvSpPr>
              <p:spPr>
                <a:xfrm>
                  <a:off x="4828453" y="4643561"/>
                  <a:ext cx="30119" cy="53625"/>
                </a:xfrm>
                <a:custGeom>
                  <a:avLst/>
                  <a:gdLst>
                    <a:gd name="csX0" fmla="*/ 26429 w 30119"/>
                    <a:gd name="csY0" fmla="*/ 49811 h 53625"/>
                    <a:gd name="csX1" fmla="*/ 29933 w 30119"/>
                    <a:gd name="csY1" fmla="*/ 42903 h 53625"/>
                    <a:gd name="csX2" fmla="*/ 10610 w 30119"/>
                    <a:gd name="csY2" fmla="*/ 181 h 53625"/>
                    <a:gd name="csX3" fmla="*/ 9771 w 30119"/>
                    <a:gd name="csY3" fmla="*/ 50037 h 53625"/>
                    <a:gd name="csX4" fmla="*/ 16992 w 30119"/>
                    <a:gd name="csY4" fmla="*/ 53332 h 53625"/>
                    <a:gd name="csX5" fmla="*/ 26429 w 30119"/>
                    <a:gd name="csY5" fmla="*/ 49811 h 53625"/>
                  </a:gdLst>
                  <a:ahLst/>
                  <a:cxnLst>
                    <a:cxn ang="0">
                      <a:pos x="csX0" y="csY0"/>
                    </a:cxn>
                    <a:cxn ang="0">
                      <a:pos x="csX1" y="csY1"/>
                    </a:cxn>
                    <a:cxn ang="0">
                      <a:pos x="csX2" y="csY2"/>
                    </a:cxn>
                    <a:cxn ang="0">
                      <a:pos x="csX3" y="csY3"/>
                    </a:cxn>
                    <a:cxn ang="0">
                      <a:pos x="csX4" y="csY4"/>
                    </a:cxn>
                    <a:cxn ang="0">
                      <a:pos x="csX5" y="csY5"/>
                    </a:cxn>
                  </a:cxnLst>
                  <a:rect l="l" t="t" r="r" b="b"/>
                  <a:pathLst>
                    <a:path w="30119" h="53625">
                      <a:moveTo>
                        <a:pt x="26429" y="49811"/>
                      </a:moveTo>
                      <a:cubicBezTo>
                        <a:pt x="29173" y="48716"/>
                        <a:pt x="30669" y="45765"/>
                        <a:pt x="29933" y="42903"/>
                      </a:cubicBezTo>
                      <a:cubicBezTo>
                        <a:pt x="26876" y="31001"/>
                        <a:pt x="18588" y="1753"/>
                        <a:pt x="10610" y="181"/>
                      </a:cubicBezTo>
                      <a:cubicBezTo>
                        <a:pt x="944" y="-1725"/>
                        <a:pt x="-7035" y="11209"/>
                        <a:pt x="9771" y="50037"/>
                      </a:cubicBezTo>
                      <a:cubicBezTo>
                        <a:pt x="10979" y="52826"/>
                        <a:pt x="14108" y="54290"/>
                        <a:pt x="16992" y="53332"/>
                      </a:cubicBezTo>
                      <a:cubicBezTo>
                        <a:pt x="19957" y="52348"/>
                        <a:pt x="23586" y="50947"/>
                        <a:pt x="26429" y="49811"/>
                      </a:cubicBezTo>
                      <a:close/>
                    </a:path>
                  </a:pathLst>
                </a:custGeom>
                <a:solidFill>
                  <a:srgbClr val="FFFFFF"/>
                </a:solidFill>
                <a:ln w="1958" cap="flat">
                  <a:noFill/>
                  <a:prstDash val="solid"/>
                  <a:miter/>
                </a:ln>
              </p:spPr>
              <p:txBody>
                <a:bodyPr/>
                <a:lstStyle/>
                <a:p>
                  <a:endParaRPr lang="nl-NL"/>
                </a:p>
              </p:txBody>
            </p:sp>
            <p:sp>
              <p:nvSpPr>
                <p:cNvPr id="625" name="Vrije vorm 624">
                  <a:extLst>
                    <a:ext uri="{FF2B5EF4-FFF2-40B4-BE49-F238E27FC236}">
                      <a16:creationId xmlns:a16="http://schemas.microsoft.com/office/drawing/2014/main" id="{B10F5CE6-F78D-C9F5-2B10-EC254CD4A777}"/>
                    </a:ext>
                  </a:extLst>
                </p:cNvPr>
                <p:cNvSpPr/>
                <p:nvPr/>
              </p:nvSpPr>
              <p:spPr>
                <a:xfrm>
                  <a:off x="4840727" y="4697528"/>
                  <a:ext cx="47727" cy="95708"/>
                </a:xfrm>
                <a:custGeom>
                  <a:avLst/>
                  <a:gdLst>
                    <a:gd name="csX0" fmla="*/ 2267 w 47727"/>
                    <a:gd name="csY0" fmla="*/ 5982 h 95708"/>
                    <a:gd name="csX1" fmla="*/ 19482 w 47727"/>
                    <a:gd name="csY1" fmla="*/ 176 h 95708"/>
                    <a:gd name="csX2" fmla="*/ 23750 w 47727"/>
                    <a:gd name="csY2" fmla="*/ 2423 h 95708"/>
                    <a:gd name="csX3" fmla="*/ 47600 w 47727"/>
                    <a:gd name="csY3" fmla="*/ 86564 h 95708"/>
                    <a:gd name="csX4" fmla="*/ 45383 w 47727"/>
                    <a:gd name="csY4" fmla="*/ 90653 h 95708"/>
                    <a:gd name="csX5" fmla="*/ 29575 w 47727"/>
                    <a:gd name="csY5" fmla="*/ 95558 h 95708"/>
                    <a:gd name="csX6" fmla="*/ 25402 w 47727"/>
                    <a:gd name="csY6" fmla="*/ 93344 h 95708"/>
                    <a:gd name="csX7" fmla="*/ 144 w 47727"/>
                    <a:gd name="csY7" fmla="*/ 10105 h 95708"/>
                    <a:gd name="csX8" fmla="*/ 2267 w 47727"/>
                    <a:gd name="csY8" fmla="*/ 5982 h 9570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47727" h="95708">
                      <a:moveTo>
                        <a:pt x="2267" y="5982"/>
                      </a:moveTo>
                      <a:lnTo>
                        <a:pt x="19482" y="176"/>
                      </a:lnTo>
                      <a:cubicBezTo>
                        <a:pt x="21286" y="-433"/>
                        <a:pt x="23231" y="592"/>
                        <a:pt x="23750" y="2423"/>
                      </a:cubicBezTo>
                      <a:lnTo>
                        <a:pt x="47600" y="86564"/>
                      </a:lnTo>
                      <a:cubicBezTo>
                        <a:pt x="48093" y="88303"/>
                        <a:pt x="47109" y="90118"/>
                        <a:pt x="45383" y="90653"/>
                      </a:cubicBezTo>
                      <a:lnTo>
                        <a:pt x="29575" y="95558"/>
                      </a:lnTo>
                      <a:cubicBezTo>
                        <a:pt x="27811" y="96106"/>
                        <a:pt x="25938" y="95112"/>
                        <a:pt x="25402" y="93344"/>
                      </a:cubicBezTo>
                      <a:lnTo>
                        <a:pt x="144" y="10105"/>
                      </a:lnTo>
                      <a:cubicBezTo>
                        <a:pt x="-378" y="8383"/>
                        <a:pt x="562" y="6557"/>
                        <a:pt x="2267" y="5982"/>
                      </a:cubicBezTo>
                      <a:close/>
                    </a:path>
                  </a:pathLst>
                </a:custGeom>
                <a:solidFill>
                  <a:srgbClr val="FFFFFF"/>
                </a:solidFill>
                <a:ln w="1958" cap="flat">
                  <a:noFill/>
                  <a:prstDash val="solid"/>
                  <a:miter/>
                </a:ln>
              </p:spPr>
              <p:txBody>
                <a:bodyPr/>
                <a:lstStyle/>
                <a:p>
                  <a:endParaRPr lang="nl-NL"/>
                </a:p>
              </p:txBody>
            </p:sp>
            <p:sp>
              <p:nvSpPr>
                <p:cNvPr id="626" name="Vrije vorm 625">
                  <a:extLst>
                    <a:ext uri="{FF2B5EF4-FFF2-40B4-BE49-F238E27FC236}">
                      <a16:creationId xmlns:a16="http://schemas.microsoft.com/office/drawing/2014/main" id="{19C80E54-19E5-081F-4841-D34DFB4BE25F}"/>
                    </a:ext>
                  </a:extLst>
                </p:cNvPr>
                <p:cNvSpPr/>
                <p:nvPr/>
              </p:nvSpPr>
              <p:spPr>
                <a:xfrm>
                  <a:off x="4811760" y="4605138"/>
                  <a:ext cx="26179" cy="38220"/>
                </a:xfrm>
                <a:custGeom>
                  <a:avLst/>
                  <a:gdLst>
                    <a:gd name="csX0" fmla="*/ 22214 w 26179"/>
                    <a:gd name="csY0" fmla="*/ 35272 h 38220"/>
                    <a:gd name="csX1" fmla="*/ 14648 w 26179"/>
                    <a:gd name="csY1" fmla="*/ 37894 h 38220"/>
                    <a:gd name="csX2" fmla="*/ 7333 w 26179"/>
                    <a:gd name="csY2" fmla="*/ 34702 h 38220"/>
                    <a:gd name="csX3" fmla="*/ 5851 w 26179"/>
                    <a:gd name="csY3" fmla="*/ 93 h 38220"/>
                    <a:gd name="csX4" fmla="*/ 26012 w 26179"/>
                    <a:gd name="csY4" fmla="*/ 28339 h 38220"/>
                    <a:gd name="csX5" fmla="*/ 22214 w 26179"/>
                    <a:gd name="csY5" fmla="*/ 35272 h 38220"/>
                  </a:gdLst>
                  <a:ahLst/>
                  <a:cxnLst>
                    <a:cxn ang="0">
                      <a:pos x="csX0" y="csY0"/>
                    </a:cxn>
                    <a:cxn ang="0">
                      <a:pos x="csX1" y="csY1"/>
                    </a:cxn>
                    <a:cxn ang="0">
                      <a:pos x="csX2" y="csY2"/>
                    </a:cxn>
                    <a:cxn ang="0">
                      <a:pos x="csX3" y="csY3"/>
                    </a:cxn>
                    <a:cxn ang="0">
                      <a:pos x="csX4" y="csY4"/>
                    </a:cxn>
                    <a:cxn ang="0">
                      <a:pos x="csX5" y="csY5"/>
                    </a:cxn>
                  </a:cxnLst>
                  <a:rect l="l" t="t" r="r" b="b"/>
                  <a:pathLst>
                    <a:path w="26179" h="38220">
                      <a:moveTo>
                        <a:pt x="22214" y="35272"/>
                      </a:moveTo>
                      <a:lnTo>
                        <a:pt x="14648" y="37894"/>
                      </a:lnTo>
                      <a:cubicBezTo>
                        <a:pt x="11749" y="38899"/>
                        <a:pt x="8573" y="37510"/>
                        <a:pt x="7333" y="34702"/>
                      </a:cubicBezTo>
                      <a:cubicBezTo>
                        <a:pt x="2814" y="24471"/>
                        <a:pt x="-5816" y="1746"/>
                        <a:pt x="5851" y="93"/>
                      </a:cubicBezTo>
                      <a:cubicBezTo>
                        <a:pt x="17288" y="-1528"/>
                        <a:pt x="23617" y="18528"/>
                        <a:pt x="26012" y="28339"/>
                      </a:cubicBezTo>
                      <a:cubicBezTo>
                        <a:pt x="26731" y="31283"/>
                        <a:pt x="25077" y="34279"/>
                        <a:pt x="22214" y="35272"/>
                      </a:cubicBezTo>
                      <a:close/>
                    </a:path>
                  </a:pathLst>
                </a:custGeom>
                <a:solidFill>
                  <a:srgbClr val="FFFFFF"/>
                </a:solidFill>
                <a:ln w="1958" cap="flat">
                  <a:noFill/>
                  <a:prstDash val="solid"/>
                  <a:miter/>
                </a:ln>
              </p:spPr>
              <p:txBody>
                <a:bodyPr/>
                <a:lstStyle/>
                <a:p>
                  <a:endParaRPr lang="nl-NL"/>
                </a:p>
              </p:txBody>
            </p:sp>
            <p:sp>
              <p:nvSpPr>
                <p:cNvPr id="627" name="Vrije vorm 626">
                  <a:extLst>
                    <a:ext uri="{FF2B5EF4-FFF2-40B4-BE49-F238E27FC236}">
                      <a16:creationId xmlns:a16="http://schemas.microsoft.com/office/drawing/2014/main" id="{56EDB377-7CBF-D16D-1206-32E4115C8B0E}"/>
                    </a:ext>
                  </a:extLst>
                </p:cNvPr>
                <p:cNvSpPr/>
                <p:nvPr/>
              </p:nvSpPr>
              <p:spPr>
                <a:xfrm>
                  <a:off x="4870345" y="4795594"/>
                  <a:ext cx="22343" cy="35635"/>
                </a:xfrm>
                <a:custGeom>
                  <a:avLst/>
                  <a:gdLst>
                    <a:gd name="csX0" fmla="*/ 97 w 22343"/>
                    <a:gd name="csY0" fmla="*/ 7726 h 35635"/>
                    <a:gd name="csX1" fmla="*/ 6343 w 22343"/>
                    <a:gd name="csY1" fmla="*/ 33099 h 35635"/>
                    <a:gd name="csX2" fmla="*/ 11462 w 22343"/>
                    <a:gd name="csY2" fmla="*/ 35047 h 35635"/>
                    <a:gd name="csX3" fmla="*/ 20900 w 22343"/>
                    <a:gd name="csY3" fmla="*/ 28560 h 35635"/>
                    <a:gd name="csX4" fmla="*/ 22290 w 22343"/>
                    <a:gd name="csY4" fmla="*/ 25220 h 35635"/>
                    <a:gd name="csX5" fmla="*/ 18204 w 22343"/>
                    <a:gd name="csY5" fmla="*/ 2736 h 35635"/>
                    <a:gd name="csX6" fmla="*/ 13941 w 22343"/>
                    <a:gd name="csY6" fmla="*/ 151 h 35635"/>
                    <a:gd name="csX7" fmla="*/ 2344 w 22343"/>
                    <a:gd name="csY7" fmla="*/ 3749 h 35635"/>
                    <a:gd name="csX8" fmla="*/ 97 w 22343"/>
                    <a:gd name="csY8" fmla="*/ 7726 h 356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22343" h="35635">
                      <a:moveTo>
                        <a:pt x="97" y="7726"/>
                      </a:moveTo>
                      <a:lnTo>
                        <a:pt x="6343" y="33099"/>
                      </a:lnTo>
                      <a:cubicBezTo>
                        <a:pt x="6899" y="35360"/>
                        <a:pt x="9544" y="36366"/>
                        <a:pt x="11462" y="35047"/>
                      </a:cubicBezTo>
                      <a:lnTo>
                        <a:pt x="20900" y="28560"/>
                      </a:lnTo>
                      <a:cubicBezTo>
                        <a:pt x="21980" y="27817"/>
                        <a:pt x="22524" y="26510"/>
                        <a:pt x="22290" y="25220"/>
                      </a:cubicBezTo>
                      <a:lnTo>
                        <a:pt x="18204" y="2736"/>
                      </a:lnTo>
                      <a:cubicBezTo>
                        <a:pt x="17846" y="770"/>
                        <a:pt x="15849" y="-441"/>
                        <a:pt x="13941" y="151"/>
                      </a:cubicBezTo>
                      <a:lnTo>
                        <a:pt x="2344" y="3749"/>
                      </a:lnTo>
                      <a:cubicBezTo>
                        <a:pt x="661" y="4271"/>
                        <a:pt x="-324" y="6015"/>
                        <a:pt x="97" y="7726"/>
                      </a:cubicBezTo>
                      <a:close/>
                    </a:path>
                  </a:pathLst>
                </a:custGeom>
                <a:solidFill>
                  <a:srgbClr val="FFFFFF"/>
                </a:solidFill>
                <a:ln w="1958" cap="flat">
                  <a:noFill/>
                  <a:prstDash val="solid"/>
                  <a:miter/>
                </a:ln>
              </p:spPr>
              <p:txBody>
                <a:bodyPr/>
                <a:lstStyle/>
                <a:p>
                  <a:endParaRPr lang="nl-NL"/>
                </a:p>
              </p:txBody>
            </p:sp>
            <p:sp>
              <p:nvSpPr>
                <p:cNvPr id="629" name="Vrije vorm 628">
                  <a:extLst>
                    <a:ext uri="{FF2B5EF4-FFF2-40B4-BE49-F238E27FC236}">
                      <a16:creationId xmlns:a16="http://schemas.microsoft.com/office/drawing/2014/main" id="{CC3E928F-189F-B48B-2B0C-88A5EB5467EE}"/>
                    </a:ext>
                  </a:extLst>
                </p:cNvPr>
                <p:cNvSpPr/>
                <p:nvPr/>
              </p:nvSpPr>
              <p:spPr>
                <a:xfrm>
                  <a:off x="4804175" y="4664432"/>
                  <a:ext cx="30030" cy="51969"/>
                </a:xfrm>
                <a:custGeom>
                  <a:avLst/>
                  <a:gdLst>
                    <a:gd name="csX0" fmla="*/ 26319 w 30030"/>
                    <a:gd name="csY0" fmla="*/ 48057 h 51969"/>
                    <a:gd name="csX1" fmla="*/ 29847 w 30030"/>
                    <a:gd name="csY1" fmla="*/ 41156 h 51969"/>
                    <a:gd name="csX2" fmla="*/ 10944 w 30030"/>
                    <a:gd name="csY2" fmla="*/ 150 h 51969"/>
                    <a:gd name="csX3" fmla="*/ 9316 w 30030"/>
                    <a:gd name="csY3" fmla="*/ 48411 h 51969"/>
                    <a:gd name="csX4" fmla="*/ 16518 w 30030"/>
                    <a:gd name="csY4" fmla="*/ 51680 h 51969"/>
                    <a:gd name="csX5" fmla="*/ 26319 w 30030"/>
                    <a:gd name="csY5" fmla="*/ 48057 h 51969"/>
                  </a:gdLst>
                  <a:ahLst/>
                  <a:cxnLst>
                    <a:cxn ang="0">
                      <a:pos x="csX0" y="csY0"/>
                    </a:cxn>
                    <a:cxn ang="0">
                      <a:pos x="csX1" y="csY1"/>
                    </a:cxn>
                    <a:cxn ang="0">
                      <a:pos x="csX2" y="csY2"/>
                    </a:cxn>
                    <a:cxn ang="0">
                      <a:pos x="csX3" y="csY3"/>
                    </a:cxn>
                    <a:cxn ang="0">
                      <a:pos x="csX4" y="csY4"/>
                    </a:cxn>
                    <a:cxn ang="0">
                      <a:pos x="csX5" y="csY5"/>
                    </a:cxn>
                  </a:cxnLst>
                  <a:rect l="l" t="t" r="r" b="b"/>
                  <a:pathLst>
                    <a:path w="30030" h="51969">
                      <a:moveTo>
                        <a:pt x="26319" y="48057"/>
                      </a:moveTo>
                      <a:cubicBezTo>
                        <a:pt x="29070" y="46970"/>
                        <a:pt x="30578" y="44022"/>
                        <a:pt x="29847" y="41156"/>
                      </a:cubicBezTo>
                      <a:cubicBezTo>
                        <a:pt x="26888" y="29541"/>
                        <a:pt x="18958" y="1554"/>
                        <a:pt x="10944" y="150"/>
                      </a:cubicBezTo>
                      <a:cubicBezTo>
                        <a:pt x="1196" y="-1557"/>
                        <a:pt x="-7061" y="11077"/>
                        <a:pt x="9316" y="48411"/>
                      </a:cubicBezTo>
                      <a:cubicBezTo>
                        <a:pt x="10532" y="51181"/>
                        <a:pt x="13645" y="52626"/>
                        <a:pt x="16518" y="51680"/>
                      </a:cubicBezTo>
                      <a:cubicBezTo>
                        <a:pt x="19582" y="50671"/>
                        <a:pt x="23375" y="49221"/>
                        <a:pt x="26319" y="48057"/>
                      </a:cubicBezTo>
                      <a:close/>
                    </a:path>
                  </a:pathLst>
                </a:custGeom>
                <a:solidFill>
                  <a:srgbClr val="FFFFFF"/>
                </a:solidFill>
                <a:ln w="1958" cap="flat">
                  <a:noFill/>
                  <a:prstDash val="solid"/>
                  <a:miter/>
                </a:ln>
              </p:spPr>
              <p:txBody>
                <a:bodyPr/>
                <a:lstStyle/>
                <a:p>
                  <a:endParaRPr lang="nl-NL"/>
                </a:p>
              </p:txBody>
            </p:sp>
            <p:sp>
              <p:nvSpPr>
                <p:cNvPr id="630" name="Vrije vorm 629">
                  <a:extLst>
                    <a:ext uri="{FF2B5EF4-FFF2-40B4-BE49-F238E27FC236}">
                      <a16:creationId xmlns:a16="http://schemas.microsoft.com/office/drawing/2014/main" id="{B1979C63-DB9E-0A76-91D5-428273CD990E}"/>
                    </a:ext>
                  </a:extLst>
                </p:cNvPr>
                <p:cNvSpPr/>
                <p:nvPr/>
              </p:nvSpPr>
              <p:spPr>
                <a:xfrm>
                  <a:off x="4816294" y="4716461"/>
                  <a:ext cx="46787" cy="92650"/>
                </a:xfrm>
                <a:custGeom>
                  <a:avLst/>
                  <a:gdLst>
                    <a:gd name="csX0" fmla="*/ 2269 w 46787"/>
                    <a:gd name="csY0" fmla="*/ 5966 h 92650"/>
                    <a:gd name="csX1" fmla="*/ 19488 w 46787"/>
                    <a:gd name="csY1" fmla="*/ 175 h 92650"/>
                    <a:gd name="csX2" fmla="*/ 23754 w 46787"/>
                    <a:gd name="csY2" fmla="*/ 2426 h 92650"/>
                    <a:gd name="csX3" fmla="*/ 46661 w 46787"/>
                    <a:gd name="csY3" fmla="*/ 83508 h 92650"/>
                    <a:gd name="csX4" fmla="*/ 44443 w 46787"/>
                    <a:gd name="csY4" fmla="*/ 87595 h 92650"/>
                    <a:gd name="csX5" fmla="*/ 28633 w 46787"/>
                    <a:gd name="csY5" fmla="*/ 92500 h 92650"/>
                    <a:gd name="csX6" fmla="*/ 24459 w 46787"/>
                    <a:gd name="csY6" fmla="*/ 90286 h 92650"/>
                    <a:gd name="csX7" fmla="*/ 144 w 46787"/>
                    <a:gd name="csY7" fmla="*/ 10089 h 92650"/>
                    <a:gd name="csX8" fmla="*/ 2269 w 46787"/>
                    <a:gd name="csY8" fmla="*/ 5966 h 926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46787" h="92650">
                      <a:moveTo>
                        <a:pt x="2269" y="5966"/>
                      </a:moveTo>
                      <a:lnTo>
                        <a:pt x="19488" y="175"/>
                      </a:lnTo>
                      <a:cubicBezTo>
                        <a:pt x="21291" y="-432"/>
                        <a:pt x="23236" y="594"/>
                        <a:pt x="23754" y="2426"/>
                      </a:cubicBezTo>
                      <a:lnTo>
                        <a:pt x="46661" y="83508"/>
                      </a:lnTo>
                      <a:cubicBezTo>
                        <a:pt x="47152" y="85246"/>
                        <a:pt x="46168" y="87059"/>
                        <a:pt x="44443" y="87595"/>
                      </a:cubicBezTo>
                      <a:lnTo>
                        <a:pt x="28633" y="92500"/>
                      </a:lnTo>
                      <a:cubicBezTo>
                        <a:pt x="26868" y="93048"/>
                        <a:pt x="24995" y="92054"/>
                        <a:pt x="24459" y="90286"/>
                      </a:cubicBezTo>
                      <a:lnTo>
                        <a:pt x="144" y="10089"/>
                      </a:lnTo>
                      <a:cubicBezTo>
                        <a:pt x="-378" y="8366"/>
                        <a:pt x="563" y="6540"/>
                        <a:pt x="2269" y="5966"/>
                      </a:cubicBezTo>
                      <a:close/>
                    </a:path>
                  </a:pathLst>
                </a:custGeom>
                <a:solidFill>
                  <a:srgbClr val="FFFFFF"/>
                </a:solidFill>
                <a:ln w="1958" cap="flat">
                  <a:noFill/>
                  <a:prstDash val="solid"/>
                  <a:miter/>
                </a:ln>
              </p:spPr>
              <p:txBody>
                <a:bodyPr/>
                <a:lstStyle/>
                <a:p>
                  <a:endParaRPr lang="nl-NL"/>
                </a:p>
              </p:txBody>
            </p:sp>
            <p:sp>
              <p:nvSpPr>
                <p:cNvPr id="631" name="Vrije vorm 630">
                  <a:extLst>
                    <a:ext uri="{FF2B5EF4-FFF2-40B4-BE49-F238E27FC236}">
                      <a16:creationId xmlns:a16="http://schemas.microsoft.com/office/drawing/2014/main" id="{29213869-503E-9E42-41C0-8E37842FC5D5}"/>
                    </a:ext>
                  </a:extLst>
                </p:cNvPr>
                <p:cNvSpPr/>
                <p:nvPr/>
              </p:nvSpPr>
              <p:spPr>
                <a:xfrm>
                  <a:off x="4788282" y="4627340"/>
                  <a:ext cx="25872" cy="36979"/>
                </a:xfrm>
                <a:custGeom>
                  <a:avLst/>
                  <a:gdLst>
                    <a:gd name="csX0" fmla="*/ 21901 w 25872"/>
                    <a:gd name="csY0" fmla="*/ 34031 h 36979"/>
                    <a:gd name="csX1" fmla="*/ 14301 w 25872"/>
                    <a:gd name="csY1" fmla="*/ 36656 h 36979"/>
                    <a:gd name="csX2" fmla="*/ 7001 w 25872"/>
                    <a:gd name="csY2" fmla="*/ 33485 h 36979"/>
                    <a:gd name="csX3" fmla="*/ 5919 w 25872"/>
                    <a:gd name="csY3" fmla="*/ 103 h 36979"/>
                    <a:gd name="csX4" fmla="*/ 25706 w 25872"/>
                    <a:gd name="csY4" fmla="*/ 27104 h 36979"/>
                    <a:gd name="csX5" fmla="*/ 21901 w 25872"/>
                    <a:gd name="csY5" fmla="*/ 34031 h 36979"/>
                  </a:gdLst>
                  <a:ahLst/>
                  <a:cxnLst>
                    <a:cxn ang="0">
                      <a:pos x="csX0" y="csY0"/>
                    </a:cxn>
                    <a:cxn ang="0">
                      <a:pos x="csX1" y="csY1"/>
                    </a:cxn>
                    <a:cxn ang="0">
                      <a:pos x="csX2" y="csY2"/>
                    </a:cxn>
                    <a:cxn ang="0">
                      <a:pos x="csX3" y="csY3"/>
                    </a:cxn>
                    <a:cxn ang="0">
                      <a:pos x="csX4" y="csY4"/>
                    </a:cxn>
                    <a:cxn ang="0">
                      <a:pos x="csX5" y="csY5"/>
                    </a:cxn>
                  </a:cxnLst>
                  <a:rect l="l" t="t" r="r" b="b"/>
                  <a:pathLst>
                    <a:path w="25872" h="36979">
                      <a:moveTo>
                        <a:pt x="21901" y="34031"/>
                      </a:moveTo>
                      <a:lnTo>
                        <a:pt x="14301" y="36656"/>
                      </a:lnTo>
                      <a:cubicBezTo>
                        <a:pt x="11410" y="37654"/>
                        <a:pt x="8245" y="36279"/>
                        <a:pt x="7001" y="33485"/>
                      </a:cubicBezTo>
                      <a:cubicBezTo>
                        <a:pt x="2579" y="23550"/>
                        <a:pt x="-5675" y="1809"/>
                        <a:pt x="5919" y="103"/>
                      </a:cubicBezTo>
                      <a:cubicBezTo>
                        <a:pt x="17267" y="-1567"/>
                        <a:pt x="23380" y="17559"/>
                        <a:pt x="25706" y="27104"/>
                      </a:cubicBezTo>
                      <a:cubicBezTo>
                        <a:pt x="26423" y="30045"/>
                        <a:pt x="24762" y="33043"/>
                        <a:pt x="21901" y="34031"/>
                      </a:cubicBezTo>
                      <a:close/>
                    </a:path>
                  </a:pathLst>
                </a:custGeom>
                <a:solidFill>
                  <a:srgbClr val="FFFFFF"/>
                </a:solidFill>
                <a:ln w="1958" cap="flat">
                  <a:noFill/>
                  <a:prstDash val="solid"/>
                  <a:miter/>
                </a:ln>
              </p:spPr>
              <p:txBody>
                <a:bodyPr/>
                <a:lstStyle/>
                <a:p>
                  <a:endParaRPr lang="nl-NL"/>
                </a:p>
              </p:txBody>
            </p:sp>
            <p:sp>
              <p:nvSpPr>
                <p:cNvPr id="632" name="Vrije vorm 631">
                  <a:extLst>
                    <a:ext uri="{FF2B5EF4-FFF2-40B4-BE49-F238E27FC236}">
                      <a16:creationId xmlns:a16="http://schemas.microsoft.com/office/drawing/2014/main" id="{26CAE098-747A-6856-E082-C0217A6BD268}"/>
                    </a:ext>
                  </a:extLst>
                </p:cNvPr>
                <p:cNvSpPr/>
                <p:nvPr/>
              </p:nvSpPr>
              <p:spPr>
                <a:xfrm>
                  <a:off x="4846730" y="4811143"/>
                  <a:ext cx="22985" cy="34177"/>
                </a:xfrm>
                <a:custGeom>
                  <a:avLst/>
                  <a:gdLst>
                    <a:gd name="csX0" fmla="*/ 169 w 22985"/>
                    <a:gd name="csY0" fmla="*/ 8451 h 34177"/>
                    <a:gd name="csX1" fmla="*/ 7912 w 22985"/>
                    <a:gd name="csY1" fmla="*/ 31891 h 34177"/>
                    <a:gd name="csX2" fmla="*/ 12461 w 22985"/>
                    <a:gd name="csY2" fmla="*/ 33874 h 34177"/>
                    <a:gd name="csX3" fmla="*/ 21043 w 22985"/>
                    <a:gd name="csY3" fmla="*/ 29942 h 34177"/>
                    <a:gd name="csX4" fmla="*/ 22928 w 22985"/>
                    <a:gd name="csY4" fmla="*/ 26295 h 34177"/>
                    <a:gd name="csX5" fmla="*/ 18472 w 22985"/>
                    <a:gd name="csY5" fmla="*/ 2714 h 34177"/>
                    <a:gd name="csX6" fmla="*/ 14118 w 22985"/>
                    <a:gd name="csY6" fmla="*/ 182 h 34177"/>
                    <a:gd name="csX7" fmla="*/ 2250 w 22985"/>
                    <a:gd name="csY7" fmla="*/ 4256 h 34177"/>
                    <a:gd name="csX8" fmla="*/ 169 w 22985"/>
                    <a:gd name="csY8" fmla="*/ 8451 h 341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22985" h="34177">
                      <a:moveTo>
                        <a:pt x="169" y="8451"/>
                      </a:moveTo>
                      <a:lnTo>
                        <a:pt x="7912" y="31891"/>
                      </a:lnTo>
                      <a:cubicBezTo>
                        <a:pt x="8534" y="33775"/>
                        <a:pt x="10657" y="34701"/>
                        <a:pt x="12461" y="33874"/>
                      </a:cubicBezTo>
                      <a:lnTo>
                        <a:pt x="21043" y="29942"/>
                      </a:lnTo>
                      <a:cubicBezTo>
                        <a:pt x="22434" y="29304"/>
                        <a:pt x="23212" y="27799"/>
                        <a:pt x="22928" y="26295"/>
                      </a:cubicBezTo>
                      <a:lnTo>
                        <a:pt x="18472" y="2714"/>
                      </a:lnTo>
                      <a:cubicBezTo>
                        <a:pt x="18095" y="720"/>
                        <a:pt x="16038" y="-477"/>
                        <a:pt x="14118" y="182"/>
                      </a:cubicBezTo>
                      <a:lnTo>
                        <a:pt x="2250" y="4256"/>
                      </a:lnTo>
                      <a:cubicBezTo>
                        <a:pt x="524" y="4849"/>
                        <a:pt x="-403" y="6719"/>
                        <a:pt x="169" y="8451"/>
                      </a:cubicBezTo>
                      <a:close/>
                    </a:path>
                  </a:pathLst>
                </a:custGeom>
                <a:solidFill>
                  <a:srgbClr val="FFFFFF"/>
                </a:solidFill>
                <a:ln w="1958" cap="flat">
                  <a:noFill/>
                  <a:prstDash val="solid"/>
                  <a:miter/>
                </a:ln>
              </p:spPr>
              <p:txBody>
                <a:bodyPr/>
                <a:lstStyle/>
                <a:p>
                  <a:endParaRPr lang="nl-NL"/>
                </a:p>
              </p:txBody>
            </p:sp>
            <p:sp>
              <p:nvSpPr>
                <p:cNvPr id="633" name="Vrije vorm 632">
                  <a:extLst>
                    <a:ext uri="{FF2B5EF4-FFF2-40B4-BE49-F238E27FC236}">
                      <a16:creationId xmlns:a16="http://schemas.microsoft.com/office/drawing/2014/main" id="{CE5C597A-0286-35C6-EBA6-76C164C3D51F}"/>
                    </a:ext>
                  </a:extLst>
                </p:cNvPr>
                <p:cNvSpPr/>
                <p:nvPr/>
              </p:nvSpPr>
              <p:spPr>
                <a:xfrm>
                  <a:off x="4787002" y="4687749"/>
                  <a:ext cx="25033" cy="47475"/>
                </a:xfrm>
                <a:custGeom>
                  <a:avLst/>
                  <a:gdLst>
                    <a:gd name="csX0" fmla="*/ 21353 w 25033"/>
                    <a:gd name="csY0" fmla="*/ 45108 h 47475"/>
                    <a:gd name="csX1" fmla="*/ 24837 w 25033"/>
                    <a:gd name="csY1" fmla="*/ 38166 h 47475"/>
                    <a:gd name="csX2" fmla="*/ 8195 w 25033"/>
                    <a:gd name="csY2" fmla="*/ 214 h 47475"/>
                    <a:gd name="csX3" fmla="*/ 8643 w 25033"/>
                    <a:gd name="csY3" fmla="*/ 43821 h 47475"/>
                    <a:gd name="csX4" fmla="*/ 16084 w 25033"/>
                    <a:gd name="csY4" fmla="*/ 47132 h 47475"/>
                    <a:gd name="csX5" fmla="*/ 21353 w 25033"/>
                    <a:gd name="csY5" fmla="*/ 45108 h 47475"/>
                  </a:gdLst>
                  <a:ahLst/>
                  <a:cxnLst>
                    <a:cxn ang="0">
                      <a:pos x="csX0" y="csY0"/>
                    </a:cxn>
                    <a:cxn ang="0">
                      <a:pos x="csX1" y="csY1"/>
                    </a:cxn>
                    <a:cxn ang="0">
                      <a:pos x="csX2" y="csY2"/>
                    </a:cxn>
                    <a:cxn ang="0">
                      <a:pos x="csX3" y="csY3"/>
                    </a:cxn>
                    <a:cxn ang="0">
                      <a:pos x="csX4" y="csY4"/>
                    </a:cxn>
                    <a:cxn ang="0">
                      <a:pos x="csX5" y="csY5"/>
                    </a:cxn>
                  </a:cxnLst>
                  <a:rect l="l" t="t" r="r" b="b"/>
                  <a:pathLst>
                    <a:path w="25033" h="47475">
                      <a:moveTo>
                        <a:pt x="21353" y="45108"/>
                      </a:moveTo>
                      <a:cubicBezTo>
                        <a:pt x="24100" y="43996"/>
                        <a:pt x="25595" y="41031"/>
                        <a:pt x="24837" y="38166"/>
                      </a:cubicBezTo>
                      <a:cubicBezTo>
                        <a:pt x="21942" y="27218"/>
                        <a:pt x="14575" y="1807"/>
                        <a:pt x="8195" y="214"/>
                      </a:cubicBezTo>
                      <a:cubicBezTo>
                        <a:pt x="391" y="-1734"/>
                        <a:pt x="-5661" y="9379"/>
                        <a:pt x="8643" y="43821"/>
                      </a:cubicBezTo>
                      <a:cubicBezTo>
                        <a:pt x="9850" y="46726"/>
                        <a:pt x="13123" y="48189"/>
                        <a:pt x="16084" y="47132"/>
                      </a:cubicBezTo>
                      <a:cubicBezTo>
                        <a:pt x="17811" y="46516"/>
                        <a:pt x="19692" y="45780"/>
                        <a:pt x="21353" y="45108"/>
                      </a:cubicBezTo>
                      <a:close/>
                    </a:path>
                  </a:pathLst>
                </a:custGeom>
                <a:solidFill>
                  <a:srgbClr val="FFFFFF"/>
                </a:solidFill>
                <a:ln w="1958" cap="flat">
                  <a:noFill/>
                  <a:prstDash val="solid"/>
                  <a:miter/>
                </a:ln>
              </p:spPr>
              <p:txBody>
                <a:bodyPr/>
                <a:lstStyle/>
                <a:p>
                  <a:endParaRPr lang="nl-NL"/>
                </a:p>
              </p:txBody>
            </p:sp>
            <p:sp>
              <p:nvSpPr>
                <p:cNvPr id="634" name="Vrije vorm 633">
                  <a:extLst>
                    <a:ext uri="{FF2B5EF4-FFF2-40B4-BE49-F238E27FC236}">
                      <a16:creationId xmlns:a16="http://schemas.microsoft.com/office/drawing/2014/main" id="{73579D57-2443-B412-4FA3-308AC558B27A}"/>
                    </a:ext>
                  </a:extLst>
                </p:cNvPr>
                <p:cNvSpPr/>
                <p:nvPr/>
              </p:nvSpPr>
              <p:spPr>
                <a:xfrm>
                  <a:off x="4800947" y="4736583"/>
                  <a:ext cx="36418" cy="83030"/>
                </a:xfrm>
                <a:custGeom>
                  <a:avLst/>
                  <a:gdLst>
                    <a:gd name="csX0" fmla="*/ 2244 w 36418"/>
                    <a:gd name="csY0" fmla="*/ 3522 h 83030"/>
                    <a:gd name="csX1" fmla="*/ 11909 w 36418"/>
                    <a:gd name="csY1" fmla="*/ 184 h 83030"/>
                    <a:gd name="csX2" fmla="*/ 16213 w 36418"/>
                    <a:gd name="csY2" fmla="*/ 2471 h 83030"/>
                    <a:gd name="csX3" fmla="*/ 36305 w 36418"/>
                    <a:gd name="csY3" fmla="*/ 77616 h 83030"/>
                    <a:gd name="csX4" fmla="*/ 34075 w 36418"/>
                    <a:gd name="csY4" fmla="*/ 81657 h 83030"/>
                    <a:gd name="csX5" fmla="*/ 30134 w 36418"/>
                    <a:gd name="csY5" fmla="*/ 82880 h 83030"/>
                    <a:gd name="csX6" fmla="*/ 26007 w 36418"/>
                    <a:gd name="csY6" fmla="*/ 80809 h 83030"/>
                    <a:gd name="csX7" fmla="*/ 191 w 36418"/>
                    <a:gd name="csY7" fmla="*/ 7781 h 83030"/>
                    <a:gd name="csX8" fmla="*/ 2244 w 36418"/>
                    <a:gd name="csY8" fmla="*/ 3522 h 8303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6418" h="83030">
                      <a:moveTo>
                        <a:pt x="2244" y="3522"/>
                      </a:moveTo>
                      <a:lnTo>
                        <a:pt x="11909" y="184"/>
                      </a:lnTo>
                      <a:cubicBezTo>
                        <a:pt x="13735" y="-447"/>
                        <a:pt x="15714" y="604"/>
                        <a:pt x="16213" y="2471"/>
                      </a:cubicBezTo>
                      <a:lnTo>
                        <a:pt x="36305" y="77616"/>
                      </a:lnTo>
                      <a:cubicBezTo>
                        <a:pt x="36767" y="79343"/>
                        <a:pt x="35782" y="81127"/>
                        <a:pt x="34075" y="81657"/>
                      </a:cubicBezTo>
                      <a:lnTo>
                        <a:pt x="30134" y="82880"/>
                      </a:lnTo>
                      <a:cubicBezTo>
                        <a:pt x="28425" y="83410"/>
                        <a:pt x="26604" y="82496"/>
                        <a:pt x="26007" y="80809"/>
                      </a:cubicBezTo>
                      <a:lnTo>
                        <a:pt x="191" y="7781"/>
                      </a:lnTo>
                      <a:cubicBezTo>
                        <a:pt x="-425" y="6037"/>
                        <a:pt x="497" y="4126"/>
                        <a:pt x="2244" y="3522"/>
                      </a:cubicBezTo>
                      <a:close/>
                    </a:path>
                  </a:pathLst>
                </a:custGeom>
                <a:solidFill>
                  <a:srgbClr val="FFFFFF"/>
                </a:solidFill>
                <a:ln w="1958" cap="flat">
                  <a:noFill/>
                  <a:prstDash val="solid"/>
                  <a:miter/>
                </a:ln>
              </p:spPr>
              <p:txBody>
                <a:bodyPr/>
                <a:lstStyle/>
                <a:p>
                  <a:endParaRPr lang="nl-NL"/>
                </a:p>
              </p:txBody>
            </p:sp>
            <p:sp>
              <p:nvSpPr>
                <p:cNvPr id="635" name="Vrije vorm 634">
                  <a:extLst>
                    <a:ext uri="{FF2B5EF4-FFF2-40B4-BE49-F238E27FC236}">
                      <a16:creationId xmlns:a16="http://schemas.microsoft.com/office/drawing/2014/main" id="{F27EA3E5-1BE8-7EA0-A132-EF3D76057D75}"/>
                    </a:ext>
                  </a:extLst>
                </p:cNvPr>
                <p:cNvSpPr/>
                <p:nvPr/>
              </p:nvSpPr>
              <p:spPr>
                <a:xfrm>
                  <a:off x="4774740" y="4652668"/>
                  <a:ext cx="19620" cy="33441"/>
                </a:xfrm>
                <a:custGeom>
                  <a:avLst/>
                  <a:gdLst>
                    <a:gd name="csX0" fmla="*/ 15714 w 19620"/>
                    <a:gd name="csY0" fmla="*/ 32441 h 33441"/>
                    <a:gd name="csX1" fmla="*/ 13886 w 19620"/>
                    <a:gd name="csY1" fmla="*/ 33095 h 33441"/>
                    <a:gd name="csX2" fmla="*/ 6456 w 19620"/>
                    <a:gd name="csY2" fmla="*/ 29781 h 33441"/>
                    <a:gd name="csX3" fmla="*/ 3670 w 19620"/>
                    <a:gd name="csY3" fmla="*/ 23 h 33441"/>
                    <a:gd name="csX4" fmla="*/ 19422 w 19620"/>
                    <a:gd name="csY4" fmla="*/ 25387 h 33441"/>
                    <a:gd name="csX5" fmla="*/ 15714 w 19620"/>
                    <a:gd name="csY5" fmla="*/ 32441 h 33441"/>
                  </a:gdLst>
                  <a:ahLst/>
                  <a:cxnLst>
                    <a:cxn ang="0">
                      <a:pos x="csX0" y="csY0"/>
                    </a:cxn>
                    <a:cxn ang="0">
                      <a:pos x="csX1" y="csY1"/>
                    </a:cxn>
                    <a:cxn ang="0">
                      <a:pos x="csX2" y="csY2"/>
                    </a:cxn>
                    <a:cxn ang="0">
                      <a:pos x="csX3" y="csY3"/>
                    </a:cxn>
                    <a:cxn ang="0">
                      <a:pos x="csX4" y="csY4"/>
                    </a:cxn>
                    <a:cxn ang="0">
                      <a:pos x="csX5" y="csY5"/>
                    </a:cxn>
                  </a:cxnLst>
                  <a:rect l="l" t="t" r="r" b="b"/>
                  <a:pathLst>
                    <a:path w="19620" h="33441">
                      <a:moveTo>
                        <a:pt x="15714" y="32441"/>
                      </a:moveTo>
                      <a:lnTo>
                        <a:pt x="13886" y="33095"/>
                      </a:lnTo>
                      <a:cubicBezTo>
                        <a:pt x="10920" y="34156"/>
                        <a:pt x="7638" y="32700"/>
                        <a:pt x="6456" y="29781"/>
                      </a:cubicBezTo>
                      <a:cubicBezTo>
                        <a:pt x="2588" y="20234"/>
                        <a:pt x="-4279" y="771"/>
                        <a:pt x="3670" y="23"/>
                      </a:cubicBezTo>
                      <a:cubicBezTo>
                        <a:pt x="11479" y="-712"/>
                        <a:pt x="17053" y="16432"/>
                        <a:pt x="19422" y="25387"/>
                      </a:cubicBezTo>
                      <a:cubicBezTo>
                        <a:pt x="20206" y="28350"/>
                        <a:pt x="18600" y="31409"/>
                        <a:pt x="15714" y="32441"/>
                      </a:cubicBezTo>
                      <a:close/>
                    </a:path>
                  </a:pathLst>
                </a:custGeom>
                <a:solidFill>
                  <a:srgbClr val="FFFFFF"/>
                </a:solidFill>
                <a:ln w="1958" cap="flat">
                  <a:noFill/>
                  <a:prstDash val="solid"/>
                  <a:miter/>
                </a:ln>
              </p:spPr>
              <p:txBody>
                <a:bodyPr/>
                <a:lstStyle/>
                <a:p>
                  <a:endParaRPr lang="nl-NL"/>
                </a:p>
              </p:txBody>
            </p:sp>
            <p:sp>
              <p:nvSpPr>
                <p:cNvPr id="636" name="Vrije vorm 635">
                  <a:extLst>
                    <a:ext uri="{FF2B5EF4-FFF2-40B4-BE49-F238E27FC236}">
                      <a16:creationId xmlns:a16="http://schemas.microsoft.com/office/drawing/2014/main" id="{40098723-261D-F1EC-6FBB-4181A27856CB}"/>
                    </a:ext>
                  </a:extLst>
                </p:cNvPr>
                <p:cNvSpPr/>
                <p:nvPr/>
              </p:nvSpPr>
              <p:spPr>
                <a:xfrm>
                  <a:off x="4829914" y="4823981"/>
                  <a:ext cx="17253" cy="28107"/>
                </a:xfrm>
                <a:custGeom>
                  <a:avLst/>
                  <a:gdLst>
                    <a:gd name="csX0" fmla="*/ 165 w 17253"/>
                    <a:gd name="csY0" fmla="*/ 5633 h 28107"/>
                    <a:gd name="csX1" fmla="*/ 6746 w 17253"/>
                    <a:gd name="csY1" fmla="*/ 25809 h 28107"/>
                    <a:gd name="csX2" fmla="*/ 11015 w 17253"/>
                    <a:gd name="csY2" fmla="*/ 27919 h 28107"/>
                    <a:gd name="csX3" fmla="*/ 15027 w 17253"/>
                    <a:gd name="csY3" fmla="*/ 26509 h 28107"/>
                    <a:gd name="csX4" fmla="*/ 17080 w 17253"/>
                    <a:gd name="csY4" fmla="*/ 22306 h 28107"/>
                    <a:gd name="csX5" fmla="*/ 10348 w 17253"/>
                    <a:gd name="csY5" fmla="*/ 2271 h 28107"/>
                    <a:gd name="csX6" fmla="*/ 6152 w 17253"/>
                    <a:gd name="csY6" fmla="*/ 167 h 28107"/>
                    <a:gd name="csX7" fmla="*/ 2291 w 17253"/>
                    <a:gd name="csY7" fmla="*/ 1436 h 28107"/>
                    <a:gd name="csX8" fmla="*/ 165 w 17253"/>
                    <a:gd name="csY8" fmla="*/ 5633 h 2810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7253" h="28107">
                      <a:moveTo>
                        <a:pt x="165" y="5633"/>
                      </a:moveTo>
                      <a:lnTo>
                        <a:pt x="6746" y="25809"/>
                      </a:lnTo>
                      <a:cubicBezTo>
                        <a:pt x="7325" y="27586"/>
                        <a:pt x="9252" y="28538"/>
                        <a:pt x="11015" y="27919"/>
                      </a:cubicBezTo>
                      <a:lnTo>
                        <a:pt x="15027" y="26509"/>
                      </a:lnTo>
                      <a:cubicBezTo>
                        <a:pt x="16745" y="25905"/>
                        <a:pt x="17659" y="24033"/>
                        <a:pt x="17080" y="22306"/>
                      </a:cubicBezTo>
                      <a:lnTo>
                        <a:pt x="10348" y="2271"/>
                      </a:lnTo>
                      <a:cubicBezTo>
                        <a:pt x="9765" y="535"/>
                        <a:pt x="7891" y="-404"/>
                        <a:pt x="6152" y="167"/>
                      </a:cubicBezTo>
                      <a:lnTo>
                        <a:pt x="2291" y="1436"/>
                      </a:lnTo>
                      <a:cubicBezTo>
                        <a:pt x="547" y="2010"/>
                        <a:pt x="-404" y="3887"/>
                        <a:pt x="165" y="5633"/>
                      </a:cubicBezTo>
                      <a:close/>
                    </a:path>
                  </a:pathLst>
                </a:custGeom>
                <a:solidFill>
                  <a:srgbClr val="FFFFFF"/>
                </a:solidFill>
                <a:ln w="1958" cap="flat">
                  <a:noFill/>
                  <a:prstDash val="solid"/>
                  <a:miter/>
                </a:ln>
              </p:spPr>
              <p:txBody>
                <a:bodyPr/>
                <a:lstStyle/>
                <a:p>
                  <a:endParaRPr lang="nl-NL"/>
                </a:p>
              </p:txBody>
            </p:sp>
            <p:sp>
              <p:nvSpPr>
                <p:cNvPr id="638" name="Vrije vorm 637">
                  <a:extLst>
                    <a:ext uri="{FF2B5EF4-FFF2-40B4-BE49-F238E27FC236}">
                      <a16:creationId xmlns:a16="http://schemas.microsoft.com/office/drawing/2014/main" id="{FAD45516-6FD1-4541-EA96-EE498AEBA3A9}"/>
                    </a:ext>
                  </a:extLst>
                </p:cNvPr>
                <p:cNvSpPr/>
                <p:nvPr/>
              </p:nvSpPr>
              <p:spPr>
                <a:xfrm>
                  <a:off x="4783175" y="4752990"/>
                  <a:ext cx="36343" cy="77852"/>
                </a:xfrm>
                <a:custGeom>
                  <a:avLst/>
                  <a:gdLst>
                    <a:gd name="csX0" fmla="*/ 9916 w 36343"/>
                    <a:gd name="csY0" fmla="*/ 117 h 77852"/>
                    <a:gd name="csX1" fmla="*/ 2458 w 36343"/>
                    <a:gd name="csY1" fmla="*/ 2144 h 77852"/>
                    <a:gd name="csX2" fmla="*/ 248 w 36343"/>
                    <a:gd name="csY2" fmla="*/ 6617 h 77852"/>
                    <a:gd name="csX3" fmla="*/ 28477 w 36343"/>
                    <a:gd name="csY3" fmla="*/ 75779 h 77852"/>
                    <a:gd name="csX4" fmla="*/ 32848 w 36343"/>
                    <a:gd name="csY4" fmla="*/ 77592 h 77852"/>
                    <a:gd name="csX5" fmla="*/ 34301 w 36343"/>
                    <a:gd name="csY5" fmla="*/ 76983 h 77852"/>
                    <a:gd name="csX6" fmla="*/ 36189 w 36343"/>
                    <a:gd name="csY6" fmla="*/ 72911 h 77852"/>
                    <a:gd name="csX7" fmla="*/ 13965 w 36343"/>
                    <a:gd name="csY7" fmla="*/ 2331 h 77852"/>
                    <a:gd name="csX8" fmla="*/ 9916 w 36343"/>
                    <a:gd name="csY8" fmla="*/ 117 h 778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6343" h="77852">
                      <a:moveTo>
                        <a:pt x="9916" y="117"/>
                      </a:moveTo>
                      <a:lnTo>
                        <a:pt x="2458" y="2144"/>
                      </a:lnTo>
                      <a:cubicBezTo>
                        <a:pt x="528" y="2669"/>
                        <a:pt x="-508" y="4765"/>
                        <a:pt x="248" y="6617"/>
                      </a:cubicBezTo>
                      <a:lnTo>
                        <a:pt x="28477" y="75779"/>
                      </a:lnTo>
                      <a:cubicBezTo>
                        <a:pt x="29177" y="77494"/>
                        <a:pt x="31141" y="78308"/>
                        <a:pt x="32848" y="77592"/>
                      </a:cubicBezTo>
                      <a:lnTo>
                        <a:pt x="34301" y="76983"/>
                      </a:lnTo>
                      <a:cubicBezTo>
                        <a:pt x="35887" y="76318"/>
                        <a:pt x="36706" y="74553"/>
                        <a:pt x="36189" y="72911"/>
                      </a:cubicBezTo>
                      <a:lnTo>
                        <a:pt x="13965" y="2331"/>
                      </a:lnTo>
                      <a:cubicBezTo>
                        <a:pt x="13428" y="625"/>
                        <a:pt x="11641" y="-352"/>
                        <a:pt x="9916" y="117"/>
                      </a:cubicBezTo>
                      <a:close/>
                    </a:path>
                  </a:pathLst>
                </a:custGeom>
                <a:solidFill>
                  <a:srgbClr val="FFFFFF"/>
                </a:solidFill>
                <a:ln w="1958" cap="flat">
                  <a:noFill/>
                  <a:prstDash val="solid"/>
                  <a:miter/>
                </a:ln>
              </p:spPr>
              <p:txBody>
                <a:bodyPr/>
                <a:lstStyle/>
                <a:p>
                  <a:endParaRPr lang="nl-NL"/>
                </a:p>
              </p:txBody>
            </p:sp>
            <p:sp>
              <p:nvSpPr>
                <p:cNvPr id="639" name="Vrije vorm 638">
                  <a:extLst>
                    <a:ext uri="{FF2B5EF4-FFF2-40B4-BE49-F238E27FC236}">
                      <a16:creationId xmlns:a16="http://schemas.microsoft.com/office/drawing/2014/main" id="{2F5AEB56-24E7-5C57-5581-AE89FEB59A09}"/>
                    </a:ext>
                  </a:extLst>
                </p:cNvPr>
                <p:cNvSpPr/>
                <p:nvPr/>
              </p:nvSpPr>
              <p:spPr>
                <a:xfrm>
                  <a:off x="4763121" y="4670164"/>
                  <a:ext cx="16111" cy="32453"/>
                </a:xfrm>
                <a:custGeom>
                  <a:avLst/>
                  <a:gdLst>
                    <a:gd name="csX0" fmla="*/ 11699 w 16111"/>
                    <a:gd name="csY0" fmla="*/ 32263 h 32453"/>
                    <a:gd name="csX1" fmla="*/ 11699 w 16111"/>
                    <a:gd name="csY1" fmla="*/ 32263 h 32453"/>
                    <a:gd name="csX2" fmla="*/ 15957 w 16111"/>
                    <a:gd name="csY2" fmla="*/ 25225 h 32453"/>
                    <a:gd name="csX3" fmla="*/ 2715 w 16111"/>
                    <a:gd name="csY3" fmla="*/ 420 h 32453"/>
                    <a:gd name="csX4" fmla="*/ 4671 w 16111"/>
                    <a:gd name="csY4" fmla="*/ 28520 h 32453"/>
                    <a:gd name="csX5" fmla="*/ 11699 w 16111"/>
                    <a:gd name="csY5" fmla="*/ 32263 h 32453"/>
                  </a:gdLst>
                  <a:ahLst/>
                  <a:cxnLst>
                    <a:cxn ang="0">
                      <a:pos x="csX0" y="csY0"/>
                    </a:cxn>
                    <a:cxn ang="0">
                      <a:pos x="csX1" y="csY1"/>
                    </a:cxn>
                    <a:cxn ang="0">
                      <a:pos x="csX2" y="csY2"/>
                    </a:cxn>
                    <a:cxn ang="0">
                      <a:pos x="csX3" y="csY3"/>
                    </a:cxn>
                    <a:cxn ang="0">
                      <a:pos x="csX4" y="csY4"/>
                    </a:cxn>
                    <a:cxn ang="0">
                      <a:pos x="csX5" y="csY5"/>
                    </a:cxn>
                  </a:cxnLst>
                  <a:rect l="l" t="t" r="r" b="b"/>
                  <a:pathLst>
                    <a:path w="16111" h="32453">
                      <a:moveTo>
                        <a:pt x="11699" y="32263"/>
                      </a:moveTo>
                      <a:lnTo>
                        <a:pt x="11699" y="32263"/>
                      </a:lnTo>
                      <a:cubicBezTo>
                        <a:pt x="14797" y="31462"/>
                        <a:pt x="16679" y="28343"/>
                        <a:pt x="15957" y="25225"/>
                      </a:cubicBezTo>
                      <a:cubicBezTo>
                        <a:pt x="13710" y="15520"/>
                        <a:pt x="8567" y="-3020"/>
                        <a:pt x="2715" y="420"/>
                      </a:cubicBezTo>
                      <a:cubicBezTo>
                        <a:pt x="-3056" y="3812"/>
                        <a:pt x="1722" y="20098"/>
                        <a:pt x="4671" y="28520"/>
                      </a:cubicBezTo>
                      <a:cubicBezTo>
                        <a:pt x="5684" y="31411"/>
                        <a:pt x="8734" y="33031"/>
                        <a:pt x="11699" y="32263"/>
                      </a:cubicBezTo>
                      <a:close/>
                    </a:path>
                  </a:pathLst>
                </a:custGeom>
                <a:solidFill>
                  <a:srgbClr val="FFFFFF"/>
                </a:solidFill>
                <a:ln w="1958" cap="flat">
                  <a:noFill/>
                  <a:prstDash val="solid"/>
                  <a:miter/>
                </a:ln>
              </p:spPr>
              <p:txBody>
                <a:bodyPr/>
                <a:lstStyle/>
                <a:p>
                  <a:endParaRPr lang="nl-NL"/>
                </a:p>
              </p:txBody>
            </p:sp>
            <p:sp>
              <p:nvSpPr>
                <p:cNvPr id="192" name="Vrije vorm 191">
                  <a:extLst>
                    <a:ext uri="{FF2B5EF4-FFF2-40B4-BE49-F238E27FC236}">
                      <a16:creationId xmlns:a16="http://schemas.microsoft.com/office/drawing/2014/main" id="{6938BBAA-E5BE-2BC3-A549-7D0710DE9C59}"/>
                    </a:ext>
                  </a:extLst>
                </p:cNvPr>
                <p:cNvSpPr/>
                <p:nvPr/>
              </p:nvSpPr>
              <p:spPr>
                <a:xfrm>
                  <a:off x="4815516" y="4835528"/>
                  <a:ext cx="12826" cy="23797"/>
                </a:xfrm>
                <a:custGeom>
                  <a:avLst/>
                  <a:gdLst>
                    <a:gd name="csX0" fmla="*/ 7551 w 12826"/>
                    <a:gd name="csY0" fmla="*/ 2375 h 23797"/>
                    <a:gd name="csX1" fmla="*/ 12685 w 12826"/>
                    <a:gd name="csY1" fmla="*/ 19510 h 23797"/>
                    <a:gd name="csX2" fmla="*/ 10079 w 12826"/>
                    <a:gd name="csY2" fmla="*/ 23745 h 23797"/>
                    <a:gd name="csX3" fmla="*/ 10079 w 12826"/>
                    <a:gd name="csY3" fmla="*/ 23745 h 23797"/>
                    <a:gd name="csX4" fmla="*/ 6367 w 12826"/>
                    <a:gd name="csY4" fmla="*/ 21611 h 23797"/>
                    <a:gd name="csX5" fmla="*/ 204 w 12826"/>
                    <a:gd name="csY5" fmla="*/ 4764 h 23797"/>
                    <a:gd name="csX6" fmla="*/ 2433 w 12826"/>
                    <a:gd name="csY6" fmla="*/ 413 h 23797"/>
                    <a:gd name="csX7" fmla="*/ 3463 w 12826"/>
                    <a:gd name="csY7" fmla="*/ 124 h 23797"/>
                    <a:gd name="csX8" fmla="*/ 7551 w 12826"/>
                    <a:gd name="csY8" fmla="*/ 2375 h 2379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2826" h="23797">
                      <a:moveTo>
                        <a:pt x="7551" y="2375"/>
                      </a:moveTo>
                      <a:lnTo>
                        <a:pt x="12685" y="19510"/>
                      </a:lnTo>
                      <a:cubicBezTo>
                        <a:pt x="13256" y="21417"/>
                        <a:pt x="12038" y="23396"/>
                        <a:pt x="10079" y="23745"/>
                      </a:cubicBezTo>
                      <a:lnTo>
                        <a:pt x="10079" y="23745"/>
                      </a:lnTo>
                      <a:cubicBezTo>
                        <a:pt x="8488" y="24029"/>
                        <a:pt x="6923" y="23129"/>
                        <a:pt x="6367" y="21611"/>
                      </a:cubicBezTo>
                      <a:lnTo>
                        <a:pt x="204" y="4764"/>
                      </a:lnTo>
                      <a:cubicBezTo>
                        <a:pt x="-463" y="2941"/>
                        <a:pt x="564" y="937"/>
                        <a:pt x="2433" y="413"/>
                      </a:cubicBezTo>
                      <a:lnTo>
                        <a:pt x="3463" y="124"/>
                      </a:lnTo>
                      <a:cubicBezTo>
                        <a:pt x="5212" y="-366"/>
                        <a:pt x="7030" y="636"/>
                        <a:pt x="7551" y="2375"/>
                      </a:cubicBezTo>
                      <a:close/>
                    </a:path>
                  </a:pathLst>
                </a:custGeom>
                <a:solidFill>
                  <a:srgbClr val="FFFFFF"/>
                </a:solidFill>
                <a:ln w="1958" cap="flat">
                  <a:noFill/>
                  <a:prstDash val="solid"/>
                  <a:miter/>
                </a:ln>
              </p:spPr>
              <p:txBody>
                <a:bodyPr/>
                <a:lstStyle/>
                <a:p>
                  <a:endParaRPr lang="nl-NL"/>
                </a:p>
              </p:txBody>
            </p:sp>
            <p:sp>
              <p:nvSpPr>
                <p:cNvPr id="193" name="Vrije vorm 192">
                  <a:extLst>
                    <a:ext uri="{FF2B5EF4-FFF2-40B4-BE49-F238E27FC236}">
                      <a16:creationId xmlns:a16="http://schemas.microsoft.com/office/drawing/2014/main" id="{68B74A80-17C0-119F-DC93-B4FC6926E35C}"/>
                    </a:ext>
                  </a:extLst>
                </p:cNvPr>
                <p:cNvSpPr/>
                <p:nvPr/>
              </p:nvSpPr>
              <p:spPr>
                <a:xfrm>
                  <a:off x="4825672" y="4824538"/>
                  <a:ext cx="91788" cy="59334"/>
                </a:xfrm>
                <a:custGeom>
                  <a:avLst/>
                  <a:gdLst>
                    <a:gd name="csX0" fmla="*/ 1892 w 91788"/>
                    <a:gd name="csY0" fmla="*/ 42243 h 59334"/>
                    <a:gd name="csX1" fmla="*/ 44549 w 91788"/>
                    <a:gd name="csY1" fmla="*/ 23918 h 59334"/>
                    <a:gd name="csX2" fmla="*/ 88086 w 91788"/>
                    <a:gd name="csY2" fmla="*/ 231 h 59334"/>
                    <a:gd name="csX3" fmla="*/ 89713 w 91788"/>
                    <a:gd name="csY3" fmla="*/ 28366 h 59334"/>
                    <a:gd name="csX4" fmla="*/ 770 w 91788"/>
                    <a:gd name="csY4" fmla="*/ 59131 h 59334"/>
                    <a:gd name="csX5" fmla="*/ 1892 w 91788"/>
                    <a:gd name="csY5" fmla="*/ 42243 h 59334"/>
                  </a:gdLst>
                  <a:ahLst/>
                  <a:cxnLst>
                    <a:cxn ang="0">
                      <a:pos x="csX0" y="csY0"/>
                    </a:cxn>
                    <a:cxn ang="0">
                      <a:pos x="csX1" y="csY1"/>
                    </a:cxn>
                    <a:cxn ang="0">
                      <a:pos x="csX2" y="csY2"/>
                    </a:cxn>
                    <a:cxn ang="0">
                      <a:pos x="csX3" y="csY3"/>
                    </a:cxn>
                    <a:cxn ang="0">
                      <a:pos x="csX4" y="csY4"/>
                    </a:cxn>
                    <a:cxn ang="0">
                      <a:pos x="csX5" y="csY5"/>
                    </a:cxn>
                  </a:cxnLst>
                  <a:rect l="l" t="t" r="r" b="b"/>
                  <a:pathLst>
                    <a:path w="91788" h="59334">
                      <a:moveTo>
                        <a:pt x="1892" y="42243"/>
                      </a:moveTo>
                      <a:cubicBezTo>
                        <a:pt x="4653" y="38842"/>
                        <a:pt x="41427" y="26159"/>
                        <a:pt x="44549" y="23918"/>
                      </a:cubicBezTo>
                      <a:cubicBezTo>
                        <a:pt x="47670" y="21677"/>
                        <a:pt x="80844" y="-2611"/>
                        <a:pt x="88086" y="231"/>
                      </a:cubicBezTo>
                      <a:cubicBezTo>
                        <a:pt x="95328" y="3073"/>
                        <a:pt x="89713" y="28366"/>
                        <a:pt x="89713" y="28366"/>
                      </a:cubicBezTo>
                      <a:cubicBezTo>
                        <a:pt x="89713" y="28366"/>
                        <a:pt x="3011" y="62253"/>
                        <a:pt x="770" y="59131"/>
                      </a:cubicBezTo>
                      <a:cubicBezTo>
                        <a:pt x="-1471" y="56009"/>
                        <a:pt x="1892" y="42243"/>
                        <a:pt x="1892" y="42243"/>
                      </a:cubicBezTo>
                      <a:close/>
                    </a:path>
                  </a:pathLst>
                </a:custGeom>
                <a:solidFill>
                  <a:srgbClr val="FFFFFF"/>
                </a:solidFill>
                <a:ln w="1958" cap="flat">
                  <a:noFill/>
                  <a:prstDash val="solid"/>
                  <a:miter/>
                </a:ln>
              </p:spPr>
              <p:txBody>
                <a:bodyPr/>
                <a:lstStyle/>
                <a:p>
                  <a:endParaRPr lang="nl-NL"/>
                </a:p>
              </p:txBody>
            </p:sp>
            <p:sp>
              <p:nvSpPr>
                <p:cNvPr id="199" name="Vrije vorm 198">
                  <a:extLst>
                    <a:ext uri="{FF2B5EF4-FFF2-40B4-BE49-F238E27FC236}">
                      <a16:creationId xmlns:a16="http://schemas.microsoft.com/office/drawing/2014/main" id="{3DE92D2D-079A-11A5-B447-50CB0E7FB73C}"/>
                    </a:ext>
                  </a:extLst>
                </p:cNvPr>
                <p:cNvSpPr/>
                <p:nvPr/>
              </p:nvSpPr>
              <p:spPr>
                <a:xfrm>
                  <a:off x="4862440" y="4868540"/>
                  <a:ext cx="61365" cy="80800"/>
                </a:xfrm>
                <a:custGeom>
                  <a:avLst/>
                  <a:gdLst>
                    <a:gd name="csX0" fmla="*/ 21863 w 61365"/>
                    <a:gd name="csY0" fmla="*/ 4809 h 80800"/>
                    <a:gd name="csX1" fmla="*/ 6893 w 61365"/>
                    <a:gd name="csY1" fmla="*/ 59074 h 80800"/>
                    <a:gd name="csX2" fmla="*/ 47585 w 61365"/>
                    <a:gd name="csY2" fmla="*/ 79528 h 80800"/>
                    <a:gd name="csX3" fmla="*/ 61115 w 61365"/>
                    <a:gd name="csY3" fmla="*/ 20621 h 80800"/>
                    <a:gd name="csX4" fmla="*/ 21863 w 61365"/>
                    <a:gd name="csY4" fmla="*/ 4809 h 80800"/>
                  </a:gdLst>
                  <a:ahLst/>
                  <a:cxnLst>
                    <a:cxn ang="0">
                      <a:pos x="csX0" y="csY0"/>
                    </a:cxn>
                    <a:cxn ang="0">
                      <a:pos x="csX1" y="csY1"/>
                    </a:cxn>
                    <a:cxn ang="0">
                      <a:pos x="csX2" y="csY2"/>
                    </a:cxn>
                    <a:cxn ang="0">
                      <a:pos x="csX3" y="csY3"/>
                    </a:cxn>
                    <a:cxn ang="0">
                      <a:pos x="csX4" y="csY4"/>
                    </a:cxn>
                  </a:cxnLst>
                  <a:rect l="l" t="t" r="r" b="b"/>
                  <a:pathLst>
                    <a:path w="61365" h="80800">
                      <a:moveTo>
                        <a:pt x="21863" y="4809"/>
                      </a:moveTo>
                      <a:cubicBezTo>
                        <a:pt x="3687" y="9851"/>
                        <a:pt x="-8231" y="47227"/>
                        <a:pt x="6893" y="59074"/>
                      </a:cubicBezTo>
                      <a:cubicBezTo>
                        <a:pt x="22017" y="70921"/>
                        <a:pt x="41703" y="85170"/>
                        <a:pt x="47585" y="79528"/>
                      </a:cubicBezTo>
                      <a:cubicBezTo>
                        <a:pt x="53468" y="73886"/>
                        <a:pt x="63034" y="39110"/>
                        <a:pt x="61115" y="20621"/>
                      </a:cubicBezTo>
                      <a:cubicBezTo>
                        <a:pt x="59197" y="2132"/>
                        <a:pt x="60518" y="-5912"/>
                        <a:pt x="21863" y="4809"/>
                      </a:cubicBezTo>
                      <a:close/>
                    </a:path>
                  </a:pathLst>
                </a:custGeom>
                <a:solidFill>
                  <a:srgbClr val="FFFFFF"/>
                </a:solidFill>
                <a:ln w="1958" cap="flat">
                  <a:noFill/>
                  <a:prstDash val="solid"/>
                  <a:miter/>
                </a:ln>
              </p:spPr>
              <p:txBody>
                <a:bodyPr/>
                <a:lstStyle/>
                <a:p>
                  <a:endParaRPr lang="nl-NL"/>
                </a:p>
              </p:txBody>
            </p:sp>
            <p:sp>
              <p:nvSpPr>
                <p:cNvPr id="200" name="Vrije vorm 199">
                  <a:extLst>
                    <a:ext uri="{FF2B5EF4-FFF2-40B4-BE49-F238E27FC236}">
                      <a16:creationId xmlns:a16="http://schemas.microsoft.com/office/drawing/2014/main" id="{B3C3E4DA-0D8A-6A4F-A4E8-8E5DBA1BF222}"/>
                    </a:ext>
                  </a:extLst>
                </p:cNvPr>
                <p:cNvSpPr/>
                <p:nvPr/>
              </p:nvSpPr>
              <p:spPr>
                <a:xfrm>
                  <a:off x="4829234" y="4885473"/>
                  <a:ext cx="28811" cy="29494"/>
                </a:xfrm>
                <a:custGeom>
                  <a:avLst/>
                  <a:gdLst>
                    <a:gd name="csX0" fmla="*/ 28299 w 28811"/>
                    <a:gd name="csY0" fmla="*/ 0 h 29494"/>
                    <a:gd name="csX1" fmla="*/ 23455 w 28811"/>
                    <a:gd name="csY1" fmla="*/ 29494 h 29494"/>
                    <a:gd name="csX2" fmla="*/ 2049 w 28811"/>
                    <a:gd name="csY2" fmla="*/ 5600 h 29494"/>
                    <a:gd name="csX3" fmla="*/ 28299 w 28811"/>
                    <a:gd name="csY3" fmla="*/ 0 h 29494"/>
                  </a:gdLst>
                  <a:ahLst/>
                  <a:cxnLst>
                    <a:cxn ang="0">
                      <a:pos x="csX0" y="csY0"/>
                    </a:cxn>
                    <a:cxn ang="0">
                      <a:pos x="csX1" y="csY1"/>
                    </a:cxn>
                    <a:cxn ang="0">
                      <a:pos x="csX2" y="csY2"/>
                    </a:cxn>
                    <a:cxn ang="0">
                      <a:pos x="csX3" y="csY3"/>
                    </a:cxn>
                  </a:cxnLst>
                  <a:rect l="l" t="t" r="r" b="b"/>
                  <a:pathLst>
                    <a:path w="28811" h="29494">
                      <a:moveTo>
                        <a:pt x="28299" y="0"/>
                      </a:moveTo>
                      <a:cubicBezTo>
                        <a:pt x="28299" y="0"/>
                        <a:pt x="31137" y="29655"/>
                        <a:pt x="23455" y="29494"/>
                      </a:cubicBezTo>
                      <a:cubicBezTo>
                        <a:pt x="15772" y="29333"/>
                        <a:pt x="-6874" y="9641"/>
                        <a:pt x="2049" y="5600"/>
                      </a:cubicBezTo>
                      <a:cubicBezTo>
                        <a:pt x="10973" y="1559"/>
                        <a:pt x="28299" y="0"/>
                        <a:pt x="28299" y="0"/>
                      </a:cubicBezTo>
                      <a:close/>
                    </a:path>
                  </a:pathLst>
                </a:custGeom>
                <a:solidFill>
                  <a:srgbClr val="FFFFFF"/>
                </a:solidFill>
                <a:ln w="1958" cap="flat">
                  <a:noFill/>
                  <a:prstDash val="solid"/>
                  <a:miter/>
                </a:ln>
              </p:spPr>
              <p:txBody>
                <a:bodyPr/>
                <a:lstStyle/>
                <a:p>
                  <a:endParaRPr lang="nl-NL"/>
                </a:p>
              </p:txBody>
            </p:sp>
            <p:sp>
              <p:nvSpPr>
                <p:cNvPr id="201" name="Vrije vorm 200">
                  <a:extLst>
                    <a:ext uri="{FF2B5EF4-FFF2-40B4-BE49-F238E27FC236}">
                      <a16:creationId xmlns:a16="http://schemas.microsoft.com/office/drawing/2014/main" id="{B311A8D2-0EB2-7B63-9816-8706B85473BB}"/>
                    </a:ext>
                  </a:extLst>
                </p:cNvPr>
                <p:cNvSpPr/>
                <p:nvPr/>
              </p:nvSpPr>
              <p:spPr>
                <a:xfrm>
                  <a:off x="4860857" y="4940656"/>
                  <a:ext cx="88457" cy="75298"/>
                </a:xfrm>
                <a:custGeom>
                  <a:avLst/>
                  <a:gdLst>
                    <a:gd name="csX0" fmla="*/ 0 w 88457"/>
                    <a:gd name="csY0" fmla="*/ 18483 h 75298"/>
                    <a:gd name="csX1" fmla="*/ 45005 w 88457"/>
                    <a:gd name="csY1" fmla="*/ 22699 h 75298"/>
                    <a:gd name="csX2" fmla="*/ 77192 w 88457"/>
                    <a:gd name="csY2" fmla="*/ 0 h 75298"/>
                    <a:gd name="csX3" fmla="*/ 69050 w 88457"/>
                    <a:gd name="csY3" fmla="*/ 67403 h 75298"/>
                    <a:gd name="csX4" fmla="*/ 0 w 88457"/>
                    <a:gd name="csY4" fmla="*/ 18483 h 75298"/>
                  </a:gdLst>
                  <a:ahLst/>
                  <a:cxnLst>
                    <a:cxn ang="0">
                      <a:pos x="csX0" y="csY0"/>
                    </a:cxn>
                    <a:cxn ang="0">
                      <a:pos x="csX1" y="csY1"/>
                    </a:cxn>
                    <a:cxn ang="0">
                      <a:pos x="csX2" y="csY2"/>
                    </a:cxn>
                    <a:cxn ang="0">
                      <a:pos x="csX3" y="csY3"/>
                    </a:cxn>
                    <a:cxn ang="0">
                      <a:pos x="csX4" y="csY4"/>
                    </a:cxn>
                  </a:cxnLst>
                  <a:rect l="l" t="t" r="r" b="b"/>
                  <a:pathLst>
                    <a:path w="88457" h="75298">
                      <a:moveTo>
                        <a:pt x="0" y="18483"/>
                      </a:moveTo>
                      <a:cubicBezTo>
                        <a:pt x="0" y="18483"/>
                        <a:pt x="39203" y="24499"/>
                        <a:pt x="45005" y="22699"/>
                      </a:cubicBezTo>
                      <a:cubicBezTo>
                        <a:pt x="50807" y="20899"/>
                        <a:pt x="77192" y="0"/>
                        <a:pt x="77192" y="0"/>
                      </a:cubicBezTo>
                      <a:cubicBezTo>
                        <a:pt x="77192" y="0"/>
                        <a:pt x="107312" y="47160"/>
                        <a:pt x="69050" y="67403"/>
                      </a:cubicBezTo>
                      <a:cubicBezTo>
                        <a:pt x="33286" y="86323"/>
                        <a:pt x="8878" y="71710"/>
                        <a:pt x="0" y="18483"/>
                      </a:cubicBezTo>
                      <a:close/>
                    </a:path>
                  </a:pathLst>
                </a:custGeom>
                <a:solidFill>
                  <a:srgbClr val="FFFFFF"/>
                </a:solidFill>
                <a:ln w="1958" cap="flat">
                  <a:noFill/>
                  <a:prstDash val="solid"/>
                  <a:miter/>
                </a:ln>
              </p:spPr>
              <p:txBody>
                <a:bodyPr/>
                <a:lstStyle/>
                <a:p>
                  <a:endParaRPr lang="nl-NL"/>
                </a:p>
              </p:txBody>
            </p:sp>
          </p:grpSp>
        </p:grpSp>
        <p:grpSp>
          <p:nvGrpSpPr>
            <p:cNvPr id="202" name="Graphic 104">
              <a:extLst>
                <a:ext uri="{FF2B5EF4-FFF2-40B4-BE49-F238E27FC236}">
                  <a16:creationId xmlns:a16="http://schemas.microsoft.com/office/drawing/2014/main" id="{EAE6C332-6B77-71DA-B782-A269D8A72644}"/>
                </a:ext>
              </a:extLst>
            </p:cNvPr>
            <p:cNvGrpSpPr/>
            <p:nvPr/>
          </p:nvGrpSpPr>
          <p:grpSpPr>
            <a:xfrm>
              <a:off x="5034912" y="4397992"/>
              <a:ext cx="545685" cy="565774"/>
              <a:chOff x="5034912" y="4397992"/>
              <a:chExt cx="545685" cy="565774"/>
            </a:xfrm>
            <a:solidFill>
              <a:srgbClr val="FFFFFF"/>
            </a:solidFill>
          </p:grpSpPr>
          <p:sp>
            <p:nvSpPr>
              <p:cNvPr id="203" name="Vrije vorm 202">
                <a:extLst>
                  <a:ext uri="{FF2B5EF4-FFF2-40B4-BE49-F238E27FC236}">
                    <a16:creationId xmlns:a16="http://schemas.microsoft.com/office/drawing/2014/main" id="{91F2944C-DC03-1697-A9B3-BFFFFB453561}"/>
                  </a:ext>
                </a:extLst>
              </p:cNvPr>
              <p:cNvSpPr/>
              <p:nvPr/>
            </p:nvSpPr>
            <p:spPr>
              <a:xfrm>
                <a:off x="5384784" y="4681829"/>
                <a:ext cx="195814" cy="135122"/>
              </a:xfrm>
              <a:custGeom>
                <a:avLst/>
                <a:gdLst>
                  <a:gd name="csX0" fmla="*/ 0 w 195814"/>
                  <a:gd name="csY0" fmla="*/ 86499 h 135122"/>
                  <a:gd name="csX1" fmla="*/ 33763 w 195814"/>
                  <a:gd name="csY1" fmla="*/ 44166 h 135122"/>
                  <a:gd name="csX2" fmla="*/ 121887 w 195814"/>
                  <a:gd name="csY2" fmla="*/ 0 h 135122"/>
                  <a:gd name="csX3" fmla="*/ 158780 w 195814"/>
                  <a:gd name="csY3" fmla="*/ 22189 h 135122"/>
                  <a:gd name="csX4" fmla="*/ 192365 w 195814"/>
                  <a:gd name="csY4" fmla="*/ 90525 h 135122"/>
                  <a:gd name="csX5" fmla="*/ 86662 w 195814"/>
                  <a:gd name="csY5" fmla="*/ 109164 h 135122"/>
                  <a:gd name="csX6" fmla="*/ 25460 w 195814"/>
                  <a:gd name="csY6" fmla="*/ 134349 h 135122"/>
                  <a:gd name="csX7" fmla="*/ 0 w 195814"/>
                  <a:gd name="csY7" fmla="*/ 86499 h 1351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95814" h="135122">
                    <a:moveTo>
                      <a:pt x="0" y="86499"/>
                    </a:moveTo>
                    <a:lnTo>
                      <a:pt x="33763" y="44166"/>
                    </a:lnTo>
                    <a:cubicBezTo>
                      <a:pt x="33763" y="44166"/>
                      <a:pt x="86982" y="58616"/>
                      <a:pt x="121887" y="0"/>
                    </a:cubicBezTo>
                    <a:cubicBezTo>
                      <a:pt x="136175" y="14300"/>
                      <a:pt x="147648" y="17679"/>
                      <a:pt x="158780" y="22189"/>
                    </a:cubicBezTo>
                    <a:cubicBezTo>
                      <a:pt x="169911" y="26699"/>
                      <a:pt x="207231" y="44322"/>
                      <a:pt x="192365" y="90525"/>
                    </a:cubicBezTo>
                    <a:cubicBezTo>
                      <a:pt x="177499" y="136729"/>
                      <a:pt x="100660" y="117210"/>
                      <a:pt x="86662" y="109164"/>
                    </a:cubicBezTo>
                    <a:cubicBezTo>
                      <a:pt x="72664" y="101119"/>
                      <a:pt x="29328" y="141113"/>
                      <a:pt x="25460" y="134349"/>
                    </a:cubicBezTo>
                    <a:cubicBezTo>
                      <a:pt x="21593" y="127585"/>
                      <a:pt x="27940" y="105262"/>
                      <a:pt x="0" y="86499"/>
                    </a:cubicBezTo>
                    <a:close/>
                  </a:path>
                </a:pathLst>
              </a:custGeom>
              <a:solidFill>
                <a:srgbClr val="FFFFFF"/>
              </a:solidFill>
              <a:ln w="1958" cap="flat">
                <a:noFill/>
                <a:prstDash val="solid"/>
                <a:miter/>
              </a:ln>
            </p:spPr>
            <p:txBody>
              <a:bodyPr/>
              <a:lstStyle/>
              <a:p>
                <a:endParaRPr lang="nl-NL"/>
              </a:p>
            </p:txBody>
          </p:sp>
          <p:sp>
            <p:nvSpPr>
              <p:cNvPr id="209" name="Vrije vorm 208">
                <a:extLst>
                  <a:ext uri="{FF2B5EF4-FFF2-40B4-BE49-F238E27FC236}">
                    <a16:creationId xmlns:a16="http://schemas.microsoft.com/office/drawing/2014/main" id="{F68805AF-84CB-ED54-60E9-E7FDA9E04041}"/>
                  </a:ext>
                </a:extLst>
              </p:cNvPr>
              <p:cNvSpPr/>
              <p:nvPr/>
            </p:nvSpPr>
            <p:spPr>
              <a:xfrm>
                <a:off x="5317165" y="4705251"/>
                <a:ext cx="88640" cy="58622"/>
              </a:xfrm>
              <a:custGeom>
                <a:avLst/>
                <a:gdLst>
                  <a:gd name="csX0" fmla="*/ 0 w 88640"/>
                  <a:gd name="csY0" fmla="*/ 27345 h 58622"/>
                  <a:gd name="csX1" fmla="*/ 42744 w 88640"/>
                  <a:gd name="csY1" fmla="*/ 2 h 58622"/>
                  <a:gd name="csX2" fmla="*/ 88579 w 88640"/>
                  <a:gd name="csY2" fmla="*/ 19407 h 58622"/>
                  <a:gd name="csX3" fmla="*/ 59159 w 88640"/>
                  <a:gd name="csY3" fmla="*/ 58623 h 58622"/>
                  <a:gd name="csX4" fmla="*/ 0 w 88640"/>
                  <a:gd name="csY4" fmla="*/ 27345 h 58622"/>
                </a:gdLst>
                <a:ahLst/>
                <a:cxnLst>
                  <a:cxn ang="0">
                    <a:pos x="csX0" y="csY0"/>
                  </a:cxn>
                  <a:cxn ang="0">
                    <a:pos x="csX1" y="csY1"/>
                  </a:cxn>
                  <a:cxn ang="0">
                    <a:pos x="csX2" y="csY2"/>
                  </a:cxn>
                  <a:cxn ang="0">
                    <a:pos x="csX3" y="csY3"/>
                  </a:cxn>
                  <a:cxn ang="0">
                    <a:pos x="csX4" y="csY4"/>
                  </a:cxn>
                </a:cxnLst>
                <a:rect l="l" t="t" r="r" b="b"/>
                <a:pathLst>
                  <a:path w="88640" h="58622">
                    <a:moveTo>
                      <a:pt x="0" y="27345"/>
                    </a:moveTo>
                    <a:cubicBezTo>
                      <a:pt x="0" y="27345"/>
                      <a:pt x="39265" y="196"/>
                      <a:pt x="42744" y="2"/>
                    </a:cubicBezTo>
                    <a:cubicBezTo>
                      <a:pt x="46223" y="-193"/>
                      <a:pt x="62168" y="16983"/>
                      <a:pt x="88579" y="19407"/>
                    </a:cubicBezTo>
                    <a:cubicBezTo>
                      <a:pt x="90194" y="18906"/>
                      <a:pt x="59159" y="58623"/>
                      <a:pt x="59159" y="58623"/>
                    </a:cubicBezTo>
                    <a:cubicBezTo>
                      <a:pt x="59159" y="58623"/>
                      <a:pt x="20258" y="55571"/>
                      <a:pt x="0" y="27345"/>
                    </a:cubicBezTo>
                    <a:close/>
                  </a:path>
                </a:pathLst>
              </a:custGeom>
              <a:solidFill>
                <a:srgbClr val="FFFFFF"/>
              </a:solidFill>
              <a:ln w="1958" cap="flat">
                <a:noFill/>
                <a:prstDash val="solid"/>
                <a:miter/>
              </a:ln>
            </p:spPr>
            <p:txBody>
              <a:bodyPr/>
              <a:lstStyle/>
              <a:p>
                <a:endParaRPr lang="nl-NL"/>
              </a:p>
            </p:txBody>
          </p:sp>
          <p:sp>
            <p:nvSpPr>
              <p:cNvPr id="212" name="Vrije vorm 211">
                <a:extLst>
                  <a:ext uri="{FF2B5EF4-FFF2-40B4-BE49-F238E27FC236}">
                    <a16:creationId xmlns:a16="http://schemas.microsoft.com/office/drawing/2014/main" id="{94AF2182-644C-B86E-B474-DC645CC0600C}"/>
                  </a:ext>
                </a:extLst>
              </p:cNvPr>
              <p:cNvSpPr/>
              <p:nvPr/>
            </p:nvSpPr>
            <p:spPr>
              <a:xfrm>
                <a:off x="5272989" y="4740512"/>
                <a:ext cx="124322" cy="107367"/>
              </a:xfrm>
              <a:custGeom>
                <a:avLst/>
                <a:gdLst>
                  <a:gd name="csX0" fmla="*/ 35906 w 124322"/>
                  <a:gd name="csY0" fmla="*/ 0 h 107367"/>
                  <a:gd name="csX1" fmla="*/ 86611 w 124322"/>
                  <a:gd name="csY1" fmla="*/ 29398 h 107367"/>
                  <a:gd name="csX2" fmla="*/ 124122 w 124322"/>
                  <a:gd name="csY2" fmla="*/ 76163 h 107367"/>
                  <a:gd name="csX3" fmla="*/ 73245 w 124322"/>
                  <a:gd name="csY3" fmla="*/ 106108 h 107367"/>
                  <a:gd name="csX4" fmla="*/ 59527 w 124322"/>
                  <a:gd name="csY4" fmla="*/ 84702 h 107367"/>
                  <a:gd name="csX5" fmla="*/ 41437 w 124322"/>
                  <a:gd name="csY5" fmla="*/ 80581 h 107367"/>
                  <a:gd name="csX6" fmla="*/ 35817 w 124322"/>
                  <a:gd name="csY6" fmla="*/ 68166 h 107367"/>
                  <a:gd name="csX7" fmla="*/ 21707 w 124322"/>
                  <a:gd name="csY7" fmla="*/ 65465 h 107367"/>
                  <a:gd name="csX8" fmla="*/ 14389 w 124322"/>
                  <a:gd name="csY8" fmla="*/ 44728 h 107367"/>
                  <a:gd name="csX9" fmla="*/ 29 w 124322"/>
                  <a:gd name="csY9" fmla="*/ 41219 h 107367"/>
                  <a:gd name="csX10" fmla="*/ 35906 w 124322"/>
                  <a:gd name="csY10" fmla="*/ 0 h 10736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24322" h="107367">
                    <a:moveTo>
                      <a:pt x="35906" y="0"/>
                    </a:moveTo>
                    <a:cubicBezTo>
                      <a:pt x="35906" y="0"/>
                      <a:pt x="66100" y="26028"/>
                      <a:pt x="86611" y="29398"/>
                    </a:cubicBezTo>
                    <a:cubicBezTo>
                      <a:pt x="107122" y="32768"/>
                      <a:pt x="120451" y="47215"/>
                      <a:pt x="124122" y="76163"/>
                    </a:cubicBezTo>
                    <a:cubicBezTo>
                      <a:pt x="127793" y="105111"/>
                      <a:pt x="79841" y="110256"/>
                      <a:pt x="73245" y="106108"/>
                    </a:cubicBezTo>
                    <a:cubicBezTo>
                      <a:pt x="66650" y="101960"/>
                      <a:pt x="59527" y="84702"/>
                      <a:pt x="59527" y="84702"/>
                    </a:cubicBezTo>
                    <a:lnTo>
                      <a:pt x="41437" y="80581"/>
                    </a:lnTo>
                    <a:lnTo>
                      <a:pt x="35817" y="68166"/>
                    </a:lnTo>
                    <a:lnTo>
                      <a:pt x="21707" y="65465"/>
                    </a:lnTo>
                    <a:lnTo>
                      <a:pt x="14389" y="44728"/>
                    </a:lnTo>
                    <a:cubicBezTo>
                      <a:pt x="14389" y="44728"/>
                      <a:pt x="1031" y="44448"/>
                      <a:pt x="29" y="41219"/>
                    </a:cubicBezTo>
                    <a:cubicBezTo>
                      <a:pt x="-973" y="37990"/>
                      <a:pt x="24189" y="10715"/>
                      <a:pt x="35906" y="0"/>
                    </a:cubicBezTo>
                    <a:close/>
                  </a:path>
                </a:pathLst>
              </a:custGeom>
              <a:solidFill>
                <a:srgbClr val="FFFFFF"/>
              </a:solidFill>
              <a:ln w="1958" cap="flat">
                <a:noFill/>
                <a:prstDash val="solid"/>
                <a:miter/>
              </a:ln>
            </p:spPr>
            <p:txBody>
              <a:bodyPr/>
              <a:lstStyle/>
              <a:p>
                <a:endParaRPr lang="nl-NL"/>
              </a:p>
            </p:txBody>
          </p:sp>
          <p:sp>
            <p:nvSpPr>
              <p:cNvPr id="213" name="Vrije vorm 212">
                <a:extLst>
                  <a:ext uri="{FF2B5EF4-FFF2-40B4-BE49-F238E27FC236}">
                    <a16:creationId xmlns:a16="http://schemas.microsoft.com/office/drawing/2014/main" id="{894BBCAF-328D-B9EE-22D4-C4AA397A9089}"/>
                  </a:ext>
                </a:extLst>
              </p:cNvPr>
              <p:cNvSpPr/>
              <p:nvPr/>
            </p:nvSpPr>
            <p:spPr>
              <a:xfrm>
                <a:off x="5140028" y="4787214"/>
                <a:ext cx="198053" cy="152956"/>
              </a:xfrm>
              <a:custGeom>
                <a:avLst/>
                <a:gdLst>
                  <a:gd name="csX0" fmla="*/ 126750 w 198053"/>
                  <a:gd name="csY0" fmla="*/ 0 h 152956"/>
                  <a:gd name="csX1" fmla="*/ 142362 w 198053"/>
                  <a:gd name="csY1" fmla="*/ 7545 h 152956"/>
                  <a:gd name="csX2" fmla="*/ 147064 w 198053"/>
                  <a:gd name="csY2" fmla="*/ 25554 h 152956"/>
                  <a:gd name="csX3" fmla="*/ 162176 w 198053"/>
                  <a:gd name="csY3" fmla="*/ 31484 h 152956"/>
                  <a:gd name="csX4" fmla="*/ 167045 w 198053"/>
                  <a:gd name="csY4" fmla="*/ 41477 h 152956"/>
                  <a:gd name="csX5" fmla="*/ 185942 w 198053"/>
                  <a:gd name="csY5" fmla="*/ 45348 h 152956"/>
                  <a:gd name="csX6" fmla="*/ 197796 w 198053"/>
                  <a:gd name="csY6" fmla="*/ 66447 h 152956"/>
                  <a:gd name="csX7" fmla="*/ 30804 w 198053"/>
                  <a:gd name="csY7" fmla="*/ 152774 h 152956"/>
                  <a:gd name="csX8" fmla="*/ 0 w 198053"/>
                  <a:gd name="csY8" fmla="*/ 104812 h 152956"/>
                  <a:gd name="csX9" fmla="*/ 126750 w 198053"/>
                  <a:gd name="csY9" fmla="*/ 0 h 15295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98053" h="152956">
                    <a:moveTo>
                      <a:pt x="126750" y="0"/>
                    </a:moveTo>
                    <a:lnTo>
                      <a:pt x="142362" y="7545"/>
                    </a:lnTo>
                    <a:lnTo>
                      <a:pt x="147064" y="25554"/>
                    </a:lnTo>
                    <a:lnTo>
                      <a:pt x="162176" y="31484"/>
                    </a:lnTo>
                    <a:lnTo>
                      <a:pt x="167045" y="41477"/>
                    </a:lnTo>
                    <a:lnTo>
                      <a:pt x="185942" y="45348"/>
                    </a:lnTo>
                    <a:cubicBezTo>
                      <a:pt x="185942" y="45348"/>
                      <a:pt x="192258" y="62856"/>
                      <a:pt x="197796" y="66447"/>
                    </a:cubicBezTo>
                    <a:cubicBezTo>
                      <a:pt x="203334" y="70039"/>
                      <a:pt x="118923" y="128117"/>
                      <a:pt x="30804" y="152774"/>
                    </a:cubicBezTo>
                    <a:cubicBezTo>
                      <a:pt x="18955" y="156089"/>
                      <a:pt x="29221" y="113443"/>
                      <a:pt x="0" y="104812"/>
                    </a:cubicBezTo>
                    <a:cubicBezTo>
                      <a:pt x="55443" y="61062"/>
                      <a:pt x="126750" y="0"/>
                      <a:pt x="126750" y="0"/>
                    </a:cubicBezTo>
                    <a:close/>
                  </a:path>
                </a:pathLst>
              </a:custGeom>
              <a:solidFill>
                <a:srgbClr val="FFFFFF"/>
              </a:solidFill>
              <a:ln w="1958" cap="flat">
                <a:noFill/>
                <a:prstDash val="solid"/>
                <a:miter/>
              </a:ln>
            </p:spPr>
            <p:txBody>
              <a:bodyPr/>
              <a:lstStyle/>
              <a:p>
                <a:endParaRPr lang="nl-NL"/>
              </a:p>
            </p:txBody>
          </p:sp>
          <p:sp>
            <p:nvSpPr>
              <p:cNvPr id="214" name="Vrije vorm 213">
                <a:extLst>
                  <a:ext uri="{FF2B5EF4-FFF2-40B4-BE49-F238E27FC236}">
                    <a16:creationId xmlns:a16="http://schemas.microsoft.com/office/drawing/2014/main" id="{15F7A6F2-30DC-7DBD-013F-7C778B210721}"/>
                  </a:ext>
                </a:extLst>
              </p:cNvPr>
              <p:cNvSpPr/>
              <p:nvPr/>
            </p:nvSpPr>
            <p:spPr>
              <a:xfrm>
                <a:off x="5087397" y="4897200"/>
                <a:ext cx="70611" cy="60099"/>
              </a:xfrm>
              <a:custGeom>
                <a:avLst/>
                <a:gdLst>
                  <a:gd name="csX0" fmla="*/ 44511 w 70611"/>
                  <a:gd name="csY0" fmla="*/ 0 h 60099"/>
                  <a:gd name="csX1" fmla="*/ 63435 w 70611"/>
                  <a:gd name="csY1" fmla="*/ 15366 h 60099"/>
                  <a:gd name="csX2" fmla="*/ 69165 w 70611"/>
                  <a:gd name="csY2" fmla="*/ 48100 h 60099"/>
                  <a:gd name="csX3" fmla="*/ 6092 w 70611"/>
                  <a:gd name="csY3" fmla="*/ 60099 h 60099"/>
                  <a:gd name="csX4" fmla="*/ 1761 w 70611"/>
                  <a:gd name="csY4" fmla="*/ 24768 h 60099"/>
                  <a:gd name="csX5" fmla="*/ 44511 w 70611"/>
                  <a:gd name="csY5" fmla="*/ 0 h 60099"/>
                </a:gdLst>
                <a:ahLst/>
                <a:cxnLst>
                  <a:cxn ang="0">
                    <a:pos x="csX0" y="csY0"/>
                  </a:cxn>
                  <a:cxn ang="0">
                    <a:pos x="csX1" y="csY1"/>
                  </a:cxn>
                  <a:cxn ang="0">
                    <a:pos x="csX2" y="csY2"/>
                  </a:cxn>
                  <a:cxn ang="0">
                    <a:pos x="csX3" y="csY3"/>
                  </a:cxn>
                  <a:cxn ang="0">
                    <a:pos x="csX4" y="csY4"/>
                  </a:cxn>
                  <a:cxn ang="0">
                    <a:pos x="csX5" y="csY5"/>
                  </a:cxn>
                </a:cxnLst>
                <a:rect l="l" t="t" r="r" b="b"/>
                <a:pathLst>
                  <a:path w="70611" h="60099">
                    <a:moveTo>
                      <a:pt x="44511" y="0"/>
                    </a:moveTo>
                    <a:cubicBezTo>
                      <a:pt x="44511" y="0"/>
                      <a:pt x="60680" y="6487"/>
                      <a:pt x="63435" y="15366"/>
                    </a:cubicBezTo>
                    <a:cubicBezTo>
                      <a:pt x="66189" y="24246"/>
                      <a:pt x="73757" y="45790"/>
                      <a:pt x="69165" y="48100"/>
                    </a:cubicBezTo>
                    <a:cubicBezTo>
                      <a:pt x="64572" y="50410"/>
                      <a:pt x="9570" y="59904"/>
                      <a:pt x="6092" y="60099"/>
                    </a:cubicBezTo>
                    <a:cubicBezTo>
                      <a:pt x="2613" y="60293"/>
                      <a:pt x="-2831" y="27078"/>
                      <a:pt x="1761" y="24768"/>
                    </a:cubicBezTo>
                    <a:cubicBezTo>
                      <a:pt x="6354" y="22459"/>
                      <a:pt x="44511" y="0"/>
                      <a:pt x="44511" y="0"/>
                    </a:cubicBezTo>
                    <a:close/>
                  </a:path>
                </a:pathLst>
              </a:custGeom>
              <a:solidFill>
                <a:srgbClr val="FFFFFF"/>
              </a:solidFill>
              <a:ln w="1958" cap="flat">
                <a:noFill/>
                <a:prstDash val="solid"/>
                <a:miter/>
              </a:ln>
            </p:spPr>
            <p:txBody>
              <a:bodyPr/>
              <a:lstStyle/>
              <a:p>
                <a:endParaRPr lang="nl-NL"/>
              </a:p>
            </p:txBody>
          </p:sp>
          <p:sp>
            <p:nvSpPr>
              <p:cNvPr id="215" name="Vrije vorm 214">
                <a:extLst>
                  <a:ext uri="{FF2B5EF4-FFF2-40B4-BE49-F238E27FC236}">
                    <a16:creationId xmlns:a16="http://schemas.microsoft.com/office/drawing/2014/main" id="{F3A8702E-7FD0-0507-ACD5-0926183A5C6B}"/>
                  </a:ext>
                </a:extLst>
              </p:cNvPr>
              <p:cNvSpPr/>
              <p:nvPr/>
            </p:nvSpPr>
            <p:spPr>
              <a:xfrm>
                <a:off x="5034912" y="4924052"/>
                <a:ext cx="49434" cy="39714"/>
              </a:xfrm>
              <a:custGeom>
                <a:avLst/>
                <a:gdLst>
                  <a:gd name="csX0" fmla="*/ 44916 w 49434"/>
                  <a:gd name="csY0" fmla="*/ 0 h 39714"/>
                  <a:gd name="csX1" fmla="*/ 49418 w 49434"/>
                  <a:gd name="csY1" fmla="*/ 36089 h 39714"/>
                  <a:gd name="csX2" fmla="*/ 6555 w 49434"/>
                  <a:gd name="csY2" fmla="*/ 36001 h 39714"/>
                  <a:gd name="csX3" fmla="*/ 44916 w 49434"/>
                  <a:gd name="csY3" fmla="*/ 0 h 39714"/>
                </a:gdLst>
                <a:ahLst/>
                <a:cxnLst>
                  <a:cxn ang="0">
                    <a:pos x="csX0" y="csY0"/>
                  </a:cxn>
                  <a:cxn ang="0">
                    <a:pos x="csX1" y="csY1"/>
                  </a:cxn>
                  <a:cxn ang="0">
                    <a:pos x="csX2" y="csY2"/>
                  </a:cxn>
                  <a:cxn ang="0">
                    <a:pos x="csX3" y="csY3"/>
                  </a:cxn>
                </a:cxnLst>
                <a:rect l="l" t="t" r="r" b="b"/>
                <a:pathLst>
                  <a:path w="49434" h="39714">
                    <a:moveTo>
                      <a:pt x="44916" y="0"/>
                    </a:moveTo>
                    <a:cubicBezTo>
                      <a:pt x="44916" y="0"/>
                      <a:pt x="42462" y="10815"/>
                      <a:pt x="49418" y="36089"/>
                    </a:cubicBezTo>
                    <a:cubicBezTo>
                      <a:pt x="50315" y="39349"/>
                      <a:pt x="14709" y="42320"/>
                      <a:pt x="6555" y="36001"/>
                    </a:cubicBezTo>
                    <a:cubicBezTo>
                      <a:pt x="-1599" y="29682"/>
                      <a:pt x="-12383" y="7402"/>
                      <a:pt x="44916" y="0"/>
                    </a:cubicBezTo>
                    <a:close/>
                  </a:path>
                </a:pathLst>
              </a:custGeom>
              <a:solidFill>
                <a:srgbClr val="FFFFFF"/>
              </a:solidFill>
              <a:ln w="1958" cap="flat">
                <a:noFill/>
                <a:prstDash val="solid"/>
                <a:miter/>
              </a:ln>
            </p:spPr>
            <p:txBody>
              <a:bodyPr/>
              <a:lstStyle/>
              <a:p>
                <a:endParaRPr lang="nl-NL"/>
              </a:p>
            </p:txBody>
          </p:sp>
          <p:grpSp>
            <p:nvGrpSpPr>
              <p:cNvPr id="216" name="Graphic 104">
                <a:extLst>
                  <a:ext uri="{FF2B5EF4-FFF2-40B4-BE49-F238E27FC236}">
                    <a16:creationId xmlns:a16="http://schemas.microsoft.com/office/drawing/2014/main" id="{DBEA0960-2626-B8E1-E0B2-E88B2B9ECC93}"/>
                  </a:ext>
                </a:extLst>
              </p:cNvPr>
              <p:cNvGrpSpPr/>
              <p:nvPr/>
            </p:nvGrpSpPr>
            <p:grpSpPr>
              <a:xfrm>
                <a:off x="5344488" y="4483257"/>
                <a:ext cx="157110" cy="235911"/>
                <a:chOff x="5344488" y="4483257"/>
                <a:chExt cx="157110" cy="235911"/>
              </a:xfrm>
              <a:solidFill>
                <a:srgbClr val="FFFFFF"/>
              </a:solidFill>
            </p:grpSpPr>
            <p:sp>
              <p:nvSpPr>
                <p:cNvPr id="217" name="Vrije vorm 216">
                  <a:extLst>
                    <a:ext uri="{FF2B5EF4-FFF2-40B4-BE49-F238E27FC236}">
                      <a16:creationId xmlns:a16="http://schemas.microsoft.com/office/drawing/2014/main" id="{C1319471-91BE-11DE-DC3A-9157118F343B}"/>
                    </a:ext>
                  </a:extLst>
                </p:cNvPr>
                <p:cNvSpPr/>
                <p:nvPr/>
              </p:nvSpPr>
              <p:spPr>
                <a:xfrm>
                  <a:off x="5344488" y="4485105"/>
                  <a:ext cx="71806" cy="162690"/>
                </a:xfrm>
                <a:custGeom>
                  <a:avLst/>
                  <a:gdLst>
                    <a:gd name="csX0" fmla="*/ 50322 w 71806"/>
                    <a:gd name="csY0" fmla="*/ 7 h 162690"/>
                    <a:gd name="csX1" fmla="*/ 50334 w 71806"/>
                    <a:gd name="csY1" fmla="*/ 0 h 162690"/>
                    <a:gd name="csX2" fmla="*/ 0 w 71806"/>
                    <a:gd name="csY2" fmla="*/ 11865 h 162690"/>
                    <a:gd name="csX3" fmla="*/ 34212 w 71806"/>
                    <a:gd name="csY3" fmla="*/ 162515 h 162690"/>
                    <a:gd name="csX4" fmla="*/ 71807 w 71806"/>
                    <a:gd name="csY4" fmla="*/ 148842 h 162690"/>
                    <a:gd name="csX5" fmla="*/ 71069 w 71806"/>
                    <a:gd name="csY5" fmla="*/ 129221 h 162690"/>
                    <a:gd name="csX6" fmla="*/ 50322 w 71806"/>
                    <a:gd name="csY6" fmla="*/ 7 h 162690"/>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71806" h="162690">
                      <a:moveTo>
                        <a:pt x="50322" y="7"/>
                      </a:moveTo>
                      <a:cubicBezTo>
                        <a:pt x="50326" y="5"/>
                        <a:pt x="50330" y="2"/>
                        <a:pt x="50334" y="0"/>
                      </a:cubicBezTo>
                      <a:cubicBezTo>
                        <a:pt x="32423" y="1189"/>
                        <a:pt x="11087" y="6482"/>
                        <a:pt x="0" y="11865"/>
                      </a:cubicBezTo>
                      <a:cubicBezTo>
                        <a:pt x="0" y="11865"/>
                        <a:pt x="29932" y="159419"/>
                        <a:pt x="34212" y="162515"/>
                      </a:cubicBezTo>
                      <a:cubicBezTo>
                        <a:pt x="36147" y="163915"/>
                        <a:pt x="53039" y="156697"/>
                        <a:pt x="71807" y="148842"/>
                      </a:cubicBezTo>
                      <a:cubicBezTo>
                        <a:pt x="71392" y="142599"/>
                        <a:pt x="71166" y="136013"/>
                        <a:pt x="71069" y="129221"/>
                      </a:cubicBezTo>
                      <a:cubicBezTo>
                        <a:pt x="70523" y="90985"/>
                        <a:pt x="50322" y="7"/>
                        <a:pt x="50322" y="7"/>
                      </a:cubicBezTo>
                      <a:close/>
                    </a:path>
                  </a:pathLst>
                </a:custGeom>
                <a:solidFill>
                  <a:srgbClr val="FFFFFF"/>
                </a:solidFill>
                <a:ln w="1958" cap="flat">
                  <a:noFill/>
                  <a:prstDash val="solid"/>
                  <a:miter/>
                </a:ln>
              </p:spPr>
              <p:txBody>
                <a:bodyPr/>
                <a:lstStyle/>
                <a:p>
                  <a:endParaRPr lang="nl-NL"/>
                </a:p>
              </p:txBody>
            </p:sp>
            <p:sp>
              <p:nvSpPr>
                <p:cNvPr id="218" name="Vrije vorm 217">
                  <a:extLst>
                    <a:ext uri="{FF2B5EF4-FFF2-40B4-BE49-F238E27FC236}">
                      <a16:creationId xmlns:a16="http://schemas.microsoft.com/office/drawing/2014/main" id="{D9F66289-3700-8083-E6E8-E72D9DCA4372}"/>
                    </a:ext>
                  </a:extLst>
                </p:cNvPr>
                <p:cNvSpPr/>
                <p:nvPr/>
              </p:nvSpPr>
              <p:spPr>
                <a:xfrm>
                  <a:off x="5435687" y="4491986"/>
                  <a:ext cx="45298" cy="124899"/>
                </a:xfrm>
                <a:custGeom>
                  <a:avLst/>
                  <a:gdLst>
                    <a:gd name="csX0" fmla="*/ 26101 w 45298"/>
                    <a:gd name="csY0" fmla="*/ 124900 h 124899"/>
                    <a:gd name="csX1" fmla="*/ 44180 w 45298"/>
                    <a:gd name="csY1" fmla="*/ 121590 h 124899"/>
                    <a:gd name="csX2" fmla="*/ 0 w 45298"/>
                    <a:gd name="csY2" fmla="*/ 0 h 124899"/>
                    <a:gd name="csX3" fmla="*/ 18324 w 45298"/>
                    <a:gd name="csY3" fmla="*/ 97256 h 124899"/>
                    <a:gd name="csX4" fmla="*/ 26101 w 45298"/>
                    <a:gd name="csY4" fmla="*/ 124900 h 124899"/>
                  </a:gdLst>
                  <a:ahLst/>
                  <a:cxnLst>
                    <a:cxn ang="0">
                      <a:pos x="csX0" y="csY0"/>
                    </a:cxn>
                    <a:cxn ang="0">
                      <a:pos x="csX1" y="csY1"/>
                    </a:cxn>
                    <a:cxn ang="0">
                      <a:pos x="csX2" y="csY2"/>
                    </a:cxn>
                    <a:cxn ang="0">
                      <a:pos x="csX3" y="csY3"/>
                    </a:cxn>
                    <a:cxn ang="0">
                      <a:pos x="csX4" y="csY4"/>
                    </a:cxn>
                  </a:cxnLst>
                  <a:rect l="l" t="t" r="r" b="b"/>
                  <a:pathLst>
                    <a:path w="45298" h="124899">
                      <a:moveTo>
                        <a:pt x="26101" y="124900"/>
                      </a:moveTo>
                      <a:cubicBezTo>
                        <a:pt x="35027" y="121865"/>
                        <a:pt x="41857" y="120270"/>
                        <a:pt x="44180" y="121590"/>
                      </a:cubicBezTo>
                      <a:cubicBezTo>
                        <a:pt x="52859" y="126520"/>
                        <a:pt x="8460" y="21697"/>
                        <a:pt x="0" y="0"/>
                      </a:cubicBezTo>
                      <a:cubicBezTo>
                        <a:pt x="2466" y="21830"/>
                        <a:pt x="8205" y="64472"/>
                        <a:pt x="18324" y="97256"/>
                      </a:cubicBezTo>
                      <a:cubicBezTo>
                        <a:pt x="21313" y="106940"/>
                        <a:pt x="23952" y="116205"/>
                        <a:pt x="26101" y="124900"/>
                      </a:cubicBezTo>
                      <a:close/>
                    </a:path>
                  </a:pathLst>
                </a:custGeom>
                <a:solidFill>
                  <a:srgbClr val="FFFFFF"/>
                </a:solidFill>
                <a:ln w="1958" cap="flat">
                  <a:noFill/>
                  <a:prstDash val="solid"/>
                  <a:miter/>
                </a:ln>
              </p:spPr>
              <p:txBody>
                <a:bodyPr/>
                <a:lstStyle/>
                <a:p>
                  <a:endParaRPr lang="nl-NL"/>
                </a:p>
              </p:txBody>
            </p:sp>
            <p:sp>
              <p:nvSpPr>
                <p:cNvPr id="219" name="Vrije vorm 218">
                  <a:extLst>
                    <a:ext uri="{FF2B5EF4-FFF2-40B4-BE49-F238E27FC236}">
                      <a16:creationId xmlns:a16="http://schemas.microsoft.com/office/drawing/2014/main" id="{7426D842-2DFC-8061-CC6D-79B360D31E30}"/>
                    </a:ext>
                  </a:extLst>
                </p:cNvPr>
                <p:cNvSpPr/>
                <p:nvPr/>
              </p:nvSpPr>
              <p:spPr>
                <a:xfrm>
                  <a:off x="5366187" y="4622202"/>
                  <a:ext cx="135411" cy="96966"/>
                </a:xfrm>
                <a:custGeom>
                  <a:avLst/>
                  <a:gdLst>
                    <a:gd name="csX0" fmla="*/ 117602 w 135411"/>
                    <a:gd name="csY0" fmla="*/ 11 h 96966"/>
                    <a:gd name="csX1" fmla="*/ 98325 w 135411"/>
                    <a:gd name="csY1" fmla="*/ 4654 h 96966"/>
                    <a:gd name="csX2" fmla="*/ 81815 w 135411"/>
                    <a:gd name="csY2" fmla="*/ 58849 h 96966"/>
                    <a:gd name="csX3" fmla="*/ 54600 w 135411"/>
                    <a:gd name="csY3" fmla="*/ 19106 h 96966"/>
                    <a:gd name="csX4" fmla="*/ 14516 w 135411"/>
                    <a:gd name="csY4" fmla="*/ 34005 h 96966"/>
                    <a:gd name="csX5" fmla="*/ 792 w 135411"/>
                    <a:gd name="csY5" fmla="*/ 73923 h 96966"/>
                    <a:gd name="csX6" fmla="*/ 86011 w 135411"/>
                    <a:gd name="csY6" fmla="*/ 94745 h 96966"/>
                    <a:gd name="csX7" fmla="*/ 135412 w 135411"/>
                    <a:gd name="csY7" fmla="*/ 49330 h 96966"/>
                    <a:gd name="csX8" fmla="*/ 117602 w 135411"/>
                    <a:gd name="csY8" fmla="*/ 11 h 9696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35411" h="96966">
                      <a:moveTo>
                        <a:pt x="117602" y="11"/>
                      </a:moveTo>
                      <a:cubicBezTo>
                        <a:pt x="117602" y="11"/>
                        <a:pt x="115073" y="-451"/>
                        <a:pt x="98325" y="4654"/>
                      </a:cubicBezTo>
                      <a:cubicBezTo>
                        <a:pt x="106073" y="37727"/>
                        <a:pt x="98761" y="55448"/>
                        <a:pt x="81815" y="58849"/>
                      </a:cubicBezTo>
                      <a:cubicBezTo>
                        <a:pt x="64455" y="62333"/>
                        <a:pt x="57376" y="44753"/>
                        <a:pt x="54600" y="19106"/>
                      </a:cubicBezTo>
                      <a:cubicBezTo>
                        <a:pt x="43739" y="23913"/>
                        <a:pt x="29362" y="26488"/>
                        <a:pt x="14516" y="34005"/>
                      </a:cubicBezTo>
                      <a:cubicBezTo>
                        <a:pt x="14516" y="34005"/>
                        <a:pt x="8836" y="71428"/>
                        <a:pt x="792" y="73923"/>
                      </a:cubicBezTo>
                      <a:cubicBezTo>
                        <a:pt x="-7251" y="76419"/>
                        <a:pt x="47708" y="105029"/>
                        <a:pt x="86011" y="94745"/>
                      </a:cubicBezTo>
                      <a:cubicBezTo>
                        <a:pt x="119990" y="85622"/>
                        <a:pt x="135412" y="49330"/>
                        <a:pt x="135412" y="49330"/>
                      </a:cubicBezTo>
                      <a:lnTo>
                        <a:pt x="117602" y="11"/>
                      </a:lnTo>
                      <a:close/>
                    </a:path>
                  </a:pathLst>
                </a:custGeom>
                <a:solidFill>
                  <a:srgbClr val="FFFFFF"/>
                </a:solidFill>
                <a:ln w="1958" cap="flat">
                  <a:noFill/>
                  <a:prstDash val="solid"/>
                  <a:miter/>
                </a:ln>
              </p:spPr>
              <p:txBody>
                <a:bodyPr/>
                <a:lstStyle/>
                <a:p>
                  <a:endParaRPr lang="nl-NL"/>
                </a:p>
              </p:txBody>
            </p:sp>
            <p:sp>
              <p:nvSpPr>
                <p:cNvPr id="220" name="Vrije vorm 219">
                  <a:extLst>
                    <a:ext uri="{FF2B5EF4-FFF2-40B4-BE49-F238E27FC236}">
                      <a16:creationId xmlns:a16="http://schemas.microsoft.com/office/drawing/2014/main" id="{23D83B42-E836-D4AD-3855-CFABCA570D29}"/>
                    </a:ext>
                  </a:extLst>
                </p:cNvPr>
                <p:cNvSpPr/>
                <p:nvPr/>
              </p:nvSpPr>
              <p:spPr>
                <a:xfrm>
                  <a:off x="5399967" y="4483257"/>
                  <a:ext cx="56663" cy="149089"/>
                </a:xfrm>
                <a:custGeom>
                  <a:avLst/>
                  <a:gdLst>
                    <a:gd name="csX0" fmla="*/ 48886 w 56663"/>
                    <a:gd name="csY0" fmla="*/ 107585 h 149089"/>
                    <a:gd name="csX1" fmla="*/ 30562 w 56663"/>
                    <a:gd name="csY1" fmla="*/ 10329 h 149089"/>
                    <a:gd name="csX2" fmla="*/ 29624 w 56663"/>
                    <a:gd name="csY2" fmla="*/ 7871 h 149089"/>
                    <a:gd name="csX3" fmla="*/ 11 w 56663"/>
                    <a:gd name="csY3" fmla="*/ 248 h 149089"/>
                    <a:gd name="csX4" fmla="*/ 0 w 56663"/>
                    <a:gd name="csY4" fmla="*/ 255 h 149089"/>
                    <a:gd name="csX5" fmla="*/ 20746 w 56663"/>
                    <a:gd name="csY5" fmla="*/ 129468 h 149089"/>
                    <a:gd name="csX6" fmla="*/ 21484 w 56663"/>
                    <a:gd name="csY6" fmla="*/ 149090 h 149089"/>
                    <a:gd name="csX7" fmla="*/ 56663 w 56663"/>
                    <a:gd name="csY7" fmla="*/ 135229 h 149089"/>
                    <a:gd name="csX8" fmla="*/ 48886 w 56663"/>
                    <a:gd name="csY8" fmla="*/ 107585 h 14908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56663" h="149089">
                      <a:moveTo>
                        <a:pt x="48886" y="107585"/>
                      </a:moveTo>
                      <a:cubicBezTo>
                        <a:pt x="38767" y="74801"/>
                        <a:pt x="33028" y="32159"/>
                        <a:pt x="30562" y="10329"/>
                      </a:cubicBezTo>
                      <a:cubicBezTo>
                        <a:pt x="30184" y="9358"/>
                        <a:pt x="29850" y="8492"/>
                        <a:pt x="29624" y="7871"/>
                      </a:cubicBezTo>
                      <a:cubicBezTo>
                        <a:pt x="27136" y="1060"/>
                        <a:pt x="14729" y="-730"/>
                        <a:pt x="11" y="248"/>
                      </a:cubicBezTo>
                      <a:cubicBezTo>
                        <a:pt x="8" y="250"/>
                        <a:pt x="4" y="252"/>
                        <a:pt x="0" y="255"/>
                      </a:cubicBezTo>
                      <a:cubicBezTo>
                        <a:pt x="0" y="255"/>
                        <a:pt x="20201" y="91233"/>
                        <a:pt x="20746" y="129468"/>
                      </a:cubicBezTo>
                      <a:cubicBezTo>
                        <a:pt x="20844" y="136260"/>
                        <a:pt x="21069" y="142847"/>
                        <a:pt x="21484" y="149090"/>
                      </a:cubicBezTo>
                      <a:cubicBezTo>
                        <a:pt x="33607" y="144016"/>
                        <a:pt x="46494" y="138687"/>
                        <a:pt x="56663" y="135229"/>
                      </a:cubicBezTo>
                      <a:cubicBezTo>
                        <a:pt x="54514" y="126534"/>
                        <a:pt x="51875" y="117269"/>
                        <a:pt x="48886" y="107585"/>
                      </a:cubicBezTo>
                      <a:close/>
                    </a:path>
                  </a:pathLst>
                </a:custGeom>
                <a:solidFill>
                  <a:srgbClr val="FFFFFF"/>
                </a:solidFill>
                <a:ln w="1958" cap="flat">
                  <a:noFill/>
                  <a:prstDash val="solid"/>
                  <a:miter/>
                </a:ln>
              </p:spPr>
              <p:txBody>
                <a:bodyPr/>
                <a:lstStyle/>
                <a:p>
                  <a:endParaRPr lang="nl-NL"/>
                </a:p>
              </p:txBody>
            </p:sp>
            <p:sp>
              <p:nvSpPr>
                <p:cNvPr id="221" name="Vrije vorm 220">
                  <a:extLst>
                    <a:ext uri="{FF2B5EF4-FFF2-40B4-BE49-F238E27FC236}">
                      <a16:creationId xmlns:a16="http://schemas.microsoft.com/office/drawing/2014/main" id="{89523E53-393A-4A11-5E53-B35A6095116B}"/>
                    </a:ext>
                  </a:extLst>
                </p:cNvPr>
                <p:cNvSpPr/>
                <p:nvPr/>
              </p:nvSpPr>
              <p:spPr>
                <a:xfrm>
                  <a:off x="5424803" y="4627306"/>
                  <a:ext cx="37165" cy="48174"/>
                </a:xfrm>
                <a:custGeom>
                  <a:avLst/>
                  <a:gdLst>
                    <a:gd name="csX0" fmla="*/ 22624 w 37165"/>
                    <a:gd name="csY0" fmla="*/ 47692 h 48174"/>
                    <a:gd name="csX1" fmla="*/ 33861 w 37165"/>
                    <a:gd name="csY1" fmla="*/ 0 h 48174"/>
                    <a:gd name="csX2" fmla="*/ 0 w 37165"/>
                    <a:gd name="csY2" fmla="*/ 13209 h 48174"/>
                    <a:gd name="csX3" fmla="*/ 22624 w 37165"/>
                    <a:gd name="csY3" fmla="*/ 47692 h 48174"/>
                  </a:gdLst>
                  <a:ahLst/>
                  <a:cxnLst>
                    <a:cxn ang="0">
                      <a:pos x="csX0" y="csY0"/>
                    </a:cxn>
                    <a:cxn ang="0">
                      <a:pos x="csX1" y="csY1"/>
                    </a:cxn>
                    <a:cxn ang="0">
                      <a:pos x="csX2" y="csY2"/>
                    </a:cxn>
                    <a:cxn ang="0">
                      <a:pos x="csX3" y="csY3"/>
                    </a:cxn>
                  </a:cxnLst>
                  <a:rect l="l" t="t" r="r" b="b"/>
                  <a:pathLst>
                    <a:path w="37165" h="48174">
                      <a:moveTo>
                        <a:pt x="22624" y="47692"/>
                      </a:moveTo>
                      <a:cubicBezTo>
                        <a:pt x="38574" y="44491"/>
                        <a:pt x="39858" y="28085"/>
                        <a:pt x="33861" y="0"/>
                      </a:cubicBezTo>
                      <a:cubicBezTo>
                        <a:pt x="25347" y="2595"/>
                        <a:pt x="16107" y="6080"/>
                        <a:pt x="0" y="13209"/>
                      </a:cubicBezTo>
                      <a:cubicBezTo>
                        <a:pt x="2613" y="37347"/>
                        <a:pt x="6286" y="50971"/>
                        <a:pt x="22624" y="47692"/>
                      </a:cubicBezTo>
                      <a:close/>
                    </a:path>
                  </a:pathLst>
                </a:custGeom>
                <a:solidFill>
                  <a:srgbClr val="FFFFFF"/>
                </a:solidFill>
                <a:ln w="1958" cap="flat">
                  <a:noFill/>
                  <a:prstDash val="solid"/>
                  <a:miter/>
                </a:ln>
              </p:spPr>
              <p:txBody>
                <a:bodyPr/>
                <a:lstStyle/>
                <a:p>
                  <a:endParaRPr lang="nl-NL"/>
                </a:p>
              </p:txBody>
            </p:sp>
          </p:grpSp>
          <p:grpSp>
            <p:nvGrpSpPr>
              <p:cNvPr id="222" name="Graphic 104">
                <a:extLst>
                  <a:ext uri="{FF2B5EF4-FFF2-40B4-BE49-F238E27FC236}">
                    <a16:creationId xmlns:a16="http://schemas.microsoft.com/office/drawing/2014/main" id="{FD59BDF6-DF72-3D5B-C402-4FD535013307}"/>
                  </a:ext>
                </a:extLst>
              </p:cNvPr>
              <p:cNvGrpSpPr/>
              <p:nvPr/>
            </p:nvGrpSpPr>
            <p:grpSpPr>
              <a:xfrm>
                <a:off x="5322811" y="4397992"/>
                <a:ext cx="106514" cy="86794"/>
                <a:chOff x="5322811" y="4397992"/>
                <a:chExt cx="106514" cy="86794"/>
              </a:xfrm>
              <a:solidFill>
                <a:srgbClr val="FFFFFF"/>
              </a:solidFill>
            </p:grpSpPr>
            <p:sp>
              <p:nvSpPr>
                <p:cNvPr id="223" name="Vrije vorm 222">
                  <a:extLst>
                    <a:ext uri="{FF2B5EF4-FFF2-40B4-BE49-F238E27FC236}">
                      <a16:creationId xmlns:a16="http://schemas.microsoft.com/office/drawing/2014/main" id="{FCA48E09-67DB-066E-A281-AB878580690B}"/>
                    </a:ext>
                  </a:extLst>
                </p:cNvPr>
                <p:cNvSpPr/>
                <p:nvPr/>
              </p:nvSpPr>
              <p:spPr>
                <a:xfrm>
                  <a:off x="5322811" y="4408656"/>
                  <a:ext cx="73037" cy="76130"/>
                </a:xfrm>
                <a:custGeom>
                  <a:avLst/>
                  <a:gdLst>
                    <a:gd name="csX0" fmla="*/ 0 w 73037"/>
                    <a:gd name="csY0" fmla="*/ 18346 h 76130"/>
                    <a:gd name="csX1" fmla="*/ 23551 w 73037"/>
                    <a:gd name="csY1" fmla="*/ 76130 h 76130"/>
                    <a:gd name="csX2" fmla="*/ 73038 w 73037"/>
                    <a:gd name="csY2" fmla="*/ 63675 h 76130"/>
                    <a:gd name="csX3" fmla="*/ 59126 w 73037"/>
                    <a:gd name="csY3" fmla="*/ 0 h 76130"/>
                    <a:gd name="csX4" fmla="*/ 0 w 73037"/>
                    <a:gd name="csY4" fmla="*/ 18346 h 76130"/>
                  </a:gdLst>
                  <a:ahLst/>
                  <a:cxnLst>
                    <a:cxn ang="0">
                      <a:pos x="csX0" y="csY0"/>
                    </a:cxn>
                    <a:cxn ang="0">
                      <a:pos x="csX1" y="csY1"/>
                    </a:cxn>
                    <a:cxn ang="0">
                      <a:pos x="csX2" y="csY2"/>
                    </a:cxn>
                    <a:cxn ang="0">
                      <a:pos x="csX3" y="csY3"/>
                    </a:cxn>
                    <a:cxn ang="0">
                      <a:pos x="csX4" y="csY4"/>
                    </a:cxn>
                  </a:cxnLst>
                  <a:rect l="l" t="t" r="r" b="b"/>
                  <a:pathLst>
                    <a:path w="73037" h="76130">
                      <a:moveTo>
                        <a:pt x="0" y="18346"/>
                      </a:moveTo>
                      <a:lnTo>
                        <a:pt x="23551" y="76130"/>
                      </a:lnTo>
                      <a:cubicBezTo>
                        <a:pt x="23551" y="76130"/>
                        <a:pt x="47637" y="65404"/>
                        <a:pt x="73038" y="63675"/>
                      </a:cubicBezTo>
                      <a:cubicBezTo>
                        <a:pt x="71472" y="51548"/>
                        <a:pt x="65910" y="27245"/>
                        <a:pt x="59126" y="0"/>
                      </a:cubicBezTo>
                      <a:lnTo>
                        <a:pt x="0" y="18346"/>
                      </a:lnTo>
                      <a:close/>
                    </a:path>
                  </a:pathLst>
                </a:custGeom>
                <a:solidFill>
                  <a:srgbClr val="FFFFFF"/>
                </a:solidFill>
                <a:ln w="1958" cap="flat">
                  <a:noFill/>
                  <a:prstDash val="solid"/>
                  <a:miter/>
                </a:ln>
              </p:spPr>
              <p:txBody>
                <a:bodyPr/>
                <a:lstStyle/>
                <a:p>
                  <a:endParaRPr lang="nl-NL"/>
                </a:p>
              </p:txBody>
            </p:sp>
            <p:sp>
              <p:nvSpPr>
                <p:cNvPr id="224" name="Vrije vorm 223">
                  <a:extLst>
                    <a:ext uri="{FF2B5EF4-FFF2-40B4-BE49-F238E27FC236}">
                      <a16:creationId xmlns:a16="http://schemas.microsoft.com/office/drawing/2014/main" id="{EDE2847E-515F-8D9D-38FD-392B41811430}"/>
                    </a:ext>
                  </a:extLst>
                </p:cNvPr>
                <p:cNvSpPr/>
                <p:nvPr/>
              </p:nvSpPr>
              <p:spPr>
                <a:xfrm>
                  <a:off x="5387095" y="4397992"/>
                  <a:ext cx="42230" cy="75636"/>
                </a:xfrm>
                <a:custGeom>
                  <a:avLst/>
                  <a:gdLst>
                    <a:gd name="csX0" fmla="*/ 0 w 42230"/>
                    <a:gd name="csY0" fmla="*/ 9064 h 75636"/>
                    <a:gd name="csX1" fmla="*/ 13911 w 42230"/>
                    <a:gd name="csY1" fmla="*/ 72739 h 75636"/>
                    <a:gd name="csX2" fmla="*/ 41889 w 42230"/>
                    <a:gd name="csY2" fmla="*/ 75627 h 75636"/>
                    <a:gd name="csX3" fmla="*/ 29211 w 42230"/>
                    <a:gd name="csY3" fmla="*/ 0 h 75636"/>
                    <a:gd name="csX4" fmla="*/ 0 w 42230"/>
                    <a:gd name="csY4" fmla="*/ 9064 h 75636"/>
                  </a:gdLst>
                  <a:ahLst/>
                  <a:cxnLst>
                    <a:cxn ang="0">
                      <a:pos x="csX0" y="csY0"/>
                    </a:cxn>
                    <a:cxn ang="0">
                      <a:pos x="csX1" y="csY1"/>
                    </a:cxn>
                    <a:cxn ang="0">
                      <a:pos x="csX2" y="csY2"/>
                    </a:cxn>
                    <a:cxn ang="0">
                      <a:pos x="csX3" y="csY3"/>
                    </a:cxn>
                    <a:cxn ang="0">
                      <a:pos x="csX4" y="csY4"/>
                    </a:cxn>
                  </a:cxnLst>
                  <a:rect l="l" t="t" r="r" b="b"/>
                  <a:pathLst>
                    <a:path w="42230" h="75636">
                      <a:moveTo>
                        <a:pt x="0" y="9064"/>
                      </a:moveTo>
                      <a:cubicBezTo>
                        <a:pt x="6784" y="36308"/>
                        <a:pt x="12346" y="60611"/>
                        <a:pt x="13911" y="72739"/>
                      </a:cubicBezTo>
                      <a:cubicBezTo>
                        <a:pt x="23456" y="72090"/>
                        <a:pt x="33178" y="72671"/>
                        <a:pt x="41889" y="75627"/>
                      </a:cubicBezTo>
                      <a:cubicBezTo>
                        <a:pt x="43817" y="76281"/>
                        <a:pt x="37320" y="40904"/>
                        <a:pt x="29211" y="0"/>
                      </a:cubicBezTo>
                      <a:lnTo>
                        <a:pt x="0" y="9064"/>
                      </a:lnTo>
                      <a:close/>
                    </a:path>
                  </a:pathLst>
                </a:custGeom>
                <a:solidFill>
                  <a:srgbClr val="FFFFFF"/>
                </a:solidFill>
                <a:ln w="1958" cap="flat">
                  <a:noFill/>
                  <a:prstDash val="solid"/>
                  <a:miter/>
                </a:ln>
              </p:spPr>
              <p:txBody>
                <a:bodyPr/>
                <a:lstStyle/>
                <a:p>
                  <a:endParaRPr lang="nl-NL"/>
                </a:p>
              </p:txBody>
            </p:sp>
          </p:grpSp>
        </p:grpSp>
        <p:sp>
          <p:nvSpPr>
            <p:cNvPr id="225" name="Vrije vorm 224">
              <a:extLst>
                <a:ext uri="{FF2B5EF4-FFF2-40B4-BE49-F238E27FC236}">
                  <a16:creationId xmlns:a16="http://schemas.microsoft.com/office/drawing/2014/main" id="{30A773EE-2AE2-ECCA-A32E-409DF788FC67}"/>
                </a:ext>
              </a:extLst>
            </p:cNvPr>
            <p:cNvSpPr/>
            <p:nvPr/>
          </p:nvSpPr>
          <p:spPr>
            <a:xfrm rot="-1034161">
              <a:off x="4925822" y="4456115"/>
              <a:ext cx="287213" cy="41782"/>
            </a:xfrm>
            <a:custGeom>
              <a:avLst/>
              <a:gdLst>
                <a:gd name="csX0" fmla="*/ 278946 w 287213"/>
                <a:gd name="csY0" fmla="*/ 0 h 41782"/>
                <a:gd name="csX1" fmla="*/ 287214 w 287213"/>
                <a:gd name="csY1" fmla="*/ 8269 h 41782"/>
                <a:gd name="csX2" fmla="*/ 287214 w 287213"/>
                <a:gd name="csY2" fmla="*/ 33513 h 41782"/>
                <a:gd name="csX3" fmla="*/ 278946 w 287213"/>
                <a:gd name="csY3" fmla="*/ 41782 h 41782"/>
                <a:gd name="csX4" fmla="*/ 8268 w 287213"/>
                <a:gd name="csY4" fmla="*/ 41782 h 41782"/>
                <a:gd name="csX5" fmla="*/ 0 w 287213"/>
                <a:gd name="csY5" fmla="*/ 33513 h 41782"/>
                <a:gd name="csX6" fmla="*/ 0 w 287213"/>
                <a:gd name="csY6" fmla="*/ 8269 h 41782"/>
                <a:gd name="csX7" fmla="*/ 8268 w 287213"/>
                <a:gd name="csY7" fmla="*/ 0 h 4178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87213" h="41782">
                  <a:moveTo>
                    <a:pt x="278946" y="0"/>
                  </a:moveTo>
                  <a:cubicBezTo>
                    <a:pt x="283512" y="0"/>
                    <a:pt x="287214" y="3702"/>
                    <a:pt x="287214" y="8269"/>
                  </a:cubicBezTo>
                  <a:lnTo>
                    <a:pt x="287214" y="33513"/>
                  </a:lnTo>
                  <a:cubicBezTo>
                    <a:pt x="287214" y="38080"/>
                    <a:pt x="283512" y="41782"/>
                    <a:pt x="278946" y="41782"/>
                  </a:cubicBezTo>
                  <a:lnTo>
                    <a:pt x="8268" y="41782"/>
                  </a:lnTo>
                  <a:cubicBezTo>
                    <a:pt x="3702" y="41782"/>
                    <a:pt x="0" y="38080"/>
                    <a:pt x="0" y="33513"/>
                  </a:cubicBezTo>
                  <a:lnTo>
                    <a:pt x="0" y="8269"/>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226" name="Vrije vorm 225">
              <a:extLst>
                <a:ext uri="{FF2B5EF4-FFF2-40B4-BE49-F238E27FC236}">
                  <a16:creationId xmlns:a16="http://schemas.microsoft.com/office/drawing/2014/main" id="{8227E1D1-6D87-62BE-4E8F-42EFC73832CB}"/>
                </a:ext>
              </a:extLst>
            </p:cNvPr>
            <p:cNvSpPr/>
            <p:nvPr/>
          </p:nvSpPr>
          <p:spPr>
            <a:xfrm rot="-1034161">
              <a:off x="4956392" y="4573692"/>
              <a:ext cx="287213" cy="19150"/>
            </a:xfrm>
            <a:custGeom>
              <a:avLst/>
              <a:gdLst>
                <a:gd name="csX0" fmla="*/ 278945 w 287213"/>
                <a:gd name="csY0" fmla="*/ 0 h 19150"/>
                <a:gd name="csX1" fmla="*/ 287214 w 287213"/>
                <a:gd name="csY1" fmla="*/ 8269 h 19150"/>
                <a:gd name="csX2" fmla="*/ 287214 w 287213"/>
                <a:gd name="csY2" fmla="*/ 10880 h 19150"/>
                <a:gd name="csX3" fmla="*/ 278945 w 287213"/>
                <a:gd name="csY3" fmla="*/ 19150 h 19150"/>
                <a:gd name="csX4" fmla="*/ 8268 w 287213"/>
                <a:gd name="csY4" fmla="*/ 19150 h 19150"/>
                <a:gd name="csX5" fmla="*/ 0 w 287213"/>
                <a:gd name="csY5" fmla="*/ 10880 h 19150"/>
                <a:gd name="csX6" fmla="*/ 0 w 287213"/>
                <a:gd name="csY6" fmla="*/ 8269 h 19150"/>
                <a:gd name="csX7" fmla="*/ 8268 w 287213"/>
                <a:gd name="csY7" fmla="*/ 0 h 191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87213" h="19150">
                  <a:moveTo>
                    <a:pt x="278945" y="0"/>
                  </a:moveTo>
                  <a:cubicBezTo>
                    <a:pt x="283512" y="0"/>
                    <a:pt x="287214" y="3702"/>
                    <a:pt x="287214" y="8269"/>
                  </a:cubicBezTo>
                  <a:lnTo>
                    <a:pt x="287214" y="10880"/>
                  </a:lnTo>
                  <a:cubicBezTo>
                    <a:pt x="287214" y="15448"/>
                    <a:pt x="283512" y="19150"/>
                    <a:pt x="278945" y="19150"/>
                  </a:cubicBezTo>
                  <a:lnTo>
                    <a:pt x="8268" y="19150"/>
                  </a:lnTo>
                  <a:cubicBezTo>
                    <a:pt x="3702" y="19150"/>
                    <a:pt x="0" y="15447"/>
                    <a:pt x="0" y="10880"/>
                  </a:cubicBezTo>
                  <a:lnTo>
                    <a:pt x="0" y="8269"/>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228" name="Vrije vorm 227">
              <a:extLst>
                <a:ext uri="{FF2B5EF4-FFF2-40B4-BE49-F238E27FC236}">
                  <a16:creationId xmlns:a16="http://schemas.microsoft.com/office/drawing/2014/main" id="{958D2BFC-F618-9FFB-0D21-750BDEBF4315}"/>
                </a:ext>
              </a:extLst>
            </p:cNvPr>
            <p:cNvSpPr/>
            <p:nvPr/>
          </p:nvSpPr>
          <p:spPr>
            <a:xfrm rot="-1034161">
              <a:off x="4969544" y="4616092"/>
              <a:ext cx="287213" cy="19150"/>
            </a:xfrm>
            <a:custGeom>
              <a:avLst/>
              <a:gdLst>
                <a:gd name="csX0" fmla="*/ 278945 w 287213"/>
                <a:gd name="csY0" fmla="*/ 0 h 19150"/>
                <a:gd name="csX1" fmla="*/ 287214 w 287213"/>
                <a:gd name="csY1" fmla="*/ 8269 h 19150"/>
                <a:gd name="csX2" fmla="*/ 287214 w 287213"/>
                <a:gd name="csY2" fmla="*/ 10881 h 19150"/>
                <a:gd name="csX3" fmla="*/ 278945 w 287213"/>
                <a:gd name="csY3" fmla="*/ 19150 h 19150"/>
                <a:gd name="csX4" fmla="*/ 8268 w 287213"/>
                <a:gd name="csY4" fmla="*/ 19150 h 19150"/>
                <a:gd name="csX5" fmla="*/ 0 w 287213"/>
                <a:gd name="csY5" fmla="*/ 10881 h 19150"/>
                <a:gd name="csX6" fmla="*/ 0 w 287213"/>
                <a:gd name="csY6" fmla="*/ 8269 h 19150"/>
                <a:gd name="csX7" fmla="*/ 8268 w 287213"/>
                <a:gd name="csY7" fmla="*/ 0 h 191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87213" h="19150">
                  <a:moveTo>
                    <a:pt x="278945" y="0"/>
                  </a:moveTo>
                  <a:cubicBezTo>
                    <a:pt x="283512" y="0"/>
                    <a:pt x="287214" y="3702"/>
                    <a:pt x="287214" y="8269"/>
                  </a:cubicBezTo>
                  <a:lnTo>
                    <a:pt x="287214" y="10881"/>
                  </a:lnTo>
                  <a:cubicBezTo>
                    <a:pt x="287214" y="15448"/>
                    <a:pt x="283512" y="19150"/>
                    <a:pt x="278945" y="19150"/>
                  </a:cubicBezTo>
                  <a:lnTo>
                    <a:pt x="8268" y="19150"/>
                  </a:lnTo>
                  <a:cubicBezTo>
                    <a:pt x="3702" y="19150"/>
                    <a:pt x="0" y="15448"/>
                    <a:pt x="0" y="10881"/>
                  </a:cubicBezTo>
                  <a:lnTo>
                    <a:pt x="0" y="8269"/>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230" name="Vrije vorm 229">
              <a:extLst>
                <a:ext uri="{FF2B5EF4-FFF2-40B4-BE49-F238E27FC236}">
                  <a16:creationId xmlns:a16="http://schemas.microsoft.com/office/drawing/2014/main" id="{29EF2759-8495-63BE-C336-72B3942DDE17}"/>
                </a:ext>
              </a:extLst>
            </p:cNvPr>
            <p:cNvSpPr/>
            <p:nvPr/>
          </p:nvSpPr>
          <p:spPr>
            <a:xfrm rot="-1034161">
              <a:off x="4983212" y="4660155"/>
              <a:ext cx="287213" cy="19150"/>
            </a:xfrm>
            <a:custGeom>
              <a:avLst/>
              <a:gdLst>
                <a:gd name="csX0" fmla="*/ 278945 w 287213"/>
                <a:gd name="csY0" fmla="*/ 0 h 19150"/>
                <a:gd name="csX1" fmla="*/ 287214 w 287213"/>
                <a:gd name="csY1" fmla="*/ 8270 h 19150"/>
                <a:gd name="csX2" fmla="*/ 287214 w 287213"/>
                <a:gd name="csY2" fmla="*/ 10881 h 19150"/>
                <a:gd name="csX3" fmla="*/ 278945 w 287213"/>
                <a:gd name="csY3" fmla="*/ 19150 h 19150"/>
                <a:gd name="csX4" fmla="*/ 8268 w 287213"/>
                <a:gd name="csY4" fmla="*/ 19150 h 19150"/>
                <a:gd name="csX5" fmla="*/ 0 w 287213"/>
                <a:gd name="csY5" fmla="*/ 10881 h 19150"/>
                <a:gd name="csX6" fmla="*/ 0 w 287213"/>
                <a:gd name="csY6" fmla="*/ 8270 h 19150"/>
                <a:gd name="csX7" fmla="*/ 8268 w 287213"/>
                <a:gd name="csY7" fmla="*/ 0 h 191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87213" h="19150">
                  <a:moveTo>
                    <a:pt x="278945" y="0"/>
                  </a:moveTo>
                  <a:cubicBezTo>
                    <a:pt x="283512" y="0"/>
                    <a:pt x="287214" y="3702"/>
                    <a:pt x="287214" y="8270"/>
                  </a:cubicBezTo>
                  <a:lnTo>
                    <a:pt x="287214" y="10881"/>
                  </a:lnTo>
                  <a:cubicBezTo>
                    <a:pt x="287214" y="15448"/>
                    <a:pt x="283512" y="19150"/>
                    <a:pt x="278945" y="19150"/>
                  </a:cubicBezTo>
                  <a:lnTo>
                    <a:pt x="8268" y="19150"/>
                  </a:lnTo>
                  <a:cubicBezTo>
                    <a:pt x="3702" y="19150"/>
                    <a:pt x="0" y="15448"/>
                    <a:pt x="0" y="10881"/>
                  </a:cubicBezTo>
                  <a:lnTo>
                    <a:pt x="0" y="8270"/>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232" name="Vrije vorm 231">
              <a:extLst>
                <a:ext uri="{FF2B5EF4-FFF2-40B4-BE49-F238E27FC236}">
                  <a16:creationId xmlns:a16="http://schemas.microsoft.com/office/drawing/2014/main" id="{658E9939-7BCB-F3DF-FC9D-13899B6D3FCF}"/>
                </a:ext>
              </a:extLst>
            </p:cNvPr>
            <p:cNvSpPr/>
            <p:nvPr/>
          </p:nvSpPr>
          <p:spPr>
            <a:xfrm rot="-1034161">
              <a:off x="5028648" y="4704217"/>
              <a:ext cx="223678" cy="19150"/>
            </a:xfrm>
            <a:custGeom>
              <a:avLst/>
              <a:gdLst>
                <a:gd name="csX0" fmla="*/ 215411 w 223678"/>
                <a:gd name="csY0" fmla="*/ 0 h 19150"/>
                <a:gd name="csX1" fmla="*/ 223679 w 223678"/>
                <a:gd name="csY1" fmla="*/ 8269 h 19150"/>
                <a:gd name="csX2" fmla="*/ 223679 w 223678"/>
                <a:gd name="csY2" fmla="*/ 10881 h 19150"/>
                <a:gd name="csX3" fmla="*/ 215411 w 223678"/>
                <a:gd name="csY3" fmla="*/ 19150 h 19150"/>
                <a:gd name="csX4" fmla="*/ 8268 w 223678"/>
                <a:gd name="csY4" fmla="*/ 19150 h 19150"/>
                <a:gd name="csX5" fmla="*/ 0 w 223678"/>
                <a:gd name="csY5" fmla="*/ 10881 h 19150"/>
                <a:gd name="csX6" fmla="*/ 0 w 223678"/>
                <a:gd name="csY6" fmla="*/ 8269 h 19150"/>
                <a:gd name="csX7" fmla="*/ 8268 w 223678"/>
                <a:gd name="csY7" fmla="*/ 0 h 191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23678" h="19150">
                  <a:moveTo>
                    <a:pt x="215411" y="0"/>
                  </a:moveTo>
                  <a:cubicBezTo>
                    <a:pt x="219977" y="0"/>
                    <a:pt x="223679" y="3702"/>
                    <a:pt x="223679" y="8269"/>
                  </a:cubicBezTo>
                  <a:lnTo>
                    <a:pt x="223679" y="10881"/>
                  </a:lnTo>
                  <a:cubicBezTo>
                    <a:pt x="223679" y="15448"/>
                    <a:pt x="219977" y="19150"/>
                    <a:pt x="215411" y="19150"/>
                  </a:cubicBezTo>
                  <a:lnTo>
                    <a:pt x="8268" y="19150"/>
                  </a:lnTo>
                  <a:cubicBezTo>
                    <a:pt x="3702" y="19150"/>
                    <a:pt x="0" y="15448"/>
                    <a:pt x="0" y="10881"/>
                  </a:cubicBezTo>
                  <a:lnTo>
                    <a:pt x="0" y="8269"/>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234" name="Vrije vorm 233">
              <a:extLst>
                <a:ext uri="{FF2B5EF4-FFF2-40B4-BE49-F238E27FC236}">
                  <a16:creationId xmlns:a16="http://schemas.microsoft.com/office/drawing/2014/main" id="{D9A00BFE-07F7-DAEE-FD71-A3CB69106CDE}"/>
                </a:ext>
              </a:extLst>
            </p:cNvPr>
            <p:cNvSpPr/>
            <p:nvPr/>
          </p:nvSpPr>
          <p:spPr>
            <a:xfrm>
              <a:off x="4846643" y="4928005"/>
              <a:ext cx="35859" cy="23722"/>
            </a:xfrm>
            <a:custGeom>
              <a:avLst/>
              <a:gdLst>
                <a:gd name="csX0" fmla="*/ 0 w 35859"/>
                <a:gd name="csY0" fmla="*/ 0 h 23722"/>
                <a:gd name="csX1" fmla="*/ 7336 w 35859"/>
                <a:gd name="csY1" fmla="*/ 17774 h 23722"/>
                <a:gd name="csX2" fmla="*/ 35569 w 35859"/>
                <a:gd name="csY2" fmla="*/ 23596 h 23722"/>
                <a:gd name="csX3" fmla="*/ 0 w 35859"/>
                <a:gd name="csY3" fmla="*/ 0 h 23722"/>
              </a:gdLst>
              <a:ahLst/>
              <a:cxnLst>
                <a:cxn ang="0">
                  <a:pos x="csX0" y="csY0"/>
                </a:cxn>
                <a:cxn ang="0">
                  <a:pos x="csX1" y="csY1"/>
                </a:cxn>
                <a:cxn ang="0">
                  <a:pos x="csX2" y="csY2"/>
                </a:cxn>
                <a:cxn ang="0">
                  <a:pos x="csX3" y="csY3"/>
                </a:cxn>
              </a:cxnLst>
              <a:rect l="l" t="t" r="r" b="b"/>
              <a:pathLst>
                <a:path w="35859" h="23722">
                  <a:moveTo>
                    <a:pt x="0" y="0"/>
                  </a:moveTo>
                  <a:cubicBezTo>
                    <a:pt x="0" y="0"/>
                    <a:pt x="1632" y="14076"/>
                    <a:pt x="7336" y="17774"/>
                  </a:cubicBezTo>
                  <a:cubicBezTo>
                    <a:pt x="13040" y="21473"/>
                    <a:pt x="33075" y="24370"/>
                    <a:pt x="35569" y="23596"/>
                  </a:cubicBezTo>
                  <a:cubicBezTo>
                    <a:pt x="38063" y="22823"/>
                    <a:pt x="24334" y="7943"/>
                    <a:pt x="0" y="0"/>
                  </a:cubicBezTo>
                  <a:close/>
                </a:path>
              </a:pathLst>
            </a:custGeom>
            <a:solidFill>
              <a:srgbClr val="FFFFFF"/>
            </a:solidFill>
            <a:ln w="1958" cap="flat">
              <a:noFill/>
              <a:prstDash val="solid"/>
              <a:miter/>
            </a:ln>
          </p:spPr>
          <p:txBody>
            <a:bodyPr/>
            <a:lstStyle/>
            <a:p>
              <a:endParaRPr lang="nl-NL"/>
            </a:p>
          </p:txBody>
        </p:sp>
      </p:grpSp>
      <p:sp>
        <p:nvSpPr>
          <p:cNvPr id="235" name="Vrije vorm 234">
            <a:extLst>
              <a:ext uri="{FF2B5EF4-FFF2-40B4-BE49-F238E27FC236}">
                <a16:creationId xmlns:a16="http://schemas.microsoft.com/office/drawing/2014/main" id="{E8CD9852-344D-7175-9D67-28B98CF1A700}"/>
              </a:ext>
            </a:extLst>
          </p:cNvPr>
          <p:cNvSpPr/>
          <p:nvPr/>
        </p:nvSpPr>
        <p:spPr>
          <a:xfrm>
            <a:off x="6043852" y="3073443"/>
            <a:ext cx="179657" cy="272035"/>
          </a:xfrm>
          <a:custGeom>
            <a:avLst/>
            <a:gdLst>
              <a:gd name="csX0" fmla="*/ 0 w 179657"/>
              <a:gd name="csY0" fmla="*/ 75109 h 272035"/>
              <a:gd name="csX1" fmla="*/ 10960 w 179657"/>
              <a:gd name="csY1" fmla="*/ 40518 h 272035"/>
              <a:gd name="csX2" fmla="*/ 42935 w 179657"/>
              <a:gd name="csY2" fmla="*/ 11502 h 272035"/>
              <a:gd name="csX3" fmla="*/ 91987 w 179657"/>
              <a:gd name="csY3" fmla="*/ 0 h 272035"/>
              <a:gd name="csX4" fmla="*/ 137982 w 179657"/>
              <a:gd name="csY4" fmla="*/ 9614 h 272035"/>
              <a:gd name="csX5" fmla="*/ 168786 w 179657"/>
              <a:gd name="csY5" fmla="*/ 35753 h 272035"/>
              <a:gd name="csX6" fmla="*/ 179657 w 179657"/>
              <a:gd name="csY6" fmla="*/ 71692 h 272035"/>
              <a:gd name="csX7" fmla="*/ 173461 w 179657"/>
              <a:gd name="csY7" fmla="*/ 98467 h 272035"/>
              <a:gd name="csX8" fmla="*/ 158728 w 179657"/>
              <a:gd name="csY8" fmla="*/ 118321 h 272035"/>
              <a:gd name="csX9" fmla="*/ 128095 w 179657"/>
              <a:gd name="csY9" fmla="*/ 146437 h 272035"/>
              <a:gd name="csX10" fmla="*/ 118302 w 179657"/>
              <a:gd name="csY10" fmla="*/ 156229 h 272035"/>
              <a:gd name="csX11" fmla="*/ 112830 w 179657"/>
              <a:gd name="csY11" fmla="*/ 163955 h 272035"/>
              <a:gd name="csX12" fmla="*/ 110040 w 179657"/>
              <a:gd name="csY12" fmla="*/ 170967 h 272035"/>
              <a:gd name="csX13" fmla="*/ 107079 w 179657"/>
              <a:gd name="csY13" fmla="*/ 183271 h 272035"/>
              <a:gd name="csX14" fmla="*/ 85703 w 179657"/>
              <a:gd name="csY14" fmla="*/ 201961 h 272035"/>
              <a:gd name="csX15" fmla="*/ 69976 w 179657"/>
              <a:gd name="csY15" fmla="*/ 195853 h 272035"/>
              <a:gd name="csX16" fmla="*/ 63599 w 179657"/>
              <a:gd name="csY16" fmla="*/ 177702 h 272035"/>
              <a:gd name="csX17" fmla="*/ 68274 w 179657"/>
              <a:gd name="csY17" fmla="*/ 151562 h 272035"/>
              <a:gd name="csX18" fmla="*/ 80668 w 179657"/>
              <a:gd name="csY18" fmla="*/ 132154 h 272035"/>
              <a:gd name="csX19" fmla="*/ 101511 w 179657"/>
              <a:gd name="csY19" fmla="*/ 112302 h 272035"/>
              <a:gd name="csX20" fmla="*/ 118124 w 179657"/>
              <a:gd name="csY20" fmla="*/ 97119 h 272035"/>
              <a:gd name="csX21" fmla="*/ 126753 w 179657"/>
              <a:gd name="csY21" fmla="*/ 85707 h 272035"/>
              <a:gd name="csX22" fmla="*/ 130258 w 179657"/>
              <a:gd name="csY22" fmla="*/ 72052 h 272035"/>
              <a:gd name="csX23" fmla="*/ 119563 w 179657"/>
              <a:gd name="csY23" fmla="*/ 47790 h 272035"/>
              <a:gd name="csX24" fmla="*/ 91987 w 179657"/>
              <a:gd name="csY24" fmla="*/ 37909 h 272035"/>
              <a:gd name="csX25" fmla="*/ 62883 w 179657"/>
              <a:gd name="csY25" fmla="*/ 47887 h 272035"/>
              <a:gd name="csX26" fmla="*/ 47075 w 179657"/>
              <a:gd name="csY26" fmla="*/ 77265 h 272035"/>
              <a:gd name="csX27" fmla="*/ 23897 w 179657"/>
              <a:gd name="csY27" fmla="*/ 97565 h 272035"/>
              <a:gd name="csX28" fmla="*/ 6920 w 179657"/>
              <a:gd name="csY28" fmla="*/ 90464 h 272035"/>
              <a:gd name="csX29" fmla="*/ 0 w 179657"/>
              <a:gd name="csY29" fmla="*/ 75109 h 272035"/>
              <a:gd name="csX30" fmla="*/ 87677 w 179657"/>
              <a:gd name="csY30" fmla="*/ 272035 h 272035"/>
              <a:gd name="csX31" fmla="*/ 68542 w 179657"/>
              <a:gd name="csY31" fmla="*/ 264936 h 272035"/>
              <a:gd name="csX32" fmla="*/ 60361 w 179657"/>
              <a:gd name="csY32" fmla="*/ 245085 h 272035"/>
              <a:gd name="csX33" fmla="*/ 68274 w 179657"/>
              <a:gd name="csY33" fmla="*/ 226034 h 272035"/>
              <a:gd name="csX34" fmla="*/ 87677 w 179657"/>
              <a:gd name="csY34" fmla="*/ 218308 h 272035"/>
              <a:gd name="csX35" fmla="*/ 106713 w 179657"/>
              <a:gd name="csY35" fmla="*/ 226034 h 272035"/>
              <a:gd name="csX36" fmla="*/ 114440 w 179657"/>
              <a:gd name="csY36" fmla="*/ 245085 h 272035"/>
              <a:gd name="csX37" fmla="*/ 106357 w 179657"/>
              <a:gd name="csY37" fmla="*/ 264847 h 272035"/>
              <a:gd name="csX38" fmla="*/ 87677 w 179657"/>
              <a:gd name="csY38" fmla="*/ 272035 h 2720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Lst>
            <a:rect l="l" t="t" r="r" b="b"/>
            <a:pathLst>
              <a:path w="179657" h="272035">
                <a:moveTo>
                  <a:pt x="0" y="75109"/>
                </a:moveTo>
                <a:cubicBezTo>
                  <a:pt x="0" y="63727"/>
                  <a:pt x="3651" y="52198"/>
                  <a:pt x="10960" y="40518"/>
                </a:cubicBezTo>
                <a:cubicBezTo>
                  <a:pt x="18269" y="28841"/>
                  <a:pt x="28923" y="19169"/>
                  <a:pt x="42935" y="11502"/>
                </a:cubicBezTo>
                <a:cubicBezTo>
                  <a:pt x="56955" y="3834"/>
                  <a:pt x="73301" y="0"/>
                  <a:pt x="91987" y="0"/>
                </a:cubicBezTo>
                <a:cubicBezTo>
                  <a:pt x="109355" y="0"/>
                  <a:pt x="124687" y="3206"/>
                  <a:pt x="137982" y="9614"/>
                </a:cubicBezTo>
                <a:cubicBezTo>
                  <a:pt x="151268" y="16019"/>
                  <a:pt x="161538" y="24738"/>
                  <a:pt x="168786" y="35753"/>
                </a:cubicBezTo>
                <a:cubicBezTo>
                  <a:pt x="176034" y="46776"/>
                  <a:pt x="179657" y="58754"/>
                  <a:pt x="179657" y="71692"/>
                </a:cubicBezTo>
                <a:cubicBezTo>
                  <a:pt x="179657" y="81872"/>
                  <a:pt x="177593" y="90800"/>
                  <a:pt x="173461" y="98467"/>
                </a:cubicBezTo>
                <a:cubicBezTo>
                  <a:pt x="169331" y="106134"/>
                  <a:pt x="164417" y="112751"/>
                  <a:pt x="158728" y="118321"/>
                </a:cubicBezTo>
                <a:cubicBezTo>
                  <a:pt x="153037" y="123891"/>
                  <a:pt x="142828" y="133265"/>
                  <a:pt x="128095" y="146437"/>
                </a:cubicBezTo>
                <a:cubicBezTo>
                  <a:pt x="124022" y="150150"/>
                  <a:pt x="120756" y="153416"/>
                  <a:pt x="118302" y="156229"/>
                </a:cubicBezTo>
                <a:cubicBezTo>
                  <a:pt x="115849" y="159048"/>
                  <a:pt x="114022" y="161621"/>
                  <a:pt x="112830" y="163955"/>
                </a:cubicBezTo>
                <a:cubicBezTo>
                  <a:pt x="111628" y="166296"/>
                  <a:pt x="110695" y="168630"/>
                  <a:pt x="110040" y="170967"/>
                </a:cubicBezTo>
                <a:cubicBezTo>
                  <a:pt x="109385" y="173301"/>
                  <a:pt x="108392" y="177408"/>
                  <a:pt x="107079" y="183271"/>
                </a:cubicBezTo>
                <a:cubicBezTo>
                  <a:pt x="104797" y="195733"/>
                  <a:pt x="97669" y="201961"/>
                  <a:pt x="85703" y="201961"/>
                </a:cubicBezTo>
                <a:cubicBezTo>
                  <a:pt x="79466" y="201961"/>
                  <a:pt x="74223" y="199925"/>
                  <a:pt x="69976" y="195853"/>
                </a:cubicBezTo>
                <a:cubicBezTo>
                  <a:pt x="65724" y="191781"/>
                  <a:pt x="63599" y="185733"/>
                  <a:pt x="63599" y="177702"/>
                </a:cubicBezTo>
                <a:cubicBezTo>
                  <a:pt x="63599" y="167640"/>
                  <a:pt x="65159" y="158928"/>
                  <a:pt x="68274" y="151562"/>
                </a:cubicBezTo>
                <a:cubicBezTo>
                  <a:pt x="71385" y="144193"/>
                  <a:pt x="75514" y="137726"/>
                  <a:pt x="80668" y="132154"/>
                </a:cubicBezTo>
                <a:cubicBezTo>
                  <a:pt x="85812" y="126584"/>
                  <a:pt x="92762" y="119969"/>
                  <a:pt x="101511" y="112302"/>
                </a:cubicBezTo>
                <a:cubicBezTo>
                  <a:pt x="109169" y="105588"/>
                  <a:pt x="114716" y="100533"/>
                  <a:pt x="118124" y="97119"/>
                </a:cubicBezTo>
                <a:cubicBezTo>
                  <a:pt x="121540" y="93702"/>
                  <a:pt x="124417" y="89898"/>
                  <a:pt x="126753" y="85707"/>
                </a:cubicBezTo>
                <a:cubicBezTo>
                  <a:pt x="129086" y="81515"/>
                  <a:pt x="130258" y="76967"/>
                  <a:pt x="130258" y="72052"/>
                </a:cubicBezTo>
                <a:cubicBezTo>
                  <a:pt x="130258" y="62469"/>
                  <a:pt x="126684" y="54384"/>
                  <a:pt x="119563" y="47790"/>
                </a:cubicBezTo>
                <a:cubicBezTo>
                  <a:pt x="112435" y="41206"/>
                  <a:pt x="103241" y="37909"/>
                  <a:pt x="91987" y="37909"/>
                </a:cubicBezTo>
                <a:cubicBezTo>
                  <a:pt x="78811" y="37909"/>
                  <a:pt x="69110" y="41234"/>
                  <a:pt x="62883" y="47887"/>
                </a:cubicBezTo>
                <a:cubicBezTo>
                  <a:pt x="56649" y="54532"/>
                  <a:pt x="51383" y="64326"/>
                  <a:pt x="47075" y="77265"/>
                </a:cubicBezTo>
                <a:cubicBezTo>
                  <a:pt x="42994" y="90800"/>
                  <a:pt x="35269" y="97565"/>
                  <a:pt x="23897" y="97565"/>
                </a:cubicBezTo>
                <a:cubicBezTo>
                  <a:pt x="17186" y="97565"/>
                  <a:pt x="11526" y="95200"/>
                  <a:pt x="6920" y="90464"/>
                </a:cubicBezTo>
                <a:cubicBezTo>
                  <a:pt x="2303" y="85737"/>
                  <a:pt x="0" y="80621"/>
                  <a:pt x="0" y="75109"/>
                </a:cubicBezTo>
                <a:close/>
                <a:moveTo>
                  <a:pt x="87677" y="272035"/>
                </a:moveTo>
                <a:cubicBezTo>
                  <a:pt x="80368" y="272035"/>
                  <a:pt x="73986" y="269673"/>
                  <a:pt x="68542" y="264936"/>
                </a:cubicBezTo>
                <a:cubicBezTo>
                  <a:pt x="63090" y="260207"/>
                  <a:pt x="60361" y="253593"/>
                  <a:pt x="60361" y="245085"/>
                </a:cubicBezTo>
                <a:cubicBezTo>
                  <a:pt x="60361" y="237536"/>
                  <a:pt x="63003" y="231188"/>
                  <a:pt x="68274" y="226034"/>
                </a:cubicBezTo>
                <a:cubicBezTo>
                  <a:pt x="73540" y="220889"/>
                  <a:pt x="80003" y="218308"/>
                  <a:pt x="87677" y="218308"/>
                </a:cubicBezTo>
                <a:cubicBezTo>
                  <a:pt x="95215" y="218308"/>
                  <a:pt x="101570" y="220889"/>
                  <a:pt x="106713" y="226034"/>
                </a:cubicBezTo>
                <a:cubicBezTo>
                  <a:pt x="111867" y="231188"/>
                  <a:pt x="114440" y="237536"/>
                  <a:pt x="114440" y="245085"/>
                </a:cubicBezTo>
                <a:cubicBezTo>
                  <a:pt x="114440" y="253473"/>
                  <a:pt x="111747" y="260060"/>
                  <a:pt x="106357" y="264847"/>
                </a:cubicBezTo>
                <a:cubicBezTo>
                  <a:pt x="100966" y="269643"/>
                  <a:pt x="94739" y="272035"/>
                  <a:pt x="87677" y="272035"/>
                </a:cubicBezTo>
                <a:close/>
              </a:path>
            </a:pathLst>
          </a:custGeom>
          <a:solidFill>
            <a:srgbClr val="86C2EB"/>
          </a:solidFill>
          <a:ln w="1958" cap="flat">
            <a:noFill/>
            <a:prstDash val="solid"/>
            <a:miter/>
          </a:ln>
        </p:spPr>
        <p:txBody>
          <a:bodyPr/>
          <a:lstStyle/>
          <a:p>
            <a:endParaRPr lang="nl-NL"/>
          </a:p>
        </p:txBody>
      </p:sp>
      <p:sp>
        <p:nvSpPr>
          <p:cNvPr id="236" name="Vrije vorm 235">
            <a:extLst>
              <a:ext uri="{FF2B5EF4-FFF2-40B4-BE49-F238E27FC236}">
                <a16:creationId xmlns:a16="http://schemas.microsoft.com/office/drawing/2014/main" id="{7D1F6099-FA08-5D8F-7A5E-2C0E54478BAA}"/>
              </a:ext>
            </a:extLst>
          </p:cNvPr>
          <p:cNvSpPr/>
          <p:nvPr/>
        </p:nvSpPr>
        <p:spPr>
          <a:xfrm>
            <a:off x="5647495" y="5257004"/>
            <a:ext cx="179656" cy="272035"/>
          </a:xfrm>
          <a:custGeom>
            <a:avLst/>
            <a:gdLst>
              <a:gd name="csX0" fmla="*/ 0 w 179656"/>
              <a:gd name="csY0" fmla="*/ 75109 h 272035"/>
              <a:gd name="csX1" fmla="*/ 10960 w 179656"/>
              <a:gd name="csY1" fmla="*/ 40518 h 272035"/>
              <a:gd name="csX2" fmla="*/ 42935 w 179656"/>
              <a:gd name="csY2" fmla="*/ 11502 h 272035"/>
              <a:gd name="csX3" fmla="*/ 91988 w 179656"/>
              <a:gd name="csY3" fmla="*/ 0 h 272035"/>
              <a:gd name="csX4" fmla="*/ 137982 w 179656"/>
              <a:gd name="csY4" fmla="*/ 9613 h 272035"/>
              <a:gd name="csX5" fmla="*/ 168786 w 179656"/>
              <a:gd name="csY5" fmla="*/ 35753 h 272035"/>
              <a:gd name="csX6" fmla="*/ 179657 w 179656"/>
              <a:gd name="csY6" fmla="*/ 71692 h 272035"/>
              <a:gd name="csX7" fmla="*/ 173461 w 179656"/>
              <a:gd name="csY7" fmla="*/ 98467 h 272035"/>
              <a:gd name="csX8" fmla="*/ 158728 w 179656"/>
              <a:gd name="csY8" fmla="*/ 118321 h 272035"/>
              <a:gd name="csX9" fmla="*/ 128095 w 179656"/>
              <a:gd name="csY9" fmla="*/ 146437 h 272035"/>
              <a:gd name="csX10" fmla="*/ 118302 w 179656"/>
              <a:gd name="csY10" fmla="*/ 156229 h 272035"/>
              <a:gd name="csX11" fmla="*/ 112830 w 179656"/>
              <a:gd name="csY11" fmla="*/ 163955 h 272035"/>
              <a:gd name="csX12" fmla="*/ 110040 w 179656"/>
              <a:gd name="csY12" fmla="*/ 170967 h 272035"/>
              <a:gd name="csX13" fmla="*/ 107080 w 179656"/>
              <a:gd name="csY13" fmla="*/ 183271 h 272035"/>
              <a:gd name="csX14" fmla="*/ 85702 w 179656"/>
              <a:gd name="csY14" fmla="*/ 201961 h 272035"/>
              <a:gd name="csX15" fmla="*/ 69976 w 179656"/>
              <a:gd name="csY15" fmla="*/ 195853 h 272035"/>
              <a:gd name="csX16" fmla="*/ 63599 w 179656"/>
              <a:gd name="csY16" fmla="*/ 177701 h 272035"/>
              <a:gd name="csX17" fmla="*/ 68274 w 179656"/>
              <a:gd name="csY17" fmla="*/ 151562 h 272035"/>
              <a:gd name="csX18" fmla="*/ 80668 w 179656"/>
              <a:gd name="csY18" fmla="*/ 132153 h 272035"/>
              <a:gd name="csX19" fmla="*/ 101511 w 179656"/>
              <a:gd name="csY19" fmla="*/ 112302 h 272035"/>
              <a:gd name="csX20" fmla="*/ 118124 w 179656"/>
              <a:gd name="csY20" fmla="*/ 97119 h 272035"/>
              <a:gd name="csX21" fmla="*/ 126753 w 179656"/>
              <a:gd name="csY21" fmla="*/ 85707 h 272035"/>
              <a:gd name="csX22" fmla="*/ 130258 w 179656"/>
              <a:gd name="csY22" fmla="*/ 72052 h 272035"/>
              <a:gd name="csX23" fmla="*/ 119563 w 179656"/>
              <a:gd name="csY23" fmla="*/ 47790 h 272035"/>
              <a:gd name="csX24" fmla="*/ 91988 w 179656"/>
              <a:gd name="csY24" fmla="*/ 37909 h 272035"/>
              <a:gd name="csX25" fmla="*/ 62883 w 179656"/>
              <a:gd name="csY25" fmla="*/ 47887 h 272035"/>
              <a:gd name="csX26" fmla="*/ 47075 w 179656"/>
              <a:gd name="csY26" fmla="*/ 77265 h 272035"/>
              <a:gd name="csX27" fmla="*/ 23897 w 179656"/>
              <a:gd name="csY27" fmla="*/ 97565 h 272035"/>
              <a:gd name="csX28" fmla="*/ 6919 w 179656"/>
              <a:gd name="csY28" fmla="*/ 90464 h 272035"/>
              <a:gd name="csX29" fmla="*/ 0 w 179656"/>
              <a:gd name="csY29" fmla="*/ 75109 h 272035"/>
              <a:gd name="csX30" fmla="*/ 87677 w 179656"/>
              <a:gd name="csY30" fmla="*/ 272035 h 272035"/>
              <a:gd name="csX31" fmla="*/ 68542 w 179656"/>
              <a:gd name="csY31" fmla="*/ 264936 h 272035"/>
              <a:gd name="csX32" fmla="*/ 60361 w 179656"/>
              <a:gd name="csY32" fmla="*/ 245085 h 272035"/>
              <a:gd name="csX33" fmla="*/ 68274 w 179656"/>
              <a:gd name="csY33" fmla="*/ 226034 h 272035"/>
              <a:gd name="csX34" fmla="*/ 87677 w 179656"/>
              <a:gd name="csY34" fmla="*/ 218308 h 272035"/>
              <a:gd name="csX35" fmla="*/ 106713 w 179656"/>
              <a:gd name="csY35" fmla="*/ 226034 h 272035"/>
              <a:gd name="csX36" fmla="*/ 114440 w 179656"/>
              <a:gd name="csY36" fmla="*/ 245085 h 272035"/>
              <a:gd name="csX37" fmla="*/ 106356 w 179656"/>
              <a:gd name="csY37" fmla="*/ 264847 h 272035"/>
              <a:gd name="csX38" fmla="*/ 87677 w 179656"/>
              <a:gd name="csY38" fmla="*/ 272035 h 2720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Lst>
            <a:rect l="l" t="t" r="r" b="b"/>
            <a:pathLst>
              <a:path w="179656" h="272035">
                <a:moveTo>
                  <a:pt x="0" y="75109"/>
                </a:moveTo>
                <a:cubicBezTo>
                  <a:pt x="0" y="63727"/>
                  <a:pt x="3651" y="52198"/>
                  <a:pt x="10960" y="40518"/>
                </a:cubicBezTo>
                <a:cubicBezTo>
                  <a:pt x="18269" y="28841"/>
                  <a:pt x="28923" y="19169"/>
                  <a:pt x="42935" y="11502"/>
                </a:cubicBezTo>
                <a:cubicBezTo>
                  <a:pt x="56955" y="3834"/>
                  <a:pt x="73301" y="0"/>
                  <a:pt x="91988" y="0"/>
                </a:cubicBezTo>
                <a:cubicBezTo>
                  <a:pt x="109355" y="0"/>
                  <a:pt x="124686" y="3206"/>
                  <a:pt x="137982" y="9613"/>
                </a:cubicBezTo>
                <a:cubicBezTo>
                  <a:pt x="151268" y="16019"/>
                  <a:pt x="161538" y="24738"/>
                  <a:pt x="168786" y="35753"/>
                </a:cubicBezTo>
                <a:cubicBezTo>
                  <a:pt x="176034" y="46776"/>
                  <a:pt x="179657" y="58754"/>
                  <a:pt x="179657" y="71692"/>
                </a:cubicBezTo>
                <a:cubicBezTo>
                  <a:pt x="179657" y="81872"/>
                  <a:pt x="177593" y="90800"/>
                  <a:pt x="173461" y="98467"/>
                </a:cubicBezTo>
                <a:cubicBezTo>
                  <a:pt x="169331" y="106134"/>
                  <a:pt x="164417" y="112751"/>
                  <a:pt x="158728" y="118321"/>
                </a:cubicBezTo>
                <a:cubicBezTo>
                  <a:pt x="153037" y="123891"/>
                  <a:pt x="142828" y="133265"/>
                  <a:pt x="128095" y="146437"/>
                </a:cubicBezTo>
                <a:cubicBezTo>
                  <a:pt x="124022" y="150150"/>
                  <a:pt x="120756" y="153416"/>
                  <a:pt x="118302" y="156229"/>
                </a:cubicBezTo>
                <a:cubicBezTo>
                  <a:pt x="115849" y="159047"/>
                  <a:pt x="114022" y="161621"/>
                  <a:pt x="112830" y="163955"/>
                </a:cubicBezTo>
                <a:cubicBezTo>
                  <a:pt x="111628" y="166296"/>
                  <a:pt x="110695" y="168630"/>
                  <a:pt x="110040" y="170967"/>
                </a:cubicBezTo>
                <a:cubicBezTo>
                  <a:pt x="109385" y="173301"/>
                  <a:pt x="108392" y="177408"/>
                  <a:pt x="107080" y="183271"/>
                </a:cubicBezTo>
                <a:cubicBezTo>
                  <a:pt x="104797" y="195733"/>
                  <a:pt x="97669" y="201961"/>
                  <a:pt x="85702" y="201961"/>
                </a:cubicBezTo>
                <a:cubicBezTo>
                  <a:pt x="79466" y="201961"/>
                  <a:pt x="74223" y="199925"/>
                  <a:pt x="69976" y="195853"/>
                </a:cubicBezTo>
                <a:cubicBezTo>
                  <a:pt x="65724" y="191781"/>
                  <a:pt x="63599" y="185733"/>
                  <a:pt x="63599" y="177701"/>
                </a:cubicBezTo>
                <a:cubicBezTo>
                  <a:pt x="63599" y="167640"/>
                  <a:pt x="65159" y="158928"/>
                  <a:pt x="68274" y="151562"/>
                </a:cubicBezTo>
                <a:cubicBezTo>
                  <a:pt x="71385" y="144193"/>
                  <a:pt x="75514" y="137726"/>
                  <a:pt x="80668" y="132153"/>
                </a:cubicBezTo>
                <a:cubicBezTo>
                  <a:pt x="85812" y="126584"/>
                  <a:pt x="92762" y="119969"/>
                  <a:pt x="101511" y="112302"/>
                </a:cubicBezTo>
                <a:cubicBezTo>
                  <a:pt x="109169" y="105588"/>
                  <a:pt x="114715" y="100533"/>
                  <a:pt x="118124" y="97119"/>
                </a:cubicBezTo>
                <a:cubicBezTo>
                  <a:pt x="121540" y="93702"/>
                  <a:pt x="124417" y="89898"/>
                  <a:pt x="126753" y="85707"/>
                </a:cubicBezTo>
                <a:cubicBezTo>
                  <a:pt x="129086" y="81515"/>
                  <a:pt x="130258" y="76966"/>
                  <a:pt x="130258" y="72052"/>
                </a:cubicBezTo>
                <a:cubicBezTo>
                  <a:pt x="130258" y="62469"/>
                  <a:pt x="126684" y="54384"/>
                  <a:pt x="119563" y="47790"/>
                </a:cubicBezTo>
                <a:cubicBezTo>
                  <a:pt x="112435" y="41206"/>
                  <a:pt x="103241" y="37909"/>
                  <a:pt x="91988" y="37909"/>
                </a:cubicBezTo>
                <a:cubicBezTo>
                  <a:pt x="78811" y="37909"/>
                  <a:pt x="69110" y="41234"/>
                  <a:pt x="62883" y="47887"/>
                </a:cubicBezTo>
                <a:cubicBezTo>
                  <a:pt x="56649" y="54532"/>
                  <a:pt x="51383" y="64326"/>
                  <a:pt x="47075" y="77265"/>
                </a:cubicBezTo>
                <a:cubicBezTo>
                  <a:pt x="42994" y="90800"/>
                  <a:pt x="35269" y="97565"/>
                  <a:pt x="23897" y="97565"/>
                </a:cubicBezTo>
                <a:cubicBezTo>
                  <a:pt x="17186" y="97565"/>
                  <a:pt x="11526" y="95200"/>
                  <a:pt x="6919" y="90464"/>
                </a:cubicBezTo>
                <a:cubicBezTo>
                  <a:pt x="2303" y="85737"/>
                  <a:pt x="0" y="80620"/>
                  <a:pt x="0" y="75109"/>
                </a:cubicBezTo>
                <a:close/>
                <a:moveTo>
                  <a:pt x="87677" y="272035"/>
                </a:moveTo>
                <a:cubicBezTo>
                  <a:pt x="80368" y="272035"/>
                  <a:pt x="73986" y="269673"/>
                  <a:pt x="68542" y="264936"/>
                </a:cubicBezTo>
                <a:cubicBezTo>
                  <a:pt x="63090" y="260207"/>
                  <a:pt x="60361" y="253593"/>
                  <a:pt x="60361" y="245085"/>
                </a:cubicBezTo>
                <a:cubicBezTo>
                  <a:pt x="60361" y="237536"/>
                  <a:pt x="63003" y="231188"/>
                  <a:pt x="68274" y="226034"/>
                </a:cubicBezTo>
                <a:cubicBezTo>
                  <a:pt x="73540" y="220889"/>
                  <a:pt x="80003" y="218308"/>
                  <a:pt x="87677" y="218308"/>
                </a:cubicBezTo>
                <a:cubicBezTo>
                  <a:pt x="95215" y="218308"/>
                  <a:pt x="101570" y="220889"/>
                  <a:pt x="106713" y="226034"/>
                </a:cubicBezTo>
                <a:cubicBezTo>
                  <a:pt x="111867" y="231188"/>
                  <a:pt x="114440" y="237536"/>
                  <a:pt x="114440" y="245085"/>
                </a:cubicBezTo>
                <a:cubicBezTo>
                  <a:pt x="114440" y="253473"/>
                  <a:pt x="111747" y="260060"/>
                  <a:pt x="106356" y="264847"/>
                </a:cubicBezTo>
                <a:cubicBezTo>
                  <a:pt x="100966" y="269643"/>
                  <a:pt x="94739" y="272035"/>
                  <a:pt x="87677" y="272035"/>
                </a:cubicBezTo>
                <a:close/>
              </a:path>
            </a:pathLst>
          </a:custGeom>
          <a:solidFill>
            <a:srgbClr val="86C2EB"/>
          </a:solidFill>
          <a:ln w="1958" cap="flat">
            <a:noFill/>
            <a:prstDash val="solid"/>
            <a:miter/>
          </a:ln>
        </p:spPr>
        <p:txBody>
          <a:bodyPr/>
          <a:lstStyle/>
          <a:p>
            <a:endParaRPr lang="nl-NL"/>
          </a:p>
        </p:txBody>
      </p:sp>
      <p:grpSp>
        <p:nvGrpSpPr>
          <p:cNvPr id="237" name="Graphic 104">
            <a:extLst>
              <a:ext uri="{FF2B5EF4-FFF2-40B4-BE49-F238E27FC236}">
                <a16:creationId xmlns:a16="http://schemas.microsoft.com/office/drawing/2014/main" id="{A9197480-C4CD-937F-90AC-9D38C4E7233B}"/>
              </a:ext>
            </a:extLst>
          </p:cNvPr>
          <p:cNvGrpSpPr/>
          <p:nvPr/>
        </p:nvGrpSpPr>
        <p:grpSpPr>
          <a:xfrm>
            <a:off x="5045251" y="2745162"/>
            <a:ext cx="499743" cy="349546"/>
            <a:chOff x="5045251" y="2745162"/>
            <a:chExt cx="499743" cy="349546"/>
          </a:xfrm>
        </p:grpSpPr>
        <p:sp>
          <p:nvSpPr>
            <p:cNvPr id="238" name="Vrije vorm 237">
              <a:extLst>
                <a:ext uri="{FF2B5EF4-FFF2-40B4-BE49-F238E27FC236}">
                  <a16:creationId xmlns:a16="http://schemas.microsoft.com/office/drawing/2014/main" id="{4B0C54A5-85B9-7992-AAD9-0B72FD7ED6B7}"/>
                </a:ext>
              </a:extLst>
            </p:cNvPr>
            <p:cNvSpPr/>
            <p:nvPr/>
          </p:nvSpPr>
          <p:spPr>
            <a:xfrm>
              <a:off x="5045251" y="2745162"/>
              <a:ext cx="499743" cy="349546"/>
            </a:xfrm>
            <a:custGeom>
              <a:avLst/>
              <a:gdLst>
                <a:gd name="csX0" fmla="*/ 487772 w 499743"/>
                <a:gd name="csY0" fmla="*/ 0 h 349546"/>
                <a:gd name="csX1" fmla="*/ 499744 w 499743"/>
                <a:gd name="csY1" fmla="*/ 11973 h 349546"/>
                <a:gd name="csX2" fmla="*/ 499744 w 499743"/>
                <a:gd name="csY2" fmla="*/ 337573 h 349546"/>
                <a:gd name="csX3" fmla="*/ 487772 w 499743"/>
                <a:gd name="csY3" fmla="*/ 349547 h 349546"/>
                <a:gd name="csX4" fmla="*/ 11972 w 499743"/>
                <a:gd name="csY4" fmla="*/ 349547 h 349546"/>
                <a:gd name="csX5" fmla="*/ 0 w 499743"/>
                <a:gd name="csY5" fmla="*/ 337573 h 349546"/>
                <a:gd name="csX6" fmla="*/ 0 w 499743"/>
                <a:gd name="csY6" fmla="*/ 11973 h 349546"/>
                <a:gd name="csX7" fmla="*/ 11972 w 499743"/>
                <a:gd name="csY7" fmla="*/ 0 h 3495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99743" h="349546">
                  <a:moveTo>
                    <a:pt x="487772" y="0"/>
                  </a:moveTo>
                  <a:cubicBezTo>
                    <a:pt x="494384" y="0"/>
                    <a:pt x="499744" y="5361"/>
                    <a:pt x="499744" y="11973"/>
                  </a:cubicBezTo>
                  <a:lnTo>
                    <a:pt x="499744" y="337573"/>
                  </a:lnTo>
                  <a:cubicBezTo>
                    <a:pt x="499744" y="344186"/>
                    <a:pt x="494384" y="349547"/>
                    <a:pt x="487772" y="349547"/>
                  </a:cubicBezTo>
                  <a:lnTo>
                    <a:pt x="11972" y="349547"/>
                  </a:lnTo>
                  <a:cubicBezTo>
                    <a:pt x="5360" y="349547"/>
                    <a:pt x="0" y="344186"/>
                    <a:pt x="0" y="337573"/>
                  </a:cubicBezTo>
                  <a:lnTo>
                    <a:pt x="0" y="11973"/>
                  </a:lnTo>
                  <a:cubicBezTo>
                    <a:pt x="0" y="5361"/>
                    <a:pt x="5360" y="0"/>
                    <a:pt x="11972" y="0"/>
                  </a:cubicBezTo>
                  <a:close/>
                </a:path>
              </a:pathLst>
            </a:custGeom>
            <a:solidFill>
              <a:srgbClr val="86C2EB">
                <a:alpha val="74000"/>
              </a:srgbClr>
            </a:solidFill>
            <a:ln w="1958" cap="flat">
              <a:noFill/>
              <a:prstDash val="solid"/>
              <a:miter/>
            </a:ln>
          </p:spPr>
          <p:txBody>
            <a:bodyPr/>
            <a:lstStyle/>
            <a:p>
              <a:endParaRPr lang="nl-NL"/>
            </a:p>
          </p:txBody>
        </p:sp>
        <p:grpSp>
          <p:nvGrpSpPr>
            <p:cNvPr id="239" name="Graphic 104">
              <a:extLst>
                <a:ext uri="{FF2B5EF4-FFF2-40B4-BE49-F238E27FC236}">
                  <a16:creationId xmlns:a16="http://schemas.microsoft.com/office/drawing/2014/main" id="{9BA3AD0E-1E53-565B-1FF9-D2F4FDD81D36}"/>
                </a:ext>
              </a:extLst>
            </p:cNvPr>
            <p:cNvGrpSpPr/>
            <p:nvPr/>
          </p:nvGrpSpPr>
          <p:grpSpPr>
            <a:xfrm>
              <a:off x="5045251" y="2745439"/>
              <a:ext cx="499743" cy="348411"/>
              <a:chOff x="5045251" y="2745439"/>
              <a:chExt cx="499743" cy="348411"/>
            </a:xfrm>
            <a:solidFill>
              <a:srgbClr val="C4D5FF"/>
            </a:solidFill>
          </p:grpSpPr>
          <p:sp>
            <p:nvSpPr>
              <p:cNvPr id="240" name="Vrije vorm 239">
                <a:extLst>
                  <a:ext uri="{FF2B5EF4-FFF2-40B4-BE49-F238E27FC236}">
                    <a16:creationId xmlns:a16="http://schemas.microsoft.com/office/drawing/2014/main" id="{C2A4274A-6E08-53F2-9828-030C2F69E290}"/>
                  </a:ext>
                </a:extLst>
              </p:cNvPr>
              <p:cNvSpPr/>
              <p:nvPr/>
            </p:nvSpPr>
            <p:spPr>
              <a:xfrm>
                <a:off x="5063498" y="2745439"/>
                <a:ext cx="465546" cy="218736"/>
              </a:xfrm>
              <a:custGeom>
                <a:avLst/>
                <a:gdLst>
                  <a:gd name="csX0" fmla="*/ 208879 w 465546"/>
                  <a:gd name="csY0" fmla="*/ 206563 h 218736"/>
                  <a:gd name="csX1" fmla="*/ 257460 w 465546"/>
                  <a:gd name="csY1" fmla="*/ 206563 h 218736"/>
                  <a:gd name="csX2" fmla="*/ 465546 w 465546"/>
                  <a:gd name="csY2" fmla="*/ 0 h 218736"/>
                  <a:gd name="csX3" fmla="*/ 0 w 465546"/>
                  <a:gd name="csY3" fmla="*/ 0 h 218736"/>
                  <a:gd name="csX4" fmla="*/ 208879 w 465546"/>
                  <a:gd name="csY4" fmla="*/ 206563 h 218736"/>
                </a:gdLst>
                <a:ahLst/>
                <a:cxnLst>
                  <a:cxn ang="0">
                    <a:pos x="csX0" y="csY0"/>
                  </a:cxn>
                  <a:cxn ang="0">
                    <a:pos x="csX1" y="csY1"/>
                  </a:cxn>
                  <a:cxn ang="0">
                    <a:pos x="csX2" y="csY2"/>
                  </a:cxn>
                  <a:cxn ang="0">
                    <a:pos x="csX3" y="csY3"/>
                  </a:cxn>
                  <a:cxn ang="0">
                    <a:pos x="csX4" y="csY4"/>
                  </a:cxn>
                </a:cxnLst>
                <a:rect l="l" t="t" r="r" b="b"/>
                <a:pathLst>
                  <a:path w="465546" h="218736">
                    <a:moveTo>
                      <a:pt x="208879" y="206563"/>
                    </a:moveTo>
                    <a:cubicBezTo>
                      <a:pt x="235101" y="233954"/>
                      <a:pt x="257460" y="206563"/>
                      <a:pt x="257460" y="206563"/>
                    </a:cubicBezTo>
                    <a:lnTo>
                      <a:pt x="465546" y="0"/>
                    </a:lnTo>
                    <a:lnTo>
                      <a:pt x="0" y="0"/>
                    </a:lnTo>
                    <a:lnTo>
                      <a:pt x="208879" y="206563"/>
                    </a:lnTo>
                    <a:close/>
                  </a:path>
                </a:pathLst>
              </a:custGeom>
              <a:solidFill>
                <a:srgbClr val="86C2EB"/>
              </a:solidFill>
              <a:ln w="1958" cap="flat">
                <a:noFill/>
                <a:prstDash val="solid"/>
                <a:miter/>
              </a:ln>
            </p:spPr>
            <p:txBody>
              <a:bodyPr/>
              <a:lstStyle/>
              <a:p>
                <a:endParaRPr lang="nl-NL"/>
              </a:p>
            </p:txBody>
          </p:sp>
          <p:sp>
            <p:nvSpPr>
              <p:cNvPr id="242" name="Vrije vorm 241">
                <a:extLst>
                  <a:ext uri="{FF2B5EF4-FFF2-40B4-BE49-F238E27FC236}">
                    <a16:creationId xmlns:a16="http://schemas.microsoft.com/office/drawing/2014/main" id="{1CF1129C-CA5B-13C6-99D4-7D4FA0264666}"/>
                  </a:ext>
                </a:extLst>
              </p:cNvPr>
              <p:cNvSpPr/>
              <p:nvPr/>
            </p:nvSpPr>
            <p:spPr>
              <a:xfrm>
                <a:off x="5063498" y="2937082"/>
                <a:ext cx="465546" cy="156768"/>
              </a:xfrm>
              <a:custGeom>
                <a:avLst/>
                <a:gdLst>
                  <a:gd name="csX0" fmla="*/ 265270 w 465546"/>
                  <a:gd name="csY0" fmla="*/ 38175 h 156768"/>
                  <a:gd name="csX1" fmla="*/ 197818 w 465546"/>
                  <a:gd name="csY1" fmla="*/ 37333 h 156768"/>
                  <a:gd name="csX2" fmla="*/ 159683 w 465546"/>
                  <a:gd name="csY2" fmla="*/ 0 h 156768"/>
                  <a:gd name="csX3" fmla="*/ 0 w 465546"/>
                  <a:gd name="csY3" fmla="*/ 156769 h 156768"/>
                  <a:gd name="csX4" fmla="*/ 465546 w 465546"/>
                  <a:gd name="csY4" fmla="*/ 156769 h 156768"/>
                  <a:gd name="csX5" fmla="*/ 305878 w 465546"/>
                  <a:gd name="csY5" fmla="*/ 0 h 156768"/>
                  <a:gd name="csX6" fmla="*/ 265270 w 465546"/>
                  <a:gd name="csY6" fmla="*/ 38175 h 156768"/>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465546" h="156768">
                    <a:moveTo>
                      <a:pt x="265270" y="38175"/>
                    </a:moveTo>
                    <a:cubicBezTo>
                      <a:pt x="230778" y="70667"/>
                      <a:pt x="197818" y="37333"/>
                      <a:pt x="197818" y="37333"/>
                    </a:cubicBezTo>
                    <a:lnTo>
                      <a:pt x="159683" y="0"/>
                    </a:lnTo>
                    <a:lnTo>
                      <a:pt x="0" y="156769"/>
                    </a:lnTo>
                    <a:lnTo>
                      <a:pt x="465546" y="156769"/>
                    </a:lnTo>
                    <a:lnTo>
                      <a:pt x="305878" y="0"/>
                    </a:lnTo>
                    <a:lnTo>
                      <a:pt x="265270" y="38175"/>
                    </a:lnTo>
                    <a:close/>
                  </a:path>
                </a:pathLst>
              </a:custGeom>
              <a:solidFill>
                <a:srgbClr val="86C2EB"/>
              </a:solidFill>
              <a:ln w="1958" cap="flat">
                <a:noFill/>
                <a:prstDash val="solid"/>
                <a:miter/>
              </a:ln>
            </p:spPr>
            <p:txBody>
              <a:bodyPr/>
              <a:lstStyle/>
              <a:p>
                <a:endParaRPr lang="nl-NL"/>
              </a:p>
            </p:txBody>
          </p:sp>
          <p:sp>
            <p:nvSpPr>
              <p:cNvPr id="243" name="Vrije vorm 242">
                <a:extLst>
                  <a:ext uri="{FF2B5EF4-FFF2-40B4-BE49-F238E27FC236}">
                    <a16:creationId xmlns:a16="http://schemas.microsoft.com/office/drawing/2014/main" id="{B58543E0-3632-970D-4F87-98FB7CFA9336}"/>
                  </a:ext>
                </a:extLst>
              </p:cNvPr>
              <p:cNvSpPr/>
              <p:nvPr/>
            </p:nvSpPr>
            <p:spPr>
              <a:xfrm>
                <a:off x="5045251" y="2763660"/>
                <a:ext cx="159672" cy="313627"/>
              </a:xfrm>
              <a:custGeom>
                <a:avLst/>
                <a:gdLst>
                  <a:gd name="csX0" fmla="*/ 0 w 159672"/>
                  <a:gd name="csY0" fmla="*/ 313627 h 313627"/>
                  <a:gd name="csX1" fmla="*/ 159673 w 159672"/>
                  <a:gd name="csY1" fmla="*/ 155983 h 313627"/>
                  <a:gd name="csX2" fmla="*/ 0 w 159672"/>
                  <a:gd name="csY2" fmla="*/ 0 h 313627"/>
                  <a:gd name="csX3" fmla="*/ 0 w 159672"/>
                  <a:gd name="csY3" fmla="*/ 313627 h 313627"/>
                </a:gdLst>
                <a:ahLst/>
                <a:cxnLst>
                  <a:cxn ang="0">
                    <a:pos x="csX0" y="csY0"/>
                  </a:cxn>
                  <a:cxn ang="0">
                    <a:pos x="csX1" y="csY1"/>
                  </a:cxn>
                  <a:cxn ang="0">
                    <a:pos x="csX2" y="csY2"/>
                  </a:cxn>
                  <a:cxn ang="0">
                    <a:pos x="csX3" y="csY3"/>
                  </a:cxn>
                </a:cxnLst>
                <a:rect l="l" t="t" r="r" b="b"/>
                <a:pathLst>
                  <a:path w="159672" h="313627">
                    <a:moveTo>
                      <a:pt x="0" y="313627"/>
                    </a:moveTo>
                    <a:lnTo>
                      <a:pt x="159673" y="155983"/>
                    </a:lnTo>
                    <a:lnTo>
                      <a:pt x="0" y="0"/>
                    </a:lnTo>
                    <a:lnTo>
                      <a:pt x="0" y="313627"/>
                    </a:lnTo>
                    <a:close/>
                  </a:path>
                </a:pathLst>
              </a:custGeom>
              <a:solidFill>
                <a:srgbClr val="86C2EB"/>
              </a:solidFill>
              <a:ln w="1958" cap="flat">
                <a:noFill/>
                <a:prstDash val="solid"/>
                <a:miter/>
              </a:ln>
            </p:spPr>
            <p:txBody>
              <a:bodyPr/>
              <a:lstStyle/>
              <a:p>
                <a:endParaRPr lang="nl-NL"/>
              </a:p>
            </p:txBody>
          </p:sp>
          <p:sp>
            <p:nvSpPr>
              <p:cNvPr id="245" name="Vrije vorm 244">
                <a:extLst>
                  <a:ext uri="{FF2B5EF4-FFF2-40B4-BE49-F238E27FC236}">
                    <a16:creationId xmlns:a16="http://schemas.microsoft.com/office/drawing/2014/main" id="{9A1FE5A0-457D-BC63-6E76-13E9C9BDEE27}"/>
                  </a:ext>
                </a:extLst>
              </p:cNvPr>
              <p:cNvSpPr/>
              <p:nvPr/>
            </p:nvSpPr>
            <p:spPr>
              <a:xfrm>
                <a:off x="5385274" y="2763660"/>
                <a:ext cx="159720" cy="313627"/>
              </a:xfrm>
              <a:custGeom>
                <a:avLst/>
                <a:gdLst>
                  <a:gd name="csX0" fmla="*/ 159720 w 159720"/>
                  <a:gd name="csY0" fmla="*/ 313627 h 313627"/>
                  <a:gd name="csX1" fmla="*/ 159720 w 159720"/>
                  <a:gd name="csY1" fmla="*/ 0 h 313627"/>
                  <a:gd name="csX2" fmla="*/ 0 w 159720"/>
                  <a:gd name="csY2" fmla="*/ 155983 h 313627"/>
                  <a:gd name="csX3" fmla="*/ 159720 w 159720"/>
                  <a:gd name="csY3" fmla="*/ 313627 h 313627"/>
                </a:gdLst>
                <a:ahLst/>
                <a:cxnLst>
                  <a:cxn ang="0">
                    <a:pos x="csX0" y="csY0"/>
                  </a:cxn>
                  <a:cxn ang="0">
                    <a:pos x="csX1" y="csY1"/>
                  </a:cxn>
                  <a:cxn ang="0">
                    <a:pos x="csX2" y="csY2"/>
                  </a:cxn>
                  <a:cxn ang="0">
                    <a:pos x="csX3" y="csY3"/>
                  </a:cxn>
                </a:cxnLst>
                <a:rect l="l" t="t" r="r" b="b"/>
                <a:pathLst>
                  <a:path w="159720" h="313627">
                    <a:moveTo>
                      <a:pt x="159720" y="313627"/>
                    </a:moveTo>
                    <a:lnTo>
                      <a:pt x="159720" y="0"/>
                    </a:lnTo>
                    <a:lnTo>
                      <a:pt x="0" y="155983"/>
                    </a:lnTo>
                    <a:lnTo>
                      <a:pt x="159720" y="313627"/>
                    </a:lnTo>
                    <a:close/>
                  </a:path>
                </a:pathLst>
              </a:custGeom>
              <a:solidFill>
                <a:srgbClr val="86C2EB"/>
              </a:solidFill>
              <a:ln w="1958" cap="flat">
                <a:noFill/>
                <a:prstDash val="solid"/>
                <a:miter/>
              </a:ln>
            </p:spPr>
            <p:txBody>
              <a:bodyPr/>
              <a:lstStyle/>
              <a:p>
                <a:endParaRPr lang="nl-NL"/>
              </a:p>
            </p:txBody>
          </p:sp>
        </p:grpSp>
      </p:grpSp>
      <p:grpSp>
        <p:nvGrpSpPr>
          <p:cNvPr id="246" name="Graphic 104">
            <a:extLst>
              <a:ext uri="{FF2B5EF4-FFF2-40B4-BE49-F238E27FC236}">
                <a16:creationId xmlns:a16="http://schemas.microsoft.com/office/drawing/2014/main" id="{6B8F6A0D-90B4-6CBE-5657-F07A4F5E0B70}"/>
              </a:ext>
            </a:extLst>
          </p:cNvPr>
          <p:cNvGrpSpPr/>
          <p:nvPr/>
        </p:nvGrpSpPr>
        <p:grpSpPr>
          <a:xfrm>
            <a:off x="7533708" y="2839857"/>
            <a:ext cx="703242" cy="675981"/>
            <a:chOff x="7533708" y="2839857"/>
            <a:chExt cx="703242" cy="675981"/>
          </a:xfrm>
        </p:grpSpPr>
        <p:grpSp>
          <p:nvGrpSpPr>
            <p:cNvPr id="248" name="Graphic 104">
              <a:extLst>
                <a:ext uri="{FF2B5EF4-FFF2-40B4-BE49-F238E27FC236}">
                  <a16:creationId xmlns:a16="http://schemas.microsoft.com/office/drawing/2014/main" id="{3B049A9A-AF4E-C6B6-00B3-F264CF9E116E}"/>
                </a:ext>
              </a:extLst>
            </p:cNvPr>
            <p:cNvGrpSpPr/>
            <p:nvPr/>
          </p:nvGrpSpPr>
          <p:grpSpPr>
            <a:xfrm>
              <a:off x="7533708" y="2980194"/>
              <a:ext cx="385920" cy="474486"/>
              <a:chOff x="7533708" y="2980194"/>
              <a:chExt cx="385920" cy="474486"/>
            </a:xfrm>
          </p:grpSpPr>
          <p:grpSp>
            <p:nvGrpSpPr>
              <p:cNvPr id="249" name="Graphic 104">
                <a:extLst>
                  <a:ext uri="{FF2B5EF4-FFF2-40B4-BE49-F238E27FC236}">
                    <a16:creationId xmlns:a16="http://schemas.microsoft.com/office/drawing/2014/main" id="{621BC947-F5C8-E6FC-ACE2-DDFE652B7CBC}"/>
                  </a:ext>
                </a:extLst>
              </p:cNvPr>
              <p:cNvGrpSpPr/>
              <p:nvPr/>
            </p:nvGrpSpPr>
            <p:grpSpPr>
              <a:xfrm>
                <a:off x="7572505" y="2980194"/>
                <a:ext cx="308327" cy="439036"/>
                <a:chOff x="7572505" y="2980194"/>
                <a:chExt cx="308327" cy="439036"/>
              </a:xfrm>
              <a:solidFill>
                <a:srgbClr val="C4D5FF"/>
              </a:solidFill>
            </p:grpSpPr>
            <p:sp>
              <p:nvSpPr>
                <p:cNvPr id="250" name="Vrije vorm 249">
                  <a:extLst>
                    <a:ext uri="{FF2B5EF4-FFF2-40B4-BE49-F238E27FC236}">
                      <a16:creationId xmlns:a16="http://schemas.microsoft.com/office/drawing/2014/main" id="{98305A6B-47D2-AE99-11EB-CE9106084435}"/>
                    </a:ext>
                  </a:extLst>
                </p:cNvPr>
                <p:cNvSpPr/>
                <p:nvPr/>
              </p:nvSpPr>
              <p:spPr>
                <a:xfrm>
                  <a:off x="7572505" y="2980194"/>
                  <a:ext cx="84110" cy="438396"/>
                </a:xfrm>
                <a:custGeom>
                  <a:avLst/>
                  <a:gdLst>
                    <a:gd name="csX0" fmla="*/ 83709 w 84110"/>
                    <a:gd name="csY0" fmla="*/ 4024 h 438396"/>
                    <a:gd name="csX1" fmla="*/ 72185 w 84110"/>
                    <a:gd name="csY1" fmla="*/ 197 h 438396"/>
                    <a:gd name="csX2" fmla="*/ 52703 w 84110"/>
                    <a:gd name="csY2" fmla="*/ 114 h 438396"/>
                    <a:gd name="csX3" fmla="*/ 52703 w 84110"/>
                    <a:gd name="csY3" fmla="*/ 0 h 438396"/>
                    <a:gd name="csX4" fmla="*/ 44509 w 84110"/>
                    <a:gd name="csY4" fmla="*/ 57 h 438396"/>
                    <a:gd name="csX5" fmla="*/ 36314 w 84110"/>
                    <a:gd name="csY5" fmla="*/ 0 h 438396"/>
                    <a:gd name="csX6" fmla="*/ 36314 w 84110"/>
                    <a:gd name="csY6" fmla="*/ 114 h 438396"/>
                    <a:gd name="csX7" fmla="*/ 13392 w 84110"/>
                    <a:gd name="csY7" fmla="*/ 197 h 438396"/>
                    <a:gd name="csX8" fmla="*/ 435 w 84110"/>
                    <a:gd name="csY8" fmla="*/ 4024 h 438396"/>
                    <a:gd name="csX9" fmla="*/ 8372 w 84110"/>
                    <a:gd name="csY9" fmla="*/ 16296 h 438396"/>
                    <a:gd name="csX10" fmla="*/ 8149 w 84110"/>
                    <a:gd name="csY10" fmla="*/ 24457 h 438396"/>
                    <a:gd name="csX11" fmla="*/ 6917 w 84110"/>
                    <a:gd name="csY11" fmla="*/ 407426 h 438396"/>
                    <a:gd name="csX12" fmla="*/ 6954 w 84110"/>
                    <a:gd name="csY12" fmla="*/ 411260 h 438396"/>
                    <a:gd name="csX13" fmla="*/ 75308 w 84110"/>
                    <a:gd name="csY13" fmla="*/ 412691 h 438396"/>
                    <a:gd name="csX14" fmla="*/ 75470 w 84110"/>
                    <a:gd name="csY14" fmla="*/ 408141 h 438396"/>
                    <a:gd name="csX15" fmla="*/ 74490 w 84110"/>
                    <a:gd name="csY15" fmla="*/ 24814 h 438396"/>
                    <a:gd name="csX16" fmla="*/ 74769 w 84110"/>
                    <a:gd name="csY16" fmla="*/ 16475 h 438396"/>
                    <a:gd name="csX17" fmla="*/ 83709 w 84110"/>
                    <a:gd name="csY17" fmla="*/ 4024 h 4383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84110" h="438396">
                      <a:moveTo>
                        <a:pt x="83709" y="4024"/>
                      </a:moveTo>
                      <a:cubicBezTo>
                        <a:pt x="81555" y="793"/>
                        <a:pt x="72185" y="197"/>
                        <a:pt x="72185" y="197"/>
                      </a:cubicBezTo>
                      <a:lnTo>
                        <a:pt x="52703" y="114"/>
                      </a:lnTo>
                      <a:lnTo>
                        <a:pt x="52703" y="0"/>
                      </a:lnTo>
                      <a:lnTo>
                        <a:pt x="44509" y="57"/>
                      </a:lnTo>
                      <a:lnTo>
                        <a:pt x="36314" y="0"/>
                      </a:lnTo>
                      <a:lnTo>
                        <a:pt x="36314" y="114"/>
                      </a:lnTo>
                      <a:lnTo>
                        <a:pt x="13392" y="197"/>
                      </a:lnTo>
                      <a:cubicBezTo>
                        <a:pt x="13392" y="197"/>
                        <a:pt x="2590" y="793"/>
                        <a:pt x="435" y="4024"/>
                      </a:cubicBezTo>
                      <a:cubicBezTo>
                        <a:pt x="-2149" y="7900"/>
                        <a:pt x="7585" y="13216"/>
                        <a:pt x="8372" y="16296"/>
                      </a:cubicBezTo>
                      <a:cubicBezTo>
                        <a:pt x="8828" y="18083"/>
                        <a:pt x="8149" y="24457"/>
                        <a:pt x="8149" y="24457"/>
                      </a:cubicBezTo>
                      <a:cubicBezTo>
                        <a:pt x="8149" y="24457"/>
                        <a:pt x="6984" y="394082"/>
                        <a:pt x="6917" y="407426"/>
                      </a:cubicBezTo>
                      <a:cubicBezTo>
                        <a:pt x="6917" y="407426"/>
                        <a:pt x="6954" y="411257"/>
                        <a:pt x="6954" y="411260"/>
                      </a:cubicBezTo>
                      <a:cubicBezTo>
                        <a:pt x="7283" y="446159"/>
                        <a:pt x="73810" y="448204"/>
                        <a:pt x="75308" y="412691"/>
                      </a:cubicBezTo>
                      <a:lnTo>
                        <a:pt x="75470" y="408141"/>
                      </a:lnTo>
                      <a:cubicBezTo>
                        <a:pt x="75404" y="394797"/>
                        <a:pt x="74490" y="24814"/>
                        <a:pt x="74490" y="24814"/>
                      </a:cubicBezTo>
                      <a:cubicBezTo>
                        <a:pt x="74490" y="24814"/>
                        <a:pt x="74313" y="18262"/>
                        <a:pt x="74769" y="16475"/>
                      </a:cubicBezTo>
                      <a:cubicBezTo>
                        <a:pt x="75557" y="13395"/>
                        <a:pt x="86294" y="7900"/>
                        <a:pt x="83709" y="4024"/>
                      </a:cubicBezTo>
                      <a:close/>
                    </a:path>
                  </a:pathLst>
                </a:custGeom>
                <a:solidFill>
                  <a:srgbClr val="86C2EB"/>
                </a:solidFill>
                <a:ln w="1958" cap="flat">
                  <a:noFill/>
                  <a:prstDash val="solid"/>
                  <a:miter/>
                </a:ln>
              </p:spPr>
              <p:txBody>
                <a:bodyPr/>
                <a:lstStyle/>
                <a:p>
                  <a:endParaRPr lang="nl-NL"/>
                </a:p>
              </p:txBody>
            </p:sp>
            <p:sp>
              <p:nvSpPr>
                <p:cNvPr id="251" name="Vrije vorm 250">
                  <a:extLst>
                    <a:ext uri="{FF2B5EF4-FFF2-40B4-BE49-F238E27FC236}">
                      <a16:creationId xmlns:a16="http://schemas.microsoft.com/office/drawing/2014/main" id="{ED9A91FA-D721-A644-5DAF-FDDCE65432A7}"/>
                    </a:ext>
                  </a:extLst>
                </p:cNvPr>
                <p:cNvSpPr/>
                <p:nvPr/>
              </p:nvSpPr>
              <p:spPr>
                <a:xfrm>
                  <a:off x="7684429" y="2980194"/>
                  <a:ext cx="83200" cy="439036"/>
                </a:xfrm>
                <a:custGeom>
                  <a:avLst/>
                  <a:gdLst>
                    <a:gd name="csX0" fmla="*/ 82800 w 83200"/>
                    <a:gd name="csY0" fmla="*/ 4024 h 439036"/>
                    <a:gd name="csX1" fmla="*/ 69033 w 83200"/>
                    <a:gd name="csY1" fmla="*/ 197 h 439036"/>
                    <a:gd name="csX2" fmla="*/ 47308 w 83200"/>
                    <a:gd name="csY2" fmla="*/ 114 h 439036"/>
                    <a:gd name="csX3" fmla="*/ 47308 w 83200"/>
                    <a:gd name="csY3" fmla="*/ 0 h 439036"/>
                    <a:gd name="csX4" fmla="*/ 43211 w 83200"/>
                    <a:gd name="csY4" fmla="*/ 57 h 439036"/>
                    <a:gd name="csX5" fmla="*/ 39113 w 83200"/>
                    <a:gd name="csY5" fmla="*/ 0 h 439036"/>
                    <a:gd name="csX6" fmla="*/ 39113 w 83200"/>
                    <a:gd name="csY6" fmla="*/ 114 h 439036"/>
                    <a:gd name="csX7" fmla="*/ 14337 w 83200"/>
                    <a:gd name="csY7" fmla="*/ 197 h 439036"/>
                    <a:gd name="csX8" fmla="*/ 454 w 83200"/>
                    <a:gd name="csY8" fmla="*/ 4024 h 439036"/>
                    <a:gd name="csX9" fmla="*/ 7926 w 83200"/>
                    <a:gd name="csY9" fmla="*/ 16296 h 439036"/>
                    <a:gd name="csX10" fmla="*/ 8955 w 83200"/>
                    <a:gd name="csY10" fmla="*/ 24457 h 439036"/>
                    <a:gd name="csX11" fmla="*/ 9067 w 83200"/>
                    <a:gd name="csY11" fmla="*/ 407426 h 439036"/>
                    <a:gd name="csX12" fmla="*/ 9067 w 83200"/>
                    <a:gd name="csY12" fmla="*/ 411261 h 439036"/>
                    <a:gd name="csX13" fmla="*/ 37596 w 83200"/>
                    <a:gd name="csY13" fmla="*/ 438861 h 439036"/>
                    <a:gd name="csX14" fmla="*/ 74400 w 83200"/>
                    <a:gd name="csY14" fmla="*/ 412691 h 439036"/>
                    <a:gd name="csX15" fmla="*/ 74561 w 83200"/>
                    <a:gd name="csY15" fmla="*/ 408141 h 439036"/>
                    <a:gd name="csX16" fmla="*/ 73581 w 83200"/>
                    <a:gd name="csY16" fmla="*/ 24814 h 439036"/>
                    <a:gd name="csX17" fmla="*/ 73860 w 83200"/>
                    <a:gd name="csY17" fmla="*/ 16475 h 439036"/>
                    <a:gd name="csX18" fmla="*/ 82800 w 83200"/>
                    <a:gd name="csY18" fmla="*/ 4024 h 43903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83200" h="439036">
                      <a:moveTo>
                        <a:pt x="82800" y="4024"/>
                      </a:moveTo>
                      <a:cubicBezTo>
                        <a:pt x="80645" y="793"/>
                        <a:pt x="69033" y="197"/>
                        <a:pt x="69033" y="197"/>
                      </a:cubicBezTo>
                      <a:lnTo>
                        <a:pt x="47308" y="114"/>
                      </a:lnTo>
                      <a:lnTo>
                        <a:pt x="47308" y="0"/>
                      </a:lnTo>
                      <a:lnTo>
                        <a:pt x="43211" y="57"/>
                      </a:lnTo>
                      <a:lnTo>
                        <a:pt x="39113" y="0"/>
                      </a:lnTo>
                      <a:lnTo>
                        <a:pt x="39113" y="114"/>
                      </a:lnTo>
                      <a:lnTo>
                        <a:pt x="14337" y="197"/>
                      </a:lnTo>
                      <a:cubicBezTo>
                        <a:pt x="14337" y="197"/>
                        <a:pt x="2607" y="793"/>
                        <a:pt x="454" y="4024"/>
                      </a:cubicBezTo>
                      <a:cubicBezTo>
                        <a:pt x="-2131" y="7900"/>
                        <a:pt x="7139" y="13216"/>
                        <a:pt x="7926" y="16296"/>
                      </a:cubicBezTo>
                      <a:cubicBezTo>
                        <a:pt x="8383" y="18083"/>
                        <a:pt x="8955" y="24457"/>
                        <a:pt x="8955" y="24457"/>
                      </a:cubicBezTo>
                      <a:cubicBezTo>
                        <a:pt x="8955" y="24457"/>
                        <a:pt x="9067" y="394082"/>
                        <a:pt x="9067" y="407426"/>
                      </a:cubicBezTo>
                      <a:lnTo>
                        <a:pt x="9067" y="411261"/>
                      </a:lnTo>
                      <a:cubicBezTo>
                        <a:pt x="9067" y="425140"/>
                        <a:pt x="21770" y="437200"/>
                        <a:pt x="37596" y="438861"/>
                      </a:cubicBezTo>
                      <a:cubicBezTo>
                        <a:pt x="54906" y="440677"/>
                        <a:pt x="73746" y="428183"/>
                        <a:pt x="74400" y="412691"/>
                      </a:cubicBezTo>
                      <a:lnTo>
                        <a:pt x="74561" y="408141"/>
                      </a:lnTo>
                      <a:cubicBezTo>
                        <a:pt x="74495" y="394797"/>
                        <a:pt x="73581" y="24814"/>
                        <a:pt x="73581" y="24814"/>
                      </a:cubicBezTo>
                      <a:cubicBezTo>
                        <a:pt x="73581" y="24814"/>
                        <a:pt x="73403" y="18262"/>
                        <a:pt x="73860" y="16475"/>
                      </a:cubicBezTo>
                      <a:cubicBezTo>
                        <a:pt x="74647" y="13395"/>
                        <a:pt x="85385" y="7900"/>
                        <a:pt x="82800" y="4024"/>
                      </a:cubicBezTo>
                      <a:close/>
                    </a:path>
                  </a:pathLst>
                </a:custGeom>
                <a:solidFill>
                  <a:srgbClr val="86C2EB"/>
                </a:solidFill>
                <a:ln w="1958" cap="flat">
                  <a:noFill/>
                  <a:prstDash val="solid"/>
                  <a:miter/>
                </a:ln>
              </p:spPr>
              <p:txBody>
                <a:bodyPr/>
                <a:lstStyle/>
                <a:p>
                  <a:endParaRPr lang="nl-NL"/>
                </a:p>
              </p:txBody>
            </p:sp>
            <p:sp>
              <p:nvSpPr>
                <p:cNvPr id="252" name="Vrije vorm 251">
                  <a:extLst>
                    <a:ext uri="{FF2B5EF4-FFF2-40B4-BE49-F238E27FC236}">
                      <a16:creationId xmlns:a16="http://schemas.microsoft.com/office/drawing/2014/main" id="{8D2E77C4-38DE-ACD4-6E7C-B2690E7A6E21}"/>
                    </a:ext>
                  </a:extLst>
                </p:cNvPr>
                <p:cNvSpPr/>
                <p:nvPr/>
              </p:nvSpPr>
              <p:spPr>
                <a:xfrm>
                  <a:off x="7797335" y="2980194"/>
                  <a:ext cx="83497" cy="438297"/>
                </a:xfrm>
                <a:custGeom>
                  <a:avLst/>
                  <a:gdLst>
                    <a:gd name="csX0" fmla="*/ 83097 w 83497"/>
                    <a:gd name="csY0" fmla="*/ 4024 h 438297"/>
                    <a:gd name="csX1" fmla="*/ 70090 w 83497"/>
                    <a:gd name="csY1" fmla="*/ 197 h 438297"/>
                    <a:gd name="csX2" fmla="*/ 49125 w 83497"/>
                    <a:gd name="csY2" fmla="*/ 114 h 438297"/>
                    <a:gd name="csX3" fmla="*/ 49125 w 83497"/>
                    <a:gd name="csY3" fmla="*/ 0 h 438297"/>
                    <a:gd name="csX4" fmla="*/ 43662 w 83497"/>
                    <a:gd name="csY4" fmla="*/ 57 h 438297"/>
                    <a:gd name="csX5" fmla="*/ 38199 w 83497"/>
                    <a:gd name="csY5" fmla="*/ 0 h 438297"/>
                    <a:gd name="csX6" fmla="*/ 38199 w 83497"/>
                    <a:gd name="csY6" fmla="*/ 114 h 438297"/>
                    <a:gd name="csX7" fmla="*/ 14028 w 83497"/>
                    <a:gd name="csY7" fmla="*/ 197 h 438297"/>
                    <a:gd name="csX8" fmla="*/ 447 w 83497"/>
                    <a:gd name="csY8" fmla="*/ 4024 h 438297"/>
                    <a:gd name="csX9" fmla="*/ 8072 w 83497"/>
                    <a:gd name="csY9" fmla="*/ 16296 h 438297"/>
                    <a:gd name="csX10" fmla="*/ 8571 w 83497"/>
                    <a:gd name="csY10" fmla="*/ 24457 h 438297"/>
                    <a:gd name="csX11" fmla="*/ 8152 w 83497"/>
                    <a:gd name="csY11" fmla="*/ 407426 h 438297"/>
                    <a:gd name="csX12" fmla="*/ 8152 w 83497"/>
                    <a:gd name="csY12" fmla="*/ 411261 h 438297"/>
                    <a:gd name="csX13" fmla="*/ 74697 w 83497"/>
                    <a:gd name="csY13" fmla="*/ 412691 h 438297"/>
                    <a:gd name="csX14" fmla="*/ 74859 w 83497"/>
                    <a:gd name="csY14" fmla="*/ 408141 h 438297"/>
                    <a:gd name="csX15" fmla="*/ 73878 w 83497"/>
                    <a:gd name="csY15" fmla="*/ 24814 h 438297"/>
                    <a:gd name="csX16" fmla="*/ 74157 w 83497"/>
                    <a:gd name="csY16" fmla="*/ 16475 h 438297"/>
                    <a:gd name="csX17" fmla="*/ 83097 w 83497"/>
                    <a:gd name="csY17" fmla="*/ 4024 h 43829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83497" h="438297">
                      <a:moveTo>
                        <a:pt x="83097" y="4024"/>
                      </a:moveTo>
                      <a:cubicBezTo>
                        <a:pt x="80943" y="793"/>
                        <a:pt x="70090" y="197"/>
                        <a:pt x="70090" y="197"/>
                      </a:cubicBezTo>
                      <a:lnTo>
                        <a:pt x="49125" y="114"/>
                      </a:lnTo>
                      <a:lnTo>
                        <a:pt x="49125" y="0"/>
                      </a:lnTo>
                      <a:lnTo>
                        <a:pt x="43662" y="57"/>
                      </a:lnTo>
                      <a:lnTo>
                        <a:pt x="38199" y="0"/>
                      </a:lnTo>
                      <a:lnTo>
                        <a:pt x="38199" y="114"/>
                      </a:lnTo>
                      <a:lnTo>
                        <a:pt x="14028" y="197"/>
                      </a:lnTo>
                      <a:cubicBezTo>
                        <a:pt x="14028" y="197"/>
                        <a:pt x="2602" y="793"/>
                        <a:pt x="447" y="4024"/>
                      </a:cubicBezTo>
                      <a:cubicBezTo>
                        <a:pt x="-2137" y="7900"/>
                        <a:pt x="7285" y="13216"/>
                        <a:pt x="8072" y="16296"/>
                      </a:cubicBezTo>
                      <a:cubicBezTo>
                        <a:pt x="8528" y="18083"/>
                        <a:pt x="8571" y="24457"/>
                        <a:pt x="8571" y="24457"/>
                      </a:cubicBezTo>
                      <a:cubicBezTo>
                        <a:pt x="8571" y="24457"/>
                        <a:pt x="8152" y="394082"/>
                        <a:pt x="8152" y="407426"/>
                      </a:cubicBezTo>
                      <a:lnTo>
                        <a:pt x="8152" y="411261"/>
                      </a:lnTo>
                      <a:cubicBezTo>
                        <a:pt x="8152" y="445931"/>
                        <a:pt x="73807" y="448164"/>
                        <a:pt x="74697" y="412691"/>
                      </a:cubicBezTo>
                      <a:lnTo>
                        <a:pt x="74859" y="408141"/>
                      </a:lnTo>
                      <a:cubicBezTo>
                        <a:pt x="74792" y="394797"/>
                        <a:pt x="73878" y="24814"/>
                        <a:pt x="73878" y="24814"/>
                      </a:cubicBezTo>
                      <a:cubicBezTo>
                        <a:pt x="73878" y="24814"/>
                        <a:pt x="73700" y="18262"/>
                        <a:pt x="74157" y="16475"/>
                      </a:cubicBezTo>
                      <a:cubicBezTo>
                        <a:pt x="74944" y="13395"/>
                        <a:pt x="85682" y="7900"/>
                        <a:pt x="83097" y="4024"/>
                      </a:cubicBezTo>
                      <a:close/>
                    </a:path>
                  </a:pathLst>
                </a:custGeom>
                <a:solidFill>
                  <a:srgbClr val="86C2EB"/>
                </a:solidFill>
                <a:ln w="1958" cap="flat">
                  <a:noFill/>
                  <a:prstDash val="solid"/>
                  <a:miter/>
                </a:ln>
              </p:spPr>
              <p:txBody>
                <a:bodyPr/>
                <a:lstStyle/>
                <a:p>
                  <a:endParaRPr lang="nl-NL"/>
                </a:p>
              </p:txBody>
            </p:sp>
          </p:grpSp>
          <p:sp>
            <p:nvSpPr>
              <p:cNvPr id="253" name="Vrije vorm 252">
                <a:extLst>
                  <a:ext uri="{FF2B5EF4-FFF2-40B4-BE49-F238E27FC236}">
                    <a16:creationId xmlns:a16="http://schemas.microsoft.com/office/drawing/2014/main" id="{561CEB0B-2135-2382-DF2A-085BCF47F499}"/>
                  </a:ext>
                </a:extLst>
              </p:cNvPr>
              <p:cNvSpPr/>
              <p:nvPr/>
            </p:nvSpPr>
            <p:spPr>
              <a:xfrm>
                <a:off x="7533708" y="3096877"/>
                <a:ext cx="385920" cy="357804"/>
              </a:xfrm>
              <a:custGeom>
                <a:avLst/>
                <a:gdLst>
                  <a:gd name="csX0" fmla="*/ 0 w 385920"/>
                  <a:gd name="csY0" fmla="*/ 0 h 357804"/>
                  <a:gd name="csX1" fmla="*/ 385921 w 385920"/>
                  <a:gd name="csY1" fmla="*/ 0 h 357804"/>
                  <a:gd name="csX2" fmla="*/ 385921 w 385920"/>
                  <a:gd name="csY2" fmla="*/ 357804 h 357804"/>
                  <a:gd name="csX3" fmla="*/ 0 w 385920"/>
                  <a:gd name="csY3" fmla="*/ 357804 h 357804"/>
                </a:gdLst>
                <a:ahLst/>
                <a:cxnLst>
                  <a:cxn ang="0">
                    <a:pos x="csX0" y="csY0"/>
                  </a:cxn>
                  <a:cxn ang="0">
                    <a:pos x="csX1" y="csY1"/>
                  </a:cxn>
                  <a:cxn ang="0">
                    <a:pos x="csX2" y="csY2"/>
                  </a:cxn>
                  <a:cxn ang="0">
                    <a:pos x="csX3" y="csY3"/>
                  </a:cxn>
                </a:cxnLst>
                <a:rect l="l" t="t" r="r" b="b"/>
                <a:pathLst>
                  <a:path w="385920" h="357804">
                    <a:moveTo>
                      <a:pt x="0" y="0"/>
                    </a:moveTo>
                    <a:lnTo>
                      <a:pt x="385921" y="0"/>
                    </a:lnTo>
                    <a:lnTo>
                      <a:pt x="385921" y="357804"/>
                    </a:lnTo>
                    <a:lnTo>
                      <a:pt x="0" y="357804"/>
                    </a:lnTo>
                    <a:close/>
                  </a:path>
                </a:pathLst>
              </a:custGeom>
              <a:noFill/>
              <a:ln w="14856" cap="rnd">
                <a:solidFill>
                  <a:srgbClr val="86C2EB"/>
                </a:solidFill>
                <a:prstDash val="solid"/>
                <a:round/>
              </a:ln>
            </p:spPr>
            <p:txBody>
              <a:bodyPr/>
              <a:lstStyle/>
              <a:p>
                <a:endParaRPr lang="nl-NL"/>
              </a:p>
            </p:txBody>
          </p:sp>
        </p:grpSp>
        <p:grpSp>
          <p:nvGrpSpPr>
            <p:cNvPr id="254" name="Graphic 104">
              <a:extLst>
                <a:ext uri="{FF2B5EF4-FFF2-40B4-BE49-F238E27FC236}">
                  <a16:creationId xmlns:a16="http://schemas.microsoft.com/office/drawing/2014/main" id="{1A1C626F-EBAC-3E98-C8D6-093F2773ACF9}"/>
                </a:ext>
              </a:extLst>
            </p:cNvPr>
            <p:cNvGrpSpPr/>
            <p:nvPr/>
          </p:nvGrpSpPr>
          <p:grpSpPr>
            <a:xfrm>
              <a:off x="7821085" y="2839857"/>
              <a:ext cx="415865" cy="675981"/>
              <a:chOff x="7821085" y="2839857"/>
              <a:chExt cx="415865" cy="675981"/>
            </a:xfrm>
          </p:grpSpPr>
          <p:sp>
            <p:nvSpPr>
              <p:cNvPr id="255" name="Vrije vorm 254">
                <a:extLst>
                  <a:ext uri="{FF2B5EF4-FFF2-40B4-BE49-F238E27FC236}">
                    <a16:creationId xmlns:a16="http://schemas.microsoft.com/office/drawing/2014/main" id="{B51ACF73-A037-8D5C-BB1B-2F4303DEE993}"/>
                  </a:ext>
                </a:extLst>
              </p:cNvPr>
              <p:cNvSpPr/>
              <p:nvPr/>
            </p:nvSpPr>
            <p:spPr>
              <a:xfrm>
                <a:off x="7828512" y="2847287"/>
                <a:ext cx="401008" cy="661122"/>
              </a:xfrm>
              <a:custGeom>
                <a:avLst/>
                <a:gdLst>
                  <a:gd name="csX0" fmla="*/ 71744 w 401008"/>
                  <a:gd name="csY0" fmla="*/ 661123 h 661122"/>
                  <a:gd name="csX1" fmla="*/ 60844 w 401008"/>
                  <a:gd name="csY1" fmla="*/ 650219 h 661122"/>
                  <a:gd name="csX2" fmla="*/ 60844 w 401008"/>
                  <a:gd name="csY2" fmla="*/ 583561 h 661122"/>
                  <a:gd name="csX3" fmla="*/ 71744 w 401008"/>
                  <a:gd name="csY3" fmla="*/ 572657 h 661122"/>
                  <a:gd name="csX4" fmla="*/ 126263 w 401008"/>
                  <a:gd name="csY4" fmla="*/ 572657 h 661122"/>
                  <a:gd name="csX5" fmla="*/ 126263 w 401008"/>
                  <a:gd name="csY5" fmla="*/ 490226 h 661122"/>
                  <a:gd name="csX6" fmla="*/ 6076 w 401008"/>
                  <a:gd name="csY6" fmla="*/ 430930 h 661122"/>
                  <a:gd name="csX7" fmla="*/ 521 w 401008"/>
                  <a:gd name="csY7" fmla="*/ 424497 h 661122"/>
                  <a:gd name="csX8" fmla="*/ 1270 w 401008"/>
                  <a:gd name="csY8" fmla="*/ 416036 h 661122"/>
                  <a:gd name="csX9" fmla="*/ 17584 w 401008"/>
                  <a:gd name="csY9" fmla="*/ 385293 h 661122"/>
                  <a:gd name="csX10" fmla="*/ 27214 w 401008"/>
                  <a:gd name="csY10" fmla="*/ 379500 h 661122"/>
                  <a:gd name="csX11" fmla="*/ 31997 w 401008"/>
                  <a:gd name="csY11" fmla="*/ 380607 h 661122"/>
                  <a:gd name="csX12" fmla="*/ 239201 w 401008"/>
                  <a:gd name="csY12" fmla="*/ 481736 h 661122"/>
                  <a:gd name="csX13" fmla="*/ 244753 w 401008"/>
                  <a:gd name="csY13" fmla="*/ 488064 h 661122"/>
                  <a:gd name="csX14" fmla="*/ 244139 w 401008"/>
                  <a:gd name="csY14" fmla="*/ 496468 h 661122"/>
                  <a:gd name="csX15" fmla="*/ 228553 w 401008"/>
                  <a:gd name="csY15" fmla="*/ 527224 h 661122"/>
                  <a:gd name="csX16" fmla="*/ 218826 w 401008"/>
                  <a:gd name="csY16" fmla="*/ 533198 h 661122"/>
                  <a:gd name="csX17" fmla="*/ 214324 w 401008"/>
                  <a:gd name="csY17" fmla="*/ 532224 h 661122"/>
                  <a:gd name="csX18" fmla="*/ 206536 w 401008"/>
                  <a:gd name="csY18" fmla="*/ 528688 h 661122"/>
                  <a:gd name="csX19" fmla="*/ 206536 w 401008"/>
                  <a:gd name="csY19" fmla="*/ 572657 h 661122"/>
                  <a:gd name="csX20" fmla="*/ 252561 w 401008"/>
                  <a:gd name="csY20" fmla="*/ 572657 h 661122"/>
                  <a:gd name="csX21" fmla="*/ 325448 w 401008"/>
                  <a:gd name="csY21" fmla="*/ 416238 h 661122"/>
                  <a:gd name="csX22" fmla="*/ 280916 w 401008"/>
                  <a:gd name="csY22" fmla="*/ 289594 h 661122"/>
                  <a:gd name="csX23" fmla="*/ 240549 w 401008"/>
                  <a:gd name="csY23" fmla="*/ 367962 h 661122"/>
                  <a:gd name="csX24" fmla="*/ 230858 w 401008"/>
                  <a:gd name="csY24" fmla="*/ 373872 h 661122"/>
                  <a:gd name="csX25" fmla="*/ 225870 w 401008"/>
                  <a:gd name="csY25" fmla="*/ 372664 h 661122"/>
                  <a:gd name="csX26" fmla="*/ 122671 w 401008"/>
                  <a:gd name="csY26" fmla="*/ 319494 h 661122"/>
                  <a:gd name="csX27" fmla="*/ 117969 w 401008"/>
                  <a:gd name="csY27" fmla="*/ 304809 h 661122"/>
                  <a:gd name="csX28" fmla="*/ 207707 w 401008"/>
                  <a:gd name="csY28" fmla="*/ 130585 h 661122"/>
                  <a:gd name="csX29" fmla="*/ 217401 w 401008"/>
                  <a:gd name="csY29" fmla="*/ 124673 h 661122"/>
                  <a:gd name="csX30" fmla="*/ 222383 w 401008"/>
                  <a:gd name="csY30" fmla="*/ 125882 h 661122"/>
                  <a:gd name="csX31" fmla="*/ 235266 w 401008"/>
                  <a:gd name="csY31" fmla="*/ 132507 h 661122"/>
                  <a:gd name="csX32" fmla="*/ 300460 w 401008"/>
                  <a:gd name="csY32" fmla="*/ 5911 h 661122"/>
                  <a:gd name="csX33" fmla="*/ 310152 w 401008"/>
                  <a:gd name="csY33" fmla="*/ 0 h 661122"/>
                  <a:gd name="csX34" fmla="*/ 315136 w 401008"/>
                  <a:gd name="csY34" fmla="*/ 1208 h 661122"/>
                  <a:gd name="csX35" fmla="*/ 373184 w 401008"/>
                  <a:gd name="csY35" fmla="*/ 31062 h 661122"/>
                  <a:gd name="csX36" fmla="*/ 378580 w 401008"/>
                  <a:gd name="csY36" fmla="*/ 37433 h 661122"/>
                  <a:gd name="csX37" fmla="*/ 377884 w 401008"/>
                  <a:gd name="csY37" fmla="*/ 45758 h 661122"/>
                  <a:gd name="csX38" fmla="*/ 312735 w 401008"/>
                  <a:gd name="csY38" fmla="*/ 172145 h 661122"/>
                  <a:gd name="csX39" fmla="*/ 325477 w 401008"/>
                  <a:gd name="csY39" fmla="*/ 178580 h 661122"/>
                  <a:gd name="csX40" fmla="*/ 330939 w 401008"/>
                  <a:gd name="csY40" fmla="*/ 184971 h 661122"/>
                  <a:gd name="csX41" fmla="*/ 330228 w 401008"/>
                  <a:gd name="csY41" fmla="*/ 193356 h 661122"/>
                  <a:gd name="csX42" fmla="*/ 318249 w 401008"/>
                  <a:gd name="csY42" fmla="*/ 216266 h 661122"/>
                  <a:gd name="csX43" fmla="*/ 401009 w 401008"/>
                  <a:gd name="csY43" fmla="*/ 412190 h 661122"/>
                  <a:gd name="csX44" fmla="*/ 349067 w 401008"/>
                  <a:gd name="csY44" fmla="*/ 572657 h 661122"/>
                  <a:gd name="csX45" fmla="*/ 383717 w 401008"/>
                  <a:gd name="csY45" fmla="*/ 572657 h 661122"/>
                  <a:gd name="csX46" fmla="*/ 394617 w 401008"/>
                  <a:gd name="csY46" fmla="*/ 583561 h 661122"/>
                  <a:gd name="csX47" fmla="*/ 394617 w 401008"/>
                  <a:gd name="csY47" fmla="*/ 650219 h 661122"/>
                  <a:gd name="csX48" fmla="*/ 383717 w 401008"/>
                  <a:gd name="csY48" fmla="*/ 661123 h 661122"/>
                  <a:gd name="csX49" fmla="*/ 71744 w 401008"/>
                  <a:gd name="csY49" fmla="*/ 661123 h 6611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Lst>
                <a:rect l="l" t="t" r="r" b="b"/>
                <a:pathLst>
                  <a:path w="401008" h="661122">
                    <a:moveTo>
                      <a:pt x="71744" y="661123"/>
                    </a:moveTo>
                    <a:cubicBezTo>
                      <a:pt x="65732" y="661123"/>
                      <a:pt x="60844" y="656231"/>
                      <a:pt x="60844" y="650219"/>
                    </a:cubicBezTo>
                    <a:lnTo>
                      <a:pt x="60844" y="583561"/>
                    </a:lnTo>
                    <a:cubicBezTo>
                      <a:pt x="60844" y="577549"/>
                      <a:pt x="65732" y="572657"/>
                      <a:pt x="71744" y="572657"/>
                    </a:cubicBezTo>
                    <a:lnTo>
                      <a:pt x="126263" y="572657"/>
                    </a:lnTo>
                    <a:lnTo>
                      <a:pt x="126263" y="490226"/>
                    </a:lnTo>
                    <a:lnTo>
                      <a:pt x="6076" y="430930"/>
                    </a:lnTo>
                    <a:cubicBezTo>
                      <a:pt x="3446" y="429632"/>
                      <a:pt x="1422" y="427287"/>
                      <a:pt x="521" y="424497"/>
                    </a:cubicBezTo>
                    <a:cubicBezTo>
                      <a:pt x="-377" y="421708"/>
                      <a:pt x="-105" y="418624"/>
                      <a:pt x="1270" y="416036"/>
                    </a:cubicBezTo>
                    <a:lnTo>
                      <a:pt x="17584" y="385293"/>
                    </a:lnTo>
                    <a:cubicBezTo>
                      <a:pt x="19480" y="381721"/>
                      <a:pt x="23169" y="379500"/>
                      <a:pt x="27214" y="379500"/>
                    </a:cubicBezTo>
                    <a:cubicBezTo>
                      <a:pt x="28862" y="379500"/>
                      <a:pt x="30514" y="379883"/>
                      <a:pt x="31997" y="380607"/>
                    </a:cubicBezTo>
                    <a:lnTo>
                      <a:pt x="239201" y="481736"/>
                    </a:lnTo>
                    <a:cubicBezTo>
                      <a:pt x="241842" y="483025"/>
                      <a:pt x="243817" y="485273"/>
                      <a:pt x="244753" y="488064"/>
                    </a:cubicBezTo>
                    <a:cubicBezTo>
                      <a:pt x="245692" y="490857"/>
                      <a:pt x="245472" y="493843"/>
                      <a:pt x="244139" y="496468"/>
                    </a:cubicBezTo>
                    <a:lnTo>
                      <a:pt x="228553" y="527224"/>
                    </a:lnTo>
                    <a:cubicBezTo>
                      <a:pt x="226689" y="530907"/>
                      <a:pt x="222959" y="533198"/>
                      <a:pt x="218826" y="533198"/>
                    </a:cubicBezTo>
                    <a:cubicBezTo>
                      <a:pt x="217264" y="533198"/>
                      <a:pt x="215748" y="532870"/>
                      <a:pt x="214324" y="532224"/>
                    </a:cubicBezTo>
                    <a:lnTo>
                      <a:pt x="206536" y="528688"/>
                    </a:lnTo>
                    <a:lnTo>
                      <a:pt x="206536" y="572657"/>
                    </a:lnTo>
                    <a:lnTo>
                      <a:pt x="252561" y="572657"/>
                    </a:lnTo>
                    <a:cubicBezTo>
                      <a:pt x="296879" y="541053"/>
                      <a:pt x="325448" y="479820"/>
                      <a:pt x="325448" y="416238"/>
                    </a:cubicBezTo>
                    <a:cubicBezTo>
                      <a:pt x="325448" y="370038"/>
                      <a:pt x="310072" y="326378"/>
                      <a:pt x="280916" y="289594"/>
                    </a:cubicBezTo>
                    <a:lnTo>
                      <a:pt x="240549" y="367962"/>
                    </a:lnTo>
                    <a:cubicBezTo>
                      <a:pt x="238674" y="371606"/>
                      <a:pt x="234959" y="373872"/>
                      <a:pt x="230858" y="373872"/>
                    </a:cubicBezTo>
                    <a:cubicBezTo>
                      <a:pt x="229132" y="373872"/>
                      <a:pt x="227409" y="373454"/>
                      <a:pt x="225870" y="372664"/>
                    </a:cubicBezTo>
                    <a:lnTo>
                      <a:pt x="122671" y="319494"/>
                    </a:lnTo>
                    <a:cubicBezTo>
                      <a:pt x="117329" y="316739"/>
                      <a:pt x="115220" y="310153"/>
                      <a:pt x="117969" y="304809"/>
                    </a:cubicBezTo>
                    <a:lnTo>
                      <a:pt x="207707" y="130585"/>
                    </a:lnTo>
                    <a:cubicBezTo>
                      <a:pt x="209582" y="126939"/>
                      <a:pt x="213297" y="124673"/>
                      <a:pt x="217401" y="124673"/>
                    </a:cubicBezTo>
                    <a:cubicBezTo>
                      <a:pt x="219124" y="124673"/>
                      <a:pt x="220847" y="125092"/>
                      <a:pt x="222383" y="125882"/>
                    </a:cubicBezTo>
                    <a:lnTo>
                      <a:pt x="235266" y="132507"/>
                    </a:lnTo>
                    <a:lnTo>
                      <a:pt x="300460" y="5911"/>
                    </a:lnTo>
                    <a:cubicBezTo>
                      <a:pt x="302335" y="2264"/>
                      <a:pt x="306050" y="0"/>
                      <a:pt x="310152" y="0"/>
                    </a:cubicBezTo>
                    <a:cubicBezTo>
                      <a:pt x="311875" y="0"/>
                      <a:pt x="313601" y="418"/>
                      <a:pt x="315136" y="1208"/>
                    </a:cubicBezTo>
                    <a:lnTo>
                      <a:pt x="373184" y="31062"/>
                    </a:lnTo>
                    <a:cubicBezTo>
                      <a:pt x="375778" y="32399"/>
                      <a:pt x="377692" y="34661"/>
                      <a:pt x="378580" y="37433"/>
                    </a:cubicBezTo>
                    <a:cubicBezTo>
                      <a:pt x="379470" y="40211"/>
                      <a:pt x="379224" y="43167"/>
                      <a:pt x="377884" y="45758"/>
                    </a:cubicBezTo>
                    <a:lnTo>
                      <a:pt x="312735" y="172145"/>
                    </a:lnTo>
                    <a:lnTo>
                      <a:pt x="325477" y="178580"/>
                    </a:lnTo>
                    <a:cubicBezTo>
                      <a:pt x="328098" y="179903"/>
                      <a:pt x="330038" y="182174"/>
                      <a:pt x="330939" y="184971"/>
                    </a:cubicBezTo>
                    <a:cubicBezTo>
                      <a:pt x="331840" y="187771"/>
                      <a:pt x="331585" y="190747"/>
                      <a:pt x="330228" y="193356"/>
                    </a:cubicBezTo>
                    <a:lnTo>
                      <a:pt x="318249" y="216266"/>
                    </a:lnTo>
                    <a:cubicBezTo>
                      <a:pt x="371642" y="268588"/>
                      <a:pt x="401009" y="338045"/>
                      <a:pt x="401009" y="412190"/>
                    </a:cubicBezTo>
                    <a:cubicBezTo>
                      <a:pt x="401009" y="472372"/>
                      <a:pt x="382167" y="530326"/>
                      <a:pt x="349067" y="572657"/>
                    </a:cubicBezTo>
                    <a:lnTo>
                      <a:pt x="383717" y="572657"/>
                    </a:lnTo>
                    <a:cubicBezTo>
                      <a:pt x="389729" y="572657"/>
                      <a:pt x="394617" y="577549"/>
                      <a:pt x="394617" y="583561"/>
                    </a:cubicBezTo>
                    <a:lnTo>
                      <a:pt x="394617" y="650219"/>
                    </a:lnTo>
                    <a:cubicBezTo>
                      <a:pt x="394617" y="656231"/>
                      <a:pt x="389729" y="661123"/>
                      <a:pt x="383717" y="661123"/>
                    </a:cubicBezTo>
                    <a:lnTo>
                      <a:pt x="71744" y="661123"/>
                    </a:lnTo>
                    <a:close/>
                  </a:path>
                </a:pathLst>
              </a:custGeom>
              <a:solidFill>
                <a:srgbClr val="86C2EB"/>
              </a:solidFill>
              <a:ln w="1958" cap="flat">
                <a:noFill/>
                <a:prstDash val="solid"/>
                <a:miter/>
              </a:ln>
            </p:spPr>
            <p:txBody>
              <a:bodyPr/>
              <a:lstStyle/>
              <a:p>
                <a:endParaRPr lang="nl-NL"/>
              </a:p>
            </p:txBody>
          </p:sp>
          <p:sp>
            <p:nvSpPr>
              <p:cNvPr id="256" name="Vrije vorm 255">
                <a:extLst>
                  <a:ext uri="{FF2B5EF4-FFF2-40B4-BE49-F238E27FC236}">
                    <a16:creationId xmlns:a16="http://schemas.microsoft.com/office/drawing/2014/main" id="{DDFBA6E1-91DB-9710-1062-5E0C5F2FF47F}"/>
                  </a:ext>
                </a:extLst>
              </p:cNvPr>
              <p:cNvSpPr/>
              <p:nvPr/>
            </p:nvSpPr>
            <p:spPr>
              <a:xfrm>
                <a:off x="7821085" y="2839857"/>
                <a:ext cx="415865" cy="675981"/>
              </a:xfrm>
              <a:custGeom>
                <a:avLst/>
                <a:gdLst>
                  <a:gd name="csX0" fmla="*/ 317578 w 415865"/>
                  <a:gd name="csY0" fmla="*/ 14858 h 675981"/>
                  <a:gd name="csX1" fmla="*/ 319164 w 415865"/>
                  <a:gd name="csY1" fmla="*/ 15244 h 675981"/>
                  <a:gd name="csX2" fmla="*/ 377214 w 415865"/>
                  <a:gd name="csY2" fmla="*/ 45098 h 675981"/>
                  <a:gd name="csX3" fmla="*/ 378711 w 415865"/>
                  <a:gd name="csY3" fmla="*/ 49779 h 675981"/>
                  <a:gd name="csX4" fmla="*/ 311730 w 415865"/>
                  <a:gd name="csY4" fmla="*/ 179715 h 675981"/>
                  <a:gd name="csX5" fmla="*/ 313252 w 415865"/>
                  <a:gd name="csY5" fmla="*/ 184407 h 675981"/>
                  <a:gd name="csX6" fmla="*/ 329554 w 415865"/>
                  <a:gd name="csY6" fmla="*/ 192641 h 675981"/>
                  <a:gd name="csX7" fmla="*/ 331067 w 415865"/>
                  <a:gd name="csY7" fmla="*/ 197351 h 675981"/>
                  <a:gd name="csX8" fmla="*/ 317704 w 415865"/>
                  <a:gd name="csY8" fmla="*/ 222911 h 675981"/>
                  <a:gd name="csX9" fmla="*/ 318379 w 415865"/>
                  <a:gd name="csY9" fmla="*/ 226968 h 675981"/>
                  <a:gd name="csX10" fmla="*/ 401008 w 415865"/>
                  <a:gd name="csY10" fmla="*/ 419620 h 675981"/>
                  <a:gd name="csX11" fmla="*/ 345532 w 415865"/>
                  <a:gd name="csY11" fmla="*/ 581778 h 675981"/>
                  <a:gd name="csX12" fmla="*/ 348121 w 415865"/>
                  <a:gd name="csY12" fmla="*/ 587517 h 675981"/>
                  <a:gd name="csX13" fmla="*/ 391144 w 415865"/>
                  <a:gd name="csY13" fmla="*/ 587517 h 675981"/>
                  <a:gd name="csX14" fmla="*/ 394616 w 415865"/>
                  <a:gd name="csY14" fmla="*/ 590991 h 675981"/>
                  <a:gd name="csX15" fmla="*/ 394616 w 415865"/>
                  <a:gd name="csY15" fmla="*/ 657649 h 675981"/>
                  <a:gd name="csX16" fmla="*/ 391144 w 415865"/>
                  <a:gd name="csY16" fmla="*/ 661123 h 675981"/>
                  <a:gd name="csX17" fmla="*/ 79170 w 415865"/>
                  <a:gd name="csY17" fmla="*/ 661123 h 675981"/>
                  <a:gd name="csX18" fmla="*/ 75698 w 415865"/>
                  <a:gd name="csY18" fmla="*/ 657649 h 675981"/>
                  <a:gd name="csX19" fmla="*/ 75698 w 415865"/>
                  <a:gd name="csY19" fmla="*/ 590991 h 675981"/>
                  <a:gd name="csX20" fmla="*/ 79170 w 415865"/>
                  <a:gd name="csY20" fmla="*/ 587517 h 675981"/>
                  <a:gd name="csX21" fmla="*/ 137641 w 415865"/>
                  <a:gd name="csY21" fmla="*/ 587517 h 675981"/>
                  <a:gd name="csX22" fmla="*/ 141117 w 415865"/>
                  <a:gd name="csY22" fmla="*/ 584042 h 675981"/>
                  <a:gd name="csX23" fmla="*/ 141117 w 415865"/>
                  <a:gd name="csY23" fmla="*/ 495196 h 675981"/>
                  <a:gd name="csX24" fmla="*/ 139180 w 415865"/>
                  <a:gd name="csY24" fmla="*/ 492081 h 675981"/>
                  <a:gd name="csX25" fmla="*/ 16788 w 415865"/>
                  <a:gd name="csY25" fmla="*/ 431696 h 675981"/>
                  <a:gd name="csX26" fmla="*/ 15255 w 415865"/>
                  <a:gd name="csY26" fmla="*/ 426952 h 675981"/>
                  <a:gd name="csX27" fmla="*/ 31573 w 415865"/>
                  <a:gd name="csY27" fmla="*/ 396206 h 675981"/>
                  <a:gd name="csX28" fmla="*/ 34641 w 415865"/>
                  <a:gd name="csY28" fmla="*/ 394359 h 675981"/>
                  <a:gd name="csX29" fmla="*/ 36162 w 415865"/>
                  <a:gd name="csY29" fmla="*/ 394712 h 675981"/>
                  <a:gd name="csX30" fmla="*/ 243369 w 415865"/>
                  <a:gd name="csY30" fmla="*/ 495842 h 675981"/>
                  <a:gd name="csX31" fmla="*/ 244942 w 415865"/>
                  <a:gd name="csY31" fmla="*/ 500535 h 675981"/>
                  <a:gd name="csX32" fmla="*/ 229353 w 415865"/>
                  <a:gd name="csY32" fmla="*/ 531295 h 675981"/>
                  <a:gd name="csX33" fmla="*/ 226252 w 415865"/>
                  <a:gd name="csY33" fmla="*/ 533198 h 675981"/>
                  <a:gd name="csX34" fmla="*/ 224819 w 415865"/>
                  <a:gd name="csY34" fmla="*/ 532888 h 675981"/>
                  <a:gd name="csX35" fmla="*/ 211444 w 415865"/>
                  <a:gd name="csY35" fmla="*/ 526815 h 675981"/>
                  <a:gd name="csX36" fmla="*/ 210008 w 415865"/>
                  <a:gd name="csY36" fmla="*/ 526501 h 675981"/>
                  <a:gd name="csX37" fmla="*/ 206536 w 415865"/>
                  <a:gd name="csY37" fmla="*/ 529978 h 675981"/>
                  <a:gd name="csX38" fmla="*/ 206536 w 415865"/>
                  <a:gd name="csY38" fmla="*/ 584042 h 675981"/>
                  <a:gd name="csX39" fmla="*/ 210008 w 415865"/>
                  <a:gd name="csY39" fmla="*/ 587517 h 675981"/>
                  <a:gd name="csX40" fmla="*/ 261190 w 415865"/>
                  <a:gd name="csY40" fmla="*/ 587517 h 675981"/>
                  <a:gd name="csX41" fmla="*/ 263261 w 415865"/>
                  <a:gd name="csY41" fmla="*/ 586870 h 675981"/>
                  <a:gd name="csX42" fmla="*/ 340302 w 415865"/>
                  <a:gd name="csY42" fmla="*/ 423668 h 675981"/>
                  <a:gd name="csX43" fmla="*/ 290276 w 415865"/>
                  <a:gd name="csY43" fmla="*/ 287637 h 675981"/>
                  <a:gd name="csX44" fmla="*/ 287626 w 415865"/>
                  <a:gd name="csY44" fmla="*/ 286407 h 675981"/>
                  <a:gd name="csX45" fmla="*/ 284475 w 415865"/>
                  <a:gd name="csY45" fmla="*/ 288311 h 675981"/>
                  <a:gd name="csX46" fmla="*/ 241373 w 415865"/>
                  <a:gd name="csY46" fmla="*/ 371990 h 675981"/>
                  <a:gd name="csX47" fmla="*/ 238284 w 415865"/>
                  <a:gd name="csY47" fmla="*/ 373874 h 675981"/>
                  <a:gd name="csX48" fmla="*/ 236696 w 415865"/>
                  <a:gd name="csY48" fmla="*/ 373487 h 675981"/>
                  <a:gd name="csX49" fmla="*/ 133499 w 415865"/>
                  <a:gd name="csY49" fmla="*/ 320319 h 675981"/>
                  <a:gd name="csX50" fmla="*/ 132002 w 415865"/>
                  <a:gd name="csY50" fmla="*/ 315639 h 675981"/>
                  <a:gd name="csX51" fmla="*/ 221736 w 415865"/>
                  <a:gd name="csY51" fmla="*/ 141417 h 675981"/>
                  <a:gd name="csX52" fmla="*/ 224828 w 415865"/>
                  <a:gd name="csY52" fmla="*/ 139533 h 675981"/>
                  <a:gd name="csX53" fmla="*/ 226410 w 415865"/>
                  <a:gd name="csY53" fmla="*/ 139918 h 675981"/>
                  <a:gd name="csX54" fmla="*/ 242810 w 415865"/>
                  <a:gd name="csY54" fmla="*/ 148351 h 675981"/>
                  <a:gd name="csX55" fmla="*/ 244395 w 415865"/>
                  <a:gd name="csY55" fmla="*/ 148736 h 675981"/>
                  <a:gd name="csX56" fmla="*/ 247488 w 415865"/>
                  <a:gd name="csY56" fmla="*/ 146852 h 675981"/>
                  <a:gd name="csX57" fmla="*/ 314489 w 415865"/>
                  <a:gd name="csY57" fmla="*/ 16742 h 675981"/>
                  <a:gd name="csX58" fmla="*/ 317578 w 415865"/>
                  <a:gd name="csY58" fmla="*/ 14858 h 675981"/>
                  <a:gd name="csX59" fmla="*/ 317578 w 415865"/>
                  <a:gd name="csY59" fmla="*/ 0 h 675981"/>
                  <a:gd name="csX60" fmla="*/ 301281 w 415865"/>
                  <a:gd name="csY60" fmla="*/ 9939 h 675981"/>
                  <a:gd name="csX61" fmla="*/ 239487 w 415865"/>
                  <a:gd name="csY61" fmla="*/ 129935 h 675981"/>
                  <a:gd name="csX62" fmla="*/ 233203 w 415865"/>
                  <a:gd name="csY62" fmla="*/ 126704 h 675981"/>
                  <a:gd name="csX63" fmla="*/ 224828 w 415865"/>
                  <a:gd name="csY63" fmla="*/ 124675 h 675981"/>
                  <a:gd name="csX64" fmla="*/ 208528 w 415865"/>
                  <a:gd name="csY64" fmla="*/ 134613 h 675981"/>
                  <a:gd name="csX65" fmla="*/ 118794 w 415865"/>
                  <a:gd name="csY65" fmla="*/ 308835 h 675981"/>
                  <a:gd name="csX66" fmla="*/ 126693 w 415865"/>
                  <a:gd name="csY66" fmla="*/ 333525 h 675981"/>
                  <a:gd name="csX67" fmla="*/ 229892 w 415865"/>
                  <a:gd name="csY67" fmla="*/ 386697 h 675981"/>
                  <a:gd name="csX68" fmla="*/ 238284 w 415865"/>
                  <a:gd name="csY68" fmla="*/ 388732 h 675981"/>
                  <a:gd name="csX69" fmla="*/ 254584 w 415865"/>
                  <a:gd name="csY69" fmla="*/ 378787 h 675981"/>
                  <a:gd name="csX70" fmla="*/ 289510 w 415865"/>
                  <a:gd name="csY70" fmla="*/ 310980 h 675981"/>
                  <a:gd name="csX71" fmla="*/ 325444 w 415865"/>
                  <a:gd name="csY71" fmla="*/ 423668 h 675981"/>
                  <a:gd name="csX72" fmla="*/ 257574 w 415865"/>
                  <a:gd name="csY72" fmla="*/ 572658 h 675981"/>
                  <a:gd name="csX73" fmla="*/ 221394 w 415865"/>
                  <a:gd name="csY73" fmla="*/ 572658 h 675981"/>
                  <a:gd name="csX74" fmla="*/ 221394 w 415865"/>
                  <a:gd name="csY74" fmla="*/ 547402 h 675981"/>
                  <a:gd name="csX75" fmla="*/ 226252 w 415865"/>
                  <a:gd name="csY75" fmla="*/ 548058 h 675981"/>
                  <a:gd name="csX76" fmla="*/ 242608 w 415865"/>
                  <a:gd name="csY76" fmla="*/ 538005 h 675981"/>
                  <a:gd name="csX77" fmla="*/ 258194 w 415865"/>
                  <a:gd name="csY77" fmla="*/ 507253 h 675981"/>
                  <a:gd name="csX78" fmla="*/ 259224 w 415865"/>
                  <a:gd name="csY78" fmla="*/ 493130 h 675981"/>
                  <a:gd name="csX79" fmla="*/ 249878 w 415865"/>
                  <a:gd name="csY79" fmla="*/ 482487 h 675981"/>
                  <a:gd name="csX80" fmla="*/ 42677 w 415865"/>
                  <a:gd name="csY80" fmla="*/ 381359 h 675981"/>
                  <a:gd name="csX81" fmla="*/ 34641 w 415865"/>
                  <a:gd name="csY81" fmla="*/ 379502 h 675981"/>
                  <a:gd name="csX82" fmla="*/ 18449 w 415865"/>
                  <a:gd name="csY82" fmla="*/ 389242 h 675981"/>
                  <a:gd name="csX83" fmla="*/ 2132 w 415865"/>
                  <a:gd name="csY83" fmla="*/ 419986 h 675981"/>
                  <a:gd name="csX84" fmla="*/ 877 w 415865"/>
                  <a:gd name="csY84" fmla="*/ 434208 h 675981"/>
                  <a:gd name="csX85" fmla="*/ 10215 w 415865"/>
                  <a:gd name="csY85" fmla="*/ 445021 h 675981"/>
                  <a:gd name="csX86" fmla="*/ 126259 w 415865"/>
                  <a:gd name="csY86" fmla="*/ 502274 h 675981"/>
                  <a:gd name="csX87" fmla="*/ 126259 w 415865"/>
                  <a:gd name="csY87" fmla="*/ 572658 h 675981"/>
                  <a:gd name="csX88" fmla="*/ 79170 w 415865"/>
                  <a:gd name="csY88" fmla="*/ 572658 h 675981"/>
                  <a:gd name="csX89" fmla="*/ 60840 w 415865"/>
                  <a:gd name="csY89" fmla="*/ 590991 h 675981"/>
                  <a:gd name="csX90" fmla="*/ 60840 w 415865"/>
                  <a:gd name="csY90" fmla="*/ 657649 h 675981"/>
                  <a:gd name="csX91" fmla="*/ 79170 w 415865"/>
                  <a:gd name="csY91" fmla="*/ 675981 h 675981"/>
                  <a:gd name="csX92" fmla="*/ 391144 w 415865"/>
                  <a:gd name="csY92" fmla="*/ 675981 h 675981"/>
                  <a:gd name="csX93" fmla="*/ 409474 w 415865"/>
                  <a:gd name="csY93" fmla="*/ 657649 h 675981"/>
                  <a:gd name="csX94" fmla="*/ 409474 w 415865"/>
                  <a:gd name="csY94" fmla="*/ 590991 h 675981"/>
                  <a:gd name="csX95" fmla="*/ 391144 w 415865"/>
                  <a:gd name="csY95" fmla="*/ 572658 h 675981"/>
                  <a:gd name="csX96" fmla="*/ 371088 w 415865"/>
                  <a:gd name="csY96" fmla="*/ 572658 h 675981"/>
                  <a:gd name="csX97" fmla="*/ 415866 w 415865"/>
                  <a:gd name="csY97" fmla="*/ 419620 h 675981"/>
                  <a:gd name="csX98" fmla="*/ 334791 w 415865"/>
                  <a:gd name="csY98" fmla="*/ 222297 h 675981"/>
                  <a:gd name="csX99" fmla="*/ 344233 w 415865"/>
                  <a:gd name="csY99" fmla="*/ 204235 h 675981"/>
                  <a:gd name="csX100" fmla="*/ 345436 w 415865"/>
                  <a:gd name="csY100" fmla="*/ 190126 h 675981"/>
                  <a:gd name="csX101" fmla="*/ 336253 w 415865"/>
                  <a:gd name="csY101" fmla="*/ 179378 h 675981"/>
                  <a:gd name="csX102" fmla="*/ 330195 w 415865"/>
                  <a:gd name="csY102" fmla="*/ 176319 h 675981"/>
                  <a:gd name="csX103" fmla="*/ 391916 w 415865"/>
                  <a:gd name="csY103" fmla="*/ 56588 h 675981"/>
                  <a:gd name="csX104" fmla="*/ 393080 w 415865"/>
                  <a:gd name="csY104" fmla="*/ 42597 h 675981"/>
                  <a:gd name="csX105" fmla="*/ 384021 w 415865"/>
                  <a:gd name="csY105" fmla="*/ 31892 h 675981"/>
                  <a:gd name="csX106" fmla="*/ 325956 w 415865"/>
                  <a:gd name="csY106" fmla="*/ 2030 h 675981"/>
                  <a:gd name="csX107" fmla="*/ 317578 w 415865"/>
                  <a:gd name="csY107" fmla="*/ 0 h 675981"/>
                  <a:gd name="csX108" fmla="*/ 317578 w 415865"/>
                  <a:gd name="csY108" fmla="*/ 0 h 67598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 ang="0">
                    <a:pos x="csX63" y="csY63"/>
                  </a:cxn>
                  <a:cxn ang="0">
                    <a:pos x="csX64" y="csY64"/>
                  </a:cxn>
                  <a:cxn ang="0">
                    <a:pos x="csX65" y="csY65"/>
                  </a:cxn>
                  <a:cxn ang="0">
                    <a:pos x="csX66" y="csY66"/>
                  </a:cxn>
                  <a:cxn ang="0">
                    <a:pos x="csX67" y="csY67"/>
                  </a:cxn>
                  <a:cxn ang="0">
                    <a:pos x="csX68" y="csY68"/>
                  </a:cxn>
                  <a:cxn ang="0">
                    <a:pos x="csX69" y="csY69"/>
                  </a:cxn>
                  <a:cxn ang="0">
                    <a:pos x="csX70" y="csY70"/>
                  </a:cxn>
                  <a:cxn ang="0">
                    <a:pos x="csX71" y="csY71"/>
                  </a:cxn>
                  <a:cxn ang="0">
                    <a:pos x="csX72" y="csY72"/>
                  </a:cxn>
                  <a:cxn ang="0">
                    <a:pos x="csX73" y="csY73"/>
                  </a:cxn>
                  <a:cxn ang="0">
                    <a:pos x="csX74" y="csY74"/>
                  </a:cxn>
                  <a:cxn ang="0">
                    <a:pos x="csX75" y="csY75"/>
                  </a:cxn>
                  <a:cxn ang="0">
                    <a:pos x="csX76" y="csY76"/>
                  </a:cxn>
                  <a:cxn ang="0">
                    <a:pos x="csX77" y="csY77"/>
                  </a:cxn>
                  <a:cxn ang="0">
                    <a:pos x="csX78" y="csY78"/>
                  </a:cxn>
                  <a:cxn ang="0">
                    <a:pos x="csX79" y="csY79"/>
                  </a:cxn>
                  <a:cxn ang="0">
                    <a:pos x="csX80" y="csY80"/>
                  </a:cxn>
                  <a:cxn ang="0">
                    <a:pos x="csX81" y="csY81"/>
                  </a:cxn>
                  <a:cxn ang="0">
                    <a:pos x="csX82" y="csY82"/>
                  </a:cxn>
                  <a:cxn ang="0">
                    <a:pos x="csX83" y="csY83"/>
                  </a:cxn>
                  <a:cxn ang="0">
                    <a:pos x="csX84" y="csY84"/>
                  </a:cxn>
                  <a:cxn ang="0">
                    <a:pos x="csX85" y="csY85"/>
                  </a:cxn>
                  <a:cxn ang="0">
                    <a:pos x="csX86" y="csY86"/>
                  </a:cxn>
                  <a:cxn ang="0">
                    <a:pos x="csX87" y="csY87"/>
                  </a:cxn>
                  <a:cxn ang="0">
                    <a:pos x="csX88" y="csY88"/>
                  </a:cxn>
                  <a:cxn ang="0">
                    <a:pos x="csX89" y="csY89"/>
                  </a:cxn>
                  <a:cxn ang="0">
                    <a:pos x="csX90" y="csY90"/>
                  </a:cxn>
                  <a:cxn ang="0">
                    <a:pos x="csX91" y="csY91"/>
                  </a:cxn>
                  <a:cxn ang="0">
                    <a:pos x="csX92" y="csY92"/>
                  </a:cxn>
                  <a:cxn ang="0">
                    <a:pos x="csX93" y="csY93"/>
                  </a:cxn>
                  <a:cxn ang="0">
                    <a:pos x="csX94" y="csY94"/>
                  </a:cxn>
                  <a:cxn ang="0">
                    <a:pos x="csX95" y="csY95"/>
                  </a:cxn>
                  <a:cxn ang="0">
                    <a:pos x="csX96" y="csY96"/>
                  </a:cxn>
                  <a:cxn ang="0">
                    <a:pos x="csX97" y="csY97"/>
                  </a:cxn>
                  <a:cxn ang="0">
                    <a:pos x="csX98" y="csY98"/>
                  </a:cxn>
                  <a:cxn ang="0">
                    <a:pos x="csX99" y="csY99"/>
                  </a:cxn>
                  <a:cxn ang="0">
                    <a:pos x="csX100" y="csY100"/>
                  </a:cxn>
                  <a:cxn ang="0">
                    <a:pos x="csX101" y="csY101"/>
                  </a:cxn>
                  <a:cxn ang="0">
                    <a:pos x="csX102" y="csY102"/>
                  </a:cxn>
                  <a:cxn ang="0">
                    <a:pos x="csX103" y="csY103"/>
                  </a:cxn>
                  <a:cxn ang="0">
                    <a:pos x="csX104" y="csY104"/>
                  </a:cxn>
                  <a:cxn ang="0">
                    <a:pos x="csX105" y="csY105"/>
                  </a:cxn>
                  <a:cxn ang="0">
                    <a:pos x="csX106" y="csY106"/>
                  </a:cxn>
                  <a:cxn ang="0">
                    <a:pos x="csX107" y="csY107"/>
                  </a:cxn>
                  <a:cxn ang="0">
                    <a:pos x="csX108" y="csY108"/>
                  </a:cxn>
                </a:cxnLst>
                <a:rect l="l" t="t" r="r" b="b"/>
                <a:pathLst>
                  <a:path w="415865" h="675981">
                    <a:moveTo>
                      <a:pt x="317578" y="14858"/>
                    </a:moveTo>
                    <a:cubicBezTo>
                      <a:pt x="318113" y="14858"/>
                      <a:pt x="318655" y="14983"/>
                      <a:pt x="319164" y="15244"/>
                    </a:cubicBezTo>
                    <a:lnTo>
                      <a:pt x="377214" y="45098"/>
                    </a:lnTo>
                    <a:cubicBezTo>
                      <a:pt x="378919" y="45978"/>
                      <a:pt x="379592" y="48074"/>
                      <a:pt x="378711" y="49779"/>
                    </a:cubicBezTo>
                    <a:lnTo>
                      <a:pt x="311730" y="179715"/>
                    </a:lnTo>
                    <a:cubicBezTo>
                      <a:pt x="310847" y="181431"/>
                      <a:pt x="311529" y="183537"/>
                      <a:pt x="313252" y="184407"/>
                    </a:cubicBezTo>
                    <a:lnTo>
                      <a:pt x="329554" y="192641"/>
                    </a:lnTo>
                    <a:cubicBezTo>
                      <a:pt x="331283" y="193514"/>
                      <a:pt x="331962" y="195634"/>
                      <a:pt x="331067" y="197351"/>
                    </a:cubicBezTo>
                    <a:lnTo>
                      <a:pt x="317704" y="222911"/>
                    </a:lnTo>
                    <a:cubicBezTo>
                      <a:pt x="316996" y="224266"/>
                      <a:pt x="317277" y="225909"/>
                      <a:pt x="318379" y="226968"/>
                    </a:cubicBezTo>
                    <a:cubicBezTo>
                      <a:pt x="369254" y="275796"/>
                      <a:pt x="401008" y="343514"/>
                      <a:pt x="401008" y="419620"/>
                    </a:cubicBezTo>
                    <a:cubicBezTo>
                      <a:pt x="401008" y="481092"/>
                      <a:pt x="380288" y="540901"/>
                      <a:pt x="345532" y="581778"/>
                    </a:cubicBezTo>
                    <a:cubicBezTo>
                      <a:pt x="343596" y="584054"/>
                      <a:pt x="345135" y="587517"/>
                      <a:pt x="348121" y="587517"/>
                    </a:cubicBezTo>
                    <a:lnTo>
                      <a:pt x="391144" y="587517"/>
                    </a:lnTo>
                    <a:cubicBezTo>
                      <a:pt x="393063" y="587517"/>
                      <a:pt x="394616" y="589071"/>
                      <a:pt x="394616" y="590991"/>
                    </a:cubicBezTo>
                    <a:lnTo>
                      <a:pt x="394616" y="657649"/>
                    </a:lnTo>
                    <a:cubicBezTo>
                      <a:pt x="394616" y="659568"/>
                      <a:pt x="393063" y="661123"/>
                      <a:pt x="391144" y="661123"/>
                    </a:cubicBezTo>
                    <a:lnTo>
                      <a:pt x="79170" y="661123"/>
                    </a:lnTo>
                    <a:cubicBezTo>
                      <a:pt x="77251" y="661123"/>
                      <a:pt x="75698" y="659568"/>
                      <a:pt x="75698" y="657649"/>
                    </a:cubicBezTo>
                    <a:lnTo>
                      <a:pt x="75698" y="590991"/>
                    </a:lnTo>
                    <a:cubicBezTo>
                      <a:pt x="75698" y="589071"/>
                      <a:pt x="77251" y="587517"/>
                      <a:pt x="79170" y="587517"/>
                    </a:cubicBezTo>
                    <a:lnTo>
                      <a:pt x="137641" y="587517"/>
                    </a:lnTo>
                    <a:cubicBezTo>
                      <a:pt x="139561" y="587517"/>
                      <a:pt x="141117" y="585961"/>
                      <a:pt x="141117" y="584042"/>
                    </a:cubicBezTo>
                    <a:lnTo>
                      <a:pt x="141117" y="495196"/>
                    </a:lnTo>
                    <a:cubicBezTo>
                      <a:pt x="141117" y="493873"/>
                      <a:pt x="140365" y="492666"/>
                      <a:pt x="139180" y="492081"/>
                    </a:cubicBezTo>
                    <a:lnTo>
                      <a:pt x="16788" y="431696"/>
                    </a:lnTo>
                    <a:cubicBezTo>
                      <a:pt x="15030" y="430829"/>
                      <a:pt x="14336" y="428681"/>
                      <a:pt x="15255" y="426952"/>
                    </a:cubicBezTo>
                    <a:lnTo>
                      <a:pt x="31573" y="396206"/>
                    </a:lnTo>
                    <a:cubicBezTo>
                      <a:pt x="32196" y="395032"/>
                      <a:pt x="33395" y="394359"/>
                      <a:pt x="34641" y="394359"/>
                    </a:cubicBezTo>
                    <a:cubicBezTo>
                      <a:pt x="35153" y="394359"/>
                      <a:pt x="35674" y="394472"/>
                      <a:pt x="36162" y="394712"/>
                    </a:cubicBezTo>
                    <a:lnTo>
                      <a:pt x="243369" y="495842"/>
                    </a:lnTo>
                    <a:cubicBezTo>
                      <a:pt x="245112" y="496692"/>
                      <a:pt x="245820" y="498806"/>
                      <a:pt x="244942" y="500535"/>
                    </a:cubicBezTo>
                    <a:lnTo>
                      <a:pt x="229353" y="531295"/>
                    </a:lnTo>
                    <a:cubicBezTo>
                      <a:pt x="228745" y="532498"/>
                      <a:pt x="227522" y="533198"/>
                      <a:pt x="226252" y="533198"/>
                    </a:cubicBezTo>
                    <a:cubicBezTo>
                      <a:pt x="225773" y="533198"/>
                      <a:pt x="225284" y="533098"/>
                      <a:pt x="224819" y="532888"/>
                    </a:cubicBezTo>
                    <a:lnTo>
                      <a:pt x="211444" y="526815"/>
                    </a:lnTo>
                    <a:cubicBezTo>
                      <a:pt x="210971" y="526600"/>
                      <a:pt x="210482" y="526501"/>
                      <a:pt x="210008" y="526501"/>
                    </a:cubicBezTo>
                    <a:cubicBezTo>
                      <a:pt x="208180" y="526501"/>
                      <a:pt x="206536" y="527974"/>
                      <a:pt x="206536" y="529978"/>
                    </a:cubicBezTo>
                    <a:lnTo>
                      <a:pt x="206536" y="584042"/>
                    </a:lnTo>
                    <a:cubicBezTo>
                      <a:pt x="206536" y="585961"/>
                      <a:pt x="208092" y="587517"/>
                      <a:pt x="210008" y="587517"/>
                    </a:cubicBezTo>
                    <a:lnTo>
                      <a:pt x="261190" y="587517"/>
                    </a:lnTo>
                    <a:cubicBezTo>
                      <a:pt x="261930" y="587517"/>
                      <a:pt x="262655" y="587294"/>
                      <a:pt x="263261" y="586870"/>
                    </a:cubicBezTo>
                    <a:cubicBezTo>
                      <a:pt x="310306" y="553959"/>
                      <a:pt x="340302" y="489921"/>
                      <a:pt x="340302" y="423668"/>
                    </a:cubicBezTo>
                    <a:cubicBezTo>
                      <a:pt x="340302" y="371189"/>
                      <a:pt x="321466" y="324878"/>
                      <a:pt x="290276" y="287637"/>
                    </a:cubicBezTo>
                    <a:cubicBezTo>
                      <a:pt x="289580" y="286804"/>
                      <a:pt x="288603" y="286407"/>
                      <a:pt x="287626" y="286407"/>
                    </a:cubicBezTo>
                    <a:cubicBezTo>
                      <a:pt x="286368" y="286407"/>
                      <a:pt x="285116" y="287068"/>
                      <a:pt x="284475" y="288311"/>
                    </a:cubicBezTo>
                    <a:lnTo>
                      <a:pt x="241373" y="371990"/>
                    </a:lnTo>
                    <a:cubicBezTo>
                      <a:pt x="240756" y="373186"/>
                      <a:pt x="239542" y="373874"/>
                      <a:pt x="238284" y="373874"/>
                    </a:cubicBezTo>
                    <a:cubicBezTo>
                      <a:pt x="237749" y="373874"/>
                      <a:pt x="237205" y="373749"/>
                      <a:pt x="236696" y="373487"/>
                    </a:cubicBezTo>
                    <a:lnTo>
                      <a:pt x="133499" y="320319"/>
                    </a:lnTo>
                    <a:cubicBezTo>
                      <a:pt x="131794" y="319439"/>
                      <a:pt x="131124" y="317345"/>
                      <a:pt x="132002" y="315639"/>
                    </a:cubicBezTo>
                    <a:lnTo>
                      <a:pt x="221736" y="141417"/>
                    </a:lnTo>
                    <a:cubicBezTo>
                      <a:pt x="222353" y="140221"/>
                      <a:pt x="223567" y="139533"/>
                      <a:pt x="224828" y="139533"/>
                    </a:cubicBezTo>
                    <a:cubicBezTo>
                      <a:pt x="225360" y="139533"/>
                      <a:pt x="225904" y="139657"/>
                      <a:pt x="226410" y="139918"/>
                    </a:cubicBezTo>
                    <a:lnTo>
                      <a:pt x="242810" y="148351"/>
                    </a:lnTo>
                    <a:cubicBezTo>
                      <a:pt x="243319" y="148613"/>
                      <a:pt x="243860" y="148736"/>
                      <a:pt x="244395" y="148736"/>
                    </a:cubicBezTo>
                    <a:cubicBezTo>
                      <a:pt x="245656" y="148736"/>
                      <a:pt x="246870" y="148050"/>
                      <a:pt x="247488" y="146852"/>
                    </a:cubicBezTo>
                    <a:lnTo>
                      <a:pt x="314489" y="16742"/>
                    </a:lnTo>
                    <a:cubicBezTo>
                      <a:pt x="315106" y="15546"/>
                      <a:pt x="316320" y="14858"/>
                      <a:pt x="317578" y="14858"/>
                    </a:cubicBezTo>
                    <a:moveTo>
                      <a:pt x="317578" y="0"/>
                    </a:moveTo>
                    <a:cubicBezTo>
                      <a:pt x="310683" y="0"/>
                      <a:pt x="304438" y="3809"/>
                      <a:pt x="301281" y="9939"/>
                    </a:cubicBezTo>
                    <a:lnTo>
                      <a:pt x="239487" y="129935"/>
                    </a:lnTo>
                    <a:lnTo>
                      <a:pt x="233203" y="126704"/>
                    </a:lnTo>
                    <a:cubicBezTo>
                      <a:pt x="230626" y="125377"/>
                      <a:pt x="227727" y="124675"/>
                      <a:pt x="224828" y="124675"/>
                    </a:cubicBezTo>
                    <a:cubicBezTo>
                      <a:pt x="217933" y="124673"/>
                      <a:pt x="211684" y="128482"/>
                      <a:pt x="208528" y="134613"/>
                    </a:cubicBezTo>
                    <a:lnTo>
                      <a:pt x="118794" y="308835"/>
                    </a:lnTo>
                    <a:cubicBezTo>
                      <a:pt x="114169" y="317823"/>
                      <a:pt x="117714" y="328897"/>
                      <a:pt x="126693" y="333525"/>
                    </a:cubicBezTo>
                    <a:lnTo>
                      <a:pt x="229892" y="386697"/>
                    </a:lnTo>
                    <a:cubicBezTo>
                      <a:pt x="232481" y="388029"/>
                      <a:pt x="235382" y="388732"/>
                      <a:pt x="238284" y="388732"/>
                    </a:cubicBezTo>
                    <a:cubicBezTo>
                      <a:pt x="245182" y="388732"/>
                      <a:pt x="251428" y="384921"/>
                      <a:pt x="254584" y="378787"/>
                    </a:cubicBezTo>
                    <a:lnTo>
                      <a:pt x="289510" y="310980"/>
                    </a:lnTo>
                    <a:cubicBezTo>
                      <a:pt x="313076" y="344391"/>
                      <a:pt x="325444" y="383017"/>
                      <a:pt x="325444" y="423668"/>
                    </a:cubicBezTo>
                    <a:cubicBezTo>
                      <a:pt x="325444" y="484003"/>
                      <a:pt x="298909" y="542026"/>
                      <a:pt x="257574" y="572658"/>
                    </a:cubicBezTo>
                    <a:lnTo>
                      <a:pt x="221394" y="572658"/>
                    </a:lnTo>
                    <a:lnTo>
                      <a:pt x="221394" y="547402"/>
                    </a:lnTo>
                    <a:cubicBezTo>
                      <a:pt x="222970" y="547838"/>
                      <a:pt x="224594" y="548058"/>
                      <a:pt x="226252" y="548058"/>
                    </a:cubicBezTo>
                    <a:cubicBezTo>
                      <a:pt x="233203" y="548058"/>
                      <a:pt x="239472" y="544204"/>
                      <a:pt x="242608" y="538005"/>
                    </a:cubicBezTo>
                    <a:lnTo>
                      <a:pt x="258194" y="507253"/>
                    </a:lnTo>
                    <a:cubicBezTo>
                      <a:pt x="260400" y="502908"/>
                      <a:pt x="260774" y="497759"/>
                      <a:pt x="259224" y="493130"/>
                    </a:cubicBezTo>
                    <a:cubicBezTo>
                      <a:pt x="257670" y="488505"/>
                      <a:pt x="254265" y="484624"/>
                      <a:pt x="249878" y="482487"/>
                    </a:cubicBezTo>
                    <a:lnTo>
                      <a:pt x="42677" y="381359"/>
                    </a:lnTo>
                    <a:cubicBezTo>
                      <a:pt x="40194" y="380145"/>
                      <a:pt x="37412" y="379502"/>
                      <a:pt x="34641" y="379502"/>
                    </a:cubicBezTo>
                    <a:cubicBezTo>
                      <a:pt x="27843" y="379500"/>
                      <a:pt x="21635" y="383233"/>
                      <a:pt x="18449" y="389242"/>
                    </a:cubicBezTo>
                    <a:lnTo>
                      <a:pt x="2132" y="419986"/>
                    </a:lnTo>
                    <a:cubicBezTo>
                      <a:pt x="-176" y="424332"/>
                      <a:pt x="-635" y="429518"/>
                      <a:pt x="877" y="434208"/>
                    </a:cubicBezTo>
                    <a:cubicBezTo>
                      <a:pt x="2392" y="438899"/>
                      <a:pt x="5795" y="442840"/>
                      <a:pt x="10215" y="445021"/>
                    </a:cubicBezTo>
                    <a:lnTo>
                      <a:pt x="126259" y="502274"/>
                    </a:lnTo>
                    <a:lnTo>
                      <a:pt x="126259" y="572658"/>
                    </a:lnTo>
                    <a:lnTo>
                      <a:pt x="79170" y="572658"/>
                    </a:lnTo>
                    <a:cubicBezTo>
                      <a:pt x="69063" y="572658"/>
                      <a:pt x="60840" y="580882"/>
                      <a:pt x="60840" y="590991"/>
                    </a:cubicBezTo>
                    <a:lnTo>
                      <a:pt x="60840" y="657649"/>
                    </a:lnTo>
                    <a:cubicBezTo>
                      <a:pt x="60840" y="667757"/>
                      <a:pt x="69063" y="675981"/>
                      <a:pt x="79170" y="675981"/>
                    </a:cubicBezTo>
                    <a:lnTo>
                      <a:pt x="391144" y="675981"/>
                    </a:lnTo>
                    <a:cubicBezTo>
                      <a:pt x="401251" y="675981"/>
                      <a:pt x="409474" y="667757"/>
                      <a:pt x="409474" y="657649"/>
                    </a:cubicBezTo>
                    <a:lnTo>
                      <a:pt x="409474" y="590991"/>
                    </a:lnTo>
                    <a:cubicBezTo>
                      <a:pt x="409474" y="580882"/>
                      <a:pt x="401251" y="572658"/>
                      <a:pt x="391144" y="572658"/>
                    </a:cubicBezTo>
                    <a:lnTo>
                      <a:pt x="371088" y="572658"/>
                    </a:lnTo>
                    <a:cubicBezTo>
                      <a:pt x="399747" y="530420"/>
                      <a:pt x="415866" y="475937"/>
                      <a:pt x="415866" y="419620"/>
                    </a:cubicBezTo>
                    <a:cubicBezTo>
                      <a:pt x="415866" y="345292"/>
                      <a:pt x="387139" y="275555"/>
                      <a:pt x="334791" y="222297"/>
                    </a:cubicBezTo>
                    <a:lnTo>
                      <a:pt x="344233" y="204235"/>
                    </a:lnTo>
                    <a:cubicBezTo>
                      <a:pt x="346524" y="199836"/>
                      <a:pt x="346951" y="194830"/>
                      <a:pt x="345436" y="190126"/>
                    </a:cubicBezTo>
                    <a:cubicBezTo>
                      <a:pt x="343924" y="185423"/>
                      <a:pt x="340662" y="181605"/>
                      <a:pt x="336253" y="179378"/>
                    </a:cubicBezTo>
                    <a:lnTo>
                      <a:pt x="330195" y="176319"/>
                    </a:lnTo>
                    <a:lnTo>
                      <a:pt x="391916" y="56588"/>
                    </a:lnTo>
                    <a:cubicBezTo>
                      <a:pt x="394160" y="52239"/>
                      <a:pt x="394575" y="47268"/>
                      <a:pt x="393080" y="42597"/>
                    </a:cubicBezTo>
                    <a:cubicBezTo>
                      <a:pt x="391589" y="37935"/>
                      <a:pt x="388371" y="34133"/>
                      <a:pt x="384021" y="31892"/>
                    </a:cubicBezTo>
                    <a:lnTo>
                      <a:pt x="325956" y="2030"/>
                    </a:lnTo>
                    <a:cubicBezTo>
                      <a:pt x="323376" y="702"/>
                      <a:pt x="320480" y="0"/>
                      <a:pt x="317578" y="0"/>
                    </a:cubicBezTo>
                    <a:lnTo>
                      <a:pt x="317578" y="0"/>
                    </a:lnTo>
                    <a:close/>
                  </a:path>
                </a:pathLst>
              </a:custGeom>
              <a:solidFill>
                <a:srgbClr val="FFFFFF"/>
              </a:solidFill>
              <a:ln w="1958" cap="flat">
                <a:noFill/>
                <a:prstDash val="solid"/>
                <a:miter/>
              </a:ln>
            </p:spPr>
            <p:txBody>
              <a:bodyPr/>
              <a:lstStyle/>
              <a:p>
                <a:endParaRPr lang="nl-NL"/>
              </a:p>
            </p:txBody>
          </p:sp>
        </p:grpSp>
      </p:grpSp>
      <p:sp>
        <p:nvSpPr>
          <p:cNvPr id="257" name="Vrije vorm 256">
            <a:extLst>
              <a:ext uri="{FF2B5EF4-FFF2-40B4-BE49-F238E27FC236}">
                <a16:creationId xmlns:a16="http://schemas.microsoft.com/office/drawing/2014/main" id="{A9F6E9DB-76AA-F3AA-6585-34D4CE2A7CC3}"/>
              </a:ext>
            </a:extLst>
          </p:cNvPr>
          <p:cNvSpPr/>
          <p:nvPr/>
        </p:nvSpPr>
        <p:spPr>
          <a:xfrm>
            <a:off x="7389193" y="4735764"/>
            <a:ext cx="802096" cy="947768"/>
          </a:xfrm>
          <a:custGeom>
            <a:avLst/>
            <a:gdLst>
              <a:gd name="csX0" fmla="*/ 281125 w 802096"/>
              <a:gd name="csY0" fmla="*/ 1926 h 947768"/>
              <a:gd name="csX1" fmla="*/ 777465 w 802096"/>
              <a:gd name="csY1" fmla="*/ 164983 h 947768"/>
              <a:gd name="csX2" fmla="*/ 800674 w 802096"/>
              <a:gd name="csY2" fmla="*/ 205531 h 947768"/>
              <a:gd name="csX3" fmla="*/ 563734 w 802096"/>
              <a:gd name="csY3" fmla="*/ 926959 h 947768"/>
              <a:gd name="csX4" fmla="*/ 521005 w 802096"/>
              <a:gd name="csY4" fmla="*/ 945849 h 947768"/>
              <a:gd name="csX5" fmla="*/ 24664 w 802096"/>
              <a:gd name="csY5" fmla="*/ 782792 h 947768"/>
              <a:gd name="csX6" fmla="*/ 1423 w 802096"/>
              <a:gd name="csY6" fmla="*/ 742229 h 947768"/>
              <a:gd name="csX7" fmla="*/ 238362 w 802096"/>
              <a:gd name="csY7" fmla="*/ 20801 h 947768"/>
              <a:gd name="csX8" fmla="*/ 281125 w 802096"/>
              <a:gd name="csY8" fmla="*/ 1926 h 94776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802096" h="947768">
                <a:moveTo>
                  <a:pt x="281125" y="1926"/>
                </a:moveTo>
                <a:lnTo>
                  <a:pt x="777465" y="164983"/>
                </a:lnTo>
                <a:cubicBezTo>
                  <a:pt x="795664" y="170962"/>
                  <a:pt x="806064" y="189118"/>
                  <a:pt x="800674" y="205531"/>
                </a:cubicBezTo>
                <a:lnTo>
                  <a:pt x="563734" y="926959"/>
                </a:lnTo>
                <a:cubicBezTo>
                  <a:pt x="558343" y="943372"/>
                  <a:pt x="539203" y="951828"/>
                  <a:pt x="521005" y="945849"/>
                </a:cubicBezTo>
                <a:lnTo>
                  <a:pt x="24664" y="782792"/>
                </a:lnTo>
                <a:cubicBezTo>
                  <a:pt x="6430" y="776802"/>
                  <a:pt x="-3968" y="758642"/>
                  <a:pt x="1423" y="742229"/>
                </a:cubicBezTo>
                <a:lnTo>
                  <a:pt x="238362" y="20801"/>
                </a:lnTo>
                <a:cubicBezTo>
                  <a:pt x="243752" y="4388"/>
                  <a:pt x="262891" y="-4065"/>
                  <a:pt x="281125" y="1926"/>
                </a:cubicBezTo>
                <a:close/>
              </a:path>
            </a:pathLst>
          </a:custGeom>
          <a:solidFill>
            <a:srgbClr val="86C2EB"/>
          </a:solidFill>
          <a:ln w="1958" cap="flat">
            <a:noFill/>
            <a:prstDash val="solid"/>
            <a:miter/>
          </a:ln>
        </p:spPr>
        <p:txBody>
          <a:bodyPr/>
          <a:lstStyle/>
          <a:p>
            <a:endParaRPr lang="nl-NL"/>
          </a:p>
        </p:txBody>
      </p:sp>
      <p:sp>
        <p:nvSpPr>
          <p:cNvPr id="258" name="Vrije vorm 257">
            <a:extLst>
              <a:ext uri="{FF2B5EF4-FFF2-40B4-BE49-F238E27FC236}">
                <a16:creationId xmlns:a16="http://schemas.microsoft.com/office/drawing/2014/main" id="{90FA6776-69CA-8F4C-839D-91CCE427014E}"/>
              </a:ext>
            </a:extLst>
          </p:cNvPr>
          <p:cNvSpPr/>
          <p:nvPr/>
        </p:nvSpPr>
        <p:spPr>
          <a:xfrm>
            <a:off x="7475465" y="4806555"/>
            <a:ext cx="643891" cy="817320"/>
          </a:xfrm>
          <a:custGeom>
            <a:avLst/>
            <a:gdLst>
              <a:gd name="csX0" fmla="*/ 236678 w 643891"/>
              <a:gd name="csY0" fmla="*/ 0 h 817320"/>
              <a:gd name="csX1" fmla="*/ 231788 w 643891"/>
              <a:gd name="csY1" fmla="*/ 12412 h 817320"/>
              <a:gd name="csX2" fmla="*/ 199991 w 643891"/>
              <a:gd name="csY2" fmla="*/ 4390 h 817320"/>
              <a:gd name="csX3" fmla="*/ 0 w 643891"/>
              <a:gd name="csY3" fmla="*/ 667626 h 817320"/>
              <a:gd name="csX4" fmla="*/ 440048 w 643891"/>
              <a:gd name="csY4" fmla="*/ 817321 h 817320"/>
              <a:gd name="csX5" fmla="*/ 456586 w 643891"/>
              <a:gd name="csY5" fmla="*/ 766962 h 817320"/>
              <a:gd name="csX6" fmla="*/ 486594 w 643891"/>
              <a:gd name="csY6" fmla="*/ 770290 h 817320"/>
              <a:gd name="csX7" fmla="*/ 643892 w 643891"/>
              <a:gd name="csY7" fmla="*/ 128186 h 817320"/>
              <a:gd name="csX8" fmla="*/ 236678 w 643891"/>
              <a:gd name="csY8" fmla="*/ 0 h 81732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43891" h="817320">
                <a:moveTo>
                  <a:pt x="236678" y="0"/>
                </a:moveTo>
                <a:lnTo>
                  <a:pt x="231788" y="12412"/>
                </a:lnTo>
                <a:lnTo>
                  <a:pt x="199991" y="4390"/>
                </a:lnTo>
                <a:lnTo>
                  <a:pt x="0" y="667626"/>
                </a:lnTo>
                <a:lnTo>
                  <a:pt x="440048" y="817321"/>
                </a:lnTo>
                <a:lnTo>
                  <a:pt x="456586" y="766962"/>
                </a:lnTo>
                <a:lnTo>
                  <a:pt x="486594" y="770290"/>
                </a:lnTo>
                <a:lnTo>
                  <a:pt x="643892" y="128186"/>
                </a:lnTo>
                <a:lnTo>
                  <a:pt x="236678" y="0"/>
                </a:lnTo>
                <a:close/>
              </a:path>
            </a:pathLst>
          </a:custGeom>
          <a:solidFill>
            <a:srgbClr val="FFFFFF"/>
          </a:solidFill>
          <a:ln w="1958" cap="flat">
            <a:noFill/>
            <a:prstDash val="solid"/>
            <a:miter/>
          </a:ln>
        </p:spPr>
        <p:txBody>
          <a:bodyPr/>
          <a:lstStyle/>
          <a:p>
            <a:endParaRPr lang="nl-NL"/>
          </a:p>
        </p:txBody>
      </p:sp>
      <p:sp>
        <p:nvSpPr>
          <p:cNvPr id="259" name="Vrije vorm 258">
            <a:extLst>
              <a:ext uri="{FF2B5EF4-FFF2-40B4-BE49-F238E27FC236}">
                <a16:creationId xmlns:a16="http://schemas.microsoft.com/office/drawing/2014/main" id="{C549760C-A1DA-49D1-2A9A-0560601EB315}"/>
              </a:ext>
            </a:extLst>
          </p:cNvPr>
          <p:cNvSpPr/>
          <p:nvPr/>
        </p:nvSpPr>
        <p:spPr>
          <a:xfrm>
            <a:off x="7761645" y="4715307"/>
            <a:ext cx="319234" cy="196148"/>
          </a:xfrm>
          <a:custGeom>
            <a:avLst/>
            <a:gdLst>
              <a:gd name="csX0" fmla="*/ 0 w 319234"/>
              <a:gd name="csY0" fmla="*/ 95324 h 196148"/>
              <a:gd name="csX1" fmla="*/ 114898 w 319234"/>
              <a:gd name="csY1" fmla="*/ 45828 h 196148"/>
              <a:gd name="csX2" fmla="*/ 196894 w 319234"/>
              <a:gd name="csY2" fmla="*/ 3006 h 196148"/>
              <a:gd name="csX3" fmla="*/ 245875 w 319234"/>
              <a:gd name="csY3" fmla="*/ 87150 h 196148"/>
              <a:gd name="csX4" fmla="*/ 314496 w 319234"/>
              <a:gd name="csY4" fmla="*/ 196148 h 196148"/>
              <a:gd name="csX5" fmla="*/ 0 w 319234"/>
              <a:gd name="csY5" fmla="*/ 95324 h 196148"/>
            </a:gdLst>
            <a:ahLst/>
            <a:cxnLst>
              <a:cxn ang="0">
                <a:pos x="csX0" y="csY0"/>
              </a:cxn>
              <a:cxn ang="0">
                <a:pos x="csX1" y="csY1"/>
              </a:cxn>
              <a:cxn ang="0">
                <a:pos x="csX2" y="csY2"/>
              </a:cxn>
              <a:cxn ang="0">
                <a:pos x="csX3" y="csY3"/>
              </a:cxn>
              <a:cxn ang="0">
                <a:pos x="csX4" y="csY4"/>
              </a:cxn>
              <a:cxn ang="0">
                <a:pos x="csX5" y="csY5"/>
              </a:cxn>
            </a:cxnLst>
            <a:rect l="l" t="t" r="r" b="b"/>
            <a:pathLst>
              <a:path w="319234" h="196148">
                <a:moveTo>
                  <a:pt x="0" y="95324"/>
                </a:moveTo>
                <a:cubicBezTo>
                  <a:pt x="18979" y="32225"/>
                  <a:pt x="95044" y="57990"/>
                  <a:pt x="114898" y="45828"/>
                </a:cubicBezTo>
                <a:cubicBezTo>
                  <a:pt x="134785" y="33678"/>
                  <a:pt x="151235" y="-12041"/>
                  <a:pt x="196894" y="3006"/>
                </a:cubicBezTo>
                <a:cubicBezTo>
                  <a:pt x="244091" y="18561"/>
                  <a:pt x="230641" y="68131"/>
                  <a:pt x="245875" y="87150"/>
                </a:cubicBezTo>
                <a:cubicBezTo>
                  <a:pt x="261111" y="106167"/>
                  <a:pt x="339022" y="133158"/>
                  <a:pt x="314496" y="196148"/>
                </a:cubicBezTo>
                <a:cubicBezTo>
                  <a:pt x="255785" y="181530"/>
                  <a:pt x="54647" y="114761"/>
                  <a:pt x="0" y="95324"/>
                </a:cubicBezTo>
                <a:close/>
              </a:path>
            </a:pathLst>
          </a:custGeom>
          <a:solidFill>
            <a:srgbClr val="86C2EB"/>
          </a:solidFill>
          <a:ln w="1958" cap="flat">
            <a:noFill/>
            <a:prstDash val="solid"/>
            <a:miter/>
          </a:ln>
        </p:spPr>
        <p:txBody>
          <a:bodyPr/>
          <a:lstStyle/>
          <a:p>
            <a:endParaRPr lang="nl-NL"/>
          </a:p>
        </p:txBody>
      </p:sp>
      <p:sp>
        <p:nvSpPr>
          <p:cNvPr id="260" name="Vrije vorm 259">
            <a:extLst>
              <a:ext uri="{FF2B5EF4-FFF2-40B4-BE49-F238E27FC236}">
                <a16:creationId xmlns:a16="http://schemas.microsoft.com/office/drawing/2014/main" id="{6D610D5D-C07A-8FD5-AB95-905E56C75A4F}"/>
              </a:ext>
            </a:extLst>
          </p:cNvPr>
          <p:cNvSpPr/>
          <p:nvPr/>
        </p:nvSpPr>
        <p:spPr>
          <a:xfrm>
            <a:off x="7510819" y="4806555"/>
            <a:ext cx="456876" cy="769765"/>
          </a:xfrm>
          <a:custGeom>
            <a:avLst/>
            <a:gdLst>
              <a:gd name="csX0" fmla="*/ 201324 w 456876"/>
              <a:gd name="csY0" fmla="*/ 0 h 769765"/>
              <a:gd name="csX1" fmla="*/ 0 w 456876"/>
              <a:gd name="csY1" fmla="*/ 651711 h 769765"/>
              <a:gd name="csX2" fmla="*/ 456876 w 456876"/>
              <a:gd name="csY2" fmla="*/ 769765 h 769765"/>
            </a:gdLst>
            <a:ahLst/>
            <a:cxnLst>
              <a:cxn ang="0">
                <a:pos x="csX0" y="csY0"/>
              </a:cxn>
              <a:cxn ang="0">
                <a:pos x="csX1" y="csY1"/>
              </a:cxn>
              <a:cxn ang="0">
                <a:pos x="csX2" y="csY2"/>
              </a:cxn>
            </a:cxnLst>
            <a:rect l="l" t="t" r="r" b="b"/>
            <a:pathLst>
              <a:path w="456876" h="769765">
                <a:moveTo>
                  <a:pt x="201324" y="0"/>
                </a:moveTo>
                <a:cubicBezTo>
                  <a:pt x="164890" y="116719"/>
                  <a:pt x="0" y="651711"/>
                  <a:pt x="0" y="651711"/>
                </a:cubicBezTo>
                <a:cubicBezTo>
                  <a:pt x="0" y="651711"/>
                  <a:pt x="327302" y="770091"/>
                  <a:pt x="456876" y="769765"/>
                </a:cubicBezTo>
              </a:path>
            </a:pathLst>
          </a:custGeom>
          <a:noFill/>
          <a:ln w="9791" cap="flat">
            <a:solidFill>
              <a:srgbClr val="86C2EB"/>
            </a:solidFill>
            <a:prstDash val="solid"/>
            <a:miter/>
          </a:ln>
        </p:spPr>
        <p:txBody>
          <a:bodyPr/>
          <a:lstStyle/>
          <a:p>
            <a:endParaRPr lang="nl-NL"/>
          </a:p>
        </p:txBody>
      </p:sp>
      <p:sp>
        <p:nvSpPr>
          <p:cNvPr id="261" name="Vrije vorm 260">
            <a:extLst>
              <a:ext uri="{FF2B5EF4-FFF2-40B4-BE49-F238E27FC236}">
                <a16:creationId xmlns:a16="http://schemas.microsoft.com/office/drawing/2014/main" id="{118BB2A7-25FC-3B77-B275-DBA222368EE7}"/>
              </a:ext>
            </a:extLst>
          </p:cNvPr>
          <p:cNvSpPr/>
          <p:nvPr/>
        </p:nvSpPr>
        <p:spPr>
          <a:xfrm>
            <a:off x="7700635" y="4957873"/>
            <a:ext cx="94003" cy="83209"/>
          </a:xfrm>
          <a:custGeom>
            <a:avLst/>
            <a:gdLst>
              <a:gd name="csX0" fmla="*/ 0 w 94003"/>
              <a:gd name="csY0" fmla="*/ 54890 h 83209"/>
              <a:gd name="csX1" fmla="*/ 62550 w 94003"/>
              <a:gd name="csY1" fmla="*/ 1597 h 83209"/>
              <a:gd name="csX2" fmla="*/ 87834 w 94003"/>
              <a:gd name="csY2" fmla="*/ 83210 h 83209"/>
              <a:gd name="csX3" fmla="*/ 0 w 94003"/>
              <a:gd name="csY3" fmla="*/ 54890 h 83209"/>
            </a:gdLst>
            <a:ahLst/>
            <a:cxnLst>
              <a:cxn ang="0">
                <a:pos x="csX0" y="csY0"/>
              </a:cxn>
              <a:cxn ang="0">
                <a:pos x="csX1" y="csY1"/>
              </a:cxn>
              <a:cxn ang="0">
                <a:pos x="csX2" y="csY2"/>
              </a:cxn>
              <a:cxn ang="0">
                <a:pos x="csX3" y="csY3"/>
              </a:cxn>
            </a:cxnLst>
            <a:rect l="l" t="t" r="r" b="b"/>
            <a:pathLst>
              <a:path w="94003" h="83209">
                <a:moveTo>
                  <a:pt x="0" y="54890"/>
                </a:moveTo>
                <a:cubicBezTo>
                  <a:pt x="10160" y="28030"/>
                  <a:pt x="25909" y="-8047"/>
                  <a:pt x="62550" y="1597"/>
                </a:cubicBezTo>
                <a:cubicBezTo>
                  <a:pt x="99136" y="11230"/>
                  <a:pt x="98090" y="50031"/>
                  <a:pt x="87834" y="83210"/>
                </a:cubicBezTo>
                <a:cubicBezTo>
                  <a:pt x="63509" y="75760"/>
                  <a:pt x="29772" y="66842"/>
                  <a:pt x="0" y="54890"/>
                </a:cubicBezTo>
                <a:close/>
              </a:path>
            </a:pathLst>
          </a:custGeom>
          <a:solidFill>
            <a:srgbClr val="86C2EB"/>
          </a:solidFill>
          <a:ln w="1958" cap="flat">
            <a:noFill/>
            <a:prstDash val="solid"/>
            <a:miter/>
          </a:ln>
        </p:spPr>
        <p:txBody>
          <a:bodyPr/>
          <a:lstStyle/>
          <a:p>
            <a:endParaRPr lang="nl-NL"/>
          </a:p>
        </p:txBody>
      </p:sp>
      <p:sp>
        <p:nvSpPr>
          <p:cNvPr id="262" name="Vrije vorm 261">
            <a:extLst>
              <a:ext uri="{FF2B5EF4-FFF2-40B4-BE49-F238E27FC236}">
                <a16:creationId xmlns:a16="http://schemas.microsoft.com/office/drawing/2014/main" id="{D8E417D4-86EA-455B-418B-966240491896}"/>
              </a:ext>
            </a:extLst>
          </p:cNvPr>
          <p:cNvSpPr/>
          <p:nvPr/>
        </p:nvSpPr>
        <p:spPr>
          <a:xfrm>
            <a:off x="7753713" y="4917208"/>
            <a:ext cx="41729" cy="41743"/>
          </a:xfrm>
          <a:custGeom>
            <a:avLst/>
            <a:gdLst>
              <a:gd name="csX0" fmla="*/ 866 w 41729"/>
              <a:gd name="csY0" fmla="*/ 14948 h 41743"/>
              <a:gd name="csX1" fmla="*/ 26795 w 41729"/>
              <a:gd name="csY1" fmla="*/ 858 h 41743"/>
              <a:gd name="csX2" fmla="*/ 40863 w 41729"/>
              <a:gd name="csY2" fmla="*/ 26778 h 41743"/>
              <a:gd name="csX3" fmla="*/ 14987 w 41729"/>
              <a:gd name="csY3" fmla="*/ 40885 h 41743"/>
              <a:gd name="csX4" fmla="*/ 866 w 41729"/>
              <a:gd name="csY4" fmla="*/ 14948 h 41743"/>
            </a:gdLst>
            <a:ahLst/>
            <a:cxnLst>
              <a:cxn ang="0">
                <a:pos x="csX0" y="csY0"/>
              </a:cxn>
              <a:cxn ang="0">
                <a:pos x="csX1" y="csY1"/>
              </a:cxn>
              <a:cxn ang="0">
                <a:pos x="csX2" y="csY2"/>
              </a:cxn>
              <a:cxn ang="0">
                <a:pos x="csX3" y="csY3"/>
              </a:cxn>
              <a:cxn ang="0">
                <a:pos x="csX4" y="csY4"/>
              </a:cxn>
            </a:cxnLst>
            <a:rect l="l" t="t" r="r" b="b"/>
            <a:pathLst>
              <a:path w="41729" h="41743">
                <a:moveTo>
                  <a:pt x="866" y="14948"/>
                </a:moveTo>
                <a:cubicBezTo>
                  <a:pt x="4144" y="3906"/>
                  <a:pt x="15759" y="-2401"/>
                  <a:pt x="26795" y="858"/>
                </a:cubicBezTo>
                <a:cubicBezTo>
                  <a:pt x="37828" y="4122"/>
                  <a:pt x="44142" y="15730"/>
                  <a:pt x="40863" y="26778"/>
                </a:cubicBezTo>
                <a:cubicBezTo>
                  <a:pt x="37637" y="37842"/>
                  <a:pt x="26022" y="44143"/>
                  <a:pt x="14987" y="40885"/>
                </a:cubicBezTo>
                <a:cubicBezTo>
                  <a:pt x="3902" y="37604"/>
                  <a:pt x="-2413" y="25995"/>
                  <a:pt x="866" y="14948"/>
                </a:cubicBezTo>
                <a:close/>
              </a:path>
            </a:pathLst>
          </a:custGeom>
          <a:solidFill>
            <a:srgbClr val="86C2EB"/>
          </a:solidFill>
          <a:ln w="1958" cap="flat">
            <a:noFill/>
            <a:prstDash val="solid"/>
            <a:miter/>
          </a:ln>
        </p:spPr>
        <p:txBody>
          <a:bodyPr/>
          <a:lstStyle/>
          <a:p>
            <a:endParaRPr lang="nl-NL"/>
          </a:p>
        </p:txBody>
      </p:sp>
      <p:sp>
        <p:nvSpPr>
          <p:cNvPr id="263" name="Vrije vorm 262">
            <a:extLst>
              <a:ext uri="{FF2B5EF4-FFF2-40B4-BE49-F238E27FC236}">
                <a16:creationId xmlns:a16="http://schemas.microsoft.com/office/drawing/2014/main" id="{368115A1-74C7-2F37-EC4F-8D8DFE2EC822}"/>
              </a:ext>
            </a:extLst>
          </p:cNvPr>
          <p:cNvSpPr/>
          <p:nvPr/>
        </p:nvSpPr>
        <p:spPr>
          <a:xfrm>
            <a:off x="7652616" y="5079604"/>
            <a:ext cx="346474" cy="133689"/>
          </a:xfrm>
          <a:custGeom>
            <a:avLst/>
            <a:gdLst>
              <a:gd name="csX0" fmla="*/ 9136 w 346474"/>
              <a:gd name="csY0" fmla="*/ 0 h 133689"/>
              <a:gd name="csX1" fmla="*/ 346475 w 346474"/>
              <a:gd name="csY1" fmla="*/ 99942 h 133689"/>
              <a:gd name="csX2" fmla="*/ 337337 w 346474"/>
              <a:gd name="csY2" fmla="*/ 133689 h 133689"/>
              <a:gd name="csX3" fmla="*/ 0 w 346474"/>
              <a:gd name="csY3" fmla="*/ 33748 h 133689"/>
              <a:gd name="csX4" fmla="*/ 9136 w 346474"/>
              <a:gd name="csY4" fmla="*/ 0 h 133689"/>
            </a:gdLst>
            <a:ahLst/>
            <a:cxnLst>
              <a:cxn ang="0">
                <a:pos x="csX0" y="csY0"/>
              </a:cxn>
              <a:cxn ang="0">
                <a:pos x="csX1" y="csY1"/>
              </a:cxn>
              <a:cxn ang="0">
                <a:pos x="csX2" y="csY2"/>
              </a:cxn>
              <a:cxn ang="0">
                <a:pos x="csX3" y="csY3"/>
              </a:cxn>
              <a:cxn ang="0">
                <a:pos x="csX4" y="csY4"/>
              </a:cxn>
            </a:cxnLst>
            <a:rect l="l" t="t" r="r" b="b"/>
            <a:pathLst>
              <a:path w="346474" h="133689">
                <a:moveTo>
                  <a:pt x="9136" y="0"/>
                </a:moveTo>
                <a:lnTo>
                  <a:pt x="346475" y="99942"/>
                </a:lnTo>
                <a:lnTo>
                  <a:pt x="337337" y="133689"/>
                </a:lnTo>
                <a:lnTo>
                  <a:pt x="0" y="33748"/>
                </a:lnTo>
                <a:lnTo>
                  <a:pt x="9136" y="0"/>
                </a:lnTo>
                <a:close/>
              </a:path>
            </a:pathLst>
          </a:custGeom>
          <a:solidFill>
            <a:srgbClr val="86C2EB"/>
          </a:solidFill>
          <a:ln w="1958" cap="flat">
            <a:noFill/>
            <a:prstDash val="solid"/>
            <a:miter/>
          </a:ln>
        </p:spPr>
        <p:txBody>
          <a:bodyPr/>
          <a:lstStyle/>
          <a:p>
            <a:endParaRPr lang="nl-NL"/>
          </a:p>
        </p:txBody>
      </p:sp>
      <p:sp>
        <p:nvSpPr>
          <p:cNvPr id="264" name="Vrije vorm 263">
            <a:extLst>
              <a:ext uri="{FF2B5EF4-FFF2-40B4-BE49-F238E27FC236}">
                <a16:creationId xmlns:a16="http://schemas.microsoft.com/office/drawing/2014/main" id="{5DD31611-EBC1-4CF5-43DF-3EE397F0C89C}"/>
              </a:ext>
            </a:extLst>
          </p:cNvPr>
          <p:cNvSpPr/>
          <p:nvPr/>
        </p:nvSpPr>
        <p:spPr>
          <a:xfrm>
            <a:off x="7633609" y="5141239"/>
            <a:ext cx="346475" cy="133688"/>
          </a:xfrm>
          <a:custGeom>
            <a:avLst/>
            <a:gdLst>
              <a:gd name="csX0" fmla="*/ 9137 w 346475"/>
              <a:gd name="csY0" fmla="*/ 0 h 133688"/>
              <a:gd name="csX1" fmla="*/ 346475 w 346475"/>
              <a:gd name="csY1" fmla="*/ 99941 h 133688"/>
              <a:gd name="csX2" fmla="*/ 337337 w 346475"/>
              <a:gd name="csY2" fmla="*/ 133689 h 133688"/>
              <a:gd name="csX3" fmla="*/ 0 w 346475"/>
              <a:gd name="csY3" fmla="*/ 33748 h 133688"/>
              <a:gd name="csX4" fmla="*/ 9137 w 346475"/>
              <a:gd name="csY4" fmla="*/ 0 h 133688"/>
            </a:gdLst>
            <a:ahLst/>
            <a:cxnLst>
              <a:cxn ang="0">
                <a:pos x="csX0" y="csY0"/>
              </a:cxn>
              <a:cxn ang="0">
                <a:pos x="csX1" y="csY1"/>
              </a:cxn>
              <a:cxn ang="0">
                <a:pos x="csX2" y="csY2"/>
              </a:cxn>
              <a:cxn ang="0">
                <a:pos x="csX3" y="csY3"/>
              </a:cxn>
              <a:cxn ang="0">
                <a:pos x="csX4" y="csY4"/>
              </a:cxn>
            </a:cxnLst>
            <a:rect l="l" t="t" r="r" b="b"/>
            <a:pathLst>
              <a:path w="346475" h="133688">
                <a:moveTo>
                  <a:pt x="9137" y="0"/>
                </a:moveTo>
                <a:lnTo>
                  <a:pt x="346475" y="99941"/>
                </a:lnTo>
                <a:lnTo>
                  <a:pt x="337337" y="133689"/>
                </a:lnTo>
                <a:lnTo>
                  <a:pt x="0" y="33748"/>
                </a:lnTo>
                <a:lnTo>
                  <a:pt x="9137" y="0"/>
                </a:lnTo>
                <a:close/>
              </a:path>
            </a:pathLst>
          </a:custGeom>
          <a:solidFill>
            <a:srgbClr val="86C2EB"/>
          </a:solidFill>
          <a:ln w="1958" cap="flat">
            <a:noFill/>
            <a:prstDash val="solid"/>
            <a:miter/>
          </a:ln>
        </p:spPr>
        <p:txBody>
          <a:bodyPr/>
          <a:lstStyle/>
          <a:p>
            <a:endParaRPr lang="nl-NL"/>
          </a:p>
        </p:txBody>
      </p:sp>
      <p:sp>
        <p:nvSpPr>
          <p:cNvPr id="265" name="Vrije vorm 264">
            <a:extLst>
              <a:ext uri="{FF2B5EF4-FFF2-40B4-BE49-F238E27FC236}">
                <a16:creationId xmlns:a16="http://schemas.microsoft.com/office/drawing/2014/main" id="{CA7716A2-30A3-5DFB-FDCB-28CE17ECF98D}"/>
              </a:ext>
            </a:extLst>
          </p:cNvPr>
          <p:cNvSpPr/>
          <p:nvPr/>
        </p:nvSpPr>
        <p:spPr>
          <a:xfrm>
            <a:off x="7618159" y="5205780"/>
            <a:ext cx="346474" cy="133689"/>
          </a:xfrm>
          <a:custGeom>
            <a:avLst/>
            <a:gdLst>
              <a:gd name="csX0" fmla="*/ 9137 w 346474"/>
              <a:gd name="csY0" fmla="*/ 0 h 133689"/>
              <a:gd name="csX1" fmla="*/ 346475 w 346474"/>
              <a:gd name="csY1" fmla="*/ 99942 h 133689"/>
              <a:gd name="csX2" fmla="*/ 337337 w 346474"/>
              <a:gd name="csY2" fmla="*/ 133689 h 133689"/>
              <a:gd name="csX3" fmla="*/ 0 w 346474"/>
              <a:gd name="csY3" fmla="*/ 33748 h 133689"/>
              <a:gd name="csX4" fmla="*/ 9137 w 346474"/>
              <a:gd name="csY4" fmla="*/ 0 h 133689"/>
            </a:gdLst>
            <a:ahLst/>
            <a:cxnLst>
              <a:cxn ang="0">
                <a:pos x="csX0" y="csY0"/>
              </a:cxn>
              <a:cxn ang="0">
                <a:pos x="csX1" y="csY1"/>
              </a:cxn>
              <a:cxn ang="0">
                <a:pos x="csX2" y="csY2"/>
              </a:cxn>
              <a:cxn ang="0">
                <a:pos x="csX3" y="csY3"/>
              </a:cxn>
              <a:cxn ang="0">
                <a:pos x="csX4" y="csY4"/>
              </a:cxn>
            </a:cxnLst>
            <a:rect l="l" t="t" r="r" b="b"/>
            <a:pathLst>
              <a:path w="346474" h="133689">
                <a:moveTo>
                  <a:pt x="9137" y="0"/>
                </a:moveTo>
                <a:lnTo>
                  <a:pt x="346475" y="99942"/>
                </a:lnTo>
                <a:lnTo>
                  <a:pt x="337337" y="133689"/>
                </a:lnTo>
                <a:lnTo>
                  <a:pt x="0" y="33748"/>
                </a:lnTo>
                <a:lnTo>
                  <a:pt x="9137" y="0"/>
                </a:lnTo>
                <a:close/>
              </a:path>
            </a:pathLst>
          </a:custGeom>
          <a:solidFill>
            <a:srgbClr val="86C2EB"/>
          </a:solidFill>
          <a:ln w="1958" cap="flat">
            <a:noFill/>
            <a:prstDash val="solid"/>
            <a:miter/>
          </a:ln>
        </p:spPr>
        <p:txBody>
          <a:bodyPr/>
          <a:lstStyle/>
          <a:p>
            <a:endParaRPr lang="nl-NL"/>
          </a:p>
        </p:txBody>
      </p:sp>
      <p:sp>
        <p:nvSpPr>
          <p:cNvPr id="266" name="Vrije vorm 265">
            <a:extLst>
              <a:ext uri="{FF2B5EF4-FFF2-40B4-BE49-F238E27FC236}">
                <a16:creationId xmlns:a16="http://schemas.microsoft.com/office/drawing/2014/main" id="{36797674-5B68-7012-1784-C7BC4585FF5B}"/>
              </a:ext>
            </a:extLst>
          </p:cNvPr>
          <p:cNvSpPr/>
          <p:nvPr/>
        </p:nvSpPr>
        <p:spPr>
          <a:xfrm>
            <a:off x="7596364" y="5270680"/>
            <a:ext cx="346475" cy="133688"/>
          </a:xfrm>
          <a:custGeom>
            <a:avLst/>
            <a:gdLst>
              <a:gd name="csX0" fmla="*/ 9137 w 346475"/>
              <a:gd name="csY0" fmla="*/ 0 h 133688"/>
              <a:gd name="csX1" fmla="*/ 346475 w 346475"/>
              <a:gd name="csY1" fmla="*/ 99941 h 133688"/>
              <a:gd name="csX2" fmla="*/ 337337 w 346475"/>
              <a:gd name="csY2" fmla="*/ 133689 h 133688"/>
              <a:gd name="csX3" fmla="*/ 0 w 346475"/>
              <a:gd name="csY3" fmla="*/ 33748 h 133688"/>
              <a:gd name="csX4" fmla="*/ 9137 w 346475"/>
              <a:gd name="csY4" fmla="*/ 0 h 133688"/>
            </a:gdLst>
            <a:ahLst/>
            <a:cxnLst>
              <a:cxn ang="0">
                <a:pos x="csX0" y="csY0"/>
              </a:cxn>
              <a:cxn ang="0">
                <a:pos x="csX1" y="csY1"/>
              </a:cxn>
              <a:cxn ang="0">
                <a:pos x="csX2" y="csY2"/>
              </a:cxn>
              <a:cxn ang="0">
                <a:pos x="csX3" y="csY3"/>
              </a:cxn>
              <a:cxn ang="0">
                <a:pos x="csX4" y="csY4"/>
              </a:cxn>
            </a:cxnLst>
            <a:rect l="l" t="t" r="r" b="b"/>
            <a:pathLst>
              <a:path w="346475" h="133688">
                <a:moveTo>
                  <a:pt x="9137" y="0"/>
                </a:moveTo>
                <a:lnTo>
                  <a:pt x="346475" y="99941"/>
                </a:lnTo>
                <a:lnTo>
                  <a:pt x="337337" y="133689"/>
                </a:lnTo>
                <a:lnTo>
                  <a:pt x="0" y="33748"/>
                </a:lnTo>
                <a:lnTo>
                  <a:pt x="9137" y="0"/>
                </a:lnTo>
                <a:close/>
              </a:path>
            </a:pathLst>
          </a:custGeom>
          <a:solidFill>
            <a:srgbClr val="86C2EB"/>
          </a:solidFill>
          <a:ln w="1958" cap="flat">
            <a:noFill/>
            <a:prstDash val="solid"/>
            <a:miter/>
          </a:ln>
        </p:spPr>
        <p:txBody>
          <a:bodyPr/>
          <a:lstStyle/>
          <a:p>
            <a:endParaRPr lang="nl-NL"/>
          </a:p>
        </p:txBody>
      </p:sp>
      <p:sp>
        <p:nvSpPr>
          <p:cNvPr id="267" name="Vrije vorm 266">
            <a:extLst>
              <a:ext uri="{FF2B5EF4-FFF2-40B4-BE49-F238E27FC236}">
                <a16:creationId xmlns:a16="http://schemas.microsoft.com/office/drawing/2014/main" id="{0125F14C-684E-AF8F-2E4C-0DBB505171BC}"/>
              </a:ext>
            </a:extLst>
          </p:cNvPr>
          <p:cNvSpPr/>
          <p:nvPr/>
        </p:nvSpPr>
        <p:spPr>
          <a:xfrm>
            <a:off x="7814496" y="5475620"/>
            <a:ext cx="103305" cy="48348"/>
          </a:xfrm>
          <a:custGeom>
            <a:avLst/>
            <a:gdLst>
              <a:gd name="csX0" fmla="*/ 7712 w 103305"/>
              <a:gd name="csY0" fmla="*/ 0 h 48348"/>
              <a:gd name="csX1" fmla="*/ 103305 w 103305"/>
              <a:gd name="csY1" fmla="*/ 23212 h 48348"/>
              <a:gd name="csX2" fmla="*/ 95593 w 103305"/>
              <a:gd name="csY2" fmla="*/ 48348 h 48348"/>
              <a:gd name="csX3" fmla="*/ 0 w 103305"/>
              <a:gd name="csY3" fmla="*/ 25136 h 48348"/>
              <a:gd name="csX4" fmla="*/ 7712 w 103305"/>
              <a:gd name="csY4" fmla="*/ 0 h 48348"/>
            </a:gdLst>
            <a:ahLst/>
            <a:cxnLst>
              <a:cxn ang="0">
                <a:pos x="csX0" y="csY0"/>
              </a:cxn>
              <a:cxn ang="0">
                <a:pos x="csX1" y="csY1"/>
              </a:cxn>
              <a:cxn ang="0">
                <a:pos x="csX2" y="csY2"/>
              </a:cxn>
              <a:cxn ang="0">
                <a:pos x="csX3" y="csY3"/>
              </a:cxn>
              <a:cxn ang="0">
                <a:pos x="csX4" y="csY4"/>
              </a:cxn>
            </a:cxnLst>
            <a:rect l="l" t="t" r="r" b="b"/>
            <a:pathLst>
              <a:path w="103305" h="48348">
                <a:moveTo>
                  <a:pt x="7712" y="0"/>
                </a:moveTo>
                <a:lnTo>
                  <a:pt x="103305" y="23212"/>
                </a:lnTo>
                <a:lnTo>
                  <a:pt x="95593" y="48348"/>
                </a:lnTo>
                <a:lnTo>
                  <a:pt x="0" y="25136"/>
                </a:lnTo>
                <a:lnTo>
                  <a:pt x="7712" y="0"/>
                </a:lnTo>
                <a:close/>
              </a:path>
            </a:pathLst>
          </a:custGeom>
          <a:solidFill>
            <a:srgbClr val="86C2EB"/>
          </a:solidFill>
          <a:ln w="1958" cap="flat">
            <a:noFill/>
            <a:prstDash val="solid"/>
            <a:miter/>
          </a:ln>
        </p:spPr>
        <p:txBody>
          <a:bodyPr/>
          <a:lstStyle/>
          <a:p>
            <a:endParaRPr lang="nl-NL"/>
          </a:p>
        </p:txBody>
      </p:sp>
      <p:sp>
        <p:nvSpPr>
          <p:cNvPr id="268" name="Vrije vorm 267">
            <a:extLst>
              <a:ext uri="{FF2B5EF4-FFF2-40B4-BE49-F238E27FC236}">
                <a16:creationId xmlns:a16="http://schemas.microsoft.com/office/drawing/2014/main" id="{B0536247-7CBF-B43D-2257-09410AA892C1}"/>
              </a:ext>
            </a:extLst>
          </p:cNvPr>
          <p:cNvSpPr/>
          <p:nvPr/>
        </p:nvSpPr>
        <p:spPr>
          <a:xfrm rot="1024397">
            <a:off x="7846119" y="4969169"/>
            <a:ext cx="189841" cy="115430"/>
          </a:xfrm>
          <a:custGeom>
            <a:avLst/>
            <a:gdLst>
              <a:gd name="csX0" fmla="*/ 0 w 189841"/>
              <a:gd name="csY0" fmla="*/ 0 h 115430"/>
              <a:gd name="csX1" fmla="*/ 189842 w 189841"/>
              <a:gd name="csY1" fmla="*/ 0 h 115430"/>
              <a:gd name="csX2" fmla="*/ 189842 w 189841"/>
              <a:gd name="csY2" fmla="*/ 115430 h 115430"/>
              <a:gd name="csX3" fmla="*/ 0 w 189841"/>
              <a:gd name="csY3" fmla="*/ 115430 h 115430"/>
            </a:gdLst>
            <a:ahLst/>
            <a:cxnLst>
              <a:cxn ang="0">
                <a:pos x="csX0" y="csY0"/>
              </a:cxn>
              <a:cxn ang="0">
                <a:pos x="csX1" y="csY1"/>
              </a:cxn>
              <a:cxn ang="0">
                <a:pos x="csX2" y="csY2"/>
              </a:cxn>
              <a:cxn ang="0">
                <a:pos x="csX3" y="csY3"/>
              </a:cxn>
            </a:cxnLst>
            <a:rect l="l" t="t" r="r" b="b"/>
            <a:pathLst>
              <a:path w="189841" h="115430">
                <a:moveTo>
                  <a:pt x="0" y="0"/>
                </a:moveTo>
                <a:lnTo>
                  <a:pt x="189842" y="0"/>
                </a:lnTo>
                <a:lnTo>
                  <a:pt x="189842" y="115430"/>
                </a:lnTo>
                <a:lnTo>
                  <a:pt x="0" y="115430"/>
                </a:lnTo>
                <a:close/>
              </a:path>
            </a:pathLst>
          </a:custGeom>
          <a:solidFill>
            <a:srgbClr val="86C2EB"/>
          </a:solidFill>
          <a:ln w="1958" cap="flat">
            <a:noFill/>
            <a:prstDash val="solid"/>
            <a:miter/>
          </a:ln>
        </p:spPr>
        <p:txBody>
          <a:bodyPr/>
          <a:lstStyle/>
          <a:p>
            <a:endParaRPr lang="nl-NL"/>
          </a:p>
        </p:txBody>
      </p:sp>
      <p:grpSp>
        <p:nvGrpSpPr>
          <p:cNvPr id="269" name="Graphic 104">
            <a:extLst>
              <a:ext uri="{FF2B5EF4-FFF2-40B4-BE49-F238E27FC236}">
                <a16:creationId xmlns:a16="http://schemas.microsoft.com/office/drawing/2014/main" id="{32C51E59-EC12-5502-3F16-7E231C049AEC}"/>
              </a:ext>
            </a:extLst>
          </p:cNvPr>
          <p:cNvGrpSpPr/>
          <p:nvPr/>
        </p:nvGrpSpPr>
        <p:grpSpPr>
          <a:xfrm>
            <a:off x="4554256" y="3200190"/>
            <a:ext cx="664200" cy="769765"/>
            <a:chOff x="4554256" y="3200190"/>
            <a:chExt cx="664200" cy="769765"/>
          </a:xfrm>
        </p:grpSpPr>
        <p:sp>
          <p:nvSpPr>
            <p:cNvPr id="270" name="Vrije vorm 269">
              <a:extLst>
                <a:ext uri="{FF2B5EF4-FFF2-40B4-BE49-F238E27FC236}">
                  <a16:creationId xmlns:a16="http://schemas.microsoft.com/office/drawing/2014/main" id="{6D68B921-4123-655C-9CAA-090AF17632D9}"/>
                </a:ext>
              </a:extLst>
            </p:cNvPr>
            <p:cNvSpPr/>
            <p:nvPr/>
          </p:nvSpPr>
          <p:spPr>
            <a:xfrm>
              <a:off x="4554256" y="3200190"/>
              <a:ext cx="664200" cy="769765"/>
            </a:xfrm>
            <a:custGeom>
              <a:avLst/>
              <a:gdLst>
                <a:gd name="csX0" fmla="*/ 207324 w 664200"/>
                <a:gd name="csY0" fmla="*/ 769765 h 769765"/>
                <a:gd name="csX1" fmla="*/ 664201 w 664200"/>
                <a:gd name="csY1" fmla="*/ 651711 h 769765"/>
                <a:gd name="csX2" fmla="*/ 462876 w 664200"/>
                <a:gd name="csY2" fmla="*/ 0 h 769765"/>
                <a:gd name="csX3" fmla="*/ 0 w 664200"/>
                <a:gd name="csY3" fmla="*/ 124882 h 769765"/>
                <a:gd name="csX4" fmla="*/ 207324 w 664200"/>
                <a:gd name="csY4" fmla="*/ 769765 h 769765"/>
              </a:gdLst>
              <a:ahLst/>
              <a:cxnLst>
                <a:cxn ang="0">
                  <a:pos x="csX0" y="csY0"/>
                </a:cxn>
                <a:cxn ang="0">
                  <a:pos x="csX1" y="csY1"/>
                </a:cxn>
                <a:cxn ang="0">
                  <a:pos x="csX2" y="csY2"/>
                </a:cxn>
                <a:cxn ang="0">
                  <a:pos x="csX3" y="csY3"/>
                </a:cxn>
                <a:cxn ang="0">
                  <a:pos x="csX4" y="csY4"/>
                </a:cxn>
              </a:cxnLst>
              <a:rect l="l" t="t" r="r" b="b"/>
              <a:pathLst>
                <a:path w="664200" h="769765">
                  <a:moveTo>
                    <a:pt x="207324" y="769765"/>
                  </a:moveTo>
                  <a:cubicBezTo>
                    <a:pt x="336898" y="770091"/>
                    <a:pt x="664201" y="651711"/>
                    <a:pt x="664201" y="651711"/>
                  </a:cubicBezTo>
                  <a:cubicBezTo>
                    <a:pt x="664201" y="651711"/>
                    <a:pt x="499311" y="116720"/>
                    <a:pt x="462876" y="0"/>
                  </a:cubicBezTo>
                  <a:lnTo>
                    <a:pt x="0" y="124882"/>
                  </a:lnTo>
                  <a:lnTo>
                    <a:pt x="207324" y="769765"/>
                  </a:lnTo>
                  <a:close/>
                </a:path>
              </a:pathLst>
            </a:custGeom>
            <a:solidFill>
              <a:srgbClr val="FFFFFF"/>
            </a:solidFill>
            <a:ln w="9791" cap="flat">
              <a:solidFill>
                <a:srgbClr val="86C2EB"/>
              </a:solidFill>
              <a:prstDash val="solid"/>
              <a:miter/>
            </a:ln>
          </p:spPr>
          <p:txBody>
            <a:bodyPr/>
            <a:lstStyle/>
            <a:p>
              <a:endParaRPr lang="nl-NL"/>
            </a:p>
          </p:txBody>
        </p:sp>
        <p:sp>
          <p:nvSpPr>
            <p:cNvPr id="271" name="Vrije vorm 270">
              <a:extLst>
                <a:ext uri="{FF2B5EF4-FFF2-40B4-BE49-F238E27FC236}">
                  <a16:creationId xmlns:a16="http://schemas.microsoft.com/office/drawing/2014/main" id="{FBABADA0-B812-0FBD-848F-01778C71D4AD}"/>
                </a:ext>
              </a:extLst>
            </p:cNvPr>
            <p:cNvSpPr/>
            <p:nvPr/>
          </p:nvSpPr>
          <p:spPr>
            <a:xfrm>
              <a:off x="4675557" y="3398878"/>
              <a:ext cx="332504" cy="86784"/>
            </a:xfrm>
            <a:custGeom>
              <a:avLst/>
              <a:gdLst>
                <a:gd name="csX0" fmla="*/ 323716 w 332504"/>
                <a:gd name="csY0" fmla="*/ 824 h 86784"/>
                <a:gd name="csX1" fmla="*/ 233618 w 332504"/>
                <a:gd name="csY1" fmla="*/ 10519 h 86784"/>
                <a:gd name="csX2" fmla="*/ 163905 w 332504"/>
                <a:gd name="csY2" fmla="*/ 29384 h 86784"/>
                <a:gd name="csX3" fmla="*/ 122174 w 332504"/>
                <a:gd name="csY3" fmla="*/ 45465 h 86784"/>
                <a:gd name="csX4" fmla="*/ 68857 w 332504"/>
                <a:gd name="csY4" fmla="*/ 44728 h 86784"/>
                <a:gd name="csX5" fmla="*/ 40662 w 332504"/>
                <a:gd name="csY5" fmla="*/ 60202 h 86784"/>
                <a:gd name="csX6" fmla="*/ 47760 w 332504"/>
                <a:gd name="csY6" fmla="*/ 80926 h 86784"/>
                <a:gd name="csX7" fmla="*/ 49163 w 332504"/>
                <a:gd name="csY7" fmla="*/ 70187 h 86784"/>
                <a:gd name="csX8" fmla="*/ 5576 w 332504"/>
                <a:gd name="csY8" fmla="*/ 74067 h 86784"/>
                <a:gd name="csX9" fmla="*/ 5576 w 332504"/>
                <a:gd name="csY9" fmla="*/ 85818 h 86784"/>
                <a:gd name="csX10" fmla="*/ 52287 w 332504"/>
                <a:gd name="csY10" fmla="*/ 81519 h 86784"/>
                <a:gd name="csX11" fmla="*/ 53690 w 332504"/>
                <a:gd name="csY11" fmla="*/ 70779 h 86784"/>
                <a:gd name="csX12" fmla="*/ 58882 w 332504"/>
                <a:gd name="csY12" fmla="*/ 59624 h 86784"/>
                <a:gd name="csX13" fmla="*/ 79439 w 332504"/>
                <a:gd name="csY13" fmla="*/ 55888 h 86784"/>
                <a:gd name="csX14" fmla="*/ 125688 w 332504"/>
                <a:gd name="csY14" fmla="*/ 56888 h 86784"/>
                <a:gd name="csX15" fmla="*/ 187903 w 332504"/>
                <a:gd name="csY15" fmla="*/ 27048 h 86784"/>
                <a:gd name="csX16" fmla="*/ 225599 w 332504"/>
                <a:gd name="csY16" fmla="*/ 19172 h 86784"/>
                <a:gd name="csX17" fmla="*/ 255162 w 332504"/>
                <a:gd name="csY17" fmla="*/ 31826 h 86784"/>
                <a:gd name="csX18" fmla="*/ 329646 w 332504"/>
                <a:gd name="csY18" fmla="*/ 10971 h 86784"/>
                <a:gd name="csX19" fmla="*/ 323716 w 332504"/>
                <a:gd name="csY19" fmla="*/ 824 h 86784"/>
                <a:gd name="csX20" fmla="*/ 323716 w 332504"/>
                <a:gd name="csY20" fmla="*/ 824 h 8678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Lst>
              <a:rect l="l" t="t" r="r" b="b"/>
              <a:pathLst>
                <a:path w="332504" h="86784">
                  <a:moveTo>
                    <a:pt x="323716" y="824"/>
                  </a:moveTo>
                  <a:cubicBezTo>
                    <a:pt x="296186" y="16586"/>
                    <a:pt x="262514" y="30902"/>
                    <a:pt x="233618" y="10519"/>
                  </a:cubicBezTo>
                  <a:cubicBezTo>
                    <a:pt x="208655" y="-7091"/>
                    <a:pt x="184544" y="15717"/>
                    <a:pt x="163905" y="29384"/>
                  </a:cubicBezTo>
                  <a:cubicBezTo>
                    <a:pt x="151194" y="37801"/>
                    <a:pt x="137565" y="44286"/>
                    <a:pt x="122174" y="45465"/>
                  </a:cubicBezTo>
                  <a:cubicBezTo>
                    <a:pt x="104396" y="46826"/>
                    <a:pt x="86619" y="42608"/>
                    <a:pt x="68857" y="44728"/>
                  </a:cubicBezTo>
                  <a:cubicBezTo>
                    <a:pt x="58509" y="45963"/>
                    <a:pt x="46225" y="50721"/>
                    <a:pt x="40662" y="60202"/>
                  </a:cubicBezTo>
                  <a:cubicBezTo>
                    <a:pt x="35743" y="68585"/>
                    <a:pt x="39411" y="76810"/>
                    <a:pt x="47760" y="80926"/>
                  </a:cubicBezTo>
                  <a:lnTo>
                    <a:pt x="49163" y="70187"/>
                  </a:lnTo>
                  <a:cubicBezTo>
                    <a:pt x="34970" y="75011"/>
                    <a:pt x="20392" y="76039"/>
                    <a:pt x="5576" y="74067"/>
                  </a:cubicBezTo>
                  <a:cubicBezTo>
                    <a:pt x="-1895" y="73073"/>
                    <a:pt x="-1822" y="84834"/>
                    <a:pt x="5576" y="85818"/>
                  </a:cubicBezTo>
                  <a:cubicBezTo>
                    <a:pt x="21341" y="87917"/>
                    <a:pt x="37203" y="86645"/>
                    <a:pt x="52287" y="81519"/>
                  </a:cubicBezTo>
                  <a:cubicBezTo>
                    <a:pt x="56699" y="80019"/>
                    <a:pt x="58524" y="73163"/>
                    <a:pt x="53690" y="70779"/>
                  </a:cubicBezTo>
                  <a:cubicBezTo>
                    <a:pt x="46304" y="67138"/>
                    <a:pt x="54330" y="61923"/>
                    <a:pt x="58882" y="59624"/>
                  </a:cubicBezTo>
                  <a:cubicBezTo>
                    <a:pt x="65272" y="56396"/>
                    <a:pt x="72406" y="55948"/>
                    <a:pt x="79439" y="55888"/>
                  </a:cubicBezTo>
                  <a:cubicBezTo>
                    <a:pt x="94881" y="55757"/>
                    <a:pt x="110251" y="58578"/>
                    <a:pt x="125688" y="56888"/>
                  </a:cubicBezTo>
                  <a:cubicBezTo>
                    <a:pt x="150002" y="54226"/>
                    <a:pt x="168276" y="40252"/>
                    <a:pt x="187903" y="27048"/>
                  </a:cubicBezTo>
                  <a:cubicBezTo>
                    <a:pt x="199234" y="19425"/>
                    <a:pt x="212328" y="10739"/>
                    <a:pt x="225599" y="19172"/>
                  </a:cubicBezTo>
                  <a:cubicBezTo>
                    <a:pt x="235447" y="25429"/>
                    <a:pt x="243204" y="30354"/>
                    <a:pt x="255162" y="31826"/>
                  </a:cubicBezTo>
                  <a:cubicBezTo>
                    <a:pt x="282348" y="35172"/>
                    <a:pt x="306639" y="24143"/>
                    <a:pt x="329646" y="10971"/>
                  </a:cubicBezTo>
                  <a:cubicBezTo>
                    <a:pt x="336208" y="7214"/>
                    <a:pt x="330296" y="-2943"/>
                    <a:pt x="323716" y="824"/>
                  </a:cubicBezTo>
                  <a:lnTo>
                    <a:pt x="323716" y="824"/>
                  </a:lnTo>
                  <a:close/>
                </a:path>
              </a:pathLst>
            </a:custGeom>
            <a:solidFill>
              <a:srgbClr val="86C2EB"/>
            </a:solidFill>
            <a:ln w="1958" cap="flat">
              <a:noFill/>
              <a:prstDash val="solid"/>
              <a:miter/>
            </a:ln>
          </p:spPr>
          <p:txBody>
            <a:bodyPr/>
            <a:lstStyle/>
            <a:p>
              <a:endParaRPr lang="nl-NL"/>
            </a:p>
          </p:txBody>
        </p:sp>
        <p:sp>
          <p:nvSpPr>
            <p:cNvPr id="272" name="Vrije vorm 271">
              <a:extLst>
                <a:ext uri="{FF2B5EF4-FFF2-40B4-BE49-F238E27FC236}">
                  <a16:creationId xmlns:a16="http://schemas.microsoft.com/office/drawing/2014/main" id="{0E68179F-CE76-748F-FD0A-9E416482D26D}"/>
                </a:ext>
              </a:extLst>
            </p:cNvPr>
            <p:cNvSpPr/>
            <p:nvPr/>
          </p:nvSpPr>
          <p:spPr>
            <a:xfrm>
              <a:off x="4654169" y="3334021"/>
              <a:ext cx="190407" cy="86663"/>
            </a:xfrm>
            <a:custGeom>
              <a:avLst/>
              <a:gdLst>
                <a:gd name="csX0" fmla="*/ 180408 w 190407"/>
                <a:gd name="csY0" fmla="*/ 1766 h 86663"/>
                <a:gd name="csX1" fmla="*/ 151139 w 190407"/>
                <a:gd name="csY1" fmla="*/ 20734 h 86663"/>
                <a:gd name="csX2" fmla="*/ 128398 w 190407"/>
                <a:gd name="csY2" fmla="*/ 5252 h 86663"/>
                <a:gd name="csX3" fmla="*/ 89507 w 190407"/>
                <a:gd name="csY3" fmla="*/ 32574 h 86663"/>
                <a:gd name="csX4" fmla="*/ 63198 w 190407"/>
                <a:gd name="csY4" fmla="*/ 45611 h 86663"/>
                <a:gd name="csX5" fmla="*/ 36000 w 190407"/>
                <a:gd name="csY5" fmla="*/ 46176 h 86663"/>
                <a:gd name="csX6" fmla="*/ 26766 w 190407"/>
                <a:gd name="csY6" fmla="*/ 80031 h 86663"/>
                <a:gd name="csX7" fmla="*/ 27955 w 190407"/>
                <a:gd name="csY7" fmla="*/ 70803 h 86663"/>
                <a:gd name="csX8" fmla="*/ 7345 w 190407"/>
                <a:gd name="csY8" fmla="*/ 74301 h 86663"/>
                <a:gd name="csX9" fmla="*/ 4222 w 190407"/>
                <a:gd name="csY9" fmla="*/ 85632 h 86663"/>
                <a:gd name="csX10" fmla="*/ 33886 w 190407"/>
                <a:gd name="csY10" fmla="*/ 80950 h 86663"/>
                <a:gd name="csX11" fmla="*/ 35075 w 190407"/>
                <a:gd name="csY11" fmla="*/ 71722 h 86663"/>
                <a:gd name="csX12" fmla="*/ 36525 w 190407"/>
                <a:gd name="csY12" fmla="*/ 60332 h 86663"/>
                <a:gd name="csX13" fmla="*/ 50472 w 190407"/>
                <a:gd name="csY13" fmla="*/ 56033 h 86663"/>
                <a:gd name="csX14" fmla="*/ 75451 w 190407"/>
                <a:gd name="csY14" fmla="*/ 56382 h 86663"/>
                <a:gd name="csX15" fmla="*/ 109293 w 190407"/>
                <a:gd name="csY15" fmla="*/ 26772 h 86663"/>
                <a:gd name="csX16" fmla="*/ 117440 w 190407"/>
                <a:gd name="csY16" fmla="*/ 18027 h 86663"/>
                <a:gd name="csX17" fmla="*/ 128855 w 190407"/>
                <a:gd name="csY17" fmla="*/ 22320 h 86663"/>
                <a:gd name="csX18" fmla="*/ 145937 w 190407"/>
                <a:gd name="csY18" fmla="*/ 32102 h 86663"/>
                <a:gd name="csX19" fmla="*/ 188717 w 190407"/>
                <a:gd name="csY19" fmla="*/ 10075 h 86663"/>
                <a:gd name="csX20" fmla="*/ 180408 w 190407"/>
                <a:gd name="csY20" fmla="*/ 1766 h 86663"/>
                <a:gd name="csX21" fmla="*/ 180408 w 190407"/>
                <a:gd name="csY21" fmla="*/ 1766 h 8666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Lst>
              <a:rect l="l" t="t" r="r" b="b"/>
              <a:pathLst>
                <a:path w="190407" h="86663">
                  <a:moveTo>
                    <a:pt x="180408" y="1766"/>
                  </a:moveTo>
                  <a:cubicBezTo>
                    <a:pt x="172595" y="9783"/>
                    <a:pt x="163231" y="20432"/>
                    <a:pt x="151139" y="20734"/>
                  </a:cubicBezTo>
                  <a:cubicBezTo>
                    <a:pt x="138961" y="21038"/>
                    <a:pt x="137537" y="9715"/>
                    <a:pt x="128398" y="5252"/>
                  </a:cubicBezTo>
                  <a:cubicBezTo>
                    <a:pt x="111714" y="-2895"/>
                    <a:pt x="98346" y="22586"/>
                    <a:pt x="89507" y="32574"/>
                  </a:cubicBezTo>
                  <a:cubicBezTo>
                    <a:pt x="82159" y="40878"/>
                    <a:pt x="74727" y="46120"/>
                    <a:pt x="63198" y="45611"/>
                  </a:cubicBezTo>
                  <a:cubicBezTo>
                    <a:pt x="54152" y="45212"/>
                    <a:pt x="44718" y="42355"/>
                    <a:pt x="36000" y="46176"/>
                  </a:cubicBezTo>
                  <a:cubicBezTo>
                    <a:pt x="23666" y="51580"/>
                    <a:pt x="15785" y="69739"/>
                    <a:pt x="26766" y="80031"/>
                  </a:cubicBezTo>
                  <a:lnTo>
                    <a:pt x="27955" y="70803"/>
                  </a:lnTo>
                  <a:cubicBezTo>
                    <a:pt x="21299" y="74664"/>
                    <a:pt x="14840" y="75907"/>
                    <a:pt x="7345" y="74301"/>
                  </a:cubicBezTo>
                  <a:cubicBezTo>
                    <a:pt x="-29" y="72720"/>
                    <a:pt x="-3180" y="84045"/>
                    <a:pt x="4222" y="85632"/>
                  </a:cubicBezTo>
                  <a:cubicBezTo>
                    <a:pt x="14886" y="87918"/>
                    <a:pt x="24449" y="86424"/>
                    <a:pt x="33886" y="80950"/>
                  </a:cubicBezTo>
                  <a:cubicBezTo>
                    <a:pt x="37075" y="79100"/>
                    <a:pt x="37844" y="74317"/>
                    <a:pt x="35075" y="71722"/>
                  </a:cubicBezTo>
                  <a:cubicBezTo>
                    <a:pt x="31521" y="68391"/>
                    <a:pt x="33817" y="63514"/>
                    <a:pt x="36525" y="60332"/>
                  </a:cubicBezTo>
                  <a:cubicBezTo>
                    <a:pt x="40241" y="55966"/>
                    <a:pt x="44938" y="55754"/>
                    <a:pt x="50472" y="56033"/>
                  </a:cubicBezTo>
                  <a:cubicBezTo>
                    <a:pt x="58894" y="56457"/>
                    <a:pt x="67073" y="58540"/>
                    <a:pt x="75451" y="56382"/>
                  </a:cubicBezTo>
                  <a:cubicBezTo>
                    <a:pt x="90711" y="52451"/>
                    <a:pt x="99883" y="38213"/>
                    <a:pt x="109293" y="26772"/>
                  </a:cubicBezTo>
                  <a:cubicBezTo>
                    <a:pt x="111659" y="23895"/>
                    <a:pt x="114254" y="20040"/>
                    <a:pt x="117440" y="18027"/>
                  </a:cubicBezTo>
                  <a:cubicBezTo>
                    <a:pt x="123695" y="14076"/>
                    <a:pt x="125281" y="18028"/>
                    <a:pt x="128855" y="22320"/>
                  </a:cubicBezTo>
                  <a:cubicBezTo>
                    <a:pt x="133331" y="27695"/>
                    <a:pt x="138975" y="31089"/>
                    <a:pt x="145937" y="32102"/>
                  </a:cubicBezTo>
                  <a:cubicBezTo>
                    <a:pt x="163653" y="34679"/>
                    <a:pt x="177312" y="21777"/>
                    <a:pt x="188717" y="10075"/>
                  </a:cubicBezTo>
                  <a:cubicBezTo>
                    <a:pt x="193998" y="4656"/>
                    <a:pt x="185698" y="-3661"/>
                    <a:pt x="180408" y="1766"/>
                  </a:cubicBezTo>
                  <a:lnTo>
                    <a:pt x="180408" y="1766"/>
                  </a:lnTo>
                  <a:close/>
                </a:path>
              </a:pathLst>
            </a:custGeom>
            <a:solidFill>
              <a:srgbClr val="86C2EB"/>
            </a:solidFill>
            <a:ln w="1958" cap="flat">
              <a:noFill/>
              <a:prstDash val="solid"/>
              <a:miter/>
            </a:ln>
          </p:spPr>
          <p:txBody>
            <a:bodyPr/>
            <a:lstStyle/>
            <a:p>
              <a:endParaRPr lang="nl-NL"/>
            </a:p>
          </p:txBody>
        </p:sp>
        <p:sp>
          <p:nvSpPr>
            <p:cNvPr id="273" name="Vrije vorm 272">
              <a:extLst>
                <a:ext uri="{FF2B5EF4-FFF2-40B4-BE49-F238E27FC236}">
                  <a16:creationId xmlns:a16="http://schemas.microsoft.com/office/drawing/2014/main" id="{24C12657-9022-59E1-4506-1D901C8F6B6A}"/>
                </a:ext>
              </a:extLst>
            </p:cNvPr>
            <p:cNvSpPr/>
            <p:nvPr/>
          </p:nvSpPr>
          <p:spPr>
            <a:xfrm>
              <a:off x="4696465" y="3475953"/>
              <a:ext cx="349552" cy="75917"/>
            </a:xfrm>
            <a:custGeom>
              <a:avLst/>
              <a:gdLst>
                <a:gd name="csX0" fmla="*/ 345312 w 349552"/>
                <a:gd name="csY0" fmla="*/ 3604 h 75917"/>
                <a:gd name="csX1" fmla="*/ 284054 w 349552"/>
                <a:gd name="csY1" fmla="*/ 9164 h 75917"/>
                <a:gd name="csX2" fmla="*/ 279083 w 349552"/>
                <a:gd name="csY2" fmla="*/ 18290 h 75917"/>
                <a:gd name="csX3" fmla="*/ 275739 w 349552"/>
                <a:gd name="csY3" fmla="*/ 25043 h 75917"/>
                <a:gd name="csX4" fmla="*/ 265126 w 349552"/>
                <a:gd name="csY4" fmla="*/ 26250 h 75917"/>
                <a:gd name="csX5" fmla="*/ 226611 w 349552"/>
                <a:gd name="csY5" fmla="*/ 17184 h 75917"/>
                <a:gd name="csX6" fmla="*/ 175726 w 349552"/>
                <a:gd name="csY6" fmla="*/ 45809 h 75917"/>
                <a:gd name="csX7" fmla="*/ 91181 w 349552"/>
                <a:gd name="csY7" fmla="*/ 51401 h 75917"/>
                <a:gd name="csX8" fmla="*/ 1981 w 349552"/>
                <a:gd name="csY8" fmla="*/ 66168 h 75917"/>
                <a:gd name="csX9" fmla="*/ 10289 w 349552"/>
                <a:gd name="csY9" fmla="*/ 74478 h 75917"/>
                <a:gd name="csX10" fmla="*/ 96454 w 349552"/>
                <a:gd name="csY10" fmla="*/ 64508 h 75917"/>
                <a:gd name="csX11" fmla="*/ 170966 w 349552"/>
                <a:gd name="csY11" fmla="*/ 63902 h 75917"/>
                <a:gd name="csX12" fmla="*/ 216580 w 349552"/>
                <a:gd name="csY12" fmla="*/ 29439 h 75917"/>
                <a:gd name="csX13" fmla="*/ 284513 w 349552"/>
                <a:gd name="csY13" fmla="*/ 33561 h 75917"/>
                <a:gd name="csX14" fmla="*/ 290392 w 349552"/>
                <a:gd name="csY14" fmla="*/ 21964 h 75917"/>
                <a:gd name="csX15" fmla="*/ 302023 w 349552"/>
                <a:gd name="csY15" fmla="*/ 13641 h 75917"/>
                <a:gd name="csX16" fmla="*/ 342189 w 349552"/>
                <a:gd name="csY16" fmla="*/ 14936 h 75917"/>
                <a:gd name="csX17" fmla="*/ 345312 w 349552"/>
                <a:gd name="csY17" fmla="*/ 3604 h 75917"/>
                <a:gd name="csX18" fmla="*/ 345312 w 349552"/>
                <a:gd name="csY18" fmla="*/ 3604 h 7591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349552" h="75917">
                  <a:moveTo>
                    <a:pt x="345312" y="3604"/>
                  </a:moveTo>
                  <a:cubicBezTo>
                    <a:pt x="327839" y="305"/>
                    <a:pt x="298603" y="-4554"/>
                    <a:pt x="284054" y="9164"/>
                  </a:cubicBezTo>
                  <a:cubicBezTo>
                    <a:pt x="281338" y="11725"/>
                    <a:pt x="279940" y="14742"/>
                    <a:pt x="279083" y="18290"/>
                  </a:cubicBezTo>
                  <a:cubicBezTo>
                    <a:pt x="278306" y="21509"/>
                    <a:pt x="278854" y="23127"/>
                    <a:pt x="275739" y="25043"/>
                  </a:cubicBezTo>
                  <a:cubicBezTo>
                    <a:pt x="273106" y="26662"/>
                    <a:pt x="268064" y="26384"/>
                    <a:pt x="265126" y="26250"/>
                  </a:cubicBezTo>
                  <a:cubicBezTo>
                    <a:pt x="251810" y="25646"/>
                    <a:pt x="239958" y="18139"/>
                    <a:pt x="226611" y="17184"/>
                  </a:cubicBezTo>
                  <a:cubicBezTo>
                    <a:pt x="203489" y="15528"/>
                    <a:pt x="191118" y="31740"/>
                    <a:pt x="175726" y="45809"/>
                  </a:cubicBezTo>
                  <a:cubicBezTo>
                    <a:pt x="151504" y="67950"/>
                    <a:pt x="119732" y="57164"/>
                    <a:pt x="91181" y="51401"/>
                  </a:cubicBezTo>
                  <a:cubicBezTo>
                    <a:pt x="60791" y="45267"/>
                    <a:pt x="27085" y="45424"/>
                    <a:pt x="1981" y="66168"/>
                  </a:cubicBezTo>
                  <a:cubicBezTo>
                    <a:pt x="-3853" y="70989"/>
                    <a:pt x="4499" y="79262"/>
                    <a:pt x="10289" y="74478"/>
                  </a:cubicBezTo>
                  <a:cubicBezTo>
                    <a:pt x="34527" y="54450"/>
                    <a:pt x="68062" y="58356"/>
                    <a:pt x="96454" y="64508"/>
                  </a:cubicBezTo>
                  <a:cubicBezTo>
                    <a:pt x="120616" y="69743"/>
                    <a:pt x="147913" y="76774"/>
                    <a:pt x="170966" y="63902"/>
                  </a:cubicBezTo>
                  <a:cubicBezTo>
                    <a:pt x="187395" y="54729"/>
                    <a:pt x="197418" y="33342"/>
                    <a:pt x="216580" y="29439"/>
                  </a:cubicBezTo>
                  <a:cubicBezTo>
                    <a:pt x="238245" y="25027"/>
                    <a:pt x="264008" y="48735"/>
                    <a:pt x="284513" y="33561"/>
                  </a:cubicBezTo>
                  <a:cubicBezTo>
                    <a:pt x="288866" y="30340"/>
                    <a:pt x="289061" y="26804"/>
                    <a:pt x="290392" y="21964"/>
                  </a:cubicBezTo>
                  <a:cubicBezTo>
                    <a:pt x="291960" y="16267"/>
                    <a:pt x="296352" y="14834"/>
                    <a:pt x="302023" y="13641"/>
                  </a:cubicBezTo>
                  <a:cubicBezTo>
                    <a:pt x="315011" y="10908"/>
                    <a:pt x="329292" y="12500"/>
                    <a:pt x="342189" y="14936"/>
                  </a:cubicBezTo>
                  <a:cubicBezTo>
                    <a:pt x="349579" y="16331"/>
                    <a:pt x="352745" y="5008"/>
                    <a:pt x="345312" y="3604"/>
                  </a:cubicBezTo>
                  <a:lnTo>
                    <a:pt x="345312" y="3604"/>
                  </a:lnTo>
                  <a:close/>
                </a:path>
              </a:pathLst>
            </a:custGeom>
            <a:solidFill>
              <a:srgbClr val="86C2EB"/>
            </a:solidFill>
            <a:ln w="1958" cap="flat">
              <a:noFill/>
              <a:prstDash val="solid"/>
              <a:miter/>
            </a:ln>
          </p:spPr>
          <p:txBody>
            <a:bodyPr/>
            <a:lstStyle/>
            <a:p>
              <a:endParaRPr lang="nl-NL"/>
            </a:p>
          </p:txBody>
        </p:sp>
        <p:sp>
          <p:nvSpPr>
            <p:cNvPr id="275" name="Vrije vorm 274">
              <a:extLst>
                <a:ext uri="{FF2B5EF4-FFF2-40B4-BE49-F238E27FC236}">
                  <a16:creationId xmlns:a16="http://schemas.microsoft.com/office/drawing/2014/main" id="{D59798FF-FBA8-7233-F4E1-5E02EB8ACAE7}"/>
                </a:ext>
              </a:extLst>
            </p:cNvPr>
            <p:cNvSpPr/>
            <p:nvPr/>
          </p:nvSpPr>
          <p:spPr>
            <a:xfrm>
              <a:off x="4723231" y="3561495"/>
              <a:ext cx="349552" cy="75916"/>
            </a:xfrm>
            <a:custGeom>
              <a:avLst/>
              <a:gdLst>
                <a:gd name="csX0" fmla="*/ 4240 w 349552"/>
                <a:gd name="csY0" fmla="*/ 72313 h 75916"/>
                <a:gd name="csX1" fmla="*/ 65498 w 349552"/>
                <a:gd name="csY1" fmla="*/ 66753 h 75916"/>
                <a:gd name="csX2" fmla="*/ 70469 w 349552"/>
                <a:gd name="csY2" fmla="*/ 57627 h 75916"/>
                <a:gd name="csX3" fmla="*/ 73813 w 349552"/>
                <a:gd name="csY3" fmla="*/ 50874 h 75916"/>
                <a:gd name="csX4" fmla="*/ 84426 w 349552"/>
                <a:gd name="csY4" fmla="*/ 49667 h 75916"/>
                <a:gd name="csX5" fmla="*/ 122941 w 349552"/>
                <a:gd name="csY5" fmla="*/ 58733 h 75916"/>
                <a:gd name="csX6" fmla="*/ 173826 w 349552"/>
                <a:gd name="csY6" fmla="*/ 30108 h 75916"/>
                <a:gd name="csX7" fmla="*/ 258371 w 349552"/>
                <a:gd name="csY7" fmla="*/ 24516 h 75916"/>
                <a:gd name="csX8" fmla="*/ 347572 w 349552"/>
                <a:gd name="csY8" fmla="*/ 9749 h 75916"/>
                <a:gd name="csX9" fmla="*/ 339263 w 349552"/>
                <a:gd name="csY9" fmla="*/ 1439 h 75916"/>
                <a:gd name="csX10" fmla="*/ 253098 w 349552"/>
                <a:gd name="csY10" fmla="*/ 11409 h 75916"/>
                <a:gd name="csX11" fmla="*/ 178586 w 349552"/>
                <a:gd name="csY11" fmla="*/ 12015 h 75916"/>
                <a:gd name="csX12" fmla="*/ 132972 w 349552"/>
                <a:gd name="csY12" fmla="*/ 46478 h 75916"/>
                <a:gd name="csX13" fmla="*/ 65039 w 349552"/>
                <a:gd name="csY13" fmla="*/ 42356 h 75916"/>
                <a:gd name="csX14" fmla="*/ 59160 w 349552"/>
                <a:gd name="csY14" fmla="*/ 53953 h 75916"/>
                <a:gd name="csX15" fmla="*/ 47530 w 349552"/>
                <a:gd name="csY15" fmla="*/ 62276 h 75916"/>
                <a:gd name="csX16" fmla="*/ 7364 w 349552"/>
                <a:gd name="csY16" fmla="*/ 60981 h 75916"/>
                <a:gd name="csX17" fmla="*/ 4240 w 349552"/>
                <a:gd name="csY17" fmla="*/ 72313 h 75916"/>
                <a:gd name="csX18" fmla="*/ 4240 w 349552"/>
                <a:gd name="csY18" fmla="*/ 72313 h 7591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349552" h="75916">
                  <a:moveTo>
                    <a:pt x="4240" y="72313"/>
                  </a:moveTo>
                  <a:cubicBezTo>
                    <a:pt x="21713" y="75612"/>
                    <a:pt x="50949" y="80471"/>
                    <a:pt x="65498" y="66753"/>
                  </a:cubicBezTo>
                  <a:cubicBezTo>
                    <a:pt x="68214" y="64192"/>
                    <a:pt x="69613" y="61175"/>
                    <a:pt x="70469" y="57627"/>
                  </a:cubicBezTo>
                  <a:cubicBezTo>
                    <a:pt x="71246" y="54408"/>
                    <a:pt x="70698" y="52790"/>
                    <a:pt x="73813" y="50874"/>
                  </a:cubicBezTo>
                  <a:cubicBezTo>
                    <a:pt x="76447" y="49255"/>
                    <a:pt x="81489" y="49533"/>
                    <a:pt x="84426" y="49667"/>
                  </a:cubicBezTo>
                  <a:cubicBezTo>
                    <a:pt x="97742" y="50271"/>
                    <a:pt x="109595" y="57778"/>
                    <a:pt x="122941" y="58733"/>
                  </a:cubicBezTo>
                  <a:cubicBezTo>
                    <a:pt x="146063" y="60389"/>
                    <a:pt x="158435" y="44177"/>
                    <a:pt x="173826" y="30108"/>
                  </a:cubicBezTo>
                  <a:cubicBezTo>
                    <a:pt x="198049" y="7967"/>
                    <a:pt x="229820" y="18753"/>
                    <a:pt x="258371" y="24516"/>
                  </a:cubicBezTo>
                  <a:cubicBezTo>
                    <a:pt x="288761" y="30650"/>
                    <a:pt x="322467" y="30493"/>
                    <a:pt x="347572" y="9749"/>
                  </a:cubicBezTo>
                  <a:cubicBezTo>
                    <a:pt x="353406" y="4928"/>
                    <a:pt x="345053" y="-3344"/>
                    <a:pt x="339263" y="1439"/>
                  </a:cubicBezTo>
                  <a:cubicBezTo>
                    <a:pt x="315025" y="21467"/>
                    <a:pt x="281490" y="17561"/>
                    <a:pt x="253098" y="11409"/>
                  </a:cubicBezTo>
                  <a:cubicBezTo>
                    <a:pt x="228937" y="6174"/>
                    <a:pt x="201640" y="-857"/>
                    <a:pt x="178586" y="12015"/>
                  </a:cubicBezTo>
                  <a:cubicBezTo>
                    <a:pt x="162157" y="21188"/>
                    <a:pt x="152134" y="42575"/>
                    <a:pt x="132972" y="46478"/>
                  </a:cubicBezTo>
                  <a:cubicBezTo>
                    <a:pt x="111307" y="50890"/>
                    <a:pt x="85544" y="27182"/>
                    <a:pt x="65039" y="42356"/>
                  </a:cubicBezTo>
                  <a:cubicBezTo>
                    <a:pt x="60686" y="45578"/>
                    <a:pt x="60492" y="49113"/>
                    <a:pt x="59160" y="53953"/>
                  </a:cubicBezTo>
                  <a:cubicBezTo>
                    <a:pt x="57592" y="59650"/>
                    <a:pt x="53200" y="61083"/>
                    <a:pt x="47530" y="62276"/>
                  </a:cubicBezTo>
                  <a:cubicBezTo>
                    <a:pt x="34541" y="65009"/>
                    <a:pt x="20260" y="63417"/>
                    <a:pt x="7364" y="60981"/>
                  </a:cubicBezTo>
                  <a:cubicBezTo>
                    <a:pt x="-26" y="59586"/>
                    <a:pt x="-3193" y="70909"/>
                    <a:pt x="4240" y="72313"/>
                  </a:cubicBezTo>
                  <a:lnTo>
                    <a:pt x="4240" y="72313"/>
                  </a:lnTo>
                  <a:close/>
                </a:path>
              </a:pathLst>
            </a:custGeom>
            <a:solidFill>
              <a:srgbClr val="86C2EB"/>
            </a:solidFill>
            <a:ln w="1958" cap="flat">
              <a:noFill/>
              <a:prstDash val="solid"/>
              <a:miter/>
            </a:ln>
          </p:spPr>
          <p:txBody>
            <a:bodyPr/>
            <a:lstStyle/>
            <a:p>
              <a:endParaRPr lang="nl-NL"/>
            </a:p>
          </p:txBody>
        </p:sp>
        <p:sp>
          <p:nvSpPr>
            <p:cNvPr id="276" name="Vrije vorm 275">
              <a:extLst>
                <a:ext uri="{FF2B5EF4-FFF2-40B4-BE49-F238E27FC236}">
                  <a16:creationId xmlns:a16="http://schemas.microsoft.com/office/drawing/2014/main" id="{1253014F-9A3E-4E70-0D69-A19942774476}"/>
                </a:ext>
              </a:extLst>
            </p:cNvPr>
            <p:cNvSpPr/>
            <p:nvPr/>
          </p:nvSpPr>
          <p:spPr>
            <a:xfrm>
              <a:off x="4823152" y="3766970"/>
              <a:ext cx="206597" cy="76477"/>
            </a:xfrm>
            <a:custGeom>
              <a:avLst/>
              <a:gdLst>
                <a:gd name="csX0" fmla="*/ 202479 w 206597"/>
                <a:gd name="csY0" fmla="*/ 4005 h 76477"/>
                <a:gd name="csX1" fmla="*/ 89013 w 206597"/>
                <a:gd name="csY1" fmla="*/ 45680 h 76477"/>
                <a:gd name="csX2" fmla="*/ 68176 w 206597"/>
                <a:gd name="csY2" fmla="*/ 60423 h 76477"/>
                <a:gd name="csX3" fmla="*/ 57512 w 206597"/>
                <a:gd name="csY3" fmla="*/ 39652 h 76477"/>
                <a:gd name="csX4" fmla="*/ 40990 w 206597"/>
                <a:gd name="csY4" fmla="*/ 29910 h 76477"/>
                <a:gd name="csX5" fmla="*/ 28310 w 206597"/>
                <a:gd name="csY5" fmla="*/ 37961 h 76477"/>
                <a:gd name="csX6" fmla="*/ 8599 w 206597"/>
                <a:gd name="csY6" fmla="*/ 34654 h 76477"/>
                <a:gd name="csX7" fmla="*/ 2669 w 206597"/>
                <a:gd name="csY7" fmla="*/ 44801 h 76477"/>
                <a:gd name="csX8" fmla="*/ 46705 w 206597"/>
                <a:gd name="csY8" fmla="*/ 39731 h 76477"/>
                <a:gd name="csX9" fmla="*/ 40990 w 206597"/>
                <a:gd name="csY9" fmla="*/ 41242 h 76477"/>
                <a:gd name="csX10" fmla="*/ 62581 w 206597"/>
                <a:gd name="csY10" fmla="*/ 71877 h 76477"/>
                <a:gd name="csX11" fmla="*/ 95740 w 206597"/>
                <a:gd name="csY11" fmla="*/ 57375 h 76477"/>
                <a:gd name="csX12" fmla="*/ 199355 w 206597"/>
                <a:gd name="csY12" fmla="*/ 15337 h 76477"/>
                <a:gd name="csX13" fmla="*/ 202479 w 206597"/>
                <a:gd name="csY13" fmla="*/ 4005 h 76477"/>
                <a:gd name="csX14" fmla="*/ 202479 w 206597"/>
                <a:gd name="csY14" fmla="*/ 4005 h 764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206597" h="76477">
                  <a:moveTo>
                    <a:pt x="202479" y="4005"/>
                  </a:moveTo>
                  <a:cubicBezTo>
                    <a:pt x="160713" y="-8469"/>
                    <a:pt x="112743" y="8955"/>
                    <a:pt x="89013" y="45680"/>
                  </a:cubicBezTo>
                  <a:cubicBezTo>
                    <a:pt x="84728" y="52312"/>
                    <a:pt x="76882" y="72471"/>
                    <a:pt x="68176" y="60423"/>
                  </a:cubicBezTo>
                  <a:cubicBezTo>
                    <a:pt x="63622" y="54122"/>
                    <a:pt x="61919" y="46093"/>
                    <a:pt x="57512" y="39652"/>
                  </a:cubicBezTo>
                  <a:cubicBezTo>
                    <a:pt x="54281" y="34929"/>
                    <a:pt x="47476" y="28142"/>
                    <a:pt x="40990" y="29910"/>
                  </a:cubicBezTo>
                  <a:cubicBezTo>
                    <a:pt x="36274" y="31196"/>
                    <a:pt x="33395" y="36428"/>
                    <a:pt x="28310" y="37961"/>
                  </a:cubicBezTo>
                  <a:cubicBezTo>
                    <a:pt x="21359" y="40057"/>
                    <a:pt x="14549" y="38642"/>
                    <a:pt x="8599" y="34654"/>
                  </a:cubicBezTo>
                  <a:cubicBezTo>
                    <a:pt x="2300" y="30432"/>
                    <a:pt x="-3588" y="40607"/>
                    <a:pt x="2669" y="44801"/>
                  </a:cubicBezTo>
                  <a:cubicBezTo>
                    <a:pt x="16596" y="54136"/>
                    <a:pt x="35233" y="51889"/>
                    <a:pt x="46705" y="39731"/>
                  </a:cubicBezTo>
                  <a:lnTo>
                    <a:pt x="40990" y="41242"/>
                  </a:lnTo>
                  <a:cubicBezTo>
                    <a:pt x="52797" y="43905"/>
                    <a:pt x="54111" y="64310"/>
                    <a:pt x="62581" y="71877"/>
                  </a:cubicBezTo>
                  <a:cubicBezTo>
                    <a:pt x="76409" y="84230"/>
                    <a:pt x="89187" y="69069"/>
                    <a:pt x="95740" y="57375"/>
                  </a:cubicBezTo>
                  <a:cubicBezTo>
                    <a:pt x="115830" y="21525"/>
                    <a:pt x="159962" y="3572"/>
                    <a:pt x="199355" y="15337"/>
                  </a:cubicBezTo>
                  <a:cubicBezTo>
                    <a:pt x="206616" y="17505"/>
                    <a:pt x="209718" y="6167"/>
                    <a:pt x="202479" y="4005"/>
                  </a:cubicBezTo>
                  <a:lnTo>
                    <a:pt x="202479" y="4005"/>
                  </a:lnTo>
                  <a:close/>
                </a:path>
              </a:pathLst>
            </a:custGeom>
            <a:solidFill>
              <a:srgbClr val="86C2EB"/>
            </a:solidFill>
            <a:ln w="1958" cap="flat">
              <a:noFill/>
              <a:prstDash val="solid"/>
              <a:miter/>
            </a:ln>
          </p:spPr>
          <p:txBody>
            <a:bodyPr/>
            <a:lstStyle/>
            <a:p>
              <a:endParaRPr lang="nl-NL"/>
            </a:p>
          </p:txBody>
        </p:sp>
      </p:grpSp>
      <p:grpSp>
        <p:nvGrpSpPr>
          <p:cNvPr id="278" name="Graphic 104">
            <a:extLst>
              <a:ext uri="{FF2B5EF4-FFF2-40B4-BE49-F238E27FC236}">
                <a16:creationId xmlns:a16="http://schemas.microsoft.com/office/drawing/2014/main" id="{BB96FD4B-F2F7-EE32-AC5C-CFDDBF2D6414}"/>
              </a:ext>
            </a:extLst>
          </p:cNvPr>
          <p:cNvGrpSpPr/>
          <p:nvPr/>
        </p:nvGrpSpPr>
        <p:grpSpPr>
          <a:xfrm>
            <a:off x="7323900" y="3782385"/>
            <a:ext cx="428084" cy="428203"/>
            <a:chOff x="7323900" y="3782385"/>
            <a:chExt cx="428084" cy="428203"/>
          </a:xfrm>
          <a:solidFill>
            <a:srgbClr val="86C2EB"/>
          </a:solidFill>
        </p:grpSpPr>
        <p:sp>
          <p:nvSpPr>
            <p:cNvPr id="279" name="Vrije vorm 278">
              <a:extLst>
                <a:ext uri="{FF2B5EF4-FFF2-40B4-BE49-F238E27FC236}">
                  <a16:creationId xmlns:a16="http://schemas.microsoft.com/office/drawing/2014/main" id="{5A6D47FC-3586-3176-EEC2-B2CA65A295AA}"/>
                </a:ext>
              </a:extLst>
            </p:cNvPr>
            <p:cNvSpPr/>
            <p:nvPr/>
          </p:nvSpPr>
          <p:spPr>
            <a:xfrm>
              <a:off x="7323900" y="3908765"/>
              <a:ext cx="301687" cy="301823"/>
            </a:xfrm>
            <a:custGeom>
              <a:avLst/>
              <a:gdLst>
                <a:gd name="csX0" fmla="*/ 253843 w 301687"/>
                <a:gd name="csY0" fmla="*/ 188764 h 301823"/>
                <a:gd name="csX1" fmla="*/ 218494 w 301687"/>
                <a:gd name="csY1" fmla="*/ 188764 h 301823"/>
                <a:gd name="csX2" fmla="*/ 193793 w 301687"/>
                <a:gd name="csY2" fmla="*/ 213557 h 301823"/>
                <a:gd name="csX3" fmla="*/ 186992 w 301687"/>
                <a:gd name="csY3" fmla="*/ 214810 h 301823"/>
                <a:gd name="csX4" fmla="*/ 170794 w 301687"/>
                <a:gd name="csY4" fmla="*/ 206307 h 301823"/>
                <a:gd name="csX5" fmla="*/ 108955 w 301687"/>
                <a:gd name="csY5" fmla="*/ 150009 h 301823"/>
                <a:gd name="csX6" fmla="*/ 86850 w 301687"/>
                <a:gd name="csY6" fmla="*/ 114565 h 301823"/>
                <a:gd name="csX7" fmla="*/ 88103 w 301687"/>
                <a:gd name="csY7" fmla="*/ 108032 h 301823"/>
                <a:gd name="csX8" fmla="*/ 112534 w 301687"/>
                <a:gd name="csY8" fmla="*/ 83687 h 301823"/>
                <a:gd name="csX9" fmla="*/ 112445 w 301687"/>
                <a:gd name="csY9" fmla="*/ 47437 h 301823"/>
                <a:gd name="csX10" fmla="*/ 93025 w 301687"/>
                <a:gd name="csY10" fmla="*/ 28015 h 301823"/>
                <a:gd name="csX11" fmla="*/ 72979 w 301687"/>
                <a:gd name="csY11" fmla="*/ 8055 h 301823"/>
                <a:gd name="csX12" fmla="*/ 37629 w 301687"/>
                <a:gd name="csY12" fmla="*/ 8055 h 301823"/>
                <a:gd name="csX13" fmla="*/ 12840 w 301687"/>
                <a:gd name="csY13" fmla="*/ 32669 h 301823"/>
                <a:gd name="csX14" fmla="*/ 222 w 301687"/>
                <a:gd name="csY14" fmla="*/ 59878 h 301823"/>
                <a:gd name="csX15" fmla="*/ 9081 w 301687"/>
                <a:gd name="csY15" fmla="*/ 109464 h 301823"/>
                <a:gd name="csX16" fmla="*/ 62508 w 301687"/>
                <a:gd name="csY16" fmla="*/ 198431 h 301823"/>
                <a:gd name="csX17" fmla="*/ 171957 w 301687"/>
                <a:gd name="csY17" fmla="*/ 284087 h 301823"/>
                <a:gd name="csX18" fmla="*/ 232633 w 301687"/>
                <a:gd name="csY18" fmla="*/ 301719 h 301823"/>
                <a:gd name="csX19" fmla="*/ 270757 w 301687"/>
                <a:gd name="csY19" fmla="*/ 287219 h 301823"/>
                <a:gd name="csX20" fmla="*/ 293309 w 301687"/>
                <a:gd name="csY20" fmla="*/ 264485 h 301823"/>
                <a:gd name="csX21" fmla="*/ 293488 w 301687"/>
                <a:gd name="csY21" fmla="*/ 228505 h 301823"/>
                <a:gd name="csX22" fmla="*/ 253843 w 301687"/>
                <a:gd name="csY22" fmla="*/ 188764 h 30182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301687" h="301823">
                  <a:moveTo>
                    <a:pt x="253843" y="188764"/>
                  </a:moveTo>
                  <a:cubicBezTo>
                    <a:pt x="242925" y="178024"/>
                    <a:pt x="229322" y="178024"/>
                    <a:pt x="218494" y="188764"/>
                  </a:cubicBezTo>
                  <a:cubicBezTo>
                    <a:pt x="210260" y="196999"/>
                    <a:pt x="201937" y="205144"/>
                    <a:pt x="193793" y="213557"/>
                  </a:cubicBezTo>
                  <a:cubicBezTo>
                    <a:pt x="191556" y="215795"/>
                    <a:pt x="189677" y="216332"/>
                    <a:pt x="186992" y="214810"/>
                  </a:cubicBezTo>
                  <a:cubicBezTo>
                    <a:pt x="181622" y="211946"/>
                    <a:pt x="175985" y="209530"/>
                    <a:pt x="170794" y="206307"/>
                  </a:cubicBezTo>
                  <a:cubicBezTo>
                    <a:pt x="146810" y="191271"/>
                    <a:pt x="126764" y="171848"/>
                    <a:pt x="108955" y="150009"/>
                  </a:cubicBezTo>
                  <a:cubicBezTo>
                    <a:pt x="100095" y="139179"/>
                    <a:pt x="92220" y="127544"/>
                    <a:pt x="86850" y="114565"/>
                  </a:cubicBezTo>
                  <a:cubicBezTo>
                    <a:pt x="85776" y="111880"/>
                    <a:pt x="85955" y="110180"/>
                    <a:pt x="88103" y="108032"/>
                  </a:cubicBezTo>
                  <a:cubicBezTo>
                    <a:pt x="96337" y="100066"/>
                    <a:pt x="104480" y="91831"/>
                    <a:pt x="112534" y="83687"/>
                  </a:cubicBezTo>
                  <a:cubicBezTo>
                    <a:pt x="123811" y="72320"/>
                    <a:pt x="123811" y="58983"/>
                    <a:pt x="112445" y="47437"/>
                  </a:cubicBezTo>
                  <a:cubicBezTo>
                    <a:pt x="106002" y="40904"/>
                    <a:pt x="99469" y="34459"/>
                    <a:pt x="93025" y="28015"/>
                  </a:cubicBezTo>
                  <a:cubicBezTo>
                    <a:pt x="86313" y="21302"/>
                    <a:pt x="79780" y="14589"/>
                    <a:pt x="72979" y="8055"/>
                  </a:cubicBezTo>
                  <a:cubicBezTo>
                    <a:pt x="62061" y="-2685"/>
                    <a:pt x="48458" y="-2685"/>
                    <a:pt x="37629" y="8055"/>
                  </a:cubicBezTo>
                  <a:cubicBezTo>
                    <a:pt x="29307" y="16200"/>
                    <a:pt x="21252" y="24703"/>
                    <a:pt x="12840" y="32669"/>
                  </a:cubicBezTo>
                  <a:cubicBezTo>
                    <a:pt x="4965" y="40188"/>
                    <a:pt x="1027" y="49227"/>
                    <a:pt x="222" y="59878"/>
                  </a:cubicBezTo>
                  <a:cubicBezTo>
                    <a:pt x="-1031" y="77153"/>
                    <a:pt x="3175" y="93443"/>
                    <a:pt x="9081" y="109464"/>
                  </a:cubicBezTo>
                  <a:cubicBezTo>
                    <a:pt x="21342" y="142401"/>
                    <a:pt x="39956" y="171580"/>
                    <a:pt x="62508" y="198431"/>
                  </a:cubicBezTo>
                  <a:cubicBezTo>
                    <a:pt x="92936" y="234680"/>
                    <a:pt x="129359" y="263411"/>
                    <a:pt x="171957" y="284087"/>
                  </a:cubicBezTo>
                  <a:cubicBezTo>
                    <a:pt x="191109" y="293395"/>
                    <a:pt x="211065" y="300555"/>
                    <a:pt x="232633" y="301719"/>
                  </a:cubicBezTo>
                  <a:cubicBezTo>
                    <a:pt x="247489" y="302525"/>
                    <a:pt x="260465" y="298765"/>
                    <a:pt x="270757" y="287219"/>
                  </a:cubicBezTo>
                  <a:cubicBezTo>
                    <a:pt x="277827" y="279253"/>
                    <a:pt x="285792" y="272093"/>
                    <a:pt x="293309" y="264485"/>
                  </a:cubicBezTo>
                  <a:cubicBezTo>
                    <a:pt x="304406" y="253297"/>
                    <a:pt x="304495" y="239603"/>
                    <a:pt x="293488" y="228505"/>
                  </a:cubicBezTo>
                  <a:cubicBezTo>
                    <a:pt x="280332" y="215168"/>
                    <a:pt x="267088" y="201922"/>
                    <a:pt x="253843" y="188764"/>
                  </a:cubicBezTo>
                  <a:close/>
                </a:path>
              </a:pathLst>
            </a:custGeom>
            <a:grpFill/>
            <a:ln w="1958" cap="flat">
              <a:noFill/>
              <a:prstDash val="solid"/>
              <a:miter/>
            </a:ln>
          </p:spPr>
          <p:txBody>
            <a:bodyPr/>
            <a:lstStyle/>
            <a:p>
              <a:endParaRPr lang="nl-NL"/>
            </a:p>
          </p:txBody>
        </p:sp>
        <p:sp>
          <p:nvSpPr>
            <p:cNvPr id="280" name="Vrije vorm 279">
              <a:extLst>
                <a:ext uri="{FF2B5EF4-FFF2-40B4-BE49-F238E27FC236}">
                  <a16:creationId xmlns:a16="http://schemas.microsoft.com/office/drawing/2014/main" id="{454F1133-04CD-CCBD-7FB9-7860290F4C36}"/>
                </a:ext>
              </a:extLst>
            </p:cNvPr>
            <p:cNvSpPr/>
            <p:nvPr/>
          </p:nvSpPr>
          <p:spPr>
            <a:xfrm>
              <a:off x="7480733" y="3782385"/>
              <a:ext cx="271250" cy="271108"/>
            </a:xfrm>
            <a:custGeom>
              <a:avLst/>
              <a:gdLst>
                <a:gd name="csX0" fmla="*/ 135581 w 271250"/>
                <a:gd name="csY0" fmla="*/ 0 h 271108"/>
                <a:gd name="csX1" fmla="*/ 0 w 271250"/>
                <a:gd name="csY1" fmla="*/ 135599 h 271108"/>
                <a:gd name="csX2" fmla="*/ 35707 w 271250"/>
                <a:gd name="csY2" fmla="*/ 227252 h 271108"/>
                <a:gd name="csX3" fmla="*/ 8949 w 271250"/>
                <a:gd name="csY3" fmla="*/ 256698 h 271108"/>
                <a:gd name="csX4" fmla="*/ 10471 w 271250"/>
                <a:gd name="csY4" fmla="*/ 266544 h 271108"/>
                <a:gd name="csX5" fmla="*/ 66135 w 271250"/>
                <a:gd name="csY5" fmla="*/ 251955 h 271108"/>
                <a:gd name="csX6" fmla="*/ 135670 w 271250"/>
                <a:gd name="csY6" fmla="*/ 271109 h 271108"/>
                <a:gd name="csX7" fmla="*/ 271251 w 271250"/>
                <a:gd name="csY7" fmla="*/ 135510 h 271108"/>
                <a:gd name="csX8" fmla="*/ 135581 w 271250"/>
                <a:gd name="csY8" fmla="*/ 0 h 271108"/>
                <a:gd name="csX9" fmla="*/ 135581 w 271250"/>
                <a:gd name="csY9" fmla="*/ 73304 h 271108"/>
                <a:gd name="csX10" fmla="*/ 73294 w 271250"/>
                <a:gd name="csY10" fmla="*/ 135599 h 271108"/>
                <a:gd name="csX11" fmla="*/ 57096 w 271250"/>
                <a:gd name="csY11" fmla="*/ 151799 h 271108"/>
                <a:gd name="csX12" fmla="*/ 40898 w 271250"/>
                <a:gd name="csY12" fmla="*/ 135599 h 271108"/>
                <a:gd name="csX13" fmla="*/ 135670 w 271250"/>
                <a:gd name="csY13" fmla="*/ 40814 h 271108"/>
                <a:gd name="csX14" fmla="*/ 151868 w 271250"/>
                <a:gd name="csY14" fmla="*/ 57014 h 271108"/>
                <a:gd name="csX15" fmla="*/ 135581 w 271250"/>
                <a:gd name="csY15" fmla="*/ 73304 h 27110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271250" h="271108">
                  <a:moveTo>
                    <a:pt x="135581" y="0"/>
                  </a:moveTo>
                  <a:cubicBezTo>
                    <a:pt x="60676" y="0"/>
                    <a:pt x="0" y="60684"/>
                    <a:pt x="0" y="135599"/>
                  </a:cubicBezTo>
                  <a:cubicBezTo>
                    <a:pt x="0" y="170953"/>
                    <a:pt x="13513" y="203175"/>
                    <a:pt x="35707" y="227252"/>
                  </a:cubicBezTo>
                  <a:cubicBezTo>
                    <a:pt x="30517" y="237813"/>
                    <a:pt x="22015" y="250344"/>
                    <a:pt x="8949" y="256698"/>
                  </a:cubicBezTo>
                  <a:cubicBezTo>
                    <a:pt x="4385" y="258936"/>
                    <a:pt x="5459" y="265738"/>
                    <a:pt x="10471" y="266544"/>
                  </a:cubicBezTo>
                  <a:cubicBezTo>
                    <a:pt x="25237" y="268871"/>
                    <a:pt x="46268" y="266365"/>
                    <a:pt x="66135" y="251955"/>
                  </a:cubicBezTo>
                  <a:cubicBezTo>
                    <a:pt x="86450" y="264127"/>
                    <a:pt x="110254" y="271109"/>
                    <a:pt x="135670" y="271109"/>
                  </a:cubicBezTo>
                  <a:cubicBezTo>
                    <a:pt x="210575" y="271109"/>
                    <a:pt x="271251" y="210425"/>
                    <a:pt x="271251" y="135510"/>
                  </a:cubicBezTo>
                  <a:cubicBezTo>
                    <a:pt x="271162" y="60774"/>
                    <a:pt x="210486" y="0"/>
                    <a:pt x="135581" y="0"/>
                  </a:cubicBezTo>
                  <a:close/>
                  <a:moveTo>
                    <a:pt x="135581" y="73304"/>
                  </a:moveTo>
                  <a:cubicBezTo>
                    <a:pt x="101216" y="73304"/>
                    <a:pt x="73294" y="101229"/>
                    <a:pt x="73294" y="135599"/>
                  </a:cubicBezTo>
                  <a:cubicBezTo>
                    <a:pt x="73294" y="144549"/>
                    <a:pt x="66045" y="151799"/>
                    <a:pt x="57096" y="151799"/>
                  </a:cubicBezTo>
                  <a:cubicBezTo>
                    <a:pt x="48147" y="151799"/>
                    <a:pt x="40898" y="144549"/>
                    <a:pt x="40898" y="135599"/>
                  </a:cubicBezTo>
                  <a:cubicBezTo>
                    <a:pt x="40898" y="83329"/>
                    <a:pt x="83407" y="40814"/>
                    <a:pt x="135670" y="40814"/>
                  </a:cubicBezTo>
                  <a:cubicBezTo>
                    <a:pt x="144619" y="40814"/>
                    <a:pt x="151868" y="48064"/>
                    <a:pt x="151868" y="57014"/>
                  </a:cubicBezTo>
                  <a:cubicBezTo>
                    <a:pt x="151779" y="66054"/>
                    <a:pt x="144530" y="73304"/>
                    <a:pt x="135581" y="73304"/>
                  </a:cubicBezTo>
                  <a:close/>
                </a:path>
              </a:pathLst>
            </a:custGeom>
            <a:grpFill/>
            <a:ln w="1958" cap="flat">
              <a:noFill/>
              <a:prstDash val="solid"/>
              <a:miter/>
            </a:ln>
          </p:spPr>
          <p:txBody>
            <a:bodyPr/>
            <a:lstStyle/>
            <a:p>
              <a:endParaRPr lang="nl-NL"/>
            </a:p>
          </p:txBody>
        </p:sp>
      </p:grpSp>
      <p:grpSp>
        <p:nvGrpSpPr>
          <p:cNvPr id="43" name="Groep 42">
            <a:extLst>
              <a:ext uri="{FF2B5EF4-FFF2-40B4-BE49-F238E27FC236}">
                <a16:creationId xmlns:a16="http://schemas.microsoft.com/office/drawing/2014/main" id="{9E11CAD9-5B23-A7E4-350E-C8ED0213DFA0}"/>
              </a:ext>
            </a:extLst>
          </p:cNvPr>
          <p:cNvGrpSpPr/>
          <p:nvPr/>
        </p:nvGrpSpPr>
        <p:grpSpPr>
          <a:xfrm flipH="1">
            <a:off x="1413693" y="1954645"/>
            <a:ext cx="2116617" cy="4797987"/>
            <a:chOff x="7657779" y="1954645"/>
            <a:chExt cx="2116617" cy="4797987"/>
          </a:xfrm>
        </p:grpSpPr>
        <p:grpSp>
          <p:nvGrpSpPr>
            <p:cNvPr id="44" name="Graphic 6">
              <a:extLst>
                <a:ext uri="{FF2B5EF4-FFF2-40B4-BE49-F238E27FC236}">
                  <a16:creationId xmlns:a16="http://schemas.microsoft.com/office/drawing/2014/main" id="{BD48C1F7-5878-DC07-22A2-F4F8F0CBFCE3}"/>
                </a:ext>
              </a:extLst>
            </p:cNvPr>
            <p:cNvGrpSpPr/>
            <p:nvPr/>
          </p:nvGrpSpPr>
          <p:grpSpPr>
            <a:xfrm>
              <a:off x="7657779" y="1954645"/>
              <a:ext cx="2116617" cy="4797987"/>
              <a:chOff x="5492307" y="2319300"/>
              <a:chExt cx="1067559" cy="2419963"/>
            </a:xfrm>
          </p:grpSpPr>
          <p:sp>
            <p:nvSpPr>
              <p:cNvPr id="46" name="Vrije vorm 45">
                <a:extLst>
                  <a:ext uri="{FF2B5EF4-FFF2-40B4-BE49-F238E27FC236}">
                    <a16:creationId xmlns:a16="http://schemas.microsoft.com/office/drawing/2014/main" id="{21CE6350-4931-1A6E-488B-61937ADB0716}"/>
                  </a:ext>
                </a:extLst>
              </p:cNvPr>
              <p:cNvSpPr/>
              <p:nvPr/>
            </p:nvSpPr>
            <p:spPr>
              <a:xfrm>
                <a:off x="5714147" y="4078443"/>
                <a:ext cx="665344" cy="660820"/>
              </a:xfrm>
              <a:custGeom>
                <a:avLst/>
                <a:gdLst>
                  <a:gd name="connsiteX0" fmla="*/ 657980 w 658292"/>
                  <a:gd name="connsiteY0" fmla="*/ 799325 h 1939281"/>
                  <a:gd name="connsiteX1" fmla="*/ 604108 w 658292"/>
                  <a:gd name="connsiteY1" fmla="*/ 1939282 h 1939281"/>
                  <a:gd name="connsiteX2" fmla="*/ 593792 w 658292"/>
                  <a:gd name="connsiteY2" fmla="*/ 1936260 h 1939281"/>
                  <a:gd name="connsiteX3" fmla="*/ 435824 w 658292"/>
                  <a:gd name="connsiteY3" fmla="*/ 1890725 h 1939281"/>
                  <a:gd name="connsiteX4" fmla="*/ 419047 w 658292"/>
                  <a:gd name="connsiteY4" fmla="*/ 1885827 h 1939281"/>
                  <a:gd name="connsiteX5" fmla="*/ 334957 w 658292"/>
                  <a:gd name="connsiteY5" fmla="*/ 833398 h 1939281"/>
                  <a:gd name="connsiteX6" fmla="*/ 334853 w 658292"/>
                  <a:gd name="connsiteY6" fmla="*/ 833086 h 1939281"/>
                  <a:gd name="connsiteX7" fmla="*/ 330581 w 658292"/>
                  <a:gd name="connsiteY7" fmla="*/ 803493 h 1939281"/>
                  <a:gd name="connsiteX8" fmla="*/ 265560 w 658292"/>
                  <a:gd name="connsiteY8" fmla="*/ 1904478 h 1939281"/>
                  <a:gd name="connsiteX9" fmla="*/ 263163 w 658292"/>
                  <a:gd name="connsiteY9" fmla="*/ 1904166 h 1939281"/>
                  <a:gd name="connsiteX10" fmla="*/ 91127 w 658292"/>
                  <a:gd name="connsiteY10" fmla="*/ 1884993 h 1939281"/>
                  <a:gd name="connsiteX11" fmla="*/ 85605 w 658292"/>
                  <a:gd name="connsiteY11" fmla="*/ 1884368 h 1939281"/>
                  <a:gd name="connsiteX12" fmla="*/ 14540 w 658292"/>
                  <a:gd name="connsiteY12" fmla="*/ 753059 h 1939281"/>
                  <a:gd name="connsiteX13" fmla="*/ 3703 w 658292"/>
                  <a:gd name="connsiteY13" fmla="*/ 0 h 1939281"/>
                  <a:gd name="connsiteX14" fmla="*/ 658293 w 658292"/>
                  <a:gd name="connsiteY14" fmla="*/ 0 h 1939281"/>
                  <a:gd name="connsiteX15" fmla="*/ 657980 w 658292"/>
                  <a:gd name="connsiteY15" fmla="*/ 799324 h 1939281"/>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419047 w 658293"/>
                  <a:gd name="connsiteY4" fmla="*/ 1885827 h 1939282"/>
                  <a:gd name="connsiteX5" fmla="*/ 334957 w 658293"/>
                  <a:gd name="connsiteY5" fmla="*/ 833398 h 1939282"/>
                  <a:gd name="connsiteX6" fmla="*/ 334853 w 658293"/>
                  <a:gd name="connsiteY6" fmla="*/ 833086 h 1939282"/>
                  <a:gd name="connsiteX7" fmla="*/ 330581 w 658293"/>
                  <a:gd name="connsiteY7" fmla="*/ 803493 h 1939282"/>
                  <a:gd name="connsiteX8" fmla="*/ 265560 w 658293"/>
                  <a:gd name="connsiteY8" fmla="*/ 1904478 h 1939282"/>
                  <a:gd name="connsiteX9" fmla="*/ 263163 w 658293"/>
                  <a:gd name="connsiteY9" fmla="*/ 1904166 h 1939282"/>
                  <a:gd name="connsiteX10" fmla="*/ 91127 w 658293"/>
                  <a:gd name="connsiteY10" fmla="*/ 1884993 h 1939282"/>
                  <a:gd name="connsiteX11" fmla="*/ 14540 w 658293"/>
                  <a:gd name="connsiteY11" fmla="*/ 753059 h 1939282"/>
                  <a:gd name="connsiteX12" fmla="*/ 3703 w 658293"/>
                  <a:gd name="connsiteY12" fmla="*/ 0 h 1939282"/>
                  <a:gd name="connsiteX13" fmla="*/ 658293 w 658293"/>
                  <a:gd name="connsiteY13" fmla="*/ 0 h 1939282"/>
                  <a:gd name="connsiteX14" fmla="*/ 657980 w 658293"/>
                  <a:gd name="connsiteY14" fmla="*/ 799324 h 1939282"/>
                  <a:gd name="connsiteX15" fmla="*/ 657980 w 658293"/>
                  <a:gd name="connsiteY15"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419047 w 658293"/>
                  <a:gd name="connsiteY4" fmla="*/ 1885827 h 1939282"/>
                  <a:gd name="connsiteX5" fmla="*/ 334957 w 658293"/>
                  <a:gd name="connsiteY5" fmla="*/ 833398 h 1939282"/>
                  <a:gd name="connsiteX6" fmla="*/ 334853 w 658293"/>
                  <a:gd name="connsiteY6" fmla="*/ 833086 h 1939282"/>
                  <a:gd name="connsiteX7" fmla="*/ 330581 w 658293"/>
                  <a:gd name="connsiteY7" fmla="*/ 803493 h 1939282"/>
                  <a:gd name="connsiteX8" fmla="*/ 265560 w 658293"/>
                  <a:gd name="connsiteY8" fmla="*/ 1904478 h 1939282"/>
                  <a:gd name="connsiteX9" fmla="*/ 91127 w 658293"/>
                  <a:gd name="connsiteY9" fmla="*/ 1884993 h 1939282"/>
                  <a:gd name="connsiteX10" fmla="*/ 14540 w 658293"/>
                  <a:gd name="connsiteY10" fmla="*/ 753059 h 1939282"/>
                  <a:gd name="connsiteX11" fmla="*/ 3703 w 658293"/>
                  <a:gd name="connsiteY11" fmla="*/ 0 h 1939282"/>
                  <a:gd name="connsiteX12" fmla="*/ 658293 w 658293"/>
                  <a:gd name="connsiteY12" fmla="*/ 0 h 1939282"/>
                  <a:gd name="connsiteX13" fmla="*/ 657980 w 658293"/>
                  <a:gd name="connsiteY13" fmla="*/ 799324 h 1939282"/>
                  <a:gd name="connsiteX14" fmla="*/ 657980 w 658293"/>
                  <a:gd name="connsiteY14"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419047 w 658293"/>
                  <a:gd name="connsiteY4" fmla="*/ 1885827 h 1939282"/>
                  <a:gd name="connsiteX5" fmla="*/ 334957 w 658293"/>
                  <a:gd name="connsiteY5" fmla="*/ 833398 h 1939282"/>
                  <a:gd name="connsiteX6" fmla="*/ 334853 w 658293"/>
                  <a:gd name="connsiteY6" fmla="*/ 833086 h 1939282"/>
                  <a:gd name="connsiteX7" fmla="*/ 330581 w 658293"/>
                  <a:gd name="connsiteY7" fmla="*/ 803493 h 1939282"/>
                  <a:gd name="connsiteX8" fmla="*/ 265560 w 658293"/>
                  <a:gd name="connsiteY8" fmla="*/ 1904478 h 1939282"/>
                  <a:gd name="connsiteX9" fmla="*/ 14540 w 658293"/>
                  <a:gd name="connsiteY9" fmla="*/ 753059 h 1939282"/>
                  <a:gd name="connsiteX10" fmla="*/ 3703 w 658293"/>
                  <a:gd name="connsiteY10" fmla="*/ 0 h 1939282"/>
                  <a:gd name="connsiteX11" fmla="*/ 658293 w 658293"/>
                  <a:gd name="connsiteY11" fmla="*/ 0 h 1939282"/>
                  <a:gd name="connsiteX12" fmla="*/ 657980 w 658293"/>
                  <a:gd name="connsiteY12" fmla="*/ 799324 h 1939282"/>
                  <a:gd name="connsiteX13" fmla="*/ 657980 w 658293"/>
                  <a:gd name="connsiteY13"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419047 w 658293"/>
                  <a:gd name="connsiteY4" fmla="*/ 1885827 h 1939282"/>
                  <a:gd name="connsiteX5" fmla="*/ 334957 w 658293"/>
                  <a:gd name="connsiteY5" fmla="*/ 833398 h 1939282"/>
                  <a:gd name="connsiteX6" fmla="*/ 334853 w 658293"/>
                  <a:gd name="connsiteY6" fmla="*/ 833086 h 1939282"/>
                  <a:gd name="connsiteX7" fmla="*/ 330581 w 658293"/>
                  <a:gd name="connsiteY7" fmla="*/ 803493 h 1939282"/>
                  <a:gd name="connsiteX8" fmla="*/ 14540 w 658293"/>
                  <a:gd name="connsiteY8" fmla="*/ 753059 h 1939282"/>
                  <a:gd name="connsiteX9" fmla="*/ 3703 w 658293"/>
                  <a:gd name="connsiteY9" fmla="*/ 0 h 1939282"/>
                  <a:gd name="connsiteX10" fmla="*/ 658293 w 658293"/>
                  <a:gd name="connsiteY10" fmla="*/ 0 h 1939282"/>
                  <a:gd name="connsiteX11" fmla="*/ 657980 w 658293"/>
                  <a:gd name="connsiteY11" fmla="*/ 799324 h 1939282"/>
                  <a:gd name="connsiteX12" fmla="*/ 657980 w 658293"/>
                  <a:gd name="connsiteY12"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435824 w 658293"/>
                  <a:gd name="connsiteY3" fmla="*/ 1890725 h 1939282"/>
                  <a:gd name="connsiteX4" fmla="*/ 334957 w 658293"/>
                  <a:gd name="connsiteY4" fmla="*/ 833398 h 1939282"/>
                  <a:gd name="connsiteX5" fmla="*/ 334853 w 658293"/>
                  <a:gd name="connsiteY5" fmla="*/ 833086 h 1939282"/>
                  <a:gd name="connsiteX6" fmla="*/ 330581 w 658293"/>
                  <a:gd name="connsiteY6" fmla="*/ 803493 h 1939282"/>
                  <a:gd name="connsiteX7" fmla="*/ 14540 w 658293"/>
                  <a:gd name="connsiteY7" fmla="*/ 753059 h 1939282"/>
                  <a:gd name="connsiteX8" fmla="*/ 3703 w 658293"/>
                  <a:gd name="connsiteY8" fmla="*/ 0 h 1939282"/>
                  <a:gd name="connsiteX9" fmla="*/ 658293 w 658293"/>
                  <a:gd name="connsiteY9" fmla="*/ 0 h 1939282"/>
                  <a:gd name="connsiteX10" fmla="*/ 657980 w 658293"/>
                  <a:gd name="connsiteY10" fmla="*/ 799324 h 1939282"/>
                  <a:gd name="connsiteX11" fmla="*/ 657980 w 658293"/>
                  <a:gd name="connsiteY11" fmla="*/ 799325 h 1939282"/>
                  <a:gd name="connsiteX0" fmla="*/ 657980 w 658293"/>
                  <a:gd name="connsiteY0" fmla="*/ 799325 h 1939282"/>
                  <a:gd name="connsiteX1" fmla="*/ 604108 w 658293"/>
                  <a:gd name="connsiteY1" fmla="*/ 1939282 h 1939282"/>
                  <a:gd name="connsiteX2" fmla="*/ 593792 w 658293"/>
                  <a:gd name="connsiteY2" fmla="*/ 1936260 h 1939282"/>
                  <a:gd name="connsiteX3" fmla="*/ 334957 w 658293"/>
                  <a:gd name="connsiteY3" fmla="*/ 833398 h 1939282"/>
                  <a:gd name="connsiteX4" fmla="*/ 334853 w 658293"/>
                  <a:gd name="connsiteY4" fmla="*/ 833086 h 1939282"/>
                  <a:gd name="connsiteX5" fmla="*/ 330581 w 658293"/>
                  <a:gd name="connsiteY5" fmla="*/ 803493 h 1939282"/>
                  <a:gd name="connsiteX6" fmla="*/ 14540 w 658293"/>
                  <a:gd name="connsiteY6" fmla="*/ 753059 h 1939282"/>
                  <a:gd name="connsiteX7" fmla="*/ 3703 w 658293"/>
                  <a:gd name="connsiteY7" fmla="*/ 0 h 1939282"/>
                  <a:gd name="connsiteX8" fmla="*/ 658293 w 658293"/>
                  <a:gd name="connsiteY8" fmla="*/ 0 h 1939282"/>
                  <a:gd name="connsiteX9" fmla="*/ 657980 w 658293"/>
                  <a:gd name="connsiteY9" fmla="*/ 799324 h 1939282"/>
                  <a:gd name="connsiteX10" fmla="*/ 657980 w 658293"/>
                  <a:gd name="connsiteY10" fmla="*/ 799325 h 1939282"/>
                  <a:gd name="connsiteX0" fmla="*/ 657980 w 658293"/>
                  <a:gd name="connsiteY0" fmla="*/ 799325 h 1939282"/>
                  <a:gd name="connsiteX1" fmla="*/ 604108 w 658293"/>
                  <a:gd name="connsiteY1" fmla="*/ 1939282 h 1939282"/>
                  <a:gd name="connsiteX2" fmla="*/ 334957 w 658293"/>
                  <a:gd name="connsiteY2" fmla="*/ 833398 h 1939282"/>
                  <a:gd name="connsiteX3" fmla="*/ 334853 w 658293"/>
                  <a:gd name="connsiteY3" fmla="*/ 833086 h 1939282"/>
                  <a:gd name="connsiteX4" fmla="*/ 330581 w 658293"/>
                  <a:gd name="connsiteY4" fmla="*/ 803493 h 1939282"/>
                  <a:gd name="connsiteX5" fmla="*/ 14540 w 658293"/>
                  <a:gd name="connsiteY5" fmla="*/ 753059 h 1939282"/>
                  <a:gd name="connsiteX6" fmla="*/ 3703 w 658293"/>
                  <a:gd name="connsiteY6" fmla="*/ 0 h 1939282"/>
                  <a:gd name="connsiteX7" fmla="*/ 658293 w 658293"/>
                  <a:gd name="connsiteY7" fmla="*/ 0 h 1939282"/>
                  <a:gd name="connsiteX8" fmla="*/ 657980 w 658293"/>
                  <a:gd name="connsiteY8" fmla="*/ 799324 h 1939282"/>
                  <a:gd name="connsiteX9" fmla="*/ 657980 w 658293"/>
                  <a:gd name="connsiteY9" fmla="*/ 799325 h 1939282"/>
                  <a:gd name="connsiteX0" fmla="*/ 657980 w 658293"/>
                  <a:gd name="connsiteY0" fmla="*/ 799325 h 833398"/>
                  <a:gd name="connsiteX1" fmla="*/ 334957 w 658293"/>
                  <a:gd name="connsiteY1" fmla="*/ 833398 h 833398"/>
                  <a:gd name="connsiteX2" fmla="*/ 334853 w 658293"/>
                  <a:gd name="connsiteY2" fmla="*/ 833086 h 833398"/>
                  <a:gd name="connsiteX3" fmla="*/ 330581 w 658293"/>
                  <a:gd name="connsiteY3" fmla="*/ 803493 h 833398"/>
                  <a:gd name="connsiteX4" fmla="*/ 14540 w 658293"/>
                  <a:gd name="connsiteY4" fmla="*/ 753059 h 833398"/>
                  <a:gd name="connsiteX5" fmla="*/ 3703 w 658293"/>
                  <a:gd name="connsiteY5" fmla="*/ 0 h 833398"/>
                  <a:gd name="connsiteX6" fmla="*/ 658293 w 658293"/>
                  <a:gd name="connsiteY6" fmla="*/ 0 h 833398"/>
                  <a:gd name="connsiteX7" fmla="*/ 657980 w 658293"/>
                  <a:gd name="connsiteY7" fmla="*/ 799324 h 833398"/>
                  <a:gd name="connsiteX8" fmla="*/ 657980 w 658293"/>
                  <a:gd name="connsiteY8" fmla="*/ 799325 h 833398"/>
                  <a:gd name="connsiteX0" fmla="*/ 663104 w 663104"/>
                  <a:gd name="connsiteY0" fmla="*/ 655842 h 833398"/>
                  <a:gd name="connsiteX1" fmla="*/ 334957 w 663104"/>
                  <a:gd name="connsiteY1" fmla="*/ 833398 h 833398"/>
                  <a:gd name="connsiteX2" fmla="*/ 334853 w 663104"/>
                  <a:gd name="connsiteY2" fmla="*/ 833086 h 833398"/>
                  <a:gd name="connsiteX3" fmla="*/ 330581 w 663104"/>
                  <a:gd name="connsiteY3" fmla="*/ 803493 h 833398"/>
                  <a:gd name="connsiteX4" fmla="*/ 14540 w 663104"/>
                  <a:gd name="connsiteY4" fmla="*/ 753059 h 833398"/>
                  <a:gd name="connsiteX5" fmla="*/ 3703 w 663104"/>
                  <a:gd name="connsiteY5" fmla="*/ 0 h 833398"/>
                  <a:gd name="connsiteX6" fmla="*/ 658293 w 663104"/>
                  <a:gd name="connsiteY6" fmla="*/ 0 h 833398"/>
                  <a:gd name="connsiteX7" fmla="*/ 657980 w 663104"/>
                  <a:gd name="connsiteY7" fmla="*/ 799324 h 833398"/>
                  <a:gd name="connsiteX8" fmla="*/ 663104 w 663104"/>
                  <a:gd name="connsiteY8" fmla="*/ 655842 h 833398"/>
                  <a:gd name="connsiteX0" fmla="*/ 663104 w 663104"/>
                  <a:gd name="connsiteY0" fmla="*/ 655842 h 841091"/>
                  <a:gd name="connsiteX1" fmla="*/ 334957 w 663104"/>
                  <a:gd name="connsiteY1" fmla="*/ 833398 h 841091"/>
                  <a:gd name="connsiteX2" fmla="*/ 330581 w 663104"/>
                  <a:gd name="connsiteY2" fmla="*/ 803493 h 841091"/>
                  <a:gd name="connsiteX3" fmla="*/ 14540 w 663104"/>
                  <a:gd name="connsiteY3" fmla="*/ 753059 h 841091"/>
                  <a:gd name="connsiteX4" fmla="*/ 3703 w 663104"/>
                  <a:gd name="connsiteY4" fmla="*/ 0 h 841091"/>
                  <a:gd name="connsiteX5" fmla="*/ 658293 w 663104"/>
                  <a:gd name="connsiteY5" fmla="*/ 0 h 841091"/>
                  <a:gd name="connsiteX6" fmla="*/ 657980 w 663104"/>
                  <a:gd name="connsiteY6" fmla="*/ 799324 h 841091"/>
                  <a:gd name="connsiteX7" fmla="*/ 663104 w 663104"/>
                  <a:gd name="connsiteY7" fmla="*/ 655842 h 841091"/>
                  <a:gd name="connsiteX0" fmla="*/ 663104 w 663104"/>
                  <a:gd name="connsiteY0" fmla="*/ 655842 h 852318"/>
                  <a:gd name="connsiteX1" fmla="*/ 334957 w 663104"/>
                  <a:gd name="connsiteY1" fmla="*/ 833398 h 852318"/>
                  <a:gd name="connsiteX2" fmla="*/ 14540 w 663104"/>
                  <a:gd name="connsiteY2" fmla="*/ 753059 h 852318"/>
                  <a:gd name="connsiteX3" fmla="*/ 3703 w 663104"/>
                  <a:gd name="connsiteY3" fmla="*/ 0 h 852318"/>
                  <a:gd name="connsiteX4" fmla="*/ 658293 w 663104"/>
                  <a:gd name="connsiteY4" fmla="*/ 0 h 852318"/>
                  <a:gd name="connsiteX5" fmla="*/ 657980 w 663104"/>
                  <a:gd name="connsiteY5" fmla="*/ 799324 h 852318"/>
                  <a:gd name="connsiteX6" fmla="*/ 663104 w 663104"/>
                  <a:gd name="connsiteY6" fmla="*/ 655842 h 852318"/>
                  <a:gd name="connsiteX0" fmla="*/ 663104 w 663104"/>
                  <a:gd name="connsiteY0" fmla="*/ 655842 h 799324"/>
                  <a:gd name="connsiteX1" fmla="*/ 14540 w 663104"/>
                  <a:gd name="connsiteY1" fmla="*/ 753059 h 799324"/>
                  <a:gd name="connsiteX2" fmla="*/ 3703 w 663104"/>
                  <a:gd name="connsiteY2" fmla="*/ 0 h 799324"/>
                  <a:gd name="connsiteX3" fmla="*/ 658293 w 663104"/>
                  <a:gd name="connsiteY3" fmla="*/ 0 h 799324"/>
                  <a:gd name="connsiteX4" fmla="*/ 657980 w 663104"/>
                  <a:gd name="connsiteY4" fmla="*/ 799324 h 799324"/>
                  <a:gd name="connsiteX5" fmla="*/ 663104 w 663104"/>
                  <a:gd name="connsiteY5" fmla="*/ 655842 h 799324"/>
                  <a:gd name="connsiteX0" fmla="*/ 665344 w 665344"/>
                  <a:gd name="connsiteY0" fmla="*/ 655842 h 799324"/>
                  <a:gd name="connsiteX1" fmla="*/ 11656 w 665344"/>
                  <a:gd name="connsiteY1" fmla="*/ 660820 h 799324"/>
                  <a:gd name="connsiteX2" fmla="*/ 5943 w 665344"/>
                  <a:gd name="connsiteY2" fmla="*/ 0 h 799324"/>
                  <a:gd name="connsiteX3" fmla="*/ 660533 w 665344"/>
                  <a:gd name="connsiteY3" fmla="*/ 0 h 799324"/>
                  <a:gd name="connsiteX4" fmla="*/ 660220 w 665344"/>
                  <a:gd name="connsiteY4" fmla="*/ 799324 h 799324"/>
                  <a:gd name="connsiteX5" fmla="*/ 665344 w 665344"/>
                  <a:gd name="connsiteY5" fmla="*/ 655842 h 799324"/>
                  <a:gd name="connsiteX0" fmla="*/ 665344 w 665344"/>
                  <a:gd name="connsiteY0" fmla="*/ 655842 h 660820"/>
                  <a:gd name="connsiteX1" fmla="*/ 11656 w 665344"/>
                  <a:gd name="connsiteY1" fmla="*/ 660820 h 660820"/>
                  <a:gd name="connsiteX2" fmla="*/ 5943 w 665344"/>
                  <a:gd name="connsiteY2" fmla="*/ 0 h 660820"/>
                  <a:gd name="connsiteX3" fmla="*/ 660533 w 665344"/>
                  <a:gd name="connsiteY3" fmla="*/ 0 h 660820"/>
                  <a:gd name="connsiteX4" fmla="*/ 660220 w 665344"/>
                  <a:gd name="connsiteY4" fmla="*/ 609721 h 660820"/>
                  <a:gd name="connsiteX5" fmla="*/ 665344 w 665344"/>
                  <a:gd name="connsiteY5" fmla="*/ 655842 h 66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5344" h="660820">
                    <a:moveTo>
                      <a:pt x="665344" y="655842"/>
                    </a:moveTo>
                    <a:lnTo>
                      <a:pt x="11656" y="660820"/>
                    </a:lnTo>
                    <a:cubicBezTo>
                      <a:pt x="-6475" y="450231"/>
                      <a:pt x="629" y="233409"/>
                      <a:pt x="5943" y="0"/>
                    </a:cubicBezTo>
                    <a:lnTo>
                      <a:pt x="660533" y="0"/>
                    </a:lnTo>
                    <a:cubicBezTo>
                      <a:pt x="660429" y="266441"/>
                      <a:pt x="660324" y="343280"/>
                      <a:pt x="660220" y="609721"/>
                    </a:cubicBezTo>
                    <a:lnTo>
                      <a:pt x="665344" y="655842"/>
                    </a:lnTo>
                    <a:close/>
                  </a:path>
                </a:pathLst>
              </a:custGeom>
              <a:solidFill>
                <a:srgbClr val="303B39"/>
              </a:solidFill>
              <a:ln w="10416"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D9A5F091-9296-19DE-8489-6AE01A721BB7}"/>
                  </a:ext>
                </a:extLst>
              </p:cNvPr>
              <p:cNvSpPr/>
              <p:nvPr/>
            </p:nvSpPr>
            <p:spPr>
              <a:xfrm>
                <a:off x="5581424" y="4176499"/>
                <a:ext cx="172380" cy="312287"/>
              </a:xfrm>
              <a:custGeom>
                <a:avLst/>
                <a:gdLst>
                  <a:gd name="connsiteX0" fmla="*/ 105920 w 172380"/>
                  <a:gd name="connsiteY0" fmla="*/ 0 h 312287"/>
                  <a:gd name="connsiteX1" fmla="*/ 111034 w 172380"/>
                  <a:gd name="connsiteY1" fmla="*/ 3645 h 312287"/>
                  <a:gd name="connsiteX2" fmla="*/ 150186 w 172380"/>
                  <a:gd name="connsiteY2" fmla="*/ 106015 h 312287"/>
                  <a:gd name="connsiteX3" fmla="*/ 155602 w 172380"/>
                  <a:gd name="connsiteY3" fmla="*/ 163572 h 312287"/>
                  <a:gd name="connsiteX4" fmla="*/ 155660 w 172380"/>
                  <a:gd name="connsiteY4" fmla="*/ 164044 h 312287"/>
                  <a:gd name="connsiteX5" fmla="*/ 172380 w 172380"/>
                  <a:gd name="connsiteY5" fmla="*/ 236049 h 312287"/>
                  <a:gd name="connsiteX6" fmla="*/ 148832 w 172380"/>
                  <a:gd name="connsiteY6" fmla="*/ 226884 h 312287"/>
                  <a:gd name="connsiteX7" fmla="*/ 124179 w 172380"/>
                  <a:gd name="connsiteY7" fmla="*/ 176067 h 312287"/>
                  <a:gd name="connsiteX8" fmla="*/ 118251 w 172380"/>
                  <a:gd name="connsiteY8" fmla="*/ 130113 h 312287"/>
                  <a:gd name="connsiteX9" fmla="*/ 105432 w 172380"/>
                  <a:gd name="connsiteY9" fmla="*/ 170498 h 312287"/>
                  <a:gd name="connsiteX10" fmla="*/ 105348 w 172380"/>
                  <a:gd name="connsiteY10" fmla="*/ 172747 h 312287"/>
                  <a:gd name="connsiteX11" fmla="*/ 120355 w 172380"/>
                  <a:gd name="connsiteY11" fmla="*/ 236925 h 312287"/>
                  <a:gd name="connsiteX12" fmla="*/ 121239 w 172380"/>
                  <a:gd name="connsiteY12" fmla="*/ 238720 h 312287"/>
                  <a:gd name="connsiteX13" fmla="*/ 141716 w 172380"/>
                  <a:gd name="connsiteY13" fmla="*/ 268927 h 312287"/>
                  <a:gd name="connsiteX14" fmla="*/ 143428 w 172380"/>
                  <a:gd name="connsiteY14" fmla="*/ 270578 h 312287"/>
                  <a:gd name="connsiteX15" fmla="*/ 161941 w 172380"/>
                  <a:gd name="connsiteY15" fmla="*/ 289562 h 312287"/>
                  <a:gd name="connsiteX16" fmla="*/ 159894 w 172380"/>
                  <a:gd name="connsiteY16" fmla="*/ 297292 h 312287"/>
                  <a:gd name="connsiteX17" fmla="*/ 146092 w 172380"/>
                  <a:gd name="connsiteY17" fmla="*/ 301971 h 312287"/>
                  <a:gd name="connsiteX18" fmla="*/ 148544 w 172380"/>
                  <a:gd name="connsiteY18" fmla="*/ 310810 h 312287"/>
                  <a:gd name="connsiteX19" fmla="*/ 119455 w 172380"/>
                  <a:gd name="connsiteY19" fmla="*/ 308468 h 312287"/>
                  <a:gd name="connsiteX20" fmla="*/ 117287 w 172380"/>
                  <a:gd name="connsiteY20" fmla="*/ 307814 h 312287"/>
                  <a:gd name="connsiteX21" fmla="*/ 93161 w 172380"/>
                  <a:gd name="connsiteY21" fmla="*/ 294470 h 312287"/>
                  <a:gd name="connsiteX22" fmla="*/ 90743 w 172380"/>
                  <a:gd name="connsiteY22" fmla="*/ 293802 h 312287"/>
                  <a:gd name="connsiteX23" fmla="*/ 88302 w 172380"/>
                  <a:gd name="connsiteY23" fmla="*/ 293720 h 312287"/>
                  <a:gd name="connsiteX24" fmla="*/ 72260 w 172380"/>
                  <a:gd name="connsiteY24" fmla="*/ 287878 h 312287"/>
                  <a:gd name="connsiteX25" fmla="*/ 30191 w 172380"/>
                  <a:gd name="connsiteY25" fmla="*/ 254897 h 312287"/>
                  <a:gd name="connsiteX26" fmla="*/ 29778 w 172380"/>
                  <a:gd name="connsiteY26" fmla="*/ 254538 h 312287"/>
                  <a:gd name="connsiteX27" fmla="*/ 13455 w 172380"/>
                  <a:gd name="connsiteY27" fmla="*/ 238814 h 312287"/>
                  <a:gd name="connsiteX28" fmla="*/ 6334 w 172380"/>
                  <a:gd name="connsiteY28" fmla="*/ 224150 h 312287"/>
                  <a:gd name="connsiteX29" fmla="*/ 180 w 172380"/>
                  <a:gd name="connsiteY29" fmla="*/ 162826 h 312287"/>
                  <a:gd name="connsiteX30" fmla="*/ 193 w 172380"/>
                  <a:gd name="connsiteY30" fmla="*/ 155630 h 312287"/>
                  <a:gd name="connsiteX31" fmla="*/ 11338 w 172380"/>
                  <a:gd name="connsiteY31" fmla="*/ 34543 h 312287"/>
                  <a:gd name="connsiteX32" fmla="*/ 11222 w 172380"/>
                  <a:gd name="connsiteY32" fmla="*/ 6279 h 312287"/>
                  <a:gd name="connsiteX33" fmla="*/ 16567 w 172380"/>
                  <a:gd name="connsiteY33" fmla="*/ 842 h 312287"/>
                  <a:gd name="connsiteX34" fmla="*/ 105920 w 172380"/>
                  <a:gd name="connsiteY34" fmla="*/ 0 h 3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2380" h="312287">
                    <a:moveTo>
                      <a:pt x="105920" y="0"/>
                    </a:moveTo>
                    <a:cubicBezTo>
                      <a:pt x="108265" y="-22"/>
                      <a:pt x="110296" y="1419"/>
                      <a:pt x="111034" y="3645"/>
                    </a:cubicBezTo>
                    <a:cubicBezTo>
                      <a:pt x="120577" y="32414"/>
                      <a:pt x="145506" y="84344"/>
                      <a:pt x="150186" y="106015"/>
                    </a:cubicBezTo>
                    <a:cubicBezTo>
                      <a:pt x="151781" y="113372"/>
                      <a:pt x="152476" y="127961"/>
                      <a:pt x="155602" y="163572"/>
                    </a:cubicBezTo>
                    <a:cubicBezTo>
                      <a:pt x="155616" y="163727"/>
                      <a:pt x="155636" y="163891"/>
                      <a:pt x="155660" y="164044"/>
                    </a:cubicBezTo>
                    <a:cubicBezTo>
                      <a:pt x="161363" y="199906"/>
                      <a:pt x="172412" y="232364"/>
                      <a:pt x="172380" y="236049"/>
                    </a:cubicBezTo>
                    <a:cubicBezTo>
                      <a:pt x="172327" y="242366"/>
                      <a:pt x="157392" y="238265"/>
                      <a:pt x="148832" y="226884"/>
                    </a:cubicBezTo>
                    <a:cubicBezTo>
                      <a:pt x="140250" y="215503"/>
                      <a:pt x="126503" y="191822"/>
                      <a:pt x="124179" y="176067"/>
                    </a:cubicBezTo>
                    <a:cubicBezTo>
                      <a:pt x="121861" y="160320"/>
                      <a:pt x="120197" y="135569"/>
                      <a:pt x="118251" y="130113"/>
                    </a:cubicBezTo>
                    <a:cubicBezTo>
                      <a:pt x="111574" y="147795"/>
                      <a:pt x="106650" y="165893"/>
                      <a:pt x="105432" y="170498"/>
                    </a:cubicBezTo>
                    <a:cubicBezTo>
                      <a:pt x="105234" y="171247"/>
                      <a:pt x="105206" y="171985"/>
                      <a:pt x="105348" y="172747"/>
                    </a:cubicBezTo>
                    <a:cubicBezTo>
                      <a:pt x="109343" y="194267"/>
                      <a:pt x="116851" y="220854"/>
                      <a:pt x="120355" y="236925"/>
                    </a:cubicBezTo>
                    <a:cubicBezTo>
                      <a:pt x="120508" y="237628"/>
                      <a:pt x="120778" y="238168"/>
                      <a:pt x="121239" y="238720"/>
                    </a:cubicBezTo>
                    <a:cubicBezTo>
                      <a:pt x="127738" y="246508"/>
                      <a:pt x="138601" y="263886"/>
                      <a:pt x="141716" y="268927"/>
                    </a:cubicBezTo>
                    <a:cubicBezTo>
                      <a:pt x="142149" y="269627"/>
                      <a:pt x="142684" y="270228"/>
                      <a:pt x="143428" y="270578"/>
                    </a:cubicBezTo>
                    <a:cubicBezTo>
                      <a:pt x="147029" y="272271"/>
                      <a:pt x="156991" y="282045"/>
                      <a:pt x="161941" y="289562"/>
                    </a:cubicBezTo>
                    <a:cubicBezTo>
                      <a:pt x="163702" y="292237"/>
                      <a:pt x="162764" y="295868"/>
                      <a:pt x="159894" y="297292"/>
                    </a:cubicBezTo>
                    <a:cubicBezTo>
                      <a:pt x="152495" y="300963"/>
                      <a:pt x="146092" y="301971"/>
                      <a:pt x="146092" y="301971"/>
                    </a:cubicBezTo>
                    <a:cubicBezTo>
                      <a:pt x="148263" y="304717"/>
                      <a:pt x="150837" y="309095"/>
                      <a:pt x="148544" y="310810"/>
                    </a:cubicBezTo>
                    <a:cubicBezTo>
                      <a:pt x="142701" y="315179"/>
                      <a:pt x="119455" y="308468"/>
                      <a:pt x="119455" y="308468"/>
                    </a:cubicBezTo>
                    <a:cubicBezTo>
                      <a:pt x="118693" y="308406"/>
                      <a:pt x="117954" y="308183"/>
                      <a:pt x="117287" y="307814"/>
                    </a:cubicBezTo>
                    <a:lnTo>
                      <a:pt x="93161" y="294470"/>
                    </a:lnTo>
                    <a:cubicBezTo>
                      <a:pt x="92420" y="294059"/>
                      <a:pt x="91591" y="293831"/>
                      <a:pt x="90743" y="293802"/>
                    </a:cubicBezTo>
                    <a:lnTo>
                      <a:pt x="88302" y="293720"/>
                    </a:lnTo>
                    <a:cubicBezTo>
                      <a:pt x="82470" y="293523"/>
                      <a:pt x="76852" y="291477"/>
                      <a:pt x="72260" y="287878"/>
                    </a:cubicBezTo>
                    <a:lnTo>
                      <a:pt x="30191" y="254897"/>
                    </a:lnTo>
                    <a:cubicBezTo>
                      <a:pt x="30047" y="254784"/>
                      <a:pt x="29910" y="254665"/>
                      <a:pt x="29778" y="254538"/>
                    </a:cubicBezTo>
                    <a:lnTo>
                      <a:pt x="13455" y="238814"/>
                    </a:lnTo>
                    <a:cubicBezTo>
                      <a:pt x="9418" y="234925"/>
                      <a:pt x="6894" y="229728"/>
                      <a:pt x="6334" y="224150"/>
                    </a:cubicBezTo>
                    <a:lnTo>
                      <a:pt x="180" y="162826"/>
                    </a:lnTo>
                    <a:cubicBezTo>
                      <a:pt x="-62" y="160412"/>
                      <a:pt x="-62" y="158043"/>
                      <a:pt x="193" y="155630"/>
                    </a:cubicBezTo>
                    <a:cubicBezTo>
                      <a:pt x="2187" y="136775"/>
                      <a:pt x="11398" y="48879"/>
                      <a:pt x="11338" y="34543"/>
                    </a:cubicBezTo>
                    <a:cubicBezTo>
                      <a:pt x="11319" y="30924"/>
                      <a:pt x="11269" y="20531"/>
                      <a:pt x="11222" y="6279"/>
                    </a:cubicBezTo>
                    <a:cubicBezTo>
                      <a:pt x="11212" y="3330"/>
                      <a:pt x="13618" y="869"/>
                      <a:pt x="16567" y="842"/>
                    </a:cubicBezTo>
                    <a:lnTo>
                      <a:pt x="105920" y="0"/>
                    </a:lnTo>
                    <a:close/>
                  </a:path>
                </a:pathLst>
              </a:custGeom>
              <a:solidFill>
                <a:srgbClr val="E5B6AE"/>
              </a:solidFill>
              <a:ln w="10416"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00F17304-2CD9-A6F2-B5FF-37337D784C2E}"/>
                  </a:ext>
                </a:extLst>
              </p:cNvPr>
              <p:cNvSpPr/>
              <p:nvPr/>
            </p:nvSpPr>
            <p:spPr>
              <a:xfrm>
                <a:off x="6294125" y="4203908"/>
                <a:ext cx="175017" cy="310850"/>
              </a:xfrm>
              <a:custGeom>
                <a:avLst/>
                <a:gdLst>
                  <a:gd name="connsiteX0" fmla="*/ 74807 w 175017"/>
                  <a:gd name="connsiteY0" fmla="*/ 6 h 310850"/>
                  <a:gd name="connsiteX1" fmla="*/ 69567 w 175017"/>
                  <a:gd name="connsiteY1" fmla="*/ 3466 h 310850"/>
                  <a:gd name="connsiteX2" fmla="*/ 26811 w 175017"/>
                  <a:gd name="connsiteY2" fmla="*/ 104385 h 310850"/>
                  <a:gd name="connsiteX3" fmla="*/ 19359 w 175017"/>
                  <a:gd name="connsiteY3" fmla="*/ 161714 h 310850"/>
                  <a:gd name="connsiteX4" fmla="*/ 19285 w 175017"/>
                  <a:gd name="connsiteY4" fmla="*/ 162184 h 310850"/>
                  <a:gd name="connsiteX5" fmla="*/ 24 w 175017"/>
                  <a:gd name="connsiteY5" fmla="*/ 233552 h 310850"/>
                  <a:gd name="connsiteX6" fmla="*/ 23882 w 175017"/>
                  <a:gd name="connsiteY6" fmla="*/ 225227 h 310850"/>
                  <a:gd name="connsiteX7" fmla="*/ 50320 w 175017"/>
                  <a:gd name="connsiteY7" fmla="*/ 175314 h 310850"/>
                  <a:gd name="connsiteX8" fmla="*/ 57873 w 175017"/>
                  <a:gd name="connsiteY8" fmla="*/ 129600 h 310850"/>
                  <a:gd name="connsiteX9" fmla="*/ 69253 w 175017"/>
                  <a:gd name="connsiteY9" fmla="*/ 170414 h 310850"/>
                  <a:gd name="connsiteX10" fmla="*/ 69258 w 175017"/>
                  <a:gd name="connsiteY10" fmla="*/ 172664 h 310850"/>
                  <a:gd name="connsiteX11" fmla="*/ 51985 w 175017"/>
                  <a:gd name="connsiteY11" fmla="*/ 236270 h 310850"/>
                  <a:gd name="connsiteX12" fmla="*/ 51038 w 175017"/>
                  <a:gd name="connsiteY12" fmla="*/ 238033 h 310850"/>
                  <a:gd name="connsiteX13" fmla="*/ 29503 w 175017"/>
                  <a:gd name="connsiteY13" fmla="*/ 267495 h 310850"/>
                  <a:gd name="connsiteX14" fmla="*/ 27734 w 175017"/>
                  <a:gd name="connsiteY14" fmla="*/ 269084 h 310850"/>
                  <a:gd name="connsiteX15" fmla="*/ 8560 w 175017"/>
                  <a:gd name="connsiteY15" fmla="*/ 287400 h 310850"/>
                  <a:gd name="connsiteX16" fmla="*/ 10331 w 175017"/>
                  <a:gd name="connsiteY16" fmla="*/ 295198 h 310850"/>
                  <a:gd name="connsiteX17" fmla="*/ 23959 w 175017"/>
                  <a:gd name="connsiteY17" fmla="*/ 300363 h 310850"/>
                  <a:gd name="connsiteX18" fmla="*/ 21196 w 175017"/>
                  <a:gd name="connsiteY18" fmla="*/ 309110 h 310850"/>
                  <a:gd name="connsiteX19" fmla="*/ 50350 w 175017"/>
                  <a:gd name="connsiteY19" fmla="*/ 307800 h 310850"/>
                  <a:gd name="connsiteX20" fmla="*/ 52539 w 175017"/>
                  <a:gd name="connsiteY20" fmla="*/ 307223 h 310850"/>
                  <a:gd name="connsiteX21" fmla="*/ 77122 w 175017"/>
                  <a:gd name="connsiteY21" fmla="*/ 294743 h 310850"/>
                  <a:gd name="connsiteX22" fmla="*/ 79563 w 175017"/>
                  <a:gd name="connsiteY22" fmla="*/ 294161 h 310850"/>
                  <a:gd name="connsiteX23" fmla="*/ 82562 w 175017"/>
                  <a:gd name="connsiteY23" fmla="*/ 294166 h 310850"/>
                  <a:gd name="connsiteX24" fmla="*/ 97793 w 175017"/>
                  <a:gd name="connsiteY24" fmla="*/ 289223 h 310850"/>
                  <a:gd name="connsiteX25" fmla="*/ 141456 w 175017"/>
                  <a:gd name="connsiteY25" fmla="*/ 257426 h 310850"/>
                  <a:gd name="connsiteX26" fmla="*/ 141881 w 175017"/>
                  <a:gd name="connsiteY26" fmla="*/ 257082 h 310850"/>
                  <a:gd name="connsiteX27" fmla="*/ 157025 w 175017"/>
                  <a:gd name="connsiteY27" fmla="*/ 243494 h 310850"/>
                  <a:gd name="connsiteX28" fmla="*/ 166700 w 175017"/>
                  <a:gd name="connsiteY28" fmla="*/ 225247 h 310850"/>
                  <a:gd name="connsiteX29" fmla="*/ 174653 w 175017"/>
                  <a:gd name="connsiteY29" fmla="*/ 166898 h 310850"/>
                  <a:gd name="connsiteX30" fmla="*/ 174922 w 175017"/>
                  <a:gd name="connsiteY30" fmla="*/ 158852 h 310850"/>
                  <a:gd name="connsiteX31" fmla="*/ 168105 w 175017"/>
                  <a:gd name="connsiteY31" fmla="*/ 37879 h 310850"/>
                  <a:gd name="connsiteX32" fmla="*/ 169222 w 175017"/>
                  <a:gd name="connsiteY32" fmla="*/ 9636 h 310850"/>
                  <a:gd name="connsiteX33" fmla="*/ 164073 w 175017"/>
                  <a:gd name="connsiteY33" fmla="*/ 4013 h 310850"/>
                  <a:gd name="connsiteX34" fmla="*/ 74807 w 175017"/>
                  <a:gd name="connsiteY34" fmla="*/ 6 h 31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5017" h="310850">
                    <a:moveTo>
                      <a:pt x="74807" y="6"/>
                    </a:moveTo>
                    <a:cubicBezTo>
                      <a:pt x="72464" y="-100"/>
                      <a:pt x="70383" y="1268"/>
                      <a:pt x="69567" y="3466"/>
                    </a:cubicBezTo>
                    <a:cubicBezTo>
                      <a:pt x="59010" y="31880"/>
                      <a:pt x="32256" y="82894"/>
                      <a:pt x="26811" y="104385"/>
                    </a:cubicBezTo>
                    <a:cubicBezTo>
                      <a:pt x="24957" y="111681"/>
                      <a:pt x="23745" y="126237"/>
                      <a:pt x="19359" y="161714"/>
                    </a:cubicBezTo>
                    <a:cubicBezTo>
                      <a:pt x="19340" y="161868"/>
                      <a:pt x="19315" y="162032"/>
                      <a:pt x="19285" y="162184"/>
                    </a:cubicBezTo>
                    <a:cubicBezTo>
                      <a:pt x="12315" y="197821"/>
                      <a:pt x="-627" y="232329"/>
                      <a:pt x="24" y="233552"/>
                    </a:cubicBezTo>
                    <a:cubicBezTo>
                      <a:pt x="2991" y="239128"/>
                      <a:pt x="14924" y="236297"/>
                      <a:pt x="23882" y="225227"/>
                    </a:cubicBezTo>
                    <a:cubicBezTo>
                      <a:pt x="32862" y="214156"/>
                      <a:pt x="47439" y="190977"/>
                      <a:pt x="50320" y="175314"/>
                    </a:cubicBezTo>
                    <a:cubicBezTo>
                      <a:pt x="53194" y="159660"/>
                      <a:pt x="55734" y="134984"/>
                      <a:pt x="57873" y="129600"/>
                    </a:cubicBezTo>
                    <a:cubicBezTo>
                      <a:pt x="63919" y="147507"/>
                      <a:pt x="68198" y="165769"/>
                      <a:pt x="69253" y="170414"/>
                    </a:cubicBezTo>
                    <a:cubicBezTo>
                      <a:pt x="69424" y="171169"/>
                      <a:pt x="69426" y="171907"/>
                      <a:pt x="69258" y="172664"/>
                    </a:cubicBezTo>
                    <a:cubicBezTo>
                      <a:pt x="64502" y="194029"/>
                      <a:pt x="56056" y="220333"/>
                      <a:pt x="51985" y="236270"/>
                    </a:cubicBezTo>
                    <a:cubicBezTo>
                      <a:pt x="51807" y="236967"/>
                      <a:pt x="51519" y="237497"/>
                      <a:pt x="51038" y="238033"/>
                    </a:cubicBezTo>
                    <a:cubicBezTo>
                      <a:pt x="44267" y="245586"/>
                      <a:pt x="32795" y="262567"/>
                      <a:pt x="29503" y="267495"/>
                    </a:cubicBezTo>
                    <a:cubicBezTo>
                      <a:pt x="29046" y="268179"/>
                      <a:pt x="28490" y="268761"/>
                      <a:pt x="27734" y="269084"/>
                    </a:cubicBezTo>
                    <a:cubicBezTo>
                      <a:pt x="24075" y="270649"/>
                      <a:pt x="13773" y="280063"/>
                      <a:pt x="8560" y="287400"/>
                    </a:cubicBezTo>
                    <a:cubicBezTo>
                      <a:pt x="6705" y="290011"/>
                      <a:pt x="7514" y="293673"/>
                      <a:pt x="10331" y="295198"/>
                    </a:cubicBezTo>
                    <a:cubicBezTo>
                      <a:pt x="17596" y="299129"/>
                      <a:pt x="23959" y="300363"/>
                      <a:pt x="23959" y="300363"/>
                    </a:cubicBezTo>
                    <a:cubicBezTo>
                      <a:pt x="21692" y="303031"/>
                      <a:pt x="18964" y="307314"/>
                      <a:pt x="21196" y="309110"/>
                    </a:cubicBezTo>
                    <a:cubicBezTo>
                      <a:pt x="26880" y="313683"/>
                      <a:pt x="50350" y="307800"/>
                      <a:pt x="50350" y="307800"/>
                    </a:cubicBezTo>
                    <a:cubicBezTo>
                      <a:pt x="51112" y="307765"/>
                      <a:pt x="51859" y="307569"/>
                      <a:pt x="52539" y="307223"/>
                    </a:cubicBezTo>
                    <a:lnTo>
                      <a:pt x="77122" y="294743"/>
                    </a:lnTo>
                    <a:cubicBezTo>
                      <a:pt x="77878" y="294358"/>
                      <a:pt x="78714" y="294159"/>
                      <a:pt x="79563" y="294161"/>
                    </a:cubicBezTo>
                    <a:lnTo>
                      <a:pt x="82562" y="294166"/>
                    </a:lnTo>
                    <a:cubicBezTo>
                      <a:pt x="88035" y="294176"/>
                      <a:pt x="93369" y="292445"/>
                      <a:pt x="97793" y="289223"/>
                    </a:cubicBezTo>
                    <a:lnTo>
                      <a:pt x="141456" y="257426"/>
                    </a:lnTo>
                    <a:cubicBezTo>
                      <a:pt x="141603" y="257319"/>
                      <a:pt x="141745" y="257204"/>
                      <a:pt x="141881" y="257082"/>
                    </a:cubicBezTo>
                    <a:lnTo>
                      <a:pt x="157025" y="243494"/>
                    </a:lnTo>
                    <a:cubicBezTo>
                      <a:pt x="162311" y="238751"/>
                      <a:pt x="165741" y="232284"/>
                      <a:pt x="166700" y="225247"/>
                    </a:cubicBezTo>
                    <a:lnTo>
                      <a:pt x="174653" y="166898"/>
                    </a:lnTo>
                    <a:cubicBezTo>
                      <a:pt x="175019" y="164214"/>
                      <a:pt x="175111" y="161554"/>
                      <a:pt x="174922" y="158852"/>
                    </a:cubicBezTo>
                    <a:cubicBezTo>
                      <a:pt x="173537" y="139066"/>
                      <a:pt x="167541" y="52097"/>
                      <a:pt x="168105" y="37879"/>
                    </a:cubicBezTo>
                    <a:cubicBezTo>
                      <a:pt x="168252" y="34262"/>
                      <a:pt x="168671" y="23878"/>
                      <a:pt x="169222" y="9636"/>
                    </a:cubicBezTo>
                    <a:cubicBezTo>
                      <a:pt x="169337" y="6690"/>
                      <a:pt x="167020" y="4145"/>
                      <a:pt x="164073" y="4013"/>
                    </a:cubicBezTo>
                    <a:lnTo>
                      <a:pt x="74807" y="6"/>
                    </a:lnTo>
                    <a:close/>
                  </a:path>
                </a:pathLst>
              </a:custGeom>
              <a:solidFill>
                <a:srgbClr val="E5B6AE"/>
              </a:solidFill>
              <a:ln w="10416"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11ECA14B-5710-1DC4-C653-72B1F5B48154}"/>
                  </a:ext>
                </a:extLst>
              </p:cNvPr>
              <p:cNvSpPr/>
              <p:nvPr/>
            </p:nvSpPr>
            <p:spPr>
              <a:xfrm>
                <a:off x="5578898" y="2928899"/>
                <a:ext cx="893730" cy="1291986"/>
              </a:xfrm>
              <a:custGeom>
                <a:avLst/>
                <a:gdLst>
                  <a:gd name="connsiteX0" fmla="*/ 130668 w 893730"/>
                  <a:gd name="connsiteY0" fmla="*/ 1265206 h 1291986"/>
                  <a:gd name="connsiteX1" fmla="*/ 4273 w 893730"/>
                  <a:gd name="connsiteY1" fmla="*/ 1265832 h 1291986"/>
                  <a:gd name="connsiteX2" fmla="*/ 0 w 893730"/>
                  <a:gd name="connsiteY2" fmla="*/ 1234676 h 1291986"/>
                  <a:gd name="connsiteX3" fmla="*/ 128793 w 893730"/>
                  <a:gd name="connsiteY3" fmla="*/ 1243532 h 1291986"/>
                  <a:gd name="connsiteX4" fmla="*/ 130668 w 893730"/>
                  <a:gd name="connsiteY4" fmla="*/ 1265206 h 1291986"/>
                  <a:gd name="connsiteX5" fmla="*/ 567061 w 893730"/>
                  <a:gd name="connsiteY5" fmla="*/ 417 h 1291986"/>
                  <a:gd name="connsiteX6" fmla="*/ 567061 w 893730"/>
                  <a:gd name="connsiteY6" fmla="*/ 8336 h 1291986"/>
                  <a:gd name="connsiteX7" fmla="*/ 423890 w 893730"/>
                  <a:gd name="connsiteY7" fmla="*/ 125562 h 1291986"/>
                  <a:gd name="connsiteX8" fmla="*/ 309790 w 893730"/>
                  <a:gd name="connsiteY8" fmla="*/ 26676 h 1291986"/>
                  <a:gd name="connsiteX9" fmla="*/ 311248 w 893730"/>
                  <a:gd name="connsiteY9" fmla="*/ 7919 h 1291986"/>
                  <a:gd name="connsiteX10" fmla="*/ 311769 w 893730"/>
                  <a:gd name="connsiteY10" fmla="*/ 0 h 1291986"/>
                  <a:gd name="connsiteX11" fmla="*/ 309790 w 893730"/>
                  <a:gd name="connsiteY11" fmla="*/ 625 h 1291986"/>
                  <a:gd name="connsiteX12" fmla="*/ 240704 w 893730"/>
                  <a:gd name="connsiteY12" fmla="*/ 22403 h 1291986"/>
                  <a:gd name="connsiteX13" fmla="*/ 240079 w 893730"/>
                  <a:gd name="connsiteY13" fmla="*/ 54393 h 1291986"/>
                  <a:gd name="connsiteX14" fmla="*/ 231326 w 893730"/>
                  <a:gd name="connsiteY14" fmla="*/ 504958 h 1291986"/>
                  <a:gd name="connsiteX15" fmla="*/ 218405 w 893730"/>
                  <a:gd name="connsiteY15" fmla="*/ 1149544 h 1291986"/>
                  <a:gd name="connsiteX16" fmla="*/ 545804 w 893730"/>
                  <a:gd name="connsiteY16" fmla="*/ 1149544 h 1291986"/>
                  <a:gd name="connsiteX17" fmla="*/ 605094 w 893730"/>
                  <a:gd name="connsiteY17" fmla="*/ 35845 h 1291986"/>
                  <a:gd name="connsiteX18" fmla="*/ 608117 w 893730"/>
                  <a:gd name="connsiteY18" fmla="*/ 12921 h 1291986"/>
                  <a:gd name="connsiteX19" fmla="*/ 608846 w 893730"/>
                  <a:gd name="connsiteY19" fmla="*/ 7086 h 1291986"/>
                  <a:gd name="connsiteX20" fmla="*/ 567061 w 893730"/>
                  <a:gd name="connsiteY20" fmla="*/ 417 h 1291986"/>
                  <a:gd name="connsiteX21" fmla="*/ 768585 w 893730"/>
                  <a:gd name="connsiteY21" fmla="*/ 1275626 h 1291986"/>
                  <a:gd name="connsiteX22" fmla="*/ 768169 w 893730"/>
                  <a:gd name="connsiteY22" fmla="*/ 1288547 h 1291986"/>
                  <a:gd name="connsiteX23" fmla="*/ 892376 w 893730"/>
                  <a:gd name="connsiteY23" fmla="*/ 1291986 h 1291986"/>
                  <a:gd name="connsiteX24" fmla="*/ 893731 w 893730"/>
                  <a:gd name="connsiteY24" fmla="*/ 1268229 h 1291986"/>
                  <a:gd name="connsiteX25" fmla="*/ 768585 w 893730"/>
                  <a:gd name="connsiteY25" fmla="*/ 1275626 h 129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93730" h="1291986">
                    <a:moveTo>
                      <a:pt x="130668" y="1265206"/>
                    </a:moveTo>
                    <a:lnTo>
                      <a:pt x="4273" y="1265832"/>
                    </a:lnTo>
                    <a:lnTo>
                      <a:pt x="0" y="1234676"/>
                    </a:lnTo>
                    <a:cubicBezTo>
                      <a:pt x="50642" y="1236655"/>
                      <a:pt x="76379" y="1237072"/>
                      <a:pt x="128793" y="1243532"/>
                    </a:cubicBezTo>
                    <a:lnTo>
                      <a:pt x="130668" y="1265206"/>
                    </a:lnTo>
                    <a:close/>
                    <a:moveTo>
                      <a:pt x="567061" y="417"/>
                    </a:moveTo>
                    <a:lnTo>
                      <a:pt x="567061" y="8336"/>
                    </a:lnTo>
                    <a:lnTo>
                      <a:pt x="423890" y="125562"/>
                    </a:lnTo>
                    <a:lnTo>
                      <a:pt x="309790" y="26676"/>
                    </a:lnTo>
                    <a:lnTo>
                      <a:pt x="311248" y="7919"/>
                    </a:lnTo>
                    <a:lnTo>
                      <a:pt x="311769" y="0"/>
                    </a:lnTo>
                    <a:cubicBezTo>
                      <a:pt x="311144" y="209"/>
                      <a:pt x="310415" y="417"/>
                      <a:pt x="309790" y="625"/>
                    </a:cubicBezTo>
                    <a:cubicBezTo>
                      <a:pt x="282697" y="8961"/>
                      <a:pt x="260711" y="15526"/>
                      <a:pt x="240704" y="22403"/>
                    </a:cubicBezTo>
                    <a:cubicBezTo>
                      <a:pt x="240600" y="28239"/>
                      <a:pt x="240391" y="39075"/>
                      <a:pt x="240079" y="54393"/>
                    </a:cubicBezTo>
                    <a:cubicBezTo>
                      <a:pt x="238620" y="128688"/>
                      <a:pt x="235181" y="306559"/>
                      <a:pt x="231326" y="504958"/>
                    </a:cubicBezTo>
                    <a:cubicBezTo>
                      <a:pt x="226741" y="735450"/>
                      <a:pt x="221635" y="993555"/>
                      <a:pt x="218405" y="1149544"/>
                    </a:cubicBezTo>
                    <a:lnTo>
                      <a:pt x="545804" y="1149544"/>
                    </a:lnTo>
                    <a:cubicBezTo>
                      <a:pt x="537364" y="621037"/>
                      <a:pt x="588839" y="164950"/>
                      <a:pt x="605094" y="35845"/>
                    </a:cubicBezTo>
                    <a:cubicBezTo>
                      <a:pt x="606241" y="26467"/>
                      <a:pt x="607283" y="18756"/>
                      <a:pt x="608117" y="12921"/>
                    </a:cubicBezTo>
                    <a:cubicBezTo>
                      <a:pt x="608325" y="10733"/>
                      <a:pt x="608637" y="8753"/>
                      <a:pt x="608846" y="7086"/>
                    </a:cubicBezTo>
                    <a:cubicBezTo>
                      <a:pt x="595091" y="4481"/>
                      <a:pt x="581233" y="2292"/>
                      <a:pt x="567061" y="417"/>
                    </a:cubicBezTo>
                    <a:close/>
                    <a:moveTo>
                      <a:pt x="768585" y="1275626"/>
                    </a:moveTo>
                    <a:lnTo>
                      <a:pt x="768169" y="1288547"/>
                    </a:lnTo>
                    <a:lnTo>
                      <a:pt x="892376" y="1291986"/>
                    </a:lnTo>
                    <a:lnTo>
                      <a:pt x="893731" y="1268229"/>
                    </a:lnTo>
                    <a:cubicBezTo>
                      <a:pt x="842360" y="1271042"/>
                      <a:pt x="821936" y="1269583"/>
                      <a:pt x="768585" y="1275626"/>
                    </a:cubicBezTo>
                    <a:close/>
                  </a:path>
                </a:pathLst>
              </a:custGeom>
              <a:solidFill>
                <a:srgbClr val="FFFFFF"/>
              </a:solidFill>
              <a:ln w="10416"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BF07C271-BF36-CB01-BA3D-035C1CF34455}"/>
                  </a:ext>
                </a:extLst>
              </p:cNvPr>
              <p:cNvSpPr/>
              <p:nvPr/>
            </p:nvSpPr>
            <p:spPr>
              <a:xfrm>
                <a:off x="5492307" y="2928273"/>
                <a:ext cx="1067559" cy="1278335"/>
              </a:xfrm>
              <a:custGeom>
                <a:avLst/>
                <a:gdLst>
                  <a:gd name="connsiteX0" fmla="*/ 1048990 w 1067559"/>
                  <a:gd name="connsiteY0" fmla="*/ 432016 h 1278335"/>
                  <a:gd name="connsiteX1" fmla="*/ 912383 w 1067559"/>
                  <a:gd name="connsiteY1" fmla="*/ 83048 h 1278335"/>
                  <a:gd name="connsiteX2" fmla="*/ 912175 w 1067559"/>
                  <a:gd name="connsiteY2" fmla="*/ 82943 h 1278335"/>
                  <a:gd name="connsiteX3" fmla="*/ 911549 w 1067559"/>
                  <a:gd name="connsiteY3" fmla="*/ 82527 h 1278335"/>
                  <a:gd name="connsiteX4" fmla="*/ 696479 w 1067559"/>
                  <a:gd name="connsiteY4" fmla="*/ 0 h 1278335"/>
                  <a:gd name="connsiteX5" fmla="*/ 695437 w 1067559"/>
                  <a:gd name="connsiteY5" fmla="*/ 7711 h 1278335"/>
                  <a:gd name="connsiteX6" fmla="*/ 694707 w 1067559"/>
                  <a:gd name="connsiteY6" fmla="*/ 13546 h 1278335"/>
                  <a:gd name="connsiteX7" fmla="*/ 691685 w 1067559"/>
                  <a:gd name="connsiteY7" fmla="*/ 36470 h 1278335"/>
                  <a:gd name="connsiteX8" fmla="*/ 632395 w 1067559"/>
                  <a:gd name="connsiteY8" fmla="*/ 1150169 h 1278335"/>
                  <a:gd name="connsiteX9" fmla="*/ 635417 w 1067559"/>
                  <a:gd name="connsiteY9" fmla="*/ 1274585 h 1278335"/>
                  <a:gd name="connsiteX10" fmla="*/ 837150 w 1067559"/>
                  <a:gd name="connsiteY10" fmla="*/ 1237594 h 1278335"/>
                  <a:gd name="connsiteX11" fmla="*/ 837671 w 1067559"/>
                  <a:gd name="connsiteY11" fmla="*/ 1278336 h 1278335"/>
                  <a:gd name="connsiteX12" fmla="*/ 855176 w 1067559"/>
                  <a:gd name="connsiteY12" fmla="*/ 1276252 h 1278335"/>
                  <a:gd name="connsiteX13" fmla="*/ 980322 w 1067559"/>
                  <a:gd name="connsiteY13" fmla="*/ 1268854 h 1278335"/>
                  <a:gd name="connsiteX14" fmla="*/ 990325 w 1067559"/>
                  <a:gd name="connsiteY14" fmla="*/ 1268332 h 1278335"/>
                  <a:gd name="connsiteX15" fmla="*/ 1062015 w 1067559"/>
                  <a:gd name="connsiteY15" fmla="*/ 745036 h 1278335"/>
                  <a:gd name="connsiteX16" fmla="*/ 1064725 w 1067559"/>
                  <a:gd name="connsiteY16" fmla="*/ 701376 h 1278335"/>
                  <a:gd name="connsiteX17" fmla="*/ 1048990 w 1067559"/>
                  <a:gd name="connsiteY17" fmla="*/ 432016 h 1278335"/>
                  <a:gd name="connsiteX18" fmla="*/ 859136 w 1067559"/>
                  <a:gd name="connsiteY18" fmla="*/ 793593 h 1278335"/>
                  <a:gd name="connsiteX19" fmla="*/ 857365 w 1067559"/>
                  <a:gd name="connsiteY19" fmla="*/ 789842 h 1278335"/>
                  <a:gd name="connsiteX20" fmla="*/ 858824 w 1067559"/>
                  <a:gd name="connsiteY20" fmla="*/ 788279 h 1278335"/>
                  <a:gd name="connsiteX21" fmla="*/ 859136 w 1067559"/>
                  <a:gd name="connsiteY21" fmla="*/ 793593 h 1278335"/>
                  <a:gd name="connsiteX22" fmla="*/ 327399 w 1067559"/>
                  <a:gd name="connsiteY22" fmla="*/ 18235 h 1278335"/>
                  <a:gd name="connsiteX23" fmla="*/ 327295 w 1067559"/>
                  <a:gd name="connsiteY23" fmla="*/ 23028 h 1278335"/>
                  <a:gd name="connsiteX24" fmla="*/ 326670 w 1067559"/>
                  <a:gd name="connsiteY24" fmla="*/ 55018 h 1278335"/>
                  <a:gd name="connsiteX25" fmla="*/ 317917 w 1067559"/>
                  <a:gd name="connsiteY25" fmla="*/ 505583 h 1278335"/>
                  <a:gd name="connsiteX26" fmla="*/ 304996 w 1067559"/>
                  <a:gd name="connsiteY26" fmla="*/ 1150169 h 1278335"/>
                  <a:gd name="connsiteX27" fmla="*/ 302704 w 1067559"/>
                  <a:gd name="connsiteY27" fmla="*/ 1257496 h 1278335"/>
                  <a:gd name="connsiteX28" fmla="*/ 232785 w 1067559"/>
                  <a:gd name="connsiteY28" fmla="*/ 1231133 h 1278335"/>
                  <a:gd name="connsiteX29" fmla="*/ 232785 w 1067559"/>
                  <a:gd name="connsiteY29" fmla="*/ 1246450 h 1278335"/>
                  <a:gd name="connsiteX30" fmla="*/ 215384 w 1067559"/>
                  <a:gd name="connsiteY30" fmla="*/ 1244158 h 1278335"/>
                  <a:gd name="connsiteX31" fmla="*/ 86591 w 1067559"/>
                  <a:gd name="connsiteY31" fmla="*/ 1235301 h 1278335"/>
                  <a:gd name="connsiteX32" fmla="*/ 74400 w 1067559"/>
                  <a:gd name="connsiteY32" fmla="*/ 1234780 h 1278335"/>
                  <a:gd name="connsiteX33" fmla="*/ 0 w 1067559"/>
                  <a:gd name="connsiteY33" fmla="*/ 725342 h 1278335"/>
                  <a:gd name="connsiteX34" fmla="*/ 1042 w 1067559"/>
                  <a:gd name="connsiteY34" fmla="*/ 664906 h 1278335"/>
                  <a:gd name="connsiteX35" fmla="*/ 1042 w 1067559"/>
                  <a:gd name="connsiteY35" fmla="*/ 664072 h 1278335"/>
                  <a:gd name="connsiteX36" fmla="*/ 67210 w 1067559"/>
                  <a:gd name="connsiteY36" fmla="*/ 381375 h 1278335"/>
                  <a:gd name="connsiteX37" fmla="*/ 223615 w 1067559"/>
                  <a:gd name="connsiteY37" fmla="*/ 68564 h 1278335"/>
                  <a:gd name="connsiteX38" fmla="*/ 327399 w 1067559"/>
                  <a:gd name="connsiteY38" fmla="*/ 18235 h 1278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7559" h="1278335">
                    <a:moveTo>
                      <a:pt x="1048990" y="432016"/>
                    </a:moveTo>
                    <a:cubicBezTo>
                      <a:pt x="1009706" y="189646"/>
                      <a:pt x="1010540" y="122332"/>
                      <a:pt x="912383" y="83048"/>
                    </a:cubicBezTo>
                    <a:cubicBezTo>
                      <a:pt x="912383" y="83048"/>
                      <a:pt x="912279" y="83048"/>
                      <a:pt x="912175" y="82943"/>
                    </a:cubicBezTo>
                    <a:cubicBezTo>
                      <a:pt x="912070" y="82840"/>
                      <a:pt x="911862" y="82735"/>
                      <a:pt x="911549" y="82527"/>
                    </a:cubicBezTo>
                    <a:cubicBezTo>
                      <a:pt x="903213" y="76796"/>
                      <a:pt x="831940" y="29697"/>
                      <a:pt x="696479" y="0"/>
                    </a:cubicBezTo>
                    <a:cubicBezTo>
                      <a:pt x="696479" y="0"/>
                      <a:pt x="696062" y="2605"/>
                      <a:pt x="695437" y="7711"/>
                    </a:cubicBezTo>
                    <a:cubicBezTo>
                      <a:pt x="695228" y="9378"/>
                      <a:pt x="694915" y="11358"/>
                      <a:pt x="694707" y="13546"/>
                    </a:cubicBezTo>
                    <a:cubicBezTo>
                      <a:pt x="693874" y="19381"/>
                      <a:pt x="692832" y="27092"/>
                      <a:pt x="691685" y="36470"/>
                    </a:cubicBezTo>
                    <a:cubicBezTo>
                      <a:pt x="675430" y="165575"/>
                      <a:pt x="623955" y="621662"/>
                      <a:pt x="632395" y="1150169"/>
                    </a:cubicBezTo>
                    <a:cubicBezTo>
                      <a:pt x="633020" y="1191224"/>
                      <a:pt x="633958" y="1232800"/>
                      <a:pt x="635417" y="1274585"/>
                    </a:cubicBezTo>
                    <a:cubicBezTo>
                      <a:pt x="716902" y="1261560"/>
                      <a:pt x="791510" y="1246971"/>
                      <a:pt x="837150" y="1237594"/>
                    </a:cubicBezTo>
                    <a:lnTo>
                      <a:pt x="837671" y="1278336"/>
                    </a:lnTo>
                    <a:cubicBezTo>
                      <a:pt x="843923" y="1277502"/>
                      <a:pt x="849758" y="1276877"/>
                      <a:pt x="855176" y="1276252"/>
                    </a:cubicBezTo>
                    <a:cubicBezTo>
                      <a:pt x="908527" y="1270208"/>
                      <a:pt x="928951" y="1271667"/>
                      <a:pt x="980322" y="1268854"/>
                    </a:cubicBezTo>
                    <a:cubicBezTo>
                      <a:pt x="983552" y="1268750"/>
                      <a:pt x="986886" y="1268541"/>
                      <a:pt x="990325" y="1268332"/>
                    </a:cubicBezTo>
                    <a:cubicBezTo>
                      <a:pt x="1013978" y="1104320"/>
                      <a:pt x="1038362" y="909152"/>
                      <a:pt x="1062015" y="745036"/>
                    </a:cubicBezTo>
                    <a:cubicBezTo>
                      <a:pt x="1063177" y="733716"/>
                      <a:pt x="1063546" y="723231"/>
                      <a:pt x="1064725" y="701376"/>
                    </a:cubicBezTo>
                    <a:cubicBezTo>
                      <a:pt x="1066844" y="662065"/>
                      <a:pt x="1074832" y="591652"/>
                      <a:pt x="1048990" y="432016"/>
                    </a:cubicBezTo>
                    <a:close/>
                    <a:moveTo>
                      <a:pt x="859136" y="793593"/>
                    </a:moveTo>
                    <a:cubicBezTo>
                      <a:pt x="858511" y="792343"/>
                      <a:pt x="857886" y="791093"/>
                      <a:pt x="857365" y="789842"/>
                    </a:cubicBezTo>
                    <a:lnTo>
                      <a:pt x="858824" y="788279"/>
                    </a:lnTo>
                    <a:lnTo>
                      <a:pt x="859136" y="793593"/>
                    </a:lnTo>
                    <a:close/>
                    <a:moveTo>
                      <a:pt x="327399" y="18235"/>
                    </a:moveTo>
                    <a:cubicBezTo>
                      <a:pt x="327399" y="18235"/>
                      <a:pt x="327399" y="19902"/>
                      <a:pt x="327295" y="23028"/>
                    </a:cubicBezTo>
                    <a:cubicBezTo>
                      <a:pt x="327191" y="28864"/>
                      <a:pt x="326982" y="39700"/>
                      <a:pt x="326670" y="55018"/>
                    </a:cubicBezTo>
                    <a:cubicBezTo>
                      <a:pt x="325211" y="129313"/>
                      <a:pt x="321772" y="307184"/>
                      <a:pt x="317917" y="505583"/>
                    </a:cubicBezTo>
                    <a:cubicBezTo>
                      <a:pt x="313332" y="736075"/>
                      <a:pt x="308226" y="994180"/>
                      <a:pt x="304996" y="1150169"/>
                    </a:cubicBezTo>
                    <a:cubicBezTo>
                      <a:pt x="304059" y="1195809"/>
                      <a:pt x="303225" y="1232696"/>
                      <a:pt x="302704" y="1257496"/>
                    </a:cubicBezTo>
                    <a:cubicBezTo>
                      <a:pt x="278529" y="1250619"/>
                      <a:pt x="254563" y="1241032"/>
                      <a:pt x="232785" y="1231133"/>
                    </a:cubicBezTo>
                    <a:lnTo>
                      <a:pt x="232785" y="1246450"/>
                    </a:lnTo>
                    <a:cubicBezTo>
                      <a:pt x="226637" y="1245617"/>
                      <a:pt x="220906" y="1244887"/>
                      <a:pt x="215384" y="1244158"/>
                    </a:cubicBezTo>
                    <a:cubicBezTo>
                      <a:pt x="162970" y="1237697"/>
                      <a:pt x="137233" y="1237281"/>
                      <a:pt x="86591" y="1235301"/>
                    </a:cubicBezTo>
                    <a:cubicBezTo>
                      <a:pt x="82735" y="1235092"/>
                      <a:pt x="78672" y="1234989"/>
                      <a:pt x="74400" y="1234780"/>
                    </a:cubicBezTo>
                    <a:cubicBezTo>
                      <a:pt x="48141" y="1071080"/>
                      <a:pt x="26259" y="889042"/>
                      <a:pt x="0" y="725342"/>
                    </a:cubicBezTo>
                    <a:cubicBezTo>
                      <a:pt x="313" y="703877"/>
                      <a:pt x="-417" y="683141"/>
                      <a:pt x="1042" y="664906"/>
                    </a:cubicBezTo>
                    <a:lnTo>
                      <a:pt x="1042" y="664072"/>
                    </a:lnTo>
                    <a:cubicBezTo>
                      <a:pt x="2605" y="606136"/>
                      <a:pt x="17298" y="529965"/>
                      <a:pt x="67210" y="381375"/>
                    </a:cubicBezTo>
                    <a:cubicBezTo>
                      <a:pt x="127229" y="202775"/>
                      <a:pt x="154321" y="106181"/>
                      <a:pt x="223615" y="68564"/>
                    </a:cubicBezTo>
                    <a:cubicBezTo>
                      <a:pt x="260086" y="42306"/>
                      <a:pt x="294993" y="27301"/>
                      <a:pt x="327399" y="18235"/>
                    </a:cubicBezTo>
                    <a:close/>
                  </a:path>
                </a:pathLst>
              </a:custGeom>
              <a:solidFill>
                <a:srgbClr val="A1ADAA"/>
              </a:solidFill>
              <a:ln w="10416" cap="flat">
                <a:noFill/>
                <a:prstDash val="solid"/>
                <a:miter/>
              </a:ln>
            </p:spPr>
            <p:txBody>
              <a:bodyPr rtlCol="0" anchor="ctr"/>
              <a:lstStyle/>
              <a:p>
                <a:endParaRPr lang="nl-NL"/>
              </a:p>
            </p:txBody>
          </p:sp>
          <p:sp>
            <p:nvSpPr>
              <p:cNvPr id="51" name="Vrije vorm 50">
                <a:extLst>
                  <a:ext uri="{FF2B5EF4-FFF2-40B4-BE49-F238E27FC236}">
                    <a16:creationId xmlns:a16="http://schemas.microsoft.com/office/drawing/2014/main" id="{E50BDDEC-F1F0-EC6D-7F81-4414745C82F8}"/>
                  </a:ext>
                </a:extLst>
              </p:cNvPr>
              <p:cNvSpPr/>
              <p:nvPr/>
            </p:nvSpPr>
            <p:spPr>
              <a:xfrm>
                <a:off x="6260230" y="3179142"/>
                <a:ext cx="81513" cy="1027589"/>
              </a:xfrm>
              <a:custGeom>
                <a:avLst/>
                <a:gdLst>
                  <a:gd name="connsiteX0" fmla="*/ 73646 w 81513"/>
                  <a:gd name="connsiteY0" fmla="*/ 1027589 h 1027589"/>
                  <a:gd name="connsiteX1" fmla="*/ 65831 w 81513"/>
                  <a:gd name="connsiteY1" fmla="*/ 1027264 h 1027589"/>
                  <a:gd name="connsiteX2" fmla="*/ 65862 w 81513"/>
                  <a:gd name="connsiteY2" fmla="*/ 456886 h 1027589"/>
                  <a:gd name="connsiteX3" fmla="*/ 35100 w 81513"/>
                  <a:gd name="connsiteY3" fmla="*/ 268119 h 1027589"/>
                  <a:gd name="connsiteX4" fmla="*/ 54 w 81513"/>
                  <a:gd name="connsiteY4" fmla="*/ 0 h 1027589"/>
                  <a:gd name="connsiteX5" fmla="*/ 7869 w 81513"/>
                  <a:gd name="connsiteY5" fmla="*/ 132 h 1027589"/>
                  <a:gd name="connsiteX6" fmla="*/ 42793 w 81513"/>
                  <a:gd name="connsiteY6" fmla="*/ 266715 h 1027589"/>
                  <a:gd name="connsiteX7" fmla="*/ 73616 w 81513"/>
                  <a:gd name="connsiteY7" fmla="*/ 455960 h 1027589"/>
                  <a:gd name="connsiteX8" fmla="*/ 73646 w 81513"/>
                  <a:gd name="connsiteY8" fmla="*/ 1027589 h 102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513" h="1027589">
                    <a:moveTo>
                      <a:pt x="73646" y="1027589"/>
                    </a:moveTo>
                    <a:lnTo>
                      <a:pt x="65831" y="1027264"/>
                    </a:lnTo>
                    <a:cubicBezTo>
                      <a:pt x="66014" y="1023061"/>
                      <a:pt x="83446" y="605036"/>
                      <a:pt x="65862" y="456886"/>
                    </a:cubicBezTo>
                    <a:cubicBezTo>
                      <a:pt x="58861" y="397958"/>
                      <a:pt x="46783" y="331952"/>
                      <a:pt x="35100" y="268119"/>
                    </a:cubicBezTo>
                    <a:cubicBezTo>
                      <a:pt x="16478" y="166355"/>
                      <a:pt x="-1106" y="70234"/>
                      <a:pt x="54" y="0"/>
                    </a:cubicBezTo>
                    <a:lnTo>
                      <a:pt x="7869" y="132"/>
                    </a:lnTo>
                    <a:cubicBezTo>
                      <a:pt x="6720" y="69593"/>
                      <a:pt x="24242" y="165343"/>
                      <a:pt x="42793" y="266715"/>
                    </a:cubicBezTo>
                    <a:cubicBezTo>
                      <a:pt x="54495" y="330665"/>
                      <a:pt x="66594" y="396793"/>
                      <a:pt x="73616" y="455960"/>
                    </a:cubicBezTo>
                    <a:cubicBezTo>
                      <a:pt x="91281" y="604736"/>
                      <a:pt x="73819" y="1023376"/>
                      <a:pt x="73646" y="1027589"/>
                    </a:cubicBezTo>
                    <a:close/>
                  </a:path>
                </a:pathLst>
              </a:custGeom>
              <a:solidFill>
                <a:srgbClr val="80928E"/>
              </a:solidFill>
              <a:ln w="10416" cap="flat">
                <a:noFill/>
                <a:prstDash val="solid"/>
                <a:miter/>
              </a:ln>
            </p:spPr>
            <p:txBody>
              <a:bodyPr rtlCol="0" anchor="ctr"/>
              <a:lstStyle/>
              <a:p>
                <a:endParaRPr lang="nl-NL"/>
              </a:p>
            </p:txBody>
          </p:sp>
          <p:grpSp>
            <p:nvGrpSpPr>
              <p:cNvPr id="52" name="Graphic 6">
                <a:extLst>
                  <a:ext uri="{FF2B5EF4-FFF2-40B4-BE49-F238E27FC236}">
                    <a16:creationId xmlns:a16="http://schemas.microsoft.com/office/drawing/2014/main" id="{5B1110EB-6009-A079-D70B-1D8CABE17EC1}"/>
                  </a:ext>
                </a:extLst>
              </p:cNvPr>
              <p:cNvGrpSpPr/>
              <p:nvPr/>
            </p:nvGrpSpPr>
            <p:grpSpPr>
              <a:xfrm>
                <a:off x="5783569" y="2319300"/>
                <a:ext cx="442529" cy="735160"/>
                <a:chOff x="5783569" y="2319300"/>
                <a:chExt cx="442529" cy="735160"/>
              </a:xfrm>
            </p:grpSpPr>
            <p:sp>
              <p:nvSpPr>
                <p:cNvPr id="53" name="Vrije vorm 52">
                  <a:extLst>
                    <a:ext uri="{FF2B5EF4-FFF2-40B4-BE49-F238E27FC236}">
                      <a16:creationId xmlns:a16="http://schemas.microsoft.com/office/drawing/2014/main" id="{C77F20CE-F8E3-76BA-8062-DFCC997BF4E7}"/>
                    </a:ext>
                  </a:extLst>
                </p:cNvPr>
                <p:cNvSpPr/>
                <p:nvPr/>
              </p:nvSpPr>
              <p:spPr>
                <a:xfrm>
                  <a:off x="5888687" y="2663603"/>
                  <a:ext cx="257584" cy="390857"/>
                </a:xfrm>
                <a:custGeom>
                  <a:avLst/>
                  <a:gdLst>
                    <a:gd name="connsiteX0" fmla="*/ 257584 w 257584"/>
                    <a:gd name="connsiteY0" fmla="*/ 0 h 390857"/>
                    <a:gd name="connsiteX1" fmla="*/ 257480 w 257584"/>
                    <a:gd name="connsiteY1" fmla="*/ 57519 h 390857"/>
                    <a:gd name="connsiteX2" fmla="*/ 257480 w 257584"/>
                    <a:gd name="connsiteY2" fmla="*/ 58040 h 390857"/>
                    <a:gd name="connsiteX3" fmla="*/ 257272 w 257584"/>
                    <a:gd name="connsiteY3" fmla="*/ 265712 h 390857"/>
                    <a:gd name="connsiteX4" fmla="*/ 257272 w 257584"/>
                    <a:gd name="connsiteY4" fmla="*/ 273632 h 390857"/>
                    <a:gd name="connsiteX5" fmla="*/ 114100 w 257584"/>
                    <a:gd name="connsiteY5" fmla="*/ 390857 h 390857"/>
                    <a:gd name="connsiteX6" fmla="*/ 0 w 257584"/>
                    <a:gd name="connsiteY6" fmla="*/ 291971 h 390857"/>
                    <a:gd name="connsiteX7" fmla="*/ 1459 w 257584"/>
                    <a:gd name="connsiteY7" fmla="*/ 273215 h 390857"/>
                    <a:gd name="connsiteX8" fmla="*/ 1980 w 257584"/>
                    <a:gd name="connsiteY8" fmla="*/ 265296 h 390857"/>
                    <a:gd name="connsiteX9" fmla="*/ 6773 w 257584"/>
                    <a:gd name="connsiteY9" fmla="*/ 201837 h 390857"/>
                    <a:gd name="connsiteX10" fmla="*/ 8336 w 257584"/>
                    <a:gd name="connsiteY10" fmla="*/ 181831 h 390857"/>
                    <a:gd name="connsiteX11" fmla="*/ 8336 w 257584"/>
                    <a:gd name="connsiteY11" fmla="*/ 181726 h 390857"/>
                    <a:gd name="connsiteX12" fmla="*/ 11879 w 257584"/>
                    <a:gd name="connsiteY12" fmla="*/ 134419 h 390857"/>
                    <a:gd name="connsiteX13" fmla="*/ 14588 w 257584"/>
                    <a:gd name="connsiteY13" fmla="*/ 98886 h 390857"/>
                    <a:gd name="connsiteX14" fmla="*/ 19486 w 257584"/>
                    <a:gd name="connsiteY14" fmla="*/ 33553 h 390857"/>
                    <a:gd name="connsiteX15" fmla="*/ 257584 w 257584"/>
                    <a:gd name="connsiteY15" fmla="*/ 0 h 390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584" h="390857">
                      <a:moveTo>
                        <a:pt x="257584" y="0"/>
                      </a:moveTo>
                      <a:lnTo>
                        <a:pt x="257480" y="57519"/>
                      </a:lnTo>
                      <a:lnTo>
                        <a:pt x="257480" y="58040"/>
                      </a:lnTo>
                      <a:lnTo>
                        <a:pt x="257272" y="265712"/>
                      </a:lnTo>
                      <a:lnTo>
                        <a:pt x="257272" y="273632"/>
                      </a:lnTo>
                      <a:lnTo>
                        <a:pt x="114100" y="390857"/>
                      </a:lnTo>
                      <a:lnTo>
                        <a:pt x="0" y="291971"/>
                      </a:lnTo>
                      <a:lnTo>
                        <a:pt x="1459" y="273215"/>
                      </a:lnTo>
                      <a:lnTo>
                        <a:pt x="1980" y="265296"/>
                      </a:lnTo>
                      <a:lnTo>
                        <a:pt x="6773" y="201837"/>
                      </a:lnTo>
                      <a:lnTo>
                        <a:pt x="8336" y="181831"/>
                      </a:lnTo>
                      <a:lnTo>
                        <a:pt x="8336" y="181726"/>
                      </a:lnTo>
                      <a:lnTo>
                        <a:pt x="11879" y="134419"/>
                      </a:lnTo>
                      <a:lnTo>
                        <a:pt x="14588" y="98886"/>
                      </a:lnTo>
                      <a:lnTo>
                        <a:pt x="19486" y="33553"/>
                      </a:lnTo>
                      <a:lnTo>
                        <a:pt x="257584" y="0"/>
                      </a:lnTo>
                      <a:close/>
                    </a:path>
                  </a:pathLst>
                </a:custGeom>
                <a:solidFill>
                  <a:srgbClr val="E5B6AE"/>
                </a:solidFill>
                <a:ln w="10416" cap="flat">
                  <a:noFill/>
                  <a:prstDash val="solid"/>
                  <a:miter/>
                </a:ln>
              </p:spPr>
              <p:txBody>
                <a:bodyPr rtlCol="0" anchor="ctr"/>
                <a:lstStyle/>
                <a:p>
                  <a:endParaRPr lang="nl-NL"/>
                </a:p>
              </p:txBody>
            </p:sp>
            <p:sp>
              <p:nvSpPr>
                <p:cNvPr id="54" name="Vrije vorm 53">
                  <a:extLst>
                    <a:ext uri="{FF2B5EF4-FFF2-40B4-BE49-F238E27FC236}">
                      <a16:creationId xmlns:a16="http://schemas.microsoft.com/office/drawing/2014/main" id="{E4B760A6-411D-EF7A-D203-2775A9865C60}"/>
                    </a:ext>
                  </a:extLst>
                </p:cNvPr>
                <p:cNvSpPr/>
                <p:nvPr/>
              </p:nvSpPr>
              <p:spPr>
                <a:xfrm>
                  <a:off x="5895487" y="2721160"/>
                  <a:ext cx="250828" cy="183348"/>
                </a:xfrm>
                <a:custGeom>
                  <a:avLst/>
                  <a:gdLst>
                    <a:gd name="connsiteX0" fmla="*/ 250829 w 250828"/>
                    <a:gd name="connsiteY0" fmla="*/ 0 h 183348"/>
                    <a:gd name="connsiteX1" fmla="*/ 0 w 250828"/>
                    <a:gd name="connsiteY1" fmla="*/ 144249 h 183348"/>
                    <a:gd name="connsiteX2" fmla="*/ 5062 w 250828"/>
                    <a:gd name="connsiteY2" fmla="*/ 76825 h 183348"/>
                    <a:gd name="connsiteX3" fmla="*/ 250828 w 250828"/>
                    <a:gd name="connsiteY3" fmla="*/ 0 h 183348"/>
                  </a:gdLst>
                  <a:ahLst/>
                  <a:cxnLst>
                    <a:cxn ang="0">
                      <a:pos x="connsiteX0" y="connsiteY0"/>
                    </a:cxn>
                    <a:cxn ang="0">
                      <a:pos x="connsiteX1" y="connsiteY1"/>
                    </a:cxn>
                    <a:cxn ang="0">
                      <a:pos x="connsiteX2" y="connsiteY2"/>
                    </a:cxn>
                    <a:cxn ang="0">
                      <a:pos x="connsiteX3" y="connsiteY3"/>
                    </a:cxn>
                  </a:cxnLst>
                  <a:rect l="l" t="t" r="r" b="b"/>
                  <a:pathLst>
                    <a:path w="250828" h="183348">
                      <a:moveTo>
                        <a:pt x="250829" y="0"/>
                      </a:moveTo>
                      <a:cubicBezTo>
                        <a:pt x="209157" y="131978"/>
                        <a:pt x="92806" y="245945"/>
                        <a:pt x="0" y="144249"/>
                      </a:cubicBezTo>
                      <a:lnTo>
                        <a:pt x="5062" y="76825"/>
                      </a:lnTo>
                      <a:lnTo>
                        <a:pt x="250828" y="0"/>
                      </a:lnTo>
                      <a:close/>
                    </a:path>
                  </a:pathLst>
                </a:custGeom>
                <a:solidFill>
                  <a:srgbClr val="C4918C"/>
                </a:solidFill>
                <a:ln w="10416"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C94614BE-31D9-D140-0C5A-7BA67BEC7434}"/>
                    </a:ext>
                  </a:extLst>
                </p:cNvPr>
                <p:cNvSpPr/>
                <p:nvPr/>
              </p:nvSpPr>
              <p:spPr>
                <a:xfrm>
                  <a:off x="5804911" y="2319300"/>
                  <a:ext cx="421187" cy="530405"/>
                </a:xfrm>
                <a:custGeom>
                  <a:avLst/>
                  <a:gdLst>
                    <a:gd name="connsiteX0" fmla="*/ 420762 w 421187"/>
                    <a:gd name="connsiteY0" fmla="*/ 307520 h 530405"/>
                    <a:gd name="connsiteX1" fmla="*/ 360013 w 421187"/>
                    <a:gd name="connsiteY1" fmla="*/ 371083 h 530405"/>
                    <a:gd name="connsiteX2" fmla="*/ 353448 w 421187"/>
                    <a:gd name="connsiteY2" fmla="*/ 363789 h 530405"/>
                    <a:gd name="connsiteX3" fmla="*/ 305724 w 421187"/>
                    <a:gd name="connsiteY3" fmla="*/ 462258 h 530405"/>
                    <a:gd name="connsiteX4" fmla="*/ 114099 w 421187"/>
                    <a:gd name="connsiteY4" fmla="*/ 530406 h 530405"/>
                    <a:gd name="connsiteX5" fmla="*/ 26362 w 421187"/>
                    <a:gd name="connsiteY5" fmla="*/ 440793 h 530405"/>
                    <a:gd name="connsiteX6" fmla="*/ 7397 w 421187"/>
                    <a:gd name="connsiteY6" fmla="*/ 166954 h 530405"/>
                    <a:gd name="connsiteX7" fmla="*/ 211110 w 421187"/>
                    <a:gd name="connsiteY7" fmla="*/ 1274 h 530405"/>
                    <a:gd name="connsiteX8" fmla="*/ 378248 w 421187"/>
                    <a:gd name="connsiteY8" fmla="*/ 203736 h 530405"/>
                    <a:gd name="connsiteX9" fmla="*/ 371892 w 421187"/>
                    <a:gd name="connsiteY9" fmla="*/ 264277 h 530405"/>
                    <a:gd name="connsiteX10" fmla="*/ 385855 w 421187"/>
                    <a:gd name="connsiteY10" fmla="*/ 259901 h 530405"/>
                    <a:gd name="connsiteX11" fmla="*/ 420762 w 421187"/>
                    <a:gd name="connsiteY11" fmla="*/ 307520 h 53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187" h="530405">
                      <a:moveTo>
                        <a:pt x="420762" y="307520"/>
                      </a:moveTo>
                      <a:cubicBezTo>
                        <a:pt x="416802" y="347117"/>
                        <a:pt x="380436" y="377856"/>
                        <a:pt x="360013" y="371083"/>
                      </a:cubicBezTo>
                      <a:cubicBezTo>
                        <a:pt x="357095" y="370145"/>
                        <a:pt x="354907" y="367540"/>
                        <a:pt x="353448" y="363789"/>
                      </a:cubicBezTo>
                      <a:cubicBezTo>
                        <a:pt x="338235" y="421412"/>
                        <a:pt x="320416" y="447462"/>
                        <a:pt x="305724" y="462258"/>
                      </a:cubicBezTo>
                      <a:cubicBezTo>
                        <a:pt x="274568" y="493623"/>
                        <a:pt x="226219" y="526759"/>
                        <a:pt x="114099" y="530406"/>
                      </a:cubicBezTo>
                      <a:cubicBezTo>
                        <a:pt x="45118" y="522174"/>
                        <a:pt x="42826" y="480702"/>
                        <a:pt x="26362" y="440793"/>
                      </a:cubicBezTo>
                      <a:cubicBezTo>
                        <a:pt x="13128" y="408908"/>
                        <a:pt x="-12713" y="344824"/>
                        <a:pt x="7397" y="166954"/>
                      </a:cubicBezTo>
                      <a:cubicBezTo>
                        <a:pt x="27404" y="-10917"/>
                        <a:pt x="165365" y="-2165"/>
                        <a:pt x="211110" y="1274"/>
                      </a:cubicBezTo>
                      <a:cubicBezTo>
                        <a:pt x="324376" y="9610"/>
                        <a:pt x="393565" y="25449"/>
                        <a:pt x="378248" y="203736"/>
                      </a:cubicBezTo>
                      <a:cubicBezTo>
                        <a:pt x="376372" y="225722"/>
                        <a:pt x="374184" y="245833"/>
                        <a:pt x="371892" y="264277"/>
                      </a:cubicBezTo>
                      <a:cubicBezTo>
                        <a:pt x="375747" y="261985"/>
                        <a:pt x="380332" y="260421"/>
                        <a:pt x="385855" y="259901"/>
                      </a:cubicBezTo>
                      <a:cubicBezTo>
                        <a:pt x="400130" y="258337"/>
                        <a:pt x="424721" y="267924"/>
                        <a:pt x="420762" y="307520"/>
                      </a:cubicBezTo>
                      <a:close/>
                    </a:path>
                  </a:pathLst>
                </a:custGeom>
                <a:solidFill>
                  <a:srgbClr val="E5B6AE"/>
                </a:solidFill>
                <a:ln w="10416"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EE6A8743-627D-2D38-3E20-19A677565A6B}"/>
                    </a:ext>
                  </a:extLst>
                </p:cNvPr>
                <p:cNvSpPr/>
                <p:nvPr/>
              </p:nvSpPr>
              <p:spPr>
                <a:xfrm>
                  <a:off x="5836969" y="2568875"/>
                  <a:ext cx="174711" cy="49457"/>
                </a:xfrm>
                <a:custGeom>
                  <a:avLst/>
                  <a:gdLst>
                    <a:gd name="connsiteX0" fmla="*/ 174497 w 174711"/>
                    <a:gd name="connsiteY0" fmla="*/ 31504 h 49457"/>
                    <a:gd name="connsiteX1" fmla="*/ 156071 w 174711"/>
                    <a:gd name="connsiteY1" fmla="*/ 49403 h 49457"/>
                    <a:gd name="connsiteX2" fmla="*/ 142864 w 174711"/>
                    <a:gd name="connsiteY2" fmla="*/ 28610 h 49457"/>
                    <a:gd name="connsiteX3" fmla="*/ 161284 w 174711"/>
                    <a:gd name="connsiteY3" fmla="*/ 10711 h 49457"/>
                    <a:gd name="connsiteX4" fmla="*/ 174497 w 174711"/>
                    <a:gd name="connsiteY4" fmla="*/ 31504 h 49457"/>
                    <a:gd name="connsiteX5" fmla="*/ 50 w 174711"/>
                    <a:gd name="connsiteY5" fmla="*/ 17866 h 49457"/>
                    <a:gd name="connsiteX6" fmla="*/ 14595 w 174711"/>
                    <a:gd name="connsiteY6" fmla="*/ 39039 h 49457"/>
                    <a:gd name="connsiteX7" fmla="*/ 31634 w 174711"/>
                    <a:gd name="connsiteY7" fmla="*/ 21248 h 49457"/>
                    <a:gd name="connsiteX8" fmla="*/ 17091 w 174711"/>
                    <a:gd name="connsiteY8" fmla="*/ 75 h 49457"/>
                    <a:gd name="connsiteX9" fmla="*/ 50 w 174711"/>
                    <a:gd name="connsiteY9" fmla="*/ 17866 h 4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711" h="49457">
                      <a:moveTo>
                        <a:pt x="174497" y="31504"/>
                      </a:moveTo>
                      <a:cubicBezTo>
                        <a:pt x="173059" y="42187"/>
                        <a:pt x="164811" y="50201"/>
                        <a:pt x="156071" y="49403"/>
                      </a:cubicBezTo>
                      <a:cubicBezTo>
                        <a:pt x="147335" y="48606"/>
                        <a:pt x="141424" y="39295"/>
                        <a:pt x="142864" y="28610"/>
                      </a:cubicBezTo>
                      <a:cubicBezTo>
                        <a:pt x="144296" y="17927"/>
                        <a:pt x="152550" y="9908"/>
                        <a:pt x="161284" y="10711"/>
                      </a:cubicBezTo>
                      <a:cubicBezTo>
                        <a:pt x="170020" y="11509"/>
                        <a:pt x="175932" y="20816"/>
                        <a:pt x="174497" y="31504"/>
                      </a:cubicBezTo>
                      <a:close/>
                      <a:moveTo>
                        <a:pt x="50" y="17866"/>
                      </a:moveTo>
                      <a:cubicBezTo>
                        <a:pt x="-642" y="28623"/>
                        <a:pt x="5870" y="38103"/>
                        <a:pt x="14595" y="39039"/>
                      </a:cubicBezTo>
                      <a:cubicBezTo>
                        <a:pt x="23315" y="39974"/>
                        <a:pt x="30947" y="32006"/>
                        <a:pt x="31634" y="21248"/>
                      </a:cubicBezTo>
                      <a:cubicBezTo>
                        <a:pt x="32328" y="10491"/>
                        <a:pt x="25817" y="1005"/>
                        <a:pt x="17091" y="75"/>
                      </a:cubicBezTo>
                      <a:cubicBezTo>
                        <a:pt x="8371" y="-861"/>
                        <a:pt x="739" y="7107"/>
                        <a:pt x="50" y="17866"/>
                      </a:cubicBezTo>
                      <a:close/>
                    </a:path>
                  </a:pathLst>
                </a:custGeom>
                <a:solidFill>
                  <a:srgbClr val="303B39"/>
                </a:solidFill>
                <a:ln w="10416"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0753DF5B-24F5-8B5E-14A9-4545C780C86D}"/>
                    </a:ext>
                  </a:extLst>
                </p:cNvPr>
                <p:cNvSpPr/>
                <p:nvPr/>
              </p:nvSpPr>
              <p:spPr>
                <a:xfrm>
                  <a:off x="5806925" y="2329110"/>
                  <a:ext cx="388335" cy="303280"/>
                </a:xfrm>
                <a:custGeom>
                  <a:avLst/>
                  <a:gdLst>
                    <a:gd name="connsiteX0" fmla="*/ 333577 w 388335"/>
                    <a:gd name="connsiteY0" fmla="*/ 303156 h 303280"/>
                    <a:gd name="connsiteX1" fmla="*/ 309559 w 388335"/>
                    <a:gd name="connsiteY1" fmla="*/ 145685 h 303280"/>
                    <a:gd name="connsiteX2" fmla="*/ 308510 w 388335"/>
                    <a:gd name="connsiteY2" fmla="*/ 95018 h 303280"/>
                    <a:gd name="connsiteX3" fmla="*/ 326025 w 388335"/>
                    <a:gd name="connsiteY3" fmla="*/ 69799 h 303280"/>
                    <a:gd name="connsiteX4" fmla="*/ 282714 w 388335"/>
                    <a:gd name="connsiteY4" fmla="*/ 2354 h 303280"/>
                    <a:gd name="connsiteX5" fmla="*/ 388332 w 388335"/>
                    <a:gd name="connsiteY5" fmla="*/ 123244 h 303280"/>
                    <a:gd name="connsiteX6" fmla="*/ 371473 w 388335"/>
                    <a:gd name="connsiteY6" fmla="*/ 253932 h 303280"/>
                    <a:gd name="connsiteX7" fmla="*/ 347926 w 388335"/>
                    <a:gd name="connsiteY7" fmla="*/ 282700 h 303280"/>
                    <a:gd name="connsiteX8" fmla="*/ 333577 w 388335"/>
                    <a:gd name="connsiteY8" fmla="*/ 303156 h 303280"/>
                    <a:gd name="connsiteX9" fmla="*/ 220 w 388335"/>
                    <a:gd name="connsiteY9" fmla="*/ 213116 h 303280"/>
                    <a:gd name="connsiteX10" fmla="*/ 16705 w 388335"/>
                    <a:gd name="connsiteY10" fmla="*/ 137619 h 303280"/>
                    <a:gd name="connsiteX11" fmla="*/ 115474 w 388335"/>
                    <a:gd name="connsiteY11" fmla="*/ 0 h 303280"/>
                    <a:gd name="connsiteX12" fmla="*/ 27027 w 388335"/>
                    <a:gd name="connsiteY12" fmla="*/ 62907 h 303280"/>
                    <a:gd name="connsiteX13" fmla="*/ 220 w 388335"/>
                    <a:gd name="connsiteY13" fmla="*/ 213117 h 30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8335" h="303280">
                      <a:moveTo>
                        <a:pt x="333577" y="303156"/>
                      </a:moveTo>
                      <a:cubicBezTo>
                        <a:pt x="333577" y="303156"/>
                        <a:pt x="334027" y="193997"/>
                        <a:pt x="309559" y="145685"/>
                      </a:cubicBezTo>
                      <a:cubicBezTo>
                        <a:pt x="296231" y="119370"/>
                        <a:pt x="301553" y="101432"/>
                        <a:pt x="308510" y="95018"/>
                      </a:cubicBezTo>
                      <a:cubicBezTo>
                        <a:pt x="308510" y="95018"/>
                        <a:pt x="321569" y="87484"/>
                        <a:pt x="326025" y="69799"/>
                      </a:cubicBezTo>
                      <a:cubicBezTo>
                        <a:pt x="333576" y="39839"/>
                        <a:pt x="295463" y="12242"/>
                        <a:pt x="282714" y="2354"/>
                      </a:cubicBezTo>
                      <a:cubicBezTo>
                        <a:pt x="282714" y="2354"/>
                        <a:pt x="387982" y="17543"/>
                        <a:pt x="388332" y="123244"/>
                      </a:cubicBezTo>
                      <a:cubicBezTo>
                        <a:pt x="388591" y="201618"/>
                        <a:pt x="371473" y="253932"/>
                        <a:pt x="371473" y="253932"/>
                      </a:cubicBezTo>
                      <a:cubicBezTo>
                        <a:pt x="371473" y="253932"/>
                        <a:pt x="352764" y="259244"/>
                        <a:pt x="347926" y="282700"/>
                      </a:cubicBezTo>
                      <a:cubicBezTo>
                        <a:pt x="343088" y="306156"/>
                        <a:pt x="333577" y="303156"/>
                        <a:pt x="333577" y="303156"/>
                      </a:cubicBezTo>
                      <a:close/>
                      <a:moveTo>
                        <a:pt x="220" y="213116"/>
                      </a:moveTo>
                      <a:cubicBezTo>
                        <a:pt x="220" y="213116"/>
                        <a:pt x="10815" y="159540"/>
                        <a:pt x="16705" y="137619"/>
                      </a:cubicBezTo>
                      <a:cubicBezTo>
                        <a:pt x="38943" y="54858"/>
                        <a:pt x="81073" y="40004"/>
                        <a:pt x="115474" y="0"/>
                      </a:cubicBezTo>
                      <a:cubicBezTo>
                        <a:pt x="115474" y="0"/>
                        <a:pt x="57696" y="7783"/>
                        <a:pt x="27027" y="62907"/>
                      </a:cubicBezTo>
                      <a:cubicBezTo>
                        <a:pt x="-4245" y="119113"/>
                        <a:pt x="220" y="213117"/>
                        <a:pt x="220" y="213117"/>
                      </a:cubicBezTo>
                      <a:close/>
                    </a:path>
                  </a:pathLst>
                </a:custGeom>
                <a:solidFill>
                  <a:srgbClr val="A1ADAA"/>
                </a:solidFill>
                <a:ln w="10416"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7A076274-86D6-FE9C-76E0-737E63BBFB0B}"/>
                    </a:ext>
                  </a:extLst>
                </p:cNvPr>
                <p:cNvSpPr/>
                <p:nvPr/>
              </p:nvSpPr>
              <p:spPr>
                <a:xfrm>
                  <a:off x="5821835" y="2535535"/>
                  <a:ext cx="215362" cy="13384"/>
                </a:xfrm>
                <a:custGeom>
                  <a:avLst/>
                  <a:gdLst>
                    <a:gd name="connsiteX0" fmla="*/ 148920 w 215362"/>
                    <a:gd name="connsiteY0" fmla="*/ 8603 h 13384"/>
                    <a:gd name="connsiteX1" fmla="*/ 215363 w 215362"/>
                    <a:gd name="connsiteY1" fmla="*/ 13384 h 13384"/>
                    <a:gd name="connsiteX2" fmla="*/ 66443 w 215362"/>
                    <a:gd name="connsiteY2" fmla="*/ 6692 h 13384"/>
                    <a:gd name="connsiteX3" fmla="*/ 0 w 215362"/>
                    <a:gd name="connsiteY3" fmla="*/ 1911 h 13384"/>
                  </a:gdLst>
                  <a:ahLst/>
                  <a:cxnLst>
                    <a:cxn ang="0">
                      <a:pos x="connsiteX0" y="connsiteY0"/>
                    </a:cxn>
                    <a:cxn ang="0">
                      <a:pos x="connsiteX1" y="connsiteY1"/>
                    </a:cxn>
                    <a:cxn ang="0">
                      <a:pos x="connsiteX2" y="connsiteY2"/>
                    </a:cxn>
                    <a:cxn ang="0">
                      <a:pos x="connsiteX3" y="connsiteY3"/>
                    </a:cxn>
                  </a:cxnLst>
                  <a:rect l="l" t="t" r="r" b="b"/>
                  <a:pathLst>
                    <a:path w="215362" h="13384">
                      <a:moveTo>
                        <a:pt x="148920" y="8603"/>
                      </a:moveTo>
                      <a:cubicBezTo>
                        <a:pt x="148920" y="8603"/>
                        <a:pt x="189251" y="1984"/>
                        <a:pt x="215363" y="13384"/>
                      </a:cubicBezTo>
                      <a:moveTo>
                        <a:pt x="66443" y="6692"/>
                      </a:moveTo>
                      <a:cubicBezTo>
                        <a:pt x="40331" y="-4709"/>
                        <a:pt x="0" y="1911"/>
                        <a:pt x="0" y="1911"/>
                      </a:cubicBezTo>
                    </a:path>
                  </a:pathLst>
                </a:custGeom>
                <a:noFill/>
                <a:ln w="15624" cap="rnd">
                  <a:solidFill>
                    <a:srgbClr val="A1ADAA"/>
                  </a:solidFill>
                  <a:prstDash val="solid"/>
                  <a:round/>
                </a:ln>
              </p:spPr>
              <p:txBody>
                <a:bodyPr rtlCol="0" anchor="ctr"/>
                <a:lstStyle/>
                <a:p>
                  <a:endParaRPr lang="nl-NL"/>
                </a:p>
              </p:txBody>
            </p:sp>
            <p:sp>
              <p:nvSpPr>
                <p:cNvPr id="59" name="Vrije vorm 58">
                  <a:extLst>
                    <a:ext uri="{FF2B5EF4-FFF2-40B4-BE49-F238E27FC236}">
                      <a16:creationId xmlns:a16="http://schemas.microsoft.com/office/drawing/2014/main" id="{BE44CE38-0CD0-CC1B-BF55-F241BDDD9AE9}"/>
                    </a:ext>
                  </a:extLst>
                </p:cNvPr>
                <p:cNvSpPr/>
                <p:nvPr/>
              </p:nvSpPr>
              <p:spPr>
                <a:xfrm>
                  <a:off x="5868513" y="2575032"/>
                  <a:ext cx="66360" cy="123039"/>
                </a:xfrm>
                <a:custGeom>
                  <a:avLst/>
                  <a:gdLst>
                    <a:gd name="connsiteX0" fmla="*/ 66360 w 82852"/>
                    <a:gd name="connsiteY0" fmla="*/ 114454 h 188495"/>
                    <a:gd name="connsiteX1" fmla="*/ 1433 w 82852"/>
                    <a:gd name="connsiteY1" fmla="*/ 108847 h 188495"/>
                    <a:gd name="connsiteX2" fmla="*/ 3898 w 82852"/>
                    <a:gd name="connsiteY2" fmla="*/ 87028 h 188495"/>
                    <a:gd name="connsiteX3" fmla="*/ 41399 w 82852"/>
                    <a:gd name="connsiteY3" fmla="*/ 0 h 188495"/>
                    <a:gd name="connsiteX4" fmla="*/ 16048 w 82852"/>
                    <a:gd name="connsiteY4" fmla="*/ 182881 h 188495"/>
                    <a:gd name="connsiteX5" fmla="*/ 82852 w 82852"/>
                    <a:gd name="connsiteY5" fmla="*/ 182881 h 188495"/>
                    <a:gd name="connsiteX0" fmla="*/ 66360 w 66360"/>
                    <a:gd name="connsiteY0" fmla="*/ 114454 h 123039"/>
                    <a:gd name="connsiteX1" fmla="*/ 1433 w 66360"/>
                    <a:gd name="connsiteY1" fmla="*/ 108847 h 123039"/>
                    <a:gd name="connsiteX2" fmla="*/ 3898 w 66360"/>
                    <a:gd name="connsiteY2" fmla="*/ 87028 h 123039"/>
                    <a:gd name="connsiteX3" fmla="*/ 41399 w 66360"/>
                    <a:gd name="connsiteY3" fmla="*/ 0 h 123039"/>
                  </a:gdLst>
                  <a:ahLst/>
                  <a:cxnLst>
                    <a:cxn ang="0">
                      <a:pos x="connsiteX0" y="connsiteY0"/>
                    </a:cxn>
                    <a:cxn ang="0">
                      <a:pos x="connsiteX1" y="connsiteY1"/>
                    </a:cxn>
                    <a:cxn ang="0">
                      <a:pos x="connsiteX2" y="connsiteY2"/>
                    </a:cxn>
                    <a:cxn ang="0">
                      <a:pos x="connsiteX3" y="connsiteY3"/>
                    </a:cxn>
                  </a:cxnLst>
                  <a:rect l="l" t="t" r="r" b="b"/>
                  <a:pathLst>
                    <a:path w="66360" h="123039">
                      <a:moveTo>
                        <a:pt x="66360" y="114454"/>
                      </a:moveTo>
                      <a:cubicBezTo>
                        <a:pt x="20491" y="131177"/>
                        <a:pt x="5826" y="120258"/>
                        <a:pt x="1433" y="108847"/>
                      </a:cubicBezTo>
                      <a:cubicBezTo>
                        <a:pt x="-1315" y="101708"/>
                        <a:pt x="97" y="93666"/>
                        <a:pt x="3898" y="87028"/>
                      </a:cubicBezTo>
                      <a:cubicBezTo>
                        <a:pt x="27642" y="45558"/>
                        <a:pt x="41399" y="0"/>
                        <a:pt x="41399" y="0"/>
                      </a:cubicBezTo>
                    </a:path>
                  </a:pathLst>
                </a:custGeom>
                <a:noFill/>
                <a:ln w="10416" cap="rnd">
                  <a:solidFill>
                    <a:srgbClr val="C4918C"/>
                  </a:solidFill>
                  <a:prstDash val="solid"/>
                  <a:round/>
                </a:ln>
              </p:spPr>
              <p:txBody>
                <a:bodyPr rtlCol="0" anchor="ctr"/>
                <a:lstStyle/>
                <a:p>
                  <a:endParaRPr lang="nl-NL"/>
                </a:p>
              </p:txBody>
            </p:sp>
            <p:sp>
              <p:nvSpPr>
                <p:cNvPr id="60" name="Vrije vorm 59">
                  <a:extLst>
                    <a:ext uri="{FF2B5EF4-FFF2-40B4-BE49-F238E27FC236}">
                      <a16:creationId xmlns:a16="http://schemas.microsoft.com/office/drawing/2014/main" id="{F3DFF067-30E9-035A-494D-9FD46D1C6D20}"/>
                    </a:ext>
                  </a:extLst>
                </p:cNvPr>
                <p:cNvSpPr/>
                <p:nvPr/>
              </p:nvSpPr>
              <p:spPr>
                <a:xfrm>
                  <a:off x="5783569" y="2553264"/>
                  <a:ext cx="284962" cy="101647"/>
                </a:xfrm>
                <a:custGeom>
                  <a:avLst/>
                  <a:gdLst>
                    <a:gd name="connsiteX0" fmla="*/ 132779 w 284962"/>
                    <a:gd name="connsiteY0" fmla="*/ 14567 h 101647"/>
                    <a:gd name="connsiteX1" fmla="*/ 108960 w 284962"/>
                    <a:gd name="connsiteY1" fmla="*/ 12700 h 101647"/>
                    <a:gd name="connsiteX2" fmla="*/ 3814 w 284962"/>
                    <a:gd name="connsiteY2" fmla="*/ 4102 h 101647"/>
                    <a:gd name="connsiteX3" fmla="*/ 18920 w 284962"/>
                    <a:gd name="connsiteY3" fmla="*/ 82303 h 101647"/>
                    <a:gd name="connsiteX4" fmla="*/ 75657 w 284962"/>
                    <a:gd name="connsiteY4" fmla="*/ 90040 h 101647"/>
                    <a:gd name="connsiteX5" fmla="*/ 105446 w 284962"/>
                    <a:gd name="connsiteY5" fmla="*/ 30366 h 101647"/>
                    <a:gd name="connsiteX6" fmla="*/ 107577 w 284962"/>
                    <a:gd name="connsiteY6" fmla="*/ 23929 h 101647"/>
                    <a:gd name="connsiteX7" fmla="*/ 133289 w 284962"/>
                    <a:gd name="connsiteY7" fmla="*/ 25907 h 101647"/>
                    <a:gd name="connsiteX8" fmla="*/ 134437 w 284962"/>
                    <a:gd name="connsiteY8" fmla="*/ 32504 h 101647"/>
                    <a:gd name="connsiteX9" fmla="*/ 155139 w 284962"/>
                    <a:gd name="connsiteY9" fmla="*/ 95903 h 101647"/>
                    <a:gd name="connsiteX10" fmla="*/ 256934 w 284962"/>
                    <a:gd name="connsiteY10" fmla="*/ 99861 h 101647"/>
                    <a:gd name="connsiteX11" fmla="*/ 283344 w 284962"/>
                    <a:gd name="connsiteY11" fmla="*/ 24722 h 101647"/>
                    <a:gd name="connsiteX12" fmla="*/ 132780 w 284962"/>
                    <a:gd name="connsiteY12" fmla="*/ 14567 h 101647"/>
                    <a:gd name="connsiteX13" fmla="*/ 132780 w 284962"/>
                    <a:gd name="connsiteY13" fmla="*/ 14567 h 101647"/>
                    <a:gd name="connsiteX14" fmla="*/ 95552 w 284962"/>
                    <a:gd name="connsiteY14" fmla="*/ 18563 h 101647"/>
                    <a:gd name="connsiteX15" fmla="*/ 91737 w 284962"/>
                    <a:gd name="connsiteY15" fmla="*/ 32779 h 101647"/>
                    <a:gd name="connsiteX16" fmla="*/ 67419 w 284962"/>
                    <a:gd name="connsiteY16" fmla="*/ 81512 h 101647"/>
                    <a:gd name="connsiteX17" fmla="*/ 29248 w 284962"/>
                    <a:gd name="connsiteY17" fmla="*/ 75793 h 101647"/>
                    <a:gd name="connsiteX18" fmla="*/ 16905 w 284962"/>
                    <a:gd name="connsiteY18" fmla="*/ 11934 h 101647"/>
                    <a:gd name="connsiteX19" fmla="*/ 95552 w 284962"/>
                    <a:gd name="connsiteY19" fmla="*/ 18563 h 101647"/>
                    <a:gd name="connsiteX20" fmla="*/ 95552 w 284962"/>
                    <a:gd name="connsiteY20" fmla="*/ 18563 h 101647"/>
                    <a:gd name="connsiteX21" fmla="*/ 269243 w 284962"/>
                    <a:gd name="connsiteY21" fmla="*/ 30548 h 101647"/>
                    <a:gd name="connsiteX22" fmla="*/ 247679 w 284962"/>
                    <a:gd name="connsiteY22" fmla="*/ 91906 h 101647"/>
                    <a:gd name="connsiteX23" fmla="*/ 164544 w 284962"/>
                    <a:gd name="connsiteY23" fmla="*/ 88677 h 101647"/>
                    <a:gd name="connsiteX24" fmla="*/ 147635 w 284962"/>
                    <a:gd name="connsiteY24" fmla="*/ 36902 h 101647"/>
                    <a:gd name="connsiteX25" fmla="*/ 145947 w 284962"/>
                    <a:gd name="connsiteY25" fmla="*/ 22280 h 101647"/>
                    <a:gd name="connsiteX26" fmla="*/ 269243 w 284962"/>
                    <a:gd name="connsiteY26" fmla="*/ 30548 h 10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4962" h="101647">
                      <a:moveTo>
                        <a:pt x="132779" y="14567"/>
                      </a:moveTo>
                      <a:cubicBezTo>
                        <a:pt x="120493" y="11522"/>
                        <a:pt x="121578" y="11005"/>
                        <a:pt x="108960" y="12700"/>
                      </a:cubicBezTo>
                      <a:cubicBezTo>
                        <a:pt x="94147" y="9383"/>
                        <a:pt x="50661" y="-7700"/>
                        <a:pt x="3814" y="4102"/>
                      </a:cubicBezTo>
                      <a:cubicBezTo>
                        <a:pt x="-8067" y="27566"/>
                        <a:pt x="10875" y="76634"/>
                        <a:pt x="18920" y="82303"/>
                      </a:cubicBezTo>
                      <a:cubicBezTo>
                        <a:pt x="26962" y="87969"/>
                        <a:pt x="60323" y="91444"/>
                        <a:pt x="75657" y="90040"/>
                      </a:cubicBezTo>
                      <a:cubicBezTo>
                        <a:pt x="90843" y="90652"/>
                        <a:pt x="102681" y="37257"/>
                        <a:pt x="105446" y="30366"/>
                      </a:cubicBezTo>
                      <a:cubicBezTo>
                        <a:pt x="106227" y="28404"/>
                        <a:pt x="106948" y="26150"/>
                        <a:pt x="107577" y="23929"/>
                      </a:cubicBezTo>
                      <a:cubicBezTo>
                        <a:pt x="119595" y="21303"/>
                        <a:pt x="121665" y="22332"/>
                        <a:pt x="133289" y="25907"/>
                      </a:cubicBezTo>
                      <a:cubicBezTo>
                        <a:pt x="133576" y="28167"/>
                        <a:pt x="133951" y="30468"/>
                        <a:pt x="134437" y="32504"/>
                      </a:cubicBezTo>
                      <a:cubicBezTo>
                        <a:pt x="136158" y="39727"/>
                        <a:pt x="140033" y="94280"/>
                        <a:pt x="155139" y="95903"/>
                      </a:cubicBezTo>
                      <a:cubicBezTo>
                        <a:pt x="170101" y="99542"/>
                        <a:pt x="248148" y="104285"/>
                        <a:pt x="256934" y="99861"/>
                      </a:cubicBezTo>
                      <a:cubicBezTo>
                        <a:pt x="265721" y="95433"/>
                        <a:pt x="291651" y="49675"/>
                        <a:pt x="283344" y="24722"/>
                      </a:cubicBezTo>
                      <a:cubicBezTo>
                        <a:pt x="237900" y="5829"/>
                        <a:pt x="145300" y="13688"/>
                        <a:pt x="132780" y="14567"/>
                      </a:cubicBezTo>
                      <a:lnTo>
                        <a:pt x="132780" y="14567"/>
                      </a:lnTo>
                      <a:close/>
                      <a:moveTo>
                        <a:pt x="95552" y="18563"/>
                      </a:moveTo>
                      <a:cubicBezTo>
                        <a:pt x="95552" y="18563"/>
                        <a:pt x="93999" y="27148"/>
                        <a:pt x="91737" y="32779"/>
                      </a:cubicBezTo>
                      <a:cubicBezTo>
                        <a:pt x="89480" y="38412"/>
                        <a:pt x="79814" y="82015"/>
                        <a:pt x="67419" y="81512"/>
                      </a:cubicBezTo>
                      <a:cubicBezTo>
                        <a:pt x="54894" y="82656"/>
                        <a:pt x="35815" y="80420"/>
                        <a:pt x="29248" y="75793"/>
                      </a:cubicBezTo>
                      <a:cubicBezTo>
                        <a:pt x="22680" y="71170"/>
                        <a:pt x="7205" y="31099"/>
                        <a:pt x="16905" y="11934"/>
                      </a:cubicBezTo>
                      <a:cubicBezTo>
                        <a:pt x="56332" y="2000"/>
                        <a:pt x="86934" y="16688"/>
                        <a:pt x="95552" y="18563"/>
                      </a:cubicBezTo>
                      <a:lnTo>
                        <a:pt x="95552" y="18563"/>
                      </a:lnTo>
                      <a:close/>
                      <a:moveTo>
                        <a:pt x="269243" y="30548"/>
                      </a:moveTo>
                      <a:cubicBezTo>
                        <a:pt x="276033" y="50930"/>
                        <a:pt x="254850" y="88296"/>
                        <a:pt x="247679" y="91906"/>
                      </a:cubicBezTo>
                      <a:cubicBezTo>
                        <a:pt x="240498" y="95519"/>
                        <a:pt x="176765" y="91646"/>
                        <a:pt x="164544" y="88677"/>
                      </a:cubicBezTo>
                      <a:cubicBezTo>
                        <a:pt x="152209" y="87355"/>
                        <a:pt x="149046" y="42806"/>
                        <a:pt x="147635" y="36902"/>
                      </a:cubicBezTo>
                      <a:cubicBezTo>
                        <a:pt x="146232" y="31001"/>
                        <a:pt x="145947" y="22280"/>
                        <a:pt x="145947" y="22280"/>
                      </a:cubicBezTo>
                      <a:cubicBezTo>
                        <a:pt x="154737" y="21690"/>
                        <a:pt x="231701" y="14937"/>
                        <a:pt x="269243" y="30548"/>
                      </a:cubicBezTo>
                      <a:close/>
                    </a:path>
                  </a:pathLst>
                </a:custGeom>
                <a:solidFill>
                  <a:srgbClr val="303B39"/>
                </a:solidFill>
                <a:ln w="10416" cap="flat">
                  <a:noFill/>
                  <a:prstDash val="solid"/>
                  <a:miter/>
                </a:ln>
              </p:spPr>
              <p:txBody>
                <a:bodyPr rtlCol="0" anchor="ctr"/>
                <a:lstStyle/>
                <a:p>
                  <a:endParaRPr lang="nl-NL"/>
                </a:p>
              </p:txBody>
            </p:sp>
          </p:grpSp>
        </p:grpSp>
        <p:sp>
          <p:nvSpPr>
            <p:cNvPr id="45" name="Vrije vorm 44">
              <a:extLst>
                <a:ext uri="{FF2B5EF4-FFF2-40B4-BE49-F238E27FC236}">
                  <a16:creationId xmlns:a16="http://schemas.microsoft.com/office/drawing/2014/main" id="{994AF2A0-36F1-B089-E0BB-E4186B5E6477}"/>
                </a:ext>
              </a:extLst>
            </p:cNvPr>
            <p:cNvSpPr>
              <a:spLocks noChangeAspect="1"/>
            </p:cNvSpPr>
            <p:nvPr/>
          </p:nvSpPr>
          <p:spPr>
            <a:xfrm>
              <a:off x="8431339" y="2809260"/>
              <a:ext cx="133364" cy="36000"/>
            </a:xfrm>
            <a:custGeom>
              <a:avLst/>
              <a:gdLst>
                <a:gd name="connsiteX0" fmla="*/ 28737 w 66522"/>
                <a:gd name="connsiteY0" fmla="*/ 17715 h 17957"/>
                <a:gd name="connsiteX1" fmla="*/ 0 w 66522"/>
                <a:gd name="connsiteY1" fmla="*/ 12439 h 17957"/>
                <a:gd name="connsiteX2" fmla="*/ 4099 w 66522"/>
                <a:gd name="connsiteY2" fmla="*/ 0 h 17957"/>
                <a:gd name="connsiteX3" fmla="*/ 61084 w 66522"/>
                <a:gd name="connsiteY3" fmla="*/ 105 h 17957"/>
                <a:gd name="connsiteX4" fmla="*/ 66523 w 66522"/>
                <a:gd name="connsiteY4" fmla="*/ 12027 h 17957"/>
                <a:gd name="connsiteX5" fmla="*/ 28737 w 66522"/>
                <a:gd name="connsiteY5" fmla="*/ 17715 h 1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522" h="17957">
                  <a:moveTo>
                    <a:pt x="28737" y="17715"/>
                  </a:moveTo>
                  <a:cubicBezTo>
                    <a:pt x="13148" y="16690"/>
                    <a:pt x="891" y="12736"/>
                    <a:pt x="0" y="12439"/>
                  </a:cubicBezTo>
                  <a:lnTo>
                    <a:pt x="4099" y="0"/>
                  </a:lnTo>
                  <a:cubicBezTo>
                    <a:pt x="4434" y="105"/>
                    <a:pt x="37710" y="10782"/>
                    <a:pt x="61084" y="105"/>
                  </a:cubicBezTo>
                  <a:lnTo>
                    <a:pt x="66523" y="12027"/>
                  </a:lnTo>
                  <a:cubicBezTo>
                    <a:pt x="54381" y="17571"/>
                    <a:pt x="40591" y="18500"/>
                    <a:pt x="28737" y="17715"/>
                  </a:cubicBezTo>
                  <a:close/>
                </a:path>
              </a:pathLst>
            </a:custGeom>
            <a:solidFill>
              <a:srgbClr val="303B39"/>
            </a:solidFill>
            <a:ln w="9575" cap="flat">
              <a:noFill/>
              <a:prstDash val="solid"/>
              <a:miter/>
            </a:ln>
          </p:spPr>
          <p:txBody>
            <a:bodyPr rtlCol="0" anchor="ctr"/>
            <a:lstStyle/>
            <a:p>
              <a:endParaRPr lang="nl-NL"/>
            </a:p>
          </p:txBody>
        </p:sp>
      </p:grpSp>
    </p:spTree>
    <p:extLst>
      <p:ext uri="{BB962C8B-B14F-4D97-AF65-F5344CB8AC3E}">
        <p14:creationId xmlns:p14="http://schemas.microsoft.com/office/powerpoint/2010/main" val="8389303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599C2B-27CA-E667-199C-D958028CF8A3}"/>
            </a:ext>
          </a:extLst>
        </p:cNvPr>
        <p:cNvGrpSpPr/>
        <p:nvPr/>
      </p:nvGrpSpPr>
      <p:grpSpPr>
        <a:xfrm>
          <a:off x="0" y="0"/>
          <a:ext cx="0" cy="0"/>
          <a:chOff x="0" y="0"/>
          <a:chExt cx="0" cy="0"/>
        </a:xfrm>
      </p:grpSpPr>
      <p:cxnSp>
        <p:nvCxnSpPr>
          <p:cNvPr id="860" name="Rechte verbindingslijn 859">
            <a:extLst>
              <a:ext uri="{FF2B5EF4-FFF2-40B4-BE49-F238E27FC236}">
                <a16:creationId xmlns:a16="http://schemas.microsoft.com/office/drawing/2014/main" id="{BE1E606B-4245-0811-2A44-7D2740B34B9E}"/>
              </a:ext>
            </a:extLst>
          </p:cNvPr>
          <p:cNvCxnSpPr>
            <a:cxnSpLocks/>
          </p:cNvCxnSpPr>
          <p:nvPr/>
        </p:nvCxnSpPr>
        <p:spPr>
          <a:xfrm flipV="1">
            <a:off x="7187609" y="2027338"/>
            <a:ext cx="1108951" cy="779657"/>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cxnSp>
        <p:nvCxnSpPr>
          <p:cNvPr id="861" name="Rechte verbindingslijn 860">
            <a:extLst>
              <a:ext uri="{FF2B5EF4-FFF2-40B4-BE49-F238E27FC236}">
                <a16:creationId xmlns:a16="http://schemas.microsoft.com/office/drawing/2014/main" id="{A0601B63-CDAD-7104-4A71-EAB0068A0B19}"/>
              </a:ext>
            </a:extLst>
          </p:cNvPr>
          <p:cNvCxnSpPr>
            <a:cxnSpLocks/>
          </p:cNvCxnSpPr>
          <p:nvPr/>
        </p:nvCxnSpPr>
        <p:spPr>
          <a:xfrm flipH="1" flipV="1">
            <a:off x="3767668" y="1872305"/>
            <a:ext cx="1133941" cy="934690"/>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858" name="Groep 857">
            <a:extLst>
              <a:ext uri="{FF2B5EF4-FFF2-40B4-BE49-F238E27FC236}">
                <a16:creationId xmlns:a16="http://schemas.microsoft.com/office/drawing/2014/main" id="{F8A26AEF-1D4B-D85D-3697-EBDFE8F4BDB1}"/>
              </a:ext>
            </a:extLst>
          </p:cNvPr>
          <p:cNvGrpSpPr/>
          <p:nvPr/>
        </p:nvGrpSpPr>
        <p:grpSpPr>
          <a:xfrm>
            <a:off x="4410556" y="1993987"/>
            <a:ext cx="2989392" cy="3920009"/>
            <a:chOff x="4497283" y="1626551"/>
            <a:chExt cx="2989392" cy="3920009"/>
          </a:xfrm>
          <a:solidFill>
            <a:srgbClr val="D3E9EE">
              <a:alpha val="74000"/>
            </a:srgbClr>
          </a:solidFill>
        </p:grpSpPr>
        <p:sp>
          <p:nvSpPr>
            <p:cNvPr id="811" name="Vrije vorm 810">
              <a:extLst>
                <a:ext uri="{FF2B5EF4-FFF2-40B4-BE49-F238E27FC236}">
                  <a16:creationId xmlns:a16="http://schemas.microsoft.com/office/drawing/2014/main" id="{D4B72084-9B3A-751F-D5DF-D95A72BC1081}"/>
                </a:ext>
              </a:extLst>
            </p:cNvPr>
            <p:cNvSpPr/>
            <p:nvPr/>
          </p:nvSpPr>
          <p:spPr>
            <a:xfrm>
              <a:off x="6149374" y="4378149"/>
              <a:ext cx="14293" cy="1740"/>
            </a:xfrm>
            <a:custGeom>
              <a:avLst/>
              <a:gdLst>
                <a:gd name="csX0" fmla="*/ 0 w 10000"/>
                <a:gd name="csY0" fmla="*/ 0 h 10000"/>
                <a:gd name="csX1" fmla="*/ 809 w 10000"/>
                <a:gd name="csY1" fmla="*/ 1126 h 10000"/>
                <a:gd name="csX2" fmla="*/ 1837 w 10000"/>
                <a:gd name="csY2" fmla="*/ 2425 h 10000"/>
                <a:gd name="csX3" fmla="*/ 8135 w 10000"/>
                <a:gd name="csY3" fmla="*/ 8759 h 10000"/>
                <a:gd name="csX4" fmla="*/ 0 w 10000"/>
                <a:gd name="csY4" fmla="*/ 0 h 10000"/>
              </a:gdLst>
              <a:ahLst/>
              <a:cxnLst>
                <a:cxn ang="0">
                  <a:pos x="csX0" y="csY0"/>
                </a:cxn>
                <a:cxn ang="0">
                  <a:pos x="csX1" y="csY1"/>
                </a:cxn>
                <a:cxn ang="0">
                  <a:pos x="csX2" y="csY2"/>
                </a:cxn>
                <a:cxn ang="0">
                  <a:pos x="csX3" y="csY3"/>
                </a:cxn>
                <a:cxn ang="0">
                  <a:pos x="csX4" y="csY4"/>
                </a:cxn>
              </a:cxnLst>
              <a:rect l="l" t="t" r="r" b="b"/>
              <a:pathLst>
                <a:path w="10000" h="10000" fill="none" extrusionOk="0">
                  <a:moveTo>
                    <a:pt x="0" y="0"/>
                  </a:moveTo>
                  <a:cubicBezTo>
                    <a:pt x="293" y="493"/>
                    <a:pt x="540" y="789"/>
                    <a:pt x="809" y="1126"/>
                  </a:cubicBezTo>
                  <a:cubicBezTo>
                    <a:pt x="1081" y="1614"/>
                    <a:pt x="1468" y="1954"/>
                    <a:pt x="1837" y="2425"/>
                  </a:cubicBezTo>
                  <a:cubicBezTo>
                    <a:pt x="3913" y="4530"/>
                    <a:pt x="5947" y="6911"/>
                    <a:pt x="8135" y="8759"/>
                  </a:cubicBezTo>
                  <a:cubicBezTo>
                    <a:pt x="11421" y="11421"/>
                    <a:pt x="11548" y="10550"/>
                    <a:pt x="0" y="0"/>
                  </a:cubicBezTo>
                  <a:close/>
                </a:path>
                <a:path w="10000" h="10000" stroke="0" extrusionOk="0">
                  <a:moveTo>
                    <a:pt x="0" y="0"/>
                  </a:moveTo>
                  <a:cubicBezTo>
                    <a:pt x="239" y="478"/>
                    <a:pt x="526" y="807"/>
                    <a:pt x="809" y="1126"/>
                  </a:cubicBezTo>
                  <a:cubicBezTo>
                    <a:pt x="1187" y="1634"/>
                    <a:pt x="1428" y="1945"/>
                    <a:pt x="1837" y="2425"/>
                  </a:cubicBezTo>
                  <a:cubicBezTo>
                    <a:pt x="3879" y="4745"/>
                    <a:pt x="5981" y="7038"/>
                    <a:pt x="8135" y="8759"/>
                  </a:cubicBezTo>
                  <a:cubicBezTo>
                    <a:pt x="11262" y="11332"/>
                    <a:pt x="11546" y="10553"/>
                    <a:pt x="0" y="0"/>
                  </a:cubicBezTo>
                  <a:close/>
                </a:path>
              </a:pathLst>
            </a:custGeom>
            <a:grpFill/>
            <a:ln w="0" cap="flat">
              <a:noFill/>
              <a:prstDash val="solid"/>
              <a:miter/>
              <a:extLst>
                <a:ext uri="{C807C97D-BFC1-408E-A445-0C87EB9F89A2}">
                  <ask:lineSketchStyleProps xmlns:ask="http://schemas.microsoft.com/office/drawing/2018/sketchyshapes" sd="1219033472">
                    <a:custGeom>
                      <a:avLst/>
                      <a:gdLst>
                        <a:gd name="csX0" fmla="*/ 0 w 14293"/>
                        <a:gd name="csY0" fmla="*/ 0 h 1740"/>
                        <a:gd name="csX1" fmla="*/ 1157 w 14293"/>
                        <a:gd name="csY1" fmla="*/ 197 h 1740"/>
                        <a:gd name="csX2" fmla="*/ 2625 w 14293"/>
                        <a:gd name="csY2" fmla="*/ 423 h 1740"/>
                        <a:gd name="csX3" fmla="*/ 11629 w 14293"/>
                        <a:gd name="csY3" fmla="*/ 1524 h 1740"/>
                        <a:gd name="csX4" fmla="*/ 0 w 14293"/>
                        <a:gd name="csY4" fmla="*/ 0 h 1740"/>
                      </a:gdLst>
                      <a:ahLst/>
                      <a:cxnLst>
                        <a:cxn ang="0">
                          <a:pos x="csX0" y="csY0"/>
                        </a:cxn>
                        <a:cxn ang="0">
                          <a:pos x="csX1" y="csY1"/>
                        </a:cxn>
                        <a:cxn ang="0">
                          <a:pos x="csX2" y="csY2"/>
                        </a:cxn>
                        <a:cxn ang="0">
                          <a:pos x="csX3" y="csY3"/>
                        </a:cxn>
                        <a:cxn ang="0">
                          <a:pos x="csX4" y="csY4"/>
                        </a:cxn>
                      </a:cxnLst>
                      <a:rect l="l" t="t" r="r" b="b"/>
                      <a:pathLst>
                        <a:path w="14293" h="1740">
                          <a:moveTo>
                            <a:pt x="0" y="0"/>
                          </a:moveTo>
                          <a:cubicBezTo>
                            <a:pt x="367" y="85"/>
                            <a:pt x="762" y="141"/>
                            <a:pt x="1157" y="197"/>
                          </a:cubicBezTo>
                          <a:cubicBezTo>
                            <a:pt x="1609" y="282"/>
                            <a:pt x="2117" y="339"/>
                            <a:pt x="2625" y="423"/>
                          </a:cubicBezTo>
                          <a:cubicBezTo>
                            <a:pt x="5617" y="818"/>
                            <a:pt x="8609" y="1185"/>
                            <a:pt x="11629" y="1524"/>
                          </a:cubicBezTo>
                          <a:cubicBezTo>
                            <a:pt x="16145" y="1976"/>
                            <a:pt x="16483" y="1835"/>
                            <a:pt x="0" y="0"/>
                          </a:cubicBezTo>
                          <a:close/>
                        </a:path>
                      </a:pathLst>
                    </a:custGeom>
                    <ask:type>
                      <ask:lineSketchCurved/>
                    </ask:type>
                  </ask:lineSketchStyleProps>
                </a:ext>
              </a:extLst>
            </a:ln>
          </p:spPr>
          <p:txBody>
            <a:bodyPr/>
            <a:lstStyle/>
            <a:p>
              <a:endParaRPr lang="nl-NL"/>
            </a:p>
          </p:txBody>
        </p:sp>
        <p:sp>
          <p:nvSpPr>
            <p:cNvPr id="812" name="Vrije vorm 811">
              <a:extLst>
                <a:ext uri="{FF2B5EF4-FFF2-40B4-BE49-F238E27FC236}">
                  <a16:creationId xmlns:a16="http://schemas.microsoft.com/office/drawing/2014/main" id="{340940E3-8E47-ABF2-DD67-65DFA0992127}"/>
                </a:ext>
              </a:extLst>
            </p:cNvPr>
            <p:cNvSpPr/>
            <p:nvPr/>
          </p:nvSpPr>
          <p:spPr>
            <a:xfrm>
              <a:off x="4497283" y="1626551"/>
              <a:ext cx="2989392" cy="3920009"/>
            </a:xfrm>
            <a:custGeom>
              <a:avLst/>
              <a:gdLst>
                <a:gd name="csX0" fmla="*/ 61999 w 2989392"/>
                <a:gd name="csY0" fmla="*/ 1953184 h 3920009"/>
                <a:gd name="csX1" fmla="*/ 344359 w 2989392"/>
                <a:gd name="csY1" fmla="*/ 2352532 h 3920009"/>
                <a:gd name="csX2" fmla="*/ 1065075 w 2989392"/>
                <a:gd name="csY2" fmla="*/ 2882888 h 3920009"/>
                <a:gd name="csX3" fmla="*/ 1280655 w 2989392"/>
                <a:gd name="csY3" fmla="*/ 2965485 h 3920009"/>
                <a:gd name="csX4" fmla="*/ 1325335 w 2989392"/>
                <a:gd name="csY4" fmla="*/ 3091412 h 3920009"/>
                <a:gd name="csX5" fmla="*/ 1589433 w 2989392"/>
                <a:gd name="csY5" fmla="*/ 3579877 h 3920009"/>
                <a:gd name="csX6" fmla="*/ 2496488 w 2989392"/>
                <a:gd name="csY6" fmla="*/ 3874328 h 3920009"/>
                <a:gd name="csX7" fmla="*/ 2900552 w 2989392"/>
                <a:gd name="csY7" fmla="*/ 3576037 h 3920009"/>
                <a:gd name="csX8" fmla="*/ 2955478 w 2989392"/>
                <a:gd name="csY8" fmla="*/ 3006190 h 3920009"/>
                <a:gd name="csX9" fmla="*/ 2658752 w 2989392"/>
                <a:gd name="csY9" fmla="*/ 2551656 h 3920009"/>
                <a:gd name="csX10" fmla="*/ 2804645 w 2989392"/>
                <a:gd name="csY10" fmla="*/ 2248200 h 3920009"/>
                <a:gd name="csX11" fmla="*/ 2882347 w 2989392"/>
                <a:gd name="csY11" fmla="*/ 1891364 h 3920009"/>
                <a:gd name="csX12" fmla="*/ 2886694 w 2989392"/>
                <a:gd name="csY12" fmla="*/ 1816531 h 3920009"/>
                <a:gd name="csX13" fmla="*/ 2776167 w 2989392"/>
                <a:gd name="csY13" fmla="*/ 1342349 h 3920009"/>
                <a:gd name="csX14" fmla="*/ 2422681 w 2989392"/>
                <a:gd name="csY14" fmla="*/ 1021025 h 3920009"/>
                <a:gd name="csX15" fmla="*/ 2372779 w 2989392"/>
                <a:gd name="csY15" fmla="*/ 995393 h 3920009"/>
                <a:gd name="csX16" fmla="*/ 2535523 w 2989392"/>
                <a:gd name="csY16" fmla="*/ 661194 h 3920009"/>
                <a:gd name="csX17" fmla="*/ 2482602 w 2989392"/>
                <a:gd name="csY17" fmla="*/ 123434 h 3920009"/>
                <a:gd name="csX18" fmla="*/ 1986441 w 2989392"/>
                <a:gd name="csY18" fmla="*/ 44603 h 3920009"/>
                <a:gd name="csX19" fmla="*/ 1623302 w 2989392"/>
                <a:gd name="csY19" fmla="*/ 502243 h 3920009"/>
                <a:gd name="csX20" fmla="*/ 1617488 w 2989392"/>
                <a:gd name="csY20" fmla="*/ 516738 h 3920009"/>
                <a:gd name="csX21" fmla="*/ 1334395 w 2989392"/>
                <a:gd name="csY21" fmla="*/ 569968 h 3920009"/>
                <a:gd name="csX22" fmla="*/ 1184550 w 2989392"/>
                <a:gd name="csY22" fmla="*/ 906474 h 3920009"/>
                <a:gd name="csX23" fmla="*/ 1071482 w 2989392"/>
                <a:gd name="csY23" fmla="*/ 938937 h 3920009"/>
                <a:gd name="csX24" fmla="*/ 641056 w 2989392"/>
                <a:gd name="csY24" fmla="*/ 700719 h 3920009"/>
                <a:gd name="csX25" fmla="*/ 219239 w 2989392"/>
                <a:gd name="csY25" fmla="*/ 797825 h 3920009"/>
                <a:gd name="csX26" fmla="*/ 2502 w 2989392"/>
                <a:gd name="csY26" fmla="*/ 1553244 h 3920009"/>
                <a:gd name="csX27" fmla="*/ 11110 w 2989392"/>
                <a:gd name="csY27" fmla="*/ 1663617 h 3920009"/>
                <a:gd name="csX28" fmla="*/ 61999 w 2989392"/>
                <a:gd name="csY28" fmla="*/ 1953184 h 3920009"/>
                <a:gd name="csX29" fmla="*/ 301119 w 2989392"/>
                <a:gd name="csY29" fmla="*/ 1602700 h 3920009"/>
                <a:gd name="csX30" fmla="*/ 296829 w 2989392"/>
                <a:gd name="csY30" fmla="*/ 1416110 h 3920009"/>
                <a:gd name="csX31" fmla="*/ 302812 w 2989392"/>
                <a:gd name="csY31" fmla="*/ 1329985 h 3920009"/>
                <a:gd name="csX32" fmla="*/ 304534 w 2989392"/>
                <a:gd name="csY32" fmla="*/ 1312681 h 3920009"/>
                <a:gd name="csX33" fmla="*/ 314045 w 2989392"/>
                <a:gd name="csY33" fmla="*/ 1257381 h 3920009"/>
                <a:gd name="csX34" fmla="*/ 333295 w 2989392"/>
                <a:gd name="csY34" fmla="*/ 1177890 h 3920009"/>
                <a:gd name="csX35" fmla="*/ 346080 w 2989392"/>
                <a:gd name="csY35" fmla="*/ 1137665 h 3920009"/>
                <a:gd name="csX36" fmla="*/ 388050 w 2989392"/>
                <a:gd name="csY36" fmla="*/ 1052443 h 3920009"/>
                <a:gd name="csX37" fmla="*/ 415372 w 2989392"/>
                <a:gd name="csY37" fmla="*/ 1018625 h 3920009"/>
                <a:gd name="csX38" fmla="*/ 446560 w 2989392"/>
                <a:gd name="csY38" fmla="*/ 994659 h 3920009"/>
                <a:gd name="csX39" fmla="*/ 494345 w 2989392"/>
                <a:gd name="csY39" fmla="*/ 981505 h 3920009"/>
                <a:gd name="csX40" fmla="*/ 537246 w 2989392"/>
                <a:gd name="csY40" fmla="*/ 982945 h 3920009"/>
                <a:gd name="csX41" fmla="*/ 622343 w 2989392"/>
                <a:gd name="csY41" fmla="*/ 997708 h 3920009"/>
                <a:gd name="csX42" fmla="*/ 675603 w 2989392"/>
                <a:gd name="csY42" fmla="*/ 1013149 h 3920009"/>
                <a:gd name="csX43" fmla="*/ 695417 w 2989392"/>
                <a:gd name="csY43" fmla="*/ 1020122 h 3920009"/>
                <a:gd name="csX44" fmla="*/ 805775 w 2989392"/>
                <a:gd name="csY44" fmla="*/ 1085358 h 3920009"/>
                <a:gd name="csX45" fmla="*/ 674305 w 2989392"/>
                <a:gd name="csY45" fmla="*/ 1356181 h 3920009"/>
                <a:gd name="csX46" fmla="*/ 678059 w 2989392"/>
                <a:gd name="csY46" fmla="*/ 1432257 h 3920009"/>
                <a:gd name="csX47" fmla="*/ 467079 w 2989392"/>
                <a:gd name="csY47" fmla="*/ 1543307 h 3920009"/>
                <a:gd name="csX48" fmla="*/ 301119 w 2989392"/>
                <a:gd name="csY48" fmla="*/ 1602700 h 3920009"/>
                <a:gd name="csX49" fmla="*/ 1092538 w 2989392"/>
                <a:gd name="csY49" fmla="*/ 2569863 h 3920009"/>
                <a:gd name="csX50" fmla="*/ 919295 w 2989392"/>
                <a:gd name="csY50" fmla="*/ 2468523 h 3920009"/>
                <a:gd name="csX51" fmla="*/ 835270 w 2989392"/>
                <a:gd name="csY51" fmla="*/ 2410259 h 3920009"/>
                <a:gd name="csX52" fmla="*/ 813198 w 2989392"/>
                <a:gd name="csY52" fmla="*/ 2393859 h 3920009"/>
                <a:gd name="csX53" fmla="*/ 768491 w 2989392"/>
                <a:gd name="csY53" fmla="*/ 2357529 h 3920009"/>
                <a:gd name="csX54" fmla="*/ 615428 w 2989392"/>
                <a:gd name="csY54" fmla="*/ 2213366 h 3920009"/>
                <a:gd name="csX55" fmla="*/ 544472 w 2989392"/>
                <a:gd name="csY55" fmla="*/ 2133451 h 3920009"/>
                <a:gd name="csX56" fmla="*/ 514948 w 2989392"/>
                <a:gd name="csY56" fmla="*/ 2097008 h 3920009"/>
                <a:gd name="csX57" fmla="*/ 488982 w 2989392"/>
                <a:gd name="csY57" fmla="*/ 2061610 h 3920009"/>
                <a:gd name="csX58" fmla="*/ 378708 w 2989392"/>
                <a:gd name="csY58" fmla="*/ 1884505 h 3920009"/>
                <a:gd name="csX59" fmla="*/ 632956 w 2989392"/>
                <a:gd name="csY59" fmla="*/ 1790702 h 3920009"/>
                <a:gd name="csX60" fmla="*/ 867418 w 2989392"/>
                <a:gd name="csY60" fmla="*/ 1664746 h 3920009"/>
                <a:gd name="csX61" fmla="*/ 927254 w 2989392"/>
                <a:gd name="csY61" fmla="*/ 1692918 h 3920009"/>
                <a:gd name="csX62" fmla="*/ 1111138 w 2989392"/>
                <a:gd name="csY62" fmla="*/ 1738761 h 3920009"/>
                <a:gd name="csX63" fmla="*/ 1078087 w 2989392"/>
                <a:gd name="csY63" fmla="*/ 1912056 h 3920009"/>
                <a:gd name="csX64" fmla="*/ 1141649 w 2989392"/>
                <a:gd name="csY64" fmla="*/ 2525375 h 3920009"/>
                <a:gd name="csX65" fmla="*/ 1162902 w 2989392"/>
                <a:gd name="csY65" fmla="*/ 2604499 h 3920009"/>
                <a:gd name="csX66" fmla="*/ 1092538 w 2989392"/>
                <a:gd name="csY66" fmla="*/ 2569863 h 3920009"/>
                <a:gd name="csX67" fmla="*/ 1159232 w 2989392"/>
                <a:gd name="csY67" fmla="*/ 1446710 h 3920009"/>
                <a:gd name="csX68" fmla="*/ 1104138 w 2989392"/>
                <a:gd name="csY68" fmla="*/ 1437931 h 3920009"/>
                <a:gd name="csX69" fmla="*/ 1170268 w 2989392"/>
                <a:gd name="csY69" fmla="*/ 1254361 h 3920009"/>
                <a:gd name="csX70" fmla="*/ 1190421 w 2989392"/>
                <a:gd name="csY70" fmla="*/ 1448799 h 3920009"/>
                <a:gd name="csX71" fmla="*/ 1159232 w 2989392"/>
                <a:gd name="csY71" fmla="*/ 1446710 h 3920009"/>
                <a:gd name="csX72" fmla="*/ 2391069 w 2989392"/>
                <a:gd name="csY72" fmla="*/ 1349914 h 3920009"/>
                <a:gd name="csX73" fmla="*/ 2391069 w 2989392"/>
                <a:gd name="csY73" fmla="*/ 1349914 h 3920009"/>
                <a:gd name="csX74" fmla="*/ 2391069 w 2989392"/>
                <a:gd name="csY74" fmla="*/ 1349914 h 3920009"/>
                <a:gd name="csX75" fmla="*/ 2373203 w 2989392"/>
                <a:gd name="csY75" fmla="*/ 1337183 h 3920009"/>
                <a:gd name="csX76" fmla="*/ 2392452 w 2989392"/>
                <a:gd name="csY76" fmla="*/ 1351072 h 3920009"/>
                <a:gd name="csX77" fmla="*/ 2394033 w 2989392"/>
                <a:gd name="csY77" fmla="*/ 1352399 h 3920009"/>
                <a:gd name="csX78" fmla="*/ 2436313 w 2989392"/>
                <a:gd name="csY78" fmla="*/ 1389547 h 3920009"/>
                <a:gd name="csX79" fmla="*/ 2492255 w 2989392"/>
                <a:gd name="csY79" fmla="*/ 1449081 h 3920009"/>
                <a:gd name="csX80" fmla="*/ 2511617 w 2989392"/>
                <a:gd name="csY80" fmla="*/ 1476067 h 3920009"/>
                <a:gd name="csX81" fmla="*/ 2541902 w 2989392"/>
                <a:gd name="csY81" fmla="*/ 1528121 h 3920009"/>
                <a:gd name="csX82" fmla="*/ 2549861 w 2989392"/>
                <a:gd name="csY82" fmla="*/ 1544380 h 3920009"/>
                <a:gd name="csX83" fmla="*/ 2550228 w 2989392"/>
                <a:gd name="csY83" fmla="*/ 1545086 h 3920009"/>
                <a:gd name="csX84" fmla="*/ 2565103 w 2989392"/>
                <a:gd name="csY84" fmla="*/ 1589150 h 3920009"/>
                <a:gd name="csX85" fmla="*/ 2586441 w 2989392"/>
                <a:gd name="csY85" fmla="*/ 1685155 h 3920009"/>
                <a:gd name="csX86" fmla="*/ 2589743 w 2989392"/>
                <a:gd name="csY86" fmla="*/ 1722022 h 3920009"/>
                <a:gd name="csX87" fmla="*/ 2591831 w 2989392"/>
                <a:gd name="csY87" fmla="*/ 1775684 h 3920009"/>
                <a:gd name="csX88" fmla="*/ 2587258 w 2989392"/>
                <a:gd name="csY88" fmla="*/ 1885493 h 3920009"/>
                <a:gd name="csX89" fmla="*/ 2584464 w 2989392"/>
                <a:gd name="csY89" fmla="*/ 1912084 h 3920009"/>
                <a:gd name="csX90" fmla="*/ 2583928 w 2989392"/>
                <a:gd name="csY90" fmla="*/ 1915979 h 3920009"/>
                <a:gd name="csX91" fmla="*/ 2574021 w 2989392"/>
                <a:gd name="csY91" fmla="*/ 1972069 h 3920009"/>
                <a:gd name="csX92" fmla="*/ 2559739 w 2989392"/>
                <a:gd name="csY92" fmla="*/ 2035075 h 3920009"/>
                <a:gd name="csX93" fmla="*/ 2551075 w 2989392"/>
                <a:gd name="csY93" fmla="*/ 2038660 h 3920009"/>
                <a:gd name="csX94" fmla="*/ 2473909 w 2989392"/>
                <a:gd name="csY94" fmla="*/ 2069175 h 3920009"/>
                <a:gd name="csX95" fmla="*/ 2333519 w 2989392"/>
                <a:gd name="csY95" fmla="*/ 2116006 h 3920009"/>
                <a:gd name="csX96" fmla="*/ 2265357 w 2989392"/>
                <a:gd name="csY96" fmla="*/ 2133084 h 3920009"/>
                <a:gd name="csX97" fmla="*/ 2231713 w 2989392"/>
                <a:gd name="csY97" fmla="*/ 2139831 h 3920009"/>
                <a:gd name="csX98" fmla="*/ 2203940 w 2989392"/>
                <a:gd name="csY98" fmla="*/ 2144065 h 3920009"/>
                <a:gd name="csX99" fmla="*/ 2192085 w 2989392"/>
                <a:gd name="csY99" fmla="*/ 2145251 h 3920009"/>
                <a:gd name="csX100" fmla="*/ 2171001 w 2989392"/>
                <a:gd name="csY100" fmla="*/ 2146690 h 3920009"/>
                <a:gd name="csX101" fmla="*/ 1995388 w 2989392"/>
                <a:gd name="csY101" fmla="*/ 1977997 h 3920009"/>
                <a:gd name="csX102" fmla="*/ 1853361 w 2989392"/>
                <a:gd name="csY102" fmla="*/ 1799932 h 3920009"/>
                <a:gd name="csX103" fmla="*/ 1780090 w 2989392"/>
                <a:gd name="csY103" fmla="*/ 1576109 h 3920009"/>
                <a:gd name="csX104" fmla="*/ 1846559 w 2989392"/>
                <a:gd name="csY104" fmla="*/ 1536815 h 3920009"/>
                <a:gd name="csX105" fmla="*/ 2085255 w 2989392"/>
                <a:gd name="csY105" fmla="*/ 1356068 h 3920009"/>
                <a:gd name="csX106" fmla="*/ 2190562 w 2989392"/>
                <a:gd name="csY106" fmla="*/ 1235392 h 3920009"/>
                <a:gd name="csX107" fmla="*/ 2285198 w 2989392"/>
                <a:gd name="csY107" fmla="*/ 1282279 h 3920009"/>
                <a:gd name="csX108" fmla="*/ 2373203 w 2989392"/>
                <a:gd name="csY108" fmla="*/ 1337183 h 3920009"/>
                <a:gd name="csX109" fmla="*/ 2584521 w 2989392"/>
                <a:gd name="csY109" fmla="*/ 1911576 h 3920009"/>
                <a:gd name="csX110" fmla="*/ 2584521 w 2989392"/>
                <a:gd name="csY110" fmla="*/ 1911576 h 3920009"/>
                <a:gd name="csX111" fmla="*/ 2584521 w 2989392"/>
                <a:gd name="csY111" fmla="*/ 1911576 h 3920009"/>
                <a:gd name="csX112" fmla="*/ 1859768 w 2989392"/>
                <a:gd name="csY112" fmla="*/ 708601 h 3920009"/>
                <a:gd name="csX113" fmla="*/ 1969478 w 2989392"/>
                <a:gd name="csY113" fmla="*/ 455719 h 3920009"/>
                <a:gd name="csX114" fmla="*/ 2026096 w 2989392"/>
                <a:gd name="csY114" fmla="*/ 377371 h 3920009"/>
                <a:gd name="csX115" fmla="*/ 2100017 w 2989392"/>
                <a:gd name="csY115" fmla="*/ 317067 h 3920009"/>
                <a:gd name="csX116" fmla="*/ 2124403 w 2989392"/>
                <a:gd name="csY116" fmla="*/ 305225 h 3920009"/>
                <a:gd name="csX117" fmla="*/ 2192537 w 2989392"/>
                <a:gd name="csY117" fmla="*/ 294086 h 3920009"/>
                <a:gd name="csX118" fmla="*/ 2204194 w 2989392"/>
                <a:gd name="csY118" fmla="*/ 294608 h 3920009"/>
                <a:gd name="csX119" fmla="*/ 2223979 w 2989392"/>
                <a:gd name="csY119" fmla="*/ 298159 h 3920009"/>
                <a:gd name="csX120" fmla="*/ 2272328 w 2989392"/>
                <a:gd name="csY120" fmla="*/ 337693 h 3920009"/>
                <a:gd name="csX121" fmla="*/ 2282461 w 2989392"/>
                <a:gd name="csY121" fmla="*/ 400784 h 3920009"/>
                <a:gd name="csX122" fmla="*/ 2280175 w 2989392"/>
                <a:gd name="csY122" fmla="*/ 456369 h 3920009"/>
                <a:gd name="csX123" fmla="*/ 2270748 w 2989392"/>
                <a:gd name="csY123" fmla="*/ 508461 h 3920009"/>
                <a:gd name="csX124" fmla="*/ 2181896 w 2989392"/>
                <a:gd name="csY124" fmla="*/ 746591 h 3920009"/>
                <a:gd name="csX125" fmla="*/ 2116754 w 2989392"/>
                <a:gd name="csY125" fmla="*/ 852275 h 3920009"/>
                <a:gd name="csX126" fmla="*/ 2089206 w 2989392"/>
                <a:gd name="csY126" fmla="*/ 890807 h 3920009"/>
                <a:gd name="csX127" fmla="*/ 1848338 w 2989392"/>
                <a:gd name="csY127" fmla="*/ 848154 h 3920009"/>
                <a:gd name="csX128" fmla="*/ 1838346 w 2989392"/>
                <a:gd name="csY128" fmla="*/ 774771 h 3920009"/>
                <a:gd name="csX129" fmla="*/ 1859768 w 2989392"/>
                <a:gd name="csY129" fmla="*/ 708601 h 3920009"/>
                <a:gd name="csX130" fmla="*/ 1807214 w 2989392"/>
                <a:gd name="csY130" fmla="*/ 1139726 h 3920009"/>
                <a:gd name="csX131" fmla="*/ 1813395 w 2989392"/>
                <a:gd name="csY131" fmla="*/ 1140262 h 3920009"/>
                <a:gd name="csX132" fmla="*/ 1855506 w 2989392"/>
                <a:gd name="csY132" fmla="*/ 1144891 h 3920009"/>
                <a:gd name="csX133" fmla="*/ 1875518 w 2989392"/>
                <a:gd name="csY133" fmla="*/ 1148251 h 3920009"/>
                <a:gd name="csX134" fmla="*/ 1769337 w 2989392"/>
                <a:gd name="csY134" fmla="*/ 1236775 h 3920009"/>
                <a:gd name="csX135" fmla="*/ 1807214 w 2989392"/>
                <a:gd name="csY135" fmla="*/ 1139726 h 3920009"/>
                <a:gd name="csX136" fmla="*/ 1527197 w 2989392"/>
                <a:gd name="csY136" fmla="*/ 794266 h 3920009"/>
                <a:gd name="csX137" fmla="*/ 1527197 w 2989392"/>
                <a:gd name="csY137" fmla="*/ 794288 h 3920009"/>
                <a:gd name="csX138" fmla="*/ 1527085 w 2989392"/>
                <a:gd name="csY138" fmla="*/ 794133 h 3920009"/>
                <a:gd name="csX139" fmla="*/ 1527197 w 2989392"/>
                <a:gd name="csY139" fmla="*/ 794266 h 3920009"/>
                <a:gd name="csX140" fmla="*/ 1500779 w 2989392"/>
                <a:gd name="csY140" fmla="*/ 844936 h 3920009"/>
                <a:gd name="csX141" fmla="*/ 1525335 w 2989392"/>
                <a:gd name="csY141" fmla="*/ 795737 h 3920009"/>
                <a:gd name="csX142" fmla="*/ 1526633 w 2989392"/>
                <a:gd name="csY142" fmla="*/ 796473 h 3920009"/>
                <a:gd name="csX143" fmla="*/ 1513706 w 2989392"/>
                <a:gd name="csY143" fmla="*/ 850836 h 3920009"/>
                <a:gd name="csX144" fmla="*/ 1498380 w 2989392"/>
                <a:gd name="csY144" fmla="*/ 852614 h 3920009"/>
                <a:gd name="csX145" fmla="*/ 1500779 w 2989392"/>
                <a:gd name="csY145" fmla="*/ 844936 h 3920009"/>
                <a:gd name="csX146" fmla="*/ 1467756 w 2989392"/>
                <a:gd name="csY146" fmla="*/ 1152146 h 3920009"/>
                <a:gd name="csX147" fmla="*/ 1465893 w 2989392"/>
                <a:gd name="csY147" fmla="*/ 1174842 h 3920009"/>
                <a:gd name="csX148" fmla="*/ 1464793 w 2989392"/>
                <a:gd name="csY148" fmla="*/ 1176479 h 3920009"/>
                <a:gd name="csX149" fmla="*/ 1463805 w 2989392"/>
                <a:gd name="csY149" fmla="*/ 1177693 h 3920009"/>
                <a:gd name="csX150" fmla="*/ 1463410 w 2989392"/>
                <a:gd name="csY150" fmla="*/ 1152795 h 3920009"/>
                <a:gd name="csX151" fmla="*/ 1467756 w 2989392"/>
                <a:gd name="csY151" fmla="*/ 1152146 h 3920009"/>
                <a:gd name="csX152" fmla="*/ 1507496 w 2989392"/>
                <a:gd name="csY152" fmla="*/ 2723454 h 3920009"/>
                <a:gd name="csX153" fmla="*/ 1438205 w 2989392"/>
                <a:gd name="csY153" fmla="*/ 2492207 h 3920009"/>
                <a:gd name="csX154" fmla="*/ 1367559 w 2989392"/>
                <a:gd name="csY154" fmla="*/ 1978449 h 3920009"/>
                <a:gd name="csX155" fmla="*/ 1438713 w 2989392"/>
                <a:gd name="csY155" fmla="*/ 2069288 h 3920009"/>
                <a:gd name="csX156" fmla="*/ 2052317 w 2989392"/>
                <a:gd name="csY156" fmla="*/ 2438516 h 3920009"/>
                <a:gd name="csX157" fmla="*/ 2060107 w 2989392"/>
                <a:gd name="csY157" fmla="*/ 2445319 h 3920009"/>
                <a:gd name="csX158" fmla="*/ 2250087 w 2989392"/>
                <a:gd name="csY158" fmla="*/ 2597865 h 3920009"/>
                <a:gd name="csX159" fmla="*/ 2202529 w 2989392"/>
                <a:gd name="csY159" fmla="*/ 2642071 h 3920009"/>
                <a:gd name="csX160" fmla="*/ 2166571 w 2989392"/>
                <a:gd name="csY160" fmla="*/ 2672304 h 3920009"/>
                <a:gd name="csX161" fmla="*/ 2141224 w 2989392"/>
                <a:gd name="csY161" fmla="*/ 2690201 h 3920009"/>
                <a:gd name="csX162" fmla="*/ 2065639 w 2989392"/>
                <a:gd name="csY162" fmla="*/ 2727914 h 3920009"/>
                <a:gd name="csX163" fmla="*/ 2002049 w 2989392"/>
                <a:gd name="csY163" fmla="*/ 2745698 h 3920009"/>
                <a:gd name="csX164" fmla="*/ 1897787 w 2989392"/>
                <a:gd name="csY164" fmla="*/ 2760546 h 3920009"/>
                <a:gd name="csX165" fmla="*/ 1741281 w 2989392"/>
                <a:gd name="csY165" fmla="*/ 2760123 h 3920009"/>
                <a:gd name="csX166" fmla="*/ 1665696 w 2989392"/>
                <a:gd name="csY166" fmla="*/ 2753348 h 3920009"/>
                <a:gd name="csX167" fmla="*/ 1663720 w 2989392"/>
                <a:gd name="csY167" fmla="*/ 2753122 h 3920009"/>
                <a:gd name="csX168" fmla="*/ 1654688 w 2989392"/>
                <a:gd name="csY168" fmla="*/ 2752021 h 3920009"/>
                <a:gd name="csX169" fmla="*/ 1645120 w 2989392"/>
                <a:gd name="csY169" fmla="*/ 2750836 h 3920009"/>
                <a:gd name="csX170" fmla="*/ 1652091 w 2989392"/>
                <a:gd name="csY170" fmla="*/ 2751598 h 3920009"/>
                <a:gd name="csX171" fmla="*/ 1605972 w 2989392"/>
                <a:gd name="csY171" fmla="*/ 2744061 h 3920009"/>
                <a:gd name="csX172" fmla="*/ 1507496 w 2989392"/>
                <a:gd name="csY172" fmla="*/ 2723454 h 3920009"/>
                <a:gd name="csX173" fmla="*/ 2658808 w 2989392"/>
                <a:gd name="csY173" fmla="*/ 3045597 h 3920009"/>
                <a:gd name="csX174" fmla="*/ 2690278 w 2989392"/>
                <a:gd name="csY174" fmla="*/ 3311481 h 3920009"/>
                <a:gd name="csX175" fmla="*/ 2687795 w 2989392"/>
                <a:gd name="csY175" fmla="*/ 3327627 h 3920009"/>
                <a:gd name="csX176" fmla="*/ 2683138 w 2989392"/>
                <a:gd name="csY176" fmla="*/ 3347472 h 3920009"/>
                <a:gd name="csX177" fmla="*/ 2674643 w 2989392"/>
                <a:gd name="csY177" fmla="*/ 3374853 h 3920009"/>
                <a:gd name="csX178" fmla="*/ 2672158 w 2989392"/>
                <a:gd name="csY178" fmla="*/ 3380753 h 3920009"/>
                <a:gd name="csX179" fmla="*/ 2645628 w 2989392"/>
                <a:gd name="csY179" fmla="*/ 3427020 h 3920009"/>
                <a:gd name="csX180" fmla="*/ 2641986 w 2989392"/>
                <a:gd name="csY180" fmla="*/ 3433286 h 3920009"/>
                <a:gd name="csX181" fmla="*/ 2616528 w 2989392"/>
                <a:gd name="csY181" fmla="*/ 3461910 h 3920009"/>
                <a:gd name="csX182" fmla="*/ 2575969 w 2989392"/>
                <a:gd name="csY182" fmla="*/ 3499990 h 3920009"/>
                <a:gd name="csX183" fmla="*/ 2550426 w 2989392"/>
                <a:gd name="csY183" fmla="*/ 3518903 h 3920009"/>
                <a:gd name="csX184" fmla="*/ 2443144 w 2989392"/>
                <a:gd name="csY184" fmla="*/ 3579227 h 3920009"/>
                <a:gd name="csX185" fmla="*/ 2438345 w 2989392"/>
                <a:gd name="csY185" fmla="*/ 3581627 h 3920009"/>
                <a:gd name="csX186" fmla="*/ 2417995 w 2989392"/>
                <a:gd name="csY186" fmla="*/ 3589587 h 3920009"/>
                <a:gd name="csX187" fmla="*/ 2370917 w 2989392"/>
                <a:gd name="csY187" fmla="*/ 3605677 h 3920009"/>
                <a:gd name="csX188" fmla="*/ 2304363 w 2989392"/>
                <a:gd name="csY188" fmla="*/ 3622276 h 3920009"/>
                <a:gd name="csX189" fmla="*/ 2287824 w 2989392"/>
                <a:gd name="csY189" fmla="*/ 3624816 h 3920009"/>
                <a:gd name="csX190" fmla="*/ 2264030 w 2989392"/>
                <a:gd name="csY190" fmla="*/ 3626595 h 3920009"/>
                <a:gd name="csX191" fmla="*/ 2207468 w 2989392"/>
                <a:gd name="csY191" fmla="*/ 3626453 h 3920009"/>
                <a:gd name="csX192" fmla="*/ 2182715 w 2989392"/>
                <a:gd name="csY192" fmla="*/ 3624308 h 3920009"/>
                <a:gd name="csX193" fmla="*/ 2171001 w 2989392"/>
                <a:gd name="csY193" fmla="*/ 3622389 h 3920009"/>
                <a:gd name="csX194" fmla="*/ 2117488 w 2989392"/>
                <a:gd name="csY194" fmla="*/ 3609347 h 3920009"/>
                <a:gd name="csX195" fmla="*/ 2091267 w 2989392"/>
                <a:gd name="csY195" fmla="*/ 3600935 h 3920009"/>
                <a:gd name="csX196" fmla="*/ 2071905 w 2989392"/>
                <a:gd name="csY196" fmla="*/ 3593935 h 3920009"/>
                <a:gd name="csX197" fmla="*/ 1977183 w 2989392"/>
                <a:gd name="csY197" fmla="*/ 3541429 h 3920009"/>
                <a:gd name="csX198" fmla="*/ 1953728 w 2989392"/>
                <a:gd name="csY198" fmla="*/ 3525368 h 3920009"/>
                <a:gd name="csX199" fmla="*/ 1937781 w 2989392"/>
                <a:gd name="csY199" fmla="*/ 3513173 h 3920009"/>
                <a:gd name="csX200" fmla="*/ 1894259 w 2989392"/>
                <a:gd name="csY200" fmla="*/ 3474980 h 3920009"/>
                <a:gd name="csX201" fmla="*/ 1807750 w 2989392"/>
                <a:gd name="csY201" fmla="*/ 3382757 h 3920009"/>
                <a:gd name="csX202" fmla="*/ 1745430 w 2989392"/>
                <a:gd name="csY202" fmla="*/ 3295560 h 3920009"/>
                <a:gd name="csX203" fmla="*/ 1679892 w 2989392"/>
                <a:gd name="csY203" fmla="*/ 3181291 h 3920009"/>
                <a:gd name="csX204" fmla="*/ 1652882 w 2989392"/>
                <a:gd name="csY204" fmla="*/ 3125201 h 3920009"/>
                <a:gd name="csX205" fmla="*/ 1632052 w 2989392"/>
                <a:gd name="csY205" fmla="*/ 3074446 h 3920009"/>
                <a:gd name="csX206" fmla="*/ 1620903 w 2989392"/>
                <a:gd name="csY206" fmla="*/ 3044609 h 3920009"/>
                <a:gd name="csX207" fmla="*/ 1842608 w 2989392"/>
                <a:gd name="csY207" fmla="*/ 3057961 h 3920009"/>
                <a:gd name="csX208" fmla="*/ 2158216 w 2989392"/>
                <a:gd name="csY208" fmla="*/ 3007714 h 3920009"/>
                <a:gd name="csX209" fmla="*/ 2479102 w 2989392"/>
                <a:gd name="csY209" fmla="*/ 2785246 h 3920009"/>
                <a:gd name="csX210" fmla="*/ 2544470 w 2989392"/>
                <a:gd name="csY210" fmla="*/ 2850369 h 3920009"/>
                <a:gd name="csX211" fmla="*/ 2658808 w 2989392"/>
                <a:gd name="csY211" fmla="*/ 3045597 h 39200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 ang="0">
                  <a:pos x="csX63" y="csY63"/>
                </a:cxn>
                <a:cxn ang="0">
                  <a:pos x="csX64" y="csY64"/>
                </a:cxn>
                <a:cxn ang="0">
                  <a:pos x="csX65" y="csY65"/>
                </a:cxn>
                <a:cxn ang="0">
                  <a:pos x="csX66" y="csY66"/>
                </a:cxn>
                <a:cxn ang="0">
                  <a:pos x="csX67" y="csY67"/>
                </a:cxn>
                <a:cxn ang="0">
                  <a:pos x="csX68" y="csY68"/>
                </a:cxn>
                <a:cxn ang="0">
                  <a:pos x="csX69" y="csY69"/>
                </a:cxn>
                <a:cxn ang="0">
                  <a:pos x="csX70" y="csY70"/>
                </a:cxn>
                <a:cxn ang="0">
                  <a:pos x="csX71" y="csY71"/>
                </a:cxn>
                <a:cxn ang="0">
                  <a:pos x="csX72" y="csY72"/>
                </a:cxn>
                <a:cxn ang="0">
                  <a:pos x="csX73" y="csY73"/>
                </a:cxn>
                <a:cxn ang="0">
                  <a:pos x="csX74" y="csY74"/>
                </a:cxn>
                <a:cxn ang="0">
                  <a:pos x="csX75" y="csY75"/>
                </a:cxn>
                <a:cxn ang="0">
                  <a:pos x="csX76" y="csY76"/>
                </a:cxn>
                <a:cxn ang="0">
                  <a:pos x="csX77" y="csY77"/>
                </a:cxn>
                <a:cxn ang="0">
                  <a:pos x="csX78" y="csY78"/>
                </a:cxn>
                <a:cxn ang="0">
                  <a:pos x="csX79" y="csY79"/>
                </a:cxn>
                <a:cxn ang="0">
                  <a:pos x="csX80" y="csY80"/>
                </a:cxn>
                <a:cxn ang="0">
                  <a:pos x="csX81" y="csY81"/>
                </a:cxn>
                <a:cxn ang="0">
                  <a:pos x="csX82" y="csY82"/>
                </a:cxn>
                <a:cxn ang="0">
                  <a:pos x="csX83" y="csY83"/>
                </a:cxn>
                <a:cxn ang="0">
                  <a:pos x="csX84" y="csY84"/>
                </a:cxn>
                <a:cxn ang="0">
                  <a:pos x="csX85" y="csY85"/>
                </a:cxn>
                <a:cxn ang="0">
                  <a:pos x="csX86" y="csY86"/>
                </a:cxn>
                <a:cxn ang="0">
                  <a:pos x="csX87" y="csY87"/>
                </a:cxn>
                <a:cxn ang="0">
                  <a:pos x="csX88" y="csY88"/>
                </a:cxn>
                <a:cxn ang="0">
                  <a:pos x="csX89" y="csY89"/>
                </a:cxn>
                <a:cxn ang="0">
                  <a:pos x="csX90" y="csY90"/>
                </a:cxn>
                <a:cxn ang="0">
                  <a:pos x="csX91" y="csY91"/>
                </a:cxn>
                <a:cxn ang="0">
                  <a:pos x="csX92" y="csY92"/>
                </a:cxn>
                <a:cxn ang="0">
                  <a:pos x="csX93" y="csY93"/>
                </a:cxn>
                <a:cxn ang="0">
                  <a:pos x="csX94" y="csY94"/>
                </a:cxn>
                <a:cxn ang="0">
                  <a:pos x="csX95" y="csY95"/>
                </a:cxn>
                <a:cxn ang="0">
                  <a:pos x="csX96" y="csY96"/>
                </a:cxn>
                <a:cxn ang="0">
                  <a:pos x="csX97" y="csY97"/>
                </a:cxn>
                <a:cxn ang="0">
                  <a:pos x="csX98" y="csY98"/>
                </a:cxn>
                <a:cxn ang="0">
                  <a:pos x="csX99" y="csY99"/>
                </a:cxn>
                <a:cxn ang="0">
                  <a:pos x="csX100" y="csY100"/>
                </a:cxn>
                <a:cxn ang="0">
                  <a:pos x="csX101" y="csY101"/>
                </a:cxn>
                <a:cxn ang="0">
                  <a:pos x="csX102" y="csY102"/>
                </a:cxn>
                <a:cxn ang="0">
                  <a:pos x="csX103" y="csY103"/>
                </a:cxn>
                <a:cxn ang="0">
                  <a:pos x="csX104" y="csY104"/>
                </a:cxn>
                <a:cxn ang="0">
                  <a:pos x="csX105" y="csY105"/>
                </a:cxn>
                <a:cxn ang="0">
                  <a:pos x="csX106" y="csY106"/>
                </a:cxn>
                <a:cxn ang="0">
                  <a:pos x="csX107" y="csY107"/>
                </a:cxn>
                <a:cxn ang="0">
                  <a:pos x="csX108" y="csY108"/>
                </a:cxn>
                <a:cxn ang="0">
                  <a:pos x="csX109" y="csY109"/>
                </a:cxn>
                <a:cxn ang="0">
                  <a:pos x="csX110" y="csY110"/>
                </a:cxn>
                <a:cxn ang="0">
                  <a:pos x="csX111" y="csY111"/>
                </a:cxn>
                <a:cxn ang="0">
                  <a:pos x="csX112" y="csY112"/>
                </a:cxn>
                <a:cxn ang="0">
                  <a:pos x="csX113" y="csY113"/>
                </a:cxn>
                <a:cxn ang="0">
                  <a:pos x="csX114" y="csY114"/>
                </a:cxn>
                <a:cxn ang="0">
                  <a:pos x="csX115" y="csY115"/>
                </a:cxn>
                <a:cxn ang="0">
                  <a:pos x="csX116" y="csY116"/>
                </a:cxn>
                <a:cxn ang="0">
                  <a:pos x="csX117" y="csY117"/>
                </a:cxn>
                <a:cxn ang="0">
                  <a:pos x="csX118" y="csY118"/>
                </a:cxn>
                <a:cxn ang="0">
                  <a:pos x="csX119" y="csY119"/>
                </a:cxn>
                <a:cxn ang="0">
                  <a:pos x="csX120" y="csY120"/>
                </a:cxn>
                <a:cxn ang="0">
                  <a:pos x="csX121" y="csY121"/>
                </a:cxn>
                <a:cxn ang="0">
                  <a:pos x="csX122" y="csY122"/>
                </a:cxn>
                <a:cxn ang="0">
                  <a:pos x="csX123" y="csY123"/>
                </a:cxn>
                <a:cxn ang="0">
                  <a:pos x="csX124" y="csY124"/>
                </a:cxn>
                <a:cxn ang="0">
                  <a:pos x="csX125" y="csY125"/>
                </a:cxn>
                <a:cxn ang="0">
                  <a:pos x="csX126" y="csY126"/>
                </a:cxn>
                <a:cxn ang="0">
                  <a:pos x="csX127" y="csY127"/>
                </a:cxn>
                <a:cxn ang="0">
                  <a:pos x="csX128" y="csY128"/>
                </a:cxn>
                <a:cxn ang="0">
                  <a:pos x="csX129" y="csY129"/>
                </a:cxn>
                <a:cxn ang="0">
                  <a:pos x="csX130" y="csY130"/>
                </a:cxn>
                <a:cxn ang="0">
                  <a:pos x="csX131" y="csY131"/>
                </a:cxn>
                <a:cxn ang="0">
                  <a:pos x="csX132" y="csY132"/>
                </a:cxn>
                <a:cxn ang="0">
                  <a:pos x="csX133" y="csY133"/>
                </a:cxn>
                <a:cxn ang="0">
                  <a:pos x="csX134" y="csY134"/>
                </a:cxn>
                <a:cxn ang="0">
                  <a:pos x="csX135" y="csY135"/>
                </a:cxn>
                <a:cxn ang="0">
                  <a:pos x="csX136" y="csY136"/>
                </a:cxn>
                <a:cxn ang="0">
                  <a:pos x="csX137" y="csY137"/>
                </a:cxn>
                <a:cxn ang="0">
                  <a:pos x="csX138" y="csY138"/>
                </a:cxn>
                <a:cxn ang="0">
                  <a:pos x="csX139" y="csY139"/>
                </a:cxn>
                <a:cxn ang="0">
                  <a:pos x="csX140" y="csY140"/>
                </a:cxn>
                <a:cxn ang="0">
                  <a:pos x="csX141" y="csY141"/>
                </a:cxn>
                <a:cxn ang="0">
                  <a:pos x="csX142" y="csY142"/>
                </a:cxn>
                <a:cxn ang="0">
                  <a:pos x="csX143" y="csY143"/>
                </a:cxn>
                <a:cxn ang="0">
                  <a:pos x="csX144" y="csY144"/>
                </a:cxn>
                <a:cxn ang="0">
                  <a:pos x="csX145" y="csY145"/>
                </a:cxn>
                <a:cxn ang="0">
                  <a:pos x="csX146" y="csY146"/>
                </a:cxn>
                <a:cxn ang="0">
                  <a:pos x="csX147" y="csY147"/>
                </a:cxn>
                <a:cxn ang="0">
                  <a:pos x="csX148" y="csY148"/>
                </a:cxn>
                <a:cxn ang="0">
                  <a:pos x="csX149" y="csY149"/>
                </a:cxn>
                <a:cxn ang="0">
                  <a:pos x="csX150" y="csY150"/>
                </a:cxn>
                <a:cxn ang="0">
                  <a:pos x="csX151" y="csY151"/>
                </a:cxn>
                <a:cxn ang="0">
                  <a:pos x="csX152" y="csY152"/>
                </a:cxn>
                <a:cxn ang="0">
                  <a:pos x="csX153" y="csY153"/>
                </a:cxn>
                <a:cxn ang="0">
                  <a:pos x="csX154" y="csY154"/>
                </a:cxn>
                <a:cxn ang="0">
                  <a:pos x="csX155" y="csY155"/>
                </a:cxn>
                <a:cxn ang="0">
                  <a:pos x="csX156" y="csY156"/>
                </a:cxn>
                <a:cxn ang="0">
                  <a:pos x="csX157" y="csY157"/>
                </a:cxn>
                <a:cxn ang="0">
                  <a:pos x="csX158" y="csY158"/>
                </a:cxn>
                <a:cxn ang="0">
                  <a:pos x="csX159" y="csY159"/>
                </a:cxn>
                <a:cxn ang="0">
                  <a:pos x="csX160" y="csY160"/>
                </a:cxn>
                <a:cxn ang="0">
                  <a:pos x="csX161" y="csY161"/>
                </a:cxn>
                <a:cxn ang="0">
                  <a:pos x="csX162" y="csY162"/>
                </a:cxn>
                <a:cxn ang="0">
                  <a:pos x="csX163" y="csY163"/>
                </a:cxn>
                <a:cxn ang="0">
                  <a:pos x="csX164" y="csY164"/>
                </a:cxn>
                <a:cxn ang="0">
                  <a:pos x="csX165" y="csY165"/>
                </a:cxn>
                <a:cxn ang="0">
                  <a:pos x="csX166" y="csY166"/>
                </a:cxn>
                <a:cxn ang="0">
                  <a:pos x="csX167" y="csY167"/>
                </a:cxn>
                <a:cxn ang="0">
                  <a:pos x="csX168" y="csY168"/>
                </a:cxn>
                <a:cxn ang="0">
                  <a:pos x="csX169" y="csY169"/>
                </a:cxn>
                <a:cxn ang="0">
                  <a:pos x="csX170" y="csY170"/>
                </a:cxn>
                <a:cxn ang="0">
                  <a:pos x="csX171" y="csY171"/>
                </a:cxn>
                <a:cxn ang="0">
                  <a:pos x="csX172" y="csY172"/>
                </a:cxn>
                <a:cxn ang="0">
                  <a:pos x="csX173" y="csY173"/>
                </a:cxn>
                <a:cxn ang="0">
                  <a:pos x="csX174" y="csY174"/>
                </a:cxn>
                <a:cxn ang="0">
                  <a:pos x="csX175" y="csY175"/>
                </a:cxn>
                <a:cxn ang="0">
                  <a:pos x="csX176" y="csY176"/>
                </a:cxn>
                <a:cxn ang="0">
                  <a:pos x="csX177" y="csY177"/>
                </a:cxn>
                <a:cxn ang="0">
                  <a:pos x="csX178" y="csY178"/>
                </a:cxn>
                <a:cxn ang="0">
                  <a:pos x="csX179" y="csY179"/>
                </a:cxn>
                <a:cxn ang="0">
                  <a:pos x="csX180" y="csY180"/>
                </a:cxn>
                <a:cxn ang="0">
                  <a:pos x="csX181" y="csY181"/>
                </a:cxn>
                <a:cxn ang="0">
                  <a:pos x="csX182" y="csY182"/>
                </a:cxn>
                <a:cxn ang="0">
                  <a:pos x="csX183" y="csY183"/>
                </a:cxn>
                <a:cxn ang="0">
                  <a:pos x="csX184" y="csY184"/>
                </a:cxn>
                <a:cxn ang="0">
                  <a:pos x="csX185" y="csY185"/>
                </a:cxn>
                <a:cxn ang="0">
                  <a:pos x="csX186" y="csY186"/>
                </a:cxn>
                <a:cxn ang="0">
                  <a:pos x="csX187" y="csY187"/>
                </a:cxn>
                <a:cxn ang="0">
                  <a:pos x="csX188" y="csY188"/>
                </a:cxn>
                <a:cxn ang="0">
                  <a:pos x="csX189" y="csY189"/>
                </a:cxn>
                <a:cxn ang="0">
                  <a:pos x="csX190" y="csY190"/>
                </a:cxn>
                <a:cxn ang="0">
                  <a:pos x="csX191" y="csY191"/>
                </a:cxn>
                <a:cxn ang="0">
                  <a:pos x="csX192" y="csY192"/>
                </a:cxn>
                <a:cxn ang="0">
                  <a:pos x="csX193" y="csY193"/>
                </a:cxn>
                <a:cxn ang="0">
                  <a:pos x="csX194" y="csY194"/>
                </a:cxn>
                <a:cxn ang="0">
                  <a:pos x="csX195" y="csY195"/>
                </a:cxn>
                <a:cxn ang="0">
                  <a:pos x="csX196" y="csY196"/>
                </a:cxn>
                <a:cxn ang="0">
                  <a:pos x="csX197" y="csY197"/>
                </a:cxn>
                <a:cxn ang="0">
                  <a:pos x="csX198" y="csY198"/>
                </a:cxn>
                <a:cxn ang="0">
                  <a:pos x="csX199" y="csY199"/>
                </a:cxn>
                <a:cxn ang="0">
                  <a:pos x="csX200" y="csY200"/>
                </a:cxn>
                <a:cxn ang="0">
                  <a:pos x="csX201" y="csY201"/>
                </a:cxn>
                <a:cxn ang="0">
                  <a:pos x="csX202" y="csY202"/>
                </a:cxn>
                <a:cxn ang="0">
                  <a:pos x="csX203" y="csY203"/>
                </a:cxn>
                <a:cxn ang="0">
                  <a:pos x="csX204" y="csY204"/>
                </a:cxn>
                <a:cxn ang="0">
                  <a:pos x="csX205" y="csY205"/>
                </a:cxn>
                <a:cxn ang="0">
                  <a:pos x="csX206" y="csY206"/>
                </a:cxn>
                <a:cxn ang="0">
                  <a:pos x="csX207" y="csY207"/>
                </a:cxn>
                <a:cxn ang="0">
                  <a:pos x="csX208" y="csY208"/>
                </a:cxn>
                <a:cxn ang="0">
                  <a:pos x="csX209" y="csY209"/>
                </a:cxn>
                <a:cxn ang="0">
                  <a:pos x="csX210" y="csY210"/>
                </a:cxn>
                <a:cxn ang="0">
                  <a:pos x="csX211" y="csY211"/>
                </a:cxn>
              </a:cxnLst>
              <a:rect l="l" t="t" r="r" b="b"/>
              <a:pathLst>
                <a:path w="2989392" h="3920009" fill="none" extrusionOk="0">
                  <a:moveTo>
                    <a:pt x="61999" y="1953184"/>
                  </a:moveTo>
                  <a:cubicBezTo>
                    <a:pt x="122822" y="2116398"/>
                    <a:pt x="230627" y="2241682"/>
                    <a:pt x="344359" y="2352532"/>
                  </a:cubicBezTo>
                  <a:cubicBezTo>
                    <a:pt x="554093" y="2523886"/>
                    <a:pt x="808552" y="2712853"/>
                    <a:pt x="1065075" y="2882888"/>
                  </a:cubicBezTo>
                  <a:cubicBezTo>
                    <a:pt x="1124231" y="2911565"/>
                    <a:pt x="1207009" y="2939945"/>
                    <a:pt x="1280655" y="2965485"/>
                  </a:cubicBezTo>
                  <a:cubicBezTo>
                    <a:pt x="1300119" y="3010920"/>
                    <a:pt x="1311596" y="3046057"/>
                    <a:pt x="1325335" y="3091412"/>
                  </a:cubicBezTo>
                  <a:cubicBezTo>
                    <a:pt x="1382175" y="3269734"/>
                    <a:pt x="1466870" y="3408813"/>
                    <a:pt x="1589433" y="3579877"/>
                  </a:cubicBezTo>
                  <a:cubicBezTo>
                    <a:pt x="1810907" y="3807469"/>
                    <a:pt x="2165331" y="3952913"/>
                    <a:pt x="2496488" y="3874328"/>
                  </a:cubicBezTo>
                  <a:cubicBezTo>
                    <a:pt x="2680435" y="3815943"/>
                    <a:pt x="2810914" y="3695680"/>
                    <a:pt x="2900552" y="3576037"/>
                  </a:cubicBezTo>
                  <a:cubicBezTo>
                    <a:pt x="3028039" y="3388923"/>
                    <a:pt x="2978755" y="3177429"/>
                    <a:pt x="2955478" y="3006190"/>
                  </a:cubicBezTo>
                  <a:cubicBezTo>
                    <a:pt x="2909346" y="2849208"/>
                    <a:pt x="2817068" y="2669458"/>
                    <a:pt x="2658752" y="2551656"/>
                  </a:cubicBezTo>
                  <a:cubicBezTo>
                    <a:pt x="2717459" y="2470934"/>
                    <a:pt x="2767754" y="2370247"/>
                    <a:pt x="2804645" y="2248200"/>
                  </a:cubicBezTo>
                  <a:cubicBezTo>
                    <a:pt x="2850987" y="2078840"/>
                    <a:pt x="2869437" y="2024592"/>
                    <a:pt x="2882347" y="1891364"/>
                  </a:cubicBezTo>
                  <a:cubicBezTo>
                    <a:pt x="2882876" y="1863205"/>
                    <a:pt x="2885679" y="1843655"/>
                    <a:pt x="2886694" y="1816531"/>
                  </a:cubicBezTo>
                  <a:cubicBezTo>
                    <a:pt x="2894707" y="1628811"/>
                    <a:pt x="2878246" y="1480224"/>
                    <a:pt x="2776167" y="1342349"/>
                  </a:cubicBezTo>
                  <a:cubicBezTo>
                    <a:pt x="2671474" y="1197896"/>
                    <a:pt x="2569677" y="1088246"/>
                    <a:pt x="2422681" y="1021025"/>
                  </a:cubicBezTo>
                  <a:cubicBezTo>
                    <a:pt x="2408961" y="1010172"/>
                    <a:pt x="2388789" y="1003280"/>
                    <a:pt x="2372779" y="995393"/>
                  </a:cubicBezTo>
                  <a:cubicBezTo>
                    <a:pt x="2456784" y="909246"/>
                    <a:pt x="2498424" y="794319"/>
                    <a:pt x="2535523" y="661194"/>
                  </a:cubicBezTo>
                  <a:cubicBezTo>
                    <a:pt x="2597147" y="496036"/>
                    <a:pt x="2606733" y="274756"/>
                    <a:pt x="2482602" y="123434"/>
                  </a:cubicBezTo>
                  <a:cubicBezTo>
                    <a:pt x="2362667" y="-25337"/>
                    <a:pt x="2158614" y="-33019"/>
                    <a:pt x="1986441" y="44603"/>
                  </a:cubicBezTo>
                  <a:cubicBezTo>
                    <a:pt x="1797893" y="123875"/>
                    <a:pt x="1684366" y="308909"/>
                    <a:pt x="1623302" y="502243"/>
                  </a:cubicBezTo>
                  <a:cubicBezTo>
                    <a:pt x="1620985" y="507674"/>
                    <a:pt x="1619126" y="511697"/>
                    <a:pt x="1617488" y="516738"/>
                  </a:cubicBezTo>
                  <a:cubicBezTo>
                    <a:pt x="1541993" y="489641"/>
                    <a:pt x="1409069" y="480828"/>
                    <a:pt x="1334395" y="569968"/>
                  </a:cubicBezTo>
                  <a:cubicBezTo>
                    <a:pt x="1249895" y="641572"/>
                    <a:pt x="1201066" y="788387"/>
                    <a:pt x="1184550" y="906474"/>
                  </a:cubicBezTo>
                  <a:cubicBezTo>
                    <a:pt x="1145133" y="917820"/>
                    <a:pt x="1106257" y="933851"/>
                    <a:pt x="1071482" y="938937"/>
                  </a:cubicBezTo>
                  <a:cubicBezTo>
                    <a:pt x="986937" y="817926"/>
                    <a:pt x="790598" y="715520"/>
                    <a:pt x="641056" y="700719"/>
                  </a:cubicBezTo>
                  <a:cubicBezTo>
                    <a:pt x="512532" y="664493"/>
                    <a:pt x="312536" y="692397"/>
                    <a:pt x="219239" y="797825"/>
                  </a:cubicBezTo>
                  <a:cubicBezTo>
                    <a:pt x="37682" y="1001443"/>
                    <a:pt x="-11274" y="1297219"/>
                    <a:pt x="2502" y="1553244"/>
                  </a:cubicBezTo>
                  <a:cubicBezTo>
                    <a:pt x="9625" y="1586134"/>
                    <a:pt x="7078" y="1633779"/>
                    <a:pt x="11110" y="1663617"/>
                  </a:cubicBezTo>
                  <a:cubicBezTo>
                    <a:pt x="41225" y="1753815"/>
                    <a:pt x="19615" y="1832296"/>
                    <a:pt x="61999" y="1953184"/>
                  </a:cubicBezTo>
                  <a:close/>
                  <a:moveTo>
                    <a:pt x="301119" y="1602700"/>
                  </a:moveTo>
                  <a:cubicBezTo>
                    <a:pt x="294613" y="1541875"/>
                    <a:pt x="283481" y="1482421"/>
                    <a:pt x="296829" y="1416110"/>
                  </a:cubicBezTo>
                  <a:cubicBezTo>
                    <a:pt x="294363" y="1389763"/>
                    <a:pt x="299654" y="1358297"/>
                    <a:pt x="302812" y="1329985"/>
                  </a:cubicBezTo>
                  <a:cubicBezTo>
                    <a:pt x="303308" y="1317475"/>
                    <a:pt x="307674" y="1278036"/>
                    <a:pt x="304534" y="1312681"/>
                  </a:cubicBezTo>
                  <a:cubicBezTo>
                    <a:pt x="306732" y="1297291"/>
                    <a:pt x="309984" y="1272873"/>
                    <a:pt x="314045" y="1257381"/>
                  </a:cubicBezTo>
                  <a:cubicBezTo>
                    <a:pt x="316385" y="1226821"/>
                    <a:pt x="328234" y="1201201"/>
                    <a:pt x="333295" y="1177890"/>
                  </a:cubicBezTo>
                  <a:cubicBezTo>
                    <a:pt x="336462" y="1165019"/>
                    <a:pt x="339870" y="1149639"/>
                    <a:pt x="346080" y="1137665"/>
                  </a:cubicBezTo>
                  <a:cubicBezTo>
                    <a:pt x="351397" y="1124727"/>
                    <a:pt x="373570" y="1071337"/>
                    <a:pt x="388050" y="1052443"/>
                  </a:cubicBezTo>
                  <a:cubicBezTo>
                    <a:pt x="395171" y="1042313"/>
                    <a:pt x="408678" y="1027745"/>
                    <a:pt x="415372" y="1018625"/>
                  </a:cubicBezTo>
                  <a:cubicBezTo>
                    <a:pt x="422295" y="1011154"/>
                    <a:pt x="431698" y="1001581"/>
                    <a:pt x="446560" y="994659"/>
                  </a:cubicBezTo>
                  <a:cubicBezTo>
                    <a:pt x="463291" y="984010"/>
                    <a:pt x="481074" y="983205"/>
                    <a:pt x="494345" y="981505"/>
                  </a:cubicBezTo>
                  <a:cubicBezTo>
                    <a:pt x="509911" y="979388"/>
                    <a:pt x="522333" y="981541"/>
                    <a:pt x="537246" y="982945"/>
                  </a:cubicBezTo>
                  <a:cubicBezTo>
                    <a:pt x="542223" y="985459"/>
                    <a:pt x="604960" y="990887"/>
                    <a:pt x="622343" y="997708"/>
                  </a:cubicBezTo>
                  <a:cubicBezTo>
                    <a:pt x="642343" y="1001172"/>
                    <a:pt x="658183" y="1006843"/>
                    <a:pt x="675603" y="1013149"/>
                  </a:cubicBezTo>
                  <a:cubicBezTo>
                    <a:pt x="682339" y="1015232"/>
                    <a:pt x="688802" y="1016424"/>
                    <a:pt x="695417" y="1020122"/>
                  </a:cubicBezTo>
                  <a:cubicBezTo>
                    <a:pt x="725925" y="1031971"/>
                    <a:pt x="788611" y="1071347"/>
                    <a:pt x="805775" y="1085358"/>
                  </a:cubicBezTo>
                  <a:cubicBezTo>
                    <a:pt x="744970" y="1150883"/>
                    <a:pt x="683511" y="1223691"/>
                    <a:pt x="674305" y="1356181"/>
                  </a:cubicBezTo>
                  <a:cubicBezTo>
                    <a:pt x="671543" y="1383332"/>
                    <a:pt x="672917" y="1408192"/>
                    <a:pt x="678059" y="1432257"/>
                  </a:cubicBezTo>
                  <a:cubicBezTo>
                    <a:pt x="606660" y="1472060"/>
                    <a:pt x="532428" y="1503092"/>
                    <a:pt x="467079" y="1543307"/>
                  </a:cubicBezTo>
                  <a:cubicBezTo>
                    <a:pt x="413078" y="1564926"/>
                    <a:pt x="355657" y="1583974"/>
                    <a:pt x="301119" y="1602700"/>
                  </a:cubicBezTo>
                  <a:close/>
                  <a:moveTo>
                    <a:pt x="1092538" y="2569863"/>
                  </a:moveTo>
                  <a:cubicBezTo>
                    <a:pt x="1038674" y="2531786"/>
                    <a:pt x="981891" y="2515295"/>
                    <a:pt x="919295" y="2468523"/>
                  </a:cubicBezTo>
                  <a:cubicBezTo>
                    <a:pt x="886312" y="2444956"/>
                    <a:pt x="866692" y="2429620"/>
                    <a:pt x="835270" y="2410259"/>
                  </a:cubicBezTo>
                  <a:cubicBezTo>
                    <a:pt x="833021" y="2408209"/>
                    <a:pt x="816332" y="2394495"/>
                    <a:pt x="813198" y="2393859"/>
                  </a:cubicBezTo>
                  <a:cubicBezTo>
                    <a:pt x="798113" y="2383368"/>
                    <a:pt x="784434" y="2369219"/>
                    <a:pt x="768491" y="2357529"/>
                  </a:cubicBezTo>
                  <a:cubicBezTo>
                    <a:pt x="721445" y="2322513"/>
                    <a:pt x="659839" y="2261214"/>
                    <a:pt x="615428" y="2213366"/>
                  </a:cubicBezTo>
                  <a:cubicBezTo>
                    <a:pt x="591507" y="2187875"/>
                    <a:pt x="567294" y="2161396"/>
                    <a:pt x="544472" y="2133451"/>
                  </a:cubicBezTo>
                  <a:cubicBezTo>
                    <a:pt x="532229" y="2122077"/>
                    <a:pt x="526464" y="2108391"/>
                    <a:pt x="514948" y="2097008"/>
                  </a:cubicBezTo>
                  <a:cubicBezTo>
                    <a:pt x="517196" y="2099524"/>
                    <a:pt x="491893" y="2066446"/>
                    <a:pt x="488982" y="2061610"/>
                  </a:cubicBezTo>
                  <a:cubicBezTo>
                    <a:pt x="442604" y="1996887"/>
                    <a:pt x="405279" y="1945972"/>
                    <a:pt x="378708" y="1884505"/>
                  </a:cubicBezTo>
                  <a:cubicBezTo>
                    <a:pt x="459638" y="1854185"/>
                    <a:pt x="544793" y="1835609"/>
                    <a:pt x="632956" y="1790702"/>
                  </a:cubicBezTo>
                  <a:cubicBezTo>
                    <a:pt x="724464" y="1761051"/>
                    <a:pt x="779131" y="1709416"/>
                    <a:pt x="867418" y="1664746"/>
                  </a:cubicBezTo>
                  <a:cubicBezTo>
                    <a:pt x="886497" y="1675295"/>
                    <a:pt x="906296" y="1682356"/>
                    <a:pt x="927254" y="1692918"/>
                  </a:cubicBezTo>
                  <a:cubicBezTo>
                    <a:pt x="994758" y="1711583"/>
                    <a:pt x="1045757" y="1736956"/>
                    <a:pt x="1111138" y="1738761"/>
                  </a:cubicBezTo>
                  <a:cubicBezTo>
                    <a:pt x="1087294" y="1789464"/>
                    <a:pt x="1093244" y="1845164"/>
                    <a:pt x="1078087" y="1912056"/>
                  </a:cubicBezTo>
                  <a:cubicBezTo>
                    <a:pt x="1065304" y="2083657"/>
                    <a:pt x="1083330" y="2299030"/>
                    <a:pt x="1141649" y="2525375"/>
                  </a:cubicBezTo>
                  <a:cubicBezTo>
                    <a:pt x="1144972" y="2555987"/>
                    <a:pt x="1156359" y="2578441"/>
                    <a:pt x="1162902" y="2604499"/>
                  </a:cubicBezTo>
                  <a:cubicBezTo>
                    <a:pt x="1141581" y="2592002"/>
                    <a:pt x="1114320" y="2581816"/>
                    <a:pt x="1092538" y="2569863"/>
                  </a:cubicBezTo>
                  <a:close/>
                  <a:moveTo>
                    <a:pt x="1159232" y="1446710"/>
                  </a:moveTo>
                  <a:cubicBezTo>
                    <a:pt x="1154832" y="1444992"/>
                    <a:pt x="1115260" y="1441847"/>
                    <a:pt x="1104138" y="1437931"/>
                  </a:cubicBezTo>
                  <a:cubicBezTo>
                    <a:pt x="1139655" y="1376880"/>
                    <a:pt x="1163237" y="1323906"/>
                    <a:pt x="1170268" y="1254361"/>
                  </a:cubicBezTo>
                  <a:cubicBezTo>
                    <a:pt x="1172784" y="1310572"/>
                    <a:pt x="1179450" y="1381823"/>
                    <a:pt x="1190421" y="1448799"/>
                  </a:cubicBezTo>
                  <a:cubicBezTo>
                    <a:pt x="1181013" y="1447795"/>
                    <a:pt x="1169632" y="1446908"/>
                    <a:pt x="1159232" y="1446710"/>
                  </a:cubicBezTo>
                  <a:close/>
                  <a:moveTo>
                    <a:pt x="2391069" y="1349914"/>
                  </a:moveTo>
                  <a:lnTo>
                    <a:pt x="2391069" y="1349914"/>
                  </a:lnTo>
                  <a:lnTo>
                    <a:pt x="2391069" y="1349914"/>
                  </a:lnTo>
                  <a:close/>
                  <a:moveTo>
                    <a:pt x="2373203" y="1337183"/>
                  </a:moveTo>
                  <a:cubicBezTo>
                    <a:pt x="2379603" y="1342026"/>
                    <a:pt x="2385317" y="1346447"/>
                    <a:pt x="2392452" y="1351072"/>
                  </a:cubicBezTo>
                  <a:cubicBezTo>
                    <a:pt x="2392905" y="1351460"/>
                    <a:pt x="2393536" y="1351936"/>
                    <a:pt x="2394033" y="1352399"/>
                  </a:cubicBezTo>
                  <a:cubicBezTo>
                    <a:pt x="2409248" y="1361556"/>
                    <a:pt x="2420495" y="1377659"/>
                    <a:pt x="2436313" y="1389547"/>
                  </a:cubicBezTo>
                  <a:cubicBezTo>
                    <a:pt x="2454867" y="1406550"/>
                    <a:pt x="2475741" y="1427589"/>
                    <a:pt x="2492255" y="1449081"/>
                  </a:cubicBezTo>
                  <a:cubicBezTo>
                    <a:pt x="2487412" y="1444469"/>
                    <a:pt x="2507655" y="1469439"/>
                    <a:pt x="2511617" y="1476067"/>
                  </a:cubicBezTo>
                  <a:cubicBezTo>
                    <a:pt x="2518759" y="1493629"/>
                    <a:pt x="2532275" y="1510549"/>
                    <a:pt x="2541902" y="1528121"/>
                  </a:cubicBezTo>
                  <a:cubicBezTo>
                    <a:pt x="2544137" y="1533545"/>
                    <a:pt x="2547096" y="1540062"/>
                    <a:pt x="2549861" y="1544380"/>
                  </a:cubicBezTo>
                  <a:cubicBezTo>
                    <a:pt x="2550005" y="1544681"/>
                    <a:pt x="2550091" y="1544809"/>
                    <a:pt x="2550228" y="1545086"/>
                  </a:cubicBezTo>
                  <a:cubicBezTo>
                    <a:pt x="2555607" y="1559992"/>
                    <a:pt x="2560264" y="1574396"/>
                    <a:pt x="2565103" y="1589150"/>
                  </a:cubicBezTo>
                  <a:cubicBezTo>
                    <a:pt x="2576446" y="1619567"/>
                    <a:pt x="2581630" y="1650686"/>
                    <a:pt x="2586441" y="1685155"/>
                  </a:cubicBezTo>
                  <a:cubicBezTo>
                    <a:pt x="2586138" y="1684724"/>
                    <a:pt x="2588211" y="1716160"/>
                    <a:pt x="2589743" y="1722022"/>
                  </a:cubicBezTo>
                  <a:cubicBezTo>
                    <a:pt x="2591952" y="1740241"/>
                    <a:pt x="2591440" y="1755633"/>
                    <a:pt x="2591831" y="1775684"/>
                  </a:cubicBezTo>
                  <a:cubicBezTo>
                    <a:pt x="2588013" y="1813561"/>
                    <a:pt x="2590733" y="1845235"/>
                    <a:pt x="2587258" y="1885493"/>
                  </a:cubicBezTo>
                  <a:cubicBezTo>
                    <a:pt x="2586102" y="1893560"/>
                    <a:pt x="2585335" y="1902546"/>
                    <a:pt x="2584464" y="1912084"/>
                  </a:cubicBezTo>
                  <a:cubicBezTo>
                    <a:pt x="2584296" y="1913653"/>
                    <a:pt x="2584179" y="1915026"/>
                    <a:pt x="2583928" y="1915979"/>
                  </a:cubicBezTo>
                  <a:cubicBezTo>
                    <a:pt x="2581199" y="1934513"/>
                    <a:pt x="2579501" y="1952784"/>
                    <a:pt x="2574021" y="1972069"/>
                  </a:cubicBezTo>
                  <a:cubicBezTo>
                    <a:pt x="2573347" y="1991131"/>
                    <a:pt x="2565118" y="2016531"/>
                    <a:pt x="2559739" y="2035075"/>
                  </a:cubicBezTo>
                  <a:cubicBezTo>
                    <a:pt x="2557131" y="2036013"/>
                    <a:pt x="2554990" y="2036212"/>
                    <a:pt x="2551075" y="2038660"/>
                  </a:cubicBezTo>
                  <a:cubicBezTo>
                    <a:pt x="2527911" y="2053234"/>
                    <a:pt x="2500824" y="2060765"/>
                    <a:pt x="2473909" y="2069175"/>
                  </a:cubicBezTo>
                  <a:cubicBezTo>
                    <a:pt x="2425306" y="2087699"/>
                    <a:pt x="2377237" y="2107964"/>
                    <a:pt x="2333519" y="2116006"/>
                  </a:cubicBezTo>
                  <a:cubicBezTo>
                    <a:pt x="2312048" y="2121053"/>
                    <a:pt x="2291422" y="2129633"/>
                    <a:pt x="2265357" y="2133084"/>
                  </a:cubicBezTo>
                  <a:cubicBezTo>
                    <a:pt x="2254210" y="2135021"/>
                    <a:pt x="2241975" y="2138552"/>
                    <a:pt x="2231713" y="2139831"/>
                  </a:cubicBezTo>
                  <a:cubicBezTo>
                    <a:pt x="2226753" y="2140424"/>
                    <a:pt x="2211413" y="2144187"/>
                    <a:pt x="2203940" y="2144065"/>
                  </a:cubicBezTo>
                  <a:cubicBezTo>
                    <a:pt x="2200379" y="2145330"/>
                    <a:pt x="2195295" y="2144040"/>
                    <a:pt x="2192085" y="2145251"/>
                  </a:cubicBezTo>
                  <a:cubicBezTo>
                    <a:pt x="2184526" y="2145697"/>
                    <a:pt x="2177502" y="2146274"/>
                    <a:pt x="2171001" y="2146690"/>
                  </a:cubicBezTo>
                  <a:cubicBezTo>
                    <a:pt x="2110980" y="2091140"/>
                    <a:pt x="2051650" y="2046604"/>
                    <a:pt x="1995388" y="1977997"/>
                  </a:cubicBezTo>
                  <a:cubicBezTo>
                    <a:pt x="1933868" y="1908345"/>
                    <a:pt x="1900369" y="1873569"/>
                    <a:pt x="1853361" y="1799932"/>
                  </a:cubicBezTo>
                  <a:cubicBezTo>
                    <a:pt x="1815637" y="1733116"/>
                    <a:pt x="1802556" y="1650842"/>
                    <a:pt x="1780090" y="1576109"/>
                  </a:cubicBezTo>
                  <a:cubicBezTo>
                    <a:pt x="1800493" y="1559185"/>
                    <a:pt x="1827769" y="1547921"/>
                    <a:pt x="1846559" y="1536815"/>
                  </a:cubicBezTo>
                  <a:cubicBezTo>
                    <a:pt x="1938330" y="1490054"/>
                    <a:pt x="2026610" y="1432932"/>
                    <a:pt x="2085255" y="1356068"/>
                  </a:cubicBezTo>
                  <a:cubicBezTo>
                    <a:pt x="2125537" y="1318181"/>
                    <a:pt x="2159905" y="1273424"/>
                    <a:pt x="2190562" y="1235392"/>
                  </a:cubicBezTo>
                  <a:cubicBezTo>
                    <a:pt x="2225968" y="1255866"/>
                    <a:pt x="2254040" y="1266223"/>
                    <a:pt x="2285198" y="1282279"/>
                  </a:cubicBezTo>
                  <a:cubicBezTo>
                    <a:pt x="2312121" y="1300154"/>
                    <a:pt x="2346229" y="1319396"/>
                    <a:pt x="2373203" y="1337183"/>
                  </a:cubicBezTo>
                  <a:close/>
                  <a:moveTo>
                    <a:pt x="2584521" y="1911576"/>
                  </a:moveTo>
                  <a:lnTo>
                    <a:pt x="2584521" y="1911576"/>
                  </a:lnTo>
                  <a:lnTo>
                    <a:pt x="2584521" y="1911576"/>
                  </a:lnTo>
                  <a:close/>
                  <a:moveTo>
                    <a:pt x="1859768" y="708601"/>
                  </a:moveTo>
                  <a:cubicBezTo>
                    <a:pt x="1897323" y="617726"/>
                    <a:pt x="1926725" y="540214"/>
                    <a:pt x="1969478" y="455719"/>
                  </a:cubicBezTo>
                  <a:cubicBezTo>
                    <a:pt x="1991987" y="419027"/>
                    <a:pt x="1998697" y="404132"/>
                    <a:pt x="2026096" y="377371"/>
                  </a:cubicBezTo>
                  <a:cubicBezTo>
                    <a:pt x="2039080" y="362507"/>
                    <a:pt x="2089043" y="324561"/>
                    <a:pt x="2100017" y="317067"/>
                  </a:cubicBezTo>
                  <a:cubicBezTo>
                    <a:pt x="2106917" y="313163"/>
                    <a:pt x="2123271" y="305419"/>
                    <a:pt x="2124403" y="305225"/>
                  </a:cubicBezTo>
                  <a:cubicBezTo>
                    <a:pt x="2136938" y="302240"/>
                    <a:pt x="2169835" y="295049"/>
                    <a:pt x="2192537" y="294086"/>
                  </a:cubicBezTo>
                  <a:cubicBezTo>
                    <a:pt x="2194357" y="294207"/>
                    <a:pt x="2200079" y="293885"/>
                    <a:pt x="2204194" y="294608"/>
                  </a:cubicBezTo>
                  <a:cubicBezTo>
                    <a:pt x="2207095" y="296016"/>
                    <a:pt x="2220386" y="297972"/>
                    <a:pt x="2223979" y="298159"/>
                  </a:cubicBezTo>
                  <a:cubicBezTo>
                    <a:pt x="2226296" y="299404"/>
                    <a:pt x="2262519" y="311501"/>
                    <a:pt x="2272328" y="337693"/>
                  </a:cubicBezTo>
                  <a:cubicBezTo>
                    <a:pt x="2268577" y="340855"/>
                    <a:pt x="2283253" y="373162"/>
                    <a:pt x="2282461" y="400784"/>
                  </a:cubicBezTo>
                  <a:cubicBezTo>
                    <a:pt x="2279141" y="418167"/>
                    <a:pt x="2281238" y="436248"/>
                    <a:pt x="2280175" y="456369"/>
                  </a:cubicBezTo>
                  <a:cubicBezTo>
                    <a:pt x="2279104" y="485991"/>
                    <a:pt x="2273156" y="492120"/>
                    <a:pt x="2270748" y="508461"/>
                  </a:cubicBezTo>
                  <a:cubicBezTo>
                    <a:pt x="2261447" y="609105"/>
                    <a:pt x="2225311" y="675088"/>
                    <a:pt x="2181896" y="746591"/>
                  </a:cubicBezTo>
                  <a:cubicBezTo>
                    <a:pt x="2159115" y="789594"/>
                    <a:pt x="2141797" y="819219"/>
                    <a:pt x="2116754" y="852275"/>
                  </a:cubicBezTo>
                  <a:cubicBezTo>
                    <a:pt x="2107554" y="865376"/>
                    <a:pt x="2098782" y="877576"/>
                    <a:pt x="2089206" y="890807"/>
                  </a:cubicBezTo>
                  <a:cubicBezTo>
                    <a:pt x="2017171" y="882268"/>
                    <a:pt x="1926078" y="850899"/>
                    <a:pt x="1848338" y="848154"/>
                  </a:cubicBezTo>
                  <a:cubicBezTo>
                    <a:pt x="1845704" y="822249"/>
                    <a:pt x="1843584" y="800434"/>
                    <a:pt x="1838346" y="774771"/>
                  </a:cubicBezTo>
                  <a:cubicBezTo>
                    <a:pt x="1848430" y="753151"/>
                    <a:pt x="1852553" y="727976"/>
                    <a:pt x="1859768" y="708601"/>
                  </a:cubicBezTo>
                  <a:close/>
                  <a:moveTo>
                    <a:pt x="1807214" y="1139726"/>
                  </a:moveTo>
                  <a:cubicBezTo>
                    <a:pt x="1807885" y="1139603"/>
                    <a:pt x="1811917" y="1140181"/>
                    <a:pt x="1813395" y="1140262"/>
                  </a:cubicBezTo>
                  <a:cubicBezTo>
                    <a:pt x="1828928" y="1143555"/>
                    <a:pt x="1843783" y="1144615"/>
                    <a:pt x="1855506" y="1144891"/>
                  </a:cubicBezTo>
                  <a:cubicBezTo>
                    <a:pt x="1854179" y="1143576"/>
                    <a:pt x="1865443" y="1145987"/>
                    <a:pt x="1875518" y="1148251"/>
                  </a:cubicBezTo>
                  <a:cubicBezTo>
                    <a:pt x="1841115" y="1175200"/>
                    <a:pt x="1803876" y="1210368"/>
                    <a:pt x="1769337" y="1236775"/>
                  </a:cubicBezTo>
                  <a:cubicBezTo>
                    <a:pt x="1784492" y="1205265"/>
                    <a:pt x="1799528" y="1174691"/>
                    <a:pt x="1807214" y="1139726"/>
                  </a:cubicBezTo>
                  <a:close/>
                  <a:moveTo>
                    <a:pt x="1527197" y="794266"/>
                  </a:moveTo>
                  <a:cubicBezTo>
                    <a:pt x="1527196" y="794274"/>
                    <a:pt x="1527197" y="794280"/>
                    <a:pt x="1527197" y="794288"/>
                  </a:cubicBezTo>
                  <a:cubicBezTo>
                    <a:pt x="1527171" y="794231"/>
                    <a:pt x="1527114" y="794203"/>
                    <a:pt x="1527085" y="794133"/>
                  </a:cubicBezTo>
                  <a:cubicBezTo>
                    <a:pt x="1527109" y="794188"/>
                    <a:pt x="1527169" y="794217"/>
                    <a:pt x="1527197" y="794266"/>
                  </a:cubicBezTo>
                  <a:close/>
                  <a:moveTo>
                    <a:pt x="1500779" y="844936"/>
                  </a:moveTo>
                  <a:cubicBezTo>
                    <a:pt x="1510287" y="819971"/>
                    <a:pt x="1519241" y="805919"/>
                    <a:pt x="1525335" y="795737"/>
                  </a:cubicBezTo>
                  <a:cubicBezTo>
                    <a:pt x="1525760" y="796006"/>
                    <a:pt x="1526154" y="796164"/>
                    <a:pt x="1526633" y="796473"/>
                  </a:cubicBezTo>
                  <a:cubicBezTo>
                    <a:pt x="1521879" y="812497"/>
                    <a:pt x="1519944" y="831425"/>
                    <a:pt x="1513706" y="850836"/>
                  </a:cubicBezTo>
                  <a:cubicBezTo>
                    <a:pt x="1511997" y="851220"/>
                    <a:pt x="1501395" y="851236"/>
                    <a:pt x="1498380" y="852614"/>
                  </a:cubicBezTo>
                  <a:cubicBezTo>
                    <a:pt x="1499072" y="850182"/>
                    <a:pt x="1499762" y="847081"/>
                    <a:pt x="1500779" y="844936"/>
                  </a:cubicBezTo>
                  <a:close/>
                  <a:moveTo>
                    <a:pt x="1467756" y="1152146"/>
                  </a:moveTo>
                  <a:cubicBezTo>
                    <a:pt x="1467452" y="1159649"/>
                    <a:pt x="1466674" y="1167683"/>
                    <a:pt x="1465893" y="1174842"/>
                  </a:cubicBezTo>
                  <a:cubicBezTo>
                    <a:pt x="1465515" y="1175479"/>
                    <a:pt x="1465066" y="1176123"/>
                    <a:pt x="1464793" y="1176479"/>
                  </a:cubicBezTo>
                  <a:cubicBezTo>
                    <a:pt x="1464599" y="1176815"/>
                    <a:pt x="1464184" y="1177112"/>
                    <a:pt x="1463805" y="1177693"/>
                  </a:cubicBezTo>
                  <a:cubicBezTo>
                    <a:pt x="1463345" y="1168151"/>
                    <a:pt x="1463884" y="1161388"/>
                    <a:pt x="1463410" y="1152795"/>
                  </a:cubicBezTo>
                  <a:cubicBezTo>
                    <a:pt x="1463967" y="1152906"/>
                    <a:pt x="1467294" y="1152567"/>
                    <a:pt x="1467756" y="1152146"/>
                  </a:cubicBezTo>
                  <a:close/>
                  <a:moveTo>
                    <a:pt x="1507496" y="2723454"/>
                  </a:moveTo>
                  <a:cubicBezTo>
                    <a:pt x="1472865" y="2639441"/>
                    <a:pt x="1456755" y="2557834"/>
                    <a:pt x="1438205" y="2492207"/>
                  </a:cubicBezTo>
                  <a:cubicBezTo>
                    <a:pt x="1388036" y="2319501"/>
                    <a:pt x="1365014" y="2138602"/>
                    <a:pt x="1367559" y="1978449"/>
                  </a:cubicBezTo>
                  <a:cubicBezTo>
                    <a:pt x="1386053" y="2005027"/>
                    <a:pt x="1412981" y="2035130"/>
                    <a:pt x="1438713" y="2069288"/>
                  </a:cubicBezTo>
                  <a:cubicBezTo>
                    <a:pt x="1597680" y="2273384"/>
                    <a:pt x="1773796" y="2416517"/>
                    <a:pt x="2052317" y="2438516"/>
                  </a:cubicBezTo>
                  <a:cubicBezTo>
                    <a:pt x="2055077" y="2442046"/>
                    <a:pt x="2058070" y="2443295"/>
                    <a:pt x="2060107" y="2445319"/>
                  </a:cubicBezTo>
                  <a:cubicBezTo>
                    <a:pt x="2124116" y="2492692"/>
                    <a:pt x="2182567" y="2552296"/>
                    <a:pt x="2250087" y="2597865"/>
                  </a:cubicBezTo>
                  <a:cubicBezTo>
                    <a:pt x="2234276" y="2612479"/>
                    <a:pt x="2220213" y="2626407"/>
                    <a:pt x="2202529" y="2642071"/>
                  </a:cubicBezTo>
                  <a:cubicBezTo>
                    <a:pt x="2192273" y="2653523"/>
                    <a:pt x="2179110" y="2663355"/>
                    <a:pt x="2166571" y="2672304"/>
                  </a:cubicBezTo>
                  <a:cubicBezTo>
                    <a:pt x="2165389" y="2673235"/>
                    <a:pt x="2145878" y="2687377"/>
                    <a:pt x="2141224" y="2690201"/>
                  </a:cubicBezTo>
                  <a:cubicBezTo>
                    <a:pt x="2126548" y="2700818"/>
                    <a:pt x="2072899" y="2726001"/>
                    <a:pt x="2065639" y="2727914"/>
                  </a:cubicBezTo>
                  <a:cubicBezTo>
                    <a:pt x="2045469" y="2735923"/>
                    <a:pt x="2023200" y="2739660"/>
                    <a:pt x="2002049" y="2745698"/>
                  </a:cubicBezTo>
                  <a:cubicBezTo>
                    <a:pt x="1959347" y="2754955"/>
                    <a:pt x="1910920" y="2760252"/>
                    <a:pt x="1897787" y="2760546"/>
                  </a:cubicBezTo>
                  <a:cubicBezTo>
                    <a:pt x="1843962" y="2763716"/>
                    <a:pt x="1793368" y="2754533"/>
                    <a:pt x="1741281" y="2760123"/>
                  </a:cubicBezTo>
                  <a:cubicBezTo>
                    <a:pt x="1715096" y="2756352"/>
                    <a:pt x="1692135" y="2752592"/>
                    <a:pt x="1665696" y="2753348"/>
                  </a:cubicBezTo>
                  <a:cubicBezTo>
                    <a:pt x="1665044" y="2753212"/>
                    <a:pt x="1664316" y="2753185"/>
                    <a:pt x="1663720" y="2753122"/>
                  </a:cubicBezTo>
                  <a:cubicBezTo>
                    <a:pt x="1661234" y="2752776"/>
                    <a:pt x="1657908" y="2752224"/>
                    <a:pt x="1654688" y="2752021"/>
                  </a:cubicBezTo>
                  <a:cubicBezTo>
                    <a:pt x="1653455" y="2752594"/>
                    <a:pt x="1647268" y="2750411"/>
                    <a:pt x="1645120" y="2750836"/>
                  </a:cubicBezTo>
                  <a:cubicBezTo>
                    <a:pt x="1648238" y="2750751"/>
                    <a:pt x="1648971" y="2750870"/>
                    <a:pt x="1652091" y="2751598"/>
                  </a:cubicBezTo>
                  <a:cubicBezTo>
                    <a:pt x="1636244" y="2752217"/>
                    <a:pt x="1618465" y="2742962"/>
                    <a:pt x="1605972" y="2744061"/>
                  </a:cubicBezTo>
                  <a:cubicBezTo>
                    <a:pt x="1576207" y="2742393"/>
                    <a:pt x="1540100" y="2728950"/>
                    <a:pt x="1507496" y="2723454"/>
                  </a:cubicBezTo>
                  <a:close/>
                  <a:moveTo>
                    <a:pt x="2658808" y="3045597"/>
                  </a:moveTo>
                  <a:cubicBezTo>
                    <a:pt x="2691379" y="3140530"/>
                    <a:pt x="2710728" y="3209681"/>
                    <a:pt x="2690278" y="3311481"/>
                  </a:cubicBezTo>
                  <a:cubicBezTo>
                    <a:pt x="2690253" y="3314181"/>
                    <a:pt x="2688233" y="3324611"/>
                    <a:pt x="2687795" y="3327627"/>
                  </a:cubicBezTo>
                  <a:cubicBezTo>
                    <a:pt x="2686534" y="3333821"/>
                    <a:pt x="2684409" y="3340249"/>
                    <a:pt x="2683138" y="3347472"/>
                  </a:cubicBezTo>
                  <a:cubicBezTo>
                    <a:pt x="2681893" y="3356189"/>
                    <a:pt x="2678009" y="3366136"/>
                    <a:pt x="2674643" y="3374853"/>
                  </a:cubicBezTo>
                  <a:cubicBezTo>
                    <a:pt x="2674164" y="3376346"/>
                    <a:pt x="2673162" y="3378169"/>
                    <a:pt x="2672158" y="3380753"/>
                  </a:cubicBezTo>
                  <a:cubicBezTo>
                    <a:pt x="2664815" y="3398121"/>
                    <a:pt x="2654418" y="3411954"/>
                    <a:pt x="2645628" y="3427020"/>
                  </a:cubicBezTo>
                  <a:cubicBezTo>
                    <a:pt x="2644150" y="3429238"/>
                    <a:pt x="2642886" y="3431720"/>
                    <a:pt x="2641986" y="3433286"/>
                  </a:cubicBezTo>
                  <a:cubicBezTo>
                    <a:pt x="2634565" y="3442540"/>
                    <a:pt x="2624788" y="3452930"/>
                    <a:pt x="2616528" y="3461910"/>
                  </a:cubicBezTo>
                  <a:cubicBezTo>
                    <a:pt x="2605469" y="3477893"/>
                    <a:pt x="2589038" y="3489296"/>
                    <a:pt x="2575969" y="3499990"/>
                  </a:cubicBezTo>
                  <a:cubicBezTo>
                    <a:pt x="2574225" y="3501311"/>
                    <a:pt x="2557590" y="3514260"/>
                    <a:pt x="2550426" y="3518903"/>
                  </a:cubicBezTo>
                  <a:cubicBezTo>
                    <a:pt x="2519994" y="3545284"/>
                    <a:pt x="2481895" y="3556760"/>
                    <a:pt x="2443144" y="3579227"/>
                  </a:cubicBezTo>
                  <a:cubicBezTo>
                    <a:pt x="2441179" y="3580182"/>
                    <a:pt x="2439939" y="3580719"/>
                    <a:pt x="2438345" y="3581627"/>
                  </a:cubicBezTo>
                  <a:cubicBezTo>
                    <a:pt x="2431975" y="3585271"/>
                    <a:pt x="2426253" y="3586888"/>
                    <a:pt x="2417995" y="3589587"/>
                  </a:cubicBezTo>
                  <a:cubicBezTo>
                    <a:pt x="2400946" y="3595538"/>
                    <a:pt x="2385809" y="3601228"/>
                    <a:pt x="2370917" y="3605677"/>
                  </a:cubicBezTo>
                  <a:cubicBezTo>
                    <a:pt x="2346859" y="3614822"/>
                    <a:pt x="2327878" y="3619470"/>
                    <a:pt x="2304363" y="3622276"/>
                  </a:cubicBezTo>
                  <a:cubicBezTo>
                    <a:pt x="2302739" y="3623616"/>
                    <a:pt x="2293292" y="3622895"/>
                    <a:pt x="2287824" y="3624816"/>
                  </a:cubicBezTo>
                  <a:cubicBezTo>
                    <a:pt x="2282868" y="3624382"/>
                    <a:pt x="2274101" y="3627914"/>
                    <a:pt x="2264030" y="3626595"/>
                  </a:cubicBezTo>
                  <a:cubicBezTo>
                    <a:pt x="2244132" y="3630819"/>
                    <a:pt x="2227721" y="3625460"/>
                    <a:pt x="2207468" y="3626453"/>
                  </a:cubicBezTo>
                  <a:cubicBezTo>
                    <a:pt x="2208941" y="3626593"/>
                    <a:pt x="2190024" y="3624832"/>
                    <a:pt x="2182715" y="3624308"/>
                  </a:cubicBezTo>
                  <a:cubicBezTo>
                    <a:pt x="2178563" y="3623043"/>
                    <a:pt x="2174111" y="3623001"/>
                    <a:pt x="2171001" y="3622389"/>
                  </a:cubicBezTo>
                  <a:cubicBezTo>
                    <a:pt x="2153781" y="3617487"/>
                    <a:pt x="2132857" y="3615538"/>
                    <a:pt x="2117488" y="3609347"/>
                  </a:cubicBezTo>
                  <a:cubicBezTo>
                    <a:pt x="2109989" y="3605720"/>
                    <a:pt x="2099752" y="3604317"/>
                    <a:pt x="2091267" y="3600935"/>
                  </a:cubicBezTo>
                  <a:cubicBezTo>
                    <a:pt x="2085761" y="3599003"/>
                    <a:pt x="2078420" y="3596443"/>
                    <a:pt x="2071905" y="3593935"/>
                  </a:cubicBezTo>
                  <a:cubicBezTo>
                    <a:pt x="2033325" y="3579816"/>
                    <a:pt x="2005518" y="3561750"/>
                    <a:pt x="1977183" y="3541429"/>
                  </a:cubicBezTo>
                  <a:cubicBezTo>
                    <a:pt x="1969297" y="3536341"/>
                    <a:pt x="1962317" y="3529950"/>
                    <a:pt x="1953728" y="3525368"/>
                  </a:cubicBezTo>
                  <a:cubicBezTo>
                    <a:pt x="1951004" y="3523252"/>
                    <a:pt x="1940960" y="3516416"/>
                    <a:pt x="1937781" y="3513173"/>
                  </a:cubicBezTo>
                  <a:cubicBezTo>
                    <a:pt x="1922097" y="3500083"/>
                    <a:pt x="1909327" y="3485567"/>
                    <a:pt x="1894259" y="3474980"/>
                  </a:cubicBezTo>
                  <a:cubicBezTo>
                    <a:pt x="1862169" y="3445473"/>
                    <a:pt x="1832999" y="3411862"/>
                    <a:pt x="1807750" y="3382757"/>
                  </a:cubicBezTo>
                  <a:cubicBezTo>
                    <a:pt x="1787392" y="3361531"/>
                    <a:pt x="1772865" y="3337147"/>
                    <a:pt x="1745430" y="3295560"/>
                  </a:cubicBezTo>
                  <a:cubicBezTo>
                    <a:pt x="1717982" y="3253727"/>
                    <a:pt x="1697915" y="3220445"/>
                    <a:pt x="1679892" y="3181291"/>
                  </a:cubicBezTo>
                  <a:cubicBezTo>
                    <a:pt x="1671244" y="3162311"/>
                    <a:pt x="1663666" y="3147237"/>
                    <a:pt x="1652882" y="3125201"/>
                  </a:cubicBezTo>
                  <a:cubicBezTo>
                    <a:pt x="1646017" y="3113659"/>
                    <a:pt x="1642891" y="3100072"/>
                    <a:pt x="1632052" y="3074446"/>
                  </a:cubicBezTo>
                  <a:cubicBezTo>
                    <a:pt x="1629076" y="3060785"/>
                    <a:pt x="1624412" y="3055379"/>
                    <a:pt x="1620903" y="3044609"/>
                  </a:cubicBezTo>
                  <a:cubicBezTo>
                    <a:pt x="1702723" y="3053192"/>
                    <a:pt x="1759981" y="3050131"/>
                    <a:pt x="1842608" y="3057961"/>
                  </a:cubicBezTo>
                  <a:cubicBezTo>
                    <a:pt x="1951884" y="3041830"/>
                    <a:pt x="2058619" y="3050995"/>
                    <a:pt x="2158216" y="3007714"/>
                  </a:cubicBezTo>
                  <a:cubicBezTo>
                    <a:pt x="2276473" y="2950063"/>
                    <a:pt x="2385893" y="2881599"/>
                    <a:pt x="2479102" y="2785246"/>
                  </a:cubicBezTo>
                  <a:cubicBezTo>
                    <a:pt x="2501074" y="2806559"/>
                    <a:pt x="2519203" y="2830877"/>
                    <a:pt x="2544470" y="2850369"/>
                  </a:cubicBezTo>
                  <a:cubicBezTo>
                    <a:pt x="2584207" y="2892836"/>
                    <a:pt x="2638580" y="2976462"/>
                    <a:pt x="2658808" y="3045597"/>
                  </a:cubicBezTo>
                  <a:close/>
                </a:path>
                <a:path w="2989392" h="3920009" stroke="0" extrusionOk="0">
                  <a:moveTo>
                    <a:pt x="61999" y="1953184"/>
                  </a:moveTo>
                  <a:cubicBezTo>
                    <a:pt x="116902" y="2113741"/>
                    <a:pt x="214177" y="2220414"/>
                    <a:pt x="344359" y="2352532"/>
                  </a:cubicBezTo>
                  <a:cubicBezTo>
                    <a:pt x="594653" y="2572465"/>
                    <a:pt x="772426" y="2797562"/>
                    <a:pt x="1065075" y="2882888"/>
                  </a:cubicBezTo>
                  <a:cubicBezTo>
                    <a:pt x="1124106" y="2917351"/>
                    <a:pt x="1200766" y="2949221"/>
                    <a:pt x="1280655" y="2965485"/>
                  </a:cubicBezTo>
                  <a:cubicBezTo>
                    <a:pt x="1298742" y="3005392"/>
                    <a:pt x="1306741" y="3050289"/>
                    <a:pt x="1325335" y="3091412"/>
                  </a:cubicBezTo>
                  <a:cubicBezTo>
                    <a:pt x="1407274" y="3251667"/>
                    <a:pt x="1479267" y="3433001"/>
                    <a:pt x="1589433" y="3579877"/>
                  </a:cubicBezTo>
                  <a:cubicBezTo>
                    <a:pt x="1818340" y="3868093"/>
                    <a:pt x="2115336" y="4000430"/>
                    <a:pt x="2496488" y="3874328"/>
                  </a:cubicBezTo>
                  <a:cubicBezTo>
                    <a:pt x="2675514" y="3817104"/>
                    <a:pt x="2799801" y="3718634"/>
                    <a:pt x="2900552" y="3576037"/>
                  </a:cubicBezTo>
                  <a:cubicBezTo>
                    <a:pt x="2991017" y="3417464"/>
                    <a:pt x="3019369" y="3171731"/>
                    <a:pt x="2955478" y="3006190"/>
                  </a:cubicBezTo>
                  <a:cubicBezTo>
                    <a:pt x="2898552" y="2852925"/>
                    <a:pt x="2808620" y="2696683"/>
                    <a:pt x="2658752" y="2551656"/>
                  </a:cubicBezTo>
                  <a:cubicBezTo>
                    <a:pt x="2698123" y="2461761"/>
                    <a:pt x="2766483" y="2351625"/>
                    <a:pt x="2804645" y="2248200"/>
                  </a:cubicBezTo>
                  <a:cubicBezTo>
                    <a:pt x="2833110" y="2174968"/>
                    <a:pt x="2855651" y="2024333"/>
                    <a:pt x="2882347" y="1891364"/>
                  </a:cubicBezTo>
                  <a:cubicBezTo>
                    <a:pt x="2883491" y="1868653"/>
                    <a:pt x="2886983" y="1846320"/>
                    <a:pt x="2886694" y="1816531"/>
                  </a:cubicBezTo>
                  <a:cubicBezTo>
                    <a:pt x="2894724" y="1656569"/>
                    <a:pt x="2854572" y="1503253"/>
                    <a:pt x="2776167" y="1342349"/>
                  </a:cubicBezTo>
                  <a:cubicBezTo>
                    <a:pt x="2709499" y="1223296"/>
                    <a:pt x="2556243" y="1086238"/>
                    <a:pt x="2422681" y="1021025"/>
                  </a:cubicBezTo>
                  <a:cubicBezTo>
                    <a:pt x="2404620" y="1013018"/>
                    <a:pt x="2391419" y="1003368"/>
                    <a:pt x="2372779" y="995393"/>
                  </a:cubicBezTo>
                  <a:cubicBezTo>
                    <a:pt x="2443735" y="881192"/>
                    <a:pt x="2499555" y="805298"/>
                    <a:pt x="2535523" y="661194"/>
                  </a:cubicBezTo>
                  <a:cubicBezTo>
                    <a:pt x="2583740" y="507170"/>
                    <a:pt x="2615325" y="302178"/>
                    <a:pt x="2482602" y="123434"/>
                  </a:cubicBezTo>
                  <a:cubicBezTo>
                    <a:pt x="2343048" y="-389"/>
                    <a:pt x="2161665" y="-10947"/>
                    <a:pt x="1986441" y="44603"/>
                  </a:cubicBezTo>
                  <a:cubicBezTo>
                    <a:pt x="1802927" y="125642"/>
                    <a:pt x="1690066" y="350291"/>
                    <a:pt x="1623302" y="502243"/>
                  </a:cubicBezTo>
                  <a:cubicBezTo>
                    <a:pt x="1621132" y="507344"/>
                    <a:pt x="1619680" y="512028"/>
                    <a:pt x="1617488" y="516738"/>
                  </a:cubicBezTo>
                  <a:cubicBezTo>
                    <a:pt x="1530629" y="491741"/>
                    <a:pt x="1410211" y="481061"/>
                    <a:pt x="1334395" y="569968"/>
                  </a:cubicBezTo>
                  <a:cubicBezTo>
                    <a:pt x="1247815" y="648848"/>
                    <a:pt x="1197858" y="791419"/>
                    <a:pt x="1184550" y="906474"/>
                  </a:cubicBezTo>
                  <a:cubicBezTo>
                    <a:pt x="1142137" y="914181"/>
                    <a:pt x="1105783" y="923371"/>
                    <a:pt x="1071482" y="938937"/>
                  </a:cubicBezTo>
                  <a:cubicBezTo>
                    <a:pt x="960041" y="811145"/>
                    <a:pt x="829391" y="708359"/>
                    <a:pt x="641056" y="700719"/>
                  </a:cubicBezTo>
                  <a:cubicBezTo>
                    <a:pt x="490354" y="663722"/>
                    <a:pt x="362135" y="681223"/>
                    <a:pt x="219239" y="797825"/>
                  </a:cubicBezTo>
                  <a:cubicBezTo>
                    <a:pt x="61156" y="1000647"/>
                    <a:pt x="7345" y="1298916"/>
                    <a:pt x="2502" y="1553244"/>
                  </a:cubicBezTo>
                  <a:cubicBezTo>
                    <a:pt x="6430" y="1591375"/>
                    <a:pt x="7715" y="1623994"/>
                    <a:pt x="11110" y="1663617"/>
                  </a:cubicBezTo>
                  <a:cubicBezTo>
                    <a:pt x="24232" y="1755138"/>
                    <a:pt x="73344" y="1904472"/>
                    <a:pt x="61999" y="1953184"/>
                  </a:cubicBezTo>
                  <a:close/>
                  <a:moveTo>
                    <a:pt x="301119" y="1602700"/>
                  </a:moveTo>
                  <a:cubicBezTo>
                    <a:pt x="296323" y="1539683"/>
                    <a:pt x="294586" y="1472136"/>
                    <a:pt x="296829" y="1416110"/>
                  </a:cubicBezTo>
                  <a:cubicBezTo>
                    <a:pt x="295157" y="1385956"/>
                    <a:pt x="300302" y="1361298"/>
                    <a:pt x="302812" y="1329985"/>
                  </a:cubicBezTo>
                  <a:cubicBezTo>
                    <a:pt x="302619" y="1324333"/>
                    <a:pt x="314243" y="1282308"/>
                    <a:pt x="304534" y="1312681"/>
                  </a:cubicBezTo>
                  <a:cubicBezTo>
                    <a:pt x="306634" y="1292287"/>
                    <a:pt x="310979" y="1275682"/>
                    <a:pt x="314045" y="1257381"/>
                  </a:cubicBezTo>
                  <a:cubicBezTo>
                    <a:pt x="320923" y="1229943"/>
                    <a:pt x="321956" y="1201039"/>
                    <a:pt x="333295" y="1177890"/>
                  </a:cubicBezTo>
                  <a:cubicBezTo>
                    <a:pt x="338083" y="1164449"/>
                    <a:pt x="341793" y="1150671"/>
                    <a:pt x="346080" y="1137665"/>
                  </a:cubicBezTo>
                  <a:cubicBezTo>
                    <a:pt x="351685" y="1124278"/>
                    <a:pt x="371222" y="1070437"/>
                    <a:pt x="388050" y="1052443"/>
                  </a:cubicBezTo>
                  <a:cubicBezTo>
                    <a:pt x="395808" y="1038702"/>
                    <a:pt x="406974" y="1027373"/>
                    <a:pt x="415372" y="1018625"/>
                  </a:cubicBezTo>
                  <a:cubicBezTo>
                    <a:pt x="420689" y="1012074"/>
                    <a:pt x="431675" y="1002414"/>
                    <a:pt x="446560" y="994659"/>
                  </a:cubicBezTo>
                  <a:cubicBezTo>
                    <a:pt x="464495" y="985640"/>
                    <a:pt x="481070" y="982439"/>
                    <a:pt x="494345" y="981505"/>
                  </a:cubicBezTo>
                  <a:cubicBezTo>
                    <a:pt x="508188" y="979871"/>
                    <a:pt x="524213" y="982100"/>
                    <a:pt x="537246" y="982945"/>
                  </a:cubicBezTo>
                  <a:cubicBezTo>
                    <a:pt x="543890" y="982854"/>
                    <a:pt x="603924" y="993534"/>
                    <a:pt x="622343" y="997708"/>
                  </a:cubicBezTo>
                  <a:cubicBezTo>
                    <a:pt x="643621" y="1000857"/>
                    <a:pt x="656307" y="1006164"/>
                    <a:pt x="675603" y="1013149"/>
                  </a:cubicBezTo>
                  <a:cubicBezTo>
                    <a:pt x="681840" y="1014774"/>
                    <a:pt x="689257" y="1017046"/>
                    <a:pt x="695417" y="1020122"/>
                  </a:cubicBezTo>
                  <a:cubicBezTo>
                    <a:pt x="728312" y="1035674"/>
                    <a:pt x="790474" y="1070265"/>
                    <a:pt x="805775" y="1085358"/>
                  </a:cubicBezTo>
                  <a:cubicBezTo>
                    <a:pt x="721978" y="1149958"/>
                    <a:pt x="697731" y="1241340"/>
                    <a:pt x="674305" y="1356181"/>
                  </a:cubicBezTo>
                  <a:cubicBezTo>
                    <a:pt x="673016" y="1384114"/>
                    <a:pt x="671985" y="1411990"/>
                    <a:pt x="678059" y="1432257"/>
                  </a:cubicBezTo>
                  <a:cubicBezTo>
                    <a:pt x="611989" y="1470839"/>
                    <a:pt x="540359" y="1502739"/>
                    <a:pt x="467079" y="1543307"/>
                  </a:cubicBezTo>
                  <a:cubicBezTo>
                    <a:pt x="407107" y="1574137"/>
                    <a:pt x="358832" y="1583930"/>
                    <a:pt x="301119" y="1602700"/>
                  </a:cubicBezTo>
                  <a:close/>
                  <a:moveTo>
                    <a:pt x="1092538" y="2569863"/>
                  </a:moveTo>
                  <a:cubicBezTo>
                    <a:pt x="1034522" y="2538948"/>
                    <a:pt x="976010" y="2502589"/>
                    <a:pt x="919295" y="2468523"/>
                  </a:cubicBezTo>
                  <a:cubicBezTo>
                    <a:pt x="894205" y="2447765"/>
                    <a:pt x="862833" y="2429785"/>
                    <a:pt x="835270" y="2410259"/>
                  </a:cubicBezTo>
                  <a:cubicBezTo>
                    <a:pt x="831077" y="2404358"/>
                    <a:pt x="817867" y="2396849"/>
                    <a:pt x="813198" y="2393859"/>
                  </a:cubicBezTo>
                  <a:cubicBezTo>
                    <a:pt x="799112" y="2381658"/>
                    <a:pt x="784247" y="2367005"/>
                    <a:pt x="768491" y="2357529"/>
                  </a:cubicBezTo>
                  <a:cubicBezTo>
                    <a:pt x="713563" y="2312145"/>
                    <a:pt x="666914" y="2259494"/>
                    <a:pt x="615428" y="2213366"/>
                  </a:cubicBezTo>
                  <a:cubicBezTo>
                    <a:pt x="588967" y="2190583"/>
                    <a:pt x="568033" y="2163698"/>
                    <a:pt x="544472" y="2133451"/>
                  </a:cubicBezTo>
                  <a:cubicBezTo>
                    <a:pt x="534027" y="2121368"/>
                    <a:pt x="524686" y="2109076"/>
                    <a:pt x="514948" y="2097008"/>
                  </a:cubicBezTo>
                  <a:cubicBezTo>
                    <a:pt x="517130" y="2098227"/>
                    <a:pt x="492142" y="2065972"/>
                    <a:pt x="488982" y="2061610"/>
                  </a:cubicBezTo>
                  <a:cubicBezTo>
                    <a:pt x="457053" y="2001070"/>
                    <a:pt x="418030" y="1937862"/>
                    <a:pt x="378708" y="1884505"/>
                  </a:cubicBezTo>
                  <a:cubicBezTo>
                    <a:pt x="472705" y="1862733"/>
                    <a:pt x="553222" y="1830973"/>
                    <a:pt x="632956" y="1790702"/>
                  </a:cubicBezTo>
                  <a:cubicBezTo>
                    <a:pt x="718201" y="1747623"/>
                    <a:pt x="808475" y="1707996"/>
                    <a:pt x="867418" y="1664746"/>
                  </a:cubicBezTo>
                  <a:cubicBezTo>
                    <a:pt x="885646" y="1673824"/>
                    <a:pt x="907466" y="1683397"/>
                    <a:pt x="927254" y="1692918"/>
                  </a:cubicBezTo>
                  <a:cubicBezTo>
                    <a:pt x="984498" y="1716192"/>
                    <a:pt x="1055510" y="1740348"/>
                    <a:pt x="1111138" y="1738761"/>
                  </a:cubicBezTo>
                  <a:cubicBezTo>
                    <a:pt x="1099187" y="1790293"/>
                    <a:pt x="1085273" y="1851803"/>
                    <a:pt x="1078087" y="1912056"/>
                  </a:cubicBezTo>
                  <a:cubicBezTo>
                    <a:pt x="1028588" y="2114511"/>
                    <a:pt x="1092363" y="2323398"/>
                    <a:pt x="1141649" y="2525375"/>
                  </a:cubicBezTo>
                  <a:cubicBezTo>
                    <a:pt x="1148615" y="2552411"/>
                    <a:pt x="1154886" y="2574533"/>
                    <a:pt x="1162902" y="2604499"/>
                  </a:cubicBezTo>
                  <a:cubicBezTo>
                    <a:pt x="1139942" y="2593604"/>
                    <a:pt x="1115855" y="2581581"/>
                    <a:pt x="1092538" y="2569863"/>
                  </a:cubicBezTo>
                  <a:close/>
                  <a:moveTo>
                    <a:pt x="1159232" y="1446710"/>
                  </a:moveTo>
                  <a:cubicBezTo>
                    <a:pt x="1153221" y="1446406"/>
                    <a:pt x="1116407" y="1438606"/>
                    <a:pt x="1104138" y="1437931"/>
                  </a:cubicBezTo>
                  <a:cubicBezTo>
                    <a:pt x="1133053" y="1374674"/>
                    <a:pt x="1167675" y="1325361"/>
                    <a:pt x="1170268" y="1254361"/>
                  </a:cubicBezTo>
                  <a:cubicBezTo>
                    <a:pt x="1171269" y="1317840"/>
                    <a:pt x="1188447" y="1391073"/>
                    <a:pt x="1190421" y="1448799"/>
                  </a:cubicBezTo>
                  <a:cubicBezTo>
                    <a:pt x="1179966" y="1449712"/>
                    <a:pt x="1168017" y="1448812"/>
                    <a:pt x="1159232" y="1446710"/>
                  </a:cubicBezTo>
                  <a:close/>
                  <a:moveTo>
                    <a:pt x="2391069" y="1349914"/>
                  </a:moveTo>
                  <a:lnTo>
                    <a:pt x="2391069" y="1349914"/>
                  </a:lnTo>
                  <a:lnTo>
                    <a:pt x="2391069" y="1349914"/>
                  </a:lnTo>
                  <a:close/>
                  <a:moveTo>
                    <a:pt x="2373203" y="1337183"/>
                  </a:moveTo>
                  <a:cubicBezTo>
                    <a:pt x="2379560" y="1341519"/>
                    <a:pt x="2385847" y="1345844"/>
                    <a:pt x="2392452" y="1351072"/>
                  </a:cubicBezTo>
                  <a:cubicBezTo>
                    <a:pt x="2392915" y="1351563"/>
                    <a:pt x="2393480" y="1351872"/>
                    <a:pt x="2394033" y="1352399"/>
                  </a:cubicBezTo>
                  <a:cubicBezTo>
                    <a:pt x="2409717" y="1365258"/>
                    <a:pt x="2422177" y="1376783"/>
                    <a:pt x="2436313" y="1389547"/>
                  </a:cubicBezTo>
                  <a:cubicBezTo>
                    <a:pt x="2456714" y="1406440"/>
                    <a:pt x="2474924" y="1428871"/>
                    <a:pt x="2492255" y="1449081"/>
                  </a:cubicBezTo>
                  <a:cubicBezTo>
                    <a:pt x="2488893" y="1444087"/>
                    <a:pt x="2507678" y="1469797"/>
                    <a:pt x="2511617" y="1476067"/>
                  </a:cubicBezTo>
                  <a:cubicBezTo>
                    <a:pt x="2519817" y="1491608"/>
                    <a:pt x="2535181" y="1513095"/>
                    <a:pt x="2541902" y="1528121"/>
                  </a:cubicBezTo>
                  <a:cubicBezTo>
                    <a:pt x="2544528" y="1533560"/>
                    <a:pt x="2546989" y="1538772"/>
                    <a:pt x="2549861" y="1544380"/>
                  </a:cubicBezTo>
                  <a:cubicBezTo>
                    <a:pt x="2550007" y="1544661"/>
                    <a:pt x="2550098" y="1544811"/>
                    <a:pt x="2550228" y="1545086"/>
                  </a:cubicBezTo>
                  <a:cubicBezTo>
                    <a:pt x="2555331" y="1558914"/>
                    <a:pt x="2559327" y="1575169"/>
                    <a:pt x="2565103" y="1589150"/>
                  </a:cubicBezTo>
                  <a:cubicBezTo>
                    <a:pt x="2577897" y="1624974"/>
                    <a:pt x="2586001" y="1654346"/>
                    <a:pt x="2586441" y="1685155"/>
                  </a:cubicBezTo>
                  <a:cubicBezTo>
                    <a:pt x="2585846" y="1685330"/>
                    <a:pt x="2588511" y="1715769"/>
                    <a:pt x="2589743" y="1722022"/>
                  </a:cubicBezTo>
                  <a:cubicBezTo>
                    <a:pt x="2588183" y="1740613"/>
                    <a:pt x="2591177" y="1756964"/>
                    <a:pt x="2591831" y="1775684"/>
                  </a:cubicBezTo>
                  <a:cubicBezTo>
                    <a:pt x="2591623" y="1809751"/>
                    <a:pt x="2590376" y="1851703"/>
                    <a:pt x="2587258" y="1885493"/>
                  </a:cubicBezTo>
                  <a:cubicBezTo>
                    <a:pt x="2585251" y="1893965"/>
                    <a:pt x="2584064" y="1902288"/>
                    <a:pt x="2584464" y="1912084"/>
                  </a:cubicBezTo>
                  <a:cubicBezTo>
                    <a:pt x="2584196" y="1913624"/>
                    <a:pt x="2584085" y="1915150"/>
                    <a:pt x="2583928" y="1915979"/>
                  </a:cubicBezTo>
                  <a:cubicBezTo>
                    <a:pt x="2579984" y="1933553"/>
                    <a:pt x="2580050" y="1953112"/>
                    <a:pt x="2574021" y="1972069"/>
                  </a:cubicBezTo>
                  <a:cubicBezTo>
                    <a:pt x="2573112" y="1991700"/>
                    <a:pt x="2566402" y="2013386"/>
                    <a:pt x="2559739" y="2035075"/>
                  </a:cubicBezTo>
                  <a:cubicBezTo>
                    <a:pt x="2555639" y="2036858"/>
                    <a:pt x="2553299" y="2037146"/>
                    <a:pt x="2551075" y="2038660"/>
                  </a:cubicBezTo>
                  <a:cubicBezTo>
                    <a:pt x="2523593" y="2045359"/>
                    <a:pt x="2496795" y="2060736"/>
                    <a:pt x="2473909" y="2069175"/>
                  </a:cubicBezTo>
                  <a:cubicBezTo>
                    <a:pt x="2427042" y="2084930"/>
                    <a:pt x="2379245" y="2105017"/>
                    <a:pt x="2333519" y="2116006"/>
                  </a:cubicBezTo>
                  <a:cubicBezTo>
                    <a:pt x="2311385" y="2125715"/>
                    <a:pt x="2288539" y="2132739"/>
                    <a:pt x="2265357" y="2133084"/>
                  </a:cubicBezTo>
                  <a:cubicBezTo>
                    <a:pt x="2254790" y="2136609"/>
                    <a:pt x="2243597" y="2138154"/>
                    <a:pt x="2231713" y="2139831"/>
                  </a:cubicBezTo>
                  <a:cubicBezTo>
                    <a:pt x="2226500" y="2140942"/>
                    <a:pt x="2210873" y="2142775"/>
                    <a:pt x="2203940" y="2144065"/>
                  </a:cubicBezTo>
                  <a:cubicBezTo>
                    <a:pt x="2201762" y="2145028"/>
                    <a:pt x="2196012" y="2145455"/>
                    <a:pt x="2192085" y="2145251"/>
                  </a:cubicBezTo>
                  <a:cubicBezTo>
                    <a:pt x="2184908" y="2146684"/>
                    <a:pt x="2178621" y="2146794"/>
                    <a:pt x="2171001" y="2146690"/>
                  </a:cubicBezTo>
                  <a:cubicBezTo>
                    <a:pt x="2105233" y="2085048"/>
                    <a:pt x="2039307" y="2043904"/>
                    <a:pt x="1995388" y="1977997"/>
                  </a:cubicBezTo>
                  <a:cubicBezTo>
                    <a:pt x="1932128" y="1905849"/>
                    <a:pt x="1897408" y="1873544"/>
                    <a:pt x="1853361" y="1799932"/>
                  </a:cubicBezTo>
                  <a:cubicBezTo>
                    <a:pt x="1808090" y="1728262"/>
                    <a:pt x="1807109" y="1662170"/>
                    <a:pt x="1780090" y="1576109"/>
                  </a:cubicBezTo>
                  <a:cubicBezTo>
                    <a:pt x="1803162" y="1562919"/>
                    <a:pt x="1826698" y="1550616"/>
                    <a:pt x="1846559" y="1536815"/>
                  </a:cubicBezTo>
                  <a:cubicBezTo>
                    <a:pt x="1915401" y="1479898"/>
                    <a:pt x="2016956" y="1424019"/>
                    <a:pt x="2085255" y="1356068"/>
                  </a:cubicBezTo>
                  <a:cubicBezTo>
                    <a:pt x="2132379" y="1324454"/>
                    <a:pt x="2150512" y="1280963"/>
                    <a:pt x="2190562" y="1235392"/>
                  </a:cubicBezTo>
                  <a:cubicBezTo>
                    <a:pt x="2222036" y="1255512"/>
                    <a:pt x="2253868" y="1268107"/>
                    <a:pt x="2285198" y="1282279"/>
                  </a:cubicBezTo>
                  <a:cubicBezTo>
                    <a:pt x="2312868" y="1296699"/>
                    <a:pt x="2345669" y="1323392"/>
                    <a:pt x="2373203" y="1337183"/>
                  </a:cubicBezTo>
                  <a:close/>
                  <a:moveTo>
                    <a:pt x="2584521" y="1911576"/>
                  </a:moveTo>
                  <a:lnTo>
                    <a:pt x="2584521" y="1911576"/>
                  </a:lnTo>
                  <a:lnTo>
                    <a:pt x="2584521" y="1911576"/>
                  </a:lnTo>
                  <a:close/>
                  <a:moveTo>
                    <a:pt x="1859768" y="708601"/>
                  </a:moveTo>
                  <a:cubicBezTo>
                    <a:pt x="1901705" y="614661"/>
                    <a:pt x="1923343" y="534087"/>
                    <a:pt x="1969478" y="455719"/>
                  </a:cubicBezTo>
                  <a:cubicBezTo>
                    <a:pt x="1993310" y="414432"/>
                    <a:pt x="1998329" y="406410"/>
                    <a:pt x="2026096" y="377371"/>
                  </a:cubicBezTo>
                  <a:cubicBezTo>
                    <a:pt x="2039258" y="360991"/>
                    <a:pt x="2089555" y="322573"/>
                    <a:pt x="2100017" y="317067"/>
                  </a:cubicBezTo>
                  <a:cubicBezTo>
                    <a:pt x="2106792" y="313418"/>
                    <a:pt x="2122963" y="305577"/>
                    <a:pt x="2124403" y="305225"/>
                  </a:cubicBezTo>
                  <a:cubicBezTo>
                    <a:pt x="2136442" y="300497"/>
                    <a:pt x="2173846" y="294713"/>
                    <a:pt x="2192537" y="294086"/>
                  </a:cubicBezTo>
                  <a:cubicBezTo>
                    <a:pt x="2193945" y="294809"/>
                    <a:pt x="2199413" y="294066"/>
                    <a:pt x="2204194" y="294608"/>
                  </a:cubicBezTo>
                  <a:cubicBezTo>
                    <a:pt x="2207917" y="296210"/>
                    <a:pt x="2217841" y="298571"/>
                    <a:pt x="2223979" y="298159"/>
                  </a:cubicBezTo>
                  <a:cubicBezTo>
                    <a:pt x="2226609" y="299715"/>
                    <a:pt x="2263702" y="309089"/>
                    <a:pt x="2272328" y="337693"/>
                  </a:cubicBezTo>
                  <a:cubicBezTo>
                    <a:pt x="2275118" y="339224"/>
                    <a:pt x="2282209" y="367665"/>
                    <a:pt x="2282461" y="400784"/>
                  </a:cubicBezTo>
                  <a:cubicBezTo>
                    <a:pt x="2282989" y="421488"/>
                    <a:pt x="2279566" y="436429"/>
                    <a:pt x="2280175" y="456369"/>
                  </a:cubicBezTo>
                  <a:cubicBezTo>
                    <a:pt x="2278610" y="486163"/>
                    <a:pt x="2275541" y="492930"/>
                    <a:pt x="2270748" y="508461"/>
                  </a:cubicBezTo>
                  <a:cubicBezTo>
                    <a:pt x="2240988" y="588418"/>
                    <a:pt x="2215552" y="671026"/>
                    <a:pt x="2181896" y="746591"/>
                  </a:cubicBezTo>
                  <a:cubicBezTo>
                    <a:pt x="2160017" y="783877"/>
                    <a:pt x="2142118" y="821515"/>
                    <a:pt x="2116754" y="852275"/>
                  </a:cubicBezTo>
                  <a:cubicBezTo>
                    <a:pt x="2108043" y="866008"/>
                    <a:pt x="2100711" y="877521"/>
                    <a:pt x="2089206" y="890807"/>
                  </a:cubicBezTo>
                  <a:cubicBezTo>
                    <a:pt x="2006053" y="875357"/>
                    <a:pt x="1915586" y="860177"/>
                    <a:pt x="1848338" y="848154"/>
                  </a:cubicBezTo>
                  <a:cubicBezTo>
                    <a:pt x="1849048" y="823774"/>
                    <a:pt x="1844905" y="800493"/>
                    <a:pt x="1838346" y="774771"/>
                  </a:cubicBezTo>
                  <a:cubicBezTo>
                    <a:pt x="1846696" y="755896"/>
                    <a:pt x="1852605" y="730649"/>
                    <a:pt x="1859768" y="708601"/>
                  </a:cubicBezTo>
                  <a:close/>
                  <a:moveTo>
                    <a:pt x="1807214" y="1139726"/>
                  </a:moveTo>
                  <a:cubicBezTo>
                    <a:pt x="1809193" y="1139728"/>
                    <a:pt x="1810685" y="1139890"/>
                    <a:pt x="1813395" y="1140262"/>
                  </a:cubicBezTo>
                  <a:cubicBezTo>
                    <a:pt x="1825920" y="1142246"/>
                    <a:pt x="1840455" y="1145467"/>
                    <a:pt x="1855506" y="1144891"/>
                  </a:cubicBezTo>
                  <a:cubicBezTo>
                    <a:pt x="1853609" y="1146733"/>
                    <a:pt x="1865122" y="1146588"/>
                    <a:pt x="1875518" y="1148251"/>
                  </a:cubicBezTo>
                  <a:cubicBezTo>
                    <a:pt x="1849013" y="1175069"/>
                    <a:pt x="1813137" y="1206225"/>
                    <a:pt x="1769337" y="1236775"/>
                  </a:cubicBezTo>
                  <a:cubicBezTo>
                    <a:pt x="1780963" y="1210081"/>
                    <a:pt x="1795373" y="1174091"/>
                    <a:pt x="1807214" y="1139726"/>
                  </a:cubicBezTo>
                  <a:close/>
                  <a:moveTo>
                    <a:pt x="1527197" y="794266"/>
                  </a:moveTo>
                  <a:cubicBezTo>
                    <a:pt x="1527198" y="794272"/>
                    <a:pt x="1527197" y="794278"/>
                    <a:pt x="1527197" y="794288"/>
                  </a:cubicBezTo>
                  <a:cubicBezTo>
                    <a:pt x="1527170" y="794236"/>
                    <a:pt x="1527119" y="794191"/>
                    <a:pt x="1527085" y="794133"/>
                  </a:cubicBezTo>
                  <a:cubicBezTo>
                    <a:pt x="1527110" y="794186"/>
                    <a:pt x="1527165" y="794212"/>
                    <a:pt x="1527197" y="794266"/>
                  </a:cubicBezTo>
                  <a:close/>
                  <a:moveTo>
                    <a:pt x="1500779" y="844936"/>
                  </a:moveTo>
                  <a:cubicBezTo>
                    <a:pt x="1510569" y="820324"/>
                    <a:pt x="1519588" y="805622"/>
                    <a:pt x="1525335" y="795737"/>
                  </a:cubicBezTo>
                  <a:cubicBezTo>
                    <a:pt x="1525714" y="796050"/>
                    <a:pt x="1526287" y="796203"/>
                    <a:pt x="1526633" y="796473"/>
                  </a:cubicBezTo>
                  <a:cubicBezTo>
                    <a:pt x="1521182" y="813242"/>
                    <a:pt x="1516085" y="831982"/>
                    <a:pt x="1513706" y="850836"/>
                  </a:cubicBezTo>
                  <a:cubicBezTo>
                    <a:pt x="1510418" y="851371"/>
                    <a:pt x="1505514" y="853143"/>
                    <a:pt x="1498380" y="852614"/>
                  </a:cubicBezTo>
                  <a:cubicBezTo>
                    <a:pt x="1499251" y="849977"/>
                    <a:pt x="1499966" y="847446"/>
                    <a:pt x="1500779" y="844936"/>
                  </a:cubicBezTo>
                  <a:close/>
                  <a:moveTo>
                    <a:pt x="1467756" y="1152146"/>
                  </a:moveTo>
                  <a:cubicBezTo>
                    <a:pt x="1466987" y="1159616"/>
                    <a:pt x="1466891" y="1166929"/>
                    <a:pt x="1465893" y="1174842"/>
                  </a:cubicBezTo>
                  <a:cubicBezTo>
                    <a:pt x="1465542" y="1175483"/>
                    <a:pt x="1465136" y="1176045"/>
                    <a:pt x="1464793" y="1176479"/>
                  </a:cubicBezTo>
                  <a:cubicBezTo>
                    <a:pt x="1464483" y="1176769"/>
                    <a:pt x="1464246" y="1177253"/>
                    <a:pt x="1463805" y="1177693"/>
                  </a:cubicBezTo>
                  <a:cubicBezTo>
                    <a:pt x="1462908" y="1169049"/>
                    <a:pt x="1463065" y="1161356"/>
                    <a:pt x="1463410" y="1152795"/>
                  </a:cubicBezTo>
                  <a:cubicBezTo>
                    <a:pt x="1465297" y="1152661"/>
                    <a:pt x="1466232" y="1152542"/>
                    <a:pt x="1467756" y="1152146"/>
                  </a:cubicBezTo>
                  <a:close/>
                  <a:moveTo>
                    <a:pt x="1507496" y="2723454"/>
                  </a:moveTo>
                  <a:cubicBezTo>
                    <a:pt x="1487861" y="2633355"/>
                    <a:pt x="1460323" y="2571516"/>
                    <a:pt x="1438205" y="2492207"/>
                  </a:cubicBezTo>
                  <a:cubicBezTo>
                    <a:pt x="1417298" y="2342133"/>
                    <a:pt x="1341504" y="2141311"/>
                    <a:pt x="1367559" y="1978449"/>
                  </a:cubicBezTo>
                  <a:cubicBezTo>
                    <a:pt x="1393418" y="2011312"/>
                    <a:pt x="1417480" y="2035689"/>
                    <a:pt x="1438713" y="2069288"/>
                  </a:cubicBezTo>
                  <a:cubicBezTo>
                    <a:pt x="1605131" y="2280513"/>
                    <a:pt x="1794978" y="2408358"/>
                    <a:pt x="2052317" y="2438516"/>
                  </a:cubicBezTo>
                  <a:cubicBezTo>
                    <a:pt x="2053781" y="2439669"/>
                    <a:pt x="2057311" y="2441734"/>
                    <a:pt x="2060107" y="2445319"/>
                  </a:cubicBezTo>
                  <a:cubicBezTo>
                    <a:pt x="2112205" y="2500470"/>
                    <a:pt x="2196553" y="2539942"/>
                    <a:pt x="2250087" y="2597865"/>
                  </a:cubicBezTo>
                  <a:cubicBezTo>
                    <a:pt x="2232413" y="2614794"/>
                    <a:pt x="2219848" y="2629498"/>
                    <a:pt x="2202529" y="2642071"/>
                  </a:cubicBezTo>
                  <a:cubicBezTo>
                    <a:pt x="2192379" y="2651592"/>
                    <a:pt x="2178748" y="2662013"/>
                    <a:pt x="2166571" y="2672304"/>
                  </a:cubicBezTo>
                  <a:cubicBezTo>
                    <a:pt x="2164755" y="2673971"/>
                    <a:pt x="2146233" y="2686973"/>
                    <a:pt x="2141224" y="2690201"/>
                  </a:cubicBezTo>
                  <a:cubicBezTo>
                    <a:pt x="2125925" y="2701644"/>
                    <a:pt x="2074168" y="2725570"/>
                    <a:pt x="2065639" y="2727914"/>
                  </a:cubicBezTo>
                  <a:cubicBezTo>
                    <a:pt x="2045976" y="2738373"/>
                    <a:pt x="2023156" y="2740984"/>
                    <a:pt x="2002049" y="2745698"/>
                  </a:cubicBezTo>
                  <a:cubicBezTo>
                    <a:pt x="1960678" y="2756972"/>
                    <a:pt x="1910992" y="2759925"/>
                    <a:pt x="1897787" y="2760546"/>
                  </a:cubicBezTo>
                  <a:cubicBezTo>
                    <a:pt x="1851875" y="2755922"/>
                    <a:pt x="1794885" y="2757083"/>
                    <a:pt x="1741281" y="2760123"/>
                  </a:cubicBezTo>
                  <a:cubicBezTo>
                    <a:pt x="1719615" y="2758844"/>
                    <a:pt x="1688365" y="2759248"/>
                    <a:pt x="1665696" y="2753348"/>
                  </a:cubicBezTo>
                  <a:cubicBezTo>
                    <a:pt x="1664997" y="2753276"/>
                    <a:pt x="1664382" y="2753209"/>
                    <a:pt x="1663720" y="2753122"/>
                  </a:cubicBezTo>
                  <a:cubicBezTo>
                    <a:pt x="1661578" y="2752700"/>
                    <a:pt x="1657936" y="2752472"/>
                    <a:pt x="1654688" y="2752021"/>
                  </a:cubicBezTo>
                  <a:cubicBezTo>
                    <a:pt x="1650314" y="2752064"/>
                    <a:pt x="1646986" y="2750550"/>
                    <a:pt x="1645120" y="2750836"/>
                  </a:cubicBezTo>
                  <a:cubicBezTo>
                    <a:pt x="1645854" y="2750598"/>
                    <a:pt x="1649541" y="2751424"/>
                    <a:pt x="1652091" y="2751598"/>
                  </a:cubicBezTo>
                  <a:cubicBezTo>
                    <a:pt x="1646781" y="2753234"/>
                    <a:pt x="1624384" y="2743055"/>
                    <a:pt x="1605972" y="2744061"/>
                  </a:cubicBezTo>
                  <a:cubicBezTo>
                    <a:pt x="1576841" y="2734641"/>
                    <a:pt x="1542699" y="2734201"/>
                    <a:pt x="1507496" y="2723454"/>
                  </a:cubicBezTo>
                  <a:close/>
                  <a:moveTo>
                    <a:pt x="2658808" y="3045597"/>
                  </a:moveTo>
                  <a:cubicBezTo>
                    <a:pt x="2680865" y="3136436"/>
                    <a:pt x="2693432" y="3209479"/>
                    <a:pt x="2690278" y="3311481"/>
                  </a:cubicBezTo>
                  <a:cubicBezTo>
                    <a:pt x="2690121" y="3313847"/>
                    <a:pt x="2688462" y="3324246"/>
                    <a:pt x="2687795" y="3327627"/>
                  </a:cubicBezTo>
                  <a:cubicBezTo>
                    <a:pt x="2685701" y="3334856"/>
                    <a:pt x="2685281" y="3341150"/>
                    <a:pt x="2683138" y="3347472"/>
                  </a:cubicBezTo>
                  <a:cubicBezTo>
                    <a:pt x="2679934" y="3357287"/>
                    <a:pt x="2678331" y="3364930"/>
                    <a:pt x="2674643" y="3374853"/>
                  </a:cubicBezTo>
                  <a:cubicBezTo>
                    <a:pt x="2674351" y="3376049"/>
                    <a:pt x="2673054" y="3378137"/>
                    <a:pt x="2672158" y="3380753"/>
                  </a:cubicBezTo>
                  <a:cubicBezTo>
                    <a:pt x="2663468" y="3395957"/>
                    <a:pt x="2654091" y="3412476"/>
                    <a:pt x="2645628" y="3427020"/>
                  </a:cubicBezTo>
                  <a:cubicBezTo>
                    <a:pt x="2643978" y="3429220"/>
                    <a:pt x="2643087" y="3431466"/>
                    <a:pt x="2641986" y="3433286"/>
                  </a:cubicBezTo>
                  <a:cubicBezTo>
                    <a:pt x="2634016" y="3443451"/>
                    <a:pt x="2625869" y="3452892"/>
                    <a:pt x="2616528" y="3461910"/>
                  </a:cubicBezTo>
                  <a:cubicBezTo>
                    <a:pt x="2604165" y="3473535"/>
                    <a:pt x="2587808" y="3487351"/>
                    <a:pt x="2575969" y="3499990"/>
                  </a:cubicBezTo>
                  <a:cubicBezTo>
                    <a:pt x="2574017" y="3501771"/>
                    <a:pt x="2558921" y="3513882"/>
                    <a:pt x="2550426" y="3518903"/>
                  </a:cubicBezTo>
                  <a:cubicBezTo>
                    <a:pt x="2516177" y="3542611"/>
                    <a:pt x="2476473" y="3562335"/>
                    <a:pt x="2443144" y="3579227"/>
                  </a:cubicBezTo>
                  <a:cubicBezTo>
                    <a:pt x="2441004" y="3580216"/>
                    <a:pt x="2439915" y="3581065"/>
                    <a:pt x="2438345" y="3581627"/>
                  </a:cubicBezTo>
                  <a:cubicBezTo>
                    <a:pt x="2431462" y="3584341"/>
                    <a:pt x="2424461" y="3587559"/>
                    <a:pt x="2417995" y="3589587"/>
                  </a:cubicBezTo>
                  <a:cubicBezTo>
                    <a:pt x="2403554" y="3595191"/>
                    <a:pt x="2387375" y="3601702"/>
                    <a:pt x="2370917" y="3605677"/>
                  </a:cubicBezTo>
                  <a:cubicBezTo>
                    <a:pt x="2351388" y="3608922"/>
                    <a:pt x="2328906" y="3619735"/>
                    <a:pt x="2304363" y="3622276"/>
                  </a:cubicBezTo>
                  <a:cubicBezTo>
                    <a:pt x="2302399" y="3622258"/>
                    <a:pt x="2293946" y="3623333"/>
                    <a:pt x="2287824" y="3624816"/>
                  </a:cubicBezTo>
                  <a:cubicBezTo>
                    <a:pt x="2284752" y="3625526"/>
                    <a:pt x="2268470" y="3627851"/>
                    <a:pt x="2264030" y="3626595"/>
                  </a:cubicBezTo>
                  <a:cubicBezTo>
                    <a:pt x="2245793" y="3627265"/>
                    <a:pt x="2228985" y="3628337"/>
                    <a:pt x="2207468" y="3626453"/>
                  </a:cubicBezTo>
                  <a:cubicBezTo>
                    <a:pt x="2208830" y="3627455"/>
                    <a:pt x="2189911" y="3624723"/>
                    <a:pt x="2182715" y="3624308"/>
                  </a:cubicBezTo>
                  <a:cubicBezTo>
                    <a:pt x="2178671" y="3624605"/>
                    <a:pt x="2172210" y="3622623"/>
                    <a:pt x="2171001" y="3622389"/>
                  </a:cubicBezTo>
                  <a:cubicBezTo>
                    <a:pt x="2152365" y="3618094"/>
                    <a:pt x="2134411" y="3613051"/>
                    <a:pt x="2117488" y="3609347"/>
                  </a:cubicBezTo>
                  <a:cubicBezTo>
                    <a:pt x="2108422" y="3606261"/>
                    <a:pt x="2100140" y="3603838"/>
                    <a:pt x="2091267" y="3600935"/>
                  </a:cubicBezTo>
                  <a:cubicBezTo>
                    <a:pt x="2085132" y="3598195"/>
                    <a:pt x="2078979" y="3595367"/>
                    <a:pt x="2071905" y="3593935"/>
                  </a:cubicBezTo>
                  <a:cubicBezTo>
                    <a:pt x="2037469" y="3582297"/>
                    <a:pt x="2009217" y="3560751"/>
                    <a:pt x="1977183" y="3541429"/>
                  </a:cubicBezTo>
                  <a:cubicBezTo>
                    <a:pt x="1969419" y="3535284"/>
                    <a:pt x="1961628" y="3530857"/>
                    <a:pt x="1953728" y="3525368"/>
                  </a:cubicBezTo>
                  <a:cubicBezTo>
                    <a:pt x="1951064" y="3523056"/>
                    <a:pt x="1941417" y="3515409"/>
                    <a:pt x="1937781" y="3513173"/>
                  </a:cubicBezTo>
                  <a:cubicBezTo>
                    <a:pt x="1922350" y="3498422"/>
                    <a:pt x="1908379" y="3489417"/>
                    <a:pt x="1894259" y="3474980"/>
                  </a:cubicBezTo>
                  <a:cubicBezTo>
                    <a:pt x="1859336" y="3445878"/>
                    <a:pt x="1832640" y="3417248"/>
                    <a:pt x="1807750" y="3382757"/>
                  </a:cubicBezTo>
                  <a:cubicBezTo>
                    <a:pt x="1791671" y="3357365"/>
                    <a:pt x="1769494" y="3333419"/>
                    <a:pt x="1745430" y="3295560"/>
                  </a:cubicBezTo>
                  <a:cubicBezTo>
                    <a:pt x="1721684" y="3259579"/>
                    <a:pt x="1694808" y="3221183"/>
                    <a:pt x="1679892" y="3181291"/>
                  </a:cubicBezTo>
                  <a:cubicBezTo>
                    <a:pt x="1670914" y="3166370"/>
                    <a:pt x="1661587" y="3146123"/>
                    <a:pt x="1652882" y="3125201"/>
                  </a:cubicBezTo>
                  <a:cubicBezTo>
                    <a:pt x="1647294" y="3110975"/>
                    <a:pt x="1643163" y="3101304"/>
                    <a:pt x="1632052" y="3074446"/>
                  </a:cubicBezTo>
                  <a:cubicBezTo>
                    <a:pt x="1626538" y="3066229"/>
                    <a:pt x="1624096" y="3047327"/>
                    <a:pt x="1620903" y="3044609"/>
                  </a:cubicBezTo>
                  <a:cubicBezTo>
                    <a:pt x="1695125" y="3049411"/>
                    <a:pt x="1764147" y="3059533"/>
                    <a:pt x="1842608" y="3057961"/>
                  </a:cubicBezTo>
                  <a:cubicBezTo>
                    <a:pt x="1933931" y="3062461"/>
                    <a:pt x="2050494" y="3040808"/>
                    <a:pt x="2158216" y="3007714"/>
                  </a:cubicBezTo>
                  <a:cubicBezTo>
                    <a:pt x="2293861" y="2951580"/>
                    <a:pt x="2376113" y="2859473"/>
                    <a:pt x="2479102" y="2785246"/>
                  </a:cubicBezTo>
                  <a:cubicBezTo>
                    <a:pt x="2502553" y="2805926"/>
                    <a:pt x="2521837" y="2825858"/>
                    <a:pt x="2544470" y="2850369"/>
                  </a:cubicBezTo>
                  <a:cubicBezTo>
                    <a:pt x="2595774" y="2890520"/>
                    <a:pt x="2638196" y="2990034"/>
                    <a:pt x="2658808" y="3045597"/>
                  </a:cubicBezTo>
                  <a:close/>
                </a:path>
              </a:pathLst>
            </a:custGeom>
            <a:grpFill/>
            <a:ln w="0" cap="flat">
              <a:noFill/>
              <a:prstDash val="solid"/>
              <a:miter/>
              <a:extLst>
                <a:ext uri="{C807C97D-BFC1-408E-A445-0C87EB9F89A2}">
                  <ask:lineSketchStyleProps xmlns:ask="http://schemas.microsoft.com/office/drawing/2018/sketchyshapes" sd="981765707">
                    <a:custGeom>
                      <a:avLst/>
                      <a:gdLst>
                        <a:gd name="csX0" fmla="*/ 61999 w 2989392"/>
                        <a:gd name="csY0" fmla="*/ 1953184 h 3920009"/>
                        <a:gd name="csX1" fmla="*/ 344359 w 2989392"/>
                        <a:gd name="csY1" fmla="*/ 2352532 h 3920009"/>
                        <a:gd name="csX2" fmla="*/ 1065075 w 2989392"/>
                        <a:gd name="csY2" fmla="*/ 2882888 h 3920009"/>
                        <a:gd name="csX3" fmla="*/ 1280655 w 2989392"/>
                        <a:gd name="csY3" fmla="*/ 2965485 h 3920009"/>
                        <a:gd name="csX4" fmla="*/ 1325335 w 2989392"/>
                        <a:gd name="csY4" fmla="*/ 3091412 h 3920009"/>
                        <a:gd name="csX5" fmla="*/ 1589433 w 2989392"/>
                        <a:gd name="csY5" fmla="*/ 3579877 h 3920009"/>
                        <a:gd name="csX6" fmla="*/ 2496488 w 2989392"/>
                        <a:gd name="csY6" fmla="*/ 3874328 h 3920009"/>
                        <a:gd name="csX7" fmla="*/ 2900552 w 2989392"/>
                        <a:gd name="csY7" fmla="*/ 3576037 h 3920009"/>
                        <a:gd name="csX8" fmla="*/ 2955478 w 2989392"/>
                        <a:gd name="csY8" fmla="*/ 3006190 h 3920009"/>
                        <a:gd name="csX9" fmla="*/ 2658752 w 2989392"/>
                        <a:gd name="csY9" fmla="*/ 2551656 h 3920009"/>
                        <a:gd name="csX10" fmla="*/ 2804645 w 2989392"/>
                        <a:gd name="csY10" fmla="*/ 2248200 h 3920009"/>
                        <a:gd name="csX11" fmla="*/ 2882347 w 2989392"/>
                        <a:gd name="csY11" fmla="*/ 1891364 h 3920009"/>
                        <a:gd name="csX12" fmla="*/ 2886694 w 2989392"/>
                        <a:gd name="csY12" fmla="*/ 1816531 h 3920009"/>
                        <a:gd name="csX13" fmla="*/ 2776167 w 2989392"/>
                        <a:gd name="csY13" fmla="*/ 1342349 h 3920009"/>
                        <a:gd name="csX14" fmla="*/ 2422681 w 2989392"/>
                        <a:gd name="csY14" fmla="*/ 1021025 h 3920009"/>
                        <a:gd name="csX15" fmla="*/ 2372779 w 2989392"/>
                        <a:gd name="csY15" fmla="*/ 995393 h 3920009"/>
                        <a:gd name="csX16" fmla="*/ 2535523 w 2989392"/>
                        <a:gd name="csY16" fmla="*/ 661194 h 3920009"/>
                        <a:gd name="csX17" fmla="*/ 2482602 w 2989392"/>
                        <a:gd name="csY17" fmla="*/ 123434 h 3920009"/>
                        <a:gd name="csX18" fmla="*/ 1986441 w 2989392"/>
                        <a:gd name="csY18" fmla="*/ 44603 h 3920009"/>
                        <a:gd name="csX19" fmla="*/ 1623302 w 2989392"/>
                        <a:gd name="csY19" fmla="*/ 502243 h 3920009"/>
                        <a:gd name="csX20" fmla="*/ 1617488 w 2989392"/>
                        <a:gd name="csY20" fmla="*/ 516738 h 3920009"/>
                        <a:gd name="csX21" fmla="*/ 1334395 w 2989392"/>
                        <a:gd name="csY21" fmla="*/ 569968 h 3920009"/>
                        <a:gd name="csX22" fmla="*/ 1184550 w 2989392"/>
                        <a:gd name="csY22" fmla="*/ 906474 h 3920009"/>
                        <a:gd name="csX23" fmla="*/ 1071482 w 2989392"/>
                        <a:gd name="csY23" fmla="*/ 938937 h 3920009"/>
                        <a:gd name="csX24" fmla="*/ 641056 w 2989392"/>
                        <a:gd name="csY24" fmla="*/ 700719 h 3920009"/>
                        <a:gd name="csX25" fmla="*/ 219239 w 2989392"/>
                        <a:gd name="csY25" fmla="*/ 797825 h 3920009"/>
                        <a:gd name="csX26" fmla="*/ 2502 w 2989392"/>
                        <a:gd name="csY26" fmla="*/ 1553244 h 3920009"/>
                        <a:gd name="csX27" fmla="*/ 11110 w 2989392"/>
                        <a:gd name="csY27" fmla="*/ 1663617 h 3920009"/>
                        <a:gd name="csX28" fmla="*/ 61999 w 2989392"/>
                        <a:gd name="csY28" fmla="*/ 1953184 h 3920009"/>
                        <a:gd name="csX29" fmla="*/ 301119 w 2989392"/>
                        <a:gd name="csY29" fmla="*/ 1602700 h 3920009"/>
                        <a:gd name="csX30" fmla="*/ 296829 w 2989392"/>
                        <a:gd name="csY30" fmla="*/ 1416110 h 3920009"/>
                        <a:gd name="csX31" fmla="*/ 302812 w 2989392"/>
                        <a:gd name="csY31" fmla="*/ 1329985 h 3920009"/>
                        <a:gd name="csX32" fmla="*/ 304534 w 2989392"/>
                        <a:gd name="csY32" fmla="*/ 1312681 h 3920009"/>
                        <a:gd name="csX33" fmla="*/ 314045 w 2989392"/>
                        <a:gd name="csY33" fmla="*/ 1257381 h 3920009"/>
                        <a:gd name="csX34" fmla="*/ 333295 w 2989392"/>
                        <a:gd name="csY34" fmla="*/ 1177890 h 3920009"/>
                        <a:gd name="csX35" fmla="*/ 346080 w 2989392"/>
                        <a:gd name="csY35" fmla="*/ 1137665 h 3920009"/>
                        <a:gd name="csX36" fmla="*/ 388050 w 2989392"/>
                        <a:gd name="csY36" fmla="*/ 1052443 h 3920009"/>
                        <a:gd name="csX37" fmla="*/ 415372 w 2989392"/>
                        <a:gd name="csY37" fmla="*/ 1018625 h 3920009"/>
                        <a:gd name="csX38" fmla="*/ 446560 w 2989392"/>
                        <a:gd name="csY38" fmla="*/ 994659 h 3920009"/>
                        <a:gd name="csX39" fmla="*/ 494345 w 2989392"/>
                        <a:gd name="csY39" fmla="*/ 981505 h 3920009"/>
                        <a:gd name="csX40" fmla="*/ 537246 w 2989392"/>
                        <a:gd name="csY40" fmla="*/ 982945 h 3920009"/>
                        <a:gd name="csX41" fmla="*/ 622343 w 2989392"/>
                        <a:gd name="csY41" fmla="*/ 997708 h 3920009"/>
                        <a:gd name="csX42" fmla="*/ 675603 w 2989392"/>
                        <a:gd name="csY42" fmla="*/ 1013149 h 3920009"/>
                        <a:gd name="csX43" fmla="*/ 695417 w 2989392"/>
                        <a:gd name="csY43" fmla="*/ 1020122 h 3920009"/>
                        <a:gd name="csX44" fmla="*/ 805775 w 2989392"/>
                        <a:gd name="csY44" fmla="*/ 1085358 h 3920009"/>
                        <a:gd name="csX45" fmla="*/ 674305 w 2989392"/>
                        <a:gd name="csY45" fmla="*/ 1356181 h 3920009"/>
                        <a:gd name="csX46" fmla="*/ 678059 w 2989392"/>
                        <a:gd name="csY46" fmla="*/ 1432257 h 3920009"/>
                        <a:gd name="csX47" fmla="*/ 467079 w 2989392"/>
                        <a:gd name="csY47" fmla="*/ 1543307 h 3920009"/>
                        <a:gd name="csX48" fmla="*/ 301119 w 2989392"/>
                        <a:gd name="csY48" fmla="*/ 1602700 h 3920009"/>
                        <a:gd name="csX49" fmla="*/ 1092538 w 2989392"/>
                        <a:gd name="csY49" fmla="*/ 2569863 h 3920009"/>
                        <a:gd name="csX50" fmla="*/ 919295 w 2989392"/>
                        <a:gd name="csY50" fmla="*/ 2468523 h 3920009"/>
                        <a:gd name="csX51" fmla="*/ 835270 w 2989392"/>
                        <a:gd name="csY51" fmla="*/ 2410259 h 3920009"/>
                        <a:gd name="csX52" fmla="*/ 813198 w 2989392"/>
                        <a:gd name="csY52" fmla="*/ 2393859 h 3920009"/>
                        <a:gd name="csX53" fmla="*/ 768491 w 2989392"/>
                        <a:gd name="csY53" fmla="*/ 2357529 h 3920009"/>
                        <a:gd name="csX54" fmla="*/ 615428 w 2989392"/>
                        <a:gd name="csY54" fmla="*/ 2213366 h 3920009"/>
                        <a:gd name="csX55" fmla="*/ 544472 w 2989392"/>
                        <a:gd name="csY55" fmla="*/ 2133451 h 3920009"/>
                        <a:gd name="csX56" fmla="*/ 514948 w 2989392"/>
                        <a:gd name="csY56" fmla="*/ 2097008 h 3920009"/>
                        <a:gd name="csX57" fmla="*/ 488982 w 2989392"/>
                        <a:gd name="csY57" fmla="*/ 2061610 h 3920009"/>
                        <a:gd name="csX58" fmla="*/ 378708 w 2989392"/>
                        <a:gd name="csY58" fmla="*/ 1884505 h 3920009"/>
                        <a:gd name="csX59" fmla="*/ 632956 w 2989392"/>
                        <a:gd name="csY59" fmla="*/ 1790702 h 3920009"/>
                        <a:gd name="csX60" fmla="*/ 867418 w 2989392"/>
                        <a:gd name="csY60" fmla="*/ 1664746 h 3920009"/>
                        <a:gd name="csX61" fmla="*/ 927254 w 2989392"/>
                        <a:gd name="csY61" fmla="*/ 1692918 h 3920009"/>
                        <a:gd name="csX62" fmla="*/ 1111138 w 2989392"/>
                        <a:gd name="csY62" fmla="*/ 1738761 h 3920009"/>
                        <a:gd name="csX63" fmla="*/ 1078087 w 2989392"/>
                        <a:gd name="csY63" fmla="*/ 1912056 h 3920009"/>
                        <a:gd name="csX64" fmla="*/ 1141649 w 2989392"/>
                        <a:gd name="csY64" fmla="*/ 2525375 h 3920009"/>
                        <a:gd name="csX65" fmla="*/ 1162902 w 2989392"/>
                        <a:gd name="csY65" fmla="*/ 2604499 h 3920009"/>
                        <a:gd name="csX66" fmla="*/ 1092538 w 2989392"/>
                        <a:gd name="csY66" fmla="*/ 2569863 h 3920009"/>
                        <a:gd name="csX67" fmla="*/ 1159232 w 2989392"/>
                        <a:gd name="csY67" fmla="*/ 1446710 h 3920009"/>
                        <a:gd name="csX68" fmla="*/ 1104138 w 2989392"/>
                        <a:gd name="csY68" fmla="*/ 1437931 h 3920009"/>
                        <a:gd name="csX69" fmla="*/ 1170268 w 2989392"/>
                        <a:gd name="csY69" fmla="*/ 1254361 h 3920009"/>
                        <a:gd name="csX70" fmla="*/ 1190421 w 2989392"/>
                        <a:gd name="csY70" fmla="*/ 1448799 h 3920009"/>
                        <a:gd name="csX71" fmla="*/ 1159232 w 2989392"/>
                        <a:gd name="csY71" fmla="*/ 1446710 h 3920009"/>
                        <a:gd name="csX72" fmla="*/ 2391069 w 2989392"/>
                        <a:gd name="csY72" fmla="*/ 1349914 h 3920009"/>
                        <a:gd name="csX73" fmla="*/ 2391069 w 2989392"/>
                        <a:gd name="csY73" fmla="*/ 1349914 h 3920009"/>
                        <a:gd name="csX74" fmla="*/ 2391069 w 2989392"/>
                        <a:gd name="csY74" fmla="*/ 1349914 h 3920009"/>
                        <a:gd name="csX75" fmla="*/ 2373203 w 2989392"/>
                        <a:gd name="csY75" fmla="*/ 1337183 h 3920009"/>
                        <a:gd name="csX76" fmla="*/ 2392452 w 2989392"/>
                        <a:gd name="csY76" fmla="*/ 1351072 h 3920009"/>
                        <a:gd name="csX77" fmla="*/ 2394033 w 2989392"/>
                        <a:gd name="csY77" fmla="*/ 1352399 h 3920009"/>
                        <a:gd name="csX78" fmla="*/ 2436313 w 2989392"/>
                        <a:gd name="csY78" fmla="*/ 1389547 h 3920009"/>
                        <a:gd name="csX79" fmla="*/ 2492255 w 2989392"/>
                        <a:gd name="csY79" fmla="*/ 1449081 h 3920009"/>
                        <a:gd name="csX80" fmla="*/ 2511617 w 2989392"/>
                        <a:gd name="csY80" fmla="*/ 1476067 h 3920009"/>
                        <a:gd name="csX81" fmla="*/ 2541902 w 2989392"/>
                        <a:gd name="csY81" fmla="*/ 1528121 h 3920009"/>
                        <a:gd name="csX82" fmla="*/ 2549861 w 2989392"/>
                        <a:gd name="csY82" fmla="*/ 1544380 h 3920009"/>
                        <a:gd name="csX83" fmla="*/ 2550228 w 2989392"/>
                        <a:gd name="csY83" fmla="*/ 1545086 h 3920009"/>
                        <a:gd name="csX84" fmla="*/ 2565103 w 2989392"/>
                        <a:gd name="csY84" fmla="*/ 1589150 h 3920009"/>
                        <a:gd name="csX85" fmla="*/ 2586441 w 2989392"/>
                        <a:gd name="csY85" fmla="*/ 1685155 h 3920009"/>
                        <a:gd name="csX86" fmla="*/ 2589743 w 2989392"/>
                        <a:gd name="csY86" fmla="*/ 1722022 h 3920009"/>
                        <a:gd name="csX87" fmla="*/ 2591831 w 2989392"/>
                        <a:gd name="csY87" fmla="*/ 1775684 h 3920009"/>
                        <a:gd name="csX88" fmla="*/ 2587258 w 2989392"/>
                        <a:gd name="csY88" fmla="*/ 1885493 h 3920009"/>
                        <a:gd name="csX89" fmla="*/ 2584464 w 2989392"/>
                        <a:gd name="csY89" fmla="*/ 1912084 h 3920009"/>
                        <a:gd name="csX90" fmla="*/ 2583928 w 2989392"/>
                        <a:gd name="csY90" fmla="*/ 1915979 h 3920009"/>
                        <a:gd name="csX91" fmla="*/ 2574021 w 2989392"/>
                        <a:gd name="csY91" fmla="*/ 1972069 h 3920009"/>
                        <a:gd name="csX92" fmla="*/ 2559739 w 2989392"/>
                        <a:gd name="csY92" fmla="*/ 2035075 h 3920009"/>
                        <a:gd name="csX93" fmla="*/ 2551075 w 2989392"/>
                        <a:gd name="csY93" fmla="*/ 2038660 h 3920009"/>
                        <a:gd name="csX94" fmla="*/ 2473909 w 2989392"/>
                        <a:gd name="csY94" fmla="*/ 2069175 h 3920009"/>
                        <a:gd name="csX95" fmla="*/ 2333519 w 2989392"/>
                        <a:gd name="csY95" fmla="*/ 2116006 h 3920009"/>
                        <a:gd name="csX96" fmla="*/ 2265357 w 2989392"/>
                        <a:gd name="csY96" fmla="*/ 2133084 h 3920009"/>
                        <a:gd name="csX97" fmla="*/ 2231713 w 2989392"/>
                        <a:gd name="csY97" fmla="*/ 2139831 h 3920009"/>
                        <a:gd name="csX98" fmla="*/ 2203940 w 2989392"/>
                        <a:gd name="csY98" fmla="*/ 2144065 h 3920009"/>
                        <a:gd name="csX99" fmla="*/ 2192085 w 2989392"/>
                        <a:gd name="csY99" fmla="*/ 2145251 h 3920009"/>
                        <a:gd name="csX100" fmla="*/ 2171001 w 2989392"/>
                        <a:gd name="csY100" fmla="*/ 2146690 h 3920009"/>
                        <a:gd name="csX101" fmla="*/ 1995388 w 2989392"/>
                        <a:gd name="csY101" fmla="*/ 1977997 h 3920009"/>
                        <a:gd name="csX102" fmla="*/ 1853361 w 2989392"/>
                        <a:gd name="csY102" fmla="*/ 1799932 h 3920009"/>
                        <a:gd name="csX103" fmla="*/ 1780090 w 2989392"/>
                        <a:gd name="csY103" fmla="*/ 1576109 h 3920009"/>
                        <a:gd name="csX104" fmla="*/ 1846559 w 2989392"/>
                        <a:gd name="csY104" fmla="*/ 1536815 h 3920009"/>
                        <a:gd name="csX105" fmla="*/ 2085255 w 2989392"/>
                        <a:gd name="csY105" fmla="*/ 1356068 h 3920009"/>
                        <a:gd name="csX106" fmla="*/ 2190562 w 2989392"/>
                        <a:gd name="csY106" fmla="*/ 1235392 h 3920009"/>
                        <a:gd name="csX107" fmla="*/ 2285198 w 2989392"/>
                        <a:gd name="csY107" fmla="*/ 1282279 h 3920009"/>
                        <a:gd name="csX108" fmla="*/ 2373203 w 2989392"/>
                        <a:gd name="csY108" fmla="*/ 1337183 h 3920009"/>
                        <a:gd name="csX109" fmla="*/ 2584521 w 2989392"/>
                        <a:gd name="csY109" fmla="*/ 1911576 h 3920009"/>
                        <a:gd name="csX110" fmla="*/ 2584521 w 2989392"/>
                        <a:gd name="csY110" fmla="*/ 1911576 h 3920009"/>
                        <a:gd name="csX111" fmla="*/ 2584521 w 2989392"/>
                        <a:gd name="csY111" fmla="*/ 1911576 h 3920009"/>
                        <a:gd name="csX112" fmla="*/ 1859768 w 2989392"/>
                        <a:gd name="csY112" fmla="*/ 708601 h 3920009"/>
                        <a:gd name="csX113" fmla="*/ 1969478 w 2989392"/>
                        <a:gd name="csY113" fmla="*/ 455719 h 3920009"/>
                        <a:gd name="csX114" fmla="*/ 2026096 w 2989392"/>
                        <a:gd name="csY114" fmla="*/ 377371 h 3920009"/>
                        <a:gd name="csX115" fmla="*/ 2100017 w 2989392"/>
                        <a:gd name="csY115" fmla="*/ 317067 h 3920009"/>
                        <a:gd name="csX116" fmla="*/ 2124403 w 2989392"/>
                        <a:gd name="csY116" fmla="*/ 305225 h 3920009"/>
                        <a:gd name="csX117" fmla="*/ 2192537 w 2989392"/>
                        <a:gd name="csY117" fmla="*/ 294086 h 3920009"/>
                        <a:gd name="csX118" fmla="*/ 2204194 w 2989392"/>
                        <a:gd name="csY118" fmla="*/ 294608 h 3920009"/>
                        <a:gd name="csX119" fmla="*/ 2223979 w 2989392"/>
                        <a:gd name="csY119" fmla="*/ 298159 h 3920009"/>
                        <a:gd name="csX120" fmla="*/ 2272328 w 2989392"/>
                        <a:gd name="csY120" fmla="*/ 337693 h 3920009"/>
                        <a:gd name="csX121" fmla="*/ 2282461 w 2989392"/>
                        <a:gd name="csY121" fmla="*/ 400784 h 3920009"/>
                        <a:gd name="csX122" fmla="*/ 2280175 w 2989392"/>
                        <a:gd name="csY122" fmla="*/ 456369 h 3920009"/>
                        <a:gd name="csX123" fmla="*/ 2270748 w 2989392"/>
                        <a:gd name="csY123" fmla="*/ 508461 h 3920009"/>
                        <a:gd name="csX124" fmla="*/ 2181896 w 2989392"/>
                        <a:gd name="csY124" fmla="*/ 746591 h 3920009"/>
                        <a:gd name="csX125" fmla="*/ 2116754 w 2989392"/>
                        <a:gd name="csY125" fmla="*/ 852275 h 3920009"/>
                        <a:gd name="csX126" fmla="*/ 2089206 w 2989392"/>
                        <a:gd name="csY126" fmla="*/ 890807 h 3920009"/>
                        <a:gd name="csX127" fmla="*/ 1848338 w 2989392"/>
                        <a:gd name="csY127" fmla="*/ 848154 h 3920009"/>
                        <a:gd name="csX128" fmla="*/ 1838346 w 2989392"/>
                        <a:gd name="csY128" fmla="*/ 774771 h 3920009"/>
                        <a:gd name="csX129" fmla="*/ 1859768 w 2989392"/>
                        <a:gd name="csY129" fmla="*/ 708601 h 3920009"/>
                        <a:gd name="csX130" fmla="*/ 1807214 w 2989392"/>
                        <a:gd name="csY130" fmla="*/ 1139726 h 3920009"/>
                        <a:gd name="csX131" fmla="*/ 1813395 w 2989392"/>
                        <a:gd name="csY131" fmla="*/ 1140262 h 3920009"/>
                        <a:gd name="csX132" fmla="*/ 1855506 w 2989392"/>
                        <a:gd name="csY132" fmla="*/ 1144891 h 3920009"/>
                        <a:gd name="csX133" fmla="*/ 1875518 w 2989392"/>
                        <a:gd name="csY133" fmla="*/ 1148251 h 3920009"/>
                        <a:gd name="csX134" fmla="*/ 1769337 w 2989392"/>
                        <a:gd name="csY134" fmla="*/ 1236775 h 3920009"/>
                        <a:gd name="csX135" fmla="*/ 1807214 w 2989392"/>
                        <a:gd name="csY135" fmla="*/ 1139726 h 3920009"/>
                        <a:gd name="csX136" fmla="*/ 1527197 w 2989392"/>
                        <a:gd name="csY136" fmla="*/ 794266 h 3920009"/>
                        <a:gd name="csX137" fmla="*/ 1527197 w 2989392"/>
                        <a:gd name="csY137" fmla="*/ 794288 h 3920009"/>
                        <a:gd name="csX138" fmla="*/ 1527085 w 2989392"/>
                        <a:gd name="csY138" fmla="*/ 794133 h 3920009"/>
                        <a:gd name="csX139" fmla="*/ 1527197 w 2989392"/>
                        <a:gd name="csY139" fmla="*/ 794266 h 3920009"/>
                        <a:gd name="csX140" fmla="*/ 1500779 w 2989392"/>
                        <a:gd name="csY140" fmla="*/ 844936 h 3920009"/>
                        <a:gd name="csX141" fmla="*/ 1525335 w 2989392"/>
                        <a:gd name="csY141" fmla="*/ 795737 h 3920009"/>
                        <a:gd name="csX142" fmla="*/ 1526633 w 2989392"/>
                        <a:gd name="csY142" fmla="*/ 796473 h 3920009"/>
                        <a:gd name="csX143" fmla="*/ 1513706 w 2989392"/>
                        <a:gd name="csY143" fmla="*/ 850836 h 3920009"/>
                        <a:gd name="csX144" fmla="*/ 1498380 w 2989392"/>
                        <a:gd name="csY144" fmla="*/ 852614 h 3920009"/>
                        <a:gd name="csX145" fmla="*/ 1500779 w 2989392"/>
                        <a:gd name="csY145" fmla="*/ 844936 h 3920009"/>
                        <a:gd name="csX146" fmla="*/ 1467756 w 2989392"/>
                        <a:gd name="csY146" fmla="*/ 1152146 h 3920009"/>
                        <a:gd name="csX147" fmla="*/ 1465893 w 2989392"/>
                        <a:gd name="csY147" fmla="*/ 1174842 h 3920009"/>
                        <a:gd name="csX148" fmla="*/ 1464793 w 2989392"/>
                        <a:gd name="csY148" fmla="*/ 1176479 h 3920009"/>
                        <a:gd name="csX149" fmla="*/ 1463805 w 2989392"/>
                        <a:gd name="csY149" fmla="*/ 1177693 h 3920009"/>
                        <a:gd name="csX150" fmla="*/ 1463410 w 2989392"/>
                        <a:gd name="csY150" fmla="*/ 1152795 h 3920009"/>
                        <a:gd name="csX151" fmla="*/ 1467756 w 2989392"/>
                        <a:gd name="csY151" fmla="*/ 1152146 h 3920009"/>
                        <a:gd name="csX152" fmla="*/ 1507496 w 2989392"/>
                        <a:gd name="csY152" fmla="*/ 2723454 h 3920009"/>
                        <a:gd name="csX153" fmla="*/ 1438205 w 2989392"/>
                        <a:gd name="csY153" fmla="*/ 2492207 h 3920009"/>
                        <a:gd name="csX154" fmla="*/ 1367559 w 2989392"/>
                        <a:gd name="csY154" fmla="*/ 1978449 h 3920009"/>
                        <a:gd name="csX155" fmla="*/ 1438713 w 2989392"/>
                        <a:gd name="csY155" fmla="*/ 2069288 h 3920009"/>
                        <a:gd name="csX156" fmla="*/ 2052317 w 2989392"/>
                        <a:gd name="csY156" fmla="*/ 2438516 h 3920009"/>
                        <a:gd name="csX157" fmla="*/ 2060107 w 2989392"/>
                        <a:gd name="csY157" fmla="*/ 2445319 h 3920009"/>
                        <a:gd name="csX158" fmla="*/ 2250087 w 2989392"/>
                        <a:gd name="csY158" fmla="*/ 2597865 h 3920009"/>
                        <a:gd name="csX159" fmla="*/ 2202529 w 2989392"/>
                        <a:gd name="csY159" fmla="*/ 2642071 h 3920009"/>
                        <a:gd name="csX160" fmla="*/ 2166571 w 2989392"/>
                        <a:gd name="csY160" fmla="*/ 2672304 h 3920009"/>
                        <a:gd name="csX161" fmla="*/ 2141224 w 2989392"/>
                        <a:gd name="csY161" fmla="*/ 2690201 h 3920009"/>
                        <a:gd name="csX162" fmla="*/ 2065639 w 2989392"/>
                        <a:gd name="csY162" fmla="*/ 2727914 h 3920009"/>
                        <a:gd name="csX163" fmla="*/ 2002049 w 2989392"/>
                        <a:gd name="csY163" fmla="*/ 2745698 h 3920009"/>
                        <a:gd name="csX164" fmla="*/ 1897787 w 2989392"/>
                        <a:gd name="csY164" fmla="*/ 2760546 h 3920009"/>
                        <a:gd name="csX165" fmla="*/ 1741281 w 2989392"/>
                        <a:gd name="csY165" fmla="*/ 2760123 h 3920009"/>
                        <a:gd name="csX166" fmla="*/ 1665696 w 2989392"/>
                        <a:gd name="csY166" fmla="*/ 2753348 h 3920009"/>
                        <a:gd name="csX167" fmla="*/ 1663720 w 2989392"/>
                        <a:gd name="csY167" fmla="*/ 2753122 h 3920009"/>
                        <a:gd name="csX168" fmla="*/ 1654688 w 2989392"/>
                        <a:gd name="csY168" fmla="*/ 2752021 h 3920009"/>
                        <a:gd name="csX169" fmla="*/ 1645120 w 2989392"/>
                        <a:gd name="csY169" fmla="*/ 2750836 h 3920009"/>
                        <a:gd name="csX170" fmla="*/ 1652091 w 2989392"/>
                        <a:gd name="csY170" fmla="*/ 2751598 h 3920009"/>
                        <a:gd name="csX171" fmla="*/ 1605972 w 2989392"/>
                        <a:gd name="csY171" fmla="*/ 2744061 h 3920009"/>
                        <a:gd name="csX172" fmla="*/ 1507496 w 2989392"/>
                        <a:gd name="csY172" fmla="*/ 2723454 h 3920009"/>
                        <a:gd name="csX173" fmla="*/ 2658808 w 2989392"/>
                        <a:gd name="csY173" fmla="*/ 3045597 h 3920009"/>
                        <a:gd name="csX174" fmla="*/ 2690278 w 2989392"/>
                        <a:gd name="csY174" fmla="*/ 3311481 h 3920009"/>
                        <a:gd name="csX175" fmla="*/ 2687795 w 2989392"/>
                        <a:gd name="csY175" fmla="*/ 3327627 h 3920009"/>
                        <a:gd name="csX176" fmla="*/ 2683138 w 2989392"/>
                        <a:gd name="csY176" fmla="*/ 3347472 h 3920009"/>
                        <a:gd name="csX177" fmla="*/ 2674643 w 2989392"/>
                        <a:gd name="csY177" fmla="*/ 3374853 h 3920009"/>
                        <a:gd name="csX178" fmla="*/ 2672158 w 2989392"/>
                        <a:gd name="csY178" fmla="*/ 3380753 h 3920009"/>
                        <a:gd name="csX179" fmla="*/ 2645628 w 2989392"/>
                        <a:gd name="csY179" fmla="*/ 3427020 h 3920009"/>
                        <a:gd name="csX180" fmla="*/ 2641986 w 2989392"/>
                        <a:gd name="csY180" fmla="*/ 3433286 h 3920009"/>
                        <a:gd name="csX181" fmla="*/ 2616528 w 2989392"/>
                        <a:gd name="csY181" fmla="*/ 3461910 h 3920009"/>
                        <a:gd name="csX182" fmla="*/ 2575969 w 2989392"/>
                        <a:gd name="csY182" fmla="*/ 3499990 h 3920009"/>
                        <a:gd name="csX183" fmla="*/ 2550426 w 2989392"/>
                        <a:gd name="csY183" fmla="*/ 3518903 h 3920009"/>
                        <a:gd name="csX184" fmla="*/ 2443144 w 2989392"/>
                        <a:gd name="csY184" fmla="*/ 3579227 h 3920009"/>
                        <a:gd name="csX185" fmla="*/ 2438345 w 2989392"/>
                        <a:gd name="csY185" fmla="*/ 3581627 h 3920009"/>
                        <a:gd name="csX186" fmla="*/ 2417995 w 2989392"/>
                        <a:gd name="csY186" fmla="*/ 3589587 h 3920009"/>
                        <a:gd name="csX187" fmla="*/ 2370917 w 2989392"/>
                        <a:gd name="csY187" fmla="*/ 3605677 h 3920009"/>
                        <a:gd name="csX188" fmla="*/ 2304363 w 2989392"/>
                        <a:gd name="csY188" fmla="*/ 3622276 h 3920009"/>
                        <a:gd name="csX189" fmla="*/ 2287824 w 2989392"/>
                        <a:gd name="csY189" fmla="*/ 3624816 h 3920009"/>
                        <a:gd name="csX190" fmla="*/ 2264030 w 2989392"/>
                        <a:gd name="csY190" fmla="*/ 3626595 h 3920009"/>
                        <a:gd name="csX191" fmla="*/ 2207468 w 2989392"/>
                        <a:gd name="csY191" fmla="*/ 3626453 h 3920009"/>
                        <a:gd name="csX192" fmla="*/ 2182715 w 2989392"/>
                        <a:gd name="csY192" fmla="*/ 3624308 h 3920009"/>
                        <a:gd name="csX193" fmla="*/ 2171001 w 2989392"/>
                        <a:gd name="csY193" fmla="*/ 3622389 h 3920009"/>
                        <a:gd name="csX194" fmla="*/ 2117488 w 2989392"/>
                        <a:gd name="csY194" fmla="*/ 3609347 h 3920009"/>
                        <a:gd name="csX195" fmla="*/ 2091267 w 2989392"/>
                        <a:gd name="csY195" fmla="*/ 3600935 h 3920009"/>
                        <a:gd name="csX196" fmla="*/ 2071905 w 2989392"/>
                        <a:gd name="csY196" fmla="*/ 3593935 h 3920009"/>
                        <a:gd name="csX197" fmla="*/ 1977183 w 2989392"/>
                        <a:gd name="csY197" fmla="*/ 3541429 h 3920009"/>
                        <a:gd name="csX198" fmla="*/ 1953728 w 2989392"/>
                        <a:gd name="csY198" fmla="*/ 3525368 h 3920009"/>
                        <a:gd name="csX199" fmla="*/ 1937781 w 2989392"/>
                        <a:gd name="csY199" fmla="*/ 3513173 h 3920009"/>
                        <a:gd name="csX200" fmla="*/ 1894259 w 2989392"/>
                        <a:gd name="csY200" fmla="*/ 3474980 h 3920009"/>
                        <a:gd name="csX201" fmla="*/ 1807750 w 2989392"/>
                        <a:gd name="csY201" fmla="*/ 3382757 h 3920009"/>
                        <a:gd name="csX202" fmla="*/ 1745430 w 2989392"/>
                        <a:gd name="csY202" fmla="*/ 3295560 h 3920009"/>
                        <a:gd name="csX203" fmla="*/ 1679892 w 2989392"/>
                        <a:gd name="csY203" fmla="*/ 3181291 h 3920009"/>
                        <a:gd name="csX204" fmla="*/ 1652882 w 2989392"/>
                        <a:gd name="csY204" fmla="*/ 3125201 h 3920009"/>
                        <a:gd name="csX205" fmla="*/ 1632052 w 2989392"/>
                        <a:gd name="csY205" fmla="*/ 3074446 h 3920009"/>
                        <a:gd name="csX206" fmla="*/ 1620903 w 2989392"/>
                        <a:gd name="csY206" fmla="*/ 3044609 h 3920009"/>
                        <a:gd name="csX207" fmla="*/ 1842608 w 2989392"/>
                        <a:gd name="csY207" fmla="*/ 3057961 h 3920009"/>
                        <a:gd name="csX208" fmla="*/ 2158216 w 2989392"/>
                        <a:gd name="csY208" fmla="*/ 3007714 h 3920009"/>
                        <a:gd name="csX209" fmla="*/ 2479102 w 2989392"/>
                        <a:gd name="csY209" fmla="*/ 2785246 h 3920009"/>
                        <a:gd name="csX210" fmla="*/ 2544470 w 2989392"/>
                        <a:gd name="csY210" fmla="*/ 2850369 h 3920009"/>
                        <a:gd name="csX211" fmla="*/ 2658808 w 2989392"/>
                        <a:gd name="csY211" fmla="*/ 3045597 h 39200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 ang="0">
                          <a:pos x="csX63" y="csY63"/>
                        </a:cxn>
                        <a:cxn ang="0">
                          <a:pos x="csX64" y="csY64"/>
                        </a:cxn>
                        <a:cxn ang="0">
                          <a:pos x="csX65" y="csY65"/>
                        </a:cxn>
                        <a:cxn ang="0">
                          <a:pos x="csX66" y="csY66"/>
                        </a:cxn>
                        <a:cxn ang="0">
                          <a:pos x="csX67" y="csY67"/>
                        </a:cxn>
                        <a:cxn ang="0">
                          <a:pos x="csX68" y="csY68"/>
                        </a:cxn>
                        <a:cxn ang="0">
                          <a:pos x="csX69" y="csY69"/>
                        </a:cxn>
                        <a:cxn ang="0">
                          <a:pos x="csX70" y="csY70"/>
                        </a:cxn>
                        <a:cxn ang="0">
                          <a:pos x="csX71" y="csY71"/>
                        </a:cxn>
                        <a:cxn ang="0">
                          <a:pos x="csX72" y="csY72"/>
                        </a:cxn>
                        <a:cxn ang="0">
                          <a:pos x="csX73" y="csY73"/>
                        </a:cxn>
                        <a:cxn ang="0">
                          <a:pos x="csX74" y="csY74"/>
                        </a:cxn>
                        <a:cxn ang="0">
                          <a:pos x="csX75" y="csY75"/>
                        </a:cxn>
                        <a:cxn ang="0">
                          <a:pos x="csX76" y="csY76"/>
                        </a:cxn>
                        <a:cxn ang="0">
                          <a:pos x="csX77" y="csY77"/>
                        </a:cxn>
                        <a:cxn ang="0">
                          <a:pos x="csX78" y="csY78"/>
                        </a:cxn>
                        <a:cxn ang="0">
                          <a:pos x="csX79" y="csY79"/>
                        </a:cxn>
                        <a:cxn ang="0">
                          <a:pos x="csX80" y="csY80"/>
                        </a:cxn>
                        <a:cxn ang="0">
                          <a:pos x="csX81" y="csY81"/>
                        </a:cxn>
                        <a:cxn ang="0">
                          <a:pos x="csX82" y="csY82"/>
                        </a:cxn>
                        <a:cxn ang="0">
                          <a:pos x="csX83" y="csY83"/>
                        </a:cxn>
                        <a:cxn ang="0">
                          <a:pos x="csX84" y="csY84"/>
                        </a:cxn>
                        <a:cxn ang="0">
                          <a:pos x="csX85" y="csY85"/>
                        </a:cxn>
                        <a:cxn ang="0">
                          <a:pos x="csX86" y="csY86"/>
                        </a:cxn>
                        <a:cxn ang="0">
                          <a:pos x="csX87" y="csY87"/>
                        </a:cxn>
                        <a:cxn ang="0">
                          <a:pos x="csX88" y="csY88"/>
                        </a:cxn>
                        <a:cxn ang="0">
                          <a:pos x="csX89" y="csY89"/>
                        </a:cxn>
                        <a:cxn ang="0">
                          <a:pos x="csX90" y="csY90"/>
                        </a:cxn>
                        <a:cxn ang="0">
                          <a:pos x="csX91" y="csY91"/>
                        </a:cxn>
                        <a:cxn ang="0">
                          <a:pos x="csX92" y="csY92"/>
                        </a:cxn>
                        <a:cxn ang="0">
                          <a:pos x="csX93" y="csY93"/>
                        </a:cxn>
                        <a:cxn ang="0">
                          <a:pos x="csX94" y="csY94"/>
                        </a:cxn>
                        <a:cxn ang="0">
                          <a:pos x="csX95" y="csY95"/>
                        </a:cxn>
                        <a:cxn ang="0">
                          <a:pos x="csX96" y="csY96"/>
                        </a:cxn>
                        <a:cxn ang="0">
                          <a:pos x="csX97" y="csY97"/>
                        </a:cxn>
                        <a:cxn ang="0">
                          <a:pos x="csX98" y="csY98"/>
                        </a:cxn>
                        <a:cxn ang="0">
                          <a:pos x="csX99" y="csY99"/>
                        </a:cxn>
                        <a:cxn ang="0">
                          <a:pos x="csX100" y="csY100"/>
                        </a:cxn>
                        <a:cxn ang="0">
                          <a:pos x="csX101" y="csY101"/>
                        </a:cxn>
                        <a:cxn ang="0">
                          <a:pos x="csX102" y="csY102"/>
                        </a:cxn>
                        <a:cxn ang="0">
                          <a:pos x="csX103" y="csY103"/>
                        </a:cxn>
                        <a:cxn ang="0">
                          <a:pos x="csX104" y="csY104"/>
                        </a:cxn>
                        <a:cxn ang="0">
                          <a:pos x="csX105" y="csY105"/>
                        </a:cxn>
                        <a:cxn ang="0">
                          <a:pos x="csX106" y="csY106"/>
                        </a:cxn>
                        <a:cxn ang="0">
                          <a:pos x="csX107" y="csY107"/>
                        </a:cxn>
                        <a:cxn ang="0">
                          <a:pos x="csX108" y="csY108"/>
                        </a:cxn>
                        <a:cxn ang="0">
                          <a:pos x="csX109" y="csY109"/>
                        </a:cxn>
                        <a:cxn ang="0">
                          <a:pos x="csX110" y="csY110"/>
                        </a:cxn>
                        <a:cxn ang="0">
                          <a:pos x="csX111" y="csY111"/>
                        </a:cxn>
                        <a:cxn ang="0">
                          <a:pos x="csX112" y="csY112"/>
                        </a:cxn>
                        <a:cxn ang="0">
                          <a:pos x="csX113" y="csY113"/>
                        </a:cxn>
                        <a:cxn ang="0">
                          <a:pos x="csX114" y="csY114"/>
                        </a:cxn>
                        <a:cxn ang="0">
                          <a:pos x="csX115" y="csY115"/>
                        </a:cxn>
                        <a:cxn ang="0">
                          <a:pos x="csX116" y="csY116"/>
                        </a:cxn>
                        <a:cxn ang="0">
                          <a:pos x="csX117" y="csY117"/>
                        </a:cxn>
                        <a:cxn ang="0">
                          <a:pos x="csX118" y="csY118"/>
                        </a:cxn>
                        <a:cxn ang="0">
                          <a:pos x="csX119" y="csY119"/>
                        </a:cxn>
                        <a:cxn ang="0">
                          <a:pos x="csX120" y="csY120"/>
                        </a:cxn>
                        <a:cxn ang="0">
                          <a:pos x="csX121" y="csY121"/>
                        </a:cxn>
                        <a:cxn ang="0">
                          <a:pos x="csX122" y="csY122"/>
                        </a:cxn>
                        <a:cxn ang="0">
                          <a:pos x="csX123" y="csY123"/>
                        </a:cxn>
                        <a:cxn ang="0">
                          <a:pos x="csX124" y="csY124"/>
                        </a:cxn>
                        <a:cxn ang="0">
                          <a:pos x="csX125" y="csY125"/>
                        </a:cxn>
                        <a:cxn ang="0">
                          <a:pos x="csX126" y="csY126"/>
                        </a:cxn>
                        <a:cxn ang="0">
                          <a:pos x="csX127" y="csY127"/>
                        </a:cxn>
                        <a:cxn ang="0">
                          <a:pos x="csX128" y="csY128"/>
                        </a:cxn>
                        <a:cxn ang="0">
                          <a:pos x="csX129" y="csY129"/>
                        </a:cxn>
                        <a:cxn ang="0">
                          <a:pos x="csX130" y="csY130"/>
                        </a:cxn>
                        <a:cxn ang="0">
                          <a:pos x="csX131" y="csY131"/>
                        </a:cxn>
                        <a:cxn ang="0">
                          <a:pos x="csX132" y="csY132"/>
                        </a:cxn>
                        <a:cxn ang="0">
                          <a:pos x="csX133" y="csY133"/>
                        </a:cxn>
                        <a:cxn ang="0">
                          <a:pos x="csX134" y="csY134"/>
                        </a:cxn>
                        <a:cxn ang="0">
                          <a:pos x="csX135" y="csY135"/>
                        </a:cxn>
                        <a:cxn ang="0">
                          <a:pos x="csX136" y="csY136"/>
                        </a:cxn>
                        <a:cxn ang="0">
                          <a:pos x="csX137" y="csY137"/>
                        </a:cxn>
                        <a:cxn ang="0">
                          <a:pos x="csX138" y="csY138"/>
                        </a:cxn>
                        <a:cxn ang="0">
                          <a:pos x="csX139" y="csY139"/>
                        </a:cxn>
                        <a:cxn ang="0">
                          <a:pos x="csX140" y="csY140"/>
                        </a:cxn>
                        <a:cxn ang="0">
                          <a:pos x="csX141" y="csY141"/>
                        </a:cxn>
                        <a:cxn ang="0">
                          <a:pos x="csX142" y="csY142"/>
                        </a:cxn>
                        <a:cxn ang="0">
                          <a:pos x="csX143" y="csY143"/>
                        </a:cxn>
                        <a:cxn ang="0">
                          <a:pos x="csX144" y="csY144"/>
                        </a:cxn>
                        <a:cxn ang="0">
                          <a:pos x="csX145" y="csY145"/>
                        </a:cxn>
                        <a:cxn ang="0">
                          <a:pos x="csX146" y="csY146"/>
                        </a:cxn>
                        <a:cxn ang="0">
                          <a:pos x="csX147" y="csY147"/>
                        </a:cxn>
                        <a:cxn ang="0">
                          <a:pos x="csX148" y="csY148"/>
                        </a:cxn>
                        <a:cxn ang="0">
                          <a:pos x="csX149" y="csY149"/>
                        </a:cxn>
                        <a:cxn ang="0">
                          <a:pos x="csX150" y="csY150"/>
                        </a:cxn>
                        <a:cxn ang="0">
                          <a:pos x="csX151" y="csY151"/>
                        </a:cxn>
                        <a:cxn ang="0">
                          <a:pos x="csX152" y="csY152"/>
                        </a:cxn>
                        <a:cxn ang="0">
                          <a:pos x="csX153" y="csY153"/>
                        </a:cxn>
                        <a:cxn ang="0">
                          <a:pos x="csX154" y="csY154"/>
                        </a:cxn>
                        <a:cxn ang="0">
                          <a:pos x="csX155" y="csY155"/>
                        </a:cxn>
                        <a:cxn ang="0">
                          <a:pos x="csX156" y="csY156"/>
                        </a:cxn>
                        <a:cxn ang="0">
                          <a:pos x="csX157" y="csY157"/>
                        </a:cxn>
                        <a:cxn ang="0">
                          <a:pos x="csX158" y="csY158"/>
                        </a:cxn>
                        <a:cxn ang="0">
                          <a:pos x="csX159" y="csY159"/>
                        </a:cxn>
                        <a:cxn ang="0">
                          <a:pos x="csX160" y="csY160"/>
                        </a:cxn>
                        <a:cxn ang="0">
                          <a:pos x="csX161" y="csY161"/>
                        </a:cxn>
                        <a:cxn ang="0">
                          <a:pos x="csX162" y="csY162"/>
                        </a:cxn>
                        <a:cxn ang="0">
                          <a:pos x="csX163" y="csY163"/>
                        </a:cxn>
                        <a:cxn ang="0">
                          <a:pos x="csX164" y="csY164"/>
                        </a:cxn>
                        <a:cxn ang="0">
                          <a:pos x="csX165" y="csY165"/>
                        </a:cxn>
                        <a:cxn ang="0">
                          <a:pos x="csX166" y="csY166"/>
                        </a:cxn>
                        <a:cxn ang="0">
                          <a:pos x="csX167" y="csY167"/>
                        </a:cxn>
                        <a:cxn ang="0">
                          <a:pos x="csX168" y="csY168"/>
                        </a:cxn>
                        <a:cxn ang="0">
                          <a:pos x="csX169" y="csY169"/>
                        </a:cxn>
                        <a:cxn ang="0">
                          <a:pos x="csX170" y="csY170"/>
                        </a:cxn>
                        <a:cxn ang="0">
                          <a:pos x="csX171" y="csY171"/>
                        </a:cxn>
                        <a:cxn ang="0">
                          <a:pos x="csX172" y="csY172"/>
                        </a:cxn>
                        <a:cxn ang="0">
                          <a:pos x="csX173" y="csY173"/>
                        </a:cxn>
                        <a:cxn ang="0">
                          <a:pos x="csX174" y="csY174"/>
                        </a:cxn>
                        <a:cxn ang="0">
                          <a:pos x="csX175" y="csY175"/>
                        </a:cxn>
                        <a:cxn ang="0">
                          <a:pos x="csX176" y="csY176"/>
                        </a:cxn>
                        <a:cxn ang="0">
                          <a:pos x="csX177" y="csY177"/>
                        </a:cxn>
                        <a:cxn ang="0">
                          <a:pos x="csX178" y="csY178"/>
                        </a:cxn>
                        <a:cxn ang="0">
                          <a:pos x="csX179" y="csY179"/>
                        </a:cxn>
                        <a:cxn ang="0">
                          <a:pos x="csX180" y="csY180"/>
                        </a:cxn>
                        <a:cxn ang="0">
                          <a:pos x="csX181" y="csY181"/>
                        </a:cxn>
                        <a:cxn ang="0">
                          <a:pos x="csX182" y="csY182"/>
                        </a:cxn>
                        <a:cxn ang="0">
                          <a:pos x="csX183" y="csY183"/>
                        </a:cxn>
                        <a:cxn ang="0">
                          <a:pos x="csX184" y="csY184"/>
                        </a:cxn>
                        <a:cxn ang="0">
                          <a:pos x="csX185" y="csY185"/>
                        </a:cxn>
                        <a:cxn ang="0">
                          <a:pos x="csX186" y="csY186"/>
                        </a:cxn>
                        <a:cxn ang="0">
                          <a:pos x="csX187" y="csY187"/>
                        </a:cxn>
                        <a:cxn ang="0">
                          <a:pos x="csX188" y="csY188"/>
                        </a:cxn>
                        <a:cxn ang="0">
                          <a:pos x="csX189" y="csY189"/>
                        </a:cxn>
                        <a:cxn ang="0">
                          <a:pos x="csX190" y="csY190"/>
                        </a:cxn>
                        <a:cxn ang="0">
                          <a:pos x="csX191" y="csY191"/>
                        </a:cxn>
                        <a:cxn ang="0">
                          <a:pos x="csX192" y="csY192"/>
                        </a:cxn>
                        <a:cxn ang="0">
                          <a:pos x="csX193" y="csY193"/>
                        </a:cxn>
                        <a:cxn ang="0">
                          <a:pos x="csX194" y="csY194"/>
                        </a:cxn>
                        <a:cxn ang="0">
                          <a:pos x="csX195" y="csY195"/>
                        </a:cxn>
                        <a:cxn ang="0">
                          <a:pos x="csX196" y="csY196"/>
                        </a:cxn>
                        <a:cxn ang="0">
                          <a:pos x="csX197" y="csY197"/>
                        </a:cxn>
                        <a:cxn ang="0">
                          <a:pos x="csX198" y="csY198"/>
                        </a:cxn>
                        <a:cxn ang="0">
                          <a:pos x="csX199" y="csY199"/>
                        </a:cxn>
                        <a:cxn ang="0">
                          <a:pos x="csX200" y="csY200"/>
                        </a:cxn>
                        <a:cxn ang="0">
                          <a:pos x="csX201" y="csY201"/>
                        </a:cxn>
                        <a:cxn ang="0">
                          <a:pos x="csX202" y="csY202"/>
                        </a:cxn>
                        <a:cxn ang="0">
                          <a:pos x="csX203" y="csY203"/>
                        </a:cxn>
                        <a:cxn ang="0">
                          <a:pos x="csX204" y="csY204"/>
                        </a:cxn>
                        <a:cxn ang="0">
                          <a:pos x="csX205" y="csY205"/>
                        </a:cxn>
                        <a:cxn ang="0">
                          <a:pos x="csX206" y="csY206"/>
                        </a:cxn>
                        <a:cxn ang="0">
                          <a:pos x="csX207" y="csY207"/>
                        </a:cxn>
                        <a:cxn ang="0">
                          <a:pos x="csX208" y="csY208"/>
                        </a:cxn>
                        <a:cxn ang="0">
                          <a:pos x="csX209" y="csY209"/>
                        </a:cxn>
                        <a:cxn ang="0">
                          <a:pos x="csX210" y="csY210"/>
                        </a:cxn>
                        <a:cxn ang="0">
                          <a:pos x="csX211" y="csY211"/>
                        </a:cxn>
                      </a:cxnLst>
                      <a:rect l="l" t="t" r="r" b="b"/>
                      <a:pathLst>
                        <a:path w="2989392" h="3920009">
                          <a:moveTo>
                            <a:pt x="61999" y="1953184"/>
                          </a:moveTo>
                          <a:cubicBezTo>
                            <a:pt x="124686" y="2100085"/>
                            <a:pt x="242157" y="2231968"/>
                            <a:pt x="344359" y="2352532"/>
                          </a:cubicBezTo>
                          <a:cubicBezTo>
                            <a:pt x="537895" y="2580844"/>
                            <a:pt x="791324" y="2763143"/>
                            <a:pt x="1065075" y="2882888"/>
                          </a:cubicBezTo>
                          <a:cubicBezTo>
                            <a:pt x="1135326" y="2913601"/>
                            <a:pt x="1207327" y="2941462"/>
                            <a:pt x="1280655" y="2965485"/>
                          </a:cubicBezTo>
                          <a:cubicBezTo>
                            <a:pt x="1295501" y="3007489"/>
                            <a:pt x="1310460" y="3049436"/>
                            <a:pt x="1325335" y="3091412"/>
                          </a:cubicBezTo>
                          <a:cubicBezTo>
                            <a:pt x="1388417" y="3269590"/>
                            <a:pt x="1470325" y="3432411"/>
                            <a:pt x="1589433" y="3579877"/>
                          </a:cubicBezTo>
                          <a:cubicBezTo>
                            <a:pt x="1808230" y="3850813"/>
                            <a:pt x="2157087" y="4001327"/>
                            <a:pt x="2496488" y="3874328"/>
                          </a:cubicBezTo>
                          <a:cubicBezTo>
                            <a:pt x="2656663" y="3814370"/>
                            <a:pt x="2804532" y="3720793"/>
                            <a:pt x="2900552" y="3576037"/>
                          </a:cubicBezTo>
                          <a:cubicBezTo>
                            <a:pt x="3009415" y="3411974"/>
                            <a:pt x="3006028" y="3189816"/>
                            <a:pt x="2955478" y="3006190"/>
                          </a:cubicBezTo>
                          <a:cubicBezTo>
                            <a:pt x="2905068" y="2823129"/>
                            <a:pt x="2797589" y="2676115"/>
                            <a:pt x="2658752" y="2551656"/>
                          </a:cubicBezTo>
                          <a:cubicBezTo>
                            <a:pt x="2718080" y="2456469"/>
                            <a:pt x="2767304" y="2354283"/>
                            <a:pt x="2804645" y="2248200"/>
                          </a:cubicBezTo>
                          <a:lnTo>
                            <a:pt x="2882347" y="1891364"/>
                          </a:lnTo>
                          <a:cubicBezTo>
                            <a:pt x="2884464" y="1866438"/>
                            <a:pt x="2885988" y="1841484"/>
                            <a:pt x="2886694" y="1816531"/>
                          </a:cubicBezTo>
                          <a:cubicBezTo>
                            <a:pt x="2891379" y="1654302"/>
                            <a:pt x="2861743" y="1482419"/>
                            <a:pt x="2776167" y="1342349"/>
                          </a:cubicBezTo>
                          <a:cubicBezTo>
                            <a:pt x="2692170" y="1204792"/>
                            <a:pt x="2563522" y="1097016"/>
                            <a:pt x="2422681" y="1021025"/>
                          </a:cubicBezTo>
                          <a:cubicBezTo>
                            <a:pt x="2406226" y="1012133"/>
                            <a:pt x="2389574" y="1003636"/>
                            <a:pt x="2372779" y="995393"/>
                          </a:cubicBezTo>
                          <a:cubicBezTo>
                            <a:pt x="2441252" y="892416"/>
                            <a:pt x="2497871" y="783214"/>
                            <a:pt x="2535523" y="661194"/>
                          </a:cubicBezTo>
                          <a:cubicBezTo>
                            <a:pt x="2589460" y="486454"/>
                            <a:pt x="2609048" y="272455"/>
                            <a:pt x="2482602" y="123434"/>
                          </a:cubicBezTo>
                          <a:cubicBezTo>
                            <a:pt x="2361659" y="-19058"/>
                            <a:pt x="2146869" y="-27868"/>
                            <a:pt x="1986441" y="44603"/>
                          </a:cubicBezTo>
                          <a:cubicBezTo>
                            <a:pt x="1797166" y="130099"/>
                            <a:pt x="1698408" y="319816"/>
                            <a:pt x="1623302" y="502243"/>
                          </a:cubicBezTo>
                          <a:cubicBezTo>
                            <a:pt x="1621327" y="507058"/>
                            <a:pt x="1619436" y="511908"/>
                            <a:pt x="1617488" y="516738"/>
                          </a:cubicBezTo>
                          <a:cubicBezTo>
                            <a:pt x="1523161" y="485752"/>
                            <a:pt x="1416303" y="499307"/>
                            <a:pt x="1334395" y="569968"/>
                          </a:cubicBezTo>
                          <a:cubicBezTo>
                            <a:pt x="1238883" y="652373"/>
                            <a:pt x="1203009" y="783042"/>
                            <a:pt x="1184550" y="906474"/>
                          </a:cubicBezTo>
                          <a:cubicBezTo>
                            <a:pt x="1146447" y="915789"/>
                            <a:pt x="1108513" y="926516"/>
                            <a:pt x="1071482" y="938937"/>
                          </a:cubicBezTo>
                          <a:cubicBezTo>
                            <a:pt x="964595" y="808177"/>
                            <a:pt x="807412" y="728776"/>
                            <a:pt x="641056" y="700719"/>
                          </a:cubicBezTo>
                          <a:cubicBezTo>
                            <a:pt x="486159" y="674597"/>
                            <a:pt x="339871" y="687932"/>
                            <a:pt x="219239" y="797825"/>
                          </a:cubicBezTo>
                          <a:cubicBezTo>
                            <a:pt x="22090" y="977384"/>
                            <a:pt x="-10481" y="1303253"/>
                            <a:pt x="2502" y="1553244"/>
                          </a:cubicBezTo>
                          <a:cubicBezTo>
                            <a:pt x="4393" y="1589602"/>
                            <a:pt x="7102" y="1626581"/>
                            <a:pt x="11110" y="1663617"/>
                          </a:cubicBezTo>
                          <a:lnTo>
                            <a:pt x="61999" y="1953184"/>
                          </a:lnTo>
                          <a:close/>
                          <a:moveTo>
                            <a:pt x="301119" y="1602700"/>
                          </a:moveTo>
                          <a:cubicBezTo>
                            <a:pt x="295841" y="1540682"/>
                            <a:pt x="294401" y="1478297"/>
                            <a:pt x="296829" y="1416110"/>
                          </a:cubicBezTo>
                          <a:cubicBezTo>
                            <a:pt x="297958" y="1387345"/>
                            <a:pt x="299905" y="1358637"/>
                            <a:pt x="302812" y="1329985"/>
                          </a:cubicBezTo>
                          <a:cubicBezTo>
                            <a:pt x="304054" y="1317790"/>
                            <a:pt x="310122" y="1278638"/>
                            <a:pt x="304534" y="1312681"/>
                          </a:cubicBezTo>
                          <a:cubicBezTo>
                            <a:pt x="307554" y="1294220"/>
                            <a:pt x="310404" y="1275730"/>
                            <a:pt x="314045" y="1257381"/>
                          </a:cubicBezTo>
                          <a:cubicBezTo>
                            <a:pt x="319380" y="1230621"/>
                            <a:pt x="325702" y="1204086"/>
                            <a:pt x="333295" y="1177890"/>
                          </a:cubicBezTo>
                          <a:cubicBezTo>
                            <a:pt x="337218" y="1164369"/>
                            <a:pt x="341451" y="1150960"/>
                            <a:pt x="346080" y="1137665"/>
                          </a:cubicBezTo>
                          <a:cubicBezTo>
                            <a:pt x="350399" y="1125301"/>
                            <a:pt x="374982" y="1072909"/>
                            <a:pt x="388050" y="1052443"/>
                          </a:cubicBezTo>
                          <a:cubicBezTo>
                            <a:pt x="395784" y="1040361"/>
                            <a:pt x="407046" y="1026953"/>
                            <a:pt x="415372" y="1018625"/>
                          </a:cubicBezTo>
                          <a:cubicBezTo>
                            <a:pt x="421497" y="1012471"/>
                            <a:pt x="431008" y="1002789"/>
                            <a:pt x="446560" y="994659"/>
                          </a:cubicBezTo>
                          <a:cubicBezTo>
                            <a:pt x="462112" y="986501"/>
                            <a:pt x="480232" y="982662"/>
                            <a:pt x="494345" y="981505"/>
                          </a:cubicBezTo>
                          <a:cubicBezTo>
                            <a:pt x="508429" y="980348"/>
                            <a:pt x="522964" y="981872"/>
                            <a:pt x="537246" y="982945"/>
                          </a:cubicBezTo>
                          <a:cubicBezTo>
                            <a:pt x="545375" y="983566"/>
                            <a:pt x="603546" y="993051"/>
                            <a:pt x="622343" y="997708"/>
                          </a:cubicBezTo>
                          <a:cubicBezTo>
                            <a:pt x="640266" y="1002168"/>
                            <a:pt x="658076" y="1007306"/>
                            <a:pt x="675603" y="1013149"/>
                          </a:cubicBezTo>
                          <a:cubicBezTo>
                            <a:pt x="682264" y="1015351"/>
                            <a:pt x="689095" y="1017157"/>
                            <a:pt x="695417" y="1020122"/>
                          </a:cubicBezTo>
                          <a:cubicBezTo>
                            <a:pt x="728186" y="1035393"/>
                            <a:pt x="788389" y="1069775"/>
                            <a:pt x="805775" y="1085358"/>
                          </a:cubicBezTo>
                          <a:cubicBezTo>
                            <a:pt x="732984" y="1152852"/>
                            <a:pt x="683619" y="1240699"/>
                            <a:pt x="674305" y="1356181"/>
                          </a:cubicBezTo>
                          <a:cubicBezTo>
                            <a:pt x="672132" y="1382914"/>
                            <a:pt x="673599" y="1408263"/>
                            <a:pt x="678059" y="1432257"/>
                          </a:cubicBezTo>
                          <a:cubicBezTo>
                            <a:pt x="610433" y="1473922"/>
                            <a:pt x="539899" y="1511720"/>
                            <a:pt x="467079" y="1543307"/>
                          </a:cubicBezTo>
                          <a:cubicBezTo>
                            <a:pt x="414807" y="1565947"/>
                            <a:pt x="358697" y="1585735"/>
                            <a:pt x="301119" y="1602700"/>
                          </a:cubicBezTo>
                          <a:close/>
                          <a:moveTo>
                            <a:pt x="1092538" y="2569863"/>
                          </a:moveTo>
                          <a:cubicBezTo>
                            <a:pt x="1033153" y="2539038"/>
                            <a:pt x="975264" y="2505220"/>
                            <a:pt x="919295" y="2468523"/>
                          </a:cubicBezTo>
                          <a:cubicBezTo>
                            <a:pt x="890788" y="2449836"/>
                            <a:pt x="862761" y="2430443"/>
                            <a:pt x="835270" y="2410259"/>
                          </a:cubicBezTo>
                          <a:cubicBezTo>
                            <a:pt x="828355" y="2405178"/>
                            <a:pt x="813650" y="2394198"/>
                            <a:pt x="813198" y="2393859"/>
                          </a:cubicBezTo>
                          <a:cubicBezTo>
                            <a:pt x="798155" y="2381918"/>
                            <a:pt x="783196" y="2369893"/>
                            <a:pt x="768491" y="2357529"/>
                          </a:cubicBezTo>
                          <a:cubicBezTo>
                            <a:pt x="714751" y="2312476"/>
                            <a:pt x="663579" y="2264347"/>
                            <a:pt x="615428" y="2213366"/>
                          </a:cubicBezTo>
                          <a:cubicBezTo>
                            <a:pt x="590986" y="2187452"/>
                            <a:pt x="567305" y="2160805"/>
                            <a:pt x="544472" y="2133451"/>
                          </a:cubicBezTo>
                          <a:cubicBezTo>
                            <a:pt x="534452" y="2121454"/>
                            <a:pt x="524601" y="2109316"/>
                            <a:pt x="514948" y="2097008"/>
                          </a:cubicBezTo>
                          <a:cubicBezTo>
                            <a:pt x="516868" y="2099126"/>
                            <a:pt x="492199" y="2066098"/>
                            <a:pt x="488982" y="2061610"/>
                          </a:cubicBezTo>
                          <a:cubicBezTo>
                            <a:pt x="448564" y="2004955"/>
                            <a:pt x="411703" y="1945761"/>
                            <a:pt x="378708" y="1884505"/>
                          </a:cubicBezTo>
                          <a:cubicBezTo>
                            <a:pt x="464878" y="1859381"/>
                            <a:pt x="549750" y="1828499"/>
                            <a:pt x="632956" y="1790702"/>
                          </a:cubicBezTo>
                          <a:cubicBezTo>
                            <a:pt x="710602" y="1755416"/>
                            <a:pt x="791945" y="1714005"/>
                            <a:pt x="867418" y="1664746"/>
                          </a:cubicBezTo>
                          <a:cubicBezTo>
                            <a:pt x="886780" y="1675304"/>
                            <a:pt x="906820" y="1684704"/>
                            <a:pt x="927254" y="1692918"/>
                          </a:cubicBezTo>
                          <a:cubicBezTo>
                            <a:pt x="985482" y="1716320"/>
                            <a:pt x="1047745" y="1731083"/>
                            <a:pt x="1111138" y="1738761"/>
                          </a:cubicBezTo>
                          <a:cubicBezTo>
                            <a:pt x="1095191" y="1793948"/>
                            <a:pt x="1084014" y="1851449"/>
                            <a:pt x="1078087" y="1912056"/>
                          </a:cubicBezTo>
                          <a:cubicBezTo>
                            <a:pt x="1058019" y="2116966"/>
                            <a:pt x="1091324" y="2326957"/>
                            <a:pt x="1141649" y="2525375"/>
                          </a:cubicBezTo>
                          <a:cubicBezTo>
                            <a:pt x="1148366" y="2551853"/>
                            <a:pt x="1155479" y="2578219"/>
                            <a:pt x="1162902" y="2604499"/>
                          </a:cubicBezTo>
                          <a:cubicBezTo>
                            <a:pt x="1139250" y="2593377"/>
                            <a:pt x="1115739" y="2581917"/>
                            <a:pt x="1092538" y="2569863"/>
                          </a:cubicBezTo>
                          <a:close/>
                          <a:moveTo>
                            <a:pt x="1159232" y="1446710"/>
                          </a:moveTo>
                          <a:cubicBezTo>
                            <a:pt x="1152741" y="1446145"/>
                            <a:pt x="1116021" y="1440189"/>
                            <a:pt x="1104138" y="1437931"/>
                          </a:cubicBezTo>
                          <a:cubicBezTo>
                            <a:pt x="1139701" y="1380288"/>
                            <a:pt x="1162478" y="1317988"/>
                            <a:pt x="1170268" y="1254361"/>
                          </a:cubicBezTo>
                          <a:cubicBezTo>
                            <a:pt x="1174220" y="1319569"/>
                            <a:pt x="1181276" y="1384607"/>
                            <a:pt x="1190421" y="1448799"/>
                          </a:cubicBezTo>
                          <a:cubicBezTo>
                            <a:pt x="1180006" y="1448262"/>
                            <a:pt x="1169619" y="1447613"/>
                            <a:pt x="1159232" y="1446710"/>
                          </a:cubicBezTo>
                          <a:close/>
                          <a:moveTo>
                            <a:pt x="2391069" y="1349914"/>
                          </a:moveTo>
                          <a:cubicBezTo>
                            <a:pt x="2385452" y="1345341"/>
                            <a:pt x="2377324" y="1338200"/>
                            <a:pt x="2391069" y="1349914"/>
                          </a:cubicBezTo>
                          <a:lnTo>
                            <a:pt x="2391069" y="1349914"/>
                          </a:lnTo>
                          <a:close/>
                          <a:moveTo>
                            <a:pt x="2373203" y="1337183"/>
                          </a:moveTo>
                          <a:cubicBezTo>
                            <a:pt x="2379695" y="1341728"/>
                            <a:pt x="2386073" y="1346386"/>
                            <a:pt x="2392452" y="1351072"/>
                          </a:cubicBezTo>
                          <a:cubicBezTo>
                            <a:pt x="2392960" y="1351524"/>
                            <a:pt x="2393440" y="1351891"/>
                            <a:pt x="2394033" y="1352399"/>
                          </a:cubicBezTo>
                          <a:cubicBezTo>
                            <a:pt x="2408315" y="1364593"/>
                            <a:pt x="2422653" y="1376647"/>
                            <a:pt x="2436313" y="1389547"/>
                          </a:cubicBezTo>
                          <a:cubicBezTo>
                            <a:pt x="2456155" y="1408319"/>
                            <a:pt x="2474642" y="1428277"/>
                            <a:pt x="2492255" y="1449081"/>
                          </a:cubicBezTo>
                          <a:cubicBezTo>
                            <a:pt x="2488670" y="1445327"/>
                            <a:pt x="2507412" y="1469660"/>
                            <a:pt x="2511617" y="1476067"/>
                          </a:cubicBezTo>
                          <a:cubicBezTo>
                            <a:pt x="2522596" y="1492863"/>
                            <a:pt x="2532757" y="1510252"/>
                            <a:pt x="2541902" y="1528121"/>
                          </a:cubicBezTo>
                          <a:cubicBezTo>
                            <a:pt x="2544640" y="1533484"/>
                            <a:pt x="2547067" y="1539045"/>
                            <a:pt x="2549861" y="1544380"/>
                          </a:cubicBezTo>
                          <a:cubicBezTo>
                            <a:pt x="2550002" y="1544691"/>
                            <a:pt x="2550087" y="1544832"/>
                            <a:pt x="2550228" y="1545086"/>
                          </a:cubicBezTo>
                          <a:cubicBezTo>
                            <a:pt x="2555591" y="1559680"/>
                            <a:pt x="2560699" y="1574217"/>
                            <a:pt x="2565103" y="1589150"/>
                          </a:cubicBezTo>
                          <a:cubicBezTo>
                            <a:pt x="2574360" y="1620569"/>
                            <a:pt x="2581445" y="1652749"/>
                            <a:pt x="2586441" y="1685155"/>
                          </a:cubicBezTo>
                          <a:cubicBezTo>
                            <a:pt x="2585876" y="1684111"/>
                            <a:pt x="2589319" y="1715896"/>
                            <a:pt x="2589743" y="1722022"/>
                          </a:cubicBezTo>
                          <a:cubicBezTo>
                            <a:pt x="2590956" y="1739890"/>
                            <a:pt x="2591633" y="1757787"/>
                            <a:pt x="2591831" y="1775684"/>
                          </a:cubicBezTo>
                          <a:cubicBezTo>
                            <a:pt x="2592254" y="1812325"/>
                            <a:pt x="2590618" y="1848993"/>
                            <a:pt x="2587258" y="1885493"/>
                          </a:cubicBezTo>
                          <a:cubicBezTo>
                            <a:pt x="2586441" y="1894356"/>
                            <a:pt x="2585452" y="1903220"/>
                            <a:pt x="2584464" y="1912084"/>
                          </a:cubicBezTo>
                          <a:cubicBezTo>
                            <a:pt x="2584267" y="1913693"/>
                            <a:pt x="2584069" y="1915132"/>
                            <a:pt x="2583928" y="1915979"/>
                          </a:cubicBezTo>
                          <a:cubicBezTo>
                            <a:pt x="2580908" y="1934723"/>
                            <a:pt x="2577747" y="1953439"/>
                            <a:pt x="2574021" y="1972069"/>
                          </a:cubicBezTo>
                          <a:cubicBezTo>
                            <a:pt x="2569788" y="1993184"/>
                            <a:pt x="2564990" y="2014186"/>
                            <a:pt x="2559739" y="2035075"/>
                          </a:cubicBezTo>
                          <a:cubicBezTo>
                            <a:pt x="2556860" y="2036261"/>
                            <a:pt x="2553982" y="2037475"/>
                            <a:pt x="2551075" y="2038660"/>
                          </a:cubicBezTo>
                          <a:cubicBezTo>
                            <a:pt x="2525503" y="2049189"/>
                            <a:pt x="2499790" y="2059408"/>
                            <a:pt x="2473909" y="2069175"/>
                          </a:cubicBezTo>
                          <a:cubicBezTo>
                            <a:pt x="2427761" y="2086592"/>
                            <a:pt x="2381021" y="2102598"/>
                            <a:pt x="2333519" y="2116006"/>
                          </a:cubicBezTo>
                          <a:cubicBezTo>
                            <a:pt x="2310968" y="2122329"/>
                            <a:pt x="2288247" y="2128116"/>
                            <a:pt x="2265357" y="2133084"/>
                          </a:cubicBezTo>
                          <a:cubicBezTo>
                            <a:pt x="2254179" y="2135540"/>
                            <a:pt x="2242974" y="2137798"/>
                            <a:pt x="2231713" y="2139831"/>
                          </a:cubicBezTo>
                          <a:cubicBezTo>
                            <a:pt x="2227451" y="2140621"/>
                            <a:pt x="2210996" y="2142964"/>
                            <a:pt x="2203940" y="2144065"/>
                          </a:cubicBezTo>
                          <a:cubicBezTo>
                            <a:pt x="2198690" y="2144602"/>
                            <a:pt x="2193722" y="2145110"/>
                            <a:pt x="2192085" y="2145251"/>
                          </a:cubicBezTo>
                          <a:cubicBezTo>
                            <a:pt x="2185057" y="2145872"/>
                            <a:pt x="2178029" y="2146267"/>
                            <a:pt x="2171001" y="2146690"/>
                          </a:cubicBezTo>
                          <a:cubicBezTo>
                            <a:pt x="2112774" y="2090149"/>
                            <a:pt x="2052543" y="2035612"/>
                            <a:pt x="1995388" y="1977997"/>
                          </a:cubicBezTo>
                          <a:cubicBezTo>
                            <a:pt x="1930301" y="1912451"/>
                            <a:pt x="1896404" y="1875387"/>
                            <a:pt x="1853361" y="1799932"/>
                          </a:cubicBezTo>
                          <a:cubicBezTo>
                            <a:pt x="1814609" y="1731986"/>
                            <a:pt x="1796122" y="1662177"/>
                            <a:pt x="1780090" y="1576109"/>
                          </a:cubicBezTo>
                          <a:cubicBezTo>
                            <a:pt x="1802641" y="1563209"/>
                            <a:pt x="1824826" y="1550082"/>
                            <a:pt x="1846559" y="1536815"/>
                          </a:cubicBezTo>
                          <a:cubicBezTo>
                            <a:pt x="1931318" y="1485072"/>
                            <a:pt x="2014044" y="1425482"/>
                            <a:pt x="2085255" y="1356068"/>
                          </a:cubicBezTo>
                          <a:cubicBezTo>
                            <a:pt x="2123302" y="1319004"/>
                            <a:pt x="2157256" y="1277339"/>
                            <a:pt x="2190562" y="1235392"/>
                          </a:cubicBezTo>
                          <a:cubicBezTo>
                            <a:pt x="2222681" y="1249901"/>
                            <a:pt x="2254349" y="1265173"/>
                            <a:pt x="2285198" y="1282279"/>
                          </a:cubicBezTo>
                          <a:cubicBezTo>
                            <a:pt x="2315427" y="1299075"/>
                            <a:pt x="2344894" y="1317311"/>
                            <a:pt x="2373203" y="1337183"/>
                          </a:cubicBezTo>
                          <a:close/>
                          <a:moveTo>
                            <a:pt x="2584521" y="1911576"/>
                          </a:moveTo>
                          <a:cubicBezTo>
                            <a:pt x="2586609" y="1892747"/>
                            <a:pt x="2585452" y="1903926"/>
                            <a:pt x="2584521" y="1911576"/>
                          </a:cubicBezTo>
                          <a:lnTo>
                            <a:pt x="2584521" y="1911576"/>
                          </a:lnTo>
                          <a:close/>
                          <a:moveTo>
                            <a:pt x="1859768" y="708601"/>
                          </a:moveTo>
                          <a:cubicBezTo>
                            <a:pt x="1890533" y="618389"/>
                            <a:pt x="1920931" y="538217"/>
                            <a:pt x="1969478" y="455719"/>
                          </a:cubicBezTo>
                          <a:cubicBezTo>
                            <a:pt x="1992593" y="416411"/>
                            <a:pt x="2000327" y="405010"/>
                            <a:pt x="2026096" y="377371"/>
                          </a:cubicBezTo>
                          <a:cubicBezTo>
                            <a:pt x="2039334" y="363153"/>
                            <a:pt x="2090138" y="322631"/>
                            <a:pt x="2100017" y="317067"/>
                          </a:cubicBezTo>
                          <a:cubicBezTo>
                            <a:pt x="2106903" y="313185"/>
                            <a:pt x="2123161" y="305561"/>
                            <a:pt x="2124403" y="305225"/>
                          </a:cubicBezTo>
                          <a:cubicBezTo>
                            <a:pt x="2137443" y="301716"/>
                            <a:pt x="2171510" y="294648"/>
                            <a:pt x="2192537" y="294086"/>
                          </a:cubicBezTo>
                          <a:cubicBezTo>
                            <a:pt x="2194259" y="294055"/>
                            <a:pt x="2199537" y="294354"/>
                            <a:pt x="2204194" y="294608"/>
                          </a:cubicBezTo>
                          <a:cubicBezTo>
                            <a:pt x="2210601" y="295785"/>
                            <a:pt x="2221721" y="297586"/>
                            <a:pt x="2223979" y="298159"/>
                          </a:cubicBezTo>
                          <a:cubicBezTo>
                            <a:pt x="2226040" y="298687"/>
                            <a:pt x="2262111" y="311562"/>
                            <a:pt x="2272328" y="337693"/>
                          </a:cubicBezTo>
                          <a:cubicBezTo>
                            <a:pt x="2273768" y="341338"/>
                            <a:pt x="2282489" y="371237"/>
                            <a:pt x="2282461" y="400784"/>
                          </a:cubicBezTo>
                          <a:cubicBezTo>
                            <a:pt x="2282432" y="419386"/>
                            <a:pt x="2281417" y="437828"/>
                            <a:pt x="2280175" y="456369"/>
                          </a:cubicBezTo>
                          <a:cubicBezTo>
                            <a:pt x="2278170" y="485833"/>
                            <a:pt x="2274191" y="492953"/>
                            <a:pt x="2270748" y="508461"/>
                          </a:cubicBezTo>
                          <a:cubicBezTo>
                            <a:pt x="2250764" y="598239"/>
                            <a:pt x="2222794" y="671483"/>
                            <a:pt x="2181896" y="746591"/>
                          </a:cubicBezTo>
                          <a:cubicBezTo>
                            <a:pt x="2162083" y="782949"/>
                            <a:pt x="2140180" y="818119"/>
                            <a:pt x="2116754" y="852275"/>
                          </a:cubicBezTo>
                          <a:cubicBezTo>
                            <a:pt x="2107807" y="865289"/>
                            <a:pt x="2098521" y="878048"/>
                            <a:pt x="2089206" y="890807"/>
                          </a:cubicBezTo>
                          <a:cubicBezTo>
                            <a:pt x="2010234" y="870342"/>
                            <a:pt x="1929539" y="856143"/>
                            <a:pt x="1848338" y="848154"/>
                          </a:cubicBezTo>
                          <a:cubicBezTo>
                            <a:pt x="1846729" y="823341"/>
                            <a:pt x="1843482" y="798791"/>
                            <a:pt x="1838346" y="774771"/>
                          </a:cubicBezTo>
                          <a:cubicBezTo>
                            <a:pt x="1845091" y="752742"/>
                            <a:pt x="1852232" y="730693"/>
                            <a:pt x="1859768" y="708601"/>
                          </a:cubicBezTo>
                          <a:close/>
                          <a:moveTo>
                            <a:pt x="1807214" y="1139726"/>
                          </a:moveTo>
                          <a:cubicBezTo>
                            <a:pt x="1809275" y="1139923"/>
                            <a:pt x="1811335" y="1140064"/>
                            <a:pt x="1813395" y="1140262"/>
                          </a:cubicBezTo>
                          <a:cubicBezTo>
                            <a:pt x="1827451" y="1141589"/>
                            <a:pt x="1841507" y="1143141"/>
                            <a:pt x="1855506" y="1144891"/>
                          </a:cubicBezTo>
                          <a:cubicBezTo>
                            <a:pt x="1854462" y="1144891"/>
                            <a:pt x="1864651" y="1146529"/>
                            <a:pt x="1875518" y="1148251"/>
                          </a:cubicBezTo>
                          <a:cubicBezTo>
                            <a:pt x="1842665" y="1180431"/>
                            <a:pt x="1807101" y="1209788"/>
                            <a:pt x="1769337" y="1236775"/>
                          </a:cubicBezTo>
                          <a:cubicBezTo>
                            <a:pt x="1783872" y="1205328"/>
                            <a:pt x="1796545" y="1172753"/>
                            <a:pt x="1807214" y="1139726"/>
                          </a:cubicBezTo>
                          <a:close/>
                          <a:moveTo>
                            <a:pt x="1527197" y="794266"/>
                          </a:moveTo>
                          <a:cubicBezTo>
                            <a:pt x="1527197" y="794274"/>
                            <a:pt x="1527197" y="794283"/>
                            <a:pt x="1527197" y="794288"/>
                          </a:cubicBezTo>
                          <a:cubicBezTo>
                            <a:pt x="1527169" y="794232"/>
                            <a:pt x="1527113" y="794192"/>
                            <a:pt x="1527085" y="794133"/>
                          </a:cubicBezTo>
                          <a:cubicBezTo>
                            <a:pt x="1527113" y="794184"/>
                            <a:pt x="1527169" y="794218"/>
                            <a:pt x="1527197" y="794266"/>
                          </a:cubicBezTo>
                          <a:close/>
                          <a:moveTo>
                            <a:pt x="1500779" y="844936"/>
                          </a:moveTo>
                          <a:cubicBezTo>
                            <a:pt x="1510884" y="820772"/>
                            <a:pt x="1519774" y="805981"/>
                            <a:pt x="1525335" y="795737"/>
                          </a:cubicBezTo>
                          <a:cubicBezTo>
                            <a:pt x="1525758" y="795985"/>
                            <a:pt x="1526209" y="796230"/>
                            <a:pt x="1526633" y="796473"/>
                          </a:cubicBezTo>
                          <a:cubicBezTo>
                            <a:pt x="1522117" y="814534"/>
                            <a:pt x="1517770" y="832656"/>
                            <a:pt x="1513706" y="850836"/>
                          </a:cubicBezTo>
                          <a:cubicBezTo>
                            <a:pt x="1508597" y="851428"/>
                            <a:pt x="1503461" y="851965"/>
                            <a:pt x="1498380" y="852614"/>
                          </a:cubicBezTo>
                          <a:cubicBezTo>
                            <a:pt x="1499199" y="850045"/>
                            <a:pt x="1499932" y="847476"/>
                            <a:pt x="1500779" y="844936"/>
                          </a:cubicBezTo>
                          <a:close/>
                          <a:moveTo>
                            <a:pt x="1467756" y="1152146"/>
                          </a:moveTo>
                          <a:cubicBezTo>
                            <a:pt x="1467107" y="1159711"/>
                            <a:pt x="1466458" y="1167248"/>
                            <a:pt x="1465893" y="1174842"/>
                          </a:cubicBezTo>
                          <a:cubicBezTo>
                            <a:pt x="1465470" y="1175463"/>
                            <a:pt x="1465103" y="1176027"/>
                            <a:pt x="1464793" y="1176479"/>
                          </a:cubicBezTo>
                          <a:cubicBezTo>
                            <a:pt x="1464510" y="1176789"/>
                            <a:pt x="1464172" y="1177213"/>
                            <a:pt x="1463805" y="1177693"/>
                          </a:cubicBezTo>
                          <a:cubicBezTo>
                            <a:pt x="1463607" y="1169422"/>
                            <a:pt x="1463494" y="1161123"/>
                            <a:pt x="1463410" y="1152795"/>
                          </a:cubicBezTo>
                          <a:cubicBezTo>
                            <a:pt x="1464849" y="1152569"/>
                            <a:pt x="1466289" y="1152372"/>
                            <a:pt x="1467756" y="1152146"/>
                          </a:cubicBezTo>
                          <a:close/>
                          <a:moveTo>
                            <a:pt x="1507496" y="2723454"/>
                          </a:moveTo>
                          <a:cubicBezTo>
                            <a:pt x="1482518" y="2646786"/>
                            <a:pt x="1459119" y="2569694"/>
                            <a:pt x="1438205" y="2492207"/>
                          </a:cubicBezTo>
                          <a:cubicBezTo>
                            <a:pt x="1392396" y="2322526"/>
                            <a:pt x="1358555" y="2153437"/>
                            <a:pt x="1367559" y="1978449"/>
                          </a:cubicBezTo>
                          <a:cubicBezTo>
                            <a:pt x="1390590" y="2009246"/>
                            <a:pt x="1414214" y="2039648"/>
                            <a:pt x="1438713" y="2069288"/>
                          </a:cubicBezTo>
                          <a:cubicBezTo>
                            <a:pt x="1597392" y="2261439"/>
                            <a:pt x="1801739" y="2409187"/>
                            <a:pt x="2052317" y="2438516"/>
                          </a:cubicBezTo>
                          <a:cubicBezTo>
                            <a:pt x="2054914" y="2440775"/>
                            <a:pt x="2057482" y="2443061"/>
                            <a:pt x="2060107" y="2445319"/>
                          </a:cubicBezTo>
                          <a:cubicBezTo>
                            <a:pt x="2121693" y="2498304"/>
                            <a:pt x="2185932" y="2548043"/>
                            <a:pt x="2250087" y="2597865"/>
                          </a:cubicBezTo>
                          <a:cubicBezTo>
                            <a:pt x="2235100" y="2612516"/>
                            <a:pt x="2219379" y="2627223"/>
                            <a:pt x="2202529" y="2642071"/>
                          </a:cubicBezTo>
                          <a:cubicBezTo>
                            <a:pt x="2190815" y="2652431"/>
                            <a:pt x="2178820" y="2662565"/>
                            <a:pt x="2166571" y="2672304"/>
                          </a:cubicBezTo>
                          <a:cubicBezTo>
                            <a:pt x="2165018" y="2673123"/>
                            <a:pt x="2145825" y="2687180"/>
                            <a:pt x="2141224" y="2690201"/>
                          </a:cubicBezTo>
                          <a:cubicBezTo>
                            <a:pt x="2125052" y="2700815"/>
                            <a:pt x="2073655" y="2725204"/>
                            <a:pt x="2065639" y="2727914"/>
                          </a:cubicBezTo>
                          <a:cubicBezTo>
                            <a:pt x="2044753" y="2734915"/>
                            <a:pt x="2023499" y="2740786"/>
                            <a:pt x="2002049" y="2745698"/>
                          </a:cubicBezTo>
                          <a:cubicBezTo>
                            <a:pt x="1960050" y="2754590"/>
                            <a:pt x="1911109" y="2759699"/>
                            <a:pt x="1897787" y="2760546"/>
                          </a:cubicBezTo>
                          <a:cubicBezTo>
                            <a:pt x="1845684" y="2763905"/>
                            <a:pt x="1793355" y="2763425"/>
                            <a:pt x="1741281" y="2760123"/>
                          </a:cubicBezTo>
                          <a:cubicBezTo>
                            <a:pt x="1716020" y="2758514"/>
                            <a:pt x="1690872" y="2756030"/>
                            <a:pt x="1665696" y="2753348"/>
                          </a:cubicBezTo>
                          <a:cubicBezTo>
                            <a:pt x="1665018" y="2753291"/>
                            <a:pt x="1664369" y="2753178"/>
                            <a:pt x="1663720" y="2753122"/>
                          </a:cubicBezTo>
                          <a:cubicBezTo>
                            <a:pt x="1661236" y="2752868"/>
                            <a:pt x="1657595" y="2752444"/>
                            <a:pt x="1654688" y="2752021"/>
                          </a:cubicBezTo>
                          <a:cubicBezTo>
                            <a:pt x="1651527" y="2751598"/>
                            <a:pt x="1648338" y="2751203"/>
                            <a:pt x="1645120" y="2750836"/>
                          </a:cubicBezTo>
                          <a:cubicBezTo>
                            <a:pt x="1647745" y="2751118"/>
                            <a:pt x="1650003" y="2751372"/>
                            <a:pt x="1652091" y="2751598"/>
                          </a:cubicBezTo>
                          <a:cubicBezTo>
                            <a:pt x="1636709" y="2749114"/>
                            <a:pt x="1621327" y="2746799"/>
                            <a:pt x="1605972" y="2744061"/>
                          </a:cubicBezTo>
                          <a:cubicBezTo>
                            <a:pt x="1572950" y="2738161"/>
                            <a:pt x="1540124" y="2731217"/>
                            <a:pt x="1507496" y="2723454"/>
                          </a:cubicBezTo>
                          <a:close/>
                          <a:moveTo>
                            <a:pt x="2658808" y="3045597"/>
                          </a:moveTo>
                          <a:cubicBezTo>
                            <a:pt x="2690872" y="3141179"/>
                            <a:pt x="2697617" y="3207826"/>
                            <a:pt x="2690278" y="3311481"/>
                          </a:cubicBezTo>
                          <a:cubicBezTo>
                            <a:pt x="2690110" y="3313965"/>
                            <a:pt x="2688331" y="3324268"/>
                            <a:pt x="2687795" y="3327627"/>
                          </a:cubicBezTo>
                          <a:cubicBezTo>
                            <a:pt x="2686384" y="3334289"/>
                            <a:pt x="2684888" y="3340895"/>
                            <a:pt x="2683138" y="3347472"/>
                          </a:cubicBezTo>
                          <a:cubicBezTo>
                            <a:pt x="2680682" y="3356731"/>
                            <a:pt x="2677606" y="3365736"/>
                            <a:pt x="2674643" y="3374853"/>
                          </a:cubicBezTo>
                          <a:cubicBezTo>
                            <a:pt x="2674247" y="3376096"/>
                            <a:pt x="2673231" y="3378410"/>
                            <a:pt x="2672158" y="3380753"/>
                          </a:cubicBezTo>
                          <a:cubicBezTo>
                            <a:pt x="2664086" y="3396730"/>
                            <a:pt x="2654631" y="3411579"/>
                            <a:pt x="2645628" y="3427020"/>
                          </a:cubicBezTo>
                          <a:cubicBezTo>
                            <a:pt x="2644160" y="3429560"/>
                            <a:pt x="2642974" y="3431565"/>
                            <a:pt x="2641986" y="3433286"/>
                          </a:cubicBezTo>
                          <a:cubicBezTo>
                            <a:pt x="2634027" y="3443223"/>
                            <a:pt x="2625277" y="3452764"/>
                            <a:pt x="2616528" y="3461910"/>
                          </a:cubicBezTo>
                          <a:cubicBezTo>
                            <a:pt x="2603657" y="3475347"/>
                            <a:pt x="2589686" y="3487485"/>
                            <a:pt x="2575969" y="3499990"/>
                          </a:cubicBezTo>
                          <a:cubicBezTo>
                            <a:pt x="2574389" y="3501458"/>
                            <a:pt x="2557651" y="3514020"/>
                            <a:pt x="2550426" y="3518903"/>
                          </a:cubicBezTo>
                          <a:cubicBezTo>
                            <a:pt x="2516189" y="3542107"/>
                            <a:pt x="2479977" y="3560653"/>
                            <a:pt x="2443144" y="3579227"/>
                          </a:cubicBezTo>
                          <a:cubicBezTo>
                            <a:pt x="2441281" y="3580131"/>
                            <a:pt x="2439756" y="3580921"/>
                            <a:pt x="2438345" y="3581627"/>
                          </a:cubicBezTo>
                          <a:cubicBezTo>
                            <a:pt x="2431600" y="3584365"/>
                            <a:pt x="2424826" y="3587047"/>
                            <a:pt x="2417995" y="3589587"/>
                          </a:cubicBezTo>
                          <a:cubicBezTo>
                            <a:pt x="2402472" y="3595402"/>
                            <a:pt x="2386779" y="3600822"/>
                            <a:pt x="2370917" y="3605677"/>
                          </a:cubicBezTo>
                          <a:cubicBezTo>
                            <a:pt x="2349043" y="3612367"/>
                            <a:pt x="2326858" y="3617985"/>
                            <a:pt x="2304363" y="3622276"/>
                          </a:cubicBezTo>
                          <a:cubicBezTo>
                            <a:pt x="2302529" y="3622614"/>
                            <a:pt x="2293722" y="3623913"/>
                            <a:pt x="2287824" y="3624816"/>
                          </a:cubicBezTo>
                          <a:cubicBezTo>
                            <a:pt x="2280541" y="3625296"/>
                            <a:pt x="2266063" y="3626482"/>
                            <a:pt x="2264030" y="3626595"/>
                          </a:cubicBezTo>
                          <a:cubicBezTo>
                            <a:pt x="2245204" y="3627498"/>
                            <a:pt x="2226294" y="3627470"/>
                            <a:pt x="2207468" y="3626453"/>
                          </a:cubicBezTo>
                          <a:cubicBezTo>
                            <a:pt x="2208569" y="3626510"/>
                            <a:pt x="2190166" y="3624816"/>
                            <a:pt x="2182715" y="3624308"/>
                          </a:cubicBezTo>
                          <a:cubicBezTo>
                            <a:pt x="2177889" y="3623546"/>
                            <a:pt x="2172582" y="3622699"/>
                            <a:pt x="2171001" y="3622389"/>
                          </a:cubicBezTo>
                          <a:cubicBezTo>
                            <a:pt x="2152966" y="3618634"/>
                            <a:pt x="2135156" y="3614541"/>
                            <a:pt x="2117488" y="3609347"/>
                          </a:cubicBezTo>
                          <a:cubicBezTo>
                            <a:pt x="2108682" y="3606750"/>
                            <a:pt x="2100017" y="3603673"/>
                            <a:pt x="2091267" y="3600935"/>
                          </a:cubicBezTo>
                          <a:cubicBezTo>
                            <a:pt x="2084747" y="3598762"/>
                            <a:pt x="2078312" y="3596419"/>
                            <a:pt x="2071905" y="3593935"/>
                          </a:cubicBezTo>
                          <a:cubicBezTo>
                            <a:pt x="2038966" y="3579086"/>
                            <a:pt x="2007355" y="3561302"/>
                            <a:pt x="1977183" y="3541429"/>
                          </a:cubicBezTo>
                          <a:cubicBezTo>
                            <a:pt x="1969252" y="3536235"/>
                            <a:pt x="1961433" y="3530872"/>
                            <a:pt x="1953728" y="3525368"/>
                          </a:cubicBezTo>
                          <a:cubicBezTo>
                            <a:pt x="1950849" y="3523335"/>
                            <a:pt x="1941055" y="3515657"/>
                            <a:pt x="1937781" y="3513173"/>
                          </a:cubicBezTo>
                          <a:cubicBezTo>
                            <a:pt x="1922879" y="3500893"/>
                            <a:pt x="1908343" y="3488191"/>
                            <a:pt x="1894259" y="3474980"/>
                          </a:cubicBezTo>
                          <a:cubicBezTo>
                            <a:pt x="1863494" y="3446130"/>
                            <a:pt x="1834705" y="3415220"/>
                            <a:pt x="1807750" y="3382757"/>
                          </a:cubicBezTo>
                          <a:cubicBezTo>
                            <a:pt x="1787485" y="3358368"/>
                            <a:pt x="1770720" y="3334939"/>
                            <a:pt x="1745430" y="3295560"/>
                          </a:cubicBezTo>
                          <a:cubicBezTo>
                            <a:pt x="1721693" y="3258581"/>
                            <a:pt x="1699876" y="3220416"/>
                            <a:pt x="1679892" y="3181291"/>
                          </a:cubicBezTo>
                          <a:cubicBezTo>
                            <a:pt x="1670466" y="3162801"/>
                            <a:pt x="1661772" y="3143973"/>
                            <a:pt x="1652882" y="3125201"/>
                          </a:cubicBezTo>
                          <a:cubicBezTo>
                            <a:pt x="1646701" y="3112160"/>
                            <a:pt x="1642184" y="3101292"/>
                            <a:pt x="1632052" y="3074446"/>
                          </a:cubicBezTo>
                          <a:cubicBezTo>
                            <a:pt x="1628326" y="3064510"/>
                            <a:pt x="1624629" y="3054545"/>
                            <a:pt x="1620903" y="3044609"/>
                          </a:cubicBezTo>
                          <a:cubicBezTo>
                            <a:pt x="1694316" y="3054291"/>
                            <a:pt x="1768349" y="3059062"/>
                            <a:pt x="1842608" y="3057961"/>
                          </a:cubicBezTo>
                          <a:cubicBezTo>
                            <a:pt x="1948111" y="3056408"/>
                            <a:pt x="2058583" y="3044073"/>
                            <a:pt x="2158216" y="3007714"/>
                          </a:cubicBezTo>
                          <a:cubicBezTo>
                            <a:pt x="2283336" y="2962041"/>
                            <a:pt x="2388049" y="2881477"/>
                            <a:pt x="2479102" y="2785246"/>
                          </a:cubicBezTo>
                          <a:cubicBezTo>
                            <a:pt x="2501738" y="2806192"/>
                            <a:pt x="2523725" y="2827758"/>
                            <a:pt x="2544470" y="2850369"/>
                          </a:cubicBezTo>
                          <a:cubicBezTo>
                            <a:pt x="2589207" y="2899232"/>
                            <a:pt x="2637527" y="2982168"/>
                            <a:pt x="2658808" y="3045597"/>
                          </a:cubicBezTo>
                          <a:close/>
                        </a:path>
                      </a:pathLst>
                    </a:custGeom>
                    <ask:type>
                      <ask:lineSketchCurved/>
                    </ask:type>
                  </ask:lineSketchStyleProps>
                </a:ext>
              </a:extLst>
            </a:ln>
          </p:spPr>
          <p:txBody>
            <a:bodyPr/>
            <a:lstStyle/>
            <a:p>
              <a:endParaRPr lang="nl-NL"/>
            </a:p>
          </p:txBody>
        </p:sp>
        <p:grpSp>
          <p:nvGrpSpPr>
            <p:cNvPr id="813" name="Graphic 808">
              <a:extLst>
                <a:ext uri="{FF2B5EF4-FFF2-40B4-BE49-F238E27FC236}">
                  <a16:creationId xmlns:a16="http://schemas.microsoft.com/office/drawing/2014/main" id="{E7CD52EC-DE39-BB56-B649-D816D6C759BD}"/>
                </a:ext>
              </a:extLst>
            </p:cNvPr>
            <p:cNvGrpSpPr/>
            <p:nvPr/>
          </p:nvGrpSpPr>
          <p:grpSpPr>
            <a:xfrm>
              <a:off x="4508393" y="2143289"/>
              <a:ext cx="2871236" cy="3077422"/>
              <a:chOff x="4508393" y="2143289"/>
              <a:chExt cx="2871236" cy="3077422"/>
            </a:xfrm>
            <a:grpFill/>
          </p:grpSpPr>
          <p:sp>
            <p:nvSpPr>
              <p:cNvPr id="814" name="Vrije vorm 813">
                <a:extLst>
                  <a:ext uri="{FF2B5EF4-FFF2-40B4-BE49-F238E27FC236}">
                    <a16:creationId xmlns:a16="http://schemas.microsoft.com/office/drawing/2014/main" id="{08445A1C-6046-4B78-C70F-FA96105AAA70}"/>
                  </a:ext>
                </a:extLst>
              </p:cNvPr>
              <p:cNvSpPr/>
              <p:nvPr/>
            </p:nvSpPr>
            <p:spPr>
              <a:xfrm>
                <a:off x="5608421" y="3151680"/>
                <a:ext cx="145074" cy="220071"/>
              </a:xfrm>
              <a:custGeom>
                <a:avLst/>
                <a:gdLst>
                  <a:gd name="csX0" fmla="*/ 0 w 145074"/>
                  <a:gd name="csY0" fmla="*/ 213633 h 220071"/>
                  <a:gd name="csX1" fmla="*/ 145074 w 145074"/>
                  <a:gd name="csY1" fmla="*/ 219448 h 220071"/>
                  <a:gd name="csX2" fmla="*/ 91250 w 145074"/>
                  <a:gd name="csY2" fmla="*/ 0 h 220071"/>
                  <a:gd name="csX3" fmla="*/ 0 w 145074"/>
                  <a:gd name="csY3" fmla="*/ 213633 h 220071"/>
                </a:gdLst>
                <a:ahLst/>
                <a:cxnLst>
                  <a:cxn ang="0">
                    <a:pos x="csX0" y="csY0"/>
                  </a:cxn>
                  <a:cxn ang="0">
                    <a:pos x="csX1" y="csY1"/>
                  </a:cxn>
                  <a:cxn ang="0">
                    <a:pos x="csX2" y="csY2"/>
                  </a:cxn>
                  <a:cxn ang="0">
                    <a:pos x="csX3" y="csY3"/>
                  </a:cxn>
                </a:cxnLst>
                <a:rect l="l" t="t" r="r" b="b"/>
                <a:pathLst>
                  <a:path w="145074" h="220071" fill="none" extrusionOk="0">
                    <a:moveTo>
                      <a:pt x="0" y="213633"/>
                    </a:moveTo>
                    <a:cubicBezTo>
                      <a:pt x="49549" y="218637"/>
                      <a:pt x="94435" y="215459"/>
                      <a:pt x="145074" y="219448"/>
                    </a:cubicBezTo>
                    <a:cubicBezTo>
                      <a:pt x="120193" y="149163"/>
                      <a:pt x="102407" y="79734"/>
                      <a:pt x="91250" y="0"/>
                    </a:cubicBezTo>
                    <a:cubicBezTo>
                      <a:pt x="60195" y="67811"/>
                      <a:pt x="27389" y="143411"/>
                      <a:pt x="0" y="213633"/>
                    </a:cubicBezTo>
                    <a:close/>
                  </a:path>
                  <a:path w="145074" h="220071" stroke="0" extrusionOk="0">
                    <a:moveTo>
                      <a:pt x="0" y="213633"/>
                    </a:moveTo>
                    <a:cubicBezTo>
                      <a:pt x="46830" y="219937"/>
                      <a:pt x="89757" y="216826"/>
                      <a:pt x="145074" y="219448"/>
                    </a:cubicBezTo>
                    <a:cubicBezTo>
                      <a:pt x="118034" y="157459"/>
                      <a:pt x="93893" y="70432"/>
                      <a:pt x="91250" y="0"/>
                    </a:cubicBezTo>
                    <a:cubicBezTo>
                      <a:pt x="58400" y="71895"/>
                      <a:pt x="13821" y="150622"/>
                      <a:pt x="0" y="213633"/>
                    </a:cubicBezTo>
                    <a:close/>
                  </a:path>
                </a:pathLst>
              </a:custGeom>
              <a:grpFill/>
              <a:ln w="0" cap="flat">
                <a:noFill/>
                <a:prstDash val="solid"/>
                <a:miter/>
                <a:extLst>
                  <a:ext uri="{C807C97D-BFC1-408E-A445-0C87EB9F89A2}">
                    <ask:lineSketchStyleProps xmlns:ask="http://schemas.microsoft.com/office/drawing/2018/sketchyshapes" sd="2581762970">
                      <a:custGeom>
                        <a:avLst/>
                        <a:gdLst>
                          <a:gd name="csX0" fmla="*/ 0 w 145074"/>
                          <a:gd name="csY0" fmla="*/ 213633 h 220071"/>
                          <a:gd name="csX1" fmla="*/ 145074 w 145074"/>
                          <a:gd name="csY1" fmla="*/ 219448 h 220071"/>
                          <a:gd name="csX2" fmla="*/ 91250 w 145074"/>
                          <a:gd name="csY2" fmla="*/ 0 h 220071"/>
                          <a:gd name="csX3" fmla="*/ 0 w 145074"/>
                          <a:gd name="csY3" fmla="*/ 213633 h 220071"/>
                        </a:gdLst>
                        <a:ahLst/>
                        <a:cxnLst>
                          <a:cxn ang="0">
                            <a:pos x="csX0" y="csY0"/>
                          </a:cxn>
                          <a:cxn ang="0">
                            <a:pos x="csX1" y="csY1"/>
                          </a:cxn>
                          <a:cxn ang="0">
                            <a:pos x="csX2" y="csY2"/>
                          </a:cxn>
                          <a:cxn ang="0">
                            <a:pos x="csX3" y="csY3"/>
                          </a:cxn>
                        </a:cxnLst>
                        <a:rect l="l" t="t" r="r" b="b"/>
                        <a:pathLst>
                          <a:path w="145074" h="220071">
                            <a:moveTo>
                              <a:pt x="0" y="213633"/>
                            </a:moveTo>
                            <a:cubicBezTo>
                              <a:pt x="48095" y="219448"/>
                              <a:pt x="96867" y="221142"/>
                              <a:pt x="145074" y="219448"/>
                            </a:cubicBezTo>
                            <a:cubicBezTo>
                              <a:pt x="121817" y="147748"/>
                              <a:pt x="104093" y="74297"/>
                              <a:pt x="91250" y="0"/>
                            </a:cubicBezTo>
                            <a:cubicBezTo>
                              <a:pt x="52357" y="67946"/>
                              <a:pt x="21676" y="138602"/>
                              <a:pt x="0" y="213633"/>
                            </a:cubicBezTo>
                            <a:close/>
                          </a:path>
                        </a:pathLst>
                      </a:custGeom>
                      <ask:type>
                        <ask:lineSketchCurved/>
                      </ask:type>
                    </ask:lineSketchStyleProps>
                  </a:ext>
                </a:extLst>
              </a:ln>
            </p:spPr>
            <p:txBody>
              <a:bodyPr/>
              <a:lstStyle/>
              <a:p>
                <a:endParaRPr lang="nl-NL"/>
              </a:p>
            </p:txBody>
          </p:sp>
          <p:sp>
            <p:nvSpPr>
              <p:cNvPr id="815" name="Vrije vorm 814">
                <a:extLst>
                  <a:ext uri="{FF2B5EF4-FFF2-40B4-BE49-F238E27FC236}">
                    <a16:creationId xmlns:a16="http://schemas.microsoft.com/office/drawing/2014/main" id="{B551D991-03CB-1403-05BA-C569E40C6C51}"/>
                  </a:ext>
                </a:extLst>
              </p:cNvPr>
              <p:cNvSpPr/>
              <p:nvPr/>
            </p:nvSpPr>
            <p:spPr>
              <a:xfrm>
                <a:off x="5687704" y="3075350"/>
                <a:ext cx="59073" cy="76329"/>
              </a:xfrm>
              <a:custGeom>
                <a:avLst/>
                <a:gdLst>
                  <a:gd name="csX0" fmla="*/ 0 w 59073"/>
                  <a:gd name="csY0" fmla="*/ 0 h 76329"/>
                  <a:gd name="csX1" fmla="*/ 8975 w 59073"/>
                  <a:gd name="csY1" fmla="*/ 59082 h 76329"/>
                  <a:gd name="csX2" fmla="*/ 11967 w 59073"/>
                  <a:gd name="csY2" fmla="*/ 76330 h 76329"/>
                  <a:gd name="csX3" fmla="*/ 59074 w 59073"/>
                  <a:gd name="csY3" fmla="*/ 960 h 76329"/>
                  <a:gd name="csX4" fmla="*/ 0 w 59073"/>
                  <a:gd name="csY4" fmla="*/ 0 h 76329"/>
                </a:gdLst>
                <a:ahLst/>
                <a:cxnLst>
                  <a:cxn ang="0">
                    <a:pos x="csX0" y="csY0"/>
                  </a:cxn>
                  <a:cxn ang="0">
                    <a:pos x="csX1" y="csY1"/>
                  </a:cxn>
                  <a:cxn ang="0">
                    <a:pos x="csX2" y="csY2"/>
                  </a:cxn>
                  <a:cxn ang="0">
                    <a:pos x="csX3" y="csY3"/>
                  </a:cxn>
                  <a:cxn ang="0">
                    <a:pos x="csX4" y="csY4"/>
                  </a:cxn>
                </a:cxnLst>
                <a:rect l="l" t="t" r="r" b="b"/>
                <a:pathLst>
                  <a:path w="59073" h="76329" fill="none" extrusionOk="0">
                    <a:moveTo>
                      <a:pt x="0" y="0"/>
                    </a:moveTo>
                    <a:cubicBezTo>
                      <a:pt x="2933" y="23558"/>
                      <a:pt x="4374" y="38142"/>
                      <a:pt x="8975" y="59082"/>
                    </a:cubicBezTo>
                    <a:cubicBezTo>
                      <a:pt x="9256" y="64740"/>
                      <a:pt x="11024" y="70829"/>
                      <a:pt x="11967" y="76330"/>
                    </a:cubicBezTo>
                    <a:cubicBezTo>
                      <a:pt x="31184" y="47179"/>
                      <a:pt x="41232" y="31495"/>
                      <a:pt x="59074" y="960"/>
                    </a:cubicBezTo>
                    <a:cubicBezTo>
                      <a:pt x="38495" y="2249"/>
                      <a:pt x="20153" y="4190"/>
                      <a:pt x="0" y="0"/>
                    </a:cubicBezTo>
                    <a:close/>
                  </a:path>
                  <a:path w="59073" h="76329" stroke="0" extrusionOk="0">
                    <a:moveTo>
                      <a:pt x="0" y="0"/>
                    </a:moveTo>
                    <a:cubicBezTo>
                      <a:pt x="1431" y="19918"/>
                      <a:pt x="5175" y="39694"/>
                      <a:pt x="8975" y="59082"/>
                    </a:cubicBezTo>
                    <a:cubicBezTo>
                      <a:pt x="10348" y="64215"/>
                      <a:pt x="10760" y="70191"/>
                      <a:pt x="11967" y="76330"/>
                    </a:cubicBezTo>
                    <a:cubicBezTo>
                      <a:pt x="27958" y="46280"/>
                      <a:pt x="43135" y="22342"/>
                      <a:pt x="59074" y="960"/>
                    </a:cubicBezTo>
                    <a:cubicBezTo>
                      <a:pt x="42826" y="2856"/>
                      <a:pt x="21661" y="834"/>
                      <a:pt x="0" y="0"/>
                    </a:cubicBezTo>
                    <a:close/>
                  </a:path>
                </a:pathLst>
              </a:custGeom>
              <a:grpFill/>
              <a:ln w="0" cap="flat">
                <a:noFill/>
                <a:prstDash val="solid"/>
                <a:miter/>
                <a:extLst>
                  <a:ext uri="{C807C97D-BFC1-408E-A445-0C87EB9F89A2}">
                    <ask:lineSketchStyleProps xmlns:ask="http://schemas.microsoft.com/office/drawing/2018/sketchyshapes" sd="2193606444">
                      <a:custGeom>
                        <a:avLst/>
                        <a:gdLst>
                          <a:gd name="csX0" fmla="*/ 0 w 59073"/>
                          <a:gd name="csY0" fmla="*/ 0 h 76329"/>
                          <a:gd name="csX1" fmla="*/ 8975 w 59073"/>
                          <a:gd name="csY1" fmla="*/ 59082 h 76329"/>
                          <a:gd name="csX2" fmla="*/ 11967 w 59073"/>
                          <a:gd name="csY2" fmla="*/ 76330 h 76329"/>
                          <a:gd name="csX3" fmla="*/ 59074 w 59073"/>
                          <a:gd name="csY3" fmla="*/ 960 h 76329"/>
                          <a:gd name="csX4" fmla="*/ 0 w 59073"/>
                          <a:gd name="csY4" fmla="*/ 0 h 76329"/>
                        </a:gdLst>
                        <a:ahLst/>
                        <a:cxnLst>
                          <a:cxn ang="0">
                            <a:pos x="csX0" y="csY0"/>
                          </a:cxn>
                          <a:cxn ang="0">
                            <a:pos x="csX1" y="csY1"/>
                          </a:cxn>
                          <a:cxn ang="0">
                            <a:pos x="csX2" y="csY2"/>
                          </a:cxn>
                          <a:cxn ang="0">
                            <a:pos x="csX3" y="csY3"/>
                          </a:cxn>
                          <a:cxn ang="0">
                            <a:pos x="csX4" y="csY4"/>
                          </a:cxn>
                        </a:cxnLst>
                        <a:rect l="l" t="t" r="r" b="b"/>
                        <a:pathLst>
                          <a:path w="59073" h="76329">
                            <a:moveTo>
                              <a:pt x="0" y="0"/>
                            </a:moveTo>
                            <a:cubicBezTo>
                              <a:pt x="2822" y="19760"/>
                              <a:pt x="5814" y="39492"/>
                              <a:pt x="8975" y="59082"/>
                            </a:cubicBezTo>
                            <a:cubicBezTo>
                              <a:pt x="9907" y="64841"/>
                              <a:pt x="10979" y="70571"/>
                              <a:pt x="11967" y="76330"/>
                            </a:cubicBezTo>
                            <a:cubicBezTo>
                              <a:pt x="26559" y="50868"/>
                              <a:pt x="42224" y="25744"/>
                              <a:pt x="59074" y="960"/>
                            </a:cubicBezTo>
                            <a:cubicBezTo>
                              <a:pt x="39373" y="1298"/>
                              <a:pt x="19672" y="988"/>
                              <a:pt x="0" y="0"/>
                            </a:cubicBezTo>
                            <a:close/>
                          </a:path>
                        </a:pathLst>
                      </a:custGeom>
                      <ask:type>
                        <ask:lineSketchCurved/>
                      </ask:type>
                    </ask:lineSketchStyleProps>
                  </a:ext>
                </a:extLst>
              </a:ln>
            </p:spPr>
            <p:txBody>
              <a:bodyPr/>
              <a:lstStyle/>
              <a:p>
                <a:endParaRPr lang="nl-NL"/>
              </a:p>
            </p:txBody>
          </p:sp>
          <p:sp>
            <p:nvSpPr>
              <p:cNvPr id="816" name="Vrije vorm 815">
                <a:extLst>
                  <a:ext uri="{FF2B5EF4-FFF2-40B4-BE49-F238E27FC236}">
                    <a16:creationId xmlns:a16="http://schemas.microsoft.com/office/drawing/2014/main" id="{97BD7D56-C2F3-3175-E606-D5C117F5A8B8}"/>
                  </a:ext>
                </a:extLst>
              </p:cNvPr>
              <p:cNvSpPr/>
              <p:nvPr/>
            </p:nvSpPr>
            <p:spPr>
              <a:xfrm>
                <a:off x="6747342" y="4013832"/>
                <a:ext cx="408721" cy="397964"/>
              </a:xfrm>
              <a:custGeom>
                <a:avLst/>
                <a:gdLst>
                  <a:gd name="csX0" fmla="*/ 0 w 408721"/>
                  <a:gd name="csY0" fmla="*/ 210584 h 397964"/>
                  <a:gd name="csX1" fmla="*/ 62603 w 408721"/>
                  <a:gd name="csY1" fmla="*/ 259476 h 397964"/>
                  <a:gd name="csX2" fmla="*/ 229043 w 408721"/>
                  <a:gd name="csY2" fmla="*/ 397965 h 397964"/>
                  <a:gd name="csX3" fmla="*/ 241095 w 408721"/>
                  <a:gd name="csY3" fmla="*/ 385149 h 397964"/>
                  <a:gd name="csX4" fmla="*/ 408721 w 408721"/>
                  <a:gd name="csY4" fmla="*/ 164318 h 397964"/>
                  <a:gd name="csX5" fmla="*/ 386085 w 408721"/>
                  <a:gd name="csY5" fmla="*/ 144417 h 397964"/>
                  <a:gd name="csX6" fmla="*/ 207226 w 408721"/>
                  <a:gd name="csY6" fmla="*/ 0 h 397964"/>
                  <a:gd name="csX7" fmla="*/ 154135 w 408721"/>
                  <a:gd name="csY7" fmla="*/ 16034 h 397964"/>
                  <a:gd name="csX8" fmla="*/ 0 w 408721"/>
                  <a:gd name="csY8" fmla="*/ 210584 h 3979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408721" h="397964" fill="none" extrusionOk="0">
                    <a:moveTo>
                      <a:pt x="0" y="210584"/>
                    </a:moveTo>
                    <a:cubicBezTo>
                      <a:pt x="17452" y="230215"/>
                      <a:pt x="54279" y="253426"/>
                      <a:pt x="62603" y="259476"/>
                    </a:cubicBezTo>
                    <a:cubicBezTo>
                      <a:pt x="115406" y="304501"/>
                      <a:pt x="181247" y="343293"/>
                      <a:pt x="229043" y="397965"/>
                    </a:cubicBezTo>
                    <a:cubicBezTo>
                      <a:pt x="232284" y="393126"/>
                      <a:pt x="236762" y="389930"/>
                      <a:pt x="241095" y="385149"/>
                    </a:cubicBezTo>
                    <a:cubicBezTo>
                      <a:pt x="316253" y="307642"/>
                      <a:pt x="360634" y="231614"/>
                      <a:pt x="408721" y="164318"/>
                    </a:cubicBezTo>
                    <a:cubicBezTo>
                      <a:pt x="401057" y="159594"/>
                      <a:pt x="394102" y="150786"/>
                      <a:pt x="386085" y="144417"/>
                    </a:cubicBezTo>
                    <a:cubicBezTo>
                      <a:pt x="336532" y="93969"/>
                      <a:pt x="263455" y="33377"/>
                      <a:pt x="207226" y="0"/>
                    </a:cubicBezTo>
                    <a:cubicBezTo>
                      <a:pt x="191294" y="8383"/>
                      <a:pt x="175175" y="9949"/>
                      <a:pt x="154135" y="16034"/>
                    </a:cubicBezTo>
                    <a:cubicBezTo>
                      <a:pt x="121611" y="81120"/>
                      <a:pt x="60205" y="154468"/>
                      <a:pt x="0" y="210584"/>
                    </a:cubicBezTo>
                    <a:close/>
                  </a:path>
                  <a:path w="408721" h="397964" stroke="0" extrusionOk="0">
                    <a:moveTo>
                      <a:pt x="0" y="210584"/>
                    </a:moveTo>
                    <a:cubicBezTo>
                      <a:pt x="20878" y="230715"/>
                      <a:pt x="52812" y="243544"/>
                      <a:pt x="62603" y="259476"/>
                    </a:cubicBezTo>
                    <a:cubicBezTo>
                      <a:pt x="120500" y="304901"/>
                      <a:pt x="182542" y="336799"/>
                      <a:pt x="229043" y="397965"/>
                    </a:cubicBezTo>
                    <a:cubicBezTo>
                      <a:pt x="233370" y="393631"/>
                      <a:pt x="237313" y="389370"/>
                      <a:pt x="241095" y="385149"/>
                    </a:cubicBezTo>
                    <a:cubicBezTo>
                      <a:pt x="295143" y="324578"/>
                      <a:pt x="359841" y="247132"/>
                      <a:pt x="408721" y="164318"/>
                    </a:cubicBezTo>
                    <a:cubicBezTo>
                      <a:pt x="400365" y="158625"/>
                      <a:pt x="394195" y="149936"/>
                      <a:pt x="386085" y="144417"/>
                    </a:cubicBezTo>
                    <a:cubicBezTo>
                      <a:pt x="333733" y="87643"/>
                      <a:pt x="276059" y="46319"/>
                      <a:pt x="207226" y="0"/>
                    </a:cubicBezTo>
                    <a:cubicBezTo>
                      <a:pt x="187757" y="7389"/>
                      <a:pt x="173752" y="12498"/>
                      <a:pt x="154135" y="16034"/>
                    </a:cubicBezTo>
                    <a:cubicBezTo>
                      <a:pt x="109592" y="87207"/>
                      <a:pt x="63175" y="146618"/>
                      <a:pt x="0" y="210584"/>
                    </a:cubicBezTo>
                    <a:close/>
                  </a:path>
                </a:pathLst>
              </a:custGeom>
              <a:grpFill/>
              <a:ln w="0" cap="flat">
                <a:noFill/>
                <a:prstDash val="solid"/>
                <a:miter/>
                <a:extLst>
                  <a:ext uri="{C807C97D-BFC1-408E-A445-0C87EB9F89A2}">
                    <ask:lineSketchStyleProps xmlns:ask="http://schemas.microsoft.com/office/drawing/2018/sketchyshapes" sd="3323010791">
                      <a:custGeom>
                        <a:avLst/>
                        <a:gdLst>
                          <a:gd name="csX0" fmla="*/ 0 w 408721"/>
                          <a:gd name="csY0" fmla="*/ 210584 h 397964"/>
                          <a:gd name="csX1" fmla="*/ 62603 w 408721"/>
                          <a:gd name="csY1" fmla="*/ 259476 h 397964"/>
                          <a:gd name="csX2" fmla="*/ 229043 w 408721"/>
                          <a:gd name="csY2" fmla="*/ 397965 h 397964"/>
                          <a:gd name="csX3" fmla="*/ 241095 w 408721"/>
                          <a:gd name="csY3" fmla="*/ 385149 h 397964"/>
                          <a:gd name="csX4" fmla="*/ 408721 w 408721"/>
                          <a:gd name="csY4" fmla="*/ 164318 h 397964"/>
                          <a:gd name="csX5" fmla="*/ 386085 w 408721"/>
                          <a:gd name="csY5" fmla="*/ 144417 h 397964"/>
                          <a:gd name="csX6" fmla="*/ 207226 w 408721"/>
                          <a:gd name="csY6" fmla="*/ 0 h 397964"/>
                          <a:gd name="csX7" fmla="*/ 154135 w 408721"/>
                          <a:gd name="csY7" fmla="*/ 16034 h 397964"/>
                          <a:gd name="csX8" fmla="*/ 0 w 408721"/>
                          <a:gd name="csY8" fmla="*/ 210584 h 3979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408721" h="397964">
                            <a:moveTo>
                              <a:pt x="0" y="210584"/>
                            </a:moveTo>
                            <a:cubicBezTo>
                              <a:pt x="20915" y="226815"/>
                              <a:pt x="41829" y="243075"/>
                              <a:pt x="62603" y="259476"/>
                            </a:cubicBezTo>
                            <a:cubicBezTo>
                              <a:pt x="118911" y="303823"/>
                              <a:pt x="176009" y="348960"/>
                              <a:pt x="229043" y="397965"/>
                            </a:cubicBezTo>
                            <a:cubicBezTo>
                              <a:pt x="233079" y="393702"/>
                              <a:pt x="237115" y="389468"/>
                              <a:pt x="241095" y="385149"/>
                            </a:cubicBezTo>
                            <a:cubicBezTo>
                              <a:pt x="303330" y="317570"/>
                              <a:pt x="359469" y="243329"/>
                              <a:pt x="408721" y="164318"/>
                            </a:cubicBezTo>
                            <a:cubicBezTo>
                              <a:pt x="401270" y="157628"/>
                              <a:pt x="393734" y="150966"/>
                              <a:pt x="386085" y="144417"/>
                            </a:cubicBezTo>
                            <a:cubicBezTo>
                              <a:pt x="327914" y="94453"/>
                              <a:pt x="267598" y="47170"/>
                              <a:pt x="207226" y="0"/>
                            </a:cubicBezTo>
                            <a:cubicBezTo>
                              <a:pt x="189614" y="5646"/>
                              <a:pt x="171917" y="11037"/>
                              <a:pt x="154135" y="16034"/>
                            </a:cubicBezTo>
                            <a:cubicBezTo>
                              <a:pt x="110048" y="88553"/>
                              <a:pt x="62462" y="149413"/>
                              <a:pt x="0" y="210584"/>
                            </a:cubicBezTo>
                            <a:close/>
                          </a:path>
                        </a:pathLst>
                      </a:custGeom>
                      <ask:type>
                        <ask:lineSketchCurved/>
                      </ask:type>
                    </ask:lineSketchStyleProps>
                  </a:ext>
                </a:extLst>
              </a:ln>
            </p:spPr>
            <p:txBody>
              <a:bodyPr/>
              <a:lstStyle/>
              <a:p>
                <a:endParaRPr lang="nl-NL"/>
              </a:p>
            </p:txBody>
          </p:sp>
          <p:sp>
            <p:nvSpPr>
              <p:cNvPr id="817" name="Vrije vorm 816">
                <a:extLst>
                  <a:ext uri="{FF2B5EF4-FFF2-40B4-BE49-F238E27FC236}">
                    <a16:creationId xmlns:a16="http://schemas.microsoft.com/office/drawing/2014/main" id="{5A8450A1-8F51-C1C2-A1D7-FBF80C99F747}"/>
                  </a:ext>
                </a:extLst>
              </p:cNvPr>
              <p:cNvSpPr/>
              <p:nvPr/>
            </p:nvSpPr>
            <p:spPr>
              <a:xfrm>
                <a:off x="6022476" y="2422209"/>
                <a:ext cx="169" cy="81"/>
              </a:xfrm>
              <a:custGeom>
                <a:avLst/>
                <a:gdLst>
                  <a:gd name="csX0" fmla="*/ 0 w 10000"/>
                  <a:gd name="csY0" fmla="*/ 0 h 10000"/>
                  <a:gd name="csX1" fmla="*/ 8284 w 10000"/>
                  <a:gd name="csY1" fmla="*/ 10000 h 10000"/>
                  <a:gd name="csX2" fmla="*/ 10000 w 10000"/>
                  <a:gd name="csY2" fmla="*/ 4568 h 10000"/>
                  <a:gd name="csX3" fmla="*/ 0 w 10000"/>
                  <a:gd name="csY3" fmla="*/ 0 h 10000"/>
                  <a:gd name="csX4" fmla="*/ 0 w 10000"/>
                  <a:gd name="csY4" fmla="*/ 0 h 10000"/>
                </a:gdLst>
                <a:ahLst/>
                <a:cxnLst>
                  <a:cxn ang="0">
                    <a:pos x="csX0" y="csY0"/>
                  </a:cxn>
                  <a:cxn ang="0">
                    <a:pos x="csX1" y="csY1"/>
                  </a:cxn>
                  <a:cxn ang="0">
                    <a:pos x="csX2" y="csY2"/>
                  </a:cxn>
                  <a:cxn ang="0">
                    <a:pos x="csX3" y="csY3"/>
                  </a:cxn>
                  <a:cxn ang="0">
                    <a:pos x="csX4" y="csY4"/>
                  </a:cxn>
                </a:cxnLst>
                <a:rect l="l" t="t" r="r" b="b"/>
                <a:pathLst>
                  <a:path w="10000" h="10000" fill="none" extrusionOk="0">
                    <a:moveTo>
                      <a:pt x="0" y="0"/>
                    </a:moveTo>
                    <a:cubicBezTo>
                      <a:pt x="1746" y="3654"/>
                      <a:pt x="5064" y="6703"/>
                      <a:pt x="8284" y="10000"/>
                    </a:cubicBezTo>
                    <a:cubicBezTo>
                      <a:pt x="8246" y="8243"/>
                      <a:pt x="8251" y="6703"/>
                      <a:pt x="10000" y="4568"/>
                    </a:cubicBezTo>
                    <a:cubicBezTo>
                      <a:pt x="6691" y="2880"/>
                      <a:pt x="3169" y="1798"/>
                      <a:pt x="0" y="0"/>
                    </a:cubicBezTo>
                    <a:lnTo>
                      <a:pt x="0" y="0"/>
                    </a:lnTo>
                    <a:close/>
                  </a:path>
                  <a:path w="10000" h="10000" stroke="0" extrusionOk="0">
                    <a:moveTo>
                      <a:pt x="0" y="0"/>
                    </a:moveTo>
                    <a:cubicBezTo>
                      <a:pt x="1867" y="3867"/>
                      <a:pt x="4631" y="7007"/>
                      <a:pt x="8284" y="10000"/>
                    </a:cubicBezTo>
                    <a:cubicBezTo>
                      <a:pt x="8293" y="8308"/>
                      <a:pt x="8167" y="6939"/>
                      <a:pt x="10000" y="4568"/>
                    </a:cubicBezTo>
                    <a:cubicBezTo>
                      <a:pt x="6860" y="2963"/>
                      <a:pt x="3385" y="2223"/>
                      <a:pt x="0" y="0"/>
                    </a:cubicBezTo>
                    <a:lnTo>
                      <a:pt x="0" y="0"/>
                    </a:lnTo>
                    <a:close/>
                  </a:path>
                </a:pathLst>
              </a:custGeom>
              <a:grpFill/>
              <a:ln w="0" cap="flat">
                <a:noFill/>
                <a:prstDash val="solid"/>
                <a:miter/>
                <a:extLst>
                  <a:ext uri="{C807C97D-BFC1-408E-A445-0C87EB9F89A2}">
                    <ask:lineSketchStyleProps xmlns:ask="http://schemas.microsoft.com/office/drawing/2018/sketchyshapes" sd="1795058603">
                      <a:custGeom>
                        <a:avLst/>
                        <a:gdLst>
                          <a:gd name="csX0" fmla="*/ 0 w 169"/>
                          <a:gd name="csY0" fmla="*/ 0 h 81"/>
                          <a:gd name="csX1" fmla="*/ 141 w 169"/>
                          <a:gd name="csY1" fmla="*/ 82 h 81"/>
                          <a:gd name="csX2" fmla="*/ 170 w 169"/>
                          <a:gd name="csY2" fmla="*/ 37 h 81"/>
                          <a:gd name="csX3" fmla="*/ 0 w 169"/>
                          <a:gd name="csY3" fmla="*/ 0 h 81"/>
                          <a:gd name="csX4" fmla="*/ 0 w 169"/>
                          <a:gd name="csY4" fmla="*/ 0 h 81"/>
                        </a:gdLst>
                        <a:ahLst/>
                        <a:cxnLst>
                          <a:cxn ang="0">
                            <a:pos x="csX0" y="csY0"/>
                          </a:cxn>
                          <a:cxn ang="0">
                            <a:pos x="csX1" y="csY1"/>
                          </a:cxn>
                          <a:cxn ang="0">
                            <a:pos x="csX2" y="csY2"/>
                          </a:cxn>
                          <a:cxn ang="0">
                            <a:pos x="csX3" y="csY3"/>
                          </a:cxn>
                          <a:cxn ang="0">
                            <a:pos x="csX4" y="csY4"/>
                          </a:cxn>
                        </a:cxnLst>
                        <a:rect l="l" t="t" r="r" b="b"/>
                        <a:pathLst>
                          <a:path w="169" h="81">
                            <a:moveTo>
                              <a:pt x="0" y="0"/>
                            </a:moveTo>
                            <a:cubicBezTo>
                              <a:pt x="28" y="28"/>
                              <a:pt x="85" y="57"/>
                              <a:pt x="141" y="82"/>
                            </a:cubicBezTo>
                            <a:cubicBezTo>
                              <a:pt x="141" y="68"/>
                              <a:pt x="141" y="54"/>
                              <a:pt x="170" y="37"/>
                            </a:cubicBezTo>
                            <a:cubicBezTo>
                              <a:pt x="113" y="25"/>
                              <a:pt x="57" y="14"/>
                              <a:pt x="0" y="0"/>
                            </a:cubicBezTo>
                            <a:lnTo>
                              <a:pt x="0" y="0"/>
                            </a:lnTo>
                            <a:close/>
                          </a:path>
                        </a:pathLst>
                      </a:custGeom>
                      <ask:type>
                        <ask:lineSketchCurved/>
                      </ask:type>
                    </ask:lineSketchStyleProps>
                  </a:ext>
                </a:extLst>
              </a:ln>
            </p:spPr>
            <p:txBody>
              <a:bodyPr/>
              <a:lstStyle/>
              <a:p>
                <a:endParaRPr lang="nl-NL"/>
              </a:p>
            </p:txBody>
          </p:sp>
          <p:sp>
            <p:nvSpPr>
              <p:cNvPr id="818" name="Vrije vorm 817">
                <a:extLst>
                  <a:ext uri="{FF2B5EF4-FFF2-40B4-BE49-F238E27FC236}">
                    <a16:creationId xmlns:a16="http://schemas.microsoft.com/office/drawing/2014/main" id="{3DBC2746-858F-E604-64E2-A7A48CB76C33}"/>
                  </a:ext>
                </a:extLst>
              </p:cNvPr>
              <p:cNvSpPr/>
              <p:nvPr/>
            </p:nvSpPr>
            <p:spPr>
              <a:xfrm>
                <a:off x="6569103" y="5220457"/>
                <a:ext cx="592" cy="253"/>
              </a:xfrm>
              <a:custGeom>
                <a:avLst/>
                <a:gdLst>
                  <a:gd name="csX0" fmla="*/ 0 w 10000"/>
                  <a:gd name="csY0" fmla="*/ 0 h 10000"/>
                  <a:gd name="csX1" fmla="*/ 10017 w 10000"/>
                  <a:gd name="csY1" fmla="*/ 10040 h 10000"/>
                  <a:gd name="csX2" fmla="*/ 1436 w 10000"/>
                  <a:gd name="csY2" fmla="*/ 1107 h 10000"/>
                  <a:gd name="csX3" fmla="*/ 0 w 10000"/>
                  <a:gd name="csY3" fmla="*/ 0 h 10000"/>
                </a:gdLst>
                <a:ahLst/>
                <a:cxnLst>
                  <a:cxn ang="0">
                    <a:pos x="csX0" y="csY0"/>
                  </a:cxn>
                  <a:cxn ang="0">
                    <a:pos x="csX1" y="csY1"/>
                  </a:cxn>
                  <a:cxn ang="0">
                    <a:pos x="csX2" y="csY2"/>
                  </a:cxn>
                  <a:cxn ang="0">
                    <a:pos x="csX3" y="csY3"/>
                  </a:cxn>
                </a:cxnLst>
                <a:rect l="l" t="t" r="r" b="b"/>
                <a:pathLst>
                  <a:path w="10000" h="10000" fill="none" extrusionOk="0">
                    <a:moveTo>
                      <a:pt x="0" y="0"/>
                    </a:moveTo>
                    <a:cubicBezTo>
                      <a:pt x="4038" y="3264"/>
                      <a:pt x="5989" y="7359"/>
                      <a:pt x="10017" y="10040"/>
                    </a:cubicBezTo>
                    <a:cubicBezTo>
                      <a:pt x="7549" y="8096"/>
                      <a:pt x="4266" y="4378"/>
                      <a:pt x="1436" y="1107"/>
                    </a:cubicBezTo>
                    <a:cubicBezTo>
                      <a:pt x="928" y="-32"/>
                      <a:pt x="428" y="56"/>
                      <a:pt x="0" y="0"/>
                    </a:cubicBezTo>
                    <a:close/>
                  </a:path>
                  <a:path w="10000" h="10000" stroke="0" extrusionOk="0">
                    <a:moveTo>
                      <a:pt x="0" y="0"/>
                    </a:moveTo>
                    <a:cubicBezTo>
                      <a:pt x="3728" y="3109"/>
                      <a:pt x="5410" y="6592"/>
                      <a:pt x="10017" y="10040"/>
                    </a:cubicBezTo>
                    <a:cubicBezTo>
                      <a:pt x="6558" y="7536"/>
                      <a:pt x="3844" y="4180"/>
                      <a:pt x="1436" y="1107"/>
                    </a:cubicBezTo>
                    <a:cubicBezTo>
                      <a:pt x="886" y="-9"/>
                      <a:pt x="477" y="26"/>
                      <a:pt x="0" y="0"/>
                    </a:cubicBezTo>
                    <a:close/>
                  </a:path>
                </a:pathLst>
              </a:custGeom>
              <a:grpFill/>
              <a:ln w="0" cap="flat">
                <a:noFill/>
                <a:prstDash val="solid"/>
                <a:miter/>
                <a:extLst>
                  <a:ext uri="{C807C97D-BFC1-408E-A445-0C87EB9F89A2}">
                    <ask:lineSketchStyleProps xmlns:ask="http://schemas.microsoft.com/office/drawing/2018/sketchyshapes" sd="2805524942">
                      <a:custGeom>
                        <a:avLst/>
                        <a:gdLst>
                          <a:gd name="csX0" fmla="*/ 0 w 592"/>
                          <a:gd name="csY0" fmla="*/ 0 h 253"/>
                          <a:gd name="csX1" fmla="*/ 593 w 592"/>
                          <a:gd name="csY1" fmla="*/ 254 h 253"/>
                          <a:gd name="csX2" fmla="*/ 85 w 592"/>
                          <a:gd name="csY2" fmla="*/ 28 h 253"/>
                          <a:gd name="csX3" fmla="*/ 0 w 592"/>
                          <a:gd name="csY3" fmla="*/ 0 h 253"/>
                        </a:gdLst>
                        <a:ahLst/>
                        <a:cxnLst>
                          <a:cxn ang="0">
                            <a:pos x="csX0" y="csY0"/>
                          </a:cxn>
                          <a:cxn ang="0">
                            <a:pos x="csX1" y="csY1"/>
                          </a:cxn>
                          <a:cxn ang="0">
                            <a:pos x="csX2" y="csY2"/>
                          </a:cxn>
                          <a:cxn ang="0">
                            <a:pos x="csX3" y="csY3"/>
                          </a:cxn>
                        </a:cxnLst>
                        <a:rect l="l" t="t" r="r" b="b"/>
                        <a:pathLst>
                          <a:path w="592" h="253">
                            <a:moveTo>
                              <a:pt x="0" y="0"/>
                            </a:moveTo>
                            <a:cubicBezTo>
                              <a:pt x="226" y="84"/>
                              <a:pt x="367" y="169"/>
                              <a:pt x="593" y="254"/>
                            </a:cubicBezTo>
                            <a:cubicBezTo>
                              <a:pt x="423" y="197"/>
                              <a:pt x="254" y="113"/>
                              <a:pt x="85" y="28"/>
                            </a:cubicBezTo>
                            <a:cubicBezTo>
                              <a:pt x="57" y="0"/>
                              <a:pt x="28" y="0"/>
                              <a:pt x="0" y="0"/>
                            </a:cubicBezTo>
                            <a:close/>
                          </a:path>
                        </a:pathLst>
                      </a:custGeom>
                      <ask:type>
                        <ask:lineSketchCurved/>
                      </ask:type>
                    </ask:lineSketchStyleProps>
                  </a:ext>
                </a:extLst>
              </a:ln>
            </p:spPr>
            <p:txBody>
              <a:bodyPr/>
              <a:lstStyle/>
              <a:p>
                <a:endParaRPr lang="nl-NL"/>
              </a:p>
            </p:txBody>
          </p:sp>
          <p:sp>
            <p:nvSpPr>
              <p:cNvPr id="819" name="Vrije vorm 818">
                <a:extLst>
                  <a:ext uri="{FF2B5EF4-FFF2-40B4-BE49-F238E27FC236}">
                    <a16:creationId xmlns:a16="http://schemas.microsoft.com/office/drawing/2014/main" id="{F9EB8FB1-B431-B0FB-4271-50E0CD52BD31}"/>
                  </a:ext>
                </a:extLst>
              </p:cNvPr>
              <p:cNvSpPr/>
              <p:nvPr/>
            </p:nvSpPr>
            <p:spPr>
              <a:xfrm>
                <a:off x="6261906" y="2471995"/>
                <a:ext cx="84916" cy="294281"/>
              </a:xfrm>
              <a:custGeom>
                <a:avLst/>
                <a:gdLst>
                  <a:gd name="csX0" fmla="*/ 42591 w 84916"/>
                  <a:gd name="csY0" fmla="*/ 294282 h 294281"/>
                  <a:gd name="csX1" fmla="*/ 58256 w 84916"/>
                  <a:gd name="csY1" fmla="*/ 239913 h 294281"/>
                  <a:gd name="csX2" fmla="*/ 83715 w 84916"/>
                  <a:gd name="csY2" fmla="*/ 2710 h 294281"/>
                  <a:gd name="csX3" fmla="*/ 53402 w 84916"/>
                  <a:gd name="csY3" fmla="*/ 0 h 294281"/>
                  <a:gd name="csX4" fmla="*/ 0 w 84916"/>
                  <a:gd name="csY4" fmla="*/ 291063 h 294281"/>
                  <a:gd name="csX5" fmla="*/ 42591 w 84916"/>
                  <a:gd name="csY5" fmla="*/ 294282 h 294281"/>
                </a:gdLst>
                <a:ahLst/>
                <a:cxnLst>
                  <a:cxn ang="0">
                    <a:pos x="csX0" y="csY0"/>
                  </a:cxn>
                  <a:cxn ang="0">
                    <a:pos x="csX1" y="csY1"/>
                  </a:cxn>
                  <a:cxn ang="0">
                    <a:pos x="csX2" y="csY2"/>
                  </a:cxn>
                  <a:cxn ang="0">
                    <a:pos x="csX3" y="csY3"/>
                  </a:cxn>
                  <a:cxn ang="0">
                    <a:pos x="csX4" y="csY4"/>
                  </a:cxn>
                  <a:cxn ang="0">
                    <a:pos x="csX5" y="csY5"/>
                  </a:cxn>
                </a:cxnLst>
                <a:rect l="l" t="t" r="r" b="b"/>
                <a:pathLst>
                  <a:path w="84916" h="294281" fill="none" extrusionOk="0">
                    <a:moveTo>
                      <a:pt x="42591" y="294282"/>
                    </a:moveTo>
                    <a:cubicBezTo>
                      <a:pt x="49232" y="276405"/>
                      <a:pt x="54031" y="255664"/>
                      <a:pt x="58256" y="239913"/>
                    </a:cubicBezTo>
                    <a:cubicBezTo>
                      <a:pt x="87754" y="160631"/>
                      <a:pt x="93410" y="78767"/>
                      <a:pt x="83715" y="2710"/>
                    </a:cubicBezTo>
                    <a:cubicBezTo>
                      <a:pt x="73729" y="2606"/>
                      <a:pt x="64599" y="-320"/>
                      <a:pt x="53402" y="0"/>
                    </a:cubicBezTo>
                    <a:cubicBezTo>
                      <a:pt x="30171" y="82065"/>
                      <a:pt x="-6483" y="201051"/>
                      <a:pt x="0" y="291063"/>
                    </a:cubicBezTo>
                    <a:cubicBezTo>
                      <a:pt x="15236" y="292996"/>
                      <a:pt x="26001" y="292204"/>
                      <a:pt x="42591" y="294282"/>
                    </a:cubicBezTo>
                    <a:close/>
                  </a:path>
                  <a:path w="84916" h="294281" stroke="0" extrusionOk="0">
                    <a:moveTo>
                      <a:pt x="42591" y="294282"/>
                    </a:moveTo>
                    <a:cubicBezTo>
                      <a:pt x="49193" y="275687"/>
                      <a:pt x="52215" y="260318"/>
                      <a:pt x="58256" y="239913"/>
                    </a:cubicBezTo>
                    <a:cubicBezTo>
                      <a:pt x="70891" y="163038"/>
                      <a:pt x="86680" y="89707"/>
                      <a:pt x="83715" y="2710"/>
                    </a:cubicBezTo>
                    <a:cubicBezTo>
                      <a:pt x="73105" y="-216"/>
                      <a:pt x="63329" y="386"/>
                      <a:pt x="53402" y="0"/>
                    </a:cubicBezTo>
                    <a:cubicBezTo>
                      <a:pt x="23547" y="97630"/>
                      <a:pt x="-5293" y="194876"/>
                      <a:pt x="0" y="291063"/>
                    </a:cubicBezTo>
                    <a:cubicBezTo>
                      <a:pt x="14200" y="293265"/>
                      <a:pt x="29265" y="292395"/>
                      <a:pt x="42591" y="294282"/>
                    </a:cubicBezTo>
                    <a:close/>
                  </a:path>
                </a:pathLst>
              </a:custGeom>
              <a:grpFill/>
              <a:ln w="0" cap="flat">
                <a:noFill/>
                <a:prstDash val="solid"/>
                <a:miter/>
                <a:extLst>
                  <a:ext uri="{C807C97D-BFC1-408E-A445-0C87EB9F89A2}">
                    <ask:lineSketchStyleProps xmlns:ask="http://schemas.microsoft.com/office/drawing/2018/sketchyshapes" sd="4183820782">
                      <a:custGeom>
                        <a:avLst/>
                        <a:gdLst>
                          <a:gd name="csX0" fmla="*/ 42591 w 84916"/>
                          <a:gd name="csY0" fmla="*/ 294282 h 294281"/>
                          <a:gd name="csX1" fmla="*/ 58256 w 84916"/>
                          <a:gd name="csY1" fmla="*/ 239913 h 294281"/>
                          <a:gd name="csX2" fmla="*/ 83715 w 84916"/>
                          <a:gd name="csY2" fmla="*/ 2710 h 294281"/>
                          <a:gd name="csX3" fmla="*/ 53402 w 84916"/>
                          <a:gd name="csY3" fmla="*/ 0 h 294281"/>
                          <a:gd name="csX4" fmla="*/ 0 w 84916"/>
                          <a:gd name="csY4" fmla="*/ 291063 h 294281"/>
                          <a:gd name="csX5" fmla="*/ 42591 w 84916"/>
                          <a:gd name="csY5" fmla="*/ 294282 h 294281"/>
                        </a:gdLst>
                        <a:ahLst/>
                        <a:cxnLst>
                          <a:cxn ang="0">
                            <a:pos x="csX0" y="csY0"/>
                          </a:cxn>
                          <a:cxn ang="0">
                            <a:pos x="csX1" y="csY1"/>
                          </a:cxn>
                          <a:cxn ang="0">
                            <a:pos x="csX2" y="csY2"/>
                          </a:cxn>
                          <a:cxn ang="0">
                            <a:pos x="csX3" y="csY3"/>
                          </a:cxn>
                          <a:cxn ang="0">
                            <a:pos x="csX4" y="csY4"/>
                          </a:cxn>
                          <a:cxn ang="0">
                            <a:pos x="csX5" y="csY5"/>
                          </a:cxn>
                        </a:cxnLst>
                        <a:rect l="l" t="t" r="r" b="b"/>
                        <a:pathLst>
                          <a:path w="84916" h="294281">
                            <a:moveTo>
                              <a:pt x="42591" y="294282"/>
                            </a:moveTo>
                            <a:cubicBezTo>
                              <a:pt x="48406" y="276272"/>
                              <a:pt x="53683" y="258121"/>
                              <a:pt x="58256" y="239913"/>
                            </a:cubicBezTo>
                            <a:cubicBezTo>
                              <a:pt x="76997" y="165503"/>
                              <a:pt x="88851" y="82879"/>
                              <a:pt x="83715" y="2710"/>
                            </a:cubicBezTo>
                            <a:cubicBezTo>
                              <a:pt x="73610" y="1694"/>
                              <a:pt x="63505" y="819"/>
                              <a:pt x="53402" y="0"/>
                            </a:cubicBezTo>
                            <a:cubicBezTo>
                              <a:pt x="27576" y="96372"/>
                              <a:pt x="9540" y="192800"/>
                              <a:pt x="0" y="291063"/>
                            </a:cubicBezTo>
                            <a:cubicBezTo>
                              <a:pt x="14197" y="291938"/>
                              <a:pt x="28394" y="293011"/>
                              <a:pt x="42591" y="294282"/>
                            </a:cubicBezTo>
                            <a:close/>
                          </a:path>
                        </a:pathLst>
                      </a:custGeom>
                      <ask:type>
                        <ask:lineSketchCurved/>
                      </ask:type>
                    </ask:lineSketchStyleProps>
                  </a:ext>
                </a:extLst>
              </a:ln>
            </p:spPr>
            <p:txBody>
              <a:bodyPr/>
              <a:lstStyle/>
              <a:p>
                <a:endParaRPr lang="nl-NL"/>
              </a:p>
            </p:txBody>
          </p:sp>
          <p:sp>
            <p:nvSpPr>
              <p:cNvPr id="820" name="Vrije vorm 819">
                <a:extLst>
                  <a:ext uri="{FF2B5EF4-FFF2-40B4-BE49-F238E27FC236}">
                    <a16:creationId xmlns:a16="http://schemas.microsoft.com/office/drawing/2014/main" id="{40269CAC-80FB-F90F-CB87-5E02DFE737EC}"/>
                  </a:ext>
                </a:extLst>
              </p:cNvPr>
              <p:cNvSpPr/>
              <p:nvPr/>
            </p:nvSpPr>
            <p:spPr>
              <a:xfrm>
                <a:off x="6025468" y="2416735"/>
                <a:ext cx="84" cy="214"/>
              </a:xfrm>
              <a:custGeom>
                <a:avLst/>
                <a:gdLst>
                  <a:gd name="csX0" fmla="*/ 0 w 10000"/>
                  <a:gd name="csY0" fmla="*/ 10047 h 10000"/>
                  <a:gd name="csX1" fmla="*/ 10000 w 10000"/>
                  <a:gd name="csY1" fmla="*/ 0 h 10000"/>
                  <a:gd name="csX2" fmla="*/ 3214 w 10000"/>
                  <a:gd name="csY2" fmla="*/ 748 h 10000"/>
                  <a:gd name="csX3" fmla="*/ 0 w 10000"/>
                  <a:gd name="csY3" fmla="*/ 10047 h 10000"/>
                </a:gdLst>
                <a:ahLst/>
                <a:cxnLst>
                  <a:cxn ang="0">
                    <a:pos x="csX0" y="csY0"/>
                  </a:cxn>
                  <a:cxn ang="0">
                    <a:pos x="csX1" y="csY1"/>
                  </a:cxn>
                  <a:cxn ang="0">
                    <a:pos x="csX2" y="csY2"/>
                  </a:cxn>
                  <a:cxn ang="0">
                    <a:pos x="csX3" y="csY3"/>
                  </a:cxn>
                </a:cxnLst>
                <a:rect l="l" t="t" r="r" b="b"/>
                <a:pathLst>
                  <a:path w="10000" h="10000" fill="none" extrusionOk="0">
                    <a:moveTo>
                      <a:pt x="0" y="10047"/>
                    </a:moveTo>
                    <a:cubicBezTo>
                      <a:pt x="2914" y="5697"/>
                      <a:pt x="6672" y="3446"/>
                      <a:pt x="10000" y="0"/>
                    </a:cubicBezTo>
                    <a:cubicBezTo>
                      <a:pt x="10010" y="552"/>
                      <a:pt x="6611" y="496"/>
                      <a:pt x="3214" y="748"/>
                    </a:cubicBezTo>
                    <a:cubicBezTo>
                      <a:pt x="3138" y="3455"/>
                      <a:pt x="80" y="7283"/>
                      <a:pt x="0" y="10047"/>
                    </a:cubicBezTo>
                    <a:close/>
                  </a:path>
                  <a:path w="10000" h="10000" stroke="0" extrusionOk="0">
                    <a:moveTo>
                      <a:pt x="0" y="10047"/>
                    </a:moveTo>
                    <a:cubicBezTo>
                      <a:pt x="2835" y="6902"/>
                      <a:pt x="6766" y="3361"/>
                      <a:pt x="10000" y="0"/>
                    </a:cubicBezTo>
                    <a:cubicBezTo>
                      <a:pt x="10262" y="-338"/>
                      <a:pt x="6871" y="301"/>
                      <a:pt x="3214" y="748"/>
                    </a:cubicBezTo>
                    <a:cubicBezTo>
                      <a:pt x="2827" y="4183"/>
                      <a:pt x="-575" y="7187"/>
                      <a:pt x="0" y="10047"/>
                    </a:cubicBezTo>
                    <a:close/>
                  </a:path>
                </a:pathLst>
              </a:custGeom>
              <a:grpFill/>
              <a:ln w="0" cap="flat">
                <a:noFill/>
                <a:prstDash val="solid"/>
                <a:miter/>
                <a:extLst>
                  <a:ext uri="{C807C97D-BFC1-408E-A445-0C87EB9F89A2}">
                    <ask:lineSketchStyleProps xmlns:ask="http://schemas.microsoft.com/office/drawing/2018/sketchyshapes" sd="436379799">
                      <a:custGeom>
                        <a:avLst/>
                        <a:gdLst>
                          <a:gd name="csX0" fmla="*/ 0 w 84"/>
                          <a:gd name="csY0" fmla="*/ 215 h 214"/>
                          <a:gd name="csX1" fmla="*/ 84 w 84"/>
                          <a:gd name="csY1" fmla="*/ 0 h 214"/>
                          <a:gd name="csX2" fmla="*/ 28 w 84"/>
                          <a:gd name="csY2" fmla="*/ 17 h 214"/>
                          <a:gd name="csX3" fmla="*/ 0 w 84"/>
                          <a:gd name="csY3" fmla="*/ 215 h 214"/>
                        </a:gdLst>
                        <a:ahLst/>
                        <a:cxnLst>
                          <a:cxn ang="0">
                            <a:pos x="csX0" y="csY0"/>
                          </a:cxn>
                          <a:cxn ang="0">
                            <a:pos x="csX1" y="csY1"/>
                          </a:cxn>
                          <a:cxn ang="0">
                            <a:pos x="csX2" y="csY2"/>
                          </a:cxn>
                          <a:cxn ang="0">
                            <a:pos x="csX3" y="csY3"/>
                          </a:cxn>
                        </a:cxnLst>
                        <a:rect l="l" t="t" r="r" b="b"/>
                        <a:pathLst>
                          <a:path w="84" h="214">
                            <a:moveTo>
                              <a:pt x="0" y="215"/>
                            </a:moveTo>
                            <a:cubicBezTo>
                              <a:pt x="28" y="138"/>
                              <a:pt x="56" y="73"/>
                              <a:pt x="84" y="0"/>
                            </a:cubicBezTo>
                            <a:cubicBezTo>
                              <a:pt x="84" y="6"/>
                              <a:pt x="56" y="11"/>
                              <a:pt x="28" y="17"/>
                            </a:cubicBezTo>
                            <a:cubicBezTo>
                              <a:pt x="28" y="85"/>
                              <a:pt x="0" y="150"/>
                              <a:pt x="0" y="215"/>
                            </a:cubicBezTo>
                            <a:close/>
                          </a:path>
                        </a:pathLst>
                      </a:custGeom>
                      <ask:type>
                        <ask:lineSketchCurved/>
                      </ask:type>
                    </ask:lineSketchStyleProps>
                  </a:ext>
                </a:extLst>
              </a:ln>
            </p:spPr>
            <p:txBody>
              <a:bodyPr/>
              <a:lstStyle/>
              <a:p>
                <a:endParaRPr lang="nl-NL"/>
              </a:p>
            </p:txBody>
          </p:sp>
          <p:sp>
            <p:nvSpPr>
              <p:cNvPr id="821" name="Vrije vorm 820">
                <a:extLst>
                  <a:ext uri="{FF2B5EF4-FFF2-40B4-BE49-F238E27FC236}">
                    <a16:creationId xmlns:a16="http://schemas.microsoft.com/office/drawing/2014/main" id="{564F9B05-E585-866E-A980-82BFE9603278}"/>
                  </a:ext>
                </a:extLst>
              </p:cNvPr>
              <p:cNvSpPr/>
              <p:nvPr/>
            </p:nvSpPr>
            <p:spPr>
              <a:xfrm>
                <a:off x="6025383" y="2416950"/>
                <a:ext cx="84" cy="191"/>
              </a:xfrm>
              <a:custGeom>
                <a:avLst/>
                <a:gdLst>
                  <a:gd name="csX0" fmla="*/ 3214 w 10000"/>
                  <a:gd name="csY0" fmla="*/ 9529 h 10000"/>
                  <a:gd name="csX1" fmla="*/ 10000 w 10000"/>
                  <a:gd name="csY1" fmla="*/ 0 h 10000"/>
                  <a:gd name="csX2" fmla="*/ 0 w 10000"/>
                  <a:gd name="csY2" fmla="*/ 10000 h 10000"/>
                  <a:gd name="csX3" fmla="*/ 3214 w 10000"/>
                  <a:gd name="csY3" fmla="*/ 9529 h 10000"/>
                </a:gdLst>
                <a:ahLst/>
                <a:cxnLst>
                  <a:cxn ang="0">
                    <a:pos x="csX0" y="csY0"/>
                  </a:cxn>
                  <a:cxn ang="0">
                    <a:pos x="csX1" y="csY1"/>
                  </a:cxn>
                  <a:cxn ang="0">
                    <a:pos x="csX2" y="csY2"/>
                  </a:cxn>
                  <a:cxn ang="0">
                    <a:pos x="csX3" y="csY3"/>
                  </a:cxn>
                </a:cxnLst>
                <a:rect l="l" t="t" r="r" b="b"/>
                <a:pathLst>
                  <a:path w="10000" h="10000" fill="none" extrusionOk="0">
                    <a:moveTo>
                      <a:pt x="3214" y="9529"/>
                    </a:moveTo>
                    <a:cubicBezTo>
                      <a:pt x="6758" y="6362"/>
                      <a:pt x="6999" y="3287"/>
                      <a:pt x="10000" y="0"/>
                    </a:cubicBezTo>
                    <a:cubicBezTo>
                      <a:pt x="6278" y="4077"/>
                      <a:pt x="3294" y="6932"/>
                      <a:pt x="0" y="10000"/>
                    </a:cubicBezTo>
                    <a:cubicBezTo>
                      <a:pt x="1404" y="9956"/>
                      <a:pt x="2651" y="9492"/>
                      <a:pt x="3214" y="9529"/>
                    </a:cubicBezTo>
                    <a:close/>
                  </a:path>
                  <a:path w="10000" h="10000" stroke="0" extrusionOk="0">
                    <a:moveTo>
                      <a:pt x="3214" y="9529"/>
                    </a:moveTo>
                    <a:cubicBezTo>
                      <a:pt x="6694" y="6171"/>
                      <a:pt x="6373" y="3098"/>
                      <a:pt x="10000" y="0"/>
                    </a:cubicBezTo>
                    <a:cubicBezTo>
                      <a:pt x="6547" y="3670"/>
                      <a:pt x="3391" y="5989"/>
                      <a:pt x="0" y="10000"/>
                    </a:cubicBezTo>
                    <a:cubicBezTo>
                      <a:pt x="1600" y="9963"/>
                      <a:pt x="1917" y="9682"/>
                      <a:pt x="3214" y="9529"/>
                    </a:cubicBezTo>
                    <a:close/>
                  </a:path>
                </a:pathLst>
              </a:custGeom>
              <a:grpFill/>
              <a:ln w="0" cap="flat">
                <a:noFill/>
                <a:prstDash val="solid"/>
                <a:miter/>
                <a:extLst>
                  <a:ext uri="{C807C97D-BFC1-408E-A445-0C87EB9F89A2}">
                    <ask:lineSketchStyleProps xmlns:ask="http://schemas.microsoft.com/office/drawing/2018/sketchyshapes" sd="3686357133">
                      <a:custGeom>
                        <a:avLst/>
                        <a:gdLst>
                          <a:gd name="csX0" fmla="*/ 28 w 84"/>
                          <a:gd name="csY0" fmla="*/ 183 h 191"/>
                          <a:gd name="csX1" fmla="*/ 85 w 84"/>
                          <a:gd name="csY1" fmla="*/ 0 h 191"/>
                          <a:gd name="csX2" fmla="*/ 0 w 84"/>
                          <a:gd name="csY2" fmla="*/ 192 h 191"/>
                          <a:gd name="csX3" fmla="*/ 28 w 84"/>
                          <a:gd name="csY3" fmla="*/ 183 h 191"/>
                        </a:gdLst>
                        <a:ahLst/>
                        <a:cxnLst>
                          <a:cxn ang="0">
                            <a:pos x="csX0" y="csY0"/>
                          </a:cxn>
                          <a:cxn ang="0">
                            <a:pos x="csX1" y="csY1"/>
                          </a:cxn>
                          <a:cxn ang="0">
                            <a:pos x="csX2" y="csY2"/>
                          </a:cxn>
                          <a:cxn ang="0">
                            <a:pos x="csX3" y="csY3"/>
                          </a:cxn>
                        </a:cxnLst>
                        <a:rect l="l" t="t" r="r" b="b"/>
                        <a:pathLst>
                          <a:path w="84" h="191">
                            <a:moveTo>
                              <a:pt x="28" y="183"/>
                            </a:moveTo>
                            <a:cubicBezTo>
                              <a:pt x="57" y="124"/>
                              <a:pt x="57" y="62"/>
                              <a:pt x="85" y="0"/>
                            </a:cubicBezTo>
                            <a:cubicBezTo>
                              <a:pt x="57" y="70"/>
                              <a:pt x="28" y="124"/>
                              <a:pt x="0" y="192"/>
                            </a:cubicBezTo>
                            <a:lnTo>
                              <a:pt x="28" y="183"/>
                            </a:lnTo>
                            <a:close/>
                          </a:path>
                        </a:pathLst>
                      </a:custGeom>
                      <ask:type>
                        <ask:lineSketchCurved/>
                      </ask:type>
                    </ask:lineSketchStyleProps>
                  </a:ext>
                </a:extLst>
              </a:ln>
            </p:spPr>
            <p:txBody>
              <a:bodyPr/>
              <a:lstStyle/>
              <a:p>
                <a:endParaRPr lang="nl-NL"/>
              </a:p>
            </p:txBody>
          </p:sp>
          <p:sp>
            <p:nvSpPr>
              <p:cNvPr id="822" name="Vrije vorm 821">
                <a:extLst>
                  <a:ext uri="{FF2B5EF4-FFF2-40B4-BE49-F238E27FC236}">
                    <a16:creationId xmlns:a16="http://schemas.microsoft.com/office/drawing/2014/main" id="{9FC338DF-A91F-E99D-E2FD-A3B20C9B8EFA}"/>
                  </a:ext>
                </a:extLst>
              </p:cNvPr>
              <p:cNvSpPr/>
              <p:nvPr/>
            </p:nvSpPr>
            <p:spPr>
              <a:xfrm>
                <a:off x="5959620" y="3021885"/>
                <a:ext cx="53993" cy="229130"/>
              </a:xfrm>
              <a:custGeom>
                <a:avLst/>
                <a:gdLst>
                  <a:gd name="csX0" fmla="*/ 0 w 53993"/>
                  <a:gd name="csY0" fmla="*/ 7424 h 229130"/>
                  <a:gd name="csX1" fmla="*/ 24414 w 53993"/>
                  <a:gd name="csY1" fmla="*/ 229130 h 229130"/>
                  <a:gd name="csX2" fmla="*/ 53994 w 53993"/>
                  <a:gd name="csY2" fmla="*/ 186872 h 229130"/>
                  <a:gd name="csX3" fmla="*/ 17528 w 53993"/>
                  <a:gd name="csY3" fmla="*/ 0 h 229130"/>
                  <a:gd name="csX4" fmla="*/ 0 w 53993"/>
                  <a:gd name="csY4" fmla="*/ 7424 h 229130"/>
                </a:gdLst>
                <a:ahLst/>
                <a:cxnLst>
                  <a:cxn ang="0">
                    <a:pos x="csX0" y="csY0"/>
                  </a:cxn>
                  <a:cxn ang="0">
                    <a:pos x="csX1" y="csY1"/>
                  </a:cxn>
                  <a:cxn ang="0">
                    <a:pos x="csX2" y="csY2"/>
                  </a:cxn>
                  <a:cxn ang="0">
                    <a:pos x="csX3" y="csY3"/>
                  </a:cxn>
                  <a:cxn ang="0">
                    <a:pos x="csX4" y="csY4"/>
                  </a:cxn>
                </a:cxnLst>
                <a:rect l="l" t="t" r="r" b="b"/>
                <a:pathLst>
                  <a:path w="53993" h="229130" fill="none" extrusionOk="0">
                    <a:moveTo>
                      <a:pt x="0" y="7424"/>
                    </a:moveTo>
                    <a:cubicBezTo>
                      <a:pt x="5237" y="89772"/>
                      <a:pt x="19232" y="161041"/>
                      <a:pt x="24414" y="229130"/>
                    </a:cubicBezTo>
                    <a:cubicBezTo>
                      <a:pt x="33787" y="214502"/>
                      <a:pt x="43631" y="200722"/>
                      <a:pt x="53994" y="186872"/>
                    </a:cubicBezTo>
                    <a:cubicBezTo>
                      <a:pt x="36367" y="135377"/>
                      <a:pt x="26697" y="63308"/>
                      <a:pt x="17528" y="0"/>
                    </a:cubicBezTo>
                    <a:cubicBezTo>
                      <a:pt x="11482" y="2288"/>
                      <a:pt x="5322" y="4684"/>
                      <a:pt x="0" y="7424"/>
                    </a:cubicBezTo>
                    <a:close/>
                  </a:path>
                  <a:path w="53993" h="229130" stroke="0" extrusionOk="0">
                    <a:moveTo>
                      <a:pt x="0" y="7424"/>
                    </a:moveTo>
                    <a:cubicBezTo>
                      <a:pt x="3462" y="83459"/>
                      <a:pt x="16661" y="151763"/>
                      <a:pt x="24414" y="229130"/>
                    </a:cubicBezTo>
                    <a:cubicBezTo>
                      <a:pt x="36530" y="216324"/>
                      <a:pt x="42785" y="201357"/>
                      <a:pt x="53994" y="186872"/>
                    </a:cubicBezTo>
                    <a:cubicBezTo>
                      <a:pt x="35898" y="119732"/>
                      <a:pt x="23275" y="56617"/>
                      <a:pt x="17528" y="0"/>
                    </a:cubicBezTo>
                    <a:cubicBezTo>
                      <a:pt x="11864" y="2180"/>
                      <a:pt x="6376" y="5204"/>
                      <a:pt x="0" y="7424"/>
                    </a:cubicBezTo>
                    <a:close/>
                  </a:path>
                </a:pathLst>
              </a:custGeom>
              <a:grpFill/>
              <a:ln w="0" cap="flat">
                <a:noFill/>
                <a:prstDash val="solid"/>
                <a:miter/>
                <a:extLst>
                  <a:ext uri="{C807C97D-BFC1-408E-A445-0C87EB9F89A2}">
                    <ask:lineSketchStyleProps xmlns:ask="http://schemas.microsoft.com/office/drawing/2018/sketchyshapes" sd="2389914000">
                      <a:custGeom>
                        <a:avLst/>
                        <a:gdLst>
                          <a:gd name="csX0" fmla="*/ 0 w 53993"/>
                          <a:gd name="csY0" fmla="*/ 7424 h 229130"/>
                          <a:gd name="csX1" fmla="*/ 24414 w 53993"/>
                          <a:gd name="csY1" fmla="*/ 229130 h 229130"/>
                          <a:gd name="csX2" fmla="*/ 53994 w 53993"/>
                          <a:gd name="csY2" fmla="*/ 186872 h 229130"/>
                          <a:gd name="csX3" fmla="*/ 17528 w 53993"/>
                          <a:gd name="csY3" fmla="*/ 0 h 229130"/>
                          <a:gd name="csX4" fmla="*/ 0 w 53993"/>
                          <a:gd name="csY4" fmla="*/ 7424 h 229130"/>
                        </a:gdLst>
                        <a:ahLst/>
                        <a:cxnLst>
                          <a:cxn ang="0">
                            <a:pos x="csX0" y="csY0"/>
                          </a:cxn>
                          <a:cxn ang="0">
                            <a:pos x="csX1" y="csY1"/>
                          </a:cxn>
                          <a:cxn ang="0">
                            <a:pos x="csX2" y="csY2"/>
                          </a:cxn>
                          <a:cxn ang="0">
                            <a:pos x="csX3" y="csY3"/>
                          </a:cxn>
                          <a:cxn ang="0">
                            <a:pos x="csX4" y="csY4"/>
                          </a:cxn>
                        </a:cxnLst>
                        <a:rect l="l" t="t" r="r" b="b"/>
                        <a:pathLst>
                          <a:path w="53993" h="229130">
                            <a:moveTo>
                              <a:pt x="0" y="7424"/>
                            </a:moveTo>
                            <a:cubicBezTo>
                              <a:pt x="3218" y="81919"/>
                              <a:pt x="11036" y="156414"/>
                              <a:pt x="24414" y="229130"/>
                            </a:cubicBezTo>
                            <a:cubicBezTo>
                              <a:pt x="33954" y="214903"/>
                              <a:pt x="43833" y="200817"/>
                              <a:pt x="53994" y="186872"/>
                            </a:cubicBezTo>
                            <a:cubicBezTo>
                              <a:pt x="37765" y="124657"/>
                              <a:pt x="25854" y="62583"/>
                              <a:pt x="17528" y="0"/>
                            </a:cubicBezTo>
                            <a:cubicBezTo>
                              <a:pt x="11855" y="2484"/>
                              <a:pt x="6012" y="4940"/>
                              <a:pt x="0" y="7424"/>
                            </a:cubicBezTo>
                            <a:close/>
                          </a:path>
                        </a:pathLst>
                      </a:custGeom>
                      <ask:type>
                        <ask:lineSketchCurved/>
                      </ask:type>
                    </ask:lineSketchStyleProps>
                  </a:ext>
                </a:extLst>
              </a:ln>
            </p:spPr>
            <p:txBody>
              <a:bodyPr/>
              <a:lstStyle/>
              <a:p>
                <a:endParaRPr lang="nl-NL"/>
              </a:p>
            </p:txBody>
          </p:sp>
          <p:sp>
            <p:nvSpPr>
              <p:cNvPr id="823" name="Vrije vorm 822">
                <a:extLst>
                  <a:ext uri="{FF2B5EF4-FFF2-40B4-BE49-F238E27FC236}">
                    <a16:creationId xmlns:a16="http://schemas.microsoft.com/office/drawing/2014/main" id="{60E21130-4E28-5FA9-C4D6-DE985442355A}"/>
                  </a:ext>
                </a:extLst>
              </p:cNvPr>
              <p:cNvSpPr/>
              <p:nvPr/>
            </p:nvSpPr>
            <p:spPr>
              <a:xfrm>
                <a:off x="6254398" y="2863326"/>
                <a:ext cx="12221" cy="25207"/>
              </a:xfrm>
              <a:custGeom>
                <a:avLst/>
                <a:gdLst>
                  <a:gd name="csX0" fmla="*/ 12221 w 12221"/>
                  <a:gd name="csY0" fmla="*/ 0 h 25207"/>
                  <a:gd name="csX1" fmla="*/ 451 w 12221"/>
                  <a:gd name="csY1" fmla="*/ 8186 h 25207"/>
                  <a:gd name="csX2" fmla="*/ 0 w 12221"/>
                  <a:gd name="csY2" fmla="*/ 25208 h 25207"/>
                  <a:gd name="csX3" fmla="*/ 12221 w 12221"/>
                  <a:gd name="csY3" fmla="*/ 0 h 25207"/>
                </a:gdLst>
                <a:ahLst/>
                <a:cxnLst>
                  <a:cxn ang="0">
                    <a:pos x="csX0" y="csY0"/>
                  </a:cxn>
                  <a:cxn ang="0">
                    <a:pos x="csX1" y="csY1"/>
                  </a:cxn>
                  <a:cxn ang="0">
                    <a:pos x="csX2" y="csY2"/>
                  </a:cxn>
                  <a:cxn ang="0">
                    <a:pos x="csX3" y="csY3"/>
                  </a:cxn>
                </a:cxnLst>
                <a:rect l="l" t="t" r="r" b="b"/>
                <a:pathLst>
                  <a:path w="12221" h="25207" fill="none" extrusionOk="0">
                    <a:moveTo>
                      <a:pt x="12221" y="0"/>
                    </a:moveTo>
                    <a:cubicBezTo>
                      <a:pt x="8565" y="2133"/>
                      <a:pt x="4311" y="5190"/>
                      <a:pt x="451" y="8186"/>
                    </a:cubicBezTo>
                    <a:cubicBezTo>
                      <a:pt x="889" y="14504"/>
                      <a:pt x="-650" y="19500"/>
                      <a:pt x="0" y="25208"/>
                    </a:cubicBezTo>
                    <a:cubicBezTo>
                      <a:pt x="4198" y="17060"/>
                      <a:pt x="9529" y="8759"/>
                      <a:pt x="12221" y="0"/>
                    </a:cubicBezTo>
                    <a:close/>
                  </a:path>
                  <a:path w="12221" h="25207" stroke="0" extrusionOk="0">
                    <a:moveTo>
                      <a:pt x="12221" y="0"/>
                    </a:moveTo>
                    <a:cubicBezTo>
                      <a:pt x="8638" y="3046"/>
                      <a:pt x="3923" y="4863"/>
                      <a:pt x="451" y="8186"/>
                    </a:cubicBezTo>
                    <a:cubicBezTo>
                      <a:pt x="680" y="12860"/>
                      <a:pt x="524" y="18861"/>
                      <a:pt x="0" y="25208"/>
                    </a:cubicBezTo>
                    <a:cubicBezTo>
                      <a:pt x="4342" y="17294"/>
                      <a:pt x="8393" y="7362"/>
                      <a:pt x="12221" y="0"/>
                    </a:cubicBezTo>
                    <a:close/>
                  </a:path>
                </a:pathLst>
              </a:custGeom>
              <a:grpFill/>
              <a:ln w="0" cap="flat">
                <a:noFill/>
                <a:prstDash val="solid"/>
                <a:miter/>
                <a:extLst>
                  <a:ext uri="{C807C97D-BFC1-408E-A445-0C87EB9F89A2}">
                    <ask:lineSketchStyleProps xmlns:ask="http://schemas.microsoft.com/office/drawing/2018/sketchyshapes" sd="1200688482">
                      <a:custGeom>
                        <a:avLst/>
                        <a:gdLst>
                          <a:gd name="csX0" fmla="*/ 12221 w 12221"/>
                          <a:gd name="csY0" fmla="*/ 0 h 25207"/>
                          <a:gd name="csX1" fmla="*/ 451 w 12221"/>
                          <a:gd name="csY1" fmla="*/ 8186 h 25207"/>
                          <a:gd name="csX2" fmla="*/ 0 w 12221"/>
                          <a:gd name="csY2" fmla="*/ 25208 h 25207"/>
                          <a:gd name="csX3" fmla="*/ 12221 w 12221"/>
                          <a:gd name="csY3" fmla="*/ 0 h 25207"/>
                        </a:gdLst>
                        <a:ahLst/>
                        <a:cxnLst>
                          <a:cxn ang="0">
                            <a:pos x="csX0" y="csY0"/>
                          </a:cxn>
                          <a:cxn ang="0">
                            <a:pos x="csX1" y="csY1"/>
                          </a:cxn>
                          <a:cxn ang="0">
                            <a:pos x="csX2" y="csY2"/>
                          </a:cxn>
                          <a:cxn ang="0">
                            <a:pos x="csX3" y="csY3"/>
                          </a:cxn>
                        </a:cxnLst>
                        <a:rect l="l" t="t" r="r" b="b"/>
                        <a:pathLst>
                          <a:path w="12221" h="25207">
                            <a:moveTo>
                              <a:pt x="12221" y="0"/>
                            </a:moveTo>
                            <a:cubicBezTo>
                              <a:pt x="8326" y="2766"/>
                              <a:pt x="4375" y="5448"/>
                              <a:pt x="451" y="8186"/>
                            </a:cubicBezTo>
                            <a:cubicBezTo>
                              <a:pt x="254" y="13860"/>
                              <a:pt x="141" y="19534"/>
                              <a:pt x="0" y="25208"/>
                            </a:cubicBezTo>
                            <a:cubicBezTo>
                              <a:pt x="4205" y="16909"/>
                              <a:pt x="8298" y="8497"/>
                              <a:pt x="12221" y="0"/>
                            </a:cubicBezTo>
                            <a:close/>
                          </a:path>
                        </a:pathLst>
                      </a:custGeom>
                      <ask:type>
                        <ask:lineSketchCurved/>
                      </ask:type>
                    </ask:lineSketchStyleProps>
                  </a:ext>
                </a:extLst>
              </a:ln>
            </p:spPr>
            <p:txBody>
              <a:bodyPr/>
              <a:lstStyle/>
              <a:p>
                <a:endParaRPr lang="nl-NL"/>
              </a:p>
            </p:txBody>
          </p:sp>
          <p:sp>
            <p:nvSpPr>
              <p:cNvPr id="824" name="Vrije vorm 823">
                <a:extLst>
                  <a:ext uri="{FF2B5EF4-FFF2-40B4-BE49-F238E27FC236}">
                    <a16:creationId xmlns:a16="http://schemas.microsoft.com/office/drawing/2014/main" id="{58F713FD-9D04-A735-625C-98A9EB919F71}"/>
                  </a:ext>
                </a:extLst>
              </p:cNvPr>
              <p:cNvSpPr/>
              <p:nvPr/>
            </p:nvSpPr>
            <p:spPr>
              <a:xfrm>
                <a:off x="6013614" y="2888534"/>
                <a:ext cx="263787" cy="425459"/>
              </a:xfrm>
              <a:custGeom>
                <a:avLst/>
                <a:gdLst>
                  <a:gd name="csX0" fmla="*/ 84420 w 263787"/>
                  <a:gd name="csY0" fmla="*/ 212843 h 425459"/>
                  <a:gd name="csX1" fmla="*/ 0 w 263787"/>
                  <a:gd name="csY1" fmla="*/ 320224 h 425459"/>
                  <a:gd name="csX2" fmla="*/ 29467 w 263787"/>
                  <a:gd name="csY2" fmla="*/ 419192 h 425459"/>
                  <a:gd name="csX3" fmla="*/ 31612 w 263787"/>
                  <a:gd name="csY3" fmla="*/ 425459 h 425459"/>
                  <a:gd name="csX4" fmla="*/ 263787 w 263787"/>
                  <a:gd name="csY4" fmla="*/ 314183 h 425459"/>
                  <a:gd name="csX5" fmla="*/ 261050 w 263787"/>
                  <a:gd name="csY5" fmla="*/ 299193 h 425459"/>
                  <a:gd name="csX6" fmla="*/ 240446 w 263787"/>
                  <a:gd name="csY6" fmla="*/ 13945 h 425459"/>
                  <a:gd name="csX7" fmla="*/ 240785 w 263787"/>
                  <a:gd name="csY7" fmla="*/ 0 h 425459"/>
                  <a:gd name="csX8" fmla="*/ 232176 w 263787"/>
                  <a:gd name="csY8" fmla="*/ 16824 h 425459"/>
                  <a:gd name="csX9" fmla="*/ 84420 w 263787"/>
                  <a:gd name="csY9" fmla="*/ 212843 h 42545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263787" h="425459" fill="none" extrusionOk="0">
                    <a:moveTo>
                      <a:pt x="84420" y="212843"/>
                    </a:moveTo>
                    <a:cubicBezTo>
                      <a:pt x="60267" y="246449"/>
                      <a:pt x="25875" y="284624"/>
                      <a:pt x="0" y="320224"/>
                    </a:cubicBezTo>
                    <a:cubicBezTo>
                      <a:pt x="3694" y="353427"/>
                      <a:pt x="20033" y="383269"/>
                      <a:pt x="29467" y="419192"/>
                    </a:cubicBezTo>
                    <a:cubicBezTo>
                      <a:pt x="30163" y="421597"/>
                      <a:pt x="31171" y="423408"/>
                      <a:pt x="31612" y="425459"/>
                    </a:cubicBezTo>
                    <a:cubicBezTo>
                      <a:pt x="109157" y="395222"/>
                      <a:pt x="188339" y="349051"/>
                      <a:pt x="263787" y="314183"/>
                    </a:cubicBezTo>
                    <a:cubicBezTo>
                      <a:pt x="262204" y="308597"/>
                      <a:pt x="262363" y="304463"/>
                      <a:pt x="261050" y="299193"/>
                    </a:cubicBezTo>
                    <a:cubicBezTo>
                      <a:pt x="259531" y="206566"/>
                      <a:pt x="243032" y="104770"/>
                      <a:pt x="240446" y="13945"/>
                    </a:cubicBezTo>
                    <a:cubicBezTo>
                      <a:pt x="240306" y="9142"/>
                      <a:pt x="240773" y="4446"/>
                      <a:pt x="240785" y="0"/>
                    </a:cubicBezTo>
                    <a:cubicBezTo>
                      <a:pt x="237176" y="5644"/>
                      <a:pt x="234207" y="11016"/>
                      <a:pt x="232176" y="16824"/>
                    </a:cubicBezTo>
                    <a:cubicBezTo>
                      <a:pt x="193811" y="81811"/>
                      <a:pt x="138544" y="155798"/>
                      <a:pt x="84420" y="212843"/>
                    </a:cubicBezTo>
                    <a:close/>
                  </a:path>
                  <a:path w="263787" h="425459" stroke="0" extrusionOk="0">
                    <a:moveTo>
                      <a:pt x="84420" y="212843"/>
                    </a:moveTo>
                    <a:cubicBezTo>
                      <a:pt x="56011" y="247767"/>
                      <a:pt x="35351" y="283029"/>
                      <a:pt x="0" y="320224"/>
                    </a:cubicBezTo>
                    <a:cubicBezTo>
                      <a:pt x="8190" y="350301"/>
                      <a:pt x="16051" y="387306"/>
                      <a:pt x="29467" y="419192"/>
                    </a:cubicBezTo>
                    <a:cubicBezTo>
                      <a:pt x="30234" y="421373"/>
                      <a:pt x="31270" y="423549"/>
                      <a:pt x="31612" y="425459"/>
                    </a:cubicBezTo>
                    <a:cubicBezTo>
                      <a:pt x="114776" y="399985"/>
                      <a:pt x="174502" y="359924"/>
                      <a:pt x="263787" y="314183"/>
                    </a:cubicBezTo>
                    <a:cubicBezTo>
                      <a:pt x="262324" y="308854"/>
                      <a:pt x="261456" y="304681"/>
                      <a:pt x="261050" y="299193"/>
                    </a:cubicBezTo>
                    <a:cubicBezTo>
                      <a:pt x="232320" y="218515"/>
                      <a:pt x="231525" y="120655"/>
                      <a:pt x="240446" y="13945"/>
                    </a:cubicBezTo>
                    <a:cubicBezTo>
                      <a:pt x="240311" y="9872"/>
                      <a:pt x="241120" y="4164"/>
                      <a:pt x="240785" y="0"/>
                    </a:cubicBezTo>
                    <a:cubicBezTo>
                      <a:pt x="238392" y="4865"/>
                      <a:pt x="235155" y="10257"/>
                      <a:pt x="232176" y="16824"/>
                    </a:cubicBezTo>
                    <a:cubicBezTo>
                      <a:pt x="191237" y="97149"/>
                      <a:pt x="142991" y="151695"/>
                      <a:pt x="84420" y="212843"/>
                    </a:cubicBezTo>
                    <a:close/>
                  </a:path>
                </a:pathLst>
              </a:custGeom>
              <a:grpFill/>
              <a:ln w="0" cap="flat">
                <a:noFill/>
                <a:prstDash val="solid"/>
                <a:miter/>
                <a:extLst>
                  <a:ext uri="{C807C97D-BFC1-408E-A445-0C87EB9F89A2}">
                    <ask:lineSketchStyleProps xmlns:ask="http://schemas.microsoft.com/office/drawing/2018/sketchyshapes" sd="1728360110">
                      <a:custGeom>
                        <a:avLst/>
                        <a:gdLst>
                          <a:gd name="csX0" fmla="*/ 84420 w 263787"/>
                          <a:gd name="csY0" fmla="*/ 212843 h 425459"/>
                          <a:gd name="csX1" fmla="*/ 0 w 263787"/>
                          <a:gd name="csY1" fmla="*/ 320224 h 425459"/>
                          <a:gd name="csX2" fmla="*/ 29467 w 263787"/>
                          <a:gd name="csY2" fmla="*/ 419192 h 425459"/>
                          <a:gd name="csX3" fmla="*/ 31612 w 263787"/>
                          <a:gd name="csY3" fmla="*/ 425459 h 425459"/>
                          <a:gd name="csX4" fmla="*/ 263787 w 263787"/>
                          <a:gd name="csY4" fmla="*/ 314183 h 425459"/>
                          <a:gd name="csX5" fmla="*/ 261050 w 263787"/>
                          <a:gd name="csY5" fmla="*/ 299193 h 425459"/>
                          <a:gd name="csX6" fmla="*/ 240446 w 263787"/>
                          <a:gd name="csY6" fmla="*/ 13945 h 425459"/>
                          <a:gd name="csX7" fmla="*/ 240785 w 263787"/>
                          <a:gd name="csY7" fmla="*/ 0 h 425459"/>
                          <a:gd name="csX8" fmla="*/ 232176 w 263787"/>
                          <a:gd name="csY8" fmla="*/ 16824 h 425459"/>
                          <a:gd name="csX9" fmla="*/ 84420 w 263787"/>
                          <a:gd name="csY9" fmla="*/ 212843 h 42545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263787" h="425459">
                            <a:moveTo>
                              <a:pt x="84420" y="212843"/>
                            </a:moveTo>
                            <a:cubicBezTo>
                              <a:pt x="55462" y="247874"/>
                              <a:pt x="26785" y="283555"/>
                              <a:pt x="0" y="320224"/>
                            </a:cubicBezTo>
                            <a:cubicBezTo>
                              <a:pt x="8609" y="353138"/>
                              <a:pt x="18318" y="386080"/>
                              <a:pt x="29467" y="419192"/>
                            </a:cubicBezTo>
                            <a:cubicBezTo>
                              <a:pt x="30201" y="421281"/>
                              <a:pt x="30906" y="423370"/>
                              <a:pt x="31612" y="425459"/>
                            </a:cubicBezTo>
                            <a:cubicBezTo>
                              <a:pt x="112052" y="395763"/>
                              <a:pt x="189924" y="356469"/>
                              <a:pt x="263787" y="314183"/>
                            </a:cubicBezTo>
                            <a:cubicBezTo>
                              <a:pt x="262857" y="309243"/>
                              <a:pt x="261953" y="304246"/>
                              <a:pt x="261050" y="299193"/>
                            </a:cubicBezTo>
                            <a:cubicBezTo>
                              <a:pt x="245103" y="210387"/>
                              <a:pt x="239034" y="110430"/>
                              <a:pt x="240446" y="13945"/>
                            </a:cubicBezTo>
                            <a:cubicBezTo>
                              <a:pt x="240502" y="9287"/>
                              <a:pt x="240700" y="4658"/>
                              <a:pt x="240785" y="0"/>
                            </a:cubicBezTo>
                            <a:cubicBezTo>
                              <a:pt x="237962" y="5646"/>
                              <a:pt x="235111" y="11291"/>
                              <a:pt x="232176" y="16824"/>
                            </a:cubicBezTo>
                            <a:cubicBezTo>
                              <a:pt x="193818" y="88553"/>
                              <a:pt x="135987" y="150458"/>
                              <a:pt x="84420" y="212843"/>
                            </a:cubicBezTo>
                            <a:close/>
                          </a:path>
                        </a:pathLst>
                      </a:custGeom>
                      <ask:type>
                        <ask:lineSketchCurved/>
                      </ask:type>
                    </ask:lineSketchStyleProps>
                  </a:ext>
                </a:extLst>
              </a:ln>
            </p:spPr>
            <p:txBody>
              <a:bodyPr/>
              <a:lstStyle/>
              <a:p>
                <a:endParaRPr lang="nl-NL"/>
              </a:p>
            </p:txBody>
          </p:sp>
          <p:sp>
            <p:nvSpPr>
              <p:cNvPr id="825" name="Vrije vorm 824">
                <a:extLst>
                  <a:ext uri="{FF2B5EF4-FFF2-40B4-BE49-F238E27FC236}">
                    <a16:creationId xmlns:a16="http://schemas.microsoft.com/office/drawing/2014/main" id="{0E0E623E-2A13-8B4D-2E5C-DEBFE0F1C159}"/>
                  </a:ext>
                </a:extLst>
              </p:cNvPr>
              <p:cNvSpPr/>
              <p:nvPr/>
            </p:nvSpPr>
            <p:spPr>
              <a:xfrm>
                <a:off x="5660185" y="4231050"/>
                <a:ext cx="458001" cy="440109"/>
              </a:xfrm>
              <a:custGeom>
                <a:avLst/>
                <a:gdLst>
                  <a:gd name="csX0" fmla="*/ 265001 w 458001"/>
                  <a:gd name="csY0" fmla="*/ 98235 h 440109"/>
                  <a:gd name="csX1" fmla="*/ 88089 w 458001"/>
                  <a:gd name="csY1" fmla="*/ 38447 h 440109"/>
                  <a:gd name="csX2" fmla="*/ 23455 w 458001"/>
                  <a:gd name="csY2" fmla="*/ 11065 h 440109"/>
                  <a:gd name="csX3" fmla="*/ 0 w 458001"/>
                  <a:gd name="csY3" fmla="*/ 0 h 440109"/>
                  <a:gd name="csX4" fmla="*/ 117753 w 458001"/>
                  <a:gd name="csY4" fmla="*/ 360985 h 440109"/>
                  <a:gd name="csX5" fmla="*/ 458001 w 458001"/>
                  <a:gd name="csY5" fmla="*/ 440109 h 440109"/>
                  <a:gd name="csX6" fmla="*/ 344595 w 458001"/>
                  <a:gd name="csY6" fmla="*/ 118955 h 440109"/>
                  <a:gd name="csX7" fmla="*/ 265001 w 458001"/>
                  <a:gd name="csY7" fmla="*/ 98235 h 4401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58001" h="440109" fill="none" extrusionOk="0">
                    <a:moveTo>
                      <a:pt x="265001" y="98235"/>
                    </a:moveTo>
                    <a:cubicBezTo>
                      <a:pt x="201019" y="81822"/>
                      <a:pt x="138438" y="68480"/>
                      <a:pt x="88089" y="38447"/>
                    </a:cubicBezTo>
                    <a:cubicBezTo>
                      <a:pt x="82158" y="35228"/>
                      <a:pt x="36494" y="15462"/>
                      <a:pt x="23455" y="11065"/>
                    </a:cubicBezTo>
                    <a:cubicBezTo>
                      <a:pt x="16521" y="7799"/>
                      <a:pt x="7563" y="4179"/>
                      <a:pt x="0" y="0"/>
                    </a:cubicBezTo>
                    <a:cubicBezTo>
                      <a:pt x="23207" y="132582"/>
                      <a:pt x="72815" y="241662"/>
                      <a:pt x="117753" y="360985"/>
                    </a:cubicBezTo>
                    <a:cubicBezTo>
                      <a:pt x="227949" y="407722"/>
                      <a:pt x="346454" y="432679"/>
                      <a:pt x="458001" y="440109"/>
                    </a:cubicBezTo>
                    <a:cubicBezTo>
                      <a:pt x="401855" y="346431"/>
                      <a:pt x="377588" y="225944"/>
                      <a:pt x="344595" y="118955"/>
                    </a:cubicBezTo>
                    <a:cubicBezTo>
                      <a:pt x="314662" y="111753"/>
                      <a:pt x="292076" y="103543"/>
                      <a:pt x="265001" y="98235"/>
                    </a:cubicBezTo>
                    <a:close/>
                  </a:path>
                  <a:path w="458001" h="440109" stroke="0" extrusionOk="0">
                    <a:moveTo>
                      <a:pt x="265001" y="98235"/>
                    </a:moveTo>
                    <a:cubicBezTo>
                      <a:pt x="212781" y="78144"/>
                      <a:pt x="141152" y="70539"/>
                      <a:pt x="88089" y="38447"/>
                    </a:cubicBezTo>
                    <a:cubicBezTo>
                      <a:pt x="80808" y="38077"/>
                      <a:pt x="32598" y="15319"/>
                      <a:pt x="23455" y="11065"/>
                    </a:cubicBezTo>
                    <a:cubicBezTo>
                      <a:pt x="15837" y="7670"/>
                      <a:pt x="9114" y="2977"/>
                      <a:pt x="0" y="0"/>
                    </a:cubicBezTo>
                    <a:cubicBezTo>
                      <a:pt x="44808" y="102604"/>
                      <a:pt x="78699" y="244132"/>
                      <a:pt x="117753" y="360985"/>
                    </a:cubicBezTo>
                    <a:cubicBezTo>
                      <a:pt x="226452" y="386975"/>
                      <a:pt x="342619" y="420475"/>
                      <a:pt x="458001" y="440109"/>
                    </a:cubicBezTo>
                    <a:cubicBezTo>
                      <a:pt x="423112" y="320425"/>
                      <a:pt x="382040" y="228222"/>
                      <a:pt x="344595" y="118955"/>
                    </a:cubicBezTo>
                    <a:cubicBezTo>
                      <a:pt x="318836" y="114394"/>
                      <a:pt x="294454" y="107406"/>
                      <a:pt x="265001" y="98235"/>
                    </a:cubicBezTo>
                    <a:close/>
                  </a:path>
                </a:pathLst>
              </a:custGeom>
              <a:grpFill/>
              <a:ln w="0" cap="flat">
                <a:noFill/>
                <a:prstDash val="solid"/>
                <a:miter/>
                <a:extLst>
                  <a:ext uri="{C807C97D-BFC1-408E-A445-0C87EB9F89A2}">
                    <ask:lineSketchStyleProps xmlns:ask="http://schemas.microsoft.com/office/drawing/2018/sketchyshapes" sd="2222421330">
                      <a:custGeom>
                        <a:avLst/>
                        <a:gdLst>
                          <a:gd name="csX0" fmla="*/ 265001 w 458001"/>
                          <a:gd name="csY0" fmla="*/ 98235 h 440109"/>
                          <a:gd name="csX1" fmla="*/ 88089 w 458001"/>
                          <a:gd name="csY1" fmla="*/ 38447 h 440109"/>
                          <a:gd name="csX2" fmla="*/ 23455 w 458001"/>
                          <a:gd name="csY2" fmla="*/ 11065 h 440109"/>
                          <a:gd name="csX3" fmla="*/ 0 w 458001"/>
                          <a:gd name="csY3" fmla="*/ 0 h 440109"/>
                          <a:gd name="csX4" fmla="*/ 117753 w 458001"/>
                          <a:gd name="csY4" fmla="*/ 360985 h 440109"/>
                          <a:gd name="csX5" fmla="*/ 458001 w 458001"/>
                          <a:gd name="csY5" fmla="*/ 440109 h 440109"/>
                          <a:gd name="csX6" fmla="*/ 344595 w 458001"/>
                          <a:gd name="csY6" fmla="*/ 118955 h 440109"/>
                          <a:gd name="csX7" fmla="*/ 265001 w 458001"/>
                          <a:gd name="csY7" fmla="*/ 98235 h 44010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58001" h="440109">
                            <a:moveTo>
                              <a:pt x="265001" y="98235"/>
                            </a:moveTo>
                            <a:cubicBezTo>
                              <a:pt x="205109" y="81157"/>
                              <a:pt x="146063" y="61143"/>
                              <a:pt x="88089" y="38447"/>
                            </a:cubicBezTo>
                            <a:cubicBezTo>
                              <a:pt x="82444" y="36217"/>
                              <a:pt x="34914" y="16260"/>
                              <a:pt x="23455" y="11065"/>
                            </a:cubicBezTo>
                            <a:cubicBezTo>
                              <a:pt x="15608" y="7480"/>
                              <a:pt x="7818" y="3698"/>
                              <a:pt x="0" y="0"/>
                            </a:cubicBezTo>
                            <a:cubicBezTo>
                              <a:pt x="34350" y="121834"/>
                              <a:pt x="75529" y="241607"/>
                              <a:pt x="117753" y="360985"/>
                            </a:cubicBezTo>
                            <a:cubicBezTo>
                              <a:pt x="228648" y="397315"/>
                              <a:pt x="342534" y="424838"/>
                              <a:pt x="458001" y="440109"/>
                            </a:cubicBezTo>
                            <a:cubicBezTo>
                              <a:pt x="418289" y="334055"/>
                              <a:pt x="379819" y="226985"/>
                              <a:pt x="344595" y="118955"/>
                            </a:cubicBezTo>
                            <a:cubicBezTo>
                              <a:pt x="317922" y="112603"/>
                              <a:pt x="291363" y="105744"/>
                              <a:pt x="265001" y="98235"/>
                            </a:cubicBezTo>
                            <a:close/>
                          </a:path>
                        </a:pathLst>
                      </a:custGeom>
                      <ask:type>
                        <ask:lineSketchCurved/>
                      </ask:type>
                    </ask:lineSketchStyleProps>
                  </a:ext>
                </a:extLst>
              </a:ln>
            </p:spPr>
            <p:txBody>
              <a:bodyPr/>
              <a:lstStyle/>
              <a:p>
                <a:endParaRPr lang="nl-NL"/>
              </a:p>
            </p:txBody>
          </p:sp>
          <p:sp>
            <p:nvSpPr>
              <p:cNvPr id="826" name="Vrije vorm 825">
                <a:extLst>
                  <a:ext uri="{FF2B5EF4-FFF2-40B4-BE49-F238E27FC236}">
                    <a16:creationId xmlns:a16="http://schemas.microsoft.com/office/drawing/2014/main" id="{6BF078CA-0ACB-9BF1-2187-6F638A179CE4}"/>
                  </a:ext>
                </a:extLst>
              </p:cNvPr>
              <p:cNvSpPr/>
              <p:nvPr/>
            </p:nvSpPr>
            <p:spPr>
              <a:xfrm>
                <a:off x="4508393" y="3229251"/>
                <a:ext cx="367597" cy="346221"/>
              </a:xfrm>
              <a:custGeom>
                <a:avLst/>
                <a:gdLst>
                  <a:gd name="csX0" fmla="*/ 311431 w 367597"/>
                  <a:gd name="csY0" fmla="*/ 135384 h 346221"/>
                  <a:gd name="csX1" fmla="*/ 290064 w 367597"/>
                  <a:gd name="csY1" fmla="*/ 593 h 346221"/>
                  <a:gd name="csX2" fmla="*/ 290008 w 367597"/>
                  <a:gd name="csY2" fmla="*/ 0 h 346221"/>
                  <a:gd name="csX3" fmla="*/ 0 w 367597"/>
                  <a:gd name="csY3" fmla="*/ 60917 h 346221"/>
                  <a:gd name="csX4" fmla="*/ 57014 w 367597"/>
                  <a:gd name="csY4" fmla="*/ 314747 h 346221"/>
                  <a:gd name="csX5" fmla="*/ 69856 w 367597"/>
                  <a:gd name="csY5" fmla="*/ 346222 h 346221"/>
                  <a:gd name="csX6" fmla="*/ 367598 w 367597"/>
                  <a:gd name="csY6" fmla="*/ 281804 h 346221"/>
                  <a:gd name="csX7" fmla="*/ 358312 w 367597"/>
                  <a:gd name="csY7" fmla="*/ 264416 h 346221"/>
                  <a:gd name="csX8" fmla="*/ 311431 w 367597"/>
                  <a:gd name="csY8" fmla="*/ 135384 h 34622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67597" h="346221" fill="none" extrusionOk="0">
                    <a:moveTo>
                      <a:pt x="311431" y="135384"/>
                    </a:moveTo>
                    <a:cubicBezTo>
                      <a:pt x="304900" y="109713"/>
                      <a:pt x="293775" y="15842"/>
                      <a:pt x="290064" y="593"/>
                    </a:cubicBezTo>
                    <a:cubicBezTo>
                      <a:pt x="290007" y="422"/>
                      <a:pt x="290068" y="181"/>
                      <a:pt x="290008" y="0"/>
                    </a:cubicBezTo>
                    <a:cubicBezTo>
                      <a:pt x="189611" y="11721"/>
                      <a:pt x="93495" y="46423"/>
                      <a:pt x="0" y="60917"/>
                    </a:cubicBezTo>
                    <a:cubicBezTo>
                      <a:pt x="13516" y="162307"/>
                      <a:pt x="16037" y="229916"/>
                      <a:pt x="57014" y="314747"/>
                    </a:cubicBezTo>
                    <a:cubicBezTo>
                      <a:pt x="61774" y="326474"/>
                      <a:pt x="64653" y="337060"/>
                      <a:pt x="69856" y="346222"/>
                    </a:cubicBezTo>
                    <a:cubicBezTo>
                      <a:pt x="161133" y="332914"/>
                      <a:pt x="272087" y="308881"/>
                      <a:pt x="367598" y="281804"/>
                    </a:cubicBezTo>
                    <a:cubicBezTo>
                      <a:pt x="364546" y="275897"/>
                      <a:pt x="361556" y="270007"/>
                      <a:pt x="358312" y="264416"/>
                    </a:cubicBezTo>
                    <a:cubicBezTo>
                      <a:pt x="337204" y="219872"/>
                      <a:pt x="318353" y="161260"/>
                      <a:pt x="311431" y="135384"/>
                    </a:cubicBezTo>
                    <a:close/>
                  </a:path>
                  <a:path w="367597" h="346221" stroke="0" extrusionOk="0">
                    <a:moveTo>
                      <a:pt x="311431" y="135384"/>
                    </a:moveTo>
                    <a:cubicBezTo>
                      <a:pt x="305156" y="109418"/>
                      <a:pt x="290149" y="18588"/>
                      <a:pt x="290064" y="593"/>
                    </a:cubicBezTo>
                    <a:cubicBezTo>
                      <a:pt x="290025" y="427"/>
                      <a:pt x="290040" y="182"/>
                      <a:pt x="290008" y="0"/>
                    </a:cubicBezTo>
                    <a:cubicBezTo>
                      <a:pt x="206071" y="29746"/>
                      <a:pt x="95253" y="48458"/>
                      <a:pt x="0" y="60917"/>
                    </a:cubicBezTo>
                    <a:cubicBezTo>
                      <a:pt x="18856" y="156589"/>
                      <a:pt x="28794" y="240388"/>
                      <a:pt x="57014" y="314747"/>
                    </a:cubicBezTo>
                    <a:cubicBezTo>
                      <a:pt x="60195" y="325568"/>
                      <a:pt x="64591" y="335773"/>
                      <a:pt x="69856" y="346222"/>
                    </a:cubicBezTo>
                    <a:cubicBezTo>
                      <a:pt x="173266" y="321476"/>
                      <a:pt x="260787" y="310929"/>
                      <a:pt x="367598" y="281804"/>
                    </a:cubicBezTo>
                    <a:cubicBezTo>
                      <a:pt x="364879" y="276238"/>
                      <a:pt x="361629" y="270169"/>
                      <a:pt x="358312" y="264416"/>
                    </a:cubicBezTo>
                    <a:cubicBezTo>
                      <a:pt x="335779" y="216880"/>
                      <a:pt x="320245" y="163583"/>
                      <a:pt x="311431" y="135384"/>
                    </a:cubicBezTo>
                    <a:close/>
                  </a:path>
                </a:pathLst>
              </a:custGeom>
              <a:grpFill/>
              <a:ln w="0" cap="flat">
                <a:noFill/>
                <a:prstDash val="solid"/>
                <a:miter/>
                <a:extLst>
                  <a:ext uri="{C807C97D-BFC1-408E-A445-0C87EB9F89A2}">
                    <ask:lineSketchStyleProps xmlns:ask="http://schemas.microsoft.com/office/drawing/2018/sketchyshapes" sd="2312343575">
                      <a:custGeom>
                        <a:avLst/>
                        <a:gdLst>
                          <a:gd name="csX0" fmla="*/ 311431 w 367597"/>
                          <a:gd name="csY0" fmla="*/ 135384 h 346221"/>
                          <a:gd name="csX1" fmla="*/ 290064 w 367597"/>
                          <a:gd name="csY1" fmla="*/ 593 h 346221"/>
                          <a:gd name="csX2" fmla="*/ 290008 w 367597"/>
                          <a:gd name="csY2" fmla="*/ 0 h 346221"/>
                          <a:gd name="csX3" fmla="*/ 0 w 367597"/>
                          <a:gd name="csY3" fmla="*/ 60917 h 346221"/>
                          <a:gd name="csX4" fmla="*/ 57014 w 367597"/>
                          <a:gd name="csY4" fmla="*/ 314747 h 346221"/>
                          <a:gd name="csX5" fmla="*/ 69856 w 367597"/>
                          <a:gd name="csY5" fmla="*/ 346222 h 346221"/>
                          <a:gd name="csX6" fmla="*/ 367598 w 367597"/>
                          <a:gd name="csY6" fmla="*/ 281804 h 346221"/>
                          <a:gd name="csX7" fmla="*/ 358312 w 367597"/>
                          <a:gd name="csY7" fmla="*/ 264416 h 346221"/>
                          <a:gd name="csX8" fmla="*/ 311431 w 367597"/>
                          <a:gd name="csY8" fmla="*/ 135384 h 34622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67597" h="346221">
                            <a:moveTo>
                              <a:pt x="311431" y="135384"/>
                            </a:moveTo>
                            <a:cubicBezTo>
                              <a:pt x="305419" y="109470"/>
                              <a:pt x="291420" y="16288"/>
                              <a:pt x="290064" y="593"/>
                            </a:cubicBezTo>
                            <a:cubicBezTo>
                              <a:pt x="290036" y="395"/>
                              <a:pt x="290036" y="197"/>
                              <a:pt x="290008" y="0"/>
                            </a:cubicBezTo>
                            <a:cubicBezTo>
                              <a:pt x="193960" y="28285"/>
                              <a:pt x="93762" y="48666"/>
                              <a:pt x="0" y="60917"/>
                            </a:cubicBezTo>
                            <a:cubicBezTo>
                              <a:pt x="9370" y="147635"/>
                              <a:pt x="25995" y="234663"/>
                              <a:pt x="57014" y="314747"/>
                            </a:cubicBezTo>
                            <a:cubicBezTo>
                              <a:pt x="61106" y="325305"/>
                              <a:pt x="65396" y="335777"/>
                              <a:pt x="69856" y="346222"/>
                            </a:cubicBezTo>
                            <a:cubicBezTo>
                              <a:pt x="170448" y="331289"/>
                              <a:pt x="269856" y="310259"/>
                              <a:pt x="367598" y="281804"/>
                            </a:cubicBezTo>
                            <a:cubicBezTo>
                              <a:pt x="364465" y="276018"/>
                              <a:pt x="361332" y="270231"/>
                              <a:pt x="358312" y="264416"/>
                            </a:cubicBezTo>
                            <a:cubicBezTo>
                              <a:pt x="336438" y="218940"/>
                              <a:pt x="317217" y="160337"/>
                              <a:pt x="311431" y="135384"/>
                            </a:cubicBezTo>
                            <a:close/>
                          </a:path>
                        </a:pathLst>
                      </a:custGeom>
                      <ask:type>
                        <ask:lineSketchCurved/>
                      </ask:type>
                    </ask:lineSketchStyleProps>
                  </a:ext>
                </a:extLst>
              </a:ln>
            </p:spPr>
            <p:txBody>
              <a:bodyPr/>
              <a:lstStyle/>
              <a:p>
                <a:endParaRPr lang="nl-NL"/>
              </a:p>
            </p:txBody>
          </p:sp>
          <p:sp>
            <p:nvSpPr>
              <p:cNvPr id="827" name="Vrije vorm 826">
                <a:extLst>
                  <a:ext uri="{FF2B5EF4-FFF2-40B4-BE49-F238E27FC236}">
                    <a16:creationId xmlns:a16="http://schemas.microsoft.com/office/drawing/2014/main" id="{E126BE14-B1D2-2660-10C3-77FE65BC42C4}"/>
                  </a:ext>
                </a:extLst>
              </p:cNvPr>
              <p:cNvSpPr/>
              <p:nvPr/>
            </p:nvSpPr>
            <p:spPr>
              <a:xfrm>
                <a:off x="5665660" y="2842945"/>
                <a:ext cx="4741" cy="37967"/>
              </a:xfrm>
              <a:custGeom>
                <a:avLst/>
                <a:gdLst>
                  <a:gd name="csX0" fmla="*/ 3989 w 10000"/>
                  <a:gd name="csY0" fmla="*/ 10000 h 10000"/>
                  <a:gd name="csX1" fmla="*/ 10000 w 10000"/>
                  <a:gd name="csY1" fmla="*/ 0 h 10000"/>
                  <a:gd name="csX2" fmla="*/ 0 w 10000"/>
                  <a:gd name="csY2" fmla="*/ 409 h 10000"/>
                  <a:gd name="csX3" fmla="*/ 3989 w 10000"/>
                  <a:gd name="csY3" fmla="*/ 10000 h 10000"/>
                </a:gdLst>
                <a:ahLst/>
                <a:cxnLst>
                  <a:cxn ang="0">
                    <a:pos x="csX0" y="csY0"/>
                  </a:cxn>
                  <a:cxn ang="0">
                    <a:pos x="csX1" y="csY1"/>
                  </a:cxn>
                  <a:cxn ang="0">
                    <a:pos x="csX2" y="csY2"/>
                  </a:cxn>
                  <a:cxn ang="0">
                    <a:pos x="csX3" y="csY3"/>
                  </a:cxn>
                </a:cxnLst>
                <a:rect l="l" t="t" r="r" b="b"/>
                <a:pathLst>
                  <a:path w="10000" h="10000" fill="none" extrusionOk="0">
                    <a:moveTo>
                      <a:pt x="3989" y="10000"/>
                    </a:moveTo>
                    <a:cubicBezTo>
                      <a:pt x="7265" y="6833"/>
                      <a:pt x="9581" y="3330"/>
                      <a:pt x="10000" y="0"/>
                    </a:cubicBezTo>
                    <a:cubicBezTo>
                      <a:pt x="8254" y="-772"/>
                      <a:pt x="4224" y="-520"/>
                      <a:pt x="0" y="409"/>
                    </a:cubicBezTo>
                    <a:cubicBezTo>
                      <a:pt x="874" y="4205"/>
                      <a:pt x="2705" y="6459"/>
                      <a:pt x="3989" y="10000"/>
                    </a:cubicBezTo>
                    <a:close/>
                  </a:path>
                  <a:path w="10000" h="10000" stroke="0" extrusionOk="0">
                    <a:moveTo>
                      <a:pt x="3989" y="10000"/>
                    </a:moveTo>
                    <a:cubicBezTo>
                      <a:pt x="7421" y="6966"/>
                      <a:pt x="8931" y="3856"/>
                      <a:pt x="10000" y="0"/>
                    </a:cubicBezTo>
                    <a:cubicBezTo>
                      <a:pt x="8405" y="712"/>
                      <a:pt x="2158" y="907"/>
                      <a:pt x="0" y="409"/>
                    </a:cubicBezTo>
                    <a:cubicBezTo>
                      <a:pt x="910" y="3633"/>
                      <a:pt x="2332" y="6892"/>
                      <a:pt x="3989" y="10000"/>
                    </a:cubicBezTo>
                    <a:close/>
                  </a:path>
                </a:pathLst>
              </a:custGeom>
              <a:grpFill/>
              <a:ln w="0" cap="flat">
                <a:noFill/>
                <a:prstDash val="solid"/>
                <a:miter/>
                <a:extLst>
                  <a:ext uri="{C807C97D-BFC1-408E-A445-0C87EB9F89A2}">
                    <ask:lineSketchStyleProps xmlns:ask="http://schemas.microsoft.com/office/drawing/2018/sketchyshapes" sd="2011201474">
                      <a:custGeom>
                        <a:avLst/>
                        <a:gdLst>
                          <a:gd name="csX0" fmla="*/ 1891 w 4741"/>
                          <a:gd name="csY0" fmla="*/ 37967 h 37967"/>
                          <a:gd name="csX1" fmla="*/ 4742 w 4741"/>
                          <a:gd name="csY1" fmla="*/ 0 h 37967"/>
                          <a:gd name="csX2" fmla="*/ 0 w 4741"/>
                          <a:gd name="csY2" fmla="*/ 1552 h 37967"/>
                          <a:gd name="csX3" fmla="*/ 1891 w 4741"/>
                          <a:gd name="csY3" fmla="*/ 37967 h 37967"/>
                        </a:gdLst>
                        <a:ahLst/>
                        <a:cxnLst>
                          <a:cxn ang="0">
                            <a:pos x="csX0" y="csY0"/>
                          </a:cxn>
                          <a:cxn ang="0">
                            <a:pos x="csX1" y="csY1"/>
                          </a:cxn>
                          <a:cxn ang="0">
                            <a:pos x="csX2" y="csY2"/>
                          </a:cxn>
                          <a:cxn ang="0">
                            <a:pos x="csX3" y="csY3"/>
                          </a:cxn>
                        </a:cxnLst>
                        <a:rect l="l" t="t" r="r" b="b"/>
                        <a:pathLst>
                          <a:path w="4741" h="37967">
                            <a:moveTo>
                              <a:pt x="1891" y="37967"/>
                            </a:moveTo>
                            <a:cubicBezTo>
                              <a:pt x="3415" y="25349"/>
                              <a:pt x="4403" y="12675"/>
                              <a:pt x="4742" y="0"/>
                            </a:cubicBezTo>
                            <a:cubicBezTo>
                              <a:pt x="3161" y="508"/>
                              <a:pt x="1581" y="1044"/>
                              <a:pt x="0" y="1552"/>
                            </a:cubicBezTo>
                            <a:cubicBezTo>
                              <a:pt x="508" y="13691"/>
                              <a:pt x="1157" y="25829"/>
                              <a:pt x="1891" y="37967"/>
                            </a:cubicBezTo>
                            <a:close/>
                          </a:path>
                        </a:pathLst>
                      </a:custGeom>
                      <ask:type>
                        <ask:lineSketchCurved/>
                      </ask:type>
                    </ask:lineSketchStyleProps>
                  </a:ext>
                </a:extLst>
              </a:ln>
            </p:spPr>
            <p:txBody>
              <a:bodyPr/>
              <a:lstStyle/>
              <a:p>
                <a:endParaRPr lang="nl-NL"/>
              </a:p>
            </p:txBody>
          </p:sp>
          <p:sp>
            <p:nvSpPr>
              <p:cNvPr id="828" name="Vrije vorm 827">
                <a:extLst>
                  <a:ext uri="{FF2B5EF4-FFF2-40B4-BE49-F238E27FC236}">
                    <a16:creationId xmlns:a16="http://schemas.microsoft.com/office/drawing/2014/main" id="{5D3B09E7-19F6-D388-CC91-48DB9A0ED94B}"/>
                  </a:ext>
                </a:extLst>
              </p:cNvPr>
              <p:cNvSpPr/>
              <p:nvPr/>
            </p:nvSpPr>
            <p:spPr>
              <a:xfrm>
                <a:off x="5007885" y="3718083"/>
                <a:ext cx="4346" cy="5476"/>
              </a:xfrm>
              <a:custGeom>
                <a:avLst/>
                <a:gdLst>
                  <a:gd name="csX0" fmla="*/ 10000 w 10000"/>
                  <a:gd name="csY0" fmla="*/ 10000 h 10000"/>
                  <a:gd name="csX1" fmla="*/ 0 w 10000"/>
                  <a:gd name="csY1" fmla="*/ 0 h 10000"/>
                  <a:gd name="csX2" fmla="*/ 10000 w 10000"/>
                  <a:gd name="csY2" fmla="*/ 10000 h 10000"/>
                </a:gdLst>
                <a:ahLst/>
                <a:cxnLst>
                  <a:cxn ang="0">
                    <a:pos x="csX0" y="csY0"/>
                  </a:cxn>
                  <a:cxn ang="0">
                    <a:pos x="csX1" y="csY1"/>
                  </a:cxn>
                  <a:cxn ang="0">
                    <a:pos x="csX2" y="csY2"/>
                  </a:cxn>
                </a:cxnLst>
                <a:rect l="l" t="t" r="r" b="b"/>
                <a:pathLst>
                  <a:path w="10000" h="10000" fill="none" extrusionOk="0">
                    <a:moveTo>
                      <a:pt x="10000" y="10000"/>
                    </a:moveTo>
                    <a:cubicBezTo>
                      <a:pt x="7345" y="7075"/>
                      <a:pt x="3423" y="3206"/>
                      <a:pt x="0" y="0"/>
                    </a:cubicBezTo>
                    <a:cubicBezTo>
                      <a:pt x="6075" y="6130"/>
                      <a:pt x="9160" y="9237"/>
                      <a:pt x="10000" y="10000"/>
                    </a:cubicBezTo>
                    <a:close/>
                  </a:path>
                  <a:path w="10000" h="10000" stroke="0" extrusionOk="0">
                    <a:moveTo>
                      <a:pt x="10000" y="10000"/>
                    </a:moveTo>
                    <a:cubicBezTo>
                      <a:pt x="7563" y="6630"/>
                      <a:pt x="3251" y="4240"/>
                      <a:pt x="0" y="0"/>
                    </a:cubicBezTo>
                    <a:cubicBezTo>
                      <a:pt x="6054" y="6304"/>
                      <a:pt x="9066" y="9474"/>
                      <a:pt x="10000" y="10000"/>
                    </a:cubicBezTo>
                    <a:close/>
                  </a:path>
                </a:pathLst>
              </a:custGeom>
              <a:grpFill/>
              <a:ln w="0" cap="flat">
                <a:noFill/>
                <a:prstDash val="solid"/>
                <a:miter/>
                <a:extLst>
                  <a:ext uri="{C807C97D-BFC1-408E-A445-0C87EB9F89A2}">
                    <ask:lineSketchStyleProps xmlns:ask="http://schemas.microsoft.com/office/drawing/2018/sketchyshapes" sd="485543576">
                      <a:custGeom>
                        <a:avLst/>
                        <a:gdLst>
                          <a:gd name="csX0" fmla="*/ 4346 w 4346"/>
                          <a:gd name="csY0" fmla="*/ 5476 h 5476"/>
                          <a:gd name="csX1" fmla="*/ 0 w 4346"/>
                          <a:gd name="csY1" fmla="*/ 0 h 5476"/>
                          <a:gd name="csX2" fmla="*/ 4346 w 4346"/>
                          <a:gd name="csY2" fmla="*/ 5476 h 5476"/>
                        </a:gdLst>
                        <a:ahLst/>
                        <a:cxnLst>
                          <a:cxn ang="0">
                            <a:pos x="csX0" y="csY0"/>
                          </a:cxn>
                          <a:cxn ang="0">
                            <a:pos x="csX1" y="csY1"/>
                          </a:cxn>
                          <a:cxn ang="0">
                            <a:pos x="csX2" y="csY2"/>
                          </a:cxn>
                        </a:cxnLst>
                        <a:rect l="l" t="t" r="r" b="b"/>
                        <a:pathLst>
                          <a:path w="4346" h="5476">
                            <a:moveTo>
                              <a:pt x="4346" y="5476"/>
                            </a:moveTo>
                            <a:cubicBezTo>
                              <a:pt x="2907" y="3642"/>
                              <a:pt x="1411" y="1835"/>
                              <a:pt x="0" y="0"/>
                            </a:cubicBezTo>
                            <a:cubicBezTo>
                              <a:pt x="2625" y="3416"/>
                              <a:pt x="3980" y="5081"/>
                              <a:pt x="4346" y="5476"/>
                            </a:cubicBezTo>
                            <a:close/>
                          </a:path>
                        </a:pathLst>
                      </a:custGeom>
                      <ask:type>
                        <ask:lineSketchCurved/>
                      </ask:type>
                    </ask:lineSketchStyleProps>
                  </a:ext>
                </a:extLst>
              </a:ln>
            </p:spPr>
            <p:txBody>
              <a:bodyPr/>
              <a:lstStyle/>
              <a:p>
                <a:endParaRPr lang="nl-NL"/>
              </a:p>
            </p:txBody>
          </p:sp>
          <p:sp>
            <p:nvSpPr>
              <p:cNvPr id="829" name="Vrije vorm 828">
                <a:extLst>
                  <a:ext uri="{FF2B5EF4-FFF2-40B4-BE49-F238E27FC236}">
                    <a16:creationId xmlns:a16="http://schemas.microsoft.com/office/drawing/2014/main" id="{39DD91D0-33F0-FD7C-6164-13267C7E8998}"/>
                  </a:ext>
                </a:extLst>
              </p:cNvPr>
              <p:cNvSpPr/>
              <p:nvPr/>
            </p:nvSpPr>
            <p:spPr>
              <a:xfrm>
                <a:off x="5175342" y="2565459"/>
                <a:ext cx="490318" cy="725837"/>
              </a:xfrm>
              <a:custGeom>
                <a:avLst/>
                <a:gdLst>
                  <a:gd name="csX0" fmla="*/ 378492 w 490318"/>
                  <a:gd name="csY0" fmla="*/ 487166 h 725837"/>
                  <a:gd name="csX1" fmla="*/ 317556 w 490318"/>
                  <a:gd name="csY1" fmla="*/ 461845 h 725837"/>
                  <a:gd name="csX2" fmla="*/ 303895 w 490318"/>
                  <a:gd name="csY2" fmla="*/ 452615 h 725837"/>
                  <a:gd name="csX3" fmla="*/ 290008 w 490318"/>
                  <a:gd name="csY3" fmla="*/ 439376 h 725837"/>
                  <a:gd name="csX4" fmla="*/ 293762 w 490318"/>
                  <a:gd name="csY4" fmla="*/ 424386 h 725837"/>
                  <a:gd name="csX5" fmla="*/ 310584 w 490318"/>
                  <a:gd name="csY5" fmla="*/ 386024 h 725837"/>
                  <a:gd name="csX6" fmla="*/ 354417 w 490318"/>
                  <a:gd name="csY6" fmla="*/ 343145 h 725837"/>
                  <a:gd name="csX7" fmla="*/ 400254 w 490318"/>
                  <a:gd name="csY7" fmla="*/ 315989 h 725837"/>
                  <a:gd name="csX8" fmla="*/ 422382 w 490318"/>
                  <a:gd name="csY8" fmla="*/ 304867 h 725837"/>
                  <a:gd name="csX9" fmla="*/ 433841 w 490318"/>
                  <a:gd name="csY9" fmla="*/ 299532 h 725837"/>
                  <a:gd name="csX10" fmla="*/ 433982 w 490318"/>
                  <a:gd name="csY10" fmla="*/ 299193 h 725837"/>
                  <a:gd name="csX11" fmla="*/ 433841 w 490318"/>
                  <a:gd name="csY11" fmla="*/ 299532 h 725837"/>
                  <a:gd name="csX12" fmla="*/ 446937 w 490318"/>
                  <a:gd name="csY12" fmla="*/ 294253 h 725837"/>
                  <a:gd name="csX13" fmla="*/ 472537 w 490318"/>
                  <a:gd name="csY13" fmla="*/ 284938 h 725837"/>
                  <a:gd name="csX14" fmla="*/ 490319 w 490318"/>
                  <a:gd name="csY14" fmla="*/ 279038 h 725837"/>
                  <a:gd name="csX15" fmla="*/ 488710 w 490318"/>
                  <a:gd name="csY15" fmla="*/ 196075 h 725837"/>
                  <a:gd name="csX16" fmla="*/ 419757 w 490318"/>
                  <a:gd name="csY16" fmla="*/ 34467 h 725837"/>
                  <a:gd name="csX17" fmla="*/ 393536 w 490318"/>
                  <a:gd name="csY17" fmla="*/ 0 h 725837"/>
                  <a:gd name="csX18" fmla="*/ 127717 w 490318"/>
                  <a:gd name="csY18" fmla="*/ 146449 h 725837"/>
                  <a:gd name="csX19" fmla="*/ 168924 w 490318"/>
                  <a:gd name="csY19" fmla="*/ 189328 h 725837"/>
                  <a:gd name="csX20" fmla="*/ 181908 w 490318"/>
                  <a:gd name="csY20" fmla="*/ 337443 h 725837"/>
                  <a:gd name="csX21" fmla="*/ 172368 w 490318"/>
                  <a:gd name="csY21" fmla="*/ 351952 h 725837"/>
                  <a:gd name="csX22" fmla="*/ 167852 w 490318"/>
                  <a:gd name="csY22" fmla="*/ 358529 h 725837"/>
                  <a:gd name="csX23" fmla="*/ 172368 w 490318"/>
                  <a:gd name="csY23" fmla="*/ 351952 h 725837"/>
                  <a:gd name="csX24" fmla="*/ 162659 w 490318"/>
                  <a:gd name="csY24" fmla="*/ 363893 h 725837"/>
                  <a:gd name="csX25" fmla="*/ 85690 w 490318"/>
                  <a:gd name="csY25" fmla="*/ 436242 h 725837"/>
                  <a:gd name="csX26" fmla="*/ 85267 w 490318"/>
                  <a:gd name="csY26" fmla="*/ 436609 h 725837"/>
                  <a:gd name="csX27" fmla="*/ 85690 w 490318"/>
                  <a:gd name="csY27" fmla="*/ 436242 h 725837"/>
                  <a:gd name="csX28" fmla="*/ 83263 w 490318"/>
                  <a:gd name="csY28" fmla="*/ 437936 h 725837"/>
                  <a:gd name="csX29" fmla="*/ 67090 w 490318"/>
                  <a:gd name="csY29" fmla="*/ 449566 h 725837"/>
                  <a:gd name="csX30" fmla="*/ 12927 w 490318"/>
                  <a:gd name="csY30" fmla="*/ 485416 h 725837"/>
                  <a:gd name="csX31" fmla="*/ 0 w 490318"/>
                  <a:gd name="csY31" fmla="*/ 493349 h 725837"/>
                  <a:gd name="csX32" fmla="*/ 189359 w 490318"/>
                  <a:gd name="csY32" fmla="*/ 725838 h 725837"/>
                  <a:gd name="csX33" fmla="*/ 375755 w 490318"/>
                  <a:gd name="csY33" fmla="*/ 567787 h 725837"/>
                  <a:gd name="csX34" fmla="*/ 426079 w 490318"/>
                  <a:gd name="csY34" fmla="*/ 499022 h 725837"/>
                  <a:gd name="csX35" fmla="*/ 416596 w 490318"/>
                  <a:gd name="csY35" fmla="*/ 497075 h 725837"/>
                  <a:gd name="csX36" fmla="*/ 378492 w 490318"/>
                  <a:gd name="csY36" fmla="*/ 487166 h 72583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Lst>
                <a:rect l="l" t="t" r="r" b="b"/>
                <a:pathLst>
                  <a:path w="490318" h="725837" fill="none" extrusionOk="0">
                    <a:moveTo>
                      <a:pt x="378492" y="487166"/>
                    </a:moveTo>
                    <a:cubicBezTo>
                      <a:pt x="369312" y="483157"/>
                      <a:pt x="328365" y="469967"/>
                      <a:pt x="317556" y="461845"/>
                    </a:cubicBezTo>
                    <a:cubicBezTo>
                      <a:pt x="315054" y="460079"/>
                      <a:pt x="296173" y="448367"/>
                      <a:pt x="303895" y="452615"/>
                    </a:cubicBezTo>
                    <a:cubicBezTo>
                      <a:pt x="297008" y="448437"/>
                      <a:pt x="290008" y="439375"/>
                      <a:pt x="290008" y="439376"/>
                    </a:cubicBezTo>
                    <a:cubicBezTo>
                      <a:pt x="290013" y="439362"/>
                      <a:pt x="293288" y="425137"/>
                      <a:pt x="293762" y="424386"/>
                    </a:cubicBezTo>
                    <a:cubicBezTo>
                      <a:pt x="294892" y="418776"/>
                      <a:pt x="304503" y="395134"/>
                      <a:pt x="310584" y="386024"/>
                    </a:cubicBezTo>
                    <a:cubicBezTo>
                      <a:pt x="315015" y="378769"/>
                      <a:pt x="350524" y="346065"/>
                      <a:pt x="354417" y="343145"/>
                    </a:cubicBezTo>
                    <a:cubicBezTo>
                      <a:pt x="367556" y="331368"/>
                      <a:pt x="382815" y="325803"/>
                      <a:pt x="400254" y="315989"/>
                    </a:cubicBezTo>
                    <a:cubicBezTo>
                      <a:pt x="407456" y="311395"/>
                      <a:pt x="414851" y="308514"/>
                      <a:pt x="422382" y="304867"/>
                    </a:cubicBezTo>
                    <a:cubicBezTo>
                      <a:pt x="423452" y="303529"/>
                      <a:pt x="428561" y="301391"/>
                      <a:pt x="433841" y="299532"/>
                    </a:cubicBezTo>
                    <a:cubicBezTo>
                      <a:pt x="427768" y="301715"/>
                      <a:pt x="425263" y="303433"/>
                      <a:pt x="433982" y="299193"/>
                    </a:cubicBezTo>
                    <a:cubicBezTo>
                      <a:pt x="443487" y="295118"/>
                      <a:pt x="439409" y="297350"/>
                      <a:pt x="433841" y="299532"/>
                    </a:cubicBezTo>
                    <a:cubicBezTo>
                      <a:pt x="436320" y="298808"/>
                      <a:pt x="441195" y="296174"/>
                      <a:pt x="446937" y="294253"/>
                    </a:cubicBezTo>
                    <a:cubicBezTo>
                      <a:pt x="450102" y="293472"/>
                      <a:pt x="465572" y="286810"/>
                      <a:pt x="472537" y="284938"/>
                    </a:cubicBezTo>
                    <a:cubicBezTo>
                      <a:pt x="479379" y="282722"/>
                      <a:pt x="483670" y="280187"/>
                      <a:pt x="490319" y="279038"/>
                    </a:cubicBezTo>
                    <a:cubicBezTo>
                      <a:pt x="489525" y="249579"/>
                      <a:pt x="487103" y="218968"/>
                      <a:pt x="488710" y="196075"/>
                    </a:cubicBezTo>
                    <a:cubicBezTo>
                      <a:pt x="485274" y="142769"/>
                      <a:pt x="459728" y="95723"/>
                      <a:pt x="419757" y="34467"/>
                    </a:cubicBezTo>
                    <a:cubicBezTo>
                      <a:pt x="413163" y="23382"/>
                      <a:pt x="404065" y="11242"/>
                      <a:pt x="393536" y="0"/>
                    </a:cubicBezTo>
                    <a:cubicBezTo>
                      <a:pt x="287382" y="36168"/>
                      <a:pt x="193857" y="81860"/>
                      <a:pt x="127717" y="146449"/>
                    </a:cubicBezTo>
                    <a:cubicBezTo>
                      <a:pt x="135209" y="156086"/>
                      <a:pt x="151940" y="162571"/>
                      <a:pt x="168924" y="189328"/>
                    </a:cubicBezTo>
                    <a:cubicBezTo>
                      <a:pt x="192560" y="211471"/>
                      <a:pt x="202879" y="296166"/>
                      <a:pt x="181908" y="337443"/>
                    </a:cubicBezTo>
                    <a:cubicBezTo>
                      <a:pt x="179512" y="342366"/>
                      <a:pt x="176156" y="346583"/>
                      <a:pt x="172368" y="351952"/>
                    </a:cubicBezTo>
                    <a:cubicBezTo>
                      <a:pt x="174561" y="349044"/>
                      <a:pt x="174184" y="349313"/>
                      <a:pt x="167852" y="358529"/>
                    </a:cubicBezTo>
                    <a:cubicBezTo>
                      <a:pt x="169034" y="356325"/>
                      <a:pt x="170542" y="354520"/>
                      <a:pt x="172368" y="351952"/>
                    </a:cubicBezTo>
                    <a:cubicBezTo>
                      <a:pt x="169842" y="353927"/>
                      <a:pt x="166343" y="359575"/>
                      <a:pt x="162659" y="363893"/>
                    </a:cubicBezTo>
                    <a:cubicBezTo>
                      <a:pt x="139583" y="391631"/>
                      <a:pt x="112759" y="416945"/>
                      <a:pt x="85690" y="436242"/>
                    </a:cubicBezTo>
                    <a:cubicBezTo>
                      <a:pt x="100292" y="425531"/>
                      <a:pt x="70053" y="448130"/>
                      <a:pt x="85267" y="436609"/>
                    </a:cubicBezTo>
                    <a:cubicBezTo>
                      <a:pt x="85440" y="436488"/>
                      <a:pt x="85559" y="436360"/>
                      <a:pt x="85690" y="436242"/>
                    </a:cubicBezTo>
                    <a:cubicBezTo>
                      <a:pt x="84961" y="436664"/>
                      <a:pt x="84275" y="437303"/>
                      <a:pt x="83263" y="437936"/>
                    </a:cubicBezTo>
                    <a:cubicBezTo>
                      <a:pt x="77967" y="441194"/>
                      <a:pt x="73536" y="445611"/>
                      <a:pt x="67090" y="449566"/>
                    </a:cubicBezTo>
                    <a:cubicBezTo>
                      <a:pt x="50324" y="462558"/>
                      <a:pt x="31831" y="477890"/>
                      <a:pt x="12927" y="485416"/>
                    </a:cubicBezTo>
                    <a:cubicBezTo>
                      <a:pt x="8817" y="487691"/>
                      <a:pt x="3894" y="490898"/>
                      <a:pt x="0" y="493349"/>
                    </a:cubicBezTo>
                    <a:cubicBezTo>
                      <a:pt x="30951" y="593024"/>
                      <a:pt x="97120" y="665584"/>
                      <a:pt x="189359" y="725838"/>
                    </a:cubicBezTo>
                    <a:cubicBezTo>
                      <a:pt x="263964" y="666249"/>
                      <a:pt x="320624" y="631878"/>
                      <a:pt x="375755" y="567787"/>
                    </a:cubicBezTo>
                    <a:cubicBezTo>
                      <a:pt x="393845" y="544739"/>
                      <a:pt x="407563" y="525771"/>
                      <a:pt x="426079" y="499022"/>
                    </a:cubicBezTo>
                    <a:cubicBezTo>
                      <a:pt x="422398" y="498347"/>
                      <a:pt x="420197" y="498129"/>
                      <a:pt x="416596" y="497075"/>
                    </a:cubicBezTo>
                    <a:cubicBezTo>
                      <a:pt x="402932" y="492554"/>
                      <a:pt x="390887" y="489003"/>
                      <a:pt x="378492" y="487166"/>
                    </a:cubicBezTo>
                    <a:close/>
                  </a:path>
                  <a:path w="490318" h="725837" stroke="0" extrusionOk="0">
                    <a:moveTo>
                      <a:pt x="378492" y="487166"/>
                    </a:moveTo>
                    <a:cubicBezTo>
                      <a:pt x="367437" y="484399"/>
                      <a:pt x="329821" y="466262"/>
                      <a:pt x="317556" y="461845"/>
                    </a:cubicBezTo>
                    <a:cubicBezTo>
                      <a:pt x="315049" y="461627"/>
                      <a:pt x="297069" y="447248"/>
                      <a:pt x="303895" y="452615"/>
                    </a:cubicBezTo>
                    <a:cubicBezTo>
                      <a:pt x="297009" y="448437"/>
                      <a:pt x="290009" y="439376"/>
                      <a:pt x="290008" y="439376"/>
                    </a:cubicBezTo>
                    <a:cubicBezTo>
                      <a:pt x="289919" y="439509"/>
                      <a:pt x="293428" y="425086"/>
                      <a:pt x="293762" y="424386"/>
                    </a:cubicBezTo>
                    <a:cubicBezTo>
                      <a:pt x="294961" y="418196"/>
                      <a:pt x="305820" y="394519"/>
                      <a:pt x="310584" y="386024"/>
                    </a:cubicBezTo>
                    <a:cubicBezTo>
                      <a:pt x="315621" y="378311"/>
                      <a:pt x="350700" y="344965"/>
                      <a:pt x="354417" y="343145"/>
                    </a:cubicBezTo>
                    <a:cubicBezTo>
                      <a:pt x="367119" y="334307"/>
                      <a:pt x="385975" y="323936"/>
                      <a:pt x="400254" y="315989"/>
                    </a:cubicBezTo>
                    <a:cubicBezTo>
                      <a:pt x="407274" y="310897"/>
                      <a:pt x="414138" y="309208"/>
                      <a:pt x="422382" y="304867"/>
                    </a:cubicBezTo>
                    <a:cubicBezTo>
                      <a:pt x="423138" y="304187"/>
                      <a:pt x="429472" y="302108"/>
                      <a:pt x="433841" y="299532"/>
                    </a:cubicBezTo>
                    <a:cubicBezTo>
                      <a:pt x="428519" y="301494"/>
                      <a:pt x="425214" y="303173"/>
                      <a:pt x="433982" y="299193"/>
                    </a:cubicBezTo>
                    <a:cubicBezTo>
                      <a:pt x="443450" y="295049"/>
                      <a:pt x="439922" y="297078"/>
                      <a:pt x="433841" y="299532"/>
                    </a:cubicBezTo>
                    <a:cubicBezTo>
                      <a:pt x="438057" y="297627"/>
                      <a:pt x="440892" y="297961"/>
                      <a:pt x="446937" y="294253"/>
                    </a:cubicBezTo>
                    <a:cubicBezTo>
                      <a:pt x="454699" y="292213"/>
                      <a:pt x="460269" y="287074"/>
                      <a:pt x="472537" y="284938"/>
                    </a:cubicBezTo>
                    <a:cubicBezTo>
                      <a:pt x="478517" y="282326"/>
                      <a:pt x="483976" y="281168"/>
                      <a:pt x="490319" y="279038"/>
                    </a:cubicBezTo>
                    <a:cubicBezTo>
                      <a:pt x="484939" y="254691"/>
                      <a:pt x="485473" y="223204"/>
                      <a:pt x="488710" y="196075"/>
                    </a:cubicBezTo>
                    <a:cubicBezTo>
                      <a:pt x="476683" y="140446"/>
                      <a:pt x="453736" y="89540"/>
                      <a:pt x="419757" y="34467"/>
                    </a:cubicBezTo>
                    <a:cubicBezTo>
                      <a:pt x="410127" y="20995"/>
                      <a:pt x="403862" y="10679"/>
                      <a:pt x="393536" y="0"/>
                    </a:cubicBezTo>
                    <a:cubicBezTo>
                      <a:pt x="297867" y="46725"/>
                      <a:pt x="196903" y="98273"/>
                      <a:pt x="127717" y="146449"/>
                    </a:cubicBezTo>
                    <a:cubicBezTo>
                      <a:pt x="137252" y="153941"/>
                      <a:pt x="153057" y="164787"/>
                      <a:pt x="168924" y="189328"/>
                    </a:cubicBezTo>
                    <a:cubicBezTo>
                      <a:pt x="184850" y="212362"/>
                      <a:pt x="211750" y="289864"/>
                      <a:pt x="181908" y="337443"/>
                    </a:cubicBezTo>
                    <a:cubicBezTo>
                      <a:pt x="178990" y="342864"/>
                      <a:pt x="175197" y="346974"/>
                      <a:pt x="172368" y="351952"/>
                    </a:cubicBezTo>
                    <a:cubicBezTo>
                      <a:pt x="174546" y="349085"/>
                      <a:pt x="174131" y="349456"/>
                      <a:pt x="167852" y="358529"/>
                    </a:cubicBezTo>
                    <a:cubicBezTo>
                      <a:pt x="169582" y="356227"/>
                      <a:pt x="170868" y="354117"/>
                      <a:pt x="172368" y="351952"/>
                    </a:cubicBezTo>
                    <a:cubicBezTo>
                      <a:pt x="170786" y="354430"/>
                      <a:pt x="165989" y="359175"/>
                      <a:pt x="162659" y="363893"/>
                    </a:cubicBezTo>
                    <a:cubicBezTo>
                      <a:pt x="138257" y="388995"/>
                      <a:pt x="112229" y="413706"/>
                      <a:pt x="85690" y="436242"/>
                    </a:cubicBezTo>
                    <a:cubicBezTo>
                      <a:pt x="98904" y="427213"/>
                      <a:pt x="68820" y="453658"/>
                      <a:pt x="85267" y="436609"/>
                    </a:cubicBezTo>
                    <a:cubicBezTo>
                      <a:pt x="85425" y="436518"/>
                      <a:pt x="85551" y="436376"/>
                      <a:pt x="85690" y="436242"/>
                    </a:cubicBezTo>
                    <a:cubicBezTo>
                      <a:pt x="84976" y="436696"/>
                      <a:pt x="84268" y="437414"/>
                      <a:pt x="83263" y="437936"/>
                    </a:cubicBezTo>
                    <a:cubicBezTo>
                      <a:pt x="78249" y="441458"/>
                      <a:pt x="73805" y="445669"/>
                      <a:pt x="67090" y="449566"/>
                    </a:cubicBezTo>
                    <a:cubicBezTo>
                      <a:pt x="48505" y="461244"/>
                      <a:pt x="32096" y="472686"/>
                      <a:pt x="12927" y="485416"/>
                    </a:cubicBezTo>
                    <a:cubicBezTo>
                      <a:pt x="9634" y="488052"/>
                      <a:pt x="4213" y="490620"/>
                      <a:pt x="0" y="493349"/>
                    </a:cubicBezTo>
                    <a:cubicBezTo>
                      <a:pt x="15858" y="584947"/>
                      <a:pt x="95714" y="677572"/>
                      <a:pt x="189359" y="725838"/>
                    </a:cubicBezTo>
                    <a:cubicBezTo>
                      <a:pt x="258106" y="694336"/>
                      <a:pt x="328946" y="621179"/>
                      <a:pt x="375755" y="567787"/>
                    </a:cubicBezTo>
                    <a:cubicBezTo>
                      <a:pt x="391509" y="547334"/>
                      <a:pt x="415704" y="521673"/>
                      <a:pt x="426079" y="499022"/>
                    </a:cubicBezTo>
                    <a:cubicBezTo>
                      <a:pt x="423011" y="498169"/>
                      <a:pt x="419868" y="497913"/>
                      <a:pt x="416596" y="497075"/>
                    </a:cubicBezTo>
                    <a:cubicBezTo>
                      <a:pt x="402424" y="493024"/>
                      <a:pt x="390682" y="490005"/>
                      <a:pt x="378492" y="487166"/>
                    </a:cubicBezTo>
                    <a:close/>
                  </a:path>
                </a:pathLst>
              </a:custGeom>
              <a:grpFill/>
              <a:ln w="0" cap="flat">
                <a:noFill/>
                <a:prstDash val="solid"/>
                <a:miter/>
                <a:extLst>
                  <a:ext uri="{C807C97D-BFC1-408E-A445-0C87EB9F89A2}">
                    <ask:lineSketchStyleProps xmlns:ask="http://schemas.microsoft.com/office/drawing/2018/sketchyshapes" sd="4184196775">
                      <a:custGeom>
                        <a:avLst/>
                        <a:gdLst>
                          <a:gd name="csX0" fmla="*/ 378492 w 490318"/>
                          <a:gd name="csY0" fmla="*/ 487166 h 725837"/>
                          <a:gd name="csX1" fmla="*/ 317556 w 490318"/>
                          <a:gd name="csY1" fmla="*/ 461845 h 725837"/>
                          <a:gd name="csX2" fmla="*/ 303895 w 490318"/>
                          <a:gd name="csY2" fmla="*/ 452615 h 725837"/>
                          <a:gd name="csX3" fmla="*/ 290008 w 490318"/>
                          <a:gd name="csY3" fmla="*/ 439376 h 725837"/>
                          <a:gd name="csX4" fmla="*/ 293762 w 490318"/>
                          <a:gd name="csY4" fmla="*/ 424386 h 725837"/>
                          <a:gd name="csX5" fmla="*/ 310584 w 490318"/>
                          <a:gd name="csY5" fmla="*/ 386024 h 725837"/>
                          <a:gd name="csX6" fmla="*/ 354417 w 490318"/>
                          <a:gd name="csY6" fmla="*/ 343145 h 725837"/>
                          <a:gd name="csX7" fmla="*/ 400254 w 490318"/>
                          <a:gd name="csY7" fmla="*/ 315989 h 725837"/>
                          <a:gd name="csX8" fmla="*/ 422382 w 490318"/>
                          <a:gd name="csY8" fmla="*/ 304867 h 725837"/>
                          <a:gd name="csX9" fmla="*/ 433841 w 490318"/>
                          <a:gd name="csY9" fmla="*/ 299532 h 725837"/>
                          <a:gd name="csX10" fmla="*/ 433982 w 490318"/>
                          <a:gd name="csY10" fmla="*/ 299193 h 725837"/>
                          <a:gd name="csX11" fmla="*/ 433841 w 490318"/>
                          <a:gd name="csY11" fmla="*/ 299532 h 725837"/>
                          <a:gd name="csX12" fmla="*/ 446937 w 490318"/>
                          <a:gd name="csY12" fmla="*/ 294253 h 725837"/>
                          <a:gd name="csX13" fmla="*/ 472537 w 490318"/>
                          <a:gd name="csY13" fmla="*/ 284938 h 725837"/>
                          <a:gd name="csX14" fmla="*/ 490319 w 490318"/>
                          <a:gd name="csY14" fmla="*/ 279038 h 725837"/>
                          <a:gd name="csX15" fmla="*/ 488710 w 490318"/>
                          <a:gd name="csY15" fmla="*/ 196075 h 725837"/>
                          <a:gd name="csX16" fmla="*/ 419757 w 490318"/>
                          <a:gd name="csY16" fmla="*/ 34467 h 725837"/>
                          <a:gd name="csX17" fmla="*/ 393536 w 490318"/>
                          <a:gd name="csY17" fmla="*/ 0 h 725837"/>
                          <a:gd name="csX18" fmla="*/ 127717 w 490318"/>
                          <a:gd name="csY18" fmla="*/ 146449 h 725837"/>
                          <a:gd name="csX19" fmla="*/ 168924 w 490318"/>
                          <a:gd name="csY19" fmla="*/ 189328 h 725837"/>
                          <a:gd name="csX20" fmla="*/ 181908 w 490318"/>
                          <a:gd name="csY20" fmla="*/ 337443 h 725837"/>
                          <a:gd name="csX21" fmla="*/ 172368 w 490318"/>
                          <a:gd name="csY21" fmla="*/ 351952 h 725837"/>
                          <a:gd name="csX22" fmla="*/ 167852 w 490318"/>
                          <a:gd name="csY22" fmla="*/ 358529 h 725837"/>
                          <a:gd name="csX23" fmla="*/ 172368 w 490318"/>
                          <a:gd name="csY23" fmla="*/ 351952 h 725837"/>
                          <a:gd name="csX24" fmla="*/ 162659 w 490318"/>
                          <a:gd name="csY24" fmla="*/ 363893 h 725837"/>
                          <a:gd name="csX25" fmla="*/ 85690 w 490318"/>
                          <a:gd name="csY25" fmla="*/ 436242 h 725837"/>
                          <a:gd name="csX26" fmla="*/ 85267 w 490318"/>
                          <a:gd name="csY26" fmla="*/ 436609 h 725837"/>
                          <a:gd name="csX27" fmla="*/ 85690 w 490318"/>
                          <a:gd name="csY27" fmla="*/ 436242 h 725837"/>
                          <a:gd name="csX28" fmla="*/ 83263 w 490318"/>
                          <a:gd name="csY28" fmla="*/ 437936 h 725837"/>
                          <a:gd name="csX29" fmla="*/ 67090 w 490318"/>
                          <a:gd name="csY29" fmla="*/ 449566 h 725837"/>
                          <a:gd name="csX30" fmla="*/ 12927 w 490318"/>
                          <a:gd name="csY30" fmla="*/ 485416 h 725837"/>
                          <a:gd name="csX31" fmla="*/ 0 w 490318"/>
                          <a:gd name="csY31" fmla="*/ 493349 h 725837"/>
                          <a:gd name="csX32" fmla="*/ 189359 w 490318"/>
                          <a:gd name="csY32" fmla="*/ 725838 h 725837"/>
                          <a:gd name="csX33" fmla="*/ 375755 w 490318"/>
                          <a:gd name="csY33" fmla="*/ 567787 h 725837"/>
                          <a:gd name="csX34" fmla="*/ 426079 w 490318"/>
                          <a:gd name="csY34" fmla="*/ 499022 h 725837"/>
                          <a:gd name="csX35" fmla="*/ 416596 w 490318"/>
                          <a:gd name="csY35" fmla="*/ 497075 h 725837"/>
                          <a:gd name="csX36" fmla="*/ 378492 w 490318"/>
                          <a:gd name="csY36" fmla="*/ 487166 h 72583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Lst>
                        <a:rect l="l" t="t" r="r" b="b"/>
                        <a:pathLst>
                          <a:path w="490318" h="725837">
                            <a:moveTo>
                              <a:pt x="378492" y="487166"/>
                            </a:moveTo>
                            <a:cubicBezTo>
                              <a:pt x="366780" y="483694"/>
                              <a:pt x="329156" y="468649"/>
                              <a:pt x="317556" y="461845"/>
                            </a:cubicBezTo>
                            <a:cubicBezTo>
                              <a:pt x="314987" y="460349"/>
                              <a:pt x="296359" y="447421"/>
                              <a:pt x="303895" y="452615"/>
                            </a:cubicBezTo>
                            <a:cubicBezTo>
                              <a:pt x="297008" y="448437"/>
                              <a:pt x="290008" y="439376"/>
                              <a:pt x="290008" y="439376"/>
                            </a:cubicBezTo>
                            <a:cubicBezTo>
                              <a:pt x="290008" y="439376"/>
                              <a:pt x="293367" y="425120"/>
                              <a:pt x="293762" y="424386"/>
                            </a:cubicBezTo>
                            <a:cubicBezTo>
                              <a:pt x="295032" y="419221"/>
                              <a:pt x="305617" y="394012"/>
                              <a:pt x="310584" y="386024"/>
                            </a:cubicBezTo>
                            <a:cubicBezTo>
                              <a:pt x="315580" y="378007"/>
                              <a:pt x="350353" y="345855"/>
                              <a:pt x="354417" y="343145"/>
                            </a:cubicBezTo>
                            <a:cubicBezTo>
                              <a:pt x="369179" y="333265"/>
                              <a:pt x="384561" y="324317"/>
                              <a:pt x="400254" y="315989"/>
                            </a:cubicBezTo>
                            <a:cubicBezTo>
                              <a:pt x="407564" y="312122"/>
                              <a:pt x="414987" y="308537"/>
                              <a:pt x="422382" y="304867"/>
                            </a:cubicBezTo>
                            <a:cubicBezTo>
                              <a:pt x="423991" y="304048"/>
                              <a:pt x="429466" y="301536"/>
                              <a:pt x="433841" y="299532"/>
                            </a:cubicBezTo>
                            <a:cubicBezTo>
                              <a:pt x="428281" y="301790"/>
                              <a:pt x="424979" y="303089"/>
                              <a:pt x="433982" y="299193"/>
                            </a:cubicBezTo>
                            <a:cubicBezTo>
                              <a:pt x="443297" y="295129"/>
                              <a:pt x="439514" y="296907"/>
                              <a:pt x="433841" y="299532"/>
                            </a:cubicBezTo>
                            <a:cubicBezTo>
                              <a:pt x="438639" y="297584"/>
                              <a:pt x="445131" y="294902"/>
                              <a:pt x="446937" y="294253"/>
                            </a:cubicBezTo>
                            <a:cubicBezTo>
                              <a:pt x="455461" y="291092"/>
                              <a:pt x="463957" y="287930"/>
                              <a:pt x="472537" y="284938"/>
                            </a:cubicBezTo>
                            <a:cubicBezTo>
                              <a:pt x="478436" y="282877"/>
                              <a:pt x="484391" y="280986"/>
                              <a:pt x="490319" y="279038"/>
                            </a:cubicBezTo>
                            <a:cubicBezTo>
                              <a:pt x="489162" y="251374"/>
                              <a:pt x="488597" y="223710"/>
                              <a:pt x="488710" y="196075"/>
                            </a:cubicBezTo>
                            <a:cubicBezTo>
                              <a:pt x="478493" y="140803"/>
                              <a:pt x="456054" y="86182"/>
                              <a:pt x="419757" y="34467"/>
                            </a:cubicBezTo>
                            <a:cubicBezTo>
                              <a:pt x="411431" y="22583"/>
                              <a:pt x="402653" y="11122"/>
                              <a:pt x="393536" y="0"/>
                            </a:cubicBezTo>
                            <a:cubicBezTo>
                              <a:pt x="292859" y="33789"/>
                              <a:pt x="199040" y="80338"/>
                              <a:pt x="127717" y="146449"/>
                            </a:cubicBezTo>
                            <a:cubicBezTo>
                              <a:pt x="135281" y="153422"/>
                              <a:pt x="153683" y="164967"/>
                              <a:pt x="168924" y="189328"/>
                            </a:cubicBezTo>
                            <a:cubicBezTo>
                              <a:pt x="191504" y="217189"/>
                              <a:pt x="207338" y="294366"/>
                              <a:pt x="181908" y="337443"/>
                            </a:cubicBezTo>
                            <a:cubicBezTo>
                              <a:pt x="178860" y="342411"/>
                              <a:pt x="175642" y="347182"/>
                              <a:pt x="172368" y="351952"/>
                            </a:cubicBezTo>
                            <a:cubicBezTo>
                              <a:pt x="174569" y="349045"/>
                              <a:pt x="174174" y="349412"/>
                              <a:pt x="167852" y="358529"/>
                            </a:cubicBezTo>
                            <a:cubicBezTo>
                              <a:pt x="169376" y="356328"/>
                              <a:pt x="170872" y="354154"/>
                              <a:pt x="172368" y="351952"/>
                            </a:cubicBezTo>
                            <a:cubicBezTo>
                              <a:pt x="170420" y="354549"/>
                              <a:pt x="166412" y="359771"/>
                              <a:pt x="162659" y="363893"/>
                            </a:cubicBezTo>
                            <a:cubicBezTo>
                              <a:pt x="138724" y="390004"/>
                              <a:pt x="113153" y="413857"/>
                              <a:pt x="85690" y="436242"/>
                            </a:cubicBezTo>
                            <a:cubicBezTo>
                              <a:pt x="98561" y="427322"/>
                              <a:pt x="68247" y="450469"/>
                              <a:pt x="85267" y="436609"/>
                            </a:cubicBezTo>
                            <a:cubicBezTo>
                              <a:pt x="85408" y="436496"/>
                              <a:pt x="85549" y="436355"/>
                              <a:pt x="85690" y="436242"/>
                            </a:cubicBezTo>
                            <a:cubicBezTo>
                              <a:pt x="84984" y="436722"/>
                              <a:pt x="84251" y="437259"/>
                              <a:pt x="83263" y="437936"/>
                            </a:cubicBezTo>
                            <a:cubicBezTo>
                              <a:pt x="77844" y="441775"/>
                              <a:pt x="72509" y="445755"/>
                              <a:pt x="67090" y="449566"/>
                            </a:cubicBezTo>
                            <a:cubicBezTo>
                              <a:pt x="49365" y="462015"/>
                              <a:pt x="31273" y="473899"/>
                              <a:pt x="12927" y="485416"/>
                            </a:cubicBezTo>
                            <a:cubicBezTo>
                              <a:pt x="8637" y="488098"/>
                              <a:pt x="4318" y="490695"/>
                              <a:pt x="0" y="493349"/>
                            </a:cubicBezTo>
                            <a:cubicBezTo>
                              <a:pt x="19362" y="597060"/>
                              <a:pt x="95936" y="674970"/>
                              <a:pt x="189359" y="725838"/>
                            </a:cubicBezTo>
                            <a:cubicBezTo>
                              <a:pt x="259046" y="680390"/>
                              <a:pt x="323737" y="628224"/>
                              <a:pt x="375755" y="567787"/>
                            </a:cubicBezTo>
                            <a:cubicBezTo>
                              <a:pt x="394637" y="545825"/>
                              <a:pt x="411403" y="522819"/>
                              <a:pt x="426079" y="499022"/>
                            </a:cubicBezTo>
                            <a:cubicBezTo>
                              <a:pt x="422918" y="498401"/>
                              <a:pt x="419729" y="497809"/>
                              <a:pt x="416596" y="497075"/>
                            </a:cubicBezTo>
                            <a:cubicBezTo>
                              <a:pt x="403810" y="494167"/>
                              <a:pt x="391081" y="490893"/>
                              <a:pt x="378492" y="487166"/>
                            </a:cubicBezTo>
                            <a:close/>
                          </a:path>
                        </a:pathLst>
                      </a:custGeom>
                      <ask:type>
                        <ask:lineSketchCurved/>
                      </ask:type>
                    </ask:lineSketchStyleProps>
                  </a:ext>
                </a:extLst>
              </a:ln>
            </p:spPr>
            <p:txBody>
              <a:bodyPr/>
              <a:lstStyle/>
              <a:p>
                <a:endParaRPr lang="nl-NL"/>
              </a:p>
            </p:txBody>
          </p:sp>
          <p:sp>
            <p:nvSpPr>
              <p:cNvPr id="830" name="Vrije vorm 829">
                <a:extLst>
                  <a:ext uri="{FF2B5EF4-FFF2-40B4-BE49-F238E27FC236}">
                    <a16:creationId xmlns:a16="http://schemas.microsoft.com/office/drawing/2014/main" id="{05738660-A5F9-4325-37CE-5FEF109CF359}"/>
                  </a:ext>
                </a:extLst>
              </p:cNvPr>
              <p:cNvSpPr/>
              <p:nvPr/>
            </p:nvSpPr>
            <p:spPr>
              <a:xfrm>
                <a:off x="5664051" y="2479165"/>
                <a:ext cx="331611" cy="363780"/>
              </a:xfrm>
              <a:custGeom>
                <a:avLst/>
                <a:gdLst>
                  <a:gd name="csX0" fmla="*/ 6351 w 331611"/>
                  <a:gd name="csY0" fmla="*/ 363780 h 363780"/>
                  <a:gd name="csX1" fmla="*/ 102512 w 331611"/>
                  <a:gd name="csY1" fmla="*/ 336878 h 363780"/>
                  <a:gd name="csX2" fmla="*/ 226983 w 331611"/>
                  <a:gd name="csY2" fmla="*/ 311331 h 363780"/>
                  <a:gd name="csX3" fmla="*/ 284759 w 331611"/>
                  <a:gd name="csY3" fmla="*/ 301903 h 363780"/>
                  <a:gd name="csX4" fmla="*/ 296641 w 331611"/>
                  <a:gd name="csY4" fmla="*/ 300181 h 363780"/>
                  <a:gd name="csX5" fmla="*/ 296444 w 331611"/>
                  <a:gd name="csY5" fmla="*/ 254677 h 363780"/>
                  <a:gd name="csX6" fmla="*/ 298984 w 331611"/>
                  <a:gd name="csY6" fmla="*/ 181283 h 363780"/>
                  <a:gd name="csX7" fmla="*/ 301862 w 331611"/>
                  <a:gd name="csY7" fmla="*/ 144784 h 363780"/>
                  <a:gd name="csX8" fmla="*/ 304092 w 331611"/>
                  <a:gd name="csY8" fmla="*/ 123161 h 363780"/>
                  <a:gd name="csX9" fmla="*/ 304375 w 331611"/>
                  <a:gd name="csY9" fmla="*/ 119830 h 363780"/>
                  <a:gd name="csX10" fmla="*/ 304375 w 331611"/>
                  <a:gd name="csY10" fmla="*/ 119830 h 363780"/>
                  <a:gd name="csX11" fmla="*/ 304685 w 331611"/>
                  <a:gd name="csY11" fmla="*/ 118136 h 363780"/>
                  <a:gd name="csX12" fmla="*/ 321507 w 331611"/>
                  <a:gd name="csY12" fmla="*/ 34834 h 363780"/>
                  <a:gd name="csX13" fmla="*/ 331611 w 331611"/>
                  <a:gd name="csY13" fmla="*/ 0 h 363780"/>
                  <a:gd name="csX14" fmla="*/ 331019 w 331611"/>
                  <a:gd name="csY14" fmla="*/ 57 h 363780"/>
                  <a:gd name="csX15" fmla="*/ 17782 w 331611"/>
                  <a:gd name="csY15" fmla="*/ 53860 h 363780"/>
                  <a:gd name="csX16" fmla="*/ 8863 w 331611"/>
                  <a:gd name="csY16" fmla="*/ 123161 h 363780"/>
                  <a:gd name="csX17" fmla="*/ 0 w 331611"/>
                  <a:gd name="csY17" fmla="*/ 282369 h 363780"/>
                  <a:gd name="csX18" fmla="*/ 6351 w 331611"/>
                  <a:gd name="csY18" fmla="*/ 363780 h 3637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331611" h="363780" fill="none" extrusionOk="0">
                    <a:moveTo>
                      <a:pt x="6351" y="363780"/>
                    </a:moveTo>
                    <a:cubicBezTo>
                      <a:pt x="38807" y="351589"/>
                      <a:pt x="68872" y="349177"/>
                      <a:pt x="102512" y="336878"/>
                    </a:cubicBezTo>
                    <a:cubicBezTo>
                      <a:pt x="143687" y="329946"/>
                      <a:pt x="190053" y="322554"/>
                      <a:pt x="226983" y="311331"/>
                    </a:cubicBezTo>
                    <a:cubicBezTo>
                      <a:pt x="247839" y="306525"/>
                      <a:pt x="262280" y="304461"/>
                      <a:pt x="284759" y="301903"/>
                    </a:cubicBezTo>
                    <a:cubicBezTo>
                      <a:pt x="287949" y="300603"/>
                      <a:pt x="295263" y="300252"/>
                      <a:pt x="296641" y="300181"/>
                    </a:cubicBezTo>
                    <a:cubicBezTo>
                      <a:pt x="294523" y="282863"/>
                      <a:pt x="295205" y="270074"/>
                      <a:pt x="296444" y="254677"/>
                    </a:cubicBezTo>
                    <a:cubicBezTo>
                      <a:pt x="294590" y="229620"/>
                      <a:pt x="297671" y="206455"/>
                      <a:pt x="298984" y="181283"/>
                    </a:cubicBezTo>
                    <a:cubicBezTo>
                      <a:pt x="299058" y="169339"/>
                      <a:pt x="300136" y="157246"/>
                      <a:pt x="301862" y="144784"/>
                    </a:cubicBezTo>
                    <a:cubicBezTo>
                      <a:pt x="303038" y="137922"/>
                      <a:pt x="304194" y="129440"/>
                      <a:pt x="304092" y="123161"/>
                    </a:cubicBezTo>
                    <a:cubicBezTo>
                      <a:pt x="304001" y="121954"/>
                      <a:pt x="304250" y="120661"/>
                      <a:pt x="304375" y="119830"/>
                    </a:cubicBezTo>
                    <a:lnTo>
                      <a:pt x="304375" y="119830"/>
                    </a:lnTo>
                    <a:cubicBezTo>
                      <a:pt x="304491" y="119286"/>
                      <a:pt x="304599" y="118684"/>
                      <a:pt x="304685" y="118136"/>
                    </a:cubicBezTo>
                    <a:cubicBezTo>
                      <a:pt x="312241" y="86484"/>
                      <a:pt x="314542" y="65100"/>
                      <a:pt x="321507" y="34834"/>
                    </a:cubicBezTo>
                    <a:cubicBezTo>
                      <a:pt x="324728" y="23117"/>
                      <a:pt x="327465" y="10579"/>
                      <a:pt x="331611" y="0"/>
                    </a:cubicBezTo>
                    <a:cubicBezTo>
                      <a:pt x="331420" y="31"/>
                      <a:pt x="331213" y="9"/>
                      <a:pt x="331019" y="57"/>
                    </a:cubicBezTo>
                    <a:cubicBezTo>
                      <a:pt x="247638" y="27398"/>
                      <a:pt x="117828" y="47118"/>
                      <a:pt x="17782" y="53860"/>
                    </a:cubicBezTo>
                    <a:cubicBezTo>
                      <a:pt x="14924" y="80247"/>
                      <a:pt x="12913" y="101857"/>
                      <a:pt x="8863" y="123161"/>
                    </a:cubicBezTo>
                    <a:cubicBezTo>
                      <a:pt x="-884" y="176763"/>
                      <a:pt x="3067" y="222060"/>
                      <a:pt x="0" y="282369"/>
                    </a:cubicBezTo>
                    <a:cubicBezTo>
                      <a:pt x="4936" y="308794"/>
                      <a:pt x="7406" y="336816"/>
                      <a:pt x="6351" y="363780"/>
                    </a:cubicBezTo>
                    <a:close/>
                  </a:path>
                  <a:path w="331611" h="363780" stroke="0" extrusionOk="0">
                    <a:moveTo>
                      <a:pt x="6351" y="363780"/>
                    </a:moveTo>
                    <a:cubicBezTo>
                      <a:pt x="34035" y="353813"/>
                      <a:pt x="68620" y="351013"/>
                      <a:pt x="102512" y="336878"/>
                    </a:cubicBezTo>
                    <a:cubicBezTo>
                      <a:pt x="144175" y="325899"/>
                      <a:pt x="180939" y="314756"/>
                      <a:pt x="226983" y="311331"/>
                    </a:cubicBezTo>
                    <a:cubicBezTo>
                      <a:pt x="249179" y="307659"/>
                      <a:pt x="264102" y="306888"/>
                      <a:pt x="284759" y="301903"/>
                    </a:cubicBezTo>
                    <a:cubicBezTo>
                      <a:pt x="288634" y="301708"/>
                      <a:pt x="291881" y="300230"/>
                      <a:pt x="296641" y="300181"/>
                    </a:cubicBezTo>
                    <a:cubicBezTo>
                      <a:pt x="296369" y="282923"/>
                      <a:pt x="298320" y="269146"/>
                      <a:pt x="296444" y="254677"/>
                    </a:cubicBezTo>
                    <a:cubicBezTo>
                      <a:pt x="297411" y="231295"/>
                      <a:pt x="296142" y="204962"/>
                      <a:pt x="298984" y="181283"/>
                    </a:cubicBezTo>
                    <a:cubicBezTo>
                      <a:pt x="300721" y="167328"/>
                      <a:pt x="301892" y="155721"/>
                      <a:pt x="301862" y="144784"/>
                    </a:cubicBezTo>
                    <a:cubicBezTo>
                      <a:pt x="302533" y="137429"/>
                      <a:pt x="303531" y="130442"/>
                      <a:pt x="304092" y="123161"/>
                    </a:cubicBezTo>
                    <a:cubicBezTo>
                      <a:pt x="304192" y="121932"/>
                      <a:pt x="304307" y="120879"/>
                      <a:pt x="304375" y="119830"/>
                    </a:cubicBezTo>
                    <a:lnTo>
                      <a:pt x="304375" y="119830"/>
                    </a:lnTo>
                    <a:cubicBezTo>
                      <a:pt x="304534" y="119345"/>
                      <a:pt x="304597" y="118705"/>
                      <a:pt x="304685" y="118136"/>
                    </a:cubicBezTo>
                    <a:cubicBezTo>
                      <a:pt x="311172" y="88611"/>
                      <a:pt x="314482" y="61346"/>
                      <a:pt x="321507" y="34834"/>
                    </a:cubicBezTo>
                    <a:cubicBezTo>
                      <a:pt x="323271" y="22218"/>
                      <a:pt x="327955" y="11739"/>
                      <a:pt x="331611" y="0"/>
                    </a:cubicBezTo>
                    <a:cubicBezTo>
                      <a:pt x="331399" y="45"/>
                      <a:pt x="331233" y="63"/>
                      <a:pt x="331019" y="57"/>
                    </a:cubicBezTo>
                    <a:cubicBezTo>
                      <a:pt x="252331" y="-4589"/>
                      <a:pt x="138087" y="18939"/>
                      <a:pt x="17782" y="53860"/>
                    </a:cubicBezTo>
                    <a:cubicBezTo>
                      <a:pt x="15289" y="74845"/>
                      <a:pt x="13995" y="104099"/>
                      <a:pt x="8863" y="123161"/>
                    </a:cubicBezTo>
                    <a:cubicBezTo>
                      <a:pt x="5582" y="177903"/>
                      <a:pt x="1360" y="226716"/>
                      <a:pt x="0" y="282369"/>
                    </a:cubicBezTo>
                    <a:cubicBezTo>
                      <a:pt x="4502" y="306016"/>
                      <a:pt x="8866" y="335617"/>
                      <a:pt x="6351" y="363780"/>
                    </a:cubicBezTo>
                    <a:close/>
                  </a:path>
                </a:pathLst>
              </a:custGeom>
              <a:grpFill/>
              <a:ln w="0" cap="flat">
                <a:noFill/>
                <a:prstDash val="solid"/>
                <a:miter/>
                <a:extLst>
                  <a:ext uri="{C807C97D-BFC1-408E-A445-0C87EB9F89A2}">
                    <ask:lineSketchStyleProps xmlns:ask="http://schemas.microsoft.com/office/drawing/2018/sketchyshapes" sd="26733691">
                      <a:custGeom>
                        <a:avLst/>
                        <a:gdLst>
                          <a:gd name="csX0" fmla="*/ 6351 w 331611"/>
                          <a:gd name="csY0" fmla="*/ 363780 h 363780"/>
                          <a:gd name="csX1" fmla="*/ 102512 w 331611"/>
                          <a:gd name="csY1" fmla="*/ 336878 h 363780"/>
                          <a:gd name="csX2" fmla="*/ 226983 w 331611"/>
                          <a:gd name="csY2" fmla="*/ 311331 h 363780"/>
                          <a:gd name="csX3" fmla="*/ 284759 w 331611"/>
                          <a:gd name="csY3" fmla="*/ 301903 h 363780"/>
                          <a:gd name="csX4" fmla="*/ 296641 w 331611"/>
                          <a:gd name="csY4" fmla="*/ 300181 h 363780"/>
                          <a:gd name="csX5" fmla="*/ 296444 w 331611"/>
                          <a:gd name="csY5" fmla="*/ 254677 h 363780"/>
                          <a:gd name="csX6" fmla="*/ 298984 w 331611"/>
                          <a:gd name="csY6" fmla="*/ 181283 h 363780"/>
                          <a:gd name="csX7" fmla="*/ 301862 w 331611"/>
                          <a:gd name="csY7" fmla="*/ 144784 h 363780"/>
                          <a:gd name="csX8" fmla="*/ 304092 w 331611"/>
                          <a:gd name="csY8" fmla="*/ 123161 h 363780"/>
                          <a:gd name="csX9" fmla="*/ 304375 w 331611"/>
                          <a:gd name="csY9" fmla="*/ 119830 h 363780"/>
                          <a:gd name="csX10" fmla="*/ 304375 w 331611"/>
                          <a:gd name="csY10" fmla="*/ 119830 h 363780"/>
                          <a:gd name="csX11" fmla="*/ 304685 w 331611"/>
                          <a:gd name="csY11" fmla="*/ 118136 h 363780"/>
                          <a:gd name="csX12" fmla="*/ 321507 w 331611"/>
                          <a:gd name="csY12" fmla="*/ 34834 h 363780"/>
                          <a:gd name="csX13" fmla="*/ 331611 w 331611"/>
                          <a:gd name="csY13" fmla="*/ 0 h 363780"/>
                          <a:gd name="csX14" fmla="*/ 331019 w 331611"/>
                          <a:gd name="csY14" fmla="*/ 57 h 363780"/>
                          <a:gd name="csX15" fmla="*/ 17782 w 331611"/>
                          <a:gd name="csY15" fmla="*/ 53860 h 363780"/>
                          <a:gd name="csX16" fmla="*/ 8863 w 331611"/>
                          <a:gd name="csY16" fmla="*/ 123161 h 363780"/>
                          <a:gd name="csX17" fmla="*/ 0 w 331611"/>
                          <a:gd name="csY17" fmla="*/ 282369 h 363780"/>
                          <a:gd name="csX18" fmla="*/ 6351 w 331611"/>
                          <a:gd name="csY18" fmla="*/ 363780 h 3637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331611" h="363780">
                            <a:moveTo>
                              <a:pt x="6351" y="363780"/>
                            </a:moveTo>
                            <a:cubicBezTo>
                              <a:pt x="38047" y="353561"/>
                              <a:pt x="70166" y="344698"/>
                              <a:pt x="102512" y="336878"/>
                            </a:cubicBezTo>
                            <a:cubicBezTo>
                              <a:pt x="143692" y="326914"/>
                              <a:pt x="185267" y="318615"/>
                              <a:pt x="226983" y="311331"/>
                            </a:cubicBezTo>
                            <a:cubicBezTo>
                              <a:pt x="246204" y="307972"/>
                              <a:pt x="265481" y="304867"/>
                              <a:pt x="284759" y="301903"/>
                            </a:cubicBezTo>
                            <a:cubicBezTo>
                              <a:pt x="288710" y="301311"/>
                              <a:pt x="292689" y="300774"/>
                              <a:pt x="296641" y="300181"/>
                            </a:cubicBezTo>
                            <a:cubicBezTo>
                              <a:pt x="296472" y="285079"/>
                              <a:pt x="296359" y="269948"/>
                              <a:pt x="296444" y="254677"/>
                            </a:cubicBezTo>
                            <a:cubicBezTo>
                              <a:pt x="296584" y="230203"/>
                              <a:pt x="297431" y="205729"/>
                              <a:pt x="298984" y="181283"/>
                            </a:cubicBezTo>
                            <a:cubicBezTo>
                              <a:pt x="299774" y="169088"/>
                              <a:pt x="300734" y="156950"/>
                              <a:pt x="301862" y="144784"/>
                            </a:cubicBezTo>
                            <a:cubicBezTo>
                              <a:pt x="302540" y="137586"/>
                              <a:pt x="303443" y="130387"/>
                              <a:pt x="304092" y="123161"/>
                            </a:cubicBezTo>
                            <a:cubicBezTo>
                              <a:pt x="304205" y="121947"/>
                              <a:pt x="304290" y="120846"/>
                              <a:pt x="304375" y="119830"/>
                            </a:cubicBezTo>
                            <a:cubicBezTo>
                              <a:pt x="298645" y="152349"/>
                              <a:pt x="306858" y="90642"/>
                              <a:pt x="304375" y="119830"/>
                            </a:cubicBezTo>
                            <a:cubicBezTo>
                              <a:pt x="304488" y="119265"/>
                              <a:pt x="304572" y="118757"/>
                              <a:pt x="304685" y="118136"/>
                            </a:cubicBezTo>
                            <a:cubicBezTo>
                              <a:pt x="309540" y="90162"/>
                              <a:pt x="314423" y="62328"/>
                              <a:pt x="321507" y="34834"/>
                            </a:cubicBezTo>
                            <a:cubicBezTo>
                              <a:pt x="324527" y="23119"/>
                              <a:pt x="327914" y="11517"/>
                              <a:pt x="331611" y="0"/>
                            </a:cubicBezTo>
                            <a:cubicBezTo>
                              <a:pt x="331414" y="28"/>
                              <a:pt x="331216" y="28"/>
                              <a:pt x="331019" y="57"/>
                            </a:cubicBezTo>
                            <a:cubicBezTo>
                              <a:pt x="237567" y="11856"/>
                              <a:pt x="127039" y="27156"/>
                              <a:pt x="17782" y="53860"/>
                            </a:cubicBezTo>
                            <a:cubicBezTo>
                              <a:pt x="14281" y="77346"/>
                              <a:pt x="11403" y="100578"/>
                              <a:pt x="8863" y="123161"/>
                            </a:cubicBezTo>
                            <a:cubicBezTo>
                              <a:pt x="2935" y="175807"/>
                              <a:pt x="226" y="229017"/>
                              <a:pt x="0" y="282369"/>
                            </a:cubicBezTo>
                            <a:cubicBezTo>
                              <a:pt x="4996" y="309440"/>
                              <a:pt x="7084" y="336652"/>
                              <a:pt x="6351" y="363780"/>
                            </a:cubicBezTo>
                            <a:close/>
                          </a:path>
                        </a:pathLst>
                      </a:custGeom>
                      <ask:type>
                        <ask:lineSketchCurved/>
                      </ask:type>
                    </ask:lineSketchStyleProps>
                  </a:ext>
                </a:extLst>
              </a:ln>
            </p:spPr>
            <p:txBody>
              <a:bodyPr/>
              <a:lstStyle/>
              <a:p>
                <a:endParaRPr lang="nl-NL"/>
              </a:p>
            </p:txBody>
          </p:sp>
          <p:sp>
            <p:nvSpPr>
              <p:cNvPr id="831" name="Vrije vorm 830">
                <a:extLst>
                  <a:ext uri="{FF2B5EF4-FFF2-40B4-BE49-F238E27FC236}">
                    <a16:creationId xmlns:a16="http://schemas.microsoft.com/office/drawing/2014/main" id="{4B99DB7D-10D0-50DE-53A0-CF2312749D76}"/>
                  </a:ext>
                </a:extLst>
              </p:cNvPr>
              <p:cNvSpPr/>
              <p:nvPr/>
            </p:nvSpPr>
            <p:spPr>
              <a:xfrm>
                <a:off x="6025157" y="2416718"/>
                <a:ext cx="366" cy="155"/>
              </a:xfrm>
              <a:custGeom>
                <a:avLst/>
                <a:gdLst>
                  <a:gd name="csX0" fmla="*/ 10000 w 10000"/>
                  <a:gd name="csY0" fmla="*/ 0 h 10000"/>
                  <a:gd name="csX1" fmla="*/ 0 w 10000"/>
                  <a:gd name="csY1" fmla="*/ 10000 h 10000"/>
                  <a:gd name="csX2" fmla="*/ 9235 w 10000"/>
                  <a:gd name="csY2" fmla="*/ 2194 h 10000"/>
                  <a:gd name="csX3" fmla="*/ 10000 w 10000"/>
                  <a:gd name="csY3" fmla="*/ 0 h 10000"/>
                </a:gdLst>
                <a:ahLst/>
                <a:cxnLst>
                  <a:cxn ang="0">
                    <a:pos x="csX0" y="csY0"/>
                  </a:cxn>
                  <a:cxn ang="0">
                    <a:pos x="csX1" y="csY1"/>
                  </a:cxn>
                  <a:cxn ang="0">
                    <a:pos x="csX2" y="csY2"/>
                  </a:cxn>
                  <a:cxn ang="0">
                    <a:pos x="csX3" y="csY3"/>
                  </a:cxn>
                </a:cxnLst>
                <a:rect l="l" t="t" r="r" b="b"/>
                <a:pathLst>
                  <a:path w="10000" h="10000" fill="none" extrusionOk="0">
                    <a:moveTo>
                      <a:pt x="10000" y="0"/>
                    </a:moveTo>
                    <a:cubicBezTo>
                      <a:pt x="6248" y="2484"/>
                      <a:pt x="3515" y="6089"/>
                      <a:pt x="0" y="10000"/>
                    </a:cubicBezTo>
                    <a:cubicBezTo>
                      <a:pt x="2220" y="8270"/>
                      <a:pt x="7010" y="4604"/>
                      <a:pt x="9235" y="2194"/>
                    </a:cubicBezTo>
                    <a:cubicBezTo>
                      <a:pt x="10026" y="1467"/>
                      <a:pt x="9961" y="416"/>
                      <a:pt x="10000" y="0"/>
                    </a:cubicBezTo>
                    <a:close/>
                  </a:path>
                  <a:path w="10000" h="10000" stroke="0" extrusionOk="0">
                    <a:moveTo>
                      <a:pt x="10000" y="0"/>
                    </a:moveTo>
                    <a:cubicBezTo>
                      <a:pt x="5578" y="3557"/>
                      <a:pt x="3200" y="6386"/>
                      <a:pt x="0" y="10000"/>
                    </a:cubicBezTo>
                    <a:cubicBezTo>
                      <a:pt x="2669" y="8025"/>
                      <a:pt x="7072" y="4930"/>
                      <a:pt x="9235" y="2194"/>
                    </a:cubicBezTo>
                    <a:cubicBezTo>
                      <a:pt x="9984" y="1486"/>
                      <a:pt x="9916" y="479"/>
                      <a:pt x="10000" y="0"/>
                    </a:cubicBezTo>
                    <a:close/>
                  </a:path>
                </a:pathLst>
              </a:custGeom>
              <a:grpFill/>
              <a:ln w="0" cap="flat">
                <a:noFill/>
                <a:prstDash val="solid"/>
                <a:miter/>
                <a:extLst>
                  <a:ext uri="{C807C97D-BFC1-408E-A445-0C87EB9F89A2}">
                    <ask:lineSketchStyleProps xmlns:ask="http://schemas.microsoft.com/office/drawing/2018/sketchyshapes" sd="297764469">
                      <a:custGeom>
                        <a:avLst/>
                        <a:gdLst>
                          <a:gd name="csX0" fmla="*/ 367 w 366"/>
                          <a:gd name="csY0" fmla="*/ 0 h 155"/>
                          <a:gd name="csX1" fmla="*/ 0 w 366"/>
                          <a:gd name="csY1" fmla="*/ 155 h 155"/>
                          <a:gd name="csX2" fmla="*/ 339 w 366"/>
                          <a:gd name="csY2" fmla="*/ 34 h 155"/>
                          <a:gd name="csX3" fmla="*/ 367 w 366"/>
                          <a:gd name="csY3" fmla="*/ 0 h 155"/>
                        </a:gdLst>
                        <a:ahLst/>
                        <a:cxnLst>
                          <a:cxn ang="0">
                            <a:pos x="csX0" y="csY0"/>
                          </a:cxn>
                          <a:cxn ang="0">
                            <a:pos x="csX1" y="csY1"/>
                          </a:cxn>
                          <a:cxn ang="0">
                            <a:pos x="csX2" y="csY2"/>
                          </a:cxn>
                          <a:cxn ang="0">
                            <a:pos x="csX3" y="csY3"/>
                          </a:cxn>
                        </a:cxnLst>
                        <a:rect l="l" t="t" r="r" b="b"/>
                        <a:pathLst>
                          <a:path w="366" h="155">
                            <a:moveTo>
                              <a:pt x="367" y="0"/>
                            </a:moveTo>
                            <a:cubicBezTo>
                              <a:pt x="226" y="51"/>
                              <a:pt x="113" y="102"/>
                              <a:pt x="0" y="155"/>
                            </a:cubicBezTo>
                            <a:cubicBezTo>
                              <a:pt x="85" y="124"/>
                              <a:pt x="254" y="68"/>
                              <a:pt x="339" y="34"/>
                            </a:cubicBezTo>
                            <a:cubicBezTo>
                              <a:pt x="367" y="23"/>
                              <a:pt x="367" y="8"/>
                              <a:pt x="367" y="0"/>
                            </a:cubicBezTo>
                            <a:close/>
                          </a:path>
                        </a:pathLst>
                      </a:custGeom>
                      <ask:type>
                        <ask:lineSketchCurved/>
                      </ask:type>
                    </ask:lineSketchStyleProps>
                  </a:ext>
                </a:extLst>
              </a:ln>
            </p:spPr>
            <p:txBody>
              <a:bodyPr/>
              <a:lstStyle/>
              <a:p>
                <a:endParaRPr lang="nl-NL"/>
              </a:p>
            </p:txBody>
          </p:sp>
          <p:sp>
            <p:nvSpPr>
              <p:cNvPr id="832" name="Vrije vorm 831">
                <a:extLst>
                  <a:ext uri="{FF2B5EF4-FFF2-40B4-BE49-F238E27FC236}">
                    <a16:creationId xmlns:a16="http://schemas.microsoft.com/office/drawing/2014/main" id="{A6D33A39-DA36-129A-EE0F-AF7E3B7612EC}"/>
                  </a:ext>
                </a:extLst>
              </p:cNvPr>
              <p:cNvSpPr/>
              <p:nvPr/>
            </p:nvSpPr>
            <p:spPr>
              <a:xfrm>
                <a:off x="5926399" y="3251015"/>
                <a:ext cx="74456" cy="98714"/>
              </a:xfrm>
              <a:custGeom>
                <a:avLst/>
                <a:gdLst>
                  <a:gd name="csX0" fmla="*/ 0 w 74456"/>
                  <a:gd name="csY0" fmla="*/ 98715 h 98714"/>
                  <a:gd name="csX1" fmla="*/ 74457 w 74456"/>
                  <a:gd name="csY1" fmla="*/ 78277 h 98714"/>
                  <a:gd name="csX2" fmla="*/ 57635 w 74456"/>
                  <a:gd name="csY2" fmla="*/ 0 h 98714"/>
                  <a:gd name="csX3" fmla="*/ 0 w 74456"/>
                  <a:gd name="csY3" fmla="*/ 98715 h 98714"/>
                </a:gdLst>
                <a:ahLst/>
                <a:cxnLst>
                  <a:cxn ang="0">
                    <a:pos x="csX0" y="csY0"/>
                  </a:cxn>
                  <a:cxn ang="0">
                    <a:pos x="csX1" y="csY1"/>
                  </a:cxn>
                  <a:cxn ang="0">
                    <a:pos x="csX2" y="csY2"/>
                  </a:cxn>
                  <a:cxn ang="0">
                    <a:pos x="csX3" y="csY3"/>
                  </a:cxn>
                </a:cxnLst>
                <a:rect l="l" t="t" r="r" b="b"/>
                <a:pathLst>
                  <a:path w="74456" h="98714" fill="none" extrusionOk="0">
                    <a:moveTo>
                      <a:pt x="0" y="98715"/>
                    </a:moveTo>
                    <a:cubicBezTo>
                      <a:pt x="26151" y="92998"/>
                      <a:pt x="52016" y="82236"/>
                      <a:pt x="74457" y="78277"/>
                    </a:cubicBezTo>
                    <a:cubicBezTo>
                      <a:pt x="65990" y="48126"/>
                      <a:pt x="61490" y="25400"/>
                      <a:pt x="57635" y="0"/>
                    </a:cubicBezTo>
                    <a:cubicBezTo>
                      <a:pt x="35554" y="31590"/>
                      <a:pt x="20405" y="64060"/>
                      <a:pt x="0" y="98715"/>
                    </a:cubicBezTo>
                    <a:close/>
                  </a:path>
                  <a:path w="74456" h="98714" stroke="0" extrusionOk="0">
                    <a:moveTo>
                      <a:pt x="0" y="98715"/>
                    </a:moveTo>
                    <a:cubicBezTo>
                      <a:pt x="21675" y="92404"/>
                      <a:pt x="47772" y="88196"/>
                      <a:pt x="74457" y="78277"/>
                    </a:cubicBezTo>
                    <a:cubicBezTo>
                      <a:pt x="67207" y="55591"/>
                      <a:pt x="59803" y="30240"/>
                      <a:pt x="57635" y="0"/>
                    </a:cubicBezTo>
                    <a:cubicBezTo>
                      <a:pt x="37841" y="37491"/>
                      <a:pt x="19227" y="65192"/>
                      <a:pt x="0" y="98715"/>
                    </a:cubicBezTo>
                    <a:close/>
                  </a:path>
                </a:pathLst>
              </a:custGeom>
              <a:grpFill/>
              <a:ln w="0" cap="flat">
                <a:noFill/>
                <a:prstDash val="solid"/>
                <a:miter/>
                <a:extLst>
                  <a:ext uri="{C807C97D-BFC1-408E-A445-0C87EB9F89A2}">
                    <ask:lineSketchStyleProps xmlns:ask="http://schemas.microsoft.com/office/drawing/2018/sketchyshapes" sd="2006420372">
                      <a:custGeom>
                        <a:avLst/>
                        <a:gdLst>
                          <a:gd name="csX0" fmla="*/ 0 w 74456"/>
                          <a:gd name="csY0" fmla="*/ 98715 h 98714"/>
                          <a:gd name="csX1" fmla="*/ 74457 w 74456"/>
                          <a:gd name="csY1" fmla="*/ 78277 h 98714"/>
                          <a:gd name="csX2" fmla="*/ 57635 w 74456"/>
                          <a:gd name="csY2" fmla="*/ 0 h 98714"/>
                          <a:gd name="csX3" fmla="*/ 0 w 74456"/>
                          <a:gd name="csY3" fmla="*/ 98715 h 98714"/>
                        </a:gdLst>
                        <a:ahLst/>
                        <a:cxnLst>
                          <a:cxn ang="0">
                            <a:pos x="csX0" y="csY0"/>
                          </a:cxn>
                          <a:cxn ang="0">
                            <a:pos x="csX1" y="csY1"/>
                          </a:cxn>
                          <a:cxn ang="0">
                            <a:pos x="csX2" y="csY2"/>
                          </a:cxn>
                          <a:cxn ang="0">
                            <a:pos x="csX3" y="csY3"/>
                          </a:cxn>
                        </a:cxnLst>
                        <a:rect l="l" t="t" r="r" b="b"/>
                        <a:pathLst>
                          <a:path w="74456" h="98714">
                            <a:moveTo>
                              <a:pt x="0" y="98715"/>
                            </a:moveTo>
                            <a:cubicBezTo>
                              <a:pt x="25007" y="92985"/>
                              <a:pt x="49845" y="86153"/>
                              <a:pt x="74457" y="78277"/>
                            </a:cubicBezTo>
                            <a:cubicBezTo>
                              <a:pt x="68106" y="52477"/>
                              <a:pt x="62489" y="26365"/>
                              <a:pt x="57635" y="0"/>
                            </a:cubicBezTo>
                            <a:cubicBezTo>
                              <a:pt x="36241" y="31983"/>
                              <a:pt x="16681" y="64812"/>
                              <a:pt x="0" y="98715"/>
                            </a:cubicBezTo>
                            <a:close/>
                          </a:path>
                        </a:pathLst>
                      </a:custGeom>
                      <ask:type>
                        <ask:lineSketchCurved/>
                      </ask:type>
                    </ask:lineSketchStyleProps>
                  </a:ext>
                </a:extLst>
              </a:ln>
            </p:spPr>
            <p:txBody>
              <a:bodyPr/>
              <a:lstStyle/>
              <a:p>
                <a:endParaRPr lang="nl-NL"/>
              </a:p>
            </p:txBody>
          </p:sp>
          <p:sp>
            <p:nvSpPr>
              <p:cNvPr id="833" name="Vrije vorm 832">
                <a:extLst>
                  <a:ext uri="{FF2B5EF4-FFF2-40B4-BE49-F238E27FC236}">
                    <a16:creationId xmlns:a16="http://schemas.microsoft.com/office/drawing/2014/main" id="{1E8C7D6E-1EC6-099B-E80C-32A7AABFB053}"/>
                  </a:ext>
                </a:extLst>
              </p:cNvPr>
              <p:cNvSpPr/>
              <p:nvPr/>
            </p:nvSpPr>
            <p:spPr>
              <a:xfrm>
                <a:off x="5753495" y="3349730"/>
                <a:ext cx="172904" cy="255269"/>
              </a:xfrm>
              <a:custGeom>
                <a:avLst/>
                <a:gdLst>
                  <a:gd name="csX0" fmla="*/ 0 w 172904"/>
                  <a:gd name="csY0" fmla="*/ 21397 h 255269"/>
                  <a:gd name="csX1" fmla="*/ 23963 w 172904"/>
                  <a:gd name="csY1" fmla="*/ 89654 h 255269"/>
                  <a:gd name="csX2" fmla="*/ 97178 w 172904"/>
                  <a:gd name="csY2" fmla="*/ 236301 h 255269"/>
                  <a:gd name="csX3" fmla="*/ 111346 w 172904"/>
                  <a:gd name="csY3" fmla="*/ 255270 h 255269"/>
                  <a:gd name="csX4" fmla="*/ 118995 w 172904"/>
                  <a:gd name="csY4" fmla="*/ 170923 h 255269"/>
                  <a:gd name="csX5" fmla="*/ 172904 w 172904"/>
                  <a:gd name="csY5" fmla="*/ 0 h 255269"/>
                  <a:gd name="csX6" fmla="*/ 102117 w 172904"/>
                  <a:gd name="csY6" fmla="*/ 12872 h 255269"/>
                  <a:gd name="csX7" fmla="*/ 0 w 172904"/>
                  <a:gd name="csY7" fmla="*/ 21397 h 25526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72904" h="255269" fill="none" extrusionOk="0">
                    <a:moveTo>
                      <a:pt x="0" y="21397"/>
                    </a:moveTo>
                    <a:cubicBezTo>
                      <a:pt x="7358" y="46000"/>
                      <a:pt x="14666" y="64859"/>
                      <a:pt x="23963" y="89654"/>
                    </a:cubicBezTo>
                    <a:cubicBezTo>
                      <a:pt x="36792" y="142991"/>
                      <a:pt x="57741" y="194575"/>
                      <a:pt x="97178" y="236301"/>
                    </a:cubicBezTo>
                    <a:cubicBezTo>
                      <a:pt x="101990" y="242152"/>
                      <a:pt x="107335" y="249480"/>
                      <a:pt x="111346" y="255270"/>
                    </a:cubicBezTo>
                    <a:cubicBezTo>
                      <a:pt x="109409" y="226290"/>
                      <a:pt x="116983" y="201535"/>
                      <a:pt x="118995" y="170923"/>
                    </a:cubicBezTo>
                    <a:cubicBezTo>
                      <a:pt x="128318" y="114199"/>
                      <a:pt x="147484" y="42654"/>
                      <a:pt x="172904" y="0"/>
                    </a:cubicBezTo>
                    <a:cubicBezTo>
                      <a:pt x="145494" y="6012"/>
                      <a:pt x="126980" y="7076"/>
                      <a:pt x="102117" y="12872"/>
                    </a:cubicBezTo>
                    <a:cubicBezTo>
                      <a:pt x="65834" y="16781"/>
                      <a:pt x="33076" y="19614"/>
                      <a:pt x="0" y="21397"/>
                    </a:cubicBezTo>
                    <a:close/>
                  </a:path>
                  <a:path w="172904" h="255269" stroke="0" extrusionOk="0">
                    <a:moveTo>
                      <a:pt x="0" y="21397"/>
                    </a:moveTo>
                    <a:cubicBezTo>
                      <a:pt x="9106" y="44619"/>
                      <a:pt x="18608" y="70077"/>
                      <a:pt x="23963" y="89654"/>
                    </a:cubicBezTo>
                    <a:cubicBezTo>
                      <a:pt x="41709" y="140256"/>
                      <a:pt x="69524" y="191094"/>
                      <a:pt x="97178" y="236301"/>
                    </a:cubicBezTo>
                    <a:cubicBezTo>
                      <a:pt x="100319" y="242818"/>
                      <a:pt x="107172" y="249262"/>
                      <a:pt x="111346" y="255270"/>
                    </a:cubicBezTo>
                    <a:cubicBezTo>
                      <a:pt x="109214" y="225704"/>
                      <a:pt x="112442" y="198065"/>
                      <a:pt x="118995" y="170923"/>
                    </a:cubicBezTo>
                    <a:cubicBezTo>
                      <a:pt x="120630" y="112410"/>
                      <a:pt x="149190" y="64656"/>
                      <a:pt x="172904" y="0"/>
                    </a:cubicBezTo>
                    <a:cubicBezTo>
                      <a:pt x="150980" y="5612"/>
                      <a:pt x="128317" y="12748"/>
                      <a:pt x="102117" y="12872"/>
                    </a:cubicBezTo>
                    <a:cubicBezTo>
                      <a:pt x="63203" y="15944"/>
                      <a:pt x="39746" y="21485"/>
                      <a:pt x="0" y="21397"/>
                    </a:cubicBezTo>
                    <a:close/>
                  </a:path>
                </a:pathLst>
              </a:custGeom>
              <a:grpFill/>
              <a:ln w="0" cap="flat">
                <a:noFill/>
                <a:prstDash val="solid"/>
                <a:miter/>
                <a:extLst>
                  <a:ext uri="{C807C97D-BFC1-408E-A445-0C87EB9F89A2}">
                    <ask:lineSketchStyleProps xmlns:ask="http://schemas.microsoft.com/office/drawing/2018/sketchyshapes" sd="217121000">
                      <a:custGeom>
                        <a:avLst/>
                        <a:gdLst>
                          <a:gd name="csX0" fmla="*/ 0 w 172904"/>
                          <a:gd name="csY0" fmla="*/ 21397 h 255269"/>
                          <a:gd name="csX1" fmla="*/ 23963 w 172904"/>
                          <a:gd name="csY1" fmla="*/ 89654 h 255269"/>
                          <a:gd name="csX2" fmla="*/ 97178 w 172904"/>
                          <a:gd name="csY2" fmla="*/ 236301 h 255269"/>
                          <a:gd name="csX3" fmla="*/ 111346 w 172904"/>
                          <a:gd name="csY3" fmla="*/ 255270 h 255269"/>
                          <a:gd name="csX4" fmla="*/ 118995 w 172904"/>
                          <a:gd name="csY4" fmla="*/ 170923 h 255269"/>
                          <a:gd name="csX5" fmla="*/ 172904 w 172904"/>
                          <a:gd name="csY5" fmla="*/ 0 h 255269"/>
                          <a:gd name="csX6" fmla="*/ 102117 w 172904"/>
                          <a:gd name="csY6" fmla="*/ 12872 h 255269"/>
                          <a:gd name="csX7" fmla="*/ 0 w 172904"/>
                          <a:gd name="csY7" fmla="*/ 21397 h 25526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72904" h="255269">
                            <a:moveTo>
                              <a:pt x="0" y="21397"/>
                            </a:moveTo>
                            <a:cubicBezTo>
                              <a:pt x="7451" y="44347"/>
                              <a:pt x="15383" y="67099"/>
                              <a:pt x="23963" y="89654"/>
                            </a:cubicBezTo>
                            <a:cubicBezTo>
                              <a:pt x="43889" y="141961"/>
                              <a:pt x="63901" y="191191"/>
                              <a:pt x="97178" y="236301"/>
                            </a:cubicBezTo>
                            <a:cubicBezTo>
                              <a:pt x="101863" y="242652"/>
                              <a:pt x="106605" y="248947"/>
                              <a:pt x="111346" y="255270"/>
                            </a:cubicBezTo>
                            <a:cubicBezTo>
                              <a:pt x="112758" y="227324"/>
                              <a:pt x="115241" y="199208"/>
                              <a:pt x="118995" y="170923"/>
                            </a:cubicBezTo>
                            <a:cubicBezTo>
                              <a:pt x="127011" y="110599"/>
                              <a:pt x="146345" y="53945"/>
                              <a:pt x="172904" y="0"/>
                            </a:cubicBezTo>
                            <a:cubicBezTo>
                              <a:pt x="149450" y="5363"/>
                              <a:pt x="125826" y="9711"/>
                              <a:pt x="102117" y="12872"/>
                            </a:cubicBezTo>
                            <a:cubicBezTo>
                              <a:pt x="68643" y="17332"/>
                              <a:pt x="34463" y="20212"/>
                              <a:pt x="0" y="21397"/>
                            </a:cubicBezTo>
                            <a:close/>
                          </a:path>
                        </a:pathLst>
                      </a:custGeom>
                      <ask:type>
                        <ask:lineSketchCurved/>
                      </ask:type>
                    </ask:lineSketchStyleProps>
                  </a:ext>
                </a:extLst>
              </a:ln>
            </p:spPr>
            <p:txBody>
              <a:bodyPr/>
              <a:lstStyle/>
              <a:p>
                <a:endParaRPr lang="nl-NL"/>
              </a:p>
            </p:txBody>
          </p:sp>
          <p:sp>
            <p:nvSpPr>
              <p:cNvPr id="834" name="Vrije vorm 833">
                <a:extLst>
                  <a:ext uri="{FF2B5EF4-FFF2-40B4-BE49-F238E27FC236}">
                    <a16:creationId xmlns:a16="http://schemas.microsoft.com/office/drawing/2014/main" id="{19AD9F9F-9227-61EA-F852-07E5BDA0E427}"/>
                  </a:ext>
                </a:extLst>
              </p:cNvPr>
              <p:cNvSpPr/>
              <p:nvPr/>
            </p:nvSpPr>
            <p:spPr>
              <a:xfrm>
                <a:off x="6000856" y="3313993"/>
                <a:ext cx="923708" cy="756165"/>
              </a:xfrm>
              <a:custGeom>
                <a:avLst/>
                <a:gdLst>
                  <a:gd name="csX0" fmla="*/ 669207 w 923708"/>
                  <a:gd name="csY0" fmla="*/ 460942 h 756165"/>
                  <a:gd name="csX1" fmla="*/ 667428 w 923708"/>
                  <a:gd name="csY1" fmla="*/ 459248 h 756165"/>
                  <a:gd name="csX2" fmla="*/ 659751 w 923708"/>
                  <a:gd name="csY2" fmla="*/ 459757 h 756165"/>
                  <a:gd name="csX3" fmla="*/ 586480 w 923708"/>
                  <a:gd name="csY3" fmla="*/ 459277 h 756165"/>
                  <a:gd name="csX4" fmla="*/ 388766 w 923708"/>
                  <a:gd name="csY4" fmla="*/ 395283 h 756165"/>
                  <a:gd name="csX5" fmla="*/ 324809 w 923708"/>
                  <a:gd name="csY5" fmla="*/ 353589 h 756165"/>
                  <a:gd name="csX6" fmla="*/ 278352 w 923708"/>
                  <a:gd name="csY6" fmla="*/ 314803 h 756165"/>
                  <a:gd name="csX7" fmla="*/ 143889 w 923708"/>
                  <a:gd name="csY7" fmla="*/ 173040 h 756165"/>
                  <a:gd name="csX8" fmla="*/ 127378 w 923708"/>
                  <a:gd name="csY8" fmla="*/ 152716 h 756165"/>
                  <a:gd name="csX9" fmla="*/ 113068 w 923708"/>
                  <a:gd name="csY9" fmla="*/ 134226 h 756165"/>
                  <a:gd name="csX10" fmla="*/ 96359 w 923708"/>
                  <a:gd name="csY10" fmla="*/ 111587 h 756165"/>
                  <a:gd name="csX11" fmla="*/ 44369 w 923708"/>
                  <a:gd name="csY11" fmla="*/ 0 h 756165"/>
                  <a:gd name="csX12" fmla="*/ 0 w 923708"/>
                  <a:gd name="csY12" fmla="*/ 15300 h 756165"/>
                  <a:gd name="csX13" fmla="*/ 24697 w 923708"/>
                  <a:gd name="csY13" fmla="*/ 102187 h 756165"/>
                  <a:gd name="csX14" fmla="*/ 348744 w 923708"/>
                  <a:gd name="csY14" fmla="*/ 563186 h 756165"/>
                  <a:gd name="csX15" fmla="*/ 548743 w 923708"/>
                  <a:gd name="csY15" fmla="*/ 751074 h 756165"/>
                  <a:gd name="csX16" fmla="*/ 570279 w 923708"/>
                  <a:gd name="csY16" fmla="*/ 753332 h 756165"/>
                  <a:gd name="csX17" fmla="*/ 900621 w 923708"/>
                  <a:gd name="csY17" fmla="*/ 715873 h 756165"/>
                  <a:gd name="csX18" fmla="*/ 923708 w 923708"/>
                  <a:gd name="csY18" fmla="*/ 676382 h 756165"/>
                  <a:gd name="csX19" fmla="*/ 669207 w 923708"/>
                  <a:gd name="csY19" fmla="*/ 460942 h 75616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923708" h="756165" fill="none" extrusionOk="0">
                    <a:moveTo>
                      <a:pt x="669207" y="460942"/>
                    </a:moveTo>
                    <a:cubicBezTo>
                      <a:pt x="668524" y="460103"/>
                      <a:pt x="668085" y="460110"/>
                      <a:pt x="667428" y="459248"/>
                    </a:cubicBezTo>
                    <a:cubicBezTo>
                      <a:pt x="664788" y="459248"/>
                      <a:pt x="662327" y="459572"/>
                      <a:pt x="659751" y="459757"/>
                    </a:cubicBezTo>
                    <a:cubicBezTo>
                      <a:pt x="634074" y="461039"/>
                      <a:pt x="625418" y="462043"/>
                      <a:pt x="586480" y="459277"/>
                    </a:cubicBezTo>
                    <a:cubicBezTo>
                      <a:pt x="548739" y="456268"/>
                      <a:pt x="408245" y="403417"/>
                      <a:pt x="388766" y="395283"/>
                    </a:cubicBezTo>
                    <a:cubicBezTo>
                      <a:pt x="368221" y="385539"/>
                      <a:pt x="345415" y="368762"/>
                      <a:pt x="324809" y="353589"/>
                    </a:cubicBezTo>
                    <a:cubicBezTo>
                      <a:pt x="314853" y="348024"/>
                      <a:pt x="291833" y="324953"/>
                      <a:pt x="278352" y="314803"/>
                    </a:cubicBezTo>
                    <a:cubicBezTo>
                      <a:pt x="228951" y="273900"/>
                      <a:pt x="188754" y="226602"/>
                      <a:pt x="143889" y="173040"/>
                    </a:cubicBezTo>
                    <a:cubicBezTo>
                      <a:pt x="138793" y="166220"/>
                      <a:pt x="132171" y="159664"/>
                      <a:pt x="127378" y="152716"/>
                    </a:cubicBezTo>
                    <a:cubicBezTo>
                      <a:pt x="127068" y="152078"/>
                      <a:pt x="114096" y="135957"/>
                      <a:pt x="113068" y="134226"/>
                    </a:cubicBezTo>
                    <a:cubicBezTo>
                      <a:pt x="108183" y="125046"/>
                      <a:pt x="101784" y="119258"/>
                      <a:pt x="96359" y="111587"/>
                    </a:cubicBezTo>
                    <a:cubicBezTo>
                      <a:pt x="72025" y="81474"/>
                      <a:pt x="58312" y="39106"/>
                      <a:pt x="44369" y="0"/>
                    </a:cubicBezTo>
                    <a:cubicBezTo>
                      <a:pt x="31292" y="7212"/>
                      <a:pt x="14275" y="10404"/>
                      <a:pt x="0" y="15300"/>
                    </a:cubicBezTo>
                    <a:cubicBezTo>
                      <a:pt x="4884" y="45427"/>
                      <a:pt x="14248" y="69133"/>
                      <a:pt x="24697" y="102187"/>
                    </a:cubicBezTo>
                    <a:cubicBezTo>
                      <a:pt x="72982" y="261679"/>
                      <a:pt x="206088" y="431202"/>
                      <a:pt x="348744" y="563186"/>
                    </a:cubicBezTo>
                    <a:cubicBezTo>
                      <a:pt x="418535" y="625065"/>
                      <a:pt x="489388" y="696829"/>
                      <a:pt x="548743" y="751074"/>
                    </a:cubicBezTo>
                    <a:cubicBezTo>
                      <a:pt x="557585" y="753745"/>
                      <a:pt x="563389" y="750871"/>
                      <a:pt x="570279" y="753332"/>
                    </a:cubicBezTo>
                    <a:cubicBezTo>
                      <a:pt x="684266" y="764346"/>
                      <a:pt x="779169" y="759576"/>
                      <a:pt x="900621" y="715873"/>
                    </a:cubicBezTo>
                    <a:cubicBezTo>
                      <a:pt x="907757" y="700713"/>
                      <a:pt x="915263" y="690268"/>
                      <a:pt x="923708" y="676382"/>
                    </a:cubicBezTo>
                    <a:cubicBezTo>
                      <a:pt x="841618" y="612579"/>
                      <a:pt x="731947" y="548105"/>
                      <a:pt x="669207" y="460942"/>
                    </a:cubicBezTo>
                    <a:close/>
                  </a:path>
                  <a:path w="923708" h="756165" stroke="0" extrusionOk="0">
                    <a:moveTo>
                      <a:pt x="669207" y="460942"/>
                    </a:moveTo>
                    <a:cubicBezTo>
                      <a:pt x="668909" y="460687"/>
                      <a:pt x="668167" y="459779"/>
                      <a:pt x="667428" y="459248"/>
                    </a:cubicBezTo>
                    <a:cubicBezTo>
                      <a:pt x="665168" y="459103"/>
                      <a:pt x="662639" y="459372"/>
                      <a:pt x="659751" y="459757"/>
                    </a:cubicBezTo>
                    <a:cubicBezTo>
                      <a:pt x="635538" y="461709"/>
                      <a:pt x="626598" y="462005"/>
                      <a:pt x="586480" y="459277"/>
                    </a:cubicBezTo>
                    <a:cubicBezTo>
                      <a:pt x="544547" y="457468"/>
                      <a:pt x="408114" y="410347"/>
                      <a:pt x="388766" y="395283"/>
                    </a:cubicBezTo>
                    <a:cubicBezTo>
                      <a:pt x="370784" y="379740"/>
                      <a:pt x="347261" y="369015"/>
                      <a:pt x="324809" y="353589"/>
                    </a:cubicBezTo>
                    <a:cubicBezTo>
                      <a:pt x="315608" y="346783"/>
                      <a:pt x="290277" y="326390"/>
                      <a:pt x="278352" y="314803"/>
                    </a:cubicBezTo>
                    <a:cubicBezTo>
                      <a:pt x="232703" y="271419"/>
                      <a:pt x="191126" y="224759"/>
                      <a:pt x="143889" y="173040"/>
                    </a:cubicBezTo>
                    <a:cubicBezTo>
                      <a:pt x="139959" y="165787"/>
                      <a:pt x="133323" y="160285"/>
                      <a:pt x="127378" y="152716"/>
                    </a:cubicBezTo>
                    <a:cubicBezTo>
                      <a:pt x="127269" y="152074"/>
                      <a:pt x="113959" y="135566"/>
                      <a:pt x="113068" y="134226"/>
                    </a:cubicBezTo>
                    <a:cubicBezTo>
                      <a:pt x="107912" y="126641"/>
                      <a:pt x="101409" y="119344"/>
                      <a:pt x="96359" y="111587"/>
                    </a:cubicBezTo>
                    <a:cubicBezTo>
                      <a:pt x="69831" y="83228"/>
                      <a:pt x="54125" y="33439"/>
                      <a:pt x="44369" y="0"/>
                    </a:cubicBezTo>
                    <a:cubicBezTo>
                      <a:pt x="28585" y="7463"/>
                      <a:pt x="14498" y="11146"/>
                      <a:pt x="0" y="15300"/>
                    </a:cubicBezTo>
                    <a:cubicBezTo>
                      <a:pt x="6789" y="47583"/>
                      <a:pt x="14631" y="69260"/>
                      <a:pt x="24697" y="102187"/>
                    </a:cubicBezTo>
                    <a:cubicBezTo>
                      <a:pt x="87069" y="284089"/>
                      <a:pt x="211609" y="427714"/>
                      <a:pt x="348744" y="563186"/>
                    </a:cubicBezTo>
                    <a:cubicBezTo>
                      <a:pt x="412344" y="611154"/>
                      <a:pt x="469230" y="689406"/>
                      <a:pt x="548743" y="751074"/>
                    </a:cubicBezTo>
                    <a:cubicBezTo>
                      <a:pt x="559376" y="753462"/>
                      <a:pt x="564774" y="753931"/>
                      <a:pt x="570279" y="753332"/>
                    </a:cubicBezTo>
                    <a:cubicBezTo>
                      <a:pt x="673618" y="750820"/>
                      <a:pt x="801458" y="740542"/>
                      <a:pt x="900621" y="715873"/>
                    </a:cubicBezTo>
                    <a:cubicBezTo>
                      <a:pt x="909744" y="702834"/>
                      <a:pt x="918247" y="691756"/>
                      <a:pt x="923708" y="676382"/>
                    </a:cubicBezTo>
                    <a:cubicBezTo>
                      <a:pt x="833006" y="604986"/>
                      <a:pt x="753279" y="519041"/>
                      <a:pt x="669207" y="460942"/>
                    </a:cubicBezTo>
                    <a:close/>
                  </a:path>
                </a:pathLst>
              </a:custGeom>
              <a:grpFill/>
              <a:ln w="0" cap="flat">
                <a:noFill/>
                <a:prstDash val="solid"/>
                <a:miter/>
                <a:extLst>
                  <a:ext uri="{C807C97D-BFC1-408E-A445-0C87EB9F89A2}">
                    <ask:lineSketchStyleProps xmlns:ask="http://schemas.microsoft.com/office/drawing/2018/sketchyshapes" sd="1344288444">
                      <a:custGeom>
                        <a:avLst/>
                        <a:gdLst>
                          <a:gd name="csX0" fmla="*/ 669207 w 923708"/>
                          <a:gd name="csY0" fmla="*/ 460942 h 756165"/>
                          <a:gd name="csX1" fmla="*/ 667428 w 923708"/>
                          <a:gd name="csY1" fmla="*/ 459248 h 756165"/>
                          <a:gd name="csX2" fmla="*/ 659751 w 923708"/>
                          <a:gd name="csY2" fmla="*/ 459757 h 756165"/>
                          <a:gd name="csX3" fmla="*/ 586480 w 923708"/>
                          <a:gd name="csY3" fmla="*/ 459277 h 756165"/>
                          <a:gd name="csX4" fmla="*/ 388766 w 923708"/>
                          <a:gd name="csY4" fmla="*/ 395283 h 756165"/>
                          <a:gd name="csX5" fmla="*/ 324809 w 923708"/>
                          <a:gd name="csY5" fmla="*/ 353589 h 756165"/>
                          <a:gd name="csX6" fmla="*/ 278352 w 923708"/>
                          <a:gd name="csY6" fmla="*/ 314803 h 756165"/>
                          <a:gd name="csX7" fmla="*/ 143889 w 923708"/>
                          <a:gd name="csY7" fmla="*/ 173040 h 756165"/>
                          <a:gd name="csX8" fmla="*/ 127378 w 923708"/>
                          <a:gd name="csY8" fmla="*/ 152716 h 756165"/>
                          <a:gd name="csX9" fmla="*/ 113068 w 923708"/>
                          <a:gd name="csY9" fmla="*/ 134226 h 756165"/>
                          <a:gd name="csX10" fmla="*/ 96359 w 923708"/>
                          <a:gd name="csY10" fmla="*/ 111587 h 756165"/>
                          <a:gd name="csX11" fmla="*/ 44369 w 923708"/>
                          <a:gd name="csY11" fmla="*/ 0 h 756165"/>
                          <a:gd name="csX12" fmla="*/ 0 w 923708"/>
                          <a:gd name="csY12" fmla="*/ 15300 h 756165"/>
                          <a:gd name="csX13" fmla="*/ 24697 w 923708"/>
                          <a:gd name="csY13" fmla="*/ 102187 h 756165"/>
                          <a:gd name="csX14" fmla="*/ 348744 w 923708"/>
                          <a:gd name="csY14" fmla="*/ 563186 h 756165"/>
                          <a:gd name="csX15" fmla="*/ 548743 w 923708"/>
                          <a:gd name="csY15" fmla="*/ 751074 h 756165"/>
                          <a:gd name="csX16" fmla="*/ 570279 w 923708"/>
                          <a:gd name="csY16" fmla="*/ 753332 h 756165"/>
                          <a:gd name="csX17" fmla="*/ 900621 w 923708"/>
                          <a:gd name="csY17" fmla="*/ 715873 h 756165"/>
                          <a:gd name="csX18" fmla="*/ 923708 w 923708"/>
                          <a:gd name="csY18" fmla="*/ 676382 h 756165"/>
                          <a:gd name="csX19" fmla="*/ 669207 w 923708"/>
                          <a:gd name="csY19" fmla="*/ 460942 h 75616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Lst>
                        <a:rect l="l" t="t" r="r" b="b"/>
                        <a:pathLst>
                          <a:path w="923708" h="756165">
                            <a:moveTo>
                              <a:pt x="669207" y="460942"/>
                            </a:moveTo>
                            <a:cubicBezTo>
                              <a:pt x="668614" y="460378"/>
                              <a:pt x="668021" y="459813"/>
                              <a:pt x="667428" y="459248"/>
                            </a:cubicBezTo>
                            <a:cubicBezTo>
                              <a:pt x="664860" y="459390"/>
                              <a:pt x="662320" y="459644"/>
                              <a:pt x="659751" y="459757"/>
                            </a:cubicBezTo>
                            <a:cubicBezTo>
                              <a:pt x="635337" y="460885"/>
                              <a:pt x="625289" y="462382"/>
                              <a:pt x="586480" y="459277"/>
                            </a:cubicBezTo>
                            <a:cubicBezTo>
                              <a:pt x="547643" y="456172"/>
                              <a:pt x="409088" y="407111"/>
                              <a:pt x="388766" y="395283"/>
                            </a:cubicBezTo>
                            <a:cubicBezTo>
                              <a:pt x="366723" y="382467"/>
                              <a:pt x="345611" y="368296"/>
                              <a:pt x="324809" y="353589"/>
                            </a:cubicBezTo>
                            <a:cubicBezTo>
                              <a:pt x="316342" y="346815"/>
                              <a:pt x="290206" y="325445"/>
                              <a:pt x="278352" y="314803"/>
                            </a:cubicBezTo>
                            <a:cubicBezTo>
                              <a:pt x="229833" y="271247"/>
                              <a:pt x="185379" y="223287"/>
                              <a:pt x="143889" y="173040"/>
                            </a:cubicBezTo>
                            <a:cubicBezTo>
                              <a:pt x="138329" y="166322"/>
                              <a:pt x="132938" y="159462"/>
                              <a:pt x="127378" y="152716"/>
                            </a:cubicBezTo>
                            <a:cubicBezTo>
                              <a:pt x="127039" y="152321"/>
                              <a:pt x="114197" y="135750"/>
                              <a:pt x="113068" y="134226"/>
                            </a:cubicBezTo>
                            <a:cubicBezTo>
                              <a:pt x="107480" y="126717"/>
                              <a:pt x="101891" y="119180"/>
                              <a:pt x="96359" y="111587"/>
                            </a:cubicBezTo>
                            <a:cubicBezTo>
                              <a:pt x="71324" y="77148"/>
                              <a:pt x="57945" y="40113"/>
                              <a:pt x="44369" y="0"/>
                            </a:cubicBezTo>
                            <a:cubicBezTo>
                              <a:pt x="29664" y="5420"/>
                              <a:pt x="14874" y="10557"/>
                              <a:pt x="0" y="15300"/>
                            </a:cubicBezTo>
                            <a:cubicBezTo>
                              <a:pt x="7254" y="44714"/>
                              <a:pt x="15383" y="73761"/>
                              <a:pt x="24697" y="102187"/>
                            </a:cubicBezTo>
                            <a:cubicBezTo>
                              <a:pt x="85351" y="287309"/>
                              <a:pt x="209766" y="431302"/>
                              <a:pt x="348744" y="563186"/>
                            </a:cubicBezTo>
                            <a:cubicBezTo>
                              <a:pt x="415044" y="626107"/>
                              <a:pt x="479791" y="691060"/>
                              <a:pt x="548743" y="751074"/>
                            </a:cubicBezTo>
                            <a:cubicBezTo>
                              <a:pt x="555913" y="751893"/>
                              <a:pt x="563082" y="752683"/>
                              <a:pt x="570279" y="753332"/>
                            </a:cubicBezTo>
                            <a:cubicBezTo>
                              <a:pt x="682105" y="763269"/>
                              <a:pt x="792774" y="746191"/>
                              <a:pt x="900621" y="715873"/>
                            </a:cubicBezTo>
                            <a:cubicBezTo>
                              <a:pt x="908411" y="703114"/>
                              <a:pt x="916088" y="689931"/>
                              <a:pt x="923708" y="676382"/>
                            </a:cubicBezTo>
                            <a:cubicBezTo>
                              <a:pt x="836127" y="607871"/>
                              <a:pt x="749167" y="538683"/>
                              <a:pt x="669207" y="460942"/>
                            </a:cubicBezTo>
                            <a:close/>
                          </a:path>
                        </a:pathLst>
                      </a:custGeom>
                      <ask:type>
                        <ask:lineSketchCurved/>
                      </ask:type>
                    </ask:lineSketchStyleProps>
                  </a:ext>
                </a:extLst>
              </a:ln>
            </p:spPr>
            <p:txBody>
              <a:bodyPr/>
              <a:lstStyle/>
              <a:p>
                <a:endParaRPr lang="nl-NL"/>
              </a:p>
            </p:txBody>
          </p:sp>
          <p:sp>
            <p:nvSpPr>
              <p:cNvPr id="835" name="Vrije vorm 834">
                <a:extLst>
                  <a:ext uri="{FF2B5EF4-FFF2-40B4-BE49-F238E27FC236}">
                    <a16:creationId xmlns:a16="http://schemas.microsoft.com/office/drawing/2014/main" id="{3191ED2B-2647-6C1D-0943-2734C9C9C1A3}"/>
                  </a:ext>
                </a:extLst>
              </p:cNvPr>
              <p:cNvSpPr/>
              <p:nvPr/>
            </p:nvSpPr>
            <p:spPr>
              <a:xfrm>
                <a:off x="6047060" y="2565797"/>
                <a:ext cx="2828" cy="16909"/>
              </a:xfrm>
              <a:custGeom>
                <a:avLst/>
                <a:gdLst>
                  <a:gd name="csX0" fmla="*/ 2992 w 10000"/>
                  <a:gd name="csY0" fmla="*/ 5310 h 10000"/>
                  <a:gd name="csX1" fmla="*/ 0 w 10000"/>
                  <a:gd name="csY1" fmla="*/ 10001 h 10000"/>
                  <a:gd name="csX2" fmla="*/ 2992 w 10000"/>
                  <a:gd name="csY2" fmla="*/ 5310 h 10000"/>
                </a:gdLst>
                <a:ahLst/>
                <a:cxnLst>
                  <a:cxn ang="0">
                    <a:pos x="csX0" y="csY0"/>
                  </a:cxn>
                  <a:cxn ang="0">
                    <a:pos x="csX1" y="csY1"/>
                  </a:cxn>
                  <a:cxn ang="0">
                    <a:pos x="csX2" y="csY2"/>
                  </a:cxn>
                </a:cxnLst>
                <a:rect l="l" t="t" r="r" b="b"/>
                <a:pathLst>
                  <a:path w="10000" h="10000" fill="none" extrusionOk="0">
                    <a:moveTo>
                      <a:pt x="2992" y="5310"/>
                    </a:moveTo>
                    <a:cubicBezTo>
                      <a:pt x="1822" y="6294"/>
                      <a:pt x="380" y="9396"/>
                      <a:pt x="0" y="10001"/>
                    </a:cubicBezTo>
                    <a:cubicBezTo>
                      <a:pt x="1035" y="8187"/>
                      <a:pt x="19631" y="-10099"/>
                      <a:pt x="2992" y="5310"/>
                    </a:cubicBezTo>
                    <a:close/>
                  </a:path>
                  <a:path w="10000" h="10000" stroke="0" extrusionOk="0">
                    <a:moveTo>
                      <a:pt x="2992" y="5310"/>
                    </a:moveTo>
                    <a:cubicBezTo>
                      <a:pt x="1291" y="7130"/>
                      <a:pt x="1045" y="8809"/>
                      <a:pt x="0" y="10001"/>
                    </a:cubicBezTo>
                    <a:cubicBezTo>
                      <a:pt x="862" y="5615"/>
                      <a:pt x="19620" y="-5435"/>
                      <a:pt x="2992" y="5310"/>
                    </a:cubicBezTo>
                    <a:close/>
                  </a:path>
                </a:pathLst>
              </a:custGeom>
              <a:grpFill/>
              <a:ln w="0" cap="flat">
                <a:noFill/>
                <a:prstDash val="solid"/>
                <a:miter/>
                <a:extLst>
                  <a:ext uri="{C807C97D-BFC1-408E-A445-0C87EB9F89A2}">
                    <ask:lineSketchStyleProps xmlns:ask="http://schemas.microsoft.com/office/drawing/2018/sketchyshapes" sd="2060235185">
                      <a:custGeom>
                        <a:avLst/>
                        <a:gdLst>
                          <a:gd name="csX0" fmla="*/ 847 w 2828"/>
                          <a:gd name="csY0" fmla="*/ 8978 h 16909"/>
                          <a:gd name="csX1" fmla="*/ 0 w 2828"/>
                          <a:gd name="csY1" fmla="*/ 16910 h 16909"/>
                          <a:gd name="csX2" fmla="*/ 847 w 2828"/>
                          <a:gd name="csY2" fmla="*/ 8978 h 16909"/>
                        </a:gdLst>
                        <a:ahLst/>
                        <a:cxnLst>
                          <a:cxn ang="0">
                            <a:pos x="csX0" y="csY0"/>
                          </a:cxn>
                          <a:cxn ang="0">
                            <a:pos x="csX1" y="csY1"/>
                          </a:cxn>
                          <a:cxn ang="0">
                            <a:pos x="csX2" y="csY2"/>
                          </a:cxn>
                        </a:cxnLst>
                        <a:rect l="l" t="t" r="r" b="b"/>
                        <a:pathLst>
                          <a:path w="2828" h="16909">
                            <a:moveTo>
                              <a:pt x="847" y="8978"/>
                            </a:moveTo>
                            <a:cubicBezTo>
                              <a:pt x="565" y="11631"/>
                              <a:pt x="283" y="14285"/>
                              <a:pt x="0" y="16910"/>
                            </a:cubicBezTo>
                            <a:cubicBezTo>
                              <a:pt x="508" y="12054"/>
                              <a:pt x="5532" y="-13182"/>
                              <a:pt x="847" y="8978"/>
                            </a:cubicBezTo>
                            <a:close/>
                          </a:path>
                        </a:pathLst>
                      </a:custGeom>
                      <ask:type>
                        <ask:lineSketchCurved/>
                      </ask:type>
                    </ask:lineSketchStyleProps>
                  </a:ext>
                </a:extLst>
              </a:ln>
            </p:spPr>
            <p:txBody>
              <a:bodyPr/>
              <a:lstStyle/>
              <a:p>
                <a:endParaRPr lang="nl-NL"/>
              </a:p>
            </p:txBody>
          </p:sp>
          <p:sp>
            <p:nvSpPr>
              <p:cNvPr id="836" name="Vrije vorm 835">
                <a:extLst>
                  <a:ext uri="{FF2B5EF4-FFF2-40B4-BE49-F238E27FC236}">
                    <a16:creationId xmlns:a16="http://schemas.microsoft.com/office/drawing/2014/main" id="{2938AC7C-61ED-181C-0443-21366927191B}"/>
                  </a:ext>
                </a:extLst>
              </p:cNvPr>
              <p:cNvSpPr/>
              <p:nvPr/>
            </p:nvSpPr>
            <p:spPr>
              <a:xfrm>
                <a:off x="5965039" y="2473519"/>
                <a:ext cx="86277" cy="305177"/>
              </a:xfrm>
              <a:custGeom>
                <a:avLst/>
                <a:gdLst>
                  <a:gd name="csX0" fmla="*/ 42873 w 86277"/>
                  <a:gd name="csY0" fmla="*/ 247902 h 305177"/>
                  <a:gd name="csX1" fmla="*/ 47587 w 86277"/>
                  <a:gd name="csY1" fmla="*/ 234578 h 305177"/>
                  <a:gd name="csX2" fmla="*/ 74400 w 86277"/>
                  <a:gd name="csY2" fmla="*/ 143231 h 305177"/>
                  <a:gd name="csX3" fmla="*/ 82331 w 86277"/>
                  <a:gd name="csY3" fmla="*/ 103881 h 305177"/>
                  <a:gd name="csX4" fmla="*/ 82868 w 86277"/>
                  <a:gd name="csY4" fmla="*/ 101256 h 305177"/>
                  <a:gd name="csX5" fmla="*/ 84335 w 86277"/>
                  <a:gd name="csY5" fmla="*/ 86605 h 305177"/>
                  <a:gd name="csX6" fmla="*/ 86170 w 86277"/>
                  <a:gd name="csY6" fmla="*/ 31079 h 305177"/>
                  <a:gd name="csX7" fmla="*/ 85182 w 86277"/>
                  <a:gd name="csY7" fmla="*/ 11602 h 305177"/>
                  <a:gd name="csX8" fmla="*/ 83037 w 86277"/>
                  <a:gd name="csY8" fmla="*/ 0 h 305177"/>
                  <a:gd name="csX9" fmla="*/ 45950 w 86277"/>
                  <a:gd name="csY9" fmla="*/ 3867 h 305177"/>
                  <a:gd name="csX10" fmla="*/ 1213 w 86277"/>
                  <a:gd name="csY10" fmla="*/ 290047 h 305177"/>
                  <a:gd name="csX11" fmla="*/ 0 w 86277"/>
                  <a:gd name="csY11" fmla="*/ 305178 h 305177"/>
                  <a:gd name="csX12" fmla="*/ 14253 w 86277"/>
                  <a:gd name="csY12" fmla="*/ 303089 h 305177"/>
                  <a:gd name="csX13" fmla="*/ 25797 w 86277"/>
                  <a:gd name="csY13" fmla="*/ 282793 h 305177"/>
                  <a:gd name="csX14" fmla="*/ 42873 w 86277"/>
                  <a:gd name="csY14" fmla="*/ 247902 h 3051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86277" h="305177" fill="none" extrusionOk="0">
                    <a:moveTo>
                      <a:pt x="42873" y="247902"/>
                    </a:moveTo>
                    <a:cubicBezTo>
                      <a:pt x="27136" y="277852"/>
                      <a:pt x="42736" y="247428"/>
                      <a:pt x="47587" y="234578"/>
                    </a:cubicBezTo>
                    <a:cubicBezTo>
                      <a:pt x="58526" y="205222"/>
                      <a:pt x="66274" y="177685"/>
                      <a:pt x="74400" y="143231"/>
                    </a:cubicBezTo>
                    <a:cubicBezTo>
                      <a:pt x="79801" y="130944"/>
                      <a:pt x="79533" y="116726"/>
                      <a:pt x="82331" y="103881"/>
                    </a:cubicBezTo>
                    <a:cubicBezTo>
                      <a:pt x="82510" y="102776"/>
                      <a:pt x="82574" y="102126"/>
                      <a:pt x="82868" y="101256"/>
                    </a:cubicBezTo>
                    <a:cubicBezTo>
                      <a:pt x="83919" y="95940"/>
                      <a:pt x="83966" y="91607"/>
                      <a:pt x="84335" y="86605"/>
                    </a:cubicBezTo>
                    <a:cubicBezTo>
                      <a:pt x="88431" y="67435"/>
                      <a:pt x="86456" y="50391"/>
                      <a:pt x="86170" y="31079"/>
                    </a:cubicBezTo>
                    <a:cubicBezTo>
                      <a:pt x="86240" y="28563"/>
                      <a:pt x="85866" y="19352"/>
                      <a:pt x="85182" y="11602"/>
                    </a:cubicBezTo>
                    <a:cubicBezTo>
                      <a:pt x="84861" y="9072"/>
                      <a:pt x="84222" y="4788"/>
                      <a:pt x="83037" y="0"/>
                    </a:cubicBezTo>
                    <a:cubicBezTo>
                      <a:pt x="69384" y="-507"/>
                      <a:pt x="60484" y="2064"/>
                      <a:pt x="45950" y="3867"/>
                    </a:cubicBezTo>
                    <a:cubicBezTo>
                      <a:pt x="8908" y="99383"/>
                      <a:pt x="889" y="180519"/>
                      <a:pt x="1213" y="290047"/>
                    </a:cubicBezTo>
                    <a:cubicBezTo>
                      <a:pt x="1144" y="295763"/>
                      <a:pt x="201" y="299328"/>
                      <a:pt x="0" y="305178"/>
                    </a:cubicBezTo>
                    <a:cubicBezTo>
                      <a:pt x="5675" y="304435"/>
                      <a:pt x="7762" y="304662"/>
                      <a:pt x="14253" y="303089"/>
                    </a:cubicBezTo>
                    <a:cubicBezTo>
                      <a:pt x="18268" y="296244"/>
                      <a:pt x="22028" y="289673"/>
                      <a:pt x="25797" y="282793"/>
                    </a:cubicBezTo>
                    <a:cubicBezTo>
                      <a:pt x="30629" y="270093"/>
                      <a:pt x="37818" y="260025"/>
                      <a:pt x="42873" y="247902"/>
                    </a:cubicBezTo>
                    <a:close/>
                  </a:path>
                  <a:path w="86277" h="305177" stroke="0" extrusionOk="0">
                    <a:moveTo>
                      <a:pt x="42873" y="247902"/>
                    </a:moveTo>
                    <a:cubicBezTo>
                      <a:pt x="28144" y="275533"/>
                      <a:pt x="43479" y="248306"/>
                      <a:pt x="47587" y="234578"/>
                    </a:cubicBezTo>
                    <a:cubicBezTo>
                      <a:pt x="54727" y="201402"/>
                      <a:pt x="66322" y="172457"/>
                      <a:pt x="74400" y="143231"/>
                    </a:cubicBezTo>
                    <a:cubicBezTo>
                      <a:pt x="79503" y="129862"/>
                      <a:pt x="80552" y="117246"/>
                      <a:pt x="82331" y="103881"/>
                    </a:cubicBezTo>
                    <a:cubicBezTo>
                      <a:pt x="82573" y="103013"/>
                      <a:pt x="82782" y="102110"/>
                      <a:pt x="82868" y="101256"/>
                    </a:cubicBezTo>
                    <a:cubicBezTo>
                      <a:pt x="83712" y="96045"/>
                      <a:pt x="83965" y="91190"/>
                      <a:pt x="84335" y="86605"/>
                    </a:cubicBezTo>
                    <a:cubicBezTo>
                      <a:pt x="84903" y="69833"/>
                      <a:pt x="85323" y="46256"/>
                      <a:pt x="86170" y="31079"/>
                    </a:cubicBezTo>
                    <a:cubicBezTo>
                      <a:pt x="85261" y="28583"/>
                      <a:pt x="85770" y="19196"/>
                      <a:pt x="85182" y="11602"/>
                    </a:cubicBezTo>
                    <a:cubicBezTo>
                      <a:pt x="84774" y="8051"/>
                      <a:pt x="83746" y="4352"/>
                      <a:pt x="83037" y="0"/>
                    </a:cubicBezTo>
                    <a:cubicBezTo>
                      <a:pt x="69447" y="3023"/>
                      <a:pt x="59599" y="742"/>
                      <a:pt x="45950" y="3867"/>
                    </a:cubicBezTo>
                    <a:cubicBezTo>
                      <a:pt x="31066" y="114243"/>
                      <a:pt x="5233" y="203080"/>
                      <a:pt x="1213" y="290047"/>
                    </a:cubicBezTo>
                    <a:cubicBezTo>
                      <a:pt x="929" y="294510"/>
                      <a:pt x="268" y="300142"/>
                      <a:pt x="0" y="305178"/>
                    </a:cubicBezTo>
                    <a:cubicBezTo>
                      <a:pt x="4234" y="305512"/>
                      <a:pt x="12607" y="303528"/>
                      <a:pt x="14253" y="303089"/>
                    </a:cubicBezTo>
                    <a:cubicBezTo>
                      <a:pt x="18491" y="296754"/>
                      <a:pt x="21773" y="289893"/>
                      <a:pt x="25797" y="282793"/>
                    </a:cubicBezTo>
                    <a:cubicBezTo>
                      <a:pt x="29692" y="271589"/>
                      <a:pt x="37279" y="259557"/>
                      <a:pt x="42873" y="247902"/>
                    </a:cubicBezTo>
                    <a:close/>
                  </a:path>
                </a:pathLst>
              </a:custGeom>
              <a:grpFill/>
              <a:ln w="0" cap="flat">
                <a:noFill/>
                <a:prstDash val="solid"/>
                <a:miter/>
                <a:extLst>
                  <a:ext uri="{C807C97D-BFC1-408E-A445-0C87EB9F89A2}">
                    <ask:lineSketchStyleProps xmlns:ask="http://schemas.microsoft.com/office/drawing/2018/sketchyshapes" sd="3073176967">
                      <a:custGeom>
                        <a:avLst/>
                        <a:gdLst>
                          <a:gd name="csX0" fmla="*/ 42873 w 86277"/>
                          <a:gd name="csY0" fmla="*/ 247902 h 305177"/>
                          <a:gd name="csX1" fmla="*/ 47587 w 86277"/>
                          <a:gd name="csY1" fmla="*/ 234578 h 305177"/>
                          <a:gd name="csX2" fmla="*/ 74400 w 86277"/>
                          <a:gd name="csY2" fmla="*/ 143231 h 305177"/>
                          <a:gd name="csX3" fmla="*/ 82331 w 86277"/>
                          <a:gd name="csY3" fmla="*/ 103881 h 305177"/>
                          <a:gd name="csX4" fmla="*/ 82868 w 86277"/>
                          <a:gd name="csY4" fmla="*/ 101256 h 305177"/>
                          <a:gd name="csX5" fmla="*/ 84335 w 86277"/>
                          <a:gd name="csY5" fmla="*/ 86605 h 305177"/>
                          <a:gd name="csX6" fmla="*/ 86170 w 86277"/>
                          <a:gd name="csY6" fmla="*/ 31079 h 305177"/>
                          <a:gd name="csX7" fmla="*/ 85182 w 86277"/>
                          <a:gd name="csY7" fmla="*/ 11602 h 305177"/>
                          <a:gd name="csX8" fmla="*/ 83037 w 86277"/>
                          <a:gd name="csY8" fmla="*/ 0 h 305177"/>
                          <a:gd name="csX9" fmla="*/ 45950 w 86277"/>
                          <a:gd name="csY9" fmla="*/ 3867 h 305177"/>
                          <a:gd name="csX10" fmla="*/ 1213 w 86277"/>
                          <a:gd name="csY10" fmla="*/ 290047 h 305177"/>
                          <a:gd name="csX11" fmla="*/ 0 w 86277"/>
                          <a:gd name="csY11" fmla="*/ 305178 h 305177"/>
                          <a:gd name="csX12" fmla="*/ 14253 w 86277"/>
                          <a:gd name="csY12" fmla="*/ 303089 h 305177"/>
                          <a:gd name="csX13" fmla="*/ 25797 w 86277"/>
                          <a:gd name="csY13" fmla="*/ 282793 h 305177"/>
                          <a:gd name="csX14" fmla="*/ 42873 w 86277"/>
                          <a:gd name="csY14" fmla="*/ 247902 h 3051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86277" h="305177">
                            <a:moveTo>
                              <a:pt x="42873" y="247902"/>
                            </a:moveTo>
                            <a:cubicBezTo>
                              <a:pt x="27971" y="277966"/>
                              <a:pt x="42845" y="247733"/>
                              <a:pt x="47587" y="234578"/>
                            </a:cubicBezTo>
                            <a:cubicBezTo>
                              <a:pt x="58397" y="204713"/>
                              <a:pt x="67344" y="174198"/>
                              <a:pt x="74400" y="143231"/>
                            </a:cubicBezTo>
                            <a:cubicBezTo>
                              <a:pt x="77392" y="130190"/>
                              <a:pt x="79565" y="116979"/>
                              <a:pt x="82331" y="103881"/>
                            </a:cubicBezTo>
                            <a:cubicBezTo>
                              <a:pt x="82529" y="102893"/>
                              <a:pt x="82698" y="102130"/>
                              <a:pt x="82868" y="101256"/>
                            </a:cubicBezTo>
                            <a:cubicBezTo>
                              <a:pt x="83404" y="96400"/>
                              <a:pt x="83912" y="91517"/>
                              <a:pt x="84335" y="86605"/>
                            </a:cubicBezTo>
                            <a:cubicBezTo>
                              <a:pt x="85859" y="68172"/>
                              <a:pt x="86565" y="49597"/>
                              <a:pt x="86170" y="31079"/>
                            </a:cubicBezTo>
                            <a:cubicBezTo>
                              <a:pt x="86113" y="28454"/>
                              <a:pt x="85577" y="19195"/>
                              <a:pt x="85182" y="11602"/>
                            </a:cubicBezTo>
                            <a:cubicBezTo>
                              <a:pt x="84617" y="8807"/>
                              <a:pt x="83827" y="4488"/>
                              <a:pt x="83037" y="0"/>
                            </a:cubicBezTo>
                            <a:cubicBezTo>
                              <a:pt x="70646" y="1129"/>
                              <a:pt x="58284" y="2428"/>
                              <a:pt x="45950" y="3867"/>
                            </a:cubicBezTo>
                            <a:cubicBezTo>
                              <a:pt x="24894" y="97953"/>
                              <a:pt x="10020" y="193534"/>
                              <a:pt x="1213" y="290047"/>
                            </a:cubicBezTo>
                            <a:cubicBezTo>
                              <a:pt x="762" y="295072"/>
                              <a:pt x="423" y="300153"/>
                              <a:pt x="0" y="305178"/>
                            </a:cubicBezTo>
                            <a:cubicBezTo>
                              <a:pt x="4742" y="304472"/>
                              <a:pt x="9512" y="303766"/>
                              <a:pt x="14253" y="303089"/>
                            </a:cubicBezTo>
                            <a:cubicBezTo>
                              <a:pt x="18261" y="296427"/>
                              <a:pt x="22128" y="289652"/>
                              <a:pt x="25797" y="282793"/>
                            </a:cubicBezTo>
                            <a:cubicBezTo>
                              <a:pt x="31922" y="271360"/>
                              <a:pt x="37115" y="259532"/>
                              <a:pt x="42873" y="247902"/>
                            </a:cubicBezTo>
                            <a:close/>
                          </a:path>
                        </a:pathLst>
                      </a:custGeom>
                      <ask:type>
                        <ask:lineSketchCurved/>
                      </ask:type>
                    </ask:lineSketchStyleProps>
                  </a:ext>
                </a:extLst>
              </a:ln>
            </p:spPr>
            <p:txBody>
              <a:bodyPr/>
              <a:lstStyle/>
              <a:p>
                <a:endParaRPr lang="nl-NL"/>
              </a:p>
            </p:txBody>
          </p:sp>
          <p:sp>
            <p:nvSpPr>
              <p:cNvPr id="837" name="Vrije vorm 836">
                <a:extLst>
                  <a:ext uri="{FF2B5EF4-FFF2-40B4-BE49-F238E27FC236}">
                    <a16:creationId xmlns:a16="http://schemas.microsoft.com/office/drawing/2014/main" id="{A55E2EB1-7EB3-54FD-D248-14EDD503AD70}"/>
                  </a:ext>
                </a:extLst>
              </p:cNvPr>
              <p:cNvSpPr/>
              <p:nvPr/>
            </p:nvSpPr>
            <p:spPr>
              <a:xfrm>
                <a:off x="5746778" y="2804244"/>
                <a:ext cx="214902" cy="272065"/>
              </a:xfrm>
              <a:custGeom>
                <a:avLst/>
                <a:gdLst>
                  <a:gd name="csX0" fmla="*/ 55857 w 214902"/>
                  <a:gd name="csY0" fmla="*/ 269299 h 272065"/>
                  <a:gd name="csX1" fmla="*/ 212842 w 214902"/>
                  <a:gd name="csY1" fmla="*/ 225065 h 272065"/>
                  <a:gd name="csX2" fmla="*/ 214903 w 214902"/>
                  <a:gd name="csY2" fmla="*/ 20833 h 272065"/>
                  <a:gd name="csX3" fmla="*/ 214310 w 214902"/>
                  <a:gd name="csY3" fmla="*/ 537 h 272065"/>
                  <a:gd name="csX4" fmla="*/ 214310 w 214902"/>
                  <a:gd name="csY4" fmla="*/ 282 h 272065"/>
                  <a:gd name="csX5" fmla="*/ 214310 w 214902"/>
                  <a:gd name="csY5" fmla="*/ 0 h 272065"/>
                  <a:gd name="csX6" fmla="*/ 211685 w 214902"/>
                  <a:gd name="csY6" fmla="*/ 3331 h 272065"/>
                  <a:gd name="csX7" fmla="*/ 47869 w 214902"/>
                  <a:gd name="csY7" fmla="*/ 205955 h 272065"/>
                  <a:gd name="csX8" fmla="*/ 0 w 214902"/>
                  <a:gd name="csY8" fmla="*/ 272066 h 272065"/>
                  <a:gd name="csX9" fmla="*/ 9935 w 214902"/>
                  <a:gd name="csY9" fmla="*/ 271925 h 272065"/>
                  <a:gd name="csX10" fmla="*/ 55857 w 214902"/>
                  <a:gd name="csY10" fmla="*/ 269299 h 27206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214902" h="272065" fill="none" extrusionOk="0">
                    <a:moveTo>
                      <a:pt x="55857" y="269299"/>
                    </a:moveTo>
                    <a:cubicBezTo>
                      <a:pt x="91522" y="263388"/>
                      <a:pt x="177048" y="242029"/>
                      <a:pt x="212842" y="225065"/>
                    </a:cubicBezTo>
                    <a:cubicBezTo>
                      <a:pt x="209544" y="158124"/>
                      <a:pt x="214022" y="87594"/>
                      <a:pt x="214903" y="20833"/>
                    </a:cubicBezTo>
                    <a:cubicBezTo>
                      <a:pt x="214268" y="14411"/>
                      <a:pt x="214769" y="7300"/>
                      <a:pt x="214310" y="537"/>
                    </a:cubicBezTo>
                    <a:cubicBezTo>
                      <a:pt x="213736" y="1226"/>
                      <a:pt x="213544" y="1385"/>
                      <a:pt x="214310" y="282"/>
                    </a:cubicBezTo>
                    <a:cubicBezTo>
                      <a:pt x="214328" y="214"/>
                      <a:pt x="214299" y="41"/>
                      <a:pt x="214310" y="0"/>
                    </a:cubicBezTo>
                    <a:cubicBezTo>
                      <a:pt x="213650" y="839"/>
                      <a:pt x="212913" y="2028"/>
                      <a:pt x="211685" y="3331"/>
                    </a:cubicBezTo>
                    <a:cubicBezTo>
                      <a:pt x="164103" y="66313"/>
                      <a:pt x="101876" y="152979"/>
                      <a:pt x="47869" y="205955"/>
                    </a:cubicBezTo>
                    <a:cubicBezTo>
                      <a:pt x="29154" y="230506"/>
                      <a:pt x="17814" y="249089"/>
                      <a:pt x="0" y="272066"/>
                    </a:cubicBezTo>
                    <a:cubicBezTo>
                      <a:pt x="1767" y="271828"/>
                      <a:pt x="6182" y="272438"/>
                      <a:pt x="9935" y="271925"/>
                    </a:cubicBezTo>
                    <a:cubicBezTo>
                      <a:pt x="25798" y="273965"/>
                      <a:pt x="39034" y="269823"/>
                      <a:pt x="55857" y="269299"/>
                    </a:cubicBezTo>
                    <a:close/>
                  </a:path>
                  <a:path w="214902" h="272065" stroke="0" extrusionOk="0">
                    <a:moveTo>
                      <a:pt x="55857" y="269299"/>
                    </a:moveTo>
                    <a:cubicBezTo>
                      <a:pt x="89463" y="262489"/>
                      <a:pt x="168784" y="243422"/>
                      <a:pt x="212842" y="225065"/>
                    </a:cubicBezTo>
                    <a:cubicBezTo>
                      <a:pt x="207474" y="152434"/>
                      <a:pt x="213837" y="80986"/>
                      <a:pt x="214903" y="20833"/>
                    </a:cubicBezTo>
                    <a:cubicBezTo>
                      <a:pt x="214493" y="13104"/>
                      <a:pt x="214182" y="7320"/>
                      <a:pt x="214310" y="537"/>
                    </a:cubicBezTo>
                    <a:cubicBezTo>
                      <a:pt x="213777" y="1218"/>
                      <a:pt x="213539" y="1399"/>
                      <a:pt x="214310" y="282"/>
                    </a:cubicBezTo>
                    <a:cubicBezTo>
                      <a:pt x="214323" y="216"/>
                      <a:pt x="214305" y="68"/>
                      <a:pt x="214310" y="0"/>
                    </a:cubicBezTo>
                    <a:cubicBezTo>
                      <a:pt x="213414" y="962"/>
                      <a:pt x="212955" y="2002"/>
                      <a:pt x="211685" y="3331"/>
                    </a:cubicBezTo>
                    <a:cubicBezTo>
                      <a:pt x="153174" y="86760"/>
                      <a:pt x="93294" y="147874"/>
                      <a:pt x="47869" y="205955"/>
                    </a:cubicBezTo>
                    <a:cubicBezTo>
                      <a:pt x="29741" y="229111"/>
                      <a:pt x="19448" y="249149"/>
                      <a:pt x="0" y="272066"/>
                    </a:cubicBezTo>
                    <a:cubicBezTo>
                      <a:pt x="4334" y="272192"/>
                      <a:pt x="6614" y="272203"/>
                      <a:pt x="9935" y="271925"/>
                    </a:cubicBezTo>
                    <a:cubicBezTo>
                      <a:pt x="25583" y="270431"/>
                      <a:pt x="41192" y="270083"/>
                      <a:pt x="55857" y="269299"/>
                    </a:cubicBezTo>
                    <a:close/>
                  </a:path>
                </a:pathLst>
              </a:custGeom>
              <a:grpFill/>
              <a:ln w="0" cap="flat">
                <a:noFill/>
                <a:prstDash val="solid"/>
                <a:miter/>
                <a:extLst>
                  <a:ext uri="{C807C97D-BFC1-408E-A445-0C87EB9F89A2}">
                    <ask:lineSketchStyleProps xmlns:ask="http://schemas.microsoft.com/office/drawing/2018/sketchyshapes" sd="3501526526">
                      <a:custGeom>
                        <a:avLst/>
                        <a:gdLst>
                          <a:gd name="csX0" fmla="*/ 55857 w 214902"/>
                          <a:gd name="csY0" fmla="*/ 269299 h 272065"/>
                          <a:gd name="csX1" fmla="*/ 212842 w 214902"/>
                          <a:gd name="csY1" fmla="*/ 225065 h 272065"/>
                          <a:gd name="csX2" fmla="*/ 214903 w 214902"/>
                          <a:gd name="csY2" fmla="*/ 20833 h 272065"/>
                          <a:gd name="csX3" fmla="*/ 214310 w 214902"/>
                          <a:gd name="csY3" fmla="*/ 537 h 272065"/>
                          <a:gd name="csX4" fmla="*/ 214310 w 214902"/>
                          <a:gd name="csY4" fmla="*/ 282 h 272065"/>
                          <a:gd name="csX5" fmla="*/ 214310 w 214902"/>
                          <a:gd name="csY5" fmla="*/ 0 h 272065"/>
                          <a:gd name="csX6" fmla="*/ 211685 w 214902"/>
                          <a:gd name="csY6" fmla="*/ 3331 h 272065"/>
                          <a:gd name="csX7" fmla="*/ 47869 w 214902"/>
                          <a:gd name="csY7" fmla="*/ 205955 h 272065"/>
                          <a:gd name="csX8" fmla="*/ 0 w 214902"/>
                          <a:gd name="csY8" fmla="*/ 272066 h 272065"/>
                          <a:gd name="csX9" fmla="*/ 9935 w 214902"/>
                          <a:gd name="csY9" fmla="*/ 271925 h 272065"/>
                          <a:gd name="csX10" fmla="*/ 55857 w 214902"/>
                          <a:gd name="csY10" fmla="*/ 269299 h 27206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214902" h="272065">
                            <a:moveTo>
                              <a:pt x="55857" y="269299"/>
                            </a:moveTo>
                            <a:cubicBezTo>
                              <a:pt x="88625" y="264105"/>
                              <a:pt x="172425" y="241607"/>
                              <a:pt x="212842" y="225065"/>
                            </a:cubicBezTo>
                            <a:cubicBezTo>
                              <a:pt x="209851" y="156442"/>
                              <a:pt x="210754" y="87932"/>
                              <a:pt x="214903" y="20833"/>
                            </a:cubicBezTo>
                            <a:cubicBezTo>
                              <a:pt x="214677" y="14086"/>
                              <a:pt x="214451" y="7311"/>
                              <a:pt x="214310" y="537"/>
                            </a:cubicBezTo>
                            <a:cubicBezTo>
                              <a:pt x="213774" y="1214"/>
                              <a:pt x="213576" y="1383"/>
                              <a:pt x="214310" y="282"/>
                            </a:cubicBezTo>
                            <a:cubicBezTo>
                              <a:pt x="214310" y="198"/>
                              <a:pt x="214310" y="85"/>
                              <a:pt x="214310" y="0"/>
                            </a:cubicBezTo>
                            <a:cubicBezTo>
                              <a:pt x="213633" y="847"/>
                              <a:pt x="212814" y="1891"/>
                              <a:pt x="211685" y="3331"/>
                            </a:cubicBezTo>
                            <a:cubicBezTo>
                              <a:pt x="158228" y="71785"/>
                              <a:pt x="100988" y="137190"/>
                              <a:pt x="47869" y="205955"/>
                            </a:cubicBezTo>
                            <a:cubicBezTo>
                              <a:pt x="31019" y="227804"/>
                              <a:pt x="15100" y="249822"/>
                              <a:pt x="0" y="272066"/>
                            </a:cubicBezTo>
                            <a:cubicBezTo>
                              <a:pt x="3302" y="272009"/>
                              <a:pt x="6633" y="272009"/>
                              <a:pt x="9935" y="271925"/>
                            </a:cubicBezTo>
                            <a:cubicBezTo>
                              <a:pt x="25261" y="271473"/>
                              <a:pt x="40728" y="271727"/>
                              <a:pt x="55857" y="269299"/>
                            </a:cubicBezTo>
                            <a:close/>
                          </a:path>
                        </a:pathLst>
                      </a:custGeom>
                      <ask:type>
                        <ask:lineSketchCurved/>
                      </ask:type>
                    </ask:lineSketchStyleProps>
                  </a:ext>
                </a:extLst>
              </a:ln>
            </p:spPr>
            <p:txBody>
              <a:bodyPr/>
              <a:lstStyle/>
              <a:p>
                <a:endParaRPr lang="nl-NL"/>
              </a:p>
            </p:txBody>
          </p:sp>
          <p:sp>
            <p:nvSpPr>
              <p:cNvPr id="838" name="Vrije vorm 837">
                <a:extLst>
                  <a:ext uri="{FF2B5EF4-FFF2-40B4-BE49-F238E27FC236}">
                    <a16:creationId xmlns:a16="http://schemas.microsoft.com/office/drawing/2014/main" id="{AF63876A-CB45-024D-DDF9-91E143C26BB7}"/>
                  </a:ext>
                </a:extLst>
              </p:cNvPr>
              <p:cNvSpPr/>
              <p:nvPr/>
            </p:nvSpPr>
            <p:spPr>
              <a:xfrm>
                <a:off x="6049795" y="2474289"/>
                <a:ext cx="1371" cy="14009"/>
              </a:xfrm>
              <a:custGeom>
                <a:avLst/>
                <a:gdLst>
                  <a:gd name="csX0" fmla="*/ 6813 w 10000"/>
                  <a:gd name="csY0" fmla="*/ 5214 h 10000"/>
                  <a:gd name="csX1" fmla="*/ 3100 w 10000"/>
                  <a:gd name="csY1" fmla="*/ 7731 h 10000"/>
                  <a:gd name="csX2" fmla="*/ 6813 w 10000"/>
                  <a:gd name="csY2" fmla="*/ 5214 h 10000"/>
                </a:gdLst>
                <a:ahLst/>
                <a:cxnLst>
                  <a:cxn ang="0">
                    <a:pos x="csX0" y="csY0"/>
                  </a:cxn>
                  <a:cxn ang="0">
                    <a:pos x="csX1" y="csY1"/>
                  </a:cxn>
                  <a:cxn ang="0">
                    <a:pos x="csX2" y="csY2"/>
                  </a:cxn>
                </a:cxnLst>
                <a:rect l="l" t="t" r="r" b="b"/>
                <a:pathLst>
                  <a:path w="10000" h="10000" fill="none" extrusionOk="0">
                    <a:moveTo>
                      <a:pt x="6813" y="5214"/>
                    </a:moveTo>
                    <a:cubicBezTo>
                      <a:pt x="-2608" y="-3961"/>
                      <a:pt x="-804" y="919"/>
                      <a:pt x="3100" y="7731"/>
                    </a:cubicBezTo>
                    <a:cubicBezTo>
                      <a:pt x="9861" y="10538"/>
                      <a:pt x="12848" y="11385"/>
                      <a:pt x="6813" y="5214"/>
                    </a:cubicBezTo>
                    <a:close/>
                  </a:path>
                  <a:path w="10000" h="10000" stroke="0" extrusionOk="0">
                    <a:moveTo>
                      <a:pt x="6813" y="5214"/>
                    </a:moveTo>
                    <a:cubicBezTo>
                      <a:pt x="-2297" y="-5204"/>
                      <a:pt x="-421" y="586"/>
                      <a:pt x="3100" y="7731"/>
                    </a:cubicBezTo>
                    <a:cubicBezTo>
                      <a:pt x="9192" y="10909"/>
                      <a:pt x="12399" y="11679"/>
                      <a:pt x="6813" y="5214"/>
                    </a:cubicBezTo>
                    <a:close/>
                  </a:path>
                </a:pathLst>
              </a:custGeom>
              <a:grpFill/>
              <a:ln w="0" cap="flat">
                <a:noFill/>
                <a:prstDash val="solid"/>
                <a:miter/>
                <a:extLst>
                  <a:ext uri="{C807C97D-BFC1-408E-A445-0C87EB9F89A2}">
                    <ask:lineSketchStyleProps xmlns:ask="http://schemas.microsoft.com/office/drawing/2018/sketchyshapes" sd="1689726519">
                      <a:custGeom>
                        <a:avLst/>
                        <a:gdLst>
                          <a:gd name="csX0" fmla="*/ 934 w 1371"/>
                          <a:gd name="csY0" fmla="*/ 7304 h 14009"/>
                          <a:gd name="csX1" fmla="*/ 426 w 1371"/>
                          <a:gd name="csY1" fmla="*/ 10832 h 14009"/>
                          <a:gd name="csX2" fmla="*/ 934 w 1371"/>
                          <a:gd name="csY2" fmla="*/ 7304 h 14009"/>
                        </a:gdLst>
                        <a:ahLst/>
                        <a:cxnLst>
                          <a:cxn ang="0">
                            <a:pos x="csX0" y="csY0"/>
                          </a:cxn>
                          <a:cxn ang="0">
                            <a:pos x="csX1" y="csY1"/>
                          </a:cxn>
                          <a:cxn ang="0">
                            <a:pos x="csX2" y="csY2"/>
                          </a:cxn>
                        </a:cxnLst>
                        <a:rect l="l" t="t" r="r" b="b"/>
                        <a:pathLst>
                          <a:path w="1371" h="14009">
                            <a:moveTo>
                              <a:pt x="934" y="7304"/>
                            </a:moveTo>
                            <a:cubicBezTo>
                              <a:pt x="-364" y="-5964"/>
                              <a:pt x="-82" y="1065"/>
                              <a:pt x="426" y="10832"/>
                            </a:cubicBezTo>
                            <a:cubicBezTo>
                              <a:pt x="1329" y="15264"/>
                              <a:pt x="1753" y="15885"/>
                              <a:pt x="934" y="7304"/>
                            </a:cubicBezTo>
                            <a:close/>
                          </a:path>
                        </a:pathLst>
                      </a:custGeom>
                      <ask:type>
                        <ask:lineSketchCurved/>
                      </ask:type>
                    </ask:lineSketchStyleProps>
                  </a:ext>
                </a:extLst>
              </a:ln>
            </p:spPr>
            <p:txBody>
              <a:bodyPr/>
              <a:lstStyle/>
              <a:p>
                <a:endParaRPr lang="nl-NL"/>
              </a:p>
            </p:txBody>
          </p:sp>
          <p:sp>
            <p:nvSpPr>
              <p:cNvPr id="839" name="Vrije vorm 838">
                <a:extLst>
                  <a:ext uri="{FF2B5EF4-FFF2-40B4-BE49-F238E27FC236}">
                    <a16:creationId xmlns:a16="http://schemas.microsoft.com/office/drawing/2014/main" id="{FF274269-7233-D40F-5529-9F64423E5FB0}"/>
                  </a:ext>
                </a:extLst>
              </p:cNvPr>
              <p:cNvSpPr/>
              <p:nvPr/>
            </p:nvSpPr>
            <p:spPr>
              <a:xfrm>
                <a:off x="6023944" y="2143289"/>
                <a:ext cx="311684" cy="330230"/>
              </a:xfrm>
              <a:custGeom>
                <a:avLst/>
                <a:gdLst>
                  <a:gd name="csX0" fmla="*/ 291363 w 311684"/>
                  <a:gd name="csY0" fmla="*/ 328706 h 330230"/>
                  <a:gd name="csX1" fmla="*/ 311685 w 311684"/>
                  <a:gd name="csY1" fmla="*/ 258033 h 330230"/>
                  <a:gd name="csX2" fmla="*/ 262207 w 311684"/>
                  <a:gd name="csY2" fmla="*/ 133357 h 330230"/>
                  <a:gd name="csX3" fmla="*/ 90827 w 311684"/>
                  <a:gd name="csY3" fmla="*/ 0 h 330230"/>
                  <a:gd name="csX4" fmla="*/ 2484 w 311684"/>
                  <a:gd name="csY4" fmla="*/ 269774 h 330230"/>
                  <a:gd name="csX5" fmla="*/ 1101 w 311684"/>
                  <a:gd name="csY5" fmla="*/ 275303 h 330230"/>
                  <a:gd name="csX6" fmla="*/ 0 w 311684"/>
                  <a:gd name="csY6" fmla="*/ 279735 h 330230"/>
                  <a:gd name="csX7" fmla="*/ 16060 w 311684"/>
                  <a:gd name="csY7" fmla="*/ 298953 h 330230"/>
                  <a:gd name="csX8" fmla="*/ 24132 w 311684"/>
                  <a:gd name="csY8" fmla="*/ 330230 h 330230"/>
                  <a:gd name="csX9" fmla="*/ 291363 w 311684"/>
                  <a:gd name="csY9" fmla="*/ 328706 h 33023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311684" h="330230" fill="none" extrusionOk="0">
                    <a:moveTo>
                      <a:pt x="291363" y="328706"/>
                    </a:moveTo>
                    <a:cubicBezTo>
                      <a:pt x="297578" y="304861"/>
                      <a:pt x="302568" y="280271"/>
                      <a:pt x="311685" y="258033"/>
                    </a:cubicBezTo>
                    <a:cubicBezTo>
                      <a:pt x="308120" y="216121"/>
                      <a:pt x="282925" y="164103"/>
                      <a:pt x="262207" y="133357"/>
                    </a:cubicBezTo>
                    <a:cubicBezTo>
                      <a:pt x="229961" y="79396"/>
                      <a:pt x="157715" y="21814"/>
                      <a:pt x="90827" y="0"/>
                    </a:cubicBezTo>
                    <a:cubicBezTo>
                      <a:pt x="47132" y="80294"/>
                      <a:pt x="23882" y="178564"/>
                      <a:pt x="2484" y="269774"/>
                    </a:cubicBezTo>
                    <a:cubicBezTo>
                      <a:pt x="2665" y="269763"/>
                      <a:pt x="1154" y="275259"/>
                      <a:pt x="1101" y="275303"/>
                    </a:cubicBezTo>
                    <a:cubicBezTo>
                      <a:pt x="757" y="276028"/>
                      <a:pt x="150" y="278974"/>
                      <a:pt x="0" y="279735"/>
                    </a:cubicBezTo>
                    <a:cubicBezTo>
                      <a:pt x="-107" y="279889"/>
                      <a:pt x="12278" y="292545"/>
                      <a:pt x="16060" y="298953"/>
                    </a:cubicBezTo>
                    <a:cubicBezTo>
                      <a:pt x="22321" y="311937"/>
                      <a:pt x="22549" y="322685"/>
                      <a:pt x="24132" y="330230"/>
                    </a:cubicBezTo>
                    <a:cubicBezTo>
                      <a:pt x="127364" y="314507"/>
                      <a:pt x="200893" y="321807"/>
                      <a:pt x="291363" y="328706"/>
                    </a:cubicBezTo>
                    <a:close/>
                  </a:path>
                  <a:path w="311684" h="330230" stroke="0" extrusionOk="0">
                    <a:moveTo>
                      <a:pt x="291363" y="328706"/>
                    </a:moveTo>
                    <a:cubicBezTo>
                      <a:pt x="294951" y="304705"/>
                      <a:pt x="305194" y="282428"/>
                      <a:pt x="311685" y="258033"/>
                    </a:cubicBezTo>
                    <a:cubicBezTo>
                      <a:pt x="302961" y="211733"/>
                      <a:pt x="284896" y="170896"/>
                      <a:pt x="262207" y="133357"/>
                    </a:cubicBezTo>
                    <a:cubicBezTo>
                      <a:pt x="233893" y="62982"/>
                      <a:pt x="155863" y="35217"/>
                      <a:pt x="90827" y="0"/>
                    </a:cubicBezTo>
                    <a:cubicBezTo>
                      <a:pt x="60001" y="74606"/>
                      <a:pt x="18892" y="188647"/>
                      <a:pt x="2484" y="269774"/>
                    </a:cubicBezTo>
                    <a:cubicBezTo>
                      <a:pt x="2649" y="269759"/>
                      <a:pt x="1146" y="275255"/>
                      <a:pt x="1101" y="275303"/>
                    </a:cubicBezTo>
                    <a:cubicBezTo>
                      <a:pt x="954" y="275917"/>
                      <a:pt x="114" y="279063"/>
                      <a:pt x="0" y="279735"/>
                    </a:cubicBezTo>
                    <a:cubicBezTo>
                      <a:pt x="-179" y="279220"/>
                      <a:pt x="12108" y="291950"/>
                      <a:pt x="16060" y="298953"/>
                    </a:cubicBezTo>
                    <a:cubicBezTo>
                      <a:pt x="23452" y="312296"/>
                      <a:pt x="22862" y="322919"/>
                      <a:pt x="24132" y="330230"/>
                    </a:cubicBezTo>
                    <a:cubicBezTo>
                      <a:pt x="111743" y="324236"/>
                      <a:pt x="211501" y="306887"/>
                      <a:pt x="291363" y="328706"/>
                    </a:cubicBezTo>
                    <a:close/>
                  </a:path>
                </a:pathLst>
              </a:custGeom>
              <a:grpFill/>
              <a:ln w="0" cap="flat">
                <a:noFill/>
                <a:prstDash val="solid"/>
                <a:miter/>
                <a:extLst>
                  <a:ext uri="{C807C97D-BFC1-408E-A445-0C87EB9F89A2}">
                    <ask:lineSketchStyleProps xmlns:ask="http://schemas.microsoft.com/office/drawing/2018/sketchyshapes" sd="4083649706">
                      <a:custGeom>
                        <a:avLst/>
                        <a:gdLst>
                          <a:gd name="csX0" fmla="*/ 291363 w 311684"/>
                          <a:gd name="csY0" fmla="*/ 328706 h 330230"/>
                          <a:gd name="csX1" fmla="*/ 311685 w 311684"/>
                          <a:gd name="csY1" fmla="*/ 258033 h 330230"/>
                          <a:gd name="csX2" fmla="*/ 262207 w 311684"/>
                          <a:gd name="csY2" fmla="*/ 133357 h 330230"/>
                          <a:gd name="csX3" fmla="*/ 90827 w 311684"/>
                          <a:gd name="csY3" fmla="*/ 0 h 330230"/>
                          <a:gd name="csX4" fmla="*/ 2484 w 311684"/>
                          <a:gd name="csY4" fmla="*/ 269774 h 330230"/>
                          <a:gd name="csX5" fmla="*/ 1101 w 311684"/>
                          <a:gd name="csY5" fmla="*/ 275303 h 330230"/>
                          <a:gd name="csX6" fmla="*/ 0 w 311684"/>
                          <a:gd name="csY6" fmla="*/ 279735 h 330230"/>
                          <a:gd name="csX7" fmla="*/ 16060 w 311684"/>
                          <a:gd name="csY7" fmla="*/ 298953 h 330230"/>
                          <a:gd name="csX8" fmla="*/ 24132 w 311684"/>
                          <a:gd name="csY8" fmla="*/ 330230 h 330230"/>
                          <a:gd name="csX9" fmla="*/ 291363 w 311684"/>
                          <a:gd name="csY9" fmla="*/ 328706 h 33023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311684" h="330230">
                            <a:moveTo>
                              <a:pt x="291363" y="328706"/>
                            </a:moveTo>
                            <a:cubicBezTo>
                              <a:pt x="297686" y="305164"/>
                              <a:pt x="304459" y="281610"/>
                              <a:pt x="311685" y="258033"/>
                            </a:cubicBezTo>
                            <a:cubicBezTo>
                              <a:pt x="302258" y="213991"/>
                              <a:pt x="286396" y="171776"/>
                              <a:pt x="262207" y="133357"/>
                            </a:cubicBezTo>
                            <a:cubicBezTo>
                              <a:pt x="221310" y="68482"/>
                              <a:pt x="159357" y="22509"/>
                              <a:pt x="90827" y="0"/>
                            </a:cubicBezTo>
                            <a:cubicBezTo>
                              <a:pt x="55320" y="88107"/>
                              <a:pt x="25910" y="178184"/>
                              <a:pt x="2484" y="269774"/>
                            </a:cubicBezTo>
                            <a:cubicBezTo>
                              <a:pt x="2653" y="269768"/>
                              <a:pt x="1157" y="275256"/>
                              <a:pt x="1101" y="275303"/>
                            </a:cubicBezTo>
                            <a:cubicBezTo>
                              <a:pt x="903" y="276046"/>
                              <a:pt x="169" y="278990"/>
                              <a:pt x="0" y="279735"/>
                            </a:cubicBezTo>
                            <a:cubicBezTo>
                              <a:pt x="113" y="279916"/>
                              <a:pt x="12701" y="292828"/>
                              <a:pt x="16060" y="298953"/>
                            </a:cubicBezTo>
                            <a:cubicBezTo>
                              <a:pt x="23624" y="311825"/>
                              <a:pt x="22805" y="322835"/>
                              <a:pt x="24132" y="330230"/>
                            </a:cubicBezTo>
                            <a:cubicBezTo>
                              <a:pt x="112673" y="322157"/>
                              <a:pt x="202258" y="321677"/>
                              <a:pt x="291363" y="328706"/>
                            </a:cubicBezTo>
                            <a:close/>
                          </a:path>
                        </a:pathLst>
                      </a:custGeom>
                      <ask:type>
                        <ask:lineSketchCurved/>
                      </ask:type>
                    </ask:lineSketchStyleProps>
                  </a:ext>
                </a:extLst>
              </a:ln>
            </p:spPr>
            <p:txBody>
              <a:bodyPr/>
              <a:lstStyle/>
              <a:p>
                <a:endParaRPr lang="nl-NL"/>
              </a:p>
            </p:txBody>
          </p:sp>
          <p:sp>
            <p:nvSpPr>
              <p:cNvPr id="840" name="Vrije vorm 839">
                <a:extLst>
                  <a:ext uri="{FF2B5EF4-FFF2-40B4-BE49-F238E27FC236}">
                    <a16:creationId xmlns:a16="http://schemas.microsoft.com/office/drawing/2014/main" id="{1997D2C7-BD3A-C256-54A8-5F1E170ABBB0}"/>
                  </a:ext>
                </a:extLst>
              </p:cNvPr>
              <p:cNvSpPr/>
              <p:nvPr/>
            </p:nvSpPr>
            <p:spPr>
              <a:xfrm>
                <a:off x="7054870" y="3661767"/>
                <a:ext cx="2124" cy="1012"/>
              </a:xfrm>
              <a:custGeom>
                <a:avLst/>
                <a:gdLst>
                  <a:gd name="csX0" fmla="*/ 9605 w 10000"/>
                  <a:gd name="csY0" fmla="*/ 2223 h 10000"/>
                  <a:gd name="csX1" fmla="*/ 10000 w 10000"/>
                  <a:gd name="csY1" fmla="*/ 0 h 10000"/>
                  <a:gd name="csX2" fmla="*/ 9605 w 10000"/>
                  <a:gd name="csY2" fmla="*/ 2223 h 10000"/>
                </a:gdLst>
                <a:ahLst/>
                <a:cxnLst>
                  <a:cxn ang="0">
                    <a:pos x="csX0" y="csY0"/>
                  </a:cxn>
                  <a:cxn ang="0">
                    <a:pos x="csX1" y="csY1"/>
                  </a:cxn>
                  <a:cxn ang="0">
                    <a:pos x="csX2" y="csY2"/>
                  </a:cxn>
                </a:cxnLst>
                <a:rect l="l" t="t" r="r" b="b"/>
                <a:pathLst>
                  <a:path w="10000" h="10000" fill="none" extrusionOk="0">
                    <a:moveTo>
                      <a:pt x="9605" y="2223"/>
                    </a:moveTo>
                    <a:cubicBezTo>
                      <a:pt x="9800" y="1321"/>
                      <a:pt x="9863" y="544"/>
                      <a:pt x="10000" y="0"/>
                    </a:cubicBezTo>
                    <a:cubicBezTo>
                      <a:pt x="-5169" y="14336"/>
                      <a:pt x="-953" y="11711"/>
                      <a:pt x="9605" y="2223"/>
                    </a:cubicBezTo>
                    <a:close/>
                  </a:path>
                  <a:path w="10000" h="10000" stroke="0" extrusionOk="0">
                    <a:moveTo>
                      <a:pt x="9605" y="2223"/>
                    </a:moveTo>
                    <a:cubicBezTo>
                      <a:pt x="9828" y="1416"/>
                      <a:pt x="9772" y="611"/>
                      <a:pt x="10000" y="0"/>
                    </a:cubicBezTo>
                    <a:cubicBezTo>
                      <a:pt x="-4509" y="14545"/>
                      <a:pt x="-1594" y="11742"/>
                      <a:pt x="9605" y="2223"/>
                    </a:cubicBezTo>
                    <a:close/>
                  </a:path>
                </a:pathLst>
              </a:custGeom>
              <a:grpFill/>
              <a:ln w="0" cap="flat">
                <a:noFill/>
                <a:prstDash val="solid"/>
                <a:miter/>
                <a:extLst>
                  <a:ext uri="{C807C97D-BFC1-408E-A445-0C87EB9F89A2}">
                    <ask:lineSketchStyleProps xmlns:ask="http://schemas.microsoft.com/office/drawing/2018/sketchyshapes" sd="889460284">
                      <a:custGeom>
                        <a:avLst/>
                        <a:gdLst>
                          <a:gd name="csX0" fmla="*/ 2040 w 2124"/>
                          <a:gd name="csY0" fmla="*/ 226 h 1012"/>
                          <a:gd name="csX1" fmla="*/ 2124 w 2124"/>
                          <a:gd name="csY1" fmla="*/ 0 h 1012"/>
                          <a:gd name="csX2" fmla="*/ 2040 w 2124"/>
                          <a:gd name="csY2" fmla="*/ 226 h 1012"/>
                        </a:gdLst>
                        <a:ahLst/>
                        <a:cxnLst>
                          <a:cxn ang="0">
                            <a:pos x="csX0" y="csY0"/>
                          </a:cxn>
                          <a:cxn ang="0">
                            <a:pos x="csX1" y="csY1"/>
                          </a:cxn>
                          <a:cxn ang="0">
                            <a:pos x="csX2" y="csY2"/>
                          </a:cxn>
                        </a:cxnLst>
                        <a:rect l="l" t="t" r="r" b="b"/>
                        <a:pathLst>
                          <a:path w="2124" h="1012">
                            <a:moveTo>
                              <a:pt x="2040" y="226"/>
                            </a:moveTo>
                            <a:cubicBezTo>
                              <a:pt x="2068" y="141"/>
                              <a:pt x="2096" y="57"/>
                              <a:pt x="2124" y="0"/>
                            </a:cubicBezTo>
                            <a:cubicBezTo>
                              <a:pt x="-1065" y="1440"/>
                              <a:pt x="-303" y="1186"/>
                              <a:pt x="2040" y="226"/>
                            </a:cubicBezTo>
                            <a:close/>
                          </a:path>
                        </a:pathLst>
                      </a:custGeom>
                      <ask:type>
                        <ask:lineSketchCurved/>
                      </ask:type>
                    </ask:lineSketchStyleProps>
                  </a:ext>
                </a:extLst>
              </a:ln>
            </p:spPr>
            <p:txBody>
              <a:bodyPr/>
              <a:lstStyle/>
              <a:p>
                <a:endParaRPr lang="nl-NL"/>
              </a:p>
            </p:txBody>
          </p:sp>
          <p:sp>
            <p:nvSpPr>
              <p:cNvPr id="841" name="Vrije vorm 840">
                <a:extLst>
                  <a:ext uri="{FF2B5EF4-FFF2-40B4-BE49-F238E27FC236}">
                    <a16:creationId xmlns:a16="http://schemas.microsoft.com/office/drawing/2014/main" id="{351073E3-7EDF-0ABD-560B-903C881569CE}"/>
                  </a:ext>
                </a:extLst>
              </p:cNvPr>
              <p:cNvSpPr/>
              <p:nvPr/>
            </p:nvSpPr>
            <p:spPr>
              <a:xfrm>
                <a:off x="5961088" y="2760694"/>
                <a:ext cx="300818" cy="261191"/>
              </a:xfrm>
              <a:custGeom>
                <a:avLst/>
                <a:gdLst>
                  <a:gd name="csX0" fmla="*/ 2060 w 300818"/>
                  <a:gd name="csY0" fmla="*/ 41179 h 261191"/>
                  <a:gd name="csX1" fmla="*/ 593 w 300818"/>
                  <a:gd name="csY1" fmla="*/ 64383 h 261191"/>
                  <a:gd name="csX2" fmla="*/ 16060 w 300818"/>
                  <a:gd name="csY2" fmla="*/ 261191 h 261191"/>
                  <a:gd name="csX3" fmla="*/ 22213 w 300818"/>
                  <a:gd name="csY3" fmla="*/ 258538 h 261191"/>
                  <a:gd name="csX4" fmla="*/ 293762 w 300818"/>
                  <a:gd name="csY4" fmla="*/ 110819 h 261191"/>
                  <a:gd name="csX5" fmla="*/ 300818 w 300818"/>
                  <a:gd name="csY5" fmla="*/ 2365 h 261191"/>
                  <a:gd name="csX6" fmla="*/ 254897 w 300818"/>
                  <a:gd name="csY6" fmla="*/ 361 h 261191"/>
                  <a:gd name="csX7" fmla="*/ 42704 w 300818"/>
                  <a:gd name="csY7" fmla="*/ 12696 h 261191"/>
                  <a:gd name="csX8" fmla="*/ 21535 w 300818"/>
                  <a:gd name="csY8" fmla="*/ 15435 h 261191"/>
                  <a:gd name="csX9" fmla="*/ 18205 w 300818"/>
                  <a:gd name="csY9" fmla="*/ 15915 h 261191"/>
                  <a:gd name="csX10" fmla="*/ 11967 w 300818"/>
                  <a:gd name="csY10" fmla="*/ 26133 h 261191"/>
                  <a:gd name="csX11" fmla="*/ 2907 w 300818"/>
                  <a:gd name="csY11" fmla="*/ 39485 h 261191"/>
                  <a:gd name="csX12" fmla="*/ 2089 w 300818"/>
                  <a:gd name="csY12" fmla="*/ 40699 h 261191"/>
                  <a:gd name="csX13" fmla="*/ 2060 w 300818"/>
                  <a:gd name="csY13" fmla="*/ 41151 h 261191"/>
                  <a:gd name="csX14" fmla="*/ 988 w 300818"/>
                  <a:gd name="csY14" fmla="*/ 42336 h 261191"/>
                  <a:gd name="csX15" fmla="*/ 0 w 300818"/>
                  <a:gd name="csY15" fmla="*/ 43832 h 261191"/>
                  <a:gd name="csX16" fmla="*/ 0 w 300818"/>
                  <a:gd name="csY16" fmla="*/ 44086 h 261191"/>
                  <a:gd name="csX17" fmla="*/ 2060 w 300818"/>
                  <a:gd name="csY17" fmla="*/ 41179 h 26119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300818" h="261191" fill="none" extrusionOk="0">
                    <a:moveTo>
                      <a:pt x="2060" y="41179"/>
                    </a:moveTo>
                    <a:cubicBezTo>
                      <a:pt x="1445" y="47785"/>
                      <a:pt x="607" y="55882"/>
                      <a:pt x="593" y="64383"/>
                    </a:cubicBezTo>
                    <a:cubicBezTo>
                      <a:pt x="-8906" y="135462"/>
                      <a:pt x="1014" y="201984"/>
                      <a:pt x="16060" y="261191"/>
                    </a:cubicBezTo>
                    <a:cubicBezTo>
                      <a:pt x="18704" y="260394"/>
                      <a:pt x="19430" y="260243"/>
                      <a:pt x="22213" y="258538"/>
                    </a:cubicBezTo>
                    <a:cubicBezTo>
                      <a:pt x="123925" y="217362"/>
                      <a:pt x="212276" y="168784"/>
                      <a:pt x="293762" y="110819"/>
                    </a:cubicBezTo>
                    <a:cubicBezTo>
                      <a:pt x="292756" y="70210"/>
                      <a:pt x="296781" y="36037"/>
                      <a:pt x="300818" y="2365"/>
                    </a:cubicBezTo>
                    <a:cubicBezTo>
                      <a:pt x="285921" y="1310"/>
                      <a:pt x="270159" y="3066"/>
                      <a:pt x="254897" y="361"/>
                    </a:cubicBezTo>
                    <a:cubicBezTo>
                      <a:pt x="180754" y="1568"/>
                      <a:pt x="111612" y="5272"/>
                      <a:pt x="42704" y="12696"/>
                    </a:cubicBezTo>
                    <a:cubicBezTo>
                      <a:pt x="24604" y="14414"/>
                      <a:pt x="32180" y="15359"/>
                      <a:pt x="21535" y="15435"/>
                    </a:cubicBezTo>
                    <a:cubicBezTo>
                      <a:pt x="20297" y="15454"/>
                      <a:pt x="19225" y="15751"/>
                      <a:pt x="18205" y="15915"/>
                    </a:cubicBezTo>
                    <a:cubicBezTo>
                      <a:pt x="15808" y="19176"/>
                      <a:pt x="13707" y="23424"/>
                      <a:pt x="11967" y="26133"/>
                    </a:cubicBezTo>
                    <a:cubicBezTo>
                      <a:pt x="8591" y="29990"/>
                      <a:pt x="6065" y="34564"/>
                      <a:pt x="2907" y="39485"/>
                    </a:cubicBezTo>
                    <a:cubicBezTo>
                      <a:pt x="2584" y="39961"/>
                      <a:pt x="2335" y="40285"/>
                      <a:pt x="2089" y="40699"/>
                    </a:cubicBezTo>
                    <a:cubicBezTo>
                      <a:pt x="2084" y="40828"/>
                      <a:pt x="2057" y="40986"/>
                      <a:pt x="2060" y="41151"/>
                    </a:cubicBezTo>
                    <a:cubicBezTo>
                      <a:pt x="1996" y="41013"/>
                      <a:pt x="1673" y="41365"/>
                      <a:pt x="988" y="42336"/>
                    </a:cubicBezTo>
                    <a:cubicBezTo>
                      <a:pt x="555" y="42943"/>
                      <a:pt x="205" y="43426"/>
                      <a:pt x="0" y="43832"/>
                    </a:cubicBezTo>
                    <a:cubicBezTo>
                      <a:pt x="11" y="43918"/>
                      <a:pt x="9" y="43991"/>
                      <a:pt x="0" y="44086"/>
                    </a:cubicBezTo>
                    <a:cubicBezTo>
                      <a:pt x="741" y="43175"/>
                      <a:pt x="1836" y="41555"/>
                      <a:pt x="2060" y="41179"/>
                    </a:cubicBezTo>
                    <a:close/>
                  </a:path>
                  <a:path w="300818" h="261191" stroke="0" extrusionOk="0">
                    <a:moveTo>
                      <a:pt x="2060" y="41179"/>
                    </a:moveTo>
                    <a:cubicBezTo>
                      <a:pt x="1669" y="48232"/>
                      <a:pt x="1557" y="56434"/>
                      <a:pt x="593" y="64383"/>
                    </a:cubicBezTo>
                    <a:cubicBezTo>
                      <a:pt x="-8244" y="136854"/>
                      <a:pt x="16218" y="197531"/>
                      <a:pt x="16060" y="261191"/>
                    </a:cubicBezTo>
                    <a:cubicBezTo>
                      <a:pt x="17788" y="259883"/>
                      <a:pt x="19319" y="260198"/>
                      <a:pt x="22213" y="258538"/>
                    </a:cubicBezTo>
                    <a:cubicBezTo>
                      <a:pt x="99359" y="219350"/>
                      <a:pt x="203995" y="161316"/>
                      <a:pt x="293762" y="110819"/>
                    </a:cubicBezTo>
                    <a:cubicBezTo>
                      <a:pt x="299855" y="69501"/>
                      <a:pt x="295126" y="42039"/>
                      <a:pt x="300818" y="2365"/>
                    </a:cubicBezTo>
                    <a:cubicBezTo>
                      <a:pt x="288001" y="38"/>
                      <a:pt x="269844" y="2356"/>
                      <a:pt x="254897" y="361"/>
                    </a:cubicBezTo>
                    <a:cubicBezTo>
                      <a:pt x="193851" y="-4261"/>
                      <a:pt x="113545" y="5117"/>
                      <a:pt x="42704" y="12696"/>
                    </a:cubicBezTo>
                    <a:cubicBezTo>
                      <a:pt x="24175" y="14626"/>
                      <a:pt x="32974" y="13836"/>
                      <a:pt x="21535" y="15435"/>
                    </a:cubicBezTo>
                    <a:cubicBezTo>
                      <a:pt x="20275" y="15523"/>
                      <a:pt x="19353" y="15724"/>
                      <a:pt x="18205" y="15915"/>
                    </a:cubicBezTo>
                    <a:cubicBezTo>
                      <a:pt x="16347" y="19107"/>
                      <a:pt x="14462" y="22725"/>
                      <a:pt x="11967" y="26133"/>
                    </a:cubicBezTo>
                    <a:cubicBezTo>
                      <a:pt x="9620" y="30650"/>
                      <a:pt x="6317" y="34553"/>
                      <a:pt x="2907" y="39485"/>
                    </a:cubicBezTo>
                    <a:cubicBezTo>
                      <a:pt x="2597" y="40034"/>
                      <a:pt x="2425" y="40324"/>
                      <a:pt x="2089" y="40699"/>
                    </a:cubicBezTo>
                    <a:cubicBezTo>
                      <a:pt x="2105" y="40844"/>
                      <a:pt x="2055" y="40982"/>
                      <a:pt x="2060" y="41151"/>
                    </a:cubicBezTo>
                    <a:cubicBezTo>
                      <a:pt x="1991" y="41115"/>
                      <a:pt x="1746" y="41318"/>
                      <a:pt x="988" y="42336"/>
                    </a:cubicBezTo>
                    <a:cubicBezTo>
                      <a:pt x="498" y="42950"/>
                      <a:pt x="215" y="43454"/>
                      <a:pt x="0" y="43832"/>
                    </a:cubicBezTo>
                    <a:cubicBezTo>
                      <a:pt x="22" y="43893"/>
                      <a:pt x="16" y="43964"/>
                      <a:pt x="0" y="44086"/>
                    </a:cubicBezTo>
                    <a:cubicBezTo>
                      <a:pt x="755" y="43176"/>
                      <a:pt x="1822" y="41483"/>
                      <a:pt x="2060" y="41179"/>
                    </a:cubicBezTo>
                    <a:close/>
                  </a:path>
                </a:pathLst>
              </a:custGeom>
              <a:grpFill/>
              <a:ln w="0" cap="flat">
                <a:noFill/>
                <a:prstDash val="solid"/>
                <a:miter/>
                <a:extLst>
                  <a:ext uri="{C807C97D-BFC1-408E-A445-0C87EB9F89A2}">
                    <ask:lineSketchStyleProps xmlns:ask="http://schemas.microsoft.com/office/drawing/2018/sketchyshapes" sd="1043988245">
                      <a:custGeom>
                        <a:avLst/>
                        <a:gdLst>
                          <a:gd name="csX0" fmla="*/ 2060 w 300818"/>
                          <a:gd name="csY0" fmla="*/ 41179 h 261191"/>
                          <a:gd name="csX1" fmla="*/ 593 w 300818"/>
                          <a:gd name="csY1" fmla="*/ 64383 h 261191"/>
                          <a:gd name="csX2" fmla="*/ 16060 w 300818"/>
                          <a:gd name="csY2" fmla="*/ 261191 h 261191"/>
                          <a:gd name="csX3" fmla="*/ 22213 w 300818"/>
                          <a:gd name="csY3" fmla="*/ 258538 h 261191"/>
                          <a:gd name="csX4" fmla="*/ 293762 w 300818"/>
                          <a:gd name="csY4" fmla="*/ 110819 h 261191"/>
                          <a:gd name="csX5" fmla="*/ 300818 w 300818"/>
                          <a:gd name="csY5" fmla="*/ 2365 h 261191"/>
                          <a:gd name="csX6" fmla="*/ 254897 w 300818"/>
                          <a:gd name="csY6" fmla="*/ 361 h 261191"/>
                          <a:gd name="csX7" fmla="*/ 42704 w 300818"/>
                          <a:gd name="csY7" fmla="*/ 12696 h 261191"/>
                          <a:gd name="csX8" fmla="*/ 21535 w 300818"/>
                          <a:gd name="csY8" fmla="*/ 15435 h 261191"/>
                          <a:gd name="csX9" fmla="*/ 18205 w 300818"/>
                          <a:gd name="csY9" fmla="*/ 15915 h 261191"/>
                          <a:gd name="csX10" fmla="*/ 11967 w 300818"/>
                          <a:gd name="csY10" fmla="*/ 26133 h 261191"/>
                          <a:gd name="csX11" fmla="*/ 2907 w 300818"/>
                          <a:gd name="csY11" fmla="*/ 39485 h 261191"/>
                          <a:gd name="csX12" fmla="*/ 2089 w 300818"/>
                          <a:gd name="csY12" fmla="*/ 40699 h 261191"/>
                          <a:gd name="csX13" fmla="*/ 2060 w 300818"/>
                          <a:gd name="csY13" fmla="*/ 41151 h 261191"/>
                          <a:gd name="csX14" fmla="*/ 988 w 300818"/>
                          <a:gd name="csY14" fmla="*/ 42336 h 261191"/>
                          <a:gd name="csX15" fmla="*/ 0 w 300818"/>
                          <a:gd name="csY15" fmla="*/ 43832 h 261191"/>
                          <a:gd name="csX16" fmla="*/ 0 w 300818"/>
                          <a:gd name="csY16" fmla="*/ 44086 h 261191"/>
                          <a:gd name="csX17" fmla="*/ 2060 w 300818"/>
                          <a:gd name="csY17" fmla="*/ 41179 h 26119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300818" h="261191">
                            <a:moveTo>
                              <a:pt x="2060" y="41179"/>
                            </a:moveTo>
                            <a:cubicBezTo>
                              <a:pt x="1496" y="48885"/>
                              <a:pt x="1044" y="56648"/>
                              <a:pt x="593" y="64383"/>
                            </a:cubicBezTo>
                            <a:cubicBezTo>
                              <a:pt x="2597" y="131058"/>
                              <a:pt x="7423" y="196435"/>
                              <a:pt x="16060" y="261191"/>
                            </a:cubicBezTo>
                            <a:cubicBezTo>
                              <a:pt x="18092" y="260316"/>
                              <a:pt x="20237" y="259413"/>
                              <a:pt x="22213" y="258538"/>
                            </a:cubicBezTo>
                            <a:cubicBezTo>
                              <a:pt x="118092" y="215631"/>
                              <a:pt x="210754" y="168433"/>
                              <a:pt x="293762" y="110819"/>
                            </a:cubicBezTo>
                            <a:cubicBezTo>
                              <a:pt x="294948" y="74347"/>
                              <a:pt x="297318" y="38243"/>
                              <a:pt x="300818" y="2365"/>
                            </a:cubicBezTo>
                            <a:cubicBezTo>
                              <a:pt x="285521" y="1462"/>
                              <a:pt x="270223" y="784"/>
                              <a:pt x="254897" y="361"/>
                            </a:cubicBezTo>
                            <a:cubicBezTo>
                              <a:pt x="183545" y="-1531"/>
                              <a:pt x="113463" y="4228"/>
                              <a:pt x="42704" y="12696"/>
                            </a:cubicBezTo>
                            <a:cubicBezTo>
                              <a:pt x="24358" y="14898"/>
                              <a:pt x="32628" y="13882"/>
                              <a:pt x="21535" y="15435"/>
                            </a:cubicBezTo>
                            <a:cubicBezTo>
                              <a:pt x="20435" y="15576"/>
                              <a:pt x="19334" y="15773"/>
                              <a:pt x="18205" y="15915"/>
                            </a:cubicBezTo>
                            <a:cubicBezTo>
                              <a:pt x="16173" y="19330"/>
                              <a:pt x="14141" y="22774"/>
                              <a:pt x="11967" y="26133"/>
                            </a:cubicBezTo>
                            <a:cubicBezTo>
                              <a:pt x="9032" y="30650"/>
                              <a:pt x="5984" y="35053"/>
                              <a:pt x="2907" y="39485"/>
                            </a:cubicBezTo>
                            <a:cubicBezTo>
                              <a:pt x="2597" y="39965"/>
                              <a:pt x="2371" y="40304"/>
                              <a:pt x="2089" y="40699"/>
                            </a:cubicBezTo>
                            <a:cubicBezTo>
                              <a:pt x="2089" y="40840"/>
                              <a:pt x="2060" y="40981"/>
                              <a:pt x="2060" y="41151"/>
                            </a:cubicBezTo>
                            <a:cubicBezTo>
                              <a:pt x="2060" y="41066"/>
                              <a:pt x="1750" y="41376"/>
                              <a:pt x="988" y="42336"/>
                            </a:cubicBezTo>
                            <a:cubicBezTo>
                              <a:pt x="536" y="42986"/>
                              <a:pt x="226" y="43465"/>
                              <a:pt x="0" y="43832"/>
                            </a:cubicBezTo>
                            <a:cubicBezTo>
                              <a:pt x="0" y="43917"/>
                              <a:pt x="0" y="44002"/>
                              <a:pt x="0" y="44086"/>
                            </a:cubicBezTo>
                            <a:cubicBezTo>
                              <a:pt x="706" y="43183"/>
                              <a:pt x="1863" y="41546"/>
                              <a:pt x="2060" y="41179"/>
                            </a:cubicBezTo>
                            <a:close/>
                          </a:path>
                        </a:pathLst>
                      </a:custGeom>
                      <ask:type>
                        <ask:lineSketchCurved/>
                      </ask:type>
                    </ask:lineSketchStyleProps>
                  </a:ext>
                </a:extLst>
              </a:ln>
            </p:spPr>
            <p:txBody>
              <a:bodyPr/>
              <a:lstStyle/>
              <a:p>
                <a:endParaRPr lang="nl-NL"/>
              </a:p>
            </p:txBody>
          </p:sp>
          <p:sp>
            <p:nvSpPr>
              <p:cNvPr id="842" name="Vrije vorm 841">
                <a:extLst>
                  <a:ext uri="{FF2B5EF4-FFF2-40B4-BE49-F238E27FC236}">
                    <a16:creationId xmlns:a16="http://schemas.microsoft.com/office/drawing/2014/main" id="{590993E3-4C9E-2DCF-7011-5575B39AEE4A}"/>
                  </a:ext>
                </a:extLst>
              </p:cNvPr>
              <p:cNvSpPr/>
              <p:nvPr/>
            </p:nvSpPr>
            <p:spPr>
              <a:xfrm>
                <a:off x="7083751" y="3311706"/>
                <a:ext cx="1665" cy="10529"/>
              </a:xfrm>
              <a:custGeom>
                <a:avLst/>
                <a:gdLst>
                  <a:gd name="csX0" fmla="*/ 0 w 10000"/>
                  <a:gd name="csY0" fmla="*/ 0 h 10000"/>
                  <a:gd name="csX1" fmla="*/ 10000 w 10000"/>
                  <a:gd name="csY1" fmla="*/ 10000 h 10000"/>
                  <a:gd name="csX2" fmla="*/ 0 w 10000"/>
                  <a:gd name="csY2" fmla="*/ 0 h 10000"/>
                </a:gdLst>
                <a:ahLst/>
                <a:cxnLst>
                  <a:cxn ang="0">
                    <a:pos x="csX0" y="csY0"/>
                  </a:cxn>
                  <a:cxn ang="0">
                    <a:pos x="csX1" y="csY1"/>
                  </a:cxn>
                  <a:cxn ang="0">
                    <a:pos x="csX2" y="csY2"/>
                  </a:cxn>
                </a:cxnLst>
                <a:rect l="l" t="t" r="r" b="b"/>
                <a:pathLst>
                  <a:path w="10000" h="10000" fill="none" extrusionOk="0">
                    <a:moveTo>
                      <a:pt x="0" y="0"/>
                    </a:moveTo>
                    <a:cubicBezTo>
                      <a:pt x="3649" y="3858"/>
                      <a:pt x="6489" y="6581"/>
                      <a:pt x="10000" y="10000"/>
                    </a:cubicBezTo>
                    <a:cubicBezTo>
                      <a:pt x="3934" y="3173"/>
                      <a:pt x="995" y="370"/>
                      <a:pt x="0" y="0"/>
                    </a:cubicBezTo>
                    <a:close/>
                  </a:path>
                  <a:path w="10000" h="10000" stroke="0" extrusionOk="0">
                    <a:moveTo>
                      <a:pt x="0" y="0"/>
                    </a:moveTo>
                    <a:cubicBezTo>
                      <a:pt x="3159" y="3262"/>
                      <a:pt x="6495" y="5978"/>
                      <a:pt x="10000" y="10000"/>
                    </a:cubicBezTo>
                    <a:cubicBezTo>
                      <a:pt x="3861" y="3147"/>
                      <a:pt x="809" y="286"/>
                      <a:pt x="0" y="0"/>
                    </a:cubicBezTo>
                    <a:close/>
                  </a:path>
                </a:pathLst>
              </a:custGeom>
              <a:grpFill/>
              <a:ln w="0" cap="flat">
                <a:noFill/>
                <a:prstDash val="solid"/>
                <a:miter/>
                <a:extLst>
                  <a:ext uri="{C807C97D-BFC1-408E-A445-0C87EB9F89A2}">
                    <ask:lineSketchStyleProps xmlns:ask="http://schemas.microsoft.com/office/drawing/2018/sketchyshapes" sd="3495263226">
                      <a:custGeom>
                        <a:avLst/>
                        <a:gdLst>
                          <a:gd name="csX0" fmla="*/ 0 w 1665"/>
                          <a:gd name="csY0" fmla="*/ 0 h 10529"/>
                          <a:gd name="csX1" fmla="*/ 1666 w 1665"/>
                          <a:gd name="csY1" fmla="*/ 10529 h 10529"/>
                          <a:gd name="csX2" fmla="*/ 0 w 1665"/>
                          <a:gd name="csY2" fmla="*/ 0 h 10529"/>
                        </a:gdLst>
                        <a:ahLst/>
                        <a:cxnLst>
                          <a:cxn ang="0">
                            <a:pos x="csX0" y="csY0"/>
                          </a:cxn>
                          <a:cxn ang="0">
                            <a:pos x="csX1" y="csY1"/>
                          </a:cxn>
                          <a:cxn ang="0">
                            <a:pos x="csX2" y="csY2"/>
                          </a:cxn>
                        </a:cxnLst>
                        <a:rect l="l" t="t" r="r" b="b"/>
                        <a:pathLst>
                          <a:path w="1665" h="10529">
                            <a:moveTo>
                              <a:pt x="0" y="0"/>
                            </a:moveTo>
                            <a:cubicBezTo>
                              <a:pt x="537" y="3529"/>
                              <a:pt x="1158" y="7029"/>
                              <a:pt x="1666" y="10529"/>
                            </a:cubicBezTo>
                            <a:cubicBezTo>
                              <a:pt x="650" y="3331"/>
                              <a:pt x="141" y="310"/>
                              <a:pt x="0" y="0"/>
                            </a:cubicBezTo>
                            <a:close/>
                          </a:path>
                        </a:pathLst>
                      </a:custGeom>
                      <ask:type>
                        <ask:lineSketchCurved/>
                      </ask:type>
                    </ask:lineSketchStyleProps>
                  </a:ext>
                </a:extLst>
              </a:ln>
            </p:spPr>
            <p:txBody>
              <a:bodyPr/>
              <a:lstStyle/>
              <a:p>
                <a:endParaRPr lang="nl-NL"/>
              </a:p>
            </p:txBody>
          </p:sp>
          <p:sp>
            <p:nvSpPr>
              <p:cNvPr id="843" name="Vrije vorm 842">
                <a:extLst>
                  <a:ext uri="{FF2B5EF4-FFF2-40B4-BE49-F238E27FC236}">
                    <a16:creationId xmlns:a16="http://schemas.microsoft.com/office/drawing/2014/main" id="{13932D02-EF9A-0361-89B9-5B855C637BD1}"/>
                  </a:ext>
                </a:extLst>
              </p:cNvPr>
              <p:cNvSpPr/>
              <p:nvPr/>
            </p:nvSpPr>
            <p:spPr>
              <a:xfrm>
                <a:off x="6372801" y="2517358"/>
                <a:ext cx="497261" cy="344584"/>
              </a:xfrm>
              <a:custGeom>
                <a:avLst/>
                <a:gdLst>
                  <a:gd name="csX0" fmla="*/ 237115 w 497261"/>
                  <a:gd name="csY0" fmla="*/ 315679 h 344584"/>
                  <a:gd name="csX1" fmla="*/ 287920 w 497261"/>
                  <a:gd name="csY1" fmla="*/ 333858 h 344584"/>
                  <a:gd name="csX2" fmla="*/ 312955 w 497261"/>
                  <a:gd name="csY2" fmla="*/ 343681 h 344584"/>
                  <a:gd name="csX3" fmla="*/ 314705 w 497261"/>
                  <a:gd name="csY3" fmla="*/ 344444 h 344584"/>
                  <a:gd name="csX4" fmla="*/ 315044 w 497261"/>
                  <a:gd name="csY4" fmla="*/ 344585 h 344584"/>
                  <a:gd name="csX5" fmla="*/ 366864 w 497261"/>
                  <a:gd name="csY5" fmla="*/ 279603 h 344584"/>
                  <a:gd name="csX6" fmla="*/ 497262 w 497261"/>
                  <a:gd name="csY6" fmla="*/ 104587 h 344584"/>
                  <a:gd name="csX7" fmla="*/ 213689 w 497261"/>
                  <a:gd name="csY7" fmla="*/ 0 h 344584"/>
                  <a:gd name="csX8" fmla="*/ 206548 w 497261"/>
                  <a:gd name="csY8" fmla="*/ 9796 h 344584"/>
                  <a:gd name="csX9" fmla="*/ 200621 w 497261"/>
                  <a:gd name="csY9" fmla="*/ 17699 h 344584"/>
                  <a:gd name="csX10" fmla="*/ 200395 w 497261"/>
                  <a:gd name="csY10" fmla="*/ 18123 h 344584"/>
                  <a:gd name="csX11" fmla="*/ 200621 w 497261"/>
                  <a:gd name="csY11" fmla="*/ 17699 h 344584"/>
                  <a:gd name="csX12" fmla="*/ 185126 w 497261"/>
                  <a:gd name="csY12" fmla="*/ 37403 h 344584"/>
                  <a:gd name="csX13" fmla="*/ 37003 w 497261"/>
                  <a:gd name="csY13" fmla="*/ 218770 h 344584"/>
                  <a:gd name="csX14" fmla="*/ 0 w 497261"/>
                  <a:gd name="csY14" fmla="*/ 257444 h 344584"/>
                  <a:gd name="csX15" fmla="*/ 22072 w 497261"/>
                  <a:gd name="csY15" fmla="*/ 261000 h 344584"/>
                  <a:gd name="csX16" fmla="*/ 237115 w 497261"/>
                  <a:gd name="csY16" fmla="*/ 315679 h 34458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497261" h="344584" fill="none" extrusionOk="0">
                    <a:moveTo>
                      <a:pt x="237115" y="315679"/>
                    </a:moveTo>
                    <a:cubicBezTo>
                      <a:pt x="251696" y="321449"/>
                      <a:pt x="268554" y="326321"/>
                      <a:pt x="287920" y="333858"/>
                    </a:cubicBezTo>
                    <a:cubicBezTo>
                      <a:pt x="296205" y="337328"/>
                      <a:pt x="304210" y="340899"/>
                      <a:pt x="312955" y="343681"/>
                    </a:cubicBezTo>
                    <a:cubicBezTo>
                      <a:pt x="306692" y="339972"/>
                      <a:pt x="292306" y="334108"/>
                      <a:pt x="314705" y="344444"/>
                    </a:cubicBezTo>
                    <a:cubicBezTo>
                      <a:pt x="314802" y="344471"/>
                      <a:pt x="314930" y="344530"/>
                      <a:pt x="315044" y="344585"/>
                    </a:cubicBezTo>
                    <a:cubicBezTo>
                      <a:pt x="335207" y="319651"/>
                      <a:pt x="350658" y="305199"/>
                      <a:pt x="366864" y="279603"/>
                    </a:cubicBezTo>
                    <a:cubicBezTo>
                      <a:pt x="406248" y="232102"/>
                      <a:pt x="455837" y="178546"/>
                      <a:pt x="497262" y="104587"/>
                    </a:cubicBezTo>
                    <a:cubicBezTo>
                      <a:pt x="415336" y="45845"/>
                      <a:pt x="318887" y="24951"/>
                      <a:pt x="213689" y="0"/>
                    </a:cubicBezTo>
                    <a:cubicBezTo>
                      <a:pt x="210403" y="4359"/>
                      <a:pt x="209756" y="5777"/>
                      <a:pt x="206548" y="9796"/>
                    </a:cubicBezTo>
                    <a:cubicBezTo>
                      <a:pt x="206572" y="9024"/>
                      <a:pt x="203756" y="14146"/>
                      <a:pt x="200621" y="17699"/>
                    </a:cubicBezTo>
                    <a:cubicBezTo>
                      <a:pt x="202881" y="14953"/>
                      <a:pt x="203332" y="14119"/>
                      <a:pt x="200395" y="18123"/>
                    </a:cubicBezTo>
                    <a:cubicBezTo>
                      <a:pt x="195944" y="23886"/>
                      <a:pt x="197679" y="21050"/>
                      <a:pt x="200621" y="17699"/>
                    </a:cubicBezTo>
                    <a:cubicBezTo>
                      <a:pt x="196554" y="24272"/>
                      <a:pt x="188451" y="33668"/>
                      <a:pt x="185126" y="37403"/>
                    </a:cubicBezTo>
                    <a:cubicBezTo>
                      <a:pt x="124802" y="104391"/>
                      <a:pt x="87580" y="158668"/>
                      <a:pt x="37003" y="218770"/>
                    </a:cubicBezTo>
                    <a:cubicBezTo>
                      <a:pt x="25700" y="232350"/>
                      <a:pt x="16153" y="244854"/>
                      <a:pt x="0" y="257444"/>
                    </a:cubicBezTo>
                    <a:cubicBezTo>
                      <a:pt x="7143" y="257410"/>
                      <a:pt x="11713" y="260706"/>
                      <a:pt x="22072" y="261000"/>
                    </a:cubicBezTo>
                    <a:cubicBezTo>
                      <a:pt x="99713" y="266885"/>
                      <a:pt x="153527" y="287243"/>
                      <a:pt x="237115" y="315679"/>
                    </a:cubicBezTo>
                    <a:close/>
                  </a:path>
                  <a:path w="497261" h="344584" stroke="0" extrusionOk="0">
                    <a:moveTo>
                      <a:pt x="237115" y="315679"/>
                    </a:moveTo>
                    <a:cubicBezTo>
                      <a:pt x="254083" y="320103"/>
                      <a:pt x="271649" y="330600"/>
                      <a:pt x="287920" y="333858"/>
                    </a:cubicBezTo>
                    <a:cubicBezTo>
                      <a:pt x="295606" y="337040"/>
                      <a:pt x="304578" y="340153"/>
                      <a:pt x="312955" y="343681"/>
                    </a:cubicBezTo>
                    <a:cubicBezTo>
                      <a:pt x="311458" y="341309"/>
                      <a:pt x="290039" y="332700"/>
                      <a:pt x="314705" y="344444"/>
                    </a:cubicBezTo>
                    <a:cubicBezTo>
                      <a:pt x="314821" y="344470"/>
                      <a:pt x="314932" y="344530"/>
                      <a:pt x="315044" y="344585"/>
                    </a:cubicBezTo>
                    <a:cubicBezTo>
                      <a:pt x="329481" y="326870"/>
                      <a:pt x="352548" y="303667"/>
                      <a:pt x="366864" y="279603"/>
                    </a:cubicBezTo>
                    <a:cubicBezTo>
                      <a:pt x="425077" y="221294"/>
                      <a:pt x="457474" y="165904"/>
                      <a:pt x="497262" y="104587"/>
                    </a:cubicBezTo>
                    <a:cubicBezTo>
                      <a:pt x="406887" y="55609"/>
                      <a:pt x="324947" y="34452"/>
                      <a:pt x="213689" y="0"/>
                    </a:cubicBezTo>
                    <a:cubicBezTo>
                      <a:pt x="211163" y="2274"/>
                      <a:pt x="208493" y="7478"/>
                      <a:pt x="206548" y="9796"/>
                    </a:cubicBezTo>
                    <a:cubicBezTo>
                      <a:pt x="206514" y="9735"/>
                      <a:pt x="202641" y="14572"/>
                      <a:pt x="200621" y="17699"/>
                    </a:cubicBezTo>
                    <a:cubicBezTo>
                      <a:pt x="202795" y="15145"/>
                      <a:pt x="203408" y="14249"/>
                      <a:pt x="200395" y="18123"/>
                    </a:cubicBezTo>
                    <a:cubicBezTo>
                      <a:pt x="195621" y="24264"/>
                      <a:pt x="198312" y="21260"/>
                      <a:pt x="200621" y="17699"/>
                    </a:cubicBezTo>
                    <a:cubicBezTo>
                      <a:pt x="192048" y="25471"/>
                      <a:pt x="190433" y="30986"/>
                      <a:pt x="185126" y="37403"/>
                    </a:cubicBezTo>
                    <a:cubicBezTo>
                      <a:pt x="137884" y="96544"/>
                      <a:pt x="97083" y="156671"/>
                      <a:pt x="37003" y="218770"/>
                    </a:cubicBezTo>
                    <a:cubicBezTo>
                      <a:pt x="25706" y="232279"/>
                      <a:pt x="11776" y="247072"/>
                      <a:pt x="0" y="257444"/>
                    </a:cubicBezTo>
                    <a:cubicBezTo>
                      <a:pt x="9950" y="259116"/>
                      <a:pt x="15281" y="259422"/>
                      <a:pt x="22072" y="261000"/>
                    </a:cubicBezTo>
                    <a:cubicBezTo>
                      <a:pt x="99145" y="260920"/>
                      <a:pt x="170041" y="290686"/>
                      <a:pt x="237115" y="315679"/>
                    </a:cubicBezTo>
                    <a:close/>
                  </a:path>
                </a:pathLst>
              </a:custGeom>
              <a:grpFill/>
              <a:ln w="0" cap="flat">
                <a:noFill/>
                <a:prstDash val="solid"/>
                <a:miter/>
                <a:extLst>
                  <a:ext uri="{C807C97D-BFC1-408E-A445-0C87EB9F89A2}">
                    <ask:lineSketchStyleProps xmlns:ask="http://schemas.microsoft.com/office/drawing/2018/sketchyshapes" sd="3026031779">
                      <a:custGeom>
                        <a:avLst/>
                        <a:gdLst>
                          <a:gd name="csX0" fmla="*/ 237115 w 497261"/>
                          <a:gd name="csY0" fmla="*/ 315679 h 344584"/>
                          <a:gd name="csX1" fmla="*/ 287920 w 497261"/>
                          <a:gd name="csY1" fmla="*/ 333858 h 344584"/>
                          <a:gd name="csX2" fmla="*/ 312955 w 497261"/>
                          <a:gd name="csY2" fmla="*/ 343681 h 344584"/>
                          <a:gd name="csX3" fmla="*/ 314705 w 497261"/>
                          <a:gd name="csY3" fmla="*/ 344444 h 344584"/>
                          <a:gd name="csX4" fmla="*/ 315044 w 497261"/>
                          <a:gd name="csY4" fmla="*/ 344585 h 344584"/>
                          <a:gd name="csX5" fmla="*/ 366864 w 497261"/>
                          <a:gd name="csY5" fmla="*/ 279603 h 344584"/>
                          <a:gd name="csX6" fmla="*/ 497262 w 497261"/>
                          <a:gd name="csY6" fmla="*/ 104587 h 344584"/>
                          <a:gd name="csX7" fmla="*/ 213689 w 497261"/>
                          <a:gd name="csY7" fmla="*/ 0 h 344584"/>
                          <a:gd name="csX8" fmla="*/ 206548 w 497261"/>
                          <a:gd name="csY8" fmla="*/ 9796 h 344584"/>
                          <a:gd name="csX9" fmla="*/ 200621 w 497261"/>
                          <a:gd name="csY9" fmla="*/ 17699 h 344584"/>
                          <a:gd name="csX10" fmla="*/ 200395 w 497261"/>
                          <a:gd name="csY10" fmla="*/ 18123 h 344584"/>
                          <a:gd name="csX11" fmla="*/ 200621 w 497261"/>
                          <a:gd name="csY11" fmla="*/ 17699 h 344584"/>
                          <a:gd name="csX12" fmla="*/ 185126 w 497261"/>
                          <a:gd name="csY12" fmla="*/ 37403 h 344584"/>
                          <a:gd name="csX13" fmla="*/ 37003 w 497261"/>
                          <a:gd name="csY13" fmla="*/ 218770 h 344584"/>
                          <a:gd name="csX14" fmla="*/ 0 w 497261"/>
                          <a:gd name="csY14" fmla="*/ 257444 h 344584"/>
                          <a:gd name="csX15" fmla="*/ 22072 w 497261"/>
                          <a:gd name="csY15" fmla="*/ 261000 h 344584"/>
                          <a:gd name="csX16" fmla="*/ 237115 w 497261"/>
                          <a:gd name="csY16" fmla="*/ 315679 h 34458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497261" h="344584">
                            <a:moveTo>
                              <a:pt x="237115" y="315679"/>
                            </a:moveTo>
                            <a:cubicBezTo>
                              <a:pt x="254163" y="321409"/>
                              <a:pt x="271098" y="327478"/>
                              <a:pt x="287920" y="333858"/>
                            </a:cubicBezTo>
                            <a:cubicBezTo>
                              <a:pt x="296274" y="337048"/>
                              <a:pt x="304600" y="340379"/>
                              <a:pt x="312955" y="343681"/>
                            </a:cubicBezTo>
                            <a:cubicBezTo>
                              <a:pt x="307366" y="341480"/>
                              <a:pt x="288484" y="332588"/>
                              <a:pt x="314705" y="344444"/>
                            </a:cubicBezTo>
                            <a:cubicBezTo>
                              <a:pt x="314818" y="344472"/>
                              <a:pt x="314931" y="344528"/>
                              <a:pt x="315044" y="344585"/>
                            </a:cubicBezTo>
                            <a:cubicBezTo>
                              <a:pt x="332317" y="322792"/>
                              <a:pt x="349450" y="300943"/>
                              <a:pt x="366864" y="279603"/>
                            </a:cubicBezTo>
                            <a:cubicBezTo>
                              <a:pt x="413463" y="222525"/>
                              <a:pt x="457381" y="164600"/>
                              <a:pt x="497262" y="104587"/>
                            </a:cubicBezTo>
                            <a:cubicBezTo>
                              <a:pt x="406802" y="60268"/>
                              <a:pt x="311544" y="25349"/>
                              <a:pt x="213689" y="0"/>
                            </a:cubicBezTo>
                            <a:cubicBezTo>
                              <a:pt x="211318" y="3275"/>
                              <a:pt x="208947" y="6549"/>
                              <a:pt x="206548" y="9796"/>
                            </a:cubicBezTo>
                            <a:cubicBezTo>
                              <a:pt x="206520" y="9852"/>
                              <a:pt x="203161" y="14284"/>
                              <a:pt x="200621" y="17699"/>
                            </a:cubicBezTo>
                            <a:cubicBezTo>
                              <a:pt x="202766" y="14961"/>
                              <a:pt x="203387" y="14199"/>
                              <a:pt x="200395" y="18123"/>
                            </a:cubicBezTo>
                            <a:cubicBezTo>
                              <a:pt x="195992" y="23881"/>
                              <a:pt x="197827" y="21397"/>
                              <a:pt x="200621" y="17699"/>
                            </a:cubicBezTo>
                            <a:cubicBezTo>
                              <a:pt x="196444" y="22978"/>
                              <a:pt x="186424" y="35794"/>
                              <a:pt x="185126" y="37403"/>
                            </a:cubicBezTo>
                            <a:cubicBezTo>
                              <a:pt x="136635" y="98179"/>
                              <a:pt x="88569" y="160620"/>
                              <a:pt x="37003" y="218770"/>
                            </a:cubicBezTo>
                            <a:cubicBezTo>
                              <a:pt x="25148" y="232151"/>
                              <a:pt x="12729" y="244967"/>
                              <a:pt x="0" y="257444"/>
                            </a:cubicBezTo>
                            <a:cubicBezTo>
                              <a:pt x="8919" y="258855"/>
                              <a:pt x="18233" y="260323"/>
                              <a:pt x="22072" y="261000"/>
                            </a:cubicBezTo>
                            <a:cubicBezTo>
                              <a:pt x="94947" y="273985"/>
                              <a:pt x="166949" y="292080"/>
                              <a:pt x="237115" y="315679"/>
                            </a:cubicBezTo>
                            <a:close/>
                          </a:path>
                        </a:pathLst>
                      </a:custGeom>
                      <ask:type>
                        <ask:lineSketchCurved/>
                      </ask:type>
                    </ask:lineSketchStyleProps>
                  </a:ext>
                </a:extLst>
              </a:ln>
            </p:spPr>
            <p:txBody>
              <a:bodyPr/>
              <a:lstStyle/>
              <a:p>
                <a:endParaRPr lang="nl-NL"/>
              </a:p>
            </p:txBody>
          </p:sp>
          <p:sp>
            <p:nvSpPr>
              <p:cNvPr id="844" name="Vrije vorm 843">
                <a:extLst>
                  <a:ext uri="{FF2B5EF4-FFF2-40B4-BE49-F238E27FC236}">
                    <a16:creationId xmlns:a16="http://schemas.microsoft.com/office/drawing/2014/main" id="{B98C1CF4-86EC-CA67-D0DF-45194DAFC07C}"/>
                  </a:ext>
                </a:extLst>
              </p:cNvPr>
              <p:cNvSpPr/>
              <p:nvPr/>
            </p:nvSpPr>
            <p:spPr>
              <a:xfrm>
                <a:off x="6352789" y="2771442"/>
                <a:ext cx="9540" cy="1157"/>
              </a:xfrm>
              <a:custGeom>
                <a:avLst/>
                <a:gdLst>
                  <a:gd name="csX0" fmla="*/ 0 w 10000"/>
                  <a:gd name="csY0" fmla="*/ 0 h 10000"/>
                  <a:gd name="csX1" fmla="*/ 10000 w 10000"/>
                  <a:gd name="csY1" fmla="*/ 10000 h 10000"/>
                  <a:gd name="csX2" fmla="*/ 0 w 10000"/>
                  <a:gd name="csY2" fmla="*/ 0 h 10000"/>
                </a:gdLst>
                <a:ahLst/>
                <a:cxnLst>
                  <a:cxn ang="0">
                    <a:pos x="csX0" y="csY0"/>
                  </a:cxn>
                  <a:cxn ang="0">
                    <a:pos x="csX1" y="csY1"/>
                  </a:cxn>
                  <a:cxn ang="0">
                    <a:pos x="csX2" y="csY2"/>
                  </a:cxn>
                </a:cxnLst>
                <a:rect l="l" t="t" r="r" b="b"/>
                <a:pathLst>
                  <a:path w="10000" h="10000" fill="none" extrusionOk="0">
                    <a:moveTo>
                      <a:pt x="0" y="0"/>
                    </a:moveTo>
                    <a:cubicBezTo>
                      <a:pt x="3591" y="3274"/>
                      <a:pt x="6887" y="6075"/>
                      <a:pt x="10000" y="10000"/>
                    </a:cubicBezTo>
                    <a:cubicBezTo>
                      <a:pt x="3464" y="2910"/>
                      <a:pt x="585" y="-6"/>
                      <a:pt x="0" y="0"/>
                    </a:cubicBezTo>
                    <a:close/>
                  </a:path>
                  <a:path w="10000" h="10000" stroke="0" extrusionOk="0">
                    <a:moveTo>
                      <a:pt x="0" y="0"/>
                    </a:moveTo>
                    <a:cubicBezTo>
                      <a:pt x="3104" y="3067"/>
                      <a:pt x="6679" y="6802"/>
                      <a:pt x="10000" y="10000"/>
                    </a:cubicBezTo>
                    <a:cubicBezTo>
                      <a:pt x="3533" y="2954"/>
                      <a:pt x="530" y="-33"/>
                      <a:pt x="0" y="0"/>
                    </a:cubicBezTo>
                    <a:close/>
                  </a:path>
                </a:pathLst>
              </a:custGeom>
              <a:grpFill/>
              <a:ln w="0" cap="flat">
                <a:noFill/>
                <a:prstDash val="solid"/>
                <a:miter/>
                <a:extLst>
                  <a:ext uri="{C807C97D-BFC1-408E-A445-0C87EB9F89A2}">
                    <ask:lineSketchStyleProps xmlns:ask="http://schemas.microsoft.com/office/drawing/2018/sketchyshapes" sd="1741939620">
                      <a:custGeom>
                        <a:avLst/>
                        <a:gdLst>
                          <a:gd name="csX0" fmla="*/ 0 w 9540"/>
                          <a:gd name="csY0" fmla="*/ 0 h 1157"/>
                          <a:gd name="csX1" fmla="*/ 9540 w 9540"/>
                          <a:gd name="csY1" fmla="*/ 1157 h 1157"/>
                          <a:gd name="csX2" fmla="*/ 0 w 9540"/>
                          <a:gd name="csY2" fmla="*/ 0 h 1157"/>
                        </a:gdLst>
                        <a:ahLst/>
                        <a:cxnLst>
                          <a:cxn ang="0">
                            <a:pos x="csX0" y="csY0"/>
                          </a:cxn>
                          <a:cxn ang="0">
                            <a:pos x="csX1" y="csY1"/>
                          </a:cxn>
                          <a:cxn ang="0">
                            <a:pos x="csX2" y="csY2"/>
                          </a:cxn>
                        </a:cxnLst>
                        <a:rect l="l" t="t" r="r" b="b"/>
                        <a:pathLst>
                          <a:path w="9540" h="1157">
                            <a:moveTo>
                              <a:pt x="0" y="0"/>
                            </a:moveTo>
                            <a:cubicBezTo>
                              <a:pt x="3190" y="395"/>
                              <a:pt x="6379" y="734"/>
                              <a:pt x="9540" y="1157"/>
                            </a:cubicBezTo>
                            <a:cubicBezTo>
                              <a:pt x="3303" y="339"/>
                              <a:pt x="509" y="0"/>
                              <a:pt x="0" y="0"/>
                            </a:cubicBezTo>
                            <a:close/>
                          </a:path>
                        </a:pathLst>
                      </a:custGeom>
                      <ask:type>
                        <ask:lineSketchCurved/>
                      </ask:type>
                    </ask:lineSketchStyleProps>
                  </a:ext>
                </a:extLst>
              </a:ln>
            </p:spPr>
            <p:txBody>
              <a:bodyPr/>
              <a:lstStyle/>
              <a:p>
                <a:endParaRPr lang="nl-NL"/>
              </a:p>
            </p:txBody>
          </p:sp>
          <p:sp>
            <p:nvSpPr>
              <p:cNvPr id="845" name="Vrije vorm 844">
                <a:extLst>
                  <a:ext uri="{FF2B5EF4-FFF2-40B4-BE49-F238E27FC236}">
                    <a16:creationId xmlns:a16="http://schemas.microsoft.com/office/drawing/2014/main" id="{EB81D956-ED7D-313E-33F6-F02954529CD1}"/>
                  </a:ext>
                </a:extLst>
              </p:cNvPr>
              <p:cNvSpPr/>
              <p:nvPr/>
            </p:nvSpPr>
            <p:spPr>
              <a:xfrm>
                <a:off x="7056994" y="3659763"/>
                <a:ext cx="4487" cy="2004"/>
              </a:xfrm>
              <a:custGeom>
                <a:avLst/>
                <a:gdLst>
                  <a:gd name="csX0" fmla="*/ 10000 w 10000"/>
                  <a:gd name="csY0" fmla="*/ 0 h 10000"/>
                  <a:gd name="csX1" fmla="*/ 60 w 10000"/>
                  <a:gd name="csY1" fmla="*/ 9291 h 10000"/>
                  <a:gd name="csX2" fmla="*/ 0 w 10000"/>
                  <a:gd name="csY2" fmla="*/ 10000 h 10000"/>
                  <a:gd name="csX3" fmla="*/ 5474 w 10000"/>
                  <a:gd name="csY3" fmla="*/ 4361 h 10000"/>
                  <a:gd name="csX4" fmla="*/ 10000 w 10000"/>
                  <a:gd name="csY4" fmla="*/ 0 h 10000"/>
                </a:gdLst>
                <a:ahLst/>
                <a:cxnLst>
                  <a:cxn ang="0">
                    <a:pos x="csX0" y="csY0"/>
                  </a:cxn>
                  <a:cxn ang="0">
                    <a:pos x="csX1" y="csY1"/>
                  </a:cxn>
                  <a:cxn ang="0">
                    <a:pos x="csX2" y="csY2"/>
                  </a:cxn>
                  <a:cxn ang="0">
                    <a:pos x="csX3" y="csY3"/>
                  </a:cxn>
                  <a:cxn ang="0">
                    <a:pos x="csX4" y="csY4"/>
                  </a:cxn>
                </a:cxnLst>
                <a:rect l="l" t="t" r="r" b="b"/>
                <a:pathLst>
                  <a:path w="10000" h="10000" fill="none" extrusionOk="0">
                    <a:moveTo>
                      <a:pt x="10000" y="0"/>
                    </a:moveTo>
                    <a:cubicBezTo>
                      <a:pt x="6339" y="2879"/>
                      <a:pt x="3597" y="5373"/>
                      <a:pt x="60" y="9291"/>
                    </a:cubicBezTo>
                    <a:cubicBezTo>
                      <a:pt x="-38" y="9414"/>
                      <a:pt x="-45" y="9692"/>
                      <a:pt x="0" y="10000"/>
                    </a:cubicBezTo>
                    <a:cubicBezTo>
                      <a:pt x="1602" y="8428"/>
                      <a:pt x="3229" y="6564"/>
                      <a:pt x="5474" y="4361"/>
                    </a:cubicBezTo>
                    <a:cubicBezTo>
                      <a:pt x="7063" y="3051"/>
                      <a:pt x="8770" y="1359"/>
                      <a:pt x="10000" y="0"/>
                    </a:cubicBezTo>
                    <a:close/>
                  </a:path>
                  <a:path w="10000" h="10000" stroke="0" extrusionOk="0">
                    <a:moveTo>
                      <a:pt x="10000" y="0"/>
                    </a:moveTo>
                    <a:cubicBezTo>
                      <a:pt x="7314" y="3552"/>
                      <a:pt x="3627" y="6060"/>
                      <a:pt x="60" y="9291"/>
                    </a:cubicBezTo>
                    <a:cubicBezTo>
                      <a:pt x="3" y="9382"/>
                      <a:pt x="18" y="9716"/>
                      <a:pt x="0" y="10000"/>
                    </a:cubicBezTo>
                    <a:cubicBezTo>
                      <a:pt x="1379" y="8592"/>
                      <a:pt x="3261" y="6628"/>
                      <a:pt x="5474" y="4361"/>
                    </a:cubicBezTo>
                    <a:cubicBezTo>
                      <a:pt x="6651" y="3022"/>
                      <a:pt x="8560" y="1365"/>
                      <a:pt x="10000" y="0"/>
                    </a:cubicBezTo>
                    <a:close/>
                  </a:path>
                </a:pathLst>
              </a:custGeom>
              <a:grpFill/>
              <a:ln w="0" cap="flat">
                <a:noFill/>
                <a:prstDash val="solid"/>
                <a:miter/>
                <a:extLst>
                  <a:ext uri="{C807C97D-BFC1-408E-A445-0C87EB9F89A2}">
                    <ask:lineSketchStyleProps xmlns:ask="http://schemas.microsoft.com/office/drawing/2018/sketchyshapes" sd="1298015273">
                      <a:custGeom>
                        <a:avLst/>
                        <a:gdLst>
                          <a:gd name="csX0" fmla="*/ 4488 w 4487"/>
                          <a:gd name="csY0" fmla="*/ 0 h 2004"/>
                          <a:gd name="csX1" fmla="*/ 28 w 4487"/>
                          <a:gd name="csY1" fmla="*/ 1863 h 2004"/>
                          <a:gd name="csX2" fmla="*/ 0 w 4487"/>
                          <a:gd name="csY2" fmla="*/ 2004 h 2004"/>
                          <a:gd name="csX3" fmla="*/ 2456 w 4487"/>
                          <a:gd name="csY3" fmla="*/ 875 h 2004"/>
                          <a:gd name="csX4" fmla="*/ 4488 w 4487"/>
                          <a:gd name="csY4" fmla="*/ 0 h 2004"/>
                        </a:gdLst>
                        <a:ahLst/>
                        <a:cxnLst>
                          <a:cxn ang="0">
                            <a:pos x="csX0" y="csY0"/>
                          </a:cxn>
                          <a:cxn ang="0">
                            <a:pos x="csX1" y="csY1"/>
                          </a:cxn>
                          <a:cxn ang="0">
                            <a:pos x="csX2" y="csY2"/>
                          </a:cxn>
                          <a:cxn ang="0">
                            <a:pos x="csX3" y="csY3"/>
                          </a:cxn>
                          <a:cxn ang="0">
                            <a:pos x="csX4" y="csY4"/>
                          </a:cxn>
                        </a:cxnLst>
                        <a:rect l="l" t="t" r="r" b="b"/>
                        <a:pathLst>
                          <a:path w="4487" h="2004">
                            <a:moveTo>
                              <a:pt x="4488" y="0"/>
                            </a:moveTo>
                            <a:cubicBezTo>
                              <a:pt x="2992" y="621"/>
                              <a:pt x="1524" y="1214"/>
                              <a:pt x="28" y="1863"/>
                            </a:cubicBezTo>
                            <a:cubicBezTo>
                              <a:pt x="0" y="1891"/>
                              <a:pt x="0" y="1948"/>
                              <a:pt x="0" y="2004"/>
                            </a:cubicBezTo>
                            <a:cubicBezTo>
                              <a:pt x="649" y="1694"/>
                              <a:pt x="1439" y="1327"/>
                              <a:pt x="2456" y="875"/>
                            </a:cubicBezTo>
                            <a:cubicBezTo>
                              <a:pt x="3133" y="593"/>
                              <a:pt x="3811" y="310"/>
                              <a:pt x="4488" y="0"/>
                            </a:cubicBezTo>
                            <a:close/>
                          </a:path>
                        </a:pathLst>
                      </a:custGeom>
                      <ask:type>
                        <ask:lineSketchCurved/>
                      </ask:type>
                    </ask:lineSketchStyleProps>
                  </a:ext>
                </a:extLst>
              </a:ln>
            </p:spPr>
            <p:txBody>
              <a:bodyPr/>
              <a:lstStyle/>
              <a:p>
                <a:endParaRPr lang="nl-NL"/>
              </a:p>
            </p:txBody>
          </p:sp>
          <p:sp>
            <p:nvSpPr>
              <p:cNvPr id="846" name="Vrije vorm 845">
                <a:extLst>
                  <a:ext uri="{FF2B5EF4-FFF2-40B4-BE49-F238E27FC236}">
                    <a16:creationId xmlns:a16="http://schemas.microsoft.com/office/drawing/2014/main" id="{7C4D6771-7214-2DD5-056E-5DDA617279D7}"/>
                  </a:ext>
                </a:extLst>
              </p:cNvPr>
              <p:cNvSpPr/>
              <p:nvPr/>
            </p:nvSpPr>
            <p:spPr>
              <a:xfrm>
                <a:off x="6924564" y="3517915"/>
                <a:ext cx="455065" cy="495917"/>
              </a:xfrm>
              <a:custGeom>
                <a:avLst/>
                <a:gdLst>
                  <a:gd name="csX0" fmla="*/ 172509 w 455065"/>
                  <a:gd name="csY0" fmla="*/ 126491 h 495917"/>
                  <a:gd name="csX1" fmla="*/ 136918 w 455065"/>
                  <a:gd name="csY1" fmla="*/ 141848 h 495917"/>
                  <a:gd name="csX2" fmla="*/ 142252 w 455065"/>
                  <a:gd name="csY2" fmla="*/ 139618 h 495917"/>
                  <a:gd name="csX3" fmla="*/ 132346 w 455065"/>
                  <a:gd name="csY3" fmla="*/ 144078 h 495917"/>
                  <a:gd name="csX4" fmla="*/ 117019 w 455065"/>
                  <a:gd name="csY4" fmla="*/ 199942 h 495917"/>
                  <a:gd name="csX5" fmla="*/ 81625 w 455065"/>
                  <a:gd name="csY5" fmla="*/ 303992 h 495917"/>
                  <a:gd name="csX6" fmla="*/ 72820 w 455065"/>
                  <a:gd name="csY6" fmla="*/ 326236 h 495917"/>
                  <a:gd name="csX7" fmla="*/ 70788 w 455065"/>
                  <a:gd name="csY7" fmla="*/ 331374 h 495917"/>
                  <a:gd name="csX8" fmla="*/ 72820 w 455065"/>
                  <a:gd name="csY8" fmla="*/ 326236 h 495917"/>
                  <a:gd name="csX9" fmla="*/ 68332 w 455065"/>
                  <a:gd name="csY9" fmla="*/ 336822 h 495917"/>
                  <a:gd name="csX10" fmla="*/ 36720 w 455065"/>
                  <a:gd name="csY10" fmla="*/ 403469 h 495917"/>
                  <a:gd name="csX11" fmla="*/ 0 w 455065"/>
                  <a:gd name="csY11" fmla="*/ 472459 h 495917"/>
                  <a:gd name="csX12" fmla="*/ 30003 w 455065"/>
                  <a:gd name="csY12" fmla="*/ 495917 h 495917"/>
                  <a:gd name="csX13" fmla="*/ 293254 w 455065"/>
                  <a:gd name="csY13" fmla="*/ 393674 h 495917"/>
                  <a:gd name="csX14" fmla="*/ 377363 w 455065"/>
                  <a:gd name="csY14" fmla="*/ 356835 h 495917"/>
                  <a:gd name="csX15" fmla="*/ 455066 w 455065"/>
                  <a:gd name="csY15" fmla="*/ 0 h 495917"/>
                  <a:gd name="csX16" fmla="*/ 328196 w 455065"/>
                  <a:gd name="csY16" fmla="*/ 56880 h 495917"/>
                  <a:gd name="csX17" fmla="*/ 172509 w 455065"/>
                  <a:gd name="csY17" fmla="*/ 126491 h 49591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455065" h="495917" fill="none" extrusionOk="0">
                    <a:moveTo>
                      <a:pt x="172509" y="126491"/>
                    </a:moveTo>
                    <a:cubicBezTo>
                      <a:pt x="165662" y="129162"/>
                      <a:pt x="153122" y="133540"/>
                      <a:pt x="136918" y="141848"/>
                    </a:cubicBezTo>
                    <a:cubicBezTo>
                      <a:pt x="137711" y="141442"/>
                      <a:pt x="140455" y="140586"/>
                      <a:pt x="142252" y="139618"/>
                    </a:cubicBezTo>
                    <a:cubicBezTo>
                      <a:pt x="154650" y="134813"/>
                      <a:pt x="137474" y="141708"/>
                      <a:pt x="132346" y="144078"/>
                    </a:cubicBezTo>
                    <a:cubicBezTo>
                      <a:pt x="126772" y="165206"/>
                      <a:pt x="123175" y="182240"/>
                      <a:pt x="117019" y="199942"/>
                    </a:cubicBezTo>
                    <a:cubicBezTo>
                      <a:pt x="108338" y="236687"/>
                      <a:pt x="96456" y="268276"/>
                      <a:pt x="81625" y="303992"/>
                    </a:cubicBezTo>
                    <a:cubicBezTo>
                      <a:pt x="78471" y="312124"/>
                      <a:pt x="75834" y="317750"/>
                      <a:pt x="72820" y="326236"/>
                    </a:cubicBezTo>
                    <a:cubicBezTo>
                      <a:pt x="74713" y="321785"/>
                      <a:pt x="75179" y="320261"/>
                      <a:pt x="70788" y="331374"/>
                    </a:cubicBezTo>
                    <a:cubicBezTo>
                      <a:pt x="71585" y="329958"/>
                      <a:pt x="72033" y="327738"/>
                      <a:pt x="72820" y="326236"/>
                    </a:cubicBezTo>
                    <a:cubicBezTo>
                      <a:pt x="71256" y="329933"/>
                      <a:pt x="68961" y="335292"/>
                      <a:pt x="68332" y="336822"/>
                    </a:cubicBezTo>
                    <a:cubicBezTo>
                      <a:pt x="58174" y="358192"/>
                      <a:pt x="48199" y="381207"/>
                      <a:pt x="36720" y="403469"/>
                    </a:cubicBezTo>
                    <a:cubicBezTo>
                      <a:pt x="26218" y="431476"/>
                      <a:pt x="11516" y="447905"/>
                      <a:pt x="0" y="472459"/>
                    </a:cubicBezTo>
                    <a:cubicBezTo>
                      <a:pt x="12657" y="483836"/>
                      <a:pt x="15504" y="487239"/>
                      <a:pt x="30003" y="495917"/>
                    </a:cubicBezTo>
                    <a:cubicBezTo>
                      <a:pt x="121611" y="479664"/>
                      <a:pt x="207396" y="428162"/>
                      <a:pt x="293254" y="393674"/>
                    </a:cubicBezTo>
                    <a:cubicBezTo>
                      <a:pt x="317301" y="376883"/>
                      <a:pt x="344224" y="365903"/>
                      <a:pt x="377363" y="356835"/>
                    </a:cubicBezTo>
                    <a:cubicBezTo>
                      <a:pt x="402541" y="253122"/>
                      <a:pt x="441330" y="121739"/>
                      <a:pt x="455066" y="0"/>
                    </a:cubicBezTo>
                    <a:cubicBezTo>
                      <a:pt x="430586" y="12432"/>
                      <a:pt x="356393" y="51148"/>
                      <a:pt x="328196" y="56880"/>
                    </a:cubicBezTo>
                    <a:cubicBezTo>
                      <a:pt x="289328" y="74546"/>
                      <a:pt x="207589" y="96314"/>
                      <a:pt x="172509" y="126491"/>
                    </a:cubicBezTo>
                    <a:close/>
                  </a:path>
                  <a:path w="455065" h="495917" stroke="0" extrusionOk="0">
                    <a:moveTo>
                      <a:pt x="172509" y="126491"/>
                    </a:moveTo>
                    <a:cubicBezTo>
                      <a:pt x="156587" y="136996"/>
                      <a:pt x="154336" y="134140"/>
                      <a:pt x="136918" y="141848"/>
                    </a:cubicBezTo>
                    <a:cubicBezTo>
                      <a:pt x="138721" y="141035"/>
                      <a:pt x="140829" y="139699"/>
                      <a:pt x="142252" y="139618"/>
                    </a:cubicBezTo>
                    <a:cubicBezTo>
                      <a:pt x="155714" y="135601"/>
                      <a:pt x="138255" y="141803"/>
                      <a:pt x="132346" y="144078"/>
                    </a:cubicBezTo>
                    <a:cubicBezTo>
                      <a:pt x="128800" y="160221"/>
                      <a:pt x="123825" y="182773"/>
                      <a:pt x="117019" y="199942"/>
                    </a:cubicBezTo>
                    <a:cubicBezTo>
                      <a:pt x="105823" y="235426"/>
                      <a:pt x="88807" y="271662"/>
                      <a:pt x="81625" y="303992"/>
                    </a:cubicBezTo>
                    <a:cubicBezTo>
                      <a:pt x="79843" y="311888"/>
                      <a:pt x="76468" y="319675"/>
                      <a:pt x="72820" y="326236"/>
                    </a:cubicBezTo>
                    <a:cubicBezTo>
                      <a:pt x="74451" y="322019"/>
                      <a:pt x="75291" y="320320"/>
                      <a:pt x="70788" y="331374"/>
                    </a:cubicBezTo>
                    <a:cubicBezTo>
                      <a:pt x="71692" y="329720"/>
                      <a:pt x="72213" y="327955"/>
                      <a:pt x="72820" y="326236"/>
                    </a:cubicBezTo>
                    <a:cubicBezTo>
                      <a:pt x="71247" y="329901"/>
                      <a:pt x="69018" y="335307"/>
                      <a:pt x="68332" y="336822"/>
                    </a:cubicBezTo>
                    <a:cubicBezTo>
                      <a:pt x="56862" y="360825"/>
                      <a:pt x="48582" y="379949"/>
                      <a:pt x="36720" y="403469"/>
                    </a:cubicBezTo>
                    <a:cubicBezTo>
                      <a:pt x="28916" y="425968"/>
                      <a:pt x="11156" y="447127"/>
                      <a:pt x="0" y="472459"/>
                    </a:cubicBezTo>
                    <a:cubicBezTo>
                      <a:pt x="10634" y="478617"/>
                      <a:pt x="13856" y="486702"/>
                      <a:pt x="30003" y="495917"/>
                    </a:cubicBezTo>
                    <a:cubicBezTo>
                      <a:pt x="130397" y="479783"/>
                      <a:pt x="202196" y="431529"/>
                      <a:pt x="293254" y="393674"/>
                    </a:cubicBezTo>
                    <a:cubicBezTo>
                      <a:pt x="316201" y="390421"/>
                      <a:pt x="370025" y="366782"/>
                      <a:pt x="377363" y="356835"/>
                    </a:cubicBezTo>
                    <a:cubicBezTo>
                      <a:pt x="433890" y="231237"/>
                      <a:pt x="453491" y="128665"/>
                      <a:pt x="455066" y="0"/>
                    </a:cubicBezTo>
                    <a:cubicBezTo>
                      <a:pt x="404545" y="23628"/>
                      <a:pt x="373087" y="24973"/>
                      <a:pt x="328196" y="56880"/>
                    </a:cubicBezTo>
                    <a:cubicBezTo>
                      <a:pt x="252284" y="93070"/>
                      <a:pt x="201011" y="128060"/>
                      <a:pt x="172509" y="126491"/>
                    </a:cubicBezTo>
                    <a:close/>
                  </a:path>
                </a:pathLst>
              </a:custGeom>
              <a:grpFill/>
              <a:ln w="0" cap="flat">
                <a:noFill/>
                <a:prstDash val="solid"/>
                <a:miter/>
                <a:extLst>
                  <a:ext uri="{C807C97D-BFC1-408E-A445-0C87EB9F89A2}">
                    <ask:lineSketchStyleProps xmlns:ask="http://schemas.microsoft.com/office/drawing/2018/sketchyshapes" sd="2546180605">
                      <a:custGeom>
                        <a:avLst/>
                        <a:gdLst>
                          <a:gd name="csX0" fmla="*/ 172509 w 455065"/>
                          <a:gd name="csY0" fmla="*/ 126491 h 495917"/>
                          <a:gd name="csX1" fmla="*/ 136918 w 455065"/>
                          <a:gd name="csY1" fmla="*/ 141848 h 495917"/>
                          <a:gd name="csX2" fmla="*/ 142252 w 455065"/>
                          <a:gd name="csY2" fmla="*/ 139618 h 495917"/>
                          <a:gd name="csX3" fmla="*/ 132346 w 455065"/>
                          <a:gd name="csY3" fmla="*/ 144078 h 495917"/>
                          <a:gd name="csX4" fmla="*/ 117019 w 455065"/>
                          <a:gd name="csY4" fmla="*/ 199942 h 495917"/>
                          <a:gd name="csX5" fmla="*/ 81625 w 455065"/>
                          <a:gd name="csY5" fmla="*/ 303992 h 495917"/>
                          <a:gd name="csX6" fmla="*/ 72820 w 455065"/>
                          <a:gd name="csY6" fmla="*/ 326236 h 495917"/>
                          <a:gd name="csX7" fmla="*/ 70788 w 455065"/>
                          <a:gd name="csY7" fmla="*/ 331374 h 495917"/>
                          <a:gd name="csX8" fmla="*/ 72820 w 455065"/>
                          <a:gd name="csY8" fmla="*/ 326236 h 495917"/>
                          <a:gd name="csX9" fmla="*/ 68332 w 455065"/>
                          <a:gd name="csY9" fmla="*/ 336822 h 495917"/>
                          <a:gd name="csX10" fmla="*/ 36720 w 455065"/>
                          <a:gd name="csY10" fmla="*/ 403469 h 495917"/>
                          <a:gd name="csX11" fmla="*/ 0 w 455065"/>
                          <a:gd name="csY11" fmla="*/ 472459 h 495917"/>
                          <a:gd name="csX12" fmla="*/ 30003 w 455065"/>
                          <a:gd name="csY12" fmla="*/ 495917 h 495917"/>
                          <a:gd name="csX13" fmla="*/ 293254 w 455065"/>
                          <a:gd name="csY13" fmla="*/ 393674 h 495917"/>
                          <a:gd name="csX14" fmla="*/ 377363 w 455065"/>
                          <a:gd name="csY14" fmla="*/ 356835 h 495917"/>
                          <a:gd name="csX15" fmla="*/ 455066 w 455065"/>
                          <a:gd name="csY15" fmla="*/ 0 h 495917"/>
                          <a:gd name="csX16" fmla="*/ 328196 w 455065"/>
                          <a:gd name="csY16" fmla="*/ 56880 h 495917"/>
                          <a:gd name="csX17" fmla="*/ 172509 w 455065"/>
                          <a:gd name="csY17" fmla="*/ 126491 h 49591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455065" h="495917">
                            <a:moveTo>
                              <a:pt x="172509" y="126491"/>
                            </a:moveTo>
                            <a:cubicBezTo>
                              <a:pt x="160654" y="131657"/>
                              <a:pt x="148716" y="136625"/>
                              <a:pt x="136918" y="141848"/>
                            </a:cubicBezTo>
                            <a:cubicBezTo>
                              <a:pt x="138696" y="141114"/>
                              <a:pt x="140474" y="140352"/>
                              <a:pt x="142252" y="139618"/>
                            </a:cubicBezTo>
                            <a:cubicBezTo>
                              <a:pt x="154981" y="134537"/>
                              <a:pt x="138414" y="141622"/>
                              <a:pt x="132346" y="144078"/>
                            </a:cubicBezTo>
                            <a:cubicBezTo>
                              <a:pt x="127632" y="162793"/>
                              <a:pt x="122551" y="181452"/>
                              <a:pt x="117019" y="199942"/>
                            </a:cubicBezTo>
                            <a:cubicBezTo>
                              <a:pt x="106576" y="235058"/>
                              <a:pt x="94750" y="269779"/>
                              <a:pt x="81625" y="303992"/>
                            </a:cubicBezTo>
                            <a:cubicBezTo>
                              <a:pt x="78775" y="311444"/>
                              <a:pt x="75783" y="318840"/>
                              <a:pt x="72820" y="326236"/>
                            </a:cubicBezTo>
                            <a:cubicBezTo>
                              <a:pt x="74626" y="321889"/>
                              <a:pt x="75360" y="320195"/>
                              <a:pt x="70788" y="331374"/>
                            </a:cubicBezTo>
                            <a:cubicBezTo>
                              <a:pt x="71465" y="329680"/>
                              <a:pt x="72114" y="327958"/>
                              <a:pt x="72820" y="326236"/>
                            </a:cubicBezTo>
                            <a:cubicBezTo>
                              <a:pt x="71267" y="329906"/>
                              <a:pt x="68981" y="335410"/>
                              <a:pt x="68332" y="336822"/>
                            </a:cubicBezTo>
                            <a:cubicBezTo>
                              <a:pt x="58200" y="359235"/>
                              <a:pt x="47812" y="381507"/>
                              <a:pt x="36720" y="403469"/>
                            </a:cubicBezTo>
                            <a:cubicBezTo>
                              <a:pt x="24414" y="427802"/>
                              <a:pt x="12250" y="450639"/>
                              <a:pt x="0" y="472459"/>
                            </a:cubicBezTo>
                            <a:cubicBezTo>
                              <a:pt x="9992" y="480279"/>
                              <a:pt x="20012" y="488098"/>
                              <a:pt x="30003" y="495917"/>
                            </a:cubicBezTo>
                            <a:cubicBezTo>
                              <a:pt x="120266" y="466926"/>
                              <a:pt x="208355" y="430117"/>
                              <a:pt x="293254" y="393674"/>
                            </a:cubicBezTo>
                            <a:cubicBezTo>
                              <a:pt x="321394" y="381620"/>
                              <a:pt x="349393" y="369284"/>
                              <a:pt x="377363" y="356835"/>
                            </a:cubicBezTo>
                            <a:cubicBezTo>
                              <a:pt x="418092" y="241184"/>
                              <a:pt x="444736" y="120902"/>
                              <a:pt x="455066" y="0"/>
                            </a:cubicBezTo>
                            <a:cubicBezTo>
                              <a:pt x="412672" y="18772"/>
                              <a:pt x="370392" y="37770"/>
                              <a:pt x="328196" y="56880"/>
                            </a:cubicBezTo>
                            <a:cubicBezTo>
                              <a:pt x="276404" y="80310"/>
                              <a:pt x="224612" y="103768"/>
                              <a:pt x="172509" y="126491"/>
                            </a:cubicBezTo>
                            <a:close/>
                          </a:path>
                        </a:pathLst>
                      </a:custGeom>
                      <ask:type>
                        <ask:lineSketchCurved/>
                      </ask:type>
                    </ask:lineSketchStyleProps>
                  </a:ext>
                </a:extLst>
              </a:ln>
            </p:spPr>
            <p:txBody>
              <a:bodyPr/>
              <a:lstStyle/>
              <a:p>
                <a:endParaRPr lang="nl-NL"/>
              </a:p>
            </p:txBody>
          </p:sp>
          <p:sp>
            <p:nvSpPr>
              <p:cNvPr id="847" name="Vrije vorm 846">
                <a:extLst>
                  <a:ext uri="{FF2B5EF4-FFF2-40B4-BE49-F238E27FC236}">
                    <a16:creationId xmlns:a16="http://schemas.microsoft.com/office/drawing/2014/main" id="{4CCE3A79-6B5C-C98A-766D-FD8F2A3CAFC6}"/>
                  </a:ext>
                </a:extLst>
              </p:cNvPr>
              <p:cNvSpPr/>
              <p:nvPr/>
            </p:nvSpPr>
            <p:spPr>
              <a:xfrm>
                <a:off x="7044676" y="3163145"/>
                <a:ext cx="5580" cy="12984"/>
              </a:xfrm>
              <a:custGeom>
                <a:avLst/>
                <a:gdLst>
                  <a:gd name="csX0" fmla="*/ 5131 w 10000"/>
                  <a:gd name="csY0" fmla="*/ 6562 h 10000"/>
                  <a:gd name="csX1" fmla="*/ 3409 w 10000"/>
                  <a:gd name="csY1" fmla="*/ 4496 h 10000"/>
                  <a:gd name="csX2" fmla="*/ 5131 w 10000"/>
                  <a:gd name="csY2" fmla="*/ 6562 h 10000"/>
                </a:gdLst>
                <a:ahLst/>
                <a:cxnLst>
                  <a:cxn ang="0">
                    <a:pos x="csX0" y="csY0"/>
                  </a:cxn>
                  <a:cxn ang="0">
                    <a:pos x="csX1" y="csY1"/>
                  </a:cxn>
                  <a:cxn ang="0">
                    <a:pos x="csX2" y="csY2"/>
                  </a:cxn>
                </a:cxnLst>
                <a:rect l="l" t="t" r="r" b="b"/>
                <a:pathLst>
                  <a:path w="10000" h="10000" fill="none" extrusionOk="0">
                    <a:moveTo>
                      <a:pt x="5131" y="6562"/>
                    </a:moveTo>
                    <a:cubicBezTo>
                      <a:pt x="19115" y="22362"/>
                      <a:pt x="-9512" y="-11962"/>
                      <a:pt x="3409" y="4496"/>
                    </a:cubicBezTo>
                    <a:cubicBezTo>
                      <a:pt x="3863" y="5249"/>
                      <a:pt x="4539" y="6027"/>
                      <a:pt x="5131" y="6562"/>
                    </a:cubicBezTo>
                    <a:close/>
                  </a:path>
                  <a:path w="10000" h="10000" stroke="0" extrusionOk="0">
                    <a:moveTo>
                      <a:pt x="5131" y="6562"/>
                    </a:moveTo>
                    <a:cubicBezTo>
                      <a:pt x="21876" y="20655"/>
                      <a:pt x="-7337" y="-11202"/>
                      <a:pt x="3409" y="4496"/>
                    </a:cubicBezTo>
                    <a:cubicBezTo>
                      <a:pt x="4009" y="5092"/>
                      <a:pt x="4550" y="5824"/>
                      <a:pt x="5131" y="6562"/>
                    </a:cubicBezTo>
                    <a:close/>
                  </a:path>
                </a:pathLst>
              </a:custGeom>
              <a:grpFill/>
              <a:ln w="0" cap="flat">
                <a:noFill/>
                <a:prstDash val="solid"/>
                <a:miter/>
                <a:extLst>
                  <a:ext uri="{C807C97D-BFC1-408E-A445-0C87EB9F89A2}">
                    <ask:lineSketchStyleProps xmlns:ask="http://schemas.microsoft.com/office/drawing/2018/sketchyshapes" sd="1051566059">
                      <a:custGeom>
                        <a:avLst/>
                        <a:gdLst>
                          <a:gd name="csX0" fmla="*/ 2863 w 5580"/>
                          <a:gd name="csY0" fmla="*/ 8520 h 12984"/>
                          <a:gd name="csX1" fmla="*/ 1903 w 5580"/>
                          <a:gd name="csY1" fmla="*/ 5838 h 12984"/>
                          <a:gd name="csX2" fmla="*/ 2863 w 5580"/>
                          <a:gd name="csY2" fmla="*/ 8520 h 12984"/>
                        </a:gdLst>
                        <a:ahLst/>
                        <a:cxnLst>
                          <a:cxn ang="0">
                            <a:pos x="csX0" y="csY0"/>
                          </a:cxn>
                          <a:cxn ang="0">
                            <a:pos x="csX1" y="csY1"/>
                          </a:cxn>
                          <a:cxn ang="0">
                            <a:pos x="csX2" y="csY2"/>
                          </a:cxn>
                        </a:cxnLst>
                        <a:rect l="l" t="t" r="r" b="b"/>
                        <a:pathLst>
                          <a:path w="5580" h="12984">
                            <a:moveTo>
                              <a:pt x="2863" y="8520"/>
                            </a:moveTo>
                            <a:cubicBezTo>
                              <a:pt x="12036" y="25881"/>
                              <a:pt x="-5576" y="-14401"/>
                              <a:pt x="1903" y="5838"/>
                            </a:cubicBezTo>
                            <a:cubicBezTo>
                              <a:pt x="2214" y="6742"/>
                              <a:pt x="2524" y="7645"/>
                              <a:pt x="2863" y="8520"/>
                            </a:cubicBezTo>
                            <a:close/>
                          </a:path>
                        </a:pathLst>
                      </a:custGeom>
                      <ask:type>
                        <ask:lineSketchCurved/>
                      </ask:type>
                    </ask:lineSketchStyleProps>
                  </a:ext>
                </a:extLst>
              </a:ln>
            </p:spPr>
            <p:txBody>
              <a:bodyPr/>
              <a:lstStyle/>
              <a:p>
                <a:endParaRPr lang="nl-NL"/>
              </a:p>
            </p:txBody>
          </p:sp>
          <p:sp>
            <p:nvSpPr>
              <p:cNvPr id="848" name="Vrije vorm 847">
                <a:extLst>
                  <a:ext uri="{FF2B5EF4-FFF2-40B4-BE49-F238E27FC236}">
                    <a16:creationId xmlns:a16="http://schemas.microsoft.com/office/drawing/2014/main" id="{92A186C7-8C78-8EAF-F966-970B3BD814CC}"/>
                  </a:ext>
                </a:extLst>
              </p:cNvPr>
              <p:cNvSpPr/>
              <p:nvPr/>
            </p:nvSpPr>
            <p:spPr>
              <a:xfrm>
                <a:off x="7081607" y="3538127"/>
                <a:ext cx="197" cy="1722"/>
              </a:xfrm>
              <a:custGeom>
                <a:avLst/>
                <a:gdLst>
                  <a:gd name="csX0" fmla="*/ 7107 w 10000"/>
                  <a:gd name="csY0" fmla="*/ 2944 h 10000"/>
                  <a:gd name="csX1" fmla="*/ 0 w 10000"/>
                  <a:gd name="csY1" fmla="*/ 10000 h 10000"/>
                  <a:gd name="csX2" fmla="*/ 10000 w 10000"/>
                  <a:gd name="csY2" fmla="*/ 0 h 10000"/>
                  <a:gd name="csX3" fmla="*/ 7107 w 10000"/>
                  <a:gd name="csY3" fmla="*/ 2944 h 10000"/>
                </a:gdLst>
                <a:ahLst/>
                <a:cxnLst>
                  <a:cxn ang="0">
                    <a:pos x="csX0" y="csY0"/>
                  </a:cxn>
                  <a:cxn ang="0">
                    <a:pos x="csX1" y="csY1"/>
                  </a:cxn>
                  <a:cxn ang="0">
                    <a:pos x="csX2" y="csY2"/>
                  </a:cxn>
                  <a:cxn ang="0">
                    <a:pos x="csX3" y="csY3"/>
                  </a:cxn>
                </a:cxnLst>
                <a:rect l="l" t="t" r="r" b="b"/>
                <a:pathLst>
                  <a:path w="10000" h="10000" fill="none" extrusionOk="0">
                    <a:moveTo>
                      <a:pt x="7107" y="2944"/>
                    </a:moveTo>
                    <a:cubicBezTo>
                      <a:pt x="4502" y="5332"/>
                      <a:pt x="2831" y="7639"/>
                      <a:pt x="0" y="10000"/>
                    </a:cubicBezTo>
                    <a:cubicBezTo>
                      <a:pt x="4628" y="6866"/>
                      <a:pt x="6868" y="2847"/>
                      <a:pt x="10000" y="0"/>
                    </a:cubicBezTo>
                    <a:cubicBezTo>
                      <a:pt x="8754" y="917"/>
                      <a:pt x="8579" y="1868"/>
                      <a:pt x="7107" y="2944"/>
                    </a:cubicBezTo>
                    <a:close/>
                  </a:path>
                  <a:path w="10000" h="10000" stroke="0" extrusionOk="0">
                    <a:moveTo>
                      <a:pt x="7107" y="2944"/>
                    </a:moveTo>
                    <a:cubicBezTo>
                      <a:pt x="4663" y="5386"/>
                      <a:pt x="3038" y="7379"/>
                      <a:pt x="0" y="10000"/>
                    </a:cubicBezTo>
                    <a:cubicBezTo>
                      <a:pt x="4076" y="6302"/>
                      <a:pt x="7454" y="2838"/>
                      <a:pt x="10000" y="0"/>
                    </a:cubicBezTo>
                    <a:cubicBezTo>
                      <a:pt x="8488" y="1048"/>
                      <a:pt x="8535" y="1933"/>
                      <a:pt x="7107" y="2944"/>
                    </a:cubicBezTo>
                    <a:close/>
                  </a:path>
                </a:pathLst>
              </a:custGeom>
              <a:grpFill/>
              <a:ln w="0" cap="flat">
                <a:noFill/>
                <a:prstDash val="solid"/>
                <a:miter/>
                <a:extLst>
                  <a:ext uri="{C807C97D-BFC1-408E-A445-0C87EB9F89A2}">
                    <ask:lineSketchStyleProps xmlns:ask="http://schemas.microsoft.com/office/drawing/2018/sketchyshapes" sd="736788676">
                      <a:custGeom>
                        <a:avLst/>
                        <a:gdLst>
                          <a:gd name="csX0" fmla="*/ 141 w 197"/>
                          <a:gd name="csY0" fmla="*/ 508 h 1722"/>
                          <a:gd name="csX1" fmla="*/ 0 w 197"/>
                          <a:gd name="csY1" fmla="*/ 1722 h 1722"/>
                          <a:gd name="csX2" fmla="*/ 197 w 197"/>
                          <a:gd name="csY2" fmla="*/ 0 h 1722"/>
                          <a:gd name="csX3" fmla="*/ 141 w 197"/>
                          <a:gd name="csY3" fmla="*/ 508 h 1722"/>
                        </a:gdLst>
                        <a:ahLst/>
                        <a:cxnLst>
                          <a:cxn ang="0">
                            <a:pos x="csX0" y="csY0"/>
                          </a:cxn>
                          <a:cxn ang="0">
                            <a:pos x="csX1" y="csY1"/>
                          </a:cxn>
                          <a:cxn ang="0">
                            <a:pos x="csX2" y="csY2"/>
                          </a:cxn>
                          <a:cxn ang="0">
                            <a:pos x="csX3" y="csY3"/>
                          </a:cxn>
                        </a:cxnLst>
                        <a:rect l="l" t="t" r="r" b="b"/>
                        <a:pathLst>
                          <a:path w="197" h="1722">
                            <a:moveTo>
                              <a:pt x="141" y="508"/>
                            </a:moveTo>
                            <a:cubicBezTo>
                              <a:pt x="84" y="904"/>
                              <a:pt x="56" y="1327"/>
                              <a:pt x="0" y="1722"/>
                            </a:cubicBezTo>
                            <a:cubicBezTo>
                              <a:pt x="84" y="1073"/>
                              <a:pt x="141" y="593"/>
                              <a:pt x="197" y="0"/>
                            </a:cubicBezTo>
                            <a:cubicBezTo>
                              <a:pt x="169" y="170"/>
                              <a:pt x="169" y="339"/>
                              <a:pt x="141" y="508"/>
                            </a:cubicBezTo>
                            <a:close/>
                          </a:path>
                        </a:pathLst>
                      </a:custGeom>
                      <ask:type>
                        <ask:lineSketchCurved/>
                      </ask:type>
                    </ask:lineSketchStyleProps>
                  </a:ext>
                </a:extLst>
              </a:ln>
            </p:spPr>
            <p:txBody>
              <a:bodyPr/>
              <a:lstStyle/>
              <a:p>
                <a:endParaRPr lang="nl-NL"/>
              </a:p>
            </p:txBody>
          </p:sp>
          <p:sp>
            <p:nvSpPr>
              <p:cNvPr id="849" name="Vrije vorm 848">
                <a:extLst>
                  <a:ext uri="{FF2B5EF4-FFF2-40B4-BE49-F238E27FC236}">
                    <a16:creationId xmlns:a16="http://schemas.microsoft.com/office/drawing/2014/main" id="{41E65210-C5FF-0A47-C0E6-743A16E2973F}"/>
                  </a:ext>
                </a:extLst>
              </p:cNvPr>
              <p:cNvSpPr/>
              <p:nvPr/>
            </p:nvSpPr>
            <p:spPr>
              <a:xfrm>
                <a:off x="6888352" y="2976465"/>
                <a:ext cx="2850" cy="2230"/>
              </a:xfrm>
              <a:custGeom>
                <a:avLst/>
                <a:gdLst>
                  <a:gd name="csX0" fmla="*/ 10004 w 10000"/>
                  <a:gd name="csY0" fmla="*/ 10000 h 10000"/>
                  <a:gd name="csX1" fmla="*/ 0 w 10000"/>
                  <a:gd name="csY1" fmla="*/ 0 h 10000"/>
                  <a:gd name="csX2" fmla="*/ 4751 w 10000"/>
                  <a:gd name="csY2" fmla="*/ 5184 h 10000"/>
                  <a:gd name="csX3" fmla="*/ 10004 w 10000"/>
                  <a:gd name="csY3" fmla="*/ 10000 h 10000"/>
                </a:gdLst>
                <a:ahLst/>
                <a:cxnLst>
                  <a:cxn ang="0">
                    <a:pos x="csX0" y="csY0"/>
                  </a:cxn>
                  <a:cxn ang="0">
                    <a:pos x="csX1" y="csY1"/>
                  </a:cxn>
                  <a:cxn ang="0">
                    <a:pos x="csX2" y="csY2"/>
                  </a:cxn>
                  <a:cxn ang="0">
                    <a:pos x="csX3" y="csY3"/>
                  </a:cxn>
                </a:cxnLst>
                <a:rect l="l" t="t" r="r" b="b"/>
                <a:pathLst>
                  <a:path w="10000" h="10000" fill="none" extrusionOk="0">
                    <a:moveTo>
                      <a:pt x="10004" y="10000"/>
                    </a:moveTo>
                    <a:cubicBezTo>
                      <a:pt x="7663" y="7495"/>
                      <a:pt x="3663" y="4094"/>
                      <a:pt x="0" y="0"/>
                    </a:cubicBezTo>
                    <a:cubicBezTo>
                      <a:pt x="1632" y="1117"/>
                      <a:pt x="3046" y="3483"/>
                      <a:pt x="4751" y="5184"/>
                    </a:cubicBezTo>
                    <a:cubicBezTo>
                      <a:pt x="6645" y="6761"/>
                      <a:pt x="8591" y="8554"/>
                      <a:pt x="10004" y="10000"/>
                    </a:cubicBezTo>
                    <a:close/>
                  </a:path>
                  <a:path w="10000" h="10000" stroke="0" extrusionOk="0">
                    <a:moveTo>
                      <a:pt x="10004" y="10000"/>
                    </a:moveTo>
                    <a:cubicBezTo>
                      <a:pt x="7615" y="8558"/>
                      <a:pt x="3559" y="3656"/>
                      <a:pt x="0" y="0"/>
                    </a:cubicBezTo>
                    <a:cubicBezTo>
                      <a:pt x="1534" y="1537"/>
                      <a:pt x="2795" y="3278"/>
                      <a:pt x="4751" y="5184"/>
                    </a:cubicBezTo>
                    <a:cubicBezTo>
                      <a:pt x="6340" y="6749"/>
                      <a:pt x="8409" y="8342"/>
                      <a:pt x="10004" y="10000"/>
                    </a:cubicBezTo>
                    <a:close/>
                  </a:path>
                </a:pathLst>
              </a:custGeom>
              <a:grpFill/>
              <a:ln w="0" cap="flat">
                <a:noFill/>
                <a:prstDash val="solid"/>
                <a:miter/>
                <a:extLst>
                  <a:ext uri="{C807C97D-BFC1-408E-A445-0C87EB9F89A2}">
                    <ask:lineSketchStyleProps xmlns:ask="http://schemas.microsoft.com/office/drawing/2018/sketchyshapes" sd="2507033985">
                      <a:custGeom>
                        <a:avLst/>
                        <a:gdLst>
                          <a:gd name="csX0" fmla="*/ 2851 w 2850"/>
                          <a:gd name="csY0" fmla="*/ 2230 h 2230"/>
                          <a:gd name="csX1" fmla="*/ 0 w 2850"/>
                          <a:gd name="csY1" fmla="*/ 0 h 2230"/>
                          <a:gd name="csX2" fmla="*/ 1355 w 2850"/>
                          <a:gd name="csY2" fmla="*/ 1157 h 2230"/>
                          <a:gd name="csX3" fmla="*/ 2851 w 2850"/>
                          <a:gd name="csY3" fmla="*/ 2230 h 2230"/>
                        </a:gdLst>
                        <a:ahLst/>
                        <a:cxnLst>
                          <a:cxn ang="0">
                            <a:pos x="csX0" y="csY0"/>
                          </a:cxn>
                          <a:cxn ang="0">
                            <a:pos x="csX1" y="csY1"/>
                          </a:cxn>
                          <a:cxn ang="0">
                            <a:pos x="csX2" y="csY2"/>
                          </a:cxn>
                          <a:cxn ang="0">
                            <a:pos x="csX3" y="csY3"/>
                          </a:cxn>
                        </a:cxnLst>
                        <a:rect l="l" t="t" r="r" b="b"/>
                        <a:pathLst>
                          <a:path w="2850" h="2230">
                            <a:moveTo>
                              <a:pt x="2851" y="2230"/>
                            </a:moveTo>
                            <a:cubicBezTo>
                              <a:pt x="2145" y="1694"/>
                              <a:pt x="1129" y="875"/>
                              <a:pt x="0" y="0"/>
                            </a:cubicBezTo>
                            <a:cubicBezTo>
                              <a:pt x="424" y="339"/>
                              <a:pt x="903" y="762"/>
                              <a:pt x="1355" y="1157"/>
                            </a:cubicBezTo>
                            <a:cubicBezTo>
                              <a:pt x="1863" y="1496"/>
                              <a:pt x="2371" y="1863"/>
                              <a:pt x="2851" y="2230"/>
                            </a:cubicBezTo>
                            <a:close/>
                          </a:path>
                        </a:pathLst>
                      </a:custGeom>
                      <ask:type>
                        <ask:lineSketchCurved/>
                      </ask:type>
                    </ask:lineSketchStyleProps>
                  </a:ext>
                </a:extLst>
              </a:ln>
            </p:spPr>
            <p:txBody>
              <a:bodyPr/>
              <a:lstStyle/>
              <a:p>
                <a:endParaRPr lang="nl-NL"/>
              </a:p>
            </p:txBody>
          </p:sp>
          <p:sp>
            <p:nvSpPr>
              <p:cNvPr id="850" name="Vrije vorm 849">
                <a:extLst>
                  <a:ext uri="{FF2B5EF4-FFF2-40B4-BE49-F238E27FC236}">
                    <a16:creationId xmlns:a16="http://schemas.microsoft.com/office/drawing/2014/main" id="{09F4AFEE-1646-F028-67E0-696A2D41739E}"/>
                  </a:ext>
                </a:extLst>
              </p:cNvPr>
              <p:cNvSpPr/>
              <p:nvPr/>
            </p:nvSpPr>
            <p:spPr>
              <a:xfrm>
                <a:off x="6989537" y="3075632"/>
                <a:ext cx="6745" cy="7960"/>
              </a:xfrm>
              <a:custGeom>
                <a:avLst/>
                <a:gdLst>
                  <a:gd name="csX0" fmla="*/ 0 w 10000"/>
                  <a:gd name="csY0" fmla="*/ 0 h 10000"/>
                  <a:gd name="csX1" fmla="*/ 10000 w 10000"/>
                  <a:gd name="csY1" fmla="*/ 10000 h 10000"/>
                  <a:gd name="csX2" fmla="*/ 0 w 10000"/>
                  <a:gd name="csY2" fmla="*/ 0 h 10000"/>
                </a:gdLst>
                <a:ahLst/>
                <a:cxnLst>
                  <a:cxn ang="0">
                    <a:pos x="csX0" y="csY0"/>
                  </a:cxn>
                  <a:cxn ang="0">
                    <a:pos x="csX1" y="csY1"/>
                  </a:cxn>
                  <a:cxn ang="0">
                    <a:pos x="csX2" y="csY2"/>
                  </a:cxn>
                </a:cxnLst>
                <a:rect l="l" t="t" r="r" b="b"/>
                <a:pathLst>
                  <a:path w="10000" h="10000" fill="none" extrusionOk="0">
                    <a:moveTo>
                      <a:pt x="0" y="0"/>
                    </a:moveTo>
                    <a:cubicBezTo>
                      <a:pt x="3340" y="3254"/>
                      <a:pt x="6648" y="6683"/>
                      <a:pt x="10000" y="10000"/>
                    </a:cubicBezTo>
                    <a:cubicBezTo>
                      <a:pt x="4481" y="4165"/>
                      <a:pt x="1349" y="1084"/>
                      <a:pt x="0" y="0"/>
                    </a:cubicBezTo>
                    <a:close/>
                  </a:path>
                  <a:path w="10000" h="10000" stroke="0" extrusionOk="0">
                    <a:moveTo>
                      <a:pt x="0" y="0"/>
                    </a:moveTo>
                    <a:cubicBezTo>
                      <a:pt x="3049" y="3800"/>
                      <a:pt x="7010" y="6589"/>
                      <a:pt x="10000" y="10000"/>
                    </a:cubicBezTo>
                    <a:cubicBezTo>
                      <a:pt x="4382" y="3994"/>
                      <a:pt x="1334" y="872"/>
                      <a:pt x="0" y="0"/>
                    </a:cubicBezTo>
                    <a:close/>
                  </a:path>
                </a:pathLst>
              </a:custGeom>
              <a:grpFill/>
              <a:ln w="0" cap="flat">
                <a:noFill/>
                <a:prstDash val="solid"/>
                <a:miter/>
                <a:extLst>
                  <a:ext uri="{C807C97D-BFC1-408E-A445-0C87EB9F89A2}">
                    <ask:lineSketchStyleProps xmlns:ask="http://schemas.microsoft.com/office/drawing/2018/sketchyshapes" sd="1066935756">
                      <a:custGeom>
                        <a:avLst/>
                        <a:gdLst>
                          <a:gd name="csX0" fmla="*/ 0 w 6745"/>
                          <a:gd name="csY0" fmla="*/ 0 h 7960"/>
                          <a:gd name="csX1" fmla="*/ 6745 w 6745"/>
                          <a:gd name="csY1" fmla="*/ 7961 h 7960"/>
                          <a:gd name="csX2" fmla="*/ 0 w 6745"/>
                          <a:gd name="csY2" fmla="*/ 0 h 7960"/>
                        </a:gdLst>
                        <a:ahLst/>
                        <a:cxnLst>
                          <a:cxn ang="0">
                            <a:pos x="csX0" y="csY0"/>
                          </a:cxn>
                          <a:cxn ang="0">
                            <a:pos x="csX1" y="csY1"/>
                          </a:cxn>
                          <a:cxn ang="0">
                            <a:pos x="csX2" y="csY2"/>
                          </a:cxn>
                        </a:cxnLst>
                        <a:rect l="l" t="t" r="r" b="b"/>
                        <a:pathLst>
                          <a:path w="6745" h="7960">
                            <a:moveTo>
                              <a:pt x="0" y="0"/>
                            </a:moveTo>
                            <a:cubicBezTo>
                              <a:pt x="2258" y="2654"/>
                              <a:pt x="4544" y="5279"/>
                              <a:pt x="6745" y="7961"/>
                            </a:cubicBezTo>
                            <a:cubicBezTo>
                              <a:pt x="2935" y="3331"/>
                              <a:pt x="847" y="904"/>
                              <a:pt x="0" y="0"/>
                            </a:cubicBezTo>
                            <a:close/>
                          </a:path>
                        </a:pathLst>
                      </a:custGeom>
                      <ask:type>
                        <ask:lineSketchCurved/>
                      </ask:type>
                    </ask:lineSketchStyleProps>
                  </a:ext>
                </a:extLst>
              </a:ln>
            </p:spPr>
            <p:txBody>
              <a:bodyPr/>
              <a:lstStyle/>
              <a:p>
                <a:endParaRPr lang="nl-NL"/>
              </a:p>
            </p:txBody>
          </p:sp>
          <p:sp>
            <p:nvSpPr>
              <p:cNvPr id="851" name="Vrije vorm 850">
                <a:extLst>
                  <a:ext uri="{FF2B5EF4-FFF2-40B4-BE49-F238E27FC236}">
                    <a16:creationId xmlns:a16="http://schemas.microsoft.com/office/drawing/2014/main" id="{A10258A9-4C2C-07B2-5508-942424F27F4B}"/>
                  </a:ext>
                </a:extLst>
              </p:cNvPr>
              <p:cNvSpPr/>
              <p:nvPr/>
            </p:nvSpPr>
            <p:spPr>
              <a:xfrm>
                <a:off x="6698018" y="3769077"/>
                <a:ext cx="18955" cy="2146"/>
              </a:xfrm>
              <a:custGeom>
                <a:avLst/>
                <a:gdLst>
                  <a:gd name="csX0" fmla="*/ 4713 w 10000"/>
                  <a:gd name="csY0" fmla="*/ 5718 h 10000"/>
                  <a:gd name="csX1" fmla="*/ 1691 w 10000"/>
                  <a:gd name="csY1" fmla="*/ 7167 h 10000"/>
                  <a:gd name="csX2" fmla="*/ 4713 w 10000"/>
                  <a:gd name="csY2" fmla="*/ 5718 h 10000"/>
                </a:gdLst>
                <a:ahLst/>
                <a:cxnLst>
                  <a:cxn ang="0">
                    <a:pos x="csX0" y="csY0"/>
                  </a:cxn>
                  <a:cxn ang="0">
                    <a:pos x="csX1" y="csY1"/>
                  </a:cxn>
                  <a:cxn ang="0">
                    <a:pos x="csX2" y="csY2"/>
                  </a:cxn>
                </a:cxnLst>
                <a:rect l="l" t="t" r="r" b="b"/>
                <a:pathLst>
                  <a:path w="10000" h="10000" fill="none" extrusionOk="0">
                    <a:moveTo>
                      <a:pt x="4713" y="5718"/>
                    </a:moveTo>
                    <a:cubicBezTo>
                      <a:pt x="15050" y="-5522"/>
                      <a:pt x="8047" y="1306"/>
                      <a:pt x="1691" y="7167"/>
                    </a:cubicBezTo>
                    <a:cubicBezTo>
                      <a:pt x="-914" y="10729"/>
                      <a:pt x="-1127" y="11492"/>
                      <a:pt x="4713" y="5718"/>
                    </a:cubicBezTo>
                    <a:close/>
                  </a:path>
                  <a:path w="10000" h="10000" stroke="0" extrusionOk="0">
                    <a:moveTo>
                      <a:pt x="4713" y="5718"/>
                    </a:moveTo>
                    <a:cubicBezTo>
                      <a:pt x="15091" y="-4630"/>
                      <a:pt x="8238" y="1671"/>
                      <a:pt x="1691" y="7167"/>
                    </a:cubicBezTo>
                    <a:cubicBezTo>
                      <a:pt x="-824" y="10731"/>
                      <a:pt x="-1010" y="11591"/>
                      <a:pt x="4713" y="5718"/>
                    </a:cubicBezTo>
                    <a:close/>
                  </a:path>
                </a:pathLst>
              </a:custGeom>
              <a:grpFill/>
              <a:ln w="0" cap="flat">
                <a:noFill/>
                <a:prstDash val="solid"/>
                <a:miter/>
                <a:extLst>
                  <a:ext uri="{C807C97D-BFC1-408E-A445-0C87EB9F89A2}">
                    <ask:lineSketchStyleProps xmlns:ask="http://schemas.microsoft.com/office/drawing/2018/sketchyshapes" sd="3475273651">
                      <a:custGeom>
                        <a:avLst/>
                        <a:gdLst>
                          <a:gd name="csX0" fmla="*/ 8934 w 18955"/>
                          <a:gd name="csY0" fmla="*/ 1228 h 2146"/>
                          <a:gd name="csX1" fmla="*/ 3205 w 18955"/>
                          <a:gd name="csY1" fmla="*/ 1539 h 2146"/>
                          <a:gd name="csX2" fmla="*/ 8934 w 18955"/>
                          <a:gd name="csY2" fmla="*/ 1228 h 2146"/>
                        </a:gdLst>
                        <a:ahLst/>
                        <a:cxnLst>
                          <a:cxn ang="0">
                            <a:pos x="csX0" y="csY0"/>
                          </a:cxn>
                          <a:cxn ang="0">
                            <a:pos x="csX1" y="csY1"/>
                          </a:cxn>
                          <a:cxn ang="0">
                            <a:pos x="csX2" y="csY2"/>
                          </a:cxn>
                        </a:cxnLst>
                        <a:rect l="l" t="t" r="r" b="b"/>
                        <a:pathLst>
                          <a:path w="18955" h="2146">
                            <a:moveTo>
                              <a:pt x="8934" y="1228"/>
                            </a:moveTo>
                            <a:cubicBezTo>
                              <a:pt x="28691" y="-1058"/>
                              <a:pt x="15144" y="325"/>
                              <a:pt x="3205" y="1539"/>
                            </a:cubicBezTo>
                            <a:cubicBezTo>
                              <a:pt x="-1594" y="2301"/>
                              <a:pt x="-1988" y="2499"/>
                              <a:pt x="8934" y="1228"/>
                            </a:cubicBezTo>
                            <a:close/>
                          </a:path>
                        </a:pathLst>
                      </a:custGeom>
                      <ask:type>
                        <ask:lineSketchCurved/>
                      </ask:type>
                    </ask:lineSketchStyleProps>
                  </a:ext>
                </a:extLst>
              </a:ln>
            </p:spPr>
            <p:txBody>
              <a:bodyPr/>
              <a:lstStyle/>
              <a:p>
                <a:endParaRPr lang="nl-NL"/>
              </a:p>
            </p:txBody>
          </p:sp>
        </p:grpSp>
        <p:sp>
          <p:nvSpPr>
            <p:cNvPr id="852" name="Vrije vorm 851">
              <a:extLst>
                <a:ext uri="{FF2B5EF4-FFF2-40B4-BE49-F238E27FC236}">
                  <a16:creationId xmlns:a16="http://schemas.microsoft.com/office/drawing/2014/main" id="{8A4C310C-DE15-2EEF-CD82-7FC4E11EA8E1}"/>
                </a:ext>
              </a:extLst>
            </p:cNvPr>
            <p:cNvSpPr/>
            <p:nvPr/>
          </p:nvSpPr>
          <p:spPr>
            <a:xfrm>
              <a:off x="5982623" y="2465954"/>
              <a:ext cx="332684" cy="310174"/>
            </a:xfrm>
            <a:custGeom>
              <a:avLst/>
              <a:gdLst>
                <a:gd name="csX0" fmla="*/ 332684 w 332684"/>
                <a:gd name="csY0" fmla="*/ 6041 h 310174"/>
                <a:gd name="csX1" fmla="*/ 206491 w 332684"/>
                <a:gd name="csY1" fmla="*/ 0 h 310174"/>
                <a:gd name="csX2" fmla="*/ 65453 w 332684"/>
                <a:gd name="csY2" fmla="*/ 7565 h 310174"/>
                <a:gd name="csX3" fmla="*/ 55010 w 332684"/>
                <a:gd name="csY3" fmla="*/ 140521 h 310174"/>
                <a:gd name="csX4" fmla="*/ 0 w 332684"/>
                <a:gd name="csY4" fmla="*/ 310174 h 310174"/>
                <a:gd name="csX5" fmla="*/ 154360 w 332684"/>
                <a:gd name="csY5" fmla="*/ 294762 h 310174"/>
                <a:gd name="csX6" fmla="*/ 279283 w 332684"/>
                <a:gd name="csY6" fmla="*/ 297104 h 310174"/>
                <a:gd name="csX7" fmla="*/ 305814 w 332684"/>
                <a:gd name="csY7" fmla="*/ 132843 h 310174"/>
                <a:gd name="csX8" fmla="*/ 332684 w 332684"/>
                <a:gd name="csY8" fmla="*/ 6041 h 3101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32684" h="310174" fill="none" extrusionOk="0">
                  <a:moveTo>
                    <a:pt x="332684" y="6041"/>
                  </a:moveTo>
                  <a:cubicBezTo>
                    <a:pt x="332669" y="4725"/>
                    <a:pt x="294696" y="5566"/>
                    <a:pt x="206491" y="0"/>
                  </a:cubicBezTo>
                  <a:cubicBezTo>
                    <a:pt x="122072" y="1"/>
                    <a:pt x="65452" y="7564"/>
                    <a:pt x="65453" y="7565"/>
                  </a:cubicBezTo>
                  <a:cubicBezTo>
                    <a:pt x="66582" y="7696"/>
                    <a:pt x="70762" y="56056"/>
                    <a:pt x="55010" y="140521"/>
                  </a:cubicBezTo>
                  <a:cubicBezTo>
                    <a:pt x="39598" y="231699"/>
                    <a:pt x="0" y="310175"/>
                    <a:pt x="0" y="310174"/>
                  </a:cubicBezTo>
                  <a:cubicBezTo>
                    <a:pt x="26762" y="320267"/>
                    <a:pt x="124313" y="285503"/>
                    <a:pt x="154360" y="294762"/>
                  </a:cubicBezTo>
                  <a:cubicBezTo>
                    <a:pt x="213943" y="289285"/>
                    <a:pt x="279283" y="297104"/>
                    <a:pt x="279283" y="297104"/>
                  </a:cubicBezTo>
                  <a:cubicBezTo>
                    <a:pt x="283721" y="254980"/>
                    <a:pt x="284091" y="213469"/>
                    <a:pt x="305814" y="132843"/>
                  </a:cubicBezTo>
                  <a:cubicBezTo>
                    <a:pt x="319453" y="95033"/>
                    <a:pt x="315483" y="60332"/>
                    <a:pt x="332684" y="6041"/>
                  </a:cubicBezTo>
                  <a:close/>
                </a:path>
                <a:path w="332684" h="310174" stroke="0" extrusionOk="0">
                  <a:moveTo>
                    <a:pt x="332684" y="6041"/>
                  </a:moveTo>
                  <a:cubicBezTo>
                    <a:pt x="328059" y="4033"/>
                    <a:pt x="288383" y="4931"/>
                    <a:pt x="206491" y="0"/>
                  </a:cubicBezTo>
                  <a:cubicBezTo>
                    <a:pt x="122072" y="0"/>
                    <a:pt x="65452" y="7565"/>
                    <a:pt x="65453" y="7565"/>
                  </a:cubicBezTo>
                  <a:cubicBezTo>
                    <a:pt x="67215" y="6897"/>
                    <a:pt x="68700" y="50391"/>
                    <a:pt x="55010" y="140521"/>
                  </a:cubicBezTo>
                  <a:cubicBezTo>
                    <a:pt x="39599" y="231699"/>
                    <a:pt x="0" y="310174"/>
                    <a:pt x="0" y="310174"/>
                  </a:cubicBezTo>
                  <a:cubicBezTo>
                    <a:pt x="19888" y="301003"/>
                    <a:pt x="116416" y="287032"/>
                    <a:pt x="154360" y="294762"/>
                  </a:cubicBezTo>
                  <a:cubicBezTo>
                    <a:pt x="213943" y="289286"/>
                    <a:pt x="279283" y="297104"/>
                    <a:pt x="279283" y="297104"/>
                  </a:cubicBezTo>
                  <a:cubicBezTo>
                    <a:pt x="277517" y="238786"/>
                    <a:pt x="296713" y="201415"/>
                    <a:pt x="305814" y="132843"/>
                  </a:cubicBezTo>
                  <a:cubicBezTo>
                    <a:pt x="321045" y="107214"/>
                    <a:pt x="322967" y="35432"/>
                    <a:pt x="332684" y="6041"/>
                  </a:cubicBezTo>
                  <a:close/>
                </a:path>
              </a:pathLst>
            </a:custGeom>
            <a:grpFill/>
            <a:ln w="0" cap="flat">
              <a:noFill/>
              <a:prstDash val="solid"/>
              <a:miter/>
              <a:extLst>
                <a:ext uri="{C807C97D-BFC1-408E-A445-0C87EB9F89A2}">
                  <ask:lineSketchStyleProps xmlns:ask="http://schemas.microsoft.com/office/drawing/2018/sketchyshapes" sd="3204294552">
                    <a:custGeom>
                      <a:avLst/>
                      <a:gdLst>
                        <a:gd name="csX0" fmla="*/ 332684 w 332684"/>
                        <a:gd name="csY0" fmla="*/ 6041 h 310174"/>
                        <a:gd name="csX1" fmla="*/ 206491 w 332684"/>
                        <a:gd name="csY1" fmla="*/ 0 h 310174"/>
                        <a:gd name="csX2" fmla="*/ 65453 w 332684"/>
                        <a:gd name="csY2" fmla="*/ 7565 h 310174"/>
                        <a:gd name="csX3" fmla="*/ 55010 w 332684"/>
                        <a:gd name="csY3" fmla="*/ 140521 h 310174"/>
                        <a:gd name="csX4" fmla="*/ 0 w 332684"/>
                        <a:gd name="csY4" fmla="*/ 310174 h 310174"/>
                        <a:gd name="csX5" fmla="*/ 154360 w 332684"/>
                        <a:gd name="csY5" fmla="*/ 294762 h 310174"/>
                        <a:gd name="csX6" fmla="*/ 279283 w 332684"/>
                        <a:gd name="csY6" fmla="*/ 297104 h 310174"/>
                        <a:gd name="csX7" fmla="*/ 305814 w 332684"/>
                        <a:gd name="csY7" fmla="*/ 132843 h 310174"/>
                        <a:gd name="csX8" fmla="*/ 332684 w 332684"/>
                        <a:gd name="csY8" fmla="*/ 6041 h 3101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32684" h="310174">
                          <a:moveTo>
                            <a:pt x="332684" y="6041"/>
                          </a:moveTo>
                          <a:cubicBezTo>
                            <a:pt x="332684" y="6041"/>
                            <a:pt x="290912" y="0"/>
                            <a:pt x="206491" y="0"/>
                          </a:cubicBezTo>
                          <a:cubicBezTo>
                            <a:pt x="122072" y="0"/>
                            <a:pt x="65453" y="7565"/>
                            <a:pt x="65453" y="7565"/>
                          </a:cubicBezTo>
                          <a:cubicBezTo>
                            <a:pt x="65453" y="7565"/>
                            <a:pt x="70392" y="49372"/>
                            <a:pt x="55010" y="140521"/>
                          </a:cubicBezTo>
                          <a:cubicBezTo>
                            <a:pt x="39599" y="231699"/>
                            <a:pt x="0" y="310174"/>
                            <a:pt x="0" y="310174"/>
                          </a:cubicBezTo>
                          <a:cubicBezTo>
                            <a:pt x="0" y="310174"/>
                            <a:pt x="94778" y="300238"/>
                            <a:pt x="154360" y="294762"/>
                          </a:cubicBezTo>
                          <a:cubicBezTo>
                            <a:pt x="213943" y="289285"/>
                            <a:pt x="279283" y="297104"/>
                            <a:pt x="279283" y="297104"/>
                          </a:cubicBezTo>
                          <a:lnTo>
                            <a:pt x="305814" y="132843"/>
                          </a:lnTo>
                          <a:lnTo>
                            <a:pt x="332684" y="6041"/>
                          </a:lnTo>
                          <a:close/>
                        </a:path>
                      </a:pathLst>
                    </a:custGeom>
                    <ask:type>
                      <ask:lineSketchCurved/>
                    </ask:type>
                  </ask:lineSketchStyleProps>
                </a:ext>
              </a:extLst>
            </a:ln>
          </p:spPr>
          <p:txBody>
            <a:bodyPr/>
            <a:lstStyle/>
            <a:p>
              <a:endParaRPr lang="nl-NL"/>
            </a:p>
          </p:txBody>
        </p:sp>
        <p:sp>
          <p:nvSpPr>
            <p:cNvPr id="853" name="Vrije vorm 852">
              <a:extLst>
                <a:ext uri="{FF2B5EF4-FFF2-40B4-BE49-F238E27FC236}">
                  <a16:creationId xmlns:a16="http://schemas.microsoft.com/office/drawing/2014/main" id="{7C0E62A0-CCC5-2CE4-8A16-79C025DFEDB9}"/>
                </a:ext>
              </a:extLst>
            </p:cNvPr>
            <p:cNvSpPr/>
            <p:nvPr/>
          </p:nvSpPr>
          <p:spPr>
            <a:xfrm>
              <a:off x="5699671" y="3029309"/>
              <a:ext cx="284363" cy="341818"/>
            </a:xfrm>
            <a:custGeom>
              <a:avLst/>
              <a:gdLst>
                <a:gd name="csX0" fmla="*/ 47107 w 284363"/>
                <a:gd name="csY0" fmla="*/ 47000 h 341818"/>
                <a:gd name="csX1" fmla="*/ 0 w 284363"/>
                <a:gd name="csY1" fmla="*/ 122371 h 341818"/>
                <a:gd name="csX2" fmla="*/ 16709 w 284363"/>
                <a:gd name="csY2" fmla="*/ 219504 h 341818"/>
                <a:gd name="csX3" fmla="*/ 53824 w 284363"/>
                <a:gd name="csY3" fmla="*/ 341818 h 341818"/>
                <a:gd name="csX4" fmla="*/ 140276 w 284363"/>
                <a:gd name="csY4" fmla="*/ 334818 h 341818"/>
                <a:gd name="csX5" fmla="*/ 226728 w 284363"/>
                <a:gd name="csY5" fmla="*/ 320421 h 341818"/>
                <a:gd name="csX6" fmla="*/ 253373 w 284363"/>
                <a:gd name="csY6" fmla="*/ 271078 h 341818"/>
                <a:gd name="csX7" fmla="*/ 284363 w 284363"/>
                <a:gd name="csY7" fmla="*/ 221706 h 341818"/>
                <a:gd name="csX8" fmla="*/ 267542 w 284363"/>
                <a:gd name="csY8" fmla="*/ 103994 h 341818"/>
                <a:gd name="csX9" fmla="*/ 259949 w 284363"/>
                <a:gd name="csY9" fmla="*/ 0 h 341818"/>
                <a:gd name="csX10" fmla="*/ 164465 w 284363"/>
                <a:gd name="csY10" fmla="*/ 30205 h 341818"/>
                <a:gd name="csX11" fmla="*/ 102963 w 284363"/>
                <a:gd name="csY11" fmla="*/ 44234 h 341818"/>
                <a:gd name="csX12" fmla="*/ 47107 w 284363"/>
                <a:gd name="csY12" fmla="*/ 47000 h 34181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284363" h="341818" fill="none" extrusionOk="0">
                  <a:moveTo>
                    <a:pt x="47107" y="47000"/>
                  </a:moveTo>
                  <a:cubicBezTo>
                    <a:pt x="34415" y="54745"/>
                    <a:pt x="18705" y="104786"/>
                    <a:pt x="0" y="122371"/>
                  </a:cubicBezTo>
                  <a:cubicBezTo>
                    <a:pt x="1202" y="130750"/>
                    <a:pt x="379" y="158891"/>
                    <a:pt x="16709" y="219504"/>
                  </a:cubicBezTo>
                  <a:cubicBezTo>
                    <a:pt x="29495" y="273929"/>
                    <a:pt x="53825" y="341818"/>
                    <a:pt x="53824" y="341818"/>
                  </a:cubicBezTo>
                  <a:cubicBezTo>
                    <a:pt x="56071" y="342080"/>
                    <a:pt x="90804" y="344101"/>
                    <a:pt x="140276" y="334818"/>
                  </a:cubicBezTo>
                  <a:cubicBezTo>
                    <a:pt x="190573" y="329004"/>
                    <a:pt x="226728" y="320421"/>
                    <a:pt x="226728" y="320421"/>
                  </a:cubicBezTo>
                  <a:cubicBezTo>
                    <a:pt x="238070" y="299413"/>
                    <a:pt x="242151" y="285464"/>
                    <a:pt x="253373" y="271078"/>
                  </a:cubicBezTo>
                  <a:cubicBezTo>
                    <a:pt x="262473" y="254922"/>
                    <a:pt x="274037" y="237528"/>
                    <a:pt x="284363" y="221706"/>
                  </a:cubicBezTo>
                  <a:cubicBezTo>
                    <a:pt x="267069" y="166418"/>
                    <a:pt x="268974" y="131441"/>
                    <a:pt x="267542" y="103994"/>
                  </a:cubicBezTo>
                  <a:cubicBezTo>
                    <a:pt x="257164" y="88773"/>
                    <a:pt x="254823" y="25768"/>
                    <a:pt x="259949" y="0"/>
                  </a:cubicBezTo>
                  <a:cubicBezTo>
                    <a:pt x="238660" y="7572"/>
                    <a:pt x="201916" y="14239"/>
                    <a:pt x="164465" y="30205"/>
                  </a:cubicBezTo>
                  <a:cubicBezTo>
                    <a:pt x="157974" y="37412"/>
                    <a:pt x="121130" y="34508"/>
                    <a:pt x="102963" y="44234"/>
                  </a:cubicBezTo>
                  <a:cubicBezTo>
                    <a:pt x="76662" y="45548"/>
                    <a:pt x="64991" y="47936"/>
                    <a:pt x="47107" y="47000"/>
                  </a:cubicBezTo>
                  <a:close/>
                </a:path>
                <a:path w="284363" h="341818" stroke="0" extrusionOk="0">
                  <a:moveTo>
                    <a:pt x="47107" y="47000"/>
                  </a:moveTo>
                  <a:cubicBezTo>
                    <a:pt x="24859" y="68862"/>
                    <a:pt x="6418" y="112387"/>
                    <a:pt x="0" y="122371"/>
                  </a:cubicBezTo>
                  <a:cubicBezTo>
                    <a:pt x="5230" y="122208"/>
                    <a:pt x="4020" y="157086"/>
                    <a:pt x="16709" y="219504"/>
                  </a:cubicBezTo>
                  <a:cubicBezTo>
                    <a:pt x="29495" y="273929"/>
                    <a:pt x="53824" y="341818"/>
                    <a:pt x="53824" y="341818"/>
                  </a:cubicBezTo>
                  <a:cubicBezTo>
                    <a:pt x="53811" y="340598"/>
                    <a:pt x="89538" y="337911"/>
                    <a:pt x="140276" y="334818"/>
                  </a:cubicBezTo>
                  <a:cubicBezTo>
                    <a:pt x="190572" y="329004"/>
                    <a:pt x="226728" y="320422"/>
                    <a:pt x="226728" y="320421"/>
                  </a:cubicBezTo>
                  <a:cubicBezTo>
                    <a:pt x="237000" y="302638"/>
                    <a:pt x="241031" y="288259"/>
                    <a:pt x="253373" y="271078"/>
                  </a:cubicBezTo>
                  <a:cubicBezTo>
                    <a:pt x="258067" y="259286"/>
                    <a:pt x="268576" y="242846"/>
                    <a:pt x="284363" y="221706"/>
                  </a:cubicBezTo>
                  <a:cubicBezTo>
                    <a:pt x="272300" y="176392"/>
                    <a:pt x="270434" y="128772"/>
                    <a:pt x="267542" y="103994"/>
                  </a:cubicBezTo>
                  <a:cubicBezTo>
                    <a:pt x="273071" y="85771"/>
                    <a:pt x="270388" y="46510"/>
                    <a:pt x="259949" y="0"/>
                  </a:cubicBezTo>
                  <a:cubicBezTo>
                    <a:pt x="229505" y="3660"/>
                    <a:pt x="175620" y="31171"/>
                    <a:pt x="164465" y="30205"/>
                  </a:cubicBezTo>
                  <a:cubicBezTo>
                    <a:pt x="156728" y="30549"/>
                    <a:pt x="118782" y="40539"/>
                    <a:pt x="102963" y="44234"/>
                  </a:cubicBezTo>
                  <a:cubicBezTo>
                    <a:pt x="90131" y="39972"/>
                    <a:pt x="73886" y="45857"/>
                    <a:pt x="47107" y="47000"/>
                  </a:cubicBezTo>
                  <a:close/>
                </a:path>
              </a:pathLst>
            </a:custGeom>
            <a:grpFill/>
            <a:ln w="0" cap="flat">
              <a:noFill/>
              <a:prstDash val="solid"/>
              <a:miter/>
              <a:extLst>
                <a:ext uri="{C807C97D-BFC1-408E-A445-0C87EB9F89A2}">
                  <ask:lineSketchStyleProps xmlns:ask="http://schemas.microsoft.com/office/drawing/2018/sketchyshapes" sd="1536563409">
                    <a:custGeom>
                      <a:avLst/>
                      <a:gdLst>
                        <a:gd name="csX0" fmla="*/ 47107 w 284363"/>
                        <a:gd name="csY0" fmla="*/ 47000 h 341818"/>
                        <a:gd name="csX1" fmla="*/ 0 w 284363"/>
                        <a:gd name="csY1" fmla="*/ 122371 h 341818"/>
                        <a:gd name="csX2" fmla="*/ 16709 w 284363"/>
                        <a:gd name="csY2" fmla="*/ 219504 h 341818"/>
                        <a:gd name="csX3" fmla="*/ 53824 w 284363"/>
                        <a:gd name="csY3" fmla="*/ 341818 h 341818"/>
                        <a:gd name="csX4" fmla="*/ 140276 w 284363"/>
                        <a:gd name="csY4" fmla="*/ 334818 h 341818"/>
                        <a:gd name="csX5" fmla="*/ 226728 w 284363"/>
                        <a:gd name="csY5" fmla="*/ 320421 h 341818"/>
                        <a:gd name="csX6" fmla="*/ 253373 w 284363"/>
                        <a:gd name="csY6" fmla="*/ 271078 h 341818"/>
                        <a:gd name="csX7" fmla="*/ 284363 w 284363"/>
                        <a:gd name="csY7" fmla="*/ 221706 h 341818"/>
                        <a:gd name="csX8" fmla="*/ 267542 w 284363"/>
                        <a:gd name="csY8" fmla="*/ 103994 h 341818"/>
                        <a:gd name="csX9" fmla="*/ 259949 w 284363"/>
                        <a:gd name="csY9" fmla="*/ 0 h 341818"/>
                        <a:gd name="csX10" fmla="*/ 164465 w 284363"/>
                        <a:gd name="csY10" fmla="*/ 30205 h 341818"/>
                        <a:gd name="csX11" fmla="*/ 102963 w 284363"/>
                        <a:gd name="csY11" fmla="*/ 44234 h 341818"/>
                        <a:gd name="csX12" fmla="*/ 47107 w 284363"/>
                        <a:gd name="csY12" fmla="*/ 47000 h 34181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284363" h="341818">
                          <a:moveTo>
                            <a:pt x="47107" y="47000"/>
                          </a:moveTo>
                          <a:lnTo>
                            <a:pt x="0" y="122371"/>
                          </a:lnTo>
                          <a:cubicBezTo>
                            <a:pt x="0" y="122371"/>
                            <a:pt x="3923" y="165080"/>
                            <a:pt x="16709" y="219504"/>
                          </a:cubicBezTo>
                          <a:cubicBezTo>
                            <a:pt x="29495" y="273929"/>
                            <a:pt x="53824" y="341818"/>
                            <a:pt x="53824" y="341818"/>
                          </a:cubicBezTo>
                          <a:cubicBezTo>
                            <a:pt x="53824" y="341818"/>
                            <a:pt x="89980" y="340604"/>
                            <a:pt x="140276" y="334818"/>
                          </a:cubicBezTo>
                          <a:cubicBezTo>
                            <a:pt x="190573" y="329003"/>
                            <a:pt x="226728" y="320421"/>
                            <a:pt x="226728" y="320421"/>
                          </a:cubicBezTo>
                          <a:lnTo>
                            <a:pt x="253373" y="271078"/>
                          </a:lnTo>
                          <a:lnTo>
                            <a:pt x="284363" y="221706"/>
                          </a:lnTo>
                          <a:lnTo>
                            <a:pt x="267542" y="103994"/>
                          </a:lnTo>
                          <a:lnTo>
                            <a:pt x="259949" y="0"/>
                          </a:lnTo>
                          <a:lnTo>
                            <a:pt x="164465" y="30205"/>
                          </a:lnTo>
                          <a:lnTo>
                            <a:pt x="102963" y="44234"/>
                          </a:lnTo>
                          <a:lnTo>
                            <a:pt x="47107" y="47000"/>
                          </a:lnTo>
                          <a:close/>
                        </a:path>
                      </a:pathLst>
                    </a:custGeom>
                    <ask:type>
                      <ask:lineSketchCurved/>
                    </ask:type>
                  </ask:lineSketchStyleProps>
                </a:ext>
              </a:extLst>
            </a:ln>
          </p:spPr>
          <p:txBody>
            <a:bodyPr/>
            <a:lstStyle/>
            <a:p>
              <a:endParaRPr lang="nl-NL"/>
            </a:p>
          </p:txBody>
        </p:sp>
        <p:sp>
          <p:nvSpPr>
            <p:cNvPr id="854" name="Vrije vorm 853">
              <a:extLst>
                <a:ext uri="{FF2B5EF4-FFF2-40B4-BE49-F238E27FC236}">
                  <a16:creationId xmlns:a16="http://schemas.microsoft.com/office/drawing/2014/main" id="{C320E4A9-DEF4-DBBF-582C-8FE8FCB140BD}"/>
                </a:ext>
              </a:extLst>
            </p:cNvPr>
            <p:cNvSpPr/>
            <p:nvPr/>
          </p:nvSpPr>
          <p:spPr>
            <a:xfrm>
              <a:off x="5984034" y="3208757"/>
              <a:ext cx="61191" cy="120535"/>
            </a:xfrm>
            <a:custGeom>
              <a:avLst/>
              <a:gdLst>
                <a:gd name="csX0" fmla="*/ 16822 w 61191"/>
                <a:gd name="csY0" fmla="*/ 120535 h 120535"/>
                <a:gd name="csX1" fmla="*/ 61191 w 61191"/>
                <a:gd name="csY1" fmla="*/ 105236 h 120535"/>
                <a:gd name="csX2" fmla="*/ 42280 w 61191"/>
                <a:gd name="csY2" fmla="*/ 45730 h 120535"/>
                <a:gd name="csX3" fmla="*/ 29579 w 61191"/>
                <a:gd name="csY3" fmla="*/ 0 h 120535"/>
                <a:gd name="csX4" fmla="*/ 14536 w 61191"/>
                <a:gd name="csY4" fmla="*/ 21058 h 120535"/>
                <a:gd name="csX5" fmla="*/ 0 w 61191"/>
                <a:gd name="csY5" fmla="*/ 42258 h 120535"/>
                <a:gd name="csX6" fmla="*/ 6774 w 61191"/>
                <a:gd name="csY6" fmla="*/ 78475 h 120535"/>
                <a:gd name="csX7" fmla="*/ 16822 w 61191"/>
                <a:gd name="csY7" fmla="*/ 120535 h 1205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1191" h="120535" fill="none" extrusionOk="0">
                  <a:moveTo>
                    <a:pt x="16822" y="120535"/>
                  </a:moveTo>
                  <a:cubicBezTo>
                    <a:pt x="28962" y="115248"/>
                    <a:pt x="48245" y="111595"/>
                    <a:pt x="61191" y="105236"/>
                  </a:cubicBezTo>
                  <a:cubicBezTo>
                    <a:pt x="55087" y="84850"/>
                    <a:pt x="43411" y="63289"/>
                    <a:pt x="42280" y="45730"/>
                  </a:cubicBezTo>
                  <a:cubicBezTo>
                    <a:pt x="40055" y="40322"/>
                    <a:pt x="33418" y="16726"/>
                    <a:pt x="29579" y="0"/>
                  </a:cubicBezTo>
                  <a:cubicBezTo>
                    <a:pt x="24478" y="7693"/>
                    <a:pt x="19238" y="12090"/>
                    <a:pt x="14536" y="21058"/>
                  </a:cubicBezTo>
                  <a:cubicBezTo>
                    <a:pt x="8406" y="25929"/>
                    <a:pt x="1189" y="39893"/>
                    <a:pt x="0" y="42258"/>
                  </a:cubicBezTo>
                  <a:cubicBezTo>
                    <a:pt x="871" y="48779"/>
                    <a:pt x="4315" y="63366"/>
                    <a:pt x="6774" y="78475"/>
                  </a:cubicBezTo>
                  <a:cubicBezTo>
                    <a:pt x="13066" y="95473"/>
                    <a:pt x="12270" y="102052"/>
                    <a:pt x="16822" y="120535"/>
                  </a:cubicBezTo>
                  <a:close/>
                </a:path>
                <a:path w="61191" h="120535" stroke="0" extrusionOk="0">
                  <a:moveTo>
                    <a:pt x="16822" y="120535"/>
                  </a:moveTo>
                  <a:cubicBezTo>
                    <a:pt x="24292" y="120917"/>
                    <a:pt x="48732" y="112353"/>
                    <a:pt x="61191" y="105236"/>
                  </a:cubicBezTo>
                  <a:cubicBezTo>
                    <a:pt x="52800" y="86016"/>
                    <a:pt x="49868" y="69746"/>
                    <a:pt x="42280" y="45730"/>
                  </a:cubicBezTo>
                  <a:cubicBezTo>
                    <a:pt x="37104" y="30571"/>
                    <a:pt x="34894" y="8575"/>
                    <a:pt x="29579" y="0"/>
                  </a:cubicBezTo>
                  <a:cubicBezTo>
                    <a:pt x="21211" y="8367"/>
                    <a:pt x="15753" y="18358"/>
                    <a:pt x="14536" y="21058"/>
                  </a:cubicBezTo>
                  <a:cubicBezTo>
                    <a:pt x="12407" y="24026"/>
                    <a:pt x="6376" y="36550"/>
                    <a:pt x="0" y="42258"/>
                  </a:cubicBezTo>
                  <a:cubicBezTo>
                    <a:pt x="4197" y="54278"/>
                    <a:pt x="4697" y="71303"/>
                    <a:pt x="6774" y="78475"/>
                  </a:cubicBezTo>
                  <a:cubicBezTo>
                    <a:pt x="9455" y="90748"/>
                    <a:pt x="16943" y="112544"/>
                    <a:pt x="16822" y="120535"/>
                  </a:cubicBezTo>
                  <a:close/>
                </a:path>
              </a:pathLst>
            </a:custGeom>
            <a:grpFill/>
            <a:ln w="0" cap="flat">
              <a:noFill/>
              <a:prstDash val="solid"/>
              <a:miter/>
              <a:extLst>
                <a:ext uri="{C807C97D-BFC1-408E-A445-0C87EB9F89A2}">
                  <ask:lineSketchStyleProps xmlns:ask="http://schemas.microsoft.com/office/drawing/2018/sketchyshapes" sd="1395620704">
                    <a:custGeom>
                      <a:avLst/>
                      <a:gdLst>
                        <a:gd name="csX0" fmla="*/ 16822 w 61191"/>
                        <a:gd name="csY0" fmla="*/ 120535 h 120535"/>
                        <a:gd name="csX1" fmla="*/ 61191 w 61191"/>
                        <a:gd name="csY1" fmla="*/ 105236 h 120535"/>
                        <a:gd name="csX2" fmla="*/ 42280 w 61191"/>
                        <a:gd name="csY2" fmla="*/ 45730 h 120535"/>
                        <a:gd name="csX3" fmla="*/ 29579 w 61191"/>
                        <a:gd name="csY3" fmla="*/ 0 h 120535"/>
                        <a:gd name="csX4" fmla="*/ 14536 w 61191"/>
                        <a:gd name="csY4" fmla="*/ 21058 h 120535"/>
                        <a:gd name="csX5" fmla="*/ 0 w 61191"/>
                        <a:gd name="csY5" fmla="*/ 42258 h 120535"/>
                        <a:gd name="csX6" fmla="*/ 6774 w 61191"/>
                        <a:gd name="csY6" fmla="*/ 78475 h 120535"/>
                        <a:gd name="csX7" fmla="*/ 16822 w 61191"/>
                        <a:gd name="csY7" fmla="*/ 120535 h 1205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61191" h="120535">
                          <a:moveTo>
                            <a:pt x="16822" y="120535"/>
                          </a:moveTo>
                          <a:lnTo>
                            <a:pt x="61191" y="105236"/>
                          </a:lnTo>
                          <a:lnTo>
                            <a:pt x="42280" y="45730"/>
                          </a:lnTo>
                          <a:lnTo>
                            <a:pt x="29579" y="0"/>
                          </a:lnTo>
                          <a:lnTo>
                            <a:pt x="14536" y="21058"/>
                          </a:lnTo>
                          <a:lnTo>
                            <a:pt x="0" y="42258"/>
                          </a:lnTo>
                          <a:lnTo>
                            <a:pt x="6774" y="78475"/>
                          </a:lnTo>
                          <a:lnTo>
                            <a:pt x="16822" y="120535"/>
                          </a:lnTo>
                          <a:close/>
                        </a:path>
                      </a:pathLst>
                    </a:custGeom>
                    <ask:type>
                      <ask:lineSketchCurved/>
                    </ask:type>
                  </ask:lineSketchStyleProps>
                </a:ext>
              </a:extLst>
            </a:ln>
          </p:spPr>
          <p:txBody>
            <a:bodyPr/>
            <a:lstStyle/>
            <a:p>
              <a:endParaRPr lang="nl-NL"/>
            </a:p>
          </p:txBody>
        </p:sp>
        <p:sp>
          <p:nvSpPr>
            <p:cNvPr id="855" name="Vrije vorm 854">
              <a:extLst>
                <a:ext uri="{FF2B5EF4-FFF2-40B4-BE49-F238E27FC236}">
                  <a16:creationId xmlns:a16="http://schemas.microsoft.com/office/drawing/2014/main" id="{1F5AAF60-F9F2-91AB-6A0F-7F19ACC6051F}"/>
                </a:ext>
              </a:extLst>
            </p:cNvPr>
            <p:cNvSpPr/>
            <p:nvPr/>
          </p:nvSpPr>
          <p:spPr>
            <a:xfrm>
              <a:off x="5977148" y="2871512"/>
              <a:ext cx="277702" cy="337245"/>
            </a:xfrm>
            <a:custGeom>
              <a:avLst/>
              <a:gdLst>
                <a:gd name="csX0" fmla="*/ 36466 w 277702"/>
                <a:gd name="csY0" fmla="*/ 337245 h 337245"/>
                <a:gd name="csX1" fmla="*/ 16483 w 277702"/>
                <a:gd name="csY1" fmla="*/ 250047 h 337245"/>
                <a:gd name="csX2" fmla="*/ 0 w 277702"/>
                <a:gd name="csY2" fmla="*/ 150373 h 337245"/>
                <a:gd name="csX3" fmla="*/ 147728 w 277702"/>
                <a:gd name="csY3" fmla="*/ 78842 h 337245"/>
                <a:gd name="csX4" fmla="*/ 277702 w 277702"/>
                <a:gd name="csY4" fmla="*/ 0 h 337245"/>
                <a:gd name="csX5" fmla="*/ 277251 w 277702"/>
                <a:gd name="csY5" fmla="*/ 17021 h 337245"/>
                <a:gd name="csX6" fmla="*/ 214197 w 277702"/>
                <a:gd name="csY6" fmla="*/ 116809 h 337245"/>
                <a:gd name="csX7" fmla="*/ 36466 w 277702"/>
                <a:gd name="csY7" fmla="*/ 337245 h 33724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77702" h="337245" fill="none" extrusionOk="0">
                  <a:moveTo>
                    <a:pt x="36466" y="337245"/>
                  </a:moveTo>
                  <a:cubicBezTo>
                    <a:pt x="30676" y="319642"/>
                    <a:pt x="25433" y="281101"/>
                    <a:pt x="16483" y="250047"/>
                  </a:cubicBezTo>
                  <a:cubicBezTo>
                    <a:pt x="15340" y="214794"/>
                    <a:pt x="-4651" y="172753"/>
                    <a:pt x="0" y="150373"/>
                  </a:cubicBezTo>
                  <a:cubicBezTo>
                    <a:pt x="56646" y="111236"/>
                    <a:pt x="96693" y="103915"/>
                    <a:pt x="147728" y="78842"/>
                  </a:cubicBezTo>
                  <a:cubicBezTo>
                    <a:pt x="159130" y="68322"/>
                    <a:pt x="249609" y="6065"/>
                    <a:pt x="277702" y="0"/>
                  </a:cubicBezTo>
                  <a:cubicBezTo>
                    <a:pt x="276678" y="6171"/>
                    <a:pt x="277132" y="11469"/>
                    <a:pt x="277251" y="17021"/>
                  </a:cubicBezTo>
                  <a:cubicBezTo>
                    <a:pt x="277310" y="17117"/>
                    <a:pt x="277558" y="24731"/>
                    <a:pt x="214197" y="116809"/>
                  </a:cubicBezTo>
                  <a:cubicBezTo>
                    <a:pt x="150832" y="209003"/>
                    <a:pt x="36465" y="337245"/>
                    <a:pt x="36466" y="337245"/>
                  </a:cubicBezTo>
                  <a:close/>
                </a:path>
                <a:path w="277702" h="337245" stroke="0" extrusionOk="0">
                  <a:moveTo>
                    <a:pt x="36466" y="337245"/>
                  </a:moveTo>
                  <a:cubicBezTo>
                    <a:pt x="28892" y="325334"/>
                    <a:pt x="24883" y="288098"/>
                    <a:pt x="16483" y="250047"/>
                  </a:cubicBezTo>
                  <a:cubicBezTo>
                    <a:pt x="22535" y="237196"/>
                    <a:pt x="14697" y="197732"/>
                    <a:pt x="0" y="150373"/>
                  </a:cubicBezTo>
                  <a:cubicBezTo>
                    <a:pt x="79003" y="125293"/>
                    <a:pt x="85864" y="99645"/>
                    <a:pt x="147728" y="78842"/>
                  </a:cubicBezTo>
                  <a:cubicBezTo>
                    <a:pt x="200465" y="49246"/>
                    <a:pt x="266785" y="15356"/>
                    <a:pt x="277702" y="0"/>
                  </a:cubicBezTo>
                  <a:cubicBezTo>
                    <a:pt x="277353" y="5305"/>
                    <a:pt x="277409" y="11159"/>
                    <a:pt x="277251" y="17021"/>
                  </a:cubicBezTo>
                  <a:cubicBezTo>
                    <a:pt x="277157" y="17047"/>
                    <a:pt x="278407" y="25211"/>
                    <a:pt x="214197" y="116809"/>
                  </a:cubicBezTo>
                  <a:cubicBezTo>
                    <a:pt x="150832" y="209003"/>
                    <a:pt x="36465" y="337244"/>
                    <a:pt x="36466" y="337245"/>
                  </a:cubicBezTo>
                  <a:close/>
                </a:path>
              </a:pathLst>
            </a:custGeom>
            <a:grpFill/>
            <a:ln w="0" cap="flat">
              <a:noFill/>
              <a:prstDash val="solid"/>
              <a:miter/>
              <a:extLst>
                <a:ext uri="{C807C97D-BFC1-408E-A445-0C87EB9F89A2}">
                  <ask:lineSketchStyleProps xmlns:ask="http://schemas.microsoft.com/office/drawing/2018/sketchyshapes" sd="3311170815">
                    <a:custGeom>
                      <a:avLst/>
                      <a:gdLst>
                        <a:gd name="csX0" fmla="*/ 36466 w 277702"/>
                        <a:gd name="csY0" fmla="*/ 337245 h 337245"/>
                        <a:gd name="csX1" fmla="*/ 16483 w 277702"/>
                        <a:gd name="csY1" fmla="*/ 250047 h 337245"/>
                        <a:gd name="csX2" fmla="*/ 0 w 277702"/>
                        <a:gd name="csY2" fmla="*/ 150373 h 337245"/>
                        <a:gd name="csX3" fmla="*/ 147728 w 277702"/>
                        <a:gd name="csY3" fmla="*/ 78842 h 337245"/>
                        <a:gd name="csX4" fmla="*/ 277702 w 277702"/>
                        <a:gd name="csY4" fmla="*/ 0 h 337245"/>
                        <a:gd name="csX5" fmla="*/ 277251 w 277702"/>
                        <a:gd name="csY5" fmla="*/ 17021 h 337245"/>
                        <a:gd name="csX6" fmla="*/ 214197 w 277702"/>
                        <a:gd name="csY6" fmla="*/ 116809 h 337245"/>
                        <a:gd name="csX7" fmla="*/ 36466 w 277702"/>
                        <a:gd name="csY7" fmla="*/ 337245 h 33724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77702" h="337245">
                          <a:moveTo>
                            <a:pt x="36466" y="337245"/>
                          </a:moveTo>
                          <a:lnTo>
                            <a:pt x="16483" y="250047"/>
                          </a:lnTo>
                          <a:lnTo>
                            <a:pt x="0" y="150373"/>
                          </a:lnTo>
                          <a:lnTo>
                            <a:pt x="147728" y="78842"/>
                          </a:lnTo>
                          <a:lnTo>
                            <a:pt x="277702" y="0"/>
                          </a:lnTo>
                          <a:lnTo>
                            <a:pt x="277251" y="17021"/>
                          </a:lnTo>
                          <a:cubicBezTo>
                            <a:pt x="277251" y="17021"/>
                            <a:pt x="277533" y="24615"/>
                            <a:pt x="214197" y="116809"/>
                          </a:cubicBezTo>
                          <a:cubicBezTo>
                            <a:pt x="150832" y="209003"/>
                            <a:pt x="36466" y="337245"/>
                            <a:pt x="36466" y="337245"/>
                          </a:cubicBezTo>
                          <a:close/>
                        </a:path>
                      </a:pathLst>
                    </a:custGeom>
                    <ask:type>
                      <ask:lineSketchCurved/>
                    </ask:type>
                  </ask:lineSketchStyleProps>
                </a:ext>
              </a:extLst>
            </a:ln>
          </p:spPr>
          <p:txBody>
            <a:bodyPr/>
            <a:lstStyle/>
            <a:p>
              <a:endParaRPr lang="nl-NL"/>
            </a:p>
          </p:txBody>
        </p:sp>
        <p:sp>
          <p:nvSpPr>
            <p:cNvPr id="856" name="Vrije vorm 855">
              <a:extLst>
                <a:ext uri="{FF2B5EF4-FFF2-40B4-BE49-F238E27FC236}">
                  <a16:creationId xmlns:a16="http://schemas.microsoft.com/office/drawing/2014/main" id="{1F0269CA-429D-899A-F867-71207B9BD977}"/>
                </a:ext>
              </a:extLst>
            </p:cNvPr>
            <p:cNvSpPr/>
            <p:nvPr/>
          </p:nvSpPr>
          <p:spPr>
            <a:xfrm>
              <a:off x="5665660" y="2779346"/>
              <a:ext cx="295427" cy="296963"/>
            </a:xfrm>
            <a:custGeom>
              <a:avLst/>
              <a:gdLst>
                <a:gd name="csX0" fmla="*/ 81118 w 295427"/>
                <a:gd name="csY0" fmla="*/ 296963 h 296963"/>
                <a:gd name="csX1" fmla="*/ 22044 w 295427"/>
                <a:gd name="csY1" fmla="*/ 296003 h 296963"/>
                <a:gd name="csX2" fmla="*/ 6322 w 295427"/>
                <a:gd name="csY2" fmla="*/ 160930 h 296963"/>
                <a:gd name="csX3" fmla="*/ 0 w 295427"/>
                <a:gd name="csY3" fmla="*/ 65151 h 296963"/>
                <a:gd name="csX4" fmla="*/ 100903 w 295427"/>
                <a:gd name="csY4" fmla="*/ 36697 h 296963"/>
                <a:gd name="csX5" fmla="*/ 260739 w 295427"/>
                <a:gd name="csY5" fmla="*/ 5222 h 296963"/>
                <a:gd name="csX6" fmla="*/ 295032 w 295427"/>
                <a:gd name="csY6" fmla="*/ 0 h 296963"/>
                <a:gd name="csX7" fmla="*/ 295428 w 295427"/>
                <a:gd name="csY7" fmla="*/ 25180 h 296963"/>
                <a:gd name="csX8" fmla="*/ 182077 w 295427"/>
                <a:gd name="csY8" fmla="*/ 166209 h 296963"/>
                <a:gd name="csX9" fmla="*/ 81118 w 295427"/>
                <a:gd name="csY9" fmla="*/ 296963 h 29696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295427" h="296963" fill="none" extrusionOk="0">
                  <a:moveTo>
                    <a:pt x="81118" y="296963"/>
                  </a:moveTo>
                  <a:cubicBezTo>
                    <a:pt x="71764" y="299805"/>
                    <a:pt x="47814" y="300877"/>
                    <a:pt x="22044" y="296003"/>
                  </a:cubicBezTo>
                  <a:cubicBezTo>
                    <a:pt x="21672" y="254136"/>
                    <a:pt x="10624" y="214815"/>
                    <a:pt x="6322" y="160930"/>
                  </a:cubicBezTo>
                  <a:cubicBezTo>
                    <a:pt x="3911" y="145958"/>
                    <a:pt x="-5798" y="104572"/>
                    <a:pt x="0" y="65151"/>
                  </a:cubicBezTo>
                  <a:cubicBezTo>
                    <a:pt x="-1522" y="65840"/>
                    <a:pt x="19763" y="51888"/>
                    <a:pt x="100903" y="36697"/>
                  </a:cubicBezTo>
                  <a:cubicBezTo>
                    <a:pt x="152891" y="38969"/>
                    <a:pt x="187304" y="6258"/>
                    <a:pt x="260739" y="5222"/>
                  </a:cubicBezTo>
                  <a:cubicBezTo>
                    <a:pt x="267500" y="3347"/>
                    <a:pt x="282343" y="1072"/>
                    <a:pt x="295032" y="0"/>
                  </a:cubicBezTo>
                  <a:cubicBezTo>
                    <a:pt x="293263" y="5838"/>
                    <a:pt x="296445" y="21404"/>
                    <a:pt x="295428" y="25180"/>
                  </a:cubicBezTo>
                  <a:cubicBezTo>
                    <a:pt x="284349" y="63955"/>
                    <a:pt x="223156" y="93571"/>
                    <a:pt x="182077" y="166209"/>
                  </a:cubicBezTo>
                  <a:cubicBezTo>
                    <a:pt x="159875" y="187904"/>
                    <a:pt x="99945" y="290132"/>
                    <a:pt x="81118" y="296963"/>
                  </a:cubicBezTo>
                  <a:close/>
                </a:path>
                <a:path w="295427" h="296963" stroke="0" extrusionOk="0">
                  <a:moveTo>
                    <a:pt x="81118" y="296963"/>
                  </a:moveTo>
                  <a:cubicBezTo>
                    <a:pt x="71190" y="297579"/>
                    <a:pt x="31072" y="293162"/>
                    <a:pt x="22044" y="296003"/>
                  </a:cubicBezTo>
                  <a:cubicBezTo>
                    <a:pt x="19543" y="261702"/>
                    <a:pt x="13600" y="226504"/>
                    <a:pt x="6322" y="160930"/>
                  </a:cubicBezTo>
                  <a:cubicBezTo>
                    <a:pt x="11962" y="136076"/>
                    <a:pt x="10260" y="96489"/>
                    <a:pt x="0" y="65151"/>
                  </a:cubicBezTo>
                  <a:cubicBezTo>
                    <a:pt x="529" y="65912"/>
                    <a:pt x="19460" y="54598"/>
                    <a:pt x="100903" y="36697"/>
                  </a:cubicBezTo>
                  <a:cubicBezTo>
                    <a:pt x="164906" y="35430"/>
                    <a:pt x="186407" y="18322"/>
                    <a:pt x="260739" y="5222"/>
                  </a:cubicBezTo>
                  <a:cubicBezTo>
                    <a:pt x="275326" y="5416"/>
                    <a:pt x="287660" y="-22"/>
                    <a:pt x="295032" y="0"/>
                  </a:cubicBezTo>
                  <a:cubicBezTo>
                    <a:pt x="293806" y="3703"/>
                    <a:pt x="294532" y="12621"/>
                    <a:pt x="295428" y="25180"/>
                  </a:cubicBezTo>
                  <a:cubicBezTo>
                    <a:pt x="264941" y="51587"/>
                    <a:pt x="223951" y="89512"/>
                    <a:pt x="182077" y="166209"/>
                  </a:cubicBezTo>
                  <a:cubicBezTo>
                    <a:pt x="141444" y="222116"/>
                    <a:pt x="133125" y="244794"/>
                    <a:pt x="81118" y="296963"/>
                  </a:cubicBezTo>
                  <a:close/>
                </a:path>
              </a:pathLst>
            </a:custGeom>
            <a:grpFill/>
            <a:ln w="0" cap="flat">
              <a:noFill/>
              <a:prstDash val="solid"/>
              <a:miter/>
              <a:extLst>
                <a:ext uri="{C807C97D-BFC1-408E-A445-0C87EB9F89A2}">
                  <ask:lineSketchStyleProps xmlns:ask="http://schemas.microsoft.com/office/drawing/2018/sketchyshapes" sd="389348911">
                    <a:custGeom>
                      <a:avLst/>
                      <a:gdLst>
                        <a:gd name="csX0" fmla="*/ 81118 w 295427"/>
                        <a:gd name="csY0" fmla="*/ 296963 h 296963"/>
                        <a:gd name="csX1" fmla="*/ 22044 w 295427"/>
                        <a:gd name="csY1" fmla="*/ 296003 h 296963"/>
                        <a:gd name="csX2" fmla="*/ 6322 w 295427"/>
                        <a:gd name="csY2" fmla="*/ 160930 h 296963"/>
                        <a:gd name="csX3" fmla="*/ 0 w 295427"/>
                        <a:gd name="csY3" fmla="*/ 65151 h 296963"/>
                        <a:gd name="csX4" fmla="*/ 100903 w 295427"/>
                        <a:gd name="csY4" fmla="*/ 36697 h 296963"/>
                        <a:gd name="csX5" fmla="*/ 260739 w 295427"/>
                        <a:gd name="csY5" fmla="*/ 5222 h 296963"/>
                        <a:gd name="csX6" fmla="*/ 295032 w 295427"/>
                        <a:gd name="csY6" fmla="*/ 0 h 296963"/>
                        <a:gd name="csX7" fmla="*/ 295428 w 295427"/>
                        <a:gd name="csY7" fmla="*/ 25180 h 296963"/>
                        <a:gd name="csX8" fmla="*/ 182077 w 295427"/>
                        <a:gd name="csY8" fmla="*/ 166209 h 296963"/>
                        <a:gd name="csX9" fmla="*/ 81118 w 295427"/>
                        <a:gd name="csY9" fmla="*/ 296963 h 29696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295427" h="296963">
                          <a:moveTo>
                            <a:pt x="81118" y="296963"/>
                          </a:moveTo>
                          <a:lnTo>
                            <a:pt x="22044" y="296003"/>
                          </a:lnTo>
                          <a:lnTo>
                            <a:pt x="6322" y="160930"/>
                          </a:lnTo>
                          <a:lnTo>
                            <a:pt x="0" y="65151"/>
                          </a:lnTo>
                          <a:cubicBezTo>
                            <a:pt x="0" y="65151"/>
                            <a:pt x="16370" y="53324"/>
                            <a:pt x="100903" y="36697"/>
                          </a:cubicBezTo>
                          <a:cubicBezTo>
                            <a:pt x="185436" y="20070"/>
                            <a:pt x="260739" y="5222"/>
                            <a:pt x="260739" y="5222"/>
                          </a:cubicBezTo>
                          <a:lnTo>
                            <a:pt x="295032" y="0"/>
                          </a:lnTo>
                          <a:lnTo>
                            <a:pt x="295428" y="25180"/>
                          </a:lnTo>
                          <a:lnTo>
                            <a:pt x="182077" y="166209"/>
                          </a:lnTo>
                          <a:lnTo>
                            <a:pt x="81118" y="296963"/>
                          </a:lnTo>
                          <a:close/>
                        </a:path>
                      </a:pathLst>
                    </a:custGeom>
                    <ask:type>
                      <ask:lineSketchCurved/>
                    </ask:type>
                  </ask:lineSketchStyleProps>
                </a:ext>
              </a:extLst>
            </a:ln>
          </p:spPr>
          <p:txBody>
            <a:bodyPr/>
            <a:lstStyle/>
            <a:p>
              <a:endParaRPr lang="nl-NL"/>
            </a:p>
          </p:txBody>
        </p:sp>
        <p:sp>
          <p:nvSpPr>
            <p:cNvPr id="857" name="Vrije vorm 856">
              <a:extLst>
                <a:ext uri="{FF2B5EF4-FFF2-40B4-BE49-F238E27FC236}">
                  <a16:creationId xmlns:a16="http://schemas.microsoft.com/office/drawing/2014/main" id="{5D63D4F3-C32B-7A88-C939-367AB7469BDF}"/>
                </a:ext>
              </a:extLst>
            </p:cNvPr>
            <p:cNvSpPr/>
            <p:nvPr/>
          </p:nvSpPr>
          <p:spPr>
            <a:xfrm>
              <a:off x="6901477" y="3990375"/>
              <a:ext cx="53090" cy="39491"/>
            </a:xfrm>
            <a:custGeom>
              <a:avLst/>
              <a:gdLst>
                <a:gd name="csX0" fmla="*/ 53091 w 53090"/>
                <a:gd name="csY0" fmla="*/ 23458 h 39491"/>
                <a:gd name="csX1" fmla="*/ 0 w 53090"/>
                <a:gd name="csY1" fmla="*/ 39492 h 39491"/>
                <a:gd name="csX2" fmla="*/ 23088 w 53090"/>
                <a:gd name="csY2" fmla="*/ 0 h 39491"/>
                <a:gd name="csX3" fmla="*/ 53091 w 53090"/>
                <a:gd name="csY3" fmla="*/ 23458 h 39491"/>
              </a:gdLst>
              <a:ahLst/>
              <a:cxnLst>
                <a:cxn ang="0">
                  <a:pos x="csX0" y="csY0"/>
                </a:cxn>
                <a:cxn ang="0">
                  <a:pos x="csX1" y="csY1"/>
                </a:cxn>
                <a:cxn ang="0">
                  <a:pos x="csX2" y="csY2"/>
                </a:cxn>
                <a:cxn ang="0">
                  <a:pos x="csX3" y="csY3"/>
                </a:cxn>
              </a:cxnLst>
              <a:rect l="l" t="t" r="r" b="b"/>
              <a:pathLst>
                <a:path w="53090" h="39491" fill="none" extrusionOk="0">
                  <a:moveTo>
                    <a:pt x="53091" y="23458"/>
                  </a:moveTo>
                  <a:cubicBezTo>
                    <a:pt x="37049" y="25041"/>
                    <a:pt x="23031" y="32177"/>
                    <a:pt x="0" y="39492"/>
                  </a:cubicBezTo>
                  <a:cubicBezTo>
                    <a:pt x="9827" y="27990"/>
                    <a:pt x="10922" y="17277"/>
                    <a:pt x="23088" y="0"/>
                  </a:cubicBezTo>
                  <a:cubicBezTo>
                    <a:pt x="32428" y="7324"/>
                    <a:pt x="41283" y="12584"/>
                    <a:pt x="53091" y="23458"/>
                  </a:cubicBezTo>
                  <a:close/>
                </a:path>
                <a:path w="53090" h="39491" stroke="0" extrusionOk="0">
                  <a:moveTo>
                    <a:pt x="53091" y="23458"/>
                  </a:moveTo>
                  <a:cubicBezTo>
                    <a:pt x="28355" y="34943"/>
                    <a:pt x="8230" y="34217"/>
                    <a:pt x="0" y="39492"/>
                  </a:cubicBezTo>
                  <a:cubicBezTo>
                    <a:pt x="1447" y="32419"/>
                    <a:pt x="12969" y="10865"/>
                    <a:pt x="23088" y="0"/>
                  </a:cubicBezTo>
                  <a:cubicBezTo>
                    <a:pt x="39400" y="9811"/>
                    <a:pt x="47024" y="21055"/>
                    <a:pt x="53091" y="23458"/>
                  </a:cubicBezTo>
                  <a:close/>
                </a:path>
              </a:pathLst>
            </a:custGeom>
            <a:grpFill/>
            <a:ln w="0" cap="flat">
              <a:noFill/>
              <a:prstDash val="solid"/>
              <a:miter/>
              <a:extLst>
                <a:ext uri="{C807C97D-BFC1-408E-A445-0C87EB9F89A2}">
                  <ask:lineSketchStyleProps xmlns:ask="http://schemas.microsoft.com/office/drawing/2018/sketchyshapes" sd="505205845">
                    <a:custGeom>
                      <a:avLst/>
                      <a:gdLst>
                        <a:gd name="csX0" fmla="*/ 53091 w 53090"/>
                        <a:gd name="csY0" fmla="*/ 23458 h 39491"/>
                        <a:gd name="csX1" fmla="*/ 0 w 53090"/>
                        <a:gd name="csY1" fmla="*/ 39492 h 39491"/>
                        <a:gd name="csX2" fmla="*/ 23088 w 53090"/>
                        <a:gd name="csY2" fmla="*/ 0 h 39491"/>
                        <a:gd name="csX3" fmla="*/ 53091 w 53090"/>
                        <a:gd name="csY3" fmla="*/ 23458 h 39491"/>
                      </a:gdLst>
                      <a:ahLst/>
                      <a:cxnLst>
                        <a:cxn ang="0">
                          <a:pos x="csX0" y="csY0"/>
                        </a:cxn>
                        <a:cxn ang="0">
                          <a:pos x="csX1" y="csY1"/>
                        </a:cxn>
                        <a:cxn ang="0">
                          <a:pos x="csX2" y="csY2"/>
                        </a:cxn>
                        <a:cxn ang="0">
                          <a:pos x="csX3" y="csY3"/>
                        </a:cxn>
                      </a:cxnLst>
                      <a:rect l="l" t="t" r="r" b="b"/>
                      <a:pathLst>
                        <a:path w="53090" h="39491">
                          <a:moveTo>
                            <a:pt x="53091" y="23458"/>
                          </a:moveTo>
                          <a:lnTo>
                            <a:pt x="0" y="39492"/>
                          </a:lnTo>
                          <a:lnTo>
                            <a:pt x="23088" y="0"/>
                          </a:lnTo>
                          <a:lnTo>
                            <a:pt x="53091" y="23458"/>
                          </a:lnTo>
                          <a:close/>
                        </a:path>
                      </a:pathLst>
                    </a:custGeom>
                    <ask:type>
                      <ask:lineSketchCurved/>
                    </ask:type>
                  </ask:lineSketchStyleProps>
                </a:ext>
              </a:extLst>
            </a:ln>
          </p:spPr>
          <p:txBody>
            <a:bodyPr/>
            <a:lstStyle/>
            <a:p>
              <a:endParaRPr lang="nl-NL"/>
            </a:p>
          </p:txBody>
        </p:sp>
      </p:grpSp>
      <p:cxnSp>
        <p:nvCxnSpPr>
          <p:cNvPr id="247" name="Rechte verbindingslijn 246">
            <a:extLst>
              <a:ext uri="{FF2B5EF4-FFF2-40B4-BE49-F238E27FC236}">
                <a16:creationId xmlns:a16="http://schemas.microsoft.com/office/drawing/2014/main" id="{5AB929B9-75C8-F31A-FB98-0B272937A1A4}"/>
              </a:ext>
            </a:extLst>
          </p:cNvPr>
          <p:cNvCxnSpPr>
            <a:cxnSpLocks/>
          </p:cNvCxnSpPr>
          <p:nvPr/>
        </p:nvCxnSpPr>
        <p:spPr>
          <a:xfrm>
            <a:off x="7880160" y="4710223"/>
            <a:ext cx="1287300" cy="253717"/>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cxnSp>
        <p:nvCxnSpPr>
          <p:cNvPr id="244" name="Rechte verbindingslijn 243">
            <a:extLst>
              <a:ext uri="{FF2B5EF4-FFF2-40B4-BE49-F238E27FC236}">
                <a16:creationId xmlns:a16="http://schemas.microsoft.com/office/drawing/2014/main" id="{A649AA23-B965-4FC3-87AE-DF198735D8F7}"/>
              </a:ext>
            </a:extLst>
          </p:cNvPr>
          <p:cNvCxnSpPr>
            <a:cxnSpLocks/>
          </p:cNvCxnSpPr>
          <p:nvPr/>
        </p:nvCxnSpPr>
        <p:spPr>
          <a:xfrm flipV="1">
            <a:off x="7783033" y="3361698"/>
            <a:ext cx="2156461" cy="278737"/>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cxnSp>
        <p:nvCxnSpPr>
          <p:cNvPr id="233" name="Rechte verbindingslijn 232">
            <a:extLst>
              <a:ext uri="{FF2B5EF4-FFF2-40B4-BE49-F238E27FC236}">
                <a16:creationId xmlns:a16="http://schemas.microsoft.com/office/drawing/2014/main" id="{F5018A70-F6AF-0768-2AED-F90E70F49E3D}"/>
              </a:ext>
            </a:extLst>
          </p:cNvPr>
          <p:cNvCxnSpPr>
            <a:cxnSpLocks/>
          </p:cNvCxnSpPr>
          <p:nvPr/>
        </p:nvCxnSpPr>
        <p:spPr>
          <a:xfrm flipH="1" flipV="1">
            <a:off x="2450592" y="3502414"/>
            <a:ext cx="1720902" cy="73779"/>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cxnSp>
        <p:nvCxnSpPr>
          <p:cNvPr id="231" name="Rechte verbindingslijn 230">
            <a:extLst>
              <a:ext uri="{FF2B5EF4-FFF2-40B4-BE49-F238E27FC236}">
                <a16:creationId xmlns:a16="http://schemas.microsoft.com/office/drawing/2014/main" id="{C61ADD55-1F29-B001-FA51-0BA46267EB63}"/>
              </a:ext>
            </a:extLst>
          </p:cNvPr>
          <p:cNvCxnSpPr>
            <a:cxnSpLocks/>
          </p:cNvCxnSpPr>
          <p:nvPr/>
        </p:nvCxnSpPr>
        <p:spPr>
          <a:xfrm flipH="1">
            <a:off x="2877311" y="4804262"/>
            <a:ext cx="1030846" cy="455903"/>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569" name="Groep 568">
            <a:extLst>
              <a:ext uri="{FF2B5EF4-FFF2-40B4-BE49-F238E27FC236}">
                <a16:creationId xmlns:a16="http://schemas.microsoft.com/office/drawing/2014/main" id="{9F951D20-5D0D-8969-E7AC-3967ED1C744C}"/>
              </a:ext>
            </a:extLst>
          </p:cNvPr>
          <p:cNvGrpSpPr/>
          <p:nvPr/>
        </p:nvGrpSpPr>
        <p:grpSpPr>
          <a:xfrm>
            <a:off x="9837700" y="-640793"/>
            <a:ext cx="567425" cy="567421"/>
            <a:chOff x="3060262" y="4174101"/>
            <a:chExt cx="929543" cy="929536"/>
          </a:xfrm>
        </p:grpSpPr>
        <p:sp>
          <p:nvSpPr>
            <p:cNvPr id="570" name="Vrije vorm 569">
              <a:extLst>
                <a:ext uri="{FF2B5EF4-FFF2-40B4-BE49-F238E27FC236}">
                  <a16:creationId xmlns:a16="http://schemas.microsoft.com/office/drawing/2014/main" id="{82259913-2824-E308-9A69-6009DB0B509D}"/>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71" name="Vrije vorm 570">
              <a:extLst>
                <a:ext uri="{FF2B5EF4-FFF2-40B4-BE49-F238E27FC236}">
                  <a16:creationId xmlns:a16="http://schemas.microsoft.com/office/drawing/2014/main" id="{A8ABED43-7571-8AA9-C995-3F3C36C6AB4C}"/>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572" name="Vrije vorm 571">
              <a:extLst>
                <a:ext uri="{FF2B5EF4-FFF2-40B4-BE49-F238E27FC236}">
                  <a16:creationId xmlns:a16="http://schemas.microsoft.com/office/drawing/2014/main" id="{616B79A9-32A2-4AAA-F676-FD339AD35EF3}"/>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573" name="Vrije vorm 572">
              <a:extLst>
                <a:ext uri="{FF2B5EF4-FFF2-40B4-BE49-F238E27FC236}">
                  <a16:creationId xmlns:a16="http://schemas.microsoft.com/office/drawing/2014/main" id="{B66FCE1E-3522-0E32-3082-79527E6B1992}"/>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574" name="Vrije vorm 573">
              <a:extLst>
                <a:ext uri="{FF2B5EF4-FFF2-40B4-BE49-F238E27FC236}">
                  <a16:creationId xmlns:a16="http://schemas.microsoft.com/office/drawing/2014/main" id="{762DAF2B-B1C3-AC1C-08F7-71F2654FEB8F}"/>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469" name="Groep 468">
            <a:extLst>
              <a:ext uri="{FF2B5EF4-FFF2-40B4-BE49-F238E27FC236}">
                <a16:creationId xmlns:a16="http://schemas.microsoft.com/office/drawing/2014/main" id="{12E1FD5F-5E4A-1B4B-CF3D-3663D85D2AD3}"/>
              </a:ext>
            </a:extLst>
          </p:cNvPr>
          <p:cNvGrpSpPr/>
          <p:nvPr/>
        </p:nvGrpSpPr>
        <p:grpSpPr>
          <a:xfrm>
            <a:off x="14139639" y="4444162"/>
            <a:ext cx="567425" cy="567421"/>
            <a:chOff x="3060262" y="4174101"/>
            <a:chExt cx="929543" cy="929536"/>
          </a:xfrm>
        </p:grpSpPr>
        <p:sp>
          <p:nvSpPr>
            <p:cNvPr id="470" name="Vrije vorm 469">
              <a:extLst>
                <a:ext uri="{FF2B5EF4-FFF2-40B4-BE49-F238E27FC236}">
                  <a16:creationId xmlns:a16="http://schemas.microsoft.com/office/drawing/2014/main" id="{4EF3EE80-CE3F-C46C-5D91-F4D9A307A206}"/>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71" name="Vrije vorm 470">
              <a:extLst>
                <a:ext uri="{FF2B5EF4-FFF2-40B4-BE49-F238E27FC236}">
                  <a16:creationId xmlns:a16="http://schemas.microsoft.com/office/drawing/2014/main" id="{5070CF5F-B91F-2175-0DC9-4A3FCC45D562}"/>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472" name="Vrije vorm 471">
              <a:extLst>
                <a:ext uri="{FF2B5EF4-FFF2-40B4-BE49-F238E27FC236}">
                  <a16:creationId xmlns:a16="http://schemas.microsoft.com/office/drawing/2014/main" id="{EF00EE3D-288E-DD4F-6F56-25B20AA71BCB}"/>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473" name="Vrije vorm 472">
              <a:extLst>
                <a:ext uri="{FF2B5EF4-FFF2-40B4-BE49-F238E27FC236}">
                  <a16:creationId xmlns:a16="http://schemas.microsoft.com/office/drawing/2014/main" id="{CF62F22A-F506-B1CB-6157-7F518BDD0F94}"/>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474" name="Vrije vorm 473">
              <a:extLst>
                <a:ext uri="{FF2B5EF4-FFF2-40B4-BE49-F238E27FC236}">
                  <a16:creationId xmlns:a16="http://schemas.microsoft.com/office/drawing/2014/main" id="{760B2973-C9A9-9E8C-4516-28D361C940AB}"/>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513" name="Groep 512">
            <a:extLst>
              <a:ext uri="{FF2B5EF4-FFF2-40B4-BE49-F238E27FC236}">
                <a16:creationId xmlns:a16="http://schemas.microsoft.com/office/drawing/2014/main" id="{FB735799-D59C-4739-FC15-E49B03213647}"/>
              </a:ext>
            </a:extLst>
          </p:cNvPr>
          <p:cNvGrpSpPr/>
          <p:nvPr/>
        </p:nvGrpSpPr>
        <p:grpSpPr>
          <a:xfrm>
            <a:off x="3661934" y="7645402"/>
            <a:ext cx="567425" cy="567421"/>
            <a:chOff x="7168820" y="1871021"/>
            <a:chExt cx="567425" cy="567421"/>
          </a:xfrm>
        </p:grpSpPr>
        <p:sp>
          <p:nvSpPr>
            <p:cNvPr id="514" name="Vrije vorm 513">
              <a:extLst>
                <a:ext uri="{FF2B5EF4-FFF2-40B4-BE49-F238E27FC236}">
                  <a16:creationId xmlns:a16="http://schemas.microsoft.com/office/drawing/2014/main" id="{35EEBD72-7553-87E4-791C-7CD9944F5FCE}"/>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15" name="Groep 514">
              <a:extLst>
                <a:ext uri="{FF2B5EF4-FFF2-40B4-BE49-F238E27FC236}">
                  <a16:creationId xmlns:a16="http://schemas.microsoft.com/office/drawing/2014/main" id="{5023FB61-7A62-F636-C133-D05B929D1673}"/>
                </a:ext>
              </a:extLst>
            </p:cNvPr>
            <p:cNvGrpSpPr/>
            <p:nvPr/>
          </p:nvGrpSpPr>
          <p:grpSpPr>
            <a:xfrm>
              <a:off x="7168820" y="1871021"/>
              <a:ext cx="567425" cy="567421"/>
              <a:chOff x="5844689" y="4174100"/>
              <a:chExt cx="929543" cy="929536"/>
            </a:xfrm>
          </p:grpSpPr>
          <p:sp>
            <p:nvSpPr>
              <p:cNvPr id="516" name="Vrije vorm 515">
                <a:extLst>
                  <a:ext uri="{FF2B5EF4-FFF2-40B4-BE49-F238E27FC236}">
                    <a16:creationId xmlns:a16="http://schemas.microsoft.com/office/drawing/2014/main" id="{4777149A-B0E5-DBBE-9E27-4EEB6A1A714A}"/>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17" name="Vrije vorm 516">
                <a:extLst>
                  <a:ext uri="{FF2B5EF4-FFF2-40B4-BE49-F238E27FC236}">
                    <a16:creationId xmlns:a16="http://schemas.microsoft.com/office/drawing/2014/main" id="{D5D1633B-D732-0201-A4D8-CD7BA59BA224}"/>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18" name="Vrije vorm 517">
                <a:extLst>
                  <a:ext uri="{FF2B5EF4-FFF2-40B4-BE49-F238E27FC236}">
                    <a16:creationId xmlns:a16="http://schemas.microsoft.com/office/drawing/2014/main" id="{C64F6193-6FB5-8BC7-436A-2D4D1D49D6B1}"/>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19" name="Vrije vorm 518">
                <a:extLst>
                  <a:ext uri="{FF2B5EF4-FFF2-40B4-BE49-F238E27FC236}">
                    <a16:creationId xmlns:a16="http://schemas.microsoft.com/office/drawing/2014/main" id="{C66B4D50-992C-28E3-714F-17494BA66B14}"/>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20" name="Vrije vorm 519">
                <a:extLst>
                  <a:ext uri="{FF2B5EF4-FFF2-40B4-BE49-F238E27FC236}">
                    <a16:creationId xmlns:a16="http://schemas.microsoft.com/office/drawing/2014/main" id="{C54844E2-B6C6-24EA-12C0-93DEE4BAA6A1}"/>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21" name="Vrije vorm 520">
                <a:extLst>
                  <a:ext uri="{FF2B5EF4-FFF2-40B4-BE49-F238E27FC236}">
                    <a16:creationId xmlns:a16="http://schemas.microsoft.com/office/drawing/2014/main" id="{8626C8D5-1F7E-3F8E-EA59-399B1CBF0EEA}"/>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22" name="Vrije vorm 521">
                <a:extLst>
                  <a:ext uri="{FF2B5EF4-FFF2-40B4-BE49-F238E27FC236}">
                    <a16:creationId xmlns:a16="http://schemas.microsoft.com/office/drawing/2014/main" id="{6657B0B3-196A-2947-6986-E66DEE3DB400}"/>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23" name="Vrije vorm 522">
                <a:extLst>
                  <a:ext uri="{FF2B5EF4-FFF2-40B4-BE49-F238E27FC236}">
                    <a16:creationId xmlns:a16="http://schemas.microsoft.com/office/drawing/2014/main" id="{751790DE-8A34-3B36-DBDB-62514060E04D}"/>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24" name="Vrije vorm 523">
                <a:extLst>
                  <a:ext uri="{FF2B5EF4-FFF2-40B4-BE49-F238E27FC236}">
                    <a16:creationId xmlns:a16="http://schemas.microsoft.com/office/drawing/2014/main" id="{150AA6F7-25AA-8903-61B6-F8DB57E31E3F}"/>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nvGrpSpPr>
          <p:cNvPr id="525" name="Groep 524">
            <a:extLst>
              <a:ext uri="{FF2B5EF4-FFF2-40B4-BE49-F238E27FC236}">
                <a16:creationId xmlns:a16="http://schemas.microsoft.com/office/drawing/2014/main" id="{AE32CBD5-F8CC-DBE8-06AC-6D6989927CDA}"/>
              </a:ext>
            </a:extLst>
          </p:cNvPr>
          <p:cNvGrpSpPr/>
          <p:nvPr/>
        </p:nvGrpSpPr>
        <p:grpSpPr>
          <a:xfrm>
            <a:off x="8191691" y="8771605"/>
            <a:ext cx="567425" cy="567421"/>
            <a:chOff x="7168820" y="1871021"/>
            <a:chExt cx="567425" cy="567421"/>
          </a:xfrm>
        </p:grpSpPr>
        <p:sp>
          <p:nvSpPr>
            <p:cNvPr id="526" name="Vrije vorm 525">
              <a:extLst>
                <a:ext uri="{FF2B5EF4-FFF2-40B4-BE49-F238E27FC236}">
                  <a16:creationId xmlns:a16="http://schemas.microsoft.com/office/drawing/2014/main" id="{D03D3644-D52B-0890-8EC7-23D65DEFC6A4}"/>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27" name="Groep 526">
              <a:extLst>
                <a:ext uri="{FF2B5EF4-FFF2-40B4-BE49-F238E27FC236}">
                  <a16:creationId xmlns:a16="http://schemas.microsoft.com/office/drawing/2014/main" id="{3CDF8864-E7A5-FC78-38C2-1EBD5AF7B736}"/>
                </a:ext>
              </a:extLst>
            </p:cNvPr>
            <p:cNvGrpSpPr/>
            <p:nvPr/>
          </p:nvGrpSpPr>
          <p:grpSpPr>
            <a:xfrm>
              <a:off x="7168820" y="1871021"/>
              <a:ext cx="567425" cy="567421"/>
              <a:chOff x="5844689" y="4174100"/>
              <a:chExt cx="929543" cy="929536"/>
            </a:xfrm>
          </p:grpSpPr>
          <p:sp>
            <p:nvSpPr>
              <p:cNvPr id="528" name="Vrije vorm 527">
                <a:extLst>
                  <a:ext uri="{FF2B5EF4-FFF2-40B4-BE49-F238E27FC236}">
                    <a16:creationId xmlns:a16="http://schemas.microsoft.com/office/drawing/2014/main" id="{E99DFBB1-347E-6F1E-B0A5-1D362608C028}"/>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29" name="Vrije vorm 528">
                <a:extLst>
                  <a:ext uri="{FF2B5EF4-FFF2-40B4-BE49-F238E27FC236}">
                    <a16:creationId xmlns:a16="http://schemas.microsoft.com/office/drawing/2014/main" id="{562C26F7-7E4E-9DF4-451E-F186DB429E4D}"/>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30" name="Vrije vorm 529">
                <a:extLst>
                  <a:ext uri="{FF2B5EF4-FFF2-40B4-BE49-F238E27FC236}">
                    <a16:creationId xmlns:a16="http://schemas.microsoft.com/office/drawing/2014/main" id="{62E3FA73-2D8F-74B3-F4A7-B293BCD2D625}"/>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31" name="Vrije vorm 530">
                <a:extLst>
                  <a:ext uri="{FF2B5EF4-FFF2-40B4-BE49-F238E27FC236}">
                    <a16:creationId xmlns:a16="http://schemas.microsoft.com/office/drawing/2014/main" id="{5E6A2680-73FB-885F-FD1A-2EEAB6B23130}"/>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32" name="Vrije vorm 531">
                <a:extLst>
                  <a:ext uri="{FF2B5EF4-FFF2-40B4-BE49-F238E27FC236}">
                    <a16:creationId xmlns:a16="http://schemas.microsoft.com/office/drawing/2014/main" id="{E169C526-F404-5226-E6C9-EFE4A3CC46B1}"/>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33" name="Vrije vorm 532">
                <a:extLst>
                  <a:ext uri="{FF2B5EF4-FFF2-40B4-BE49-F238E27FC236}">
                    <a16:creationId xmlns:a16="http://schemas.microsoft.com/office/drawing/2014/main" id="{EB03AA20-1701-4B1B-02B7-2A55B55DDF48}"/>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34" name="Vrije vorm 533">
                <a:extLst>
                  <a:ext uri="{FF2B5EF4-FFF2-40B4-BE49-F238E27FC236}">
                    <a16:creationId xmlns:a16="http://schemas.microsoft.com/office/drawing/2014/main" id="{D914664A-3414-A7B0-3585-2169D1C4A922}"/>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35" name="Vrije vorm 534">
                <a:extLst>
                  <a:ext uri="{FF2B5EF4-FFF2-40B4-BE49-F238E27FC236}">
                    <a16:creationId xmlns:a16="http://schemas.microsoft.com/office/drawing/2014/main" id="{10E95F87-D8DC-6701-320E-E373BD523855}"/>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36" name="Vrije vorm 535">
                <a:extLst>
                  <a:ext uri="{FF2B5EF4-FFF2-40B4-BE49-F238E27FC236}">
                    <a16:creationId xmlns:a16="http://schemas.microsoft.com/office/drawing/2014/main" id="{9BB73011-7611-9B65-7540-3DA559DBD53B}"/>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nvGrpSpPr>
          <p:cNvPr id="455" name="Groep 454">
            <a:extLst>
              <a:ext uri="{FF2B5EF4-FFF2-40B4-BE49-F238E27FC236}">
                <a16:creationId xmlns:a16="http://schemas.microsoft.com/office/drawing/2014/main" id="{AE6C1C04-9561-96F0-B56C-F7B876DF3C0C}"/>
              </a:ext>
            </a:extLst>
          </p:cNvPr>
          <p:cNvGrpSpPr/>
          <p:nvPr/>
        </p:nvGrpSpPr>
        <p:grpSpPr>
          <a:xfrm>
            <a:off x="7754459" y="-1317022"/>
            <a:ext cx="567425" cy="567421"/>
            <a:chOff x="5844689" y="4174100"/>
            <a:chExt cx="929543" cy="929536"/>
          </a:xfrm>
        </p:grpSpPr>
        <p:sp>
          <p:nvSpPr>
            <p:cNvPr id="456" name="Vrije vorm 455">
              <a:extLst>
                <a:ext uri="{FF2B5EF4-FFF2-40B4-BE49-F238E27FC236}">
                  <a16:creationId xmlns:a16="http://schemas.microsoft.com/office/drawing/2014/main" id="{32DF38C0-18C4-5C2A-F310-32D9367FF30E}"/>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57" name="Vrije vorm 456">
              <a:extLst>
                <a:ext uri="{FF2B5EF4-FFF2-40B4-BE49-F238E27FC236}">
                  <a16:creationId xmlns:a16="http://schemas.microsoft.com/office/drawing/2014/main" id="{7F624B7B-49A7-C395-A63A-0EE11910E574}"/>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458" name="Vrije vorm 457">
              <a:extLst>
                <a:ext uri="{FF2B5EF4-FFF2-40B4-BE49-F238E27FC236}">
                  <a16:creationId xmlns:a16="http://schemas.microsoft.com/office/drawing/2014/main" id="{3F5E099C-83FA-4522-AD97-4D83AA6BD5C7}"/>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459" name="Vrije vorm 458">
              <a:extLst>
                <a:ext uri="{FF2B5EF4-FFF2-40B4-BE49-F238E27FC236}">
                  <a16:creationId xmlns:a16="http://schemas.microsoft.com/office/drawing/2014/main" id="{F7164DA6-DED0-6E10-9CBA-C11BA78CB24D}"/>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460" name="Vrije vorm 459">
              <a:extLst>
                <a:ext uri="{FF2B5EF4-FFF2-40B4-BE49-F238E27FC236}">
                  <a16:creationId xmlns:a16="http://schemas.microsoft.com/office/drawing/2014/main" id="{2DE10A8F-3EC5-B80C-D94E-0E73422FD808}"/>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461" name="Vrije vorm 460">
              <a:extLst>
                <a:ext uri="{FF2B5EF4-FFF2-40B4-BE49-F238E27FC236}">
                  <a16:creationId xmlns:a16="http://schemas.microsoft.com/office/drawing/2014/main" id="{29D8C437-66E8-B58E-5A15-1F64492D72DB}"/>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462" name="Vrije vorm 461">
              <a:extLst>
                <a:ext uri="{FF2B5EF4-FFF2-40B4-BE49-F238E27FC236}">
                  <a16:creationId xmlns:a16="http://schemas.microsoft.com/office/drawing/2014/main" id="{8688C456-9105-A9BB-C6CE-BC824DB4127A}"/>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463" name="Vrije vorm 462">
              <a:extLst>
                <a:ext uri="{FF2B5EF4-FFF2-40B4-BE49-F238E27FC236}">
                  <a16:creationId xmlns:a16="http://schemas.microsoft.com/office/drawing/2014/main" id="{7C7C3672-4657-A36A-BDA8-6CE88DB55859}"/>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464" name="Vrije vorm 463">
              <a:extLst>
                <a:ext uri="{FF2B5EF4-FFF2-40B4-BE49-F238E27FC236}">
                  <a16:creationId xmlns:a16="http://schemas.microsoft.com/office/drawing/2014/main" id="{F92A7835-58E0-9CA8-B257-24C6FCC8DC6B}"/>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nvGrpSpPr>
          <p:cNvPr id="555" name="Groep 554">
            <a:extLst>
              <a:ext uri="{FF2B5EF4-FFF2-40B4-BE49-F238E27FC236}">
                <a16:creationId xmlns:a16="http://schemas.microsoft.com/office/drawing/2014/main" id="{1679AD92-9A8A-D3FA-7463-B408A39D451C}"/>
              </a:ext>
            </a:extLst>
          </p:cNvPr>
          <p:cNvGrpSpPr/>
          <p:nvPr/>
        </p:nvGrpSpPr>
        <p:grpSpPr>
          <a:xfrm>
            <a:off x="10353526" y="-1585781"/>
            <a:ext cx="567425" cy="567421"/>
            <a:chOff x="7168820" y="1871021"/>
            <a:chExt cx="567425" cy="567421"/>
          </a:xfrm>
        </p:grpSpPr>
        <p:sp>
          <p:nvSpPr>
            <p:cNvPr id="556" name="Vrije vorm 555">
              <a:extLst>
                <a:ext uri="{FF2B5EF4-FFF2-40B4-BE49-F238E27FC236}">
                  <a16:creationId xmlns:a16="http://schemas.microsoft.com/office/drawing/2014/main" id="{3B93CB88-AD09-CC2D-E754-F60134E7D2DD}"/>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57" name="Groep 556">
              <a:extLst>
                <a:ext uri="{FF2B5EF4-FFF2-40B4-BE49-F238E27FC236}">
                  <a16:creationId xmlns:a16="http://schemas.microsoft.com/office/drawing/2014/main" id="{36A779AE-4E69-98FE-4A21-63E19278BC04}"/>
                </a:ext>
              </a:extLst>
            </p:cNvPr>
            <p:cNvGrpSpPr/>
            <p:nvPr/>
          </p:nvGrpSpPr>
          <p:grpSpPr>
            <a:xfrm>
              <a:off x="7168820" y="1871021"/>
              <a:ext cx="567425" cy="567421"/>
              <a:chOff x="5844689" y="4174100"/>
              <a:chExt cx="929543" cy="929536"/>
            </a:xfrm>
          </p:grpSpPr>
          <p:sp>
            <p:nvSpPr>
              <p:cNvPr id="558" name="Vrije vorm 557">
                <a:extLst>
                  <a:ext uri="{FF2B5EF4-FFF2-40B4-BE49-F238E27FC236}">
                    <a16:creationId xmlns:a16="http://schemas.microsoft.com/office/drawing/2014/main" id="{F36A384B-07CC-4A39-5F62-84D9081B6FB7}"/>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59" name="Vrije vorm 558">
                <a:extLst>
                  <a:ext uri="{FF2B5EF4-FFF2-40B4-BE49-F238E27FC236}">
                    <a16:creationId xmlns:a16="http://schemas.microsoft.com/office/drawing/2014/main" id="{4250200C-CB9F-B3E2-6944-FF66260559AC}"/>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60" name="Vrije vorm 559">
                <a:extLst>
                  <a:ext uri="{FF2B5EF4-FFF2-40B4-BE49-F238E27FC236}">
                    <a16:creationId xmlns:a16="http://schemas.microsoft.com/office/drawing/2014/main" id="{CC404ACF-E647-B11F-68F7-8B05524698ED}"/>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61" name="Vrije vorm 560">
                <a:extLst>
                  <a:ext uri="{FF2B5EF4-FFF2-40B4-BE49-F238E27FC236}">
                    <a16:creationId xmlns:a16="http://schemas.microsoft.com/office/drawing/2014/main" id="{551E14A0-060C-2DA1-F2D6-86313DE1F219}"/>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62" name="Vrije vorm 561">
                <a:extLst>
                  <a:ext uri="{FF2B5EF4-FFF2-40B4-BE49-F238E27FC236}">
                    <a16:creationId xmlns:a16="http://schemas.microsoft.com/office/drawing/2014/main" id="{F8172A20-597E-B268-C2AA-F7805F30CA0A}"/>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63" name="Vrije vorm 562">
                <a:extLst>
                  <a:ext uri="{FF2B5EF4-FFF2-40B4-BE49-F238E27FC236}">
                    <a16:creationId xmlns:a16="http://schemas.microsoft.com/office/drawing/2014/main" id="{BD0FFBF2-7E97-C611-94DB-C8075E402343}"/>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64" name="Vrije vorm 563">
                <a:extLst>
                  <a:ext uri="{FF2B5EF4-FFF2-40B4-BE49-F238E27FC236}">
                    <a16:creationId xmlns:a16="http://schemas.microsoft.com/office/drawing/2014/main" id="{F0343CF8-0644-B12F-82D1-B89A37E6440A}"/>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65" name="Vrije vorm 564">
                <a:extLst>
                  <a:ext uri="{FF2B5EF4-FFF2-40B4-BE49-F238E27FC236}">
                    <a16:creationId xmlns:a16="http://schemas.microsoft.com/office/drawing/2014/main" id="{2155D9F5-0590-E87D-EB95-F1F1F52C59E0}"/>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66" name="Vrije vorm 565">
                <a:extLst>
                  <a:ext uri="{FF2B5EF4-FFF2-40B4-BE49-F238E27FC236}">
                    <a16:creationId xmlns:a16="http://schemas.microsoft.com/office/drawing/2014/main" id="{8CECBC5B-9766-5486-297D-7B081F2366C0}"/>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nvGrpSpPr>
          <p:cNvPr id="507" name="Groep 506">
            <a:extLst>
              <a:ext uri="{FF2B5EF4-FFF2-40B4-BE49-F238E27FC236}">
                <a16:creationId xmlns:a16="http://schemas.microsoft.com/office/drawing/2014/main" id="{6CA7013E-5EF3-B748-905F-59FE65D8FDBC}"/>
              </a:ext>
            </a:extLst>
          </p:cNvPr>
          <p:cNvGrpSpPr/>
          <p:nvPr/>
        </p:nvGrpSpPr>
        <p:grpSpPr>
          <a:xfrm>
            <a:off x="4942942" y="8124901"/>
            <a:ext cx="567425" cy="567421"/>
            <a:chOff x="3060262" y="4174101"/>
            <a:chExt cx="929543" cy="929536"/>
          </a:xfrm>
        </p:grpSpPr>
        <p:sp>
          <p:nvSpPr>
            <p:cNvPr id="508" name="Vrije vorm 507">
              <a:extLst>
                <a:ext uri="{FF2B5EF4-FFF2-40B4-BE49-F238E27FC236}">
                  <a16:creationId xmlns:a16="http://schemas.microsoft.com/office/drawing/2014/main" id="{7400CA1A-BF03-796E-2659-FB2E9157B699}"/>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09" name="Vrije vorm 508">
              <a:extLst>
                <a:ext uri="{FF2B5EF4-FFF2-40B4-BE49-F238E27FC236}">
                  <a16:creationId xmlns:a16="http://schemas.microsoft.com/office/drawing/2014/main" id="{4197484D-26A5-FCFF-38D2-C9A2548CD65A}"/>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510" name="Vrije vorm 509">
              <a:extLst>
                <a:ext uri="{FF2B5EF4-FFF2-40B4-BE49-F238E27FC236}">
                  <a16:creationId xmlns:a16="http://schemas.microsoft.com/office/drawing/2014/main" id="{D3076A2E-9BD8-98E1-E389-07FF9F621196}"/>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511" name="Vrije vorm 510">
              <a:extLst>
                <a:ext uri="{FF2B5EF4-FFF2-40B4-BE49-F238E27FC236}">
                  <a16:creationId xmlns:a16="http://schemas.microsoft.com/office/drawing/2014/main" id="{CCEA7FDD-C54E-5752-7064-0687B8891555}"/>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512" name="Vrije vorm 511">
              <a:extLst>
                <a:ext uri="{FF2B5EF4-FFF2-40B4-BE49-F238E27FC236}">
                  <a16:creationId xmlns:a16="http://schemas.microsoft.com/office/drawing/2014/main" id="{8BB0589B-0423-E3A7-4496-EDF014E373B7}"/>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sp>
        <p:nvSpPr>
          <p:cNvPr id="74" name="Tekstvak 73">
            <a:extLst>
              <a:ext uri="{FF2B5EF4-FFF2-40B4-BE49-F238E27FC236}">
                <a16:creationId xmlns:a16="http://schemas.microsoft.com/office/drawing/2014/main" id="{87B15D29-A7C9-9D60-6EA0-1879205AD9C0}"/>
              </a:ext>
            </a:extLst>
          </p:cNvPr>
          <p:cNvSpPr txBox="1"/>
          <p:nvPr/>
        </p:nvSpPr>
        <p:spPr>
          <a:xfrm>
            <a:off x="467053" y="6458778"/>
            <a:ext cx="2924610" cy="169277"/>
          </a:xfrm>
          <a:prstGeom prst="rect">
            <a:avLst/>
          </a:prstGeom>
          <a:noFill/>
        </p:spPr>
        <p:txBody>
          <a:bodyPr wrap="square" lIns="0" tIns="0" rIns="0" bIns="0" rtlCol="0">
            <a:spAutoFit/>
          </a:bodyPr>
          <a:lstStyle/>
          <a:p>
            <a:pPr algn="l"/>
            <a:r>
              <a:rPr lang="nl-NL" sz="1100" i="1">
                <a:solidFill>
                  <a:schemeClr val="tx2"/>
                </a:solidFill>
              </a:rPr>
              <a:t>Dit zijn slechts voorbeelden van mogelijke situaties</a:t>
            </a:r>
          </a:p>
        </p:txBody>
      </p:sp>
      <p:grpSp>
        <p:nvGrpSpPr>
          <p:cNvPr id="277" name="Groep 276">
            <a:extLst>
              <a:ext uri="{FF2B5EF4-FFF2-40B4-BE49-F238E27FC236}">
                <a16:creationId xmlns:a16="http://schemas.microsoft.com/office/drawing/2014/main" id="{F1562584-21F2-DF00-B44B-EB294D9FB75F}"/>
              </a:ext>
            </a:extLst>
          </p:cNvPr>
          <p:cNvGrpSpPr/>
          <p:nvPr/>
        </p:nvGrpSpPr>
        <p:grpSpPr>
          <a:xfrm>
            <a:off x="9609341" y="2904729"/>
            <a:ext cx="1275951" cy="735706"/>
            <a:chOff x="4135751" y="4843518"/>
            <a:chExt cx="1266537" cy="730278"/>
          </a:xfrm>
        </p:grpSpPr>
        <p:grpSp>
          <p:nvGrpSpPr>
            <p:cNvPr id="374" name="Graphic 18">
              <a:extLst>
                <a:ext uri="{FF2B5EF4-FFF2-40B4-BE49-F238E27FC236}">
                  <a16:creationId xmlns:a16="http://schemas.microsoft.com/office/drawing/2014/main" id="{FC405B6C-096D-0F39-5E3F-67BAFE02E970}"/>
                </a:ext>
              </a:extLst>
            </p:cNvPr>
            <p:cNvGrpSpPr/>
            <p:nvPr/>
          </p:nvGrpSpPr>
          <p:grpSpPr>
            <a:xfrm>
              <a:off x="4135751" y="5096374"/>
              <a:ext cx="1266537" cy="477422"/>
              <a:chOff x="6612869" y="5518837"/>
              <a:chExt cx="1465040" cy="552248"/>
            </a:xfrm>
          </p:grpSpPr>
          <p:sp>
            <p:nvSpPr>
              <p:cNvPr id="375" name="Vrije vorm 374">
                <a:extLst>
                  <a:ext uri="{FF2B5EF4-FFF2-40B4-BE49-F238E27FC236}">
                    <a16:creationId xmlns:a16="http://schemas.microsoft.com/office/drawing/2014/main" id="{FDACE9BD-C8A8-6091-B557-04CAEE098D3F}"/>
                  </a:ext>
                </a:extLst>
              </p:cNvPr>
              <p:cNvSpPr/>
              <p:nvPr/>
            </p:nvSpPr>
            <p:spPr>
              <a:xfrm>
                <a:off x="6631082" y="5537671"/>
                <a:ext cx="1428612" cy="533414"/>
              </a:xfrm>
              <a:custGeom>
                <a:avLst/>
                <a:gdLst>
                  <a:gd name="connsiteX0" fmla="*/ 0 w 1428612"/>
                  <a:gd name="connsiteY0" fmla="*/ 0 h 533414"/>
                  <a:gd name="connsiteX1" fmla="*/ 1428613 w 1428612"/>
                  <a:gd name="connsiteY1" fmla="*/ 0 h 533414"/>
                  <a:gd name="connsiteX2" fmla="*/ 1428613 w 1428612"/>
                  <a:gd name="connsiteY2" fmla="*/ 533414 h 533414"/>
                  <a:gd name="connsiteX3" fmla="*/ 0 w 1428612"/>
                  <a:gd name="connsiteY3" fmla="*/ 533414 h 533414"/>
                </a:gdLst>
                <a:ahLst/>
                <a:cxnLst>
                  <a:cxn ang="0">
                    <a:pos x="connsiteX0" y="connsiteY0"/>
                  </a:cxn>
                  <a:cxn ang="0">
                    <a:pos x="connsiteX1" y="connsiteY1"/>
                  </a:cxn>
                  <a:cxn ang="0">
                    <a:pos x="connsiteX2" y="connsiteY2"/>
                  </a:cxn>
                  <a:cxn ang="0">
                    <a:pos x="connsiteX3" y="connsiteY3"/>
                  </a:cxn>
                </a:cxnLst>
                <a:rect l="l" t="t" r="r" b="b"/>
                <a:pathLst>
                  <a:path w="1428612" h="533414">
                    <a:moveTo>
                      <a:pt x="0" y="0"/>
                    </a:moveTo>
                    <a:lnTo>
                      <a:pt x="1428613" y="0"/>
                    </a:lnTo>
                    <a:lnTo>
                      <a:pt x="1428613" y="533414"/>
                    </a:lnTo>
                    <a:lnTo>
                      <a:pt x="0" y="533414"/>
                    </a:lnTo>
                    <a:close/>
                  </a:path>
                </a:pathLst>
              </a:custGeom>
              <a:solidFill>
                <a:srgbClr val="51BBC7"/>
              </a:solidFill>
              <a:ln w="0" cap="flat">
                <a:noFill/>
                <a:prstDash val="solid"/>
                <a:miter/>
              </a:ln>
            </p:spPr>
            <p:txBody>
              <a:bodyPr rtlCol="0" anchor="ctr"/>
              <a:lstStyle/>
              <a:p>
                <a:endParaRPr lang="nl-NL"/>
              </a:p>
            </p:txBody>
          </p:sp>
          <p:sp>
            <p:nvSpPr>
              <p:cNvPr id="376" name="Vrije vorm 375">
                <a:extLst>
                  <a:ext uri="{FF2B5EF4-FFF2-40B4-BE49-F238E27FC236}">
                    <a16:creationId xmlns:a16="http://schemas.microsoft.com/office/drawing/2014/main" id="{4E645FF2-58FD-DB56-70BD-85147D90992B}"/>
                  </a:ext>
                </a:extLst>
              </p:cNvPr>
              <p:cNvSpPr/>
              <p:nvPr/>
            </p:nvSpPr>
            <p:spPr>
              <a:xfrm rot="5400000">
                <a:off x="6898739" y="5726387"/>
                <a:ext cx="361078" cy="326732"/>
              </a:xfrm>
              <a:custGeom>
                <a:avLst/>
                <a:gdLst>
                  <a:gd name="connsiteX0" fmla="*/ 0 w 361078"/>
                  <a:gd name="connsiteY0" fmla="*/ 0 h 326732"/>
                  <a:gd name="connsiteX1" fmla="*/ 361078 w 361078"/>
                  <a:gd name="connsiteY1" fmla="*/ 0 h 326732"/>
                  <a:gd name="connsiteX2" fmla="*/ 361078 w 361078"/>
                  <a:gd name="connsiteY2" fmla="*/ 326733 h 326732"/>
                  <a:gd name="connsiteX3" fmla="*/ 0 w 361078"/>
                  <a:gd name="connsiteY3" fmla="*/ 326733 h 326732"/>
                </a:gdLst>
                <a:ahLst/>
                <a:cxnLst>
                  <a:cxn ang="0">
                    <a:pos x="connsiteX0" y="connsiteY0"/>
                  </a:cxn>
                  <a:cxn ang="0">
                    <a:pos x="connsiteX1" y="connsiteY1"/>
                  </a:cxn>
                  <a:cxn ang="0">
                    <a:pos x="connsiteX2" y="connsiteY2"/>
                  </a:cxn>
                  <a:cxn ang="0">
                    <a:pos x="connsiteX3" y="connsiteY3"/>
                  </a:cxn>
                </a:cxnLst>
                <a:rect l="l" t="t" r="r" b="b"/>
                <a:pathLst>
                  <a:path w="361078" h="326732">
                    <a:moveTo>
                      <a:pt x="0" y="0"/>
                    </a:moveTo>
                    <a:lnTo>
                      <a:pt x="361078" y="0"/>
                    </a:lnTo>
                    <a:lnTo>
                      <a:pt x="361078" y="326733"/>
                    </a:lnTo>
                    <a:lnTo>
                      <a:pt x="0" y="326733"/>
                    </a:lnTo>
                    <a:close/>
                  </a:path>
                </a:pathLst>
              </a:custGeom>
              <a:solidFill>
                <a:srgbClr val="AEDDE3"/>
              </a:solidFill>
              <a:ln w="0" cap="flat">
                <a:noFill/>
                <a:prstDash val="solid"/>
                <a:miter/>
              </a:ln>
            </p:spPr>
            <p:txBody>
              <a:bodyPr rtlCol="0" anchor="ctr"/>
              <a:lstStyle/>
              <a:p>
                <a:endParaRPr lang="nl-NL"/>
              </a:p>
            </p:txBody>
          </p:sp>
          <p:sp>
            <p:nvSpPr>
              <p:cNvPr id="377" name="Vrije vorm 376">
                <a:extLst>
                  <a:ext uri="{FF2B5EF4-FFF2-40B4-BE49-F238E27FC236}">
                    <a16:creationId xmlns:a16="http://schemas.microsoft.com/office/drawing/2014/main" id="{D03F073F-67F7-117B-9296-B45880DAFBB7}"/>
                  </a:ext>
                </a:extLst>
              </p:cNvPr>
              <p:cNvSpPr/>
              <p:nvPr/>
            </p:nvSpPr>
            <p:spPr>
              <a:xfrm rot="5400000">
                <a:off x="7386517"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78" name="Vrije vorm 377">
                <a:extLst>
                  <a:ext uri="{FF2B5EF4-FFF2-40B4-BE49-F238E27FC236}">
                    <a16:creationId xmlns:a16="http://schemas.microsoft.com/office/drawing/2014/main" id="{035058D4-3AE4-ABAA-7AD3-6645B6767258}"/>
                  </a:ext>
                </a:extLst>
              </p:cNvPr>
              <p:cNvSpPr/>
              <p:nvPr/>
            </p:nvSpPr>
            <p:spPr>
              <a:xfrm rot="5400000">
                <a:off x="6625058" y="5714473"/>
                <a:ext cx="189685" cy="178417"/>
              </a:xfrm>
              <a:custGeom>
                <a:avLst/>
                <a:gdLst>
                  <a:gd name="connsiteX0" fmla="*/ 0 w 189685"/>
                  <a:gd name="connsiteY0" fmla="*/ 0 h 178417"/>
                  <a:gd name="connsiteX1" fmla="*/ 189686 w 189685"/>
                  <a:gd name="connsiteY1" fmla="*/ 0 h 178417"/>
                  <a:gd name="connsiteX2" fmla="*/ 189686 w 189685"/>
                  <a:gd name="connsiteY2" fmla="*/ 178418 h 178417"/>
                  <a:gd name="connsiteX3" fmla="*/ 0 w 189685"/>
                  <a:gd name="connsiteY3" fmla="*/ 178418 h 178417"/>
                </a:gdLst>
                <a:ahLst/>
                <a:cxnLst>
                  <a:cxn ang="0">
                    <a:pos x="connsiteX0" y="connsiteY0"/>
                  </a:cxn>
                  <a:cxn ang="0">
                    <a:pos x="connsiteX1" y="connsiteY1"/>
                  </a:cxn>
                  <a:cxn ang="0">
                    <a:pos x="connsiteX2" y="connsiteY2"/>
                  </a:cxn>
                  <a:cxn ang="0">
                    <a:pos x="connsiteX3" y="connsiteY3"/>
                  </a:cxn>
                </a:cxnLst>
                <a:rect l="l" t="t" r="r" b="b"/>
                <a:pathLst>
                  <a:path w="189685" h="178417">
                    <a:moveTo>
                      <a:pt x="0" y="0"/>
                    </a:moveTo>
                    <a:lnTo>
                      <a:pt x="189686" y="0"/>
                    </a:lnTo>
                    <a:lnTo>
                      <a:pt x="189686" y="178418"/>
                    </a:lnTo>
                    <a:lnTo>
                      <a:pt x="0" y="178418"/>
                    </a:lnTo>
                    <a:close/>
                  </a:path>
                </a:pathLst>
              </a:custGeom>
              <a:solidFill>
                <a:srgbClr val="E7F3FB"/>
              </a:solidFill>
              <a:ln w="0" cap="flat">
                <a:noFill/>
                <a:prstDash val="solid"/>
                <a:miter/>
              </a:ln>
            </p:spPr>
            <p:txBody>
              <a:bodyPr rtlCol="0" anchor="ctr"/>
              <a:lstStyle/>
              <a:p>
                <a:endParaRPr lang="nl-NL"/>
              </a:p>
            </p:txBody>
          </p:sp>
          <p:sp>
            <p:nvSpPr>
              <p:cNvPr id="379" name="Vrije vorm 378">
                <a:extLst>
                  <a:ext uri="{FF2B5EF4-FFF2-40B4-BE49-F238E27FC236}">
                    <a16:creationId xmlns:a16="http://schemas.microsoft.com/office/drawing/2014/main" id="{91D96BC7-6D53-0AC3-0E86-A2B75295D11B}"/>
                  </a:ext>
                </a:extLst>
              </p:cNvPr>
              <p:cNvSpPr/>
              <p:nvPr/>
            </p:nvSpPr>
            <p:spPr>
              <a:xfrm rot="5400000">
                <a:off x="7746358"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80" name="Vrije vorm 379">
                <a:extLst>
                  <a:ext uri="{FF2B5EF4-FFF2-40B4-BE49-F238E27FC236}">
                    <a16:creationId xmlns:a16="http://schemas.microsoft.com/office/drawing/2014/main" id="{64D89A3C-514D-9E7C-B2A8-EE055A474A86}"/>
                  </a:ext>
                </a:extLst>
              </p:cNvPr>
              <p:cNvSpPr/>
              <p:nvPr/>
            </p:nvSpPr>
            <p:spPr>
              <a:xfrm>
                <a:off x="6612869" y="5518837"/>
                <a:ext cx="1465040" cy="37667"/>
              </a:xfrm>
              <a:custGeom>
                <a:avLst/>
                <a:gdLst>
                  <a:gd name="connsiteX0" fmla="*/ 0 w 1465040"/>
                  <a:gd name="connsiteY0" fmla="*/ 0 h 37667"/>
                  <a:gd name="connsiteX1" fmla="*/ 1465041 w 1465040"/>
                  <a:gd name="connsiteY1" fmla="*/ 0 h 37667"/>
                  <a:gd name="connsiteX2" fmla="*/ 1465041 w 1465040"/>
                  <a:gd name="connsiteY2" fmla="*/ 37668 h 37667"/>
                  <a:gd name="connsiteX3" fmla="*/ 0 w 1465040"/>
                  <a:gd name="connsiteY3" fmla="*/ 37668 h 37667"/>
                </a:gdLst>
                <a:ahLst/>
                <a:cxnLst>
                  <a:cxn ang="0">
                    <a:pos x="connsiteX0" y="connsiteY0"/>
                  </a:cxn>
                  <a:cxn ang="0">
                    <a:pos x="connsiteX1" y="connsiteY1"/>
                  </a:cxn>
                  <a:cxn ang="0">
                    <a:pos x="connsiteX2" y="connsiteY2"/>
                  </a:cxn>
                  <a:cxn ang="0">
                    <a:pos x="connsiteX3" y="connsiteY3"/>
                  </a:cxn>
                </a:cxnLst>
                <a:rect l="l" t="t" r="r" b="b"/>
                <a:pathLst>
                  <a:path w="1465040" h="37667">
                    <a:moveTo>
                      <a:pt x="0" y="0"/>
                    </a:moveTo>
                    <a:lnTo>
                      <a:pt x="1465041" y="0"/>
                    </a:lnTo>
                    <a:lnTo>
                      <a:pt x="1465041" y="37668"/>
                    </a:lnTo>
                    <a:lnTo>
                      <a:pt x="0" y="37668"/>
                    </a:lnTo>
                    <a:close/>
                  </a:path>
                </a:pathLst>
              </a:custGeom>
              <a:solidFill>
                <a:srgbClr val="00A9B9"/>
              </a:solidFill>
              <a:ln w="0" cap="flat">
                <a:noFill/>
                <a:prstDash val="solid"/>
                <a:miter/>
              </a:ln>
            </p:spPr>
            <p:txBody>
              <a:bodyPr rtlCol="0" anchor="ctr"/>
              <a:lstStyle/>
              <a:p>
                <a:endParaRPr lang="nl-NL"/>
              </a:p>
            </p:txBody>
          </p:sp>
        </p:grpSp>
        <p:grpSp>
          <p:nvGrpSpPr>
            <p:cNvPr id="153" name="Groep 152">
              <a:extLst>
                <a:ext uri="{FF2B5EF4-FFF2-40B4-BE49-F238E27FC236}">
                  <a16:creationId xmlns:a16="http://schemas.microsoft.com/office/drawing/2014/main" id="{63A7A9ED-9E1E-E996-3BA0-8512604E8FEA}"/>
                </a:ext>
              </a:extLst>
            </p:cNvPr>
            <p:cNvGrpSpPr/>
            <p:nvPr/>
          </p:nvGrpSpPr>
          <p:grpSpPr>
            <a:xfrm>
              <a:off x="4326563" y="4843518"/>
              <a:ext cx="868519" cy="730276"/>
              <a:chOff x="4522150" y="4843518"/>
              <a:chExt cx="868519" cy="730276"/>
            </a:xfrm>
          </p:grpSpPr>
          <p:grpSp>
            <p:nvGrpSpPr>
              <p:cNvPr id="385" name="Groep 384">
                <a:extLst>
                  <a:ext uri="{FF2B5EF4-FFF2-40B4-BE49-F238E27FC236}">
                    <a16:creationId xmlns:a16="http://schemas.microsoft.com/office/drawing/2014/main" id="{23591D2A-7ADE-B27C-6125-C0915EE0677A}"/>
                  </a:ext>
                </a:extLst>
              </p:cNvPr>
              <p:cNvGrpSpPr/>
              <p:nvPr/>
            </p:nvGrpSpPr>
            <p:grpSpPr>
              <a:xfrm>
                <a:off x="4522150" y="4843518"/>
                <a:ext cx="868519" cy="730276"/>
                <a:chOff x="7460149" y="5226351"/>
                <a:chExt cx="1004641" cy="844732"/>
              </a:xfrm>
            </p:grpSpPr>
            <p:grpSp>
              <p:nvGrpSpPr>
                <p:cNvPr id="381" name="Graphic 18">
                  <a:extLst>
                    <a:ext uri="{FF2B5EF4-FFF2-40B4-BE49-F238E27FC236}">
                      <a16:creationId xmlns:a16="http://schemas.microsoft.com/office/drawing/2014/main" id="{799C9360-9DD1-85D4-4763-2FE9ECEF389F}"/>
                    </a:ext>
                  </a:extLst>
                </p:cNvPr>
                <p:cNvGrpSpPr/>
                <p:nvPr/>
              </p:nvGrpSpPr>
              <p:grpSpPr>
                <a:xfrm>
                  <a:off x="7460149" y="5226351"/>
                  <a:ext cx="1004641" cy="844732"/>
                  <a:chOff x="7460149" y="5226351"/>
                  <a:chExt cx="1004641" cy="844732"/>
                </a:xfrm>
              </p:grpSpPr>
              <p:sp>
                <p:nvSpPr>
                  <p:cNvPr id="382" name="Vrije vorm 381">
                    <a:extLst>
                      <a:ext uri="{FF2B5EF4-FFF2-40B4-BE49-F238E27FC236}">
                        <a16:creationId xmlns:a16="http://schemas.microsoft.com/office/drawing/2014/main" id="{B50518E8-C650-828E-F2D8-4E1942ED886E}"/>
                      </a:ext>
                    </a:extLst>
                  </p:cNvPr>
                  <p:cNvSpPr/>
                  <p:nvPr/>
                </p:nvSpPr>
                <p:spPr>
                  <a:xfrm>
                    <a:off x="7460149" y="5226351"/>
                    <a:ext cx="1004641" cy="844732"/>
                  </a:xfrm>
                  <a:custGeom>
                    <a:avLst/>
                    <a:gdLst>
                      <a:gd name="connsiteX0" fmla="*/ 1004641 w 1004641"/>
                      <a:gd name="connsiteY0" fmla="*/ 19675 h 844732"/>
                      <a:gd name="connsiteX1" fmla="*/ 1004641 w 1004641"/>
                      <a:gd name="connsiteY1" fmla="*/ 650210 h 844732"/>
                      <a:gd name="connsiteX2" fmla="*/ 985058 w 1004641"/>
                      <a:gd name="connsiteY2" fmla="*/ 669885 h 844732"/>
                      <a:gd name="connsiteX3" fmla="*/ 600932 w 1004641"/>
                      <a:gd name="connsiteY3" fmla="*/ 669885 h 844732"/>
                      <a:gd name="connsiteX4" fmla="*/ 600932 w 1004641"/>
                      <a:gd name="connsiteY4" fmla="*/ 814718 h 844732"/>
                      <a:gd name="connsiteX5" fmla="*/ 756692 w 1004641"/>
                      <a:gd name="connsiteY5" fmla="*/ 814718 h 844732"/>
                      <a:gd name="connsiteX6" fmla="*/ 786576 w 1004641"/>
                      <a:gd name="connsiteY6" fmla="*/ 844733 h 844732"/>
                      <a:gd name="connsiteX7" fmla="*/ 218065 w 1004641"/>
                      <a:gd name="connsiteY7" fmla="*/ 844733 h 844732"/>
                      <a:gd name="connsiteX8" fmla="*/ 226847 w 1004641"/>
                      <a:gd name="connsiteY8" fmla="*/ 823538 h 844732"/>
                      <a:gd name="connsiteX9" fmla="*/ 247957 w 1004641"/>
                      <a:gd name="connsiteY9" fmla="*/ 814718 h 844732"/>
                      <a:gd name="connsiteX10" fmla="*/ 416038 w 1004641"/>
                      <a:gd name="connsiteY10" fmla="*/ 814718 h 844732"/>
                      <a:gd name="connsiteX11" fmla="*/ 416038 w 1004641"/>
                      <a:gd name="connsiteY11" fmla="*/ 669885 h 844732"/>
                      <a:gd name="connsiteX12" fmla="*/ 19591 w 1004641"/>
                      <a:gd name="connsiteY12" fmla="*/ 669885 h 844732"/>
                      <a:gd name="connsiteX13" fmla="*/ 0 w 1004641"/>
                      <a:gd name="connsiteY13" fmla="*/ 650210 h 844732"/>
                      <a:gd name="connsiteX14" fmla="*/ 0 w 1004641"/>
                      <a:gd name="connsiteY14" fmla="*/ 19675 h 844732"/>
                      <a:gd name="connsiteX15" fmla="*/ 19591 w 1004641"/>
                      <a:gd name="connsiteY15" fmla="*/ 0 h 844732"/>
                      <a:gd name="connsiteX16" fmla="*/ 985058 w 1004641"/>
                      <a:gd name="connsiteY16" fmla="*/ 0 h 844732"/>
                      <a:gd name="connsiteX17" fmla="*/ 1004641 w 1004641"/>
                      <a:gd name="connsiteY17" fmla="*/ 19675 h 84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44732">
                        <a:moveTo>
                          <a:pt x="1004641" y="19675"/>
                        </a:moveTo>
                        <a:lnTo>
                          <a:pt x="1004641" y="650210"/>
                        </a:lnTo>
                        <a:cubicBezTo>
                          <a:pt x="1004641" y="661000"/>
                          <a:pt x="995860" y="669885"/>
                          <a:pt x="985058" y="669885"/>
                        </a:cubicBezTo>
                        <a:lnTo>
                          <a:pt x="600932" y="669885"/>
                        </a:lnTo>
                        <a:lnTo>
                          <a:pt x="600932" y="814718"/>
                        </a:lnTo>
                        <a:lnTo>
                          <a:pt x="756692" y="814718"/>
                        </a:lnTo>
                        <a:cubicBezTo>
                          <a:pt x="773117" y="814718"/>
                          <a:pt x="786576" y="828237"/>
                          <a:pt x="786576" y="844733"/>
                        </a:cubicBezTo>
                        <a:lnTo>
                          <a:pt x="218065" y="844733"/>
                        </a:lnTo>
                        <a:cubicBezTo>
                          <a:pt x="218065" y="836481"/>
                          <a:pt x="221418" y="828991"/>
                          <a:pt x="226847" y="823538"/>
                        </a:cubicBezTo>
                        <a:cubicBezTo>
                          <a:pt x="232284" y="818077"/>
                          <a:pt x="239741" y="814718"/>
                          <a:pt x="247957" y="814718"/>
                        </a:cubicBezTo>
                        <a:lnTo>
                          <a:pt x="416038" y="814718"/>
                        </a:lnTo>
                        <a:lnTo>
                          <a:pt x="416038" y="669885"/>
                        </a:lnTo>
                        <a:lnTo>
                          <a:pt x="19591" y="669885"/>
                        </a:lnTo>
                        <a:cubicBezTo>
                          <a:pt x="8782" y="669885"/>
                          <a:pt x="0" y="661000"/>
                          <a:pt x="0" y="650210"/>
                        </a:cubicBezTo>
                        <a:lnTo>
                          <a:pt x="0" y="19675"/>
                        </a:lnTo>
                        <a:cubicBezTo>
                          <a:pt x="0" y="8885"/>
                          <a:pt x="8782" y="0"/>
                          <a:pt x="19591" y="0"/>
                        </a:cubicBezTo>
                        <a:lnTo>
                          <a:pt x="985058" y="0"/>
                        </a:lnTo>
                        <a:cubicBezTo>
                          <a:pt x="995860" y="0"/>
                          <a:pt x="1004641" y="8885"/>
                          <a:pt x="1004641" y="19675"/>
                        </a:cubicBezTo>
                        <a:close/>
                      </a:path>
                    </a:pathLst>
                  </a:custGeom>
                  <a:solidFill>
                    <a:srgbClr val="9FCEEF"/>
                  </a:solidFill>
                  <a:ln w="0" cap="flat">
                    <a:noFill/>
                    <a:prstDash val="solid"/>
                    <a:miter/>
                  </a:ln>
                </p:spPr>
                <p:txBody>
                  <a:bodyPr rtlCol="0" anchor="ctr"/>
                  <a:lstStyle/>
                  <a:p>
                    <a:endParaRPr lang="nl-NL"/>
                  </a:p>
                </p:txBody>
              </p:sp>
              <p:sp>
                <p:nvSpPr>
                  <p:cNvPr id="383" name="Vrije vorm 382">
                    <a:extLst>
                      <a:ext uri="{FF2B5EF4-FFF2-40B4-BE49-F238E27FC236}">
                        <a16:creationId xmlns:a16="http://schemas.microsoft.com/office/drawing/2014/main" id="{EFD876A1-F05A-28CD-2159-2F2932ED5F35}"/>
                      </a:ext>
                    </a:extLst>
                  </p:cNvPr>
                  <p:cNvSpPr/>
                  <p:nvPr/>
                </p:nvSpPr>
                <p:spPr>
                  <a:xfrm>
                    <a:off x="7876155" y="5896226"/>
                    <a:ext cx="184933" cy="94984"/>
                  </a:xfrm>
                  <a:custGeom>
                    <a:avLst/>
                    <a:gdLst>
                      <a:gd name="connsiteX0" fmla="*/ 0 w 184933"/>
                      <a:gd name="connsiteY0" fmla="*/ 0 h 94984"/>
                      <a:gd name="connsiteX1" fmla="*/ 184934 w 184933"/>
                      <a:gd name="connsiteY1" fmla="*/ 94985 h 94984"/>
                      <a:gd name="connsiteX2" fmla="*/ 184934 w 184933"/>
                      <a:gd name="connsiteY2" fmla="*/ 0 h 94984"/>
                      <a:gd name="connsiteX3" fmla="*/ 0 w 184933"/>
                      <a:gd name="connsiteY3" fmla="*/ 0 h 94984"/>
                    </a:gdLst>
                    <a:ahLst/>
                    <a:cxnLst>
                      <a:cxn ang="0">
                        <a:pos x="connsiteX0" y="connsiteY0"/>
                      </a:cxn>
                      <a:cxn ang="0">
                        <a:pos x="connsiteX1" y="connsiteY1"/>
                      </a:cxn>
                      <a:cxn ang="0">
                        <a:pos x="connsiteX2" y="connsiteY2"/>
                      </a:cxn>
                      <a:cxn ang="0">
                        <a:pos x="connsiteX3" y="connsiteY3"/>
                      </a:cxn>
                    </a:cxnLst>
                    <a:rect l="l" t="t" r="r" b="b"/>
                    <a:pathLst>
                      <a:path w="184933" h="94984">
                        <a:moveTo>
                          <a:pt x="0" y="0"/>
                        </a:moveTo>
                        <a:lnTo>
                          <a:pt x="184934" y="94985"/>
                        </a:lnTo>
                        <a:lnTo>
                          <a:pt x="184934" y="0"/>
                        </a:lnTo>
                        <a:lnTo>
                          <a:pt x="0" y="0"/>
                        </a:lnTo>
                        <a:close/>
                      </a:path>
                    </a:pathLst>
                  </a:custGeom>
                  <a:solidFill>
                    <a:srgbClr val="86C2EB"/>
                  </a:solidFill>
                  <a:ln w="0" cap="flat">
                    <a:noFill/>
                    <a:prstDash val="solid"/>
                    <a:miter/>
                  </a:ln>
                </p:spPr>
                <p:txBody>
                  <a:bodyPr rtlCol="0" anchor="ctr"/>
                  <a:lstStyle/>
                  <a:p>
                    <a:endParaRPr lang="nl-NL"/>
                  </a:p>
                </p:txBody>
              </p:sp>
              <p:sp>
                <p:nvSpPr>
                  <p:cNvPr id="384" name="Vrije vorm 383">
                    <a:extLst>
                      <a:ext uri="{FF2B5EF4-FFF2-40B4-BE49-F238E27FC236}">
                        <a16:creationId xmlns:a16="http://schemas.microsoft.com/office/drawing/2014/main" id="{8C334AF0-FF21-E914-D052-55466BC2744F}"/>
                      </a:ext>
                    </a:extLst>
                  </p:cNvPr>
                  <p:cNvSpPr/>
                  <p:nvPr/>
                </p:nvSpPr>
                <p:spPr>
                  <a:xfrm>
                    <a:off x="7485129" y="5257003"/>
                    <a:ext cx="954689" cy="608566"/>
                  </a:xfrm>
                  <a:custGeom>
                    <a:avLst/>
                    <a:gdLst>
                      <a:gd name="connsiteX0" fmla="*/ 0 w 954689"/>
                      <a:gd name="connsiteY0" fmla="*/ 0 h 608566"/>
                      <a:gd name="connsiteX1" fmla="*/ 954690 w 954689"/>
                      <a:gd name="connsiteY1" fmla="*/ 0 h 608566"/>
                      <a:gd name="connsiteX2" fmla="*/ 954690 w 954689"/>
                      <a:gd name="connsiteY2" fmla="*/ 608567 h 608566"/>
                      <a:gd name="connsiteX3" fmla="*/ 0 w 954689"/>
                      <a:gd name="connsiteY3" fmla="*/ 608567 h 608566"/>
                    </a:gdLst>
                    <a:ahLst/>
                    <a:cxnLst>
                      <a:cxn ang="0">
                        <a:pos x="connsiteX0" y="connsiteY0"/>
                      </a:cxn>
                      <a:cxn ang="0">
                        <a:pos x="connsiteX1" y="connsiteY1"/>
                      </a:cxn>
                      <a:cxn ang="0">
                        <a:pos x="connsiteX2" y="connsiteY2"/>
                      </a:cxn>
                      <a:cxn ang="0">
                        <a:pos x="connsiteX3" y="connsiteY3"/>
                      </a:cxn>
                    </a:cxnLst>
                    <a:rect l="l" t="t" r="r" b="b"/>
                    <a:pathLst>
                      <a:path w="954689" h="608566">
                        <a:moveTo>
                          <a:pt x="0" y="0"/>
                        </a:moveTo>
                        <a:lnTo>
                          <a:pt x="954690" y="0"/>
                        </a:lnTo>
                        <a:lnTo>
                          <a:pt x="954690" y="608567"/>
                        </a:lnTo>
                        <a:lnTo>
                          <a:pt x="0" y="608567"/>
                        </a:lnTo>
                        <a:close/>
                      </a:path>
                    </a:pathLst>
                  </a:custGeom>
                  <a:solidFill>
                    <a:srgbClr val="FFFFFF"/>
                  </a:solidFill>
                  <a:ln w="0" cap="flat">
                    <a:noFill/>
                    <a:prstDash val="solid"/>
                    <a:miter/>
                  </a:ln>
                </p:spPr>
                <p:txBody>
                  <a:bodyPr rtlCol="0" anchor="ctr"/>
                  <a:lstStyle/>
                  <a:p>
                    <a:endParaRPr lang="nl-NL"/>
                  </a:p>
                </p:txBody>
              </p:sp>
            </p:grpSp>
            <p:grpSp>
              <p:nvGrpSpPr>
                <p:cNvPr id="194" name="Groep 193">
                  <a:extLst>
                    <a:ext uri="{FF2B5EF4-FFF2-40B4-BE49-F238E27FC236}">
                      <a16:creationId xmlns:a16="http://schemas.microsoft.com/office/drawing/2014/main" id="{6D81AC7B-47C0-F72B-932F-9A2342A740F3}"/>
                    </a:ext>
                  </a:extLst>
                </p:cNvPr>
                <p:cNvGrpSpPr/>
                <p:nvPr/>
              </p:nvGrpSpPr>
              <p:grpSpPr>
                <a:xfrm>
                  <a:off x="7483972" y="5255022"/>
                  <a:ext cx="954000" cy="149954"/>
                  <a:chOff x="7471466" y="2554804"/>
                  <a:chExt cx="1217227" cy="191329"/>
                </a:xfrm>
              </p:grpSpPr>
              <p:sp>
                <p:nvSpPr>
                  <p:cNvPr id="195" name="Rechthoek 194">
                    <a:extLst>
                      <a:ext uri="{FF2B5EF4-FFF2-40B4-BE49-F238E27FC236}">
                        <a16:creationId xmlns:a16="http://schemas.microsoft.com/office/drawing/2014/main" id="{6555B059-0410-A71C-2A6F-3D5AEB42A2F7}"/>
                      </a:ext>
                    </a:extLst>
                  </p:cNvPr>
                  <p:cNvSpPr/>
                  <p:nvPr/>
                </p:nvSpPr>
                <p:spPr>
                  <a:xfrm>
                    <a:off x="7471466" y="2554804"/>
                    <a:ext cx="1217227"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96" name="Ovaal 195">
                    <a:extLst>
                      <a:ext uri="{FF2B5EF4-FFF2-40B4-BE49-F238E27FC236}">
                        <a16:creationId xmlns:a16="http://schemas.microsoft.com/office/drawing/2014/main" id="{2F93EB15-05F3-BD12-8B49-088081A257DC}"/>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97" name="Rechte verbindingslijn 196">
                    <a:extLst>
                      <a:ext uri="{FF2B5EF4-FFF2-40B4-BE49-F238E27FC236}">
                        <a16:creationId xmlns:a16="http://schemas.microsoft.com/office/drawing/2014/main" id="{EA90BCEF-45F5-3C52-045B-7F5BF60BB005}"/>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151278D7-2419-0EA4-630F-A0588898665F}"/>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29" name="Rechthoek 228">
                  <a:extLst>
                    <a:ext uri="{FF2B5EF4-FFF2-40B4-BE49-F238E27FC236}">
                      <a16:creationId xmlns:a16="http://schemas.microsoft.com/office/drawing/2014/main" id="{77919B09-FA4D-F1FE-254B-C067E3FBEC1A}"/>
                    </a:ext>
                  </a:extLst>
                </p:cNvPr>
                <p:cNvSpPr/>
                <p:nvPr/>
              </p:nvSpPr>
              <p:spPr>
                <a:xfrm>
                  <a:off x="7485677" y="581810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7" name="Tekstvak 76">
                <a:extLst>
                  <a:ext uri="{FF2B5EF4-FFF2-40B4-BE49-F238E27FC236}">
                    <a16:creationId xmlns:a16="http://schemas.microsoft.com/office/drawing/2014/main" id="{A8DE2326-BFFB-48EA-9341-A83C794EC20C}"/>
                  </a:ext>
                </a:extLst>
              </p:cNvPr>
              <p:cNvSpPr txBox="1"/>
              <p:nvPr/>
            </p:nvSpPr>
            <p:spPr>
              <a:xfrm>
                <a:off x="4580020" y="5083132"/>
                <a:ext cx="735159" cy="215444"/>
              </a:xfrm>
              <a:prstGeom prst="rect">
                <a:avLst/>
              </a:prstGeom>
              <a:noFill/>
            </p:spPr>
            <p:txBody>
              <a:bodyPr wrap="square" lIns="0" tIns="0" rIns="0" bIns="0" rtlCol="0">
                <a:spAutoFit/>
              </a:bodyPr>
              <a:lstStyle/>
              <a:p>
                <a:pPr algn="ctr"/>
                <a:r>
                  <a:rPr lang="nl-NL" sz="1400">
                    <a:solidFill>
                      <a:schemeClr val="tx2"/>
                    </a:solidFill>
                  </a:rPr>
                  <a:t>TRIS</a:t>
                </a:r>
              </a:p>
            </p:txBody>
          </p:sp>
        </p:grpSp>
      </p:grpSp>
      <p:grpSp>
        <p:nvGrpSpPr>
          <p:cNvPr id="274" name="Groep 273">
            <a:extLst>
              <a:ext uri="{FF2B5EF4-FFF2-40B4-BE49-F238E27FC236}">
                <a16:creationId xmlns:a16="http://schemas.microsoft.com/office/drawing/2014/main" id="{B872533A-0F53-71B4-F7FE-B29102A6ACFF}"/>
              </a:ext>
            </a:extLst>
          </p:cNvPr>
          <p:cNvGrpSpPr/>
          <p:nvPr/>
        </p:nvGrpSpPr>
        <p:grpSpPr>
          <a:xfrm>
            <a:off x="1558873" y="2765699"/>
            <a:ext cx="988161" cy="1213757"/>
            <a:chOff x="4266988" y="2031197"/>
            <a:chExt cx="980870" cy="1204801"/>
          </a:xfrm>
        </p:grpSpPr>
        <p:grpSp>
          <p:nvGrpSpPr>
            <p:cNvPr id="350" name="Graphic 24">
              <a:extLst>
                <a:ext uri="{FF2B5EF4-FFF2-40B4-BE49-F238E27FC236}">
                  <a16:creationId xmlns:a16="http://schemas.microsoft.com/office/drawing/2014/main" id="{F22C4D4F-1A80-9558-9487-64D5C66D2516}"/>
                </a:ext>
              </a:extLst>
            </p:cNvPr>
            <p:cNvGrpSpPr/>
            <p:nvPr/>
          </p:nvGrpSpPr>
          <p:grpSpPr>
            <a:xfrm>
              <a:off x="4266988" y="2031197"/>
              <a:ext cx="980870" cy="1204801"/>
              <a:chOff x="6937442" y="1973259"/>
              <a:chExt cx="1134600" cy="1393628"/>
            </a:xfrm>
          </p:grpSpPr>
          <p:sp>
            <p:nvSpPr>
              <p:cNvPr id="351" name="Vrije vorm 350">
                <a:extLst>
                  <a:ext uri="{FF2B5EF4-FFF2-40B4-BE49-F238E27FC236}">
                    <a16:creationId xmlns:a16="http://schemas.microsoft.com/office/drawing/2014/main" id="{29AB684C-7A03-EE29-CA7C-46DA2E81D62F}"/>
                  </a:ext>
                </a:extLst>
              </p:cNvPr>
              <p:cNvSpPr/>
              <p:nvPr/>
            </p:nvSpPr>
            <p:spPr>
              <a:xfrm>
                <a:off x="6957828" y="2015818"/>
                <a:ext cx="1093825" cy="1351065"/>
              </a:xfrm>
              <a:custGeom>
                <a:avLst/>
                <a:gdLst>
                  <a:gd name="connsiteX0" fmla="*/ 0 w 1093825"/>
                  <a:gd name="connsiteY0" fmla="*/ 0 h 1351065"/>
                  <a:gd name="connsiteX1" fmla="*/ 1093826 w 1093825"/>
                  <a:gd name="connsiteY1" fmla="*/ 0 h 1351065"/>
                  <a:gd name="connsiteX2" fmla="*/ 1093826 w 1093825"/>
                  <a:gd name="connsiteY2" fmla="*/ 1351066 h 1351065"/>
                  <a:gd name="connsiteX3" fmla="*/ 0 w 1093825"/>
                  <a:gd name="connsiteY3" fmla="*/ 1351066 h 1351065"/>
                </a:gdLst>
                <a:ahLst/>
                <a:cxnLst>
                  <a:cxn ang="0">
                    <a:pos x="connsiteX0" y="connsiteY0"/>
                  </a:cxn>
                  <a:cxn ang="0">
                    <a:pos x="connsiteX1" y="connsiteY1"/>
                  </a:cxn>
                  <a:cxn ang="0">
                    <a:pos x="connsiteX2" y="connsiteY2"/>
                  </a:cxn>
                  <a:cxn ang="0">
                    <a:pos x="connsiteX3" y="connsiteY3"/>
                  </a:cxn>
                </a:cxnLst>
                <a:rect l="l" t="t" r="r" b="b"/>
                <a:pathLst>
                  <a:path w="1093825" h="1351065">
                    <a:moveTo>
                      <a:pt x="0" y="0"/>
                    </a:moveTo>
                    <a:lnTo>
                      <a:pt x="1093826" y="0"/>
                    </a:lnTo>
                    <a:lnTo>
                      <a:pt x="1093826" y="1351066"/>
                    </a:lnTo>
                    <a:lnTo>
                      <a:pt x="0" y="1351066"/>
                    </a:lnTo>
                    <a:close/>
                  </a:path>
                </a:pathLst>
              </a:custGeom>
              <a:solidFill>
                <a:srgbClr val="51BBC7"/>
              </a:solidFill>
              <a:ln w="0" cap="flat">
                <a:noFill/>
                <a:prstDash val="solid"/>
                <a:miter/>
              </a:ln>
            </p:spPr>
            <p:txBody>
              <a:bodyPr rtlCol="0" anchor="ctr"/>
              <a:lstStyle/>
              <a:p>
                <a:endParaRPr lang="nl-NL"/>
              </a:p>
            </p:txBody>
          </p:sp>
          <p:sp>
            <p:nvSpPr>
              <p:cNvPr id="352" name="Vrije vorm 351">
                <a:extLst>
                  <a:ext uri="{FF2B5EF4-FFF2-40B4-BE49-F238E27FC236}">
                    <a16:creationId xmlns:a16="http://schemas.microsoft.com/office/drawing/2014/main" id="{F74840B2-8602-7C4C-9944-D7304904DFE2}"/>
                  </a:ext>
                </a:extLst>
              </p:cNvPr>
              <p:cNvSpPr/>
              <p:nvPr/>
            </p:nvSpPr>
            <p:spPr>
              <a:xfrm>
                <a:off x="6937442" y="1973259"/>
                <a:ext cx="1134600" cy="42559"/>
              </a:xfrm>
              <a:custGeom>
                <a:avLst/>
                <a:gdLst>
                  <a:gd name="connsiteX0" fmla="*/ 0 w 1134600"/>
                  <a:gd name="connsiteY0" fmla="*/ 0 h 42559"/>
                  <a:gd name="connsiteX1" fmla="*/ 1134600 w 1134600"/>
                  <a:gd name="connsiteY1" fmla="*/ 0 h 42559"/>
                  <a:gd name="connsiteX2" fmla="*/ 1134600 w 1134600"/>
                  <a:gd name="connsiteY2" fmla="*/ 42559 h 42559"/>
                  <a:gd name="connsiteX3" fmla="*/ 0 w 1134600"/>
                  <a:gd name="connsiteY3" fmla="*/ 42559 h 42559"/>
                </a:gdLst>
                <a:ahLst/>
                <a:cxnLst>
                  <a:cxn ang="0">
                    <a:pos x="connsiteX0" y="connsiteY0"/>
                  </a:cxn>
                  <a:cxn ang="0">
                    <a:pos x="connsiteX1" y="connsiteY1"/>
                  </a:cxn>
                  <a:cxn ang="0">
                    <a:pos x="connsiteX2" y="connsiteY2"/>
                  </a:cxn>
                  <a:cxn ang="0">
                    <a:pos x="connsiteX3" y="connsiteY3"/>
                  </a:cxn>
                </a:cxnLst>
                <a:rect l="l" t="t" r="r" b="b"/>
                <a:pathLst>
                  <a:path w="1134600" h="42559">
                    <a:moveTo>
                      <a:pt x="0" y="0"/>
                    </a:moveTo>
                    <a:lnTo>
                      <a:pt x="1134600" y="0"/>
                    </a:lnTo>
                    <a:lnTo>
                      <a:pt x="1134600" y="42559"/>
                    </a:lnTo>
                    <a:lnTo>
                      <a:pt x="0" y="42559"/>
                    </a:lnTo>
                    <a:close/>
                  </a:path>
                </a:pathLst>
              </a:custGeom>
              <a:solidFill>
                <a:srgbClr val="00A9B9"/>
              </a:solidFill>
              <a:ln w="0" cap="flat">
                <a:noFill/>
                <a:prstDash val="solid"/>
                <a:miter/>
              </a:ln>
            </p:spPr>
            <p:txBody>
              <a:bodyPr rtlCol="0" anchor="ctr"/>
              <a:lstStyle/>
              <a:p>
                <a:endParaRPr lang="nl-NL"/>
              </a:p>
            </p:txBody>
          </p:sp>
          <p:sp>
            <p:nvSpPr>
              <p:cNvPr id="353" name="Vrije vorm 352">
                <a:extLst>
                  <a:ext uri="{FF2B5EF4-FFF2-40B4-BE49-F238E27FC236}">
                    <a16:creationId xmlns:a16="http://schemas.microsoft.com/office/drawing/2014/main" id="{3B149F0E-56A5-5A49-BE3A-CBE9D6DADAC2}"/>
                  </a:ext>
                </a:extLst>
              </p:cNvPr>
              <p:cNvSpPr/>
              <p:nvPr/>
            </p:nvSpPr>
            <p:spPr>
              <a:xfrm rot="5400000">
                <a:off x="7339133" y="3016690"/>
                <a:ext cx="331228" cy="369165"/>
              </a:xfrm>
              <a:custGeom>
                <a:avLst/>
                <a:gdLst>
                  <a:gd name="connsiteX0" fmla="*/ 0 w 331228"/>
                  <a:gd name="connsiteY0" fmla="*/ 0 h 369165"/>
                  <a:gd name="connsiteX1" fmla="*/ 331229 w 331228"/>
                  <a:gd name="connsiteY1" fmla="*/ 0 h 369165"/>
                  <a:gd name="connsiteX2" fmla="*/ 331229 w 331228"/>
                  <a:gd name="connsiteY2" fmla="*/ 369166 h 369165"/>
                  <a:gd name="connsiteX3" fmla="*/ 0 w 331228"/>
                  <a:gd name="connsiteY3" fmla="*/ 369166 h 369165"/>
                </a:gdLst>
                <a:ahLst/>
                <a:cxnLst>
                  <a:cxn ang="0">
                    <a:pos x="connsiteX0" y="connsiteY0"/>
                  </a:cxn>
                  <a:cxn ang="0">
                    <a:pos x="connsiteX1" y="connsiteY1"/>
                  </a:cxn>
                  <a:cxn ang="0">
                    <a:pos x="connsiteX2" y="connsiteY2"/>
                  </a:cxn>
                  <a:cxn ang="0">
                    <a:pos x="connsiteX3" y="connsiteY3"/>
                  </a:cxn>
                </a:cxnLst>
                <a:rect l="l" t="t" r="r" b="b"/>
                <a:pathLst>
                  <a:path w="331228" h="369165">
                    <a:moveTo>
                      <a:pt x="0" y="0"/>
                    </a:moveTo>
                    <a:lnTo>
                      <a:pt x="331229" y="0"/>
                    </a:lnTo>
                    <a:lnTo>
                      <a:pt x="331229" y="369166"/>
                    </a:lnTo>
                    <a:lnTo>
                      <a:pt x="0" y="369166"/>
                    </a:lnTo>
                    <a:close/>
                  </a:path>
                </a:pathLst>
              </a:custGeom>
              <a:solidFill>
                <a:srgbClr val="AEDDE3"/>
              </a:solidFill>
              <a:ln w="0" cap="flat">
                <a:noFill/>
                <a:prstDash val="solid"/>
                <a:miter/>
              </a:ln>
            </p:spPr>
            <p:txBody>
              <a:bodyPr rtlCol="0" anchor="ctr"/>
              <a:lstStyle/>
              <a:p>
                <a:endParaRPr lang="nl-NL"/>
              </a:p>
            </p:txBody>
          </p:sp>
          <p:sp>
            <p:nvSpPr>
              <p:cNvPr id="354" name="Vrije vorm 353">
                <a:extLst>
                  <a:ext uri="{FF2B5EF4-FFF2-40B4-BE49-F238E27FC236}">
                    <a16:creationId xmlns:a16="http://schemas.microsoft.com/office/drawing/2014/main" id="{86905AF7-42AA-8E9F-3233-F7974B605273}"/>
                  </a:ext>
                </a:extLst>
              </p:cNvPr>
              <p:cNvSpPr/>
              <p:nvPr/>
            </p:nvSpPr>
            <p:spPr>
              <a:xfrm rot="5400000">
                <a:off x="7755226"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5" name="Vrije vorm 354">
                <a:extLst>
                  <a:ext uri="{FF2B5EF4-FFF2-40B4-BE49-F238E27FC236}">
                    <a16:creationId xmlns:a16="http://schemas.microsoft.com/office/drawing/2014/main" id="{EAB6FEDC-F471-87F8-60B0-B15C126C1BA9}"/>
                  </a:ext>
                </a:extLst>
              </p:cNvPr>
              <p:cNvSpPr/>
              <p:nvPr/>
            </p:nvSpPr>
            <p:spPr>
              <a:xfrm rot="5400000">
                <a:off x="7057914"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6" name="Vrije vorm 355">
                <a:extLst>
                  <a:ext uri="{FF2B5EF4-FFF2-40B4-BE49-F238E27FC236}">
                    <a16:creationId xmlns:a16="http://schemas.microsoft.com/office/drawing/2014/main" id="{FD96EAC5-66EB-B9DC-B23D-A3FDA8917BC6}"/>
                  </a:ext>
                </a:extLst>
              </p:cNvPr>
              <p:cNvSpPr/>
              <p:nvPr/>
            </p:nvSpPr>
            <p:spPr>
              <a:xfrm rot="5400000">
                <a:off x="7755225" y="2752706"/>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7" name="Vrije vorm 356">
                <a:extLst>
                  <a:ext uri="{FF2B5EF4-FFF2-40B4-BE49-F238E27FC236}">
                    <a16:creationId xmlns:a16="http://schemas.microsoft.com/office/drawing/2014/main" id="{EF87CF2C-36F8-7D7B-238F-4F07350F9F1E}"/>
                  </a:ext>
                </a:extLst>
              </p:cNvPr>
              <p:cNvSpPr/>
              <p:nvPr/>
            </p:nvSpPr>
            <p:spPr>
              <a:xfrm rot="5400000">
                <a:off x="7057913"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8" name="Vrije vorm 357">
                <a:extLst>
                  <a:ext uri="{FF2B5EF4-FFF2-40B4-BE49-F238E27FC236}">
                    <a16:creationId xmlns:a16="http://schemas.microsoft.com/office/drawing/2014/main" id="{C190F074-4E45-F142-2A19-B8A9A41E6D81}"/>
                  </a:ext>
                </a:extLst>
              </p:cNvPr>
              <p:cNvSpPr/>
              <p:nvPr/>
            </p:nvSpPr>
            <p:spPr>
              <a:xfrm rot="5400000">
                <a:off x="7406569"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9" name="Vrije vorm 358">
                <a:extLst>
                  <a:ext uri="{FF2B5EF4-FFF2-40B4-BE49-F238E27FC236}">
                    <a16:creationId xmlns:a16="http://schemas.microsoft.com/office/drawing/2014/main" id="{4521DD02-E23C-154F-357B-7804B7BCE151}"/>
                  </a:ext>
                </a:extLst>
              </p:cNvPr>
              <p:cNvSpPr/>
              <p:nvPr/>
            </p:nvSpPr>
            <p:spPr>
              <a:xfrm rot="5400000">
                <a:off x="7755227" y="24172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0" name="Vrije vorm 359">
                <a:extLst>
                  <a:ext uri="{FF2B5EF4-FFF2-40B4-BE49-F238E27FC236}">
                    <a16:creationId xmlns:a16="http://schemas.microsoft.com/office/drawing/2014/main" id="{76F15E71-22A9-DB1B-FA1D-44FDD82405EB}"/>
                  </a:ext>
                </a:extLst>
              </p:cNvPr>
              <p:cNvSpPr/>
              <p:nvPr/>
            </p:nvSpPr>
            <p:spPr>
              <a:xfrm rot="5400000">
                <a:off x="7057912"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1" name="Vrije vorm 360">
                <a:extLst>
                  <a:ext uri="{FF2B5EF4-FFF2-40B4-BE49-F238E27FC236}">
                    <a16:creationId xmlns:a16="http://schemas.microsoft.com/office/drawing/2014/main" id="{2862B784-2B33-68A1-7EB7-E3ACB59C59E3}"/>
                  </a:ext>
                </a:extLst>
              </p:cNvPr>
              <p:cNvSpPr/>
              <p:nvPr/>
            </p:nvSpPr>
            <p:spPr>
              <a:xfrm rot="5400000">
                <a:off x="7406571"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2" name="Vrije vorm 361">
                <a:extLst>
                  <a:ext uri="{FF2B5EF4-FFF2-40B4-BE49-F238E27FC236}">
                    <a16:creationId xmlns:a16="http://schemas.microsoft.com/office/drawing/2014/main" id="{2037754F-8E9C-C4E1-4622-FA7368ADEBD3}"/>
                  </a:ext>
                </a:extLst>
              </p:cNvPr>
              <p:cNvSpPr/>
              <p:nvPr/>
            </p:nvSpPr>
            <p:spPr>
              <a:xfrm rot="5400000">
                <a:off x="7755222" y="208171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3" name="Vrije vorm 362">
                <a:extLst>
                  <a:ext uri="{FF2B5EF4-FFF2-40B4-BE49-F238E27FC236}">
                    <a16:creationId xmlns:a16="http://schemas.microsoft.com/office/drawing/2014/main" id="{782BFFED-3B9D-4037-332C-DFF74B7F7EAB}"/>
                  </a:ext>
                </a:extLst>
              </p:cNvPr>
              <p:cNvSpPr/>
              <p:nvPr/>
            </p:nvSpPr>
            <p:spPr>
              <a:xfrm rot="5400000">
                <a:off x="7057912"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4" name="Vrije vorm 363">
                <a:extLst>
                  <a:ext uri="{FF2B5EF4-FFF2-40B4-BE49-F238E27FC236}">
                    <a16:creationId xmlns:a16="http://schemas.microsoft.com/office/drawing/2014/main" id="{643E434F-A472-AC7C-4D6B-DF4CEBE48E54}"/>
                  </a:ext>
                </a:extLst>
              </p:cNvPr>
              <p:cNvSpPr/>
              <p:nvPr/>
            </p:nvSpPr>
            <p:spPr>
              <a:xfrm rot="5400000">
                <a:off x="7406569"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grpSp>
        <p:grpSp>
          <p:nvGrpSpPr>
            <p:cNvPr id="154" name="Groep 153">
              <a:extLst>
                <a:ext uri="{FF2B5EF4-FFF2-40B4-BE49-F238E27FC236}">
                  <a16:creationId xmlns:a16="http://schemas.microsoft.com/office/drawing/2014/main" id="{9FB7A106-C946-8969-153C-B93914926CF0}"/>
                </a:ext>
              </a:extLst>
            </p:cNvPr>
            <p:cNvGrpSpPr/>
            <p:nvPr/>
          </p:nvGrpSpPr>
          <p:grpSpPr>
            <a:xfrm>
              <a:off x="4324659" y="2505721"/>
              <a:ext cx="872327" cy="730275"/>
              <a:chOff x="4331865" y="2505721"/>
              <a:chExt cx="872327" cy="730275"/>
            </a:xfrm>
          </p:grpSpPr>
          <p:grpSp>
            <p:nvGrpSpPr>
              <p:cNvPr id="369" name="Groep 368">
                <a:extLst>
                  <a:ext uri="{FF2B5EF4-FFF2-40B4-BE49-F238E27FC236}">
                    <a16:creationId xmlns:a16="http://schemas.microsoft.com/office/drawing/2014/main" id="{A392556A-2107-7C3E-C061-AF3DBC854933}"/>
                  </a:ext>
                </a:extLst>
              </p:cNvPr>
              <p:cNvGrpSpPr/>
              <p:nvPr/>
            </p:nvGrpSpPr>
            <p:grpSpPr>
              <a:xfrm>
                <a:off x="4331865" y="2505721"/>
                <a:ext cx="872327" cy="730275"/>
                <a:chOff x="7449942" y="2522154"/>
                <a:chExt cx="1009046" cy="844730"/>
              </a:xfrm>
            </p:grpSpPr>
            <p:grpSp>
              <p:nvGrpSpPr>
                <p:cNvPr id="365" name="Graphic 24">
                  <a:extLst>
                    <a:ext uri="{FF2B5EF4-FFF2-40B4-BE49-F238E27FC236}">
                      <a16:creationId xmlns:a16="http://schemas.microsoft.com/office/drawing/2014/main" id="{A7828C85-80F5-ED3E-14CA-8791FC0AC8A4}"/>
                    </a:ext>
                  </a:extLst>
                </p:cNvPr>
                <p:cNvGrpSpPr/>
                <p:nvPr/>
              </p:nvGrpSpPr>
              <p:grpSpPr>
                <a:xfrm>
                  <a:off x="7449942" y="2522154"/>
                  <a:ext cx="1009046" cy="844730"/>
                  <a:chOff x="7449942" y="2522154"/>
                  <a:chExt cx="1009046" cy="844730"/>
                </a:xfrm>
              </p:grpSpPr>
              <p:sp>
                <p:nvSpPr>
                  <p:cNvPr id="366" name="Vrije vorm 365">
                    <a:extLst>
                      <a:ext uri="{FF2B5EF4-FFF2-40B4-BE49-F238E27FC236}">
                        <a16:creationId xmlns:a16="http://schemas.microsoft.com/office/drawing/2014/main" id="{E72706BE-2635-C671-8524-30147062777B}"/>
                      </a:ext>
                    </a:extLst>
                  </p:cNvPr>
                  <p:cNvSpPr/>
                  <p:nvPr/>
                </p:nvSpPr>
                <p:spPr>
                  <a:xfrm>
                    <a:off x="7449942" y="2522154"/>
                    <a:ext cx="1009046" cy="844730"/>
                  </a:xfrm>
                  <a:custGeom>
                    <a:avLst/>
                    <a:gdLst>
                      <a:gd name="connsiteX0" fmla="*/ 1009047 w 1009046"/>
                      <a:gd name="connsiteY0" fmla="*/ 19675 h 844730"/>
                      <a:gd name="connsiteX1" fmla="*/ 1009047 w 1009046"/>
                      <a:gd name="connsiteY1" fmla="*/ 650214 h 844730"/>
                      <a:gd name="connsiteX2" fmla="*/ 989369 w 1009046"/>
                      <a:gd name="connsiteY2" fmla="*/ 669883 h 844730"/>
                      <a:gd name="connsiteX3" fmla="*/ 603558 w 1009046"/>
                      <a:gd name="connsiteY3" fmla="*/ 669883 h 844730"/>
                      <a:gd name="connsiteX4" fmla="*/ 603558 w 1009046"/>
                      <a:gd name="connsiteY4" fmla="*/ 814715 h 844730"/>
                      <a:gd name="connsiteX5" fmla="*/ 760010 w 1009046"/>
                      <a:gd name="connsiteY5" fmla="*/ 814715 h 844730"/>
                      <a:gd name="connsiteX6" fmla="*/ 790025 w 1009046"/>
                      <a:gd name="connsiteY6" fmla="*/ 844730 h 844730"/>
                      <a:gd name="connsiteX7" fmla="*/ 219022 w 1009046"/>
                      <a:gd name="connsiteY7" fmla="*/ 844730 h 844730"/>
                      <a:gd name="connsiteX8" fmla="*/ 227843 w 1009046"/>
                      <a:gd name="connsiteY8" fmla="*/ 823535 h 844730"/>
                      <a:gd name="connsiteX9" fmla="*/ 249041 w 1009046"/>
                      <a:gd name="connsiteY9" fmla="*/ 814715 h 844730"/>
                      <a:gd name="connsiteX10" fmla="*/ 417862 w 1009046"/>
                      <a:gd name="connsiteY10" fmla="*/ 814715 h 844730"/>
                      <a:gd name="connsiteX11" fmla="*/ 417862 w 1009046"/>
                      <a:gd name="connsiteY11" fmla="*/ 669883 h 844730"/>
                      <a:gd name="connsiteX12" fmla="*/ 19674 w 1009046"/>
                      <a:gd name="connsiteY12" fmla="*/ 669883 h 844730"/>
                      <a:gd name="connsiteX13" fmla="*/ 0 w 1009046"/>
                      <a:gd name="connsiteY13" fmla="*/ 650214 h 844730"/>
                      <a:gd name="connsiteX14" fmla="*/ 0 w 1009046"/>
                      <a:gd name="connsiteY14" fmla="*/ 19675 h 844730"/>
                      <a:gd name="connsiteX15" fmla="*/ 19674 w 1009046"/>
                      <a:gd name="connsiteY15" fmla="*/ 0 h 844730"/>
                      <a:gd name="connsiteX16" fmla="*/ 989369 w 1009046"/>
                      <a:gd name="connsiteY16" fmla="*/ 0 h 844730"/>
                      <a:gd name="connsiteX17" fmla="*/ 1009047 w 1009046"/>
                      <a:gd name="connsiteY17" fmla="*/ 19675 h 84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9046" h="844730">
                        <a:moveTo>
                          <a:pt x="1009047" y="19675"/>
                        </a:moveTo>
                        <a:lnTo>
                          <a:pt x="1009047" y="650214"/>
                        </a:lnTo>
                        <a:cubicBezTo>
                          <a:pt x="1009047" y="660998"/>
                          <a:pt x="1000226" y="669883"/>
                          <a:pt x="989369" y="669883"/>
                        </a:cubicBezTo>
                        <a:lnTo>
                          <a:pt x="603558" y="669883"/>
                        </a:lnTo>
                        <a:lnTo>
                          <a:pt x="603558" y="814715"/>
                        </a:lnTo>
                        <a:lnTo>
                          <a:pt x="760010" y="814715"/>
                        </a:lnTo>
                        <a:cubicBezTo>
                          <a:pt x="776507" y="814715"/>
                          <a:pt x="790025" y="828234"/>
                          <a:pt x="790025" y="844730"/>
                        </a:cubicBezTo>
                        <a:lnTo>
                          <a:pt x="219022" y="844730"/>
                        </a:lnTo>
                        <a:cubicBezTo>
                          <a:pt x="219022" y="836486"/>
                          <a:pt x="222386" y="828996"/>
                          <a:pt x="227843" y="823535"/>
                        </a:cubicBezTo>
                        <a:cubicBezTo>
                          <a:pt x="233301" y="818075"/>
                          <a:pt x="240790" y="814715"/>
                          <a:pt x="249041" y="814715"/>
                        </a:cubicBezTo>
                        <a:lnTo>
                          <a:pt x="417862" y="814715"/>
                        </a:lnTo>
                        <a:lnTo>
                          <a:pt x="417862" y="669883"/>
                        </a:lnTo>
                        <a:lnTo>
                          <a:pt x="19674" y="669883"/>
                        </a:lnTo>
                        <a:cubicBezTo>
                          <a:pt x="8821" y="669883"/>
                          <a:pt x="0" y="660998"/>
                          <a:pt x="0" y="650214"/>
                        </a:cubicBezTo>
                        <a:lnTo>
                          <a:pt x="0" y="19675"/>
                        </a:lnTo>
                        <a:cubicBezTo>
                          <a:pt x="0" y="8885"/>
                          <a:pt x="8821" y="0"/>
                          <a:pt x="19674" y="0"/>
                        </a:cubicBezTo>
                        <a:lnTo>
                          <a:pt x="989369" y="0"/>
                        </a:lnTo>
                        <a:cubicBezTo>
                          <a:pt x="1000226" y="0"/>
                          <a:pt x="1009047" y="8885"/>
                          <a:pt x="1009047" y="19675"/>
                        </a:cubicBezTo>
                        <a:close/>
                      </a:path>
                    </a:pathLst>
                  </a:custGeom>
                  <a:solidFill>
                    <a:srgbClr val="9FCEEF"/>
                  </a:solidFill>
                  <a:ln w="0" cap="flat">
                    <a:noFill/>
                    <a:prstDash val="solid"/>
                    <a:miter/>
                  </a:ln>
                </p:spPr>
                <p:txBody>
                  <a:bodyPr rtlCol="0" anchor="ctr"/>
                  <a:lstStyle/>
                  <a:p>
                    <a:endParaRPr lang="nl-NL"/>
                  </a:p>
                </p:txBody>
              </p:sp>
              <p:sp>
                <p:nvSpPr>
                  <p:cNvPr id="367" name="Vrije vorm 366">
                    <a:extLst>
                      <a:ext uri="{FF2B5EF4-FFF2-40B4-BE49-F238E27FC236}">
                        <a16:creationId xmlns:a16="http://schemas.microsoft.com/office/drawing/2014/main" id="{6721F396-CEDD-C987-F41F-B6EC4E58B634}"/>
                      </a:ext>
                    </a:extLst>
                  </p:cNvPr>
                  <p:cNvSpPr/>
                  <p:nvPr/>
                </p:nvSpPr>
                <p:spPr>
                  <a:xfrm>
                    <a:off x="7867772" y="3192028"/>
                    <a:ext cx="185736" cy="94986"/>
                  </a:xfrm>
                  <a:custGeom>
                    <a:avLst/>
                    <a:gdLst>
                      <a:gd name="connsiteX0" fmla="*/ 0 w 185736"/>
                      <a:gd name="connsiteY0" fmla="*/ 0 h 94986"/>
                      <a:gd name="connsiteX1" fmla="*/ 185737 w 185736"/>
                      <a:gd name="connsiteY1" fmla="*/ 94986 h 94986"/>
                      <a:gd name="connsiteX2" fmla="*/ 185737 w 185736"/>
                      <a:gd name="connsiteY2" fmla="*/ 0 h 94986"/>
                      <a:gd name="connsiteX3" fmla="*/ 0 w 185736"/>
                      <a:gd name="connsiteY3" fmla="*/ 0 h 94986"/>
                    </a:gdLst>
                    <a:ahLst/>
                    <a:cxnLst>
                      <a:cxn ang="0">
                        <a:pos x="connsiteX0" y="connsiteY0"/>
                      </a:cxn>
                      <a:cxn ang="0">
                        <a:pos x="connsiteX1" y="connsiteY1"/>
                      </a:cxn>
                      <a:cxn ang="0">
                        <a:pos x="connsiteX2" y="connsiteY2"/>
                      </a:cxn>
                      <a:cxn ang="0">
                        <a:pos x="connsiteX3" y="connsiteY3"/>
                      </a:cxn>
                    </a:cxnLst>
                    <a:rect l="l" t="t" r="r" b="b"/>
                    <a:pathLst>
                      <a:path w="185736" h="94986">
                        <a:moveTo>
                          <a:pt x="0" y="0"/>
                        </a:moveTo>
                        <a:lnTo>
                          <a:pt x="185737" y="94986"/>
                        </a:lnTo>
                        <a:lnTo>
                          <a:pt x="185737" y="0"/>
                        </a:lnTo>
                        <a:lnTo>
                          <a:pt x="0" y="0"/>
                        </a:lnTo>
                        <a:close/>
                      </a:path>
                    </a:pathLst>
                  </a:custGeom>
                  <a:solidFill>
                    <a:srgbClr val="86C2EB"/>
                  </a:solidFill>
                  <a:ln w="0" cap="flat">
                    <a:noFill/>
                    <a:prstDash val="solid"/>
                    <a:miter/>
                  </a:ln>
                </p:spPr>
                <p:txBody>
                  <a:bodyPr rtlCol="0" anchor="ctr"/>
                  <a:lstStyle/>
                  <a:p>
                    <a:endParaRPr lang="nl-NL"/>
                  </a:p>
                </p:txBody>
              </p:sp>
              <p:sp>
                <p:nvSpPr>
                  <p:cNvPr id="368" name="Vrije vorm 367">
                    <a:extLst>
                      <a:ext uri="{FF2B5EF4-FFF2-40B4-BE49-F238E27FC236}">
                        <a16:creationId xmlns:a16="http://schemas.microsoft.com/office/drawing/2014/main" id="{DFA2A43C-EE3D-ADAD-5CBC-A661F6ACAC69}"/>
                      </a:ext>
                    </a:extLst>
                  </p:cNvPr>
                  <p:cNvSpPr/>
                  <p:nvPr/>
                </p:nvSpPr>
                <p:spPr>
                  <a:xfrm>
                    <a:off x="7475031" y="2552806"/>
                    <a:ext cx="958876" cy="608566"/>
                  </a:xfrm>
                  <a:custGeom>
                    <a:avLst/>
                    <a:gdLst>
                      <a:gd name="connsiteX0" fmla="*/ 0 w 958876"/>
                      <a:gd name="connsiteY0" fmla="*/ 0 h 608566"/>
                      <a:gd name="connsiteX1" fmla="*/ 958877 w 958876"/>
                      <a:gd name="connsiteY1" fmla="*/ 0 h 608566"/>
                      <a:gd name="connsiteX2" fmla="*/ 958877 w 958876"/>
                      <a:gd name="connsiteY2" fmla="*/ 608566 h 608566"/>
                      <a:gd name="connsiteX3" fmla="*/ 0 w 958876"/>
                      <a:gd name="connsiteY3" fmla="*/ 608566 h 608566"/>
                    </a:gdLst>
                    <a:ahLst/>
                    <a:cxnLst>
                      <a:cxn ang="0">
                        <a:pos x="connsiteX0" y="connsiteY0"/>
                      </a:cxn>
                      <a:cxn ang="0">
                        <a:pos x="connsiteX1" y="connsiteY1"/>
                      </a:cxn>
                      <a:cxn ang="0">
                        <a:pos x="connsiteX2" y="connsiteY2"/>
                      </a:cxn>
                      <a:cxn ang="0">
                        <a:pos x="connsiteX3" y="connsiteY3"/>
                      </a:cxn>
                    </a:cxnLst>
                    <a:rect l="l" t="t" r="r" b="b"/>
                    <a:pathLst>
                      <a:path w="958876" h="608566">
                        <a:moveTo>
                          <a:pt x="0" y="0"/>
                        </a:moveTo>
                        <a:lnTo>
                          <a:pt x="958877" y="0"/>
                        </a:lnTo>
                        <a:lnTo>
                          <a:pt x="958877" y="608566"/>
                        </a:lnTo>
                        <a:lnTo>
                          <a:pt x="0" y="608566"/>
                        </a:lnTo>
                        <a:close/>
                      </a:path>
                    </a:pathLst>
                  </a:custGeom>
                  <a:solidFill>
                    <a:srgbClr val="FFFFFF"/>
                  </a:solidFill>
                  <a:ln w="0" cap="flat">
                    <a:noFill/>
                    <a:prstDash val="solid"/>
                    <a:miter/>
                  </a:ln>
                </p:spPr>
                <p:txBody>
                  <a:bodyPr rtlCol="0" anchor="ctr"/>
                  <a:lstStyle/>
                  <a:p>
                    <a:endParaRPr lang="nl-NL"/>
                  </a:p>
                </p:txBody>
              </p:sp>
            </p:grpSp>
            <p:sp>
              <p:nvSpPr>
                <p:cNvPr id="180" name="Rechthoek 179">
                  <a:extLst>
                    <a:ext uri="{FF2B5EF4-FFF2-40B4-BE49-F238E27FC236}">
                      <a16:creationId xmlns:a16="http://schemas.microsoft.com/office/drawing/2014/main" id="{2FB23AEF-270B-9FE7-9751-C3B496471A56}"/>
                    </a:ext>
                  </a:extLst>
                </p:cNvPr>
                <p:cNvSpPr/>
                <p:nvPr/>
              </p:nvSpPr>
              <p:spPr>
                <a:xfrm>
                  <a:off x="7479327" y="2553362"/>
                  <a:ext cx="956962" cy="149954"/>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81" name="Ovaal 180">
                  <a:extLst>
                    <a:ext uri="{FF2B5EF4-FFF2-40B4-BE49-F238E27FC236}">
                      <a16:creationId xmlns:a16="http://schemas.microsoft.com/office/drawing/2014/main" id="{3B04B354-664A-DEC6-B165-9D34D2FE0292}"/>
                    </a:ext>
                  </a:extLst>
                </p:cNvPr>
                <p:cNvSpPr/>
                <p:nvPr/>
              </p:nvSpPr>
              <p:spPr>
                <a:xfrm>
                  <a:off x="7516568" y="2584410"/>
                  <a:ext cx="93710" cy="9371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82" name="Rechte verbindingslijn 181">
                  <a:extLst>
                    <a:ext uri="{FF2B5EF4-FFF2-40B4-BE49-F238E27FC236}">
                      <a16:creationId xmlns:a16="http://schemas.microsoft.com/office/drawing/2014/main" id="{853683ED-707F-660B-8459-46C79C3E808C}"/>
                    </a:ext>
                  </a:extLst>
                </p:cNvPr>
                <p:cNvCxnSpPr>
                  <a:cxnSpLocks/>
                </p:cNvCxnSpPr>
                <p:nvPr/>
              </p:nvCxnSpPr>
              <p:spPr>
                <a:xfrm>
                  <a:off x="7651459" y="2612098"/>
                  <a:ext cx="218787"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3" name="Rechte verbindingslijn 182">
                  <a:extLst>
                    <a:ext uri="{FF2B5EF4-FFF2-40B4-BE49-F238E27FC236}">
                      <a16:creationId xmlns:a16="http://schemas.microsoft.com/office/drawing/2014/main" id="{E8BB4EC7-39F9-63B0-98B4-4BDF0AEA1F9B}"/>
                    </a:ext>
                  </a:extLst>
                </p:cNvPr>
                <p:cNvCxnSpPr>
                  <a:cxnSpLocks/>
                </p:cNvCxnSpPr>
                <p:nvPr/>
              </p:nvCxnSpPr>
              <p:spPr>
                <a:xfrm>
                  <a:off x="7651459" y="2649425"/>
                  <a:ext cx="146816"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27" name="Rechthoek 226">
                  <a:extLst>
                    <a:ext uri="{FF2B5EF4-FFF2-40B4-BE49-F238E27FC236}">
                      <a16:creationId xmlns:a16="http://schemas.microsoft.com/office/drawing/2014/main" id="{2F722C21-2937-0CF3-F49E-FCE20210DEC5}"/>
                    </a:ext>
                  </a:extLst>
                </p:cNvPr>
                <p:cNvSpPr/>
                <p:nvPr/>
              </p:nvSpPr>
              <p:spPr>
                <a:xfrm>
                  <a:off x="7479327" y="3116032"/>
                  <a:ext cx="956962"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67" name="Tekstvak 66">
                <a:extLst>
                  <a:ext uri="{FF2B5EF4-FFF2-40B4-BE49-F238E27FC236}">
                    <a16:creationId xmlns:a16="http://schemas.microsoft.com/office/drawing/2014/main" id="{40A0B26D-2A0A-2166-E402-0EF6F73E14A5}"/>
                  </a:ext>
                </a:extLst>
              </p:cNvPr>
              <p:cNvSpPr txBox="1"/>
              <p:nvPr/>
            </p:nvSpPr>
            <p:spPr>
              <a:xfrm>
                <a:off x="4409486" y="2744645"/>
                <a:ext cx="735158" cy="215444"/>
              </a:xfrm>
              <a:prstGeom prst="rect">
                <a:avLst/>
              </a:prstGeom>
              <a:noFill/>
            </p:spPr>
            <p:txBody>
              <a:bodyPr wrap="square" lIns="0" tIns="0" rIns="0" bIns="0" rtlCol="0">
                <a:spAutoFit/>
              </a:bodyPr>
              <a:lstStyle/>
              <a:p>
                <a:pPr algn="ctr"/>
                <a:r>
                  <a:rPr lang="nl-NL" sz="1400">
                    <a:solidFill>
                      <a:schemeClr val="tx2"/>
                    </a:solidFill>
                  </a:rPr>
                  <a:t>ZIS</a:t>
                </a:r>
                <a:endParaRPr lang="nl-NL" sz="1200">
                  <a:solidFill>
                    <a:schemeClr val="tx2"/>
                  </a:solidFill>
                </a:endParaRPr>
              </a:p>
            </p:txBody>
          </p:sp>
        </p:grpSp>
      </p:grpSp>
      <p:sp>
        <p:nvSpPr>
          <p:cNvPr id="581" name="Afgeronde rechthoek 580">
            <a:extLst>
              <a:ext uri="{FF2B5EF4-FFF2-40B4-BE49-F238E27FC236}">
                <a16:creationId xmlns:a16="http://schemas.microsoft.com/office/drawing/2014/main" id="{E134D854-3AF6-666A-79A2-6FFA9D38BADE}"/>
              </a:ext>
            </a:extLst>
          </p:cNvPr>
          <p:cNvSpPr/>
          <p:nvPr/>
        </p:nvSpPr>
        <p:spPr>
          <a:xfrm>
            <a:off x="-4737268" y="547889"/>
            <a:ext cx="3130103" cy="417569"/>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35995" rIns="35995" rtlCol="0" anchor="ctr"/>
          <a:lstStyle/>
          <a:p>
            <a:pPr algn="ctr"/>
            <a:r>
              <a:rPr lang="nl-NL" sz="2000">
                <a:solidFill>
                  <a:schemeClr val="bg1"/>
                </a:solidFill>
              </a:rPr>
              <a:t>Huidige medicatieproces</a:t>
            </a:r>
          </a:p>
        </p:txBody>
      </p:sp>
      <p:grpSp>
        <p:nvGrpSpPr>
          <p:cNvPr id="12" name="Groep 11">
            <a:extLst>
              <a:ext uri="{FF2B5EF4-FFF2-40B4-BE49-F238E27FC236}">
                <a16:creationId xmlns:a16="http://schemas.microsoft.com/office/drawing/2014/main" id="{ED795550-9913-5C77-3F64-515619EF0E4E}"/>
              </a:ext>
            </a:extLst>
          </p:cNvPr>
          <p:cNvGrpSpPr/>
          <p:nvPr/>
        </p:nvGrpSpPr>
        <p:grpSpPr>
          <a:xfrm>
            <a:off x="5546603" y="7929187"/>
            <a:ext cx="560832" cy="560829"/>
            <a:chOff x="5296096" y="402439"/>
            <a:chExt cx="891527" cy="891521"/>
          </a:xfrm>
        </p:grpSpPr>
        <p:grpSp>
          <p:nvGrpSpPr>
            <p:cNvPr id="13" name="Groep 12">
              <a:extLst>
                <a:ext uri="{FF2B5EF4-FFF2-40B4-BE49-F238E27FC236}">
                  <a16:creationId xmlns:a16="http://schemas.microsoft.com/office/drawing/2014/main" id="{EE66EE1D-213E-ABF1-C5F5-44E7ABC8218F}"/>
                </a:ext>
              </a:extLst>
            </p:cNvPr>
            <p:cNvGrpSpPr/>
            <p:nvPr/>
          </p:nvGrpSpPr>
          <p:grpSpPr>
            <a:xfrm>
              <a:off x="5296096" y="402439"/>
              <a:ext cx="891527" cy="891521"/>
              <a:chOff x="3060262" y="2211127"/>
              <a:chExt cx="929543" cy="929536"/>
            </a:xfrm>
          </p:grpSpPr>
          <p:sp>
            <p:nvSpPr>
              <p:cNvPr id="25" name="Vrije vorm 24">
                <a:extLst>
                  <a:ext uri="{FF2B5EF4-FFF2-40B4-BE49-F238E27FC236}">
                    <a16:creationId xmlns:a16="http://schemas.microsoft.com/office/drawing/2014/main" id="{DF831509-DB6B-CCD3-7BA9-80BC168F3283}"/>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08088769-3517-92C2-21B9-1BDE4EC4E88E}"/>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grpSp>
        <p:grpSp>
          <p:nvGrpSpPr>
            <p:cNvPr id="15" name="Groep 14">
              <a:extLst>
                <a:ext uri="{FF2B5EF4-FFF2-40B4-BE49-F238E27FC236}">
                  <a16:creationId xmlns:a16="http://schemas.microsoft.com/office/drawing/2014/main" id="{058DDCE6-479D-BC28-7BEB-DA3580205123}"/>
                </a:ext>
              </a:extLst>
            </p:cNvPr>
            <p:cNvGrpSpPr/>
            <p:nvPr/>
          </p:nvGrpSpPr>
          <p:grpSpPr>
            <a:xfrm>
              <a:off x="5504874" y="587521"/>
              <a:ext cx="473967" cy="523700"/>
              <a:chOff x="4445372" y="2402965"/>
              <a:chExt cx="494178" cy="546031"/>
            </a:xfrm>
          </p:grpSpPr>
          <p:sp>
            <p:nvSpPr>
              <p:cNvPr id="17" name="Vrije vorm 16">
                <a:extLst>
                  <a:ext uri="{FF2B5EF4-FFF2-40B4-BE49-F238E27FC236}">
                    <a16:creationId xmlns:a16="http://schemas.microsoft.com/office/drawing/2014/main" id="{40E76C59-F1B1-57BB-2A2A-90D31960EACC}"/>
                  </a:ext>
                </a:extLst>
              </p:cNvPr>
              <p:cNvSpPr/>
              <p:nvPr/>
            </p:nvSpPr>
            <p:spPr>
              <a:xfrm>
                <a:off x="4445372" y="2402965"/>
                <a:ext cx="494178" cy="546031"/>
              </a:xfrm>
              <a:custGeom>
                <a:avLst/>
                <a:gdLst>
                  <a:gd name="connsiteX0" fmla="*/ 179200 w 365231"/>
                  <a:gd name="connsiteY0" fmla="*/ 400158 h 403554"/>
                  <a:gd name="connsiteX1" fmla="*/ 213766 w 365231"/>
                  <a:gd name="connsiteY1" fmla="*/ 390889 h 403554"/>
                  <a:gd name="connsiteX2" fmla="*/ 361837 w 365231"/>
                  <a:gd name="connsiteY2" fmla="*/ 134220 h 403554"/>
                  <a:gd name="connsiteX3" fmla="*/ 364366 w 365231"/>
                  <a:gd name="connsiteY3" fmla="*/ 115003 h 403554"/>
                  <a:gd name="connsiteX4" fmla="*/ 352576 w 365231"/>
                  <a:gd name="connsiteY4" fmla="*/ 99627 h 403554"/>
                  <a:gd name="connsiteX5" fmla="*/ 186031 w 365231"/>
                  <a:gd name="connsiteY5" fmla="*/ 3397 h 403554"/>
                  <a:gd name="connsiteX6" fmla="*/ 151466 w 365231"/>
                  <a:gd name="connsiteY6" fmla="*/ 12666 h 403554"/>
                  <a:gd name="connsiteX7" fmla="*/ 3394 w 365231"/>
                  <a:gd name="connsiteY7" fmla="*/ 269335 h 403554"/>
                  <a:gd name="connsiteX8" fmla="*/ 12656 w 365231"/>
                  <a:gd name="connsiteY8" fmla="*/ 303928 h 403554"/>
                  <a:gd name="connsiteX9" fmla="*/ 179200 w 365231"/>
                  <a:gd name="connsiteY9" fmla="*/ 400158 h 40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31" h="403554">
                    <a:moveTo>
                      <a:pt x="179200" y="400158"/>
                    </a:moveTo>
                    <a:cubicBezTo>
                      <a:pt x="191303" y="407151"/>
                      <a:pt x="206779" y="403000"/>
                      <a:pt x="213766" y="390889"/>
                    </a:cubicBezTo>
                    <a:lnTo>
                      <a:pt x="361837" y="134220"/>
                    </a:lnTo>
                    <a:cubicBezTo>
                      <a:pt x="365331" y="128163"/>
                      <a:pt x="366042" y="121263"/>
                      <a:pt x="364366" y="115003"/>
                    </a:cubicBezTo>
                    <a:cubicBezTo>
                      <a:pt x="362689" y="108744"/>
                      <a:pt x="358627" y="103124"/>
                      <a:pt x="352576" y="99627"/>
                    </a:cubicBezTo>
                    <a:lnTo>
                      <a:pt x="186031" y="3397"/>
                    </a:lnTo>
                    <a:cubicBezTo>
                      <a:pt x="173928" y="-3596"/>
                      <a:pt x="158454" y="553"/>
                      <a:pt x="151466" y="12666"/>
                    </a:cubicBezTo>
                    <a:cubicBezTo>
                      <a:pt x="119217" y="68578"/>
                      <a:pt x="34485" y="215433"/>
                      <a:pt x="3394" y="269335"/>
                    </a:cubicBezTo>
                    <a:cubicBezTo>
                      <a:pt x="-3593" y="281446"/>
                      <a:pt x="554" y="296935"/>
                      <a:pt x="12656" y="303928"/>
                    </a:cubicBezTo>
                    <a:lnTo>
                      <a:pt x="179200" y="400158"/>
                    </a:lnTo>
                    <a:close/>
                  </a:path>
                </a:pathLst>
              </a:custGeom>
              <a:solidFill>
                <a:srgbClr val="DFE4E3"/>
              </a:solidFill>
              <a:ln w="7676"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1A6E603D-84A1-5447-FD21-69DBB993E98D}"/>
                  </a:ext>
                </a:extLst>
              </p:cNvPr>
              <p:cNvSpPr/>
              <p:nvPr/>
            </p:nvSpPr>
            <p:spPr>
              <a:xfrm>
                <a:off x="4494357" y="2450643"/>
                <a:ext cx="356338" cy="430987"/>
              </a:xfrm>
              <a:custGeom>
                <a:avLst/>
                <a:gdLst>
                  <a:gd name="connsiteX0" fmla="*/ 175567 w 263358"/>
                  <a:gd name="connsiteY0" fmla="*/ 14550 h 318529"/>
                  <a:gd name="connsiteX1" fmla="*/ 159258 w 263358"/>
                  <a:gd name="connsiteY1" fmla="*/ 42820 h 318529"/>
                  <a:gd name="connsiteX2" fmla="*/ 138598 w 263358"/>
                  <a:gd name="connsiteY2" fmla="*/ 30882 h 318529"/>
                  <a:gd name="connsiteX3" fmla="*/ 154907 w 263358"/>
                  <a:gd name="connsiteY3" fmla="*/ 2613 h 318529"/>
                  <a:gd name="connsiteX4" fmla="*/ 175567 w 263358"/>
                  <a:gd name="connsiteY4" fmla="*/ 14550 h 318529"/>
                  <a:gd name="connsiteX5" fmla="*/ 242698 w 263358"/>
                  <a:gd name="connsiteY5" fmla="*/ 53339 h 318529"/>
                  <a:gd name="connsiteX6" fmla="*/ 226389 w 263358"/>
                  <a:gd name="connsiteY6" fmla="*/ 81609 h 318529"/>
                  <a:gd name="connsiteX7" fmla="*/ 247050 w 263358"/>
                  <a:gd name="connsiteY7" fmla="*/ 93546 h 318529"/>
                  <a:gd name="connsiteX8" fmla="*/ 263359 w 263358"/>
                  <a:gd name="connsiteY8" fmla="*/ 65276 h 318529"/>
                  <a:gd name="connsiteX9" fmla="*/ 242698 w 263358"/>
                  <a:gd name="connsiteY9" fmla="*/ 53339 h 318529"/>
                  <a:gd name="connsiteX10" fmla="*/ 122458 w 263358"/>
                  <a:gd name="connsiteY10" fmla="*/ 58858 h 318529"/>
                  <a:gd name="connsiteX11" fmla="*/ 106150 w 263358"/>
                  <a:gd name="connsiteY11" fmla="*/ 87128 h 318529"/>
                  <a:gd name="connsiteX12" fmla="*/ 126810 w 263358"/>
                  <a:gd name="connsiteY12" fmla="*/ 99066 h 318529"/>
                  <a:gd name="connsiteX13" fmla="*/ 143119 w 263358"/>
                  <a:gd name="connsiteY13" fmla="*/ 70796 h 318529"/>
                  <a:gd name="connsiteX14" fmla="*/ 122458 w 263358"/>
                  <a:gd name="connsiteY14" fmla="*/ 58858 h 318529"/>
                  <a:gd name="connsiteX15" fmla="*/ 210250 w 263358"/>
                  <a:gd name="connsiteY15" fmla="*/ 109584 h 318529"/>
                  <a:gd name="connsiteX16" fmla="*/ 193941 w 263358"/>
                  <a:gd name="connsiteY16" fmla="*/ 137854 h 318529"/>
                  <a:gd name="connsiteX17" fmla="*/ 214602 w 263358"/>
                  <a:gd name="connsiteY17" fmla="*/ 149792 h 318529"/>
                  <a:gd name="connsiteX18" fmla="*/ 230910 w 263358"/>
                  <a:gd name="connsiteY18" fmla="*/ 121522 h 318529"/>
                  <a:gd name="connsiteX19" fmla="*/ 210250 w 263358"/>
                  <a:gd name="connsiteY19" fmla="*/ 109584 h 318529"/>
                  <a:gd name="connsiteX20" fmla="*/ 90010 w 263358"/>
                  <a:gd name="connsiteY20" fmla="*/ 115104 h 318529"/>
                  <a:gd name="connsiteX21" fmla="*/ 73702 w 263358"/>
                  <a:gd name="connsiteY21" fmla="*/ 143374 h 318529"/>
                  <a:gd name="connsiteX22" fmla="*/ 94362 w 263358"/>
                  <a:gd name="connsiteY22" fmla="*/ 155312 h 318529"/>
                  <a:gd name="connsiteX23" fmla="*/ 110671 w 263358"/>
                  <a:gd name="connsiteY23" fmla="*/ 127042 h 318529"/>
                  <a:gd name="connsiteX24" fmla="*/ 90010 w 263358"/>
                  <a:gd name="connsiteY24" fmla="*/ 115104 h 318529"/>
                  <a:gd name="connsiteX25" fmla="*/ 177802 w 263358"/>
                  <a:gd name="connsiteY25" fmla="*/ 165830 h 318529"/>
                  <a:gd name="connsiteX26" fmla="*/ 161493 w 263358"/>
                  <a:gd name="connsiteY26" fmla="*/ 194100 h 318529"/>
                  <a:gd name="connsiteX27" fmla="*/ 182154 w 263358"/>
                  <a:gd name="connsiteY27" fmla="*/ 206038 h 318529"/>
                  <a:gd name="connsiteX28" fmla="*/ 198462 w 263358"/>
                  <a:gd name="connsiteY28" fmla="*/ 177768 h 318529"/>
                  <a:gd name="connsiteX29" fmla="*/ 177802 w 263358"/>
                  <a:gd name="connsiteY29" fmla="*/ 165830 h 318529"/>
                  <a:gd name="connsiteX30" fmla="*/ 57562 w 263358"/>
                  <a:gd name="connsiteY30" fmla="*/ 171350 h 318529"/>
                  <a:gd name="connsiteX31" fmla="*/ 41253 w 263358"/>
                  <a:gd name="connsiteY31" fmla="*/ 199620 h 318529"/>
                  <a:gd name="connsiteX32" fmla="*/ 61914 w 263358"/>
                  <a:gd name="connsiteY32" fmla="*/ 211558 h 318529"/>
                  <a:gd name="connsiteX33" fmla="*/ 78223 w 263358"/>
                  <a:gd name="connsiteY33" fmla="*/ 183288 h 318529"/>
                  <a:gd name="connsiteX34" fmla="*/ 57562 w 263358"/>
                  <a:gd name="connsiteY34" fmla="*/ 171350 h 318529"/>
                  <a:gd name="connsiteX35" fmla="*/ 145354 w 263358"/>
                  <a:gd name="connsiteY35" fmla="*/ 222076 h 318529"/>
                  <a:gd name="connsiteX36" fmla="*/ 129045 w 263358"/>
                  <a:gd name="connsiteY36" fmla="*/ 250346 h 318529"/>
                  <a:gd name="connsiteX37" fmla="*/ 149705 w 263358"/>
                  <a:gd name="connsiteY37" fmla="*/ 262284 h 318529"/>
                  <a:gd name="connsiteX38" fmla="*/ 166014 w 263358"/>
                  <a:gd name="connsiteY38" fmla="*/ 234014 h 318529"/>
                  <a:gd name="connsiteX39" fmla="*/ 145354 w 263358"/>
                  <a:gd name="connsiteY39" fmla="*/ 222076 h 318529"/>
                  <a:gd name="connsiteX40" fmla="*/ 25114 w 263358"/>
                  <a:gd name="connsiteY40" fmla="*/ 227596 h 318529"/>
                  <a:gd name="connsiteX41" fmla="*/ 8806 w 263358"/>
                  <a:gd name="connsiteY41" fmla="*/ 255866 h 318529"/>
                  <a:gd name="connsiteX42" fmla="*/ 29466 w 263358"/>
                  <a:gd name="connsiteY42" fmla="*/ 267803 h 318529"/>
                  <a:gd name="connsiteX43" fmla="*/ 45775 w 263358"/>
                  <a:gd name="connsiteY43" fmla="*/ 239533 h 318529"/>
                  <a:gd name="connsiteX44" fmla="*/ 25114 w 263358"/>
                  <a:gd name="connsiteY44" fmla="*/ 227596 h 318529"/>
                  <a:gd name="connsiteX45" fmla="*/ 112905 w 263358"/>
                  <a:gd name="connsiteY45" fmla="*/ 278322 h 318529"/>
                  <a:gd name="connsiteX46" fmla="*/ 96597 w 263358"/>
                  <a:gd name="connsiteY46" fmla="*/ 306592 h 318529"/>
                  <a:gd name="connsiteX47" fmla="*/ 117257 w 263358"/>
                  <a:gd name="connsiteY47" fmla="*/ 318529 h 318529"/>
                  <a:gd name="connsiteX48" fmla="*/ 133566 w 263358"/>
                  <a:gd name="connsiteY48" fmla="*/ 290260 h 318529"/>
                  <a:gd name="connsiteX49" fmla="*/ 112905 w 263358"/>
                  <a:gd name="connsiteY49" fmla="*/ 278322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75567" y="14550"/>
                    </a:moveTo>
                    <a:lnTo>
                      <a:pt x="159258" y="42820"/>
                    </a:lnTo>
                    <a:lnTo>
                      <a:pt x="138598" y="30882"/>
                    </a:lnTo>
                    <a:cubicBezTo>
                      <a:pt x="119080" y="19605"/>
                      <a:pt x="135364" y="-8679"/>
                      <a:pt x="154907" y="2613"/>
                    </a:cubicBezTo>
                    <a:lnTo>
                      <a:pt x="175567" y="14550"/>
                    </a:lnTo>
                    <a:close/>
                    <a:moveTo>
                      <a:pt x="242698" y="53339"/>
                    </a:moveTo>
                    <a:cubicBezTo>
                      <a:pt x="223155" y="42047"/>
                      <a:pt x="206871" y="70331"/>
                      <a:pt x="226389" y="81609"/>
                    </a:cubicBezTo>
                    <a:lnTo>
                      <a:pt x="247050" y="93546"/>
                    </a:lnTo>
                    <a:lnTo>
                      <a:pt x="263359" y="65276"/>
                    </a:lnTo>
                    <a:lnTo>
                      <a:pt x="242698" y="53339"/>
                    </a:lnTo>
                    <a:close/>
                    <a:moveTo>
                      <a:pt x="122458" y="58858"/>
                    </a:moveTo>
                    <a:cubicBezTo>
                      <a:pt x="102916" y="47566"/>
                      <a:pt x="86631" y="75851"/>
                      <a:pt x="106150" y="87128"/>
                    </a:cubicBezTo>
                    <a:lnTo>
                      <a:pt x="126810" y="99066"/>
                    </a:lnTo>
                    <a:lnTo>
                      <a:pt x="143119" y="70796"/>
                    </a:lnTo>
                    <a:lnTo>
                      <a:pt x="122458" y="58858"/>
                    </a:lnTo>
                    <a:close/>
                    <a:moveTo>
                      <a:pt x="210250" y="109584"/>
                    </a:moveTo>
                    <a:cubicBezTo>
                      <a:pt x="190707" y="98293"/>
                      <a:pt x="174423" y="126577"/>
                      <a:pt x="193941" y="137854"/>
                    </a:cubicBezTo>
                    <a:lnTo>
                      <a:pt x="214602" y="149792"/>
                    </a:lnTo>
                    <a:lnTo>
                      <a:pt x="230910" y="121522"/>
                    </a:lnTo>
                    <a:lnTo>
                      <a:pt x="210250" y="109584"/>
                    </a:lnTo>
                    <a:close/>
                    <a:moveTo>
                      <a:pt x="90010" y="115104"/>
                    </a:moveTo>
                    <a:cubicBezTo>
                      <a:pt x="70468" y="103812"/>
                      <a:pt x="54184" y="132096"/>
                      <a:pt x="73702" y="143374"/>
                    </a:cubicBezTo>
                    <a:lnTo>
                      <a:pt x="94362" y="155312"/>
                    </a:lnTo>
                    <a:lnTo>
                      <a:pt x="110671" y="127042"/>
                    </a:lnTo>
                    <a:lnTo>
                      <a:pt x="90010" y="115104"/>
                    </a:lnTo>
                    <a:close/>
                    <a:moveTo>
                      <a:pt x="177802" y="165830"/>
                    </a:moveTo>
                    <a:cubicBezTo>
                      <a:pt x="158259" y="154538"/>
                      <a:pt x="141975" y="182822"/>
                      <a:pt x="161493" y="194100"/>
                    </a:cubicBezTo>
                    <a:lnTo>
                      <a:pt x="182154" y="206038"/>
                    </a:lnTo>
                    <a:lnTo>
                      <a:pt x="198462" y="177768"/>
                    </a:lnTo>
                    <a:lnTo>
                      <a:pt x="177802" y="165830"/>
                    </a:lnTo>
                    <a:close/>
                    <a:moveTo>
                      <a:pt x="57562" y="171350"/>
                    </a:moveTo>
                    <a:cubicBezTo>
                      <a:pt x="38020" y="160058"/>
                      <a:pt x="21735" y="188342"/>
                      <a:pt x="41253" y="199620"/>
                    </a:cubicBezTo>
                    <a:lnTo>
                      <a:pt x="61914" y="211558"/>
                    </a:lnTo>
                    <a:lnTo>
                      <a:pt x="78223" y="183288"/>
                    </a:lnTo>
                    <a:lnTo>
                      <a:pt x="57562" y="171350"/>
                    </a:lnTo>
                    <a:close/>
                    <a:moveTo>
                      <a:pt x="145354" y="222076"/>
                    </a:moveTo>
                    <a:cubicBezTo>
                      <a:pt x="125811" y="210784"/>
                      <a:pt x="109526" y="239068"/>
                      <a:pt x="129045" y="250346"/>
                    </a:cubicBezTo>
                    <a:lnTo>
                      <a:pt x="149705" y="262284"/>
                    </a:lnTo>
                    <a:lnTo>
                      <a:pt x="166014" y="234014"/>
                    </a:lnTo>
                    <a:lnTo>
                      <a:pt x="145354" y="222076"/>
                    </a:lnTo>
                    <a:close/>
                    <a:moveTo>
                      <a:pt x="25114" y="227596"/>
                    </a:moveTo>
                    <a:cubicBezTo>
                      <a:pt x="5571" y="216304"/>
                      <a:pt x="-10713" y="244588"/>
                      <a:pt x="8806" y="255866"/>
                    </a:cubicBezTo>
                    <a:lnTo>
                      <a:pt x="29466" y="267803"/>
                    </a:lnTo>
                    <a:lnTo>
                      <a:pt x="45775" y="239533"/>
                    </a:lnTo>
                    <a:lnTo>
                      <a:pt x="25114" y="227596"/>
                    </a:lnTo>
                    <a:close/>
                    <a:moveTo>
                      <a:pt x="112905" y="278322"/>
                    </a:moveTo>
                    <a:cubicBezTo>
                      <a:pt x="93363" y="267030"/>
                      <a:pt x="77078" y="295314"/>
                      <a:pt x="96597" y="306592"/>
                    </a:cubicBezTo>
                    <a:lnTo>
                      <a:pt x="117257" y="318529"/>
                    </a:lnTo>
                    <a:lnTo>
                      <a:pt x="133566" y="290260"/>
                    </a:lnTo>
                    <a:lnTo>
                      <a:pt x="112905" y="278322"/>
                    </a:lnTo>
                    <a:close/>
                  </a:path>
                </a:pathLst>
              </a:custGeom>
              <a:solidFill>
                <a:srgbClr val="00A9B9"/>
              </a:solidFill>
              <a:ln w="7676"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23BD77C3-20BC-E8E2-5E70-4E6B3CE83718}"/>
                  </a:ext>
                </a:extLst>
              </p:cNvPr>
              <p:cNvSpPr/>
              <p:nvPr/>
            </p:nvSpPr>
            <p:spPr>
              <a:xfrm>
                <a:off x="4534226" y="2470331"/>
                <a:ext cx="356338" cy="430987"/>
              </a:xfrm>
              <a:custGeom>
                <a:avLst/>
                <a:gdLst>
                  <a:gd name="connsiteX0" fmla="*/ 150453 w 263358"/>
                  <a:gd name="connsiteY0" fmla="*/ 40208 h 318529"/>
                  <a:gd name="connsiteX1" fmla="*/ 129792 w 263358"/>
                  <a:gd name="connsiteY1" fmla="*/ 28270 h 318529"/>
                  <a:gd name="connsiteX2" fmla="*/ 146101 w 263358"/>
                  <a:gd name="connsiteY2" fmla="*/ 0 h 318529"/>
                  <a:gd name="connsiteX3" fmla="*/ 166762 w 263358"/>
                  <a:gd name="connsiteY3" fmla="*/ 11938 h 318529"/>
                  <a:gd name="connsiteX4" fmla="*/ 150453 w 263358"/>
                  <a:gd name="connsiteY4" fmla="*/ 40208 h 318529"/>
                  <a:gd name="connsiteX5" fmla="*/ 254553 w 263358"/>
                  <a:gd name="connsiteY5" fmla="*/ 62664 h 318529"/>
                  <a:gd name="connsiteX6" fmla="*/ 233892 w 263358"/>
                  <a:gd name="connsiteY6" fmla="*/ 50726 h 318529"/>
                  <a:gd name="connsiteX7" fmla="*/ 217584 w 263358"/>
                  <a:gd name="connsiteY7" fmla="*/ 78996 h 318529"/>
                  <a:gd name="connsiteX8" fmla="*/ 238244 w 263358"/>
                  <a:gd name="connsiteY8" fmla="*/ 90934 h 318529"/>
                  <a:gd name="connsiteX9" fmla="*/ 254553 w 263358"/>
                  <a:gd name="connsiteY9" fmla="*/ 62664 h 318529"/>
                  <a:gd name="connsiteX10" fmla="*/ 134314 w 263358"/>
                  <a:gd name="connsiteY10" fmla="*/ 68184 h 318529"/>
                  <a:gd name="connsiteX11" fmla="*/ 113653 w 263358"/>
                  <a:gd name="connsiteY11" fmla="*/ 56246 h 318529"/>
                  <a:gd name="connsiteX12" fmla="*/ 97344 w 263358"/>
                  <a:gd name="connsiteY12" fmla="*/ 84516 h 318529"/>
                  <a:gd name="connsiteX13" fmla="*/ 118005 w 263358"/>
                  <a:gd name="connsiteY13" fmla="*/ 96454 h 318529"/>
                  <a:gd name="connsiteX14" fmla="*/ 134314 w 263358"/>
                  <a:gd name="connsiteY14" fmla="*/ 68184 h 318529"/>
                  <a:gd name="connsiteX15" fmla="*/ 222105 w 263358"/>
                  <a:gd name="connsiteY15" fmla="*/ 118910 h 318529"/>
                  <a:gd name="connsiteX16" fmla="*/ 201444 w 263358"/>
                  <a:gd name="connsiteY16" fmla="*/ 106972 h 318529"/>
                  <a:gd name="connsiteX17" fmla="*/ 185135 w 263358"/>
                  <a:gd name="connsiteY17" fmla="*/ 135242 h 318529"/>
                  <a:gd name="connsiteX18" fmla="*/ 205796 w 263358"/>
                  <a:gd name="connsiteY18" fmla="*/ 147180 h 318529"/>
                  <a:gd name="connsiteX19" fmla="*/ 222105 w 263358"/>
                  <a:gd name="connsiteY19" fmla="*/ 118910 h 318529"/>
                  <a:gd name="connsiteX20" fmla="*/ 101866 w 263358"/>
                  <a:gd name="connsiteY20" fmla="*/ 124429 h 318529"/>
                  <a:gd name="connsiteX21" fmla="*/ 81205 w 263358"/>
                  <a:gd name="connsiteY21" fmla="*/ 112492 h 318529"/>
                  <a:gd name="connsiteX22" fmla="*/ 64896 w 263358"/>
                  <a:gd name="connsiteY22" fmla="*/ 140762 h 318529"/>
                  <a:gd name="connsiteX23" fmla="*/ 85557 w 263358"/>
                  <a:gd name="connsiteY23" fmla="*/ 152699 h 318529"/>
                  <a:gd name="connsiteX24" fmla="*/ 101866 w 263358"/>
                  <a:gd name="connsiteY24" fmla="*/ 124429 h 318529"/>
                  <a:gd name="connsiteX25" fmla="*/ 189657 w 263358"/>
                  <a:gd name="connsiteY25" fmla="*/ 175156 h 318529"/>
                  <a:gd name="connsiteX26" fmla="*/ 168996 w 263358"/>
                  <a:gd name="connsiteY26" fmla="*/ 163218 h 318529"/>
                  <a:gd name="connsiteX27" fmla="*/ 152687 w 263358"/>
                  <a:gd name="connsiteY27" fmla="*/ 191488 h 318529"/>
                  <a:gd name="connsiteX28" fmla="*/ 173348 w 263358"/>
                  <a:gd name="connsiteY28" fmla="*/ 203425 h 318529"/>
                  <a:gd name="connsiteX29" fmla="*/ 189657 w 263358"/>
                  <a:gd name="connsiteY29" fmla="*/ 175156 h 318529"/>
                  <a:gd name="connsiteX30" fmla="*/ 69418 w 263358"/>
                  <a:gd name="connsiteY30" fmla="*/ 180675 h 318529"/>
                  <a:gd name="connsiteX31" fmla="*/ 48757 w 263358"/>
                  <a:gd name="connsiteY31" fmla="*/ 168737 h 318529"/>
                  <a:gd name="connsiteX32" fmla="*/ 32448 w 263358"/>
                  <a:gd name="connsiteY32" fmla="*/ 197007 h 318529"/>
                  <a:gd name="connsiteX33" fmla="*/ 53109 w 263358"/>
                  <a:gd name="connsiteY33" fmla="*/ 208945 h 318529"/>
                  <a:gd name="connsiteX34" fmla="*/ 69418 w 263358"/>
                  <a:gd name="connsiteY34" fmla="*/ 180675 h 318529"/>
                  <a:gd name="connsiteX35" fmla="*/ 157209 w 263358"/>
                  <a:gd name="connsiteY35" fmla="*/ 231401 h 318529"/>
                  <a:gd name="connsiteX36" fmla="*/ 136548 w 263358"/>
                  <a:gd name="connsiteY36" fmla="*/ 219464 h 318529"/>
                  <a:gd name="connsiteX37" fmla="*/ 120239 w 263358"/>
                  <a:gd name="connsiteY37" fmla="*/ 247733 h 318529"/>
                  <a:gd name="connsiteX38" fmla="*/ 140900 w 263358"/>
                  <a:gd name="connsiteY38" fmla="*/ 259671 h 318529"/>
                  <a:gd name="connsiteX39" fmla="*/ 157209 w 263358"/>
                  <a:gd name="connsiteY39" fmla="*/ 231401 h 318529"/>
                  <a:gd name="connsiteX40" fmla="*/ 36970 w 263358"/>
                  <a:gd name="connsiteY40" fmla="*/ 236921 h 318529"/>
                  <a:gd name="connsiteX41" fmla="*/ 16309 w 263358"/>
                  <a:gd name="connsiteY41" fmla="*/ 224983 h 318529"/>
                  <a:gd name="connsiteX42" fmla="*/ 0 w 263358"/>
                  <a:gd name="connsiteY42" fmla="*/ 253253 h 318529"/>
                  <a:gd name="connsiteX43" fmla="*/ 20661 w 263358"/>
                  <a:gd name="connsiteY43" fmla="*/ 265191 h 318529"/>
                  <a:gd name="connsiteX44" fmla="*/ 36970 w 263358"/>
                  <a:gd name="connsiteY44" fmla="*/ 236921 h 318529"/>
                  <a:gd name="connsiteX45" fmla="*/ 124761 w 263358"/>
                  <a:gd name="connsiteY45" fmla="*/ 287647 h 318529"/>
                  <a:gd name="connsiteX46" fmla="*/ 104100 w 263358"/>
                  <a:gd name="connsiteY46" fmla="*/ 275709 h 318529"/>
                  <a:gd name="connsiteX47" fmla="*/ 87791 w 263358"/>
                  <a:gd name="connsiteY47" fmla="*/ 303979 h 318529"/>
                  <a:gd name="connsiteX48" fmla="*/ 108452 w 263358"/>
                  <a:gd name="connsiteY48" fmla="*/ 315917 h 318529"/>
                  <a:gd name="connsiteX49" fmla="*/ 124761 w 263358"/>
                  <a:gd name="connsiteY49" fmla="*/ 287647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50453" y="40208"/>
                    </a:moveTo>
                    <a:lnTo>
                      <a:pt x="129792" y="28270"/>
                    </a:lnTo>
                    <a:lnTo>
                      <a:pt x="146101" y="0"/>
                    </a:lnTo>
                    <a:lnTo>
                      <a:pt x="166762" y="11938"/>
                    </a:lnTo>
                    <a:cubicBezTo>
                      <a:pt x="186280" y="23216"/>
                      <a:pt x="169996" y="51500"/>
                      <a:pt x="150453" y="40208"/>
                    </a:cubicBezTo>
                    <a:close/>
                    <a:moveTo>
                      <a:pt x="254553" y="62664"/>
                    </a:moveTo>
                    <a:lnTo>
                      <a:pt x="233892" y="50726"/>
                    </a:lnTo>
                    <a:lnTo>
                      <a:pt x="217584" y="78996"/>
                    </a:lnTo>
                    <a:lnTo>
                      <a:pt x="238244" y="90934"/>
                    </a:lnTo>
                    <a:cubicBezTo>
                      <a:pt x="257787" y="102226"/>
                      <a:pt x="274071" y="73942"/>
                      <a:pt x="254553" y="62664"/>
                    </a:cubicBezTo>
                    <a:close/>
                    <a:moveTo>
                      <a:pt x="134314" y="68184"/>
                    </a:moveTo>
                    <a:lnTo>
                      <a:pt x="113653" y="56246"/>
                    </a:lnTo>
                    <a:lnTo>
                      <a:pt x="97344" y="84516"/>
                    </a:lnTo>
                    <a:lnTo>
                      <a:pt x="118005" y="96454"/>
                    </a:lnTo>
                    <a:cubicBezTo>
                      <a:pt x="137548" y="107745"/>
                      <a:pt x="153832" y="79461"/>
                      <a:pt x="134314" y="68184"/>
                    </a:cubicBezTo>
                    <a:close/>
                    <a:moveTo>
                      <a:pt x="222105" y="118910"/>
                    </a:moveTo>
                    <a:lnTo>
                      <a:pt x="201444" y="106972"/>
                    </a:lnTo>
                    <a:lnTo>
                      <a:pt x="185135" y="135242"/>
                    </a:lnTo>
                    <a:lnTo>
                      <a:pt x="205796" y="147180"/>
                    </a:lnTo>
                    <a:cubicBezTo>
                      <a:pt x="225339" y="158472"/>
                      <a:pt x="241623" y="130187"/>
                      <a:pt x="222105" y="118910"/>
                    </a:cubicBezTo>
                    <a:close/>
                    <a:moveTo>
                      <a:pt x="101866" y="124429"/>
                    </a:moveTo>
                    <a:lnTo>
                      <a:pt x="81205" y="112492"/>
                    </a:lnTo>
                    <a:lnTo>
                      <a:pt x="64896" y="140762"/>
                    </a:lnTo>
                    <a:lnTo>
                      <a:pt x="85557" y="152699"/>
                    </a:lnTo>
                    <a:cubicBezTo>
                      <a:pt x="105100" y="163991"/>
                      <a:pt x="121384" y="135707"/>
                      <a:pt x="101866" y="124429"/>
                    </a:cubicBezTo>
                    <a:close/>
                    <a:moveTo>
                      <a:pt x="189657" y="175156"/>
                    </a:moveTo>
                    <a:lnTo>
                      <a:pt x="168996" y="163218"/>
                    </a:lnTo>
                    <a:lnTo>
                      <a:pt x="152687" y="191488"/>
                    </a:lnTo>
                    <a:lnTo>
                      <a:pt x="173348" y="203425"/>
                    </a:lnTo>
                    <a:cubicBezTo>
                      <a:pt x="192891" y="214717"/>
                      <a:pt x="209175" y="186433"/>
                      <a:pt x="189657" y="175156"/>
                    </a:cubicBezTo>
                    <a:close/>
                    <a:moveTo>
                      <a:pt x="69418" y="180675"/>
                    </a:moveTo>
                    <a:lnTo>
                      <a:pt x="48757" y="168737"/>
                    </a:lnTo>
                    <a:lnTo>
                      <a:pt x="32448" y="197007"/>
                    </a:lnTo>
                    <a:lnTo>
                      <a:pt x="53109" y="208945"/>
                    </a:lnTo>
                    <a:cubicBezTo>
                      <a:pt x="72652" y="220237"/>
                      <a:pt x="88936" y="191953"/>
                      <a:pt x="69418" y="180675"/>
                    </a:cubicBezTo>
                    <a:close/>
                    <a:moveTo>
                      <a:pt x="157209" y="231401"/>
                    </a:moveTo>
                    <a:lnTo>
                      <a:pt x="136548" y="219464"/>
                    </a:lnTo>
                    <a:lnTo>
                      <a:pt x="120239" y="247733"/>
                    </a:lnTo>
                    <a:lnTo>
                      <a:pt x="140900" y="259671"/>
                    </a:lnTo>
                    <a:cubicBezTo>
                      <a:pt x="160443" y="270963"/>
                      <a:pt x="176727" y="242679"/>
                      <a:pt x="157209" y="231401"/>
                    </a:cubicBezTo>
                    <a:close/>
                    <a:moveTo>
                      <a:pt x="36970" y="236921"/>
                    </a:moveTo>
                    <a:lnTo>
                      <a:pt x="16309" y="224983"/>
                    </a:lnTo>
                    <a:lnTo>
                      <a:pt x="0" y="253253"/>
                    </a:lnTo>
                    <a:lnTo>
                      <a:pt x="20661" y="265191"/>
                    </a:lnTo>
                    <a:cubicBezTo>
                      <a:pt x="40204" y="276483"/>
                      <a:pt x="56488" y="248199"/>
                      <a:pt x="36970" y="236921"/>
                    </a:cubicBezTo>
                    <a:close/>
                    <a:moveTo>
                      <a:pt x="124761" y="287647"/>
                    </a:moveTo>
                    <a:lnTo>
                      <a:pt x="104100" y="275709"/>
                    </a:lnTo>
                    <a:lnTo>
                      <a:pt x="87791" y="303979"/>
                    </a:lnTo>
                    <a:lnTo>
                      <a:pt x="108452" y="315917"/>
                    </a:lnTo>
                    <a:cubicBezTo>
                      <a:pt x="127995" y="327209"/>
                      <a:pt x="144279" y="298925"/>
                      <a:pt x="124761" y="287647"/>
                    </a:cubicBezTo>
                    <a:close/>
                  </a:path>
                </a:pathLst>
              </a:custGeom>
              <a:solidFill>
                <a:srgbClr val="FFFFFF"/>
              </a:solidFill>
              <a:ln w="7676" cap="flat">
                <a:noFill/>
                <a:prstDash val="solid"/>
                <a:miter/>
              </a:ln>
            </p:spPr>
            <p:txBody>
              <a:bodyPr rtlCol="0" anchor="ctr"/>
              <a:lstStyle/>
              <a:p>
                <a:endParaRPr lang="nl-NL"/>
              </a:p>
            </p:txBody>
          </p:sp>
        </p:grpSp>
      </p:grpSp>
      <p:grpSp>
        <p:nvGrpSpPr>
          <p:cNvPr id="465" name="Groep 464">
            <a:extLst>
              <a:ext uri="{FF2B5EF4-FFF2-40B4-BE49-F238E27FC236}">
                <a16:creationId xmlns:a16="http://schemas.microsoft.com/office/drawing/2014/main" id="{A91698FD-352D-2D39-8730-199276D31131}"/>
              </a:ext>
            </a:extLst>
          </p:cNvPr>
          <p:cNvGrpSpPr/>
          <p:nvPr/>
        </p:nvGrpSpPr>
        <p:grpSpPr>
          <a:xfrm>
            <a:off x="2523399" y="-1924256"/>
            <a:ext cx="558000" cy="558000"/>
            <a:chOff x="8951296" y="4174100"/>
            <a:chExt cx="929543" cy="929536"/>
          </a:xfrm>
        </p:grpSpPr>
        <p:sp>
          <p:nvSpPr>
            <p:cNvPr id="466" name="Vrije vorm 465">
              <a:extLst>
                <a:ext uri="{FF2B5EF4-FFF2-40B4-BE49-F238E27FC236}">
                  <a16:creationId xmlns:a16="http://schemas.microsoft.com/office/drawing/2014/main" id="{DAFCE565-372D-5E23-F964-4977E5A0E906}"/>
                </a:ext>
              </a:extLst>
            </p:cNvPr>
            <p:cNvSpPr/>
            <p:nvPr/>
          </p:nvSpPr>
          <p:spPr>
            <a:xfrm>
              <a:off x="8968932"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67" name="Vrije vorm 466">
              <a:extLst>
                <a:ext uri="{FF2B5EF4-FFF2-40B4-BE49-F238E27FC236}">
                  <a16:creationId xmlns:a16="http://schemas.microsoft.com/office/drawing/2014/main" id="{AB753CDA-6B26-59F4-FDB4-57AEC6859F5A}"/>
                </a:ext>
              </a:extLst>
            </p:cNvPr>
            <p:cNvSpPr/>
            <p:nvPr/>
          </p:nvSpPr>
          <p:spPr>
            <a:xfrm>
              <a:off x="9541632" y="4255594"/>
              <a:ext cx="311298" cy="671430"/>
            </a:xfrm>
            <a:custGeom>
              <a:avLst/>
              <a:gdLst>
                <a:gd name="connsiteX0" fmla="*/ 48723 w 239038"/>
                <a:gd name="connsiteY0" fmla="*/ 0 h 515575"/>
                <a:gd name="connsiteX1" fmla="*/ 467 w 239038"/>
                <a:gd name="connsiteY1" fmla="*/ 58079 h 515575"/>
                <a:gd name="connsiteX2" fmla="*/ 24595 w 239038"/>
                <a:gd name="connsiteY2" fmla="*/ 95162 h 515575"/>
                <a:gd name="connsiteX3" fmla="*/ 72681 w 239038"/>
                <a:gd name="connsiteY3" fmla="*/ 126390 h 515575"/>
                <a:gd name="connsiteX4" fmla="*/ 64875 w 239038"/>
                <a:gd name="connsiteY4" fmla="*/ 150787 h 515575"/>
                <a:gd name="connsiteX5" fmla="*/ 41453 w 239038"/>
                <a:gd name="connsiteY5" fmla="*/ 199580 h 515575"/>
                <a:gd name="connsiteX6" fmla="*/ 106837 w 239038"/>
                <a:gd name="connsiteY6" fmla="*/ 265936 h 515575"/>
                <a:gd name="connsiteX7" fmla="*/ 83416 w 239038"/>
                <a:gd name="connsiteY7" fmla="*/ 305950 h 515575"/>
                <a:gd name="connsiteX8" fmla="*/ 61947 w 239038"/>
                <a:gd name="connsiteY8" fmla="*/ 346937 h 515575"/>
                <a:gd name="connsiteX9" fmla="*/ 93154 w 239038"/>
                <a:gd name="connsiteY9" fmla="*/ 400070 h 515575"/>
                <a:gd name="connsiteX10" fmla="*/ 93891 w 239038"/>
                <a:gd name="connsiteY10" fmla="*/ 453135 h 515575"/>
                <a:gd name="connsiteX11" fmla="*/ 161700 w 239038"/>
                <a:gd name="connsiteY11" fmla="*/ 515576 h 515575"/>
                <a:gd name="connsiteX12" fmla="*/ 237201 w 239038"/>
                <a:gd name="connsiteY12" fmla="*/ 359973 h 515575"/>
                <a:gd name="connsiteX13" fmla="*/ 172439 w 239038"/>
                <a:gd name="connsiteY13" fmla="*/ 86225 h 515575"/>
                <a:gd name="connsiteX14" fmla="*/ 48723 w 239038"/>
                <a:gd name="connsiteY14" fmla="*/ 0 h 5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038" h="515575">
                  <a:moveTo>
                    <a:pt x="48723" y="0"/>
                  </a:moveTo>
                  <a:cubicBezTo>
                    <a:pt x="48723" y="0"/>
                    <a:pt x="3394" y="39538"/>
                    <a:pt x="467" y="58079"/>
                  </a:cubicBezTo>
                  <a:cubicBezTo>
                    <a:pt x="-2460" y="76620"/>
                    <a:pt x="8712" y="84428"/>
                    <a:pt x="24595" y="95162"/>
                  </a:cubicBezTo>
                  <a:cubicBezTo>
                    <a:pt x="40478" y="105897"/>
                    <a:pt x="70730" y="121511"/>
                    <a:pt x="72681" y="126390"/>
                  </a:cubicBezTo>
                  <a:cubicBezTo>
                    <a:pt x="74633" y="131269"/>
                    <a:pt x="76585" y="140052"/>
                    <a:pt x="64875" y="150787"/>
                  </a:cubicBezTo>
                  <a:cubicBezTo>
                    <a:pt x="53164" y="161521"/>
                    <a:pt x="31695" y="179087"/>
                    <a:pt x="41453" y="199580"/>
                  </a:cubicBezTo>
                  <a:cubicBezTo>
                    <a:pt x="51212" y="220074"/>
                    <a:pt x="100982" y="248366"/>
                    <a:pt x="106837" y="265936"/>
                  </a:cubicBezTo>
                  <a:cubicBezTo>
                    <a:pt x="112692" y="283505"/>
                    <a:pt x="100982" y="294240"/>
                    <a:pt x="83416" y="305950"/>
                  </a:cubicBezTo>
                  <a:cubicBezTo>
                    <a:pt x="65850" y="317661"/>
                    <a:pt x="51212" y="323516"/>
                    <a:pt x="61947" y="346937"/>
                  </a:cubicBezTo>
                  <a:cubicBezTo>
                    <a:pt x="72681" y="370357"/>
                    <a:pt x="91680" y="386805"/>
                    <a:pt x="93154" y="400070"/>
                  </a:cubicBezTo>
                  <a:cubicBezTo>
                    <a:pt x="94629" y="413337"/>
                    <a:pt x="82836" y="430288"/>
                    <a:pt x="93891" y="453135"/>
                  </a:cubicBezTo>
                  <a:cubicBezTo>
                    <a:pt x="104947" y="475983"/>
                    <a:pt x="161700" y="515576"/>
                    <a:pt x="161700" y="515576"/>
                  </a:cubicBezTo>
                  <a:cubicBezTo>
                    <a:pt x="161700" y="515576"/>
                    <a:pt x="230840" y="425641"/>
                    <a:pt x="237201" y="359973"/>
                  </a:cubicBezTo>
                  <a:cubicBezTo>
                    <a:pt x="243561" y="294306"/>
                    <a:pt x="236016" y="163782"/>
                    <a:pt x="172439" y="86225"/>
                  </a:cubicBezTo>
                  <a:cubicBezTo>
                    <a:pt x="108862" y="8668"/>
                    <a:pt x="48723" y="0"/>
                    <a:pt x="48723" y="0"/>
                  </a:cubicBezTo>
                  <a:close/>
                </a:path>
              </a:pathLst>
            </a:custGeom>
            <a:solidFill>
              <a:srgbClr val="C3BCB6"/>
            </a:solidFill>
            <a:ln w="7120" cap="flat">
              <a:noFill/>
              <a:prstDash val="solid"/>
              <a:miter/>
            </a:ln>
          </p:spPr>
          <p:txBody>
            <a:bodyPr rtlCol="0" anchor="ctr"/>
            <a:lstStyle/>
            <a:p>
              <a:endParaRPr lang="nl-NL"/>
            </a:p>
          </p:txBody>
        </p:sp>
        <p:sp>
          <p:nvSpPr>
            <p:cNvPr id="468" name="Vrije vorm 467">
              <a:extLst>
                <a:ext uri="{FF2B5EF4-FFF2-40B4-BE49-F238E27FC236}">
                  <a16:creationId xmlns:a16="http://schemas.microsoft.com/office/drawing/2014/main" id="{7BB7E59B-7022-238D-BCF2-EE23EED14272}"/>
                </a:ext>
              </a:extLst>
            </p:cNvPr>
            <p:cNvSpPr/>
            <p:nvPr/>
          </p:nvSpPr>
          <p:spPr>
            <a:xfrm>
              <a:off x="9116859" y="4528885"/>
              <a:ext cx="227285" cy="381506"/>
            </a:xfrm>
            <a:custGeom>
              <a:avLst/>
              <a:gdLst>
                <a:gd name="connsiteX0" fmla="*/ 75316 w 174527"/>
                <a:gd name="connsiteY0" fmla="*/ 1 h 292949"/>
                <a:gd name="connsiteX1" fmla="*/ 143196 w 174527"/>
                <a:gd name="connsiteY1" fmla="*/ 47934 h 292949"/>
                <a:gd name="connsiteX2" fmla="*/ 148214 w 174527"/>
                <a:gd name="connsiteY2" fmla="*/ 127154 h 292949"/>
                <a:gd name="connsiteX3" fmla="*/ 174189 w 174527"/>
                <a:gd name="connsiteY3" fmla="*/ 178217 h 292949"/>
                <a:gd name="connsiteX4" fmla="*/ 171122 w 174527"/>
                <a:gd name="connsiteY4" fmla="*/ 235143 h 292949"/>
                <a:gd name="connsiteX5" fmla="*/ 147202 w 174527"/>
                <a:gd name="connsiteY5" fmla="*/ 264584 h 292949"/>
                <a:gd name="connsiteX6" fmla="*/ 82188 w 174527"/>
                <a:gd name="connsiteY6" fmla="*/ 292797 h 292949"/>
                <a:gd name="connsiteX7" fmla="*/ 68694 w 174527"/>
                <a:gd name="connsiteY7" fmla="*/ 273170 h 292949"/>
                <a:gd name="connsiteX8" fmla="*/ 17787 w 174527"/>
                <a:gd name="connsiteY8" fmla="*/ 137009 h 292949"/>
                <a:gd name="connsiteX9" fmla="*/ 0 w 174527"/>
                <a:gd name="connsiteY9" fmla="*/ 59727 h 292949"/>
                <a:gd name="connsiteX10" fmla="*/ 75316 w 174527"/>
                <a:gd name="connsiteY10" fmla="*/ 0 h 29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527" h="292949">
                  <a:moveTo>
                    <a:pt x="75316" y="1"/>
                  </a:moveTo>
                  <a:cubicBezTo>
                    <a:pt x="75316" y="1"/>
                    <a:pt x="125991" y="31082"/>
                    <a:pt x="143196" y="47934"/>
                  </a:cubicBezTo>
                  <a:cubicBezTo>
                    <a:pt x="160400" y="64787"/>
                    <a:pt x="158250" y="105648"/>
                    <a:pt x="148214" y="127154"/>
                  </a:cubicBezTo>
                  <a:lnTo>
                    <a:pt x="174189" y="178217"/>
                  </a:lnTo>
                  <a:cubicBezTo>
                    <a:pt x="174189" y="178217"/>
                    <a:pt x="176029" y="214903"/>
                    <a:pt x="171122" y="235143"/>
                  </a:cubicBezTo>
                  <a:cubicBezTo>
                    <a:pt x="166216" y="255384"/>
                    <a:pt x="161309" y="258450"/>
                    <a:pt x="147202" y="264584"/>
                  </a:cubicBezTo>
                  <a:cubicBezTo>
                    <a:pt x="133095" y="270717"/>
                    <a:pt x="99361" y="290957"/>
                    <a:pt x="82188" y="292797"/>
                  </a:cubicBezTo>
                  <a:cubicBezTo>
                    <a:pt x="65014" y="294637"/>
                    <a:pt x="66241" y="279304"/>
                    <a:pt x="68694" y="273170"/>
                  </a:cubicBezTo>
                  <a:lnTo>
                    <a:pt x="17787" y="137009"/>
                  </a:lnTo>
                  <a:lnTo>
                    <a:pt x="0" y="59727"/>
                  </a:lnTo>
                  <a:lnTo>
                    <a:pt x="75316" y="0"/>
                  </a:lnTo>
                  <a:close/>
                </a:path>
              </a:pathLst>
            </a:custGeom>
            <a:solidFill>
              <a:srgbClr val="A59C9E"/>
            </a:solidFill>
            <a:ln w="7120" cap="flat">
              <a:noFill/>
              <a:prstDash val="solid"/>
              <a:miter/>
            </a:ln>
          </p:spPr>
          <p:txBody>
            <a:bodyPr rtlCol="0" anchor="ctr"/>
            <a:lstStyle/>
            <a:p>
              <a:endParaRPr lang="nl-NL"/>
            </a:p>
          </p:txBody>
        </p:sp>
        <p:sp>
          <p:nvSpPr>
            <p:cNvPr id="475" name="Vrije vorm 474">
              <a:extLst>
                <a:ext uri="{FF2B5EF4-FFF2-40B4-BE49-F238E27FC236}">
                  <a16:creationId xmlns:a16="http://schemas.microsoft.com/office/drawing/2014/main" id="{3FE98765-BD19-8B2F-4A25-542EAA65D640}"/>
                </a:ext>
              </a:extLst>
            </p:cNvPr>
            <p:cNvSpPr/>
            <p:nvPr/>
          </p:nvSpPr>
          <p:spPr>
            <a:xfrm>
              <a:off x="8993535" y="4412894"/>
              <a:ext cx="506954" cy="543075"/>
            </a:xfrm>
            <a:custGeom>
              <a:avLst/>
              <a:gdLst>
                <a:gd name="connsiteX0" fmla="*/ 0 w 389278"/>
                <a:gd name="connsiteY0" fmla="*/ 204145 h 417014"/>
                <a:gd name="connsiteX1" fmla="*/ 56146 w 389278"/>
                <a:gd name="connsiteY1" fmla="*/ 104102 h 417014"/>
                <a:gd name="connsiteX2" fmla="*/ 179668 w 389278"/>
                <a:gd name="connsiteY2" fmla="*/ 6101 h 417014"/>
                <a:gd name="connsiteX3" fmla="*/ 261336 w 389278"/>
                <a:gd name="connsiteY3" fmla="*/ 997 h 417014"/>
                <a:gd name="connsiteX4" fmla="*/ 314420 w 389278"/>
                <a:gd name="connsiteY4" fmla="*/ 13247 h 417014"/>
                <a:gd name="connsiteX5" fmla="*/ 378668 w 389278"/>
                <a:gd name="connsiteY5" fmla="*/ 96320 h 417014"/>
                <a:gd name="connsiteX6" fmla="*/ 361372 w 389278"/>
                <a:gd name="connsiteY6" fmla="*/ 118211 h 417014"/>
                <a:gd name="connsiteX7" fmla="*/ 317307 w 389278"/>
                <a:gd name="connsiteY7" fmla="*/ 106194 h 417014"/>
                <a:gd name="connsiteX8" fmla="*/ 276676 w 389278"/>
                <a:gd name="connsiteY8" fmla="*/ 75864 h 417014"/>
                <a:gd name="connsiteX9" fmla="*/ 220022 w 389278"/>
                <a:gd name="connsiteY9" fmla="*/ 74147 h 417014"/>
                <a:gd name="connsiteX10" fmla="*/ 193697 w 389278"/>
                <a:gd name="connsiteY10" fmla="*/ 89026 h 417014"/>
                <a:gd name="connsiteX11" fmla="*/ 149633 w 389278"/>
                <a:gd name="connsiteY11" fmla="*/ 145149 h 417014"/>
                <a:gd name="connsiteX12" fmla="*/ 145627 w 389278"/>
                <a:gd name="connsiteY12" fmla="*/ 206913 h 417014"/>
                <a:gd name="connsiteX13" fmla="*/ 174813 w 389278"/>
                <a:gd name="connsiteY13" fmla="*/ 219503 h 417014"/>
                <a:gd name="connsiteX14" fmla="*/ 248063 w 389278"/>
                <a:gd name="connsiteY14" fmla="*/ 204052 h 417014"/>
                <a:gd name="connsiteX15" fmla="*/ 316163 w 389278"/>
                <a:gd name="connsiteY15" fmla="*/ 174494 h 417014"/>
                <a:gd name="connsiteX16" fmla="*/ 388268 w 389278"/>
                <a:gd name="connsiteY16" fmla="*/ 202907 h 417014"/>
                <a:gd name="connsiteX17" fmla="*/ 357366 w 389278"/>
                <a:gd name="connsiteY17" fmla="*/ 238960 h 417014"/>
                <a:gd name="connsiteX18" fmla="*/ 262370 w 389278"/>
                <a:gd name="connsiteY18" fmla="*/ 281308 h 417014"/>
                <a:gd name="connsiteX19" fmla="*/ 171952 w 389278"/>
                <a:gd name="connsiteY19" fmla="*/ 365431 h 417014"/>
                <a:gd name="connsiteX20" fmla="*/ 131321 w 389278"/>
                <a:gd name="connsiteY20" fmla="*/ 379166 h 417014"/>
                <a:gd name="connsiteX21" fmla="*/ 83461 w 389278"/>
                <a:gd name="connsiteY21" fmla="*/ 417015 h 417014"/>
                <a:gd name="connsiteX22" fmla="*/ 18170 w 389278"/>
                <a:gd name="connsiteY22" fmla="*/ 293016 h 417014"/>
                <a:gd name="connsiteX23" fmla="*/ 0 w 389278"/>
                <a:gd name="connsiteY23" fmla="*/ 204145 h 4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278" h="417014">
                  <a:moveTo>
                    <a:pt x="0" y="204145"/>
                  </a:moveTo>
                  <a:cubicBezTo>
                    <a:pt x="0" y="204145"/>
                    <a:pt x="38792" y="125540"/>
                    <a:pt x="56146" y="104102"/>
                  </a:cubicBezTo>
                  <a:cubicBezTo>
                    <a:pt x="73501" y="82664"/>
                    <a:pt x="161293" y="14268"/>
                    <a:pt x="179668" y="6101"/>
                  </a:cubicBezTo>
                  <a:cubicBezTo>
                    <a:pt x="198044" y="-2066"/>
                    <a:pt x="248065" y="-24"/>
                    <a:pt x="261336" y="997"/>
                  </a:cubicBezTo>
                  <a:cubicBezTo>
                    <a:pt x="274607" y="2018"/>
                    <a:pt x="303190" y="2018"/>
                    <a:pt x="314420" y="13247"/>
                  </a:cubicBezTo>
                  <a:cubicBezTo>
                    <a:pt x="325649" y="24476"/>
                    <a:pt x="373286" y="83878"/>
                    <a:pt x="378668" y="96320"/>
                  </a:cubicBezTo>
                  <a:cubicBezTo>
                    <a:pt x="384049" y="108763"/>
                    <a:pt x="372245" y="117067"/>
                    <a:pt x="361372" y="118211"/>
                  </a:cubicBezTo>
                  <a:cubicBezTo>
                    <a:pt x="350499" y="119356"/>
                    <a:pt x="327036" y="115350"/>
                    <a:pt x="317307" y="106194"/>
                  </a:cubicBezTo>
                  <a:cubicBezTo>
                    <a:pt x="307579" y="97038"/>
                    <a:pt x="285261" y="75864"/>
                    <a:pt x="276676" y="75864"/>
                  </a:cubicBezTo>
                  <a:cubicBezTo>
                    <a:pt x="268093" y="75864"/>
                    <a:pt x="230323" y="73003"/>
                    <a:pt x="220022" y="74147"/>
                  </a:cubicBezTo>
                  <a:cubicBezTo>
                    <a:pt x="209721" y="75292"/>
                    <a:pt x="204570" y="79298"/>
                    <a:pt x="193697" y="89026"/>
                  </a:cubicBezTo>
                  <a:cubicBezTo>
                    <a:pt x="182825" y="98755"/>
                    <a:pt x="156500" y="129740"/>
                    <a:pt x="149633" y="145149"/>
                  </a:cubicBezTo>
                  <a:cubicBezTo>
                    <a:pt x="142766" y="160559"/>
                    <a:pt x="141049" y="195468"/>
                    <a:pt x="145627" y="206913"/>
                  </a:cubicBezTo>
                  <a:cubicBezTo>
                    <a:pt x="150205" y="218359"/>
                    <a:pt x="162795" y="220075"/>
                    <a:pt x="174813" y="219503"/>
                  </a:cubicBezTo>
                  <a:cubicBezTo>
                    <a:pt x="186830" y="218931"/>
                    <a:pt x="230895" y="212064"/>
                    <a:pt x="248063" y="204052"/>
                  </a:cubicBezTo>
                  <a:cubicBezTo>
                    <a:pt x="265231" y="196040"/>
                    <a:pt x="281827" y="176410"/>
                    <a:pt x="316163" y="174494"/>
                  </a:cubicBezTo>
                  <a:cubicBezTo>
                    <a:pt x="350499" y="172577"/>
                    <a:pt x="384263" y="181161"/>
                    <a:pt x="388268" y="202907"/>
                  </a:cubicBezTo>
                  <a:cubicBezTo>
                    <a:pt x="392275" y="224653"/>
                    <a:pt x="384835" y="236099"/>
                    <a:pt x="357366" y="238960"/>
                  </a:cubicBezTo>
                  <a:cubicBezTo>
                    <a:pt x="329897" y="241821"/>
                    <a:pt x="301284" y="257273"/>
                    <a:pt x="262370" y="281308"/>
                  </a:cubicBezTo>
                  <a:cubicBezTo>
                    <a:pt x="223456" y="305343"/>
                    <a:pt x="203426" y="352269"/>
                    <a:pt x="171952" y="365431"/>
                  </a:cubicBezTo>
                  <a:cubicBezTo>
                    <a:pt x="140477" y="378593"/>
                    <a:pt x="131321" y="379166"/>
                    <a:pt x="131321" y="379166"/>
                  </a:cubicBezTo>
                  <a:lnTo>
                    <a:pt x="83461" y="417015"/>
                  </a:lnTo>
                  <a:lnTo>
                    <a:pt x="18170" y="293016"/>
                  </a:lnTo>
                  <a:lnTo>
                    <a:pt x="0" y="204145"/>
                  </a:lnTo>
                  <a:close/>
                </a:path>
              </a:pathLst>
            </a:custGeom>
            <a:solidFill>
              <a:srgbClr val="C3BCB6"/>
            </a:solidFill>
            <a:ln w="7120" cap="flat">
              <a:noFill/>
              <a:prstDash val="solid"/>
              <a:miter/>
            </a:ln>
          </p:spPr>
          <p:txBody>
            <a:bodyPr rtlCol="0" anchor="ctr"/>
            <a:lstStyle/>
            <a:p>
              <a:endParaRPr lang="nl-NL"/>
            </a:p>
          </p:txBody>
        </p:sp>
        <p:sp>
          <p:nvSpPr>
            <p:cNvPr id="476" name="Vrije vorm 475">
              <a:extLst>
                <a:ext uri="{FF2B5EF4-FFF2-40B4-BE49-F238E27FC236}">
                  <a16:creationId xmlns:a16="http://schemas.microsoft.com/office/drawing/2014/main" id="{81AE4AC5-4A38-8269-7993-B06F30A157B0}"/>
                </a:ext>
              </a:extLst>
            </p:cNvPr>
            <p:cNvSpPr/>
            <p:nvPr/>
          </p:nvSpPr>
          <p:spPr>
            <a:xfrm>
              <a:off x="9358424" y="4563706"/>
              <a:ext cx="170996" cy="76428"/>
            </a:xfrm>
            <a:custGeom>
              <a:avLst/>
              <a:gdLst>
                <a:gd name="connsiteX0" fmla="*/ 131304 w 131304"/>
                <a:gd name="connsiteY0" fmla="*/ 29344 h 58687"/>
                <a:gd name="connsiteX1" fmla="*/ 131303 w 131304"/>
                <a:gd name="connsiteY1" fmla="*/ 29344 h 58687"/>
                <a:gd name="connsiteX2" fmla="*/ 101960 w 131304"/>
                <a:gd name="connsiteY2" fmla="*/ 58688 h 58687"/>
                <a:gd name="connsiteX3" fmla="*/ 29344 w 131304"/>
                <a:gd name="connsiteY3" fmla="*/ 58688 h 58687"/>
                <a:gd name="connsiteX4" fmla="*/ 0 w 131304"/>
                <a:gd name="connsiteY4" fmla="*/ 29344 h 58687"/>
                <a:gd name="connsiteX5" fmla="*/ 0 w 131304"/>
                <a:gd name="connsiteY5" fmla="*/ 29344 h 58687"/>
                <a:gd name="connsiteX6" fmla="*/ 29344 w 131304"/>
                <a:gd name="connsiteY6" fmla="*/ 0 h 58687"/>
                <a:gd name="connsiteX7" fmla="*/ 101959 w 131304"/>
                <a:gd name="connsiteY7" fmla="*/ 0 h 58687"/>
                <a:gd name="connsiteX8" fmla="*/ 131304 w 131304"/>
                <a:gd name="connsiteY8" fmla="*/ 29344 h 5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304" h="58687">
                  <a:moveTo>
                    <a:pt x="131304" y="29344"/>
                  </a:moveTo>
                  <a:lnTo>
                    <a:pt x="131303" y="29344"/>
                  </a:lnTo>
                  <a:cubicBezTo>
                    <a:pt x="131303" y="45551"/>
                    <a:pt x="118166" y="58688"/>
                    <a:pt x="101960" y="58688"/>
                  </a:cubicBezTo>
                  <a:lnTo>
                    <a:pt x="29344" y="58688"/>
                  </a:lnTo>
                  <a:cubicBezTo>
                    <a:pt x="13138" y="58688"/>
                    <a:pt x="0" y="45550"/>
                    <a:pt x="0" y="29344"/>
                  </a:cubicBezTo>
                  <a:lnTo>
                    <a:pt x="0" y="29344"/>
                  </a:lnTo>
                  <a:cubicBezTo>
                    <a:pt x="0" y="13138"/>
                    <a:pt x="13138" y="-1"/>
                    <a:pt x="29344" y="0"/>
                  </a:cubicBezTo>
                  <a:lnTo>
                    <a:pt x="101959" y="0"/>
                  </a:lnTo>
                  <a:cubicBezTo>
                    <a:pt x="118166" y="0"/>
                    <a:pt x="131303" y="13138"/>
                    <a:pt x="131304" y="29344"/>
                  </a:cubicBezTo>
                  <a:close/>
                </a:path>
              </a:pathLst>
            </a:custGeom>
            <a:solidFill>
              <a:srgbClr val="FFFFFF"/>
            </a:solidFill>
            <a:ln w="7120" cap="flat">
              <a:noFill/>
              <a:prstDash val="solid"/>
              <a:miter/>
            </a:ln>
          </p:spPr>
          <p:txBody>
            <a:bodyPr rtlCol="0" anchor="ctr"/>
            <a:lstStyle/>
            <a:p>
              <a:endParaRPr lang="nl-NL"/>
            </a:p>
          </p:txBody>
        </p:sp>
        <p:sp>
          <p:nvSpPr>
            <p:cNvPr id="477" name="Vrije vorm 476">
              <a:extLst>
                <a:ext uri="{FF2B5EF4-FFF2-40B4-BE49-F238E27FC236}">
                  <a16:creationId xmlns:a16="http://schemas.microsoft.com/office/drawing/2014/main" id="{37DECD57-5226-F47D-8474-B6C5CFA32C8E}"/>
                </a:ext>
              </a:extLst>
            </p:cNvPr>
            <p:cNvSpPr/>
            <p:nvPr/>
          </p:nvSpPr>
          <p:spPr>
            <a:xfrm>
              <a:off x="9443922" y="4563706"/>
              <a:ext cx="85497" cy="76429"/>
            </a:xfrm>
            <a:custGeom>
              <a:avLst/>
              <a:gdLst>
                <a:gd name="connsiteX0" fmla="*/ 65652 w 65651"/>
                <a:gd name="connsiteY0" fmla="*/ 29344 h 58688"/>
                <a:gd name="connsiteX1" fmla="*/ 36307 w 65651"/>
                <a:gd name="connsiteY1" fmla="*/ 58688 h 58688"/>
                <a:gd name="connsiteX2" fmla="*/ 0 w 65651"/>
                <a:gd name="connsiteY2" fmla="*/ 58688 h 58688"/>
                <a:gd name="connsiteX3" fmla="*/ 0 w 65651"/>
                <a:gd name="connsiteY3" fmla="*/ 0 h 58688"/>
                <a:gd name="connsiteX4" fmla="*/ 36307 w 65651"/>
                <a:gd name="connsiteY4" fmla="*/ 0 h 58688"/>
                <a:gd name="connsiteX5" fmla="*/ 65652 w 65651"/>
                <a:gd name="connsiteY5" fmla="*/ 29344 h 5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51" h="58688">
                  <a:moveTo>
                    <a:pt x="65652" y="29344"/>
                  </a:moveTo>
                  <a:cubicBezTo>
                    <a:pt x="65652" y="45551"/>
                    <a:pt x="52514" y="58688"/>
                    <a:pt x="36307" y="58688"/>
                  </a:cubicBezTo>
                  <a:lnTo>
                    <a:pt x="0" y="58688"/>
                  </a:lnTo>
                  <a:cubicBezTo>
                    <a:pt x="0" y="58688"/>
                    <a:pt x="0" y="0"/>
                    <a:pt x="0" y="0"/>
                  </a:cubicBezTo>
                  <a:lnTo>
                    <a:pt x="36307" y="0"/>
                  </a:lnTo>
                  <a:cubicBezTo>
                    <a:pt x="52514" y="0"/>
                    <a:pt x="65651" y="13138"/>
                    <a:pt x="65652" y="29344"/>
                  </a:cubicBezTo>
                  <a:close/>
                </a:path>
              </a:pathLst>
            </a:custGeom>
            <a:solidFill>
              <a:schemeClr val="accent3"/>
            </a:solidFill>
            <a:ln w="7120" cap="flat">
              <a:noFill/>
              <a:prstDash val="solid"/>
              <a:miter/>
            </a:ln>
          </p:spPr>
          <p:txBody>
            <a:bodyPr rtlCol="0" anchor="ctr"/>
            <a:lstStyle/>
            <a:p>
              <a:endParaRPr lang="nl-NL"/>
            </a:p>
          </p:txBody>
        </p:sp>
        <p:sp>
          <p:nvSpPr>
            <p:cNvPr id="478" name="Vrije vorm 477">
              <a:extLst>
                <a:ext uri="{FF2B5EF4-FFF2-40B4-BE49-F238E27FC236}">
                  <a16:creationId xmlns:a16="http://schemas.microsoft.com/office/drawing/2014/main" id="{B0B761E8-4D4A-AD91-1BAF-869246FB5117}"/>
                </a:ext>
              </a:extLst>
            </p:cNvPr>
            <p:cNvSpPr/>
            <p:nvPr/>
          </p:nvSpPr>
          <p:spPr>
            <a:xfrm>
              <a:off x="8951296"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3" y="33813"/>
                    <a:pt x="33813" y="178742"/>
                    <a:pt x="33813" y="356879"/>
                  </a:cubicBezTo>
                  <a:cubicBezTo>
                    <a:pt x="33813" y="535027"/>
                    <a:pt x="178743" y="679955"/>
                    <a:pt x="356884" y="679955"/>
                  </a:cubicBezTo>
                  <a:cubicBezTo>
                    <a:pt x="535027" y="679955"/>
                    <a:pt x="679961" y="535027"/>
                    <a:pt x="679961" y="356879"/>
                  </a:cubicBezTo>
                  <a:cubicBezTo>
                    <a:pt x="679961" y="178742"/>
                    <a:pt x="535033" y="33813"/>
                    <a:pt x="356884" y="33813"/>
                  </a:cubicBezTo>
                  <a:close/>
                </a:path>
              </a:pathLst>
            </a:custGeom>
            <a:solidFill>
              <a:srgbClr val="FFFFFF"/>
            </a:solidFill>
            <a:ln w="7120" cap="flat">
              <a:noFill/>
              <a:prstDash val="solid"/>
              <a:miter/>
            </a:ln>
          </p:spPr>
          <p:txBody>
            <a:bodyPr rtlCol="0" anchor="ctr"/>
            <a:lstStyle/>
            <a:p>
              <a:endParaRPr lang="nl-NL"/>
            </a:p>
          </p:txBody>
        </p:sp>
      </p:grpSp>
      <p:grpSp>
        <p:nvGrpSpPr>
          <p:cNvPr id="479" name="Groep 478">
            <a:extLst>
              <a:ext uri="{FF2B5EF4-FFF2-40B4-BE49-F238E27FC236}">
                <a16:creationId xmlns:a16="http://schemas.microsoft.com/office/drawing/2014/main" id="{1AEC2071-2892-31A2-50DA-912ABC9AD42C}"/>
              </a:ext>
            </a:extLst>
          </p:cNvPr>
          <p:cNvGrpSpPr/>
          <p:nvPr/>
        </p:nvGrpSpPr>
        <p:grpSpPr>
          <a:xfrm>
            <a:off x="-1295333" y="4774984"/>
            <a:ext cx="560832" cy="560829"/>
            <a:chOff x="3060262" y="2211127"/>
            <a:chExt cx="929543" cy="929536"/>
          </a:xfrm>
        </p:grpSpPr>
        <p:sp>
          <p:nvSpPr>
            <p:cNvPr id="480" name="Vrije vorm 479">
              <a:extLst>
                <a:ext uri="{FF2B5EF4-FFF2-40B4-BE49-F238E27FC236}">
                  <a16:creationId xmlns:a16="http://schemas.microsoft.com/office/drawing/2014/main" id="{8715CB10-43A8-DD9F-15A7-DD25102886BD}"/>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81" name="Vrije vorm 480">
              <a:extLst>
                <a:ext uri="{FF2B5EF4-FFF2-40B4-BE49-F238E27FC236}">
                  <a16:creationId xmlns:a16="http://schemas.microsoft.com/office/drawing/2014/main" id="{CC63A924-8A94-1977-C8FC-FF326EE27005}"/>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482" name="Vrije vorm 481">
              <a:extLst>
                <a:ext uri="{FF2B5EF4-FFF2-40B4-BE49-F238E27FC236}">
                  <a16:creationId xmlns:a16="http://schemas.microsoft.com/office/drawing/2014/main" id="{182EF28E-994F-7CF3-AD3B-05321EDD76B2}"/>
                </a:ext>
              </a:extLst>
            </p:cNvPr>
            <p:cNvSpPr/>
            <p:nvPr/>
          </p:nvSpPr>
          <p:spPr>
            <a:xfrm>
              <a:off x="3397473" y="2362756"/>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a:p>
          </p:txBody>
        </p:sp>
        <p:sp>
          <p:nvSpPr>
            <p:cNvPr id="483" name="Vrije vorm 482">
              <a:extLst>
                <a:ext uri="{FF2B5EF4-FFF2-40B4-BE49-F238E27FC236}">
                  <a16:creationId xmlns:a16="http://schemas.microsoft.com/office/drawing/2014/main" id="{0CC4A00D-415B-F3E4-3DA9-A735C6C21FFE}"/>
                </a:ext>
              </a:extLst>
            </p:cNvPr>
            <p:cNvSpPr/>
            <p:nvPr/>
          </p:nvSpPr>
          <p:spPr>
            <a:xfrm>
              <a:off x="3311724" y="2821398"/>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484" name="Vrije vorm 483">
              <a:extLst>
                <a:ext uri="{FF2B5EF4-FFF2-40B4-BE49-F238E27FC236}">
                  <a16:creationId xmlns:a16="http://schemas.microsoft.com/office/drawing/2014/main" id="{FCA0546C-AC6F-6786-51F0-2BDFE33591EF}"/>
                </a:ext>
              </a:extLst>
            </p:cNvPr>
            <p:cNvSpPr/>
            <p:nvPr/>
          </p:nvSpPr>
          <p:spPr>
            <a:xfrm>
              <a:off x="3387212" y="2804853"/>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119" name="Groep 118">
            <a:extLst>
              <a:ext uri="{FF2B5EF4-FFF2-40B4-BE49-F238E27FC236}">
                <a16:creationId xmlns:a16="http://schemas.microsoft.com/office/drawing/2014/main" id="{2065240D-78A0-2C7B-334B-69BBD47175E4}"/>
              </a:ext>
            </a:extLst>
          </p:cNvPr>
          <p:cNvGrpSpPr/>
          <p:nvPr/>
        </p:nvGrpSpPr>
        <p:grpSpPr>
          <a:xfrm>
            <a:off x="7945003" y="1034459"/>
            <a:ext cx="2183531" cy="1126751"/>
            <a:chOff x="8166105" y="1482543"/>
            <a:chExt cx="2691400" cy="1388823"/>
          </a:xfrm>
        </p:grpSpPr>
        <p:grpSp>
          <p:nvGrpSpPr>
            <p:cNvPr id="124" name="Groep 123">
              <a:extLst>
                <a:ext uri="{FF2B5EF4-FFF2-40B4-BE49-F238E27FC236}">
                  <a16:creationId xmlns:a16="http://schemas.microsoft.com/office/drawing/2014/main" id="{5F633501-C9D0-BB22-1828-05FB34671175}"/>
                </a:ext>
              </a:extLst>
            </p:cNvPr>
            <p:cNvGrpSpPr/>
            <p:nvPr/>
          </p:nvGrpSpPr>
          <p:grpSpPr>
            <a:xfrm>
              <a:off x="8166105" y="1726439"/>
              <a:ext cx="1644153" cy="1011118"/>
              <a:chOff x="6534838" y="2399204"/>
              <a:chExt cx="1363551" cy="838554"/>
            </a:xfrm>
          </p:grpSpPr>
          <p:grpSp>
            <p:nvGrpSpPr>
              <p:cNvPr id="126" name="Graphic 22">
                <a:extLst>
                  <a:ext uri="{FF2B5EF4-FFF2-40B4-BE49-F238E27FC236}">
                    <a16:creationId xmlns:a16="http://schemas.microsoft.com/office/drawing/2014/main" id="{2D24F107-A3E8-D5EA-F64F-5E70EEC1C373}"/>
                  </a:ext>
                </a:extLst>
              </p:cNvPr>
              <p:cNvGrpSpPr/>
              <p:nvPr/>
            </p:nvGrpSpPr>
            <p:grpSpPr>
              <a:xfrm>
                <a:off x="6880765" y="2399204"/>
                <a:ext cx="1017624" cy="831436"/>
                <a:chOff x="4090388" y="2406022"/>
                <a:chExt cx="1177115" cy="961745"/>
              </a:xfrm>
            </p:grpSpPr>
            <p:sp>
              <p:nvSpPr>
                <p:cNvPr id="548" name="Vrije vorm 547">
                  <a:extLst>
                    <a:ext uri="{FF2B5EF4-FFF2-40B4-BE49-F238E27FC236}">
                      <a16:creationId xmlns:a16="http://schemas.microsoft.com/office/drawing/2014/main" id="{08112E2A-C6D0-C181-4413-999693F6CD62}"/>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549" name="Vrije vorm 548">
                  <a:extLst>
                    <a:ext uri="{FF2B5EF4-FFF2-40B4-BE49-F238E27FC236}">
                      <a16:creationId xmlns:a16="http://schemas.microsoft.com/office/drawing/2014/main" id="{B13FCD11-1402-F5A5-05D4-4AEE81EFC8FD}"/>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550" name="Vrije vorm 549">
                  <a:extLst>
                    <a:ext uri="{FF2B5EF4-FFF2-40B4-BE49-F238E27FC236}">
                      <a16:creationId xmlns:a16="http://schemas.microsoft.com/office/drawing/2014/main" id="{FAEABDD7-6A35-0F36-8801-58452C889FEC}"/>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51" name="Vrije vorm 550">
                  <a:extLst>
                    <a:ext uri="{FF2B5EF4-FFF2-40B4-BE49-F238E27FC236}">
                      <a16:creationId xmlns:a16="http://schemas.microsoft.com/office/drawing/2014/main" id="{4BAE7291-2B04-2532-43F7-06A7387FEA03}"/>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52" name="Vrije vorm 551">
                  <a:extLst>
                    <a:ext uri="{FF2B5EF4-FFF2-40B4-BE49-F238E27FC236}">
                      <a16:creationId xmlns:a16="http://schemas.microsoft.com/office/drawing/2014/main" id="{2E9312A2-AEB1-8FDD-82EB-E6A238BDAB93}"/>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53" name="Vrije vorm 552">
                  <a:extLst>
                    <a:ext uri="{FF2B5EF4-FFF2-40B4-BE49-F238E27FC236}">
                      <a16:creationId xmlns:a16="http://schemas.microsoft.com/office/drawing/2014/main" id="{F1FCC289-D55E-FE9A-AAE0-24BC00D60C4E}"/>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54" name="Vrije vorm 553">
                  <a:extLst>
                    <a:ext uri="{FF2B5EF4-FFF2-40B4-BE49-F238E27FC236}">
                      <a16:creationId xmlns:a16="http://schemas.microsoft.com/office/drawing/2014/main" id="{0C1AF755-8955-9469-2A0F-30D2544837A3}"/>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67" name="Vrije vorm 566">
                  <a:extLst>
                    <a:ext uri="{FF2B5EF4-FFF2-40B4-BE49-F238E27FC236}">
                      <a16:creationId xmlns:a16="http://schemas.microsoft.com/office/drawing/2014/main" id="{A5FD661F-6984-ABE0-C196-64FCAB9AFD6E}"/>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127" name="Groep 126">
                <a:extLst>
                  <a:ext uri="{FF2B5EF4-FFF2-40B4-BE49-F238E27FC236}">
                    <a16:creationId xmlns:a16="http://schemas.microsoft.com/office/drawing/2014/main" id="{58AA3070-1E39-FB4B-E141-BDEB7D63B27A}"/>
                  </a:ext>
                </a:extLst>
              </p:cNvPr>
              <p:cNvGrpSpPr/>
              <p:nvPr/>
            </p:nvGrpSpPr>
            <p:grpSpPr>
              <a:xfrm>
                <a:off x="6534838" y="2509528"/>
                <a:ext cx="867807" cy="728230"/>
                <a:chOff x="6534130" y="2509528"/>
                <a:chExt cx="867807" cy="728230"/>
              </a:xfrm>
            </p:grpSpPr>
            <p:grpSp>
              <p:nvGrpSpPr>
                <p:cNvPr id="537" name="Graphic 22">
                  <a:extLst>
                    <a:ext uri="{FF2B5EF4-FFF2-40B4-BE49-F238E27FC236}">
                      <a16:creationId xmlns:a16="http://schemas.microsoft.com/office/drawing/2014/main" id="{B480B222-B050-5966-0BCD-B436D96FDE04}"/>
                    </a:ext>
                  </a:extLst>
                </p:cNvPr>
                <p:cNvGrpSpPr/>
                <p:nvPr/>
              </p:nvGrpSpPr>
              <p:grpSpPr>
                <a:xfrm>
                  <a:off x="6534130" y="2509528"/>
                  <a:ext cx="867807" cy="728230"/>
                  <a:chOff x="4647659" y="2525399"/>
                  <a:chExt cx="1003817" cy="842364"/>
                </a:xfrm>
              </p:grpSpPr>
              <p:sp>
                <p:nvSpPr>
                  <p:cNvPr id="545" name="Vrije vorm 544">
                    <a:extLst>
                      <a:ext uri="{FF2B5EF4-FFF2-40B4-BE49-F238E27FC236}">
                        <a16:creationId xmlns:a16="http://schemas.microsoft.com/office/drawing/2014/main" id="{62DAF8B9-F860-F6D3-5AA0-B07BDB0E3473}"/>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546" name="Vrije vorm 545">
                    <a:extLst>
                      <a:ext uri="{FF2B5EF4-FFF2-40B4-BE49-F238E27FC236}">
                        <a16:creationId xmlns:a16="http://schemas.microsoft.com/office/drawing/2014/main" id="{E310619F-CC57-9205-B243-7BF7E9805D7E}"/>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547" name="Vrije vorm 546">
                    <a:extLst>
                      <a:ext uri="{FF2B5EF4-FFF2-40B4-BE49-F238E27FC236}">
                        <a16:creationId xmlns:a16="http://schemas.microsoft.com/office/drawing/2014/main" id="{455A5498-A7CE-8B0E-0632-F5B85BF4D613}"/>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538" name="Groep 537">
                  <a:extLst>
                    <a:ext uri="{FF2B5EF4-FFF2-40B4-BE49-F238E27FC236}">
                      <a16:creationId xmlns:a16="http://schemas.microsoft.com/office/drawing/2014/main" id="{D9E429F7-5F61-DCA8-7BB4-DB37267D1ECD}"/>
                    </a:ext>
                  </a:extLst>
                </p:cNvPr>
                <p:cNvGrpSpPr/>
                <p:nvPr/>
              </p:nvGrpSpPr>
              <p:grpSpPr>
                <a:xfrm>
                  <a:off x="6554367" y="2532703"/>
                  <a:ext cx="824741" cy="129636"/>
                  <a:chOff x="7471466" y="2554804"/>
                  <a:chExt cx="1217228" cy="191329"/>
                </a:xfrm>
              </p:grpSpPr>
              <p:sp>
                <p:nvSpPr>
                  <p:cNvPr id="541" name="Rechthoek 540">
                    <a:extLst>
                      <a:ext uri="{FF2B5EF4-FFF2-40B4-BE49-F238E27FC236}">
                        <a16:creationId xmlns:a16="http://schemas.microsoft.com/office/drawing/2014/main" id="{6AE2B309-A342-E40E-412C-AAF0500B25DE}"/>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42" name="Ovaal 541">
                    <a:extLst>
                      <a:ext uri="{FF2B5EF4-FFF2-40B4-BE49-F238E27FC236}">
                        <a16:creationId xmlns:a16="http://schemas.microsoft.com/office/drawing/2014/main" id="{B78D73C4-814A-AEDD-007B-039DA0823E67}"/>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543" name="Rechte verbindingslijn 542">
                    <a:extLst>
                      <a:ext uri="{FF2B5EF4-FFF2-40B4-BE49-F238E27FC236}">
                        <a16:creationId xmlns:a16="http://schemas.microsoft.com/office/drawing/2014/main" id="{5C37DABC-2F52-1A2B-8F2E-66D3AA7C9251}"/>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4" name="Rechte verbindingslijn 543">
                    <a:extLst>
                      <a:ext uri="{FF2B5EF4-FFF2-40B4-BE49-F238E27FC236}">
                        <a16:creationId xmlns:a16="http://schemas.microsoft.com/office/drawing/2014/main" id="{843B3D6D-1701-B8A9-BEEB-D621744AF176}"/>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39" name="Rechthoek 538">
                  <a:extLst>
                    <a:ext uri="{FF2B5EF4-FFF2-40B4-BE49-F238E27FC236}">
                      <a16:creationId xmlns:a16="http://schemas.microsoft.com/office/drawing/2014/main" id="{7FDAE422-2483-4E52-3F6F-CCE562427103}"/>
                    </a:ext>
                  </a:extLst>
                </p:cNvPr>
                <p:cNvSpPr/>
                <p:nvPr/>
              </p:nvSpPr>
              <p:spPr>
                <a:xfrm>
                  <a:off x="6553957" y="3019860"/>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40" name="Tekstvak 539">
                  <a:extLst>
                    <a:ext uri="{FF2B5EF4-FFF2-40B4-BE49-F238E27FC236}">
                      <a16:creationId xmlns:a16="http://schemas.microsoft.com/office/drawing/2014/main" id="{DF4DA8BF-C038-3157-49AA-F32114E55E98}"/>
                    </a:ext>
                  </a:extLst>
                </p:cNvPr>
                <p:cNvSpPr txBox="1"/>
                <p:nvPr/>
              </p:nvSpPr>
              <p:spPr>
                <a:xfrm>
                  <a:off x="6594661" y="2744645"/>
                  <a:ext cx="735159" cy="215444"/>
                </a:xfrm>
                <a:prstGeom prst="rect">
                  <a:avLst/>
                </a:prstGeom>
                <a:noFill/>
              </p:spPr>
              <p:txBody>
                <a:bodyPr wrap="square" lIns="0" tIns="0" rIns="0" bIns="0" rtlCol="0">
                  <a:spAutoFit/>
                </a:bodyPr>
                <a:lstStyle/>
                <a:p>
                  <a:pPr algn="ctr"/>
                  <a:r>
                    <a:rPr lang="nl-NL" sz="1400">
                      <a:solidFill>
                        <a:schemeClr val="tx2"/>
                      </a:solidFill>
                    </a:rPr>
                    <a:t>EPD</a:t>
                  </a:r>
                  <a:endParaRPr lang="nl-NL" sz="1200">
                    <a:solidFill>
                      <a:schemeClr val="tx2"/>
                    </a:solidFill>
                  </a:endParaRPr>
                </a:p>
              </p:txBody>
            </p:sp>
          </p:grpSp>
        </p:grpSp>
        <p:pic>
          <p:nvPicPr>
            <p:cNvPr id="125" name="Graphic 124">
              <a:extLst>
                <a:ext uri="{FF2B5EF4-FFF2-40B4-BE49-F238E27FC236}">
                  <a16:creationId xmlns:a16="http://schemas.microsoft.com/office/drawing/2014/main" id="{BB0579DB-E4ED-53A4-04E3-D32E7F37D590}"/>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flipH="1">
              <a:off x="9645623" y="1482543"/>
              <a:ext cx="1211882" cy="1388823"/>
            </a:xfrm>
            <a:prstGeom prst="rect">
              <a:avLst/>
            </a:prstGeom>
          </p:spPr>
        </p:pic>
      </p:grpSp>
      <p:grpSp>
        <p:nvGrpSpPr>
          <p:cNvPr id="568" name="Groep 567">
            <a:extLst>
              <a:ext uri="{FF2B5EF4-FFF2-40B4-BE49-F238E27FC236}">
                <a16:creationId xmlns:a16="http://schemas.microsoft.com/office/drawing/2014/main" id="{D9FA584F-B8C7-8753-3B2C-06F1DF99BC5B}"/>
              </a:ext>
            </a:extLst>
          </p:cNvPr>
          <p:cNvGrpSpPr/>
          <p:nvPr/>
        </p:nvGrpSpPr>
        <p:grpSpPr>
          <a:xfrm>
            <a:off x="594965" y="4787246"/>
            <a:ext cx="2414046" cy="1126750"/>
            <a:chOff x="1115664" y="4291946"/>
            <a:chExt cx="2975531" cy="1388822"/>
          </a:xfrm>
        </p:grpSpPr>
        <p:grpSp>
          <p:nvGrpSpPr>
            <p:cNvPr id="575" name="Groep 574">
              <a:extLst>
                <a:ext uri="{FF2B5EF4-FFF2-40B4-BE49-F238E27FC236}">
                  <a16:creationId xmlns:a16="http://schemas.microsoft.com/office/drawing/2014/main" id="{7A98EB2B-7A36-EE89-CA34-4DA15FD8B29A}"/>
                </a:ext>
              </a:extLst>
            </p:cNvPr>
            <p:cNvGrpSpPr/>
            <p:nvPr/>
          </p:nvGrpSpPr>
          <p:grpSpPr>
            <a:xfrm>
              <a:off x="2080791" y="4360177"/>
              <a:ext cx="2010404" cy="1160630"/>
              <a:chOff x="1488085" y="4583450"/>
              <a:chExt cx="1667295" cy="962549"/>
            </a:xfrm>
          </p:grpSpPr>
          <p:grpSp>
            <p:nvGrpSpPr>
              <p:cNvPr id="129" name="Groep 128">
                <a:extLst>
                  <a:ext uri="{FF2B5EF4-FFF2-40B4-BE49-F238E27FC236}">
                    <a16:creationId xmlns:a16="http://schemas.microsoft.com/office/drawing/2014/main" id="{2420349D-F76A-0603-D1F6-DA3F60A8858B}"/>
                  </a:ext>
                </a:extLst>
              </p:cNvPr>
              <p:cNvGrpSpPr/>
              <p:nvPr/>
            </p:nvGrpSpPr>
            <p:grpSpPr>
              <a:xfrm>
                <a:off x="1488085" y="4583450"/>
                <a:ext cx="1266537" cy="962521"/>
                <a:chOff x="1381909" y="4583450"/>
                <a:chExt cx="1266537" cy="962521"/>
              </a:xfrm>
            </p:grpSpPr>
            <p:grpSp>
              <p:nvGrpSpPr>
                <p:cNvPr id="151" name="Groep 150">
                  <a:extLst>
                    <a:ext uri="{FF2B5EF4-FFF2-40B4-BE49-F238E27FC236}">
                      <a16:creationId xmlns:a16="http://schemas.microsoft.com/office/drawing/2014/main" id="{3009A171-0DE9-DAE2-20D3-9040F8BAFE27}"/>
                    </a:ext>
                  </a:extLst>
                </p:cNvPr>
                <p:cNvGrpSpPr/>
                <p:nvPr/>
              </p:nvGrpSpPr>
              <p:grpSpPr>
                <a:xfrm>
                  <a:off x="1381909" y="4583450"/>
                  <a:ext cx="1266537" cy="962521"/>
                  <a:chOff x="1381909" y="4583450"/>
                  <a:chExt cx="1266537" cy="962521"/>
                </a:xfrm>
              </p:grpSpPr>
              <p:sp>
                <p:nvSpPr>
                  <p:cNvPr id="160" name="Vrije vorm 159">
                    <a:extLst>
                      <a:ext uri="{FF2B5EF4-FFF2-40B4-BE49-F238E27FC236}">
                        <a16:creationId xmlns:a16="http://schemas.microsoft.com/office/drawing/2014/main" id="{20DDB06F-6642-429E-0F93-1D70E553F4F4}"/>
                      </a:ext>
                    </a:extLst>
                  </p:cNvPr>
                  <p:cNvSpPr/>
                  <p:nvPr/>
                </p:nvSpPr>
                <p:spPr>
                  <a:xfrm flipH="1">
                    <a:off x="1391610" y="4741264"/>
                    <a:ext cx="1250716" cy="804707"/>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 name="connsiteX0" fmla="*/ 1428609 w 1473144"/>
                      <a:gd name="connsiteY0" fmla="*/ 836702 h 836702"/>
                      <a:gd name="connsiteX1" fmla="*/ 0 w 1473144"/>
                      <a:gd name="connsiteY1" fmla="*/ 836702 h 836702"/>
                      <a:gd name="connsiteX2" fmla="*/ 0 w 1473144"/>
                      <a:gd name="connsiteY2" fmla="*/ 0 h 836702"/>
                      <a:gd name="connsiteX3" fmla="*/ 1473144 w 1473144"/>
                      <a:gd name="connsiteY3" fmla="*/ 6028 h 836702"/>
                      <a:gd name="connsiteX4" fmla="*/ 1428609 w 1473144"/>
                      <a:gd name="connsiteY4" fmla="*/ 836702 h 836702"/>
                      <a:gd name="connsiteX0" fmla="*/ 1428609 w 1428609"/>
                      <a:gd name="connsiteY0" fmla="*/ 841809 h 841809"/>
                      <a:gd name="connsiteX1" fmla="*/ 0 w 1428609"/>
                      <a:gd name="connsiteY1" fmla="*/ 841809 h 841809"/>
                      <a:gd name="connsiteX2" fmla="*/ 0 w 1428609"/>
                      <a:gd name="connsiteY2" fmla="*/ 5107 h 841809"/>
                      <a:gd name="connsiteX3" fmla="*/ 1406341 w 1428609"/>
                      <a:gd name="connsiteY3" fmla="*/ 0 h 841809"/>
                      <a:gd name="connsiteX4" fmla="*/ 1428609 w 1428609"/>
                      <a:gd name="connsiteY4" fmla="*/ 841809 h 841809"/>
                      <a:gd name="connsiteX0" fmla="*/ 1428609 w 1446740"/>
                      <a:gd name="connsiteY0" fmla="*/ 845482 h 845482"/>
                      <a:gd name="connsiteX1" fmla="*/ 0 w 1446740"/>
                      <a:gd name="connsiteY1" fmla="*/ 845482 h 845482"/>
                      <a:gd name="connsiteX2" fmla="*/ 0 w 1446740"/>
                      <a:gd name="connsiteY2" fmla="*/ 8780 h 845482"/>
                      <a:gd name="connsiteX3" fmla="*/ 1446740 w 1446740"/>
                      <a:gd name="connsiteY3" fmla="*/ 0 h 845482"/>
                      <a:gd name="connsiteX4" fmla="*/ 1428609 w 1446740"/>
                      <a:gd name="connsiteY4" fmla="*/ 845482 h 845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6740" h="845482">
                        <a:moveTo>
                          <a:pt x="1428609" y="845482"/>
                        </a:moveTo>
                        <a:lnTo>
                          <a:pt x="0" y="845482"/>
                        </a:lnTo>
                        <a:lnTo>
                          <a:pt x="0" y="8780"/>
                        </a:lnTo>
                        <a:lnTo>
                          <a:pt x="1446740" y="0"/>
                        </a:lnTo>
                        <a:lnTo>
                          <a:pt x="1428609" y="845482"/>
                        </a:lnTo>
                        <a:close/>
                      </a:path>
                    </a:pathLst>
                  </a:custGeom>
                  <a:solidFill>
                    <a:srgbClr val="51BBC7"/>
                  </a:solidFill>
                  <a:ln w="0"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D0E9CAC5-7202-6B7A-E297-CDC263ADDEFD}"/>
                      </a:ext>
                    </a:extLst>
                  </p:cNvPr>
                  <p:cNvSpPr/>
                  <p:nvPr/>
                </p:nvSpPr>
                <p:spPr>
                  <a:xfrm rot="16200000" flipH="1">
                    <a:off x="1816991"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4F059AAF-AAD8-F2AD-A2B5-6227CC390182}"/>
                      </a:ext>
                    </a:extLst>
                  </p:cNvPr>
                  <p:cNvSpPr/>
                  <p:nvPr/>
                </p:nvSpPr>
                <p:spPr>
                  <a:xfrm rot="16200000" flipH="1">
                    <a:off x="2475273" y="5216425"/>
                    <a:ext cx="180537" cy="15327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DE7B3CD5-72A5-45D1-49AA-D27CF2429AB4}"/>
                      </a:ext>
                    </a:extLst>
                  </p:cNvPr>
                  <p:cNvSpPr/>
                  <p:nvPr/>
                </p:nvSpPr>
                <p:spPr>
                  <a:xfrm rot="16200000" flipH="1">
                    <a:off x="1505899"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26E0B612-BC91-C0E0-305B-2C3E3337457E}"/>
                      </a:ext>
                    </a:extLst>
                  </p:cNvPr>
                  <p:cNvSpPr/>
                  <p:nvPr/>
                </p:nvSpPr>
                <p:spPr>
                  <a:xfrm rot="780000" flipH="1">
                    <a:off x="1381909" y="4583450"/>
                    <a:ext cx="1266537" cy="327477"/>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sp>
              <p:nvSpPr>
                <p:cNvPr id="152" name="Vrije vorm 151">
                  <a:extLst>
                    <a:ext uri="{FF2B5EF4-FFF2-40B4-BE49-F238E27FC236}">
                      <a16:creationId xmlns:a16="http://schemas.microsoft.com/office/drawing/2014/main" id="{97222E6B-488E-620F-65F5-5013AF2D0D8C}"/>
                    </a:ext>
                  </a:extLst>
                </p:cNvPr>
                <p:cNvSpPr/>
                <p:nvPr/>
              </p:nvSpPr>
              <p:spPr>
                <a:xfrm rot="16200000" flipH="1">
                  <a:off x="1928267" y="4328554"/>
                  <a:ext cx="180537" cy="124728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EA46F35F-1050-5E26-8423-D1E8FD43D9A5}"/>
                    </a:ext>
                  </a:extLst>
                </p:cNvPr>
                <p:cNvSpPr/>
                <p:nvPr/>
              </p:nvSpPr>
              <p:spPr>
                <a:xfrm rot="16200000" flipH="1">
                  <a:off x="2159703"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grpSp>
          <p:grpSp>
            <p:nvGrpSpPr>
              <p:cNvPr id="133" name="Groep 132">
                <a:extLst>
                  <a:ext uri="{FF2B5EF4-FFF2-40B4-BE49-F238E27FC236}">
                    <a16:creationId xmlns:a16="http://schemas.microsoft.com/office/drawing/2014/main" id="{77E6A849-39FE-7C3D-6343-400E5A397787}"/>
                  </a:ext>
                </a:extLst>
              </p:cNvPr>
              <p:cNvGrpSpPr/>
              <p:nvPr/>
            </p:nvGrpSpPr>
            <p:grpSpPr>
              <a:xfrm>
                <a:off x="2286861" y="4820314"/>
                <a:ext cx="868519" cy="725685"/>
                <a:chOff x="2286861" y="4820314"/>
                <a:chExt cx="868519" cy="725685"/>
              </a:xfrm>
            </p:grpSpPr>
            <p:grpSp>
              <p:nvGrpSpPr>
                <p:cNvPr id="134" name="Groep 133">
                  <a:extLst>
                    <a:ext uri="{FF2B5EF4-FFF2-40B4-BE49-F238E27FC236}">
                      <a16:creationId xmlns:a16="http://schemas.microsoft.com/office/drawing/2014/main" id="{6303EB01-7A91-94EA-4A2F-4671E516CE20}"/>
                    </a:ext>
                  </a:extLst>
                </p:cNvPr>
                <p:cNvGrpSpPr/>
                <p:nvPr/>
              </p:nvGrpSpPr>
              <p:grpSpPr>
                <a:xfrm flipH="1">
                  <a:off x="2286861" y="4820314"/>
                  <a:ext cx="868519" cy="725685"/>
                  <a:chOff x="9787459" y="5230817"/>
                  <a:chExt cx="1004641" cy="839423"/>
                </a:xfrm>
              </p:grpSpPr>
              <p:grpSp>
                <p:nvGrpSpPr>
                  <p:cNvPr id="136" name="Graphic 20">
                    <a:extLst>
                      <a:ext uri="{FF2B5EF4-FFF2-40B4-BE49-F238E27FC236}">
                        <a16:creationId xmlns:a16="http://schemas.microsoft.com/office/drawing/2014/main" id="{FE1A35D6-3393-A8A7-1129-96719D52EB22}"/>
                      </a:ext>
                    </a:extLst>
                  </p:cNvPr>
                  <p:cNvGrpSpPr/>
                  <p:nvPr/>
                </p:nvGrpSpPr>
                <p:grpSpPr>
                  <a:xfrm>
                    <a:off x="9787459" y="5230817"/>
                    <a:ext cx="1004641" cy="839423"/>
                    <a:chOff x="4642540" y="5230817"/>
                    <a:chExt cx="1004641" cy="839423"/>
                  </a:xfrm>
                </p:grpSpPr>
                <p:sp>
                  <p:nvSpPr>
                    <p:cNvPr id="146" name="Vrije vorm 145">
                      <a:extLst>
                        <a:ext uri="{FF2B5EF4-FFF2-40B4-BE49-F238E27FC236}">
                          <a16:creationId xmlns:a16="http://schemas.microsoft.com/office/drawing/2014/main" id="{3F038A33-A177-82E4-CAD8-76FB0E011B1C}"/>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07018917-D2A5-F4DD-D65F-E7E3248A6910}"/>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5AC49D27-FC12-6522-4308-6746F563D670}"/>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137" name="Groep 136">
                    <a:extLst>
                      <a:ext uri="{FF2B5EF4-FFF2-40B4-BE49-F238E27FC236}">
                        <a16:creationId xmlns:a16="http://schemas.microsoft.com/office/drawing/2014/main" id="{00711FDE-F448-965D-CB66-CF05061CD34B}"/>
                      </a:ext>
                    </a:extLst>
                  </p:cNvPr>
                  <p:cNvGrpSpPr/>
                  <p:nvPr/>
                </p:nvGrpSpPr>
                <p:grpSpPr>
                  <a:xfrm>
                    <a:off x="9811601" y="5258930"/>
                    <a:ext cx="954000" cy="149954"/>
                    <a:chOff x="7471466" y="2554804"/>
                    <a:chExt cx="1217228" cy="191329"/>
                  </a:xfrm>
                </p:grpSpPr>
                <p:sp>
                  <p:nvSpPr>
                    <p:cNvPr id="139" name="Rechthoek 138">
                      <a:extLst>
                        <a:ext uri="{FF2B5EF4-FFF2-40B4-BE49-F238E27FC236}">
                          <a16:creationId xmlns:a16="http://schemas.microsoft.com/office/drawing/2014/main" id="{9AA404E0-2B6E-4425-612D-D8A39A6B65CF}"/>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0" name="Ovaal 139">
                      <a:extLst>
                        <a:ext uri="{FF2B5EF4-FFF2-40B4-BE49-F238E27FC236}">
                          <a16:creationId xmlns:a16="http://schemas.microsoft.com/office/drawing/2014/main" id="{EA02A076-0824-167F-83FA-F9102AD8CE2B}"/>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41" name="Rechte verbindingslijn 140">
                      <a:extLst>
                        <a:ext uri="{FF2B5EF4-FFF2-40B4-BE49-F238E27FC236}">
                          <a16:creationId xmlns:a16="http://schemas.microsoft.com/office/drawing/2014/main" id="{14B656E3-8780-CD7E-E3A5-11E05FE25C74}"/>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Rechte verbindingslijn 143">
                      <a:extLst>
                        <a:ext uri="{FF2B5EF4-FFF2-40B4-BE49-F238E27FC236}">
                          <a16:creationId xmlns:a16="http://schemas.microsoft.com/office/drawing/2014/main" id="{44586AF7-BCAE-34DF-D867-DA90952CF8CD}"/>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8" name="Rechthoek 137">
                    <a:extLst>
                      <a:ext uri="{FF2B5EF4-FFF2-40B4-BE49-F238E27FC236}">
                        <a16:creationId xmlns:a16="http://schemas.microsoft.com/office/drawing/2014/main" id="{3347A76E-0484-D077-7162-91539AAB846B}"/>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35" name="Tekstvak 134">
                  <a:extLst>
                    <a:ext uri="{FF2B5EF4-FFF2-40B4-BE49-F238E27FC236}">
                      <a16:creationId xmlns:a16="http://schemas.microsoft.com/office/drawing/2014/main" id="{105AB9DC-C8D4-FA01-47AB-A157C32C4C3E}"/>
                    </a:ext>
                  </a:extLst>
                </p:cNvPr>
                <p:cNvSpPr txBox="1"/>
                <p:nvPr/>
              </p:nvSpPr>
              <p:spPr>
                <a:xfrm flipH="1">
                  <a:off x="2359686" y="5053762"/>
                  <a:ext cx="735159" cy="215444"/>
                </a:xfrm>
                <a:prstGeom prst="rect">
                  <a:avLst/>
                </a:prstGeom>
                <a:noFill/>
              </p:spPr>
              <p:txBody>
                <a:bodyPr wrap="square" lIns="0" tIns="0" rIns="0" bIns="0" rtlCol="0">
                  <a:spAutoFit/>
                </a:bodyPr>
                <a:lstStyle/>
                <a:p>
                  <a:pPr algn="ctr"/>
                  <a:r>
                    <a:rPr lang="nl-NL" sz="1400">
                      <a:solidFill>
                        <a:schemeClr val="tx2"/>
                      </a:solidFill>
                    </a:rPr>
                    <a:t>AIS</a:t>
                  </a:r>
                  <a:endParaRPr lang="nl-NL" sz="1200">
                    <a:solidFill>
                      <a:schemeClr val="tx2"/>
                    </a:solidFill>
                  </a:endParaRPr>
                </a:p>
              </p:txBody>
            </p:sp>
          </p:grpSp>
        </p:grpSp>
        <p:pic>
          <p:nvPicPr>
            <p:cNvPr id="128" name="Graphic 127">
              <a:extLst>
                <a:ext uri="{FF2B5EF4-FFF2-40B4-BE49-F238E27FC236}">
                  <a16:creationId xmlns:a16="http://schemas.microsoft.com/office/drawing/2014/main" id="{084B33D0-8991-B811-9EF2-B2C31BD58C51}"/>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115664" y="4291946"/>
              <a:ext cx="1299013" cy="1388822"/>
            </a:xfrm>
            <a:prstGeom prst="rect">
              <a:avLst/>
            </a:prstGeom>
          </p:spPr>
        </p:pic>
      </p:grpSp>
      <p:grpSp>
        <p:nvGrpSpPr>
          <p:cNvPr id="165" name="Groep 164">
            <a:extLst>
              <a:ext uri="{FF2B5EF4-FFF2-40B4-BE49-F238E27FC236}">
                <a16:creationId xmlns:a16="http://schemas.microsoft.com/office/drawing/2014/main" id="{C49AA4F9-2955-9E05-CCB5-C021D3986703}"/>
              </a:ext>
            </a:extLst>
          </p:cNvPr>
          <p:cNvGrpSpPr/>
          <p:nvPr/>
        </p:nvGrpSpPr>
        <p:grpSpPr>
          <a:xfrm>
            <a:off x="8979276" y="4538740"/>
            <a:ext cx="2363053" cy="1126750"/>
            <a:chOff x="8165247" y="4296545"/>
            <a:chExt cx="2912677" cy="1388822"/>
          </a:xfrm>
        </p:grpSpPr>
        <p:grpSp>
          <p:nvGrpSpPr>
            <p:cNvPr id="166" name="Groep 165">
              <a:extLst>
                <a:ext uri="{FF2B5EF4-FFF2-40B4-BE49-F238E27FC236}">
                  <a16:creationId xmlns:a16="http://schemas.microsoft.com/office/drawing/2014/main" id="{A183F57B-C6A8-237E-36A5-BC5C20B0F42B}"/>
                </a:ext>
              </a:extLst>
            </p:cNvPr>
            <p:cNvGrpSpPr/>
            <p:nvPr/>
          </p:nvGrpSpPr>
          <p:grpSpPr>
            <a:xfrm>
              <a:off x="8165247" y="4661747"/>
              <a:ext cx="1909369" cy="891697"/>
              <a:chOff x="6534126" y="4833552"/>
              <a:chExt cx="1583503" cy="739514"/>
            </a:xfrm>
          </p:grpSpPr>
          <p:grpSp>
            <p:nvGrpSpPr>
              <p:cNvPr id="168" name="Graphic 20">
                <a:extLst>
                  <a:ext uri="{FF2B5EF4-FFF2-40B4-BE49-F238E27FC236}">
                    <a16:creationId xmlns:a16="http://schemas.microsoft.com/office/drawing/2014/main" id="{94E2CCAF-FAA2-9F40-5CF4-8DEF3AD1E5E4}"/>
                  </a:ext>
                </a:extLst>
              </p:cNvPr>
              <p:cNvGrpSpPr/>
              <p:nvPr/>
            </p:nvGrpSpPr>
            <p:grpSpPr>
              <a:xfrm flipH="1">
                <a:off x="6851092" y="4833552"/>
                <a:ext cx="1266537" cy="739514"/>
                <a:chOff x="3798273" y="5214823"/>
                <a:chExt cx="1465040" cy="855417"/>
              </a:xfrm>
            </p:grpSpPr>
            <p:sp>
              <p:nvSpPr>
                <p:cNvPr id="187" name="Vrije vorm 186">
                  <a:extLst>
                    <a:ext uri="{FF2B5EF4-FFF2-40B4-BE49-F238E27FC236}">
                      <a16:creationId xmlns:a16="http://schemas.microsoft.com/office/drawing/2014/main" id="{19E8F7FF-8E47-C94C-E792-6AE80FB4B90A}"/>
                    </a:ext>
                  </a:extLst>
                </p:cNvPr>
                <p:cNvSpPr/>
                <p:nvPr/>
              </p:nvSpPr>
              <p:spPr>
                <a:xfrm>
                  <a:off x="3816486" y="5233538"/>
                  <a:ext cx="1428609" cy="836702"/>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609" h="836702">
                      <a:moveTo>
                        <a:pt x="1428609" y="836702"/>
                      </a:moveTo>
                      <a:lnTo>
                        <a:pt x="0" y="836702"/>
                      </a:lnTo>
                      <a:lnTo>
                        <a:pt x="0" y="0"/>
                      </a:lnTo>
                      <a:lnTo>
                        <a:pt x="1428609" y="306641"/>
                      </a:lnTo>
                      <a:lnTo>
                        <a:pt x="1428609" y="836702"/>
                      </a:lnTo>
                      <a:close/>
                    </a:path>
                  </a:pathLst>
                </a:custGeom>
                <a:solidFill>
                  <a:srgbClr val="51BBC7"/>
                </a:solidFill>
                <a:ln w="0"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C9182B04-0765-9BBB-B5B1-D0571FB23E82}"/>
                    </a:ext>
                  </a:extLst>
                </p:cNvPr>
                <p:cNvSpPr/>
                <p:nvPr/>
              </p:nvSpPr>
              <p:spPr>
                <a:xfrm rot="5400000">
                  <a:off x="4084146" y="5727708"/>
                  <a:ext cx="361078" cy="324677"/>
                </a:xfrm>
                <a:custGeom>
                  <a:avLst/>
                  <a:gdLst>
                    <a:gd name="connsiteX0" fmla="*/ 0 w 361078"/>
                    <a:gd name="connsiteY0" fmla="*/ 0 h 324677"/>
                    <a:gd name="connsiteX1" fmla="*/ 361078 w 361078"/>
                    <a:gd name="connsiteY1" fmla="*/ 0 h 324677"/>
                    <a:gd name="connsiteX2" fmla="*/ 361078 w 361078"/>
                    <a:gd name="connsiteY2" fmla="*/ 324678 h 324677"/>
                    <a:gd name="connsiteX3" fmla="*/ 0 w 361078"/>
                    <a:gd name="connsiteY3" fmla="*/ 324678 h 324677"/>
                  </a:gdLst>
                  <a:ahLst/>
                  <a:cxnLst>
                    <a:cxn ang="0">
                      <a:pos x="connsiteX0" y="connsiteY0"/>
                    </a:cxn>
                    <a:cxn ang="0">
                      <a:pos x="connsiteX1" y="connsiteY1"/>
                    </a:cxn>
                    <a:cxn ang="0">
                      <a:pos x="connsiteX2" y="connsiteY2"/>
                    </a:cxn>
                    <a:cxn ang="0">
                      <a:pos x="connsiteX3" y="connsiteY3"/>
                    </a:cxn>
                  </a:cxnLst>
                  <a:rect l="l" t="t" r="r" b="b"/>
                  <a:pathLst>
                    <a:path w="361078" h="324677">
                      <a:moveTo>
                        <a:pt x="0" y="0"/>
                      </a:moveTo>
                      <a:lnTo>
                        <a:pt x="361078" y="0"/>
                      </a:lnTo>
                      <a:lnTo>
                        <a:pt x="361078" y="324678"/>
                      </a:lnTo>
                      <a:lnTo>
                        <a:pt x="0" y="324678"/>
                      </a:lnTo>
                      <a:close/>
                    </a:path>
                  </a:pathLst>
                </a:custGeom>
                <a:solidFill>
                  <a:srgbClr val="AEDDE3"/>
                </a:solidFill>
                <a:ln w="0" cap="flat">
                  <a:noFill/>
                  <a:prstDash val="solid"/>
                  <a:miter/>
                </a:ln>
              </p:spPr>
              <p:txBody>
                <a:bodyPr rtlCol="0" anchor="ctr"/>
                <a:lstStyle/>
                <a:p>
                  <a:endParaRPr lang="nl-NL"/>
                </a:p>
              </p:txBody>
            </p:sp>
            <p:sp>
              <p:nvSpPr>
                <p:cNvPr id="576" name="Vrije vorm 575">
                  <a:extLst>
                    <a:ext uri="{FF2B5EF4-FFF2-40B4-BE49-F238E27FC236}">
                      <a16:creationId xmlns:a16="http://schemas.microsoft.com/office/drawing/2014/main" id="{0DF071DB-28DD-ABB4-EA48-E023A7A1C0D0}"/>
                    </a:ext>
                  </a:extLst>
                </p:cNvPr>
                <p:cNvSpPr/>
                <p:nvPr/>
              </p:nvSpPr>
              <p:spPr>
                <a:xfrm rot="5400000">
                  <a:off x="457191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577" name="Vrije vorm 576">
                  <a:extLst>
                    <a:ext uri="{FF2B5EF4-FFF2-40B4-BE49-F238E27FC236}">
                      <a16:creationId xmlns:a16="http://schemas.microsoft.com/office/drawing/2014/main" id="{5B28B091-B774-E909-356F-790538278057}"/>
                    </a:ext>
                  </a:extLst>
                </p:cNvPr>
                <p:cNvSpPr/>
                <p:nvPr/>
              </p:nvSpPr>
              <p:spPr>
                <a:xfrm rot="5400000">
                  <a:off x="3810463" y="5715868"/>
                  <a:ext cx="189685" cy="177295"/>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578" name="Vrije vorm 577">
                  <a:extLst>
                    <a:ext uri="{FF2B5EF4-FFF2-40B4-BE49-F238E27FC236}">
                      <a16:creationId xmlns:a16="http://schemas.microsoft.com/office/drawing/2014/main" id="{34557101-8CEB-DA0F-FD94-7AAF2208FAF6}"/>
                    </a:ext>
                  </a:extLst>
                </p:cNvPr>
                <p:cNvSpPr/>
                <p:nvPr/>
              </p:nvSpPr>
              <p:spPr>
                <a:xfrm rot="5400000">
                  <a:off x="493176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579" name="Vrije vorm 578">
                  <a:extLst>
                    <a:ext uri="{FF2B5EF4-FFF2-40B4-BE49-F238E27FC236}">
                      <a16:creationId xmlns:a16="http://schemas.microsoft.com/office/drawing/2014/main" id="{E4DA2564-8C54-C094-B817-2B11D9B11F4F}"/>
                    </a:ext>
                  </a:extLst>
                </p:cNvPr>
                <p:cNvSpPr/>
                <p:nvPr/>
              </p:nvSpPr>
              <p:spPr>
                <a:xfrm>
                  <a:off x="3798273" y="5214823"/>
                  <a:ext cx="1465040" cy="344071"/>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grpSp>
            <p:nvGrpSpPr>
              <p:cNvPr id="169" name="Groep 168">
                <a:extLst>
                  <a:ext uri="{FF2B5EF4-FFF2-40B4-BE49-F238E27FC236}">
                    <a16:creationId xmlns:a16="http://schemas.microsoft.com/office/drawing/2014/main" id="{E2961ECF-25CC-7574-C6C3-DB8A11207D5B}"/>
                  </a:ext>
                </a:extLst>
              </p:cNvPr>
              <p:cNvGrpSpPr/>
              <p:nvPr/>
            </p:nvGrpSpPr>
            <p:grpSpPr>
              <a:xfrm>
                <a:off x="6534126" y="4847379"/>
                <a:ext cx="868519" cy="725687"/>
                <a:chOff x="6534126" y="4847379"/>
                <a:chExt cx="868519" cy="725687"/>
              </a:xfrm>
            </p:grpSpPr>
            <p:grpSp>
              <p:nvGrpSpPr>
                <p:cNvPr id="170" name="Groep 169">
                  <a:extLst>
                    <a:ext uri="{FF2B5EF4-FFF2-40B4-BE49-F238E27FC236}">
                      <a16:creationId xmlns:a16="http://schemas.microsoft.com/office/drawing/2014/main" id="{E1CD8837-2B25-8C2A-8337-7F9B4D5C3D12}"/>
                    </a:ext>
                  </a:extLst>
                </p:cNvPr>
                <p:cNvGrpSpPr/>
                <p:nvPr/>
              </p:nvGrpSpPr>
              <p:grpSpPr>
                <a:xfrm>
                  <a:off x="6534126" y="4847379"/>
                  <a:ext cx="868519" cy="725687"/>
                  <a:chOff x="9787459" y="5230817"/>
                  <a:chExt cx="1004641" cy="839423"/>
                </a:xfrm>
              </p:grpSpPr>
              <p:grpSp>
                <p:nvGrpSpPr>
                  <p:cNvPr id="172" name="Graphic 20">
                    <a:extLst>
                      <a:ext uri="{FF2B5EF4-FFF2-40B4-BE49-F238E27FC236}">
                        <a16:creationId xmlns:a16="http://schemas.microsoft.com/office/drawing/2014/main" id="{FDC29A4E-640E-F7E4-9907-39F05AEBE0C9}"/>
                      </a:ext>
                    </a:extLst>
                  </p:cNvPr>
                  <p:cNvGrpSpPr/>
                  <p:nvPr/>
                </p:nvGrpSpPr>
                <p:grpSpPr>
                  <a:xfrm>
                    <a:off x="9787459" y="5230817"/>
                    <a:ext cx="1004641" cy="839423"/>
                    <a:chOff x="4642540" y="5230817"/>
                    <a:chExt cx="1004641" cy="839423"/>
                  </a:xfrm>
                </p:grpSpPr>
                <p:sp>
                  <p:nvSpPr>
                    <p:cNvPr id="179" name="Vrije vorm 178">
                      <a:extLst>
                        <a:ext uri="{FF2B5EF4-FFF2-40B4-BE49-F238E27FC236}">
                          <a16:creationId xmlns:a16="http://schemas.microsoft.com/office/drawing/2014/main" id="{83095E72-8F7D-8E37-B8F8-97FD89A7E129}"/>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F468F920-1154-5520-08E0-120AADA623D0}"/>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355DABEA-B468-4BCD-F737-06DA9DD23BC0}"/>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173" name="Groep 172">
                    <a:extLst>
                      <a:ext uri="{FF2B5EF4-FFF2-40B4-BE49-F238E27FC236}">
                        <a16:creationId xmlns:a16="http://schemas.microsoft.com/office/drawing/2014/main" id="{5599B6F3-2455-5143-E89A-DEAC12C3D96E}"/>
                      </a:ext>
                    </a:extLst>
                  </p:cNvPr>
                  <p:cNvGrpSpPr/>
                  <p:nvPr/>
                </p:nvGrpSpPr>
                <p:grpSpPr>
                  <a:xfrm>
                    <a:off x="9811601" y="5258930"/>
                    <a:ext cx="954000" cy="149954"/>
                    <a:chOff x="7471466" y="2554804"/>
                    <a:chExt cx="1217228" cy="191329"/>
                  </a:xfrm>
                </p:grpSpPr>
                <p:sp>
                  <p:nvSpPr>
                    <p:cNvPr id="175" name="Rechthoek 174">
                      <a:extLst>
                        <a:ext uri="{FF2B5EF4-FFF2-40B4-BE49-F238E27FC236}">
                          <a16:creationId xmlns:a16="http://schemas.microsoft.com/office/drawing/2014/main" id="{D4536A05-6647-B9EF-A170-AF8FFDE003BA}"/>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6" name="Ovaal 175">
                      <a:extLst>
                        <a:ext uri="{FF2B5EF4-FFF2-40B4-BE49-F238E27FC236}">
                          <a16:creationId xmlns:a16="http://schemas.microsoft.com/office/drawing/2014/main" id="{9198F798-16D8-5E1E-9826-C8E32296E7FD}"/>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77" name="Rechte verbindingslijn 176">
                      <a:extLst>
                        <a:ext uri="{FF2B5EF4-FFF2-40B4-BE49-F238E27FC236}">
                          <a16:creationId xmlns:a16="http://schemas.microsoft.com/office/drawing/2014/main" id="{7692A044-AD18-B4A8-EB31-86E5EDC348F5}"/>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8" name="Rechte verbindingslijn 177">
                      <a:extLst>
                        <a:ext uri="{FF2B5EF4-FFF2-40B4-BE49-F238E27FC236}">
                          <a16:creationId xmlns:a16="http://schemas.microsoft.com/office/drawing/2014/main" id="{AE8CAFBA-660E-10AA-B6BB-79EACBA189FC}"/>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74" name="Rechthoek 173">
                    <a:extLst>
                      <a:ext uri="{FF2B5EF4-FFF2-40B4-BE49-F238E27FC236}">
                        <a16:creationId xmlns:a16="http://schemas.microsoft.com/office/drawing/2014/main" id="{D2E8E9DF-92EF-82AE-BC47-85B0D68ABD78}"/>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71" name="Tekstvak 170">
                  <a:extLst>
                    <a:ext uri="{FF2B5EF4-FFF2-40B4-BE49-F238E27FC236}">
                      <a16:creationId xmlns:a16="http://schemas.microsoft.com/office/drawing/2014/main" id="{EF4CEA28-4F69-800F-F0C8-56DA4A2649DB}"/>
                    </a:ext>
                  </a:extLst>
                </p:cNvPr>
                <p:cNvSpPr txBox="1"/>
                <p:nvPr/>
              </p:nvSpPr>
              <p:spPr>
                <a:xfrm>
                  <a:off x="6594661" y="5080828"/>
                  <a:ext cx="735158" cy="215444"/>
                </a:xfrm>
                <a:prstGeom prst="rect">
                  <a:avLst/>
                </a:prstGeom>
                <a:noFill/>
              </p:spPr>
              <p:txBody>
                <a:bodyPr wrap="square" lIns="0" tIns="0" rIns="0" bIns="0" rtlCol="0">
                  <a:spAutoFit/>
                </a:bodyPr>
                <a:lstStyle/>
                <a:p>
                  <a:pPr algn="ctr"/>
                  <a:r>
                    <a:rPr lang="nl-NL" sz="1400">
                      <a:solidFill>
                        <a:schemeClr val="tx2"/>
                      </a:solidFill>
                    </a:rPr>
                    <a:t>HIS</a:t>
                  </a:r>
                  <a:endParaRPr lang="nl-NL" sz="1200">
                    <a:solidFill>
                      <a:schemeClr val="tx2"/>
                    </a:solidFill>
                  </a:endParaRPr>
                </a:p>
              </p:txBody>
            </p:sp>
          </p:grpSp>
        </p:grpSp>
        <p:pic>
          <p:nvPicPr>
            <p:cNvPr id="167" name="Graphic 166">
              <a:extLst>
                <a:ext uri="{FF2B5EF4-FFF2-40B4-BE49-F238E27FC236}">
                  <a16:creationId xmlns:a16="http://schemas.microsoft.com/office/drawing/2014/main" id="{FE4973C3-0ACE-1268-3046-046BF937E2E4}"/>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9837700" y="4296545"/>
              <a:ext cx="1240224" cy="1388822"/>
            </a:xfrm>
            <a:prstGeom prst="rect">
              <a:avLst/>
            </a:prstGeom>
          </p:spPr>
        </p:pic>
      </p:grpSp>
      <p:grpSp>
        <p:nvGrpSpPr>
          <p:cNvPr id="580" name="Groep 579">
            <a:extLst>
              <a:ext uri="{FF2B5EF4-FFF2-40B4-BE49-F238E27FC236}">
                <a16:creationId xmlns:a16="http://schemas.microsoft.com/office/drawing/2014/main" id="{8CBAAF6E-039A-09D4-55D3-090AA20685EA}"/>
              </a:ext>
            </a:extLst>
          </p:cNvPr>
          <p:cNvGrpSpPr/>
          <p:nvPr/>
        </p:nvGrpSpPr>
        <p:grpSpPr>
          <a:xfrm>
            <a:off x="2160813" y="965458"/>
            <a:ext cx="2088020" cy="1126750"/>
            <a:chOff x="1517521" y="1464822"/>
            <a:chExt cx="2573674" cy="1388822"/>
          </a:xfrm>
        </p:grpSpPr>
        <p:grpSp>
          <p:nvGrpSpPr>
            <p:cNvPr id="589" name="Graphic 22">
              <a:extLst>
                <a:ext uri="{FF2B5EF4-FFF2-40B4-BE49-F238E27FC236}">
                  <a16:creationId xmlns:a16="http://schemas.microsoft.com/office/drawing/2014/main" id="{B145C8CC-8DA7-F5E6-8E27-9335297A90E5}"/>
                </a:ext>
              </a:extLst>
            </p:cNvPr>
            <p:cNvGrpSpPr/>
            <p:nvPr/>
          </p:nvGrpSpPr>
          <p:grpSpPr>
            <a:xfrm>
              <a:off x="2380927" y="1723597"/>
              <a:ext cx="1227039" cy="1002536"/>
              <a:chOff x="4090388" y="2406022"/>
              <a:chExt cx="1177115" cy="961745"/>
            </a:xfrm>
          </p:grpSpPr>
          <p:sp>
            <p:nvSpPr>
              <p:cNvPr id="637" name="Vrije vorm 636">
                <a:extLst>
                  <a:ext uri="{FF2B5EF4-FFF2-40B4-BE49-F238E27FC236}">
                    <a16:creationId xmlns:a16="http://schemas.microsoft.com/office/drawing/2014/main" id="{35F9EEDC-15C8-D965-C484-A9344ADBDBCF}"/>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8566BF6E-87B2-BF1A-24C6-9EA063A23490}"/>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AD9F91C6-ABE6-A899-F6CC-160EFDD2D000}"/>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FF2D34EC-1A59-0EB1-2318-D48545A624B4}"/>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5FED6BEB-26E1-F7B2-BC18-2377DC444EB2}"/>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27279FB8-C33C-4C55-3DC0-415D12794A4B}"/>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10" name="Vrije vorm 209">
                <a:extLst>
                  <a:ext uri="{FF2B5EF4-FFF2-40B4-BE49-F238E27FC236}">
                    <a16:creationId xmlns:a16="http://schemas.microsoft.com/office/drawing/2014/main" id="{DDEED841-287A-2B1E-3833-E695FE04904D}"/>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11" name="Vrije vorm 210">
                <a:extLst>
                  <a:ext uri="{FF2B5EF4-FFF2-40B4-BE49-F238E27FC236}">
                    <a16:creationId xmlns:a16="http://schemas.microsoft.com/office/drawing/2014/main" id="{29D67C5A-193C-7296-A3BD-6CBED39445A5}"/>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590" name="Groep 589">
              <a:extLst>
                <a:ext uri="{FF2B5EF4-FFF2-40B4-BE49-F238E27FC236}">
                  <a16:creationId xmlns:a16="http://schemas.microsoft.com/office/drawing/2014/main" id="{4D3AF0C5-FE3E-13BF-40FD-5410CE53D1FC}"/>
                </a:ext>
              </a:extLst>
            </p:cNvPr>
            <p:cNvGrpSpPr/>
            <p:nvPr/>
          </p:nvGrpSpPr>
          <p:grpSpPr>
            <a:xfrm>
              <a:off x="3044804" y="1856624"/>
              <a:ext cx="1046391" cy="878091"/>
              <a:chOff x="2255467" y="2507170"/>
              <a:chExt cx="867807" cy="728230"/>
            </a:xfrm>
          </p:grpSpPr>
          <p:grpSp>
            <p:nvGrpSpPr>
              <p:cNvPr id="592" name="Graphic 22">
                <a:extLst>
                  <a:ext uri="{FF2B5EF4-FFF2-40B4-BE49-F238E27FC236}">
                    <a16:creationId xmlns:a16="http://schemas.microsoft.com/office/drawing/2014/main" id="{178645C3-4560-272B-A61D-960E64F55B5F}"/>
                  </a:ext>
                </a:extLst>
              </p:cNvPr>
              <p:cNvGrpSpPr/>
              <p:nvPr/>
            </p:nvGrpSpPr>
            <p:grpSpPr>
              <a:xfrm flipH="1">
                <a:off x="2255467" y="2507170"/>
                <a:ext cx="867807" cy="728230"/>
                <a:chOff x="4647659" y="2525399"/>
                <a:chExt cx="1003817" cy="842364"/>
              </a:xfrm>
            </p:grpSpPr>
            <p:sp>
              <p:nvSpPr>
                <p:cNvPr id="600" name="Vrije vorm 599">
                  <a:extLst>
                    <a:ext uri="{FF2B5EF4-FFF2-40B4-BE49-F238E27FC236}">
                      <a16:creationId xmlns:a16="http://schemas.microsoft.com/office/drawing/2014/main" id="{BE71CD3C-74CD-BCBA-5048-C09E8CEE546A}"/>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601" name="Vrije vorm 600">
                  <a:extLst>
                    <a:ext uri="{FF2B5EF4-FFF2-40B4-BE49-F238E27FC236}">
                      <a16:creationId xmlns:a16="http://schemas.microsoft.com/office/drawing/2014/main" id="{EE4DE04D-89DB-925F-4CCE-96105F591AF9}"/>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628" name="Vrije vorm 627">
                  <a:extLst>
                    <a:ext uri="{FF2B5EF4-FFF2-40B4-BE49-F238E27FC236}">
                      <a16:creationId xmlns:a16="http://schemas.microsoft.com/office/drawing/2014/main" id="{0FC58AFC-6D25-9B3B-4FBE-F0A24E6DE4BD}"/>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593" name="Groep 592">
                <a:extLst>
                  <a:ext uri="{FF2B5EF4-FFF2-40B4-BE49-F238E27FC236}">
                    <a16:creationId xmlns:a16="http://schemas.microsoft.com/office/drawing/2014/main" id="{65F62986-2CD5-56DF-473E-351EB510B64D}"/>
                  </a:ext>
                </a:extLst>
              </p:cNvPr>
              <p:cNvGrpSpPr/>
              <p:nvPr/>
            </p:nvGrpSpPr>
            <p:grpSpPr>
              <a:xfrm flipH="1">
                <a:off x="2278296" y="2530345"/>
                <a:ext cx="824740" cy="129636"/>
                <a:chOff x="7471466" y="2554804"/>
                <a:chExt cx="1217228" cy="191329"/>
              </a:xfrm>
            </p:grpSpPr>
            <p:sp>
              <p:nvSpPr>
                <p:cNvPr id="596" name="Rechthoek 595">
                  <a:extLst>
                    <a:ext uri="{FF2B5EF4-FFF2-40B4-BE49-F238E27FC236}">
                      <a16:creationId xmlns:a16="http://schemas.microsoft.com/office/drawing/2014/main" id="{85EC6EED-0CF6-5495-DCED-2576A5AADE6D}"/>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97" name="Ovaal 596">
                  <a:extLst>
                    <a:ext uri="{FF2B5EF4-FFF2-40B4-BE49-F238E27FC236}">
                      <a16:creationId xmlns:a16="http://schemas.microsoft.com/office/drawing/2014/main" id="{CEC55350-850D-0885-ABA5-AD6D4377CA7D}"/>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598" name="Rechte verbindingslijn 597">
                  <a:extLst>
                    <a:ext uri="{FF2B5EF4-FFF2-40B4-BE49-F238E27FC236}">
                      <a16:creationId xmlns:a16="http://schemas.microsoft.com/office/drawing/2014/main" id="{40CE004B-335E-FFA1-D24E-1ED82B3916AD}"/>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9" name="Rechte verbindingslijn 598">
                  <a:extLst>
                    <a:ext uri="{FF2B5EF4-FFF2-40B4-BE49-F238E27FC236}">
                      <a16:creationId xmlns:a16="http://schemas.microsoft.com/office/drawing/2014/main" id="{43B8626B-7262-D43B-8E03-14385203ABB3}"/>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94" name="Rechthoek 593">
                <a:extLst>
                  <a:ext uri="{FF2B5EF4-FFF2-40B4-BE49-F238E27FC236}">
                    <a16:creationId xmlns:a16="http://schemas.microsoft.com/office/drawing/2014/main" id="{E963BABD-2DDF-73DF-0EE1-CFE08719D669}"/>
                  </a:ext>
                </a:extLst>
              </p:cNvPr>
              <p:cNvSpPr/>
              <p:nvPr/>
            </p:nvSpPr>
            <p:spPr>
              <a:xfrm flipH="1">
                <a:off x="2278703" y="3017502"/>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95" name="Tekstvak 594">
                <a:extLst>
                  <a:ext uri="{FF2B5EF4-FFF2-40B4-BE49-F238E27FC236}">
                    <a16:creationId xmlns:a16="http://schemas.microsoft.com/office/drawing/2014/main" id="{AFB69D18-5418-6CD2-87D2-6F256E32B599}"/>
                  </a:ext>
                </a:extLst>
              </p:cNvPr>
              <p:cNvSpPr txBox="1"/>
              <p:nvPr/>
            </p:nvSpPr>
            <p:spPr>
              <a:xfrm>
                <a:off x="2337816" y="2742288"/>
                <a:ext cx="735159" cy="188771"/>
              </a:xfrm>
              <a:prstGeom prst="rect">
                <a:avLst/>
              </a:prstGeom>
              <a:noFill/>
            </p:spPr>
            <p:txBody>
              <a:bodyPr wrap="square" lIns="0" tIns="0" rIns="0" bIns="0" rtlCol="0">
                <a:spAutoFit/>
              </a:bodyPr>
              <a:lstStyle/>
              <a:p>
                <a:pPr algn="ctr"/>
                <a:r>
                  <a:rPr lang="nl-NL" sz="1200">
                    <a:solidFill>
                      <a:schemeClr val="tx2"/>
                    </a:solidFill>
                  </a:rPr>
                  <a:t>EVS | EPD</a:t>
                </a:r>
              </a:p>
            </p:txBody>
          </p:sp>
        </p:grpSp>
        <p:pic>
          <p:nvPicPr>
            <p:cNvPr id="591" name="Graphic 590">
              <a:extLst>
                <a:ext uri="{FF2B5EF4-FFF2-40B4-BE49-F238E27FC236}">
                  <a16:creationId xmlns:a16="http://schemas.microsoft.com/office/drawing/2014/main" id="{65DF43FD-54AE-0896-FD6E-65D3AAAAFC79}"/>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517521" y="1464822"/>
              <a:ext cx="1215220" cy="1388822"/>
            </a:xfrm>
            <a:prstGeom prst="rect">
              <a:avLst/>
            </a:prstGeom>
          </p:spPr>
        </p:pic>
      </p:grpSp>
      <p:sp>
        <p:nvSpPr>
          <p:cNvPr id="3" name="Afgeronde rechthoek 2">
            <a:extLst>
              <a:ext uri="{FF2B5EF4-FFF2-40B4-BE49-F238E27FC236}">
                <a16:creationId xmlns:a16="http://schemas.microsoft.com/office/drawing/2014/main" id="{697E349F-879C-1363-51F3-0B63CAFEC6A3}"/>
              </a:ext>
            </a:extLst>
          </p:cNvPr>
          <p:cNvSpPr/>
          <p:nvPr/>
        </p:nvSpPr>
        <p:spPr>
          <a:xfrm>
            <a:off x="4443250" y="562879"/>
            <a:ext cx="3130103" cy="417569"/>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35995" rIns="35995" rtlCol="0" anchor="ctr"/>
          <a:lstStyle/>
          <a:p>
            <a:pPr algn="ctr"/>
            <a:r>
              <a:rPr lang="nl-NL" sz="2000">
                <a:solidFill>
                  <a:schemeClr val="bg1"/>
                </a:solidFill>
              </a:rPr>
              <a:t>Huidige medicatieproces</a:t>
            </a:r>
          </a:p>
        </p:txBody>
      </p:sp>
      <p:grpSp>
        <p:nvGrpSpPr>
          <p:cNvPr id="713" name="Groep 712">
            <a:extLst>
              <a:ext uri="{FF2B5EF4-FFF2-40B4-BE49-F238E27FC236}">
                <a16:creationId xmlns:a16="http://schemas.microsoft.com/office/drawing/2014/main" id="{BAF962AD-1275-EF41-2B36-AB7FAC21967E}"/>
              </a:ext>
            </a:extLst>
          </p:cNvPr>
          <p:cNvGrpSpPr/>
          <p:nvPr/>
        </p:nvGrpSpPr>
        <p:grpSpPr>
          <a:xfrm>
            <a:off x="4174426" y="2194834"/>
            <a:ext cx="3682694" cy="2938370"/>
            <a:chOff x="4554256" y="2745162"/>
            <a:chExt cx="3682694" cy="2938370"/>
          </a:xfrm>
        </p:grpSpPr>
        <p:grpSp>
          <p:nvGrpSpPr>
            <p:cNvPr id="714" name="Graphic 104">
              <a:extLst>
                <a:ext uri="{FF2B5EF4-FFF2-40B4-BE49-F238E27FC236}">
                  <a16:creationId xmlns:a16="http://schemas.microsoft.com/office/drawing/2014/main" id="{ED67ABB0-6299-6AB5-F179-46D41EE33063}"/>
                </a:ext>
              </a:extLst>
            </p:cNvPr>
            <p:cNvGrpSpPr/>
            <p:nvPr/>
          </p:nvGrpSpPr>
          <p:grpSpPr>
            <a:xfrm>
              <a:off x="4600608" y="4238386"/>
              <a:ext cx="1088814" cy="896282"/>
              <a:chOff x="4600608" y="4238386"/>
              <a:chExt cx="1088814" cy="896282"/>
            </a:xfrm>
          </p:grpSpPr>
          <p:sp>
            <p:nvSpPr>
              <p:cNvPr id="757" name="Vrije vorm 756">
                <a:extLst>
                  <a:ext uri="{FF2B5EF4-FFF2-40B4-BE49-F238E27FC236}">
                    <a16:creationId xmlns:a16="http://schemas.microsoft.com/office/drawing/2014/main" id="{98728AA8-E581-8AFB-F04E-4D6F9F079212}"/>
                  </a:ext>
                </a:extLst>
              </p:cNvPr>
              <p:cNvSpPr/>
              <p:nvPr/>
            </p:nvSpPr>
            <p:spPr>
              <a:xfrm rot="-1034161">
                <a:off x="4675355" y="4363042"/>
                <a:ext cx="939320" cy="646970"/>
              </a:xfrm>
              <a:custGeom>
                <a:avLst/>
                <a:gdLst>
                  <a:gd name="csX0" fmla="*/ 902765 w 939320"/>
                  <a:gd name="csY0" fmla="*/ 0 h 646970"/>
                  <a:gd name="csX1" fmla="*/ 939320 w 939320"/>
                  <a:gd name="csY1" fmla="*/ 36560 h 646970"/>
                  <a:gd name="csX2" fmla="*/ 939320 w 939320"/>
                  <a:gd name="csY2" fmla="*/ 610411 h 646970"/>
                  <a:gd name="csX3" fmla="*/ 902765 w 939320"/>
                  <a:gd name="csY3" fmla="*/ 646971 h 646970"/>
                  <a:gd name="csX4" fmla="*/ 36555 w 939320"/>
                  <a:gd name="csY4" fmla="*/ 646971 h 646970"/>
                  <a:gd name="csX5" fmla="*/ 0 w 939320"/>
                  <a:gd name="csY5" fmla="*/ 610411 h 646970"/>
                  <a:gd name="csX6" fmla="*/ 0 w 939320"/>
                  <a:gd name="csY6" fmla="*/ 36560 h 646970"/>
                  <a:gd name="csX7" fmla="*/ 36555 w 939320"/>
                  <a:gd name="csY7" fmla="*/ 0 h 64697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939320" h="646970">
                    <a:moveTo>
                      <a:pt x="902765" y="0"/>
                    </a:moveTo>
                    <a:cubicBezTo>
                      <a:pt x="922954" y="0"/>
                      <a:pt x="939320" y="16368"/>
                      <a:pt x="939320" y="36560"/>
                    </a:cubicBezTo>
                    <a:lnTo>
                      <a:pt x="939320" y="610411"/>
                    </a:lnTo>
                    <a:cubicBezTo>
                      <a:pt x="939320" y="630603"/>
                      <a:pt x="922954" y="646971"/>
                      <a:pt x="902765" y="646971"/>
                    </a:cubicBezTo>
                    <a:lnTo>
                      <a:pt x="36555" y="646971"/>
                    </a:lnTo>
                    <a:cubicBezTo>
                      <a:pt x="16366" y="646971"/>
                      <a:pt x="0" y="630603"/>
                      <a:pt x="0" y="610411"/>
                    </a:cubicBezTo>
                    <a:lnTo>
                      <a:pt x="0" y="36560"/>
                    </a:lnTo>
                    <a:cubicBezTo>
                      <a:pt x="0" y="16368"/>
                      <a:pt x="16366" y="0"/>
                      <a:pt x="36555" y="0"/>
                    </a:cubicBezTo>
                    <a:close/>
                  </a:path>
                </a:pathLst>
              </a:custGeom>
              <a:solidFill>
                <a:srgbClr val="86C2EB"/>
              </a:solidFill>
              <a:ln w="1958" cap="flat">
                <a:noFill/>
                <a:prstDash val="solid"/>
                <a:miter/>
              </a:ln>
            </p:spPr>
            <p:txBody>
              <a:bodyPr/>
              <a:lstStyle/>
              <a:p>
                <a:endParaRPr lang="nl-NL"/>
              </a:p>
            </p:txBody>
          </p:sp>
          <p:sp>
            <p:nvSpPr>
              <p:cNvPr id="758" name="Vrije vorm 757">
                <a:extLst>
                  <a:ext uri="{FF2B5EF4-FFF2-40B4-BE49-F238E27FC236}">
                    <a16:creationId xmlns:a16="http://schemas.microsoft.com/office/drawing/2014/main" id="{2CAF519B-3D43-E2DB-DF56-CE92BB812FE6}"/>
                  </a:ext>
                </a:extLst>
              </p:cNvPr>
              <p:cNvSpPr/>
              <p:nvPr/>
            </p:nvSpPr>
            <p:spPr>
              <a:xfrm>
                <a:off x="4749828" y="4576544"/>
                <a:ext cx="222025" cy="451396"/>
              </a:xfrm>
              <a:custGeom>
                <a:avLst/>
                <a:gdLst>
                  <a:gd name="csX0" fmla="*/ 1290 w 222025"/>
                  <a:gd name="csY0" fmla="*/ 119899 h 451396"/>
                  <a:gd name="csX1" fmla="*/ 7968 w 222025"/>
                  <a:gd name="csY1" fmla="*/ 82141 h 451396"/>
                  <a:gd name="csX2" fmla="*/ 85699 w 222025"/>
                  <a:gd name="csY2" fmla="*/ 1291 h 451396"/>
                  <a:gd name="csX3" fmla="*/ 163479 w 222025"/>
                  <a:gd name="csY3" fmla="*/ 125714 h 451396"/>
                  <a:gd name="csX4" fmla="*/ 186592 w 222025"/>
                  <a:gd name="csY4" fmla="*/ 323606 h 451396"/>
                  <a:gd name="csX5" fmla="*/ 199078 w 222025"/>
                  <a:gd name="csY5" fmla="*/ 437301 h 451396"/>
                  <a:gd name="csX6" fmla="*/ 88215 w 222025"/>
                  <a:gd name="csY6" fmla="*/ 367801 h 451396"/>
                  <a:gd name="csX7" fmla="*/ 12162 w 222025"/>
                  <a:gd name="csY7" fmla="*/ 160817 h 451396"/>
                  <a:gd name="csX8" fmla="*/ 1290 w 222025"/>
                  <a:gd name="csY8" fmla="*/ 119899 h 4513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222025" h="451396">
                    <a:moveTo>
                      <a:pt x="1290" y="119899"/>
                    </a:moveTo>
                    <a:cubicBezTo>
                      <a:pt x="-1761" y="106923"/>
                      <a:pt x="655" y="93284"/>
                      <a:pt x="7968" y="82141"/>
                    </a:cubicBezTo>
                    <a:cubicBezTo>
                      <a:pt x="24458" y="57016"/>
                      <a:pt x="57498" y="11347"/>
                      <a:pt x="85699" y="1291"/>
                    </a:cubicBezTo>
                    <a:cubicBezTo>
                      <a:pt x="125084" y="-12752"/>
                      <a:pt x="152906" y="91628"/>
                      <a:pt x="163479" y="125714"/>
                    </a:cubicBezTo>
                    <a:cubicBezTo>
                      <a:pt x="174052" y="159800"/>
                      <a:pt x="182466" y="310304"/>
                      <a:pt x="186592" y="323606"/>
                    </a:cubicBezTo>
                    <a:cubicBezTo>
                      <a:pt x="190718" y="336908"/>
                      <a:pt x="255461" y="413427"/>
                      <a:pt x="199078" y="437301"/>
                    </a:cubicBezTo>
                    <a:cubicBezTo>
                      <a:pt x="142695" y="461175"/>
                      <a:pt x="114547" y="464441"/>
                      <a:pt x="88215" y="367801"/>
                    </a:cubicBezTo>
                    <a:cubicBezTo>
                      <a:pt x="61883" y="271162"/>
                      <a:pt x="22678" y="197655"/>
                      <a:pt x="12162" y="160817"/>
                    </a:cubicBezTo>
                    <a:cubicBezTo>
                      <a:pt x="7162" y="143299"/>
                      <a:pt x="3632" y="129859"/>
                      <a:pt x="1290" y="119899"/>
                    </a:cubicBezTo>
                    <a:close/>
                  </a:path>
                </a:pathLst>
              </a:custGeom>
              <a:solidFill>
                <a:srgbClr val="FFFFFF">
                  <a:alpha val="13000"/>
                </a:srgbClr>
              </a:solidFill>
              <a:ln w="1958" cap="flat">
                <a:noFill/>
                <a:prstDash val="solid"/>
                <a:miter/>
              </a:ln>
            </p:spPr>
            <p:txBody>
              <a:bodyPr/>
              <a:lstStyle/>
              <a:p>
                <a:endParaRPr lang="nl-NL"/>
              </a:p>
            </p:txBody>
          </p:sp>
          <p:sp>
            <p:nvSpPr>
              <p:cNvPr id="759" name="Vrije vorm 758">
                <a:extLst>
                  <a:ext uri="{FF2B5EF4-FFF2-40B4-BE49-F238E27FC236}">
                    <a16:creationId xmlns:a16="http://schemas.microsoft.com/office/drawing/2014/main" id="{F71D6AEC-0C77-53BF-D576-70F52E9359C6}"/>
                  </a:ext>
                </a:extLst>
              </p:cNvPr>
              <p:cNvSpPr/>
              <p:nvPr/>
            </p:nvSpPr>
            <p:spPr>
              <a:xfrm>
                <a:off x="5014100" y="4332986"/>
                <a:ext cx="592437" cy="645980"/>
              </a:xfrm>
              <a:custGeom>
                <a:avLst/>
                <a:gdLst>
                  <a:gd name="csX0" fmla="*/ 509865 w 592437"/>
                  <a:gd name="csY0" fmla="*/ 295685 h 645980"/>
                  <a:gd name="csX1" fmla="*/ 427575 w 592437"/>
                  <a:gd name="csY1" fmla="*/ 0 h 645980"/>
                  <a:gd name="csX2" fmla="*/ 217536 w 592437"/>
                  <a:gd name="csY2" fmla="*/ 65172 h 645980"/>
                  <a:gd name="csX3" fmla="*/ 287705 w 592437"/>
                  <a:gd name="csY3" fmla="*/ 262349 h 645980"/>
                  <a:gd name="csX4" fmla="*/ 286249 w 592437"/>
                  <a:gd name="csY4" fmla="*/ 357586 h 645980"/>
                  <a:gd name="csX5" fmla="*/ 82124 w 592437"/>
                  <a:gd name="csY5" fmla="*/ 565595 h 645980"/>
                  <a:gd name="csX6" fmla="*/ 1291 w 592437"/>
                  <a:gd name="csY6" fmla="*/ 613125 h 645980"/>
                  <a:gd name="csX7" fmla="*/ 83742 w 592437"/>
                  <a:gd name="csY7" fmla="*/ 637429 h 645980"/>
                  <a:gd name="csX8" fmla="*/ 277670 w 592437"/>
                  <a:gd name="csY8" fmla="*/ 579751 h 645980"/>
                  <a:gd name="csX9" fmla="*/ 440841 w 592437"/>
                  <a:gd name="csY9" fmla="*/ 516650 h 645980"/>
                  <a:gd name="csX10" fmla="*/ 553293 w 592437"/>
                  <a:gd name="csY10" fmla="*/ 498652 h 645980"/>
                  <a:gd name="csX11" fmla="*/ 588935 w 592437"/>
                  <a:gd name="csY11" fmla="*/ 416027 h 645980"/>
                  <a:gd name="csX12" fmla="*/ 509865 w 592437"/>
                  <a:gd name="csY12" fmla="*/ 295685 h 6459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Lst>
                <a:rect l="l" t="t" r="r" b="b"/>
                <a:pathLst>
                  <a:path w="592437" h="645980">
                    <a:moveTo>
                      <a:pt x="509865" y="295685"/>
                    </a:moveTo>
                    <a:cubicBezTo>
                      <a:pt x="495886" y="268937"/>
                      <a:pt x="450701" y="92359"/>
                      <a:pt x="427575" y="0"/>
                    </a:cubicBezTo>
                    <a:lnTo>
                      <a:pt x="217536" y="65172"/>
                    </a:lnTo>
                    <a:cubicBezTo>
                      <a:pt x="242357" y="130998"/>
                      <a:pt x="280800" y="234533"/>
                      <a:pt x="287705" y="262349"/>
                    </a:cubicBezTo>
                    <a:cubicBezTo>
                      <a:pt x="298053" y="304036"/>
                      <a:pt x="305111" y="326790"/>
                      <a:pt x="286249" y="357586"/>
                    </a:cubicBezTo>
                    <a:cubicBezTo>
                      <a:pt x="199281" y="426975"/>
                      <a:pt x="103571" y="551457"/>
                      <a:pt x="82124" y="565595"/>
                    </a:cubicBezTo>
                    <a:cubicBezTo>
                      <a:pt x="60678" y="579732"/>
                      <a:pt x="-10407" y="579274"/>
                      <a:pt x="1291" y="613125"/>
                    </a:cubicBezTo>
                    <a:cubicBezTo>
                      <a:pt x="11672" y="643162"/>
                      <a:pt x="32608" y="655790"/>
                      <a:pt x="83742" y="637429"/>
                    </a:cubicBezTo>
                    <a:cubicBezTo>
                      <a:pt x="110129" y="639219"/>
                      <a:pt x="259286" y="595433"/>
                      <a:pt x="277670" y="579751"/>
                    </a:cubicBezTo>
                    <a:cubicBezTo>
                      <a:pt x="296054" y="564070"/>
                      <a:pt x="391209" y="512095"/>
                      <a:pt x="440841" y="516650"/>
                    </a:cubicBezTo>
                    <a:cubicBezTo>
                      <a:pt x="462307" y="518620"/>
                      <a:pt x="505606" y="521903"/>
                      <a:pt x="553293" y="498652"/>
                    </a:cubicBezTo>
                    <a:cubicBezTo>
                      <a:pt x="584711" y="483334"/>
                      <a:pt x="599794" y="448014"/>
                      <a:pt x="588935" y="416027"/>
                    </a:cubicBezTo>
                    <a:cubicBezTo>
                      <a:pt x="567675" y="353402"/>
                      <a:pt x="525601" y="325798"/>
                      <a:pt x="509865" y="295685"/>
                    </a:cubicBezTo>
                    <a:close/>
                  </a:path>
                </a:pathLst>
              </a:custGeom>
              <a:solidFill>
                <a:srgbClr val="FFFFFF">
                  <a:alpha val="13000"/>
                </a:srgbClr>
              </a:solidFill>
              <a:ln w="1958" cap="flat">
                <a:noFill/>
                <a:prstDash val="solid"/>
                <a:miter/>
              </a:ln>
            </p:spPr>
            <p:txBody>
              <a:bodyPr/>
              <a:lstStyle/>
              <a:p>
                <a:endParaRPr lang="nl-NL"/>
              </a:p>
            </p:txBody>
          </p:sp>
          <p:grpSp>
            <p:nvGrpSpPr>
              <p:cNvPr id="760" name="Graphic 104">
                <a:extLst>
                  <a:ext uri="{FF2B5EF4-FFF2-40B4-BE49-F238E27FC236}">
                    <a16:creationId xmlns:a16="http://schemas.microsoft.com/office/drawing/2014/main" id="{E6E1E715-4DAE-51E6-0EAF-AE4687020783}"/>
                  </a:ext>
                </a:extLst>
              </p:cNvPr>
              <p:cNvGrpSpPr/>
              <p:nvPr/>
            </p:nvGrpSpPr>
            <p:grpSpPr>
              <a:xfrm>
                <a:off x="4763121" y="4589949"/>
                <a:ext cx="186193" cy="426006"/>
                <a:chOff x="4763121" y="4589949"/>
                <a:chExt cx="186193" cy="426006"/>
              </a:xfrm>
              <a:solidFill>
                <a:srgbClr val="FFFFFF"/>
              </a:solidFill>
            </p:grpSpPr>
            <p:sp>
              <p:nvSpPr>
                <p:cNvPr id="783" name="Vrije vorm 782">
                  <a:extLst>
                    <a:ext uri="{FF2B5EF4-FFF2-40B4-BE49-F238E27FC236}">
                      <a16:creationId xmlns:a16="http://schemas.microsoft.com/office/drawing/2014/main" id="{0DC84794-9A1D-EAB8-DA69-06D5D39E7E97}"/>
                    </a:ext>
                  </a:extLst>
                </p:cNvPr>
                <p:cNvSpPr/>
                <p:nvPr/>
              </p:nvSpPr>
              <p:spPr>
                <a:xfrm>
                  <a:off x="4772812" y="4709804"/>
                  <a:ext cx="18585" cy="40295"/>
                </a:xfrm>
                <a:custGeom>
                  <a:avLst/>
                  <a:gdLst>
                    <a:gd name="csX0" fmla="*/ 14394 w 18585"/>
                    <a:gd name="csY0" fmla="*/ 40198 h 40295"/>
                    <a:gd name="csX1" fmla="*/ 8427 w 18585"/>
                    <a:gd name="csY1" fmla="*/ 36621 h 40295"/>
                    <a:gd name="csX2" fmla="*/ 471 w 18585"/>
                    <a:gd name="csY2" fmla="*/ 1455 h 40295"/>
                    <a:gd name="csX3" fmla="*/ 18426 w 18585"/>
                    <a:gd name="csY3" fmla="*/ 33693 h 40295"/>
                    <a:gd name="csX4" fmla="*/ 14533 w 18585"/>
                    <a:gd name="csY4" fmla="*/ 40169 h 40295"/>
                    <a:gd name="csX5" fmla="*/ 14394 w 18585"/>
                    <a:gd name="csY5" fmla="*/ 40198 h 40295"/>
                  </a:gdLst>
                  <a:ahLst/>
                  <a:cxnLst>
                    <a:cxn ang="0">
                      <a:pos x="csX0" y="csY0"/>
                    </a:cxn>
                    <a:cxn ang="0">
                      <a:pos x="csX1" y="csY1"/>
                    </a:cxn>
                    <a:cxn ang="0">
                      <a:pos x="csX2" y="csY2"/>
                    </a:cxn>
                    <a:cxn ang="0">
                      <a:pos x="csX3" y="csY3"/>
                    </a:cxn>
                    <a:cxn ang="0">
                      <a:pos x="csX4" y="csY4"/>
                    </a:cxn>
                    <a:cxn ang="0">
                      <a:pos x="csX5" y="csY5"/>
                    </a:cxn>
                  </a:cxnLst>
                  <a:rect l="l" t="t" r="r" b="b"/>
                  <a:pathLst>
                    <a:path w="18585" h="40295">
                      <a:moveTo>
                        <a:pt x="14394" y="40198"/>
                      </a:moveTo>
                      <a:cubicBezTo>
                        <a:pt x="11854" y="40708"/>
                        <a:pt x="9300" y="39172"/>
                        <a:pt x="8427" y="36621"/>
                      </a:cubicBezTo>
                      <a:cubicBezTo>
                        <a:pt x="5195" y="27174"/>
                        <a:pt x="-1885" y="5302"/>
                        <a:pt x="471" y="1455"/>
                      </a:cubicBezTo>
                      <a:cubicBezTo>
                        <a:pt x="3352" y="-3247"/>
                        <a:pt x="10828" y="2423"/>
                        <a:pt x="18426" y="33693"/>
                      </a:cubicBezTo>
                      <a:cubicBezTo>
                        <a:pt x="19140" y="36634"/>
                        <a:pt x="17385" y="39590"/>
                        <a:pt x="14533" y="40169"/>
                      </a:cubicBezTo>
                      <a:cubicBezTo>
                        <a:pt x="14487" y="40179"/>
                        <a:pt x="14441" y="40188"/>
                        <a:pt x="14394" y="40198"/>
                      </a:cubicBezTo>
                      <a:close/>
                    </a:path>
                  </a:pathLst>
                </a:custGeom>
                <a:solidFill>
                  <a:srgbClr val="FFFFFF"/>
                </a:solidFill>
                <a:ln w="1958" cap="flat">
                  <a:noFill/>
                  <a:prstDash val="solid"/>
                  <a:miter/>
                </a:ln>
              </p:spPr>
              <p:txBody>
                <a:bodyPr/>
                <a:lstStyle/>
                <a:p>
                  <a:endParaRPr lang="nl-NL"/>
                </a:p>
              </p:txBody>
            </p:sp>
            <p:grpSp>
              <p:nvGrpSpPr>
                <p:cNvPr id="784" name="Graphic 104">
                  <a:extLst>
                    <a:ext uri="{FF2B5EF4-FFF2-40B4-BE49-F238E27FC236}">
                      <a16:creationId xmlns:a16="http://schemas.microsoft.com/office/drawing/2014/main" id="{5FB50A9E-4D4F-8760-2E36-E798CB457F57}"/>
                    </a:ext>
                  </a:extLst>
                </p:cNvPr>
                <p:cNvGrpSpPr/>
                <p:nvPr/>
              </p:nvGrpSpPr>
              <p:grpSpPr>
                <a:xfrm>
                  <a:off x="4763121" y="4589949"/>
                  <a:ext cx="186193" cy="426006"/>
                  <a:chOff x="4763121" y="4589949"/>
                  <a:chExt cx="186193" cy="426006"/>
                </a:xfrm>
                <a:solidFill>
                  <a:srgbClr val="FFFFFF"/>
                </a:solidFill>
              </p:grpSpPr>
              <p:sp>
                <p:nvSpPr>
                  <p:cNvPr id="785" name="Vrije vorm 784">
                    <a:extLst>
                      <a:ext uri="{FF2B5EF4-FFF2-40B4-BE49-F238E27FC236}">
                        <a16:creationId xmlns:a16="http://schemas.microsoft.com/office/drawing/2014/main" id="{751F705A-45BA-5B07-B2DB-7F98B1BC57C2}"/>
                      </a:ext>
                    </a:extLst>
                  </p:cNvPr>
                  <p:cNvSpPr/>
                  <p:nvPr/>
                </p:nvSpPr>
                <p:spPr>
                  <a:xfrm>
                    <a:off x="4854733" y="4629922"/>
                    <a:ext cx="37960" cy="54524"/>
                  </a:xfrm>
                  <a:custGeom>
                    <a:avLst/>
                    <a:gdLst>
                      <a:gd name="csX0" fmla="*/ 33768 w 37960"/>
                      <a:gd name="csY0" fmla="*/ 49545 h 54524"/>
                      <a:gd name="csX1" fmla="*/ 37593 w 37960"/>
                      <a:gd name="csY1" fmla="*/ 41885 h 54524"/>
                      <a:gd name="csX2" fmla="*/ 12789 w 37960"/>
                      <a:gd name="csY2" fmla="*/ 111 h 54524"/>
                      <a:gd name="csX3" fmla="*/ 9750 w 37960"/>
                      <a:gd name="csY3" fmla="*/ 51037 h 54524"/>
                      <a:gd name="csX4" fmla="*/ 16483 w 37960"/>
                      <a:gd name="csY4" fmla="*/ 54365 h 54524"/>
                      <a:gd name="csX5" fmla="*/ 33768 w 37960"/>
                      <a:gd name="csY5" fmla="*/ 49545 h 54524"/>
                    </a:gdLst>
                    <a:ahLst/>
                    <a:cxnLst>
                      <a:cxn ang="0">
                        <a:pos x="csX0" y="csY0"/>
                      </a:cxn>
                      <a:cxn ang="0">
                        <a:pos x="csX1" y="csY1"/>
                      </a:cxn>
                      <a:cxn ang="0">
                        <a:pos x="csX2" y="csY2"/>
                      </a:cxn>
                      <a:cxn ang="0">
                        <a:pos x="csX3" y="csY3"/>
                      </a:cxn>
                      <a:cxn ang="0">
                        <a:pos x="csX4" y="csY4"/>
                      </a:cxn>
                      <a:cxn ang="0">
                        <a:pos x="csX5" y="csY5"/>
                      </a:cxn>
                    </a:cxnLst>
                    <a:rect l="l" t="t" r="r" b="b"/>
                    <a:pathLst>
                      <a:path w="37960" h="54524">
                        <a:moveTo>
                          <a:pt x="33768" y="49545"/>
                        </a:moveTo>
                        <a:cubicBezTo>
                          <a:pt x="37018" y="48573"/>
                          <a:pt x="38771" y="45067"/>
                          <a:pt x="37593" y="41885"/>
                        </a:cubicBezTo>
                        <a:cubicBezTo>
                          <a:pt x="32980" y="29421"/>
                          <a:pt x="21642" y="1320"/>
                          <a:pt x="12789" y="111"/>
                        </a:cubicBezTo>
                        <a:cubicBezTo>
                          <a:pt x="1780" y="-1392"/>
                          <a:pt x="-7956" y="12163"/>
                          <a:pt x="9750" y="51037"/>
                        </a:cubicBezTo>
                        <a:cubicBezTo>
                          <a:pt x="10921" y="53610"/>
                          <a:pt x="13734" y="55020"/>
                          <a:pt x="16483" y="54365"/>
                        </a:cubicBezTo>
                        <a:cubicBezTo>
                          <a:pt x="21319" y="53211"/>
                          <a:pt x="28645" y="51078"/>
                          <a:pt x="33768" y="49545"/>
                        </a:cubicBezTo>
                        <a:close/>
                      </a:path>
                    </a:pathLst>
                  </a:custGeom>
                  <a:solidFill>
                    <a:srgbClr val="FFFFFF"/>
                  </a:solidFill>
                  <a:ln w="1958" cap="flat">
                    <a:noFill/>
                    <a:prstDash val="solid"/>
                    <a:miter/>
                  </a:ln>
                </p:spPr>
                <p:txBody>
                  <a:bodyPr/>
                  <a:lstStyle/>
                  <a:p>
                    <a:endParaRPr lang="nl-NL"/>
                  </a:p>
                </p:txBody>
              </p:sp>
              <p:sp>
                <p:nvSpPr>
                  <p:cNvPr id="786" name="Vrije vorm 785">
                    <a:extLst>
                      <a:ext uri="{FF2B5EF4-FFF2-40B4-BE49-F238E27FC236}">
                        <a16:creationId xmlns:a16="http://schemas.microsoft.com/office/drawing/2014/main" id="{66624A8D-66C3-5E44-5AB1-FBF848850D5A}"/>
                      </a:ext>
                    </a:extLst>
                  </p:cNvPr>
                  <p:cNvSpPr/>
                  <p:nvPr/>
                </p:nvSpPr>
                <p:spPr>
                  <a:xfrm>
                    <a:off x="4870263" y="4683777"/>
                    <a:ext cx="42115" cy="98440"/>
                  </a:xfrm>
                  <a:custGeom>
                    <a:avLst/>
                    <a:gdLst>
                      <a:gd name="csX0" fmla="*/ 2200 w 42115"/>
                      <a:gd name="csY0" fmla="*/ 6926 h 98440"/>
                      <a:gd name="csX1" fmla="*/ 20830 w 42115"/>
                      <a:gd name="csY1" fmla="*/ 199 h 98440"/>
                      <a:gd name="csX2" fmla="*/ 25230 w 42115"/>
                      <a:gd name="csY2" fmla="*/ 2699 h 98440"/>
                      <a:gd name="csX3" fmla="*/ 42054 w 42115"/>
                      <a:gd name="csY3" fmla="*/ 89562 h 98440"/>
                      <a:gd name="csX4" fmla="*/ 39771 w 42115"/>
                      <a:gd name="csY4" fmla="*/ 93376 h 98440"/>
                      <a:gd name="csX5" fmla="*/ 23935 w 42115"/>
                      <a:gd name="csY5" fmla="*/ 98290 h 98440"/>
                      <a:gd name="csX6" fmla="*/ 19703 w 42115"/>
                      <a:gd name="csY6" fmla="*/ 95858 h 98440"/>
                      <a:gd name="csX7" fmla="*/ 86 w 42115"/>
                      <a:gd name="csY7" fmla="*/ 10807 h 98440"/>
                      <a:gd name="csX8" fmla="*/ 2200 w 42115"/>
                      <a:gd name="csY8" fmla="*/ 6926 h 9844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42115" h="98440">
                        <a:moveTo>
                          <a:pt x="2200" y="6926"/>
                        </a:moveTo>
                        <a:lnTo>
                          <a:pt x="20830" y="199"/>
                        </a:lnTo>
                        <a:cubicBezTo>
                          <a:pt x="22753" y="-495"/>
                          <a:pt x="24841" y="692"/>
                          <a:pt x="25230" y="2699"/>
                        </a:cubicBezTo>
                        <a:lnTo>
                          <a:pt x="42054" y="89562"/>
                        </a:lnTo>
                        <a:cubicBezTo>
                          <a:pt x="42377" y="91229"/>
                          <a:pt x="41393" y="92873"/>
                          <a:pt x="39771" y="93376"/>
                        </a:cubicBezTo>
                        <a:lnTo>
                          <a:pt x="23935" y="98290"/>
                        </a:lnTo>
                        <a:cubicBezTo>
                          <a:pt x="22086" y="98864"/>
                          <a:pt x="20138" y="97744"/>
                          <a:pt x="19703" y="95858"/>
                        </a:cubicBezTo>
                        <a:lnTo>
                          <a:pt x="86" y="10807"/>
                        </a:lnTo>
                        <a:cubicBezTo>
                          <a:pt x="-293" y="9165"/>
                          <a:pt x="615" y="7498"/>
                          <a:pt x="2200" y="6926"/>
                        </a:cubicBezTo>
                        <a:close/>
                      </a:path>
                    </a:pathLst>
                  </a:custGeom>
                  <a:solidFill>
                    <a:srgbClr val="FFFFFF"/>
                  </a:solidFill>
                  <a:ln w="1958" cap="flat">
                    <a:noFill/>
                    <a:prstDash val="solid"/>
                    <a:miter/>
                  </a:ln>
                </p:spPr>
                <p:txBody>
                  <a:bodyPr/>
                  <a:lstStyle/>
                  <a:p>
                    <a:endParaRPr lang="nl-NL"/>
                  </a:p>
                </p:txBody>
              </p:sp>
              <p:sp>
                <p:nvSpPr>
                  <p:cNvPr id="787" name="Vrije vorm 786">
                    <a:extLst>
                      <a:ext uri="{FF2B5EF4-FFF2-40B4-BE49-F238E27FC236}">
                        <a16:creationId xmlns:a16="http://schemas.microsoft.com/office/drawing/2014/main" id="{FCFFE2F3-4FBA-45DD-CB0A-95B9FD836601}"/>
                      </a:ext>
                    </a:extLst>
                  </p:cNvPr>
                  <p:cNvSpPr/>
                  <p:nvPr/>
                </p:nvSpPr>
                <p:spPr>
                  <a:xfrm>
                    <a:off x="4834724" y="4589949"/>
                    <a:ext cx="30675" cy="38142"/>
                  </a:xfrm>
                  <a:custGeom>
                    <a:avLst/>
                    <a:gdLst>
                      <a:gd name="csX0" fmla="*/ 26803 w 30675"/>
                      <a:gd name="csY0" fmla="*/ 33356 h 38142"/>
                      <a:gd name="csX1" fmla="*/ 14707 w 30675"/>
                      <a:gd name="csY1" fmla="*/ 37782 h 38142"/>
                      <a:gd name="csX2" fmla="*/ 7297 w 30675"/>
                      <a:gd name="csY2" fmla="*/ 34626 h 38142"/>
                      <a:gd name="csX3" fmla="*/ 5851 w 30675"/>
                      <a:gd name="csY3" fmla="*/ 99 h 38142"/>
                      <a:gd name="csX4" fmla="*/ 30187 w 30675"/>
                      <a:gd name="csY4" fmla="*/ 25492 h 38142"/>
                      <a:gd name="csX5" fmla="*/ 26803 w 30675"/>
                      <a:gd name="csY5" fmla="*/ 33356 h 38142"/>
                    </a:gdLst>
                    <a:ahLst/>
                    <a:cxnLst>
                      <a:cxn ang="0">
                        <a:pos x="csX0" y="csY0"/>
                      </a:cxn>
                      <a:cxn ang="0">
                        <a:pos x="csX1" y="csY1"/>
                      </a:cxn>
                      <a:cxn ang="0">
                        <a:pos x="csX2" y="csY2"/>
                      </a:cxn>
                      <a:cxn ang="0">
                        <a:pos x="csX3" y="csY3"/>
                      </a:cxn>
                      <a:cxn ang="0">
                        <a:pos x="csX4" y="csY4"/>
                      </a:cxn>
                      <a:cxn ang="0">
                        <a:pos x="csX5" y="csY5"/>
                      </a:cxn>
                    </a:cxnLst>
                    <a:rect l="l" t="t" r="r" b="b"/>
                    <a:pathLst>
                      <a:path w="30675" h="38142">
                        <a:moveTo>
                          <a:pt x="26803" y="33356"/>
                        </a:moveTo>
                        <a:lnTo>
                          <a:pt x="14707" y="37782"/>
                        </a:lnTo>
                        <a:cubicBezTo>
                          <a:pt x="11788" y="38850"/>
                          <a:pt x="8551" y="37470"/>
                          <a:pt x="7297" y="34626"/>
                        </a:cubicBezTo>
                        <a:cubicBezTo>
                          <a:pt x="2768" y="24356"/>
                          <a:pt x="-5785" y="1748"/>
                          <a:pt x="5851" y="99"/>
                        </a:cubicBezTo>
                        <a:cubicBezTo>
                          <a:pt x="16927" y="-1470"/>
                          <a:pt x="26093" y="16054"/>
                          <a:pt x="30187" y="25492"/>
                        </a:cubicBezTo>
                        <a:cubicBezTo>
                          <a:pt x="31536" y="28603"/>
                          <a:pt x="29987" y="32190"/>
                          <a:pt x="26803" y="33356"/>
                        </a:cubicBezTo>
                        <a:close/>
                      </a:path>
                    </a:pathLst>
                  </a:custGeom>
                  <a:solidFill>
                    <a:srgbClr val="FFFFFF"/>
                  </a:solidFill>
                  <a:ln w="1958" cap="flat">
                    <a:noFill/>
                    <a:prstDash val="solid"/>
                    <a:miter/>
                  </a:ln>
                </p:spPr>
                <p:txBody>
                  <a:bodyPr/>
                  <a:lstStyle/>
                  <a:p>
                    <a:endParaRPr lang="nl-NL"/>
                  </a:p>
                </p:txBody>
              </p:sp>
              <p:sp>
                <p:nvSpPr>
                  <p:cNvPr id="788" name="Vrije vorm 787">
                    <a:extLst>
                      <a:ext uri="{FF2B5EF4-FFF2-40B4-BE49-F238E27FC236}">
                        <a16:creationId xmlns:a16="http://schemas.microsoft.com/office/drawing/2014/main" id="{978F1E51-5753-8114-D96D-47C7A56AD091}"/>
                      </a:ext>
                    </a:extLst>
                  </p:cNvPr>
                  <p:cNvSpPr/>
                  <p:nvPr/>
                </p:nvSpPr>
                <p:spPr>
                  <a:xfrm>
                    <a:off x="4893495" y="4785830"/>
                    <a:ext cx="19746" cy="32618"/>
                  </a:xfrm>
                  <a:custGeom>
                    <a:avLst/>
                    <a:gdLst>
                      <a:gd name="csX0" fmla="*/ 70 w 19746"/>
                      <a:gd name="csY0" fmla="*/ 7316 h 32618"/>
                      <a:gd name="csX1" fmla="*/ 4752 w 19746"/>
                      <a:gd name="csY1" fmla="*/ 29961 h 32618"/>
                      <a:gd name="csX2" fmla="*/ 9000 w 19746"/>
                      <a:gd name="csY2" fmla="*/ 32468 h 32618"/>
                      <a:gd name="csX3" fmla="*/ 17403 w 19746"/>
                      <a:gd name="csY3" fmla="*/ 29860 h 32618"/>
                      <a:gd name="csX4" fmla="*/ 19743 w 19746"/>
                      <a:gd name="csY4" fmla="*/ 26518 h 32618"/>
                      <a:gd name="csX5" fmla="*/ 18614 w 19746"/>
                      <a:gd name="csY5" fmla="*/ 3171 h 32618"/>
                      <a:gd name="csX6" fmla="*/ 14400 w 19746"/>
                      <a:gd name="csY6" fmla="*/ 122 h 32618"/>
                      <a:gd name="csX7" fmla="*/ 2443 w 19746"/>
                      <a:gd name="csY7" fmla="*/ 3431 h 32618"/>
                      <a:gd name="csX8" fmla="*/ 70 w 19746"/>
                      <a:gd name="csY8" fmla="*/ 7316 h 3261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9746" h="32618">
                        <a:moveTo>
                          <a:pt x="70" y="7316"/>
                        </a:moveTo>
                        <a:lnTo>
                          <a:pt x="4752" y="29961"/>
                        </a:lnTo>
                        <a:cubicBezTo>
                          <a:pt x="5150" y="31887"/>
                          <a:pt x="7121" y="33051"/>
                          <a:pt x="9000" y="32468"/>
                        </a:cubicBezTo>
                        <a:lnTo>
                          <a:pt x="17403" y="29860"/>
                        </a:lnTo>
                        <a:cubicBezTo>
                          <a:pt x="18854" y="29410"/>
                          <a:pt x="19816" y="28035"/>
                          <a:pt x="19743" y="26518"/>
                        </a:cubicBezTo>
                        <a:lnTo>
                          <a:pt x="18614" y="3171"/>
                        </a:lnTo>
                        <a:cubicBezTo>
                          <a:pt x="18511" y="1039"/>
                          <a:pt x="16457" y="-447"/>
                          <a:pt x="14400" y="122"/>
                        </a:cubicBezTo>
                        <a:lnTo>
                          <a:pt x="2443" y="3431"/>
                        </a:lnTo>
                        <a:cubicBezTo>
                          <a:pt x="752" y="3899"/>
                          <a:pt x="-286" y="5598"/>
                          <a:pt x="70" y="7316"/>
                        </a:cubicBezTo>
                        <a:close/>
                      </a:path>
                    </a:pathLst>
                  </a:custGeom>
                  <a:solidFill>
                    <a:srgbClr val="FFFFFF"/>
                  </a:solidFill>
                  <a:ln w="1958" cap="flat">
                    <a:noFill/>
                    <a:prstDash val="solid"/>
                    <a:miter/>
                  </a:ln>
                </p:spPr>
                <p:txBody>
                  <a:bodyPr/>
                  <a:lstStyle/>
                  <a:p>
                    <a:endParaRPr lang="nl-NL"/>
                  </a:p>
                </p:txBody>
              </p:sp>
              <p:sp>
                <p:nvSpPr>
                  <p:cNvPr id="789" name="Vrije vorm 788">
                    <a:extLst>
                      <a:ext uri="{FF2B5EF4-FFF2-40B4-BE49-F238E27FC236}">
                        <a16:creationId xmlns:a16="http://schemas.microsoft.com/office/drawing/2014/main" id="{A67599A4-2C80-2E9E-D503-AAD29D4827CB}"/>
                      </a:ext>
                    </a:extLst>
                  </p:cNvPr>
                  <p:cNvSpPr/>
                  <p:nvPr/>
                </p:nvSpPr>
                <p:spPr>
                  <a:xfrm>
                    <a:off x="4828453" y="4643561"/>
                    <a:ext cx="30119" cy="53625"/>
                  </a:xfrm>
                  <a:custGeom>
                    <a:avLst/>
                    <a:gdLst>
                      <a:gd name="csX0" fmla="*/ 26429 w 30119"/>
                      <a:gd name="csY0" fmla="*/ 49811 h 53625"/>
                      <a:gd name="csX1" fmla="*/ 29933 w 30119"/>
                      <a:gd name="csY1" fmla="*/ 42903 h 53625"/>
                      <a:gd name="csX2" fmla="*/ 10610 w 30119"/>
                      <a:gd name="csY2" fmla="*/ 181 h 53625"/>
                      <a:gd name="csX3" fmla="*/ 9771 w 30119"/>
                      <a:gd name="csY3" fmla="*/ 50037 h 53625"/>
                      <a:gd name="csX4" fmla="*/ 16992 w 30119"/>
                      <a:gd name="csY4" fmla="*/ 53332 h 53625"/>
                      <a:gd name="csX5" fmla="*/ 26429 w 30119"/>
                      <a:gd name="csY5" fmla="*/ 49811 h 53625"/>
                    </a:gdLst>
                    <a:ahLst/>
                    <a:cxnLst>
                      <a:cxn ang="0">
                        <a:pos x="csX0" y="csY0"/>
                      </a:cxn>
                      <a:cxn ang="0">
                        <a:pos x="csX1" y="csY1"/>
                      </a:cxn>
                      <a:cxn ang="0">
                        <a:pos x="csX2" y="csY2"/>
                      </a:cxn>
                      <a:cxn ang="0">
                        <a:pos x="csX3" y="csY3"/>
                      </a:cxn>
                      <a:cxn ang="0">
                        <a:pos x="csX4" y="csY4"/>
                      </a:cxn>
                      <a:cxn ang="0">
                        <a:pos x="csX5" y="csY5"/>
                      </a:cxn>
                    </a:cxnLst>
                    <a:rect l="l" t="t" r="r" b="b"/>
                    <a:pathLst>
                      <a:path w="30119" h="53625">
                        <a:moveTo>
                          <a:pt x="26429" y="49811"/>
                        </a:moveTo>
                        <a:cubicBezTo>
                          <a:pt x="29173" y="48716"/>
                          <a:pt x="30669" y="45765"/>
                          <a:pt x="29933" y="42903"/>
                        </a:cubicBezTo>
                        <a:cubicBezTo>
                          <a:pt x="26876" y="31001"/>
                          <a:pt x="18588" y="1753"/>
                          <a:pt x="10610" y="181"/>
                        </a:cubicBezTo>
                        <a:cubicBezTo>
                          <a:pt x="944" y="-1725"/>
                          <a:pt x="-7035" y="11209"/>
                          <a:pt x="9771" y="50037"/>
                        </a:cubicBezTo>
                        <a:cubicBezTo>
                          <a:pt x="10979" y="52826"/>
                          <a:pt x="14108" y="54290"/>
                          <a:pt x="16992" y="53332"/>
                        </a:cubicBezTo>
                        <a:cubicBezTo>
                          <a:pt x="19957" y="52348"/>
                          <a:pt x="23586" y="50947"/>
                          <a:pt x="26429" y="49811"/>
                        </a:cubicBezTo>
                        <a:close/>
                      </a:path>
                    </a:pathLst>
                  </a:custGeom>
                  <a:solidFill>
                    <a:srgbClr val="FFFFFF"/>
                  </a:solidFill>
                  <a:ln w="1958" cap="flat">
                    <a:noFill/>
                    <a:prstDash val="solid"/>
                    <a:miter/>
                  </a:ln>
                </p:spPr>
                <p:txBody>
                  <a:bodyPr/>
                  <a:lstStyle/>
                  <a:p>
                    <a:endParaRPr lang="nl-NL"/>
                  </a:p>
                </p:txBody>
              </p:sp>
              <p:sp>
                <p:nvSpPr>
                  <p:cNvPr id="790" name="Vrije vorm 789">
                    <a:extLst>
                      <a:ext uri="{FF2B5EF4-FFF2-40B4-BE49-F238E27FC236}">
                        <a16:creationId xmlns:a16="http://schemas.microsoft.com/office/drawing/2014/main" id="{617B144C-E844-2610-B901-53C51B8D951F}"/>
                      </a:ext>
                    </a:extLst>
                  </p:cNvPr>
                  <p:cNvSpPr/>
                  <p:nvPr/>
                </p:nvSpPr>
                <p:spPr>
                  <a:xfrm>
                    <a:off x="4840727" y="4697528"/>
                    <a:ext cx="47727" cy="95708"/>
                  </a:xfrm>
                  <a:custGeom>
                    <a:avLst/>
                    <a:gdLst>
                      <a:gd name="csX0" fmla="*/ 2267 w 47727"/>
                      <a:gd name="csY0" fmla="*/ 5982 h 95708"/>
                      <a:gd name="csX1" fmla="*/ 19482 w 47727"/>
                      <a:gd name="csY1" fmla="*/ 176 h 95708"/>
                      <a:gd name="csX2" fmla="*/ 23750 w 47727"/>
                      <a:gd name="csY2" fmla="*/ 2423 h 95708"/>
                      <a:gd name="csX3" fmla="*/ 47600 w 47727"/>
                      <a:gd name="csY3" fmla="*/ 86564 h 95708"/>
                      <a:gd name="csX4" fmla="*/ 45383 w 47727"/>
                      <a:gd name="csY4" fmla="*/ 90653 h 95708"/>
                      <a:gd name="csX5" fmla="*/ 29575 w 47727"/>
                      <a:gd name="csY5" fmla="*/ 95558 h 95708"/>
                      <a:gd name="csX6" fmla="*/ 25402 w 47727"/>
                      <a:gd name="csY6" fmla="*/ 93344 h 95708"/>
                      <a:gd name="csX7" fmla="*/ 144 w 47727"/>
                      <a:gd name="csY7" fmla="*/ 10105 h 95708"/>
                      <a:gd name="csX8" fmla="*/ 2267 w 47727"/>
                      <a:gd name="csY8" fmla="*/ 5982 h 9570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47727" h="95708">
                        <a:moveTo>
                          <a:pt x="2267" y="5982"/>
                        </a:moveTo>
                        <a:lnTo>
                          <a:pt x="19482" y="176"/>
                        </a:lnTo>
                        <a:cubicBezTo>
                          <a:pt x="21286" y="-433"/>
                          <a:pt x="23231" y="592"/>
                          <a:pt x="23750" y="2423"/>
                        </a:cubicBezTo>
                        <a:lnTo>
                          <a:pt x="47600" y="86564"/>
                        </a:lnTo>
                        <a:cubicBezTo>
                          <a:pt x="48093" y="88303"/>
                          <a:pt x="47109" y="90118"/>
                          <a:pt x="45383" y="90653"/>
                        </a:cubicBezTo>
                        <a:lnTo>
                          <a:pt x="29575" y="95558"/>
                        </a:lnTo>
                        <a:cubicBezTo>
                          <a:pt x="27811" y="96106"/>
                          <a:pt x="25938" y="95112"/>
                          <a:pt x="25402" y="93344"/>
                        </a:cubicBezTo>
                        <a:lnTo>
                          <a:pt x="144" y="10105"/>
                        </a:lnTo>
                        <a:cubicBezTo>
                          <a:pt x="-378" y="8383"/>
                          <a:pt x="562" y="6557"/>
                          <a:pt x="2267" y="5982"/>
                        </a:cubicBezTo>
                        <a:close/>
                      </a:path>
                    </a:pathLst>
                  </a:custGeom>
                  <a:solidFill>
                    <a:srgbClr val="FFFFFF"/>
                  </a:solidFill>
                  <a:ln w="1958" cap="flat">
                    <a:noFill/>
                    <a:prstDash val="solid"/>
                    <a:miter/>
                  </a:ln>
                </p:spPr>
                <p:txBody>
                  <a:bodyPr/>
                  <a:lstStyle/>
                  <a:p>
                    <a:endParaRPr lang="nl-NL"/>
                  </a:p>
                </p:txBody>
              </p:sp>
              <p:sp>
                <p:nvSpPr>
                  <p:cNvPr id="791" name="Vrije vorm 790">
                    <a:extLst>
                      <a:ext uri="{FF2B5EF4-FFF2-40B4-BE49-F238E27FC236}">
                        <a16:creationId xmlns:a16="http://schemas.microsoft.com/office/drawing/2014/main" id="{E4993D0D-3B2F-76DB-6700-7B407AEB3FFC}"/>
                      </a:ext>
                    </a:extLst>
                  </p:cNvPr>
                  <p:cNvSpPr/>
                  <p:nvPr/>
                </p:nvSpPr>
                <p:spPr>
                  <a:xfrm>
                    <a:off x="4811760" y="4605138"/>
                    <a:ext cx="26179" cy="38220"/>
                  </a:xfrm>
                  <a:custGeom>
                    <a:avLst/>
                    <a:gdLst>
                      <a:gd name="csX0" fmla="*/ 22214 w 26179"/>
                      <a:gd name="csY0" fmla="*/ 35272 h 38220"/>
                      <a:gd name="csX1" fmla="*/ 14648 w 26179"/>
                      <a:gd name="csY1" fmla="*/ 37894 h 38220"/>
                      <a:gd name="csX2" fmla="*/ 7333 w 26179"/>
                      <a:gd name="csY2" fmla="*/ 34702 h 38220"/>
                      <a:gd name="csX3" fmla="*/ 5851 w 26179"/>
                      <a:gd name="csY3" fmla="*/ 93 h 38220"/>
                      <a:gd name="csX4" fmla="*/ 26012 w 26179"/>
                      <a:gd name="csY4" fmla="*/ 28339 h 38220"/>
                      <a:gd name="csX5" fmla="*/ 22214 w 26179"/>
                      <a:gd name="csY5" fmla="*/ 35272 h 38220"/>
                    </a:gdLst>
                    <a:ahLst/>
                    <a:cxnLst>
                      <a:cxn ang="0">
                        <a:pos x="csX0" y="csY0"/>
                      </a:cxn>
                      <a:cxn ang="0">
                        <a:pos x="csX1" y="csY1"/>
                      </a:cxn>
                      <a:cxn ang="0">
                        <a:pos x="csX2" y="csY2"/>
                      </a:cxn>
                      <a:cxn ang="0">
                        <a:pos x="csX3" y="csY3"/>
                      </a:cxn>
                      <a:cxn ang="0">
                        <a:pos x="csX4" y="csY4"/>
                      </a:cxn>
                      <a:cxn ang="0">
                        <a:pos x="csX5" y="csY5"/>
                      </a:cxn>
                    </a:cxnLst>
                    <a:rect l="l" t="t" r="r" b="b"/>
                    <a:pathLst>
                      <a:path w="26179" h="38220">
                        <a:moveTo>
                          <a:pt x="22214" y="35272"/>
                        </a:moveTo>
                        <a:lnTo>
                          <a:pt x="14648" y="37894"/>
                        </a:lnTo>
                        <a:cubicBezTo>
                          <a:pt x="11749" y="38899"/>
                          <a:pt x="8573" y="37510"/>
                          <a:pt x="7333" y="34702"/>
                        </a:cubicBezTo>
                        <a:cubicBezTo>
                          <a:pt x="2814" y="24471"/>
                          <a:pt x="-5816" y="1746"/>
                          <a:pt x="5851" y="93"/>
                        </a:cubicBezTo>
                        <a:cubicBezTo>
                          <a:pt x="17288" y="-1528"/>
                          <a:pt x="23617" y="18528"/>
                          <a:pt x="26012" y="28339"/>
                        </a:cubicBezTo>
                        <a:cubicBezTo>
                          <a:pt x="26731" y="31283"/>
                          <a:pt x="25077" y="34279"/>
                          <a:pt x="22214" y="35272"/>
                        </a:cubicBezTo>
                        <a:close/>
                      </a:path>
                    </a:pathLst>
                  </a:custGeom>
                  <a:solidFill>
                    <a:srgbClr val="FFFFFF"/>
                  </a:solidFill>
                  <a:ln w="1958" cap="flat">
                    <a:noFill/>
                    <a:prstDash val="solid"/>
                    <a:miter/>
                  </a:ln>
                </p:spPr>
                <p:txBody>
                  <a:bodyPr/>
                  <a:lstStyle/>
                  <a:p>
                    <a:endParaRPr lang="nl-NL"/>
                  </a:p>
                </p:txBody>
              </p:sp>
              <p:sp>
                <p:nvSpPr>
                  <p:cNvPr id="792" name="Vrije vorm 791">
                    <a:extLst>
                      <a:ext uri="{FF2B5EF4-FFF2-40B4-BE49-F238E27FC236}">
                        <a16:creationId xmlns:a16="http://schemas.microsoft.com/office/drawing/2014/main" id="{E9F75E9C-35C5-3780-46E9-B872054ABEE5}"/>
                      </a:ext>
                    </a:extLst>
                  </p:cNvPr>
                  <p:cNvSpPr/>
                  <p:nvPr/>
                </p:nvSpPr>
                <p:spPr>
                  <a:xfrm>
                    <a:off x="4870345" y="4795594"/>
                    <a:ext cx="22343" cy="35635"/>
                  </a:xfrm>
                  <a:custGeom>
                    <a:avLst/>
                    <a:gdLst>
                      <a:gd name="csX0" fmla="*/ 97 w 22343"/>
                      <a:gd name="csY0" fmla="*/ 7726 h 35635"/>
                      <a:gd name="csX1" fmla="*/ 6343 w 22343"/>
                      <a:gd name="csY1" fmla="*/ 33099 h 35635"/>
                      <a:gd name="csX2" fmla="*/ 11462 w 22343"/>
                      <a:gd name="csY2" fmla="*/ 35047 h 35635"/>
                      <a:gd name="csX3" fmla="*/ 20900 w 22343"/>
                      <a:gd name="csY3" fmla="*/ 28560 h 35635"/>
                      <a:gd name="csX4" fmla="*/ 22290 w 22343"/>
                      <a:gd name="csY4" fmla="*/ 25220 h 35635"/>
                      <a:gd name="csX5" fmla="*/ 18204 w 22343"/>
                      <a:gd name="csY5" fmla="*/ 2736 h 35635"/>
                      <a:gd name="csX6" fmla="*/ 13941 w 22343"/>
                      <a:gd name="csY6" fmla="*/ 151 h 35635"/>
                      <a:gd name="csX7" fmla="*/ 2344 w 22343"/>
                      <a:gd name="csY7" fmla="*/ 3749 h 35635"/>
                      <a:gd name="csX8" fmla="*/ 97 w 22343"/>
                      <a:gd name="csY8" fmla="*/ 7726 h 356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22343" h="35635">
                        <a:moveTo>
                          <a:pt x="97" y="7726"/>
                        </a:moveTo>
                        <a:lnTo>
                          <a:pt x="6343" y="33099"/>
                        </a:lnTo>
                        <a:cubicBezTo>
                          <a:pt x="6899" y="35360"/>
                          <a:pt x="9544" y="36366"/>
                          <a:pt x="11462" y="35047"/>
                        </a:cubicBezTo>
                        <a:lnTo>
                          <a:pt x="20900" y="28560"/>
                        </a:lnTo>
                        <a:cubicBezTo>
                          <a:pt x="21980" y="27817"/>
                          <a:pt x="22524" y="26510"/>
                          <a:pt x="22290" y="25220"/>
                        </a:cubicBezTo>
                        <a:lnTo>
                          <a:pt x="18204" y="2736"/>
                        </a:lnTo>
                        <a:cubicBezTo>
                          <a:pt x="17846" y="770"/>
                          <a:pt x="15849" y="-441"/>
                          <a:pt x="13941" y="151"/>
                        </a:cubicBezTo>
                        <a:lnTo>
                          <a:pt x="2344" y="3749"/>
                        </a:lnTo>
                        <a:cubicBezTo>
                          <a:pt x="661" y="4271"/>
                          <a:pt x="-324" y="6015"/>
                          <a:pt x="97" y="7726"/>
                        </a:cubicBezTo>
                        <a:close/>
                      </a:path>
                    </a:pathLst>
                  </a:custGeom>
                  <a:solidFill>
                    <a:srgbClr val="FFFFFF"/>
                  </a:solidFill>
                  <a:ln w="1958" cap="flat">
                    <a:noFill/>
                    <a:prstDash val="solid"/>
                    <a:miter/>
                  </a:ln>
                </p:spPr>
                <p:txBody>
                  <a:bodyPr/>
                  <a:lstStyle/>
                  <a:p>
                    <a:endParaRPr lang="nl-NL"/>
                  </a:p>
                </p:txBody>
              </p:sp>
              <p:sp>
                <p:nvSpPr>
                  <p:cNvPr id="793" name="Vrije vorm 792">
                    <a:extLst>
                      <a:ext uri="{FF2B5EF4-FFF2-40B4-BE49-F238E27FC236}">
                        <a16:creationId xmlns:a16="http://schemas.microsoft.com/office/drawing/2014/main" id="{88A33138-CAB0-792D-7598-4334B245CD0F}"/>
                      </a:ext>
                    </a:extLst>
                  </p:cNvPr>
                  <p:cNvSpPr/>
                  <p:nvPr/>
                </p:nvSpPr>
                <p:spPr>
                  <a:xfrm>
                    <a:off x="4804175" y="4664432"/>
                    <a:ext cx="30030" cy="51969"/>
                  </a:xfrm>
                  <a:custGeom>
                    <a:avLst/>
                    <a:gdLst>
                      <a:gd name="csX0" fmla="*/ 26319 w 30030"/>
                      <a:gd name="csY0" fmla="*/ 48057 h 51969"/>
                      <a:gd name="csX1" fmla="*/ 29847 w 30030"/>
                      <a:gd name="csY1" fmla="*/ 41156 h 51969"/>
                      <a:gd name="csX2" fmla="*/ 10944 w 30030"/>
                      <a:gd name="csY2" fmla="*/ 150 h 51969"/>
                      <a:gd name="csX3" fmla="*/ 9316 w 30030"/>
                      <a:gd name="csY3" fmla="*/ 48411 h 51969"/>
                      <a:gd name="csX4" fmla="*/ 16518 w 30030"/>
                      <a:gd name="csY4" fmla="*/ 51680 h 51969"/>
                      <a:gd name="csX5" fmla="*/ 26319 w 30030"/>
                      <a:gd name="csY5" fmla="*/ 48057 h 51969"/>
                    </a:gdLst>
                    <a:ahLst/>
                    <a:cxnLst>
                      <a:cxn ang="0">
                        <a:pos x="csX0" y="csY0"/>
                      </a:cxn>
                      <a:cxn ang="0">
                        <a:pos x="csX1" y="csY1"/>
                      </a:cxn>
                      <a:cxn ang="0">
                        <a:pos x="csX2" y="csY2"/>
                      </a:cxn>
                      <a:cxn ang="0">
                        <a:pos x="csX3" y="csY3"/>
                      </a:cxn>
                      <a:cxn ang="0">
                        <a:pos x="csX4" y="csY4"/>
                      </a:cxn>
                      <a:cxn ang="0">
                        <a:pos x="csX5" y="csY5"/>
                      </a:cxn>
                    </a:cxnLst>
                    <a:rect l="l" t="t" r="r" b="b"/>
                    <a:pathLst>
                      <a:path w="30030" h="51969">
                        <a:moveTo>
                          <a:pt x="26319" y="48057"/>
                        </a:moveTo>
                        <a:cubicBezTo>
                          <a:pt x="29070" y="46970"/>
                          <a:pt x="30578" y="44022"/>
                          <a:pt x="29847" y="41156"/>
                        </a:cubicBezTo>
                        <a:cubicBezTo>
                          <a:pt x="26888" y="29541"/>
                          <a:pt x="18958" y="1554"/>
                          <a:pt x="10944" y="150"/>
                        </a:cubicBezTo>
                        <a:cubicBezTo>
                          <a:pt x="1196" y="-1557"/>
                          <a:pt x="-7061" y="11077"/>
                          <a:pt x="9316" y="48411"/>
                        </a:cubicBezTo>
                        <a:cubicBezTo>
                          <a:pt x="10532" y="51181"/>
                          <a:pt x="13645" y="52626"/>
                          <a:pt x="16518" y="51680"/>
                        </a:cubicBezTo>
                        <a:cubicBezTo>
                          <a:pt x="19582" y="50671"/>
                          <a:pt x="23375" y="49221"/>
                          <a:pt x="26319" y="48057"/>
                        </a:cubicBezTo>
                        <a:close/>
                      </a:path>
                    </a:pathLst>
                  </a:custGeom>
                  <a:solidFill>
                    <a:srgbClr val="FFFFFF"/>
                  </a:solidFill>
                  <a:ln w="1958" cap="flat">
                    <a:noFill/>
                    <a:prstDash val="solid"/>
                    <a:miter/>
                  </a:ln>
                </p:spPr>
                <p:txBody>
                  <a:bodyPr/>
                  <a:lstStyle/>
                  <a:p>
                    <a:endParaRPr lang="nl-NL"/>
                  </a:p>
                </p:txBody>
              </p:sp>
              <p:sp>
                <p:nvSpPr>
                  <p:cNvPr id="794" name="Vrije vorm 793">
                    <a:extLst>
                      <a:ext uri="{FF2B5EF4-FFF2-40B4-BE49-F238E27FC236}">
                        <a16:creationId xmlns:a16="http://schemas.microsoft.com/office/drawing/2014/main" id="{46517CCF-3625-5D4F-C165-50F0319E6A01}"/>
                      </a:ext>
                    </a:extLst>
                  </p:cNvPr>
                  <p:cNvSpPr/>
                  <p:nvPr/>
                </p:nvSpPr>
                <p:spPr>
                  <a:xfrm>
                    <a:off x="4816294" y="4716461"/>
                    <a:ext cx="46787" cy="92650"/>
                  </a:xfrm>
                  <a:custGeom>
                    <a:avLst/>
                    <a:gdLst>
                      <a:gd name="csX0" fmla="*/ 2269 w 46787"/>
                      <a:gd name="csY0" fmla="*/ 5966 h 92650"/>
                      <a:gd name="csX1" fmla="*/ 19488 w 46787"/>
                      <a:gd name="csY1" fmla="*/ 175 h 92650"/>
                      <a:gd name="csX2" fmla="*/ 23754 w 46787"/>
                      <a:gd name="csY2" fmla="*/ 2426 h 92650"/>
                      <a:gd name="csX3" fmla="*/ 46661 w 46787"/>
                      <a:gd name="csY3" fmla="*/ 83508 h 92650"/>
                      <a:gd name="csX4" fmla="*/ 44443 w 46787"/>
                      <a:gd name="csY4" fmla="*/ 87595 h 92650"/>
                      <a:gd name="csX5" fmla="*/ 28633 w 46787"/>
                      <a:gd name="csY5" fmla="*/ 92500 h 92650"/>
                      <a:gd name="csX6" fmla="*/ 24459 w 46787"/>
                      <a:gd name="csY6" fmla="*/ 90286 h 92650"/>
                      <a:gd name="csX7" fmla="*/ 144 w 46787"/>
                      <a:gd name="csY7" fmla="*/ 10089 h 92650"/>
                      <a:gd name="csX8" fmla="*/ 2269 w 46787"/>
                      <a:gd name="csY8" fmla="*/ 5966 h 926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46787" h="92650">
                        <a:moveTo>
                          <a:pt x="2269" y="5966"/>
                        </a:moveTo>
                        <a:lnTo>
                          <a:pt x="19488" y="175"/>
                        </a:lnTo>
                        <a:cubicBezTo>
                          <a:pt x="21291" y="-432"/>
                          <a:pt x="23236" y="594"/>
                          <a:pt x="23754" y="2426"/>
                        </a:cubicBezTo>
                        <a:lnTo>
                          <a:pt x="46661" y="83508"/>
                        </a:lnTo>
                        <a:cubicBezTo>
                          <a:pt x="47152" y="85246"/>
                          <a:pt x="46168" y="87059"/>
                          <a:pt x="44443" y="87595"/>
                        </a:cubicBezTo>
                        <a:lnTo>
                          <a:pt x="28633" y="92500"/>
                        </a:lnTo>
                        <a:cubicBezTo>
                          <a:pt x="26868" y="93048"/>
                          <a:pt x="24995" y="92054"/>
                          <a:pt x="24459" y="90286"/>
                        </a:cubicBezTo>
                        <a:lnTo>
                          <a:pt x="144" y="10089"/>
                        </a:lnTo>
                        <a:cubicBezTo>
                          <a:pt x="-378" y="8366"/>
                          <a:pt x="563" y="6540"/>
                          <a:pt x="2269" y="5966"/>
                        </a:cubicBezTo>
                        <a:close/>
                      </a:path>
                    </a:pathLst>
                  </a:custGeom>
                  <a:solidFill>
                    <a:srgbClr val="FFFFFF"/>
                  </a:solidFill>
                  <a:ln w="1958" cap="flat">
                    <a:noFill/>
                    <a:prstDash val="solid"/>
                    <a:miter/>
                  </a:ln>
                </p:spPr>
                <p:txBody>
                  <a:bodyPr/>
                  <a:lstStyle/>
                  <a:p>
                    <a:endParaRPr lang="nl-NL"/>
                  </a:p>
                </p:txBody>
              </p:sp>
              <p:sp>
                <p:nvSpPr>
                  <p:cNvPr id="795" name="Vrije vorm 794">
                    <a:extLst>
                      <a:ext uri="{FF2B5EF4-FFF2-40B4-BE49-F238E27FC236}">
                        <a16:creationId xmlns:a16="http://schemas.microsoft.com/office/drawing/2014/main" id="{E2733752-9E7F-6E7D-3677-8443A9252B38}"/>
                      </a:ext>
                    </a:extLst>
                  </p:cNvPr>
                  <p:cNvSpPr/>
                  <p:nvPr/>
                </p:nvSpPr>
                <p:spPr>
                  <a:xfrm>
                    <a:off x="4788282" y="4627340"/>
                    <a:ext cx="25872" cy="36979"/>
                  </a:xfrm>
                  <a:custGeom>
                    <a:avLst/>
                    <a:gdLst>
                      <a:gd name="csX0" fmla="*/ 21901 w 25872"/>
                      <a:gd name="csY0" fmla="*/ 34031 h 36979"/>
                      <a:gd name="csX1" fmla="*/ 14301 w 25872"/>
                      <a:gd name="csY1" fmla="*/ 36656 h 36979"/>
                      <a:gd name="csX2" fmla="*/ 7001 w 25872"/>
                      <a:gd name="csY2" fmla="*/ 33485 h 36979"/>
                      <a:gd name="csX3" fmla="*/ 5919 w 25872"/>
                      <a:gd name="csY3" fmla="*/ 103 h 36979"/>
                      <a:gd name="csX4" fmla="*/ 25706 w 25872"/>
                      <a:gd name="csY4" fmla="*/ 27104 h 36979"/>
                      <a:gd name="csX5" fmla="*/ 21901 w 25872"/>
                      <a:gd name="csY5" fmla="*/ 34031 h 36979"/>
                    </a:gdLst>
                    <a:ahLst/>
                    <a:cxnLst>
                      <a:cxn ang="0">
                        <a:pos x="csX0" y="csY0"/>
                      </a:cxn>
                      <a:cxn ang="0">
                        <a:pos x="csX1" y="csY1"/>
                      </a:cxn>
                      <a:cxn ang="0">
                        <a:pos x="csX2" y="csY2"/>
                      </a:cxn>
                      <a:cxn ang="0">
                        <a:pos x="csX3" y="csY3"/>
                      </a:cxn>
                      <a:cxn ang="0">
                        <a:pos x="csX4" y="csY4"/>
                      </a:cxn>
                      <a:cxn ang="0">
                        <a:pos x="csX5" y="csY5"/>
                      </a:cxn>
                    </a:cxnLst>
                    <a:rect l="l" t="t" r="r" b="b"/>
                    <a:pathLst>
                      <a:path w="25872" h="36979">
                        <a:moveTo>
                          <a:pt x="21901" y="34031"/>
                        </a:moveTo>
                        <a:lnTo>
                          <a:pt x="14301" y="36656"/>
                        </a:lnTo>
                        <a:cubicBezTo>
                          <a:pt x="11410" y="37654"/>
                          <a:pt x="8245" y="36279"/>
                          <a:pt x="7001" y="33485"/>
                        </a:cubicBezTo>
                        <a:cubicBezTo>
                          <a:pt x="2579" y="23550"/>
                          <a:pt x="-5675" y="1809"/>
                          <a:pt x="5919" y="103"/>
                        </a:cubicBezTo>
                        <a:cubicBezTo>
                          <a:pt x="17267" y="-1567"/>
                          <a:pt x="23380" y="17559"/>
                          <a:pt x="25706" y="27104"/>
                        </a:cubicBezTo>
                        <a:cubicBezTo>
                          <a:pt x="26423" y="30045"/>
                          <a:pt x="24762" y="33043"/>
                          <a:pt x="21901" y="34031"/>
                        </a:cubicBezTo>
                        <a:close/>
                      </a:path>
                    </a:pathLst>
                  </a:custGeom>
                  <a:solidFill>
                    <a:srgbClr val="FFFFFF"/>
                  </a:solidFill>
                  <a:ln w="1958" cap="flat">
                    <a:noFill/>
                    <a:prstDash val="solid"/>
                    <a:miter/>
                  </a:ln>
                </p:spPr>
                <p:txBody>
                  <a:bodyPr/>
                  <a:lstStyle/>
                  <a:p>
                    <a:endParaRPr lang="nl-NL"/>
                  </a:p>
                </p:txBody>
              </p:sp>
              <p:sp>
                <p:nvSpPr>
                  <p:cNvPr id="796" name="Vrije vorm 795">
                    <a:extLst>
                      <a:ext uri="{FF2B5EF4-FFF2-40B4-BE49-F238E27FC236}">
                        <a16:creationId xmlns:a16="http://schemas.microsoft.com/office/drawing/2014/main" id="{4C5C8400-C608-7E66-3627-E01FF6F8B858}"/>
                      </a:ext>
                    </a:extLst>
                  </p:cNvPr>
                  <p:cNvSpPr/>
                  <p:nvPr/>
                </p:nvSpPr>
                <p:spPr>
                  <a:xfrm>
                    <a:off x="4846730" y="4811143"/>
                    <a:ext cx="22985" cy="34177"/>
                  </a:xfrm>
                  <a:custGeom>
                    <a:avLst/>
                    <a:gdLst>
                      <a:gd name="csX0" fmla="*/ 169 w 22985"/>
                      <a:gd name="csY0" fmla="*/ 8451 h 34177"/>
                      <a:gd name="csX1" fmla="*/ 7912 w 22985"/>
                      <a:gd name="csY1" fmla="*/ 31891 h 34177"/>
                      <a:gd name="csX2" fmla="*/ 12461 w 22985"/>
                      <a:gd name="csY2" fmla="*/ 33874 h 34177"/>
                      <a:gd name="csX3" fmla="*/ 21043 w 22985"/>
                      <a:gd name="csY3" fmla="*/ 29942 h 34177"/>
                      <a:gd name="csX4" fmla="*/ 22928 w 22985"/>
                      <a:gd name="csY4" fmla="*/ 26295 h 34177"/>
                      <a:gd name="csX5" fmla="*/ 18472 w 22985"/>
                      <a:gd name="csY5" fmla="*/ 2714 h 34177"/>
                      <a:gd name="csX6" fmla="*/ 14118 w 22985"/>
                      <a:gd name="csY6" fmla="*/ 182 h 34177"/>
                      <a:gd name="csX7" fmla="*/ 2250 w 22985"/>
                      <a:gd name="csY7" fmla="*/ 4256 h 34177"/>
                      <a:gd name="csX8" fmla="*/ 169 w 22985"/>
                      <a:gd name="csY8" fmla="*/ 8451 h 341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22985" h="34177">
                        <a:moveTo>
                          <a:pt x="169" y="8451"/>
                        </a:moveTo>
                        <a:lnTo>
                          <a:pt x="7912" y="31891"/>
                        </a:lnTo>
                        <a:cubicBezTo>
                          <a:pt x="8534" y="33775"/>
                          <a:pt x="10657" y="34701"/>
                          <a:pt x="12461" y="33874"/>
                        </a:cubicBezTo>
                        <a:lnTo>
                          <a:pt x="21043" y="29942"/>
                        </a:lnTo>
                        <a:cubicBezTo>
                          <a:pt x="22434" y="29304"/>
                          <a:pt x="23212" y="27799"/>
                          <a:pt x="22928" y="26295"/>
                        </a:cubicBezTo>
                        <a:lnTo>
                          <a:pt x="18472" y="2714"/>
                        </a:lnTo>
                        <a:cubicBezTo>
                          <a:pt x="18095" y="720"/>
                          <a:pt x="16038" y="-477"/>
                          <a:pt x="14118" y="182"/>
                        </a:cubicBezTo>
                        <a:lnTo>
                          <a:pt x="2250" y="4256"/>
                        </a:lnTo>
                        <a:cubicBezTo>
                          <a:pt x="524" y="4849"/>
                          <a:pt x="-403" y="6719"/>
                          <a:pt x="169" y="8451"/>
                        </a:cubicBezTo>
                        <a:close/>
                      </a:path>
                    </a:pathLst>
                  </a:custGeom>
                  <a:solidFill>
                    <a:srgbClr val="FFFFFF"/>
                  </a:solidFill>
                  <a:ln w="1958" cap="flat">
                    <a:noFill/>
                    <a:prstDash val="solid"/>
                    <a:miter/>
                  </a:ln>
                </p:spPr>
                <p:txBody>
                  <a:bodyPr/>
                  <a:lstStyle/>
                  <a:p>
                    <a:endParaRPr lang="nl-NL"/>
                  </a:p>
                </p:txBody>
              </p:sp>
              <p:sp>
                <p:nvSpPr>
                  <p:cNvPr id="797" name="Vrije vorm 796">
                    <a:extLst>
                      <a:ext uri="{FF2B5EF4-FFF2-40B4-BE49-F238E27FC236}">
                        <a16:creationId xmlns:a16="http://schemas.microsoft.com/office/drawing/2014/main" id="{43069125-47B8-AD35-FD1E-8FBB5397C63D}"/>
                      </a:ext>
                    </a:extLst>
                  </p:cNvPr>
                  <p:cNvSpPr/>
                  <p:nvPr/>
                </p:nvSpPr>
                <p:spPr>
                  <a:xfrm>
                    <a:off x="4787002" y="4687749"/>
                    <a:ext cx="25033" cy="47475"/>
                  </a:xfrm>
                  <a:custGeom>
                    <a:avLst/>
                    <a:gdLst>
                      <a:gd name="csX0" fmla="*/ 21353 w 25033"/>
                      <a:gd name="csY0" fmla="*/ 45108 h 47475"/>
                      <a:gd name="csX1" fmla="*/ 24837 w 25033"/>
                      <a:gd name="csY1" fmla="*/ 38166 h 47475"/>
                      <a:gd name="csX2" fmla="*/ 8195 w 25033"/>
                      <a:gd name="csY2" fmla="*/ 214 h 47475"/>
                      <a:gd name="csX3" fmla="*/ 8643 w 25033"/>
                      <a:gd name="csY3" fmla="*/ 43821 h 47475"/>
                      <a:gd name="csX4" fmla="*/ 16084 w 25033"/>
                      <a:gd name="csY4" fmla="*/ 47132 h 47475"/>
                      <a:gd name="csX5" fmla="*/ 21353 w 25033"/>
                      <a:gd name="csY5" fmla="*/ 45108 h 47475"/>
                    </a:gdLst>
                    <a:ahLst/>
                    <a:cxnLst>
                      <a:cxn ang="0">
                        <a:pos x="csX0" y="csY0"/>
                      </a:cxn>
                      <a:cxn ang="0">
                        <a:pos x="csX1" y="csY1"/>
                      </a:cxn>
                      <a:cxn ang="0">
                        <a:pos x="csX2" y="csY2"/>
                      </a:cxn>
                      <a:cxn ang="0">
                        <a:pos x="csX3" y="csY3"/>
                      </a:cxn>
                      <a:cxn ang="0">
                        <a:pos x="csX4" y="csY4"/>
                      </a:cxn>
                      <a:cxn ang="0">
                        <a:pos x="csX5" y="csY5"/>
                      </a:cxn>
                    </a:cxnLst>
                    <a:rect l="l" t="t" r="r" b="b"/>
                    <a:pathLst>
                      <a:path w="25033" h="47475">
                        <a:moveTo>
                          <a:pt x="21353" y="45108"/>
                        </a:moveTo>
                        <a:cubicBezTo>
                          <a:pt x="24100" y="43996"/>
                          <a:pt x="25595" y="41031"/>
                          <a:pt x="24837" y="38166"/>
                        </a:cubicBezTo>
                        <a:cubicBezTo>
                          <a:pt x="21942" y="27218"/>
                          <a:pt x="14575" y="1807"/>
                          <a:pt x="8195" y="214"/>
                        </a:cubicBezTo>
                        <a:cubicBezTo>
                          <a:pt x="391" y="-1734"/>
                          <a:pt x="-5661" y="9379"/>
                          <a:pt x="8643" y="43821"/>
                        </a:cubicBezTo>
                        <a:cubicBezTo>
                          <a:pt x="9850" y="46726"/>
                          <a:pt x="13123" y="48189"/>
                          <a:pt x="16084" y="47132"/>
                        </a:cubicBezTo>
                        <a:cubicBezTo>
                          <a:pt x="17811" y="46516"/>
                          <a:pt x="19692" y="45780"/>
                          <a:pt x="21353" y="45108"/>
                        </a:cubicBezTo>
                        <a:close/>
                      </a:path>
                    </a:pathLst>
                  </a:custGeom>
                  <a:solidFill>
                    <a:srgbClr val="FFFFFF"/>
                  </a:solidFill>
                  <a:ln w="1958" cap="flat">
                    <a:noFill/>
                    <a:prstDash val="solid"/>
                    <a:miter/>
                  </a:ln>
                </p:spPr>
                <p:txBody>
                  <a:bodyPr/>
                  <a:lstStyle/>
                  <a:p>
                    <a:endParaRPr lang="nl-NL"/>
                  </a:p>
                </p:txBody>
              </p:sp>
              <p:sp>
                <p:nvSpPr>
                  <p:cNvPr id="798" name="Vrije vorm 797">
                    <a:extLst>
                      <a:ext uri="{FF2B5EF4-FFF2-40B4-BE49-F238E27FC236}">
                        <a16:creationId xmlns:a16="http://schemas.microsoft.com/office/drawing/2014/main" id="{D43463F3-74AC-18CF-439E-609B5F0129C1}"/>
                      </a:ext>
                    </a:extLst>
                  </p:cNvPr>
                  <p:cNvSpPr/>
                  <p:nvPr/>
                </p:nvSpPr>
                <p:spPr>
                  <a:xfrm>
                    <a:off x="4800947" y="4736583"/>
                    <a:ext cx="36418" cy="83030"/>
                  </a:xfrm>
                  <a:custGeom>
                    <a:avLst/>
                    <a:gdLst>
                      <a:gd name="csX0" fmla="*/ 2244 w 36418"/>
                      <a:gd name="csY0" fmla="*/ 3522 h 83030"/>
                      <a:gd name="csX1" fmla="*/ 11909 w 36418"/>
                      <a:gd name="csY1" fmla="*/ 184 h 83030"/>
                      <a:gd name="csX2" fmla="*/ 16213 w 36418"/>
                      <a:gd name="csY2" fmla="*/ 2471 h 83030"/>
                      <a:gd name="csX3" fmla="*/ 36305 w 36418"/>
                      <a:gd name="csY3" fmla="*/ 77616 h 83030"/>
                      <a:gd name="csX4" fmla="*/ 34075 w 36418"/>
                      <a:gd name="csY4" fmla="*/ 81657 h 83030"/>
                      <a:gd name="csX5" fmla="*/ 30134 w 36418"/>
                      <a:gd name="csY5" fmla="*/ 82880 h 83030"/>
                      <a:gd name="csX6" fmla="*/ 26007 w 36418"/>
                      <a:gd name="csY6" fmla="*/ 80809 h 83030"/>
                      <a:gd name="csX7" fmla="*/ 191 w 36418"/>
                      <a:gd name="csY7" fmla="*/ 7781 h 83030"/>
                      <a:gd name="csX8" fmla="*/ 2244 w 36418"/>
                      <a:gd name="csY8" fmla="*/ 3522 h 8303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6418" h="83030">
                        <a:moveTo>
                          <a:pt x="2244" y="3522"/>
                        </a:moveTo>
                        <a:lnTo>
                          <a:pt x="11909" y="184"/>
                        </a:lnTo>
                        <a:cubicBezTo>
                          <a:pt x="13735" y="-447"/>
                          <a:pt x="15714" y="604"/>
                          <a:pt x="16213" y="2471"/>
                        </a:cubicBezTo>
                        <a:lnTo>
                          <a:pt x="36305" y="77616"/>
                        </a:lnTo>
                        <a:cubicBezTo>
                          <a:pt x="36767" y="79343"/>
                          <a:pt x="35782" y="81127"/>
                          <a:pt x="34075" y="81657"/>
                        </a:cubicBezTo>
                        <a:lnTo>
                          <a:pt x="30134" y="82880"/>
                        </a:lnTo>
                        <a:cubicBezTo>
                          <a:pt x="28425" y="83410"/>
                          <a:pt x="26604" y="82496"/>
                          <a:pt x="26007" y="80809"/>
                        </a:cubicBezTo>
                        <a:lnTo>
                          <a:pt x="191" y="7781"/>
                        </a:lnTo>
                        <a:cubicBezTo>
                          <a:pt x="-425" y="6037"/>
                          <a:pt x="497" y="4126"/>
                          <a:pt x="2244" y="3522"/>
                        </a:cubicBezTo>
                        <a:close/>
                      </a:path>
                    </a:pathLst>
                  </a:custGeom>
                  <a:solidFill>
                    <a:srgbClr val="FFFFFF"/>
                  </a:solidFill>
                  <a:ln w="1958" cap="flat">
                    <a:noFill/>
                    <a:prstDash val="solid"/>
                    <a:miter/>
                  </a:ln>
                </p:spPr>
                <p:txBody>
                  <a:bodyPr/>
                  <a:lstStyle/>
                  <a:p>
                    <a:endParaRPr lang="nl-NL"/>
                  </a:p>
                </p:txBody>
              </p:sp>
              <p:sp>
                <p:nvSpPr>
                  <p:cNvPr id="799" name="Vrije vorm 798">
                    <a:extLst>
                      <a:ext uri="{FF2B5EF4-FFF2-40B4-BE49-F238E27FC236}">
                        <a16:creationId xmlns:a16="http://schemas.microsoft.com/office/drawing/2014/main" id="{341545DC-6D8F-2046-F2E4-EABD3F383BEE}"/>
                      </a:ext>
                    </a:extLst>
                  </p:cNvPr>
                  <p:cNvSpPr/>
                  <p:nvPr/>
                </p:nvSpPr>
                <p:spPr>
                  <a:xfrm>
                    <a:off x="4774740" y="4652668"/>
                    <a:ext cx="19620" cy="33441"/>
                  </a:xfrm>
                  <a:custGeom>
                    <a:avLst/>
                    <a:gdLst>
                      <a:gd name="csX0" fmla="*/ 15714 w 19620"/>
                      <a:gd name="csY0" fmla="*/ 32441 h 33441"/>
                      <a:gd name="csX1" fmla="*/ 13886 w 19620"/>
                      <a:gd name="csY1" fmla="*/ 33095 h 33441"/>
                      <a:gd name="csX2" fmla="*/ 6456 w 19620"/>
                      <a:gd name="csY2" fmla="*/ 29781 h 33441"/>
                      <a:gd name="csX3" fmla="*/ 3670 w 19620"/>
                      <a:gd name="csY3" fmla="*/ 23 h 33441"/>
                      <a:gd name="csX4" fmla="*/ 19422 w 19620"/>
                      <a:gd name="csY4" fmla="*/ 25387 h 33441"/>
                      <a:gd name="csX5" fmla="*/ 15714 w 19620"/>
                      <a:gd name="csY5" fmla="*/ 32441 h 33441"/>
                    </a:gdLst>
                    <a:ahLst/>
                    <a:cxnLst>
                      <a:cxn ang="0">
                        <a:pos x="csX0" y="csY0"/>
                      </a:cxn>
                      <a:cxn ang="0">
                        <a:pos x="csX1" y="csY1"/>
                      </a:cxn>
                      <a:cxn ang="0">
                        <a:pos x="csX2" y="csY2"/>
                      </a:cxn>
                      <a:cxn ang="0">
                        <a:pos x="csX3" y="csY3"/>
                      </a:cxn>
                      <a:cxn ang="0">
                        <a:pos x="csX4" y="csY4"/>
                      </a:cxn>
                      <a:cxn ang="0">
                        <a:pos x="csX5" y="csY5"/>
                      </a:cxn>
                    </a:cxnLst>
                    <a:rect l="l" t="t" r="r" b="b"/>
                    <a:pathLst>
                      <a:path w="19620" h="33441">
                        <a:moveTo>
                          <a:pt x="15714" y="32441"/>
                        </a:moveTo>
                        <a:lnTo>
                          <a:pt x="13886" y="33095"/>
                        </a:lnTo>
                        <a:cubicBezTo>
                          <a:pt x="10920" y="34156"/>
                          <a:pt x="7638" y="32700"/>
                          <a:pt x="6456" y="29781"/>
                        </a:cubicBezTo>
                        <a:cubicBezTo>
                          <a:pt x="2588" y="20234"/>
                          <a:pt x="-4279" y="771"/>
                          <a:pt x="3670" y="23"/>
                        </a:cubicBezTo>
                        <a:cubicBezTo>
                          <a:pt x="11479" y="-712"/>
                          <a:pt x="17053" y="16432"/>
                          <a:pt x="19422" y="25387"/>
                        </a:cubicBezTo>
                        <a:cubicBezTo>
                          <a:pt x="20206" y="28350"/>
                          <a:pt x="18600" y="31409"/>
                          <a:pt x="15714" y="32441"/>
                        </a:cubicBezTo>
                        <a:close/>
                      </a:path>
                    </a:pathLst>
                  </a:custGeom>
                  <a:solidFill>
                    <a:srgbClr val="FFFFFF"/>
                  </a:solidFill>
                  <a:ln w="1958" cap="flat">
                    <a:noFill/>
                    <a:prstDash val="solid"/>
                    <a:miter/>
                  </a:ln>
                </p:spPr>
                <p:txBody>
                  <a:bodyPr/>
                  <a:lstStyle/>
                  <a:p>
                    <a:endParaRPr lang="nl-NL"/>
                  </a:p>
                </p:txBody>
              </p:sp>
              <p:sp>
                <p:nvSpPr>
                  <p:cNvPr id="800" name="Vrije vorm 799">
                    <a:extLst>
                      <a:ext uri="{FF2B5EF4-FFF2-40B4-BE49-F238E27FC236}">
                        <a16:creationId xmlns:a16="http://schemas.microsoft.com/office/drawing/2014/main" id="{83A605EE-1BC5-4B54-E4D6-44AEBE519E00}"/>
                      </a:ext>
                    </a:extLst>
                  </p:cNvPr>
                  <p:cNvSpPr/>
                  <p:nvPr/>
                </p:nvSpPr>
                <p:spPr>
                  <a:xfrm>
                    <a:off x="4829914" y="4823981"/>
                    <a:ext cx="17253" cy="28107"/>
                  </a:xfrm>
                  <a:custGeom>
                    <a:avLst/>
                    <a:gdLst>
                      <a:gd name="csX0" fmla="*/ 165 w 17253"/>
                      <a:gd name="csY0" fmla="*/ 5633 h 28107"/>
                      <a:gd name="csX1" fmla="*/ 6746 w 17253"/>
                      <a:gd name="csY1" fmla="*/ 25809 h 28107"/>
                      <a:gd name="csX2" fmla="*/ 11015 w 17253"/>
                      <a:gd name="csY2" fmla="*/ 27919 h 28107"/>
                      <a:gd name="csX3" fmla="*/ 15027 w 17253"/>
                      <a:gd name="csY3" fmla="*/ 26509 h 28107"/>
                      <a:gd name="csX4" fmla="*/ 17080 w 17253"/>
                      <a:gd name="csY4" fmla="*/ 22306 h 28107"/>
                      <a:gd name="csX5" fmla="*/ 10348 w 17253"/>
                      <a:gd name="csY5" fmla="*/ 2271 h 28107"/>
                      <a:gd name="csX6" fmla="*/ 6152 w 17253"/>
                      <a:gd name="csY6" fmla="*/ 167 h 28107"/>
                      <a:gd name="csX7" fmla="*/ 2291 w 17253"/>
                      <a:gd name="csY7" fmla="*/ 1436 h 28107"/>
                      <a:gd name="csX8" fmla="*/ 165 w 17253"/>
                      <a:gd name="csY8" fmla="*/ 5633 h 2810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7253" h="28107">
                        <a:moveTo>
                          <a:pt x="165" y="5633"/>
                        </a:moveTo>
                        <a:lnTo>
                          <a:pt x="6746" y="25809"/>
                        </a:lnTo>
                        <a:cubicBezTo>
                          <a:pt x="7325" y="27586"/>
                          <a:pt x="9252" y="28538"/>
                          <a:pt x="11015" y="27919"/>
                        </a:cubicBezTo>
                        <a:lnTo>
                          <a:pt x="15027" y="26509"/>
                        </a:lnTo>
                        <a:cubicBezTo>
                          <a:pt x="16745" y="25905"/>
                          <a:pt x="17659" y="24033"/>
                          <a:pt x="17080" y="22306"/>
                        </a:cubicBezTo>
                        <a:lnTo>
                          <a:pt x="10348" y="2271"/>
                        </a:lnTo>
                        <a:cubicBezTo>
                          <a:pt x="9765" y="535"/>
                          <a:pt x="7891" y="-404"/>
                          <a:pt x="6152" y="167"/>
                        </a:cubicBezTo>
                        <a:lnTo>
                          <a:pt x="2291" y="1436"/>
                        </a:lnTo>
                        <a:cubicBezTo>
                          <a:pt x="547" y="2010"/>
                          <a:pt x="-404" y="3887"/>
                          <a:pt x="165" y="5633"/>
                        </a:cubicBezTo>
                        <a:close/>
                      </a:path>
                    </a:pathLst>
                  </a:custGeom>
                  <a:solidFill>
                    <a:srgbClr val="FFFFFF"/>
                  </a:solidFill>
                  <a:ln w="1958" cap="flat">
                    <a:noFill/>
                    <a:prstDash val="solid"/>
                    <a:miter/>
                  </a:ln>
                </p:spPr>
                <p:txBody>
                  <a:bodyPr/>
                  <a:lstStyle/>
                  <a:p>
                    <a:endParaRPr lang="nl-NL"/>
                  </a:p>
                </p:txBody>
              </p:sp>
              <p:sp>
                <p:nvSpPr>
                  <p:cNvPr id="801" name="Vrije vorm 800">
                    <a:extLst>
                      <a:ext uri="{FF2B5EF4-FFF2-40B4-BE49-F238E27FC236}">
                        <a16:creationId xmlns:a16="http://schemas.microsoft.com/office/drawing/2014/main" id="{5AAAE535-1E51-F4F5-89B3-E2EAA0647960}"/>
                      </a:ext>
                    </a:extLst>
                  </p:cNvPr>
                  <p:cNvSpPr/>
                  <p:nvPr/>
                </p:nvSpPr>
                <p:spPr>
                  <a:xfrm>
                    <a:off x="4783175" y="4752990"/>
                    <a:ext cx="36343" cy="77852"/>
                  </a:xfrm>
                  <a:custGeom>
                    <a:avLst/>
                    <a:gdLst>
                      <a:gd name="csX0" fmla="*/ 9916 w 36343"/>
                      <a:gd name="csY0" fmla="*/ 117 h 77852"/>
                      <a:gd name="csX1" fmla="*/ 2458 w 36343"/>
                      <a:gd name="csY1" fmla="*/ 2144 h 77852"/>
                      <a:gd name="csX2" fmla="*/ 248 w 36343"/>
                      <a:gd name="csY2" fmla="*/ 6617 h 77852"/>
                      <a:gd name="csX3" fmla="*/ 28477 w 36343"/>
                      <a:gd name="csY3" fmla="*/ 75779 h 77852"/>
                      <a:gd name="csX4" fmla="*/ 32848 w 36343"/>
                      <a:gd name="csY4" fmla="*/ 77592 h 77852"/>
                      <a:gd name="csX5" fmla="*/ 34301 w 36343"/>
                      <a:gd name="csY5" fmla="*/ 76983 h 77852"/>
                      <a:gd name="csX6" fmla="*/ 36189 w 36343"/>
                      <a:gd name="csY6" fmla="*/ 72911 h 77852"/>
                      <a:gd name="csX7" fmla="*/ 13965 w 36343"/>
                      <a:gd name="csY7" fmla="*/ 2331 h 77852"/>
                      <a:gd name="csX8" fmla="*/ 9916 w 36343"/>
                      <a:gd name="csY8" fmla="*/ 117 h 7785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6343" h="77852">
                        <a:moveTo>
                          <a:pt x="9916" y="117"/>
                        </a:moveTo>
                        <a:lnTo>
                          <a:pt x="2458" y="2144"/>
                        </a:lnTo>
                        <a:cubicBezTo>
                          <a:pt x="528" y="2669"/>
                          <a:pt x="-508" y="4765"/>
                          <a:pt x="248" y="6617"/>
                        </a:cubicBezTo>
                        <a:lnTo>
                          <a:pt x="28477" y="75779"/>
                        </a:lnTo>
                        <a:cubicBezTo>
                          <a:pt x="29177" y="77494"/>
                          <a:pt x="31141" y="78308"/>
                          <a:pt x="32848" y="77592"/>
                        </a:cubicBezTo>
                        <a:lnTo>
                          <a:pt x="34301" y="76983"/>
                        </a:lnTo>
                        <a:cubicBezTo>
                          <a:pt x="35887" y="76318"/>
                          <a:pt x="36706" y="74553"/>
                          <a:pt x="36189" y="72911"/>
                        </a:cubicBezTo>
                        <a:lnTo>
                          <a:pt x="13965" y="2331"/>
                        </a:lnTo>
                        <a:cubicBezTo>
                          <a:pt x="13428" y="625"/>
                          <a:pt x="11641" y="-352"/>
                          <a:pt x="9916" y="117"/>
                        </a:cubicBezTo>
                        <a:close/>
                      </a:path>
                    </a:pathLst>
                  </a:custGeom>
                  <a:solidFill>
                    <a:srgbClr val="FFFFFF"/>
                  </a:solidFill>
                  <a:ln w="1958" cap="flat">
                    <a:noFill/>
                    <a:prstDash val="solid"/>
                    <a:miter/>
                  </a:ln>
                </p:spPr>
                <p:txBody>
                  <a:bodyPr/>
                  <a:lstStyle/>
                  <a:p>
                    <a:endParaRPr lang="nl-NL"/>
                  </a:p>
                </p:txBody>
              </p:sp>
              <p:sp>
                <p:nvSpPr>
                  <p:cNvPr id="802" name="Vrije vorm 801">
                    <a:extLst>
                      <a:ext uri="{FF2B5EF4-FFF2-40B4-BE49-F238E27FC236}">
                        <a16:creationId xmlns:a16="http://schemas.microsoft.com/office/drawing/2014/main" id="{EB8B1198-E865-0D70-2219-38B2E89362B4}"/>
                      </a:ext>
                    </a:extLst>
                  </p:cNvPr>
                  <p:cNvSpPr/>
                  <p:nvPr/>
                </p:nvSpPr>
                <p:spPr>
                  <a:xfrm>
                    <a:off x="4763121" y="4670164"/>
                    <a:ext cx="16111" cy="32453"/>
                  </a:xfrm>
                  <a:custGeom>
                    <a:avLst/>
                    <a:gdLst>
                      <a:gd name="csX0" fmla="*/ 11699 w 16111"/>
                      <a:gd name="csY0" fmla="*/ 32263 h 32453"/>
                      <a:gd name="csX1" fmla="*/ 11699 w 16111"/>
                      <a:gd name="csY1" fmla="*/ 32263 h 32453"/>
                      <a:gd name="csX2" fmla="*/ 15957 w 16111"/>
                      <a:gd name="csY2" fmla="*/ 25225 h 32453"/>
                      <a:gd name="csX3" fmla="*/ 2715 w 16111"/>
                      <a:gd name="csY3" fmla="*/ 420 h 32453"/>
                      <a:gd name="csX4" fmla="*/ 4671 w 16111"/>
                      <a:gd name="csY4" fmla="*/ 28520 h 32453"/>
                      <a:gd name="csX5" fmla="*/ 11699 w 16111"/>
                      <a:gd name="csY5" fmla="*/ 32263 h 32453"/>
                    </a:gdLst>
                    <a:ahLst/>
                    <a:cxnLst>
                      <a:cxn ang="0">
                        <a:pos x="csX0" y="csY0"/>
                      </a:cxn>
                      <a:cxn ang="0">
                        <a:pos x="csX1" y="csY1"/>
                      </a:cxn>
                      <a:cxn ang="0">
                        <a:pos x="csX2" y="csY2"/>
                      </a:cxn>
                      <a:cxn ang="0">
                        <a:pos x="csX3" y="csY3"/>
                      </a:cxn>
                      <a:cxn ang="0">
                        <a:pos x="csX4" y="csY4"/>
                      </a:cxn>
                      <a:cxn ang="0">
                        <a:pos x="csX5" y="csY5"/>
                      </a:cxn>
                    </a:cxnLst>
                    <a:rect l="l" t="t" r="r" b="b"/>
                    <a:pathLst>
                      <a:path w="16111" h="32453">
                        <a:moveTo>
                          <a:pt x="11699" y="32263"/>
                        </a:moveTo>
                        <a:lnTo>
                          <a:pt x="11699" y="32263"/>
                        </a:lnTo>
                        <a:cubicBezTo>
                          <a:pt x="14797" y="31462"/>
                          <a:pt x="16679" y="28343"/>
                          <a:pt x="15957" y="25225"/>
                        </a:cubicBezTo>
                        <a:cubicBezTo>
                          <a:pt x="13710" y="15520"/>
                          <a:pt x="8567" y="-3020"/>
                          <a:pt x="2715" y="420"/>
                        </a:cubicBezTo>
                        <a:cubicBezTo>
                          <a:pt x="-3056" y="3812"/>
                          <a:pt x="1722" y="20098"/>
                          <a:pt x="4671" y="28520"/>
                        </a:cubicBezTo>
                        <a:cubicBezTo>
                          <a:pt x="5684" y="31411"/>
                          <a:pt x="8734" y="33031"/>
                          <a:pt x="11699" y="32263"/>
                        </a:cubicBezTo>
                        <a:close/>
                      </a:path>
                    </a:pathLst>
                  </a:custGeom>
                  <a:solidFill>
                    <a:srgbClr val="FFFFFF"/>
                  </a:solidFill>
                  <a:ln w="1958" cap="flat">
                    <a:noFill/>
                    <a:prstDash val="solid"/>
                    <a:miter/>
                  </a:ln>
                </p:spPr>
                <p:txBody>
                  <a:bodyPr/>
                  <a:lstStyle/>
                  <a:p>
                    <a:endParaRPr lang="nl-NL"/>
                  </a:p>
                </p:txBody>
              </p:sp>
              <p:sp>
                <p:nvSpPr>
                  <p:cNvPr id="803" name="Vrije vorm 802">
                    <a:extLst>
                      <a:ext uri="{FF2B5EF4-FFF2-40B4-BE49-F238E27FC236}">
                        <a16:creationId xmlns:a16="http://schemas.microsoft.com/office/drawing/2014/main" id="{7A339726-298F-B075-A0D8-64F551D42E26}"/>
                      </a:ext>
                    </a:extLst>
                  </p:cNvPr>
                  <p:cNvSpPr/>
                  <p:nvPr/>
                </p:nvSpPr>
                <p:spPr>
                  <a:xfrm>
                    <a:off x="4815516" y="4835528"/>
                    <a:ext cx="12826" cy="23797"/>
                  </a:xfrm>
                  <a:custGeom>
                    <a:avLst/>
                    <a:gdLst>
                      <a:gd name="csX0" fmla="*/ 7551 w 12826"/>
                      <a:gd name="csY0" fmla="*/ 2375 h 23797"/>
                      <a:gd name="csX1" fmla="*/ 12685 w 12826"/>
                      <a:gd name="csY1" fmla="*/ 19510 h 23797"/>
                      <a:gd name="csX2" fmla="*/ 10079 w 12826"/>
                      <a:gd name="csY2" fmla="*/ 23745 h 23797"/>
                      <a:gd name="csX3" fmla="*/ 10079 w 12826"/>
                      <a:gd name="csY3" fmla="*/ 23745 h 23797"/>
                      <a:gd name="csX4" fmla="*/ 6367 w 12826"/>
                      <a:gd name="csY4" fmla="*/ 21611 h 23797"/>
                      <a:gd name="csX5" fmla="*/ 204 w 12826"/>
                      <a:gd name="csY5" fmla="*/ 4764 h 23797"/>
                      <a:gd name="csX6" fmla="*/ 2433 w 12826"/>
                      <a:gd name="csY6" fmla="*/ 413 h 23797"/>
                      <a:gd name="csX7" fmla="*/ 3463 w 12826"/>
                      <a:gd name="csY7" fmla="*/ 124 h 23797"/>
                      <a:gd name="csX8" fmla="*/ 7551 w 12826"/>
                      <a:gd name="csY8" fmla="*/ 2375 h 2379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2826" h="23797">
                        <a:moveTo>
                          <a:pt x="7551" y="2375"/>
                        </a:moveTo>
                        <a:lnTo>
                          <a:pt x="12685" y="19510"/>
                        </a:lnTo>
                        <a:cubicBezTo>
                          <a:pt x="13256" y="21417"/>
                          <a:pt x="12038" y="23396"/>
                          <a:pt x="10079" y="23745"/>
                        </a:cubicBezTo>
                        <a:lnTo>
                          <a:pt x="10079" y="23745"/>
                        </a:lnTo>
                        <a:cubicBezTo>
                          <a:pt x="8488" y="24029"/>
                          <a:pt x="6923" y="23129"/>
                          <a:pt x="6367" y="21611"/>
                        </a:cubicBezTo>
                        <a:lnTo>
                          <a:pt x="204" y="4764"/>
                        </a:lnTo>
                        <a:cubicBezTo>
                          <a:pt x="-463" y="2941"/>
                          <a:pt x="564" y="937"/>
                          <a:pt x="2433" y="413"/>
                        </a:cubicBezTo>
                        <a:lnTo>
                          <a:pt x="3463" y="124"/>
                        </a:lnTo>
                        <a:cubicBezTo>
                          <a:pt x="5212" y="-366"/>
                          <a:pt x="7030" y="636"/>
                          <a:pt x="7551" y="2375"/>
                        </a:cubicBezTo>
                        <a:close/>
                      </a:path>
                    </a:pathLst>
                  </a:custGeom>
                  <a:solidFill>
                    <a:srgbClr val="FFFFFF"/>
                  </a:solidFill>
                  <a:ln w="1958" cap="flat">
                    <a:noFill/>
                    <a:prstDash val="solid"/>
                    <a:miter/>
                  </a:ln>
                </p:spPr>
                <p:txBody>
                  <a:bodyPr/>
                  <a:lstStyle/>
                  <a:p>
                    <a:endParaRPr lang="nl-NL"/>
                  </a:p>
                </p:txBody>
              </p:sp>
              <p:sp>
                <p:nvSpPr>
                  <p:cNvPr id="804" name="Vrije vorm 803">
                    <a:extLst>
                      <a:ext uri="{FF2B5EF4-FFF2-40B4-BE49-F238E27FC236}">
                        <a16:creationId xmlns:a16="http://schemas.microsoft.com/office/drawing/2014/main" id="{FE1F810E-8BAE-80E9-C239-B5EAD5EAEAA4}"/>
                      </a:ext>
                    </a:extLst>
                  </p:cNvPr>
                  <p:cNvSpPr/>
                  <p:nvPr/>
                </p:nvSpPr>
                <p:spPr>
                  <a:xfrm>
                    <a:off x="4825672" y="4824538"/>
                    <a:ext cx="91788" cy="59334"/>
                  </a:xfrm>
                  <a:custGeom>
                    <a:avLst/>
                    <a:gdLst>
                      <a:gd name="csX0" fmla="*/ 1892 w 91788"/>
                      <a:gd name="csY0" fmla="*/ 42243 h 59334"/>
                      <a:gd name="csX1" fmla="*/ 44549 w 91788"/>
                      <a:gd name="csY1" fmla="*/ 23918 h 59334"/>
                      <a:gd name="csX2" fmla="*/ 88086 w 91788"/>
                      <a:gd name="csY2" fmla="*/ 231 h 59334"/>
                      <a:gd name="csX3" fmla="*/ 89713 w 91788"/>
                      <a:gd name="csY3" fmla="*/ 28366 h 59334"/>
                      <a:gd name="csX4" fmla="*/ 770 w 91788"/>
                      <a:gd name="csY4" fmla="*/ 59131 h 59334"/>
                      <a:gd name="csX5" fmla="*/ 1892 w 91788"/>
                      <a:gd name="csY5" fmla="*/ 42243 h 59334"/>
                    </a:gdLst>
                    <a:ahLst/>
                    <a:cxnLst>
                      <a:cxn ang="0">
                        <a:pos x="csX0" y="csY0"/>
                      </a:cxn>
                      <a:cxn ang="0">
                        <a:pos x="csX1" y="csY1"/>
                      </a:cxn>
                      <a:cxn ang="0">
                        <a:pos x="csX2" y="csY2"/>
                      </a:cxn>
                      <a:cxn ang="0">
                        <a:pos x="csX3" y="csY3"/>
                      </a:cxn>
                      <a:cxn ang="0">
                        <a:pos x="csX4" y="csY4"/>
                      </a:cxn>
                      <a:cxn ang="0">
                        <a:pos x="csX5" y="csY5"/>
                      </a:cxn>
                    </a:cxnLst>
                    <a:rect l="l" t="t" r="r" b="b"/>
                    <a:pathLst>
                      <a:path w="91788" h="59334">
                        <a:moveTo>
                          <a:pt x="1892" y="42243"/>
                        </a:moveTo>
                        <a:cubicBezTo>
                          <a:pt x="4653" y="38842"/>
                          <a:pt x="41427" y="26159"/>
                          <a:pt x="44549" y="23918"/>
                        </a:cubicBezTo>
                        <a:cubicBezTo>
                          <a:pt x="47670" y="21677"/>
                          <a:pt x="80844" y="-2611"/>
                          <a:pt x="88086" y="231"/>
                        </a:cubicBezTo>
                        <a:cubicBezTo>
                          <a:pt x="95328" y="3073"/>
                          <a:pt x="89713" y="28366"/>
                          <a:pt x="89713" y="28366"/>
                        </a:cubicBezTo>
                        <a:cubicBezTo>
                          <a:pt x="89713" y="28366"/>
                          <a:pt x="3011" y="62253"/>
                          <a:pt x="770" y="59131"/>
                        </a:cubicBezTo>
                        <a:cubicBezTo>
                          <a:pt x="-1471" y="56009"/>
                          <a:pt x="1892" y="42243"/>
                          <a:pt x="1892" y="42243"/>
                        </a:cubicBezTo>
                        <a:close/>
                      </a:path>
                    </a:pathLst>
                  </a:custGeom>
                  <a:solidFill>
                    <a:srgbClr val="FFFFFF"/>
                  </a:solidFill>
                  <a:ln w="1958" cap="flat">
                    <a:noFill/>
                    <a:prstDash val="solid"/>
                    <a:miter/>
                  </a:ln>
                </p:spPr>
                <p:txBody>
                  <a:bodyPr/>
                  <a:lstStyle/>
                  <a:p>
                    <a:endParaRPr lang="nl-NL"/>
                  </a:p>
                </p:txBody>
              </p:sp>
              <p:sp>
                <p:nvSpPr>
                  <p:cNvPr id="805" name="Vrije vorm 804">
                    <a:extLst>
                      <a:ext uri="{FF2B5EF4-FFF2-40B4-BE49-F238E27FC236}">
                        <a16:creationId xmlns:a16="http://schemas.microsoft.com/office/drawing/2014/main" id="{96324138-53AE-4E4B-388F-CD0A182BFE39}"/>
                      </a:ext>
                    </a:extLst>
                  </p:cNvPr>
                  <p:cNvSpPr/>
                  <p:nvPr/>
                </p:nvSpPr>
                <p:spPr>
                  <a:xfrm>
                    <a:off x="4862440" y="4868540"/>
                    <a:ext cx="61365" cy="80800"/>
                  </a:xfrm>
                  <a:custGeom>
                    <a:avLst/>
                    <a:gdLst>
                      <a:gd name="csX0" fmla="*/ 21863 w 61365"/>
                      <a:gd name="csY0" fmla="*/ 4809 h 80800"/>
                      <a:gd name="csX1" fmla="*/ 6893 w 61365"/>
                      <a:gd name="csY1" fmla="*/ 59074 h 80800"/>
                      <a:gd name="csX2" fmla="*/ 47585 w 61365"/>
                      <a:gd name="csY2" fmla="*/ 79528 h 80800"/>
                      <a:gd name="csX3" fmla="*/ 61115 w 61365"/>
                      <a:gd name="csY3" fmla="*/ 20621 h 80800"/>
                      <a:gd name="csX4" fmla="*/ 21863 w 61365"/>
                      <a:gd name="csY4" fmla="*/ 4809 h 80800"/>
                    </a:gdLst>
                    <a:ahLst/>
                    <a:cxnLst>
                      <a:cxn ang="0">
                        <a:pos x="csX0" y="csY0"/>
                      </a:cxn>
                      <a:cxn ang="0">
                        <a:pos x="csX1" y="csY1"/>
                      </a:cxn>
                      <a:cxn ang="0">
                        <a:pos x="csX2" y="csY2"/>
                      </a:cxn>
                      <a:cxn ang="0">
                        <a:pos x="csX3" y="csY3"/>
                      </a:cxn>
                      <a:cxn ang="0">
                        <a:pos x="csX4" y="csY4"/>
                      </a:cxn>
                    </a:cxnLst>
                    <a:rect l="l" t="t" r="r" b="b"/>
                    <a:pathLst>
                      <a:path w="61365" h="80800">
                        <a:moveTo>
                          <a:pt x="21863" y="4809"/>
                        </a:moveTo>
                        <a:cubicBezTo>
                          <a:pt x="3687" y="9851"/>
                          <a:pt x="-8231" y="47227"/>
                          <a:pt x="6893" y="59074"/>
                        </a:cubicBezTo>
                        <a:cubicBezTo>
                          <a:pt x="22017" y="70921"/>
                          <a:pt x="41703" y="85170"/>
                          <a:pt x="47585" y="79528"/>
                        </a:cubicBezTo>
                        <a:cubicBezTo>
                          <a:pt x="53468" y="73886"/>
                          <a:pt x="63034" y="39110"/>
                          <a:pt x="61115" y="20621"/>
                        </a:cubicBezTo>
                        <a:cubicBezTo>
                          <a:pt x="59197" y="2132"/>
                          <a:pt x="60518" y="-5912"/>
                          <a:pt x="21863" y="4809"/>
                        </a:cubicBezTo>
                        <a:close/>
                      </a:path>
                    </a:pathLst>
                  </a:custGeom>
                  <a:solidFill>
                    <a:srgbClr val="FFFFFF"/>
                  </a:solidFill>
                  <a:ln w="1958" cap="flat">
                    <a:noFill/>
                    <a:prstDash val="solid"/>
                    <a:miter/>
                  </a:ln>
                </p:spPr>
                <p:txBody>
                  <a:bodyPr/>
                  <a:lstStyle/>
                  <a:p>
                    <a:endParaRPr lang="nl-NL"/>
                  </a:p>
                </p:txBody>
              </p:sp>
              <p:sp>
                <p:nvSpPr>
                  <p:cNvPr id="806" name="Vrije vorm 805">
                    <a:extLst>
                      <a:ext uri="{FF2B5EF4-FFF2-40B4-BE49-F238E27FC236}">
                        <a16:creationId xmlns:a16="http://schemas.microsoft.com/office/drawing/2014/main" id="{FF416F9F-18F6-6C03-8FA3-85C01125FD58}"/>
                      </a:ext>
                    </a:extLst>
                  </p:cNvPr>
                  <p:cNvSpPr/>
                  <p:nvPr/>
                </p:nvSpPr>
                <p:spPr>
                  <a:xfrm>
                    <a:off x="4829234" y="4885473"/>
                    <a:ext cx="28811" cy="29494"/>
                  </a:xfrm>
                  <a:custGeom>
                    <a:avLst/>
                    <a:gdLst>
                      <a:gd name="csX0" fmla="*/ 28299 w 28811"/>
                      <a:gd name="csY0" fmla="*/ 0 h 29494"/>
                      <a:gd name="csX1" fmla="*/ 23455 w 28811"/>
                      <a:gd name="csY1" fmla="*/ 29494 h 29494"/>
                      <a:gd name="csX2" fmla="*/ 2049 w 28811"/>
                      <a:gd name="csY2" fmla="*/ 5600 h 29494"/>
                      <a:gd name="csX3" fmla="*/ 28299 w 28811"/>
                      <a:gd name="csY3" fmla="*/ 0 h 29494"/>
                    </a:gdLst>
                    <a:ahLst/>
                    <a:cxnLst>
                      <a:cxn ang="0">
                        <a:pos x="csX0" y="csY0"/>
                      </a:cxn>
                      <a:cxn ang="0">
                        <a:pos x="csX1" y="csY1"/>
                      </a:cxn>
                      <a:cxn ang="0">
                        <a:pos x="csX2" y="csY2"/>
                      </a:cxn>
                      <a:cxn ang="0">
                        <a:pos x="csX3" y="csY3"/>
                      </a:cxn>
                    </a:cxnLst>
                    <a:rect l="l" t="t" r="r" b="b"/>
                    <a:pathLst>
                      <a:path w="28811" h="29494">
                        <a:moveTo>
                          <a:pt x="28299" y="0"/>
                        </a:moveTo>
                        <a:cubicBezTo>
                          <a:pt x="28299" y="0"/>
                          <a:pt x="31137" y="29655"/>
                          <a:pt x="23455" y="29494"/>
                        </a:cubicBezTo>
                        <a:cubicBezTo>
                          <a:pt x="15772" y="29333"/>
                          <a:pt x="-6874" y="9641"/>
                          <a:pt x="2049" y="5600"/>
                        </a:cubicBezTo>
                        <a:cubicBezTo>
                          <a:pt x="10973" y="1559"/>
                          <a:pt x="28299" y="0"/>
                          <a:pt x="28299" y="0"/>
                        </a:cubicBezTo>
                        <a:close/>
                      </a:path>
                    </a:pathLst>
                  </a:custGeom>
                  <a:solidFill>
                    <a:srgbClr val="FFFFFF"/>
                  </a:solidFill>
                  <a:ln w="1958" cap="flat">
                    <a:noFill/>
                    <a:prstDash val="solid"/>
                    <a:miter/>
                  </a:ln>
                </p:spPr>
                <p:txBody>
                  <a:bodyPr/>
                  <a:lstStyle/>
                  <a:p>
                    <a:endParaRPr lang="nl-NL"/>
                  </a:p>
                </p:txBody>
              </p:sp>
              <p:sp>
                <p:nvSpPr>
                  <p:cNvPr id="807" name="Vrije vorm 806">
                    <a:extLst>
                      <a:ext uri="{FF2B5EF4-FFF2-40B4-BE49-F238E27FC236}">
                        <a16:creationId xmlns:a16="http://schemas.microsoft.com/office/drawing/2014/main" id="{E0C22C41-0009-6C82-17A1-26AF6451D608}"/>
                      </a:ext>
                    </a:extLst>
                  </p:cNvPr>
                  <p:cNvSpPr/>
                  <p:nvPr/>
                </p:nvSpPr>
                <p:spPr>
                  <a:xfrm>
                    <a:off x="4860857" y="4940656"/>
                    <a:ext cx="88457" cy="75298"/>
                  </a:xfrm>
                  <a:custGeom>
                    <a:avLst/>
                    <a:gdLst>
                      <a:gd name="csX0" fmla="*/ 0 w 88457"/>
                      <a:gd name="csY0" fmla="*/ 18483 h 75298"/>
                      <a:gd name="csX1" fmla="*/ 45005 w 88457"/>
                      <a:gd name="csY1" fmla="*/ 22699 h 75298"/>
                      <a:gd name="csX2" fmla="*/ 77192 w 88457"/>
                      <a:gd name="csY2" fmla="*/ 0 h 75298"/>
                      <a:gd name="csX3" fmla="*/ 69050 w 88457"/>
                      <a:gd name="csY3" fmla="*/ 67403 h 75298"/>
                      <a:gd name="csX4" fmla="*/ 0 w 88457"/>
                      <a:gd name="csY4" fmla="*/ 18483 h 75298"/>
                    </a:gdLst>
                    <a:ahLst/>
                    <a:cxnLst>
                      <a:cxn ang="0">
                        <a:pos x="csX0" y="csY0"/>
                      </a:cxn>
                      <a:cxn ang="0">
                        <a:pos x="csX1" y="csY1"/>
                      </a:cxn>
                      <a:cxn ang="0">
                        <a:pos x="csX2" y="csY2"/>
                      </a:cxn>
                      <a:cxn ang="0">
                        <a:pos x="csX3" y="csY3"/>
                      </a:cxn>
                      <a:cxn ang="0">
                        <a:pos x="csX4" y="csY4"/>
                      </a:cxn>
                    </a:cxnLst>
                    <a:rect l="l" t="t" r="r" b="b"/>
                    <a:pathLst>
                      <a:path w="88457" h="75298">
                        <a:moveTo>
                          <a:pt x="0" y="18483"/>
                        </a:moveTo>
                        <a:cubicBezTo>
                          <a:pt x="0" y="18483"/>
                          <a:pt x="39203" y="24499"/>
                          <a:pt x="45005" y="22699"/>
                        </a:cubicBezTo>
                        <a:cubicBezTo>
                          <a:pt x="50807" y="20899"/>
                          <a:pt x="77192" y="0"/>
                          <a:pt x="77192" y="0"/>
                        </a:cubicBezTo>
                        <a:cubicBezTo>
                          <a:pt x="77192" y="0"/>
                          <a:pt x="107312" y="47160"/>
                          <a:pt x="69050" y="67403"/>
                        </a:cubicBezTo>
                        <a:cubicBezTo>
                          <a:pt x="33286" y="86323"/>
                          <a:pt x="8878" y="71710"/>
                          <a:pt x="0" y="18483"/>
                        </a:cubicBezTo>
                        <a:close/>
                      </a:path>
                    </a:pathLst>
                  </a:custGeom>
                  <a:solidFill>
                    <a:srgbClr val="FFFFFF"/>
                  </a:solidFill>
                  <a:ln w="1958" cap="flat">
                    <a:noFill/>
                    <a:prstDash val="solid"/>
                    <a:miter/>
                  </a:ln>
                </p:spPr>
                <p:txBody>
                  <a:bodyPr/>
                  <a:lstStyle/>
                  <a:p>
                    <a:endParaRPr lang="nl-NL"/>
                  </a:p>
                </p:txBody>
              </p:sp>
            </p:grpSp>
          </p:grpSp>
          <p:grpSp>
            <p:nvGrpSpPr>
              <p:cNvPr id="761" name="Graphic 104">
                <a:extLst>
                  <a:ext uri="{FF2B5EF4-FFF2-40B4-BE49-F238E27FC236}">
                    <a16:creationId xmlns:a16="http://schemas.microsoft.com/office/drawing/2014/main" id="{E9D02CC8-6BA5-C6CC-9BA0-C319F664FEFD}"/>
                  </a:ext>
                </a:extLst>
              </p:cNvPr>
              <p:cNvGrpSpPr/>
              <p:nvPr/>
            </p:nvGrpSpPr>
            <p:grpSpPr>
              <a:xfrm>
                <a:off x="5034912" y="4397992"/>
                <a:ext cx="545685" cy="565774"/>
                <a:chOff x="5034912" y="4397992"/>
                <a:chExt cx="545685" cy="565774"/>
              </a:xfrm>
              <a:solidFill>
                <a:srgbClr val="FFFFFF"/>
              </a:solidFill>
            </p:grpSpPr>
            <p:sp>
              <p:nvSpPr>
                <p:cNvPr id="768" name="Vrije vorm 767">
                  <a:extLst>
                    <a:ext uri="{FF2B5EF4-FFF2-40B4-BE49-F238E27FC236}">
                      <a16:creationId xmlns:a16="http://schemas.microsoft.com/office/drawing/2014/main" id="{6061F745-E5C5-B7DB-47DC-B76159655C91}"/>
                    </a:ext>
                  </a:extLst>
                </p:cNvPr>
                <p:cNvSpPr/>
                <p:nvPr/>
              </p:nvSpPr>
              <p:spPr>
                <a:xfrm>
                  <a:off x="5384784" y="4681829"/>
                  <a:ext cx="195814" cy="135122"/>
                </a:xfrm>
                <a:custGeom>
                  <a:avLst/>
                  <a:gdLst>
                    <a:gd name="csX0" fmla="*/ 0 w 195814"/>
                    <a:gd name="csY0" fmla="*/ 86499 h 135122"/>
                    <a:gd name="csX1" fmla="*/ 33763 w 195814"/>
                    <a:gd name="csY1" fmla="*/ 44166 h 135122"/>
                    <a:gd name="csX2" fmla="*/ 121887 w 195814"/>
                    <a:gd name="csY2" fmla="*/ 0 h 135122"/>
                    <a:gd name="csX3" fmla="*/ 158780 w 195814"/>
                    <a:gd name="csY3" fmla="*/ 22189 h 135122"/>
                    <a:gd name="csX4" fmla="*/ 192365 w 195814"/>
                    <a:gd name="csY4" fmla="*/ 90525 h 135122"/>
                    <a:gd name="csX5" fmla="*/ 86662 w 195814"/>
                    <a:gd name="csY5" fmla="*/ 109164 h 135122"/>
                    <a:gd name="csX6" fmla="*/ 25460 w 195814"/>
                    <a:gd name="csY6" fmla="*/ 134349 h 135122"/>
                    <a:gd name="csX7" fmla="*/ 0 w 195814"/>
                    <a:gd name="csY7" fmla="*/ 86499 h 1351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95814" h="135122">
                      <a:moveTo>
                        <a:pt x="0" y="86499"/>
                      </a:moveTo>
                      <a:lnTo>
                        <a:pt x="33763" y="44166"/>
                      </a:lnTo>
                      <a:cubicBezTo>
                        <a:pt x="33763" y="44166"/>
                        <a:pt x="86982" y="58616"/>
                        <a:pt x="121887" y="0"/>
                      </a:cubicBezTo>
                      <a:cubicBezTo>
                        <a:pt x="136175" y="14300"/>
                        <a:pt x="147648" y="17679"/>
                        <a:pt x="158780" y="22189"/>
                      </a:cubicBezTo>
                      <a:cubicBezTo>
                        <a:pt x="169911" y="26699"/>
                        <a:pt x="207231" y="44322"/>
                        <a:pt x="192365" y="90525"/>
                      </a:cubicBezTo>
                      <a:cubicBezTo>
                        <a:pt x="177499" y="136729"/>
                        <a:pt x="100660" y="117210"/>
                        <a:pt x="86662" y="109164"/>
                      </a:cubicBezTo>
                      <a:cubicBezTo>
                        <a:pt x="72664" y="101119"/>
                        <a:pt x="29328" y="141113"/>
                        <a:pt x="25460" y="134349"/>
                      </a:cubicBezTo>
                      <a:cubicBezTo>
                        <a:pt x="21593" y="127585"/>
                        <a:pt x="27940" y="105262"/>
                        <a:pt x="0" y="86499"/>
                      </a:cubicBezTo>
                      <a:close/>
                    </a:path>
                  </a:pathLst>
                </a:custGeom>
                <a:solidFill>
                  <a:srgbClr val="FFFFFF"/>
                </a:solidFill>
                <a:ln w="1958" cap="flat">
                  <a:noFill/>
                  <a:prstDash val="solid"/>
                  <a:miter/>
                </a:ln>
              </p:spPr>
              <p:txBody>
                <a:bodyPr/>
                <a:lstStyle/>
                <a:p>
                  <a:endParaRPr lang="nl-NL"/>
                </a:p>
              </p:txBody>
            </p:sp>
            <p:sp>
              <p:nvSpPr>
                <p:cNvPr id="769" name="Vrije vorm 768">
                  <a:extLst>
                    <a:ext uri="{FF2B5EF4-FFF2-40B4-BE49-F238E27FC236}">
                      <a16:creationId xmlns:a16="http://schemas.microsoft.com/office/drawing/2014/main" id="{2106AC49-591B-21D9-10B9-9B5981B8C08E}"/>
                    </a:ext>
                  </a:extLst>
                </p:cNvPr>
                <p:cNvSpPr/>
                <p:nvPr/>
              </p:nvSpPr>
              <p:spPr>
                <a:xfrm>
                  <a:off x="5317165" y="4705251"/>
                  <a:ext cx="88640" cy="58622"/>
                </a:xfrm>
                <a:custGeom>
                  <a:avLst/>
                  <a:gdLst>
                    <a:gd name="csX0" fmla="*/ 0 w 88640"/>
                    <a:gd name="csY0" fmla="*/ 27345 h 58622"/>
                    <a:gd name="csX1" fmla="*/ 42744 w 88640"/>
                    <a:gd name="csY1" fmla="*/ 2 h 58622"/>
                    <a:gd name="csX2" fmla="*/ 88579 w 88640"/>
                    <a:gd name="csY2" fmla="*/ 19407 h 58622"/>
                    <a:gd name="csX3" fmla="*/ 59159 w 88640"/>
                    <a:gd name="csY3" fmla="*/ 58623 h 58622"/>
                    <a:gd name="csX4" fmla="*/ 0 w 88640"/>
                    <a:gd name="csY4" fmla="*/ 27345 h 58622"/>
                  </a:gdLst>
                  <a:ahLst/>
                  <a:cxnLst>
                    <a:cxn ang="0">
                      <a:pos x="csX0" y="csY0"/>
                    </a:cxn>
                    <a:cxn ang="0">
                      <a:pos x="csX1" y="csY1"/>
                    </a:cxn>
                    <a:cxn ang="0">
                      <a:pos x="csX2" y="csY2"/>
                    </a:cxn>
                    <a:cxn ang="0">
                      <a:pos x="csX3" y="csY3"/>
                    </a:cxn>
                    <a:cxn ang="0">
                      <a:pos x="csX4" y="csY4"/>
                    </a:cxn>
                  </a:cxnLst>
                  <a:rect l="l" t="t" r="r" b="b"/>
                  <a:pathLst>
                    <a:path w="88640" h="58622">
                      <a:moveTo>
                        <a:pt x="0" y="27345"/>
                      </a:moveTo>
                      <a:cubicBezTo>
                        <a:pt x="0" y="27345"/>
                        <a:pt x="39265" y="196"/>
                        <a:pt x="42744" y="2"/>
                      </a:cubicBezTo>
                      <a:cubicBezTo>
                        <a:pt x="46223" y="-193"/>
                        <a:pt x="62168" y="16983"/>
                        <a:pt x="88579" y="19407"/>
                      </a:cubicBezTo>
                      <a:cubicBezTo>
                        <a:pt x="90194" y="18906"/>
                        <a:pt x="59159" y="58623"/>
                        <a:pt x="59159" y="58623"/>
                      </a:cubicBezTo>
                      <a:cubicBezTo>
                        <a:pt x="59159" y="58623"/>
                        <a:pt x="20258" y="55571"/>
                        <a:pt x="0" y="27345"/>
                      </a:cubicBezTo>
                      <a:close/>
                    </a:path>
                  </a:pathLst>
                </a:custGeom>
                <a:solidFill>
                  <a:srgbClr val="FFFFFF"/>
                </a:solidFill>
                <a:ln w="1958" cap="flat">
                  <a:noFill/>
                  <a:prstDash val="solid"/>
                  <a:miter/>
                </a:ln>
              </p:spPr>
              <p:txBody>
                <a:bodyPr/>
                <a:lstStyle/>
                <a:p>
                  <a:endParaRPr lang="nl-NL"/>
                </a:p>
              </p:txBody>
            </p:sp>
            <p:sp>
              <p:nvSpPr>
                <p:cNvPr id="770" name="Vrije vorm 769">
                  <a:extLst>
                    <a:ext uri="{FF2B5EF4-FFF2-40B4-BE49-F238E27FC236}">
                      <a16:creationId xmlns:a16="http://schemas.microsoft.com/office/drawing/2014/main" id="{FAA7D69D-3044-5B3E-D03B-131D8B1E24D0}"/>
                    </a:ext>
                  </a:extLst>
                </p:cNvPr>
                <p:cNvSpPr/>
                <p:nvPr/>
              </p:nvSpPr>
              <p:spPr>
                <a:xfrm>
                  <a:off x="5272989" y="4740512"/>
                  <a:ext cx="124322" cy="107367"/>
                </a:xfrm>
                <a:custGeom>
                  <a:avLst/>
                  <a:gdLst>
                    <a:gd name="csX0" fmla="*/ 35906 w 124322"/>
                    <a:gd name="csY0" fmla="*/ 0 h 107367"/>
                    <a:gd name="csX1" fmla="*/ 86611 w 124322"/>
                    <a:gd name="csY1" fmla="*/ 29398 h 107367"/>
                    <a:gd name="csX2" fmla="*/ 124122 w 124322"/>
                    <a:gd name="csY2" fmla="*/ 76163 h 107367"/>
                    <a:gd name="csX3" fmla="*/ 73245 w 124322"/>
                    <a:gd name="csY3" fmla="*/ 106108 h 107367"/>
                    <a:gd name="csX4" fmla="*/ 59527 w 124322"/>
                    <a:gd name="csY4" fmla="*/ 84702 h 107367"/>
                    <a:gd name="csX5" fmla="*/ 41437 w 124322"/>
                    <a:gd name="csY5" fmla="*/ 80581 h 107367"/>
                    <a:gd name="csX6" fmla="*/ 35817 w 124322"/>
                    <a:gd name="csY6" fmla="*/ 68166 h 107367"/>
                    <a:gd name="csX7" fmla="*/ 21707 w 124322"/>
                    <a:gd name="csY7" fmla="*/ 65465 h 107367"/>
                    <a:gd name="csX8" fmla="*/ 14389 w 124322"/>
                    <a:gd name="csY8" fmla="*/ 44728 h 107367"/>
                    <a:gd name="csX9" fmla="*/ 29 w 124322"/>
                    <a:gd name="csY9" fmla="*/ 41219 h 107367"/>
                    <a:gd name="csX10" fmla="*/ 35906 w 124322"/>
                    <a:gd name="csY10" fmla="*/ 0 h 10736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24322" h="107367">
                      <a:moveTo>
                        <a:pt x="35906" y="0"/>
                      </a:moveTo>
                      <a:cubicBezTo>
                        <a:pt x="35906" y="0"/>
                        <a:pt x="66100" y="26028"/>
                        <a:pt x="86611" y="29398"/>
                      </a:cubicBezTo>
                      <a:cubicBezTo>
                        <a:pt x="107122" y="32768"/>
                        <a:pt x="120451" y="47215"/>
                        <a:pt x="124122" y="76163"/>
                      </a:cubicBezTo>
                      <a:cubicBezTo>
                        <a:pt x="127793" y="105111"/>
                        <a:pt x="79841" y="110256"/>
                        <a:pt x="73245" y="106108"/>
                      </a:cubicBezTo>
                      <a:cubicBezTo>
                        <a:pt x="66650" y="101960"/>
                        <a:pt x="59527" y="84702"/>
                        <a:pt x="59527" y="84702"/>
                      </a:cubicBezTo>
                      <a:lnTo>
                        <a:pt x="41437" y="80581"/>
                      </a:lnTo>
                      <a:lnTo>
                        <a:pt x="35817" y="68166"/>
                      </a:lnTo>
                      <a:lnTo>
                        <a:pt x="21707" y="65465"/>
                      </a:lnTo>
                      <a:lnTo>
                        <a:pt x="14389" y="44728"/>
                      </a:lnTo>
                      <a:cubicBezTo>
                        <a:pt x="14389" y="44728"/>
                        <a:pt x="1031" y="44448"/>
                        <a:pt x="29" y="41219"/>
                      </a:cubicBezTo>
                      <a:cubicBezTo>
                        <a:pt x="-973" y="37990"/>
                        <a:pt x="24189" y="10715"/>
                        <a:pt x="35906" y="0"/>
                      </a:cubicBezTo>
                      <a:close/>
                    </a:path>
                  </a:pathLst>
                </a:custGeom>
                <a:solidFill>
                  <a:srgbClr val="FFFFFF"/>
                </a:solidFill>
                <a:ln w="1958" cap="flat">
                  <a:noFill/>
                  <a:prstDash val="solid"/>
                  <a:miter/>
                </a:ln>
              </p:spPr>
              <p:txBody>
                <a:bodyPr/>
                <a:lstStyle/>
                <a:p>
                  <a:endParaRPr lang="nl-NL"/>
                </a:p>
              </p:txBody>
            </p:sp>
            <p:sp>
              <p:nvSpPr>
                <p:cNvPr id="771" name="Vrije vorm 770">
                  <a:extLst>
                    <a:ext uri="{FF2B5EF4-FFF2-40B4-BE49-F238E27FC236}">
                      <a16:creationId xmlns:a16="http://schemas.microsoft.com/office/drawing/2014/main" id="{846FE7BD-44FB-E15E-584A-4BC9EB33D03B}"/>
                    </a:ext>
                  </a:extLst>
                </p:cNvPr>
                <p:cNvSpPr/>
                <p:nvPr/>
              </p:nvSpPr>
              <p:spPr>
                <a:xfrm>
                  <a:off x="5140028" y="4787214"/>
                  <a:ext cx="198053" cy="152956"/>
                </a:xfrm>
                <a:custGeom>
                  <a:avLst/>
                  <a:gdLst>
                    <a:gd name="csX0" fmla="*/ 126750 w 198053"/>
                    <a:gd name="csY0" fmla="*/ 0 h 152956"/>
                    <a:gd name="csX1" fmla="*/ 142362 w 198053"/>
                    <a:gd name="csY1" fmla="*/ 7545 h 152956"/>
                    <a:gd name="csX2" fmla="*/ 147064 w 198053"/>
                    <a:gd name="csY2" fmla="*/ 25554 h 152956"/>
                    <a:gd name="csX3" fmla="*/ 162176 w 198053"/>
                    <a:gd name="csY3" fmla="*/ 31484 h 152956"/>
                    <a:gd name="csX4" fmla="*/ 167045 w 198053"/>
                    <a:gd name="csY4" fmla="*/ 41477 h 152956"/>
                    <a:gd name="csX5" fmla="*/ 185942 w 198053"/>
                    <a:gd name="csY5" fmla="*/ 45348 h 152956"/>
                    <a:gd name="csX6" fmla="*/ 197796 w 198053"/>
                    <a:gd name="csY6" fmla="*/ 66447 h 152956"/>
                    <a:gd name="csX7" fmla="*/ 30804 w 198053"/>
                    <a:gd name="csY7" fmla="*/ 152774 h 152956"/>
                    <a:gd name="csX8" fmla="*/ 0 w 198053"/>
                    <a:gd name="csY8" fmla="*/ 104812 h 152956"/>
                    <a:gd name="csX9" fmla="*/ 126750 w 198053"/>
                    <a:gd name="csY9" fmla="*/ 0 h 15295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98053" h="152956">
                      <a:moveTo>
                        <a:pt x="126750" y="0"/>
                      </a:moveTo>
                      <a:lnTo>
                        <a:pt x="142362" y="7545"/>
                      </a:lnTo>
                      <a:lnTo>
                        <a:pt x="147064" y="25554"/>
                      </a:lnTo>
                      <a:lnTo>
                        <a:pt x="162176" y="31484"/>
                      </a:lnTo>
                      <a:lnTo>
                        <a:pt x="167045" y="41477"/>
                      </a:lnTo>
                      <a:lnTo>
                        <a:pt x="185942" y="45348"/>
                      </a:lnTo>
                      <a:cubicBezTo>
                        <a:pt x="185942" y="45348"/>
                        <a:pt x="192258" y="62856"/>
                        <a:pt x="197796" y="66447"/>
                      </a:cubicBezTo>
                      <a:cubicBezTo>
                        <a:pt x="203334" y="70039"/>
                        <a:pt x="118923" y="128117"/>
                        <a:pt x="30804" y="152774"/>
                      </a:cubicBezTo>
                      <a:cubicBezTo>
                        <a:pt x="18955" y="156089"/>
                        <a:pt x="29221" y="113443"/>
                        <a:pt x="0" y="104812"/>
                      </a:cubicBezTo>
                      <a:cubicBezTo>
                        <a:pt x="55443" y="61062"/>
                        <a:pt x="126750" y="0"/>
                        <a:pt x="126750" y="0"/>
                      </a:cubicBezTo>
                      <a:close/>
                    </a:path>
                  </a:pathLst>
                </a:custGeom>
                <a:solidFill>
                  <a:srgbClr val="FFFFFF"/>
                </a:solidFill>
                <a:ln w="1958" cap="flat">
                  <a:noFill/>
                  <a:prstDash val="solid"/>
                  <a:miter/>
                </a:ln>
              </p:spPr>
              <p:txBody>
                <a:bodyPr/>
                <a:lstStyle/>
                <a:p>
                  <a:endParaRPr lang="nl-NL"/>
                </a:p>
              </p:txBody>
            </p:sp>
            <p:sp>
              <p:nvSpPr>
                <p:cNvPr id="772" name="Vrije vorm 771">
                  <a:extLst>
                    <a:ext uri="{FF2B5EF4-FFF2-40B4-BE49-F238E27FC236}">
                      <a16:creationId xmlns:a16="http://schemas.microsoft.com/office/drawing/2014/main" id="{59C28ABA-7143-A7D1-98C9-B57CB83B2A0E}"/>
                    </a:ext>
                  </a:extLst>
                </p:cNvPr>
                <p:cNvSpPr/>
                <p:nvPr/>
              </p:nvSpPr>
              <p:spPr>
                <a:xfrm>
                  <a:off x="5087397" y="4897200"/>
                  <a:ext cx="70611" cy="60099"/>
                </a:xfrm>
                <a:custGeom>
                  <a:avLst/>
                  <a:gdLst>
                    <a:gd name="csX0" fmla="*/ 44511 w 70611"/>
                    <a:gd name="csY0" fmla="*/ 0 h 60099"/>
                    <a:gd name="csX1" fmla="*/ 63435 w 70611"/>
                    <a:gd name="csY1" fmla="*/ 15366 h 60099"/>
                    <a:gd name="csX2" fmla="*/ 69165 w 70611"/>
                    <a:gd name="csY2" fmla="*/ 48100 h 60099"/>
                    <a:gd name="csX3" fmla="*/ 6092 w 70611"/>
                    <a:gd name="csY3" fmla="*/ 60099 h 60099"/>
                    <a:gd name="csX4" fmla="*/ 1761 w 70611"/>
                    <a:gd name="csY4" fmla="*/ 24768 h 60099"/>
                    <a:gd name="csX5" fmla="*/ 44511 w 70611"/>
                    <a:gd name="csY5" fmla="*/ 0 h 60099"/>
                  </a:gdLst>
                  <a:ahLst/>
                  <a:cxnLst>
                    <a:cxn ang="0">
                      <a:pos x="csX0" y="csY0"/>
                    </a:cxn>
                    <a:cxn ang="0">
                      <a:pos x="csX1" y="csY1"/>
                    </a:cxn>
                    <a:cxn ang="0">
                      <a:pos x="csX2" y="csY2"/>
                    </a:cxn>
                    <a:cxn ang="0">
                      <a:pos x="csX3" y="csY3"/>
                    </a:cxn>
                    <a:cxn ang="0">
                      <a:pos x="csX4" y="csY4"/>
                    </a:cxn>
                    <a:cxn ang="0">
                      <a:pos x="csX5" y="csY5"/>
                    </a:cxn>
                  </a:cxnLst>
                  <a:rect l="l" t="t" r="r" b="b"/>
                  <a:pathLst>
                    <a:path w="70611" h="60099">
                      <a:moveTo>
                        <a:pt x="44511" y="0"/>
                      </a:moveTo>
                      <a:cubicBezTo>
                        <a:pt x="44511" y="0"/>
                        <a:pt x="60680" y="6487"/>
                        <a:pt x="63435" y="15366"/>
                      </a:cubicBezTo>
                      <a:cubicBezTo>
                        <a:pt x="66189" y="24246"/>
                        <a:pt x="73757" y="45790"/>
                        <a:pt x="69165" y="48100"/>
                      </a:cubicBezTo>
                      <a:cubicBezTo>
                        <a:pt x="64572" y="50410"/>
                        <a:pt x="9570" y="59904"/>
                        <a:pt x="6092" y="60099"/>
                      </a:cubicBezTo>
                      <a:cubicBezTo>
                        <a:pt x="2613" y="60293"/>
                        <a:pt x="-2831" y="27078"/>
                        <a:pt x="1761" y="24768"/>
                      </a:cubicBezTo>
                      <a:cubicBezTo>
                        <a:pt x="6354" y="22459"/>
                        <a:pt x="44511" y="0"/>
                        <a:pt x="44511" y="0"/>
                      </a:cubicBezTo>
                      <a:close/>
                    </a:path>
                  </a:pathLst>
                </a:custGeom>
                <a:solidFill>
                  <a:srgbClr val="FFFFFF"/>
                </a:solidFill>
                <a:ln w="1958" cap="flat">
                  <a:noFill/>
                  <a:prstDash val="solid"/>
                  <a:miter/>
                </a:ln>
              </p:spPr>
              <p:txBody>
                <a:bodyPr/>
                <a:lstStyle/>
                <a:p>
                  <a:endParaRPr lang="nl-NL"/>
                </a:p>
              </p:txBody>
            </p:sp>
            <p:sp>
              <p:nvSpPr>
                <p:cNvPr id="773" name="Vrije vorm 772">
                  <a:extLst>
                    <a:ext uri="{FF2B5EF4-FFF2-40B4-BE49-F238E27FC236}">
                      <a16:creationId xmlns:a16="http://schemas.microsoft.com/office/drawing/2014/main" id="{6DB94D08-35E5-B484-B4D3-D406CC3ACFE7}"/>
                    </a:ext>
                  </a:extLst>
                </p:cNvPr>
                <p:cNvSpPr/>
                <p:nvPr/>
              </p:nvSpPr>
              <p:spPr>
                <a:xfrm>
                  <a:off x="5034912" y="4924052"/>
                  <a:ext cx="49434" cy="39714"/>
                </a:xfrm>
                <a:custGeom>
                  <a:avLst/>
                  <a:gdLst>
                    <a:gd name="csX0" fmla="*/ 44916 w 49434"/>
                    <a:gd name="csY0" fmla="*/ 0 h 39714"/>
                    <a:gd name="csX1" fmla="*/ 49418 w 49434"/>
                    <a:gd name="csY1" fmla="*/ 36089 h 39714"/>
                    <a:gd name="csX2" fmla="*/ 6555 w 49434"/>
                    <a:gd name="csY2" fmla="*/ 36001 h 39714"/>
                    <a:gd name="csX3" fmla="*/ 44916 w 49434"/>
                    <a:gd name="csY3" fmla="*/ 0 h 39714"/>
                  </a:gdLst>
                  <a:ahLst/>
                  <a:cxnLst>
                    <a:cxn ang="0">
                      <a:pos x="csX0" y="csY0"/>
                    </a:cxn>
                    <a:cxn ang="0">
                      <a:pos x="csX1" y="csY1"/>
                    </a:cxn>
                    <a:cxn ang="0">
                      <a:pos x="csX2" y="csY2"/>
                    </a:cxn>
                    <a:cxn ang="0">
                      <a:pos x="csX3" y="csY3"/>
                    </a:cxn>
                  </a:cxnLst>
                  <a:rect l="l" t="t" r="r" b="b"/>
                  <a:pathLst>
                    <a:path w="49434" h="39714">
                      <a:moveTo>
                        <a:pt x="44916" y="0"/>
                      </a:moveTo>
                      <a:cubicBezTo>
                        <a:pt x="44916" y="0"/>
                        <a:pt x="42462" y="10815"/>
                        <a:pt x="49418" y="36089"/>
                      </a:cubicBezTo>
                      <a:cubicBezTo>
                        <a:pt x="50315" y="39349"/>
                        <a:pt x="14709" y="42320"/>
                        <a:pt x="6555" y="36001"/>
                      </a:cubicBezTo>
                      <a:cubicBezTo>
                        <a:pt x="-1599" y="29682"/>
                        <a:pt x="-12383" y="7402"/>
                        <a:pt x="44916" y="0"/>
                      </a:cubicBezTo>
                      <a:close/>
                    </a:path>
                  </a:pathLst>
                </a:custGeom>
                <a:solidFill>
                  <a:srgbClr val="FFFFFF"/>
                </a:solidFill>
                <a:ln w="1958" cap="flat">
                  <a:noFill/>
                  <a:prstDash val="solid"/>
                  <a:miter/>
                </a:ln>
              </p:spPr>
              <p:txBody>
                <a:bodyPr/>
                <a:lstStyle/>
                <a:p>
                  <a:endParaRPr lang="nl-NL"/>
                </a:p>
              </p:txBody>
            </p:sp>
            <p:grpSp>
              <p:nvGrpSpPr>
                <p:cNvPr id="774" name="Graphic 104">
                  <a:extLst>
                    <a:ext uri="{FF2B5EF4-FFF2-40B4-BE49-F238E27FC236}">
                      <a16:creationId xmlns:a16="http://schemas.microsoft.com/office/drawing/2014/main" id="{761BF7E9-3CB8-D8EB-1295-92EC492C7F87}"/>
                    </a:ext>
                  </a:extLst>
                </p:cNvPr>
                <p:cNvGrpSpPr/>
                <p:nvPr/>
              </p:nvGrpSpPr>
              <p:grpSpPr>
                <a:xfrm>
                  <a:off x="5344488" y="4483257"/>
                  <a:ext cx="157110" cy="235911"/>
                  <a:chOff x="5344488" y="4483257"/>
                  <a:chExt cx="157110" cy="235911"/>
                </a:xfrm>
                <a:solidFill>
                  <a:srgbClr val="FFFFFF"/>
                </a:solidFill>
              </p:grpSpPr>
              <p:sp>
                <p:nvSpPr>
                  <p:cNvPr id="778" name="Vrije vorm 777">
                    <a:extLst>
                      <a:ext uri="{FF2B5EF4-FFF2-40B4-BE49-F238E27FC236}">
                        <a16:creationId xmlns:a16="http://schemas.microsoft.com/office/drawing/2014/main" id="{E6CD3D03-EB06-8B81-1209-98D7836EAB84}"/>
                      </a:ext>
                    </a:extLst>
                  </p:cNvPr>
                  <p:cNvSpPr/>
                  <p:nvPr/>
                </p:nvSpPr>
                <p:spPr>
                  <a:xfrm>
                    <a:off x="5344488" y="4485105"/>
                    <a:ext cx="71806" cy="162690"/>
                  </a:xfrm>
                  <a:custGeom>
                    <a:avLst/>
                    <a:gdLst>
                      <a:gd name="csX0" fmla="*/ 50322 w 71806"/>
                      <a:gd name="csY0" fmla="*/ 7 h 162690"/>
                      <a:gd name="csX1" fmla="*/ 50334 w 71806"/>
                      <a:gd name="csY1" fmla="*/ 0 h 162690"/>
                      <a:gd name="csX2" fmla="*/ 0 w 71806"/>
                      <a:gd name="csY2" fmla="*/ 11865 h 162690"/>
                      <a:gd name="csX3" fmla="*/ 34212 w 71806"/>
                      <a:gd name="csY3" fmla="*/ 162515 h 162690"/>
                      <a:gd name="csX4" fmla="*/ 71807 w 71806"/>
                      <a:gd name="csY4" fmla="*/ 148842 h 162690"/>
                      <a:gd name="csX5" fmla="*/ 71069 w 71806"/>
                      <a:gd name="csY5" fmla="*/ 129221 h 162690"/>
                      <a:gd name="csX6" fmla="*/ 50322 w 71806"/>
                      <a:gd name="csY6" fmla="*/ 7 h 162690"/>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71806" h="162690">
                        <a:moveTo>
                          <a:pt x="50322" y="7"/>
                        </a:moveTo>
                        <a:cubicBezTo>
                          <a:pt x="50326" y="5"/>
                          <a:pt x="50330" y="2"/>
                          <a:pt x="50334" y="0"/>
                        </a:cubicBezTo>
                        <a:cubicBezTo>
                          <a:pt x="32423" y="1189"/>
                          <a:pt x="11087" y="6482"/>
                          <a:pt x="0" y="11865"/>
                        </a:cubicBezTo>
                        <a:cubicBezTo>
                          <a:pt x="0" y="11865"/>
                          <a:pt x="29932" y="159419"/>
                          <a:pt x="34212" y="162515"/>
                        </a:cubicBezTo>
                        <a:cubicBezTo>
                          <a:pt x="36147" y="163915"/>
                          <a:pt x="53039" y="156697"/>
                          <a:pt x="71807" y="148842"/>
                        </a:cubicBezTo>
                        <a:cubicBezTo>
                          <a:pt x="71392" y="142599"/>
                          <a:pt x="71166" y="136013"/>
                          <a:pt x="71069" y="129221"/>
                        </a:cubicBezTo>
                        <a:cubicBezTo>
                          <a:pt x="70523" y="90985"/>
                          <a:pt x="50322" y="7"/>
                          <a:pt x="50322" y="7"/>
                        </a:cubicBezTo>
                        <a:close/>
                      </a:path>
                    </a:pathLst>
                  </a:custGeom>
                  <a:solidFill>
                    <a:srgbClr val="FFFFFF"/>
                  </a:solidFill>
                  <a:ln w="1958" cap="flat">
                    <a:noFill/>
                    <a:prstDash val="solid"/>
                    <a:miter/>
                  </a:ln>
                </p:spPr>
                <p:txBody>
                  <a:bodyPr/>
                  <a:lstStyle/>
                  <a:p>
                    <a:endParaRPr lang="nl-NL"/>
                  </a:p>
                </p:txBody>
              </p:sp>
              <p:sp>
                <p:nvSpPr>
                  <p:cNvPr id="779" name="Vrije vorm 778">
                    <a:extLst>
                      <a:ext uri="{FF2B5EF4-FFF2-40B4-BE49-F238E27FC236}">
                        <a16:creationId xmlns:a16="http://schemas.microsoft.com/office/drawing/2014/main" id="{A1E2D2DB-7015-A8FA-15C4-CCA53E3CD779}"/>
                      </a:ext>
                    </a:extLst>
                  </p:cNvPr>
                  <p:cNvSpPr/>
                  <p:nvPr/>
                </p:nvSpPr>
                <p:spPr>
                  <a:xfrm>
                    <a:off x="5435687" y="4491986"/>
                    <a:ext cx="45298" cy="124899"/>
                  </a:xfrm>
                  <a:custGeom>
                    <a:avLst/>
                    <a:gdLst>
                      <a:gd name="csX0" fmla="*/ 26101 w 45298"/>
                      <a:gd name="csY0" fmla="*/ 124900 h 124899"/>
                      <a:gd name="csX1" fmla="*/ 44180 w 45298"/>
                      <a:gd name="csY1" fmla="*/ 121590 h 124899"/>
                      <a:gd name="csX2" fmla="*/ 0 w 45298"/>
                      <a:gd name="csY2" fmla="*/ 0 h 124899"/>
                      <a:gd name="csX3" fmla="*/ 18324 w 45298"/>
                      <a:gd name="csY3" fmla="*/ 97256 h 124899"/>
                      <a:gd name="csX4" fmla="*/ 26101 w 45298"/>
                      <a:gd name="csY4" fmla="*/ 124900 h 124899"/>
                    </a:gdLst>
                    <a:ahLst/>
                    <a:cxnLst>
                      <a:cxn ang="0">
                        <a:pos x="csX0" y="csY0"/>
                      </a:cxn>
                      <a:cxn ang="0">
                        <a:pos x="csX1" y="csY1"/>
                      </a:cxn>
                      <a:cxn ang="0">
                        <a:pos x="csX2" y="csY2"/>
                      </a:cxn>
                      <a:cxn ang="0">
                        <a:pos x="csX3" y="csY3"/>
                      </a:cxn>
                      <a:cxn ang="0">
                        <a:pos x="csX4" y="csY4"/>
                      </a:cxn>
                    </a:cxnLst>
                    <a:rect l="l" t="t" r="r" b="b"/>
                    <a:pathLst>
                      <a:path w="45298" h="124899">
                        <a:moveTo>
                          <a:pt x="26101" y="124900"/>
                        </a:moveTo>
                        <a:cubicBezTo>
                          <a:pt x="35027" y="121865"/>
                          <a:pt x="41857" y="120270"/>
                          <a:pt x="44180" y="121590"/>
                        </a:cubicBezTo>
                        <a:cubicBezTo>
                          <a:pt x="52859" y="126520"/>
                          <a:pt x="8460" y="21697"/>
                          <a:pt x="0" y="0"/>
                        </a:cubicBezTo>
                        <a:cubicBezTo>
                          <a:pt x="2466" y="21830"/>
                          <a:pt x="8205" y="64472"/>
                          <a:pt x="18324" y="97256"/>
                        </a:cubicBezTo>
                        <a:cubicBezTo>
                          <a:pt x="21313" y="106940"/>
                          <a:pt x="23952" y="116205"/>
                          <a:pt x="26101" y="124900"/>
                        </a:cubicBezTo>
                        <a:close/>
                      </a:path>
                    </a:pathLst>
                  </a:custGeom>
                  <a:solidFill>
                    <a:srgbClr val="FFFFFF"/>
                  </a:solidFill>
                  <a:ln w="1958" cap="flat">
                    <a:noFill/>
                    <a:prstDash val="solid"/>
                    <a:miter/>
                  </a:ln>
                </p:spPr>
                <p:txBody>
                  <a:bodyPr/>
                  <a:lstStyle/>
                  <a:p>
                    <a:endParaRPr lang="nl-NL"/>
                  </a:p>
                </p:txBody>
              </p:sp>
              <p:sp>
                <p:nvSpPr>
                  <p:cNvPr id="780" name="Vrije vorm 779">
                    <a:extLst>
                      <a:ext uri="{FF2B5EF4-FFF2-40B4-BE49-F238E27FC236}">
                        <a16:creationId xmlns:a16="http://schemas.microsoft.com/office/drawing/2014/main" id="{D1D426CD-2A9B-E396-C9BC-C6D101B08C9B}"/>
                      </a:ext>
                    </a:extLst>
                  </p:cNvPr>
                  <p:cNvSpPr/>
                  <p:nvPr/>
                </p:nvSpPr>
                <p:spPr>
                  <a:xfrm>
                    <a:off x="5366187" y="4622202"/>
                    <a:ext cx="135411" cy="96966"/>
                  </a:xfrm>
                  <a:custGeom>
                    <a:avLst/>
                    <a:gdLst>
                      <a:gd name="csX0" fmla="*/ 117602 w 135411"/>
                      <a:gd name="csY0" fmla="*/ 11 h 96966"/>
                      <a:gd name="csX1" fmla="*/ 98325 w 135411"/>
                      <a:gd name="csY1" fmla="*/ 4654 h 96966"/>
                      <a:gd name="csX2" fmla="*/ 81815 w 135411"/>
                      <a:gd name="csY2" fmla="*/ 58849 h 96966"/>
                      <a:gd name="csX3" fmla="*/ 54600 w 135411"/>
                      <a:gd name="csY3" fmla="*/ 19106 h 96966"/>
                      <a:gd name="csX4" fmla="*/ 14516 w 135411"/>
                      <a:gd name="csY4" fmla="*/ 34005 h 96966"/>
                      <a:gd name="csX5" fmla="*/ 792 w 135411"/>
                      <a:gd name="csY5" fmla="*/ 73923 h 96966"/>
                      <a:gd name="csX6" fmla="*/ 86011 w 135411"/>
                      <a:gd name="csY6" fmla="*/ 94745 h 96966"/>
                      <a:gd name="csX7" fmla="*/ 135412 w 135411"/>
                      <a:gd name="csY7" fmla="*/ 49330 h 96966"/>
                      <a:gd name="csX8" fmla="*/ 117602 w 135411"/>
                      <a:gd name="csY8" fmla="*/ 11 h 9696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35411" h="96966">
                        <a:moveTo>
                          <a:pt x="117602" y="11"/>
                        </a:moveTo>
                        <a:cubicBezTo>
                          <a:pt x="117602" y="11"/>
                          <a:pt x="115073" y="-451"/>
                          <a:pt x="98325" y="4654"/>
                        </a:cubicBezTo>
                        <a:cubicBezTo>
                          <a:pt x="106073" y="37727"/>
                          <a:pt x="98761" y="55448"/>
                          <a:pt x="81815" y="58849"/>
                        </a:cubicBezTo>
                        <a:cubicBezTo>
                          <a:pt x="64455" y="62333"/>
                          <a:pt x="57376" y="44753"/>
                          <a:pt x="54600" y="19106"/>
                        </a:cubicBezTo>
                        <a:cubicBezTo>
                          <a:pt x="43739" y="23913"/>
                          <a:pt x="29362" y="26488"/>
                          <a:pt x="14516" y="34005"/>
                        </a:cubicBezTo>
                        <a:cubicBezTo>
                          <a:pt x="14516" y="34005"/>
                          <a:pt x="8836" y="71428"/>
                          <a:pt x="792" y="73923"/>
                        </a:cubicBezTo>
                        <a:cubicBezTo>
                          <a:pt x="-7251" y="76419"/>
                          <a:pt x="47708" y="105029"/>
                          <a:pt x="86011" y="94745"/>
                        </a:cubicBezTo>
                        <a:cubicBezTo>
                          <a:pt x="119990" y="85622"/>
                          <a:pt x="135412" y="49330"/>
                          <a:pt x="135412" y="49330"/>
                        </a:cubicBezTo>
                        <a:lnTo>
                          <a:pt x="117602" y="11"/>
                        </a:lnTo>
                        <a:close/>
                      </a:path>
                    </a:pathLst>
                  </a:custGeom>
                  <a:solidFill>
                    <a:srgbClr val="FFFFFF"/>
                  </a:solidFill>
                  <a:ln w="1958" cap="flat">
                    <a:noFill/>
                    <a:prstDash val="solid"/>
                    <a:miter/>
                  </a:ln>
                </p:spPr>
                <p:txBody>
                  <a:bodyPr/>
                  <a:lstStyle/>
                  <a:p>
                    <a:endParaRPr lang="nl-NL"/>
                  </a:p>
                </p:txBody>
              </p:sp>
              <p:sp>
                <p:nvSpPr>
                  <p:cNvPr id="781" name="Vrije vorm 780">
                    <a:extLst>
                      <a:ext uri="{FF2B5EF4-FFF2-40B4-BE49-F238E27FC236}">
                        <a16:creationId xmlns:a16="http://schemas.microsoft.com/office/drawing/2014/main" id="{430FFF71-DB74-7BED-D89F-5C4FD751332F}"/>
                      </a:ext>
                    </a:extLst>
                  </p:cNvPr>
                  <p:cNvSpPr/>
                  <p:nvPr/>
                </p:nvSpPr>
                <p:spPr>
                  <a:xfrm>
                    <a:off x="5399967" y="4483257"/>
                    <a:ext cx="56663" cy="149089"/>
                  </a:xfrm>
                  <a:custGeom>
                    <a:avLst/>
                    <a:gdLst>
                      <a:gd name="csX0" fmla="*/ 48886 w 56663"/>
                      <a:gd name="csY0" fmla="*/ 107585 h 149089"/>
                      <a:gd name="csX1" fmla="*/ 30562 w 56663"/>
                      <a:gd name="csY1" fmla="*/ 10329 h 149089"/>
                      <a:gd name="csX2" fmla="*/ 29624 w 56663"/>
                      <a:gd name="csY2" fmla="*/ 7871 h 149089"/>
                      <a:gd name="csX3" fmla="*/ 11 w 56663"/>
                      <a:gd name="csY3" fmla="*/ 248 h 149089"/>
                      <a:gd name="csX4" fmla="*/ 0 w 56663"/>
                      <a:gd name="csY4" fmla="*/ 255 h 149089"/>
                      <a:gd name="csX5" fmla="*/ 20746 w 56663"/>
                      <a:gd name="csY5" fmla="*/ 129468 h 149089"/>
                      <a:gd name="csX6" fmla="*/ 21484 w 56663"/>
                      <a:gd name="csY6" fmla="*/ 149090 h 149089"/>
                      <a:gd name="csX7" fmla="*/ 56663 w 56663"/>
                      <a:gd name="csY7" fmla="*/ 135229 h 149089"/>
                      <a:gd name="csX8" fmla="*/ 48886 w 56663"/>
                      <a:gd name="csY8" fmla="*/ 107585 h 14908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56663" h="149089">
                        <a:moveTo>
                          <a:pt x="48886" y="107585"/>
                        </a:moveTo>
                        <a:cubicBezTo>
                          <a:pt x="38767" y="74801"/>
                          <a:pt x="33028" y="32159"/>
                          <a:pt x="30562" y="10329"/>
                        </a:cubicBezTo>
                        <a:cubicBezTo>
                          <a:pt x="30184" y="9358"/>
                          <a:pt x="29850" y="8492"/>
                          <a:pt x="29624" y="7871"/>
                        </a:cubicBezTo>
                        <a:cubicBezTo>
                          <a:pt x="27136" y="1060"/>
                          <a:pt x="14729" y="-730"/>
                          <a:pt x="11" y="248"/>
                        </a:cubicBezTo>
                        <a:cubicBezTo>
                          <a:pt x="8" y="250"/>
                          <a:pt x="4" y="252"/>
                          <a:pt x="0" y="255"/>
                        </a:cubicBezTo>
                        <a:cubicBezTo>
                          <a:pt x="0" y="255"/>
                          <a:pt x="20201" y="91233"/>
                          <a:pt x="20746" y="129468"/>
                        </a:cubicBezTo>
                        <a:cubicBezTo>
                          <a:pt x="20844" y="136260"/>
                          <a:pt x="21069" y="142847"/>
                          <a:pt x="21484" y="149090"/>
                        </a:cubicBezTo>
                        <a:cubicBezTo>
                          <a:pt x="33607" y="144016"/>
                          <a:pt x="46494" y="138687"/>
                          <a:pt x="56663" y="135229"/>
                        </a:cubicBezTo>
                        <a:cubicBezTo>
                          <a:pt x="54514" y="126534"/>
                          <a:pt x="51875" y="117269"/>
                          <a:pt x="48886" y="107585"/>
                        </a:cubicBezTo>
                        <a:close/>
                      </a:path>
                    </a:pathLst>
                  </a:custGeom>
                  <a:solidFill>
                    <a:srgbClr val="FFFFFF"/>
                  </a:solidFill>
                  <a:ln w="1958" cap="flat">
                    <a:noFill/>
                    <a:prstDash val="solid"/>
                    <a:miter/>
                  </a:ln>
                </p:spPr>
                <p:txBody>
                  <a:bodyPr/>
                  <a:lstStyle/>
                  <a:p>
                    <a:endParaRPr lang="nl-NL"/>
                  </a:p>
                </p:txBody>
              </p:sp>
              <p:sp>
                <p:nvSpPr>
                  <p:cNvPr id="782" name="Vrije vorm 781">
                    <a:extLst>
                      <a:ext uri="{FF2B5EF4-FFF2-40B4-BE49-F238E27FC236}">
                        <a16:creationId xmlns:a16="http://schemas.microsoft.com/office/drawing/2014/main" id="{D739F779-C883-0E4B-C3B5-7C8B449877CA}"/>
                      </a:ext>
                    </a:extLst>
                  </p:cNvPr>
                  <p:cNvSpPr/>
                  <p:nvPr/>
                </p:nvSpPr>
                <p:spPr>
                  <a:xfrm>
                    <a:off x="5424803" y="4627306"/>
                    <a:ext cx="37165" cy="48174"/>
                  </a:xfrm>
                  <a:custGeom>
                    <a:avLst/>
                    <a:gdLst>
                      <a:gd name="csX0" fmla="*/ 22624 w 37165"/>
                      <a:gd name="csY0" fmla="*/ 47692 h 48174"/>
                      <a:gd name="csX1" fmla="*/ 33861 w 37165"/>
                      <a:gd name="csY1" fmla="*/ 0 h 48174"/>
                      <a:gd name="csX2" fmla="*/ 0 w 37165"/>
                      <a:gd name="csY2" fmla="*/ 13209 h 48174"/>
                      <a:gd name="csX3" fmla="*/ 22624 w 37165"/>
                      <a:gd name="csY3" fmla="*/ 47692 h 48174"/>
                    </a:gdLst>
                    <a:ahLst/>
                    <a:cxnLst>
                      <a:cxn ang="0">
                        <a:pos x="csX0" y="csY0"/>
                      </a:cxn>
                      <a:cxn ang="0">
                        <a:pos x="csX1" y="csY1"/>
                      </a:cxn>
                      <a:cxn ang="0">
                        <a:pos x="csX2" y="csY2"/>
                      </a:cxn>
                      <a:cxn ang="0">
                        <a:pos x="csX3" y="csY3"/>
                      </a:cxn>
                    </a:cxnLst>
                    <a:rect l="l" t="t" r="r" b="b"/>
                    <a:pathLst>
                      <a:path w="37165" h="48174">
                        <a:moveTo>
                          <a:pt x="22624" y="47692"/>
                        </a:moveTo>
                        <a:cubicBezTo>
                          <a:pt x="38574" y="44491"/>
                          <a:pt x="39858" y="28085"/>
                          <a:pt x="33861" y="0"/>
                        </a:cubicBezTo>
                        <a:cubicBezTo>
                          <a:pt x="25347" y="2595"/>
                          <a:pt x="16107" y="6080"/>
                          <a:pt x="0" y="13209"/>
                        </a:cubicBezTo>
                        <a:cubicBezTo>
                          <a:pt x="2613" y="37347"/>
                          <a:pt x="6286" y="50971"/>
                          <a:pt x="22624" y="47692"/>
                        </a:cubicBezTo>
                        <a:close/>
                      </a:path>
                    </a:pathLst>
                  </a:custGeom>
                  <a:solidFill>
                    <a:srgbClr val="FFFFFF"/>
                  </a:solidFill>
                  <a:ln w="1958" cap="flat">
                    <a:noFill/>
                    <a:prstDash val="solid"/>
                    <a:miter/>
                  </a:ln>
                </p:spPr>
                <p:txBody>
                  <a:bodyPr/>
                  <a:lstStyle/>
                  <a:p>
                    <a:endParaRPr lang="nl-NL"/>
                  </a:p>
                </p:txBody>
              </p:sp>
            </p:grpSp>
            <p:grpSp>
              <p:nvGrpSpPr>
                <p:cNvPr id="775" name="Graphic 104">
                  <a:extLst>
                    <a:ext uri="{FF2B5EF4-FFF2-40B4-BE49-F238E27FC236}">
                      <a16:creationId xmlns:a16="http://schemas.microsoft.com/office/drawing/2014/main" id="{73099F54-C9EA-FB2F-7D0A-C21E67750570}"/>
                    </a:ext>
                  </a:extLst>
                </p:cNvPr>
                <p:cNvGrpSpPr/>
                <p:nvPr/>
              </p:nvGrpSpPr>
              <p:grpSpPr>
                <a:xfrm>
                  <a:off x="5322811" y="4397992"/>
                  <a:ext cx="106514" cy="86794"/>
                  <a:chOff x="5322811" y="4397992"/>
                  <a:chExt cx="106514" cy="86794"/>
                </a:xfrm>
                <a:solidFill>
                  <a:srgbClr val="FFFFFF"/>
                </a:solidFill>
              </p:grpSpPr>
              <p:sp>
                <p:nvSpPr>
                  <p:cNvPr id="776" name="Vrije vorm 775">
                    <a:extLst>
                      <a:ext uri="{FF2B5EF4-FFF2-40B4-BE49-F238E27FC236}">
                        <a16:creationId xmlns:a16="http://schemas.microsoft.com/office/drawing/2014/main" id="{EABB6739-396F-3DAB-77F7-AD8AD8A9A290}"/>
                      </a:ext>
                    </a:extLst>
                  </p:cNvPr>
                  <p:cNvSpPr/>
                  <p:nvPr/>
                </p:nvSpPr>
                <p:spPr>
                  <a:xfrm>
                    <a:off x="5322811" y="4408656"/>
                    <a:ext cx="73037" cy="76130"/>
                  </a:xfrm>
                  <a:custGeom>
                    <a:avLst/>
                    <a:gdLst>
                      <a:gd name="csX0" fmla="*/ 0 w 73037"/>
                      <a:gd name="csY0" fmla="*/ 18346 h 76130"/>
                      <a:gd name="csX1" fmla="*/ 23551 w 73037"/>
                      <a:gd name="csY1" fmla="*/ 76130 h 76130"/>
                      <a:gd name="csX2" fmla="*/ 73038 w 73037"/>
                      <a:gd name="csY2" fmla="*/ 63675 h 76130"/>
                      <a:gd name="csX3" fmla="*/ 59126 w 73037"/>
                      <a:gd name="csY3" fmla="*/ 0 h 76130"/>
                      <a:gd name="csX4" fmla="*/ 0 w 73037"/>
                      <a:gd name="csY4" fmla="*/ 18346 h 76130"/>
                    </a:gdLst>
                    <a:ahLst/>
                    <a:cxnLst>
                      <a:cxn ang="0">
                        <a:pos x="csX0" y="csY0"/>
                      </a:cxn>
                      <a:cxn ang="0">
                        <a:pos x="csX1" y="csY1"/>
                      </a:cxn>
                      <a:cxn ang="0">
                        <a:pos x="csX2" y="csY2"/>
                      </a:cxn>
                      <a:cxn ang="0">
                        <a:pos x="csX3" y="csY3"/>
                      </a:cxn>
                      <a:cxn ang="0">
                        <a:pos x="csX4" y="csY4"/>
                      </a:cxn>
                    </a:cxnLst>
                    <a:rect l="l" t="t" r="r" b="b"/>
                    <a:pathLst>
                      <a:path w="73037" h="76130">
                        <a:moveTo>
                          <a:pt x="0" y="18346"/>
                        </a:moveTo>
                        <a:lnTo>
                          <a:pt x="23551" y="76130"/>
                        </a:lnTo>
                        <a:cubicBezTo>
                          <a:pt x="23551" y="76130"/>
                          <a:pt x="47637" y="65404"/>
                          <a:pt x="73038" y="63675"/>
                        </a:cubicBezTo>
                        <a:cubicBezTo>
                          <a:pt x="71472" y="51548"/>
                          <a:pt x="65910" y="27245"/>
                          <a:pt x="59126" y="0"/>
                        </a:cubicBezTo>
                        <a:lnTo>
                          <a:pt x="0" y="18346"/>
                        </a:lnTo>
                        <a:close/>
                      </a:path>
                    </a:pathLst>
                  </a:custGeom>
                  <a:solidFill>
                    <a:srgbClr val="FFFFFF"/>
                  </a:solidFill>
                  <a:ln w="1958" cap="flat">
                    <a:noFill/>
                    <a:prstDash val="solid"/>
                    <a:miter/>
                  </a:ln>
                </p:spPr>
                <p:txBody>
                  <a:bodyPr/>
                  <a:lstStyle/>
                  <a:p>
                    <a:endParaRPr lang="nl-NL"/>
                  </a:p>
                </p:txBody>
              </p:sp>
              <p:sp>
                <p:nvSpPr>
                  <p:cNvPr id="777" name="Vrije vorm 776">
                    <a:extLst>
                      <a:ext uri="{FF2B5EF4-FFF2-40B4-BE49-F238E27FC236}">
                        <a16:creationId xmlns:a16="http://schemas.microsoft.com/office/drawing/2014/main" id="{9D860AD0-E583-048C-5010-514351D60C52}"/>
                      </a:ext>
                    </a:extLst>
                  </p:cNvPr>
                  <p:cNvSpPr/>
                  <p:nvPr/>
                </p:nvSpPr>
                <p:spPr>
                  <a:xfrm>
                    <a:off x="5387095" y="4397992"/>
                    <a:ext cx="42230" cy="75636"/>
                  </a:xfrm>
                  <a:custGeom>
                    <a:avLst/>
                    <a:gdLst>
                      <a:gd name="csX0" fmla="*/ 0 w 42230"/>
                      <a:gd name="csY0" fmla="*/ 9064 h 75636"/>
                      <a:gd name="csX1" fmla="*/ 13911 w 42230"/>
                      <a:gd name="csY1" fmla="*/ 72739 h 75636"/>
                      <a:gd name="csX2" fmla="*/ 41889 w 42230"/>
                      <a:gd name="csY2" fmla="*/ 75627 h 75636"/>
                      <a:gd name="csX3" fmla="*/ 29211 w 42230"/>
                      <a:gd name="csY3" fmla="*/ 0 h 75636"/>
                      <a:gd name="csX4" fmla="*/ 0 w 42230"/>
                      <a:gd name="csY4" fmla="*/ 9064 h 75636"/>
                    </a:gdLst>
                    <a:ahLst/>
                    <a:cxnLst>
                      <a:cxn ang="0">
                        <a:pos x="csX0" y="csY0"/>
                      </a:cxn>
                      <a:cxn ang="0">
                        <a:pos x="csX1" y="csY1"/>
                      </a:cxn>
                      <a:cxn ang="0">
                        <a:pos x="csX2" y="csY2"/>
                      </a:cxn>
                      <a:cxn ang="0">
                        <a:pos x="csX3" y="csY3"/>
                      </a:cxn>
                      <a:cxn ang="0">
                        <a:pos x="csX4" y="csY4"/>
                      </a:cxn>
                    </a:cxnLst>
                    <a:rect l="l" t="t" r="r" b="b"/>
                    <a:pathLst>
                      <a:path w="42230" h="75636">
                        <a:moveTo>
                          <a:pt x="0" y="9064"/>
                        </a:moveTo>
                        <a:cubicBezTo>
                          <a:pt x="6784" y="36308"/>
                          <a:pt x="12346" y="60611"/>
                          <a:pt x="13911" y="72739"/>
                        </a:cubicBezTo>
                        <a:cubicBezTo>
                          <a:pt x="23456" y="72090"/>
                          <a:pt x="33178" y="72671"/>
                          <a:pt x="41889" y="75627"/>
                        </a:cubicBezTo>
                        <a:cubicBezTo>
                          <a:pt x="43817" y="76281"/>
                          <a:pt x="37320" y="40904"/>
                          <a:pt x="29211" y="0"/>
                        </a:cubicBezTo>
                        <a:lnTo>
                          <a:pt x="0" y="9064"/>
                        </a:lnTo>
                        <a:close/>
                      </a:path>
                    </a:pathLst>
                  </a:custGeom>
                  <a:solidFill>
                    <a:srgbClr val="FFFFFF"/>
                  </a:solidFill>
                  <a:ln w="1958" cap="flat">
                    <a:noFill/>
                    <a:prstDash val="solid"/>
                    <a:miter/>
                  </a:ln>
                </p:spPr>
                <p:txBody>
                  <a:bodyPr/>
                  <a:lstStyle/>
                  <a:p>
                    <a:endParaRPr lang="nl-NL"/>
                  </a:p>
                </p:txBody>
              </p:sp>
            </p:grpSp>
          </p:grpSp>
          <p:sp>
            <p:nvSpPr>
              <p:cNvPr id="762" name="Vrije vorm 761">
                <a:extLst>
                  <a:ext uri="{FF2B5EF4-FFF2-40B4-BE49-F238E27FC236}">
                    <a16:creationId xmlns:a16="http://schemas.microsoft.com/office/drawing/2014/main" id="{F9C17336-B1B8-CE70-2F97-04CE3B4A67E3}"/>
                  </a:ext>
                </a:extLst>
              </p:cNvPr>
              <p:cNvSpPr/>
              <p:nvPr/>
            </p:nvSpPr>
            <p:spPr>
              <a:xfrm rot="-1034161">
                <a:off x="4925822" y="4456115"/>
                <a:ext cx="287213" cy="41782"/>
              </a:xfrm>
              <a:custGeom>
                <a:avLst/>
                <a:gdLst>
                  <a:gd name="csX0" fmla="*/ 278946 w 287213"/>
                  <a:gd name="csY0" fmla="*/ 0 h 41782"/>
                  <a:gd name="csX1" fmla="*/ 287214 w 287213"/>
                  <a:gd name="csY1" fmla="*/ 8269 h 41782"/>
                  <a:gd name="csX2" fmla="*/ 287214 w 287213"/>
                  <a:gd name="csY2" fmla="*/ 33513 h 41782"/>
                  <a:gd name="csX3" fmla="*/ 278946 w 287213"/>
                  <a:gd name="csY3" fmla="*/ 41782 h 41782"/>
                  <a:gd name="csX4" fmla="*/ 8268 w 287213"/>
                  <a:gd name="csY4" fmla="*/ 41782 h 41782"/>
                  <a:gd name="csX5" fmla="*/ 0 w 287213"/>
                  <a:gd name="csY5" fmla="*/ 33513 h 41782"/>
                  <a:gd name="csX6" fmla="*/ 0 w 287213"/>
                  <a:gd name="csY6" fmla="*/ 8269 h 41782"/>
                  <a:gd name="csX7" fmla="*/ 8268 w 287213"/>
                  <a:gd name="csY7" fmla="*/ 0 h 4178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87213" h="41782">
                    <a:moveTo>
                      <a:pt x="278946" y="0"/>
                    </a:moveTo>
                    <a:cubicBezTo>
                      <a:pt x="283512" y="0"/>
                      <a:pt x="287214" y="3702"/>
                      <a:pt x="287214" y="8269"/>
                    </a:cubicBezTo>
                    <a:lnTo>
                      <a:pt x="287214" y="33513"/>
                    </a:lnTo>
                    <a:cubicBezTo>
                      <a:pt x="287214" y="38080"/>
                      <a:pt x="283512" y="41782"/>
                      <a:pt x="278946" y="41782"/>
                    </a:cubicBezTo>
                    <a:lnTo>
                      <a:pt x="8268" y="41782"/>
                    </a:lnTo>
                    <a:cubicBezTo>
                      <a:pt x="3702" y="41782"/>
                      <a:pt x="0" y="38080"/>
                      <a:pt x="0" y="33513"/>
                    </a:cubicBezTo>
                    <a:lnTo>
                      <a:pt x="0" y="8269"/>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763" name="Vrije vorm 762">
                <a:extLst>
                  <a:ext uri="{FF2B5EF4-FFF2-40B4-BE49-F238E27FC236}">
                    <a16:creationId xmlns:a16="http://schemas.microsoft.com/office/drawing/2014/main" id="{93C90B57-95F2-D494-AE25-A2775FCFBE57}"/>
                  </a:ext>
                </a:extLst>
              </p:cNvPr>
              <p:cNvSpPr/>
              <p:nvPr/>
            </p:nvSpPr>
            <p:spPr>
              <a:xfrm rot="-1034161">
                <a:off x="4956392" y="4573692"/>
                <a:ext cx="287213" cy="19150"/>
              </a:xfrm>
              <a:custGeom>
                <a:avLst/>
                <a:gdLst>
                  <a:gd name="csX0" fmla="*/ 278945 w 287213"/>
                  <a:gd name="csY0" fmla="*/ 0 h 19150"/>
                  <a:gd name="csX1" fmla="*/ 287214 w 287213"/>
                  <a:gd name="csY1" fmla="*/ 8269 h 19150"/>
                  <a:gd name="csX2" fmla="*/ 287214 w 287213"/>
                  <a:gd name="csY2" fmla="*/ 10880 h 19150"/>
                  <a:gd name="csX3" fmla="*/ 278945 w 287213"/>
                  <a:gd name="csY3" fmla="*/ 19150 h 19150"/>
                  <a:gd name="csX4" fmla="*/ 8268 w 287213"/>
                  <a:gd name="csY4" fmla="*/ 19150 h 19150"/>
                  <a:gd name="csX5" fmla="*/ 0 w 287213"/>
                  <a:gd name="csY5" fmla="*/ 10880 h 19150"/>
                  <a:gd name="csX6" fmla="*/ 0 w 287213"/>
                  <a:gd name="csY6" fmla="*/ 8269 h 19150"/>
                  <a:gd name="csX7" fmla="*/ 8268 w 287213"/>
                  <a:gd name="csY7" fmla="*/ 0 h 191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87213" h="19150">
                    <a:moveTo>
                      <a:pt x="278945" y="0"/>
                    </a:moveTo>
                    <a:cubicBezTo>
                      <a:pt x="283512" y="0"/>
                      <a:pt x="287214" y="3702"/>
                      <a:pt x="287214" y="8269"/>
                    </a:cubicBezTo>
                    <a:lnTo>
                      <a:pt x="287214" y="10880"/>
                    </a:lnTo>
                    <a:cubicBezTo>
                      <a:pt x="287214" y="15448"/>
                      <a:pt x="283512" y="19150"/>
                      <a:pt x="278945" y="19150"/>
                    </a:cubicBezTo>
                    <a:lnTo>
                      <a:pt x="8268" y="19150"/>
                    </a:lnTo>
                    <a:cubicBezTo>
                      <a:pt x="3702" y="19150"/>
                      <a:pt x="0" y="15447"/>
                      <a:pt x="0" y="10880"/>
                    </a:cubicBezTo>
                    <a:lnTo>
                      <a:pt x="0" y="8269"/>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764" name="Vrije vorm 763">
                <a:extLst>
                  <a:ext uri="{FF2B5EF4-FFF2-40B4-BE49-F238E27FC236}">
                    <a16:creationId xmlns:a16="http://schemas.microsoft.com/office/drawing/2014/main" id="{7464A081-E54D-E209-354C-C97501633539}"/>
                  </a:ext>
                </a:extLst>
              </p:cNvPr>
              <p:cNvSpPr/>
              <p:nvPr/>
            </p:nvSpPr>
            <p:spPr>
              <a:xfrm rot="-1034161">
                <a:off x="4969544" y="4616092"/>
                <a:ext cx="287213" cy="19150"/>
              </a:xfrm>
              <a:custGeom>
                <a:avLst/>
                <a:gdLst>
                  <a:gd name="csX0" fmla="*/ 278945 w 287213"/>
                  <a:gd name="csY0" fmla="*/ 0 h 19150"/>
                  <a:gd name="csX1" fmla="*/ 287214 w 287213"/>
                  <a:gd name="csY1" fmla="*/ 8269 h 19150"/>
                  <a:gd name="csX2" fmla="*/ 287214 w 287213"/>
                  <a:gd name="csY2" fmla="*/ 10881 h 19150"/>
                  <a:gd name="csX3" fmla="*/ 278945 w 287213"/>
                  <a:gd name="csY3" fmla="*/ 19150 h 19150"/>
                  <a:gd name="csX4" fmla="*/ 8268 w 287213"/>
                  <a:gd name="csY4" fmla="*/ 19150 h 19150"/>
                  <a:gd name="csX5" fmla="*/ 0 w 287213"/>
                  <a:gd name="csY5" fmla="*/ 10881 h 19150"/>
                  <a:gd name="csX6" fmla="*/ 0 w 287213"/>
                  <a:gd name="csY6" fmla="*/ 8269 h 19150"/>
                  <a:gd name="csX7" fmla="*/ 8268 w 287213"/>
                  <a:gd name="csY7" fmla="*/ 0 h 191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87213" h="19150">
                    <a:moveTo>
                      <a:pt x="278945" y="0"/>
                    </a:moveTo>
                    <a:cubicBezTo>
                      <a:pt x="283512" y="0"/>
                      <a:pt x="287214" y="3702"/>
                      <a:pt x="287214" y="8269"/>
                    </a:cubicBezTo>
                    <a:lnTo>
                      <a:pt x="287214" y="10881"/>
                    </a:lnTo>
                    <a:cubicBezTo>
                      <a:pt x="287214" y="15448"/>
                      <a:pt x="283512" y="19150"/>
                      <a:pt x="278945" y="19150"/>
                    </a:cubicBezTo>
                    <a:lnTo>
                      <a:pt x="8268" y="19150"/>
                    </a:lnTo>
                    <a:cubicBezTo>
                      <a:pt x="3702" y="19150"/>
                      <a:pt x="0" y="15448"/>
                      <a:pt x="0" y="10881"/>
                    </a:cubicBezTo>
                    <a:lnTo>
                      <a:pt x="0" y="8269"/>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765" name="Vrije vorm 764">
                <a:extLst>
                  <a:ext uri="{FF2B5EF4-FFF2-40B4-BE49-F238E27FC236}">
                    <a16:creationId xmlns:a16="http://schemas.microsoft.com/office/drawing/2014/main" id="{37F1465A-6A63-5E01-3FF8-ED768CAE1C23}"/>
                  </a:ext>
                </a:extLst>
              </p:cNvPr>
              <p:cNvSpPr/>
              <p:nvPr/>
            </p:nvSpPr>
            <p:spPr>
              <a:xfrm rot="-1034161">
                <a:off x="4983212" y="4660155"/>
                <a:ext cx="287213" cy="19150"/>
              </a:xfrm>
              <a:custGeom>
                <a:avLst/>
                <a:gdLst>
                  <a:gd name="csX0" fmla="*/ 278945 w 287213"/>
                  <a:gd name="csY0" fmla="*/ 0 h 19150"/>
                  <a:gd name="csX1" fmla="*/ 287214 w 287213"/>
                  <a:gd name="csY1" fmla="*/ 8270 h 19150"/>
                  <a:gd name="csX2" fmla="*/ 287214 w 287213"/>
                  <a:gd name="csY2" fmla="*/ 10881 h 19150"/>
                  <a:gd name="csX3" fmla="*/ 278945 w 287213"/>
                  <a:gd name="csY3" fmla="*/ 19150 h 19150"/>
                  <a:gd name="csX4" fmla="*/ 8268 w 287213"/>
                  <a:gd name="csY4" fmla="*/ 19150 h 19150"/>
                  <a:gd name="csX5" fmla="*/ 0 w 287213"/>
                  <a:gd name="csY5" fmla="*/ 10881 h 19150"/>
                  <a:gd name="csX6" fmla="*/ 0 w 287213"/>
                  <a:gd name="csY6" fmla="*/ 8270 h 19150"/>
                  <a:gd name="csX7" fmla="*/ 8268 w 287213"/>
                  <a:gd name="csY7" fmla="*/ 0 h 191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87213" h="19150">
                    <a:moveTo>
                      <a:pt x="278945" y="0"/>
                    </a:moveTo>
                    <a:cubicBezTo>
                      <a:pt x="283512" y="0"/>
                      <a:pt x="287214" y="3702"/>
                      <a:pt x="287214" y="8270"/>
                    </a:cubicBezTo>
                    <a:lnTo>
                      <a:pt x="287214" y="10881"/>
                    </a:lnTo>
                    <a:cubicBezTo>
                      <a:pt x="287214" y="15448"/>
                      <a:pt x="283512" y="19150"/>
                      <a:pt x="278945" y="19150"/>
                    </a:cubicBezTo>
                    <a:lnTo>
                      <a:pt x="8268" y="19150"/>
                    </a:lnTo>
                    <a:cubicBezTo>
                      <a:pt x="3702" y="19150"/>
                      <a:pt x="0" y="15448"/>
                      <a:pt x="0" y="10881"/>
                    </a:cubicBezTo>
                    <a:lnTo>
                      <a:pt x="0" y="8270"/>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766" name="Vrije vorm 765">
                <a:extLst>
                  <a:ext uri="{FF2B5EF4-FFF2-40B4-BE49-F238E27FC236}">
                    <a16:creationId xmlns:a16="http://schemas.microsoft.com/office/drawing/2014/main" id="{B3A12A7D-A7EB-454F-5D30-51B6BF902468}"/>
                  </a:ext>
                </a:extLst>
              </p:cNvPr>
              <p:cNvSpPr/>
              <p:nvPr/>
            </p:nvSpPr>
            <p:spPr>
              <a:xfrm rot="-1034161">
                <a:off x="5028648" y="4704217"/>
                <a:ext cx="223678" cy="19150"/>
              </a:xfrm>
              <a:custGeom>
                <a:avLst/>
                <a:gdLst>
                  <a:gd name="csX0" fmla="*/ 215411 w 223678"/>
                  <a:gd name="csY0" fmla="*/ 0 h 19150"/>
                  <a:gd name="csX1" fmla="*/ 223679 w 223678"/>
                  <a:gd name="csY1" fmla="*/ 8269 h 19150"/>
                  <a:gd name="csX2" fmla="*/ 223679 w 223678"/>
                  <a:gd name="csY2" fmla="*/ 10881 h 19150"/>
                  <a:gd name="csX3" fmla="*/ 215411 w 223678"/>
                  <a:gd name="csY3" fmla="*/ 19150 h 19150"/>
                  <a:gd name="csX4" fmla="*/ 8268 w 223678"/>
                  <a:gd name="csY4" fmla="*/ 19150 h 19150"/>
                  <a:gd name="csX5" fmla="*/ 0 w 223678"/>
                  <a:gd name="csY5" fmla="*/ 10881 h 19150"/>
                  <a:gd name="csX6" fmla="*/ 0 w 223678"/>
                  <a:gd name="csY6" fmla="*/ 8269 h 19150"/>
                  <a:gd name="csX7" fmla="*/ 8268 w 223678"/>
                  <a:gd name="csY7" fmla="*/ 0 h 191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223678" h="19150">
                    <a:moveTo>
                      <a:pt x="215411" y="0"/>
                    </a:moveTo>
                    <a:cubicBezTo>
                      <a:pt x="219977" y="0"/>
                      <a:pt x="223679" y="3702"/>
                      <a:pt x="223679" y="8269"/>
                    </a:cubicBezTo>
                    <a:lnTo>
                      <a:pt x="223679" y="10881"/>
                    </a:lnTo>
                    <a:cubicBezTo>
                      <a:pt x="223679" y="15448"/>
                      <a:pt x="219977" y="19150"/>
                      <a:pt x="215411" y="19150"/>
                    </a:cubicBezTo>
                    <a:lnTo>
                      <a:pt x="8268" y="19150"/>
                    </a:lnTo>
                    <a:cubicBezTo>
                      <a:pt x="3702" y="19150"/>
                      <a:pt x="0" y="15448"/>
                      <a:pt x="0" y="10881"/>
                    </a:cubicBezTo>
                    <a:lnTo>
                      <a:pt x="0" y="8269"/>
                    </a:lnTo>
                    <a:cubicBezTo>
                      <a:pt x="0" y="3702"/>
                      <a:pt x="3702" y="0"/>
                      <a:pt x="8268" y="0"/>
                    </a:cubicBezTo>
                    <a:close/>
                  </a:path>
                </a:pathLst>
              </a:custGeom>
              <a:solidFill>
                <a:srgbClr val="FFFFFF">
                  <a:alpha val="31000"/>
                </a:srgbClr>
              </a:solidFill>
              <a:ln w="1958" cap="flat">
                <a:noFill/>
                <a:prstDash val="solid"/>
                <a:miter/>
              </a:ln>
            </p:spPr>
            <p:txBody>
              <a:bodyPr/>
              <a:lstStyle/>
              <a:p>
                <a:endParaRPr lang="nl-NL"/>
              </a:p>
            </p:txBody>
          </p:sp>
          <p:sp>
            <p:nvSpPr>
              <p:cNvPr id="767" name="Vrije vorm 766">
                <a:extLst>
                  <a:ext uri="{FF2B5EF4-FFF2-40B4-BE49-F238E27FC236}">
                    <a16:creationId xmlns:a16="http://schemas.microsoft.com/office/drawing/2014/main" id="{D1184DD0-49AA-65D2-65A0-741AEB489724}"/>
                  </a:ext>
                </a:extLst>
              </p:cNvPr>
              <p:cNvSpPr/>
              <p:nvPr/>
            </p:nvSpPr>
            <p:spPr>
              <a:xfrm>
                <a:off x="4846643" y="4928005"/>
                <a:ext cx="35859" cy="23722"/>
              </a:xfrm>
              <a:custGeom>
                <a:avLst/>
                <a:gdLst>
                  <a:gd name="csX0" fmla="*/ 0 w 35859"/>
                  <a:gd name="csY0" fmla="*/ 0 h 23722"/>
                  <a:gd name="csX1" fmla="*/ 7336 w 35859"/>
                  <a:gd name="csY1" fmla="*/ 17774 h 23722"/>
                  <a:gd name="csX2" fmla="*/ 35569 w 35859"/>
                  <a:gd name="csY2" fmla="*/ 23596 h 23722"/>
                  <a:gd name="csX3" fmla="*/ 0 w 35859"/>
                  <a:gd name="csY3" fmla="*/ 0 h 23722"/>
                </a:gdLst>
                <a:ahLst/>
                <a:cxnLst>
                  <a:cxn ang="0">
                    <a:pos x="csX0" y="csY0"/>
                  </a:cxn>
                  <a:cxn ang="0">
                    <a:pos x="csX1" y="csY1"/>
                  </a:cxn>
                  <a:cxn ang="0">
                    <a:pos x="csX2" y="csY2"/>
                  </a:cxn>
                  <a:cxn ang="0">
                    <a:pos x="csX3" y="csY3"/>
                  </a:cxn>
                </a:cxnLst>
                <a:rect l="l" t="t" r="r" b="b"/>
                <a:pathLst>
                  <a:path w="35859" h="23722">
                    <a:moveTo>
                      <a:pt x="0" y="0"/>
                    </a:moveTo>
                    <a:cubicBezTo>
                      <a:pt x="0" y="0"/>
                      <a:pt x="1632" y="14076"/>
                      <a:pt x="7336" y="17774"/>
                    </a:cubicBezTo>
                    <a:cubicBezTo>
                      <a:pt x="13040" y="21473"/>
                      <a:pt x="33075" y="24370"/>
                      <a:pt x="35569" y="23596"/>
                    </a:cubicBezTo>
                    <a:cubicBezTo>
                      <a:pt x="38063" y="22823"/>
                      <a:pt x="24334" y="7943"/>
                      <a:pt x="0" y="0"/>
                    </a:cubicBezTo>
                    <a:close/>
                  </a:path>
                </a:pathLst>
              </a:custGeom>
              <a:solidFill>
                <a:srgbClr val="FFFFFF"/>
              </a:solidFill>
              <a:ln w="1958" cap="flat">
                <a:noFill/>
                <a:prstDash val="solid"/>
                <a:miter/>
              </a:ln>
            </p:spPr>
            <p:txBody>
              <a:bodyPr/>
              <a:lstStyle/>
              <a:p>
                <a:endParaRPr lang="nl-NL"/>
              </a:p>
            </p:txBody>
          </p:sp>
        </p:grpSp>
        <p:sp>
          <p:nvSpPr>
            <p:cNvPr id="715" name="Vrije vorm 714">
              <a:extLst>
                <a:ext uri="{FF2B5EF4-FFF2-40B4-BE49-F238E27FC236}">
                  <a16:creationId xmlns:a16="http://schemas.microsoft.com/office/drawing/2014/main" id="{CF6F1C6C-F186-F763-F2EE-A62A4256706E}"/>
                </a:ext>
              </a:extLst>
            </p:cNvPr>
            <p:cNvSpPr/>
            <p:nvPr/>
          </p:nvSpPr>
          <p:spPr>
            <a:xfrm>
              <a:off x="6043852" y="3073443"/>
              <a:ext cx="179657" cy="272035"/>
            </a:xfrm>
            <a:custGeom>
              <a:avLst/>
              <a:gdLst>
                <a:gd name="csX0" fmla="*/ 0 w 179657"/>
                <a:gd name="csY0" fmla="*/ 75109 h 272035"/>
                <a:gd name="csX1" fmla="*/ 10960 w 179657"/>
                <a:gd name="csY1" fmla="*/ 40518 h 272035"/>
                <a:gd name="csX2" fmla="*/ 42935 w 179657"/>
                <a:gd name="csY2" fmla="*/ 11502 h 272035"/>
                <a:gd name="csX3" fmla="*/ 91987 w 179657"/>
                <a:gd name="csY3" fmla="*/ 0 h 272035"/>
                <a:gd name="csX4" fmla="*/ 137982 w 179657"/>
                <a:gd name="csY4" fmla="*/ 9614 h 272035"/>
                <a:gd name="csX5" fmla="*/ 168786 w 179657"/>
                <a:gd name="csY5" fmla="*/ 35753 h 272035"/>
                <a:gd name="csX6" fmla="*/ 179657 w 179657"/>
                <a:gd name="csY6" fmla="*/ 71692 h 272035"/>
                <a:gd name="csX7" fmla="*/ 173461 w 179657"/>
                <a:gd name="csY7" fmla="*/ 98467 h 272035"/>
                <a:gd name="csX8" fmla="*/ 158728 w 179657"/>
                <a:gd name="csY8" fmla="*/ 118321 h 272035"/>
                <a:gd name="csX9" fmla="*/ 128095 w 179657"/>
                <a:gd name="csY9" fmla="*/ 146437 h 272035"/>
                <a:gd name="csX10" fmla="*/ 118302 w 179657"/>
                <a:gd name="csY10" fmla="*/ 156229 h 272035"/>
                <a:gd name="csX11" fmla="*/ 112830 w 179657"/>
                <a:gd name="csY11" fmla="*/ 163955 h 272035"/>
                <a:gd name="csX12" fmla="*/ 110040 w 179657"/>
                <a:gd name="csY12" fmla="*/ 170967 h 272035"/>
                <a:gd name="csX13" fmla="*/ 107079 w 179657"/>
                <a:gd name="csY13" fmla="*/ 183271 h 272035"/>
                <a:gd name="csX14" fmla="*/ 85703 w 179657"/>
                <a:gd name="csY14" fmla="*/ 201961 h 272035"/>
                <a:gd name="csX15" fmla="*/ 69976 w 179657"/>
                <a:gd name="csY15" fmla="*/ 195853 h 272035"/>
                <a:gd name="csX16" fmla="*/ 63599 w 179657"/>
                <a:gd name="csY16" fmla="*/ 177702 h 272035"/>
                <a:gd name="csX17" fmla="*/ 68274 w 179657"/>
                <a:gd name="csY17" fmla="*/ 151562 h 272035"/>
                <a:gd name="csX18" fmla="*/ 80668 w 179657"/>
                <a:gd name="csY18" fmla="*/ 132154 h 272035"/>
                <a:gd name="csX19" fmla="*/ 101511 w 179657"/>
                <a:gd name="csY19" fmla="*/ 112302 h 272035"/>
                <a:gd name="csX20" fmla="*/ 118124 w 179657"/>
                <a:gd name="csY20" fmla="*/ 97119 h 272035"/>
                <a:gd name="csX21" fmla="*/ 126753 w 179657"/>
                <a:gd name="csY21" fmla="*/ 85707 h 272035"/>
                <a:gd name="csX22" fmla="*/ 130258 w 179657"/>
                <a:gd name="csY22" fmla="*/ 72052 h 272035"/>
                <a:gd name="csX23" fmla="*/ 119563 w 179657"/>
                <a:gd name="csY23" fmla="*/ 47790 h 272035"/>
                <a:gd name="csX24" fmla="*/ 91987 w 179657"/>
                <a:gd name="csY24" fmla="*/ 37909 h 272035"/>
                <a:gd name="csX25" fmla="*/ 62883 w 179657"/>
                <a:gd name="csY25" fmla="*/ 47887 h 272035"/>
                <a:gd name="csX26" fmla="*/ 47075 w 179657"/>
                <a:gd name="csY26" fmla="*/ 77265 h 272035"/>
                <a:gd name="csX27" fmla="*/ 23897 w 179657"/>
                <a:gd name="csY27" fmla="*/ 97565 h 272035"/>
                <a:gd name="csX28" fmla="*/ 6920 w 179657"/>
                <a:gd name="csY28" fmla="*/ 90464 h 272035"/>
                <a:gd name="csX29" fmla="*/ 0 w 179657"/>
                <a:gd name="csY29" fmla="*/ 75109 h 272035"/>
                <a:gd name="csX30" fmla="*/ 87677 w 179657"/>
                <a:gd name="csY30" fmla="*/ 272035 h 272035"/>
                <a:gd name="csX31" fmla="*/ 68542 w 179657"/>
                <a:gd name="csY31" fmla="*/ 264936 h 272035"/>
                <a:gd name="csX32" fmla="*/ 60361 w 179657"/>
                <a:gd name="csY32" fmla="*/ 245085 h 272035"/>
                <a:gd name="csX33" fmla="*/ 68274 w 179657"/>
                <a:gd name="csY33" fmla="*/ 226034 h 272035"/>
                <a:gd name="csX34" fmla="*/ 87677 w 179657"/>
                <a:gd name="csY34" fmla="*/ 218308 h 272035"/>
                <a:gd name="csX35" fmla="*/ 106713 w 179657"/>
                <a:gd name="csY35" fmla="*/ 226034 h 272035"/>
                <a:gd name="csX36" fmla="*/ 114440 w 179657"/>
                <a:gd name="csY36" fmla="*/ 245085 h 272035"/>
                <a:gd name="csX37" fmla="*/ 106357 w 179657"/>
                <a:gd name="csY37" fmla="*/ 264847 h 272035"/>
                <a:gd name="csX38" fmla="*/ 87677 w 179657"/>
                <a:gd name="csY38" fmla="*/ 272035 h 2720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Lst>
              <a:rect l="l" t="t" r="r" b="b"/>
              <a:pathLst>
                <a:path w="179657" h="272035">
                  <a:moveTo>
                    <a:pt x="0" y="75109"/>
                  </a:moveTo>
                  <a:cubicBezTo>
                    <a:pt x="0" y="63727"/>
                    <a:pt x="3651" y="52198"/>
                    <a:pt x="10960" y="40518"/>
                  </a:cubicBezTo>
                  <a:cubicBezTo>
                    <a:pt x="18269" y="28841"/>
                    <a:pt x="28923" y="19169"/>
                    <a:pt x="42935" y="11502"/>
                  </a:cubicBezTo>
                  <a:cubicBezTo>
                    <a:pt x="56955" y="3834"/>
                    <a:pt x="73301" y="0"/>
                    <a:pt x="91987" y="0"/>
                  </a:cubicBezTo>
                  <a:cubicBezTo>
                    <a:pt x="109355" y="0"/>
                    <a:pt x="124687" y="3206"/>
                    <a:pt x="137982" y="9614"/>
                  </a:cubicBezTo>
                  <a:cubicBezTo>
                    <a:pt x="151268" y="16019"/>
                    <a:pt x="161538" y="24738"/>
                    <a:pt x="168786" y="35753"/>
                  </a:cubicBezTo>
                  <a:cubicBezTo>
                    <a:pt x="176034" y="46776"/>
                    <a:pt x="179657" y="58754"/>
                    <a:pt x="179657" y="71692"/>
                  </a:cubicBezTo>
                  <a:cubicBezTo>
                    <a:pt x="179657" y="81872"/>
                    <a:pt x="177593" y="90800"/>
                    <a:pt x="173461" y="98467"/>
                  </a:cubicBezTo>
                  <a:cubicBezTo>
                    <a:pt x="169331" y="106134"/>
                    <a:pt x="164417" y="112751"/>
                    <a:pt x="158728" y="118321"/>
                  </a:cubicBezTo>
                  <a:cubicBezTo>
                    <a:pt x="153037" y="123891"/>
                    <a:pt x="142828" y="133265"/>
                    <a:pt x="128095" y="146437"/>
                  </a:cubicBezTo>
                  <a:cubicBezTo>
                    <a:pt x="124022" y="150150"/>
                    <a:pt x="120756" y="153416"/>
                    <a:pt x="118302" y="156229"/>
                  </a:cubicBezTo>
                  <a:cubicBezTo>
                    <a:pt x="115849" y="159048"/>
                    <a:pt x="114022" y="161621"/>
                    <a:pt x="112830" y="163955"/>
                  </a:cubicBezTo>
                  <a:cubicBezTo>
                    <a:pt x="111628" y="166296"/>
                    <a:pt x="110695" y="168630"/>
                    <a:pt x="110040" y="170967"/>
                  </a:cubicBezTo>
                  <a:cubicBezTo>
                    <a:pt x="109385" y="173301"/>
                    <a:pt x="108392" y="177408"/>
                    <a:pt x="107079" y="183271"/>
                  </a:cubicBezTo>
                  <a:cubicBezTo>
                    <a:pt x="104797" y="195733"/>
                    <a:pt x="97669" y="201961"/>
                    <a:pt x="85703" y="201961"/>
                  </a:cubicBezTo>
                  <a:cubicBezTo>
                    <a:pt x="79466" y="201961"/>
                    <a:pt x="74223" y="199925"/>
                    <a:pt x="69976" y="195853"/>
                  </a:cubicBezTo>
                  <a:cubicBezTo>
                    <a:pt x="65724" y="191781"/>
                    <a:pt x="63599" y="185733"/>
                    <a:pt x="63599" y="177702"/>
                  </a:cubicBezTo>
                  <a:cubicBezTo>
                    <a:pt x="63599" y="167640"/>
                    <a:pt x="65159" y="158928"/>
                    <a:pt x="68274" y="151562"/>
                  </a:cubicBezTo>
                  <a:cubicBezTo>
                    <a:pt x="71385" y="144193"/>
                    <a:pt x="75514" y="137726"/>
                    <a:pt x="80668" y="132154"/>
                  </a:cubicBezTo>
                  <a:cubicBezTo>
                    <a:pt x="85812" y="126584"/>
                    <a:pt x="92762" y="119969"/>
                    <a:pt x="101511" y="112302"/>
                  </a:cubicBezTo>
                  <a:cubicBezTo>
                    <a:pt x="109169" y="105588"/>
                    <a:pt x="114716" y="100533"/>
                    <a:pt x="118124" y="97119"/>
                  </a:cubicBezTo>
                  <a:cubicBezTo>
                    <a:pt x="121540" y="93702"/>
                    <a:pt x="124417" y="89898"/>
                    <a:pt x="126753" y="85707"/>
                  </a:cubicBezTo>
                  <a:cubicBezTo>
                    <a:pt x="129086" y="81515"/>
                    <a:pt x="130258" y="76967"/>
                    <a:pt x="130258" y="72052"/>
                  </a:cubicBezTo>
                  <a:cubicBezTo>
                    <a:pt x="130258" y="62469"/>
                    <a:pt x="126684" y="54384"/>
                    <a:pt x="119563" y="47790"/>
                  </a:cubicBezTo>
                  <a:cubicBezTo>
                    <a:pt x="112435" y="41206"/>
                    <a:pt x="103241" y="37909"/>
                    <a:pt x="91987" y="37909"/>
                  </a:cubicBezTo>
                  <a:cubicBezTo>
                    <a:pt x="78811" y="37909"/>
                    <a:pt x="69110" y="41234"/>
                    <a:pt x="62883" y="47887"/>
                  </a:cubicBezTo>
                  <a:cubicBezTo>
                    <a:pt x="56649" y="54532"/>
                    <a:pt x="51383" y="64326"/>
                    <a:pt x="47075" y="77265"/>
                  </a:cubicBezTo>
                  <a:cubicBezTo>
                    <a:pt x="42994" y="90800"/>
                    <a:pt x="35269" y="97565"/>
                    <a:pt x="23897" y="97565"/>
                  </a:cubicBezTo>
                  <a:cubicBezTo>
                    <a:pt x="17186" y="97565"/>
                    <a:pt x="11526" y="95200"/>
                    <a:pt x="6920" y="90464"/>
                  </a:cubicBezTo>
                  <a:cubicBezTo>
                    <a:pt x="2303" y="85737"/>
                    <a:pt x="0" y="80621"/>
                    <a:pt x="0" y="75109"/>
                  </a:cubicBezTo>
                  <a:close/>
                  <a:moveTo>
                    <a:pt x="87677" y="272035"/>
                  </a:moveTo>
                  <a:cubicBezTo>
                    <a:pt x="80368" y="272035"/>
                    <a:pt x="73986" y="269673"/>
                    <a:pt x="68542" y="264936"/>
                  </a:cubicBezTo>
                  <a:cubicBezTo>
                    <a:pt x="63090" y="260207"/>
                    <a:pt x="60361" y="253593"/>
                    <a:pt x="60361" y="245085"/>
                  </a:cubicBezTo>
                  <a:cubicBezTo>
                    <a:pt x="60361" y="237536"/>
                    <a:pt x="63003" y="231188"/>
                    <a:pt x="68274" y="226034"/>
                  </a:cubicBezTo>
                  <a:cubicBezTo>
                    <a:pt x="73540" y="220889"/>
                    <a:pt x="80003" y="218308"/>
                    <a:pt x="87677" y="218308"/>
                  </a:cubicBezTo>
                  <a:cubicBezTo>
                    <a:pt x="95215" y="218308"/>
                    <a:pt x="101570" y="220889"/>
                    <a:pt x="106713" y="226034"/>
                  </a:cubicBezTo>
                  <a:cubicBezTo>
                    <a:pt x="111867" y="231188"/>
                    <a:pt x="114440" y="237536"/>
                    <a:pt x="114440" y="245085"/>
                  </a:cubicBezTo>
                  <a:cubicBezTo>
                    <a:pt x="114440" y="253473"/>
                    <a:pt x="111747" y="260060"/>
                    <a:pt x="106357" y="264847"/>
                  </a:cubicBezTo>
                  <a:cubicBezTo>
                    <a:pt x="100966" y="269643"/>
                    <a:pt x="94739" y="272035"/>
                    <a:pt x="87677" y="272035"/>
                  </a:cubicBezTo>
                  <a:close/>
                </a:path>
              </a:pathLst>
            </a:custGeom>
            <a:solidFill>
              <a:srgbClr val="86C2EB"/>
            </a:solidFill>
            <a:ln w="1958" cap="flat">
              <a:noFill/>
              <a:prstDash val="solid"/>
              <a:miter/>
            </a:ln>
          </p:spPr>
          <p:txBody>
            <a:bodyPr/>
            <a:lstStyle/>
            <a:p>
              <a:endParaRPr lang="nl-NL"/>
            </a:p>
          </p:txBody>
        </p:sp>
        <p:sp>
          <p:nvSpPr>
            <p:cNvPr id="716" name="Vrije vorm 715">
              <a:extLst>
                <a:ext uri="{FF2B5EF4-FFF2-40B4-BE49-F238E27FC236}">
                  <a16:creationId xmlns:a16="http://schemas.microsoft.com/office/drawing/2014/main" id="{F7914183-8791-5554-E057-C12EAC4BF316}"/>
                </a:ext>
              </a:extLst>
            </p:cNvPr>
            <p:cNvSpPr/>
            <p:nvPr/>
          </p:nvSpPr>
          <p:spPr>
            <a:xfrm>
              <a:off x="5647495" y="5257004"/>
              <a:ext cx="179656" cy="272035"/>
            </a:xfrm>
            <a:custGeom>
              <a:avLst/>
              <a:gdLst>
                <a:gd name="csX0" fmla="*/ 0 w 179656"/>
                <a:gd name="csY0" fmla="*/ 75109 h 272035"/>
                <a:gd name="csX1" fmla="*/ 10960 w 179656"/>
                <a:gd name="csY1" fmla="*/ 40518 h 272035"/>
                <a:gd name="csX2" fmla="*/ 42935 w 179656"/>
                <a:gd name="csY2" fmla="*/ 11502 h 272035"/>
                <a:gd name="csX3" fmla="*/ 91988 w 179656"/>
                <a:gd name="csY3" fmla="*/ 0 h 272035"/>
                <a:gd name="csX4" fmla="*/ 137982 w 179656"/>
                <a:gd name="csY4" fmla="*/ 9613 h 272035"/>
                <a:gd name="csX5" fmla="*/ 168786 w 179656"/>
                <a:gd name="csY5" fmla="*/ 35753 h 272035"/>
                <a:gd name="csX6" fmla="*/ 179657 w 179656"/>
                <a:gd name="csY6" fmla="*/ 71692 h 272035"/>
                <a:gd name="csX7" fmla="*/ 173461 w 179656"/>
                <a:gd name="csY7" fmla="*/ 98467 h 272035"/>
                <a:gd name="csX8" fmla="*/ 158728 w 179656"/>
                <a:gd name="csY8" fmla="*/ 118321 h 272035"/>
                <a:gd name="csX9" fmla="*/ 128095 w 179656"/>
                <a:gd name="csY9" fmla="*/ 146437 h 272035"/>
                <a:gd name="csX10" fmla="*/ 118302 w 179656"/>
                <a:gd name="csY10" fmla="*/ 156229 h 272035"/>
                <a:gd name="csX11" fmla="*/ 112830 w 179656"/>
                <a:gd name="csY11" fmla="*/ 163955 h 272035"/>
                <a:gd name="csX12" fmla="*/ 110040 w 179656"/>
                <a:gd name="csY12" fmla="*/ 170967 h 272035"/>
                <a:gd name="csX13" fmla="*/ 107080 w 179656"/>
                <a:gd name="csY13" fmla="*/ 183271 h 272035"/>
                <a:gd name="csX14" fmla="*/ 85702 w 179656"/>
                <a:gd name="csY14" fmla="*/ 201961 h 272035"/>
                <a:gd name="csX15" fmla="*/ 69976 w 179656"/>
                <a:gd name="csY15" fmla="*/ 195853 h 272035"/>
                <a:gd name="csX16" fmla="*/ 63599 w 179656"/>
                <a:gd name="csY16" fmla="*/ 177701 h 272035"/>
                <a:gd name="csX17" fmla="*/ 68274 w 179656"/>
                <a:gd name="csY17" fmla="*/ 151562 h 272035"/>
                <a:gd name="csX18" fmla="*/ 80668 w 179656"/>
                <a:gd name="csY18" fmla="*/ 132153 h 272035"/>
                <a:gd name="csX19" fmla="*/ 101511 w 179656"/>
                <a:gd name="csY19" fmla="*/ 112302 h 272035"/>
                <a:gd name="csX20" fmla="*/ 118124 w 179656"/>
                <a:gd name="csY20" fmla="*/ 97119 h 272035"/>
                <a:gd name="csX21" fmla="*/ 126753 w 179656"/>
                <a:gd name="csY21" fmla="*/ 85707 h 272035"/>
                <a:gd name="csX22" fmla="*/ 130258 w 179656"/>
                <a:gd name="csY22" fmla="*/ 72052 h 272035"/>
                <a:gd name="csX23" fmla="*/ 119563 w 179656"/>
                <a:gd name="csY23" fmla="*/ 47790 h 272035"/>
                <a:gd name="csX24" fmla="*/ 91988 w 179656"/>
                <a:gd name="csY24" fmla="*/ 37909 h 272035"/>
                <a:gd name="csX25" fmla="*/ 62883 w 179656"/>
                <a:gd name="csY25" fmla="*/ 47887 h 272035"/>
                <a:gd name="csX26" fmla="*/ 47075 w 179656"/>
                <a:gd name="csY26" fmla="*/ 77265 h 272035"/>
                <a:gd name="csX27" fmla="*/ 23897 w 179656"/>
                <a:gd name="csY27" fmla="*/ 97565 h 272035"/>
                <a:gd name="csX28" fmla="*/ 6919 w 179656"/>
                <a:gd name="csY28" fmla="*/ 90464 h 272035"/>
                <a:gd name="csX29" fmla="*/ 0 w 179656"/>
                <a:gd name="csY29" fmla="*/ 75109 h 272035"/>
                <a:gd name="csX30" fmla="*/ 87677 w 179656"/>
                <a:gd name="csY30" fmla="*/ 272035 h 272035"/>
                <a:gd name="csX31" fmla="*/ 68542 w 179656"/>
                <a:gd name="csY31" fmla="*/ 264936 h 272035"/>
                <a:gd name="csX32" fmla="*/ 60361 w 179656"/>
                <a:gd name="csY32" fmla="*/ 245085 h 272035"/>
                <a:gd name="csX33" fmla="*/ 68274 w 179656"/>
                <a:gd name="csY33" fmla="*/ 226034 h 272035"/>
                <a:gd name="csX34" fmla="*/ 87677 w 179656"/>
                <a:gd name="csY34" fmla="*/ 218308 h 272035"/>
                <a:gd name="csX35" fmla="*/ 106713 w 179656"/>
                <a:gd name="csY35" fmla="*/ 226034 h 272035"/>
                <a:gd name="csX36" fmla="*/ 114440 w 179656"/>
                <a:gd name="csY36" fmla="*/ 245085 h 272035"/>
                <a:gd name="csX37" fmla="*/ 106356 w 179656"/>
                <a:gd name="csY37" fmla="*/ 264847 h 272035"/>
                <a:gd name="csX38" fmla="*/ 87677 w 179656"/>
                <a:gd name="csY38" fmla="*/ 272035 h 272035"/>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Lst>
              <a:rect l="l" t="t" r="r" b="b"/>
              <a:pathLst>
                <a:path w="179656" h="272035">
                  <a:moveTo>
                    <a:pt x="0" y="75109"/>
                  </a:moveTo>
                  <a:cubicBezTo>
                    <a:pt x="0" y="63727"/>
                    <a:pt x="3651" y="52198"/>
                    <a:pt x="10960" y="40518"/>
                  </a:cubicBezTo>
                  <a:cubicBezTo>
                    <a:pt x="18269" y="28841"/>
                    <a:pt x="28923" y="19169"/>
                    <a:pt x="42935" y="11502"/>
                  </a:cubicBezTo>
                  <a:cubicBezTo>
                    <a:pt x="56955" y="3834"/>
                    <a:pt x="73301" y="0"/>
                    <a:pt x="91988" y="0"/>
                  </a:cubicBezTo>
                  <a:cubicBezTo>
                    <a:pt x="109355" y="0"/>
                    <a:pt x="124686" y="3206"/>
                    <a:pt x="137982" y="9613"/>
                  </a:cubicBezTo>
                  <a:cubicBezTo>
                    <a:pt x="151268" y="16019"/>
                    <a:pt x="161538" y="24738"/>
                    <a:pt x="168786" y="35753"/>
                  </a:cubicBezTo>
                  <a:cubicBezTo>
                    <a:pt x="176034" y="46776"/>
                    <a:pt x="179657" y="58754"/>
                    <a:pt x="179657" y="71692"/>
                  </a:cubicBezTo>
                  <a:cubicBezTo>
                    <a:pt x="179657" y="81872"/>
                    <a:pt x="177593" y="90800"/>
                    <a:pt x="173461" y="98467"/>
                  </a:cubicBezTo>
                  <a:cubicBezTo>
                    <a:pt x="169331" y="106134"/>
                    <a:pt x="164417" y="112751"/>
                    <a:pt x="158728" y="118321"/>
                  </a:cubicBezTo>
                  <a:cubicBezTo>
                    <a:pt x="153037" y="123891"/>
                    <a:pt x="142828" y="133265"/>
                    <a:pt x="128095" y="146437"/>
                  </a:cubicBezTo>
                  <a:cubicBezTo>
                    <a:pt x="124022" y="150150"/>
                    <a:pt x="120756" y="153416"/>
                    <a:pt x="118302" y="156229"/>
                  </a:cubicBezTo>
                  <a:cubicBezTo>
                    <a:pt x="115849" y="159047"/>
                    <a:pt x="114022" y="161621"/>
                    <a:pt x="112830" y="163955"/>
                  </a:cubicBezTo>
                  <a:cubicBezTo>
                    <a:pt x="111628" y="166296"/>
                    <a:pt x="110695" y="168630"/>
                    <a:pt x="110040" y="170967"/>
                  </a:cubicBezTo>
                  <a:cubicBezTo>
                    <a:pt x="109385" y="173301"/>
                    <a:pt x="108392" y="177408"/>
                    <a:pt x="107080" y="183271"/>
                  </a:cubicBezTo>
                  <a:cubicBezTo>
                    <a:pt x="104797" y="195733"/>
                    <a:pt x="97669" y="201961"/>
                    <a:pt x="85702" y="201961"/>
                  </a:cubicBezTo>
                  <a:cubicBezTo>
                    <a:pt x="79466" y="201961"/>
                    <a:pt x="74223" y="199925"/>
                    <a:pt x="69976" y="195853"/>
                  </a:cubicBezTo>
                  <a:cubicBezTo>
                    <a:pt x="65724" y="191781"/>
                    <a:pt x="63599" y="185733"/>
                    <a:pt x="63599" y="177701"/>
                  </a:cubicBezTo>
                  <a:cubicBezTo>
                    <a:pt x="63599" y="167640"/>
                    <a:pt x="65159" y="158928"/>
                    <a:pt x="68274" y="151562"/>
                  </a:cubicBezTo>
                  <a:cubicBezTo>
                    <a:pt x="71385" y="144193"/>
                    <a:pt x="75514" y="137726"/>
                    <a:pt x="80668" y="132153"/>
                  </a:cubicBezTo>
                  <a:cubicBezTo>
                    <a:pt x="85812" y="126584"/>
                    <a:pt x="92762" y="119969"/>
                    <a:pt x="101511" y="112302"/>
                  </a:cubicBezTo>
                  <a:cubicBezTo>
                    <a:pt x="109169" y="105588"/>
                    <a:pt x="114715" y="100533"/>
                    <a:pt x="118124" y="97119"/>
                  </a:cubicBezTo>
                  <a:cubicBezTo>
                    <a:pt x="121540" y="93702"/>
                    <a:pt x="124417" y="89898"/>
                    <a:pt x="126753" y="85707"/>
                  </a:cubicBezTo>
                  <a:cubicBezTo>
                    <a:pt x="129086" y="81515"/>
                    <a:pt x="130258" y="76966"/>
                    <a:pt x="130258" y="72052"/>
                  </a:cubicBezTo>
                  <a:cubicBezTo>
                    <a:pt x="130258" y="62469"/>
                    <a:pt x="126684" y="54384"/>
                    <a:pt x="119563" y="47790"/>
                  </a:cubicBezTo>
                  <a:cubicBezTo>
                    <a:pt x="112435" y="41206"/>
                    <a:pt x="103241" y="37909"/>
                    <a:pt x="91988" y="37909"/>
                  </a:cubicBezTo>
                  <a:cubicBezTo>
                    <a:pt x="78811" y="37909"/>
                    <a:pt x="69110" y="41234"/>
                    <a:pt x="62883" y="47887"/>
                  </a:cubicBezTo>
                  <a:cubicBezTo>
                    <a:pt x="56649" y="54532"/>
                    <a:pt x="51383" y="64326"/>
                    <a:pt x="47075" y="77265"/>
                  </a:cubicBezTo>
                  <a:cubicBezTo>
                    <a:pt x="42994" y="90800"/>
                    <a:pt x="35269" y="97565"/>
                    <a:pt x="23897" y="97565"/>
                  </a:cubicBezTo>
                  <a:cubicBezTo>
                    <a:pt x="17186" y="97565"/>
                    <a:pt x="11526" y="95200"/>
                    <a:pt x="6919" y="90464"/>
                  </a:cubicBezTo>
                  <a:cubicBezTo>
                    <a:pt x="2303" y="85737"/>
                    <a:pt x="0" y="80620"/>
                    <a:pt x="0" y="75109"/>
                  </a:cubicBezTo>
                  <a:close/>
                  <a:moveTo>
                    <a:pt x="87677" y="272035"/>
                  </a:moveTo>
                  <a:cubicBezTo>
                    <a:pt x="80368" y="272035"/>
                    <a:pt x="73986" y="269673"/>
                    <a:pt x="68542" y="264936"/>
                  </a:cubicBezTo>
                  <a:cubicBezTo>
                    <a:pt x="63090" y="260207"/>
                    <a:pt x="60361" y="253593"/>
                    <a:pt x="60361" y="245085"/>
                  </a:cubicBezTo>
                  <a:cubicBezTo>
                    <a:pt x="60361" y="237536"/>
                    <a:pt x="63003" y="231188"/>
                    <a:pt x="68274" y="226034"/>
                  </a:cubicBezTo>
                  <a:cubicBezTo>
                    <a:pt x="73540" y="220889"/>
                    <a:pt x="80003" y="218308"/>
                    <a:pt x="87677" y="218308"/>
                  </a:cubicBezTo>
                  <a:cubicBezTo>
                    <a:pt x="95215" y="218308"/>
                    <a:pt x="101570" y="220889"/>
                    <a:pt x="106713" y="226034"/>
                  </a:cubicBezTo>
                  <a:cubicBezTo>
                    <a:pt x="111867" y="231188"/>
                    <a:pt x="114440" y="237536"/>
                    <a:pt x="114440" y="245085"/>
                  </a:cubicBezTo>
                  <a:cubicBezTo>
                    <a:pt x="114440" y="253473"/>
                    <a:pt x="111747" y="260060"/>
                    <a:pt x="106356" y="264847"/>
                  </a:cubicBezTo>
                  <a:cubicBezTo>
                    <a:pt x="100966" y="269643"/>
                    <a:pt x="94739" y="272035"/>
                    <a:pt x="87677" y="272035"/>
                  </a:cubicBezTo>
                  <a:close/>
                </a:path>
              </a:pathLst>
            </a:custGeom>
            <a:solidFill>
              <a:srgbClr val="86C2EB"/>
            </a:solidFill>
            <a:ln w="1958" cap="flat">
              <a:noFill/>
              <a:prstDash val="solid"/>
              <a:miter/>
            </a:ln>
          </p:spPr>
          <p:txBody>
            <a:bodyPr/>
            <a:lstStyle/>
            <a:p>
              <a:endParaRPr lang="nl-NL"/>
            </a:p>
          </p:txBody>
        </p:sp>
        <p:grpSp>
          <p:nvGrpSpPr>
            <p:cNvPr id="717" name="Graphic 104">
              <a:extLst>
                <a:ext uri="{FF2B5EF4-FFF2-40B4-BE49-F238E27FC236}">
                  <a16:creationId xmlns:a16="http://schemas.microsoft.com/office/drawing/2014/main" id="{43950151-C234-9DF9-E324-6C5AFFD7F823}"/>
                </a:ext>
              </a:extLst>
            </p:cNvPr>
            <p:cNvGrpSpPr/>
            <p:nvPr/>
          </p:nvGrpSpPr>
          <p:grpSpPr>
            <a:xfrm>
              <a:off x="5045251" y="2745162"/>
              <a:ext cx="499743" cy="349546"/>
              <a:chOff x="5045251" y="2745162"/>
              <a:chExt cx="499743" cy="349546"/>
            </a:xfrm>
          </p:grpSpPr>
          <p:sp>
            <p:nvSpPr>
              <p:cNvPr id="751" name="Vrije vorm 750">
                <a:extLst>
                  <a:ext uri="{FF2B5EF4-FFF2-40B4-BE49-F238E27FC236}">
                    <a16:creationId xmlns:a16="http://schemas.microsoft.com/office/drawing/2014/main" id="{DE52E2EC-7611-03D4-FEB8-54FD72524580}"/>
                  </a:ext>
                </a:extLst>
              </p:cNvPr>
              <p:cNvSpPr/>
              <p:nvPr/>
            </p:nvSpPr>
            <p:spPr>
              <a:xfrm>
                <a:off x="5045251" y="2745162"/>
                <a:ext cx="499743" cy="349546"/>
              </a:xfrm>
              <a:custGeom>
                <a:avLst/>
                <a:gdLst>
                  <a:gd name="csX0" fmla="*/ 487772 w 499743"/>
                  <a:gd name="csY0" fmla="*/ 0 h 349546"/>
                  <a:gd name="csX1" fmla="*/ 499744 w 499743"/>
                  <a:gd name="csY1" fmla="*/ 11973 h 349546"/>
                  <a:gd name="csX2" fmla="*/ 499744 w 499743"/>
                  <a:gd name="csY2" fmla="*/ 337573 h 349546"/>
                  <a:gd name="csX3" fmla="*/ 487772 w 499743"/>
                  <a:gd name="csY3" fmla="*/ 349547 h 349546"/>
                  <a:gd name="csX4" fmla="*/ 11972 w 499743"/>
                  <a:gd name="csY4" fmla="*/ 349547 h 349546"/>
                  <a:gd name="csX5" fmla="*/ 0 w 499743"/>
                  <a:gd name="csY5" fmla="*/ 337573 h 349546"/>
                  <a:gd name="csX6" fmla="*/ 0 w 499743"/>
                  <a:gd name="csY6" fmla="*/ 11973 h 349546"/>
                  <a:gd name="csX7" fmla="*/ 11972 w 499743"/>
                  <a:gd name="csY7" fmla="*/ 0 h 34954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99743" h="349546">
                    <a:moveTo>
                      <a:pt x="487772" y="0"/>
                    </a:moveTo>
                    <a:cubicBezTo>
                      <a:pt x="494384" y="0"/>
                      <a:pt x="499744" y="5361"/>
                      <a:pt x="499744" y="11973"/>
                    </a:cubicBezTo>
                    <a:lnTo>
                      <a:pt x="499744" y="337573"/>
                    </a:lnTo>
                    <a:cubicBezTo>
                      <a:pt x="499744" y="344186"/>
                      <a:pt x="494384" y="349547"/>
                      <a:pt x="487772" y="349547"/>
                    </a:cubicBezTo>
                    <a:lnTo>
                      <a:pt x="11972" y="349547"/>
                    </a:lnTo>
                    <a:cubicBezTo>
                      <a:pt x="5360" y="349547"/>
                      <a:pt x="0" y="344186"/>
                      <a:pt x="0" y="337573"/>
                    </a:cubicBezTo>
                    <a:lnTo>
                      <a:pt x="0" y="11973"/>
                    </a:lnTo>
                    <a:cubicBezTo>
                      <a:pt x="0" y="5361"/>
                      <a:pt x="5360" y="0"/>
                      <a:pt x="11972" y="0"/>
                    </a:cubicBezTo>
                    <a:close/>
                  </a:path>
                </a:pathLst>
              </a:custGeom>
              <a:solidFill>
                <a:srgbClr val="86C2EB">
                  <a:alpha val="74000"/>
                </a:srgbClr>
              </a:solidFill>
              <a:ln w="1958" cap="flat">
                <a:noFill/>
                <a:prstDash val="solid"/>
                <a:miter/>
              </a:ln>
            </p:spPr>
            <p:txBody>
              <a:bodyPr/>
              <a:lstStyle/>
              <a:p>
                <a:endParaRPr lang="nl-NL"/>
              </a:p>
            </p:txBody>
          </p:sp>
          <p:grpSp>
            <p:nvGrpSpPr>
              <p:cNvPr id="752" name="Graphic 104">
                <a:extLst>
                  <a:ext uri="{FF2B5EF4-FFF2-40B4-BE49-F238E27FC236}">
                    <a16:creationId xmlns:a16="http://schemas.microsoft.com/office/drawing/2014/main" id="{5B594403-5A3F-FC65-75FE-CA5CCB3B5679}"/>
                  </a:ext>
                </a:extLst>
              </p:cNvPr>
              <p:cNvGrpSpPr/>
              <p:nvPr/>
            </p:nvGrpSpPr>
            <p:grpSpPr>
              <a:xfrm>
                <a:off x="5045251" y="2745439"/>
                <a:ext cx="499743" cy="348411"/>
                <a:chOff x="5045251" y="2745439"/>
                <a:chExt cx="499743" cy="348411"/>
              </a:xfrm>
              <a:solidFill>
                <a:srgbClr val="C4D5FF"/>
              </a:solidFill>
            </p:grpSpPr>
            <p:sp>
              <p:nvSpPr>
                <p:cNvPr id="753" name="Vrije vorm 752">
                  <a:extLst>
                    <a:ext uri="{FF2B5EF4-FFF2-40B4-BE49-F238E27FC236}">
                      <a16:creationId xmlns:a16="http://schemas.microsoft.com/office/drawing/2014/main" id="{B7FA41C0-FFB2-B395-66F0-A20C0D297401}"/>
                    </a:ext>
                  </a:extLst>
                </p:cNvPr>
                <p:cNvSpPr/>
                <p:nvPr/>
              </p:nvSpPr>
              <p:spPr>
                <a:xfrm>
                  <a:off x="5063498" y="2745439"/>
                  <a:ext cx="465546" cy="218736"/>
                </a:xfrm>
                <a:custGeom>
                  <a:avLst/>
                  <a:gdLst>
                    <a:gd name="csX0" fmla="*/ 208879 w 465546"/>
                    <a:gd name="csY0" fmla="*/ 206563 h 218736"/>
                    <a:gd name="csX1" fmla="*/ 257460 w 465546"/>
                    <a:gd name="csY1" fmla="*/ 206563 h 218736"/>
                    <a:gd name="csX2" fmla="*/ 465546 w 465546"/>
                    <a:gd name="csY2" fmla="*/ 0 h 218736"/>
                    <a:gd name="csX3" fmla="*/ 0 w 465546"/>
                    <a:gd name="csY3" fmla="*/ 0 h 218736"/>
                    <a:gd name="csX4" fmla="*/ 208879 w 465546"/>
                    <a:gd name="csY4" fmla="*/ 206563 h 218736"/>
                  </a:gdLst>
                  <a:ahLst/>
                  <a:cxnLst>
                    <a:cxn ang="0">
                      <a:pos x="csX0" y="csY0"/>
                    </a:cxn>
                    <a:cxn ang="0">
                      <a:pos x="csX1" y="csY1"/>
                    </a:cxn>
                    <a:cxn ang="0">
                      <a:pos x="csX2" y="csY2"/>
                    </a:cxn>
                    <a:cxn ang="0">
                      <a:pos x="csX3" y="csY3"/>
                    </a:cxn>
                    <a:cxn ang="0">
                      <a:pos x="csX4" y="csY4"/>
                    </a:cxn>
                  </a:cxnLst>
                  <a:rect l="l" t="t" r="r" b="b"/>
                  <a:pathLst>
                    <a:path w="465546" h="218736">
                      <a:moveTo>
                        <a:pt x="208879" y="206563"/>
                      </a:moveTo>
                      <a:cubicBezTo>
                        <a:pt x="235101" y="233954"/>
                        <a:pt x="257460" y="206563"/>
                        <a:pt x="257460" y="206563"/>
                      </a:cubicBezTo>
                      <a:lnTo>
                        <a:pt x="465546" y="0"/>
                      </a:lnTo>
                      <a:lnTo>
                        <a:pt x="0" y="0"/>
                      </a:lnTo>
                      <a:lnTo>
                        <a:pt x="208879" y="206563"/>
                      </a:lnTo>
                      <a:close/>
                    </a:path>
                  </a:pathLst>
                </a:custGeom>
                <a:solidFill>
                  <a:srgbClr val="86C2EB"/>
                </a:solidFill>
                <a:ln w="1958" cap="flat">
                  <a:noFill/>
                  <a:prstDash val="solid"/>
                  <a:miter/>
                </a:ln>
              </p:spPr>
              <p:txBody>
                <a:bodyPr/>
                <a:lstStyle/>
                <a:p>
                  <a:endParaRPr lang="nl-NL"/>
                </a:p>
              </p:txBody>
            </p:sp>
            <p:sp>
              <p:nvSpPr>
                <p:cNvPr id="754" name="Vrije vorm 753">
                  <a:extLst>
                    <a:ext uri="{FF2B5EF4-FFF2-40B4-BE49-F238E27FC236}">
                      <a16:creationId xmlns:a16="http://schemas.microsoft.com/office/drawing/2014/main" id="{01986895-B7E9-7EC5-6A14-6B5874160610}"/>
                    </a:ext>
                  </a:extLst>
                </p:cNvPr>
                <p:cNvSpPr/>
                <p:nvPr/>
              </p:nvSpPr>
              <p:spPr>
                <a:xfrm>
                  <a:off x="5063498" y="2937082"/>
                  <a:ext cx="465546" cy="156768"/>
                </a:xfrm>
                <a:custGeom>
                  <a:avLst/>
                  <a:gdLst>
                    <a:gd name="csX0" fmla="*/ 265270 w 465546"/>
                    <a:gd name="csY0" fmla="*/ 38175 h 156768"/>
                    <a:gd name="csX1" fmla="*/ 197818 w 465546"/>
                    <a:gd name="csY1" fmla="*/ 37333 h 156768"/>
                    <a:gd name="csX2" fmla="*/ 159683 w 465546"/>
                    <a:gd name="csY2" fmla="*/ 0 h 156768"/>
                    <a:gd name="csX3" fmla="*/ 0 w 465546"/>
                    <a:gd name="csY3" fmla="*/ 156769 h 156768"/>
                    <a:gd name="csX4" fmla="*/ 465546 w 465546"/>
                    <a:gd name="csY4" fmla="*/ 156769 h 156768"/>
                    <a:gd name="csX5" fmla="*/ 305878 w 465546"/>
                    <a:gd name="csY5" fmla="*/ 0 h 156768"/>
                    <a:gd name="csX6" fmla="*/ 265270 w 465546"/>
                    <a:gd name="csY6" fmla="*/ 38175 h 156768"/>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465546" h="156768">
                      <a:moveTo>
                        <a:pt x="265270" y="38175"/>
                      </a:moveTo>
                      <a:cubicBezTo>
                        <a:pt x="230778" y="70667"/>
                        <a:pt x="197818" y="37333"/>
                        <a:pt x="197818" y="37333"/>
                      </a:cubicBezTo>
                      <a:lnTo>
                        <a:pt x="159683" y="0"/>
                      </a:lnTo>
                      <a:lnTo>
                        <a:pt x="0" y="156769"/>
                      </a:lnTo>
                      <a:lnTo>
                        <a:pt x="465546" y="156769"/>
                      </a:lnTo>
                      <a:lnTo>
                        <a:pt x="305878" y="0"/>
                      </a:lnTo>
                      <a:lnTo>
                        <a:pt x="265270" y="38175"/>
                      </a:lnTo>
                      <a:close/>
                    </a:path>
                  </a:pathLst>
                </a:custGeom>
                <a:solidFill>
                  <a:srgbClr val="86C2EB"/>
                </a:solidFill>
                <a:ln w="1958" cap="flat">
                  <a:noFill/>
                  <a:prstDash val="solid"/>
                  <a:miter/>
                </a:ln>
              </p:spPr>
              <p:txBody>
                <a:bodyPr/>
                <a:lstStyle/>
                <a:p>
                  <a:endParaRPr lang="nl-NL"/>
                </a:p>
              </p:txBody>
            </p:sp>
            <p:sp>
              <p:nvSpPr>
                <p:cNvPr id="755" name="Vrije vorm 754">
                  <a:extLst>
                    <a:ext uri="{FF2B5EF4-FFF2-40B4-BE49-F238E27FC236}">
                      <a16:creationId xmlns:a16="http://schemas.microsoft.com/office/drawing/2014/main" id="{B8935209-E85B-2977-97DA-8586AF41E4C7}"/>
                    </a:ext>
                  </a:extLst>
                </p:cNvPr>
                <p:cNvSpPr/>
                <p:nvPr/>
              </p:nvSpPr>
              <p:spPr>
                <a:xfrm>
                  <a:off x="5045251" y="2763660"/>
                  <a:ext cx="159672" cy="313627"/>
                </a:xfrm>
                <a:custGeom>
                  <a:avLst/>
                  <a:gdLst>
                    <a:gd name="csX0" fmla="*/ 0 w 159672"/>
                    <a:gd name="csY0" fmla="*/ 313627 h 313627"/>
                    <a:gd name="csX1" fmla="*/ 159673 w 159672"/>
                    <a:gd name="csY1" fmla="*/ 155983 h 313627"/>
                    <a:gd name="csX2" fmla="*/ 0 w 159672"/>
                    <a:gd name="csY2" fmla="*/ 0 h 313627"/>
                    <a:gd name="csX3" fmla="*/ 0 w 159672"/>
                    <a:gd name="csY3" fmla="*/ 313627 h 313627"/>
                  </a:gdLst>
                  <a:ahLst/>
                  <a:cxnLst>
                    <a:cxn ang="0">
                      <a:pos x="csX0" y="csY0"/>
                    </a:cxn>
                    <a:cxn ang="0">
                      <a:pos x="csX1" y="csY1"/>
                    </a:cxn>
                    <a:cxn ang="0">
                      <a:pos x="csX2" y="csY2"/>
                    </a:cxn>
                    <a:cxn ang="0">
                      <a:pos x="csX3" y="csY3"/>
                    </a:cxn>
                  </a:cxnLst>
                  <a:rect l="l" t="t" r="r" b="b"/>
                  <a:pathLst>
                    <a:path w="159672" h="313627">
                      <a:moveTo>
                        <a:pt x="0" y="313627"/>
                      </a:moveTo>
                      <a:lnTo>
                        <a:pt x="159673" y="155983"/>
                      </a:lnTo>
                      <a:lnTo>
                        <a:pt x="0" y="0"/>
                      </a:lnTo>
                      <a:lnTo>
                        <a:pt x="0" y="313627"/>
                      </a:lnTo>
                      <a:close/>
                    </a:path>
                  </a:pathLst>
                </a:custGeom>
                <a:solidFill>
                  <a:srgbClr val="86C2EB"/>
                </a:solidFill>
                <a:ln w="1958" cap="flat">
                  <a:noFill/>
                  <a:prstDash val="solid"/>
                  <a:miter/>
                </a:ln>
              </p:spPr>
              <p:txBody>
                <a:bodyPr/>
                <a:lstStyle/>
                <a:p>
                  <a:endParaRPr lang="nl-NL"/>
                </a:p>
              </p:txBody>
            </p:sp>
            <p:sp>
              <p:nvSpPr>
                <p:cNvPr id="756" name="Vrije vorm 755">
                  <a:extLst>
                    <a:ext uri="{FF2B5EF4-FFF2-40B4-BE49-F238E27FC236}">
                      <a16:creationId xmlns:a16="http://schemas.microsoft.com/office/drawing/2014/main" id="{0C8313E2-A3FB-3CDD-CC66-1E7C512AF3CC}"/>
                    </a:ext>
                  </a:extLst>
                </p:cNvPr>
                <p:cNvSpPr/>
                <p:nvPr/>
              </p:nvSpPr>
              <p:spPr>
                <a:xfrm>
                  <a:off x="5385274" y="2763660"/>
                  <a:ext cx="159720" cy="313627"/>
                </a:xfrm>
                <a:custGeom>
                  <a:avLst/>
                  <a:gdLst>
                    <a:gd name="csX0" fmla="*/ 159720 w 159720"/>
                    <a:gd name="csY0" fmla="*/ 313627 h 313627"/>
                    <a:gd name="csX1" fmla="*/ 159720 w 159720"/>
                    <a:gd name="csY1" fmla="*/ 0 h 313627"/>
                    <a:gd name="csX2" fmla="*/ 0 w 159720"/>
                    <a:gd name="csY2" fmla="*/ 155983 h 313627"/>
                    <a:gd name="csX3" fmla="*/ 159720 w 159720"/>
                    <a:gd name="csY3" fmla="*/ 313627 h 313627"/>
                  </a:gdLst>
                  <a:ahLst/>
                  <a:cxnLst>
                    <a:cxn ang="0">
                      <a:pos x="csX0" y="csY0"/>
                    </a:cxn>
                    <a:cxn ang="0">
                      <a:pos x="csX1" y="csY1"/>
                    </a:cxn>
                    <a:cxn ang="0">
                      <a:pos x="csX2" y="csY2"/>
                    </a:cxn>
                    <a:cxn ang="0">
                      <a:pos x="csX3" y="csY3"/>
                    </a:cxn>
                  </a:cxnLst>
                  <a:rect l="l" t="t" r="r" b="b"/>
                  <a:pathLst>
                    <a:path w="159720" h="313627">
                      <a:moveTo>
                        <a:pt x="159720" y="313627"/>
                      </a:moveTo>
                      <a:lnTo>
                        <a:pt x="159720" y="0"/>
                      </a:lnTo>
                      <a:lnTo>
                        <a:pt x="0" y="155983"/>
                      </a:lnTo>
                      <a:lnTo>
                        <a:pt x="159720" y="313627"/>
                      </a:lnTo>
                      <a:close/>
                    </a:path>
                  </a:pathLst>
                </a:custGeom>
                <a:solidFill>
                  <a:srgbClr val="86C2EB"/>
                </a:solidFill>
                <a:ln w="1958" cap="flat">
                  <a:noFill/>
                  <a:prstDash val="solid"/>
                  <a:miter/>
                </a:ln>
              </p:spPr>
              <p:txBody>
                <a:bodyPr/>
                <a:lstStyle/>
                <a:p>
                  <a:endParaRPr lang="nl-NL"/>
                </a:p>
              </p:txBody>
            </p:sp>
          </p:grpSp>
        </p:grpSp>
        <p:grpSp>
          <p:nvGrpSpPr>
            <p:cNvPr id="718" name="Graphic 104">
              <a:extLst>
                <a:ext uri="{FF2B5EF4-FFF2-40B4-BE49-F238E27FC236}">
                  <a16:creationId xmlns:a16="http://schemas.microsoft.com/office/drawing/2014/main" id="{91AC1CA7-93B6-2A92-750E-8952760C5065}"/>
                </a:ext>
              </a:extLst>
            </p:cNvPr>
            <p:cNvGrpSpPr/>
            <p:nvPr/>
          </p:nvGrpSpPr>
          <p:grpSpPr>
            <a:xfrm>
              <a:off x="7533708" y="2839857"/>
              <a:ext cx="703242" cy="675981"/>
              <a:chOff x="7533708" y="2839857"/>
              <a:chExt cx="703242" cy="675981"/>
            </a:xfrm>
          </p:grpSpPr>
          <p:grpSp>
            <p:nvGrpSpPr>
              <p:cNvPr id="742" name="Graphic 104">
                <a:extLst>
                  <a:ext uri="{FF2B5EF4-FFF2-40B4-BE49-F238E27FC236}">
                    <a16:creationId xmlns:a16="http://schemas.microsoft.com/office/drawing/2014/main" id="{3BFA137C-D9FD-4629-98E8-D1647E456B58}"/>
                  </a:ext>
                </a:extLst>
              </p:cNvPr>
              <p:cNvGrpSpPr/>
              <p:nvPr/>
            </p:nvGrpSpPr>
            <p:grpSpPr>
              <a:xfrm>
                <a:off x="7533708" y="2980194"/>
                <a:ext cx="385920" cy="474486"/>
                <a:chOff x="7533708" y="2980194"/>
                <a:chExt cx="385920" cy="474486"/>
              </a:xfrm>
            </p:grpSpPr>
            <p:grpSp>
              <p:nvGrpSpPr>
                <p:cNvPr id="746" name="Graphic 104">
                  <a:extLst>
                    <a:ext uri="{FF2B5EF4-FFF2-40B4-BE49-F238E27FC236}">
                      <a16:creationId xmlns:a16="http://schemas.microsoft.com/office/drawing/2014/main" id="{2D3EF04C-1618-B506-3C58-FA6FB8A8B487}"/>
                    </a:ext>
                  </a:extLst>
                </p:cNvPr>
                <p:cNvGrpSpPr/>
                <p:nvPr/>
              </p:nvGrpSpPr>
              <p:grpSpPr>
                <a:xfrm>
                  <a:off x="7572505" y="2980194"/>
                  <a:ext cx="308327" cy="439036"/>
                  <a:chOff x="7572505" y="2980194"/>
                  <a:chExt cx="308327" cy="439036"/>
                </a:xfrm>
                <a:solidFill>
                  <a:srgbClr val="C4D5FF"/>
                </a:solidFill>
              </p:grpSpPr>
              <p:sp>
                <p:nvSpPr>
                  <p:cNvPr id="748" name="Vrije vorm 747">
                    <a:extLst>
                      <a:ext uri="{FF2B5EF4-FFF2-40B4-BE49-F238E27FC236}">
                        <a16:creationId xmlns:a16="http://schemas.microsoft.com/office/drawing/2014/main" id="{3C2E0CD8-588C-B021-8FC3-3BE3A0184D10}"/>
                      </a:ext>
                    </a:extLst>
                  </p:cNvPr>
                  <p:cNvSpPr/>
                  <p:nvPr/>
                </p:nvSpPr>
                <p:spPr>
                  <a:xfrm>
                    <a:off x="7572505" y="2980194"/>
                    <a:ext cx="84110" cy="438396"/>
                  </a:xfrm>
                  <a:custGeom>
                    <a:avLst/>
                    <a:gdLst>
                      <a:gd name="csX0" fmla="*/ 83709 w 84110"/>
                      <a:gd name="csY0" fmla="*/ 4024 h 438396"/>
                      <a:gd name="csX1" fmla="*/ 72185 w 84110"/>
                      <a:gd name="csY1" fmla="*/ 197 h 438396"/>
                      <a:gd name="csX2" fmla="*/ 52703 w 84110"/>
                      <a:gd name="csY2" fmla="*/ 114 h 438396"/>
                      <a:gd name="csX3" fmla="*/ 52703 w 84110"/>
                      <a:gd name="csY3" fmla="*/ 0 h 438396"/>
                      <a:gd name="csX4" fmla="*/ 44509 w 84110"/>
                      <a:gd name="csY4" fmla="*/ 57 h 438396"/>
                      <a:gd name="csX5" fmla="*/ 36314 w 84110"/>
                      <a:gd name="csY5" fmla="*/ 0 h 438396"/>
                      <a:gd name="csX6" fmla="*/ 36314 w 84110"/>
                      <a:gd name="csY6" fmla="*/ 114 h 438396"/>
                      <a:gd name="csX7" fmla="*/ 13392 w 84110"/>
                      <a:gd name="csY7" fmla="*/ 197 h 438396"/>
                      <a:gd name="csX8" fmla="*/ 435 w 84110"/>
                      <a:gd name="csY8" fmla="*/ 4024 h 438396"/>
                      <a:gd name="csX9" fmla="*/ 8372 w 84110"/>
                      <a:gd name="csY9" fmla="*/ 16296 h 438396"/>
                      <a:gd name="csX10" fmla="*/ 8149 w 84110"/>
                      <a:gd name="csY10" fmla="*/ 24457 h 438396"/>
                      <a:gd name="csX11" fmla="*/ 6917 w 84110"/>
                      <a:gd name="csY11" fmla="*/ 407426 h 438396"/>
                      <a:gd name="csX12" fmla="*/ 6954 w 84110"/>
                      <a:gd name="csY12" fmla="*/ 411260 h 438396"/>
                      <a:gd name="csX13" fmla="*/ 75308 w 84110"/>
                      <a:gd name="csY13" fmla="*/ 412691 h 438396"/>
                      <a:gd name="csX14" fmla="*/ 75470 w 84110"/>
                      <a:gd name="csY14" fmla="*/ 408141 h 438396"/>
                      <a:gd name="csX15" fmla="*/ 74490 w 84110"/>
                      <a:gd name="csY15" fmla="*/ 24814 h 438396"/>
                      <a:gd name="csX16" fmla="*/ 74769 w 84110"/>
                      <a:gd name="csY16" fmla="*/ 16475 h 438396"/>
                      <a:gd name="csX17" fmla="*/ 83709 w 84110"/>
                      <a:gd name="csY17" fmla="*/ 4024 h 43839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84110" h="438396">
                        <a:moveTo>
                          <a:pt x="83709" y="4024"/>
                        </a:moveTo>
                        <a:cubicBezTo>
                          <a:pt x="81555" y="793"/>
                          <a:pt x="72185" y="197"/>
                          <a:pt x="72185" y="197"/>
                        </a:cubicBezTo>
                        <a:lnTo>
                          <a:pt x="52703" y="114"/>
                        </a:lnTo>
                        <a:lnTo>
                          <a:pt x="52703" y="0"/>
                        </a:lnTo>
                        <a:lnTo>
                          <a:pt x="44509" y="57"/>
                        </a:lnTo>
                        <a:lnTo>
                          <a:pt x="36314" y="0"/>
                        </a:lnTo>
                        <a:lnTo>
                          <a:pt x="36314" y="114"/>
                        </a:lnTo>
                        <a:lnTo>
                          <a:pt x="13392" y="197"/>
                        </a:lnTo>
                        <a:cubicBezTo>
                          <a:pt x="13392" y="197"/>
                          <a:pt x="2590" y="793"/>
                          <a:pt x="435" y="4024"/>
                        </a:cubicBezTo>
                        <a:cubicBezTo>
                          <a:pt x="-2149" y="7900"/>
                          <a:pt x="7585" y="13216"/>
                          <a:pt x="8372" y="16296"/>
                        </a:cubicBezTo>
                        <a:cubicBezTo>
                          <a:pt x="8828" y="18083"/>
                          <a:pt x="8149" y="24457"/>
                          <a:pt x="8149" y="24457"/>
                        </a:cubicBezTo>
                        <a:cubicBezTo>
                          <a:pt x="8149" y="24457"/>
                          <a:pt x="6984" y="394082"/>
                          <a:pt x="6917" y="407426"/>
                        </a:cubicBezTo>
                        <a:cubicBezTo>
                          <a:pt x="6917" y="407426"/>
                          <a:pt x="6954" y="411257"/>
                          <a:pt x="6954" y="411260"/>
                        </a:cubicBezTo>
                        <a:cubicBezTo>
                          <a:pt x="7283" y="446159"/>
                          <a:pt x="73810" y="448204"/>
                          <a:pt x="75308" y="412691"/>
                        </a:cubicBezTo>
                        <a:lnTo>
                          <a:pt x="75470" y="408141"/>
                        </a:lnTo>
                        <a:cubicBezTo>
                          <a:pt x="75404" y="394797"/>
                          <a:pt x="74490" y="24814"/>
                          <a:pt x="74490" y="24814"/>
                        </a:cubicBezTo>
                        <a:cubicBezTo>
                          <a:pt x="74490" y="24814"/>
                          <a:pt x="74313" y="18262"/>
                          <a:pt x="74769" y="16475"/>
                        </a:cubicBezTo>
                        <a:cubicBezTo>
                          <a:pt x="75557" y="13395"/>
                          <a:pt x="86294" y="7900"/>
                          <a:pt x="83709" y="4024"/>
                        </a:cubicBezTo>
                        <a:close/>
                      </a:path>
                    </a:pathLst>
                  </a:custGeom>
                  <a:solidFill>
                    <a:srgbClr val="86C2EB"/>
                  </a:solidFill>
                  <a:ln w="1958" cap="flat">
                    <a:noFill/>
                    <a:prstDash val="solid"/>
                    <a:miter/>
                  </a:ln>
                </p:spPr>
                <p:txBody>
                  <a:bodyPr/>
                  <a:lstStyle/>
                  <a:p>
                    <a:endParaRPr lang="nl-NL"/>
                  </a:p>
                </p:txBody>
              </p:sp>
              <p:sp>
                <p:nvSpPr>
                  <p:cNvPr id="749" name="Vrije vorm 748">
                    <a:extLst>
                      <a:ext uri="{FF2B5EF4-FFF2-40B4-BE49-F238E27FC236}">
                        <a16:creationId xmlns:a16="http://schemas.microsoft.com/office/drawing/2014/main" id="{1C4C957D-BC39-7B43-5FFB-6814790231C5}"/>
                      </a:ext>
                    </a:extLst>
                  </p:cNvPr>
                  <p:cNvSpPr/>
                  <p:nvPr/>
                </p:nvSpPr>
                <p:spPr>
                  <a:xfrm>
                    <a:off x="7684429" y="2980194"/>
                    <a:ext cx="83200" cy="439036"/>
                  </a:xfrm>
                  <a:custGeom>
                    <a:avLst/>
                    <a:gdLst>
                      <a:gd name="csX0" fmla="*/ 82800 w 83200"/>
                      <a:gd name="csY0" fmla="*/ 4024 h 439036"/>
                      <a:gd name="csX1" fmla="*/ 69033 w 83200"/>
                      <a:gd name="csY1" fmla="*/ 197 h 439036"/>
                      <a:gd name="csX2" fmla="*/ 47308 w 83200"/>
                      <a:gd name="csY2" fmla="*/ 114 h 439036"/>
                      <a:gd name="csX3" fmla="*/ 47308 w 83200"/>
                      <a:gd name="csY3" fmla="*/ 0 h 439036"/>
                      <a:gd name="csX4" fmla="*/ 43211 w 83200"/>
                      <a:gd name="csY4" fmla="*/ 57 h 439036"/>
                      <a:gd name="csX5" fmla="*/ 39113 w 83200"/>
                      <a:gd name="csY5" fmla="*/ 0 h 439036"/>
                      <a:gd name="csX6" fmla="*/ 39113 w 83200"/>
                      <a:gd name="csY6" fmla="*/ 114 h 439036"/>
                      <a:gd name="csX7" fmla="*/ 14337 w 83200"/>
                      <a:gd name="csY7" fmla="*/ 197 h 439036"/>
                      <a:gd name="csX8" fmla="*/ 454 w 83200"/>
                      <a:gd name="csY8" fmla="*/ 4024 h 439036"/>
                      <a:gd name="csX9" fmla="*/ 7926 w 83200"/>
                      <a:gd name="csY9" fmla="*/ 16296 h 439036"/>
                      <a:gd name="csX10" fmla="*/ 8955 w 83200"/>
                      <a:gd name="csY10" fmla="*/ 24457 h 439036"/>
                      <a:gd name="csX11" fmla="*/ 9067 w 83200"/>
                      <a:gd name="csY11" fmla="*/ 407426 h 439036"/>
                      <a:gd name="csX12" fmla="*/ 9067 w 83200"/>
                      <a:gd name="csY12" fmla="*/ 411261 h 439036"/>
                      <a:gd name="csX13" fmla="*/ 37596 w 83200"/>
                      <a:gd name="csY13" fmla="*/ 438861 h 439036"/>
                      <a:gd name="csX14" fmla="*/ 74400 w 83200"/>
                      <a:gd name="csY14" fmla="*/ 412691 h 439036"/>
                      <a:gd name="csX15" fmla="*/ 74561 w 83200"/>
                      <a:gd name="csY15" fmla="*/ 408141 h 439036"/>
                      <a:gd name="csX16" fmla="*/ 73581 w 83200"/>
                      <a:gd name="csY16" fmla="*/ 24814 h 439036"/>
                      <a:gd name="csX17" fmla="*/ 73860 w 83200"/>
                      <a:gd name="csY17" fmla="*/ 16475 h 439036"/>
                      <a:gd name="csX18" fmla="*/ 82800 w 83200"/>
                      <a:gd name="csY18" fmla="*/ 4024 h 43903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83200" h="439036">
                        <a:moveTo>
                          <a:pt x="82800" y="4024"/>
                        </a:moveTo>
                        <a:cubicBezTo>
                          <a:pt x="80645" y="793"/>
                          <a:pt x="69033" y="197"/>
                          <a:pt x="69033" y="197"/>
                        </a:cubicBezTo>
                        <a:lnTo>
                          <a:pt x="47308" y="114"/>
                        </a:lnTo>
                        <a:lnTo>
                          <a:pt x="47308" y="0"/>
                        </a:lnTo>
                        <a:lnTo>
                          <a:pt x="43211" y="57"/>
                        </a:lnTo>
                        <a:lnTo>
                          <a:pt x="39113" y="0"/>
                        </a:lnTo>
                        <a:lnTo>
                          <a:pt x="39113" y="114"/>
                        </a:lnTo>
                        <a:lnTo>
                          <a:pt x="14337" y="197"/>
                        </a:lnTo>
                        <a:cubicBezTo>
                          <a:pt x="14337" y="197"/>
                          <a:pt x="2607" y="793"/>
                          <a:pt x="454" y="4024"/>
                        </a:cubicBezTo>
                        <a:cubicBezTo>
                          <a:pt x="-2131" y="7900"/>
                          <a:pt x="7139" y="13216"/>
                          <a:pt x="7926" y="16296"/>
                        </a:cubicBezTo>
                        <a:cubicBezTo>
                          <a:pt x="8383" y="18083"/>
                          <a:pt x="8955" y="24457"/>
                          <a:pt x="8955" y="24457"/>
                        </a:cubicBezTo>
                        <a:cubicBezTo>
                          <a:pt x="8955" y="24457"/>
                          <a:pt x="9067" y="394082"/>
                          <a:pt x="9067" y="407426"/>
                        </a:cubicBezTo>
                        <a:lnTo>
                          <a:pt x="9067" y="411261"/>
                        </a:lnTo>
                        <a:cubicBezTo>
                          <a:pt x="9067" y="425140"/>
                          <a:pt x="21770" y="437200"/>
                          <a:pt x="37596" y="438861"/>
                        </a:cubicBezTo>
                        <a:cubicBezTo>
                          <a:pt x="54906" y="440677"/>
                          <a:pt x="73746" y="428183"/>
                          <a:pt x="74400" y="412691"/>
                        </a:cubicBezTo>
                        <a:lnTo>
                          <a:pt x="74561" y="408141"/>
                        </a:lnTo>
                        <a:cubicBezTo>
                          <a:pt x="74495" y="394797"/>
                          <a:pt x="73581" y="24814"/>
                          <a:pt x="73581" y="24814"/>
                        </a:cubicBezTo>
                        <a:cubicBezTo>
                          <a:pt x="73581" y="24814"/>
                          <a:pt x="73403" y="18262"/>
                          <a:pt x="73860" y="16475"/>
                        </a:cubicBezTo>
                        <a:cubicBezTo>
                          <a:pt x="74647" y="13395"/>
                          <a:pt x="85385" y="7900"/>
                          <a:pt x="82800" y="4024"/>
                        </a:cubicBezTo>
                        <a:close/>
                      </a:path>
                    </a:pathLst>
                  </a:custGeom>
                  <a:solidFill>
                    <a:srgbClr val="86C2EB"/>
                  </a:solidFill>
                  <a:ln w="1958" cap="flat">
                    <a:noFill/>
                    <a:prstDash val="solid"/>
                    <a:miter/>
                  </a:ln>
                </p:spPr>
                <p:txBody>
                  <a:bodyPr/>
                  <a:lstStyle/>
                  <a:p>
                    <a:endParaRPr lang="nl-NL"/>
                  </a:p>
                </p:txBody>
              </p:sp>
              <p:sp>
                <p:nvSpPr>
                  <p:cNvPr id="750" name="Vrije vorm 749">
                    <a:extLst>
                      <a:ext uri="{FF2B5EF4-FFF2-40B4-BE49-F238E27FC236}">
                        <a16:creationId xmlns:a16="http://schemas.microsoft.com/office/drawing/2014/main" id="{F7439A80-CF6B-183C-19AF-D44762377CA7}"/>
                      </a:ext>
                    </a:extLst>
                  </p:cNvPr>
                  <p:cNvSpPr/>
                  <p:nvPr/>
                </p:nvSpPr>
                <p:spPr>
                  <a:xfrm>
                    <a:off x="7797335" y="2980194"/>
                    <a:ext cx="83497" cy="438297"/>
                  </a:xfrm>
                  <a:custGeom>
                    <a:avLst/>
                    <a:gdLst>
                      <a:gd name="csX0" fmla="*/ 83097 w 83497"/>
                      <a:gd name="csY0" fmla="*/ 4024 h 438297"/>
                      <a:gd name="csX1" fmla="*/ 70090 w 83497"/>
                      <a:gd name="csY1" fmla="*/ 197 h 438297"/>
                      <a:gd name="csX2" fmla="*/ 49125 w 83497"/>
                      <a:gd name="csY2" fmla="*/ 114 h 438297"/>
                      <a:gd name="csX3" fmla="*/ 49125 w 83497"/>
                      <a:gd name="csY3" fmla="*/ 0 h 438297"/>
                      <a:gd name="csX4" fmla="*/ 43662 w 83497"/>
                      <a:gd name="csY4" fmla="*/ 57 h 438297"/>
                      <a:gd name="csX5" fmla="*/ 38199 w 83497"/>
                      <a:gd name="csY5" fmla="*/ 0 h 438297"/>
                      <a:gd name="csX6" fmla="*/ 38199 w 83497"/>
                      <a:gd name="csY6" fmla="*/ 114 h 438297"/>
                      <a:gd name="csX7" fmla="*/ 14028 w 83497"/>
                      <a:gd name="csY7" fmla="*/ 197 h 438297"/>
                      <a:gd name="csX8" fmla="*/ 447 w 83497"/>
                      <a:gd name="csY8" fmla="*/ 4024 h 438297"/>
                      <a:gd name="csX9" fmla="*/ 8072 w 83497"/>
                      <a:gd name="csY9" fmla="*/ 16296 h 438297"/>
                      <a:gd name="csX10" fmla="*/ 8571 w 83497"/>
                      <a:gd name="csY10" fmla="*/ 24457 h 438297"/>
                      <a:gd name="csX11" fmla="*/ 8152 w 83497"/>
                      <a:gd name="csY11" fmla="*/ 407426 h 438297"/>
                      <a:gd name="csX12" fmla="*/ 8152 w 83497"/>
                      <a:gd name="csY12" fmla="*/ 411261 h 438297"/>
                      <a:gd name="csX13" fmla="*/ 74697 w 83497"/>
                      <a:gd name="csY13" fmla="*/ 412691 h 438297"/>
                      <a:gd name="csX14" fmla="*/ 74859 w 83497"/>
                      <a:gd name="csY14" fmla="*/ 408141 h 438297"/>
                      <a:gd name="csX15" fmla="*/ 73878 w 83497"/>
                      <a:gd name="csY15" fmla="*/ 24814 h 438297"/>
                      <a:gd name="csX16" fmla="*/ 74157 w 83497"/>
                      <a:gd name="csY16" fmla="*/ 16475 h 438297"/>
                      <a:gd name="csX17" fmla="*/ 83097 w 83497"/>
                      <a:gd name="csY17" fmla="*/ 4024 h 43829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Lst>
                    <a:rect l="l" t="t" r="r" b="b"/>
                    <a:pathLst>
                      <a:path w="83497" h="438297">
                        <a:moveTo>
                          <a:pt x="83097" y="4024"/>
                        </a:moveTo>
                        <a:cubicBezTo>
                          <a:pt x="80943" y="793"/>
                          <a:pt x="70090" y="197"/>
                          <a:pt x="70090" y="197"/>
                        </a:cubicBezTo>
                        <a:lnTo>
                          <a:pt x="49125" y="114"/>
                        </a:lnTo>
                        <a:lnTo>
                          <a:pt x="49125" y="0"/>
                        </a:lnTo>
                        <a:lnTo>
                          <a:pt x="43662" y="57"/>
                        </a:lnTo>
                        <a:lnTo>
                          <a:pt x="38199" y="0"/>
                        </a:lnTo>
                        <a:lnTo>
                          <a:pt x="38199" y="114"/>
                        </a:lnTo>
                        <a:lnTo>
                          <a:pt x="14028" y="197"/>
                        </a:lnTo>
                        <a:cubicBezTo>
                          <a:pt x="14028" y="197"/>
                          <a:pt x="2602" y="793"/>
                          <a:pt x="447" y="4024"/>
                        </a:cubicBezTo>
                        <a:cubicBezTo>
                          <a:pt x="-2137" y="7900"/>
                          <a:pt x="7285" y="13216"/>
                          <a:pt x="8072" y="16296"/>
                        </a:cubicBezTo>
                        <a:cubicBezTo>
                          <a:pt x="8528" y="18083"/>
                          <a:pt x="8571" y="24457"/>
                          <a:pt x="8571" y="24457"/>
                        </a:cubicBezTo>
                        <a:cubicBezTo>
                          <a:pt x="8571" y="24457"/>
                          <a:pt x="8152" y="394082"/>
                          <a:pt x="8152" y="407426"/>
                        </a:cubicBezTo>
                        <a:lnTo>
                          <a:pt x="8152" y="411261"/>
                        </a:lnTo>
                        <a:cubicBezTo>
                          <a:pt x="8152" y="445931"/>
                          <a:pt x="73807" y="448164"/>
                          <a:pt x="74697" y="412691"/>
                        </a:cubicBezTo>
                        <a:lnTo>
                          <a:pt x="74859" y="408141"/>
                        </a:lnTo>
                        <a:cubicBezTo>
                          <a:pt x="74792" y="394797"/>
                          <a:pt x="73878" y="24814"/>
                          <a:pt x="73878" y="24814"/>
                        </a:cubicBezTo>
                        <a:cubicBezTo>
                          <a:pt x="73878" y="24814"/>
                          <a:pt x="73700" y="18262"/>
                          <a:pt x="74157" y="16475"/>
                        </a:cubicBezTo>
                        <a:cubicBezTo>
                          <a:pt x="74944" y="13395"/>
                          <a:pt x="85682" y="7900"/>
                          <a:pt x="83097" y="4024"/>
                        </a:cubicBezTo>
                        <a:close/>
                      </a:path>
                    </a:pathLst>
                  </a:custGeom>
                  <a:solidFill>
                    <a:srgbClr val="86C2EB"/>
                  </a:solidFill>
                  <a:ln w="1958" cap="flat">
                    <a:noFill/>
                    <a:prstDash val="solid"/>
                    <a:miter/>
                  </a:ln>
                </p:spPr>
                <p:txBody>
                  <a:bodyPr/>
                  <a:lstStyle/>
                  <a:p>
                    <a:endParaRPr lang="nl-NL"/>
                  </a:p>
                </p:txBody>
              </p:sp>
            </p:grpSp>
            <p:sp>
              <p:nvSpPr>
                <p:cNvPr id="747" name="Vrije vorm 746">
                  <a:extLst>
                    <a:ext uri="{FF2B5EF4-FFF2-40B4-BE49-F238E27FC236}">
                      <a16:creationId xmlns:a16="http://schemas.microsoft.com/office/drawing/2014/main" id="{DEFE3AA1-9349-6E59-ABDF-29FC58A0AC17}"/>
                    </a:ext>
                  </a:extLst>
                </p:cNvPr>
                <p:cNvSpPr/>
                <p:nvPr/>
              </p:nvSpPr>
              <p:spPr>
                <a:xfrm>
                  <a:off x="7533708" y="3096877"/>
                  <a:ext cx="385920" cy="357804"/>
                </a:xfrm>
                <a:custGeom>
                  <a:avLst/>
                  <a:gdLst>
                    <a:gd name="csX0" fmla="*/ 0 w 385920"/>
                    <a:gd name="csY0" fmla="*/ 0 h 357804"/>
                    <a:gd name="csX1" fmla="*/ 385921 w 385920"/>
                    <a:gd name="csY1" fmla="*/ 0 h 357804"/>
                    <a:gd name="csX2" fmla="*/ 385921 w 385920"/>
                    <a:gd name="csY2" fmla="*/ 357804 h 357804"/>
                    <a:gd name="csX3" fmla="*/ 0 w 385920"/>
                    <a:gd name="csY3" fmla="*/ 357804 h 357804"/>
                  </a:gdLst>
                  <a:ahLst/>
                  <a:cxnLst>
                    <a:cxn ang="0">
                      <a:pos x="csX0" y="csY0"/>
                    </a:cxn>
                    <a:cxn ang="0">
                      <a:pos x="csX1" y="csY1"/>
                    </a:cxn>
                    <a:cxn ang="0">
                      <a:pos x="csX2" y="csY2"/>
                    </a:cxn>
                    <a:cxn ang="0">
                      <a:pos x="csX3" y="csY3"/>
                    </a:cxn>
                  </a:cxnLst>
                  <a:rect l="l" t="t" r="r" b="b"/>
                  <a:pathLst>
                    <a:path w="385920" h="357804">
                      <a:moveTo>
                        <a:pt x="0" y="0"/>
                      </a:moveTo>
                      <a:lnTo>
                        <a:pt x="385921" y="0"/>
                      </a:lnTo>
                      <a:lnTo>
                        <a:pt x="385921" y="357804"/>
                      </a:lnTo>
                      <a:lnTo>
                        <a:pt x="0" y="357804"/>
                      </a:lnTo>
                      <a:close/>
                    </a:path>
                  </a:pathLst>
                </a:custGeom>
                <a:noFill/>
                <a:ln w="14856" cap="rnd">
                  <a:solidFill>
                    <a:srgbClr val="86C2EB"/>
                  </a:solidFill>
                  <a:prstDash val="solid"/>
                  <a:round/>
                </a:ln>
              </p:spPr>
              <p:txBody>
                <a:bodyPr/>
                <a:lstStyle/>
                <a:p>
                  <a:endParaRPr lang="nl-NL"/>
                </a:p>
              </p:txBody>
            </p:sp>
          </p:grpSp>
          <p:grpSp>
            <p:nvGrpSpPr>
              <p:cNvPr id="743" name="Graphic 104">
                <a:extLst>
                  <a:ext uri="{FF2B5EF4-FFF2-40B4-BE49-F238E27FC236}">
                    <a16:creationId xmlns:a16="http://schemas.microsoft.com/office/drawing/2014/main" id="{F9A8D64C-C808-31F3-8C44-8730EDCE5BA7}"/>
                  </a:ext>
                </a:extLst>
              </p:cNvPr>
              <p:cNvGrpSpPr/>
              <p:nvPr/>
            </p:nvGrpSpPr>
            <p:grpSpPr>
              <a:xfrm>
                <a:off x="7821085" y="2839857"/>
                <a:ext cx="415865" cy="675981"/>
                <a:chOff x="7821085" y="2839857"/>
                <a:chExt cx="415865" cy="675981"/>
              </a:xfrm>
            </p:grpSpPr>
            <p:sp>
              <p:nvSpPr>
                <p:cNvPr id="744" name="Vrije vorm 743">
                  <a:extLst>
                    <a:ext uri="{FF2B5EF4-FFF2-40B4-BE49-F238E27FC236}">
                      <a16:creationId xmlns:a16="http://schemas.microsoft.com/office/drawing/2014/main" id="{AD47BB0F-3956-F242-3E16-678AF1FDF201}"/>
                    </a:ext>
                  </a:extLst>
                </p:cNvPr>
                <p:cNvSpPr/>
                <p:nvPr/>
              </p:nvSpPr>
              <p:spPr>
                <a:xfrm>
                  <a:off x="7828512" y="2847287"/>
                  <a:ext cx="401008" cy="661122"/>
                </a:xfrm>
                <a:custGeom>
                  <a:avLst/>
                  <a:gdLst>
                    <a:gd name="csX0" fmla="*/ 71744 w 401008"/>
                    <a:gd name="csY0" fmla="*/ 661123 h 661122"/>
                    <a:gd name="csX1" fmla="*/ 60844 w 401008"/>
                    <a:gd name="csY1" fmla="*/ 650219 h 661122"/>
                    <a:gd name="csX2" fmla="*/ 60844 w 401008"/>
                    <a:gd name="csY2" fmla="*/ 583561 h 661122"/>
                    <a:gd name="csX3" fmla="*/ 71744 w 401008"/>
                    <a:gd name="csY3" fmla="*/ 572657 h 661122"/>
                    <a:gd name="csX4" fmla="*/ 126263 w 401008"/>
                    <a:gd name="csY4" fmla="*/ 572657 h 661122"/>
                    <a:gd name="csX5" fmla="*/ 126263 w 401008"/>
                    <a:gd name="csY5" fmla="*/ 490226 h 661122"/>
                    <a:gd name="csX6" fmla="*/ 6076 w 401008"/>
                    <a:gd name="csY6" fmla="*/ 430930 h 661122"/>
                    <a:gd name="csX7" fmla="*/ 521 w 401008"/>
                    <a:gd name="csY7" fmla="*/ 424497 h 661122"/>
                    <a:gd name="csX8" fmla="*/ 1270 w 401008"/>
                    <a:gd name="csY8" fmla="*/ 416036 h 661122"/>
                    <a:gd name="csX9" fmla="*/ 17584 w 401008"/>
                    <a:gd name="csY9" fmla="*/ 385293 h 661122"/>
                    <a:gd name="csX10" fmla="*/ 27214 w 401008"/>
                    <a:gd name="csY10" fmla="*/ 379500 h 661122"/>
                    <a:gd name="csX11" fmla="*/ 31997 w 401008"/>
                    <a:gd name="csY11" fmla="*/ 380607 h 661122"/>
                    <a:gd name="csX12" fmla="*/ 239201 w 401008"/>
                    <a:gd name="csY12" fmla="*/ 481736 h 661122"/>
                    <a:gd name="csX13" fmla="*/ 244753 w 401008"/>
                    <a:gd name="csY13" fmla="*/ 488064 h 661122"/>
                    <a:gd name="csX14" fmla="*/ 244139 w 401008"/>
                    <a:gd name="csY14" fmla="*/ 496468 h 661122"/>
                    <a:gd name="csX15" fmla="*/ 228553 w 401008"/>
                    <a:gd name="csY15" fmla="*/ 527224 h 661122"/>
                    <a:gd name="csX16" fmla="*/ 218826 w 401008"/>
                    <a:gd name="csY16" fmla="*/ 533198 h 661122"/>
                    <a:gd name="csX17" fmla="*/ 214324 w 401008"/>
                    <a:gd name="csY17" fmla="*/ 532224 h 661122"/>
                    <a:gd name="csX18" fmla="*/ 206536 w 401008"/>
                    <a:gd name="csY18" fmla="*/ 528688 h 661122"/>
                    <a:gd name="csX19" fmla="*/ 206536 w 401008"/>
                    <a:gd name="csY19" fmla="*/ 572657 h 661122"/>
                    <a:gd name="csX20" fmla="*/ 252561 w 401008"/>
                    <a:gd name="csY20" fmla="*/ 572657 h 661122"/>
                    <a:gd name="csX21" fmla="*/ 325448 w 401008"/>
                    <a:gd name="csY21" fmla="*/ 416238 h 661122"/>
                    <a:gd name="csX22" fmla="*/ 280916 w 401008"/>
                    <a:gd name="csY22" fmla="*/ 289594 h 661122"/>
                    <a:gd name="csX23" fmla="*/ 240549 w 401008"/>
                    <a:gd name="csY23" fmla="*/ 367962 h 661122"/>
                    <a:gd name="csX24" fmla="*/ 230858 w 401008"/>
                    <a:gd name="csY24" fmla="*/ 373872 h 661122"/>
                    <a:gd name="csX25" fmla="*/ 225870 w 401008"/>
                    <a:gd name="csY25" fmla="*/ 372664 h 661122"/>
                    <a:gd name="csX26" fmla="*/ 122671 w 401008"/>
                    <a:gd name="csY26" fmla="*/ 319494 h 661122"/>
                    <a:gd name="csX27" fmla="*/ 117969 w 401008"/>
                    <a:gd name="csY27" fmla="*/ 304809 h 661122"/>
                    <a:gd name="csX28" fmla="*/ 207707 w 401008"/>
                    <a:gd name="csY28" fmla="*/ 130585 h 661122"/>
                    <a:gd name="csX29" fmla="*/ 217401 w 401008"/>
                    <a:gd name="csY29" fmla="*/ 124673 h 661122"/>
                    <a:gd name="csX30" fmla="*/ 222383 w 401008"/>
                    <a:gd name="csY30" fmla="*/ 125882 h 661122"/>
                    <a:gd name="csX31" fmla="*/ 235266 w 401008"/>
                    <a:gd name="csY31" fmla="*/ 132507 h 661122"/>
                    <a:gd name="csX32" fmla="*/ 300460 w 401008"/>
                    <a:gd name="csY32" fmla="*/ 5911 h 661122"/>
                    <a:gd name="csX33" fmla="*/ 310152 w 401008"/>
                    <a:gd name="csY33" fmla="*/ 0 h 661122"/>
                    <a:gd name="csX34" fmla="*/ 315136 w 401008"/>
                    <a:gd name="csY34" fmla="*/ 1208 h 661122"/>
                    <a:gd name="csX35" fmla="*/ 373184 w 401008"/>
                    <a:gd name="csY35" fmla="*/ 31062 h 661122"/>
                    <a:gd name="csX36" fmla="*/ 378580 w 401008"/>
                    <a:gd name="csY36" fmla="*/ 37433 h 661122"/>
                    <a:gd name="csX37" fmla="*/ 377884 w 401008"/>
                    <a:gd name="csY37" fmla="*/ 45758 h 661122"/>
                    <a:gd name="csX38" fmla="*/ 312735 w 401008"/>
                    <a:gd name="csY38" fmla="*/ 172145 h 661122"/>
                    <a:gd name="csX39" fmla="*/ 325477 w 401008"/>
                    <a:gd name="csY39" fmla="*/ 178580 h 661122"/>
                    <a:gd name="csX40" fmla="*/ 330939 w 401008"/>
                    <a:gd name="csY40" fmla="*/ 184971 h 661122"/>
                    <a:gd name="csX41" fmla="*/ 330228 w 401008"/>
                    <a:gd name="csY41" fmla="*/ 193356 h 661122"/>
                    <a:gd name="csX42" fmla="*/ 318249 w 401008"/>
                    <a:gd name="csY42" fmla="*/ 216266 h 661122"/>
                    <a:gd name="csX43" fmla="*/ 401009 w 401008"/>
                    <a:gd name="csY43" fmla="*/ 412190 h 661122"/>
                    <a:gd name="csX44" fmla="*/ 349067 w 401008"/>
                    <a:gd name="csY44" fmla="*/ 572657 h 661122"/>
                    <a:gd name="csX45" fmla="*/ 383717 w 401008"/>
                    <a:gd name="csY45" fmla="*/ 572657 h 661122"/>
                    <a:gd name="csX46" fmla="*/ 394617 w 401008"/>
                    <a:gd name="csY46" fmla="*/ 583561 h 661122"/>
                    <a:gd name="csX47" fmla="*/ 394617 w 401008"/>
                    <a:gd name="csY47" fmla="*/ 650219 h 661122"/>
                    <a:gd name="csX48" fmla="*/ 383717 w 401008"/>
                    <a:gd name="csY48" fmla="*/ 661123 h 661122"/>
                    <a:gd name="csX49" fmla="*/ 71744 w 401008"/>
                    <a:gd name="csY49" fmla="*/ 661123 h 66112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Lst>
                  <a:rect l="l" t="t" r="r" b="b"/>
                  <a:pathLst>
                    <a:path w="401008" h="661122">
                      <a:moveTo>
                        <a:pt x="71744" y="661123"/>
                      </a:moveTo>
                      <a:cubicBezTo>
                        <a:pt x="65732" y="661123"/>
                        <a:pt x="60844" y="656231"/>
                        <a:pt x="60844" y="650219"/>
                      </a:cubicBezTo>
                      <a:lnTo>
                        <a:pt x="60844" y="583561"/>
                      </a:lnTo>
                      <a:cubicBezTo>
                        <a:pt x="60844" y="577549"/>
                        <a:pt x="65732" y="572657"/>
                        <a:pt x="71744" y="572657"/>
                      </a:cubicBezTo>
                      <a:lnTo>
                        <a:pt x="126263" y="572657"/>
                      </a:lnTo>
                      <a:lnTo>
                        <a:pt x="126263" y="490226"/>
                      </a:lnTo>
                      <a:lnTo>
                        <a:pt x="6076" y="430930"/>
                      </a:lnTo>
                      <a:cubicBezTo>
                        <a:pt x="3446" y="429632"/>
                        <a:pt x="1422" y="427287"/>
                        <a:pt x="521" y="424497"/>
                      </a:cubicBezTo>
                      <a:cubicBezTo>
                        <a:pt x="-377" y="421708"/>
                        <a:pt x="-105" y="418624"/>
                        <a:pt x="1270" y="416036"/>
                      </a:cubicBezTo>
                      <a:lnTo>
                        <a:pt x="17584" y="385293"/>
                      </a:lnTo>
                      <a:cubicBezTo>
                        <a:pt x="19480" y="381721"/>
                        <a:pt x="23169" y="379500"/>
                        <a:pt x="27214" y="379500"/>
                      </a:cubicBezTo>
                      <a:cubicBezTo>
                        <a:pt x="28862" y="379500"/>
                        <a:pt x="30514" y="379883"/>
                        <a:pt x="31997" y="380607"/>
                      </a:cubicBezTo>
                      <a:lnTo>
                        <a:pt x="239201" y="481736"/>
                      </a:lnTo>
                      <a:cubicBezTo>
                        <a:pt x="241842" y="483025"/>
                        <a:pt x="243817" y="485273"/>
                        <a:pt x="244753" y="488064"/>
                      </a:cubicBezTo>
                      <a:cubicBezTo>
                        <a:pt x="245692" y="490857"/>
                        <a:pt x="245472" y="493843"/>
                        <a:pt x="244139" y="496468"/>
                      </a:cubicBezTo>
                      <a:lnTo>
                        <a:pt x="228553" y="527224"/>
                      </a:lnTo>
                      <a:cubicBezTo>
                        <a:pt x="226689" y="530907"/>
                        <a:pt x="222959" y="533198"/>
                        <a:pt x="218826" y="533198"/>
                      </a:cubicBezTo>
                      <a:cubicBezTo>
                        <a:pt x="217264" y="533198"/>
                        <a:pt x="215748" y="532870"/>
                        <a:pt x="214324" y="532224"/>
                      </a:cubicBezTo>
                      <a:lnTo>
                        <a:pt x="206536" y="528688"/>
                      </a:lnTo>
                      <a:lnTo>
                        <a:pt x="206536" y="572657"/>
                      </a:lnTo>
                      <a:lnTo>
                        <a:pt x="252561" y="572657"/>
                      </a:lnTo>
                      <a:cubicBezTo>
                        <a:pt x="296879" y="541053"/>
                        <a:pt x="325448" y="479820"/>
                        <a:pt x="325448" y="416238"/>
                      </a:cubicBezTo>
                      <a:cubicBezTo>
                        <a:pt x="325448" y="370038"/>
                        <a:pt x="310072" y="326378"/>
                        <a:pt x="280916" y="289594"/>
                      </a:cubicBezTo>
                      <a:lnTo>
                        <a:pt x="240549" y="367962"/>
                      </a:lnTo>
                      <a:cubicBezTo>
                        <a:pt x="238674" y="371606"/>
                        <a:pt x="234959" y="373872"/>
                        <a:pt x="230858" y="373872"/>
                      </a:cubicBezTo>
                      <a:cubicBezTo>
                        <a:pt x="229132" y="373872"/>
                        <a:pt x="227409" y="373454"/>
                        <a:pt x="225870" y="372664"/>
                      </a:cubicBezTo>
                      <a:lnTo>
                        <a:pt x="122671" y="319494"/>
                      </a:lnTo>
                      <a:cubicBezTo>
                        <a:pt x="117329" y="316739"/>
                        <a:pt x="115220" y="310153"/>
                        <a:pt x="117969" y="304809"/>
                      </a:cubicBezTo>
                      <a:lnTo>
                        <a:pt x="207707" y="130585"/>
                      </a:lnTo>
                      <a:cubicBezTo>
                        <a:pt x="209582" y="126939"/>
                        <a:pt x="213297" y="124673"/>
                        <a:pt x="217401" y="124673"/>
                      </a:cubicBezTo>
                      <a:cubicBezTo>
                        <a:pt x="219124" y="124673"/>
                        <a:pt x="220847" y="125092"/>
                        <a:pt x="222383" y="125882"/>
                      </a:cubicBezTo>
                      <a:lnTo>
                        <a:pt x="235266" y="132507"/>
                      </a:lnTo>
                      <a:lnTo>
                        <a:pt x="300460" y="5911"/>
                      </a:lnTo>
                      <a:cubicBezTo>
                        <a:pt x="302335" y="2264"/>
                        <a:pt x="306050" y="0"/>
                        <a:pt x="310152" y="0"/>
                      </a:cubicBezTo>
                      <a:cubicBezTo>
                        <a:pt x="311875" y="0"/>
                        <a:pt x="313601" y="418"/>
                        <a:pt x="315136" y="1208"/>
                      </a:cubicBezTo>
                      <a:lnTo>
                        <a:pt x="373184" y="31062"/>
                      </a:lnTo>
                      <a:cubicBezTo>
                        <a:pt x="375778" y="32399"/>
                        <a:pt x="377692" y="34661"/>
                        <a:pt x="378580" y="37433"/>
                      </a:cubicBezTo>
                      <a:cubicBezTo>
                        <a:pt x="379470" y="40211"/>
                        <a:pt x="379224" y="43167"/>
                        <a:pt x="377884" y="45758"/>
                      </a:cubicBezTo>
                      <a:lnTo>
                        <a:pt x="312735" y="172145"/>
                      </a:lnTo>
                      <a:lnTo>
                        <a:pt x="325477" y="178580"/>
                      </a:lnTo>
                      <a:cubicBezTo>
                        <a:pt x="328098" y="179903"/>
                        <a:pt x="330038" y="182174"/>
                        <a:pt x="330939" y="184971"/>
                      </a:cubicBezTo>
                      <a:cubicBezTo>
                        <a:pt x="331840" y="187771"/>
                        <a:pt x="331585" y="190747"/>
                        <a:pt x="330228" y="193356"/>
                      </a:cubicBezTo>
                      <a:lnTo>
                        <a:pt x="318249" y="216266"/>
                      </a:lnTo>
                      <a:cubicBezTo>
                        <a:pt x="371642" y="268588"/>
                        <a:pt x="401009" y="338045"/>
                        <a:pt x="401009" y="412190"/>
                      </a:cubicBezTo>
                      <a:cubicBezTo>
                        <a:pt x="401009" y="472372"/>
                        <a:pt x="382167" y="530326"/>
                        <a:pt x="349067" y="572657"/>
                      </a:cubicBezTo>
                      <a:lnTo>
                        <a:pt x="383717" y="572657"/>
                      </a:lnTo>
                      <a:cubicBezTo>
                        <a:pt x="389729" y="572657"/>
                        <a:pt x="394617" y="577549"/>
                        <a:pt x="394617" y="583561"/>
                      </a:cubicBezTo>
                      <a:lnTo>
                        <a:pt x="394617" y="650219"/>
                      </a:lnTo>
                      <a:cubicBezTo>
                        <a:pt x="394617" y="656231"/>
                        <a:pt x="389729" y="661123"/>
                        <a:pt x="383717" y="661123"/>
                      </a:cubicBezTo>
                      <a:lnTo>
                        <a:pt x="71744" y="661123"/>
                      </a:lnTo>
                      <a:close/>
                    </a:path>
                  </a:pathLst>
                </a:custGeom>
                <a:solidFill>
                  <a:srgbClr val="86C2EB"/>
                </a:solidFill>
                <a:ln w="1958" cap="flat">
                  <a:noFill/>
                  <a:prstDash val="solid"/>
                  <a:miter/>
                </a:ln>
              </p:spPr>
              <p:txBody>
                <a:bodyPr/>
                <a:lstStyle/>
                <a:p>
                  <a:endParaRPr lang="nl-NL"/>
                </a:p>
              </p:txBody>
            </p:sp>
            <p:sp>
              <p:nvSpPr>
                <p:cNvPr id="745" name="Vrije vorm 744">
                  <a:extLst>
                    <a:ext uri="{FF2B5EF4-FFF2-40B4-BE49-F238E27FC236}">
                      <a16:creationId xmlns:a16="http://schemas.microsoft.com/office/drawing/2014/main" id="{F63CD58A-BCCA-79F3-86AB-AE29BCC0E487}"/>
                    </a:ext>
                  </a:extLst>
                </p:cNvPr>
                <p:cNvSpPr/>
                <p:nvPr/>
              </p:nvSpPr>
              <p:spPr>
                <a:xfrm>
                  <a:off x="7821085" y="2839857"/>
                  <a:ext cx="415865" cy="675981"/>
                </a:xfrm>
                <a:custGeom>
                  <a:avLst/>
                  <a:gdLst>
                    <a:gd name="csX0" fmla="*/ 317578 w 415865"/>
                    <a:gd name="csY0" fmla="*/ 14858 h 675981"/>
                    <a:gd name="csX1" fmla="*/ 319164 w 415865"/>
                    <a:gd name="csY1" fmla="*/ 15244 h 675981"/>
                    <a:gd name="csX2" fmla="*/ 377214 w 415865"/>
                    <a:gd name="csY2" fmla="*/ 45098 h 675981"/>
                    <a:gd name="csX3" fmla="*/ 378711 w 415865"/>
                    <a:gd name="csY3" fmla="*/ 49779 h 675981"/>
                    <a:gd name="csX4" fmla="*/ 311730 w 415865"/>
                    <a:gd name="csY4" fmla="*/ 179715 h 675981"/>
                    <a:gd name="csX5" fmla="*/ 313252 w 415865"/>
                    <a:gd name="csY5" fmla="*/ 184407 h 675981"/>
                    <a:gd name="csX6" fmla="*/ 329554 w 415865"/>
                    <a:gd name="csY6" fmla="*/ 192641 h 675981"/>
                    <a:gd name="csX7" fmla="*/ 331067 w 415865"/>
                    <a:gd name="csY7" fmla="*/ 197351 h 675981"/>
                    <a:gd name="csX8" fmla="*/ 317704 w 415865"/>
                    <a:gd name="csY8" fmla="*/ 222911 h 675981"/>
                    <a:gd name="csX9" fmla="*/ 318379 w 415865"/>
                    <a:gd name="csY9" fmla="*/ 226968 h 675981"/>
                    <a:gd name="csX10" fmla="*/ 401008 w 415865"/>
                    <a:gd name="csY10" fmla="*/ 419620 h 675981"/>
                    <a:gd name="csX11" fmla="*/ 345532 w 415865"/>
                    <a:gd name="csY11" fmla="*/ 581778 h 675981"/>
                    <a:gd name="csX12" fmla="*/ 348121 w 415865"/>
                    <a:gd name="csY12" fmla="*/ 587517 h 675981"/>
                    <a:gd name="csX13" fmla="*/ 391144 w 415865"/>
                    <a:gd name="csY13" fmla="*/ 587517 h 675981"/>
                    <a:gd name="csX14" fmla="*/ 394616 w 415865"/>
                    <a:gd name="csY14" fmla="*/ 590991 h 675981"/>
                    <a:gd name="csX15" fmla="*/ 394616 w 415865"/>
                    <a:gd name="csY15" fmla="*/ 657649 h 675981"/>
                    <a:gd name="csX16" fmla="*/ 391144 w 415865"/>
                    <a:gd name="csY16" fmla="*/ 661123 h 675981"/>
                    <a:gd name="csX17" fmla="*/ 79170 w 415865"/>
                    <a:gd name="csY17" fmla="*/ 661123 h 675981"/>
                    <a:gd name="csX18" fmla="*/ 75698 w 415865"/>
                    <a:gd name="csY18" fmla="*/ 657649 h 675981"/>
                    <a:gd name="csX19" fmla="*/ 75698 w 415865"/>
                    <a:gd name="csY19" fmla="*/ 590991 h 675981"/>
                    <a:gd name="csX20" fmla="*/ 79170 w 415865"/>
                    <a:gd name="csY20" fmla="*/ 587517 h 675981"/>
                    <a:gd name="csX21" fmla="*/ 137641 w 415865"/>
                    <a:gd name="csY21" fmla="*/ 587517 h 675981"/>
                    <a:gd name="csX22" fmla="*/ 141117 w 415865"/>
                    <a:gd name="csY22" fmla="*/ 584042 h 675981"/>
                    <a:gd name="csX23" fmla="*/ 141117 w 415865"/>
                    <a:gd name="csY23" fmla="*/ 495196 h 675981"/>
                    <a:gd name="csX24" fmla="*/ 139180 w 415865"/>
                    <a:gd name="csY24" fmla="*/ 492081 h 675981"/>
                    <a:gd name="csX25" fmla="*/ 16788 w 415865"/>
                    <a:gd name="csY25" fmla="*/ 431696 h 675981"/>
                    <a:gd name="csX26" fmla="*/ 15255 w 415865"/>
                    <a:gd name="csY26" fmla="*/ 426952 h 675981"/>
                    <a:gd name="csX27" fmla="*/ 31573 w 415865"/>
                    <a:gd name="csY27" fmla="*/ 396206 h 675981"/>
                    <a:gd name="csX28" fmla="*/ 34641 w 415865"/>
                    <a:gd name="csY28" fmla="*/ 394359 h 675981"/>
                    <a:gd name="csX29" fmla="*/ 36162 w 415865"/>
                    <a:gd name="csY29" fmla="*/ 394712 h 675981"/>
                    <a:gd name="csX30" fmla="*/ 243369 w 415865"/>
                    <a:gd name="csY30" fmla="*/ 495842 h 675981"/>
                    <a:gd name="csX31" fmla="*/ 244942 w 415865"/>
                    <a:gd name="csY31" fmla="*/ 500535 h 675981"/>
                    <a:gd name="csX32" fmla="*/ 229353 w 415865"/>
                    <a:gd name="csY32" fmla="*/ 531295 h 675981"/>
                    <a:gd name="csX33" fmla="*/ 226252 w 415865"/>
                    <a:gd name="csY33" fmla="*/ 533198 h 675981"/>
                    <a:gd name="csX34" fmla="*/ 224819 w 415865"/>
                    <a:gd name="csY34" fmla="*/ 532888 h 675981"/>
                    <a:gd name="csX35" fmla="*/ 211444 w 415865"/>
                    <a:gd name="csY35" fmla="*/ 526815 h 675981"/>
                    <a:gd name="csX36" fmla="*/ 210008 w 415865"/>
                    <a:gd name="csY36" fmla="*/ 526501 h 675981"/>
                    <a:gd name="csX37" fmla="*/ 206536 w 415865"/>
                    <a:gd name="csY37" fmla="*/ 529978 h 675981"/>
                    <a:gd name="csX38" fmla="*/ 206536 w 415865"/>
                    <a:gd name="csY38" fmla="*/ 584042 h 675981"/>
                    <a:gd name="csX39" fmla="*/ 210008 w 415865"/>
                    <a:gd name="csY39" fmla="*/ 587517 h 675981"/>
                    <a:gd name="csX40" fmla="*/ 261190 w 415865"/>
                    <a:gd name="csY40" fmla="*/ 587517 h 675981"/>
                    <a:gd name="csX41" fmla="*/ 263261 w 415865"/>
                    <a:gd name="csY41" fmla="*/ 586870 h 675981"/>
                    <a:gd name="csX42" fmla="*/ 340302 w 415865"/>
                    <a:gd name="csY42" fmla="*/ 423668 h 675981"/>
                    <a:gd name="csX43" fmla="*/ 290276 w 415865"/>
                    <a:gd name="csY43" fmla="*/ 287637 h 675981"/>
                    <a:gd name="csX44" fmla="*/ 287626 w 415865"/>
                    <a:gd name="csY44" fmla="*/ 286407 h 675981"/>
                    <a:gd name="csX45" fmla="*/ 284475 w 415865"/>
                    <a:gd name="csY45" fmla="*/ 288311 h 675981"/>
                    <a:gd name="csX46" fmla="*/ 241373 w 415865"/>
                    <a:gd name="csY46" fmla="*/ 371990 h 675981"/>
                    <a:gd name="csX47" fmla="*/ 238284 w 415865"/>
                    <a:gd name="csY47" fmla="*/ 373874 h 675981"/>
                    <a:gd name="csX48" fmla="*/ 236696 w 415865"/>
                    <a:gd name="csY48" fmla="*/ 373487 h 675981"/>
                    <a:gd name="csX49" fmla="*/ 133499 w 415865"/>
                    <a:gd name="csY49" fmla="*/ 320319 h 675981"/>
                    <a:gd name="csX50" fmla="*/ 132002 w 415865"/>
                    <a:gd name="csY50" fmla="*/ 315639 h 675981"/>
                    <a:gd name="csX51" fmla="*/ 221736 w 415865"/>
                    <a:gd name="csY51" fmla="*/ 141417 h 675981"/>
                    <a:gd name="csX52" fmla="*/ 224828 w 415865"/>
                    <a:gd name="csY52" fmla="*/ 139533 h 675981"/>
                    <a:gd name="csX53" fmla="*/ 226410 w 415865"/>
                    <a:gd name="csY53" fmla="*/ 139918 h 675981"/>
                    <a:gd name="csX54" fmla="*/ 242810 w 415865"/>
                    <a:gd name="csY54" fmla="*/ 148351 h 675981"/>
                    <a:gd name="csX55" fmla="*/ 244395 w 415865"/>
                    <a:gd name="csY55" fmla="*/ 148736 h 675981"/>
                    <a:gd name="csX56" fmla="*/ 247488 w 415865"/>
                    <a:gd name="csY56" fmla="*/ 146852 h 675981"/>
                    <a:gd name="csX57" fmla="*/ 314489 w 415865"/>
                    <a:gd name="csY57" fmla="*/ 16742 h 675981"/>
                    <a:gd name="csX58" fmla="*/ 317578 w 415865"/>
                    <a:gd name="csY58" fmla="*/ 14858 h 675981"/>
                    <a:gd name="csX59" fmla="*/ 317578 w 415865"/>
                    <a:gd name="csY59" fmla="*/ 0 h 675981"/>
                    <a:gd name="csX60" fmla="*/ 301281 w 415865"/>
                    <a:gd name="csY60" fmla="*/ 9939 h 675981"/>
                    <a:gd name="csX61" fmla="*/ 239487 w 415865"/>
                    <a:gd name="csY61" fmla="*/ 129935 h 675981"/>
                    <a:gd name="csX62" fmla="*/ 233203 w 415865"/>
                    <a:gd name="csY62" fmla="*/ 126704 h 675981"/>
                    <a:gd name="csX63" fmla="*/ 224828 w 415865"/>
                    <a:gd name="csY63" fmla="*/ 124675 h 675981"/>
                    <a:gd name="csX64" fmla="*/ 208528 w 415865"/>
                    <a:gd name="csY64" fmla="*/ 134613 h 675981"/>
                    <a:gd name="csX65" fmla="*/ 118794 w 415865"/>
                    <a:gd name="csY65" fmla="*/ 308835 h 675981"/>
                    <a:gd name="csX66" fmla="*/ 126693 w 415865"/>
                    <a:gd name="csY66" fmla="*/ 333525 h 675981"/>
                    <a:gd name="csX67" fmla="*/ 229892 w 415865"/>
                    <a:gd name="csY67" fmla="*/ 386697 h 675981"/>
                    <a:gd name="csX68" fmla="*/ 238284 w 415865"/>
                    <a:gd name="csY68" fmla="*/ 388732 h 675981"/>
                    <a:gd name="csX69" fmla="*/ 254584 w 415865"/>
                    <a:gd name="csY69" fmla="*/ 378787 h 675981"/>
                    <a:gd name="csX70" fmla="*/ 289510 w 415865"/>
                    <a:gd name="csY70" fmla="*/ 310980 h 675981"/>
                    <a:gd name="csX71" fmla="*/ 325444 w 415865"/>
                    <a:gd name="csY71" fmla="*/ 423668 h 675981"/>
                    <a:gd name="csX72" fmla="*/ 257574 w 415865"/>
                    <a:gd name="csY72" fmla="*/ 572658 h 675981"/>
                    <a:gd name="csX73" fmla="*/ 221394 w 415865"/>
                    <a:gd name="csY73" fmla="*/ 572658 h 675981"/>
                    <a:gd name="csX74" fmla="*/ 221394 w 415865"/>
                    <a:gd name="csY74" fmla="*/ 547402 h 675981"/>
                    <a:gd name="csX75" fmla="*/ 226252 w 415865"/>
                    <a:gd name="csY75" fmla="*/ 548058 h 675981"/>
                    <a:gd name="csX76" fmla="*/ 242608 w 415865"/>
                    <a:gd name="csY76" fmla="*/ 538005 h 675981"/>
                    <a:gd name="csX77" fmla="*/ 258194 w 415865"/>
                    <a:gd name="csY77" fmla="*/ 507253 h 675981"/>
                    <a:gd name="csX78" fmla="*/ 259224 w 415865"/>
                    <a:gd name="csY78" fmla="*/ 493130 h 675981"/>
                    <a:gd name="csX79" fmla="*/ 249878 w 415865"/>
                    <a:gd name="csY79" fmla="*/ 482487 h 675981"/>
                    <a:gd name="csX80" fmla="*/ 42677 w 415865"/>
                    <a:gd name="csY80" fmla="*/ 381359 h 675981"/>
                    <a:gd name="csX81" fmla="*/ 34641 w 415865"/>
                    <a:gd name="csY81" fmla="*/ 379502 h 675981"/>
                    <a:gd name="csX82" fmla="*/ 18449 w 415865"/>
                    <a:gd name="csY82" fmla="*/ 389242 h 675981"/>
                    <a:gd name="csX83" fmla="*/ 2132 w 415865"/>
                    <a:gd name="csY83" fmla="*/ 419986 h 675981"/>
                    <a:gd name="csX84" fmla="*/ 877 w 415865"/>
                    <a:gd name="csY84" fmla="*/ 434208 h 675981"/>
                    <a:gd name="csX85" fmla="*/ 10215 w 415865"/>
                    <a:gd name="csY85" fmla="*/ 445021 h 675981"/>
                    <a:gd name="csX86" fmla="*/ 126259 w 415865"/>
                    <a:gd name="csY86" fmla="*/ 502274 h 675981"/>
                    <a:gd name="csX87" fmla="*/ 126259 w 415865"/>
                    <a:gd name="csY87" fmla="*/ 572658 h 675981"/>
                    <a:gd name="csX88" fmla="*/ 79170 w 415865"/>
                    <a:gd name="csY88" fmla="*/ 572658 h 675981"/>
                    <a:gd name="csX89" fmla="*/ 60840 w 415865"/>
                    <a:gd name="csY89" fmla="*/ 590991 h 675981"/>
                    <a:gd name="csX90" fmla="*/ 60840 w 415865"/>
                    <a:gd name="csY90" fmla="*/ 657649 h 675981"/>
                    <a:gd name="csX91" fmla="*/ 79170 w 415865"/>
                    <a:gd name="csY91" fmla="*/ 675981 h 675981"/>
                    <a:gd name="csX92" fmla="*/ 391144 w 415865"/>
                    <a:gd name="csY92" fmla="*/ 675981 h 675981"/>
                    <a:gd name="csX93" fmla="*/ 409474 w 415865"/>
                    <a:gd name="csY93" fmla="*/ 657649 h 675981"/>
                    <a:gd name="csX94" fmla="*/ 409474 w 415865"/>
                    <a:gd name="csY94" fmla="*/ 590991 h 675981"/>
                    <a:gd name="csX95" fmla="*/ 391144 w 415865"/>
                    <a:gd name="csY95" fmla="*/ 572658 h 675981"/>
                    <a:gd name="csX96" fmla="*/ 371088 w 415865"/>
                    <a:gd name="csY96" fmla="*/ 572658 h 675981"/>
                    <a:gd name="csX97" fmla="*/ 415866 w 415865"/>
                    <a:gd name="csY97" fmla="*/ 419620 h 675981"/>
                    <a:gd name="csX98" fmla="*/ 334791 w 415865"/>
                    <a:gd name="csY98" fmla="*/ 222297 h 675981"/>
                    <a:gd name="csX99" fmla="*/ 344233 w 415865"/>
                    <a:gd name="csY99" fmla="*/ 204235 h 675981"/>
                    <a:gd name="csX100" fmla="*/ 345436 w 415865"/>
                    <a:gd name="csY100" fmla="*/ 190126 h 675981"/>
                    <a:gd name="csX101" fmla="*/ 336253 w 415865"/>
                    <a:gd name="csY101" fmla="*/ 179378 h 675981"/>
                    <a:gd name="csX102" fmla="*/ 330195 w 415865"/>
                    <a:gd name="csY102" fmla="*/ 176319 h 675981"/>
                    <a:gd name="csX103" fmla="*/ 391916 w 415865"/>
                    <a:gd name="csY103" fmla="*/ 56588 h 675981"/>
                    <a:gd name="csX104" fmla="*/ 393080 w 415865"/>
                    <a:gd name="csY104" fmla="*/ 42597 h 675981"/>
                    <a:gd name="csX105" fmla="*/ 384021 w 415865"/>
                    <a:gd name="csY105" fmla="*/ 31892 h 675981"/>
                    <a:gd name="csX106" fmla="*/ 325956 w 415865"/>
                    <a:gd name="csY106" fmla="*/ 2030 h 675981"/>
                    <a:gd name="csX107" fmla="*/ 317578 w 415865"/>
                    <a:gd name="csY107" fmla="*/ 0 h 675981"/>
                    <a:gd name="csX108" fmla="*/ 317578 w 415865"/>
                    <a:gd name="csY108" fmla="*/ 0 h 67598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 ang="0">
                      <a:pos x="csX63" y="csY63"/>
                    </a:cxn>
                    <a:cxn ang="0">
                      <a:pos x="csX64" y="csY64"/>
                    </a:cxn>
                    <a:cxn ang="0">
                      <a:pos x="csX65" y="csY65"/>
                    </a:cxn>
                    <a:cxn ang="0">
                      <a:pos x="csX66" y="csY66"/>
                    </a:cxn>
                    <a:cxn ang="0">
                      <a:pos x="csX67" y="csY67"/>
                    </a:cxn>
                    <a:cxn ang="0">
                      <a:pos x="csX68" y="csY68"/>
                    </a:cxn>
                    <a:cxn ang="0">
                      <a:pos x="csX69" y="csY69"/>
                    </a:cxn>
                    <a:cxn ang="0">
                      <a:pos x="csX70" y="csY70"/>
                    </a:cxn>
                    <a:cxn ang="0">
                      <a:pos x="csX71" y="csY71"/>
                    </a:cxn>
                    <a:cxn ang="0">
                      <a:pos x="csX72" y="csY72"/>
                    </a:cxn>
                    <a:cxn ang="0">
                      <a:pos x="csX73" y="csY73"/>
                    </a:cxn>
                    <a:cxn ang="0">
                      <a:pos x="csX74" y="csY74"/>
                    </a:cxn>
                    <a:cxn ang="0">
                      <a:pos x="csX75" y="csY75"/>
                    </a:cxn>
                    <a:cxn ang="0">
                      <a:pos x="csX76" y="csY76"/>
                    </a:cxn>
                    <a:cxn ang="0">
                      <a:pos x="csX77" y="csY77"/>
                    </a:cxn>
                    <a:cxn ang="0">
                      <a:pos x="csX78" y="csY78"/>
                    </a:cxn>
                    <a:cxn ang="0">
                      <a:pos x="csX79" y="csY79"/>
                    </a:cxn>
                    <a:cxn ang="0">
                      <a:pos x="csX80" y="csY80"/>
                    </a:cxn>
                    <a:cxn ang="0">
                      <a:pos x="csX81" y="csY81"/>
                    </a:cxn>
                    <a:cxn ang="0">
                      <a:pos x="csX82" y="csY82"/>
                    </a:cxn>
                    <a:cxn ang="0">
                      <a:pos x="csX83" y="csY83"/>
                    </a:cxn>
                    <a:cxn ang="0">
                      <a:pos x="csX84" y="csY84"/>
                    </a:cxn>
                    <a:cxn ang="0">
                      <a:pos x="csX85" y="csY85"/>
                    </a:cxn>
                    <a:cxn ang="0">
                      <a:pos x="csX86" y="csY86"/>
                    </a:cxn>
                    <a:cxn ang="0">
                      <a:pos x="csX87" y="csY87"/>
                    </a:cxn>
                    <a:cxn ang="0">
                      <a:pos x="csX88" y="csY88"/>
                    </a:cxn>
                    <a:cxn ang="0">
                      <a:pos x="csX89" y="csY89"/>
                    </a:cxn>
                    <a:cxn ang="0">
                      <a:pos x="csX90" y="csY90"/>
                    </a:cxn>
                    <a:cxn ang="0">
                      <a:pos x="csX91" y="csY91"/>
                    </a:cxn>
                    <a:cxn ang="0">
                      <a:pos x="csX92" y="csY92"/>
                    </a:cxn>
                    <a:cxn ang="0">
                      <a:pos x="csX93" y="csY93"/>
                    </a:cxn>
                    <a:cxn ang="0">
                      <a:pos x="csX94" y="csY94"/>
                    </a:cxn>
                    <a:cxn ang="0">
                      <a:pos x="csX95" y="csY95"/>
                    </a:cxn>
                    <a:cxn ang="0">
                      <a:pos x="csX96" y="csY96"/>
                    </a:cxn>
                    <a:cxn ang="0">
                      <a:pos x="csX97" y="csY97"/>
                    </a:cxn>
                    <a:cxn ang="0">
                      <a:pos x="csX98" y="csY98"/>
                    </a:cxn>
                    <a:cxn ang="0">
                      <a:pos x="csX99" y="csY99"/>
                    </a:cxn>
                    <a:cxn ang="0">
                      <a:pos x="csX100" y="csY100"/>
                    </a:cxn>
                    <a:cxn ang="0">
                      <a:pos x="csX101" y="csY101"/>
                    </a:cxn>
                    <a:cxn ang="0">
                      <a:pos x="csX102" y="csY102"/>
                    </a:cxn>
                    <a:cxn ang="0">
                      <a:pos x="csX103" y="csY103"/>
                    </a:cxn>
                    <a:cxn ang="0">
                      <a:pos x="csX104" y="csY104"/>
                    </a:cxn>
                    <a:cxn ang="0">
                      <a:pos x="csX105" y="csY105"/>
                    </a:cxn>
                    <a:cxn ang="0">
                      <a:pos x="csX106" y="csY106"/>
                    </a:cxn>
                    <a:cxn ang="0">
                      <a:pos x="csX107" y="csY107"/>
                    </a:cxn>
                    <a:cxn ang="0">
                      <a:pos x="csX108" y="csY108"/>
                    </a:cxn>
                  </a:cxnLst>
                  <a:rect l="l" t="t" r="r" b="b"/>
                  <a:pathLst>
                    <a:path w="415865" h="675981">
                      <a:moveTo>
                        <a:pt x="317578" y="14858"/>
                      </a:moveTo>
                      <a:cubicBezTo>
                        <a:pt x="318113" y="14858"/>
                        <a:pt x="318655" y="14983"/>
                        <a:pt x="319164" y="15244"/>
                      </a:cubicBezTo>
                      <a:lnTo>
                        <a:pt x="377214" y="45098"/>
                      </a:lnTo>
                      <a:cubicBezTo>
                        <a:pt x="378919" y="45978"/>
                        <a:pt x="379592" y="48074"/>
                        <a:pt x="378711" y="49779"/>
                      </a:cubicBezTo>
                      <a:lnTo>
                        <a:pt x="311730" y="179715"/>
                      </a:lnTo>
                      <a:cubicBezTo>
                        <a:pt x="310847" y="181431"/>
                        <a:pt x="311529" y="183537"/>
                        <a:pt x="313252" y="184407"/>
                      </a:cubicBezTo>
                      <a:lnTo>
                        <a:pt x="329554" y="192641"/>
                      </a:lnTo>
                      <a:cubicBezTo>
                        <a:pt x="331283" y="193514"/>
                        <a:pt x="331962" y="195634"/>
                        <a:pt x="331067" y="197351"/>
                      </a:cubicBezTo>
                      <a:lnTo>
                        <a:pt x="317704" y="222911"/>
                      </a:lnTo>
                      <a:cubicBezTo>
                        <a:pt x="316996" y="224266"/>
                        <a:pt x="317277" y="225909"/>
                        <a:pt x="318379" y="226968"/>
                      </a:cubicBezTo>
                      <a:cubicBezTo>
                        <a:pt x="369254" y="275796"/>
                        <a:pt x="401008" y="343514"/>
                        <a:pt x="401008" y="419620"/>
                      </a:cubicBezTo>
                      <a:cubicBezTo>
                        <a:pt x="401008" y="481092"/>
                        <a:pt x="380288" y="540901"/>
                        <a:pt x="345532" y="581778"/>
                      </a:cubicBezTo>
                      <a:cubicBezTo>
                        <a:pt x="343596" y="584054"/>
                        <a:pt x="345135" y="587517"/>
                        <a:pt x="348121" y="587517"/>
                      </a:cubicBezTo>
                      <a:lnTo>
                        <a:pt x="391144" y="587517"/>
                      </a:lnTo>
                      <a:cubicBezTo>
                        <a:pt x="393063" y="587517"/>
                        <a:pt x="394616" y="589071"/>
                        <a:pt x="394616" y="590991"/>
                      </a:cubicBezTo>
                      <a:lnTo>
                        <a:pt x="394616" y="657649"/>
                      </a:lnTo>
                      <a:cubicBezTo>
                        <a:pt x="394616" y="659568"/>
                        <a:pt x="393063" y="661123"/>
                        <a:pt x="391144" y="661123"/>
                      </a:cubicBezTo>
                      <a:lnTo>
                        <a:pt x="79170" y="661123"/>
                      </a:lnTo>
                      <a:cubicBezTo>
                        <a:pt x="77251" y="661123"/>
                        <a:pt x="75698" y="659568"/>
                        <a:pt x="75698" y="657649"/>
                      </a:cubicBezTo>
                      <a:lnTo>
                        <a:pt x="75698" y="590991"/>
                      </a:lnTo>
                      <a:cubicBezTo>
                        <a:pt x="75698" y="589071"/>
                        <a:pt x="77251" y="587517"/>
                        <a:pt x="79170" y="587517"/>
                      </a:cubicBezTo>
                      <a:lnTo>
                        <a:pt x="137641" y="587517"/>
                      </a:lnTo>
                      <a:cubicBezTo>
                        <a:pt x="139561" y="587517"/>
                        <a:pt x="141117" y="585961"/>
                        <a:pt x="141117" y="584042"/>
                      </a:cubicBezTo>
                      <a:lnTo>
                        <a:pt x="141117" y="495196"/>
                      </a:lnTo>
                      <a:cubicBezTo>
                        <a:pt x="141117" y="493873"/>
                        <a:pt x="140365" y="492666"/>
                        <a:pt x="139180" y="492081"/>
                      </a:cubicBezTo>
                      <a:lnTo>
                        <a:pt x="16788" y="431696"/>
                      </a:lnTo>
                      <a:cubicBezTo>
                        <a:pt x="15030" y="430829"/>
                        <a:pt x="14336" y="428681"/>
                        <a:pt x="15255" y="426952"/>
                      </a:cubicBezTo>
                      <a:lnTo>
                        <a:pt x="31573" y="396206"/>
                      </a:lnTo>
                      <a:cubicBezTo>
                        <a:pt x="32196" y="395032"/>
                        <a:pt x="33395" y="394359"/>
                        <a:pt x="34641" y="394359"/>
                      </a:cubicBezTo>
                      <a:cubicBezTo>
                        <a:pt x="35153" y="394359"/>
                        <a:pt x="35674" y="394472"/>
                        <a:pt x="36162" y="394712"/>
                      </a:cubicBezTo>
                      <a:lnTo>
                        <a:pt x="243369" y="495842"/>
                      </a:lnTo>
                      <a:cubicBezTo>
                        <a:pt x="245112" y="496692"/>
                        <a:pt x="245820" y="498806"/>
                        <a:pt x="244942" y="500535"/>
                      </a:cubicBezTo>
                      <a:lnTo>
                        <a:pt x="229353" y="531295"/>
                      </a:lnTo>
                      <a:cubicBezTo>
                        <a:pt x="228745" y="532498"/>
                        <a:pt x="227522" y="533198"/>
                        <a:pt x="226252" y="533198"/>
                      </a:cubicBezTo>
                      <a:cubicBezTo>
                        <a:pt x="225773" y="533198"/>
                        <a:pt x="225284" y="533098"/>
                        <a:pt x="224819" y="532888"/>
                      </a:cubicBezTo>
                      <a:lnTo>
                        <a:pt x="211444" y="526815"/>
                      </a:lnTo>
                      <a:cubicBezTo>
                        <a:pt x="210971" y="526600"/>
                        <a:pt x="210482" y="526501"/>
                        <a:pt x="210008" y="526501"/>
                      </a:cubicBezTo>
                      <a:cubicBezTo>
                        <a:pt x="208180" y="526501"/>
                        <a:pt x="206536" y="527974"/>
                        <a:pt x="206536" y="529978"/>
                      </a:cubicBezTo>
                      <a:lnTo>
                        <a:pt x="206536" y="584042"/>
                      </a:lnTo>
                      <a:cubicBezTo>
                        <a:pt x="206536" y="585961"/>
                        <a:pt x="208092" y="587517"/>
                        <a:pt x="210008" y="587517"/>
                      </a:cubicBezTo>
                      <a:lnTo>
                        <a:pt x="261190" y="587517"/>
                      </a:lnTo>
                      <a:cubicBezTo>
                        <a:pt x="261930" y="587517"/>
                        <a:pt x="262655" y="587294"/>
                        <a:pt x="263261" y="586870"/>
                      </a:cubicBezTo>
                      <a:cubicBezTo>
                        <a:pt x="310306" y="553959"/>
                        <a:pt x="340302" y="489921"/>
                        <a:pt x="340302" y="423668"/>
                      </a:cubicBezTo>
                      <a:cubicBezTo>
                        <a:pt x="340302" y="371189"/>
                        <a:pt x="321466" y="324878"/>
                        <a:pt x="290276" y="287637"/>
                      </a:cubicBezTo>
                      <a:cubicBezTo>
                        <a:pt x="289580" y="286804"/>
                        <a:pt x="288603" y="286407"/>
                        <a:pt x="287626" y="286407"/>
                      </a:cubicBezTo>
                      <a:cubicBezTo>
                        <a:pt x="286368" y="286407"/>
                        <a:pt x="285116" y="287068"/>
                        <a:pt x="284475" y="288311"/>
                      </a:cubicBezTo>
                      <a:lnTo>
                        <a:pt x="241373" y="371990"/>
                      </a:lnTo>
                      <a:cubicBezTo>
                        <a:pt x="240756" y="373186"/>
                        <a:pt x="239542" y="373874"/>
                        <a:pt x="238284" y="373874"/>
                      </a:cubicBezTo>
                      <a:cubicBezTo>
                        <a:pt x="237749" y="373874"/>
                        <a:pt x="237205" y="373749"/>
                        <a:pt x="236696" y="373487"/>
                      </a:cubicBezTo>
                      <a:lnTo>
                        <a:pt x="133499" y="320319"/>
                      </a:lnTo>
                      <a:cubicBezTo>
                        <a:pt x="131794" y="319439"/>
                        <a:pt x="131124" y="317345"/>
                        <a:pt x="132002" y="315639"/>
                      </a:cubicBezTo>
                      <a:lnTo>
                        <a:pt x="221736" y="141417"/>
                      </a:lnTo>
                      <a:cubicBezTo>
                        <a:pt x="222353" y="140221"/>
                        <a:pt x="223567" y="139533"/>
                        <a:pt x="224828" y="139533"/>
                      </a:cubicBezTo>
                      <a:cubicBezTo>
                        <a:pt x="225360" y="139533"/>
                        <a:pt x="225904" y="139657"/>
                        <a:pt x="226410" y="139918"/>
                      </a:cubicBezTo>
                      <a:lnTo>
                        <a:pt x="242810" y="148351"/>
                      </a:lnTo>
                      <a:cubicBezTo>
                        <a:pt x="243319" y="148613"/>
                        <a:pt x="243860" y="148736"/>
                        <a:pt x="244395" y="148736"/>
                      </a:cubicBezTo>
                      <a:cubicBezTo>
                        <a:pt x="245656" y="148736"/>
                        <a:pt x="246870" y="148050"/>
                        <a:pt x="247488" y="146852"/>
                      </a:cubicBezTo>
                      <a:lnTo>
                        <a:pt x="314489" y="16742"/>
                      </a:lnTo>
                      <a:cubicBezTo>
                        <a:pt x="315106" y="15546"/>
                        <a:pt x="316320" y="14858"/>
                        <a:pt x="317578" y="14858"/>
                      </a:cubicBezTo>
                      <a:moveTo>
                        <a:pt x="317578" y="0"/>
                      </a:moveTo>
                      <a:cubicBezTo>
                        <a:pt x="310683" y="0"/>
                        <a:pt x="304438" y="3809"/>
                        <a:pt x="301281" y="9939"/>
                      </a:cubicBezTo>
                      <a:lnTo>
                        <a:pt x="239487" y="129935"/>
                      </a:lnTo>
                      <a:lnTo>
                        <a:pt x="233203" y="126704"/>
                      </a:lnTo>
                      <a:cubicBezTo>
                        <a:pt x="230626" y="125377"/>
                        <a:pt x="227727" y="124675"/>
                        <a:pt x="224828" y="124675"/>
                      </a:cubicBezTo>
                      <a:cubicBezTo>
                        <a:pt x="217933" y="124673"/>
                        <a:pt x="211684" y="128482"/>
                        <a:pt x="208528" y="134613"/>
                      </a:cubicBezTo>
                      <a:lnTo>
                        <a:pt x="118794" y="308835"/>
                      </a:lnTo>
                      <a:cubicBezTo>
                        <a:pt x="114169" y="317823"/>
                        <a:pt x="117714" y="328897"/>
                        <a:pt x="126693" y="333525"/>
                      </a:cubicBezTo>
                      <a:lnTo>
                        <a:pt x="229892" y="386697"/>
                      </a:lnTo>
                      <a:cubicBezTo>
                        <a:pt x="232481" y="388029"/>
                        <a:pt x="235382" y="388732"/>
                        <a:pt x="238284" y="388732"/>
                      </a:cubicBezTo>
                      <a:cubicBezTo>
                        <a:pt x="245182" y="388732"/>
                        <a:pt x="251428" y="384921"/>
                        <a:pt x="254584" y="378787"/>
                      </a:cubicBezTo>
                      <a:lnTo>
                        <a:pt x="289510" y="310980"/>
                      </a:lnTo>
                      <a:cubicBezTo>
                        <a:pt x="313076" y="344391"/>
                        <a:pt x="325444" y="383017"/>
                        <a:pt x="325444" y="423668"/>
                      </a:cubicBezTo>
                      <a:cubicBezTo>
                        <a:pt x="325444" y="484003"/>
                        <a:pt x="298909" y="542026"/>
                        <a:pt x="257574" y="572658"/>
                      </a:cubicBezTo>
                      <a:lnTo>
                        <a:pt x="221394" y="572658"/>
                      </a:lnTo>
                      <a:lnTo>
                        <a:pt x="221394" y="547402"/>
                      </a:lnTo>
                      <a:cubicBezTo>
                        <a:pt x="222970" y="547838"/>
                        <a:pt x="224594" y="548058"/>
                        <a:pt x="226252" y="548058"/>
                      </a:cubicBezTo>
                      <a:cubicBezTo>
                        <a:pt x="233203" y="548058"/>
                        <a:pt x="239472" y="544204"/>
                        <a:pt x="242608" y="538005"/>
                      </a:cubicBezTo>
                      <a:lnTo>
                        <a:pt x="258194" y="507253"/>
                      </a:lnTo>
                      <a:cubicBezTo>
                        <a:pt x="260400" y="502908"/>
                        <a:pt x="260774" y="497759"/>
                        <a:pt x="259224" y="493130"/>
                      </a:cubicBezTo>
                      <a:cubicBezTo>
                        <a:pt x="257670" y="488505"/>
                        <a:pt x="254265" y="484624"/>
                        <a:pt x="249878" y="482487"/>
                      </a:cubicBezTo>
                      <a:lnTo>
                        <a:pt x="42677" y="381359"/>
                      </a:lnTo>
                      <a:cubicBezTo>
                        <a:pt x="40194" y="380145"/>
                        <a:pt x="37412" y="379502"/>
                        <a:pt x="34641" y="379502"/>
                      </a:cubicBezTo>
                      <a:cubicBezTo>
                        <a:pt x="27843" y="379500"/>
                        <a:pt x="21635" y="383233"/>
                        <a:pt x="18449" y="389242"/>
                      </a:cubicBezTo>
                      <a:lnTo>
                        <a:pt x="2132" y="419986"/>
                      </a:lnTo>
                      <a:cubicBezTo>
                        <a:pt x="-176" y="424332"/>
                        <a:pt x="-635" y="429518"/>
                        <a:pt x="877" y="434208"/>
                      </a:cubicBezTo>
                      <a:cubicBezTo>
                        <a:pt x="2392" y="438899"/>
                        <a:pt x="5795" y="442840"/>
                        <a:pt x="10215" y="445021"/>
                      </a:cubicBezTo>
                      <a:lnTo>
                        <a:pt x="126259" y="502274"/>
                      </a:lnTo>
                      <a:lnTo>
                        <a:pt x="126259" y="572658"/>
                      </a:lnTo>
                      <a:lnTo>
                        <a:pt x="79170" y="572658"/>
                      </a:lnTo>
                      <a:cubicBezTo>
                        <a:pt x="69063" y="572658"/>
                        <a:pt x="60840" y="580882"/>
                        <a:pt x="60840" y="590991"/>
                      </a:cubicBezTo>
                      <a:lnTo>
                        <a:pt x="60840" y="657649"/>
                      </a:lnTo>
                      <a:cubicBezTo>
                        <a:pt x="60840" y="667757"/>
                        <a:pt x="69063" y="675981"/>
                        <a:pt x="79170" y="675981"/>
                      </a:cubicBezTo>
                      <a:lnTo>
                        <a:pt x="391144" y="675981"/>
                      </a:lnTo>
                      <a:cubicBezTo>
                        <a:pt x="401251" y="675981"/>
                        <a:pt x="409474" y="667757"/>
                        <a:pt x="409474" y="657649"/>
                      </a:cubicBezTo>
                      <a:lnTo>
                        <a:pt x="409474" y="590991"/>
                      </a:lnTo>
                      <a:cubicBezTo>
                        <a:pt x="409474" y="580882"/>
                        <a:pt x="401251" y="572658"/>
                        <a:pt x="391144" y="572658"/>
                      </a:cubicBezTo>
                      <a:lnTo>
                        <a:pt x="371088" y="572658"/>
                      </a:lnTo>
                      <a:cubicBezTo>
                        <a:pt x="399747" y="530420"/>
                        <a:pt x="415866" y="475937"/>
                        <a:pt x="415866" y="419620"/>
                      </a:cubicBezTo>
                      <a:cubicBezTo>
                        <a:pt x="415866" y="345292"/>
                        <a:pt x="387139" y="275555"/>
                        <a:pt x="334791" y="222297"/>
                      </a:cubicBezTo>
                      <a:lnTo>
                        <a:pt x="344233" y="204235"/>
                      </a:lnTo>
                      <a:cubicBezTo>
                        <a:pt x="346524" y="199836"/>
                        <a:pt x="346951" y="194830"/>
                        <a:pt x="345436" y="190126"/>
                      </a:cubicBezTo>
                      <a:cubicBezTo>
                        <a:pt x="343924" y="185423"/>
                        <a:pt x="340662" y="181605"/>
                        <a:pt x="336253" y="179378"/>
                      </a:cubicBezTo>
                      <a:lnTo>
                        <a:pt x="330195" y="176319"/>
                      </a:lnTo>
                      <a:lnTo>
                        <a:pt x="391916" y="56588"/>
                      </a:lnTo>
                      <a:cubicBezTo>
                        <a:pt x="394160" y="52239"/>
                        <a:pt x="394575" y="47268"/>
                        <a:pt x="393080" y="42597"/>
                      </a:cubicBezTo>
                      <a:cubicBezTo>
                        <a:pt x="391589" y="37935"/>
                        <a:pt x="388371" y="34133"/>
                        <a:pt x="384021" y="31892"/>
                      </a:cubicBezTo>
                      <a:lnTo>
                        <a:pt x="325956" y="2030"/>
                      </a:lnTo>
                      <a:cubicBezTo>
                        <a:pt x="323376" y="702"/>
                        <a:pt x="320480" y="0"/>
                        <a:pt x="317578" y="0"/>
                      </a:cubicBezTo>
                      <a:lnTo>
                        <a:pt x="317578" y="0"/>
                      </a:lnTo>
                      <a:close/>
                    </a:path>
                  </a:pathLst>
                </a:custGeom>
                <a:solidFill>
                  <a:srgbClr val="FFFFFF"/>
                </a:solidFill>
                <a:ln w="1958" cap="flat">
                  <a:noFill/>
                  <a:prstDash val="solid"/>
                  <a:miter/>
                </a:ln>
              </p:spPr>
              <p:txBody>
                <a:bodyPr/>
                <a:lstStyle/>
                <a:p>
                  <a:endParaRPr lang="nl-NL"/>
                </a:p>
              </p:txBody>
            </p:sp>
          </p:grpSp>
        </p:grpSp>
        <p:grpSp>
          <p:nvGrpSpPr>
            <p:cNvPr id="719" name="Groep 718">
              <a:extLst>
                <a:ext uri="{FF2B5EF4-FFF2-40B4-BE49-F238E27FC236}">
                  <a16:creationId xmlns:a16="http://schemas.microsoft.com/office/drawing/2014/main" id="{E389D3BA-8588-74AA-939D-FCD43BE669AD}"/>
                </a:ext>
              </a:extLst>
            </p:cNvPr>
            <p:cNvGrpSpPr/>
            <p:nvPr/>
          </p:nvGrpSpPr>
          <p:grpSpPr>
            <a:xfrm>
              <a:off x="7389193" y="4715307"/>
              <a:ext cx="802096" cy="968225"/>
              <a:chOff x="7389193" y="4715307"/>
              <a:chExt cx="802096" cy="968225"/>
            </a:xfrm>
          </p:grpSpPr>
          <p:sp>
            <p:nvSpPr>
              <p:cNvPr id="730" name="Vrije vorm 729">
                <a:extLst>
                  <a:ext uri="{FF2B5EF4-FFF2-40B4-BE49-F238E27FC236}">
                    <a16:creationId xmlns:a16="http://schemas.microsoft.com/office/drawing/2014/main" id="{1A92114D-4A97-ED7F-66A6-AFFFF8076762}"/>
                  </a:ext>
                </a:extLst>
              </p:cNvPr>
              <p:cNvSpPr/>
              <p:nvPr/>
            </p:nvSpPr>
            <p:spPr>
              <a:xfrm>
                <a:off x="7389193" y="4735764"/>
                <a:ext cx="802096" cy="947768"/>
              </a:xfrm>
              <a:custGeom>
                <a:avLst/>
                <a:gdLst>
                  <a:gd name="csX0" fmla="*/ 281125 w 802096"/>
                  <a:gd name="csY0" fmla="*/ 1926 h 947768"/>
                  <a:gd name="csX1" fmla="*/ 777465 w 802096"/>
                  <a:gd name="csY1" fmla="*/ 164983 h 947768"/>
                  <a:gd name="csX2" fmla="*/ 800674 w 802096"/>
                  <a:gd name="csY2" fmla="*/ 205531 h 947768"/>
                  <a:gd name="csX3" fmla="*/ 563734 w 802096"/>
                  <a:gd name="csY3" fmla="*/ 926959 h 947768"/>
                  <a:gd name="csX4" fmla="*/ 521005 w 802096"/>
                  <a:gd name="csY4" fmla="*/ 945849 h 947768"/>
                  <a:gd name="csX5" fmla="*/ 24664 w 802096"/>
                  <a:gd name="csY5" fmla="*/ 782792 h 947768"/>
                  <a:gd name="csX6" fmla="*/ 1423 w 802096"/>
                  <a:gd name="csY6" fmla="*/ 742229 h 947768"/>
                  <a:gd name="csX7" fmla="*/ 238362 w 802096"/>
                  <a:gd name="csY7" fmla="*/ 20801 h 947768"/>
                  <a:gd name="csX8" fmla="*/ 281125 w 802096"/>
                  <a:gd name="csY8" fmla="*/ 1926 h 94776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802096" h="947768">
                    <a:moveTo>
                      <a:pt x="281125" y="1926"/>
                    </a:moveTo>
                    <a:lnTo>
                      <a:pt x="777465" y="164983"/>
                    </a:lnTo>
                    <a:cubicBezTo>
                      <a:pt x="795664" y="170962"/>
                      <a:pt x="806064" y="189118"/>
                      <a:pt x="800674" y="205531"/>
                    </a:cubicBezTo>
                    <a:lnTo>
                      <a:pt x="563734" y="926959"/>
                    </a:lnTo>
                    <a:cubicBezTo>
                      <a:pt x="558343" y="943372"/>
                      <a:pt x="539203" y="951828"/>
                      <a:pt x="521005" y="945849"/>
                    </a:cubicBezTo>
                    <a:lnTo>
                      <a:pt x="24664" y="782792"/>
                    </a:lnTo>
                    <a:cubicBezTo>
                      <a:pt x="6430" y="776802"/>
                      <a:pt x="-3968" y="758642"/>
                      <a:pt x="1423" y="742229"/>
                    </a:cubicBezTo>
                    <a:lnTo>
                      <a:pt x="238362" y="20801"/>
                    </a:lnTo>
                    <a:cubicBezTo>
                      <a:pt x="243752" y="4388"/>
                      <a:pt x="262891" y="-4065"/>
                      <a:pt x="281125" y="1926"/>
                    </a:cubicBezTo>
                    <a:close/>
                  </a:path>
                </a:pathLst>
              </a:custGeom>
              <a:solidFill>
                <a:srgbClr val="86C2EB"/>
              </a:solidFill>
              <a:ln w="1958" cap="flat">
                <a:noFill/>
                <a:prstDash val="solid"/>
                <a:miter/>
              </a:ln>
            </p:spPr>
            <p:txBody>
              <a:bodyPr/>
              <a:lstStyle/>
              <a:p>
                <a:endParaRPr lang="nl-NL"/>
              </a:p>
            </p:txBody>
          </p:sp>
          <p:sp>
            <p:nvSpPr>
              <p:cNvPr id="731" name="Vrije vorm 730">
                <a:extLst>
                  <a:ext uri="{FF2B5EF4-FFF2-40B4-BE49-F238E27FC236}">
                    <a16:creationId xmlns:a16="http://schemas.microsoft.com/office/drawing/2014/main" id="{AA587ECD-60F1-B9D7-5B4B-A7B2A9B50F5F}"/>
                  </a:ext>
                </a:extLst>
              </p:cNvPr>
              <p:cNvSpPr/>
              <p:nvPr/>
            </p:nvSpPr>
            <p:spPr>
              <a:xfrm>
                <a:off x="7475465" y="4806555"/>
                <a:ext cx="643891" cy="817320"/>
              </a:xfrm>
              <a:custGeom>
                <a:avLst/>
                <a:gdLst>
                  <a:gd name="csX0" fmla="*/ 236678 w 643891"/>
                  <a:gd name="csY0" fmla="*/ 0 h 817320"/>
                  <a:gd name="csX1" fmla="*/ 231788 w 643891"/>
                  <a:gd name="csY1" fmla="*/ 12412 h 817320"/>
                  <a:gd name="csX2" fmla="*/ 199991 w 643891"/>
                  <a:gd name="csY2" fmla="*/ 4390 h 817320"/>
                  <a:gd name="csX3" fmla="*/ 0 w 643891"/>
                  <a:gd name="csY3" fmla="*/ 667626 h 817320"/>
                  <a:gd name="csX4" fmla="*/ 440048 w 643891"/>
                  <a:gd name="csY4" fmla="*/ 817321 h 817320"/>
                  <a:gd name="csX5" fmla="*/ 456586 w 643891"/>
                  <a:gd name="csY5" fmla="*/ 766962 h 817320"/>
                  <a:gd name="csX6" fmla="*/ 486594 w 643891"/>
                  <a:gd name="csY6" fmla="*/ 770290 h 817320"/>
                  <a:gd name="csX7" fmla="*/ 643892 w 643891"/>
                  <a:gd name="csY7" fmla="*/ 128186 h 817320"/>
                  <a:gd name="csX8" fmla="*/ 236678 w 643891"/>
                  <a:gd name="csY8" fmla="*/ 0 h 81732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643891" h="817320">
                    <a:moveTo>
                      <a:pt x="236678" y="0"/>
                    </a:moveTo>
                    <a:lnTo>
                      <a:pt x="231788" y="12412"/>
                    </a:lnTo>
                    <a:lnTo>
                      <a:pt x="199991" y="4390"/>
                    </a:lnTo>
                    <a:lnTo>
                      <a:pt x="0" y="667626"/>
                    </a:lnTo>
                    <a:lnTo>
                      <a:pt x="440048" y="817321"/>
                    </a:lnTo>
                    <a:lnTo>
                      <a:pt x="456586" y="766962"/>
                    </a:lnTo>
                    <a:lnTo>
                      <a:pt x="486594" y="770290"/>
                    </a:lnTo>
                    <a:lnTo>
                      <a:pt x="643892" y="128186"/>
                    </a:lnTo>
                    <a:lnTo>
                      <a:pt x="236678" y="0"/>
                    </a:lnTo>
                    <a:close/>
                  </a:path>
                </a:pathLst>
              </a:custGeom>
              <a:solidFill>
                <a:srgbClr val="FFFFFF"/>
              </a:solidFill>
              <a:ln w="1958" cap="flat">
                <a:noFill/>
                <a:prstDash val="solid"/>
                <a:miter/>
              </a:ln>
            </p:spPr>
            <p:txBody>
              <a:bodyPr/>
              <a:lstStyle/>
              <a:p>
                <a:endParaRPr lang="nl-NL"/>
              </a:p>
            </p:txBody>
          </p:sp>
          <p:sp>
            <p:nvSpPr>
              <p:cNvPr id="732" name="Vrije vorm 731">
                <a:extLst>
                  <a:ext uri="{FF2B5EF4-FFF2-40B4-BE49-F238E27FC236}">
                    <a16:creationId xmlns:a16="http://schemas.microsoft.com/office/drawing/2014/main" id="{B49465AC-1242-8510-9C86-8168360F6582}"/>
                  </a:ext>
                </a:extLst>
              </p:cNvPr>
              <p:cNvSpPr/>
              <p:nvPr/>
            </p:nvSpPr>
            <p:spPr>
              <a:xfrm>
                <a:off x="7761645" y="4715307"/>
                <a:ext cx="319234" cy="196148"/>
              </a:xfrm>
              <a:custGeom>
                <a:avLst/>
                <a:gdLst>
                  <a:gd name="csX0" fmla="*/ 0 w 319234"/>
                  <a:gd name="csY0" fmla="*/ 95324 h 196148"/>
                  <a:gd name="csX1" fmla="*/ 114898 w 319234"/>
                  <a:gd name="csY1" fmla="*/ 45828 h 196148"/>
                  <a:gd name="csX2" fmla="*/ 196894 w 319234"/>
                  <a:gd name="csY2" fmla="*/ 3006 h 196148"/>
                  <a:gd name="csX3" fmla="*/ 245875 w 319234"/>
                  <a:gd name="csY3" fmla="*/ 87150 h 196148"/>
                  <a:gd name="csX4" fmla="*/ 314496 w 319234"/>
                  <a:gd name="csY4" fmla="*/ 196148 h 196148"/>
                  <a:gd name="csX5" fmla="*/ 0 w 319234"/>
                  <a:gd name="csY5" fmla="*/ 95324 h 196148"/>
                </a:gdLst>
                <a:ahLst/>
                <a:cxnLst>
                  <a:cxn ang="0">
                    <a:pos x="csX0" y="csY0"/>
                  </a:cxn>
                  <a:cxn ang="0">
                    <a:pos x="csX1" y="csY1"/>
                  </a:cxn>
                  <a:cxn ang="0">
                    <a:pos x="csX2" y="csY2"/>
                  </a:cxn>
                  <a:cxn ang="0">
                    <a:pos x="csX3" y="csY3"/>
                  </a:cxn>
                  <a:cxn ang="0">
                    <a:pos x="csX4" y="csY4"/>
                  </a:cxn>
                  <a:cxn ang="0">
                    <a:pos x="csX5" y="csY5"/>
                  </a:cxn>
                </a:cxnLst>
                <a:rect l="l" t="t" r="r" b="b"/>
                <a:pathLst>
                  <a:path w="319234" h="196148">
                    <a:moveTo>
                      <a:pt x="0" y="95324"/>
                    </a:moveTo>
                    <a:cubicBezTo>
                      <a:pt x="18979" y="32225"/>
                      <a:pt x="95044" y="57990"/>
                      <a:pt x="114898" y="45828"/>
                    </a:cubicBezTo>
                    <a:cubicBezTo>
                      <a:pt x="134785" y="33678"/>
                      <a:pt x="151235" y="-12041"/>
                      <a:pt x="196894" y="3006"/>
                    </a:cubicBezTo>
                    <a:cubicBezTo>
                      <a:pt x="244091" y="18561"/>
                      <a:pt x="230641" y="68131"/>
                      <a:pt x="245875" y="87150"/>
                    </a:cubicBezTo>
                    <a:cubicBezTo>
                      <a:pt x="261111" y="106167"/>
                      <a:pt x="339022" y="133158"/>
                      <a:pt x="314496" y="196148"/>
                    </a:cubicBezTo>
                    <a:cubicBezTo>
                      <a:pt x="255785" y="181530"/>
                      <a:pt x="54647" y="114761"/>
                      <a:pt x="0" y="95324"/>
                    </a:cubicBezTo>
                    <a:close/>
                  </a:path>
                </a:pathLst>
              </a:custGeom>
              <a:solidFill>
                <a:srgbClr val="86C2EB"/>
              </a:solidFill>
              <a:ln w="1958" cap="flat">
                <a:noFill/>
                <a:prstDash val="solid"/>
                <a:miter/>
              </a:ln>
            </p:spPr>
            <p:txBody>
              <a:bodyPr/>
              <a:lstStyle/>
              <a:p>
                <a:endParaRPr lang="nl-NL"/>
              </a:p>
            </p:txBody>
          </p:sp>
          <p:sp>
            <p:nvSpPr>
              <p:cNvPr id="733" name="Vrije vorm 732">
                <a:extLst>
                  <a:ext uri="{FF2B5EF4-FFF2-40B4-BE49-F238E27FC236}">
                    <a16:creationId xmlns:a16="http://schemas.microsoft.com/office/drawing/2014/main" id="{C15C740F-8C4D-035C-8A25-038302F2F319}"/>
                  </a:ext>
                </a:extLst>
              </p:cNvPr>
              <p:cNvSpPr/>
              <p:nvPr/>
            </p:nvSpPr>
            <p:spPr>
              <a:xfrm>
                <a:off x="7510819" y="4806555"/>
                <a:ext cx="456876" cy="769765"/>
              </a:xfrm>
              <a:custGeom>
                <a:avLst/>
                <a:gdLst>
                  <a:gd name="csX0" fmla="*/ 201324 w 456876"/>
                  <a:gd name="csY0" fmla="*/ 0 h 769765"/>
                  <a:gd name="csX1" fmla="*/ 0 w 456876"/>
                  <a:gd name="csY1" fmla="*/ 651711 h 769765"/>
                  <a:gd name="csX2" fmla="*/ 456876 w 456876"/>
                  <a:gd name="csY2" fmla="*/ 769765 h 769765"/>
                </a:gdLst>
                <a:ahLst/>
                <a:cxnLst>
                  <a:cxn ang="0">
                    <a:pos x="csX0" y="csY0"/>
                  </a:cxn>
                  <a:cxn ang="0">
                    <a:pos x="csX1" y="csY1"/>
                  </a:cxn>
                  <a:cxn ang="0">
                    <a:pos x="csX2" y="csY2"/>
                  </a:cxn>
                </a:cxnLst>
                <a:rect l="l" t="t" r="r" b="b"/>
                <a:pathLst>
                  <a:path w="456876" h="769765">
                    <a:moveTo>
                      <a:pt x="201324" y="0"/>
                    </a:moveTo>
                    <a:cubicBezTo>
                      <a:pt x="164890" y="116719"/>
                      <a:pt x="0" y="651711"/>
                      <a:pt x="0" y="651711"/>
                    </a:cubicBezTo>
                    <a:cubicBezTo>
                      <a:pt x="0" y="651711"/>
                      <a:pt x="327302" y="770091"/>
                      <a:pt x="456876" y="769765"/>
                    </a:cubicBezTo>
                  </a:path>
                </a:pathLst>
              </a:custGeom>
              <a:noFill/>
              <a:ln w="9791" cap="flat">
                <a:solidFill>
                  <a:srgbClr val="86C2EB"/>
                </a:solidFill>
                <a:prstDash val="solid"/>
                <a:miter/>
              </a:ln>
            </p:spPr>
            <p:txBody>
              <a:bodyPr/>
              <a:lstStyle/>
              <a:p>
                <a:endParaRPr lang="nl-NL"/>
              </a:p>
            </p:txBody>
          </p:sp>
          <p:sp>
            <p:nvSpPr>
              <p:cNvPr id="734" name="Vrije vorm 733">
                <a:extLst>
                  <a:ext uri="{FF2B5EF4-FFF2-40B4-BE49-F238E27FC236}">
                    <a16:creationId xmlns:a16="http://schemas.microsoft.com/office/drawing/2014/main" id="{D440E67A-434E-EACF-DCDE-40BEEABAF6C7}"/>
                  </a:ext>
                </a:extLst>
              </p:cNvPr>
              <p:cNvSpPr/>
              <p:nvPr/>
            </p:nvSpPr>
            <p:spPr>
              <a:xfrm>
                <a:off x="7700635" y="4957873"/>
                <a:ext cx="94003" cy="83209"/>
              </a:xfrm>
              <a:custGeom>
                <a:avLst/>
                <a:gdLst>
                  <a:gd name="csX0" fmla="*/ 0 w 94003"/>
                  <a:gd name="csY0" fmla="*/ 54890 h 83209"/>
                  <a:gd name="csX1" fmla="*/ 62550 w 94003"/>
                  <a:gd name="csY1" fmla="*/ 1597 h 83209"/>
                  <a:gd name="csX2" fmla="*/ 87834 w 94003"/>
                  <a:gd name="csY2" fmla="*/ 83210 h 83209"/>
                  <a:gd name="csX3" fmla="*/ 0 w 94003"/>
                  <a:gd name="csY3" fmla="*/ 54890 h 83209"/>
                </a:gdLst>
                <a:ahLst/>
                <a:cxnLst>
                  <a:cxn ang="0">
                    <a:pos x="csX0" y="csY0"/>
                  </a:cxn>
                  <a:cxn ang="0">
                    <a:pos x="csX1" y="csY1"/>
                  </a:cxn>
                  <a:cxn ang="0">
                    <a:pos x="csX2" y="csY2"/>
                  </a:cxn>
                  <a:cxn ang="0">
                    <a:pos x="csX3" y="csY3"/>
                  </a:cxn>
                </a:cxnLst>
                <a:rect l="l" t="t" r="r" b="b"/>
                <a:pathLst>
                  <a:path w="94003" h="83209">
                    <a:moveTo>
                      <a:pt x="0" y="54890"/>
                    </a:moveTo>
                    <a:cubicBezTo>
                      <a:pt x="10160" y="28030"/>
                      <a:pt x="25909" y="-8047"/>
                      <a:pt x="62550" y="1597"/>
                    </a:cubicBezTo>
                    <a:cubicBezTo>
                      <a:pt x="99136" y="11230"/>
                      <a:pt x="98090" y="50031"/>
                      <a:pt x="87834" y="83210"/>
                    </a:cubicBezTo>
                    <a:cubicBezTo>
                      <a:pt x="63509" y="75760"/>
                      <a:pt x="29772" y="66842"/>
                      <a:pt x="0" y="54890"/>
                    </a:cubicBezTo>
                    <a:close/>
                  </a:path>
                </a:pathLst>
              </a:custGeom>
              <a:solidFill>
                <a:srgbClr val="86C2EB"/>
              </a:solidFill>
              <a:ln w="1958" cap="flat">
                <a:noFill/>
                <a:prstDash val="solid"/>
                <a:miter/>
              </a:ln>
            </p:spPr>
            <p:txBody>
              <a:bodyPr/>
              <a:lstStyle/>
              <a:p>
                <a:endParaRPr lang="nl-NL"/>
              </a:p>
            </p:txBody>
          </p:sp>
          <p:sp>
            <p:nvSpPr>
              <p:cNvPr id="735" name="Vrije vorm 734">
                <a:extLst>
                  <a:ext uri="{FF2B5EF4-FFF2-40B4-BE49-F238E27FC236}">
                    <a16:creationId xmlns:a16="http://schemas.microsoft.com/office/drawing/2014/main" id="{3EB8D51F-3437-6DBC-6117-C901BEB4C738}"/>
                  </a:ext>
                </a:extLst>
              </p:cNvPr>
              <p:cNvSpPr/>
              <p:nvPr/>
            </p:nvSpPr>
            <p:spPr>
              <a:xfrm>
                <a:off x="7753713" y="4917208"/>
                <a:ext cx="41729" cy="41743"/>
              </a:xfrm>
              <a:custGeom>
                <a:avLst/>
                <a:gdLst>
                  <a:gd name="csX0" fmla="*/ 866 w 41729"/>
                  <a:gd name="csY0" fmla="*/ 14948 h 41743"/>
                  <a:gd name="csX1" fmla="*/ 26795 w 41729"/>
                  <a:gd name="csY1" fmla="*/ 858 h 41743"/>
                  <a:gd name="csX2" fmla="*/ 40863 w 41729"/>
                  <a:gd name="csY2" fmla="*/ 26778 h 41743"/>
                  <a:gd name="csX3" fmla="*/ 14987 w 41729"/>
                  <a:gd name="csY3" fmla="*/ 40885 h 41743"/>
                  <a:gd name="csX4" fmla="*/ 866 w 41729"/>
                  <a:gd name="csY4" fmla="*/ 14948 h 41743"/>
                </a:gdLst>
                <a:ahLst/>
                <a:cxnLst>
                  <a:cxn ang="0">
                    <a:pos x="csX0" y="csY0"/>
                  </a:cxn>
                  <a:cxn ang="0">
                    <a:pos x="csX1" y="csY1"/>
                  </a:cxn>
                  <a:cxn ang="0">
                    <a:pos x="csX2" y="csY2"/>
                  </a:cxn>
                  <a:cxn ang="0">
                    <a:pos x="csX3" y="csY3"/>
                  </a:cxn>
                  <a:cxn ang="0">
                    <a:pos x="csX4" y="csY4"/>
                  </a:cxn>
                </a:cxnLst>
                <a:rect l="l" t="t" r="r" b="b"/>
                <a:pathLst>
                  <a:path w="41729" h="41743">
                    <a:moveTo>
                      <a:pt x="866" y="14948"/>
                    </a:moveTo>
                    <a:cubicBezTo>
                      <a:pt x="4144" y="3906"/>
                      <a:pt x="15759" y="-2401"/>
                      <a:pt x="26795" y="858"/>
                    </a:cubicBezTo>
                    <a:cubicBezTo>
                      <a:pt x="37828" y="4122"/>
                      <a:pt x="44142" y="15730"/>
                      <a:pt x="40863" y="26778"/>
                    </a:cubicBezTo>
                    <a:cubicBezTo>
                      <a:pt x="37637" y="37842"/>
                      <a:pt x="26022" y="44143"/>
                      <a:pt x="14987" y="40885"/>
                    </a:cubicBezTo>
                    <a:cubicBezTo>
                      <a:pt x="3902" y="37604"/>
                      <a:pt x="-2413" y="25995"/>
                      <a:pt x="866" y="14948"/>
                    </a:cubicBezTo>
                    <a:close/>
                  </a:path>
                </a:pathLst>
              </a:custGeom>
              <a:solidFill>
                <a:srgbClr val="86C2EB"/>
              </a:solidFill>
              <a:ln w="1958" cap="flat">
                <a:noFill/>
                <a:prstDash val="solid"/>
                <a:miter/>
              </a:ln>
            </p:spPr>
            <p:txBody>
              <a:bodyPr/>
              <a:lstStyle/>
              <a:p>
                <a:endParaRPr lang="nl-NL"/>
              </a:p>
            </p:txBody>
          </p:sp>
          <p:sp>
            <p:nvSpPr>
              <p:cNvPr id="736" name="Vrije vorm 735">
                <a:extLst>
                  <a:ext uri="{FF2B5EF4-FFF2-40B4-BE49-F238E27FC236}">
                    <a16:creationId xmlns:a16="http://schemas.microsoft.com/office/drawing/2014/main" id="{5CA7D7F0-8991-F871-3AF8-9AC746B18D19}"/>
                  </a:ext>
                </a:extLst>
              </p:cNvPr>
              <p:cNvSpPr/>
              <p:nvPr/>
            </p:nvSpPr>
            <p:spPr>
              <a:xfrm>
                <a:off x="7652616" y="5079604"/>
                <a:ext cx="346474" cy="133689"/>
              </a:xfrm>
              <a:custGeom>
                <a:avLst/>
                <a:gdLst>
                  <a:gd name="csX0" fmla="*/ 9136 w 346474"/>
                  <a:gd name="csY0" fmla="*/ 0 h 133689"/>
                  <a:gd name="csX1" fmla="*/ 346475 w 346474"/>
                  <a:gd name="csY1" fmla="*/ 99942 h 133689"/>
                  <a:gd name="csX2" fmla="*/ 337337 w 346474"/>
                  <a:gd name="csY2" fmla="*/ 133689 h 133689"/>
                  <a:gd name="csX3" fmla="*/ 0 w 346474"/>
                  <a:gd name="csY3" fmla="*/ 33748 h 133689"/>
                  <a:gd name="csX4" fmla="*/ 9136 w 346474"/>
                  <a:gd name="csY4" fmla="*/ 0 h 133689"/>
                </a:gdLst>
                <a:ahLst/>
                <a:cxnLst>
                  <a:cxn ang="0">
                    <a:pos x="csX0" y="csY0"/>
                  </a:cxn>
                  <a:cxn ang="0">
                    <a:pos x="csX1" y="csY1"/>
                  </a:cxn>
                  <a:cxn ang="0">
                    <a:pos x="csX2" y="csY2"/>
                  </a:cxn>
                  <a:cxn ang="0">
                    <a:pos x="csX3" y="csY3"/>
                  </a:cxn>
                  <a:cxn ang="0">
                    <a:pos x="csX4" y="csY4"/>
                  </a:cxn>
                </a:cxnLst>
                <a:rect l="l" t="t" r="r" b="b"/>
                <a:pathLst>
                  <a:path w="346474" h="133689">
                    <a:moveTo>
                      <a:pt x="9136" y="0"/>
                    </a:moveTo>
                    <a:lnTo>
                      <a:pt x="346475" y="99942"/>
                    </a:lnTo>
                    <a:lnTo>
                      <a:pt x="337337" y="133689"/>
                    </a:lnTo>
                    <a:lnTo>
                      <a:pt x="0" y="33748"/>
                    </a:lnTo>
                    <a:lnTo>
                      <a:pt x="9136" y="0"/>
                    </a:lnTo>
                    <a:close/>
                  </a:path>
                </a:pathLst>
              </a:custGeom>
              <a:solidFill>
                <a:srgbClr val="86C2EB"/>
              </a:solidFill>
              <a:ln w="1958" cap="flat">
                <a:noFill/>
                <a:prstDash val="solid"/>
                <a:miter/>
              </a:ln>
            </p:spPr>
            <p:txBody>
              <a:bodyPr/>
              <a:lstStyle/>
              <a:p>
                <a:endParaRPr lang="nl-NL"/>
              </a:p>
            </p:txBody>
          </p:sp>
          <p:sp>
            <p:nvSpPr>
              <p:cNvPr id="737" name="Vrije vorm 736">
                <a:extLst>
                  <a:ext uri="{FF2B5EF4-FFF2-40B4-BE49-F238E27FC236}">
                    <a16:creationId xmlns:a16="http://schemas.microsoft.com/office/drawing/2014/main" id="{BF426419-A751-80C8-DCDC-E1C2F60B4EEE}"/>
                  </a:ext>
                </a:extLst>
              </p:cNvPr>
              <p:cNvSpPr/>
              <p:nvPr/>
            </p:nvSpPr>
            <p:spPr>
              <a:xfrm>
                <a:off x="7633609" y="5141239"/>
                <a:ext cx="346475" cy="133688"/>
              </a:xfrm>
              <a:custGeom>
                <a:avLst/>
                <a:gdLst>
                  <a:gd name="csX0" fmla="*/ 9137 w 346475"/>
                  <a:gd name="csY0" fmla="*/ 0 h 133688"/>
                  <a:gd name="csX1" fmla="*/ 346475 w 346475"/>
                  <a:gd name="csY1" fmla="*/ 99941 h 133688"/>
                  <a:gd name="csX2" fmla="*/ 337337 w 346475"/>
                  <a:gd name="csY2" fmla="*/ 133689 h 133688"/>
                  <a:gd name="csX3" fmla="*/ 0 w 346475"/>
                  <a:gd name="csY3" fmla="*/ 33748 h 133688"/>
                  <a:gd name="csX4" fmla="*/ 9137 w 346475"/>
                  <a:gd name="csY4" fmla="*/ 0 h 133688"/>
                </a:gdLst>
                <a:ahLst/>
                <a:cxnLst>
                  <a:cxn ang="0">
                    <a:pos x="csX0" y="csY0"/>
                  </a:cxn>
                  <a:cxn ang="0">
                    <a:pos x="csX1" y="csY1"/>
                  </a:cxn>
                  <a:cxn ang="0">
                    <a:pos x="csX2" y="csY2"/>
                  </a:cxn>
                  <a:cxn ang="0">
                    <a:pos x="csX3" y="csY3"/>
                  </a:cxn>
                  <a:cxn ang="0">
                    <a:pos x="csX4" y="csY4"/>
                  </a:cxn>
                </a:cxnLst>
                <a:rect l="l" t="t" r="r" b="b"/>
                <a:pathLst>
                  <a:path w="346475" h="133688">
                    <a:moveTo>
                      <a:pt x="9137" y="0"/>
                    </a:moveTo>
                    <a:lnTo>
                      <a:pt x="346475" y="99941"/>
                    </a:lnTo>
                    <a:lnTo>
                      <a:pt x="337337" y="133689"/>
                    </a:lnTo>
                    <a:lnTo>
                      <a:pt x="0" y="33748"/>
                    </a:lnTo>
                    <a:lnTo>
                      <a:pt x="9137" y="0"/>
                    </a:lnTo>
                    <a:close/>
                  </a:path>
                </a:pathLst>
              </a:custGeom>
              <a:solidFill>
                <a:srgbClr val="86C2EB"/>
              </a:solidFill>
              <a:ln w="1958" cap="flat">
                <a:noFill/>
                <a:prstDash val="solid"/>
                <a:miter/>
              </a:ln>
            </p:spPr>
            <p:txBody>
              <a:bodyPr/>
              <a:lstStyle/>
              <a:p>
                <a:endParaRPr lang="nl-NL"/>
              </a:p>
            </p:txBody>
          </p:sp>
          <p:sp>
            <p:nvSpPr>
              <p:cNvPr id="738" name="Vrije vorm 737">
                <a:extLst>
                  <a:ext uri="{FF2B5EF4-FFF2-40B4-BE49-F238E27FC236}">
                    <a16:creationId xmlns:a16="http://schemas.microsoft.com/office/drawing/2014/main" id="{4B64D3CC-2DBE-EBAF-EBA8-D450678D9F95}"/>
                  </a:ext>
                </a:extLst>
              </p:cNvPr>
              <p:cNvSpPr/>
              <p:nvPr/>
            </p:nvSpPr>
            <p:spPr>
              <a:xfrm>
                <a:off x="7618159" y="5205780"/>
                <a:ext cx="346474" cy="133689"/>
              </a:xfrm>
              <a:custGeom>
                <a:avLst/>
                <a:gdLst>
                  <a:gd name="csX0" fmla="*/ 9137 w 346474"/>
                  <a:gd name="csY0" fmla="*/ 0 h 133689"/>
                  <a:gd name="csX1" fmla="*/ 346475 w 346474"/>
                  <a:gd name="csY1" fmla="*/ 99942 h 133689"/>
                  <a:gd name="csX2" fmla="*/ 337337 w 346474"/>
                  <a:gd name="csY2" fmla="*/ 133689 h 133689"/>
                  <a:gd name="csX3" fmla="*/ 0 w 346474"/>
                  <a:gd name="csY3" fmla="*/ 33748 h 133689"/>
                  <a:gd name="csX4" fmla="*/ 9137 w 346474"/>
                  <a:gd name="csY4" fmla="*/ 0 h 133689"/>
                </a:gdLst>
                <a:ahLst/>
                <a:cxnLst>
                  <a:cxn ang="0">
                    <a:pos x="csX0" y="csY0"/>
                  </a:cxn>
                  <a:cxn ang="0">
                    <a:pos x="csX1" y="csY1"/>
                  </a:cxn>
                  <a:cxn ang="0">
                    <a:pos x="csX2" y="csY2"/>
                  </a:cxn>
                  <a:cxn ang="0">
                    <a:pos x="csX3" y="csY3"/>
                  </a:cxn>
                  <a:cxn ang="0">
                    <a:pos x="csX4" y="csY4"/>
                  </a:cxn>
                </a:cxnLst>
                <a:rect l="l" t="t" r="r" b="b"/>
                <a:pathLst>
                  <a:path w="346474" h="133689">
                    <a:moveTo>
                      <a:pt x="9137" y="0"/>
                    </a:moveTo>
                    <a:lnTo>
                      <a:pt x="346475" y="99942"/>
                    </a:lnTo>
                    <a:lnTo>
                      <a:pt x="337337" y="133689"/>
                    </a:lnTo>
                    <a:lnTo>
                      <a:pt x="0" y="33748"/>
                    </a:lnTo>
                    <a:lnTo>
                      <a:pt x="9137" y="0"/>
                    </a:lnTo>
                    <a:close/>
                  </a:path>
                </a:pathLst>
              </a:custGeom>
              <a:solidFill>
                <a:srgbClr val="86C2EB"/>
              </a:solidFill>
              <a:ln w="1958" cap="flat">
                <a:noFill/>
                <a:prstDash val="solid"/>
                <a:miter/>
              </a:ln>
            </p:spPr>
            <p:txBody>
              <a:bodyPr/>
              <a:lstStyle/>
              <a:p>
                <a:endParaRPr lang="nl-NL"/>
              </a:p>
            </p:txBody>
          </p:sp>
          <p:sp>
            <p:nvSpPr>
              <p:cNvPr id="739" name="Vrije vorm 738">
                <a:extLst>
                  <a:ext uri="{FF2B5EF4-FFF2-40B4-BE49-F238E27FC236}">
                    <a16:creationId xmlns:a16="http://schemas.microsoft.com/office/drawing/2014/main" id="{0E81CAE0-390C-C99A-A8B1-E865532CD8F5}"/>
                  </a:ext>
                </a:extLst>
              </p:cNvPr>
              <p:cNvSpPr/>
              <p:nvPr/>
            </p:nvSpPr>
            <p:spPr>
              <a:xfrm>
                <a:off x="7596364" y="5270680"/>
                <a:ext cx="346475" cy="133688"/>
              </a:xfrm>
              <a:custGeom>
                <a:avLst/>
                <a:gdLst>
                  <a:gd name="csX0" fmla="*/ 9137 w 346475"/>
                  <a:gd name="csY0" fmla="*/ 0 h 133688"/>
                  <a:gd name="csX1" fmla="*/ 346475 w 346475"/>
                  <a:gd name="csY1" fmla="*/ 99941 h 133688"/>
                  <a:gd name="csX2" fmla="*/ 337337 w 346475"/>
                  <a:gd name="csY2" fmla="*/ 133689 h 133688"/>
                  <a:gd name="csX3" fmla="*/ 0 w 346475"/>
                  <a:gd name="csY3" fmla="*/ 33748 h 133688"/>
                  <a:gd name="csX4" fmla="*/ 9137 w 346475"/>
                  <a:gd name="csY4" fmla="*/ 0 h 133688"/>
                </a:gdLst>
                <a:ahLst/>
                <a:cxnLst>
                  <a:cxn ang="0">
                    <a:pos x="csX0" y="csY0"/>
                  </a:cxn>
                  <a:cxn ang="0">
                    <a:pos x="csX1" y="csY1"/>
                  </a:cxn>
                  <a:cxn ang="0">
                    <a:pos x="csX2" y="csY2"/>
                  </a:cxn>
                  <a:cxn ang="0">
                    <a:pos x="csX3" y="csY3"/>
                  </a:cxn>
                  <a:cxn ang="0">
                    <a:pos x="csX4" y="csY4"/>
                  </a:cxn>
                </a:cxnLst>
                <a:rect l="l" t="t" r="r" b="b"/>
                <a:pathLst>
                  <a:path w="346475" h="133688">
                    <a:moveTo>
                      <a:pt x="9137" y="0"/>
                    </a:moveTo>
                    <a:lnTo>
                      <a:pt x="346475" y="99941"/>
                    </a:lnTo>
                    <a:lnTo>
                      <a:pt x="337337" y="133689"/>
                    </a:lnTo>
                    <a:lnTo>
                      <a:pt x="0" y="33748"/>
                    </a:lnTo>
                    <a:lnTo>
                      <a:pt x="9137" y="0"/>
                    </a:lnTo>
                    <a:close/>
                  </a:path>
                </a:pathLst>
              </a:custGeom>
              <a:solidFill>
                <a:srgbClr val="86C2EB"/>
              </a:solidFill>
              <a:ln w="1958" cap="flat">
                <a:noFill/>
                <a:prstDash val="solid"/>
                <a:miter/>
              </a:ln>
            </p:spPr>
            <p:txBody>
              <a:bodyPr/>
              <a:lstStyle/>
              <a:p>
                <a:endParaRPr lang="nl-NL"/>
              </a:p>
            </p:txBody>
          </p:sp>
          <p:sp>
            <p:nvSpPr>
              <p:cNvPr id="740" name="Vrije vorm 739">
                <a:extLst>
                  <a:ext uri="{FF2B5EF4-FFF2-40B4-BE49-F238E27FC236}">
                    <a16:creationId xmlns:a16="http://schemas.microsoft.com/office/drawing/2014/main" id="{140257C8-A247-3F06-F25C-F611A0C78CE9}"/>
                  </a:ext>
                </a:extLst>
              </p:cNvPr>
              <p:cNvSpPr/>
              <p:nvPr/>
            </p:nvSpPr>
            <p:spPr>
              <a:xfrm>
                <a:off x="7814496" y="5475620"/>
                <a:ext cx="103305" cy="48348"/>
              </a:xfrm>
              <a:custGeom>
                <a:avLst/>
                <a:gdLst>
                  <a:gd name="csX0" fmla="*/ 7712 w 103305"/>
                  <a:gd name="csY0" fmla="*/ 0 h 48348"/>
                  <a:gd name="csX1" fmla="*/ 103305 w 103305"/>
                  <a:gd name="csY1" fmla="*/ 23212 h 48348"/>
                  <a:gd name="csX2" fmla="*/ 95593 w 103305"/>
                  <a:gd name="csY2" fmla="*/ 48348 h 48348"/>
                  <a:gd name="csX3" fmla="*/ 0 w 103305"/>
                  <a:gd name="csY3" fmla="*/ 25136 h 48348"/>
                  <a:gd name="csX4" fmla="*/ 7712 w 103305"/>
                  <a:gd name="csY4" fmla="*/ 0 h 48348"/>
                </a:gdLst>
                <a:ahLst/>
                <a:cxnLst>
                  <a:cxn ang="0">
                    <a:pos x="csX0" y="csY0"/>
                  </a:cxn>
                  <a:cxn ang="0">
                    <a:pos x="csX1" y="csY1"/>
                  </a:cxn>
                  <a:cxn ang="0">
                    <a:pos x="csX2" y="csY2"/>
                  </a:cxn>
                  <a:cxn ang="0">
                    <a:pos x="csX3" y="csY3"/>
                  </a:cxn>
                  <a:cxn ang="0">
                    <a:pos x="csX4" y="csY4"/>
                  </a:cxn>
                </a:cxnLst>
                <a:rect l="l" t="t" r="r" b="b"/>
                <a:pathLst>
                  <a:path w="103305" h="48348">
                    <a:moveTo>
                      <a:pt x="7712" y="0"/>
                    </a:moveTo>
                    <a:lnTo>
                      <a:pt x="103305" y="23212"/>
                    </a:lnTo>
                    <a:lnTo>
                      <a:pt x="95593" y="48348"/>
                    </a:lnTo>
                    <a:lnTo>
                      <a:pt x="0" y="25136"/>
                    </a:lnTo>
                    <a:lnTo>
                      <a:pt x="7712" y="0"/>
                    </a:lnTo>
                    <a:close/>
                  </a:path>
                </a:pathLst>
              </a:custGeom>
              <a:solidFill>
                <a:srgbClr val="86C2EB"/>
              </a:solidFill>
              <a:ln w="1958" cap="flat">
                <a:noFill/>
                <a:prstDash val="solid"/>
                <a:miter/>
              </a:ln>
            </p:spPr>
            <p:txBody>
              <a:bodyPr/>
              <a:lstStyle/>
              <a:p>
                <a:endParaRPr lang="nl-NL"/>
              </a:p>
            </p:txBody>
          </p:sp>
          <p:sp>
            <p:nvSpPr>
              <p:cNvPr id="741" name="Vrije vorm 740">
                <a:extLst>
                  <a:ext uri="{FF2B5EF4-FFF2-40B4-BE49-F238E27FC236}">
                    <a16:creationId xmlns:a16="http://schemas.microsoft.com/office/drawing/2014/main" id="{54CE61E7-DD3A-20E5-7725-F64B6F6A7A41}"/>
                  </a:ext>
                </a:extLst>
              </p:cNvPr>
              <p:cNvSpPr/>
              <p:nvPr/>
            </p:nvSpPr>
            <p:spPr>
              <a:xfrm rot="1024397">
                <a:off x="7846119" y="4969169"/>
                <a:ext cx="189841" cy="115430"/>
              </a:xfrm>
              <a:custGeom>
                <a:avLst/>
                <a:gdLst>
                  <a:gd name="csX0" fmla="*/ 0 w 189841"/>
                  <a:gd name="csY0" fmla="*/ 0 h 115430"/>
                  <a:gd name="csX1" fmla="*/ 189842 w 189841"/>
                  <a:gd name="csY1" fmla="*/ 0 h 115430"/>
                  <a:gd name="csX2" fmla="*/ 189842 w 189841"/>
                  <a:gd name="csY2" fmla="*/ 115430 h 115430"/>
                  <a:gd name="csX3" fmla="*/ 0 w 189841"/>
                  <a:gd name="csY3" fmla="*/ 115430 h 115430"/>
                </a:gdLst>
                <a:ahLst/>
                <a:cxnLst>
                  <a:cxn ang="0">
                    <a:pos x="csX0" y="csY0"/>
                  </a:cxn>
                  <a:cxn ang="0">
                    <a:pos x="csX1" y="csY1"/>
                  </a:cxn>
                  <a:cxn ang="0">
                    <a:pos x="csX2" y="csY2"/>
                  </a:cxn>
                  <a:cxn ang="0">
                    <a:pos x="csX3" y="csY3"/>
                  </a:cxn>
                </a:cxnLst>
                <a:rect l="l" t="t" r="r" b="b"/>
                <a:pathLst>
                  <a:path w="189841" h="115430">
                    <a:moveTo>
                      <a:pt x="0" y="0"/>
                    </a:moveTo>
                    <a:lnTo>
                      <a:pt x="189842" y="0"/>
                    </a:lnTo>
                    <a:lnTo>
                      <a:pt x="189842" y="115430"/>
                    </a:lnTo>
                    <a:lnTo>
                      <a:pt x="0" y="115430"/>
                    </a:lnTo>
                    <a:close/>
                  </a:path>
                </a:pathLst>
              </a:custGeom>
              <a:solidFill>
                <a:srgbClr val="86C2EB"/>
              </a:solidFill>
              <a:ln w="1958" cap="flat">
                <a:noFill/>
                <a:prstDash val="solid"/>
                <a:miter/>
              </a:ln>
            </p:spPr>
            <p:txBody>
              <a:bodyPr/>
              <a:lstStyle/>
              <a:p>
                <a:endParaRPr lang="nl-NL"/>
              </a:p>
            </p:txBody>
          </p:sp>
        </p:grpSp>
        <p:grpSp>
          <p:nvGrpSpPr>
            <p:cNvPr id="720" name="Graphic 104">
              <a:extLst>
                <a:ext uri="{FF2B5EF4-FFF2-40B4-BE49-F238E27FC236}">
                  <a16:creationId xmlns:a16="http://schemas.microsoft.com/office/drawing/2014/main" id="{9B82F3E3-62CD-DEDC-D3CF-AB941C54D5A6}"/>
                </a:ext>
              </a:extLst>
            </p:cNvPr>
            <p:cNvGrpSpPr/>
            <p:nvPr/>
          </p:nvGrpSpPr>
          <p:grpSpPr>
            <a:xfrm>
              <a:off x="4554256" y="3200190"/>
              <a:ext cx="664200" cy="769765"/>
              <a:chOff x="4554256" y="3200190"/>
              <a:chExt cx="664200" cy="769765"/>
            </a:xfrm>
          </p:grpSpPr>
          <p:sp>
            <p:nvSpPr>
              <p:cNvPr id="724" name="Vrije vorm 723">
                <a:extLst>
                  <a:ext uri="{FF2B5EF4-FFF2-40B4-BE49-F238E27FC236}">
                    <a16:creationId xmlns:a16="http://schemas.microsoft.com/office/drawing/2014/main" id="{D0575B26-522C-C1F2-F5D2-667D8E094362}"/>
                  </a:ext>
                </a:extLst>
              </p:cNvPr>
              <p:cNvSpPr/>
              <p:nvPr/>
            </p:nvSpPr>
            <p:spPr>
              <a:xfrm>
                <a:off x="4554256" y="3200190"/>
                <a:ext cx="664200" cy="769765"/>
              </a:xfrm>
              <a:custGeom>
                <a:avLst/>
                <a:gdLst>
                  <a:gd name="csX0" fmla="*/ 207324 w 664200"/>
                  <a:gd name="csY0" fmla="*/ 769765 h 769765"/>
                  <a:gd name="csX1" fmla="*/ 664201 w 664200"/>
                  <a:gd name="csY1" fmla="*/ 651711 h 769765"/>
                  <a:gd name="csX2" fmla="*/ 462876 w 664200"/>
                  <a:gd name="csY2" fmla="*/ 0 h 769765"/>
                  <a:gd name="csX3" fmla="*/ 0 w 664200"/>
                  <a:gd name="csY3" fmla="*/ 124882 h 769765"/>
                  <a:gd name="csX4" fmla="*/ 207324 w 664200"/>
                  <a:gd name="csY4" fmla="*/ 769765 h 769765"/>
                </a:gdLst>
                <a:ahLst/>
                <a:cxnLst>
                  <a:cxn ang="0">
                    <a:pos x="csX0" y="csY0"/>
                  </a:cxn>
                  <a:cxn ang="0">
                    <a:pos x="csX1" y="csY1"/>
                  </a:cxn>
                  <a:cxn ang="0">
                    <a:pos x="csX2" y="csY2"/>
                  </a:cxn>
                  <a:cxn ang="0">
                    <a:pos x="csX3" y="csY3"/>
                  </a:cxn>
                  <a:cxn ang="0">
                    <a:pos x="csX4" y="csY4"/>
                  </a:cxn>
                </a:cxnLst>
                <a:rect l="l" t="t" r="r" b="b"/>
                <a:pathLst>
                  <a:path w="664200" h="769765">
                    <a:moveTo>
                      <a:pt x="207324" y="769765"/>
                    </a:moveTo>
                    <a:cubicBezTo>
                      <a:pt x="336898" y="770091"/>
                      <a:pt x="664201" y="651711"/>
                      <a:pt x="664201" y="651711"/>
                    </a:cubicBezTo>
                    <a:cubicBezTo>
                      <a:pt x="664201" y="651711"/>
                      <a:pt x="499311" y="116720"/>
                      <a:pt x="462876" y="0"/>
                    </a:cubicBezTo>
                    <a:lnTo>
                      <a:pt x="0" y="124882"/>
                    </a:lnTo>
                    <a:lnTo>
                      <a:pt x="207324" y="769765"/>
                    </a:lnTo>
                    <a:close/>
                  </a:path>
                </a:pathLst>
              </a:custGeom>
              <a:solidFill>
                <a:srgbClr val="FFFFFF"/>
              </a:solidFill>
              <a:ln w="9791" cap="flat">
                <a:solidFill>
                  <a:srgbClr val="86C2EB"/>
                </a:solidFill>
                <a:prstDash val="solid"/>
                <a:miter/>
              </a:ln>
            </p:spPr>
            <p:txBody>
              <a:bodyPr/>
              <a:lstStyle/>
              <a:p>
                <a:endParaRPr lang="nl-NL"/>
              </a:p>
            </p:txBody>
          </p:sp>
          <p:sp>
            <p:nvSpPr>
              <p:cNvPr id="725" name="Vrije vorm 724">
                <a:extLst>
                  <a:ext uri="{FF2B5EF4-FFF2-40B4-BE49-F238E27FC236}">
                    <a16:creationId xmlns:a16="http://schemas.microsoft.com/office/drawing/2014/main" id="{00AF4C0D-8B6F-721F-D8EE-AEB406FCE68D}"/>
                  </a:ext>
                </a:extLst>
              </p:cNvPr>
              <p:cNvSpPr/>
              <p:nvPr/>
            </p:nvSpPr>
            <p:spPr>
              <a:xfrm>
                <a:off x="4675557" y="3398878"/>
                <a:ext cx="332504" cy="86784"/>
              </a:xfrm>
              <a:custGeom>
                <a:avLst/>
                <a:gdLst>
                  <a:gd name="csX0" fmla="*/ 323716 w 332504"/>
                  <a:gd name="csY0" fmla="*/ 824 h 86784"/>
                  <a:gd name="csX1" fmla="*/ 233618 w 332504"/>
                  <a:gd name="csY1" fmla="*/ 10519 h 86784"/>
                  <a:gd name="csX2" fmla="*/ 163905 w 332504"/>
                  <a:gd name="csY2" fmla="*/ 29384 h 86784"/>
                  <a:gd name="csX3" fmla="*/ 122174 w 332504"/>
                  <a:gd name="csY3" fmla="*/ 45465 h 86784"/>
                  <a:gd name="csX4" fmla="*/ 68857 w 332504"/>
                  <a:gd name="csY4" fmla="*/ 44728 h 86784"/>
                  <a:gd name="csX5" fmla="*/ 40662 w 332504"/>
                  <a:gd name="csY5" fmla="*/ 60202 h 86784"/>
                  <a:gd name="csX6" fmla="*/ 47760 w 332504"/>
                  <a:gd name="csY6" fmla="*/ 80926 h 86784"/>
                  <a:gd name="csX7" fmla="*/ 49163 w 332504"/>
                  <a:gd name="csY7" fmla="*/ 70187 h 86784"/>
                  <a:gd name="csX8" fmla="*/ 5576 w 332504"/>
                  <a:gd name="csY8" fmla="*/ 74067 h 86784"/>
                  <a:gd name="csX9" fmla="*/ 5576 w 332504"/>
                  <a:gd name="csY9" fmla="*/ 85818 h 86784"/>
                  <a:gd name="csX10" fmla="*/ 52287 w 332504"/>
                  <a:gd name="csY10" fmla="*/ 81519 h 86784"/>
                  <a:gd name="csX11" fmla="*/ 53690 w 332504"/>
                  <a:gd name="csY11" fmla="*/ 70779 h 86784"/>
                  <a:gd name="csX12" fmla="*/ 58882 w 332504"/>
                  <a:gd name="csY12" fmla="*/ 59624 h 86784"/>
                  <a:gd name="csX13" fmla="*/ 79439 w 332504"/>
                  <a:gd name="csY13" fmla="*/ 55888 h 86784"/>
                  <a:gd name="csX14" fmla="*/ 125688 w 332504"/>
                  <a:gd name="csY14" fmla="*/ 56888 h 86784"/>
                  <a:gd name="csX15" fmla="*/ 187903 w 332504"/>
                  <a:gd name="csY15" fmla="*/ 27048 h 86784"/>
                  <a:gd name="csX16" fmla="*/ 225599 w 332504"/>
                  <a:gd name="csY16" fmla="*/ 19172 h 86784"/>
                  <a:gd name="csX17" fmla="*/ 255162 w 332504"/>
                  <a:gd name="csY17" fmla="*/ 31826 h 86784"/>
                  <a:gd name="csX18" fmla="*/ 329646 w 332504"/>
                  <a:gd name="csY18" fmla="*/ 10971 h 86784"/>
                  <a:gd name="csX19" fmla="*/ 323716 w 332504"/>
                  <a:gd name="csY19" fmla="*/ 824 h 86784"/>
                  <a:gd name="csX20" fmla="*/ 323716 w 332504"/>
                  <a:gd name="csY20" fmla="*/ 824 h 8678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Lst>
                <a:rect l="l" t="t" r="r" b="b"/>
                <a:pathLst>
                  <a:path w="332504" h="86784">
                    <a:moveTo>
                      <a:pt x="323716" y="824"/>
                    </a:moveTo>
                    <a:cubicBezTo>
                      <a:pt x="296186" y="16586"/>
                      <a:pt x="262514" y="30902"/>
                      <a:pt x="233618" y="10519"/>
                    </a:cubicBezTo>
                    <a:cubicBezTo>
                      <a:pt x="208655" y="-7091"/>
                      <a:pt x="184544" y="15717"/>
                      <a:pt x="163905" y="29384"/>
                    </a:cubicBezTo>
                    <a:cubicBezTo>
                      <a:pt x="151194" y="37801"/>
                      <a:pt x="137565" y="44286"/>
                      <a:pt x="122174" y="45465"/>
                    </a:cubicBezTo>
                    <a:cubicBezTo>
                      <a:pt x="104396" y="46826"/>
                      <a:pt x="86619" y="42608"/>
                      <a:pt x="68857" y="44728"/>
                    </a:cubicBezTo>
                    <a:cubicBezTo>
                      <a:pt x="58509" y="45963"/>
                      <a:pt x="46225" y="50721"/>
                      <a:pt x="40662" y="60202"/>
                    </a:cubicBezTo>
                    <a:cubicBezTo>
                      <a:pt x="35743" y="68585"/>
                      <a:pt x="39411" y="76810"/>
                      <a:pt x="47760" y="80926"/>
                    </a:cubicBezTo>
                    <a:lnTo>
                      <a:pt x="49163" y="70187"/>
                    </a:lnTo>
                    <a:cubicBezTo>
                      <a:pt x="34970" y="75011"/>
                      <a:pt x="20392" y="76039"/>
                      <a:pt x="5576" y="74067"/>
                    </a:cubicBezTo>
                    <a:cubicBezTo>
                      <a:pt x="-1895" y="73073"/>
                      <a:pt x="-1822" y="84834"/>
                      <a:pt x="5576" y="85818"/>
                    </a:cubicBezTo>
                    <a:cubicBezTo>
                      <a:pt x="21341" y="87917"/>
                      <a:pt x="37203" y="86645"/>
                      <a:pt x="52287" y="81519"/>
                    </a:cubicBezTo>
                    <a:cubicBezTo>
                      <a:pt x="56699" y="80019"/>
                      <a:pt x="58524" y="73163"/>
                      <a:pt x="53690" y="70779"/>
                    </a:cubicBezTo>
                    <a:cubicBezTo>
                      <a:pt x="46304" y="67138"/>
                      <a:pt x="54330" y="61923"/>
                      <a:pt x="58882" y="59624"/>
                    </a:cubicBezTo>
                    <a:cubicBezTo>
                      <a:pt x="65272" y="56396"/>
                      <a:pt x="72406" y="55948"/>
                      <a:pt x="79439" y="55888"/>
                    </a:cubicBezTo>
                    <a:cubicBezTo>
                      <a:pt x="94881" y="55757"/>
                      <a:pt x="110251" y="58578"/>
                      <a:pt x="125688" y="56888"/>
                    </a:cubicBezTo>
                    <a:cubicBezTo>
                      <a:pt x="150002" y="54226"/>
                      <a:pt x="168276" y="40252"/>
                      <a:pt x="187903" y="27048"/>
                    </a:cubicBezTo>
                    <a:cubicBezTo>
                      <a:pt x="199234" y="19425"/>
                      <a:pt x="212328" y="10739"/>
                      <a:pt x="225599" y="19172"/>
                    </a:cubicBezTo>
                    <a:cubicBezTo>
                      <a:pt x="235447" y="25429"/>
                      <a:pt x="243204" y="30354"/>
                      <a:pt x="255162" y="31826"/>
                    </a:cubicBezTo>
                    <a:cubicBezTo>
                      <a:pt x="282348" y="35172"/>
                      <a:pt x="306639" y="24143"/>
                      <a:pt x="329646" y="10971"/>
                    </a:cubicBezTo>
                    <a:cubicBezTo>
                      <a:pt x="336208" y="7214"/>
                      <a:pt x="330296" y="-2943"/>
                      <a:pt x="323716" y="824"/>
                    </a:cubicBezTo>
                    <a:lnTo>
                      <a:pt x="323716" y="824"/>
                    </a:lnTo>
                    <a:close/>
                  </a:path>
                </a:pathLst>
              </a:custGeom>
              <a:solidFill>
                <a:srgbClr val="86C2EB"/>
              </a:solidFill>
              <a:ln w="1958" cap="flat">
                <a:noFill/>
                <a:prstDash val="solid"/>
                <a:miter/>
              </a:ln>
            </p:spPr>
            <p:txBody>
              <a:bodyPr/>
              <a:lstStyle/>
              <a:p>
                <a:endParaRPr lang="nl-NL"/>
              </a:p>
            </p:txBody>
          </p:sp>
          <p:sp>
            <p:nvSpPr>
              <p:cNvPr id="726" name="Vrije vorm 725">
                <a:extLst>
                  <a:ext uri="{FF2B5EF4-FFF2-40B4-BE49-F238E27FC236}">
                    <a16:creationId xmlns:a16="http://schemas.microsoft.com/office/drawing/2014/main" id="{1E84AC2C-D2E7-60AC-81C0-F6ED8E02A2DA}"/>
                  </a:ext>
                </a:extLst>
              </p:cNvPr>
              <p:cNvSpPr/>
              <p:nvPr/>
            </p:nvSpPr>
            <p:spPr>
              <a:xfrm>
                <a:off x="4654169" y="3334021"/>
                <a:ext cx="190407" cy="86663"/>
              </a:xfrm>
              <a:custGeom>
                <a:avLst/>
                <a:gdLst>
                  <a:gd name="csX0" fmla="*/ 180408 w 190407"/>
                  <a:gd name="csY0" fmla="*/ 1766 h 86663"/>
                  <a:gd name="csX1" fmla="*/ 151139 w 190407"/>
                  <a:gd name="csY1" fmla="*/ 20734 h 86663"/>
                  <a:gd name="csX2" fmla="*/ 128398 w 190407"/>
                  <a:gd name="csY2" fmla="*/ 5252 h 86663"/>
                  <a:gd name="csX3" fmla="*/ 89507 w 190407"/>
                  <a:gd name="csY3" fmla="*/ 32574 h 86663"/>
                  <a:gd name="csX4" fmla="*/ 63198 w 190407"/>
                  <a:gd name="csY4" fmla="*/ 45611 h 86663"/>
                  <a:gd name="csX5" fmla="*/ 36000 w 190407"/>
                  <a:gd name="csY5" fmla="*/ 46176 h 86663"/>
                  <a:gd name="csX6" fmla="*/ 26766 w 190407"/>
                  <a:gd name="csY6" fmla="*/ 80031 h 86663"/>
                  <a:gd name="csX7" fmla="*/ 27955 w 190407"/>
                  <a:gd name="csY7" fmla="*/ 70803 h 86663"/>
                  <a:gd name="csX8" fmla="*/ 7345 w 190407"/>
                  <a:gd name="csY8" fmla="*/ 74301 h 86663"/>
                  <a:gd name="csX9" fmla="*/ 4222 w 190407"/>
                  <a:gd name="csY9" fmla="*/ 85632 h 86663"/>
                  <a:gd name="csX10" fmla="*/ 33886 w 190407"/>
                  <a:gd name="csY10" fmla="*/ 80950 h 86663"/>
                  <a:gd name="csX11" fmla="*/ 35075 w 190407"/>
                  <a:gd name="csY11" fmla="*/ 71722 h 86663"/>
                  <a:gd name="csX12" fmla="*/ 36525 w 190407"/>
                  <a:gd name="csY12" fmla="*/ 60332 h 86663"/>
                  <a:gd name="csX13" fmla="*/ 50472 w 190407"/>
                  <a:gd name="csY13" fmla="*/ 56033 h 86663"/>
                  <a:gd name="csX14" fmla="*/ 75451 w 190407"/>
                  <a:gd name="csY14" fmla="*/ 56382 h 86663"/>
                  <a:gd name="csX15" fmla="*/ 109293 w 190407"/>
                  <a:gd name="csY15" fmla="*/ 26772 h 86663"/>
                  <a:gd name="csX16" fmla="*/ 117440 w 190407"/>
                  <a:gd name="csY16" fmla="*/ 18027 h 86663"/>
                  <a:gd name="csX17" fmla="*/ 128855 w 190407"/>
                  <a:gd name="csY17" fmla="*/ 22320 h 86663"/>
                  <a:gd name="csX18" fmla="*/ 145937 w 190407"/>
                  <a:gd name="csY18" fmla="*/ 32102 h 86663"/>
                  <a:gd name="csX19" fmla="*/ 188717 w 190407"/>
                  <a:gd name="csY19" fmla="*/ 10075 h 86663"/>
                  <a:gd name="csX20" fmla="*/ 180408 w 190407"/>
                  <a:gd name="csY20" fmla="*/ 1766 h 86663"/>
                  <a:gd name="csX21" fmla="*/ 180408 w 190407"/>
                  <a:gd name="csY21" fmla="*/ 1766 h 8666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Lst>
                <a:rect l="l" t="t" r="r" b="b"/>
                <a:pathLst>
                  <a:path w="190407" h="86663">
                    <a:moveTo>
                      <a:pt x="180408" y="1766"/>
                    </a:moveTo>
                    <a:cubicBezTo>
                      <a:pt x="172595" y="9783"/>
                      <a:pt x="163231" y="20432"/>
                      <a:pt x="151139" y="20734"/>
                    </a:cubicBezTo>
                    <a:cubicBezTo>
                      <a:pt x="138961" y="21038"/>
                      <a:pt x="137537" y="9715"/>
                      <a:pt x="128398" y="5252"/>
                    </a:cubicBezTo>
                    <a:cubicBezTo>
                      <a:pt x="111714" y="-2895"/>
                      <a:pt x="98346" y="22586"/>
                      <a:pt x="89507" y="32574"/>
                    </a:cubicBezTo>
                    <a:cubicBezTo>
                      <a:pt x="82159" y="40878"/>
                      <a:pt x="74727" y="46120"/>
                      <a:pt x="63198" y="45611"/>
                    </a:cubicBezTo>
                    <a:cubicBezTo>
                      <a:pt x="54152" y="45212"/>
                      <a:pt x="44718" y="42355"/>
                      <a:pt x="36000" y="46176"/>
                    </a:cubicBezTo>
                    <a:cubicBezTo>
                      <a:pt x="23666" y="51580"/>
                      <a:pt x="15785" y="69739"/>
                      <a:pt x="26766" y="80031"/>
                    </a:cubicBezTo>
                    <a:lnTo>
                      <a:pt x="27955" y="70803"/>
                    </a:lnTo>
                    <a:cubicBezTo>
                      <a:pt x="21299" y="74664"/>
                      <a:pt x="14840" y="75907"/>
                      <a:pt x="7345" y="74301"/>
                    </a:cubicBezTo>
                    <a:cubicBezTo>
                      <a:pt x="-29" y="72720"/>
                      <a:pt x="-3180" y="84045"/>
                      <a:pt x="4222" y="85632"/>
                    </a:cubicBezTo>
                    <a:cubicBezTo>
                      <a:pt x="14886" y="87918"/>
                      <a:pt x="24449" y="86424"/>
                      <a:pt x="33886" y="80950"/>
                    </a:cubicBezTo>
                    <a:cubicBezTo>
                      <a:pt x="37075" y="79100"/>
                      <a:pt x="37844" y="74317"/>
                      <a:pt x="35075" y="71722"/>
                    </a:cubicBezTo>
                    <a:cubicBezTo>
                      <a:pt x="31521" y="68391"/>
                      <a:pt x="33817" y="63514"/>
                      <a:pt x="36525" y="60332"/>
                    </a:cubicBezTo>
                    <a:cubicBezTo>
                      <a:pt x="40241" y="55966"/>
                      <a:pt x="44938" y="55754"/>
                      <a:pt x="50472" y="56033"/>
                    </a:cubicBezTo>
                    <a:cubicBezTo>
                      <a:pt x="58894" y="56457"/>
                      <a:pt x="67073" y="58540"/>
                      <a:pt x="75451" y="56382"/>
                    </a:cubicBezTo>
                    <a:cubicBezTo>
                      <a:pt x="90711" y="52451"/>
                      <a:pt x="99883" y="38213"/>
                      <a:pt x="109293" y="26772"/>
                    </a:cubicBezTo>
                    <a:cubicBezTo>
                      <a:pt x="111659" y="23895"/>
                      <a:pt x="114254" y="20040"/>
                      <a:pt x="117440" y="18027"/>
                    </a:cubicBezTo>
                    <a:cubicBezTo>
                      <a:pt x="123695" y="14076"/>
                      <a:pt x="125281" y="18028"/>
                      <a:pt x="128855" y="22320"/>
                    </a:cubicBezTo>
                    <a:cubicBezTo>
                      <a:pt x="133331" y="27695"/>
                      <a:pt x="138975" y="31089"/>
                      <a:pt x="145937" y="32102"/>
                    </a:cubicBezTo>
                    <a:cubicBezTo>
                      <a:pt x="163653" y="34679"/>
                      <a:pt x="177312" y="21777"/>
                      <a:pt x="188717" y="10075"/>
                    </a:cubicBezTo>
                    <a:cubicBezTo>
                      <a:pt x="193998" y="4656"/>
                      <a:pt x="185698" y="-3661"/>
                      <a:pt x="180408" y="1766"/>
                    </a:cubicBezTo>
                    <a:lnTo>
                      <a:pt x="180408" y="1766"/>
                    </a:lnTo>
                    <a:close/>
                  </a:path>
                </a:pathLst>
              </a:custGeom>
              <a:solidFill>
                <a:srgbClr val="86C2EB"/>
              </a:solidFill>
              <a:ln w="1958" cap="flat">
                <a:noFill/>
                <a:prstDash val="solid"/>
                <a:miter/>
              </a:ln>
            </p:spPr>
            <p:txBody>
              <a:bodyPr/>
              <a:lstStyle/>
              <a:p>
                <a:endParaRPr lang="nl-NL"/>
              </a:p>
            </p:txBody>
          </p:sp>
          <p:sp>
            <p:nvSpPr>
              <p:cNvPr id="727" name="Vrije vorm 726">
                <a:extLst>
                  <a:ext uri="{FF2B5EF4-FFF2-40B4-BE49-F238E27FC236}">
                    <a16:creationId xmlns:a16="http://schemas.microsoft.com/office/drawing/2014/main" id="{AA3B139B-3957-A8C2-7959-EC210B156ED1}"/>
                  </a:ext>
                </a:extLst>
              </p:cNvPr>
              <p:cNvSpPr/>
              <p:nvPr/>
            </p:nvSpPr>
            <p:spPr>
              <a:xfrm>
                <a:off x="4696465" y="3475953"/>
                <a:ext cx="349552" cy="75917"/>
              </a:xfrm>
              <a:custGeom>
                <a:avLst/>
                <a:gdLst>
                  <a:gd name="csX0" fmla="*/ 345312 w 349552"/>
                  <a:gd name="csY0" fmla="*/ 3604 h 75917"/>
                  <a:gd name="csX1" fmla="*/ 284054 w 349552"/>
                  <a:gd name="csY1" fmla="*/ 9164 h 75917"/>
                  <a:gd name="csX2" fmla="*/ 279083 w 349552"/>
                  <a:gd name="csY2" fmla="*/ 18290 h 75917"/>
                  <a:gd name="csX3" fmla="*/ 275739 w 349552"/>
                  <a:gd name="csY3" fmla="*/ 25043 h 75917"/>
                  <a:gd name="csX4" fmla="*/ 265126 w 349552"/>
                  <a:gd name="csY4" fmla="*/ 26250 h 75917"/>
                  <a:gd name="csX5" fmla="*/ 226611 w 349552"/>
                  <a:gd name="csY5" fmla="*/ 17184 h 75917"/>
                  <a:gd name="csX6" fmla="*/ 175726 w 349552"/>
                  <a:gd name="csY6" fmla="*/ 45809 h 75917"/>
                  <a:gd name="csX7" fmla="*/ 91181 w 349552"/>
                  <a:gd name="csY7" fmla="*/ 51401 h 75917"/>
                  <a:gd name="csX8" fmla="*/ 1981 w 349552"/>
                  <a:gd name="csY8" fmla="*/ 66168 h 75917"/>
                  <a:gd name="csX9" fmla="*/ 10289 w 349552"/>
                  <a:gd name="csY9" fmla="*/ 74478 h 75917"/>
                  <a:gd name="csX10" fmla="*/ 96454 w 349552"/>
                  <a:gd name="csY10" fmla="*/ 64508 h 75917"/>
                  <a:gd name="csX11" fmla="*/ 170966 w 349552"/>
                  <a:gd name="csY11" fmla="*/ 63902 h 75917"/>
                  <a:gd name="csX12" fmla="*/ 216580 w 349552"/>
                  <a:gd name="csY12" fmla="*/ 29439 h 75917"/>
                  <a:gd name="csX13" fmla="*/ 284513 w 349552"/>
                  <a:gd name="csY13" fmla="*/ 33561 h 75917"/>
                  <a:gd name="csX14" fmla="*/ 290392 w 349552"/>
                  <a:gd name="csY14" fmla="*/ 21964 h 75917"/>
                  <a:gd name="csX15" fmla="*/ 302023 w 349552"/>
                  <a:gd name="csY15" fmla="*/ 13641 h 75917"/>
                  <a:gd name="csX16" fmla="*/ 342189 w 349552"/>
                  <a:gd name="csY16" fmla="*/ 14936 h 75917"/>
                  <a:gd name="csX17" fmla="*/ 345312 w 349552"/>
                  <a:gd name="csY17" fmla="*/ 3604 h 75917"/>
                  <a:gd name="csX18" fmla="*/ 345312 w 349552"/>
                  <a:gd name="csY18" fmla="*/ 3604 h 7591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349552" h="75917">
                    <a:moveTo>
                      <a:pt x="345312" y="3604"/>
                    </a:moveTo>
                    <a:cubicBezTo>
                      <a:pt x="327839" y="305"/>
                      <a:pt x="298603" y="-4554"/>
                      <a:pt x="284054" y="9164"/>
                    </a:cubicBezTo>
                    <a:cubicBezTo>
                      <a:pt x="281338" y="11725"/>
                      <a:pt x="279940" y="14742"/>
                      <a:pt x="279083" y="18290"/>
                    </a:cubicBezTo>
                    <a:cubicBezTo>
                      <a:pt x="278306" y="21509"/>
                      <a:pt x="278854" y="23127"/>
                      <a:pt x="275739" y="25043"/>
                    </a:cubicBezTo>
                    <a:cubicBezTo>
                      <a:pt x="273106" y="26662"/>
                      <a:pt x="268064" y="26384"/>
                      <a:pt x="265126" y="26250"/>
                    </a:cubicBezTo>
                    <a:cubicBezTo>
                      <a:pt x="251810" y="25646"/>
                      <a:pt x="239958" y="18139"/>
                      <a:pt x="226611" y="17184"/>
                    </a:cubicBezTo>
                    <a:cubicBezTo>
                      <a:pt x="203489" y="15528"/>
                      <a:pt x="191118" y="31740"/>
                      <a:pt x="175726" y="45809"/>
                    </a:cubicBezTo>
                    <a:cubicBezTo>
                      <a:pt x="151504" y="67950"/>
                      <a:pt x="119732" y="57164"/>
                      <a:pt x="91181" y="51401"/>
                    </a:cubicBezTo>
                    <a:cubicBezTo>
                      <a:pt x="60791" y="45267"/>
                      <a:pt x="27085" y="45424"/>
                      <a:pt x="1981" y="66168"/>
                    </a:cubicBezTo>
                    <a:cubicBezTo>
                      <a:pt x="-3853" y="70989"/>
                      <a:pt x="4499" y="79262"/>
                      <a:pt x="10289" y="74478"/>
                    </a:cubicBezTo>
                    <a:cubicBezTo>
                      <a:pt x="34527" y="54450"/>
                      <a:pt x="68062" y="58356"/>
                      <a:pt x="96454" y="64508"/>
                    </a:cubicBezTo>
                    <a:cubicBezTo>
                      <a:pt x="120616" y="69743"/>
                      <a:pt x="147913" y="76774"/>
                      <a:pt x="170966" y="63902"/>
                    </a:cubicBezTo>
                    <a:cubicBezTo>
                      <a:pt x="187395" y="54729"/>
                      <a:pt x="197418" y="33342"/>
                      <a:pt x="216580" y="29439"/>
                    </a:cubicBezTo>
                    <a:cubicBezTo>
                      <a:pt x="238245" y="25027"/>
                      <a:pt x="264008" y="48735"/>
                      <a:pt x="284513" y="33561"/>
                    </a:cubicBezTo>
                    <a:cubicBezTo>
                      <a:pt x="288866" y="30340"/>
                      <a:pt x="289061" y="26804"/>
                      <a:pt x="290392" y="21964"/>
                    </a:cubicBezTo>
                    <a:cubicBezTo>
                      <a:pt x="291960" y="16267"/>
                      <a:pt x="296352" y="14834"/>
                      <a:pt x="302023" y="13641"/>
                    </a:cubicBezTo>
                    <a:cubicBezTo>
                      <a:pt x="315011" y="10908"/>
                      <a:pt x="329292" y="12500"/>
                      <a:pt x="342189" y="14936"/>
                    </a:cubicBezTo>
                    <a:cubicBezTo>
                      <a:pt x="349579" y="16331"/>
                      <a:pt x="352745" y="5008"/>
                      <a:pt x="345312" y="3604"/>
                    </a:cubicBezTo>
                    <a:lnTo>
                      <a:pt x="345312" y="3604"/>
                    </a:lnTo>
                    <a:close/>
                  </a:path>
                </a:pathLst>
              </a:custGeom>
              <a:solidFill>
                <a:srgbClr val="86C2EB"/>
              </a:solidFill>
              <a:ln w="1958" cap="flat">
                <a:noFill/>
                <a:prstDash val="solid"/>
                <a:miter/>
              </a:ln>
            </p:spPr>
            <p:txBody>
              <a:bodyPr/>
              <a:lstStyle/>
              <a:p>
                <a:endParaRPr lang="nl-NL"/>
              </a:p>
            </p:txBody>
          </p:sp>
          <p:sp>
            <p:nvSpPr>
              <p:cNvPr id="728" name="Vrije vorm 727">
                <a:extLst>
                  <a:ext uri="{FF2B5EF4-FFF2-40B4-BE49-F238E27FC236}">
                    <a16:creationId xmlns:a16="http://schemas.microsoft.com/office/drawing/2014/main" id="{01A4B790-9FAD-D4EC-4EF5-43D8D9DAF6A3}"/>
                  </a:ext>
                </a:extLst>
              </p:cNvPr>
              <p:cNvSpPr/>
              <p:nvPr/>
            </p:nvSpPr>
            <p:spPr>
              <a:xfrm>
                <a:off x="4723231" y="3561495"/>
                <a:ext cx="349552" cy="75916"/>
              </a:xfrm>
              <a:custGeom>
                <a:avLst/>
                <a:gdLst>
                  <a:gd name="csX0" fmla="*/ 4240 w 349552"/>
                  <a:gd name="csY0" fmla="*/ 72313 h 75916"/>
                  <a:gd name="csX1" fmla="*/ 65498 w 349552"/>
                  <a:gd name="csY1" fmla="*/ 66753 h 75916"/>
                  <a:gd name="csX2" fmla="*/ 70469 w 349552"/>
                  <a:gd name="csY2" fmla="*/ 57627 h 75916"/>
                  <a:gd name="csX3" fmla="*/ 73813 w 349552"/>
                  <a:gd name="csY3" fmla="*/ 50874 h 75916"/>
                  <a:gd name="csX4" fmla="*/ 84426 w 349552"/>
                  <a:gd name="csY4" fmla="*/ 49667 h 75916"/>
                  <a:gd name="csX5" fmla="*/ 122941 w 349552"/>
                  <a:gd name="csY5" fmla="*/ 58733 h 75916"/>
                  <a:gd name="csX6" fmla="*/ 173826 w 349552"/>
                  <a:gd name="csY6" fmla="*/ 30108 h 75916"/>
                  <a:gd name="csX7" fmla="*/ 258371 w 349552"/>
                  <a:gd name="csY7" fmla="*/ 24516 h 75916"/>
                  <a:gd name="csX8" fmla="*/ 347572 w 349552"/>
                  <a:gd name="csY8" fmla="*/ 9749 h 75916"/>
                  <a:gd name="csX9" fmla="*/ 339263 w 349552"/>
                  <a:gd name="csY9" fmla="*/ 1439 h 75916"/>
                  <a:gd name="csX10" fmla="*/ 253098 w 349552"/>
                  <a:gd name="csY10" fmla="*/ 11409 h 75916"/>
                  <a:gd name="csX11" fmla="*/ 178586 w 349552"/>
                  <a:gd name="csY11" fmla="*/ 12015 h 75916"/>
                  <a:gd name="csX12" fmla="*/ 132972 w 349552"/>
                  <a:gd name="csY12" fmla="*/ 46478 h 75916"/>
                  <a:gd name="csX13" fmla="*/ 65039 w 349552"/>
                  <a:gd name="csY13" fmla="*/ 42356 h 75916"/>
                  <a:gd name="csX14" fmla="*/ 59160 w 349552"/>
                  <a:gd name="csY14" fmla="*/ 53953 h 75916"/>
                  <a:gd name="csX15" fmla="*/ 47530 w 349552"/>
                  <a:gd name="csY15" fmla="*/ 62276 h 75916"/>
                  <a:gd name="csX16" fmla="*/ 7364 w 349552"/>
                  <a:gd name="csY16" fmla="*/ 60981 h 75916"/>
                  <a:gd name="csX17" fmla="*/ 4240 w 349552"/>
                  <a:gd name="csY17" fmla="*/ 72313 h 75916"/>
                  <a:gd name="csX18" fmla="*/ 4240 w 349552"/>
                  <a:gd name="csY18" fmla="*/ 72313 h 7591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349552" h="75916">
                    <a:moveTo>
                      <a:pt x="4240" y="72313"/>
                    </a:moveTo>
                    <a:cubicBezTo>
                      <a:pt x="21713" y="75612"/>
                      <a:pt x="50949" y="80471"/>
                      <a:pt x="65498" y="66753"/>
                    </a:cubicBezTo>
                    <a:cubicBezTo>
                      <a:pt x="68214" y="64192"/>
                      <a:pt x="69613" y="61175"/>
                      <a:pt x="70469" y="57627"/>
                    </a:cubicBezTo>
                    <a:cubicBezTo>
                      <a:pt x="71246" y="54408"/>
                      <a:pt x="70698" y="52790"/>
                      <a:pt x="73813" y="50874"/>
                    </a:cubicBezTo>
                    <a:cubicBezTo>
                      <a:pt x="76447" y="49255"/>
                      <a:pt x="81489" y="49533"/>
                      <a:pt x="84426" y="49667"/>
                    </a:cubicBezTo>
                    <a:cubicBezTo>
                      <a:pt x="97742" y="50271"/>
                      <a:pt x="109595" y="57778"/>
                      <a:pt x="122941" y="58733"/>
                    </a:cubicBezTo>
                    <a:cubicBezTo>
                      <a:pt x="146063" y="60389"/>
                      <a:pt x="158435" y="44177"/>
                      <a:pt x="173826" y="30108"/>
                    </a:cubicBezTo>
                    <a:cubicBezTo>
                      <a:pt x="198049" y="7967"/>
                      <a:pt x="229820" y="18753"/>
                      <a:pt x="258371" y="24516"/>
                    </a:cubicBezTo>
                    <a:cubicBezTo>
                      <a:pt x="288761" y="30650"/>
                      <a:pt x="322467" y="30493"/>
                      <a:pt x="347572" y="9749"/>
                    </a:cubicBezTo>
                    <a:cubicBezTo>
                      <a:pt x="353406" y="4928"/>
                      <a:pt x="345053" y="-3344"/>
                      <a:pt x="339263" y="1439"/>
                    </a:cubicBezTo>
                    <a:cubicBezTo>
                      <a:pt x="315025" y="21467"/>
                      <a:pt x="281490" y="17561"/>
                      <a:pt x="253098" y="11409"/>
                    </a:cubicBezTo>
                    <a:cubicBezTo>
                      <a:pt x="228937" y="6174"/>
                      <a:pt x="201640" y="-857"/>
                      <a:pt x="178586" y="12015"/>
                    </a:cubicBezTo>
                    <a:cubicBezTo>
                      <a:pt x="162157" y="21188"/>
                      <a:pt x="152134" y="42575"/>
                      <a:pt x="132972" y="46478"/>
                    </a:cubicBezTo>
                    <a:cubicBezTo>
                      <a:pt x="111307" y="50890"/>
                      <a:pt x="85544" y="27182"/>
                      <a:pt x="65039" y="42356"/>
                    </a:cubicBezTo>
                    <a:cubicBezTo>
                      <a:pt x="60686" y="45578"/>
                      <a:pt x="60492" y="49113"/>
                      <a:pt x="59160" y="53953"/>
                    </a:cubicBezTo>
                    <a:cubicBezTo>
                      <a:pt x="57592" y="59650"/>
                      <a:pt x="53200" y="61083"/>
                      <a:pt x="47530" y="62276"/>
                    </a:cubicBezTo>
                    <a:cubicBezTo>
                      <a:pt x="34541" y="65009"/>
                      <a:pt x="20260" y="63417"/>
                      <a:pt x="7364" y="60981"/>
                    </a:cubicBezTo>
                    <a:cubicBezTo>
                      <a:pt x="-26" y="59586"/>
                      <a:pt x="-3193" y="70909"/>
                      <a:pt x="4240" y="72313"/>
                    </a:cubicBezTo>
                    <a:lnTo>
                      <a:pt x="4240" y="72313"/>
                    </a:lnTo>
                    <a:close/>
                  </a:path>
                </a:pathLst>
              </a:custGeom>
              <a:solidFill>
                <a:srgbClr val="86C2EB"/>
              </a:solidFill>
              <a:ln w="1958" cap="flat">
                <a:noFill/>
                <a:prstDash val="solid"/>
                <a:miter/>
              </a:ln>
            </p:spPr>
            <p:txBody>
              <a:bodyPr/>
              <a:lstStyle/>
              <a:p>
                <a:endParaRPr lang="nl-NL"/>
              </a:p>
            </p:txBody>
          </p:sp>
          <p:sp>
            <p:nvSpPr>
              <p:cNvPr id="729" name="Vrije vorm 728">
                <a:extLst>
                  <a:ext uri="{FF2B5EF4-FFF2-40B4-BE49-F238E27FC236}">
                    <a16:creationId xmlns:a16="http://schemas.microsoft.com/office/drawing/2014/main" id="{B74658C1-17D8-493C-608F-BD614B8A6F8B}"/>
                  </a:ext>
                </a:extLst>
              </p:cNvPr>
              <p:cNvSpPr/>
              <p:nvPr/>
            </p:nvSpPr>
            <p:spPr>
              <a:xfrm>
                <a:off x="4823152" y="3766970"/>
                <a:ext cx="206597" cy="76477"/>
              </a:xfrm>
              <a:custGeom>
                <a:avLst/>
                <a:gdLst>
                  <a:gd name="csX0" fmla="*/ 202479 w 206597"/>
                  <a:gd name="csY0" fmla="*/ 4005 h 76477"/>
                  <a:gd name="csX1" fmla="*/ 89013 w 206597"/>
                  <a:gd name="csY1" fmla="*/ 45680 h 76477"/>
                  <a:gd name="csX2" fmla="*/ 68176 w 206597"/>
                  <a:gd name="csY2" fmla="*/ 60423 h 76477"/>
                  <a:gd name="csX3" fmla="*/ 57512 w 206597"/>
                  <a:gd name="csY3" fmla="*/ 39652 h 76477"/>
                  <a:gd name="csX4" fmla="*/ 40990 w 206597"/>
                  <a:gd name="csY4" fmla="*/ 29910 h 76477"/>
                  <a:gd name="csX5" fmla="*/ 28310 w 206597"/>
                  <a:gd name="csY5" fmla="*/ 37961 h 76477"/>
                  <a:gd name="csX6" fmla="*/ 8599 w 206597"/>
                  <a:gd name="csY6" fmla="*/ 34654 h 76477"/>
                  <a:gd name="csX7" fmla="*/ 2669 w 206597"/>
                  <a:gd name="csY7" fmla="*/ 44801 h 76477"/>
                  <a:gd name="csX8" fmla="*/ 46705 w 206597"/>
                  <a:gd name="csY8" fmla="*/ 39731 h 76477"/>
                  <a:gd name="csX9" fmla="*/ 40990 w 206597"/>
                  <a:gd name="csY9" fmla="*/ 41242 h 76477"/>
                  <a:gd name="csX10" fmla="*/ 62581 w 206597"/>
                  <a:gd name="csY10" fmla="*/ 71877 h 76477"/>
                  <a:gd name="csX11" fmla="*/ 95740 w 206597"/>
                  <a:gd name="csY11" fmla="*/ 57375 h 76477"/>
                  <a:gd name="csX12" fmla="*/ 199355 w 206597"/>
                  <a:gd name="csY12" fmla="*/ 15337 h 76477"/>
                  <a:gd name="csX13" fmla="*/ 202479 w 206597"/>
                  <a:gd name="csY13" fmla="*/ 4005 h 76477"/>
                  <a:gd name="csX14" fmla="*/ 202479 w 206597"/>
                  <a:gd name="csY14" fmla="*/ 4005 h 7647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206597" h="76477">
                    <a:moveTo>
                      <a:pt x="202479" y="4005"/>
                    </a:moveTo>
                    <a:cubicBezTo>
                      <a:pt x="160713" y="-8469"/>
                      <a:pt x="112743" y="8955"/>
                      <a:pt x="89013" y="45680"/>
                    </a:cubicBezTo>
                    <a:cubicBezTo>
                      <a:pt x="84728" y="52312"/>
                      <a:pt x="76882" y="72471"/>
                      <a:pt x="68176" y="60423"/>
                    </a:cubicBezTo>
                    <a:cubicBezTo>
                      <a:pt x="63622" y="54122"/>
                      <a:pt x="61919" y="46093"/>
                      <a:pt x="57512" y="39652"/>
                    </a:cubicBezTo>
                    <a:cubicBezTo>
                      <a:pt x="54281" y="34929"/>
                      <a:pt x="47476" y="28142"/>
                      <a:pt x="40990" y="29910"/>
                    </a:cubicBezTo>
                    <a:cubicBezTo>
                      <a:pt x="36274" y="31196"/>
                      <a:pt x="33395" y="36428"/>
                      <a:pt x="28310" y="37961"/>
                    </a:cubicBezTo>
                    <a:cubicBezTo>
                      <a:pt x="21359" y="40057"/>
                      <a:pt x="14549" y="38642"/>
                      <a:pt x="8599" y="34654"/>
                    </a:cubicBezTo>
                    <a:cubicBezTo>
                      <a:pt x="2300" y="30432"/>
                      <a:pt x="-3588" y="40607"/>
                      <a:pt x="2669" y="44801"/>
                    </a:cubicBezTo>
                    <a:cubicBezTo>
                      <a:pt x="16596" y="54136"/>
                      <a:pt x="35233" y="51889"/>
                      <a:pt x="46705" y="39731"/>
                    </a:cubicBezTo>
                    <a:lnTo>
                      <a:pt x="40990" y="41242"/>
                    </a:lnTo>
                    <a:cubicBezTo>
                      <a:pt x="52797" y="43905"/>
                      <a:pt x="54111" y="64310"/>
                      <a:pt x="62581" y="71877"/>
                    </a:cubicBezTo>
                    <a:cubicBezTo>
                      <a:pt x="76409" y="84230"/>
                      <a:pt x="89187" y="69069"/>
                      <a:pt x="95740" y="57375"/>
                    </a:cubicBezTo>
                    <a:cubicBezTo>
                      <a:pt x="115830" y="21525"/>
                      <a:pt x="159962" y="3572"/>
                      <a:pt x="199355" y="15337"/>
                    </a:cubicBezTo>
                    <a:cubicBezTo>
                      <a:pt x="206616" y="17505"/>
                      <a:pt x="209718" y="6167"/>
                      <a:pt x="202479" y="4005"/>
                    </a:cubicBezTo>
                    <a:lnTo>
                      <a:pt x="202479" y="4005"/>
                    </a:lnTo>
                    <a:close/>
                  </a:path>
                </a:pathLst>
              </a:custGeom>
              <a:solidFill>
                <a:srgbClr val="86C2EB"/>
              </a:solidFill>
              <a:ln w="1958" cap="flat">
                <a:noFill/>
                <a:prstDash val="solid"/>
                <a:miter/>
              </a:ln>
            </p:spPr>
            <p:txBody>
              <a:bodyPr/>
              <a:lstStyle/>
              <a:p>
                <a:endParaRPr lang="nl-NL"/>
              </a:p>
            </p:txBody>
          </p:sp>
        </p:grpSp>
        <p:grpSp>
          <p:nvGrpSpPr>
            <p:cNvPr id="721" name="Graphic 104">
              <a:extLst>
                <a:ext uri="{FF2B5EF4-FFF2-40B4-BE49-F238E27FC236}">
                  <a16:creationId xmlns:a16="http://schemas.microsoft.com/office/drawing/2014/main" id="{A94F6EF3-E337-278B-EF85-C350B46F9C61}"/>
                </a:ext>
              </a:extLst>
            </p:cNvPr>
            <p:cNvGrpSpPr/>
            <p:nvPr/>
          </p:nvGrpSpPr>
          <p:grpSpPr>
            <a:xfrm>
              <a:off x="7323900" y="3782385"/>
              <a:ext cx="428084" cy="428203"/>
              <a:chOff x="7323900" y="3782385"/>
              <a:chExt cx="428084" cy="428203"/>
            </a:xfrm>
            <a:solidFill>
              <a:srgbClr val="86C2EB"/>
            </a:solidFill>
          </p:grpSpPr>
          <p:sp>
            <p:nvSpPr>
              <p:cNvPr id="722" name="Vrije vorm 721">
                <a:extLst>
                  <a:ext uri="{FF2B5EF4-FFF2-40B4-BE49-F238E27FC236}">
                    <a16:creationId xmlns:a16="http://schemas.microsoft.com/office/drawing/2014/main" id="{BBADD8B3-1F74-0C13-54A1-B8A204E0BBEC}"/>
                  </a:ext>
                </a:extLst>
              </p:cNvPr>
              <p:cNvSpPr/>
              <p:nvPr/>
            </p:nvSpPr>
            <p:spPr>
              <a:xfrm>
                <a:off x="7323900" y="3908765"/>
                <a:ext cx="301687" cy="301823"/>
              </a:xfrm>
              <a:custGeom>
                <a:avLst/>
                <a:gdLst>
                  <a:gd name="csX0" fmla="*/ 253843 w 301687"/>
                  <a:gd name="csY0" fmla="*/ 188764 h 301823"/>
                  <a:gd name="csX1" fmla="*/ 218494 w 301687"/>
                  <a:gd name="csY1" fmla="*/ 188764 h 301823"/>
                  <a:gd name="csX2" fmla="*/ 193793 w 301687"/>
                  <a:gd name="csY2" fmla="*/ 213557 h 301823"/>
                  <a:gd name="csX3" fmla="*/ 186992 w 301687"/>
                  <a:gd name="csY3" fmla="*/ 214810 h 301823"/>
                  <a:gd name="csX4" fmla="*/ 170794 w 301687"/>
                  <a:gd name="csY4" fmla="*/ 206307 h 301823"/>
                  <a:gd name="csX5" fmla="*/ 108955 w 301687"/>
                  <a:gd name="csY5" fmla="*/ 150009 h 301823"/>
                  <a:gd name="csX6" fmla="*/ 86850 w 301687"/>
                  <a:gd name="csY6" fmla="*/ 114565 h 301823"/>
                  <a:gd name="csX7" fmla="*/ 88103 w 301687"/>
                  <a:gd name="csY7" fmla="*/ 108032 h 301823"/>
                  <a:gd name="csX8" fmla="*/ 112534 w 301687"/>
                  <a:gd name="csY8" fmla="*/ 83687 h 301823"/>
                  <a:gd name="csX9" fmla="*/ 112445 w 301687"/>
                  <a:gd name="csY9" fmla="*/ 47437 h 301823"/>
                  <a:gd name="csX10" fmla="*/ 93025 w 301687"/>
                  <a:gd name="csY10" fmla="*/ 28015 h 301823"/>
                  <a:gd name="csX11" fmla="*/ 72979 w 301687"/>
                  <a:gd name="csY11" fmla="*/ 8055 h 301823"/>
                  <a:gd name="csX12" fmla="*/ 37629 w 301687"/>
                  <a:gd name="csY12" fmla="*/ 8055 h 301823"/>
                  <a:gd name="csX13" fmla="*/ 12840 w 301687"/>
                  <a:gd name="csY13" fmla="*/ 32669 h 301823"/>
                  <a:gd name="csX14" fmla="*/ 222 w 301687"/>
                  <a:gd name="csY14" fmla="*/ 59878 h 301823"/>
                  <a:gd name="csX15" fmla="*/ 9081 w 301687"/>
                  <a:gd name="csY15" fmla="*/ 109464 h 301823"/>
                  <a:gd name="csX16" fmla="*/ 62508 w 301687"/>
                  <a:gd name="csY16" fmla="*/ 198431 h 301823"/>
                  <a:gd name="csX17" fmla="*/ 171957 w 301687"/>
                  <a:gd name="csY17" fmla="*/ 284087 h 301823"/>
                  <a:gd name="csX18" fmla="*/ 232633 w 301687"/>
                  <a:gd name="csY18" fmla="*/ 301719 h 301823"/>
                  <a:gd name="csX19" fmla="*/ 270757 w 301687"/>
                  <a:gd name="csY19" fmla="*/ 287219 h 301823"/>
                  <a:gd name="csX20" fmla="*/ 293309 w 301687"/>
                  <a:gd name="csY20" fmla="*/ 264485 h 301823"/>
                  <a:gd name="csX21" fmla="*/ 293488 w 301687"/>
                  <a:gd name="csY21" fmla="*/ 228505 h 301823"/>
                  <a:gd name="csX22" fmla="*/ 253843 w 301687"/>
                  <a:gd name="csY22" fmla="*/ 188764 h 30182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Lst>
                <a:rect l="l" t="t" r="r" b="b"/>
                <a:pathLst>
                  <a:path w="301687" h="301823">
                    <a:moveTo>
                      <a:pt x="253843" y="188764"/>
                    </a:moveTo>
                    <a:cubicBezTo>
                      <a:pt x="242925" y="178024"/>
                      <a:pt x="229322" y="178024"/>
                      <a:pt x="218494" y="188764"/>
                    </a:cubicBezTo>
                    <a:cubicBezTo>
                      <a:pt x="210260" y="196999"/>
                      <a:pt x="201937" y="205144"/>
                      <a:pt x="193793" y="213557"/>
                    </a:cubicBezTo>
                    <a:cubicBezTo>
                      <a:pt x="191556" y="215795"/>
                      <a:pt x="189677" y="216332"/>
                      <a:pt x="186992" y="214810"/>
                    </a:cubicBezTo>
                    <a:cubicBezTo>
                      <a:pt x="181622" y="211946"/>
                      <a:pt x="175985" y="209530"/>
                      <a:pt x="170794" y="206307"/>
                    </a:cubicBezTo>
                    <a:cubicBezTo>
                      <a:pt x="146810" y="191271"/>
                      <a:pt x="126764" y="171848"/>
                      <a:pt x="108955" y="150009"/>
                    </a:cubicBezTo>
                    <a:cubicBezTo>
                      <a:pt x="100095" y="139179"/>
                      <a:pt x="92220" y="127544"/>
                      <a:pt x="86850" y="114565"/>
                    </a:cubicBezTo>
                    <a:cubicBezTo>
                      <a:pt x="85776" y="111880"/>
                      <a:pt x="85955" y="110180"/>
                      <a:pt x="88103" y="108032"/>
                    </a:cubicBezTo>
                    <a:cubicBezTo>
                      <a:pt x="96337" y="100066"/>
                      <a:pt x="104480" y="91831"/>
                      <a:pt x="112534" y="83687"/>
                    </a:cubicBezTo>
                    <a:cubicBezTo>
                      <a:pt x="123811" y="72320"/>
                      <a:pt x="123811" y="58983"/>
                      <a:pt x="112445" y="47437"/>
                    </a:cubicBezTo>
                    <a:cubicBezTo>
                      <a:pt x="106002" y="40904"/>
                      <a:pt x="99469" y="34459"/>
                      <a:pt x="93025" y="28015"/>
                    </a:cubicBezTo>
                    <a:cubicBezTo>
                      <a:pt x="86313" y="21302"/>
                      <a:pt x="79780" y="14589"/>
                      <a:pt x="72979" y="8055"/>
                    </a:cubicBezTo>
                    <a:cubicBezTo>
                      <a:pt x="62061" y="-2685"/>
                      <a:pt x="48458" y="-2685"/>
                      <a:pt x="37629" y="8055"/>
                    </a:cubicBezTo>
                    <a:cubicBezTo>
                      <a:pt x="29307" y="16200"/>
                      <a:pt x="21252" y="24703"/>
                      <a:pt x="12840" y="32669"/>
                    </a:cubicBezTo>
                    <a:cubicBezTo>
                      <a:pt x="4965" y="40188"/>
                      <a:pt x="1027" y="49227"/>
                      <a:pt x="222" y="59878"/>
                    </a:cubicBezTo>
                    <a:cubicBezTo>
                      <a:pt x="-1031" y="77153"/>
                      <a:pt x="3175" y="93443"/>
                      <a:pt x="9081" y="109464"/>
                    </a:cubicBezTo>
                    <a:cubicBezTo>
                      <a:pt x="21342" y="142401"/>
                      <a:pt x="39956" y="171580"/>
                      <a:pt x="62508" y="198431"/>
                    </a:cubicBezTo>
                    <a:cubicBezTo>
                      <a:pt x="92936" y="234680"/>
                      <a:pt x="129359" y="263411"/>
                      <a:pt x="171957" y="284087"/>
                    </a:cubicBezTo>
                    <a:cubicBezTo>
                      <a:pt x="191109" y="293395"/>
                      <a:pt x="211065" y="300555"/>
                      <a:pt x="232633" y="301719"/>
                    </a:cubicBezTo>
                    <a:cubicBezTo>
                      <a:pt x="247489" y="302525"/>
                      <a:pt x="260465" y="298765"/>
                      <a:pt x="270757" y="287219"/>
                    </a:cubicBezTo>
                    <a:cubicBezTo>
                      <a:pt x="277827" y="279253"/>
                      <a:pt x="285792" y="272093"/>
                      <a:pt x="293309" y="264485"/>
                    </a:cubicBezTo>
                    <a:cubicBezTo>
                      <a:pt x="304406" y="253297"/>
                      <a:pt x="304495" y="239603"/>
                      <a:pt x="293488" y="228505"/>
                    </a:cubicBezTo>
                    <a:cubicBezTo>
                      <a:pt x="280332" y="215168"/>
                      <a:pt x="267088" y="201922"/>
                      <a:pt x="253843" y="188764"/>
                    </a:cubicBezTo>
                    <a:close/>
                  </a:path>
                </a:pathLst>
              </a:custGeom>
              <a:grpFill/>
              <a:ln w="1958" cap="flat">
                <a:noFill/>
                <a:prstDash val="solid"/>
                <a:miter/>
              </a:ln>
            </p:spPr>
            <p:txBody>
              <a:bodyPr/>
              <a:lstStyle/>
              <a:p>
                <a:endParaRPr lang="nl-NL"/>
              </a:p>
            </p:txBody>
          </p:sp>
          <p:sp>
            <p:nvSpPr>
              <p:cNvPr id="723" name="Vrije vorm 722">
                <a:extLst>
                  <a:ext uri="{FF2B5EF4-FFF2-40B4-BE49-F238E27FC236}">
                    <a16:creationId xmlns:a16="http://schemas.microsoft.com/office/drawing/2014/main" id="{DEAFE517-5C85-1E8B-5C65-B1E230458A0A}"/>
                  </a:ext>
                </a:extLst>
              </p:cNvPr>
              <p:cNvSpPr/>
              <p:nvPr/>
            </p:nvSpPr>
            <p:spPr>
              <a:xfrm>
                <a:off x="7480733" y="3782385"/>
                <a:ext cx="271250" cy="271108"/>
              </a:xfrm>
              <a:custGeom>
                <a:avLst/>
                <a:gdLst>
                  <a:gd name="csX0" fmla="*/ 135581 w 271250"/>
                  <a:gd name="csY0" fmla="*/ 0 h 271108"/>
                  <a:gd name="csX1" fmla="*/ 0 w 271250"/>
                  <a:gd name="csY1" fmla="*/ 135599 h 271108"/>
                  <a:gd name="csX2" fmla="*/ 35707 w 271250"/>
                  <a:gd name="csY2" fmla="*/ 227252 h 271108"/>
                  <a:gd name="csX3" fmla="*/ 8949 w 271250"/>
                  <a:gd name="csY3" fmla="*/ 256698 h 271108"/>
                  <a:gd name="csX4" fmla="*/ 10471 w 271250"/>
                  <a:gd name="csY4" fmla="*/ 266544 h 271108"/>
                  <a:gd name="csX5" fmla="*/ 66135 w 271250"/>
                  <a:gd name="csY5" fmla="*/ 251955 h 271108"/>
                  <a:gd name="csX6" fmla="*/ 135670 w 271250"/>
                  <a:gd name="csY6" fmla="*/ 271109 h 271108"/>
                  <a:gd name="csX7" fmla="*/ 271251 w 271250"/>
                  <a:gd name="csY7" fmla="*/ 135510 h 271108"/>
                  <a:gd name="csX8" fmla="*/ 135581 w 271250"/>
                  <a:gd name="csY8" fmla="*/ 0 h 271108"/>
                  <a:gd name="csX9" fmla="*/ 135581 w 271250"/>
                  <a:gd name="csY9" fmla="*/ 73304 h 271108"/>
                  <a:gd name="csX10" fmla="*/ 73294 w 271250"/>
                  <a:gd name="csY10" fmla="*/ 135599 h 271108"/>
                  <a:gd name="csX11" fmla="*/ 57096 w 271250"/>
                  <a:gd name="csY11" fmla="*/ 151799 h 271108"/>
                  <a:gd name="csX12" fmla="*/ 40898 w 271250"/>
                  <a:gd name="csY12" fmla="*/ 135599 h 271108"/>
                  <a:gd name="csX13" fmla="*/ 135670 w 271250"/>
                  <a:gd name="csY13" fmla="*/ 40814 h 271108"/>
                  <a:gd name="csX14" fmla="*/ 151868 w 271250"/>
                  <a:gd name="csY14" fmla="*/ 57014 h 271108"/>
                  <a:gd name="csX15" fmla="*/ 135581 w 271250"/>
                  <a:gd name="csY15" fmla="*/ 73304 h 27110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271250" h="271108">
                    <a:moveTo>
                      <a:pt x="135581" y="0"/>
                    </a:moveTo>
                    <a:cubicBezTo>
                      <a:pt x="60676" y="0"/>
                      <a:pt x="0" y="60684"/>
                      <a:pt x="0" y="135599"/>
                    </a:cubicBezTo>
                    <a:cubicBezTo>
                      <a:pt x="0" y="170953"/>
                      <a:pt x="13513" y="203175"/>
                      <a:pt x="35707" y="227252"/>
                    </a:cubicBezTo>
                    <a:cubicBezTo>
                      <a:pt x="30517" y="237813"/>
                      <a:pt x="22015" y="250344"/>
                      <a:pt x="8949" y="256698"/>
                    </a:cubicBezTo>
                    <a:cubicBezTo>
                      <a:pt x="4385" y="258936"/>
                      <a:pt x="5459" y="265738"/>
                      <a:pt x="10471" y="266544"/>
                    </a:cubicBezTo>
                    <a:cubicBezTo>
                      <a:pt x="25237" y="268871"/>
                      <a:pt x="46268" y="266365"/>
                      <a:pt x="66135" y="251955"/>
                    </a:cubicBezTo>
                    <a:cubicBezTo>
                      <a:pt x="86450" y="264127"/>
                      <a:pt x="110254" y="271109"/>
                      <a:pt x="135670" y="271109"/>
                    </a:cubicBezTo>
                    <a:cubicBezTo>
                      <a:pt x="210575" y="271109"/>
                      <a:pt x="271251" y="210425"/>
                      <a:pt x="271251" y="135510"/>
                    </a:cubicBezTo>
                    <a:cubicBezTo>
                      <a:pt x="271162" y="60774"/>
                      <a:pt x="210486" y="0"/>
                      <a:pt x="135581" y="0"/>
                    </a:cubicBezTo>
                    <a:close/>
                    <a:moveTo>
                      <a:pt x="135581" y="73304"/>
                    </a:moveTo>
                    <a:cubicBezTo>
                      <a:pt x="101216" y="73304"/>
                      <a:pt x="73294" y="101229"/>
                      <a:pt x="73294" y="135599"/>
                    </a:cubicBezTo>
                    <a:cubicBezTo>
                      <a:pt x="73294" y="144549"/>
                      <a:pt x="66045" y="151799"/>
                      <a:pt x="57096" y="151799"/>
                    </a:cubicBezTo>
                    <a:cubicBezTo>
                      <a:pt x="48147" y="151799"/>
                      <a:pt x="40898" y="144549"/>
                      <a:pt x="40898" y="135599"/>
                    </a:cubicBezTo>
                    <a:cubicBezTo>
                      <a:pt x="40898" y="83329"/>
                      <a:pt x="83407" y="40814"/>
                      <a:pt x="135670" y="40814"/>
                    </a:cubicBezTo>
                    <a:cubicBezTo>
                      <a:pt x="144619" y="40814"/>
                      <a:pt x="151868" y="48064"/>
                      <a:pt x="151868" y="57014"/>
                    </a:cubicBezTo>
                    <a:cubicBezTo>
                      <a:pt x="151779" y="66054"/>
                      <a:pt x="144530" y="73304"/>
                      <a:pt x="135581" y="73304"/>
                    </a:cubicBezTo>
                    <a:close/>
                  </a:path>
                </a:pathLst>
              </a:custGeom>
              <a:grpFill/>
              <a:ln w="1958" cap="flat">
                <a:noFill/>
                <a:prstDash val="solid"/>
                <a:miter/>
              </a:ln>
            </p:spPr>
            <p:txBody>
              <a:bodyPr/>
              <a:lstStyle/>
              <a:p>
                <a:endParaRPr lang="nl-NL"/>
              </a:p>
            </p:txBody>
          </p:sp>
        </p:grpSp>
      </p:grpSp>
    </p:spTree>
    <p:extLst>
      <p:ext uri="{BB962C8B-B14F-4D97-AF65-F5344CB8AC3E}">
        <p14:creationId xmlns:p14="http://schemas.microsoft.com/office/powerpoint/2010/main" val="3186408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713"/>
                                        </p:tgtEl>
                                        <p:attrNameLst>
                                          <p:attrName>style.visibility</p:attrName>
                                        </p:attrNameLst>
                                      </p:cBhvr>
                                      <p:to>
                                        <p:strVal val="visible"/>
                                      </p:to>
                                    </p:set>
                                    <p:animEffect transition="in" filter="fade">
                                      <p:cBhvr>
                                        <p:cTn id="7" dur="500"/>
                                        <p:tgtEl>
                                          <p:spTgt spid="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 name="Vrije vorm 261">
            <a:extLst>
              <a:ext uri="{FF2B5EF4-FFF2-40B4-BE49-F238E27FC236}">
                <a16:creationId xmlns:a16="http://schemas.microsoft.com/office/drawing/2014/main" id="{5E3E7556-124E-6206-43F7-8F63BE3F0725}"/>
              </a:ext>
            </a:extLst>
          </p:cNvPr>
          <p:cNvSpPr/>
          <p:nvPr/>
        </p:nvSpPr>
        <p:spPr>
          <a:xfrm>
            <a:off x="0" y="2676419"/>
            <a:ext cx="5719268" cy="4058835"/>
          </a:xfrm>
          <a:custGeom>
            <a:avLst/>
            <a:gdLst>
              <a:gd name="connsiteX0" fmla="*/ 2280657 w 5719268"/>
              <a:gd name="connsiteY0" fmla="*/ 37 h 4058835"/>
              <a:gd name="connsiteX1" fmla="*/ 4674051 w 5719268"/>
              <a:gd name="connsiteY1" fmla="*/ 942202 h 4058835"/>
              <a:gd name="connsiteX2" fmla="*/ 5381397 w 5719268"/>
              <a:gd name="connsiteY2" fmla="*/ 3986474 h 4058835"/>
              <a:gd name="connsiteX3" fmla="*/ 5331693 w 5719268"/>
              <a:gd name="connsiteY3" fmla="*/ 4058835 h 4058835"/>
              <a:gd name="connsiteX4" fmla="*/ 0 w 5719268"/>
              <a:gd name="connsiteY4" fmla="*/ 4058835 h 4058835"/>
              <a:gd name="connsiteX5" fmla="*/ 0 w 5719268"/>
              <a:gd name="connsiteY5" fmla="*/ 103015 h 4058835"/>
              <a:gd name="connsiteX6" fmla="*/ 108435 w 5719268"/>
              <a:gd name="connsiteY6" fmla="*/ 106096 h 4058835"/>
              <a:gd name="connsiteX7" fmla="*/ 2280657 w 5719268"/>
              <a:gd name="connsiteY7" fmla="*/ 37 h 40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268" h="4058835">
                <a:moveTo>
                  <a:pt x="2280657" y="37"/>
                </a:moveTo>
                <a:cubicBezTo>
                  <a:pt x="3092658" y="2900"/>
                  <a:pt x="3812418" y="176853"/>
                  <a:pt x="4674051" y="942202"/>
                </a:cubicBezTo>
                <a:cubicBezTo>
                  <a:pt x="5846702" y="1983797"/>
                  <a:pt x="5955797" y="3097372"/>
                  <a:pt x="5381397" y="3986474"/>
                </a:cubicBezTo>
                <a:lnTo>
                  <a:pt x="5331693" y="4058835"/>
                </a:lnTo>
                <a:lnTo>
                  <a:pt x="0" y="4058835"/>
                </a:lnTo>
                <a:lnTo>
                  <a:pt x="0" y="103015"/>
                </a:lnTo>
                <a:lnTo>
                  <a:pt x="108435" y="106096"/>
                </a:lnTo>
                <a:cubicBezTo>
                  <a:pt x="961745" y="99082"/>
                  <a:pt x="1649101" y="-2190"/>
                  <a:pt x="2280657" y="37"/>
                </a:cubicBezTo>
                <a:close/>
              </a:path>
            </a:pathLst>
          </a:custGeom>
          <a:solidFill>
            <a:srgbClr val="D0EBEE">
              <a:alpha val="50381"/>
            </a:srgbClr>
          </a:solidFill>
          <a:ln w="9505" cap="flat">
            <a:noFill/>
            <a:prstDash val="solid"/>
            <a:miter/>
          </a:ln>
        </p:spPr>
        <p:txBody>
          <a:bodyPr wrap="square" rtlCol="0" anchor="ctr">
            <a:noAutofit/>
          </a:bodyPr>
          <a:lstStyle/>
          <a:p>
            <a:endParaRPr lang="nl-NL"/>
          </a:p>
        </p:txBody>
      </p:sp>
      <p:grpSp>
        <p:nvGrpSpPr>
          <p:cNvPr id="1985" name="Groep 1984">
            <a:extLst>
              <a:ext uri="{FF2B5EF4-FFF2-40B4-BE49-F238E27FC236}">
                <a16:creationId xmlns:a16="http://schemas.microsoft.com/office/drawing/2014/main" id="{6A119FB3-A66A-D4FC-BD5D-0B363D10B477}"/>
              </a:ext>
            </a:extLst>
          </p:cNvPr>
          <p:cNvGrpSpPr/>
          <p:nvPr/>
        </p:nvGrpSpPr>
        <p:grpSpPr>
          <a:xfrm>
            <a:off x="5975438" y="2167941"/>
            <a:ext cx="5926299" cy="3477587"/>
            <a:chOff x="2180026" y="1329771"/>
            <a:chExt cx="8055153" cy="4726811"/>
          </a:xfrm>
        </p:grpSpPr>
        <p:grpSp>
          <p:nvGrpSpPr>
            <p:cNvPr id="1988" name="Groep 1987">
              <a:extLst>
                <a:ext uri="{FF2B5EF4-FFF2-40B4-BE49-F238E27FC236}">
                  <a16:creationId xmlns:a16="http://schemas.microsoft.com/office/drawing/2014/main" id="{D49E3ADD-3535-4A2A-4C57-D7D59036E580}"/>
                </a:ext>
              </a:extLst>
            </p:cNvPr>
            <p:cNvGrpSpPr/>
            <p:nvPr/>
          </p:nvGrpSpPr>
          <p:grpSpPr>
            <a:xfrm>
              <a:off x="2180026" y="1389191"/>
              <a:ext cx="8055153" cy="4636397"/>
              <a:chOff x="2180026" y="1389191"/>
              <a:chExt cx="8055153" cy="4636397"/>
            </a:xfrm>
          </p:grpSpPr>
          <p:grpSp>
            <p:nvGrpSpPr>
              <p:cNvPr id="304" name="Groep 303">
                <a:extLst>
                  <a:ext uri="{FF2B5EF4-FFF2-40B4-BE49-F238E27FC236}">
                    <a16:creationId xmlns:a16="http://schemas.microsoft.com/office/drawing/2014/main" id="{A8559EEA-71EB-47D7-B287-76FEB6EBA3A1}"/>
                  </a:ext>
                </a:extLst>
              </p:cNvPr>
              <p:cNvGrpSpPr/>
              <p:nvPr/>
            </p:nvGrpSpPr>
            <p:grpSpPr>
              <a:xfrm>
                <a:off x="2180026" y="1389191"/>
                <a:ext cx="8055153" cy="4636397"/>
                <a:chOff x="2180026" y="1389191"/>
                <a:chExt cx="8055153" cy="4636397"/>
              </a:xfrm>
            </p:grpSpPr>
            <p:sp>
              <p:nvSpPr>
                <p:cNvPr id="311" name="Rechthoek met aan één zijde afgeronde hoeken 310">
                  <a:extLst>
                    <a:ext uri="{FF2B5EF4-FFF2-40B4-BE49-F238E27FC236}">
                      <a16:creationId xmlns:a16="http://schemas.microsoft.com/office/drawing/2014/main" id="{86A3F711-0946-B986-A784-9B0C14FD0BBF}"/>
                    </a:ext>
                  </a:extLst>
                </p:cNvPr>
                <p:cNvSpPr/>
                <p:nvPr/>
              </p:nvSpPr>
              <p:spPr>
                <a:xfrm>
                  <a:off x="2205255" y="1531123"/>
                  <a:ext cx="8029924" cy="2457833"/>
                </a:xfrm>
                <a:prstGeom prst="round2SameRect">
                  <a:avLst>
                    <a:gd name="adj1" fmla="val 10735"/>
                    <a:gd name="adj2" fmla="val 0"/>
                  </a:avLst>
                </a:prstGeom>
                <a:solidFill>
                  <a:srgbClr val="D2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600"/>
                </a:p>
              </p:txBody>
            </p:sp>
            <p:sp>
              <p:nvSpPr>
                <p:cNvPr id="312" name="Rechthoek met aan één zijde afgeronde hoeken 311">
                  <a:extLst>
                    <a:ext uri="{FF2B5EF4-FFF2-40B4-BE49-F238E27FC236}">
                      <a16:creationId xmlns:a16="http://schemas.microsoft.com/office/drawing/2014/main" id="{90759568-857C-1A56-C2D6-A396647C8E37}"/>
                    </a:ext>
                  </a:extLst>
                </p:cNvPr>
                <p:cNvSpPr/>
                <p:nvPr/>
              </p:nvSpPr>
              <p:spPr>
                <a:xfrm>
                  <a:off x="2189897" y="1389191"/>
                  <a:ext cx="8035382" cy="665214"/>
                </a:xfrm>
                <a:prstGeom prst="round2SameRect">
                  <a:avLst>
                    <a:gd name="adj1" fmla="val 39381"/>
                    <a:gd name="adj2" fmla="val 0"/>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000" b="1"/>
                </a:p>
              </p:txBody>
            </p:sp>
            <p:sp>
              <p:nvSpPr>
                <p:cNvPr id="313" name="Rechthoek met aan één zijde afgeronde hoeken 312">
                  <a:extLst>
                    <a:ext uri="{FF2B5EF4-FFF2-40B4-BE49-F238E27FC236}">
                      <a16:creationId xmlns:a16="http://schemas.microsoft.com/office/drawing/2014/main" id="{C0C76BDB-954D-FC3D-CD10-2C020CA31CE3}"/>
                    </a:ext>
                  </a:extLst>
                </p:cNvPr>
                <p:cNvSpPr/>
                <p:nvPr/>
              </p:nvSpPr>
              <p:spPr>
                <a:xfrm rot="10800000">
                  <a:off x="2180026" y="3970687"/>
                  <a:ext cx="8035389" cy="2054901"/>
                </a:xfrm>
                <a:prstGeom prst="round2SameRect">
                  <a:avLst>
                    <a:gd name="adj1" fmla="val 15437"/>
                    <a:gd name="adj2" fmla="val 0"/>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600"/>
                </a:p>
              </p:txBody>
            </p:sp>
          </p:grpSp>
          <p:sp>
            <p:nvSpPr>
              <p:cNvPr id="305" name="Afgeronde rechthoek 304">
                <a:extLst>
                  <a:ext uri="{FF2B5EF4-FFF2-40B4-BE49-F238E27FC236}">
                    <a16:creationId xmlns:a16="http://schemas.microsoft.com/office/drawing/2014/main" id="{6FB5B555-FFE2-EB0D-C9C0-4C68136FCC59}"/>
                  </a:ext>
                </a:extLst>
              </p:cNvPr>
              <p:cNvSpPr/>
              <p:nvPr/>
            </p:nvSpPr>
            <p:spPr>
              <a:xfrm rot="16200000">
                <a:off x="1761940" y="2815078"/>
                <a:ext cx="1529932" cy="441769"/>
              </a:xfrm>
              <a:prstGeom prst="roundRect">
                <a:avLst>
                  <a:gd name="adj" fmla="val 50000"/>
                </a:avLst>
              </a:prstGeom>
              <a:noFill/>
              <a:ln w="63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accent2"/>
                    </a:solidFill>
                  </a:rPr>
                  <a:t>therapie</a:t>
                </a:r>
              </a:p>
            </p:txBody>
          </p:sp>
          <p:sp>
            <p:nvSpPr>
              <p:cNvPr id="307" name="Afgeronde rechthoek 306">
                <a:extLst>
                  <a:ext uri="{FF2B5EF4-FFF2-40B4-BE49-F238E27FC236}">
                    <a16:creationId xmlns:a16="http://schemas.microsoft.com/office/drawing/2014/main" id="{295191EE-8A1E-684C-D0C0-D9D65DAEACE9}"/>
                  </a:ext>
                </a:extLst>
              </p:cNvPr>
              <p:cNvSpPr/>
              <p:nvPr/>
            </p:nvSpPr>
            <p:spPr>
              <a:xfrm rot="16200000" flipH="1">
                <a:off x="1663022" y="4802960"/>
                <a:ext cx="1727496" cy="441772"/>
              </a:xfrm>
              <a:prstGeom prst="roundRect">
                <a:avLst>
                  <a:gd name="adj" fmla="val 50000"/>
                </a:avLst>
              </a:prstGeom>
              <a:noFill/>
              <a:ln w="63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accent3"/>
                    </a:solidFill>
                  </a:rPr>
                  <a:t>logistiek</a:t>
                </a:r>
              </a:p>
            </p:txBody>
          </p:sp>
          <p:sp>
            <p:nvSpPr>
              <p:cNvPr id="310" name="Rechthoek met aan één zijde afgeronde hoeken 309">
                <a:extLst>
                  <a:ext uri="{FF2B5EF4-FFF2-40B4-BE49-F238E27FC236}">
                    <a16:creationId xmlns:a16="http://schemas.microsoft.com/office/drawing/2014/main" id="{5312209B-A891-81C1-7EB2-9B3F41952B78}"/>
                  </a:ext>
                </a:extLst>
              </p:cNvPr>
              <p:cNvSpPr/>
              <p:nvPr/>
            </p:nvSpPr>
            <p:spPr>
              <a:xfrm rot="10800000">
                <a:off x="2189912" y="2063129"/>
                <a:ext cx="8035382" cy="3962457"/>
              </a:xfrm>
              <a:prstGeom prst="round2SameRect">
                <a:avLst>
                  <a:gd name="adj1" fmla="val 7595"/>
                  <a:gd name="adj2" fmla="val 0"/>
                </a:avLst>
              </a:prstGeom>
              <a:noFill/>
              <a:ln w="63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600"/>
              </a:p>
            </p:txBody>
          </p:sp>
        </p:grpSp>
        <p:grpSp>
          <p:nvGrpSpPr>
            <p:cNvPr id="1989" name="Groep 1988">
              <a:extLst>
                <a:ext uri="{FF2B5EF4-FFF2-40B4-BE49-F238E27FC236}">
                  <a16:creationId xmlns:a16="http://schemas.microsoft.com/office/drawing/2014/main" id="{C9F5C01F-7702-1BFB-7A7C-DB885A2E76A9}"/>
                </a:ext>
              </a:extLst>
            </p:cNvPr>
            <p:cNvGrpSpPr/>
            <p:nvPr/>
          </p:nvGrpSpPr>
          <p:grpSpPr>
            <a:xfrm>
              <a:off x="3060262" y="2211127"/>
              <a:ext cx="929543" cy="929536"/>
              <a:chOff x="3060262" y="2211127"/>
              <a:chExt cx="929543" cy="929536"/>
            </a:xfrm>
          </p:grpSpPr>
          <p:sp>
            <p:nvSpPr>
              <p:cNvPr id="299" name="Vrije vorm 298">
                <a:extLst>
                  <a:ext uri="{FF2B5EF4-FFF2-40B4-BE49-F238E27FC236}">
                    <a16:creationId xmlns:a16="http://schemas.microsoft.com/office/drawing/2014/main" id="{71A561D3-39CF-57E2-B470-22D8A936704E}"/>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600"/>
              </a:p>
            </p:txBody>
          </p:sp>
          <p:sp>
            <p:nvSpPr>
              <p:cNvPr id="300" name="Vrije vorm 299">
                <a:extLst>
                  <a:ext uri="{FF2B5EF4-FFF2-40B4-BE49-F238E27FC236}">
                    <a16:creationId xmlns:a16="http://schemas.microsoft.com/office/drawing/2014/main" id="{67561529-BFA3-5471-201A-2BBC933ADE5E}"/>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sz="1600"/>
              </a:p>
            </p:txBody>
          </p:sp>
          <p:sp>
            <p:nvSpPr>
              <p:cNvPr id="301" name="Vrije vorm 300">
                <a:extLst>
                  <a:ext uri="{FF2B5EF4-FFF2-40B4-BE49-F238E27FC236}">
                    <a16:creationId xmlns:a16="http://schemas.microsoft.com/office/drawing/2014/main" id="{183E3BE9-2F83-C1FC-BB18-0D701988DC78}"/>
                  </a:ext>
                </a:extLst>
              </p:cNvPr>
              <p:cNvSpPr/>
              <p:nvPr/>
            </p:nvSpPr>
            <p:spPr>
              <a:xfrm>
                <a:off x="3397473" y="2362756"/>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sz="1600"/>
              </a:p>
            </p:txBody>
          </p:sp>
          <p:sp>
            <p:nvSpPr>
              <p:cNvPr id="302" name="Vrije vorm 301">
                <a:extLst>
                  <a:ext uri="{FF2B5EF4-FFF2-40B4-BE49-F238E27FC236}">
                    <a16:creationId xmlns:a16="http://schemas.microsoft.com/office/drawing/2014/main" id="{1FC2BCBB-0C20-68A3-3C3A-7429B457EE26}"/>
                  </a:ext>
                </a:extLst>
              </p:cNvPr>
              <p:cNvSpPr/>
              <p:nvPr/>
            </p:nvSpPr>
            <p:spPr>
              <a:xfrm>
                <a:off x="3311724" y="2821398"/>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1600"/>
              </a:p>
            </p:txBody>
          </p:sp>
          <p:sp>
            <p:nvSpPr>
              <p:cNvPr id="303" name="Vrije vorm 302">
                <a:extLst>
                  <a:ext uri="{FF2B5EF4-FFF2-40B4-BE49-F238E27FC236}">
                    <a16:creationId xmlns:a16="http://schemas.microsoft.com/office/drawing/2014/main" id="{7D0E9189-6338-2A4C-BF24-7279A98B383C}"/>
                  </a:ext>
                </a:extLst>
              </p:cNvPr>
              <p:cNvSpPr/>
              <p:nvPr/>
            </p:nvSpPr>
            <p:spPr>
              <a:xfrm>
                <a:off x="3387212" y="2804853"/>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1600"/>
              </a:p>
            </p:txBody>
          </p:sp>
        </p:grpSp>
        <p:grpSp>
          <p:nvGrpSpPr>
            <p:cNvPr id="1990" name="Groep 1989">
              <a:extLst>
                <a:ext uri="{FF2B5EF4-FFF2-40B4-BE49-F238E27FC236}">
                  <a16:creationId xmlns:a16="http://schemas.microsoft.com/office/drawing/2014/main" id="{9A44BF78-97E2-DB0A-2A3B-9A6AA2671BDE}"/>
                </a:ext>
              </a:extLst>
            </p:cNvPr>
            <p:cNvGrpSpPr/>
            <p:nvPr/>
          </p:nvGrpSpPr>
          <p:grpSpPr>
            <a:xfrm>
              <a:off x="3060262" y="4174101"/>
              <a:ext cx="929543" cy="929536"/>
              <a:chOff x="3060262" y="4174101"/>
              <a:chExt cx="929543" cy="929536"/>
            </a:xfrm>
          </p:grpSpPr>
          <p:sp>
            <p:nvSpPr>
              <p:cNvPr id="294" name="Vrije vorm 293">
                <a:extLst>
                  <a:ext uri="{FF2B5EF4-FFF2-40B4-BE49-F238E27FC236}">
                    <a16:creationId xmlns:a16="http://schemas.microsoft.com/office/drawing/2014/main" id="{D63F25DD-5FE7-25FC-9A8C-A765227CDC4A}"/>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600"/>
              </a:p>
            </p:txBody>
          </p:sp>
          <p:sp>
            <p:nvSpPr>
              <p:cNvPr id="295" name="Vrije vorm 294">
                <a:extLst>
                  <a:ext uri="{FF2B5EF4-FFF2-40B4-BE49-F238E27FC236}">
                    <a16:creationId xmlns:a16="http://schemas.microsoft.com/office/drawing/2014/main" id="{CAFEDF8F-23B1-CF78-5E46-A4DB35F9FE5E}"/>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sz="1600"/>
              </a:p>
            </p:txBody>
          </p:sp>
          <p:sp>
            <p:nvSpPr>
              <p:cNvPr id="296" name="Vrije vorm 295">
                <a:extLst>
                  <a:ext uri="{FF2B5EF4-FFF2-40B4-BE49-F238E27FC236}">
                    <a16:creationId xmlns:a16="http://schemas.microsoft.com/office/drawing/2014/main" id="{8BA9EDB8-72A5-EB4F-31EA-E93759B9997B}"/>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sz="1600"/>
              </a:p>
            </p:txBody>
          </p:sp>
          <p:sp>
            <p:nvSpPr>
              <p:cNvPr id="297" name="Vrije vorm 296">
                <a:extLst>
                  <a:ext uri="{FF2B5EF4-FFF2-40B4-BE49-F238E27FC236}">
                    <a16:creationId xmlns:a16="http://schemas.microsoft.com/office/drawing/2014/main" id="{7E44AA6E-B5DE-7BD6-1C47-F6EE9CD70E23}"/>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sz="1600"/>
              </a:p>
            </p:txBody>
          </p:sp>
          <p:sp>
            <p:nvSpPr>
              <p:cNvPr id="298" name="Vrije vorm 297">
                <a:extLst>
                  <a:ext uri="{FF2B5EF4-FFF2-40B4-BE49-F238E27FC236}">
                    <a16:creationId xmlns:a16="http://schemas.microsoft.com/office/drawing/2014/main" id="{CF14CB91-0C38-FB8F-C5D4-22E4FACF387C}"/>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sz="1600"/>
              </a:p>
            </p:txBody>
          </p:sp>
        </p:grpSp>
        <p:sp>
          <p:nvSpPr>
            <p:cNvPr id="1991" name="Tekstvak 1990">
              <a:extLst>
                <a:ext uri="{FF2B5EF4-FFF2-40B4-BE49-F238E27FC236}">
                  <a16:creationId xmlns:a16="http://schemas.microsoft.com/office/drawing/2014/main" id="{DF277401-E76B-C8C7-DF76-EA87A281FBE3}"/>
                </a:ext>
              </a:extLst>
            </p:cNvPr>
            <p:cNvSpPr txBox="1"/>
            <p:nvPr/>
          </p:nvSpPr>
          <p:spPr>
            <a:xfrm>
              <a:off x="2987776" y="1622589"/>
              <a:ext cx="1728242" cy="292836"/>
            </a:xfrm>
            <a:prstGeom prst="rect">
              <a:avLst/>
            </a:prstGeom>
            <a:noFill/>
          </p:spPr>
          <p:txBody>
            <a:bodyPr wrap="square" lIns="0" tIns="0" rIns="0" bIns="0" rtlCol="0">
              <a:spAutoFit/>
            </a:bodyPr>
            <a:lstStyle/>
            <a:p>
              <a:pPr algn="ctr"/>
              <a:r>
                <a:rPr lang="nl-NL" sz="1400">
                  <a:solidFill>
                    <a:schemeClr val="bg1"/>
                  </a:solidFill>
                </a:rPr>
                <a:t>VOORSCHRIJVEN</a:t>
              </a:r>
            </a:p>
          </p:txBody>
        </p:sp>
        <p:sp>
          <p:nvSpPr>
            <p:cNvPr id="1992" name="Tekstvak 1991">
              <a:extLst>
                <a:ext uri="{FF2B5EF4-FFF2-40B4-BE49-F238E27FC236}">
                  <a16:creationId xmlns:a16="http://schemas.microsoft.com/office/drawing/2014/main" id="{00BF2E30-6B39-0F7E-548F-6015E968BB73}"/>
                </a:ext>
              </a:extLst>
            </p:cNvPr>
            <p:cNvSpPr txBox="1"/>
            <p:nvPr/>
          </p:nvSpPr>
          <p:spPr>
            <a:xfrm>
              <a:off x="2738949" y="3277359"/>
              <a:ext cx="1572172" cy="502004"/>
            </a:xfrm>
            <a:prstGeom prst="rect">
              <a:avLst/>
            </a:prstGeom>
          </p:spPr>
          <p:txBody>
            <a:bodyPr wrap="square" lIns="0" tIns="0" rIns="0" bIns="0" rtlCol="0">
              <a:spAutoFit/>
            </a:bodyPr>
            <a:lstStyle/>
            <a:p>
              <a:pPr algn="ctr"/>
              <a:r>
                <a:rPr lang="nl-NL" sz="1200">
                  <a:solidFill>
                    <a:schemeClr val="accent2"/>
                  </a:solidFill>
                </a:rPr>
                <a:t>medicatie-</a:t>
              </a:r>
            </a:p>
            <a:p>
              <a:pPr algn="ctr"/>
              <a:r>
                <a:rPr lang="nl-NL" sz="1200">
                  <a:solidFill>
                    <a:schemeClr val="accent2"/>
                  </a:solidFill>
                </a:rPr>
                <a:t>afspraak</a:t>
              </a:r>
            </a:p>
          </p:txBody>
        </p:sp>
        <p:sp>
          <p:nvSpPr>
            <p:cNvPr id="1993" name="Vrije vorm 1992">
              <a:extLst>
                <a:ext uri="{FF2B5EF4-FFF2-40B4-BE49-F238E27FC236}">
                  <a16:creationId xmlns:a16="http://schemas.microsoft.com/office/drawing/2014/main" id="{EF2B00C1-BA96-823D-60BF-0309A147E3A2}"/>
                </a:ext>
              </a:extLst>
            </p:cNvPr>
            <p:cNvSpPr/>
            <p:nvPr/>
          </p:nvSpPr>
          <p:spPr>
            <a:xfrm>
              <a:off x="7422259"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sz="1600"/>
            </a:p>
          </p:txBody>
        </p:sp>
        <p:grpSp>
          <p:nvGrpSpPr>
            <p:cNvPr id="1994" name="Groep 1993">
              <a:extLst>
                <a:ext uri="{FF2B5EF4-FFF2-40B4-BE49-F238E27FC236}">
                  <a16:creationId xmlns:a16="http://schemas.microsoft.com/office/drawing/2014/main" id="{625F5262-7C6D-0386-DFEC-6C600B708BE7}"/>
                </a:ext>
              </a:extLst>
            </p:cNvPr>
            <p:cNvGrpSpPr/>
            <p:nvPr/>
          </p:nvGrpSpPr>
          <p:grpSpPr>
            <a:xfrm>
              <a:off x="7398927" y="2211127"/>
              <a:ext cx="929543" cy="929536"/>
              <a:chOff x="7398927" y="2211127"/>
              <a:chExt cx="929543" cy="929536"/>
            </a:xfrm>
          </p:grpSpPr>
          <p:sp>
            <p:nvSpPr>
              <p:cNvPr id="282" name="Vrije vorm 281">
                <a:extLst>
                  <a:ext uri="{FF2B5EF4-FFF2-40B4-BE49-F238E27FC236}">
                    <a16:creationId xmlns:a16="http://schemas.microsoft.com/office/drawing/2014/main" id="{74E1D1A0-A10F-981A-A2FF-2EAC108F1276}"/>
                  </a:ext>
                </a:extLst>
              </p:cNvPr>
              <p:cNvSpPr/>
              <p:nvPr/>
            </p:nvSpPr>
            <p:spPr>
              <a:xfrm>
                <a:off x="7760000" y="2795894"/>
                <a:ext cx="53876" cy="48263"/>
              </a:xfrm>
              <a:custGeom>
                <a:avLst/>
                <a:gdLst>
                  <a:gd name="connsiteX0" fmla="*/ 11636 w 53876"/>
                  <a:gd name="connsiteY0" fmla="*/ 0 h 48263"/>
                  <a:gd name="connsiteX1" fmla="*/ 4097 w 53876"/>
                  <a:gd name="connsiteY1" fmla="*/ 10161 h 48263"/>
                  <a:gd name="connsiteX2" fmla="*/ 8264 w 53876"/>
                  <a:gd name="connsiteY2" fmla="*/ 39156 h 48263"/>
                  <a:gd name="connsiteX3" fmla="*/ 14751 w 53876"/>
                  <a:gd name="connsiteY3" fmla="*/ 44057 h 48263"/>
                  <a:gd name="connsiteX4" fmla="*/ 43294 w 53876"/>
                  <a:gd name="connsiteY4" fmla="*/ 40752 h 48263"/>
                  <a:gd name="connsiteX5" fmla="*/ 53876 w 53876"/>
                  <a:gd name="connsiteY5" fmla="*/ 28017 h 48263"/>
                  <a:gd name="connsiteX6" fmla="*/ 11636 w 53876"/>
                  <a:gd name="connsiteY6" fmla="*/ 0 h 4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76" h="48263">
                    <a:moveTo>
                      <a:pt x="11636" y="0"/>
                    </a:moveTo>
                    <a:lnTo>
                      <a:pt x="4097" y="10161"/>
                    </a:lnTo>
                    <a:cubicBezTo>
                      <a:pt x="-2706" y="19332"/>
                      <a:pt x="-847" y="32272"/>
                      <a:pt x="8264" y="39156"/>
                    </a:cubicBezTo>
                    <a:lnTo>
                      <a:pt x="14751" y="44057"/>
                    </a:lnTo>
                    <a:cubicBezTo>
                      <a:pt x="23620" y="50759"/>
                      <a:pt x="36191" y="49304"/>
                      <a:pt x="43294" y="40752"/>
                    </a:cubicBezTo>
                    <a:lnTo>
                      <a:pt x="53876" y="28017"/>
                    </a:lnTo>
                    <a:lnTo>
                      <a:pt x="11636" y="0"/>
                    </a:lnTo>
                    <a:close/>
                  </a:path>
                </a:pathLst>
              </a:custGeom>
              <a:solidFill>
                <a:srgbClr val="464244"/>
              </a:solidFill>
              <a:ln w="9333" cap="flat">
                <a:noFill/>
                <a:prstDash val="solid"/>
                <a:miter/>
              </a:ln>
            </p:spPr>
            <p:txBody>
              <a:bodyPr rtlCol="0" anchor="ctr"/>
              <a:lstStyle/>
              <a:p>
                <a:endParaRPr lang="nl-NL" sz="1600"/>
              </a:p>
            </p:txBody>
          </p:sp>
          <p:sp>
            <p:nvSpPr>
              <p:cNvPr id="283" name="Vrije vorm 282">
                <a:extLst>
                  <a:ext uri="{FF2B5EF4-FFF2-40B4-BE49-F238E27FC236}">
                    <a16:creationId xmlns:a16="http://schemas.microsoft.com/office/drawing/2014/main" id="{B912726C-A9BB-C6A0-0712-1CC0458511EE}"/>
                  </a:ext>
                </a:extLst>
              </p:cNvPr>
              <p:cNvSpPr/>
              <p:nvPr/>
            </p:nvSpPr>
            <p:spPr>
              <a:xfrm>
                <a:off x="7685585" y="2826991"/>
                <a:ext cx="93771" cy="142959"/>
              </a:xfrm>
              <a:custGeom>
                <a:avLst/>
                <a:gdLst>
                  <a:gd name="connsiteX0" fmla="*/ 86725 w 93771"/>
                  <a:gd name="connsiteY0" fmla="*/ 0 h 142959"/>
                  <a:gd name="connsiteX1" fmla="*/ 0 w 93771"/>
                  <a:gd name="connsiteY1" fmla="*/ 135770 h 142959"/>
                  <a:gd name="connsiteX2" fmla="*/ 0 w 93771"/>
                  <a:gd name="connsiteY2" fmla="*/ 142959 h 142959"/>
                  <a:gd name="connsiteX3" fmla="*/ 7322 w 93771"/>
                  <a:gd name="connsiteY3" fmla="*/ 142959 h 142959"/>
                  <a:gd name="connsiteX4" fmla="*/ 93772 w 93771"/>
                  <a:gd name="connsiteY4" fmla="*/ 3646 h 142959"/>
                  <a:gd name="connsiteX5" fmla="*/ 86725 w 93771"/>
                  <a:gd name="connsiteY5" fmla="*/ 0 h 14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71" h="142959">
                    <a:moveTo>
                      <a:pt x="86725" y="0"/>
                    </a:moveTo>
                    <a:lnTo>
                      <a:pt x="0" y="135770"/>
                    </a:lnTo>
                    <a:lnTo>
                      <a:pt x="0" y="142959"/>
                    </a:lnTo>
                    <a:lnTo>
                      <a:pt x="7322" y="142959"/>
                    </a:lnTo>
                    <a:lnTo>
                      <a:pt x="93772" y="3646"/>
                    </a:lnTo>
                    <a:lnTo>
                      <a:pt x="86725" y="0"/>
                    </a:lnTo>
                    <a:close/>
                  </a:path>
                </a:pathLst>
              </a:custGeom>
              <a:solidFill>
                <a:srgbClr val="464244"/>
              </a:solidFill>
              <a:ln w="9333" cap="flat">
                <a:noFill/>
                <a:prstDash val="solid"/>
                <a:miter/>
              </a:ln>
            </p:spPr>
            <p:txBody>
              <a:bodyPr rtlCol="0" anchor="ctr"/>
              <a:lstStyle/>
              <a:p>
                <a:endParaRPr lang="nl-NL" sz="1600"/>
              </a:p>
            </p:txBody>
          </p:sp>
          <p:sp>
            <p:nvSpPr>
              <p:cNvPr id="284" name="Vrije vorm 283">
                <a:extLst>
                  <a:ext uri="{FF2B5EF4-FFF2-40B4-BE49-F238E27FC236}">
                    <a16:creationId xmlns:a16="http://schemas.microsoft.com/office/drawing/2014/main" id="{18A6E19C-CD63-440F-50E1-CA0C7D6765CB}"/>
                  </a:ext>
                </a:extLst>
              </p:cNvPr>
              <p:cNvSpPr/>
              <p:nvPr/>
            </p:nvSpPr>
            <p:spPr>
              <a:xfrm>
                <a:off x="7963708" y="2381921"/>
                <a:ext cx="112727" cy="110060"/>
              </a:xfrm>
              <a:custGeom>
                <a:avLst/>
                <a:gdLst>
                  <a:gd name="connsiteX0" fmla="*/ 0 w 112727"/>
                  <a:gd name="connsiteY0" fmla="*/ 74707 h 110060"/>
                  <a:gd name="connsiteX1" fmla="*/ 52695 w 112727"/>
                  <a:gd name="connsiteY1" fmla="*/ 0 h 110060"/>
                  <a:gd name="connsiteX2" fmla="*/ 112728 w 112727"/>
                  <a:gd name="connsiteY2" fmla="*/ 38348 h 110060"/>
                  <a:gd name="connsiteX3" fmla="*/ 64702 w 112727"/>
                  <a:gd name="connsiteY3" fmla="*/ 110060 h 110060"/>
                  <a:gd name="connsiteX4" fmla="*/ 0 w 112727"/>
                  <a:gd name="connsiteY4" fmla="*/ 74707 h 110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727" h="110060">
                    <a:moveTo>
                      <a:pt x="0" y="74707"/>
                    </a:moveTo>
                    <a:lnTo>
                      <a:pt x="52695" y="0"/>
                    </a:lnTo>
                    <a:lnTo>
                      <a:pt x="112728" y="38348"/>
                    </a:lnTo>
                    <a:lnTo>
                      <a:pt x="64702" y="110060"/>
                    </a:lnTo>
                    <a:lnTo>
                      <a:pt x="0" y="74707"/>
                    </a:lnTo>
                    <a:close/>
                  </a:path>
                </a:pathLst>
              </a:custGeom>
              <a:solidFill>
                <a:srgbClr val="6D6071"/>
              </a:solidFill>
              <a:ln w="9333" cap="flat">
                <a:noFill/>
                <a:prstDash val="solid"/>
                <a:miter/>
              </a:ln>
            </p:spPr>
            <p:txBody>
              <a:bodyPr rtlCol="0" anchor="ctr"/>
              <a:lstStyle/>
              <a:p>
                <a:endParaRPr lang="nl-NL" sz="1600"/>
              </a:p>
            </p:txBody>
          </p:sp>
          <p:sp>
            <p:nvSpPr>
              <p:cNvPr id="285" name="Vrije vorm 284">
                <a:extLst>
                  <a:ext uri="{FF2B5EF4-FFF2-40B4-BE49-F238E27FC236}">
                    <a16:creationId xmlns:a16="http://schemas.microsoft.com/office/drawing/2014/main" id="{93308369-8899-9D2C-3E76-DFD1B2338832}"/>
                  </a:ext>
                </a:extLst>
              </p:cNvPr>
              <p:cNvSpPr/>
              <p:nvPr/>
            </p:nvSpPr>
            <p:spPr>
              <a:xfrm>
                <a:off x="7998157" y="2365131"/>
                <a:ext cx="95548" cy="71821"/>
              </a:xfrm>
              <a:custGeom>
                <a:avLst/>
                <a:gdLst>
                  <a:gd name="connsiteX0" fmla="*/ 1084 w 95548"/>
                  <a:gd name="connsiteY0" fmla="*/ 10679 h 71821"/>
                  <a:gd name="connsiteX1" fmla="*/ 6310 w 95548"/>
                  <a:gd name="connsiteY1" fmla="*/ 2859 h 71821"/>
                  <a:gd name="connsiteX2" fmla="*/ 15166 w 95548"/>
                  <a:gd name="connsiteY2" fmla="*/ 1043 h 71821"/>
                  <a:gd name="connsiteX3" fmla="*/ 92628 w 95548"/>
                  <a:gd name="connsiteY3" fmla="*/ 51518 h 71821"/>
                  <a:gd name="connsiteX4" fmla="*/ 94477 w 95548"/>
                  <a:gd name="connsiteY4" fmla="*/ 60459 h 71821"/>
                  <a:gd name="connsiteX5" fmla="*/ 88851 w 95548"/>
                  <a:gd name="connsiteY5" fmla="*/ 68943 h 71821"/>
                  <a:gd name="connsiteX6" fmla="*/ 79938 w 95548"/>
                  <a:gd name="connsiteY6" fmla="*/ 70748 h 71821"/>
                  <a:gd name="connsiteX7" fmla="*/ 2876 w 95548"/>
                  <a:gd name="connsiteY7" fmla="*/ 19610 h 71821"/>
                  <a:gd name="connsiteX8" fmla="*/ 1084 w 95548"/>
                  <a:gd name="connsiteY8" fmla="*/ 10680 h 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48" h="71821">
                    <a:moveTo>
                      <a:pt x="1084" y="10679"/>
                    </a:moveTo>
                    <a:lnTo>
                      <a:pt x="6310" y="2859"/>
                    </a:lnTo>
                    <a:cubicBezTo>
                      <a:pt x="8266" y="-70"/>
                      <a:pt x="12215" y="-879"/>
                      <a:pt x="15166" y="1043"/>
                    </a:cubicBezTo>
                    <a:lnTo>
                      <a:pt x="92628" y="51518"/>
                    </a:lnTo>
                    <a:cubicBezTo>
                      <a:pt x="95620" y="53468"/>
                      <a:pt x="96450" y="57482"/>
                      <a:pt x="94477" y="60459"/>
                    </a:cubicBezTo>
                    <a:lnTo>
                      <a:pt x="88851" y="68943"/>
                    </a:lnTo>
                    <a:cubicBezTo>
                      <a:pt x="86889" y="71904"/>
                      <a:pt x="82897" y="72712"/>
                      <a:pt x="79938" y="70748"/>
                    </a:cubicBezTo>
                    <a:lnTo>
                      <a:pt x="2876" y="19610"/>
                    </a:lnTo>
                    <a:cubicBezTo>
                      <a:pt x="-90" y="17642"/>
                      <a:pt x="-893" y="13639"/>
                      <a:pt x="1084" y="10680"/>
                    </a:cubicBezTo>
                    <a:close/>
                  </a:path>
                </a:pathLst>
              </a:custGeom>
              <a:solidFill>
                <a:srgbClr val="464244"/>
              </a:solidFill>
              <a:ln w="9333" cap="flat">
                <a:noFill/>
                <a:prstDash val="solid"/>
                <a:miter/>
              </a:ln>
            </p:spPr>
            <p:txBody>
              <a:bodyPr rtlCol="0" anchor="ctr"/>
              <a:lstStyle/>
              <a:p>
                <a:endParaRPr lang="nl-NL" sz="1600"/>
              </a:p>
            </p:txBody>
          </p:sp>
          <p:sp>
            <p:nvSpPr>
              <p:cNvPr id="286" name="Vrije vorm 285">
                <a:extLst>
                  <a:ext uri="{FF2B5EF4-FFF2-40B4-BE49-F238E27FC236}">
                    <a16:creationId xmlns:a16="http://schemas.microsoft.com/office/drawing/2014/main" id="{9A7914CC-FC0B-243A-5922-8FE5E4CF94CC}"/>
                  </a:ext>
                </a:extLst>
              </p:cNvPr>
              <p:cNvSpPr/>
              <p:nvPr/>
            </p:nvSpPr>
            <p:spPr>
              <a:xfrm>
                <a:off x="7748956" y="2452945"/>
                <a:ext cx="301174" cy="382186"/>
              </a:xfrm>
              <a:custGeom>
                <a:avLst/>
                <a:gdLst>
                  <a:gd name="connsiteX0" fmla="*/ 187099 w 301174"/>
                  <a:gd name="connsiteY0" fmla="*/ 0 h 382186"/>
                  <a:gd name="connsiteX1" fmla="*/ 6274 w 301174"/>
                  <a:gd name="connsiteY1" fmla="*/ 290951 h 382186"/>
                  <a:gd name="connsiteX2" fmla="*/ 19254 w 301174"/>
                  <a:gd name="connsiteY2" fmla="*/ 348003 h 382186"/>
                  <a:gd name="connsiteX3" fmla="*/ 62662 w 301174"/>
                  <a:gd name="connsiteY3" fmla="*/ 375662 h 382186"/>
                  <a:gd name="connsiteX4" fmla="*/ 120598 w 301174"/>
                  <a:gd name="connsiteY4" fmla="*/ 362147 h 382186"/>
                  <a:gd name="connsiteX5" fmla="*/ 301175 w 301174"/>
                  <a:gd name="connsiteY5" fmla="*/ 64367 h 382186"/>
                  <a:gd name="connsiteX6" fmla="*/ 187099 w 301174"/>
                  <a:gd name="connsiteY6" fmla="*/ 0 h 38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174" h="382186">
                    <a:moveTo>
                      <a:pt x="187099" y="0"/>
                    </a:moveTo>
                    <a:lnTo>
                      <a:pt x="6274" y="290951"/>
                    </a:lnTo>
                    <a:cubicBezTo>
                      <a:pt x="-5760" y="310313"/>
                      <a:pt x="29" y="335753"/>
                      <a:pt x="19254" y="348003"/>
                    </a:cubicBezTo>
                    <a:lnTo>
                      <a:pt x="62662" y="375662"/>
                    </a:lnTo>
                    <a:cubicBezTo>
                      <a:pt x="82347" y="388206"/>
                      <a:pt x="108496" y="382106"/>
                      <a:pt x="120598" y="362147"/>
                    </a:cubicBezTo>
                    <a:lnTo>
                      <a:pt x="301175" y="64367"/>
                    </a:lnTo>
                    <a:lnTo>
                      <a:pt x="187099" y="0"/>
                    </a:lnTo>
                    <a:close/>
                  </a:path>
                </a:pathLst>
              </a:custGeom>
              <a:solidFill>
                <a:srgbClr val="6D6071"/>
              </a:solidFill>
              <a:ln w="9333" cap="flat">
                <a:noFill/>
                <a:prstDash val="solid"/>
                <a:miter/>
              </a:ln>
            </p:spPr>
            <p:txBody>
              <a:bodyPr rtlCol="0" anchor="ctr"/>
              <a:lstStyle/>
              <a:p>
                <a:endParaRPr lang="nl-NL" sz="1600"/>
              </a:p>
            </p:txBody>
          </p:sp>
          <p:sp>
            <p:nvSpPr>
              <p:cNvPr id="287" name="Vrije vorm 286">
                <a:extLst>
                  <a:ext uri="{FF2B5EF4-FFF2-40B4-BE49-F238E27FC236}">
                    <a16:creationId xmlns:a16="http://schemas.microsoft.com/office/drawing/2014/main" id="{3A7F5EFF-3C38-CAF6-B039-767D41F0B645}"/>
                  </a:ext>
                </a:extLst>
              </p:cNvPr>
              <p:cNvSpPr/>
              <p:nvPr/>
            </p:nvSpPr>
            <p:spPr>
              <a:xfrm>
                <a:off x="7917339" y="2416868"/>
                <a:ext cx="154568" cy="116185"/>
              </a:xfrm>
              <a:custGeom>
                <a:avLst/>
                <a:gdLst>
                  <a:gd name="connsiteX0" fmla="*/ 1754 w 154568"/>
                  <a:gd name="connsiteY0" fmla="*/ 17277 h 116185"/>
                  <a:gd name="connsiteX1" fmla="*/ 10207 w 154568"/>
                  <a:gd name="connsiteY1" fmla="*/ 4625 h 116185"/>
                  <a:gd name="connsiteX2" fmla="*/ 24535 w 154568"/>
                  <a:gd name="connsiteY2" fmla="*/ 1688 h 116185"/>
                  <a:gd name="connsiteX3" fmla="*/ 149845 w 154568"/>
                  <a:gd name="connsiteY3" fmla="*/ 83342 h 116185"/>
                  <a:gd name="connsiteX4" fmla="*/ 152835 w 154568"/>
                  <a:gd name="connsiteY4" fmla="*/ 97804 h 116185"/>
                  <a:gd name="connsiteX5" fmla="*/ 143736 w 154568"/>
                  <a:gd name="connsiteY5" fmla="*/ 111530 h 116185"/>
                  <a:gd name="connsiteX6" fmla="*/ 129315 w 154568"/>
                  <a:gd name="connsiteY6" fmla="*/ 114450 h 116185"/>
                  <a:gd name="connsiteX7" fmla="*/ 4652 w 154568"/>
                  <a:gd name="connsiteY7" fmla="*/ 31722 h 116185"/>
                  <a:gd name="connsiteX8" fmla="*/ 1754 w 154568"/>
                  <a:gd name="connsiteY8" fmla="*/ 17277 h 11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68" h="116185">
                    <a:moveTo>
                      <a:pt x="1754" y="17277"/>
                    </a:moveTo>
                    <a:lnTo>
                      <a:pt x="10207" y="4625"/>
                    </a:lnTo>
                    <a:cubicBezTo>
                      <a:pt x="13373" y="-113"/>
                      <a:pt x="19761" y="-1423"/>
                      <a:pt x="24535" y="1688"/>
                    </a:cubicBezTo>
                    <a:lnTo>
                      <a:pt x="149845" y="83342"/>
                    </a:lnTo>
                    <a:cubicBezTo>
                      <a:pt x="154685" y="86496"/>
                      <a:pt x="156028" y="92989"/>
                      <a:pt x="152835" y="97804"/>
                    </a:cubicBezTo>
                    <a:lnTo>
                      <a:pt x="143736" y="111530"/>
                    </a:lnTo>
                    <a:cubicBezTo>
                      <a:pt x="140561" y="116320"/>
                      <a:pt x="134103" y="117627"/>
                      <a:pt x="129315" y="114450"/>
                    </a:cubicBezTo>
                    <a:lnTo>
                      <a:pt x="4652" y="31722"/>
                    </a:lnTo>
                    <a:cubicBezTo>
                      <a:pt x="-146" y="28540"/>
                      <a:pt x="-1445" y="22065"/>
                      <a:pt x="1754" y="17277"/>
                    </a:cubicBezTo>
                    <a:close/>
                  </a:path>
                </a:pathLst>
              </a:custGeom>
              <a:solidFill>
                <a:srgbClr val="464244"/>
              </a:solidFill>
              <a:ln w="9333" cap="flat">
                <a:noFill/>
                <a:prstDash val="solid"/>
                <a:miter/>
              </a:ln>
            </p:spPr>
            <p:txBody>
              <a:bodyPr rtlCol="0" anchor="ctr"/>
              <a:lstStyle/>
              <a:p>
                <a:endParaRPr lang="nl-NL" sz="1600"/>
              </a:p>
            </p:txBody>
          </p:sp>
          <p:sp>
            <p:nvSpPr>
              <p:cNvPr id="288" name="Vrije vorm 287">
                <a:extLst>
                  <a:ext uri="{FF2B5EF4-FFF2-40B4-BE49-F238E27FC236}">
                    <a16:creationId xmlns:a16="http://schemas.microsoft.com/office/drawing/2014/main" id="{9ED03285-CFC4-2E34-CAC1-878EC7CCF957}"/>
                  </a:ext>
                </a:extLst>
              </p:cNvPr>
              <p:cNvSpPr/>
              <p:nvPr/>
            </p:nvSpPr>
            <p:spPr>
              <a:xfrm>
                <a:off x="7748956" y="2555922"/>
                <a:ext cx="232421" cy="279209"/>
              </a:xfrm>
              <a:custGeom>
                <a:avLst/>
                <a:gdLst>
                  <a:gd name="connsiteX0" fmla="*/ 123099 w 232421"/>
                  <a:gd name="connsiteY0" fmla="*/ 0 h 279209"/>
                  <a:gd name="connsiteX1" fmla="*/ 6274 w 232421"/>
                  <a:gd name="connsiteY1" fmla="*/ 187974 h 279209"/>
                  <a:gd name="connsiteX2" fmla="*/ 19254 w 232421"/>
                  <a:gd name="connsiteY2" fmla="*/ 245027 h 279209"/>
                  <a:gd name="connsiteX3" fmla="*/ 62662 w 232421"/>
                  <a:gd name="connsiteY3" fmla="*/ 272685 h 279209"/>
                  <a:gd name="connsiteX4" fmla="*/ 120598 w 232421"/>
                  <a:gd name="connsiteY4" fmla="*/ 259171 h 279209"/>
                  <a:gd name="connsiteX5" fmla="*/ 232421 w 232421"/>
                  <a:gd name="connsiteY5" fmla="*/ 74768 h 279209"/>
                  <a:gd name="connsiteX6" fmla="*/ 123099 w 232421"/>
                  <a:gd name="connsiteY6" fmla="*/ 0 h 27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21" h="279209">
                    <a:moveTo>
                      <a:pt x="123099" y="0"/>
                    </a:moveTo>
                    <a:lnTo>
                      <a:pt x="6274" y="187974"/>
                    </a:lnTo>
                    <a:cubicBezTo>
                      <a:pt x="-5759" y="207335"/>
                      <a:pt x="28" y="232775"/>
                      <a:pt x="19254" y="245027"/>
                    </a:cubicBezTo>
                    <a:lnTo>
                      <a:pt x="62662" y="272685"/>
                    </a:lnTo>
                    <a:cubicBezTo>
                      <a:pt x="82346" y="285228"/>
                      <a:pt x="108495" y="279129"/>
                      <a:pt x="120598" y="259171"/>
                    </a:cubicBezTo>
                    <a:lnTo>
                      <a:pt x="232421" y="74768"/>
                    </a:lnTo>
                    <a:lnTo>
                      <a:pt x="123099" y="0"/>
                    </a:lnTo>
                    <a:close/>
                  </a:path>
                </a:pathLst>
              </a:custGeom>
              <a:solidFill>
                <a:srgbClr val="00A9B9"/>
              </a:solidFill>
              <a:ln w="9333" cap="flat">
                <a:noFill/>
                <a:prstDash val="solid"/>
                <a:miter/>
              </a:ln>
            </p:spPr>
            <p:txBody>
              <a:bodyPr rtlCol="0" anchor="ctr"/>
              <a:lstStyle/>
              <a:p>
                <a:endParaRPr lang="nl-NL" sz="1600"/>
              </a:p>
            </p:txBody>
          </p:sp>
          <p:sp>
            <p:nvSpPr>
              <p:cNvPr id="289" name="Vrije vorm 288">
                <a:extLst>
                  <a:ext uri="{FF2B5EF4-FFF2-40B4-BE49-F238E27FC236}">
                    <a16:creationId xmlns:a16="http://schemas.microsoft.com/office/drawing/2014/main" id="{3F663D47-8465-218C-7369-6FA707B1EF33}"/>
                  </a:ext>
                </a:extLst>
              </p:cNvPr>
              <p:cNvSpPr/>
              <p:nvPr/>
            </p:nvSpPr>
            <p:spPr>
              <a:xfrm>
                <a:off x="7833255" y="2747420"/>
                <a:ext cx="60298" cy="47139"/>
              </a:xfrm>
              <a:custGeom>
                <a:avLst/>
                <a:gdLst>
                  <a:gd name="connsiteX0" fmla="*/ 48751 w 60298"/>
                  <a:gd name="connsiteY0" fmla="*/ 47139 h 47139"/>
                  <a:gd name="connsiteX1" fmla="*/ 4923 w 60298"/>
                  <a:gd name="connsiteY1" fmla="*/ 20094 h 47139"/>
                  <a:gd name="connsiteX2" fmla="*/ 1863 w 60298"/>
                  <a:gd name="connsiteY2" fmla="*/ 5346 h 47139"/>
                  <a:gd name="connsiteX3" fmla="*/ 1863 w 60298"/>
                  <a:gd name="connsiteY3" fmla="*/ 5346 h 47139"/>
                  <a:gd name="connsiteX4" fmla="*/ 18758 w 60298"/>
                  <a:gd name="connsiteY4" fmla="*/ 1923 h 47139"/>
                  <a:gd name="connsiteX5" fmla="*/ 60299 w 60298"/>
                  <a:gd name="connsiteY5" fmla="*/ 28097 h 47139"/>
                  <a:gd name="connsiteX6" fmla="*/ 48751 w 60298"/>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8" h="47139">
                    <a:moveTo>
                      <a:pt x="48751" y="47139"/>
                    </a:moveTo>
                    <a:lnTo>
                      <a:pt x="4923" y="20094"/>
                    </a:lnTo>
                    <a:cubicBezTo>
                      <a:pt x="-142" y="16969"/>
                      <a:pt x="-1540" y="10229"/>
                      <a:pt x="1863" y="5346"/>
                    </a:cubicBezTo>
                    <a:lnTo>
                      <a:pt x="1863" y="5346"/>
                    </a:lnTo>
                    <a:cubicBezTo>
                      <a:pt x="5675" y="-125"/>
                      <a:pt x="13115" y="-1632"/>
                      <a:pt x="18758" y="1923"/>
                    </a:cubicBezTo>
                    <a:lnTo>
                      <a:pt x="60299" y="28097"/>
                    </a:lnTo>
                    <a:lnTo>
                      <a:pt x="48751" y="47139"/>
                    </a:lnTo>
                    <a:close/>
                  </a:path>
                </a:pathLst>
              </a:custGeom>
              <a:solidFill>
                <a:srgbClr val="FFFFFF"/>
              </a:solidFill>
              <a:ln w="9333" cap="flat">
                <a:noFill/>
                <a:prstDash val="solid"/>
                <a:miter/>
              </a:ln>
            </p:spPr>
            <p:txBody>
              <a:bodyPr rtlCol="0" anchor="ctr"/>
              <a:lstStyle/>
              <a:p>
                <a:endParaRPr lang="nl-NL" sz="1600"/>
              </a:p>
            </p:txBody>
          </p:sp>
          <p:sp>
            <p:nvSpPr>
              <p:cNvPr id="290" name="Vrije vorm 289">
                <a:extLst>
                  <a:ext uri="{FF2B5EF4-FFF2-40B4-BE49-F238E27FC236}">
                    <a16:creationId xmlns:a16="http://schemas.microsoft.com/office/drawing/2014/main" id="{9744A02E-9214-B1D1-6A71-D530BF61F72A}"/>
                  </a:ext>
                </a:extLst>
              </p:cNvPr>
              <p:cNvSpPr/>
              <p:nvPr/>
            </p:nvSpPr>
            <p:spPr>
              <a:xfrm>
                <a:off x="7869394" y="2687883"/>
                <a:ext cx="60299" cy="47139"/>
              </a:xfrm>
              <a:custGeom>
                <a:avLst/>
                <a:gdLst>
                  <a:gd name="connsiteX0" fmla="*/ 48752 w 60299"/>
                  <a:gd name="connsiteY0" fmla="*/ 47139 h 47139"/>
                  <a:gd name="connsiteX1" fmla="*/ 4923 w 60299"/>
                  <a:gd name="connsiteY1" fmla="*/ 20094 h 47139"/>
                  <a:gd name="connsiteX2" fmla="*/ 1863 w 60299"/>
                  <a:gd name="connsiteY2" fmla="*/ 5346 h 47139"/>
                  <a:gd name="connsiteX3" fmla="*/ 1863 w 60299"/>
                  <a:gd name="connsiteY3" fmla="*/ 5346 h 47139"/>
                  <a:gd name="connsiteX4" fmla="*/ 18758 w 60299"/>
                  <a:gd name="connsiteY4" fmla="*/ 1923 h 47139"/>
                  <a:gd name="connsiteX5" fmla="*/ 60299 w 60299"/>
                  <a:gd name="connsiteY5" fmla="*/ 28098 h 47139"/>
                  <a:gd name="connsiteX6" fmla="*/ 48752 w 60299"/>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9" h="47139">
                    <a:moveTo>
                      <a:pt x="48752" y="47139"/>
                    </a:moveTo>
                    <a:lnTo>
                      <a:pt x="4923" y="20094"/>
                    </a:lnTo>
                    <a:cubicBezTo>
                      <a:pt x="-142" y="16968"/>
                      <a:pt x="-1540" y="10229"/>
                      <a:pt x="1863" y="5346"/>
                    </a:cubicBezTo>
                    <a:lnTo>
                      <a:pt x="1863" y="5346"/>
                    </a:lnTo>
                    <a:cubicBezTo>
                      <a:pt x="5676" y="-125"/>
                      <a:pt x="13116" y="-1632"/>
                      <a:pt x="18758" y="1923"/>
                    </a:cubicBezTo>
                    <a:lnTo>
                      <a:pt x="60299" y="28098"/>
                    </a:lnTo>
                    <a:lnTo>
                      <a:pt x="48752" y="47139"/>
                    </a:lnTo>
                    <a:close/>
                  </a:path>
                </a:pathLst>
              </a:custGeom>
              <a:solidFill>
                <a:srgbClr val="FFFFFF"/>
              </a:solidFill>
              <a:ln w="9333" cap="flat">
                <a:noFill/>
                <a:prstDash val="solid"/>
                <a:miter/>
              </a:ln>
            </p:spPr>
            <p:txBody>
              <a:bodyPr rtlCol="0" anchor="ctr"/>
              <a:lstStyle/>
              <a:p>
                <a:endParaRPr lang="nl-NL" sz="1600"/>
              </a:p>
            </p:txBody>
          </p:sp>
          <p:sp>
            <p:nvSpPr>
              <p:cNvPr id="291" name="Vrije vorm 290">
                <a:extLst>
                  <a:ext uri="{FF2B5EF4-FFF2-40B4-BE49-F238E27FC236}">
                    <a16:creationId xmlns:a16="http://schemas.microsoft.com/office/drawing/2014/main" id="{12EFA4DD-A435-4A72-04C6-6857F4496182}"/>
                  </a:ext>
                </a:extLst>
              </p:cNvPr>
              <p:cNvSpPr/>
              <p:nvPr/>
            </p:nvSpPr>
            <p:spPr>
              <a:xfrm>
                <a:off x="7905175" y="2628804"/>
                <a:ext cx="60299" cy="47139"/>
              </a:xfrm>
              <a:custGeom>
                <a:avLst/>
                <a:gdLst>
                  <a:gd name="connsiteX0" fmla="*/ 48752 w 60299"/>
                  <a:gd name="connsiteY0" fmla="*/ 47139 h 47139"/>
                  <a:gd name="connsiteX1" fmla="*/ 4923 w 60299"/>
                  <a:gd name="connsiteY1" fmla="*/ 20094 h 47139"/>
                  <a:gd name="connsiteX2" fmla="*/ 1863 w 60299"/>
                  <a:gd name="connsiteY2" fmla="*/ 5346 h 47139"/>
                  <a:gd name="connsiteX3" fmla="*/ 1863 w 60299"/>
                  <a:gd name="connsiteY3" fmla="*/ 5346 h 47139"/>
                  <a:gd name="connsiteX4" fmla="*/ 18758 w 60299"/>
                  <a:gd name="connsiteY4" fmla="*/ 1923 h 47139"/>
                  <a:gd name="connsiteX5" fmla="*/ 60299 w 60299"/>
                  <a:gd name="connsiteY5" fmla="*/ 28097 h 47139"/>
                  <a:gd name="connsiteX6" fmla="*/ 48752 w 60299"/>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9" h="47139">
                    <a:moveTo>
                      <a:pt x="48752" y="47139"/>
                    </a:moveTo>
                    <a:lnTo>
                      <a:pt x="4923" y="20094"/>
                    </a:lnTo>
                    <a:cubicBezTo>
                      <a:pt x="-142" y="16969"/>
                      <a:pt x="-1540" y="10229"/>
                      <a:pt x="1863" y="5346"/>
                    </a:cubicBezTo>
                    <a:lnTo>
                      <a:pt x="1863" y="5346"/>
                    </a:lnTo>
                    <a:cubicBezTo>
                      <a:pt x="5676" y="-125"/>
                      <a:pt x="13116" y="-1632"/>
                      <a:pt x="18758" y="1923"/>
                    </a:cubicBezTo>
                    <a:lnTo>
                      <a:pt x="60299" y="28097"/>
                    </a:lnTo>
                    <a:lnTo>
                      <a:pt x="48752" y="47139"/>
                    </a:lnTo>
                    <a:close/>
                  </a:path>
                </a:pathLst>
              </a:custGeom>
              <a:solidFill>
                <a:srgbClr val="FFFFFF"/>
              </a:solidFill>
              <a:ln w="9333" cap="flat">
                <a:noFill/>
                <a:prstDash val="solid"/>
                <a:miter/>
              </a:ln>
            </p:spPr>
            <p:txBody>
              <a:bodyPr rtlCol="0" anchor="ctr"/>
              <a:lstStyle/>
              <a:p>
                <a:endParaRPr lang="nl-NL" sz="1600"/>
              </a:p>
            </p:txBody>
          </p:sp>
          <p:sp>
            <p:nvSpPr>
              <p:cNvPr id="292" name="Vrije vorm 291">
                <a:extLst>
                  <a:ext uri="{FF2B5EF4-FFF2-40B4-BE49-F238E27FC236}">
                    <a16:creationId xmlns:a16="http://schemas.microsoft.com/office/drawing/2014/main" id="{F7BD9DE0-4AD7-62AE-2827-A4F5B7E8DBE1}"/>
                  </a:ext>
                </a:extLst>
              </p:cNvPr>
              <p:cNvSpPr/>
              <p:nvPr/>
            </p:nvSpPr>
            <p:spPr>
              <a:xfrm>
                <a:off x="7939433" y="2572324"/>
                <a:ext cx="60298" cy="47139"/>
              </a:xfrm>
              <a:custGeom>
                <a:avLst/>
                <a:gdLst>
                  <a:gd name="connsiteX0" fmla="*/ 48752 w 60298"/>
                  <a:gd name="connsiteY0" fmla="*/ 47139 h 47139"/>
                  <a:gd name="connsiteX1" fmla="*/ 4924 w 60298"/>
                  <a:gd name="connsiteY1" fmla="*/ 20094 h 47139"/>
                  <a:gd name="connsiteX2" fmla="*/ 1863 w 60298"/>
                  <a:gd name="connsiteY2" fmla="*/ 5346 h 47139"/>
                  <a:gd name="connsiteX3" fmla="*/ 1863 w 60298"/>
                  <a:gd name="connsiteY3" fmla="*/ 5346 h 47139"/>
                  <a:gd name="connsiteX4" fmla="*/ 18757 w 60298"/>
                  <a:gd name="connsiteY4" fmla="*/ 1923 h 47139"/>
                  <a:gd name="connsiteX5" fmla="*/ 60298 w 60298"/>
                  <a:gd name="connsiteY5" fmla="*/ 28097 h 47139"/>
                  <a:gd name="connsiteX6" fmla="*/ 48752 w 60298"/>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8" h="47139">
                    <a:moveTo>
                      <a:pt x="48752" y="47139"/>
                    </a:moveTo>
                    <a:lnTo>
                      <a:pt x="4924" y="20094"/>
                    </a:lnTo>
                    <a:cubicBezTo>
                      <a:pt x="-141" y="16969"/>
                      <a:pt x="-1540" y="10229"/>
                      <a:pt x="1863" y="5346"/>
                    </a:cubicBezTo>
                    <a:lnTo>
                      <a:pt x="1863" y="5346"/>
                    </a:lnTo>
                    <a:cubicBezTo>
                      <a:pt x="5676" y="-125"/>
                      <a:pt x="13116" y="-1632"/>
                      <a:pt x="18757" y="1923"/>
                    </a:cubicBezTo>
                    <a:lnTo>
                      <a:pt x="60298" y="28097"/>
                    </a:lnTo>
                    <a:lnTo>
                      <a:pt x="48752" y="47139"/>
                    </a:lnTo>
                    <a:close/>
                  </a:path>
                </a:pathLst>
              </a:custGeom>
              <a:solidFill>
                <a:srgbClr val="FFFFFF"/>
              </a:solidFill>
              <a:ln w="9333" cap="flat">
                <a:noFill/>
                <a:prstDash val="solid"/>
                <a:miter/>
              </a:ln>
            </p:spPr>
            <p:txBody>
              <a:bodyPr rtlCol="0" anchor="ctr"/>
              <a:lstStyle/>
              <a:p>
                <a:endParaRPr lang="nl-NL" sz="1600"/>
              </a:p>
            </p:txBody>
          </p:sp>
          <p:sp>
            <p:nvSpPr>
              <p:cNvPr id="293" name="Vrije vorm 292">
                <a:extLst>
                  <a:ext uri="{FF2B5EF4-FFF2-40B4-BE49-F238E27FC236}">
                    <a16:creationId xmlns:a16="http://schemas.microsoft.com/office/drawing/2014/main" id="{C2956B02-1CA8-1DCC-D6E2-ED64FCC5FF14}"/>
                  </a:ext>
                </a:extLst>
              </p:cNvPr>
              <p:cNvSpPr/>
              <p:nvPr/>
            </p:nvSpPr>
            <p:spPr>
              <a:xfrm>
                <a:off x="7398927" y="2211127"/>
                <a:ext cx="929543" cy="929536"/>
              </a:xfrm>
              <a:custGeom>
                <a:avLst/>
                <a:gdLst>
                  <a:gd name="connsiteX0" fmla="*/ 464776 w 929543"/>
                  <a:gd name="connsiteY0" fmla="*/ 929537 h 929536"/>
                  <a:gd name="connsiteX1" fmla="*/ 0 w 929543"/>
                  <a:gd name="connsiteY1" fmla="*/ 464761 h 929536"/>
                  <a:gd name="connsiteX2" fmla="*/ 464776 w 929543"/>
                  <a:gd name="connsiteY2" fmla="*/ 0 h 929536"/>
                  <a:gd name="connsiteX3" fmla="*/ 929544 w 929543"/>
                  <a:gd name="connsiteY3" fmla="*/ 464761 h 929536"/>
                  <a:gd name="connsiteX4" fmla="*/ 464776 w 929543"/>
                  <a:gd name="connsiteY4" fmla="*/ 929537 h 929536"/>
                  <a:gd name="connsiteX5" fmla="*/ 464776 w 929543"/>
                  <a:gd name="connsiteY5" fmla="*/ 44035 h 929536"/>
                  <a:gd name="connsiteX6" fmla="*/ 44035 w 929543"/>
                  <a:gd name="connsiteY6" fmla="*/ 464761 h 929536"/>
                  <a:gd name="connsiteX7" fmla="*/ 464776 w 929543"/>
                  <a:gd name="connsiteY7" fmla="*/ 885501 h 929536"/>
                  <a:gd name="connsiteX8" fmla="*/ 885509 w 929543"/>
                  <a:gd name="connsiteY8" fmla="*/ 464761 h 929536"/>
                  <a:gd name="connsiteX9" fmla="*/ 464776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76" y="929537"/>
                    </a:moveTo>
                    <a:cubicBezTo>
                      <a:pt x="208500" y="929537"/>
                      <a:pt x="0" y="721044"/>
                      <a:pt x="0" y="464761"/>
                    </a:cubicBezTo>
                    <a:cubicBezTo>
                      <a:pt x="0" y="208492"/>
                      <a:pt x="208500" y="0"/>
                      <a:pt x="464776" y="0"/>
                    </a:cubicBezTo>
                    <a:cubicBezTo>
                      <a:pt x="721052" y="0"/>
                      <a:pt x="929544" y="208492"/>
                      <a:pt x="929544" y="464761"/>
                    </a:cubicBezTo>
                    <a:cubicBezTo>
                      <a:pt x="929544" y="721044"/>
                      <a:pt x="721052" y="929537"/>
                      <a:pt x="464776" y="929537"/>
                    </a:cubicBezTo>
                    <a:close/>
                    <a:moveTo>
                      <a:pt x="464776" y="44035"/>
                    </a:moveTo>
                    <a:cubicBezTo>
                      <a:pt x="232775" y="44035"/>
                      <a:pt x="44035" y="232775"/>
                      <a:pt x="44035" y="464761"/>
                    </a:cubicBezTo>
                    <a:cubicBezTo>
                      <a:pt x="44035" y="696762"/>
                      <a:pt x="232775" y="885501"/>
                      <a:pt x="464776" y="885501"/>
                    </a:cubicBezTo>
                    <a:cubicBezTo>
                      <a:pt x="696776" y="885501"/>
                      <a:pt x="885509" y="696762"/>
                      <a:pt x="885509" y="464761"/>
                    </a:cubicBezTo>
                    <a:cubicBezTo>
                      <a:pt x="885509" y="232775"/>
                      <a:pt x="696770" y="44035"/>
                      <a:pt x="464776" y="44035"/>
                    </a:cubicBezTo>
                    <a:close/>
                  </a:path>
                </a:pathLst>
              </a:custGeom>
              <a:solidFill>
                <a:srgbClr val="FFFFFF"/>
              </a:solidFill>
              <a:ln w="9333" cap="flat">
                <a:noFill/>
                <a:prstDash val="solid"/>
                <a:miter/>
              </a:ln>
            </p:spPr>
            <p:txBody>
              <a:bodyPr rtlCol="0" anchor="ctr"/>
              <a:lstStyle/>
              <a:p>
                <a:endParaRPr lang="nl-NL" sz="1600"/>
              </a:p>
            </p:txBody>
          </p:sp>
        </p:grpSp>
        <p:sp>
          <p:nvSpPr>
            <p:cNvPr id="1995" name="Tekstvak 1994">
              <a:extLst>
                <a:ext uri="{FF2B5EF4-FFF2-40B4-BE49-F238E27FC236}">
                  <a16:creationId xmlns:a16="http://schemas.microsoft.com/office/drawing/2014/main" id="{0DC2500A-7DB7-C83F-3BC9-361DFE57FD57}"/>
                </a:ext>
              </a:extLst>
            </p:cNvPr>
            <p:cNvSpPr txBox="1"/>
            <p:nvPr/>
          </p:nvSpPr>
          <p:spPr>
            <a:xfrm>
              <a:off x="7282329" y="1622589"/>
              <a:ext cx="1160749" cy="292836"/>
            </a:xfrm>
            <a:prstGeom prst="rect">
              <a:avLst/>
            </a:prstGeom>
            <a:noFill/>
          </p:spPr>
          <p:txBody>
            <a:bodyPr wrap="square" lIns="0" tIns="0" rIns="0" bIns="0" rtlCol="0">
              <a:spAutoFit/>
            </a:bodyPr>
            <a:lstStyle/>
            <a:p>
              <a:pPr algn="ctr"/>
              <a:r>
                <a:rPr lang="nl-NL" sz="1400">
                  <a:solidFill>
                    <a:schemeClr val="bg1"/>
                  </a:solidFill>
                </a:rPr>
                <a:t>TOEDIENEN</a:t>
              </a:r>
            </a:p>
          </p:txBody>
        </p:sp>
        <p:sp>
          <p:nvSpPr>
            <p:cNvPr id="1996" name="Tekstvak 1995">
              <a:extLst>
                <a:ext uri="{FF2B5EF4-FFF2-40B4-BE49-F238E27FC236}">
                  <a16:creationId xmlns:a16="http://schemas.microsoft.com/office/drawing/2014/main" id="{2A27983A-8122-EB96-4442-F6FCB8E01F78}"/>
                </a:ext>
              </a:extLst>
            </p:cNvPr>
            <p:cNvSpPr txBox="1"/>
            <p:nvPr/>
          </p:nvSpPr>
          <p:spPr>
            <a:xfrm>
              <a:off x="7140377" y="3277357"/>
              <a:ext cx="1444653" cy="502004"/>
            </a:xfrm>
            <a:prstGeom prst="rect">
              <a:avLst/>
            </a:prstGeom>
          </p:spPr>
          <p:txBody>
            <a:bodyPr wrap="square" lIns="0" tIns="0" rIns="0" bIns="0" rtlCol="0">
              <a:spAutoFit/>
            </a:bodyPr>
            <a:lstStyle/>
            <a:p>
              <a:pPr algn="ctr"/>
              <a:r>
                <a:rPr lang="nl-NL" sz="1200">
                  <a:solidFill>
                    <a:schemeClr val="accent2"/>
                  </a:solidFill>
                </a:rPr>
                <a:t>medicatie-</a:t>
              </a:r>
            </a:p>
            <a:p>
              <a:pPr algn="ctr"/>
              <a:r>
                <a:rPr lang="nl-NL" sz="1200">
                  <a:solidFill>
                    <a:schemeClr val="accent2"/>
                  </a:solidFill>
                </a:rPr>
                <a:t>toediening</a:t>
              </a:r>
            </a:p>
          </p:txBody>
        </p:sp>
        <p:sp>
          <p:nvSpPr>
            <p:cNvPr id="1997" name="Tekstvak 1996">
              <a:extLst>
                <a:ext uri="{FF2B5EF4-FFF2-40B4-BE49-F238E27FC236}">
                  <a16:creationId xmlns:a16="http://schemas.microsoft.com/office/drawing/2014/main" id="{491950FC-4C62-BC55-ED9B-132A4AE2B865}"/>
                </a:ext>
              </a:extLst>
            </p:cNvPr>
            <p:cNvSpPr txBox="1"/>
            <p:nvPr/>
          </p:nvSpPr>
          <p:spPr>
            <a:xfrm>
              <a:off x="2738949" y="5257326"/>
              <a:ext cx="1572172" cy="502004"/>
            </a:xfrm>
            <a:prstGeom prst="rect">
              <a:avLst/>
            </a:prstGeom>
            <a:noFill/>
          </p:spPr>
          <p:txBody>
            <a:bodyPr wrap="square" lIns="0" tIns="0" rIns="0" bIns="0" rtlCol="0">
              <a:spAutoFit/>
            </a:bodyPr>
            <a:lstStyle/>
            <a:p>
              <a:pPr algn="ctr"/>
              <a:r>
                <a:rPr lang="nl-NL" sz="1200">
                  <a:solidFill>
                    <a:schemeClr val="accent3"/>
                  </a:solidFill>
                </a:rPr>
                <a:t>verstrekkings-</a:t>
              </a:r>
            </a:p>
            <a:p>
              <a:pPr algn="ctr"/>
              <a:r>
                <a:rPr lang="nl-NL" sz="1200">
                  <a:solidFill>
                    <a:schemeClr val="accent3"/>
                  </a:solidFill>
                </a:rPr>
                <a:t>verzoek</a:t>
              </a:r>
            </a:p>
          </p:txBody>
        </p:sp>
        <p:grpSp>
          <p:nvGrpSpPr>
            <p:cNvPr id="1998" name="Groep 1997">
              <a:extLst>
                <a:ext uri="{FF2B5EF4-FFF2-40B4-BE49-F238E27FC236}">
                  <a16:creationId xmlns:a16="http://schemas.microsoft.com/office/drawing/2014/main" id="{07427831-6284-E9A3-601E-C22DD65EEFDE}"/>
                </a:ext>
              </a:extLst>
            </p:cNvPr>
            <p:cNvGrpSpPr/>
            <p:nvPr/>
          </p:nvGrpSpPr>
          <p:grpSpPr>
            <a:xfrm>
              <a:off x="5845672" y="2211127"/>
              <a:ext cx="929543" cy="929536"/>
              <a:chOff x="5845672" y="2211127"/>
              <a:chExt cx="929543" cy="929536"/>
            </a:xfrm>
          </p:grpSpPr>
          <p:sp>
            <p:nvSpPr>
              <p:cNvPr id="273" name="Vrije vorm 272">
                <a:extLst>
                  <a:ext uri="{FF2B5EF4-FFF2-40B4-BE49-F238E27FC236}">
                    <a16:creationId xmlns:a16="http://schemas.microsoft.com/office/drawing/2014/main" id="{55C50F2E-34E3-4B73-613D-03D49B958135}"/>
                  </a:ext>
                </a:extLst>
              </p:cNvPr>
              <p:cNvSpPr/>
              <p:nvPr/>
            </p:nvSpPr>
            <p:spPr>
              <a:xfrm>
                <a:off x="5863309"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sz="1600"/>
              </a:p>
            </p:txBody>
          </p:sp>
          <p:sp>
            <p:nvSpPr>
              <p:cNvPr id="274" name="Vrije vorm 273">
                <a:extLst>
                  <a:ext uri="{FF2B5EF4-FFF2-40B4-BE49-F238E27FC236}">
                    <a16:creationId xmlns:a16="http://schemas.microsoft.com/office/drawing/2014/main" id="{3708B0B2-68C8-4990-C2FE-047CD6D87C44}"/>
                  </a:ext>
                </a:extLst>
              </p:cNvPr>
              <p:cNvSpPr/>
              <p:nvPr/>
            </p:nvSpPr>
            <p:spPr>
              <a:xfrm>
                <a:off x="5875763" y="2537337"/>
                <a:ext cx="163922" cy="243844"/>
              </a:xfrm>
              <a:custGeom>
                <a:avLst/>
                <a:gdLst>
                  <a:gd name="connsiteX0" fmla="*/ 0 w 163922"/>
                  <a:gd name="connsiteY0" fmla="*/ 154952 h 243844"/>
                  <a:gd name="connsiteX1" fmla="*/ 75029 w 163922"/>
                  <a:gd name="connsiteY1" fmla="*/ 42408 h 243844"/>
                  <a:gd name="connsiteX2" fmla="*/ 163922 w 163922"/>
                  <a:gd name="connsiteY2" fmla="*/ 0 h 243844"/>
                  <a:gd name="connsiteX3" fmla="*/ 154136 w 163922"/>
                  <a:gd name="connsiteY3" fmla="*/ 118253 h 243844"/>
                  <a:gd name="connsiteX4" fmla="*/ 10602 w 163922"/>
                  <a:gd name="connsiteY4" fmla="*/ 243845 h 243844"/>
                  <a:gd name="connsiteX5" fmla="*/ 0 w 163922"/>
                  <a:gd name="connsiteY5" fmla="*/ 154951 h 24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922" h="243844">
                    <a:moveTo>
                      <a:pt x="0" y="154952"/>
                    </a:moveTo>
                    <a:cubicBezTo>
                      <a:pt x="0" y="154952"/>
                      <a:pt x="55456" y="67690"/>
                      <a:pt x="75029" y="42408"/>
                    </a:cubicBezTo>
                    <a:cubicBezTo>
                      <a:pt x="94602" y="17126"/>
                      <a:pt x="126408" y="815"/>
                      <a:pt x="163922" y="0"/>
                    </a:cubicBezTo>
                    <a:lnTo>
                      <a:pt x="154136" y="118253"/>
                    </a:lnTo>
                    <a:lnTo>
                      <a:pt x="10602" y="243845"/>
                    </a:lnTo>
                    <a:lnTo>
                      <a:pt x="0" y="154951"/>
                    </a:lnTo>
                    <a:close/>
                  </a:path>
                </a:pathLst>
              </a:custGeom>
              <a:solidFill>
                <a:srgbClr val="A59C9E"/>
              </a:solidFill>
              <a:ln w="9333" cap="flat">
                <a:noFill/>
                <a:prstDash val="solid"/>
                <a:miter/>
              </a:ln>
            </p:spPr>
            <p:txBody>
              <a:bodyPr rtlCol="0" anchor="ctr"/>
              <a:lstStyle/>
              <a:p>
                <a:endParaRPr lang="nl-NL" sz="1600"/>
              </a:p>
            </p:txBody>
          </p:sp>
          <p:sp>
            <p:nvSpPr>
              <p:cNvPr id="275" name="Vrije vorm 274">
                <a:extLst>
                  <a:ext uri="{FF2B5EF4-FFF2-40B4-BE49-F238E27FC236}">
                    <a16:creationId xmlns:a16="http://schemas.microsoft.com/office/drawing/2014/main" id="{9076EE04-812E-886A-34B7-F8437DE5DF56}"/>
                  </a:ext>
                </a:extLst>
              </p:cNvPr>
              <p:cNvSpPr/>
              <p:nvPr/>
            </p:nvSpPr>
            <p:spPr>
              <a:xfrm>
                <a:off x="6025436" y="2455854"/>
                <a:ext cx="578303" cy="390845"/>
              </a:xfrm>
              <a:custGeom>
                <a:avLst/>
                <a:gdLst>
                  <a:gd name="connsiteX0" fmla="*/ 578303 w 578303"/>
                  <a:gd name="connsiteY0" fmla="*/ 390845 h 390845"/>
                  <a:gd name="connsiteX1" fmla="*/ 27712 w 578303"/>
                  <a:gd name="connsiteY1" fmla="*/ 390845 h 390845"/>
                  <a:gd name="connsiteX2" fmla="*/ 0 w 578303"/>
                  <a:gd name="connsiteY2" fmla="*/ 363155 h 390845"/>
                  <a:gd name="connsiteX3" fmla="*/ 27712 w 578303"/>
                  <a:gd name="connsiteY3" fmla="*/ 27690 h 390845"/>
                  <a:gd name="connsiteX4" fmla="*/ 550615 w 578303"/>
                  <a:gd name="connsiteY4" fmla="*/ 0 h 390845"/>
                  <a:gd name="connsiteX5" fmla="*/ 578303 w 578303"/>
                  <a:gd name="connsiteY5" fmla="*/ 27690 h 390845"/>
                  <a:gd name="connsiteX6" fmla="*/ 578303 w 578303"/>
                  <a:gd name="connsiteY6" fmla="*/ 390845 h 39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303" h="390845">
                    <a:moveTo>
                      <a:pt x="578303" y="390845"/>
                    </a:moveTo>
                    <a:lnTo>
                      <a:pt x="27712" y="390845"/>
                    </a:lnTo>
                    <a:lnTo>
                      <a:pt x="0" y="363155"/>
                    </a:lnTo>
                    <a:lnTo>
                      <a:pt x="27712" y="27690"/>
                    </a:lnTo>
                    <a:lnTo>
                      <a:pt x="550615" y="0"/>
                    </a:lnTo>
                    <a:lnTo>
                      <a:pt x="578303" y="27690"/>
                    </a:lnTo>
                    <a:lnTo>
                      <a:pt x="578303" y="390845"/>
                    </a:lnTo>
                    <a:close/>
                  </a:path>
                </a:pathLst>
              </a:custGeom>
              <a:solidFill>
                <a:srgbClr val="86848F"/>
              </a:solidFill>
              <a:ln w="9333" cap="flat">
                <a:noFill/>
                <a:prstDash val="solid"/>
                <a:miter/>
              </a:ln>
            </p:spPr>
            <p:txBody>
              <a:bodyPr rtlCol="0" anchor="ctr"/>
              <a:lstStyle/>
              <a:p>
                <a:endParaRPr lang="nl-NL" sz="1600"/>
              </a:p>
            </p:txBody>
          </p:sp>
          <p:sp>
            <p:nvSpPr>
              <p:cNvPr id="276" name="Vrije vorm 275">
                <a:extLst>
                  <a:ext uri="{FF2B5EF4-FFF2-40B4-BE49-F238E27FC236}">
                    <a16:creationId xmlns:a16="http://schemas.microsoft.com/office/drawing/2014/main" id="{B6342391-6F20-49B7-D948-D49FBC481378}"/>
                  </a:ext>
                </a:extLst>
              </p:cNvPr>
              <p:cNvSpPr/>
              <p:nvPr/>
            </p:nvSpPr>
            <p:spPr>
              <a:xfrm>
                <a:off x="6025436" y="2455854"/>
                <a:ext cx="550591" cy="363156"/>
              </a:xfrm>
              <a:custGeom>
                <a:avLst/>
                <a:gdLst>
                  <a:gd name="connsiteX0" fmla="*/ 0 w 550591"/>
                  <a:gd name="connsiteY0" fmla="*/ 0 h 363156"/>
                  <a:gd name="connsiteX1" fmla="*/ 550591 w 550591"/>
                  <a:gd name="connsiteY1" fmla="*/ 0 h 363156"/>
                  <a:gd name="connsiteX2" fmla="*/ 550591 w 550591"/>
                  <a:gd name="connsiteY2" fmla="*/ 363156 h 363156"/>
                  <a:gd name="connsiteX3" fmla="*/ 0 w 550591"/>
                  <a:gd name="connsiteY3" fmla="*/ 363156 h 363156"/>
                </a:gdLst>
                <a:ahLst/>
                <a:cxnLst>
                  <a:cxn ang="0">
                    <a:pos x="connsiteX0" y="connsiteY0"/>
                  </a:cxn>
                  <a:cxn ang="0">
                    <a:pos x="connsiteX1" y="connsiteY1"/>
                  </a:cxn>
                  <a:cxn ang="0">
                    <a:pos x="connsiteX2" y="connsiteY2"/>
                  </a:cxn>
                  <a:cxn ang="0">
                    <a:pos x="connsiteX3" y="connsiteY3"/>
                  </a:cxn>
                </a:cxnLst>
                <a:rect l="l" t="t" r="r" b="b"/>
                <a:pathLst>
                  <a:path w="550591" h="363156">
                    <a:moveTo>
                      <a:pt x="0" y="0"/>
                    </a:moveTo>
                    <a:lnTo>
                      <a:pt x="550591" y="0"/>
                    </a:lnTo>
                    <a:lnTo>
                      <a:pt x="550591" y="363156"/>
                    </a:lnTo>
                    <a:lnTo>
                      <a:pt x="0" y="363156"/>
                    </a:lnTo>
                    <a:close/>
                  </a:path>
                </a:pathLst>
              </a:custGeom>
              <a:solidFill>
                <a:srgbClr val="FFFFFF"/>
              </a:solidFill>
              <a:ln w="9333" cap="flat">
                <a:noFill/>
                <a:prstDash val="solid"/>
                <a:miter/>
              </a:ln>
            </p:spPr>
            <p:txBody>
              <a:bodyPr rtlCol="0" anchor="ctr"/>
              <a:lstStyle/>
              <a:p>
                <a:endParaRPr lang="nl-NL" sz="1600"/>
              </a:p>
            </p:txBody>
          </p:sp>
          <p:sp>
            <p:nvSpPr>
              <p:cNvPr id="277" name="Vrije vorm 276">
                <a:extLst>
                  <a:ext uri="{FF2B5EF4-FFF2-40B4-BE49-F238E27FC236}">
                    <a16:creationId xmlns:a16="http://schemas.microsoft.com/office/drawing/2014/main" id="{5D58EF4A-B3FD-087F-61F5-69FB15B389CA}"/>
                  </a:ext>
                </a:extLst>
              </p:cNvPr>
              <p:cNvSpPr/>
              <p:nvPr/>
            </p:nvSpPr>
            <p:spPr>
              <a:xfrm>
                <a:off x="5882288" y="2593868"/>
                <a:ext cx="246509" cy="365100"/>
              </a:xfrm>
              <a:custGeom>
                <a:avLst/>
                <a:gdLst>
                  <a:gd name="connsiteX0" fmla="*/ 11417 w 246509"/>
                  <a:gd name="connsiteY0" fmla="*/ 117178 h 365100"/>
                  <a:gd name="connsiteX1" fmla="*/ 77476 w 246509"/>
                  <a:gd name="connsiteY1" fmla="*/ 29916 h 365100"/>
                  <a:gd name="connsiteX2" fmla="*/ 159845 w 246509"/>
                  <a:gd name="connsiteY2" fmla="*/ 19314 h 365100"/>
                  <a:gd name="connsiteX3" fmla="*/ 232427 w 246509"/>
                  <a:gd name="connsiteY3" fmla="*/ 2188 h 365100"/>
                  <a:gd name="connsiteX4" fmla="*/ 224271 w 246509"/>
                  <a:gd name="connsiteY4" fmla="*/ 82025 h 365100"/>
                  <a:gd name="connsiteX5" fmla="*/ 141903 w 246509"/>
                  <a:gd name="connsiteY5" fmla="*/ 126964 h 365100"/>
                  <a:gd name="connsiteX6" fmla="*/ 143148 w 246509"/>
                  <a:gd name="connsiteY6" fmla="*/ 225142 h 365100"/>
                  <a:gd name="connsiteX7" fmla="*/ 174057 w 246509"/>
                  <a:gd name="connsiteY7" fmla="*/ 252715 h 365100"/>
                  <a:gd name="connsiteX8" fmla="*/ 244284 w 246509"/>
                  <a:gd name="connsiteY8" fmla="*/ 252723 h 365100"/>
                  <a:gd name="connsiteX9" fmla="*/ 105204 w 246509"/>
                  <a:gd name="connsiteY9" fmla="*/ 365100 h 365100"/>
                  <a:gd name="connsiteX10" fmla="*/ 17942 w 246509"/>
                  <a:gd name="connsiteY10" fmla="*/ 221566 h 365100"/>
                  <a:gd name="connsiteX11" fmla="*/ 0 w 246509"/>
                  <a:gd name="connsiteY11" fmla="*/ 135120 h 365100"/>
                  <a:gd name="connsiteX12" fmla="*/ 11418 w 246509"/>
                  <a:gd name="connsiteY12" fmla="*/ 117178 h 36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509" h="365100">
                    <a:moveTo>
                      <a:pt x="11417" y="117178"/>
                    </a:moveTo>
                    <a:cubicBezTo>
                      <a:pt x="11417" y="117178"/>
                      <a:pt x="57903" y="41333"/>
                      <a:pt x="77476" y="29916"/>
                    </a:cubicBezTo>
                    <a:cubicBezTo>
                      <a:pt x="97049" y="18497"/>
                      <a:pt x="130486" y="24207"/>
                      <a:pt x="159845" y="19314"/>
                    </a:cubicBezTo>
                    <a:cubicBezTo>
                      <a:pt x="189203" y="14420"/>
                      <a:pt x="209593" y="-6783"/>
                      <a:pt x="232427" y="2188"/>
                    </a:cubicBezTo>
                    <a:cubicBezTo>
                      <a:pt x="255262" y="11159"/>
                      <a:pt x="248738" y="68893"/>
                      <a:pt x="224271" y="82025"/>
                    </a:cubicBezTo>
                    <a:cubicBezTo>
                      <a:pt x="199806" y="95158"/>
                      <a:pt x="141903" y="126964"/>
                      <a:pt x="141903" y="126964"/>
                    </a:cubicBezTo>
                    <a:lnTo>
                      <a:pt x="143148" y="225142"/>
                    </a:lnTo>
                    <a:lnTo>
                      <a:pt x="174057" y="252715"/>
                    </a:lnTo>
                    <a:lnTo>
                      <a:pt x="244284" y="252723"/>
                    </a:lnTo>
                    <a:cubicBezTo>
                      <a:pt x="244284" y="252723"/>
                      <a:pt x="220194" y="358576"/>
                      <a:pt x="105204" y="365100"/>
                    </a:cubicBezTo>
                    <a:lnTo>
                      <a:pt x="17942" y="221566"/>
                    </a:lnTo>
                    <a:lnTo>
                      <a:pt x="0" y="135120"/>
                    </a:lnTo>
                    <a:lnTo>
                      <a:pt x="11418" y="117178"/>
                    </a:lnTo>
                    <a:close/>
                  </a:path>
                </a:pathLst>
              </a:custGeom>
              <a:solidFill>
                <a:srgbClr val="C3BCB6"/>
              </a:solidFill>
              <a:ln w="9333" cap="flat">
                <a:noFill/>
                <a:prstDash val="solid"/>
                <a:miter/>
              </a:ln>
            </p:spPr>
            <p:txBody>
              <a:bodyPr rtlCol="0" anchor="ctr"/>
              <a:lstStyle/>
              <a:p>
                <a:endParaRPr lang="nl-NL" sz="1600"/>
              </a:p>
            </p:txBody>
          </p:sp>
          <p:sp>
            <p:nvSpPr>
              <p:cNvPr id="278" name="Vrije vorm 277">
                <a:extLst>
                  <a:ext uri="{FF2B5EF4-FFF2-40B4-BE49-F238E27FC236}">
                    <a16:creationId xmlns:a16="http://schemas.microsoft.com/office/drawing/2014/main" id="{76C7D47C-22C9-4E42-B56C-258178A92DC8}"/>
                  </a:ext>
                </a:extLst>
              </p:cNvPr>
              <p:cNvSpPr/>
              <p:nvPr/>
            </p:nvSpPr>
            <p:spPr>
              <a:xfrm>
                <a:off x="6164696" y="2502509"/>
                <a:ext cx="269846" cy="269846"/>
              </a:xfrm>
              <a:custGeom>
                <a:avLst/>
                <a:gdLst>
                  <a:gd name="connsiteX0" fmla="*/ 269846 w 269846"/>
                  <a:gd name="connsiteY0" fmla="*/ 134923 h 269846"/>
                  <a:gd name="connsiteX1" fmla="*/ 134923 w 269846"/>
                  <a:gd name="connsiteY1" fmla="*/ 269846 h 269846"/>
                  <a:gd name="connsiteX2" fmla="*/ 0 w 269846"/>
                  <a:gd name="connsiteY2" fmla="*/ 134923 h 269846"/>
                  <a:gd name="connsiteX3" fmla="*/ 134923 w 269846"/>
                  <a:gd name="connsiteY3" fmla="*/ 0 h 269846"/>
                  <a:gd name="connsiteX4" fmla="*/ 269846 w 269846"/>
                  <a:gd name="connsiteY4" fmla="*/ 134923 h 269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46" h="269846">
                    <a:moveTo>
                      <a:pt x="269846" y="134923"/>
                    </a:moveTo>
                    <a:cubicBezTo>
                      <a:pt x="269846" y="209439"/>
                      <a:pt x="209439" y="269846"/>
                      <a:pt x="134923" y="269846"/>
                    </a:cubicBezTo>
                    <a:cubicBezTo>
                      <a:pt x="60407" y="269846"/>
                      <a:pt x="0" y="209439"/>
                      <a:pt x="0" y="134923"/>
                    </a:cubicBezTo>
                    <a:cubicBezTo>
                      <a:pt x="0" y="60407"/>
                      <a:pt x="60407" y="0"/>
                      <a:pt x="134923" y="0"/>
                    </a:cubicBezTo>
                    <a:cubicBezTo>
                      <a:pt x="209439" y="0"/>
                      <a:pt x="269846" y="60407"/>
                      <a:pt x="269846" y="134923"/>
                    </a:cubicBezTo>
                    <a:close/>
                  </a:path>
                </a:pathLst>
              </a:custGeom>
              <a:solidFill>
                <a:srgbClr val="00A9B9"/>
              </a:solidFill>
              <a:ln w="9333" cap="flat">
                <a:noFill/>
                <a:prstDash val="solid"/>
                <a:miter/>
              </a:ln>
            </p:spPr>
            <p:txBody>
              <a:bodyPr rtlCol="0" anchor="ctr"/>
              <a:lstStyle/>
              <a:p>
                <a:endParaRPr lang="nl-NL" sz="1600"/>
              </a:p>
            </p:txBody>
          </p:sp>
          <p:sp>
            <p:nvSpPr>
              <p:cNvPr id="279" name="Vrije vorm 278">
                <a:extLst>
                  <a:ext uri="{FF2B5EF4-FFF2-40B4-BE49-F238E27FC236}">
                    <a16:creationId xmlns:a16="http://schemas.microsoft.com/office/drawing/2014/main" id="{14CC30FE-8380-FCF1-33EA-608FBC2C6371}"/>
                  </a:ext>
                </a:extLst>
              </p:cNvPr>
              <p:cNvSpPr/>
              <p:nvPr/>
            </p:nvSpPr>
            <p:spPr>
              <a:xfrm>
                <a:off x="6244193" y="2578518"/>
                <a:ext cx="109820" cy="117486"/>
              </a:xfrm>
              <a:custGeom>
                <a:avLst/>
                <a:gdLst>
                  <a:gd name="connsiteX0" fmla="*/ 99327 w 109820"/>
                  <a:gd name="connsiteY0" fmla="*/ 7395 h 117486"/>
                  <a:gd name="connsiteX1" fmla="*/ 99327 w 109820"/>
                  <a:gd name="connsiteY1" fmla="*/ 7395 h 117486"/>
                  <a:gd name="connsiteX2" fmla="*/ 102425 w 109820"/>
                  <a:gd name="connsiteY2" fmla="*/ 50199 h 117486"/>
                  <a:gd name="connsiteX3" fmla="*/ 53297 w 109820"/>
                  <a:gd name="connsiteY3" fmla="*/ 106993 h 117486"/>
                  <a:gd name="connsiteX4" fmla="*/ 10493 w 109820"/>
                  <a:gd name="connsiteY4" fmla="*/ 110091 h 117486"/>
                  <a:gd name="connsiteX5" fmla="*/ 10493 w 109820"/>
                  <a:gd name="connsiteY5" fmla="*/ 110091 h 117486"/>
                  <a:gd name="connsiteX6" fmla="*/ 7396 w 109820"/>
                  <a:gd name="connsiteY6" fmla="*/ 67287 h 117486"/>
                  <a:gd name="connsiteX7" fmla="*/ 56524 w 109820"/>
                  <a:gd name="connsiteY7" fmla="*/ 10494 h 117486"/>
                  <a:gd name="connsiteX8" fmla="*/ 99327 w 109820"/>
                  <a:gd name="connsiteY8" fmla="*/ 7395 h 11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820" h="117486">
                    <a:moveTo>
                      <a:pt x="99327" y="7395"/>
                    </a:moveTo>
                    <a:lnTo>
                      <a:pt x="99327" y="7395"/>
                    </a:lnTo>
                    <a:cubicBezTo>
                      <a:pt x="112003" y="18360"/>
                      <a:pt x="113390" y="37524"/>
                      <a:pt x="102425" y="50199"/>
                    </a:cubicBezTo>
                    <a:lnTo>
                      <a:pt x="53297" y="106993"/>
                    </a:lnTo>
                    <a:cubicBezTo>
                      <a:pt x="42332" y="119668"/>
                      <a:pt x="23169" y="121055"/>
                      <a:pt x="10493" y="110091"/>
                    </a:cubicBezTo>
                    <a:lnTo>
                      <a:pt x="10493" y="110091"/>
                    </a:lnTo>
                    <a:cubicBezTo>
                      <a:pt x="-2181" y="99126"/>
                      <a:pt x="-3569" y="79963"/>
                      <a:pt x="7396" y="67287"/>
                    </a:cubicBezTo>
                    <a:lnTo>
                      <a:pt x="56524" y="10494"/>
                    </a:lnTo>
                    <a:cubicBezTo>
                      <a:pt x="67488" y="-2182"/>
                      <a:pt x="86652" y="-3569"/>
                      <a:pt x="99327" y="7395"/>
                    </a:cubicBezTo>
                    <a:close/>
                  </a:path>
                </a:pathLst>
              </a:custGeom>
              <a:solidFill>
                <a:srgbClr val="FFFFFF"/>
              </a:solidFill>
              <a:ln w="9333" cap="flat">
                <a:noFill/>
                <a:prstDash val="solid"/>
                <a:miter/>
              </a:ln>
            </p:spPr>
            <p:txBody>
              <a:bodyPr rtlCol="0" anchor="ctr"/>
              <a:lstStyle/>
              <a:p>
                <a:endParaRPr lang="nl-NL" sz="1600"/>
              </a:p>
            </p:txBody>
          </p:sp>
          <p:sp>
            <p:nvSpPr>
              <p:cNvPr id="280" name="Vrije vorm 279">
                <a:extLst>
                  <a:ext uri="{FF2B5EF4-FFF2-40B4-BE49-F238E27FC236}">
                    <a16:creationId xmlns:a16="http://schemas.microsoft.com/office/drawing/2014/main" id="{4A6C9D53-41C0-8400-B40C-512A333D1140}"/>
                  </a:ext>
                </a:extLst>
              </p:cNvPr>
              <p:cNvSpPr/>
              <p:nvPr/>
            </p:nvSpPr>
            <p:spPr>
              <a:xfrm>
                <a:off x="6276153" y="2578518"/>
                <a:ext cx="77860" cy="78595"/>
              </a:xfrm>
              <a:custGeom>
                <a:avLst/>
                <a:gdLst>
                  <a:gd name="connsiteX0" fmla="*/ 67367 w 77860"/>
                  <a:gd name="connsiteY0" fmla="*/ 7395 h 78595"/>
                  <a:gd name="connsiteX1" fmla="*/ 70465 w 77860"/>
                  <a:gd name="connsiteY1" fmla="*/ 50199 h 78595"/>
                  <a:gd name="connsiteX2" fmla="*/ 45902 w 77860"/>
                  <a:gd name="connsiteY2" fmla="*/ 78596 h 78595"/>
                  <a:gd name="connsiteX3" fmla="*/ 0 w 77860"/>
                  <a:gd name="connsiteY3" fmla="*/ 38890 h 78595"/>
                  <a:gd name="connsiteX4" fmla="*/ 24564 w 77860"/>
                  <a:gd name="connsiteY4" fmla="*/ 10494 h 78595"/>
                  <a:gd name="connsiteX5" fmla="*/ 67367 w 77860"/>
                  <a:gd name="connsiteY5" fmla="*/ 7395 h 7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60" h="78595">
                    <a:moveTo>
                      <a:pt x="67367" y="7395"/>
                    </a:moveTo>
                    <a:cubicBezTo>
                      <a:pt x="80043" y="18360"/>
                      <a:pt x="81430" y="37524"/>
                      <a:pt x="70465" y="50199"/>
                    </a:cubicBezTo>
                    <a:lnTo>
                      <a:pt x="45902" y="78596"/>
                    </a:lnTo>
                    <a:lnTo>
                      <a:pt x="0" y="38890"/>
                    </a:lnTo>
                    <a:lnTo>
                      <a:pt x="24564" y="10494"/>
                    </a:lnTo>
                    <a:cubicBezTo>
                      <a:pt x="35528" y="-2182"/>
                      <a:pt x="54692" y="-3569"/>
                      <a:pt x="67367" y="7395"/>
                    </a:cubicBezTo>
                    <a:close/>
                  </a:path>
                </a:pathLst>
              </a:custGeom>
              <a:solidFill>
                <a:srgbClr val="86848F"/>
              </a:solidFill>
              <a:ln w="9333" cap="flat">
                <a:noFill/>
                <a:prstDash val="solid"/>
                <a:miter/>
              </a:ln>
            </p:spPr>
            <p:txBody>
              <a:bodyPr rtlCol="0" anchor="ctr"/>
              <a:lstStyle/>
              <a:p>
                <a:endParaRPr lang="nl-NL" sz="1600"/>
              </a:p>
            </p:txBody>
          </p:sp>
          <p:sp>
            <p:nvSpPr>
              <p:cNvPr id="281" name="Vrije vorm 280">
                <a:extLst>
                  <a:ext uri="{FF2B5EF4-FFF2-40B4-BE49-F238E27FC236}">
                    <a16:creationId xmlns:a16="http://schemas.microsoft.com/office/drawing/2014/main" id="{CC5B58E1-0DE3-811E-0269-7439482DBF09}"/>
                  </a:ext>
                </a:extLst>
              </p:cNvPr>
              <p:cNvSpPr/>
              <p:nvPr/>
            </p:nvSpPr>
            <p:spPr>
              <a:xfrm>
                <a:off x="5845672" y="2211127"/>
                <a:ext cx="929543" cy="929536"/>
              </a:xfrm>
              <a:custGeom>
                <a:avLst/>
                <a:gdLst>
                  <a:gd name="connsiteX0" fmla="*/ 464768 w 929543"/>
                  <a:gd name="connsiteY0" fmla="*/ 929537 h 929536"/>
                  <a:gd name="connsiteX1" fmla="*/ 0 w 929543"/>
                  <a:gd name="connsiteY1" fmla="*/ 464761 h 929536"/>
                  <a:gd name="connsiteX2" fmla="*/ 464768 w 929543"/>
                  <a:gd name="connsiteY2" fmla="*/ 0 h 929536"/>
                  <a:gd name="connsiteX3" fmla="*/ 929544 w 929543"/>
                  <a:gd name="connsiteY3" fmla="*/ 464761 h 929536"/>
                  <a:gd name="connsiteX4" fmla="*/ 464768 w 929543"/>
                  <a:gd name="connsiteY4" fmla="*/ 929537 h 929536"/>
                  <a:gd name="connsiteX5" fmla="*/ 464768 w 929543"/>
                  <a:gd name="connsiteY5" fmla="*/ 44035 h 929536"/>
                  <a:gd name="connsiteX6" fmla="*/ 44035 w 929543"/>
                  <a:gd name="connsiteY6" fmla="*/ 464761 h 929536"/>
                  <a:gd name="connsiteX7" fmla="*/ 464768 w 929543"/>
                  <a:gd name="connsiteY7" fmla="*/ 885501 h 929536"/>
                  <a:gd name="connsiteX8" fmla="*/ 885509 w 929543"/>
                  <a:gd name="connsiteY8" fmla="*/ 464761 h 929536"/>
                  <a:gd name="connsiteX9" fmla="*/ 464768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68" y="929537"/>
                    </a:moveTo>
                    <a:cubicBezTo>
                      <a:pt x="208492" y="929537"/>
                      <a:pt x="0" y="721044"/>
                      <a:pt x="0" y="464761"/>
                    </a:cubicBezTo>
                    <a:cubicBezTo>
                      <a:pt x="0" y="208492"/>
                      <a:pt x="208492" y="0"/>
                      <a:pt x="464768" y="0"/>
                    </a:cubicBezTo>
                    <a:cubicBezTo>
                      <a:pt x="721044" y="0"/>
                      <a:pt x="929544" y="208492"/>
                      <a:pt x="929544" y="464761"/>
                    </a:cubicBezTo>
                    <a:cubicBezTo>
                      <a:pt x="929544" y="721044"/>
                      <a:pt x="721044" y="929537"/>
                      <a:pt x="464768" y="929537"/>
                    </a:cubicBezTo>
                    <a:close/>
                    <a:moveTo>
                      <a:pt x="464768" y="44035"/>
                    </a:moveTo>
                    <a:cubicBezTo>
                      <a:pt x="232774" y="44035"/>
                      <a:pt x="44035" y="232775"/>
                      <a:pt x="44035" y="464761"/>
                    </a:cubicBezTo>
                    <a:cubicBezTo>
                      <a:pt x="44035" y="696762"/>
                      <a:pt x="232774" y="885501"/>
                      <a:pt x="464768" y="885501"/>
                    </a:cubicBezTo>
                    <a:cubicBezTo>
                      <a:pt x="696762" y="885501"/>
                      <a:pt x="885509" y="696762"/>
                      <a:pt x="885509" y="464761"/>
                    </a:cubicBezTo>
                    <a:cubicBezTo>
                      <a:pt x="885509" y="232775"/>
                      <a:pt x="696769" y="44035"/>
                      <a:pt x="464768" y="44035"/>
                    </a:cubicBezTo>
                    <a:close/>
                  </a:path>
                </a:pathLst>
              </a:custGeom>
              <a:solidFill>
                <a:srgbClr val="FFFFFF"/>
              </a:solidFill>
              <a:ln w="9333" cap="flat">
                <a:noFill/>
                <a:prstDash val="solid"/>
                <a:miter/>
              </a:ln>
            </p:spPr>
            <p:txBody>
              <a:bodyPr rtlCol="0" anchor="ctr"/>
              <a:lstStyle/>
              <a:p>
                <a:endParaRPr lang="nl-NL" sz="1600"/>
              </a:p>
            </p:txBody>
          </p:sp>
        </p:grpSp>
        <p:grpSp>
          <p:nvGrpSpPr>
            <p:cNvPr id="2020" name="Groep 2019">
              <a:extLst>
                <a:ext uri="{FF2B5EF4-FFF2-40B4-BE49-F238E27FC236}">
                  <a16:creationId xmlns:a16="http://schemas.microsoft.com/office/drawing/2014/main" id="{C08A9DB1-0F11-97AB-1399-FBC5ACEA3252}"/>
                </a:ext>
              </a:extLst>
            </p:cNvPr>
            <p:cNvGrpSpPr/>
            <p:nvPr/>
          </p:nvGrpSpPr>
          <p:grpSpPr>
            <a:xfrm>
              <a:off x="5844689" y="4174100"/>
              <a:ext cx="929543" cy="929536"/>
              <a:chOff x="5844689" y="4174100"/>
              <a:chExt cx="929543" cy="929536"/>
            </a:xfrm>
          </p:grpSpPr>
          <p:sp>
            <p:nvSpPr>
              <p:cNvPr id="264" name="Vrije vorm 263">
                <a:extLst>
                  <a:ext uri="{FF2B5EF4-FFF2-40B4-BE49-F238E27FC236}">
                    <a16:creationId xmlns:a16="http://schemas.microsoft.com/office/drawing/2014/main" id="{0A5358DF-5975-5045-6ECB-37BA1696AFE8}"/>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600"/>
              </a:p>
            </p:txBody>
          </p:sp>
          <p:sp>
            <p:nvSpPr>
              <p:cNvPr id="265" name="Vrije vorm 264">
                <a:extLst>
                  <a:ext uri="{FF2B5EF4-FFF2-40B4-BE49-F238E27FC236}">
                    <a16:creationId xmlns:a16="http://schemas.microsoft.com/office/drawing/2014/main" id="{7D032E14-FA20-62F1-862F-8C5E00C564FB}"/>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sz="1600"/>
              </a:p>
            </p:txBody>
          </p:sp>
          <p:sp>
            <p:nvSpPr>
              <p:cNvPr id="266" name="Vrije vorm 265">
                <a:extLst>
                  <a:ext uri="{FF2B5EF4-FFF2-40B4-BE49-F238E27FC236}">
                    <a16:creationId xmlns:a16="http://schemas.microsoft.com/office/drawing/2014/main" id="{7FD721D2-8A0C-D396-8595-4E434B5D21E6}"/>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sz="1600"/>
              </a:p>
            </p:txBody>
          </p:sp>
          <p:sp>
            <p:nvSpPr>
              <p:cNvPr id="267" name="Vrije vorm 266">
                <a:extLst>
                  <a:ext uri="{FF2B5EF4-FFF2-40B4-BE49-F238E27FC236}">
                    <a16:creationId xmlns:a16="http://schemas.microsoft.com/office/drawing/2014/main" id="{28FF71A3-AFE3-F723-23F2-3E605AFC0A7D}"/>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sz="1600"/>
              </a:p>
            </p:txBody>
          </p:sp>
          <p:sp>
            <p:nvSpPr>
              <p:cNvPr id="268" name="Vrije vorm 267">
                <a:extLst>
                  <a:ext uri="{FF2B5EF4-FFF2-40B4-BE49-F238E27FC236}">
                    <a16:creationId xmlns:a16="http://schemas.microsoft.com/office/drawing/2014/main" id="{EDEF9B20-76AE-6646-A7F4-DD1FEB250813}"/>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sz="1600"/>
              </a:p>
            </p:txBody>
          </p:sp>
          <p:sp>
            <p:nvSpPr>
              <p:cNvPr id="269" name="Vrije vorm 268">
                <a:extLst>
                  <a:ext uri="{FF2B5EF4-FFF2-40B4-BE49-F238E27FC236}">
                    <a16:creationId xmlns:a16="http://schemas.microsoft.com/office/drawing/2014/main" id="{3F652B6D-412D-C215-0763-245E74EF2A76}"/>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sz="1600"/>
              </a:p>
            </p:txBody>
          </p:sp>
          <p:sp>
            <p:nvSpPr>
              <p:cNvPr id="270" name="Vrije vorm 269">
                <a:extLst>
                  <a:ext uri="{FF2B5EF4-FFF2-40B4-BE49-F238E27FC236}">
                    <a16:creationId xmlns:a16="http://schemas.microsoft.com/office/drawing/2014/main" id="{28A1D400-E9D4-726C-BF76-B01B37652196}"/>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sz="1600"/>
              </a:p>
            </p:txBody>
          </p:sp>
          <p:sp>
            <p:nvSpPr>
              <p:cNvPr id="271" name="Vrije vorm 270">
                <a:extLst>
                  <a:ext uri="{FF2B5EF4-FFF2-40B4-BE49-F238E27FC236}">
                    <a16:creationId xmlns:a16="http://schemas.microsoft.com/office/drawing/2014/main" id="{E29396D5-B3A9-B25D-EAF0-7BDD26C47000}"/>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sz="1600"/>
              </a:p>
            </p:txBody>
          </p:sp>
          <p:sp>
            <p:nvSpPr>
              <p:cNvPr id="272" name="Vrije vorm 271">
                <a:extLst>
                  <a:ext uri="{FF2B5EF4-FFF2-40B4-BE49-F238E27FC236}">
                    <a16:creationId xmlns:a16="http://schemas.microsoft.com/office/drawing/2014/main" id="{FD50BE61-B9A2-9DE0-7AD7-7D521B8C1E37}"/>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sz="1600"/>
              </a:p>
            </p:txBody>
          </p:sp>
        </p:grpSp>
        <p:sp>
          <p:nvSpPr>
            <p:cNvPr id="2021" name="Tekstvak 2020">
              <a:extLst>
                <a:ext uri="{FF2B5EF4-FFF2-40B4-BE49-F238E27FC236}">
                  <a16:creationId xmlns:a16="http://schemas.microsoft.com/office/drawing/2014/main" id="{875269DC-7DAB-BD0A-E151-A229452DC4D7}"/>
                </a:ext>
              </a:extLst>
            </p:cNvPr>
            <p:cNvSpPr txBox="1"/>
            <p:nvPr/>
          </p:nvSpPr>
          <p:spPr>
            <a:xfrm>
              <a:off x="5511733" y="1622589"/>
              <a:ext cx="1559171" cy="292836"/>
            </a:xfrm>
            <a:prstGeom prst="rect">
              <a:avLst/>
            </a:prstGeom>
            <a:noFill/>
          </p:spPr>
          <p:txBody>
            <a:bodyPr wrap="square" lIns="0" tIns="0" rIns="0" bIns="0" rtlCol="0" anchor="t">
              <a:spAutoFit/>
            </a:bodyPr>
            <a:lstStyle/>
            <a:p>
              <a:pPr algn="ctr"/>
              <a:r>
                <a:rPr lang="nl-NL" sz="1400" spc="-60">
                  <a:solidFill>
                    <a:schemeClr val="bg1"/>
                  </a:solidFill>
                </a:rPr>
                <a:t>VERSTREKKEN</a:t>
              </a:r>
              <a:endParaRPr lang="nl-NL" sz="1400" spc="-60">
                <a:solidFill>
                  <a:schemeClr val="bg1"/>
                </a:solidFill>
                <a:ea typeface="Calibri"/>
                <a:cs typeface="Calibri"/>
              </a:endParaRPr>
            </a:p>
          </p:txBody>
        </p:sp>
        <p:sp>
          <p:nvSpPr>
            <p:cNvPr id="2022" name="Tekstvak 2021">
              <a:extLst>
                <a:ext uri="{FF2B5EF4-FFF2-40B4-BE49-F238E27FC236}">
                  <a16:creationId xmlns:a16="http://schemas.microsoft.com/office/drawing/2014/main" id="{B13B65BF-74E1-6278-3B4C-C2D47FE764F2}"/>
                </a:ext>
              </a:extLst>
            </p:cNvPr>
            <p:cNvSpPr txBox="1"/>
            <p:nvPr/>
          </p:nvSpPr>
          <p:spPr>
            <a:xfrm>
              <a:off x="5590288" y="3277357"/>
              <a:ext cx="1438350" cy="502004"/>
            </a:xfrm>
            <a:prstGeom prst="rect">
              <a:avLst/>
            </a:prstGeom>
          </p:spPr>
          <p:txBody>
            <a:bodyPr wrap="square" lIns="0" tIns="0" rIns="0" bIns="0" rtlCol="0">
              <a:spAutoFit/>
            </a:bodyPr>
            <a:lstStyle/>
            <a:p>
              <a:pPr algn="ctr"/>
              <a:r>
                <a:rPr lang="nl-NL" sz="1200">
                  <a:solidFill>
                    <a:schemeClr val="accent2"/>
                  </a:solidFill>
                </a:rPr>
                <a:t>toedienings-</a:t>
              </a:r>
            </a:p>
            <a:p>
              <a:pPr algn="ctr"/>
              <a:r>
                <a:rPr lang="nl-NL" sz="1200">
                  <a:solidFill>
                    <a:schemeClr val="accent2"/>
                  </a:solidFill>
                </a:rPr>
                <a:t>afspraak</a:t>
              </a:r>
            </a:p>
          </p:txBody>
        </p:sp>
        <p:sp>
          <p:nvSpPr>
            <p:cNvPr id="2023" name="Tekstvak 2022">
              <a:extLst>
                <a:ext uri="{FF2B5EF4-FFF2-40B4-BE49-F238E27FC236}">
                  <a16:creationId xmlns:a16="http://schemas.microsoft.com/office/drawing/2014/main" id="{19D608C1-4661-3744-A4A5-7CF4D9EAE57A}"/>
                </a:ext>
              </a:extLst>
            </p:cNvPr>
            <p:cNvSpPr txBox="1"/>
            <p:nvPr/>
          </p:nvSpPr>
          <p:spPr>
            <a:xfrm>
              <a:off x="5654724" y="5257324"/>
              <a:ext cx="1309477" cy="502004"/>
            </a:xfrm>
            <a:prstGeom prst="rect">
              <a:avLst/>
            </a:prstGeom>
            <a:noFill/>
          </p:spPr>
          <p:txBody>
            <a:bodyPr wrap="square" lIns="0" tIns="0" rIns="0" bIns="0" rtlCol="0">
              <a:spAutoFit/>
            </a:bodyPr>
            <a:lstStyle/>
            <a:p>
              <a:pPr algn="ctr"/>
              <a:r>
                <a:rPr lang="nl-NL" sz="1200">
                  <a:solidFill>
                    <a:schemeClr val="accent3"/>
                  </a:solidFill>
                </a:rPr>
                <a:t>medicatie-verstrekking</a:t>
              </a:r>
            </a:p>
          </p:txBody>
        </p:sp>
        <p:sp>
          <p:nvSpPr>
            <p:cNvPr id="2024" name="Tekstvak 2023">
              <a:extLst>
                <a:ext uri="{FF2B5EF4-FFF2-40B4-BE49-F238E27FC236}">
                  <a16:creationId xmlns:a16="http://schemas.microsoft.com/office/drawing/2014/main" id="{7D7D9116-8EFA-82CB-4CF6-91392133FD06}"/>
                </a:ext>
              </a:extLst>
            </p:cNvPr>
            <p:cNvSpPr txBox="1"/>
            <p:nvPr/>
          </p:nvSpPr>
          <p:spPr>
            <a:xfrm>
              <a:off x="8816969" y="1622589"/>
              <a:ext cx="1198197" cy="292836"/>
            </a:xfrm>
            <a:prstGeom prst="rect">
              <a:avLst/>
            </a:prstGeom>
            <a:noFill/>
          </p:spPr>
          <p:txBody>
            <a:bodyPr wrap="square" lIns="0" tIns="0" rIns="0" bIns="0" rtlCol="0">
              <a:spAutoFit/>
            </a:bodyPr>
            <a:lstStyle/>
            <a:p>
              <a:pPr algn="ctr"/>
              <a:r>
                <a:rPr lang="nl-NL" sz="1400">
                  <a:solidFill>
                    <a:schemeClr val="bg1"/>
                  </a:solidFill>
                </a:rPr>
                <a:t>GEBRUIKEN</a:t>
              </a:r>
            </a:p>
          </p:txBody>
        </p:sp>
        <p:grpSp>
          <p:nvGrpSpPr>
            <p:cNvPr id="2025" name="Groep 2024">
              <a:extLst>
                <a:ext uri="{FF2B5EF4-FFF2-40B4-BE49-F238E27FC236}">
                  <a16:creationId xmlns:a16="http://schemas.microsoft.com/office/drawing/2014/main" id="{706A7F37-E789-6541-6BB1-547A7F09F19D}"/>
                </a:ext>
              </a:extLst>
            </p:cNvPr>
            <p:cNvGrpSpPr/>
            <p:nvPr/>
          </p:nvGrpSpPr>
          <p:grpSpPr>
            <a:xfrm>
              <a:off x="8952291" y="2211127"/>
              <a:ext cx="929543" cy="929536"/>
              <a:chOff x="8952291" y="2211127"/>
              <a:chExt cx="929543" cy="929536"/>
            </a:xfrm>
          </p:grpSpPr>
          <p:sp>
            <p:nvSpPr>
              <p:cNvPr id="2045" name="Vrije vorm 2044">
                <a:extLst>
                  <a:ext uri="{FF2B5EF4-FFF2-40B4-BE49-F238E27FC236}">
                    <a16:creationId xmlns:a16="http://schemas.microsoft.com/office/drawing/2014/main" id="{09DEBE2C-1E2C-84E5-8E22-C1E98139C552}"/>
                  </a:ext>
                </a:extLst>
              </p:cNvPr>
              <p:cNvSpPr/>
              <p:nvPr/>
            </p:nvSpPr>
            <p:spPr>
              <a:xfrm>
                <a:off x="8969927"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sz="1600"/>
              </a:p>
            </p:txBody>
          </p:sp>
          <p:sp>
            <p:nvSpPr>
              <p:cNvPr id="2046" name="Vrije vorm 2045">
                <a:extLst>
                  <a:ext uri="{FF2B5EF4-FFF2-40B4-BE49-F238E27FC236}">
                    <a16:creationId xmlns:a16="http://schemas.microsoft.com/office/drawing/2014/main" id="{B67CEECE-FB2A-1651-F3F2-B8EC501812F9}"/>
                  </a:ext>
                </a:extLst>
              </p:cNvPr>
              <p:cNvSpPr/>
              <p:nvPr/>
            </p:nvSpPr>
            <p:spPr>
              <a:xfrm>
                <a:off x="9542628" y="2292620"/>
                <a:ext cx="311297" cy="671430"/>
              </a:xfrm>
              <a:custGeom>
                <a:avLst/>
                <a:gdLst>
                  <a:gd name="connsiteX0" fmla="*/ 63452 w 311297"/>
                  <a:gd name="connsiteY0" fmla="*/ 0 h 671430"/>
                  <a:gd name="connsiteX1" fmla="*/ 608 w 311297"/>
                  <a:gd name="connsiteY1" fmla="*/ 75636 h 671430"/>
                  <a:gd name="connsiteX2" fmla="*/ 32031 w 311297"/>
                  <a:gd name="connsiteY2" fmla="*/ 123929 h 671430"/>
                  <a:gd name="connsiteX3" fmla="*/ 94652 w 311297"/>
                  <a:gd name="connsiteY3" fmla="*/ 164597 h 671430"/>
                  <a:gd name="connsiteX4" fmla="*/ 84486 w 311297"/>
                  <a:gd name="connsiteY4" fmla="*/ 196369 h 671430"/>
                  <a:gd name="connsiteX5" fmla="*/ 53984 w 311297"/>
                  <a:gd name="connsiteY5" fmla="*/ 259912 h 671430"/>
                  <a:gd name="connsiteX6" fmla="*/ 139133 w 311297"/>
                  <a:gd name="connsiteY6" fmla="*/ 346327 h 671430"/>
                  <a:gd name="connsiteX7" fmla="*/ 108632 w 311297"/>
                  <a:gd name="connsiteY7" fmla="*/ 398437 h 671430"/>
                  <a:gd name="connsiteX8" fmla="*/ 80673 w 311297"/>
                  <a:gd name="connsiteY8" fmla="*/ 451814 h 671430"/>
                  <a:gd name="connsiteX9" fmla="*/ 121314 w 311297"/>
                  <a:gd name="connsiteY9" fmla="*/ 521009 h 671430"/>
                  <a:gd name="connsiteX10" fmla="*/ 122274 w 311297"/>
                  <a:gd name="connsiteY10" fmla="*/ 590115 h 671430"/>
                  <a:gd name="connsiteX11" fmla="*/ 210581 w 311297"/>
                  <a:gd name="connsiteY11" fmla="*/ 671431 h 671430"/>
                  <a:gd name="connsiteX12" fmla="*/ 308905 w 311297"/>
                  <a:gd name="connsiteY12" fmla="*/ 468791 h 671430"/>
                  <a:gd name="connsiteX13" fmla="*/ 224566 w 311297"/>
                  <a:gd name="connsiteY13" fmla="*/ 112290 h 671430"/>
                  <a:gd name="connsiteX14" fmla="*/ 63452 w 311297"/>
                  <a:gd name="connsiteY14" fmla="*/ 0 h 67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297" h="671430">
                    <a:moveTo>
                      <a:pt x="63452" y="0"/>
                    </a:moveTo>
                    <a:cubicBezTo>
                      <a:pt x="63452" y="0"/>
                      <a:pt x="4420" y="51490"/>
                      <a:pt x="608" y="75636"/>
                    </a:cubicBezTo>
                    <a:cubicBezTo>
                      <a:pt x="-3204" y="99782"/>
                      <a:pt x="11346" y="109950"/>
                      <a:pt x="32031" y="123929"/>
                    </a:cubicBezTo>
                    <a:cubicBezTo>
                      <a:pt x="52714" y="137908"/>
                      <a:pt x="92111" y="158242"/>
                      <a:pt x="94652" y="164597"/>
                    </a:cubicBezTo>
                    <a:cubicBezTo>
                      <a:pt x="97194" y="170951"/>
                      <a:pt x="99736" y="182389"/>
                      <a:pt x="84486" y="196369"/>
                    </a:cubicBezTo>
                    <a:cubicBezTo>
                      <a:pt x="69235" y="210348"/>
                      <a:pt x="41276" y="233223"/>
                      <a:pt x="53984" y="259912"/>
                    </a:cubicBezTo>
                    <a:cubicBezTo>
                      <a:pt x="66693" y="286601"/>
                      <a:pt x="131508" y="323446"/>
                      <a:pt x="139133" y="346327"/>
                    </a:cubicBezTo>
                    <a:cubicBezTo>
                      <a:pt x="146758" y="369207"/>
                      <a:pt x="131508" y="383187"/>
                      <a:pt x="108632" y="398437"/>
                    </a:cubicBezTo>
                    <a:cubicBezTo>
                      <a:pt x="85756" y="413687"/>
                      <a:pt x="66693" y="421312"/>
                      <a:pt x="80673" y="451814"/>
                    </a:cubicBezTo>
                    <a:cubicBezTo>
                      <a:pt x="94652" y="482314"/>
                      <a:pt x="119395" y="503733"/>
                      <a:pt x="121314" y="521009"/>
                    </a:cubicBezTo>
                    <a:cubicBezTo>
                      <a:pt x="123234" y="538286"/>
                      <a:pt x="107877" y="560362"/>
                      <a:pt x="122274" y="590115"/>
                    </a:cubicBezTo>
                    <a:cubicBezTo>
                      <a:pt x="136671" y="619869"/>
                      <a:pt x="210581" y="671431"/>
                      <a:pt x="210581" y="671431"/>
                    </a:cubicBezTo>
                    <a:cubicBezTo>
                      <a:pt x="210581" y="671431"/>
                      <a:pt x="300621" y="554309"/>
                      <a:pt x="308905" y="468791"/>
                    </a:cubicBezTo>
                    <a:cubicBezTo>
                      <a:pt x="317188" y="383273"/>
                      <a:pt x="307363" y="213292"/>
                      <a:pt x="224566" y="112290"/>
                    </a:cubicBezTo>
                    <a:cubicBezTo>
                      <a:pt x="141770" y="11288"/>
                      <a:pt x="63452" y="0"/>
                      <a:pt x="63452" y="0"/>
                    </a:cubicBezTo>
                    <a:close/>
                  </a:path>
                </a:pathLst>
              </a:custGeom>
              <a:solidFill>
                <a:srgbClr val="C3BCB6"/>
              </a:solidFill>
              <a:ln w="9333" cap="flat">
                <a:noFill/>
                <a:prstDash val="solid"/>
                <a:miter/>
              </a:ln>
            </p:spPr>
            <p:txBody>
              <a:bodyPr rtlCol="0" anchor="ctr"/>
              <a:lstStyle/>
              <a:p>
                <a:endParaRPr lang="nl-NL" sz="1600"/>
              </a:p>
            </p:txBody>
          </p:sp>
          <p:sp>
            <p:nvSpPr>
              <p:cNvPr id="2047" name="Vrije vorm 2046">
                <a:extLst>
                  <a:ext uri="{FF2B5EF4-FFF2-40B4-BE49-F238E27FC236}">
                    <a16:creationId xmlns:a16="http://schemas.microsoft.com/office/drawing/2014/main" id="{6947D6A9-610E-17B9-A318-6104B0E599B3}"/>
                  </a:ext>
                </a:extLst>
              </p:cNvPr>
              <p:cNvSpPr/>
              <p:nvPr/>
            </p:nvSpPr>
            <p:spPr>
              <a:xfrm>
                <a:off x="9117854" y="2565911"/>
                <a:ext cx="227285" cy="381506"/>
              </a:xfrm>
              <a:custGeom>
                <a:avLst/>
                <a:gdLst>
                  <a:gd name="connsiteX0" fmla="*/ 98083 w 227285"/>
                  <a:gd name="connsiteY0" fmla="*/ 1 h 381506"/>
                  <a:gd name="connsiteX1" fmla="*/ 186483 w 227285"/>
                  <a:gd name="connsiteY1" fmla="*/ 62424 h 381506"/>
                  <a:gd name="connsiteX2" fmla="*/ 193018 w 227285"/>
                  <a:gd name="connsiteY2" fmla="*/ 165591 h 381506"/>
                  <a:gd name="connsiteX3" fmla="*/ 226846 w 227285"/>
                  <a:gd name="connsiteY3" fmla="*/ 232090 h 381506"/>
                  <a:gd name="connsiteX4" fmla="*/ 222851 w 227285"/>
                  <a:gd name="connsiteY4" fmla="*/ 306225 h 381506"/>
                  <a:gd name="connsiteX5" fmla="*/ 191700 w 227285"/>
                  <a:gd name="connsiteY5" fmla="*/ 344566 h 381506"/>
                  <a:gd name="connsiteX6" fmla="*/ 107033 w 227285"/>
                  <a:gd name="connsiteY6" fmla="*/ 381308 h 381506"/>
                  <a:gd name="connsiteX7" fmla="*/ 89460 w 227285"/>
                  <a:gd name="connsiteY7" fmla="*/ 355748 h 381506"/>
                  <a:gd name="connsiteX8" fmla="*/ 23164 w 227285"/>
                  <a:gd name="connsiteY8" fmla="*/ 178425 h 381506"/>
                  <a:gd name="connsiteX9" fmla="*/ 0 w 227285"/>
                  <a:gd name="connsiteY9" fmla="*/ 77782 h 381506"/>
                  <a:gd name="connsiteX10" fmla="*/ 98083 w 227285"/>
                  <a:gd name="connsiteY10" fmla="*/ 0 h 38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285" h="381506">
                    <a:moveTo>
                      <a:pt x="98083" y="1"/>
                    </a:moveTo>
                    <a:cubicBezTo>
                      <a:pt x="98083" y="1"/>
                      <a:pt x="164077" y="40478"/>
                      <a:pt x="186483" y="62424"/>
                    </a:cubicBezTo>
                    <a:cubicBezTo>
                      <a:pt x="208888" y="84372"/>
                      <a:pt x="206088" y="137584"/>
                      <a:pt x="193018" y="165591"/>
                    </a:cubicBezTo>
                    <a:lnTo>
                      <a:pt x="226846" y="232090"/>
                    </a:lnTo>
                    <a:cubicBezTo>
                      <a:pt x="226846" y="232090"/>
                      <a:pt x="229241" y="279867"/>
                      <a:pt x="222851" y="306225"/>
                    </a:cubicBezTo>
                    <a:cubicBezTo>
                      <a:pt x="216462" y="332585"/>
                      <a:pt x="210072" y="336578"/>
                      <a:pt x="191700" y="344566"/>
                    </a:cubicBezTo>
                    <a:cubicBezTo>
                      <a:pt x="173329" y="352553"/>
                      <a:pt x="129397" y="378912"/>
                      <a:pt x="107033" y="381308"/>
                    </a:cubicBezTo>
                    <a:cubicBezTo>
                      <a:pt x="84668" y="383704"/>
                      <a:pt x="86265" y="363735"/>
                      <a:pt x="89460" y="355748"/>
                    </a:cubicBezTo>
                    <a:lnTo>
                      <a:pt x="23164" y="178425"/>
                    </a:lnTo>
                    <a:lnTo>
                      <a:pt x="0" y="77782"/>
                    </a:lnTo>
                    <a:lnTo>
                      <a:pt x="98083" y="0"/>
                    </a:lnTo>
                    <a:close/>
                  </a:path>
                </a:pathLst>
              </a:custGeom>
              <a:solidFill>
                <a:srgbClr val="A59C9E"/>
              </a:solidFill>
              <a:ln w="9333" cap="flat">
                <a:noFill/>
                <a:prstDash val="solid"/>
                <a:miter/>
              </a:ln>
            </p:spPr>
            <p:txBody>
              <a:bodyPr rtlCol="0" anchor="ctr"/>
              <a:lstStyle/>
              <a:p>
                <a:endParaRPr lang="nl-NL" sz="1600"/>
              </a:p>
            </p:txBody>
          </p:sp>
          <p:sp>
            <p:nvSpPr>
              <p:cNvPr id="259" name="Vrije vorm 258">
                <a:extLst>
                  <a:ext uri="{FF2B5EF4-FFF2-40B4-BE49-F238E27FC236}">
                    <a16:creationId xmlns:a16="http://schemas.microsoft.com/office/drawing/2014/main" id="{4ED9B941-4D95-4E90-ED25-D69C62335ABC}"/>
                  </a:ext>
                </a:extLst>
              </p:cNvPr>
              <p:cNvSpPr/>
              <p:nvPr/>
            </p:nvSpPr>
            <p:spPr>
              <a:xfrm>
                <a:off x="8994530" y="2449920"/>
                <a:ext cx="506954" cy="543075"/>
              </a:xfrm>
              <a:custGeom>
                <a:avLst/>
                <a:gdLst>
                  <a:gd name="connsiteX0" fmla="*/ 0 w 506954"/>
                  <a:gd name="connsiteY0" fmla="*/ 265857 h 543075"/>
                  <a:gd name="connsiteX1" fmla="*/ 73119 w 506954"/>
                  <a:gd name="connsiteY1" fmla="*/ 135571 h 543075"/>
                  <a:gd name="connsiteX2" fmla="*/ 233981 w 506954"/>
                  <a:gd name="connsiteY2" fmla="*/ 7946 h 543075"/>
                  <a:gd name="connsiteX3" fmla="*/ 340337 w 506954"/>
                  <a:gd name="connsiteY3" fmla="*/ 1298 h 543075"/>
                  <a:gd name="connsiteX4" fmla="*/ 409467 w 506954"/>
                  <a:gd name="connsiteY4" fmla="*/ 17251 h 543075"/>
                  <a:gd name="connsiteX5" fmla="*/ 493136 w 506954"/>
                  <a:gd name="connsiteY5" fmla="*/ 125437 h 543075"/>
                  <a:gd name="connsiteX6" fmla="*/ 470613 w 506954"/>
                  <a:gd name="connsiteY6" fmla="*/ 153946 h 543075"/>
                  <a:gd name="connsiteX7" fmla="*/ 413227 w 506954"/>
                  <a:gd name="connsiteY7" fmla="*/ 138296 h 543075"/>
                  <a:gd name="connsiteX8" fmla="*/ 360314 w 506954"/>
                  <a:gd name="connsiteY8" fmla="*/ 98797 h 543075"/>
                  <a:gd name="connsiteX9" fmla="*/ 286533 w 506954"/>
                  <a:gd name="connsiteY9" fmla="*/ 96561 h 543075"/>
                  <a:gd name="connsiteX10" fmla="*/ 252251 w 506954"/>
                  <a:gd name="connsiteY10" fmla="*/ 115938 h 543075"/>
                  <a:gd name="connsiteX11" fmla="*/ 194866 w 506954"/>
                  <a:gd name="connsiteY11" fmla="*/ 189027 h 543075"/>
                  <a:gd name="connsiteX12" fmla="*/ 189650 w 506954"/>
                  <a:gd name="connsiteY12" fmla="*/ 269462 h 543075"/>
                  <a:gd name="connsiteX13" fmla="*/ 227658 w 506954"/>
                  <a:gd name="connsiteY13" fmla="*/ 285857 h 543075"/>
                  <a:gd name="connsiteX14" fmla="*/ 323051 w 506954"/>
                  <a:gd name="connsiteY14" fmla="*/ 265736 h 543075"/>
                  <a:gd name="connsiteX15" fmla="*/ 411736 w 506954"/>
                  <a:gd name="connsiteY15" fmla="*/ 227242 h 543075"/>
                  <a:gd name="connsiteX16" fmla="*/ 505639 w 506954"/>
                  <a:gd name="connsiteY16" fmla="*/ 264245 h 543075"/>
                  <a:gd name="connsiteX17" fmla="*/ 465396 w 506954"/>
                  <a:gd name="connsiteY17" fmla="*/ 311196 h 543075"/>
                  <a:gd name="connsiteX18" fmla="*/ 341683 w 506954"/>
                  <a:gd name="connsiteY18" fmla="*/ 366345 h 543075"/>
                  <a:gd name="connsiteX19" fmla="*/ 223932 w 506954"/>
                  <a:gd name="connsiteY19" fmla="*/ 475898 h 543075"/>
                  <a:gd name="connsiteX20" fmla="*/ 171018 w 506954"/>
                  <a:gd name="connsiteY20" fmla="*/ 493785 h 543075"/>
                  <a:gd name="connsiteX21" fmla="*/ 108690 w 506954"/>
                  <a:gd name="connsiteY21" fmla="*/ 543076 h 543075"/>
                  <a:gd name="connsiteX22" fmla="*/ 23663 w 506954"/>
                  <a:gd name="connsiteY22" fmla="*/ 381593 h 543075"/>
                  <a:gd name="connsiteX23" fmla="*/ 0 w 506954"/>
                  <a:gd name="connsiteY23" fmla="*/ 265857 h 54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6954" h="543075">
                    <a:moveTo>
                      <a:pt x="0" y="265857"/>
                    </a:moveTo>
                    <a:cubicBezTo>
                      <a:pt x="0" y="265857"/>
                      <a:pt x="50519" y="163489"/>
                      <a:pt x="73119" y="135571"/>
                    </a:cubicBezTo>
                    <a:cubicBezTo>
                      <a:pt x="95720" y="107653"/>
                      <a:pt x="210051" y="18581"/>
                      <a:pt x="233981" y="7946"/>
                    </a:cubicBezTo>
                    <a:cubicBezTo>
                      <a:pt x="257911" y="-2690"/>
                      <a:pt x="323053" y="-31"/>
                      <a:pt x="340337" y="1298"/>
                    </a:cubicBezTo>
                    <a:cubicBezTo>
                      <a:pt x="357619" y="2628"/>
                      <a:pt x="394843" y="2628"/>
                      <a:pt x="409467" y="17251"/>
                    </a:cubicBezTo>
                    <a:cubicBezTo>
                      <a:pt x="424091" y="31875"/>
                      <a:pt x="486128" y="109233"/>
                      <a:pt x="493136" y="125437"/>
                    </a:cubicBezTo>
                    <a:cubicBezTo>
                      <a:pt x="500144" y="141641"/>
                      <a:pt x="484772" y="152455"/>
                      <a:pt x="470613" y="153946"/>
                    </a:cubicBezTo>
                    <a:cubicBezTo>
                      <a:pt x="456452" y="155437"/>
                      <a:pt x="425897" y="150220"/>
                      <a:pt x="413227" y="138296"/>
                    </a:cubicBezTo>
                    <a:cubicBezTo>
                      <a:pt x="400558" y="126371"/>
                      <a:pt x="371493" y="98797"/>
                      <a:pt x="360314" y="98797"/>
                    </a:cubicBezTo>
                    <a:cubicBezTo>
                      <a:pt x="349135" y="98797"/>
                      <a:pt x="299948" y="95071"/>
                      <a:pt x="286533" y="96561"/>
                    </a:cubicBezTo>
                    <a:cubicBezTo>
                      <a:pt x="273118" y="98052"/>
                      <a:pt x="266411" y="103269"/>
                      <a:pt x="252251" y="115938"/>
                    </a:cubicBezTo>
                    <a:cubicBezTo>
                      <a:pt x="238091" y="128608"/>
                      <a:pt x="203809" y="168959"/>
                      <a:pt x="194866" y="189027"/>
                    </a:cubicBezTo>
                    <a:cubicBezTo>
                      <a:pt x="185923" y="209095"/>
                      <a:pt x="183687" y="254556"/>
                      <a:pt x="189650" y="269462"/>
                    </a:cubicBezTo>
                    <a:cubicBezTo>
                      <a:pt x="195611" y="284367"/>
                      <a:pt x="212007" y="286603"/>
                      <a:pt x="227658" y="285857"/>
                    </a:cubicBezTo>
                    <a:cubicBezTo>
                      <a:pt x="243308" y="285112"/>
                      <a:pt x="300694" y="276169"/>
                      <a:pt x="323051" y="265736"/>
                    </a:cubicBezTo>
                    <a:cubicBezTo>
                      <a:pt x="345409" y="255302"/>
                      <a:pt x="367021" y="229737"/>
                      <a:pt x="411736" y="227242"/>
                    </a:cubicBezTo>
                    <a:cubicBezTo>
                      <a:pt x="456453" y="224746"/>
                      <a:pt x="500423" y="235925"/>
                      <a:pt x="505639" y="264245"/>
                    </a:cubicBezTo>
                    <a:cubicBezTo>
                      <a:pt x="510857" y="292564"/>
                      <a:pt x="501168" y="307470"/>
                      <a:pt x="465396" y="311196"/>
                    </a:cubicBezTo>
                    <a:cubicBezTo>
                      <a:pt x="429623" y="314922"/>
                      <a:pt x="392360" y="335044"/>
                      <a:pt x="341683" y="366345"/>
                    </a:cubicBezTo>
                    <a:cubicBezTo>
                      <a:pt x="291005" y="397647"/>
                      <a:pt x="264921" y="458757"/>
                      <a:pt x="223932" y="475898"/>
                    </a:cubicBezTo>
                    <a:cubicBezTo>
                      <a:pt x="182942" y="493039"/>
                      <a:pt x="171018" y="493785"/>
                      <a:pt x="171018" y="493785"/>
                    </a:cubicBezTo>
                    <a:lnTo>
                      <a:pt x="108690" y="543076"/>
                    </a:lnTo>
                    <a:lnTo>
                      <a:pt x="23663" y="381593"/>
                    </a:lnTo>
                    <a:lnTo>
                      <a:pt x="0" y="265857"/>
                    </a:lnTo>
                    <a:close/>
                  </a:path>
                </a:pathLst>
              </a:custGeom>
              <a:solidFill>
                <a:srgbClr val="C3BCB6"/>
              </a:solidFill>
              <a:ln w="9333" cap="flat">
                <a:noFill/>
                <a:prstDash val="solid"/>
                <a:miter/>
              </a:ln>
            </p:spPr>
            <p:txBody>
              <a:bodyPr rtlCol="0" anchor="ctr"/>
              <a:lstStyle/>
              <a:p>
                <a:endParaRPr lang="nl-NL" sz="1600"/>
              </a:p>
            </p:txBody>
          </p:sp>
          <p:sp>
            <p:nvSpPr>
              <p:cNvPr id="260" name="Vrije vorm 259">
                <a:extLst>
                  <a:ext uri="{FF2B5EF4-FFF2-40B4-BE49-F238E27FC236}">
                    <a16:creationId xmlns:a16="http://schemas.microsoft.com/office/drawing/2014/main" id="{E9602A92-0163-C883-C13D-A81E25BCCE8B}"/>
                  </a:ext>
                </a:extLst>
              </p:cNvPr>
              <p:cNvSpPr/>
              <p:nvPr/>
            </p:nvSpPr>
            <p:spPr>
              <a:xfrm>
                <a:off x="9359419" y="2600733"/>
                <a:ext cx="170996" cy="76428"/>
              </a:xfrm>
              <a:custGeom>
                <a:avLst/>
                <a:gdLst>
                  <a:gd name="connsiteX0" fmla="*/ 170997 w 170996"/>
                  <a:gd name="connsiteY0" fmla="*/ 38214 h 76428"/>
                  <a:gd name="connsiteX1" fmla="*/ 170996 w 170996"/>
                  <a:gd name="connsiteY1" fmla="*/ 38214 h 76428"/>
                  <a:gd name="connsiteX2" fmla="*/ 132781 w 170996"/>
                  <a:gd name="connsiteY2" fmla="*/ 76428 h 76428"/>
                  <a:gd name="connsiteX3" fmla="*/ 38215 w 170996"/>
                  <a:gd name="connsiteY3" fmla="*/ 76428 h 76428"/>
                  <a:gd name="connsiteX4" fmla="*/ 0 w 170996"/>
                  <a:gd name="connsiteY4" fmla="*/ 38214 h 76428"/>
                  <a:gd name="connsiteX5" fmla="*/ 0 w 170996"/>
                  <a:gd name="connsiteY5" fmla="*/ 38214 h 76428"/>
                  <a:gd name="connsiteX6" fmla="*/ 38215 w 170996"/>
                  <a:gd name="connsiteY6" fmla="*/ 0 h 76428"/>
                  <a:gd name="connsiteX7" fmla="*/ 132780 w 170996"/>
                  <a:gd name="connsiteY7" fmla="*/ 0 h 76428"/>
                  <a:gd name="connsiteX8" fmla="*/ 170997 w 170996"/>
                  <a:gd name="connsiteY8" fmla="*/ 38214 h 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96" h="76428">
                    <a:moveTo>
                      <a:pt x="170997" y="38214"/>
                    </a:moveTo>
                    <a:lnTo>
                      <a:pt x="170996" y="38214"/>
                    </a:lnTo>
                    <a:cubicBezTo>
                      <a:pt x="170996" y="59320"/>
                      <a:pt x="153887" y="76429"/>
                      <a:pt x="132781" y="76428"/>
                    </a:cubicBezTo>
                    <a:lnTo>
                      <a:pt x="38215" y="76428"/>
                    </a:lnTo>
                    <a:cubicBezTo>
                      <a:pt x="17109" y="76428"/>
                      <a:pt x="0" y="59319"/>
                      <a:pt x="0" y="38214"/>
                    </a:cubicBezTo>
                    <a:lnTo>
                      <a:pt x="0" y="38214"/>
                    </a:lnTo>
                    <a:cubicBezTo>
                      <a:pt x="0" y="17109"/>
                      <a:pt x="17109" y="-1"/>
                      <a:pt x="38215" y="0"/>
                    </a:cubicBezTo>
                    <a:lnTo>
                      <a:pt x="132780" y="0"/>
                    </a:lnTo>
                    <a:cubicBezTo>
                      <a:pt x="153887" y="0"/>
                      <a:pt x="170996" y="17109"/>
                      <a:pt x="170997" y="38214"/>
                    </a:cubicBezTo>
                    <a:close/>
                  </a:path>
                </a:pathLst>
              </a:custGeom>
              <a:solidFill>
                <a:srgbClr val="FFFFFF"/>
              </a:solidFill>
              <a:ln w="9333" cap="flat">
                <a:noFill/>
                <a:prstDash val="solid"/>
                <a:miter/>
              </a:ln>
            </p:spPr>
            <p:txBody>
              <a:bodyPr rtlCol="0" anchor="ctr"/>
              <a:lstStyle/>
              <a:p>
                <a:endParaRPr lang="nl-NL" sz="1600"/>
              </a:p>
            </p:txBody>
          </p:sp>
          <p:sp>
            <p:nvSpPr>
              <p:cNvPr id="261" name="Vrije vorm 260">
                <a:extLst>
                  <a:ext uri="{FF2B5EF4-FFF2-40B4-BE49-F238E27FC236}">
                    <a16:creationId xmlns:a16="http://schemas.microsoft.com/office/drawing/2014/main" id="{07F59F8F-84C7-64D2-6592-465B550DF051}"/>
                  </a:ext>
                </a:extLst>
              </p:cNvPr>
              <p:cNvSpPr/>
              <p:nvPr/>
            </p:nvSpPr>
            <p:spPr>
              <a:xfrm>
                <a:off x="9444917" y="2600733"/>
                <a:ext cx="85497" cy="76429"/>
              </a:xfrm>
              <a:custGeom>
                <a:avLst/>
                <a:gdLst>
                  <a:gd name="connsiteX0" fmla="*/ 85498 w 85497"/>
                  <a:gd name="connsiteY0" fmla="*/ 38214 h 76429"/>
                  <a:gd name="connsiteX1" fmla="*/ 47283 w 85497"/>
                  <a:gd name="connsiteY1" fmla="*/ 76429 h 76429"/>
                  <a:gd name="connsiteX2" fmla="*/ 0 w 85497"/>
                  <a:gd name="connsiteY2" fmla="*/ 76429 h 76429"/>
                  <a:gd name="connsiteX3" fmla="*/ 0 w 85497"/>
                  <a:gd name="connsiteY3" fmla="*/ 0 h 76429"/>
                  <a:gd name="connsiteX4" fmla="*/ 47283 w 85497"/>
                  <a:gd name="connsiteY4" fmla="*/ 0 h 76429"/>
                  <a:gd name="connsiteX5" fmla="*/ 85498 w 85497"/>
                  <a:gd name="connsiteY5" fmla="*/ 38215 h 7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97" h="76429">
                    <a:moveTo>
                      <a:pt x="85498" y="38214"/>
                    </a:moveTo>
                    <a:cubicBezTo>
                      <a:pt x="85498" y="59320"/>
                      <a:pt x="68389" y="76429"/>
                      <a:pt x="47283" y="76429"/>
                    </a:cubicBezTo>
                    <a:lnTo>
                      <a:pt x="0" y="76429"/>
                    </a:lnTo>
                    <a:cubicBezTo>
                      <a:pt x="0" y="76429"/>
                      <a:pt x="0" y="0"/>
                      <a:pt x="0" y="0"/>
                    </a:cubicBezTo>
                    <a:lnTo>
                      <a:pt x="47283" y="0"/>
                    </a:lnTo>
                    <a:cubicBezTo>
                      <a:pt x="68389" y="0"/>
                      <a:pt x="85497" y="17109"/>
                      <a:pt x="85498" y="38215"/>
                    </a:cubicBezTo>
                    <a:close/>
                  </a:path>
                </a:pathLst>
              </a:custGeom>
              <a:solidFill>
                <a:srgbClr val="00A9B9"/>
              </a:solidFill>
              <a:ln w="9333" cap="flat">
                <a:noFill/>
                <a:prstDash val="solid"/>
                <a:miter/>
              </a:ln>
            </p:spPr>
            <p:txBody>
              <a:bodyPr rtlCol="0" anchor="ctr"/>
              <a:lstStyle/>
              <a:p>
                <a:endParaRPr lang="nl-NL" sz="1600"/>
              </a:p>
            </p:txBody>
          </p:sp>
          <p:sp>
            <p:nvSpPr>
              <p:cNvPr id="263" name="Vrije vorm 262">
                <a:extLst>
                  <a:ext uri="{FF2B5EF4-FFF2-40B4-BE49-F238E27FC236}">
                    <a16:creationId xmlns:a16="http://schemas.microsoft.com/office/drawing/2014/main" id="{B3DCC44B-A5D8-D8BD-E2FE-A249A759133B}"/>
                  </a:ext>
                </a:extLst>
              </p:cNvPr>
              <p:cNvSpPr/>
              <p:nvPr/>
            </p:nvSpPr>
            <p:spPr>
              <a:xfrm>
                <a:off x="8952291" y="2211127"/>
                <a:ext cx="929543" cy="929536"/>
              </a:xfrm>
              <a:custGeom>
                <a:avLst/>
                <a:gdLst>
                  <a:gd name="connsiteX0" fmla="*/ 464768 w 929543"/>
                  <a:gd name="connsiteY0" fmla="*/ 929537 h 929536"/>
                  <a:gd name="connsiteX1" fmla="*/ 0 w 929543"/>
                  <a:gd name="connsiteY1" fmla="*/ 464761 h 929536"/>
                  <a:gd name="connsiteX2" fmla="*/ 464768 w 929543"/>
                  <a:gd name="connsiteY2" fmla="*/ 0 h 929536"/>
                  <a:gd name="connsiteX3" fmla="*/ 929544 w 929543"/>
                  <a:gd name="connsiteY3" fmla="*/ 464761 h 929536"/>
                  <a:gd name="connsiteX4" fmla="*/ 464768 w 929543"/>
                  <a:gd name="connsiteY4" fmla="*/ 929537 h 929536"/>
                  <a:gd name="connsiteX5" fmla="*/ 464768 w 929543"/>
                  <a:gd name="connsiteY5" fmla="*/ 44035 h 929536"/>
                  <a:gd name="connsiteX6" fmla="*/ 44035 w 929543"/>
                  <a:gd name="connsiteY6" fmla="*/ 464761 h 929536"/>
                  <a:gd name="connsiteX7" fmla="*/ 464768 w 929543"/>
                  <a:gd name="connsiteY7" fmla="*/ 885501 h 929536"/>
                  <a:gd name="connsiteX8" fmla="*/ 885509 w 929543"/>
                  <a:gd name="connsiteY8" fmla="*/ 464761 h 929536"/>
                  <a:gd name="connsiteX9" fmla="*/ 464768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68" y="929537"/>
                    </a:moveTo>
                    <a:cubicBezTo>
                      <a:pt x="208492" y="929537"/>
                      <a:pt x="0" y="721044"/>
                      <a:pt x="0" y="464761"/>
                    </a:cubicBezTo>
                    <a:cubicBezTo>
                      <a:pt x="0" y="208492"/>
                      <a:pt x="208492" y="0"/>
                      <a:pt x="464768" y="0"/>
                    </a:cubicBezTo>
                    <a:cubicBezTo>
                      <a:pt x="721044" y="0"/>
                      <a:pt x="929544" y="208492"/>
                      <a:pt x="929544" y="464761"/>
                    </a:cubicBezTo>
                    <a:cubicBezTo>
                      <a:pt x="929544" y="721044"/>
                      <a:pt x="721044" y="929537"/>
                      <a:pt x="464768" y="929537"/>
                    </a:cubicBezTo>
                    <a:close/>
                    <a:moveTo>
                      <a:pt x="464768" y="44035"/>
                    </a:moveTo>
                    <a:cubicBezTo>
                      <a:pt x="232775" y="44035"/>
                      <a:pt x="44035" y="232775"/>
                      <a:pt x="44035" y="464761"/>
                    </a:cubicBezTo>
                    <a:cubicBezTo>
                      <a:pt x="44035" y="696762"/>
                      <a:pt x="232775" y="885501"/>
                      <a:pt x="464768" y="885501"/>
                    </a:cubicBezTo>
                    <a:cubicBezTo>
                      <a:pt x="696762" y="885501"/>
                      <a:pt x="885509" y="696762"/>
                      <a:pt x="885509" y="464761"/>
                    </a:cubicBezTo>
                    <a:cubicBezTo>
                      <a:pt x="885509" y="232775"/>
                      <a:pt x="696770" y="44035"/>
                      <a:pt x="464768" y="44035"/>
                    </a:cubicBezTo>
                    <a:close/>
                  </a:path>
                </a:pathLst>
              </a:custGeom>
              <a:solidFill>
                <a:srgbClr val="FFFFFF"/>
              </a:solidFill>
              <a:ln w="9333" cap="flat">
                <a:noFill/>
                <a:prstDash val="solid"/>
                <a:miter/>
              </a:ln>
            </p:spPr>
            <p:txBody>
              <a:bodyPr rtlCol="0" anchor="ctr"/>
              <a:lstStyle/>
              <a:p>
                <a:endParaRPr lang="nl-NL" sz="1600"/>
              </a:p>
            </p:txBody>
          </p:sp>
        </p:grpSp>
        <p:grpSp>
          <p:nvGrpSpPr>
            <p:cNvPr id="2026" name="Groep 2025">
              <a:extLst>
                <a:ext uri="{FF2B5EF4-FFF2-40B4-BE49-F238E27FC236}">
                  <a16:creationId xmlns:a16="http://schemas.microsoft.com/office/drawing/2014/main" id="{6DFCD2A4-71A0-6C41-0CD0-3FB54D935BA9}"/>
                </a:ext>
              </a:extLst>
            </p:cNvPr>
            <p:cNvGrpSpPr/>
            <p:nvPr/>
          </p:nvGrpSpPr>
          <p:grpSpPr>
            <a:xfrm>
              <a:off x="8951296" y="4174100"/>
              <a:ext cx="929543" cy="929536"/>
              <a:chOff x="8951296" y="4174100"/>
              <a:chExt cx="929543" cy="929536"/>
            </a:xfrm>
          </p:grpSpPr>
          <p:sp>
            <p:nvSpPr>
              <p:cNvPr id="2038" name="Vrije vorm 2037">
                <a:extLst>
                  <a:ext uri="{FF2B5EF4-FFF2-40B4-BE49-F238E27FC236}">
                    <a16:creationId xmlns:a16="http://schemas.microsoft.com/office/drawing/2014/main" id="{9653F8A4-AB9C-F0F5-49AC-C0DC73927F77}"/>
                  </a:ext>
                </a:extLst>
              </p:cNvPr>
              <p:cNvSpPr/>
              <p:nvPr/>
            </p:nvSpPr>
            <p:spPr>
              <a:xfrm>
                <a:off x="8968932"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sz="1600"/>
              </a:p>
            </p:txBody>
          </p:sp>
          <p:sp>
            <p:nvSpPr>
              <p:cNvPr id="2039" name="Vrije vorm 2038">
                <a:extLst>
                  <a:ext uri="{FF2B5EF4-FFF2-40B4-BE49-F238E27FC236}">
                    <a16:creationId xmlns:a16="http://schemas.microsoft.com/office/drawing/2014/main" id="{E4297CFA-C321-C375-1E10-827D495A9F54}"/>
                  </a:ext>
                </a:extLst>
              </p:cNvPr>
              <p:cNvSpPr/>
              <p:nvPr/>
            </p:nvSpPr>
            <p:spPr>
              <a:xfrm>
                <a:off x="9541632" y="4255594"/>
                <a:ext cx="311298" cy="671430"/>
              </a:xfrm>
              <a:custGeom>
                <a:avLst/>
                <a:gdLst>
                  <a:gd name="connsiteX0" fmla="*/ 48723 w 239038"/>
                  <a:gd name="connsiteY0" fmla="*/ 0 h 515575"/>
                  <a:gd name="connsiteX1" fmla="*/ 467 w 239038"/>
                  <a:gd name="connsiteY1" fmla="*/ 58079 h 515575"/>
                  <a:gd name="connsiteX2" fmla="*/ 24595 w 239038"/>
                  <a:gd name="connsiteY2" fmla="*/ 95162 h 515575"/>
                  <a:gd name="connsiteX3" fmla="*/ 72681 w 239038"/>
                  <a:gd name="connsiteY3" fmla="*/ 126390 h 515575"/>
                  <a:gd name="connsiteX4" fmla="*/ 64875 w 239038"/>
                  <a:gd name="connsiteY4" fmla="*/ 150787 h 515575"/>
                  <a:gd name="connsiteX5" fmla="*/ 41453 w 239038"/>
                  <a:gd name="connsiteY5" fmla="*/ 199580 h 515575"/>
                  <a:gd name="connsiteX6" fmla="*/ 106837 w 239038"/>
                  <a:gd name="connsiteY6" fmla="*/ 265936 h 515575"/>
                  <a:gd name="connsiteX7" fmla="*/ 83416 w 239038"/>
                  <a:gd name="connsiteY7" fmla="*/ 305950 h 515575"/>
                  <a:gd name="connsiteX8" fmla="*/ 61947 w 239038"/>
                  <a:gd name="connsiteY8" fmla="*/ 346937 h 515575"/>
                  <a:gd name="connsiteX9" fmla="*/ 93154 w 239038"/>
                  <a:gd name="connsiteY9" fmla="*/ 400070 h 515575"/>
                  <a:gd name="connsiteX10" fmla="*/ 93891 w 239038"/>
                  <a:gd name="connsiteY10" fmla="*/ 453135 h 515575"/>
                  <a:gd name="connsiteX11" fmla="*/ 161700 w 239038"/>
                  <a:gd name="connsiteY11" fmla="*/ 515576 h 515575"/>
                  <a:gd name="connsiteX12" fmla="*/ 237201 w 239038"/>
                  <a:gd name="connsiteY12" fmla="*/ 359973 h 515575"/>
                  <a:gd name="connsiteX13" fmla="*/ 172439 w 239038"/>
                  <a:gd name="connsiteY13" fmla="*/ 86225 h 515575"/>
                  <a:gd name="connsiteX14" fmla="*/ 48723 w 239038"/>
                  <a:gd name="connsiteY14" fmla="*/ 0 h 5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038" h="515575">
                    <a:moveTo>
                      <a:pt x="48723" y="0"/>
                    </a:moveTo>
                    <a:cubicBezTo>
                      <a:pt x="48723" y="0"/>
                      <a:pt x="3394" y="39538"/>
                      <a:pt x="467" y="58079"/>
                    </a:cubicBezTo>
                    <a:cubicBezTo>
                      <a:pt x="-2460" y="76620"/>
                      <a:pt x="8712" y="84428"/>
                      <a:pt x="24595" y="95162"/>
                    </a:cubicBezTo>
                    <a:cubicBezTo>
                      <a:pt x="40478" y="105897"/>
                      <a:pt x="70730" y="121511"/>
                      <a:pt x="72681" y="126390"/>
                    </a:cubicBezTo>
                    <a:cubicBezTo>
                      <a:pt x="74633" y="131269"/>
                      <a:pt x="76585" y="140052"/>
                      <a:pt x="64875" y="150787"/>
                    </a:cubicBezTo>
                    <a:cubicBezTo>
                      <a:pt x="53164" y="161521"/>
                      <a:pt x="31695" y="179087"/>
                      <a:pt x="41453" y="199580"/>
                    </a:cubicBezTo>
                    <a:cubicBezTo>
                      <a:pt x="51212" y="220074"/>
                      <a:pt x="100982" y="248366"/>
                      <a:pt x="106837" y="265936"/>
                    </a:cubicBezTo>
                    <a:cubicBezTo>
                      <a:pt x="112692" y="283505"/>
                      <a:pt x="100982" y="294240"/>
                      <a:pt x="83416" y="305950"/>
                    </a:cubicBezTo>
                    <a:cubicBezTo>
                      <a:pt x="65850" y="317661"/>
                      <a:pt x="51212" y="323516"/>
                      <a:pt x="61947" y="346937"/>
                    </a:cubicBezTo>
                    <a:cubicBezTo>
                      <a:pt x="72681" y="370357"/>
                      <a:pt x="91680" y="386805"/>
                      <a:pt x="93154" y="400070"/>
                    </a:cubicBezTo>
                    <a:cubicBezTo>
                      <a:pt x="94629" y="413337"/>
                      <a:pt x="82836" y="430288"/>
                      <a:pt x="93891" y="453135"/>
                    </a:cubicBezTo>
                    <a:cubicBezTo>
                      <a:pt x="104947" y="475983"/>
                      <a:pt x="161700" y="515576"/>
                      <a:pt x="161700" y="515576"/>
                    </a:cubicBezTo>
                    <a:cubicBezTo>
                      <a:pt x="161700" y="515576"/>
                      <a:pt x="230840" y="425641"/>
                      <a:pt x="237201" y="359973"/>
                    </a:cubicBezTo>
                    <a:cubicBezTo>
                      <a:pt x="243561" y="294306"/>
                      <a:pt x="236016" y="163782"/>
                      <a:pt x="172439" y="86225"/>
                    </a:cubicBezTo>
                    <a:cubicBezTo>
                      <a:pt x="108862" y="8668"/>
                      <a:pt x="48723" y="0"/>
                      <a:pt x="48723" y="0"/>
                    </a:cubicBezTo>
                    <a:close/>
                  </a:path>
                </a:pathLst>
              </a:custGeom>
              <a:solidFill>
                <a:srgbClr val="C3BCB6"/>
              </a:solidFill>
              <a:ln w="7120" cap="flat">
                <a:noFill/>
                <a:prstDash val="solid"/>
                <a:miter/>
              </a:ln>
            </p:spPr>
            <p:txBody>
              <a:bodyPr rtlCol="0" anchor="ctr"/>
              <a:lstStyle/>
              <a:p>
                <a:endParaRPr lang="nl-NL" sz="1600"/>
              </a:p>
            </p:txBody>
          </p:sp>
          <p:sp>
            <p:nvSpPr>
              <p:cNvPr id="2040" name="Vrije vorm 2039">
                <a:extLst>
                  <a:ext uri="{FF2B5EF4-FFF2-40B4-BE49-F238E27FC236}">
                    <a16:creationId xmlns:a16="http://schemas.microsoft.com/office/drawing/2014/main" id="{C047B4AB-2032-B6CD-4BFC-A423C9ED6CEC}"/>
                  </a:ext>
                </a:extLst>
              </p:cNvPr>
              <p:cNvSpPr/>
              <p:nvPr/>
            </p:nvSpPr>
            <p:spPr>
              <a:xfrm>
                <a:off x="9116859" y="4528885"/>
                <a:ext cx="227285" cy="381506"/>
              </a:xfrm>
              <a:custGeom>
                <a:avLst/>
                <a:gdLst>
                  <a:gd name="connsiteX0" fmla="*/ 75316 w 174527"/>
                  <a:gd name="connsiteY0" fmla="*/ 1 h 292949"/>
                  <a:gd name="connsiteX1" fmla="*/ 143196 w 174527"/>
                  <a:gd name="connsiteY1" fmla="*/ 47934 h 292949"/>
                  <a:gd name="connsiteX2" fmla="*/ 148214 w 174527"/>
                  <a:gd name="connsiteY2" fmla="*/ 127154 h 292949"/>
                  <a:gd name="connsiteX3" fmla="*/ 174189 w 174527"/>
                  <a:gd name="connsiteY3" fmla="*/ 178217 h 292949"/>
                  <a:gd name="connsiteX4" fmla="*/ 171122 w 174527"/>
                  <a:gd name="connsiteY4" fmla="*/ 235143 h 292949"/>
                  <a:gd name="connsiteX5" fmla="*/ 147202 w 174527"/>
                  <a:gd name="connsiteY5" fmla="*/ 264584 h 292949"/>
                  <a:gd name="connsiteX6" fmla="*/ 82188 w 174527"/>
                  <a:gd name="connsiteY6" fmla="*/ 292797 h 292949"/>
                  <a:gd name="connsiteX7" fmla="*/ 68694 w 174527"/>
                  <a:gd name="connsiteY7" fmla="*/ 273170 h 292949"/>
                  <a:gd name="connsiteX8" fmla="*/ 17787 w 174527"/>
                  <a:gd name="connsiteY8" fmla="*/ 137009 h 292949"/>
                  <a:gd name="connsiteX9" fmla="*/ 0 w 174527"/>
                  <a:gd name="connsiteY9" fmla="*/ 59727 h 292949"/>
                  <a:gd name="connsiteX10" fmla="*/ 75316 w 174527"/>
                  <a:gd name="connsiteY10" fmla="*/ 0 h 29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527" h="292949">
                    <a:moveTo>
                      <a:pt x="75316" y="1"/>
                    </a:moveTo>
                    <a:cubicBezTo>
                      <a:pt x="75316" y="1"/>
                      <a:pt x="125991" y="31082"/>
                      <a:pt x="143196" y="47934"/>
                    </a:cubicBezTo>
                    <a:cubicBezTo>
                      <a:pt x="160400" y="64787"/>
                      <a:pt x="158250" y="105648"/>
                      <a:pt x="148214" y="127154"/>
                    </a:cubicBezTo>
                    <a:lnTo>
                      <a:pt x="174189" y="178217"/>
                    </a:lnTo>
                    <a:cubicBezTo>
                      <a:pt x="174189" y="178217"/>
                      <a:pt x="176029" y="214903"/>
                      <a:pt x="171122" y="235143"/>
                    </a:cubicBezTo>
                    <a:cubicBezTo>
                      <a:pt x="166216" y="255384"/>
                      <a:pt x="161309" y="258450"/>
                      <a:pt x="147202" y="264584"/>
                    </a:cubicBezTo>
                    <a:cubicBezTo>
                      <a:pt x="133095" y="270717"/>
                      <a:pt x="99361" y="290957"/>
                      <a:pt x="82188" y="292797"/>
                    </a:cubicBezTo>
                    <a:cubicBezTo>
                      <a:pt x="65014" y="294637"/>
                      <a:pt x="66241" y="279304"/>
                      <a:pt x="68694" y="273170"/>
                    </a:cubicBezTo>
                    <a:lnTo>
                      <a:pt x="17787" y="137009"/>
                    </a:lnTo>
                    <a:lnTo>
                      <a:pt x="0" y="59727"/>
                    </a:lnTo>
                    <a:lnTo>
                      <a:pt x="75316" y="0"/>
                    </a:lnTo>
                    <a:close/>
                  </a:path>
                </a:pathLst>
              </a:custGeom>
              <a:solidFill>
                <a:srgbClr val="A59C9E"/>
              </a:solidFill>
              <a:ln w="7120" cap="flat">
                <a:noFill/>
                <a:prstDash val="solid"/>
                <a:miter/>
              </a:ln>
            </p:spPr>
            <p:txBody>
              <a:bodyPr rtlCol="0" anchor="ctr"/>
              <a:lstStyle/>
              <a:p>
                <a:endParaRPr lang="nl-NL" sz="1600"/>
              </a:p>
            </p:txBody>
          </p:sp>
          <p:sp>
            <p:nvSpPr>
              <p:cNvPr id="2041" name="Vrije vorm 2040">
                <a:extLst>
                  <a:ext uri="{FF2B5EF4-FFF2-40B4-BE49-F238E27FC236}">
                    <a16:creationId xmlns:a16="http://schemas.microsoft.com/office/drawing/2014/main" id="{4EC772C0-E769-E7F7-7B2C-66D57948893C}"/>
                  </a:ext>
                </a:extLst>
              </p:cNvPr>
              <p:cNvSpPr/>
              <p:nvPr/>
            </p:nvSpPr>
            <p:spPr>
              <a:xfrm>
                <a:off x="8993535" y="4412894"/>
                <a:ext cx="506954" cy="543075"/>
              </a:xfrm>
              <a:custGeom>
                <a:avLst/>
                <a:gdLst>
                  <a:gd name="connsiteX0" fmla="*/ 0 w 389278"/>
                  <a:gd name="connsiteY0" fmla="*/ 204145 h 417014"/>
                  <a:gd name="connsiteX1" fmla="*/ 56146 w 389278"/>
                  <a:gd name="connsiteY1" fmla="*/ 104102 h 417014"/>
                  <a:gd name="connsiteX2" fmla="*/ 179668 w 389278"/>
                  <a:gd name="connsiteY2" fmla="*/ 6101 h 417014"/>
                  <a:gd name="connsiteX3" fmla="*/ 261336 w 389278"/>
                  <a:gd name="connsiteY3" fmla="*/ 997 h 417014"/>
                  <a:gd name="connsiteX4" fmla="*/ 314420 w 389278"/>
                  <a:gd name="connsiteY4" fmla="*/ 13247 h 417014"/>
                  <a:gd name="connsiteX5" fmla="*/ 378668 w 389278"/>
                  <a:gd name="connsiteY5" fmla="*/ 96320 h 417014"/>
                  <a:gd name="connsiteX6" fmla="*/ 361372 w 389278"/>
                  <a:gd name="connsiteY6" fmla="*/ 118211 h 417014"/>
                  <a:gd name="connsiteX7" fmla="*/ 317307 w 389278"/>
                  <a:gd name="connsiteY7" fmla="*/ 106194 h 417014"/>
                  <a:gd name="connsiteX8" fmla="*/ 276676 w 389278"/>
                  <a:gd name="connsiteY8" fmla="*/ 75864 h 417014"/>
                  <a:gd name="connsiteX9" fmla="*/ 220022 w 389278"/>
                  <a:gd name="connsiteY9" fmla="*/ 74147 h 417014"/>
                  <a:gd name="connsiteX10" fmla="*/ 193697 w 389278"/>
                  <a:gd name="connsiteY10" fmla="*/ 89026 h 417014"/>
                  <a:gd name="connsiteX11" fmla="*/ 149633 w 389278"/>
                  <a:gd name="connsiteY11" fmla="*/ 145149 h 417014"/>
                  <a:gd name="connsiteX12" fmla="*/ 145627 w 389278"/>
                  <a:gd name="connsiteY12" fmla="*/ 206913 h 417014"/>
                  <a:gd name="connsiteX13" fmla="*/ 174813 w 389278"/>
                  <a:gd name="connsiteY13" fmla="*/ 219503 h 417014"/>
                  <a:gd name="connsiteX14" fmla="*/ 248063 w 389278"/>
                  <a:gd name="connsiteY14" fmla="*/ 204052 h 417014"/>
                  <a:gd name="connsiteX15" fmla="*/ 316163 w 389278"/>
                  <a:gd name="connsiteY15" fmla="*/ 174494 h 417014"/>
                  <a:gd name="connsiteX16" fmla="*/ 388268 w 389278"/>
                  <a:gd name="connsiteY16" fmla="*/ 202907 h 417014"/>
                  <a:gd name="connsiteX17" fmla="*/ 357366 w 389278"/>
                  <a:gd name="connsiteY17" fmla="*/ 238960 h 417014"/>
                  <a:gd name="connsiteX18" fmla="*/ 262370 w 389278"/>
                  <a:gd name="connsiteY18" fmla="*/ 281308 h 417014"/>
                  <a:gd name="connsiteX19" fmla="*/ 171952 w 389278"/>
                  <a:gd name="connsiteY19" fmla="*/ 365431 h 417014"/>
                  <a:gd name="connsiteX20" fmla="*/ 131321 w 389278"/>
                  <a:gd name="connsiteY20" fmla="*/ 379166 h 417014"/>
                  <a:gd name="connsiteX21" fmla="*/ 83461 w 389278"/>
                  <a:gd name="connsiteY21" fmla="*/ 417015 h 417014"/>
                  <a:gd name="connsiteX22" fmla="*/ 18170 w 389278"/>
                  <a:gd name="connsiteY22" fmla="*/ 293016 h 417014"/>
                  <a:gd name="connsiteX23" fmla="*/ 0 w 389278"/>
                  <a:gd name="connsiteY23" fmla="*/ 204145 h 4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278" h="417014">
                    <a:moveTo>
                      <a:pt x="0" y="204145"/>
                    </a:moveTo>
                    <a:cubicBezTo>
                      <a:pt x="0" y="204145"/>
                      <a:pt x="38792" y="125540"/>
                      <a:pt x="56146" y="104102"/>
                    </a:cubicBezTo>
                    <a:cubicBezTo>
                      <a:pt x="73501" y="82664"/>
                      <a:pt x="161293" y="14268"/>
                      <a:pt x="179668" y="6101"/>
                    </a:cubicBezTo>
                    <a:cubicBezTo>
                      <a:pt x="198044" y="-2066"/>
                      <a:pt x="248065" y="-24"/>
                      <a:pt x="261336" y="997"/>
                    </a:cubicBezTo>
                    <a:cubicBezTo>
                      <a:pt x="274607" y="2018"/>
                      <a:pt x="303190" y="2018"/>
                      <a:pt x="314420" y="13247"/>
                    </a:cubicBezTo>
                    <a:cubicBezTo>
                      <a:pt x="325649" y="24476"/>
                      <a:pt x="373286" y="83878"/>
                      <a:pt x="378668" y="96320"/>
                    </a:cubicBezTo>
                    <a:cubicBezTo>
                      <a:pt x="384049" y="108763"/>
                      <a:pt x="372245" y="117067"/>
                      <a:pt x="361372" y="118211"/>
                    </a:cubicBezTo>
                    <a:cubicBezTo>
                      <a:pt x="350499" y="119356"/>
                      <a:pt x="327036" y="115350"/>
                      <a:pt x="317307" y="106194"/>
                    </a:cubicBezTo>
                    <a:cubicBezTo>
                      <a:pt x="307579" y="97038"/>
                      <a:pt x="285261" y="75864"/>
                      <a:pt x="276676" y="75864"/>
                    </a:cubicBezTo>
                    <a:cubicBezTo>
                      <a:pt x="268093" y="75864"/>
                      <a:pt x="230323" y="73003"/>
                      <a:pt x="220022" y="74147"/>
                    </a:cubicBezTo>
                    <a:cubicBezTo>
                      <a:pt x="209721" y="75292"/>
                      <a:pt x="204570" y="79298"/>
                      <a:pt x="193697" y="89026"/>
                    </a:cubicBezTo>
                    <a:cubicBezTo>
                      <a:pt x="182825" y="98755"/>
                      <a:pt x="156500" y="129740"/>
                      <a:pt x="149633" y="145149"/>
                    </a:cubicBezTo>
                    <a:cubicBezTo>
                      <a:pt x="142766" y="160559"/>
                      <a:pt x="141049" y="195468"/>
                      <a:pt x="145627" y="206913"/>
                    </a:cubicBezTo>
                    <a:cubicBezTo>
                      <a:pt x="150205" y="218359"/>
                      <a:pt x="162795" y="220075"/>
                      <a:pt x="174813" y="219503"/>
                    </a:cubicBezTo>
                    <a:cubicBezTo>
                      <a:pt x="186830" y="218931"/>
                      <a:pt x="230895" y="212064"/>
                      <a:pt x="248063" y="204052"/>
                    </a:cubicBezTo>
                    <a:cubicBezTo>
                      <a:pt x="265231" y="196040"/>
                      <a:pt x="281827" y="176410"/>
                      <a:pt x="316163" y="174494"/>
                    </a:cubicBezTo>
                    <a:cubicBezTo>
                      <a:pt x="350499" y="172577"/>
                      <a:pt x="384263" y="181161"/>
                      <a:pt x="388268" y="202907"/>
                    </a:cubicBezTo>
                    <a:cubicBezTo>
                      <a:pt x="392275" y="224653"/>
                      <a:pt x="384835" y="236099"/>
                      <a:pt x="357366" y="238960"/>
                    </a:cubicBezTo>
                    <a:cubicBezTo>
                      <a:pt x="329897" y="241821"/>
                      <a:pt x="301284" y="257273"/>
                      <a:pt x="262370" y="281308"/>
                    </a:cubicBezTo>
                    <a:cubicBezTo>
                      <a:pt x="223456" y="305343"/>
                      <a:pt x="203426" y="352269"/>
                      <a:pt x="171952" y="365431"/>
                    </a:cubicBezTo>
                    <a:cubicBezTo>
                      <a:pt x="140477" y="378593"/>
                      <a:pt x="131321" y="379166"/>
                      <a:pt x="131321" y="379166"/>
                    </a:cubicBezTo>
                    <a:lnTo>
                      <a:pt x="83461" y="417015"/>
                    </a:lnTo>
                    <a:lnTo>
                      <a:pt x="18170" y="293016"/>
                    </a:lnTo>
                    <a:lnTo>
                      <a:pt x="0" y="204145"/>
                    </a:lnTo>
                    <a:close/>
                  </a:path>
                </a:pathLst>
              </a:custGeom>
              <a:solidFill>
                <a:srgbClr val="C3BCB6"/>
              </a:solidFill>
              <a:ln w="7120" cap="flat">
                <a:noFill/>
                <a:prstDash val="solid"/>
                <a:miter/>
              </a:ln>
            </p:spPr>
            <p:txBody>
              <a:bodyPr rtlCol="0" anchor="ctr"/>
              <a:lstStyle/>
              <a:p>
                <a:endParaRPr lang="nl-NL" sz="1600"/>
              </a:p>
            </p:txBody>
          </p:sp>
          <p:sp>
            <p:nvSpPr>
              <p:cNvPr id="2042" name="Vrije vorm 2041">
                <a:extLst>
                  <a:ext uri="{FF2B5EF4-FFF2-40B4-BE49-F238E27FC236}">
                    <a16:creationId xmlns:a16="http://schemas.microsoft.com/office/drawing/2014/main" id="{67B20CF4-BB7D-71AE-574F-A929DE67F07F}"/>
                  </a:ext>
                </a:extLst>
              </p:cNvPr>
              <p:cNvSpPr/>
              <p:nvPr/>
            </p:nvSpPr>
            <p:spPr>
              <a:xfrm>
                <a:off x="9358424" y="4563706"/>
                <a:ext cx="170996" cy="76428"/>
              </a:xfrm>
              <a:custGeom>
                <a:avLst/>
                <a:gdLst>
                  <a:gd name="connsiteX0" fmla="*/ 131304 w 131304"/>
                  <a:gd name="connsiteY0" fmla="*/ 29344 h 58687"/>
                  <a:gd name="connsiteX1" fmla="*/ 131303 w 131304"/>
                  <a:gd name="connsiteY1" fmla="*/ 29344 h 58687"/>
                  <a:gd name="connsiteX2" fmla="*/ 101960 w 131304"/>
                  <a:gd name="connsiteY2" fmla="*/ 58688 h 58687"/>
                  <a:gd name="connsiteX3" fmla="*/ 29344 w 131304"/>
                  <a:gd name="connsiteY3" fmla="*/ 58688 h 58687"/>
                  <a:gd name="connsiteX4" fmla="*/ 0 w 131304"/>
                  <a:gd name="connsiteY4" fmla="*/ 29344 h 58687"/>
                  <a:gd name="connsiteX5" fmla="*/ 0 w 131304"/>
                  <a:gd name="connsiteY5" fmla="*/ 29344 h 58687"/>
                  <a:gd name="connsiteX6" fmla="*/ 29344 w 131304"/>
                  <a:gd name="connsiteY6" fmla="*/ 0 h 58687"/>
                  <a:gd name="connsiteX7" fmla="*/ 101959 w 131304"/>
                  <a:gd name="connsiteY7" fmla="*/ 0 h 58687"/>
                  <a:gd name="connsiteX8" fmla="*/ 131304 w 131304"/>
                  <a:gd name="connsiteY8" fmla="*/ 29344 h 5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304" h="58687">
                    <a:moveTo>
                      <a:pt x="131304" y="29344"/>
                    </a:moveTo>
                    <a:lnTo>
                      <a:pt x="131303" y="29344"/>
                    </a:lnTo>
                    <a:cubicBezTo>
                      <a:pt x="131303" y="45551"/>
                      <a:pt x="118166" y="58688"/>
                      <a:pt x="101960" y="58688"/>
                    </a:cubicBezTo>
                    <a:lnTo>
                      <a:pt x="29344" y="58688"/>
                    </a:lnTo>
                    <a:cubicBezTo>
                      <a:pt x="13138" y="58688"/>
                      <a:pt x="0" y="45550"/>
                      <a:pt x="0" y="29344"/>
                    </a:cubicBezTo>
                    <a:lnTo>
                      <a:pt x="0" y="29344"/>
                    </a:lnTo>
                    <a:cubicBezTo>
                      <a:pt x="0" y="13138"/>
                      <a:pt x="13138" y="-1"/>
                      <a:pt x="29344" y="0"/>
                    </a:cubicBezTo>
                    <a:lnTo>
                      <a:pt x="101959" y="0"/>
                    </a:lnTo>
                    <a:cubicBezTo>
                      <a:pt x="118166" y="0"/>
                      <a:pt x="131303" y="13138"/>
                      <a:pt x="131304" y="29344"/>
                    </a:cubicBezTo>
                    <a:close/>
                  </a:path>
                </a:pathLst>
              </a:custGeom>
              <a:solidFill>
                <a:srgbClr val="FFFFFF"/>
              </a:solidFill>
              <a:ln w="7120" cap="flat">
                <a:noFill/>
                <a:prstDash val="solid"/>
                <a:miter/>
              </a:ln>
            </p:spPr>
            <p:txBody>
              <a:bodyPr rtlCol="0" anchor="ctr"/>
              <a:lstStyle/>
              <a:p>
                <a:endParaRPr lang="nl-NL" sz="1600"/>
              </a:p>
            </p:txBody>
          </p:sp>
          <p:sp>
            <p:nvSpPr>
              <p:cNvPr id="2043" name="Vrije vorm 2042">
                <a:extLst>
                  <a:ext uri="{FF2B5EF4-FFF2-40B4-BE49-F238E27FC236}">
                    <a16:creationId xmlns:a16="http://schemas.microsoft.com/office/drawing/2014/main" id="{269337BE-DCEF-8539-D19F-DA3F3502E96B}"/>
                  </a:ext>
                </a:extLst>
              </p:cNvPr>
              <p:cNvSpPr/>
              <p:nvPr/>
            </p:nvSpPr>
            <p:spPr>
              <a:xfrm>
                <a:off x="9443922" y="4563706"/>
                <a:ext cx="85497" cy="76429"/>
              </a:xfrm>
              <a:custGeom>
                <a:avLst/>
                <a:gdLst>
                  <a:gd name="connsiteX0" fmla="*/ 65652 w 65651"/>
                  <a:gd name="connsiteY0" fmla="*/ 29344 h 58688"/>
                  <a:gd name="connsiteX1" fmla="*/ 36307 w 65651"/>
                  <a:gd name="connsiteY1" fmla="*/ 58688 h 58688"/>
                  <a:gd name="connsiteX2" fmla="*/ 0 w 65651"/>
                  <a:gd name="connsiteY2" fmla="*/ 58688 h 58688"/>
                  <a:gd name="connsiteX3" fmla="*/ 0 w 65651"/>
                  <a:gd name="connsiteY3" fmla="*/ 0 h 58688"/>
                  <a:gd name="connsiteX4" fmla="*/ 36307 w 65651"/>
                  <a:gd name="connsiteY4" fmla="*/ 0 h 58688"/>
                  <a:gd name="connsiteX5" fmla="*/ 65652 w 65651"/>
                  <a:gd name="connsiteY5" fmla="*/ 29344 h 5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51" h="58688">
                    <a:moveTo>
                      <a:pt x="65652" y="29344"/>
                    </a:moveTo>
                    <a:cubicBezTo>
                      <a:pt x="65652" y="45551"/>
                      <a:pt x="52514" y="58688"/>
                      <a:pt x="36307" y="58688"/>
                    </a:cubicBezTo>
                    <a:lnTo>
                      <a:pt x="0" y="58688"/>
                    </a:lnTo>
                    <a:cubicBezTo>
                      <a:pt x="0" y="58688"/>
                      <a:pt x="0" y="0"/>
                      <a:pt x="0" y="0"/>
                    </a:cubicBezTo>
                    <a:lnTo>
                      <a:pt x="36307" y="0"/>
                    </a:lnTo>
                    <a:cubicBezTo>
                      <a:pt x="52514" y="0"/>
                      <a:pt x="65651" y="13138"/>
                      <a:pt x="65652" y="29344"/>
                    </a:cubicBezTo>
                    <a:close/>
                  </a:path>
                </a:pathLst>
              </a:custGeom>
              <a:solidFill>
                <a:schemeClr val="accent3"/>
              </a:solidFill>
              <a:ln w="7120" cap="flat">
                <a:noFill/>
                <a:prstDash val="solid"/>
                <a:miter/>
              </a:ln>
            </p:spPr>
            <p:txBody>
              <a:bodyPr rtlCol="0" anchor="ctr"/>
              <a:lstStyle/>
              <a:p>
                <a:endParaRPr lang="nl-NL" sz="1600"/>
              </a:p>
            </p:txBody>
          </p:sp>
          <p:sp>
            <p:nvSpPr>
              <p:cNvPr id="2044" name="Vrije vorm 2043">
                <a:extLst>
                  <a:ext uri="{FF2B5EF4-FFF2-40B4-BE49-F238E27FC236}">
                    <a16:creationId xmlns:a16="http://schemas.microsoft.com/office/drawing/2014/main" id="{FE4EDB71-F5D4-BEEF-5DAA-9DF712293EAE}"/>
                  </a:ext>
                </a:extLst>
              </p:cNvPr>
              <p:cNvSpPr/>
              <p:nvPr/>
            </p:nvSpPr>
            <p:spPr>
              <a:xfrm>
                <a:off x="8951296"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3" y="33813"/>
                      <a:pt x="33813" y="178742"/>
                      <a:pt x="33813" y="356879"/>
                    </a:cubicBezTo>
                    <a:cubicBezTo>
                      <a:pt x="33813" y="535027"/>
                      <a:pt x="178743" y="679955"/>
                      <a:pt x="356884" y="679955"/>
                    </a:cubicBezTo>
                    <a:cubicBezTo>
                      <a:pt x="535027" y="679955"/>
                      <a:pt x="679961" y="535027"/>
                      <a:pt x="679961" y="356879"/>
                    </a:cubicBezTo>
                    <a:cubicBezTo>
                      <a:pt x="679961" y="178742"/>
                      <a:pt x="535033" y="33813"/>
                      <a:pt x="356884" y="33813"/>
                    </a:cubicBezTo>
                    <a:close/>
                  </a:path>
                </a:pathLst>
              </a:custGeom>
              <a:solidFill>
                <a:srgbClr val="FFFFFF"/>
              </a:solidFill>
              <a:ln w="7120" cap="flat">
                <a:noFill/>
                <a:prstDash val="solid"/>
                <a:miter/>
              </a:ln>
            </p:spPr>
            <p:txBody>
              <a:bodyPr rtlCol="0" anchor="ctr"/>
              <a:lstStyle/>
              <a:p>
                <a:endParaRPr lang="nl-NL" sz="1600"/>
              </a:p>
            </p:txBody>
          </p:sp>
        </p:grpSp>
        <p:sp>
          <p:nvSpPr>
            <p:cNvPr id="2027" name="Tekstvak 2026">
              <a:extLst>
                <a:ext uri="{FF2B5EF4-FFF2-40B4-BE49-F238E27FC236}">
                  <a16:creationId xmlns:a16="http://schemas.microsoft.com/office/drawing/2014/main" id="{4B2E8A1F-5BD7-6C85-4202-D31ADA795C9C}"/>
                </a:ext>
              </a:extLst>
            </p:cNvPr>
            <p:cNvSpPr txBox="1"/>
            <p:nvPr/>
          </p:nvSpPr>
          <p:spPr>
            <a:xfrm>
              <a:off x="8696767" y="3277357"/>
              <a:ext cx="1438600" cy="502004"/>
            </a:xfrm>
            <a:prstGeom prst="rect">
              <a:avLst/>
            </a:prstGeom>
          </p:spPr>
          <p:txBody>
            <a:bodyPr wrap="square" lIns="0" tIns="0" rIns="0" bIns="0" rtlCol="0">
              <a:spAutoFit/>
            </a:bodyPr>
            <a:lstStyle/>
            <a:p>
              <a:pPr algn="ctr"/>
              <a:r>
                <a:rPr lang="nl-NL" sz="1200">
                  <a:solidFill>
                    <a:schemeClr val="accent2"/>
                  </a:solidFill>
                </a:rPr>
                <a:t>medicatie-</a:t>
              </a:r>
            </a:p>
            <a:p>
              <a:pPr algn="ctr"/>
              <a:r>
                <a:rPr lang="nl-NL" sz="1200">
                  <a:solidFill>
                    <a:schemeClr val="accent2"/>
                  </a:solidFill>
                </a:rPr>
                <a:t>gebruik</a:t>
              </a:r>
            </a:p>
          </p:txBody>
        </p:sp>
        <p:sp>
          <p:nvSpPr>
            <p:cNvPr id="2028" name="Tekstvak 2027">
              <a:extLst>
                <a:ext uri="{FF2B5EF4-FFF2-40B4-BE49-F238E27FC236}">
                  <a16:creationId xmlns:a16="http://schemas.microsoft.com/office/drawing/2014/main" id="{CB92521B-B5D1-2648-C857-53915774BC64}"/>
                </a:ext>
              </a:extLst>
            </p:cNvPr>
            <p:cNvSpPr txBox="1"/>
            <p:nvPr/>
          </p:nvSpPr>
          <p:spPr>
            <a:xfrm>
              <a:off x="8696767" y="5257324"/>
              <a:ext cx="1438600" cy="502004"/>
            </a:xfrm>
            <a:prstGeom prst="rect">
              <a:avLst/>
            </a:prstGeom>
            <a:noFill/>
          </p:spPr>
          <p:txBody>
            <a:bodyPr wrap="square" lIns="0" tIns="0" rIns="0" bIns="0" rtlCol="0">
              <a:spAutoFit/>
            </a:bodyPr>
            <a:lstStyle/>
            <a:p>
              <a:pPr algn="ctr"/>
              <a:r>
                <a:rPr lang="nl-NL" sz="1200">
                  <a:solidFill>
                    <a:schemeClr val="accent3"/>
                  </a:solidFill>
                </a:rPr>
                <a:t>medicatie-</a:t>
              </a:r>
            </a:p>
            <a:p>
              <a:pPr algn="ctr"/>
              <a:r>
                <a:rPr lang="nl-NL" sz="1200">
                  <a:solidFill>
                    <a:schemeClr val="accent3"/>
                  </a:solidFill>
                </a:rPr>
                <a:t>verbruik</a:t>
              </a:r>
            </a:p>
          </p:txBody>
        </p:sp>
        <p:cxnSp>
          <p:nvCxnSpPr>
            <p:cNvPr id="2029" name="Rechte verbindingslijn 2028">
              <a:extLst>
                <a:ext uri="{FF2B5EF4-FFF2-40B4-BE49-F238E27FC236}">
                  <a16:creationId xmlns:a16="http://schemas.microsoft.com/office/drawing/2014/main" id="{393305C2-9EDF-8875-EBE6-78C2A7622870}"/>
                </a:ext>
              </a:extLst>
            </p:cNvPr>
            <p:cNvCxnSpPr>
              <a:cxnSpLocks/>
            </p:cNvCxnSpPr>
            <p:nvPr/>
          </p:nvCxnSpPr>
          <p:spPr>
            <a:xfrm>
              <a:off x="5498539" y="1329771"/>
              <a:ext cx="0" cy="4726811"/>
            </a:xfrm>
            <a:prstGeom prst="line">
              <a:avLst/>
            </a:prstGeom>
            <a:ln w="1905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cxnSp>
          <p:nvCxnSpPr>
            <p:cNvPr id="2030" name="Rechte verbindingslijn 2029">
              <a:extLst>
                <a:ext uri="{FF2B5EF4-FFF2-40B4-BE49-F238E27FC236}">
                  <a16:creationId xmlns:a16="http://schemas.microsoft.com/office/drawing/2014/main" id="{32F18A1C-8237-E5C9-878F-4351384308F6}"/>
                </a:ext>
              </a:extLst>
            </p:cNvPr>
            <p:cNvCxnSpPr>
              <a:cxnSpLocks/>
            </p:cNvCxnSpPr>
            <p:nvPr/>
          </p:nvCxnSpPr>
          <p:spPr>
            <a:xfrm>
              <a:off x="7075384" y="1380051"/>
              <a:ext cx="0" cy="4645536"/>
            </a:xfrm>
            <a:prstGeom prst="line">
              <a:avLst/>
            </a:prstGeom>
            <a:ln w="1905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cxnSp>
          <p:nvCxnSpPr>
            <p:cNvPr id="2031" name="Rechte verbindingslijn 2030">
              <a:extLst>
                <a:ext uri="{FF2B5EF4-FFF2-40B4-BE49-F238E27FC236}">
                  <a16:creationId xmlns:a16="http://schemas.microsoft.com/office/drawing/2014/main" id="{C385E51E-4238-5CCC-9F9E-29E5C1C57E00}"/>
                </a:ext>
              </a:extLst>
            </p:cNvPr>
            <p:cNvCxnSpPr>
              <a:cxnSpLocks/>
            </p:cNvCxnSpPr>
            <p:nvPr/>
          </p:nvCxnSpPr>
          <p:spPr>
            <a:xfrm>
              <a:off x="8652231" y="1380051"/>
              <a:ext cx="0" cy="4645536"/>
            </a:xfrm>
            <a:prstGeom prst="line">
              <a:avLst/>
            </a:prstGeom>
            <a:ln w="1905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grpSp>
          <p:nvGrpSpPr>
            <p:cNvPr id="2032" name="Groep 2031">
              <a:extLst>
                <a:ext uri="{FF2B5EF4-FFF2-40B4-BE49-F238E27FC236}">
                  <a16:creationId xmlns:a16="http://schemas.microsoft.com/office/drawing/2014/main" id="{34A572FB-E559-7654-9A0E-FEDDB2BA91F7}"/>
                </a:ext>
              </a:extLst>
            </p:cNvPr>
            <p:cNvGrpSpPr/>
            <p:nvPr/>
          </p:nvGrpSpPr>
          <p:grpSpPr>
            <a:xfrm>
              <a:off x="4227973" y="2211127"/>
              <a:ext cx="928978" cy="929708"/>
              <a:chOff x="4227973" y="2211127"/>
              <a:chExt cx="928978" cy="929708"/>
            </a:xfrm>
          </p:grpSpPr>
          <p:sp>
            <p:nvSpPr>
              <p:cNvPr id="2034" name="Vrije vorm 2033">
                <a:extLst>
                  <a:ext uri="{FF2B5EF4-FFF2-40B4-BE49-F238E27FC236}">
                    <a16:creationId xmlns:a16="http://schemas.microsoft.com/office/drawing/2014/main" id="{42DB89F3-852A-E36F-6FE1-C03413E3AC64}"/>
                  </a:ext>
                </a:extLst>
              </p:cNvPr>
              <p:cNvSpPr/>
              <p:nvPr/>
            </p:nvSpPr>
            <p:spPr>
              <a:xfrm>
                <a:off x="4227973" y="2211127"/>
                <a:ext cx="928978" cy="929708"/>
              </a:xfrm>
              <a:custGeom>
                <a:avLst/>
                <a:gdLst>
                  <a:gd name="connsiteX0" fmla="*/ 343289 w 686578"/>
                  <a:gd name="connsiteY0" fmla="*/ 687118 h 687117"/>
                  <a:gd name="connsiteX1" fmla="*/ 0 w 686578"/>
                  <a:gd name="connsiteY1" fmla="*/ 343559 h 687117"/>
                  <a:gd name="connsiteX2" fmla="*/ 343289 w 686578"/>
                  <a:gd name="connsiteY2" fmla="*/ 0 h 687117"/>
                  <a:gd name="connsiteX3" fmla="*/ 686579 w 686578"/>
                  <a:gd name="connsiteY3" fmla="*/ 343559 h 687117"/>
                  <a:gd name="connsiteX4" fmla="*/ 343289 w 686578"/>
                  <a:gd name="connsiteY4" fmla="*/ 687118 h 687117"/>
                  <a:gd name="connsiteX5" fmla="*/ 343289 w 686578"/>
                  <a:gd name="connsiteY5" fmla="*/ 34146 h 687117"/>
                  <a:gd name="connsiteX6" fmla="*/ 34119 w 686578"/>
                  <a:gd name="connsiteY6" fmla="*/ 343559 h 687117"/>
                  <a:gd name="connsiteX7" fmla="*/ 343289 w 686578"/>
                  <a:gd name="connsiteY7" fmla="*/ 652972 h 687117"/>
                  <a:gd name="connsiteX8" fmla="*/ 652460 w 686578"/>
                  <a:gd name="connsiteY8" fmla="*/ 343559 h 687117"/>
                  <a:gd name="connsiteX9" fmla="*/ 343289 w 686578"/>
                  <a:gd name="connsiteY9" fmla="*/ 34146 h 68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6578" h="687117">
                    <a:moveTo>
                      <a:pt x="343289" y="687118"/>
                    </a:moveTo>
                    <a:cubicBezTo>
                      <a:pt x="154000" y="687118"/>
                      <a:pt x="0" y="532997"/>
                      <a:pt x="0" y="343559"/>
                    </a:cubicBezTo>
                    <a:cubicBezTo>
                      <a:pt x="0" y="154121"/>
                      <a:pt x="154000" y="0"/>
                      <a:pt x="343289" y="0"/>
                    </a:cubicBezTo>
                    <a:cubicBezTo>
                      <a:pt x="532579" y="0"/>
                      <a:pt x="686579" y="154121"/>
                      <a:pt x="686579" y="343559"/>
                    </a:cubicBezTo>
                    <a:cubicBezTo>
                      <a:pt x="686579" y="532997"/>
                      <a:pt x="532579" y="687118"/>
                      <a:pt x="343289" y="687118"/>
                    </a:cubicBezTo>
                    <a:close/>
                    <a:moveTo>
                      <a:pt x="343289" y="34146"/>
                    </a:moveTo>
                    <a:cubicBezTo>
                      <a:pt x="172812" y="34146"/>
                      <a:pt x="34119" y="172947"/>
                      <a:pt x="34119" y="343559"/>
                    </a:cubicBezTo>
                    <a:cubicBezTo>
                      <a:pt x="34119" y="514171"/>
                      <a:pt x="172812" y="652972"/>
                      <a:pt x="343289" y="652972"/>
                    </a:cubicBezTo>
                    <a:cubicBezTo>
                      <a:pt x="513767" y="652972"/>
                      <a:pt x="652460" y="514171"/>
                      <a:pt x="652460" y="343559"/>
                    </a:cubicBezTo>
                    <a:cubicBezTo>
                      <a:pt x="652460" y="172947"/>
                      <a:pt x="513767" y="34146"/>
                      <a:pt x="343289" y="34146"/>
                    </a:cubicBezTo>
                    <a:close/>
                  </a:path>
                </a:pathLst>
              </a:custGeom>
              <a:solidFill>
                <a:srgbClr val="FFFFFF"/>
              </a:solidFill>
              <a:ln w="7676" cap="flat">
                <a:noFill/>
                <a:prstDash val="solid"/>
                <a:miter/>
              </a:ln>
            </p:spPr>
            <p:txBody>
              <a:bodyPr rtlCol="0" anchor="ctr"/>
              <a:lstStyle/>
              <a:p>
                <a:endParaRPr lang="nl-NL" sz="1600"/>
              </a:p>
            </p:txBody>
          </p:sp>
          <p:sp>
            <p:nvSpPr>
              <p:cNvPr id="2035" name="Vrije vorm 2034">
                <a:extLst>
                  <a:ext uri="{FF2B5EF4-FFF2-40B4-BE49-F238E27FC236}">
                    <a16:creationId xmlns:a16="http://schemas.microsoft.com/office/drawing/2014/main" id="{2C0AFD86-3283-473F-4E7D-570120416334}"/>
                  </a:ext>
                </a:extLst>
              </p:cNvPr>
              <p:cNvSpPr/>
              <p:nvPr/>
            </p:nvSpPr>
            <p:spPr>
              <a:xfrm>
                <a:off x="4445372" y="2402965"/>
                <a:ext cx="494178" cy="546031"/>
              </a:xfrm>
              <a:custGeom>
                <a:avLst/>
                <a:gdLst>
                  <a:gd name="connsiteX0" fmla="*/ 179200 w 365231"/>
                  <a:gd name="connsiteY0" fmla="*/ 400158 h 403554"/>
                  <a:gd name="connsiteX1" fmla="*/ 213766 w 365231"/>
                  <a:gd name="connsiteY1" fmla="*/ 390889 h 403554"/>
                  <a:gd name="connsiteX2" fmla="*/ 361837 w 365231"/>
                  <a:gd name="connsiteY2" fmla="*/ 134220 h 403554"/>
                  <a:gd name="connsiteX3" fmla="*/ 364366 w 365231"/>
                  <a:gd name="connsiteY3" fmla="*/ 115003 h 403554"/>
                  <a:gd name="connsiteX4" fmla="*/ 352576 w 365231"/>
                  <a:gd name="connsiteY4" fmla="*/ 99627 h 403554"/>
                  <a:gd name="connsiteX5" fmla="*/ 186031 w 365231"/>
                  <a:gd name="connsiteY5" fmla="*/ 3397 h 403554"/>
                  <a:gd name="connsiteX6" fmla="*/ 151466 w 365231"/>
                  <a:gd name="connsiteY6" fmla="*/ 12666 h 403554"/>
                  <a:gd name="connsiteX7" fmla="*/ 3394 w 365231"/>
                  <a:gd name="connsiteY7" fmla="*/ 269335 h 403554"/>
                  <a:gd name="connsiteX8" fmla="*/ 12656 w 365231"/>
                  <a:gd name="connsiteY8" fmla="*/ 303928 h 403554"/>
                  <a:gd name="connsiteX9" fmla="*/ 179200 w 365231"/>
                  <a:gd name="connsiteY9" fmla="*/ 400158 h 40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31" h="403554">
                    <a:moveTo>
                      <a:pt x="179200" y="400158"/>
                    </a:moveTo>
                    <a:cubicBezTo>
                      <a:pt x="191303" y="407151"/>
                      <a:pt x="206779" y="403000"/>
                      <a:pt x="213766" y="390889"/>
                    </a:cubicBezTo>
                    <a:lnTo>
                      <a:pt x="361837" y="134220"/>
                    </a:lnTo>
                    <a:cubicBezTo>
                      <a:pt x="365331" y="128163"/>
                      <a:pt x="366042" y="121263"/>
                      <a:pt x="364366" y="115003"/>
                    </a:cubicBezTo>
                    <a:cubicBezTo>
                      <a:pt x="362689" y="108744"/>
                      <a:pt x="358627" y="103124"/>
                      <a:pt x="352576" y="99627"/>
                    </a:cubicBezTo>
                    <a:lnTo>
                      <a:pt x="186031" y="3397"/>
                    </a:lnTo>
                    <a:cubicBezTo>
                      <a:pt x="173928" y="-3596"/>
                      <a:pt x="158454" y="553"/>
                      <a:pt x="151466" y="12666"/>
                    </a:cubicBezTo>
                    <a:cubicBezTo>
                      <a:pt x="119217" y="68578"/>
                      <a:pt x="34485" y="215433"/>
                      <a:pt x="3394" y="269335"/>
                    </a:cubicBezTo>
                    <a:cubicBezTo>
                      <a:pt x="-3593" y="281446"/>
                      <a:pt x="554" y="296935"/>
                      <a:pt x="12656" y="303928"/>
                    </a:cubicBezTo>
                    <a:lnTo>
                      <a:pt x="179200" y="400158"/>
                    </a:lnTo>
                    <a:close/>
                  </a:path>
                </a:pathLst>
              </a:custGeom>
              <a:solidFill>
                <a:srgbClr val="DFE4E3"/>
              </a:solidFill>
              <a:ln w="7676" cap="flat">
                <a:noFill/>
                <a:prstDash val="solid"/>
                <a:miter/>
              </a:ln>
            </p:spPr>
            <p:txBody>
              <a:bodyPr rtlCol="0" anchor="ctr"/>
              <a:lstStyle/>
              <a:p>
                <a:endParaRPr lang="nl-NL" sz="1600"/>
              </a:p>
            </p:txBody>
          </p:sp>
          <p:sp>
            <p:nvSpPr>
              <p:cNvPr id="2036" name="Vrije vorm 2035">
                <a:extLst>
                  <a:ext uri="{FF2B5EF4-FFF2-40B4-BE49-F238E27FC236}">
                    <a16:creationId xmlns:a16="http://schemas.microsoft.com/office/drawing/2014/main" id="{4D405800-91F7-74E1-FD04-A0B3C9201ED5}"/>
                  </a:ext>
                </a:extLst>
              </p:cNvPr>
              <p:cNvSpPr/>
              <p:nvPr/>
            </p:nvSpPr>
            <p:spPr>
              <a:xfrm>
                <a:off x="4494357" y="2450643"/>
                <a:ext cx="356338" cy="430987"/>
              </a:xfrm>
              <a:custGeom>
                <a:avLst/>
                <a:gdLst>
                  <a:gd name="connsiteX0" fmla="*/ 175567 w 263358"/>
                  <a:gd name="connsiteY0" fmla="*/ 14550 h 318529"/>
                  <a:gd name="connsiteX1" fmla="*/ 159258 w 263358"/>
                  <a:gd name="connsiteY1" fmla="*/ 42820 h 318529"/>
                  <a:gd name="connsiteX2" fmla="*/ 138598 w 263358"/>
                  <a:gd name="connsiteY2" fmla="*/ 30882 h 318529"/>
                  <a:gd name="connsiteX3" fmla="*/ 154907 w 263358"/>
                  <a:gd name="connsiteY3" fmla="*/ 2613 h 318529"/>
                  <a:gd name="connsiteX4" fmla="*/ 175567 w 263358"/>
                  <a:gd name="connsiteY4" fmla="*/ 14550 h 318529"/>
                  <a:gd name="connsiteX5" fmla="*/ 242698 w 263358"/>
                  <a:gd name="connsiteY5" fmla="*/ 53339 h 318529"/>
                  <a:gd name="connsiteX6" fmla="*/ 226389 w 263358"/>
                  <a:gd name="connsiteY6" fmla="*/ 81609 h 318529"/>
                  <a:gd name="connsiteX7" fmla="*/ 247050 w 263358"/>
                  <a:gd name="connsiteY7" fmla="*/ 93546 h 318529"/>
                  <a:gd name="connsiteX8" fmla="*/ 263359 w 263358"/>
                  <a:gd name="connsiteY8" fmla="*/ 65276 h 318529"/>
                  <a:gd name="connsiteX9" fmla="*/ 242698 w 263358"/>
                  <a:gd name="connsiteY9" fmla="*/ 53339 h 318529"/>
                  <a:gd name="connsiteX10" fmla="*/ 122458 w 263358"/>
                  <a:gd name="connsiteY10" fmla="*/ 58858 h 318529"/>
                  <a:gd name="connsiteX11" fmla="*/ 106150 w 263358"/>
                  <a:gd name="connsiteY11" fmla="*/ 87128 h 318529"/>
                  <a:gd name="connsiteX12" fmla="*/ 126810 w 263358"/>
                  <a:gd name="connsiteY12" fmla="*/ 99066 h 318529"/>
                  <a:gd name="connsiteX13" fmla="*/ 143119 w 263358"/>
                  <a:gd name="connsiteY13" fmla="*/ 70796 h 318529"/>
                  <a:gd name="connsiteX14" fmla="*/ 122458 w 263358"/>
                  <a:gd name="connsiteY14" fmla="*/ 58858 h 318529"/>
                  <a:gd name="connsiteX15" fmla="*/ 210250 w 263358"/>
                  <a:gd name="connsiteY15" fmla="*/ 109584 h 318529"/>
                  <a:gd name="connsiteX16" fmla="*/ 193941 w 263358"/>
                  <a:gd name="connsiteY16" fmla="*/ 137854 h 318529"/>
                  <a:gd name="connsiteX17" fmla="*/ 214602 w 263358"/>
                  <a:gd name="connsiteY17" fmla="*/ 149792 h 318529"/>
                  <a:gd name="connsiteX18" fmla="*/ 230910 w 263358"/>
                  <a:gd name="connsiteY18" fmla="*/ 121522 h 318529"/>
                  <a:gd name="connsiteX19" fmla="*/ 210250 w 263358"/>
                  <a:gd name="connsiteY19" fmla="*/ 109584 h 318529"/>
                  <a:gd name="connsiteX20" fmla="*/ 90010 w 263358"/>
                  <a:gd name="connsiteY20" fmla="*/ 115104 h 318529"/>
                  <a:gd name="connsiteX21" fmla="*/ 73702 w 263358"/>
                  <a:gd name="connsiteY21" fmla="*/ 143374 h 318529"/>
                  <a:gd name="connsiteX22" fmla="*/ 94362 w 263358"/>
                  <a:gd name="connsiteY22" fmla="*/ 155312 h 318529"/>
                  <a:gd name="connsiteX23" fmla="*/ 110671 w 263358"/>
                  <a:gd name="connsiteY23" fmla="*/ 127042 h 318529"/>
                  <a:gd name="connsiteX24" fmla="*/ 90010 w 263358"/>
                  <a:gd name="connsiteY24" fmla="*/ 115104 h 318529"/>
                  <a:gd name="connsiteX25" fmla="*/ 177802 w 263358"/>
                  <a:gd name="connsiteY25" fmla="*/ 165830 h 318529"/>
                  <a:gd name="connsiteX26" fmla="*/ 161493 w 263358"/>
                  <a:gd name="connsiteY26" fmla="*/ 194100 h 318529"/>
                  <a:gd name="connsiteX27" fmla="*/ 182154 w 263358"/>
                  <a:gd name="connsiteY27" fmla="*/ 206038 h 318529"/>
                  <a:gd name="connsiteX28" fmla="*/ 198462 w 263358"/>
                  <a:gd name="connsiteY28" fmla="*/ 177768 h 318529"/>
                  <a:gd name="connsiteX29" fmla="*/ 177802 w 263358"/>
                  <a:gd name="connsiteY29" fmla="*/ 165830 h 318529"/>
                  <a:gd name="connsiteX30" fmla="*/ 57562 w 263358"/>
                  <a:gd name="connsiteY30" fmla="*/ 171350 h 318529"/>
                  <a:gd name="connsiteX31" fmla="*/ 41253 w 263358"/>
                  <a:gd name="connsiteY31" fmla="*/ 199620 h 318529"/>
                  <a:gd name="connsiteX32" fmla="*/ 61914 w 263358"/>
                  <a:gd name="connsiteY32" fmla="*/ 211558 h 318529"/>
                  <a:gd name="connsiteX33" fmla="*/ 78223 w 263358"/>
                  <a:gd name="connsiteY33" fmla="*/ 183288 h 318529"/>
                  <a:gd name="connsiteX34" fmla="*/ 57562 w 263358"/>
                  <a:gd name="connsiteY34" fmla="*/ 171350 h 318529"/>
                  <a:gd name="connsiteX35" fmla="*/ 145354 w 263358"/>
                  <a:gd name="connsiteY35" fmla="*/ 222076 h 318529"/>
                  <a:gd name="connsiteX36" fmla="*/ 129045 w 263358"/>
                  <a:gd name="connsiteY36" fmla="*/ 250346 h 318529"/>
                  <a:gd name="connsiteX37" fmla="*/ 149705 w 263358"/>
                  <a:gd name="connsiteY37" fmla="*/ 262284 h 318529"/>
                  <a:gd name="connsiteX38" fmla="*/ 166014 w 263358"/>
                  <a:gd name="connsiteY38" fmla="*/ 234014 h 318529"/>
                  <a:gd name="connsiteX39" fmla="*/ 145354 w 263358"/>
                  <a:gd name="connsiteY39" fmla="*/ 222076 h 318529"/>
                  <a:gd name="connsiteX40" fmla="*/ 25114 w 263358"/>
                  <a:gd name="connsiteY40" fmla="*/ 227596 h 318529"/>
                  <a:gd name="connsiteX41" fmla="*/ 8806 w 263358"/>
                  <a:gd name="connsiteY41" fmla="*/ 255866 h 318529"/>
                  <a:gd name="connsiteX42" fmla="*/ 29466 w 263358"/>
                  <a:gd name="connsiteY42" fmla="*/ 267803 h 318529"/>
                  <a:gd name="connsiteX43" fmla="*/ 45775 w 263358"/>
                  <a:gd name="connsiteY43" fmla="*/ 239533 h 318529"/>
                  <a:gd name="connsiteX44" fmla="*/ 25114 w 263358"/>
                  <a:gd name="connsiteY44" fmla="*/ 227596 h 318529"/>
                  <a:gd name="connsiteX45" fmla="*/ 112905 w 263358"/>
                  <a:gd name="connsiteY45" fmla="*/ 278322 h 318529"/>
                  <a:gd name="connsiteX46" fmla="*/ 96597 w 263358"/>
                  <a:gd name="connsiteY46" fmla="*/ 306592 h 318529"/>
                  <a:gd name="connsiteX47" fmla="*/ 117257 w 263358"/>
                  <a:gd name="connsiteY47" fmla="*/ 318529 h 318529"/>
                  <a:gd name="connsiteX48" fmla="*/ 133566 w 263358"/>
                  <a:gd name="connsiteY48" fmla="*/ 290260 h 318529"/>
                  <a:gd name="connsiteX49" fmla="*/ 112905 w 263358"/>
                  <a:gd name="connsiteY49" fmla="*/ 278322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75567" y="14550"/>
                    </a:moveTo>
                    <a:lnTo>
                      <a:pt x="159258" y="42820"/>
                    </a:lnTo>
                    <a:lnTo>
                      <a:pt x="138598" y="30882"/>
                    </a:lnTo>
                    <a:cubicBezTo>
                      <a:pt x="119080" y="19605"/>
                      <a:pt x="135364" y="-8679"/>
                      <a:pt x="154907" y="2613"/>
                    </a:cubicBezTo>
                    <a:lnTo>
                      <a:pt x="175567" y="14550"/>
                    </a:lnTo>
                    <a:close/>
                    <a:moveTo>
                      <a:pt x="242698" y="53339"/>
                    </a:moveTo>
                    <a:cubicBezTo>
                      <a:pt x="223155" y="42047"/>
                      <a:pt x="206871" y="70331"/>
                      <a:pt x="226389" y="81609"/>
                    </a:cubicBezTo>
                    <a:lnTo>
                      <a:pt x="247050" y="93546"/>
                    </a:lnTo>
                    <a:lnTo>
                      <a:pt x="263359" y="65276"/>
                    </a:lnTo>
                    <a:lnTo>
                      <a:pt x="242698" y="53339"/>
                    </a:lnTo>
                    <a:close/>
                    <a:moveTo>
                      <a:pt x="122458" y="58858"/>
                    </a:moveTo>
                    <a:cubicBezTo>
                      <a:pt x="102916" y="47566"/>
                      <a:pt x="86631" y="75851"/>
                      <a:pt x="106150" y="87128"/>
                    </a:cubicBezTo>
                    <a:lnTo>
                      <a:pt x="126810" y="99066"/>
                    </a:lnTo>
                    <a:lnTo>
                      <a:pt x="143119" y="70796"/>
                    </a:lnTo>
                    <a:lnTo>
                      <a:pt x="122458" y="58858"/>
                    </a:lnTo>
                    <a:close/>
                    <a:moveTo>
                      <a:pt x="210250" y="109584"/>
                    </a:moveTo>
                    <a:cubicBezTo>
                      <a:pt x="190707" y="98293"/>
                      <a:pt x="174423" y="126577"/>
                      <a:pt x="193941" y="137854"/>
                    </a:cubicBezTo>
                    <a:lnTo>
                      <a:pt x="214602" y="149792"/>
                    </a:lnTo>
                    <a:lnTo>
                      <a:pt x="230910" y="121522"/>
                    </a:lnTo>
                    <a:lnTo>
                      <a:pt x="210250" y="109584"/>
                    </a:lnTo>
                    <a:close/>
                    <a:moveTo>
                      <a:pt x="90010" y="115104"/>
                    </a:moveTo>
                    <a:cubicBezTo>
                      <a:pt x="70468" y="103812"/>
                      <a:pt x="54184" y="132096"/>
                      <a:pt x="73702" y="143374"/>
                    </a:cubicBezTo>
                    <a:lnTo>
                      <a:pt x="94362" y="155312"/>
                    </a:lnTo>
                    <a:lnTo>
                      <a:pt x="110671" y="127042"/>
                    </a:lnTo>
                    <a:lnTo>
                      <a:pt x="90010" y="115104"/>
                    </a:lnTo>
                    <a:close/>
                    <a:moveTo>
                      <a:pt x="177802" y="165830"/>
                    </a:moveTo>
                    <a:cubicBezTo>
                      <a:pt x="158259" y="154538"/>
                      <a:pt x="141975" y="182822"/>
                      <a:pt x="161493" y="194100"/>
                    </a:cubicBezTo>
                    <a:lnTo>
                      <a:pt x="182154" y="206038"/>
                    </a:lnTo>
                    <a:lnTo>
                      <a:pt x="198462" y="177768"/>
                    </a:lnTo>
                    <a:lnTo>
                      <a:pt x="177802" y="165830"/>
                    </a:lnTo>
                    <a:close/>
                    <a:moveTo>
                      <a:pt x="57562" y="171350"/>
                    </a:moveTo>
                    <a:cubicBezTo>
                      <a:pt x="38020" y="160058"/>
                      <a:pt x="21735" y="188342"/>
                      <a:pt x="41253" y="199620"/>
                    </a:cubicBezTo>
                    <a:lnTo>
                      <a:pt x="61914" y="211558"/>
                    </a:lnTo>
                    <a:lnTo>
                      <a:pt x="78223" y="183288"/>
                    </a:lnTo>
                    <a:lnTo>
                      <a:pt x="57562" y="171350"/>
                    </a:lnTo>
                    <a:close/>
                    <a:moveTo>
                      <a:pt x="145354" y="222076"/>
                    </a:moveTo>
                    <a:cubicBezTo>
                      <a:pt x="125811" y="210784"/>
                      <a:pt x="109526" y="239068"/>
                      <a:pt x="129045" y="250346"/>
                    </a:cubicBezTo>
                    <a:lnTo>
                      <a:pt x="149705" y="262284"/>
                    </a:lnTo>
                    <a:lnTo>
                      <a:pt x="166014" y="234014"/>
                    </a:lnTo>
                    <a:lnTo>
                      <a:pt x="145354" y="222076"/>
                    </a:lnTo>
                    <a:close/>
                    <a:moveTo>
                      <a:pt x="25114" y="227596"/>
                    </a:moveTo>
                    <a:cubicBezTo>
                      <a:pt x="5571" y="216304"/>
                      <a:pt x="-10713" y="244588"/>
                      <a:pt x="8806" y="255866"/>
                    </a:cubicBezTo>
                    <a:lnTo>
                      <a:pt x="29466" y="267803"/>
                    </a:lnTo>
                    <a:lnTo>
                      <a:pt x="45775" y="239533"/>
                    </a:lnTo>
                    <a:lnTo>
                      <a:pt x="25114" y="227596"/>
                    </a:lnTo>
                    <a:close/>
                    <a:moveTo>
                      <a:pt x="112905" y="278322"/>
                    </a:moveTo>
                    <a:cubicBezTo>
                      <a:pt x="93363" y="267030"/>
                      <a:pt x="77078" y="295314"/>
                      <a:pt x="96597" y="306592"/>
                    </a:cubicBezTo>
                    <a:lnTo>
                      <a:pt x="117257" y="318529"/>
                    </a:lnTo>
                    <a:lnTo>
                      <a:pt x="133566" y="290260"/>
                    </a:lnTo>
                    <a:lnTo>
                      <a:pt x="112905" y="278322"/>
                    </a:lnTo>
                    <a:close/>
                  </a:path>
                </a:pathLst>
              </a:custGeom>
              <a:solidFill>
                <a:srgbClr val="00A9B9"/>
              </a:solidFill>
              <a:ln w="7676" cap="flat">
                <a:noFill/>
                <a:prstDash val="solid"/>
                <a:miter/>
              </a:ln>
            </p:spPr>
            <p:txBody>
              <a:bodyPr rtlCol="0" anchor="ctr"/>
              <a:lstStyle/>
              <a:p>
                <a:endParaRPr lang="nl-NL" sz="1600"/>
              </a:p>
            </p:txBody>
          </p:sp>
          <p:sp>
            <p:nvSpPr>
              <p:cNvPr id="2037" name="Vrije vorm 2036">
                <a:extLst>
                  <a:ext uri="{FF2B5EF4-FFF2-40B4-BE49-F238E27FC236}">
                    <a16:creationId xmlns:a16="http://schemas.microsoft.com/office/drawing/2014/main" id="{B48EAA19-75CA-9DF0-993B-9A838F72975B}"/>
                  </a:ext>
                </a:extLst>
              </p:cNvPr>
              <p:cNvSpPr/>
              <p:nvPr/>
            </p:nvSpPr>
            <p:spPr>
              <a:xfrm>
                <a:off x="4534226" y="2470331"/>
                <a:ext cx="356338" cy="430987"/>
              </a:xfrm>
              <a:custGeom>
                <a:avLst/>
                <a:gdLst>
                  <a:gd name="connsiteX0" fmla="*/ 150453 w 263358"/>
                  <a:gd name="connsiteY0" fmla="*/ 40208 h 318529"/>
                  <a:gd name="connsiteX1" fmla="*/ 129792 w 263358"/>
                  <a:gd name="connsiteY1" fmla="*/ 28270 h 318529"/>
                  <a:gd name="connsiteX2" fmla="*/ 146101 w 263358"/>
                  <a:gd name="connsiteY2" fmla="*/ 0 h 318529"/>
                  <a:gd name="connsiteX3" fmla="*/ 166762 w 263358"/>
                  <a:gd name="connsiteY3" fmla="*/ 11938 h 318529"/>
                  <a:gd name="connsiteX4" fmla="*/ 150453 w 263358"/>
                  <a:gd name="connsiteY4" fmla="*/ 40208 h 318529"/>
                  <a:gd name="connsiteX5" fmla="*/ 254553 w 263358"/>
                  <a:gd name="connsiteY5" fmla="*/ 62664 h 318529"/>
                  <a:gd name="connsiteX6" fmla="*/ 233892 w 263358"/>
                  <a:gd name="connsiteY6" fmla="*/ 50726 h 318529"/>
                  <a:gd name="connsiteX7" fmla="*/ 217584 w 263358"/>
                  <a:gd name="connsiteY7" fmla="*/ 78996 h 318529"/>
                  <a:gd name="connsiteX8" fmla="*/ 238244 w 263358"/>
                  <a:gd name="connsiteY8" fmla="*/ 90934 h 318529"/>
                  <a:gd name="connsiteX9" fmla="*/ 254553 w 263358"/>
                  <a:gd name="connsiteY9" fmla="*/ 62664 h 318529"/>
                  <a:gd name="connsiteX10" fmla="*/ 134314 w 263358"/>
                  <a:gd name="connsiteY10" fmla="*/ 68184 h 318529"/>
                  <a:gd name="connsiteX11" fmla="*/ 113653 w 263358"/>
                  <a:gd name="connsiteY11" fmla="*/ 56246 h 318529"/>
                  <a:gd name="connsiteX12" fmla="*/ 97344 w 263358"/>
                  <a:gd name="connsiteY12" fmla="*/ 84516 h 318529"/>
                  <a:gd name="connsiteX13" fmla="*/ 118005 w 263358"/>
                  <a:gd name="connsiteY13" fmla="*/ 96454 h 318529"/>
                  <a:gd name="connsiteX14" fmla="*/ 134314 w 263358"/>
                  <a:gd name="connsiteY14" fmla="*/ 68184 h 318529"/>
                  <a:gd name="connsiteX15" fmla="*/ 222105 w 263358"/>
                  <a:gd name="connsiteY15" fmla="*/ 118910 h 318529"/>
                  <a:gd name="connsiteX16" fmla="*/ 201444 w 263358"/>
                  <a:gd name="connsiteY16" fmla="*/ 106972 h 318529"/>
                  <a:gd name="connsiteX17" fmla="*/ 185135 w 263358"/>
                  <a:gd name="connsiteY17" fmla="*/ 135242 h 318529"/>
                  <a:gd name="connsiteX18" fmla="*/ 205796 w 263358"/>
                  <a:gd name="connsiteY18" fmla="*/ 147180 h 318529"/>
                  <a:gd name="connsiteX19" fmla="*/ 222105 w 263358"/>
                  <a:gd name="connsiteY19" fmla="*/ 118910 h 318529"/>
                  <a:gd name="connsiteX20" fmla="*/ 101866 w 263358"/>
                  <a:gd name="connsiteY20" fmla="*/ 124429 h 318529"/>
                  <a:gd name="connsiteX21" fmla="*/ 81205 w 263358"/>
                  <a:gd name="connsiteY21" fmla="*/ 112492 h 318529"/>
                  <a:gd name="connsiteX22" fmla="*/ 64896 w 263358"/>
                  <a:gd name="connsiteY22" fmla="*/ 140762 h 318529"/>
                  <a:gd name="connsiteX23" fmla="*/ 85557 w 263358"/>
                  <a:gd name="connsiteY23" fmla="*/ 152699 h 318529"/>
                  <a:gd name="connsiteX24" fmla="*/ 101866 w 263358"/>
                  <a:gd name="connsiteY24" fmla="*/ 124429 h 318529"/>
                  <a:gd name="connsiteX25" fmla="*/ 189657 w 263358"/>
                  <a:gd name="connsiteY25" fmla="*/ 175156 h 318529"/>
                  <a:gd name="connsiteX26" fmla="*/ 168996 w 263358"/>
                  <a:gd name="connsiteY26" fmla="*/ 163218 h 318529"/>
                  <a:gd name="connsiteX27" fmla="*/ 152687 w 263358"/>
                  <a:gd name="connsiteY27" fmla="*/ 191488 h 318529"/>
                  <a:gd name="connsiteX28" fmla="*/ 173348 w 263358"/>
                  <a:gd name="connsiteY28" fmla="*/ 203425 h 318529"/>
                  <a:gd name="connsiteX29" fmla="*/ 189657 w 263358"/>
                  <a:gd name="connsiteY29" fmla="*/ 175156 h 318529"/>
                  <a:gd name="connsiteX30" fmla="*/ 69418 w 263358"/>
                  <a:gd name="connsiteY30" fmla="*/ 180675 h 318529"/>
                  <a:gd name="connsiteX31" fmla="*/ 48757 w 263358"/>
                  <a:gd name="connsiteY31" fmla="*/ 168737 h 318529"/>
                  <a:gd name="connsiteX32" fmla="*/ 32448 w 263358"/>
                  <a:gd name="connsiteY32" fmla="*/ 197007 h 318529"/>
                  <a:gd name="connsiteX33" fmla="*/ 53109 w 263358"/>
                  <a:gd name="connsiteY33" fmla="*/ 208945 h 318529"/>
                  <a:gd name="connsiteX34" fmla="*/ 69418 w 263358"/>
                  <a:gd name="connsiteY34" fmla="*/ 180675 h 318529"/>
                  <a:gd name="connsiteX35" fmla="*/ 157209 w 263358"/>
                  <a:gd name="connsiteY35" fmla="*/ 231401 h 318529"/>
                  <a:gd name="connsiteX36" fmla="*/ 136548 w 263358"/>
                  <a:gd name="connsiteY36" fmla="*/ 219464 h 318529"/>
                  <a:gd name="connsiteX37" fmla="*/ 120239 w 263358"/>
                  <a:gd name="connsiteY37" fmla="*/ 247733 h 318529"/>
                  <a:gd name="connsiteX38" fmla="*/ 140900 w 263358"/>
                  <a:gd name="connsiteY38" fmla="*/ 259671 h 318529"/>
                  <a:gd name="connsiteX39" fmla="*/ 157209 w 263358"/>
                  <a:gd name="connsiteY39" fmla="*/ 231401 h 318529"/>
                  <a:gd name="connsiteX40" fmla="*/ 36970 w 263358"/>
                  <a:gd name="connsiteY40" fmla="*/ 236921 h 318529"/>
                  <a:gd name="connsiteX41" fmla="*/ 16309 w 263358"/>
                  <a:gd name="connsiteY41" fmla="*/ 224983 h 318529"/>
                  <a:gd name="connsiteX42" fmla="*/ 0 w 263358"/>
                  <a:gd name="connsiteY42" fmla="*/ 253253 h 318529"/>
                  <a:gd name="connsiteX43" fmla="*/ 20661 w 263358"/>
                  <a:gd name="connsiteY43" fmla="*/ 265191 h 318529"/>
                  <a:gd name="connsiteX44" fmla="*/ 36970 w 263358"/>
                  <a:gd name="connsiteY44" fmla="*/ 236921 h 318529"/>
                  <a:gd name="connsiteX45" fmla="*/ 124761 w 263358"/>
                  <a:gd name="connsiteY45" fmla="*/ 287647 h 318529"/>
                  <a:gd name="connsiteX46" fmla="*/ 104100 w 263358"/>
                  <a:gd name="connsiteY46" fmla="*/ 275709 h 318529"/>
                  <a:gd name="connsiteX47" fmla="*/ 87791 w 263358"/>
                  <a:gd name="connsiteY47" fmla="*/ 303979 h 318529"/>
                  <a:gd name="connsiteX48" fmla="*/ 108452 w 263358"/>
                  <a:gd name="connsiteY48" fmla="*/ 315917 h 318529"/>
                  <a:gd name="connsiteX49" fmla="*/ 124761 w 263358"/>
                  <a:gd name="connsiteY49" fmla="*/ 287647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50453" y="40208"/>
                    </a:moveTo>
                    <a:lnTo>
                      <a:pt x="129792" y="28270"/>
                    </a:lnTo>
                    <a:lnTo>
                      <a:pt x="146101" y="0"/>
                    </a:lnTo>
                    <a:lnTo>
                      <a:pt x="166762" y="11938"/>
                    </a:lnTo>
                    <a:cubicBezTo>
                      <a:pt x="186280" y="23216"/>
                      <a:pt x="169996" y="51500"/>
                      <a:pt x="150453" y="40208"/>
                    </a:cubicBezTo>
                    <a:close/>
                    <a:moveTo>
                      <a:pt x="254553" y="62664"/>
                    </a:moveTo>
                    <a:lnTo>
                      <a:pt x="233892" y="50726"/>
                    </a:lnTo>
                    <a:lnTo>
                      <a:pt x="217584" y="78996"/>
                    </a:lnTo>
                    <a:lnTo>
                      <a:pt x="238244" y="90934"/>
                    </a:lnTo>
                    <a:cubicBezTo>
                      <a:pt x="257787" y="102226"/>
                      <a:pt x="274071" y="73942"/>
                      <a:pt x="254553" y="62664"/>
                    </a:cubicBezTo>
                    <a:close/>
                    <a:moveTo>
                      <a:pt x="134314" y="68184"/>
                    </a:moveTo>
                    <a:lnTo>
                      <a:pt x="113653" y="56246"/>
                    </a:lnTo>
                    <a:lnTo>
                      <a:pt x="97344" y="84516"/>
                    </a:lnTo>
                    <a:lnTo>
                      <a:pt x="118005" y="96454"/>
                    </a:lnTo>
                    <a:cubicBezTo>
                      <a:pt x="137548" y="107745"/>
                      <a:pt x="153832" y="79461"/>
                      <a:pt x="134314" y="68184"/>
                    </a:cubicBezTo>
                    <a:close/>
                    <a:moveTo>
                      <a:pt x="222105" y="118910"/>
                    </a:moveTo>
                    <a:lnTo>
                      <a:pt x="201444" y="106972"/>
                    </a:lnTo>
                    <a:lnTo>
                      <a:pt x="185135" y="135242"/>
                    </a:lnTo>
                    <a:lnTo>
                      <a:pt x="205796" y="147180"/>
                    </a:lnTo>
                    <a:cubicBezTo>
                      <a:pt x="225339" y="158472"/>
                      <a:pt x="241623" y="130187"/>
                      <a:pt x="222105" y="118910"/>
                    </a:cubicBezTo>
                    <a:close/>
                    <a:moveTo>
                      <a:pt x="101866" y="124429"/>
                    </a:moveTo>
                    <a:lnTo>
                      <a:pt x="81205" y="112492"/>
                    </a:lnTo>
                    <a:lnTo>
                      <a:pt x="64896" y="140762"/>
                    </a:lnTo>
                    <a:lnTo>
                      <a:pt x="85557" y="152699"/>
                    </a:lnTo>
                    <a:cubicBezTo>
                      <a:pt x="105100" y="163991"/>
                      <a:pt x="121384" y="135707"/>
                      <a:pt x="101866" y="124429"/>
                    </a:cubicBezTo>
                    <a:close/>
                    <a:moveTo>
                      <a:pt x="189657" y="175156"/>
                    </a:moveTo>
                    <a:lnTo>
                      <a:pt x="168996" y="163218"/>
                    </a:lnTo>
                    <a:lnTo>
                      <a:pt x="152687" y="191488"/>
                    </a:lnTo>
                    <a:lnTo>
                      <a:pt x="173348" y="203425"/>
                    </a:lnTo>
                    <a:cubicBezTo>
                      <a:pt x="192891" y="214717"/>
                      <a:pt x="209175" y="186433"/>
                      <a:pt x="189657" y="175156"/>
                    </a:cubicBezTo>
                    <a:close/>
                    <a:moveTo>
                      <a:pt x="69418" y="180675"/>
                    </a:moveTo>
                    <a:lnTo>
                      <a:pt x="48757" y="168737"/>
                    </a:lnTo>
                    <a:lnTo>
                      <a:pt x="32448" y="197007"/>
                    </a:lnTo>
                    <a:lnTo>
                      <a:pt x="53109" y="208945"/>
                    </a:lnTo>
                    <a:cubicBezTo>
                      <a:pt x="72652" y="220237"/>
                      <a:pt x="88936" y="191953"/>
                      <a:pt x="69418" y="180675"/>
                    </a:cubicBezTo>
                    <a:close/>
                    <a:moveTo>
                      <a:pt x="157209" y="231401"/>
                    </a:moveTo>
                    <a:lnTo>
                      <a:pt x="136548" y="219464"/>
                    </a:lnTo>
                    <a:lnTo>
                      <a:pt x="120239" y="247733"/>
                    </a:lnTo>
                    <a:lnTo>
                      <a:pt x="140900" y="259671"/>
                    </a:lnTo>
                    <a:cubicBezTo>
                      <a:pt x="160443" y="270963"/>
                      <a:pt x="176727" y="242679"/>
                      <a:pt x="157209" y="231401"/>
                    </a:cubicBezTo>
                    <a:close/>
                    <a:moveTo>
                      <a:pt x="36970" y="236921"/>
                    </a:moveTo>
                    <a:lnTo>
                      <a:pt x="16309" y="224983"/>
                    </a:lnTo>
                    <a:lnTo>
                      <a:pt x="0" y="253253"/>
                    </a:lnTo>
                    <a:lnTo>
                      <a:pt x="20661" y="265191"/>
                    </a:lnTo>
                    <a:cubicBezTo>
                      <a:pt x="40204" y="276483"/>
                      <a:pt x="56488" y="248199"/>
                      <a:pt x="36970" y="236921"/>
                    </a:cubicBezTo>
                    <a:close/>
                    <a:moveTo>
                      <a:pt x="124761" y="287647"/>
                    </a:moveTo>
                    <a:lnTo>
                      <a:pt x="104100" y="275709"/>
                    </a:lnTo>
                    <a:lnTo>
                      <a:pt x="87791" y="303979"/>
                    </a:lnTo>
                    <a:lnTo>
                      <a:pt x="108452" y="315917"/>
                    </a:lnTo>
                    <a:cubicBezTo>
                      <a:pt x="127995" y="327209"/>
                      <a:pt x="144279" y="298925"/>
                      <a:pt x="124761" y="287647"/>
                    </a:cubicBezTo>
                    <a:close/>
                  </a:path>
                </a:pathLst>
              </a:custGeom>
              <a:solidFill>
                <a:srgbClr val="FFFFFF"/>
              </a:solidFill>
              <a:ln w="7676" cap="flat">
                <a:noFill/>
                <a:prstDash val="solid"/>
                <a:miter/>
              </a:ln>
            </p:spPr>
            <p:txBody>
              <a:bodyPr rtlCol="0" anchor="ctr"/>
              <a:lstStyle/>
              <a:p>
                <a:endParaRPr lang="nl-NL" sz="1600"/>
              </a:p>
            </p:txBody>
          </p:sp>
        </p:grpSp>
        <p:sp>
          <p:nvSpPr>
            <p:cNvPr id="2033" name="Tekstvak 2032">
              <a:extLst>
                <a:ext uri="{FF2B5EF4-FFF2-40B4-BE49-F238E27FC236}">
                  <a16:creationId xmlns:a16="http://schemas.microsoft.com/office/drawing/2014/main" id="{28D8E344-60EF-E5BF-C5AF-2A6F03A611F4}"/>
                </a:ext>
              </a:extLst>
            </p:cNvPr>
            <p:cNvSpPr txBox="1"/>
            <p:nvPr/>
          </p:nvSpPr>
          <p:spPr>
            <a:xfrm>
              <a:off x="3906376" y="3259500"/>
              <a:ext cx="1572172" cy="502004"/>
            </a:xfrm>
            <a:prstGeom prst="rect">
              <a:avLst/>
            </a:prstGeom>
          </p:spPr>
          <p:txBody>
            <a:bodyPr wrap="square" lIns="0" tIns="0" rIns="0" bIns="0" rtlCol="0">
              <a:spAutoFit/>
            </a:bodyPr>
            <a:lstStyle/>
            <a:p>
              <a:pPr algn="ctr"/>
              <a:r>
                <a:rPr lang="nl-NL" sz="1200">
                  <a:solidFill>
                    <a:schemeClr val="accent2"/>
                  </a:solidFill>
                </a:rPr>
                <a:t>wisselend</a:t>
              </a:r>
            </a:p>
            <a:p>
              <a:pPr algn="ctr"/>
              <a:r>
                <a:rPr lang="nl-NL" sz="1200">
                  <a:solidFill>
                    <a:schemeClr val="accent2"/>
                  </a:solidFill>
                </a:rPr>
                <a:t>doseerschema</a:t>
              </a:r>
            </a:p>
          </p:txBody>
        </p:sp>
      </p:grpSp>
      <p:sp>
        <p:nvSpPr>
          <p:cNvPr id="824" name="Titel 2">
            <a:extLst>
              <a:ext uri="{FF2B5EF4-FFF2-40B4-BE49-F238E27FC236}">
                <a16:creationId xmlns:a16="http://schemas.microsoft.com/office/drawing/2014/main" id="{F306DAAA-DF29-FDE2-03FB-51ACC8E562E9}"/>
              </a:ext>
            </a:extLst>
          </p:cNvPr>
          <p:cNvSpPr>
            <a:spLocks noGrp="1"/>
          </p:cNvSpPr>
          <p:nvPr>
            <p:ph type="title"/>
          </p:nvPr>
        </p:nvSpPr>
        <p:spPr/>
        <p:txBody>
          <a:bodyPr anchor="ctr" anchorCtr="0"/>
          <a:lstStyle/>
          <a:p>
            <a:pPr algn="ctr"/>
            <a:r>
              <a:rPr lang="nl-NL"/>
              <a:t>Informatiestandaard Medicatieproces 9</a:t>
            </a:r>
          </a:p>
        </p:txBody>
      </p:sp>
      <p:grpSp>
        <p:nvGrpSpPr>
          <p:cNvPr id="505" name="Groep 504">
            <a:extLst>
              <a:ext uri="{FF2B5EF4-FFF2-40B4-BE49-F238E27FC236}">
                <a16:creationId xmlns:a16="http://schemas.microsoft.com/office/drawing/2014/main" id="{47EAC00E-4DFF-A3F3-3D13-7244E2E600C3}"/>
              </a:ext>
            </a:extLst>
          </p:cNvPr>
          <p:cNvGrpSpPr/>
          <p:nvPr/>
        </p:nvGrpSpPr>
        <p:grpSpPr>
          <a:xfrm>
            <a:off x="877765" y="4110903"/>
            <a:ext cx="3528872" cy="1504728"/>
            <a:chOff x="844972" y="4110903"/>
            <a:chExt cx="3528872" cy="1504728"/>
          </a:xfrm>
        </p:grpSpPr>
        <p:sp>
          <p:nvSpPr>
            <p:cNvPr id="503" name="Rechthoek met aan één zijde afgeronde hoeken 502">
              <a:extLst>
                <a:ext uri="{FF2B5EF4-FFF2-40B4-BE49-F238E27FC236}">
                  <a16:creationId xmlns:a16="http://schemas.microsoft.com/office/drawing/2014/main" id="{D4E70A1F-B793-3047-24F3-BBDC71825338}"/>
                </a:ext>
              </a:extLst>
            </p:cNvPr>
            <p:cNvSpPr/>
            <p:nvPr/>
          </p:nvSpPr>
          <p:spPr>
            <a:xfrm>
              <a:off x="844972" y="4110903"/>
              <a:ext cx="3528872" cy="1504728"/>
            </a:xfrm>
            <a:prstGeom prst="round2SameRect">
              <a:avLst>
                <a:gd name="adj1" fmla="val 17224"/>
                <a:gd name="adj2" fmla="val 15494"/>
              </a:avLst>
            </a:prstGeom>
            <a:solidFill>
              <a:schemeClr val="accent3">
                <a:lumMod val="20000"/>
                <a:lumOff val="80000"/>
              </a:schemeClr>
            </a:solidFill>
            <a:ln w="63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45" name="Afgeronde rechthoek 344">
              <a:extLst>
                <a:ext uri="{FF2B5EF4-FFF2-40B4-BE49-F238E27FC236}">
                  <a16:creationId xmlns:a16="http://schemas.microsoft.com/office/drawing/2014/main" id="{EE3EA22F-00FA-5568-07A8-685B6A87E754}"/>
                </a:ext>
              </a:extLst>
            </p:cNvPr>
            <p:cNvSpPr/>
            <p:nvPr/>
          </p:nvSpPr>
          <p:spPr>
            <a:xfrm rot="16200000" flipH="1">
              <a:off x="464603" y="4700758"/>
              <a:ext cx="1270945" cy="325018"/>
            </a:xfrm>
            <a:prstGeom prst="roundRect">
              <a:avLst>
                <a:gd name="adj" fmla="val 50000"/>
              </a:avLst>
            </a:prstGeom>
            <a:noFill/>
            <a:ln w="63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accent3"/>
                  </a:solidFill>
                </a:rPr>
                <a:t>logistiek</a:t>
              </a:r>
            </a:p>
          </p:txBody>
        </p:sp>
        <p:grpSp>
          <p:nvGrpSpPr>
            <p:cNvPr id="501" name="Groep 500">
              <a:extLst>
                <a:ext uri="{FF2B5EF4-FFF2-40B4-BE49-F238E27FC236}">
                  <a16:creationId xmlns:a16="http://schemas.microsoft.com/office/drawing/2014/main" id="{9A444E8B-DD70-52EB-7384-082B88E8B9A8}"/>
                </a:ext>
              </a:extLst>
            </p:cNvPr>
            <p:cNvGrpSpPr/>
            <p:nvPr/>
          </p:nvGrpSpPr>
          <p:grpSpPr>
            <a:xfrm>
              <a:off x="1385027" y="4280129"/>
              <a:ext cx="1616064" cy="1166277"/>
              <a:chOff x="1026483" y="4253464"/>
              <a:chExt cx="1616064" cy="1166277"/>
            </a:xfrm>
          </p:grpSpPr>
          <p:grpSp>
            <p:nvGrpSpPr>
              <p:cNvPr id="308" name="Groep 307">
                <a:extLst>
                  <a:ext uri="{FF2B5EF4-FFF2-40B4-BE49-F238E27FC236}">
                    <a16:creationId xmlns:a16="http://schemas.microsoft.com/office/drawing/2014/main" id="{AFFAC382-F5B9-7A33-A5D7-B4D6CA4F65C1}"/>
                  </a:ext>
                </a:extLst>
              </p:cNvPr>
              <p:cNvGrpSpPr/>
              <p:nvPr/>
            </p:nvGrpSpPr>
            <p:grpSpPr>
              <a:xfrm>
                <a:off x="1492574" y="4253464"/>
                <a:ext cx="683879" cy="683874"/>
                <a:chOff x="821029" y="3227065"/>
                <a:chExt cx="713774" cy="713768"/>
              </a:xfrm>
            </p:grpSpPr>
            <p:sp>
              <p:nvSpPr>
                <p:cNvPr id="331" name="Vrije vorm 330">
                  <a:extLst>
                    <a:ext uri="{FF2B5EF4-FFF2-40B4-BE49-F238E27FC236}">
                      <a16:creationId xmlns:a16="http://schemas.microsoft.com/office/drawing/2014/main" id="{ABFD6905-CB80-142B-E112-3EC98A7233C6}"/>
                    </a:ext>
                  </a:extLst>
                </p:cNvPr>
                <p:cNvSpPr/>
                <p:nvPr/>
              </p:nvSpPr>
              <p:spPr>
                <a:xfrm>
                  <a:off x="834572"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grpSp>
              <p:nvGrpSpPr>
                <p:cNvPr id="332" name="Graphic 265">
                  <a:extLst>
                    <a:ext uri="{FF2B5EF4-FFF2-40B4-BE49-F238E27FC236}">
                      <a16:creationId xmlns:a16="http://schemas.microsoft.com/office/drawing/2014/main" id="{FCE5A9FC-9A20-D36E-E9A2-2232087F9C05}"/>
                    </a:ext>
                  </a:extLst>
                </p:cNvPr>
                <p:cNvGrpSpPr/>
                <p:nvPr/>
              </p:nvGrpSpPr>
              <p:grpSpPr>
                <a:xfrm>
                  <a:off x="821029" y="3227065"/>
                  <a:ext cx="713774" cy="713768"/>
                  <a:chOff x="821029" y="3227065"/>
                  <a:chExt cx="713774" cy="713768"/>
                </a:xfrm>
              </p:grpSpPr>
              <p:sp>
                <p:nvSpPr>
                  <p:cNvPr id="333" name="Vrije vorm 332">
                    <a:extLst>
                      <a:ext uri="{FF2B5EF4-FFF2-40B4-BE49-F238E27FC236}">
                        <a16:creationId xmlns:a16="http://schemas.microsoft.com/office/drawing/2014/main" id="{09899193-AE54-84E7-B5B5-A08E43272A27}"/>
                      </a:ext>
                    </a:extLst>
                  </p:cNvPr>
                  <p:cNvSpPr/>
                  <p:nvPr/>
                </p:nvSpPr>
                <p:spPr>
                  <a:xfrm>
                    <a:off x="821029" y="3227065"/>
                    <a:ext cx="713774" cy="713768"/>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334" name="Vrije vorm 333">
                    <a:extLst>
                      <a:ext uri="{FF2B5EF4-FFF2-40B4-BE49-F238E27FC236}">
                        <a16:creationId xmlns:a16="http://schemas.microsoft.com/office/drawing/2014/main" id="{F7532E49-70F5-2A00-7FA4-478F461D57E0}"/>
                      </a:ext>
                    </a:extLst>
                  </p:cNvPr>
                  <p:cNvSpPr/>
                  <p:nvPr/>
                </p:nvSpPr>
                <p:spPr>
                  <a:xfrm>
                    <a:off x="1079965" y="3343497"/>
                    <a:ext cx="242294"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335" name="Vrije vorm 334">
                    <a:extLst>
                      <a:ext uri="{FF2B5EF4-FFF2-40B4-BE49-F238E27FC236}">
                        <a16:creationId xmlns:a16="http://schemas.microsoft.com/office/drawing/2014/main" id="{37769ACC-FA8A-C6DD-B4A9-E294D178A8BC}"/>
                      </a:ext>
                    </a:extLst>
                  </p:cNvPr>
                  <p:cNvSpPr/>
                  <p:nvPr/>
                </p:nvSpPr>
                <p:spPr>
                  <a:xfrm>
                    <a:off x="1014121" y="3695677"/>
                    <a:ext cx="100697" cy="122048"/>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336" name="Vrije vorm 335">
                    <a:extLst>
                      <a:ext uri="{FF2B5EF4-FFF2-40B4-BE49-F238E27FC236}">
                        <a16:creationId xmlns:a16="http://schemas.microsoft.com/office/drawing/2014/main" id="{4C2377E8-0743-268F-C9A1-0C3684E0DDCC}"/>
                      </a:ext>
                    </a:extLst>
                  </p:cNvPr>
                  <p:cNvSpPr/>
                  <p:nvPr/>
                </p:nvSpPr>
                <p:spPr>
                  <a:xfrm>
                    <a:off x="1072086" y="3682973"/>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sp>
            <p:nvSpPr>
              <p:cNvPr id="11" name="Tekstvak 10">
                <a:extLst>
                  <a:ext uri="{FF2B5EF4-FFF2-40B4-BE49-F238E27FC236}">
                    <a16:creationId xmlns:a16="http://schemas.microsoft.com/office/drawing/2014/main" id="{660866EE-2A97-34C2-5B9C-6D4FAF5C6660}"/>
                  </a:ext>
                </a:extLst>
              </p:cNvPr>
              <p:cNvSpPr txBox="1"/>
              <p:nvPr/>
            </p:nvSpPr>
            <p:spPr>
              <a:xfrm>
                <a:off x="1026483" y="5050409"/>
                <a:ext cx="1616064" cy="369332"/>
              </a:xfrm>
              <a:prstGeom prst="rect">
                <a:avLst/>
              </a:prstGeom>
              <a:noFill/>
            </p:spPr>
            <p:txBody>
              <a:bodyPr wrap="square" lIns="0" tIns="0" rIns="0" bIns="0" rtlCol="0">
                <a:spAutoFit/>
              </a:bodyPr>
              <a:lstStyle/>
              <a:p>
                <a:pPr algn="ctr"/>
                <a:r>
                  <a:rPr lang="nl-NL" sz="1200">
                    <a:solidFill>
                      <a:schemeClr val="accent3"/>
                    </a:solidFill>
                  </a:rPr>
                  <a:t>verstrekking verzoek</a:t>
                </a:r>
              </a:p>
              <a:p>
                <a:pPr algn="ctr"/>
                <a:r>
                  <a:rPr lang="nl-NL" sz="1200">
                    <a:solidFill>
                      <a:schemeClr val="accent3"/>
                    </a:solidFill>
                  </a:rPr>
                  <a:t>&amp; medicatieafspraak</a:t>
                </a:r>
              </a:p>
            </p:txBody>
          </p:sp>
        </p:grpSp>
        <p:grpSp>
          <p:nvGrpSpPr>
            <p:cNvPr id="502" name="Groep 501">
              <a:extLst>
                <a:ext uri="{FF2B5EF4-FFF2-40B4-BE49-F238E27FC236}">
                  <a16:creationId xmlns:a16="http://schemas.microsoft.com/office/drawing/2014/main" id="{A3802276-E170-77B2-927B-97EAA5333CB0}"/>
                </a:ext>
              </a:extLst>
            </p:cNvPr>
            <p:cNvGrpSpPr/>
            <p:nvPr/>
          </p:nvGrpSpPr>
          <p:grpSpPr>
            <a:xfrm>
              <a:off x="2960346" y="4280129"/>
              <a:ext cx="1120406" cy="1166277"/>
              <a:chOff x="2476163" y="4253464"/>
              <a:chExt cx="1120406" cy="1166277"/>
            </a:xfrm>
          </p:grpSpPr>
          <p:grpSp>
            <p:nvGrpSpPr>
              <p:cNvPr id="309" name="Groep 308">
                <a:extLst>
                  <a:ext uri="{FF2B5EF4-FFF2-40B4-BE49-F238E27FC236}">
                    <a16:creationId xmlns:a16="http://schemas.microsoft.com/office/drawing/2014/main" id="{B13A06A6-4852-5869-72F2-0D225D19ADF1}"/>
                  </a:ext>
                </a:extLst>
              </p:cNvPr>
              <p:cNvGrpSpPr/>
              <p:nvPr/>
            </p:nvGrpSpPr>
            <p:grpSpPr>
              <a:xfrm>
                <a:off x="2694426" y="4253464"/>
                <a:ext cx="683879" cy="683874"/>
                <a:chOff x="1952406" y="3227065"/>
                <a:chExt cx="713774" cy="713768"/>
              </a:xfrm>
            </p:grpSpPr>
            <p:sp>
              <p:nvSpPr>
                <p:cNvPr id="320" name="Vrije vorm 319">
                  <a:extLst>
                    <a:ext uri="{FF2B5EF4-FFF2-40B4-BE49-F238E27FC236}">
                      <a16:creationId xmlns:a16="http://schemas.microsoft.com/office/drawing/2014/main" id="{9F9E74DF-1938-AB9D-359A-E52C3A010B53}"/>
                    </a:ext>
                  </a:extLst>
                </p:cNvPr>
                <p:cNvSpPr/>
                <p:nvPr/>
              </p:nvSpPr>
              <p:spPr>
                <a:xfrm>
                  <a:off x="1965949"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grpSp>
              <p:nvGrpSpPr>
                <p:cNvPr id="321" name="Graphic 266">
                  <a:extLst>
                    <a:ext uri="{FF2B5EF4-FFF2-40B4-BE49-F238E27FC236}">
                      <a16:creationId xmlns:a16="http://schemas.microsoft.com/office/drawing/2014/main" id="{3375ABEA-8C63-9D7C-D5F2-DA327A4F5E49}"/>
                    </a:ext>
                  </a:extLst>
                </p:cNvPr>
                <p:cNvGrpSpPr/>
                <p:nvPr/>
              </p:nvGrpSpPr>
              <p:grpSpPr>
                <a:xfrm>
                  <a:off x="1952406" y="3227065"/>
                  <a:ext cx="713774" cy="713768"/>
                  <a:chOff x="1952406" y="3227065"/>
                  <a:chExt cx="713774" cy="713768"/>
                </a:xfrm>
              </p:grpSpPr>
              <p:sp>
                <p:nvSpPr>
                  <p:cNvPr id="322" name="Vrije vorm 321">
                    <a:extLst>
                      <a:ext uri="{FF2B5EF4-FFF2-40B4-BE49-F238E27FC236}">
                        <a16:creationId xmlns:a16="http://schemas.microsoft.com/office/drawing/2014/main" id="{7BCF59D0-94C0-A559-CC18-E168F80CC6DF}"/>
                      </a:ext>
                    </a:extLst>
                  </p:cNvPr>
                  <p:cNvSpPr/>
                  <p:nvPr/>
                </p:nvSpPr>
                <p:spPr>
                  <a:xfrm>
                    <a:off x="1975512" y="3477554"/>
                    <a:ext cx="125871" cy="187242"/>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323" name="Vrije vorm 322">
                    <a:extLst>
                      <a:ext uri="{FF2B5EF4-FFF2-40B4-BE49-F238E27FC236}">
                        <a16:creationId xmlns:a16="http://schemas.microsoft.com/office/drawing/2014/main" id="{306390E2-64D5-41A8-8A46-B1E43671199A}"/>
                      </a:ext>
                    </a:extLst>
                  </p:cNvPr>
                  <p:cNvSpPr/>
                  <p:nvPr/>
                </p:nvSpPr>
                <p:spPr>
                  <a:xfrm>
                    <a:off x="2090442" y="3414985"/>
                    <a:ext cx="444065" cy="300120"/>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324" name="Vrije vorm 323">
                    <a:extLst>
                      <a:ext uri="{FF2B5EF4-FFF2-40B4-BE49-F238E27FC236}">
                        <a16:creationId xmlns:a16="http://schemas.microsoft.com/office/drawing/2014/main" id="{836A7547-BADC-4C0F-2A1A-6E1EC0CAE4AD}"/>
                      </a:ext>
                    </a:extLst>
                  </p:cNvPr>
                  <p:cNvSpPr/>
                  <p:nvPr/>
                </p:nvSpPr>
                <p:spPr>
                  <a:xfrm>
                    <a:off x="2090442" y="3414985"/>
                    <a:ext cx="422785" cy="278859"/>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325" name="Vrije vorm 324">
                    <a:extLst>
                      <a:ext uri="{FF2B5EF4-FFF2-40B4-BE49-F238E27FC236}">
                        <a16:creationId xmlns:a16="http://schemas.microsoft.com/office/drawing/2014/main" id="{6F17F91D-BB32-114F-E006-146D7EA0B47C}"/>
                      </a:ext>
                    </a:extLst>
                  </p:cNvPr>
                  <p:cNvSpPr/>
                  <p:nvPr/>
                </p:nvSpPr>
                <p:spPr>
                  <a:xfrm>
                    <a:off x="1980522" y="3520963"/>
                    <a:ext cx="189288" cy="280351"/>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326" name="Vrije vorm 325">
                    <a:extLst>
                      <a:ext uri="{FF2B5EF4-FFF2-40B4-BE49-F238E27FC236}">
                        <a16:creationId xmlns:a16="http://schemas.microsoft.com/office/drawing/2014/main" id="{87A4BC3D-716B-79DB-774D-51AA51D2B9C6}"/>
                      </a:ext>
                    </a:extLst>
                  </p:cNvPr>
                  <p:cNvSpPr/>
                  <p:nvPr/>
                </p:nvSpPr>
                <p:spPr>
                  <a:xfrm>
                    <a:off x="2197377" y="3450810"/>
                    <a:ext cx="207208" cy="207208"/>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grpSp>
                <p:nvGrpSpPr>
                  <p:cNvPr id="327" name="Graphic 266">
                    <a:extLst>
                      <a:ext uri="{FF2B5EF4-FFF2-40B4-BE49-F238E27FC236}">
                        <a16:creationId xmlns:a16="http://schemas.microsoft.com/office/drawing/2014/main" id="{5FAC513F-A6FB-5247-ED75-3CB0B27E8B00}"/>
                      </a:ext>
                    </a:extLst>
                  </p:cNvPr>
                  <p:cNvGrpSpPr/>
                  <p:nvPr/>
                </p:nvGrpSpPr>
                <p:grpSpPr>
                  <a:xfrm>
                    <a:off x="2258421" y="3509176"/>
                    <a:ext cx="84328" cy="90215"/>
                    <a:chOff x="2258421" y="3509176"/>
                    <a:chExt cx="84328" cy="90215"/>
                  </a:xfrm>
                </p:grpSpPr>
                <p:sp>
                  <p:nvSpPr>
                    <p:cNvPr id="329" name="Vrije vorm 328">
                      <a:extLst>
                        <a:ext uri="{FF2B5EF4-FFF2-40B4-BE49-F238E27FC236}">
                          <a16:creationId xmlns:a16="http://schemas.microsoft.com/office/drawing/2014/main" id="{B71B92E0-F477-D58D-9ED1-C9ABE1330074}"/>
                        </a:ext>
                      </a:extLst>
                    </p:cNvPr>
                    <p:cNvSpPr/>
                    <p:nvPr/>
                  </p:nvSpPr>
                  <p:spPr>
                    <a:xfrm>
                      <a:off x="2258421" y="3509176"/>
                      <a:ext cx="84328" cy="90215"/>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330" name="Vrije vorm 329">
                      <a:extLst>
                        <a:ext uri="{FF2B5EF4-FFF2-40B4-BE49-F238E27FC236}">
                          <a16:creationId xmlns:a16="http://schemas.microsoft.com/office/drawing/2014/main" id="{CF80371E-56F1-51B7-4E2F-042703A0F591}"/>
                        </a:ext>
                      </a:extLst>
                    </p:cNvPr>
                    <p:cNvSpPr/>
                    <p:nvPr/>
                  </p:nvSpPr>
                  <p:spPr>
                    <a:xfrm>
                      <a:off x="2282962" y="3509176"/>
                      <a:ext cx="59787" cy="60351"/>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grpSp>
              <p:sp>
                <p:nvSpPr>
                  <p:cNvPr id="328" name="Vrije vorm 327">
                    <a:extLst>
                      <a:ext uri="{FF2B5EF4-FFF2-40B4-BE49-F238E27FC236}">
                        <a16:creationId xmlns:a16="http://schemas.microsoft.com/office/drawing/2014/main" id="{D4C0B675-4A79-9F51-36EE-88C7198B1A97}"/>
                      </a:ext>
                    </a:extLst>
                  </p:cNvPr>
                  <p:cNvSpPr/>
                  <p:nvPr/>
                </p:nvSpPr>
                <p:spPr>
                  <a:xfrm>
                    <a:off x="1952406" y="3227065"/>
                    <a:ext cx="713774" cy="713768"/>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sp>
            <p:nvSpPr>
              <p:cNvPr id="12" name="Tekstvak 11">
                <a:extLst>
                  <a:ext uri="{FF2B5EF4-FFF2-40B4-BE49-F238E27FC236}">
                    <a16:creationId xmlns:a16="http://schemas.microsoft.com/office/drawing/2014/main" id="{81B3F8D1-48B7-B7B9-09C2-280D1377ACBC}"/>
                  </a:ext>
                </a:extLst>
              </p:cNvPr>
              <p:cNvSpPr txBox="1"/>
              <p:nvPr/>
            </p:nvSpPr>
            <p:spPr>
              <a:xfrm>
                <a:off x="2476163" y="5050409"/>
                <a:ext cx="1120406" cy="369332"/>
              </a:xfrm>
              <a:prstGeom prst="rect">
                <a:avLst/>
              </a:prstGeom>
              <a:noFill/>
            </p:spPr>
            <p:txBody>
              <a:bodyPr wrap="square" lIns="0" tIns="0" rIns="0" bIns="0" rtlCol="0">
                <a:spAutoFit/>
              </a:bodyPr>
              <a:lstStyle/>
              <a:p>
                <a:pPr algn="ctr"/>
                <a:r>
                  <a:rPr lang="nl-NL" sz="1200">
                    <a:solidFill>
                      <a:schemeClr val="accent3"/>
                    </a:solidFill>
                  </a:rPr>
                  <a:t>medicatie-verstrekking</a:t>
                </a:r>
              </a:p>
            </p:txBody>
          </p:sp>
        </p:grpSp>
      </p:grpSp>
      <p:sp>
        <p:nvSpPr>
          <p:cNvPr id="510" name="Titel 2">
            <a:extLst>
              <a:ext uri="{FF2B5EF4-FFF2-40B4-BE49-F238E27FC236}">
                <a16:creationId xmlns:a16="http://schemas.microsoft.com/office/drawing/2014/main" id="{647232F9-170D-F1CE-21E9-6E8AED84C2C7}"/>
              </a:ext>
            </a:extLst>
          </p:cNvPr>
          <p:cNvSpPr txBox="1">
            <a:spLocks/>
          </p:cNvSpPr>
          <p:nvPr/>
        </p:nvSpPr>
        <p:spPr>
          <a:xfrm>
            <a:off x="7252298" y="1627756"/>
            <a:ext cx="3713126" cy="44048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2800" b="0">
                <a:solidFill>
                  <a:schemeClr val="tx2"/>
                </a:solidFill>
              </a:rPr>
              <a:t>Toekomstige situatie</a:t>
            </a:r>
          </a:p>
        </p:txBody>
      </p:sp>
      <p:sp>
        <p:nvSpPr>
          <p:cNvPr id="511" name="Titel 2">
            <a:extLst>
              <a:ext uri="{FF2B5EF4-FFF2-40B4-BE49-F238E27FC236}">
                <a16:creationId xmlns:a16="http://schemas.microsoft.com/office/drawing/2014/main" id="{613F51CC-CDE2-476E-F881-B11A815F20E0}"/>
              </a:ext>
            </a:extLst>
          </p:cNvPr>
          <p:cNvSpPr txBox="1">
            <a:spLocks/>
          </p:cNvSpPr>
          <p:nvPr/>
        </p:nvSpPr>
        <p:spPr>
          <a:xfrm>
            <a:off x="877765" y="3500644"/>
            <a:ext cx="3528872" cy="44048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2800" b="0">
                <a:solidFill>
                  <a:schemeClr val="tx2"/>
                </a:solidFill>
              </a:rPr>
              <a:t>Huidige situatie</a:t>
            </a:r>
          </a:p>
        </p:txBody>
      </p:sp>
      <p:sp>
        <p:nvSpPr>
          <p:cNvPr id="130" name="Titel 2">
            <a:extLst>
              <a:ext uri="{FF2B5EF4-FFF2-40B4-BE49-F238E27FC236}">
                <a16:creationId xmlns:a16="http://schemas.microsoft.com/office/drawing/2014/main" id="{5F483547-DC79-0BBE-D536-90F1F388599B}"/>
              </a:ext>
            </a:extLst>
          </p:cNvPr>
          <p:cNvSpPr txBox="1">
            <a:spLocks/>
          </p:cNvSpPr>
          <p:nvPr/>
        </p:nvSpPr>
        <p:spPr>
          <a:xfrm>
            <a:off x="10004046" y="5468998"/>
            <a:ext cx="2159408" cy="44048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1600" b="0">
                <a:solidFill>
                  <a:schemeClr val="tx2"/>
                </a:solidFill>
              </a:rPr>
              <a:t>Medicatieproces 9</a:t>
            </a:r>
          </a:p>
        </p:txBody>
      </p:sp>
      <p:sp>
        <p:nvSpPr>
          <p:cNvPr id="176" name="Titel 2">
            <a:extLst>
              <a:ext uri="{FF2B5EF4-FFF2-40B4-BE49-F238E27FC236}">
                <a16:creationId xmlns:a16="http://schemas.microsoft.com/office/drawing/2014/main" id="{40A6F6AE-F51A-DB78-BE41-D62238D27A41}"/>
              </a:ext>
            </a:extLst>
          </p:cNvPr>
          <p:cNvSpPr txBox="1">
            <a:spLocks/>
          </p:cNvSpPr>
          <p:nvPr/>
        </p:nvSpPr>
        <p:spPr>
          <a:xfrm>
            <a:off x="2341927" y="5468998"/>
            <a:ext cx="2159408" cy="44048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1600" b="0">
                <a:solidFill>
                  <a:schemeClr val="tx2"/>
                </a:solidFill>
              </a:rPr>
              <a:t>Medicatieproces 6</a:t>
            </a:r>
          </a:p>
        </p:txBody>
      </p:sp>
      <p:grpSp>
        <p:nvGrpSpPr>
          <p:cNvPr id="177" name="Groep 176">
            <a:extLst>
              <a:ext uri="{FF2B5EF4-FFF2-40B4-BE49-F238E27FC236}">
                <a16:creationId xmlns:a16="http://schemas.microsoft.com/office/drawing/2014/main" id="{FD70DF20-AFF3-6FA1-94A6-C0D7F804B088}"/>
              </a:ext>
            </a:extLst>
          </p:cNvPr>
          <p:cNvGrpSpPr/>
          <p:nvPr/>
        </p:nvGrpSpPr>
        <p:grpSpPr>
          <a:xfrm flipH="1">
            <a:off x="4231281" y="2626367"/>
            <a:ext cx="2763848" cy="4125619"/>
            <a:chOff x="3675913" y="2995503"/>
            <a:chExt cx="2480989" cy="3703392"/>
          </a:xfrm>
        </p:grpSpPr>
        <p:grpSp>
          <p:nvGrpSpPr>
            <p:cNvPr id="178" name="Groep 177">
              <a:extLst>
                <a:ext uri="{FF2B5EF4-FFF2-40B4-BE49-F238E27FC236}">
                  <a16:creationId xmlns:a16="http://schemas.microsoft.com/office/drawing/2014/main" id="{BAE9ECD3-86B0-3E64-E8C7-1D0B96CC2B67}"/>
                </a:ext>
              </a:extLst>
            </p:cNvPr>
            <p:cNvGrpSpPr/>
            <p:nvPr/>
          </p:nvGrpSpPr>
          <p:grpSpPr>
            <a:xfrm>
              <a:off x="5361012" y="4013885"/>
              <a:ext cx="766966" cy="2685010"/>
              <a:chOff x="8650929" y="1200297"/>
              <a:chExt cx="1264450" cy="4426614"/>
            </a:xfrm>
          </p:grpSpPr>
          <p:grpSp>
            <p:nvGrpSpPr>
              <p:cNvPr id="189" name="Graphic 14">
                <a:extLst>
                  <a:ext uri="{FF2B5EF4-FFF2-40B4-BE49-F238E27FC236}">
                    <a16:creationId xmlns:a16="http://schemas.microsoft.com/office/drawing/2014/main" id="{D0EE1830-5A44-B477-1128-EB64E0E318F0}"/>
                  </a:ext>
                </a:extLst>
              </p:cNvPr>
              <p:cNvGrpSpPr/>
              <p:nvPr/>
            </p:nvGrpSpPr>
            <p:grpSpPr>
              <a:xfrm>
                <a:off x="8650929" y="1200297"/>
                <a:ext cx="1221689" cy="4426614"/>
                <a:chOff x="8650929" y="1200297"/>
                <a:chExt cx="1221689" cy="4426614"/>
              </a:xfrm>
            </p:grpSpPr>
            <p:sp>
              <p:nvSpPr>
                <p:cNvPr id="2000" name="Vrije vorm 1999">
                  <a:extLst>
                    <a:ext uri="{FF2B5EF4-FFF2-40B4-BE49-F238E27FC236}">
                      <a16:creationId xmlns:a16="http://schemas.microsoft.com/office/drawing/2014/main" id="{13C8E2F5-ECF2-6174-BC86-4E90CCF0AFEC}"/>
                    </a:ext>
                  </a:extLst>
                </p:cNvPr>
                <p:cNvSpPr/>
                <p:nvPr/>
              </p:nvSpPr>
              <p:spPr>
                <a:xfrm>
                  <a:off x="8905680" y="5462498"/>
                  <a:ext cx="288631" cy="164413"/>
                </a:xfrm>
                <a:custGeom>
                  <a:avLst/>
                  <a:gdLst>
                    <a:gd name="connsiteX0" fmla="*/ 2501 w 288631"/>
                    <a:gd name="connsiteY0" fmla="*/ 164414 h 164413"/>
                    <a:gd name="connsiteX1" fmla="*/ 10921 w 288631"/>
                    <a:gd name="connsiteY1" fmla="*/ 101295 h 164413"/>
                    <a:gd name="connsiteX2" fmla="*/ 76275 w 288631"/>
                    <a:gd name="connsiteY2" fmla="*/ 94094 h 164413"/>
                    <a:gd name="connsiteX3" fmla="*/ 136041 w 288631"/>
                    <a:gd name="connsiteY3" fmla="*/ 0 h 164413"/>
                    <a:gd name="connsiteX4" fmla="*/ 229272 w 288631"/>
                    <a:gd name="connsiteY4" fmla="*/ 0 h 164413"/>
                    <a:gd name="connsiteX5" fmla="*/ 276339 w 288631"/>
                    <a:gd name="connsiteY5" fmla="*/ 52578 h 164413"/>
                    <a:gd name="connsiteX6" fmla="*/ 288632 w 288631"/>
                    <a:gd name="connsiteY6" fmla="*/ 164414 h 164413"/>
                    <a:gd name="connsiteX7" fmla="*/ 2501 w 288631"/>
                    <a:gd name="connsiteY7" fmla="*/ 164414 h 16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31" h="164413">
                      <a:moveTo>
                        <a:pt x="2501" y="164414"/>
                      </a:moveTo>
                      <a:cubicBezTo>
                        <a:pt x="697" y="148044"/>
                        <a:pt x="-5068" y="112979"/>
                        <a:pt x="10921" y="101295"/>
                      </a:cubicBezTo>
                      <a:cubicBezTo>
                        <a:pt x="22580" y="92786"/>
                        <a:pt x="69125" y="96812"/>
                        <a:pt x="76275" y="94094"/>
                      </a:cubicBezTo>
                      <a:cubicBezTo>
                        <a:pt x="85013" y="90779"/>
                        <a:pt x="127545" y="14135"/>
                        <a:pt x="136041" y="0"/>
                      </a:cubicBezTo>
                      <a:lnTo>
                        <a:pt x="229272" y="0"/>
                      </a:lnTo>
                      <a:lnTo>
                        <a:pt x="276339" y="52578"/>
                      </a:lnTo>
                      <a:lnTo>
                        <a:pt x="288632" y="164414"/>
                      </a:lnTo>
                      <a:lnTo>
                        <a:pt x="2501" y="164414"/>
                      </a:lnTo>
                      <a:close/>
                    </a:path>
                  </a:pathLst>
                </a:custGeom>
                <a:solidFill>
                  <a:srgbClr val="152F32"/>
                </a:solidFill>
                <a:ln w="12690" cap="flat">
                  <a:noFill/>
                  <a:prstDash val="solid"/>
                  <a:miter/>
                </a:ln>
              </p:spPr>
              <p:txBody>
                <a:bodyPr rtlCol="0" anchor="ctr"/>
                <a:lstStyle/>
                <a:p>
                  <a:endParaRPr lang="nl-NL"/>
                </a:p>
              </p:txBody>
            </p:sp>
            <p:sp>
              <p:nvSpPr>
                <p:cNvPr id="2001" name="Vrije vorm 2000">
                  <a:extLst>
                    <a:ext uri="{FF2B5EF4-FFF2-40B4-BE49-F238E27FC236}">
                      <a16:creationId xmlns:a16="http://schemas.microsoft.com/office/drawing/2014/main" id="{6BA7C1C8-DD4C-0703-ECCD-3C94FF7EC3D4}"/>
                    </a:ext>
                  </a:extLst>
                </p:cNvPr>
                <p:cNvSpPr/>
                <p:nvPr/>
              </p:nvSpPr>
              <p:spPr>
                <a:xfrm>
                  <a:off x="9620587" y="5462498"/>
                  <a:ext cx="252031" cy="164413"/>
                </a:xfrm>
                <a:custGeom>
                  <a:avLst/>
                  <a:gdLst>
                    <a:gd name="connsiteX0" fmla="*/ 252032 w 252031"/>
                    <a:gd name="connsiteY0" fmla="*/ 164414 h 164413"/>
                    <a:gd name="connsiteX1" fmla="*/ 234556 w 252031"/>
                    <a:gd name="connsiteY1" fmla="*/ 101295 h 164413"/>
                    <a:gd name="connsiteX2" fmla="*/ 206019 w 252031"/>
                    <a:gd name="connsiteY2" fmla="*/ 94094 h 164413"/>
                    <a:gd name="connsiteX3" fmla="*/ 132766 w 252031"/>
                    <a:gd name="connsiteY3" fmla="*/ 0 h 164413"/>
                    <a:gd name="connsiteX4" fmla="*/ 39522 w 252031"/>
                    <a:gd name="connsiteY4" fmla="*/ 0 h 164413"/>
                    <a:gd name="connsiteX5" fmla="*/ 0 w 252031"/>
                    <a:gd name="connsiteY5" fmla="*/ 52578 h 164413"/>
                    <a:gd name="connsiteX6" fmla="*/ 3746 w 252031"/>
                    <a:gd name="connsiteY6" fmla="*/ 164414 h 164413"/>
                    <a:gd name="connsiteX7" fmla="*/ 252032 w 252031"/>
                    <a:gd name="connsiteY7" fmla="*/ 164414 h 16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31" h="164413">
                      <a:moveTo>
                        <a:pt x="252032" y="164414"/>
                      </a:moveTo>
                      <a:cubicBezTo>
                        <a:pt x="251473" y="148044"/>
                        <a:pt x="252235" y="112979"/>
                        <a:pt x="234556" y="101295"/>
                      </a:cubicBezTo>
                      <a:cubicBezTo>
                        <a:pt x="221666" y="92761"/>
                        <a:pt x="213564" y="96812"/>
                        <a:pt x="206019" y="94094"/>
                      </a:cubicBezTo>
                      <a:cubicBezTo>
                        <a:pt x="196812" y="90779"/>
                        <a:pt x="143281" y="14135"/>
                        <a:pt x="132766" y="0"/>
                      </a:cubicBezTo>
                      <a:lnTo>
                        <a:pt x="39522" y="0"/>
                      </a:lnTo>
                      <a:lnTo>
                        <a:pt x="0" y="52578"/>
                      </a:lnTo>
                      <a:lnTo>
                        <a:pt x="3746" y="164414"/>
                      </a:lnTo>
                      <a:lnTo>
                        <a:pt x="252032" y="164414"/>
                      </a:lnTo>
                      <a:close/>
                    </a:path>
                  </a:pathLst>
                </a:custGeom>
                <a:solidFill>
                  <a:srgbClr val="152F32"/>
                </a:solidFill>
                <a:ln w="12690" cap="flat">
                  <a:noFill/>
                  <a:prstDash val="solid"/>
                  <a:miter/>
                </a:ln>
              </p:spPr>
              <p:txBody>
                <a:bodyPr rtlCol="0" anchor="ctr"/>
                <a:lstStyle/>
                <a:p>
                  <a:endParaRPr lang="nl-NL"/>
                </a:p>
              </p:txBody>
            </p:sp>
            <p:sp>
              <p:nvSpPr>
                <p:cNvPr id="2002" name="Vrije vorm 2001">
                  <a:extLst>
                    <a:ext uri="{FF2B5EF4-FFF2-40B4-BE49-F238E27FC236}">
                      <a16:creationId xmlns:a16="http://schemas.microsoft.com/office/drawing/2014/main" id="{FA598DCB-79CE-6783-703A-F1E1A70DF7BA}"/>
                    </a:ext>
                  </a:extLst>
                </p:cNvPr>
                <p:cNvSpPr/>
                <p:nvPr/>
              </p:nvSpPr>
              <p:spPr>
                <a:xfrm>
                  <a:off x="8864823" y="3003526"/>
                  <a:ext cx="490257" cy="2519017"/>
                </a:xfrm>
                <a:custGeom>
                  <a:avLst/>
                  <a:gdLst>
                    <a:gd name="connsiteX0" fmla="*/ 18338 w 490257"/>
                    <a:gd name="connsiteY0" fmla="*/ 0 h 2519017"/>
                    <a:gd name="connsiteX1" fmla="*/ 0 w 490257"/>
                    <a:gd name="connsiteY1" fmla="*/ 507746 h 2519017"/>
                    <a:gd name="connsiteX2" fmla="*/ 87681 w 490257"/>
                    <a:gd name="connsiteY2" fmla="*/ 2498330 h 2519017"/>
                    <a:gd name="connsiteX3" fmla="*/ 408394 w 490257"/>
                    <a:gd name="connsiteY3" fmla="*/ 2519018 h 2519017"/>
                    <a:gd name="connsiteX4" fmla="*/ 490258 w 490257"/>
                    <a:gd name="connsiteY4" fmla="*/ 727582 h 2519017"/>
                    <a:gd name="connsiteX5" fmla="*/ 341693 w 490257"/>
                    <a:gd name="connsiteY5" fmla="*/ 0 h 25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57" h="2519017">
                      <a:moveTo>
                        <a:pt x="18338" y="0"/>
                      </a:moveTo>
                      <a:lnTo>
                        <a:pt x="0" y="507746"/>
                      </a:lnTo>
                      <a:lnTo>
                        <a:pt x="87681" y="2498330"/>
                      </a:lnTo>
                      <a:lnTo>
                        <a:pt x="408394" y="2519018"/>
                      </a:lnTo>
                      <a:lnTo>
                        <a:pt x="490258" y="727582"/>
                      </a:lnTo>
                      <a:lnTo>
                        <a:pt x="341693" y="0"/>
                      </a:lnTo>
                      <a:close/>
                    </a:path>
                  </a:pathLst>
                </a:custGeom>
                <a:solidFill>
                  <a:srgbClr val="77ADDA"/>
                </a:solidFill>
                <a:ln w="12690" cap="flat">
                  <a:noFill/>
                  <a:prstDash val="solid"/>
                  <a:miter/>
                </a:ln>
              </p:spPr>
              <p:txBody>
                <a:bodyPr rtlCol="0" anchor="ctr"/>
                <a:lstStyle/>
                <a:p>
                  <a:endParaRPr lang="nl-NL"/>
                </a:p>
              </p:txBody>
            </p:sp>
            <p:sp>
              <p:nvSpPr>
                <p:cNvPr id="2003" name="Vrije vorm 2002">
                  <a:extLst>
                    <a:ext uri="{FF2B5EF4-FFF2-40B4-BE49-F238E27FC236}">
                      <a16:creationId xmlns:a16="http://schemas.microsoft.com/office/drawing/2014/main" id="{305F58D2-9696-E7E9-6BEA-CE1926B061C0}"/>
                    </a:ext>
                  </a:extLst>
                </p:cNvPr>
                <p:cNvSpPr/>
                <p:nvPr/>
              </p:nvSpPr>
              <p:spPr>
                <a:xfrm>
                  <a:off x="9245772" y="3019033"/>
                  <a:ext cx="561721" cy="2497948"/>
                </a:xfrm>
                <a:custGeom>
                  <a:avLst/>
                  <a:gdLst>
                    <a:gd name="connsiteX0" fmla="*/ 462674 w 561721"/>
                    <a:gd name="connsiteY0" fmla="*/ 0 h 2497948"/>
                    <a:gd name="connsiteX1" fmla="*/ 505054 w 561721"/>
                    <a:gd name="connsiteY1" fmla="*/ 375653 h 2497948"/>
                    <a:gd name="connsiteX2" fmla="*/ 561721 w 561721"/>
                    <a:gd name="connsiteY2" fmla="*/ 2489846 h 2497948"/>
                    <a:gd name="connsiteX3" fmla="*/ 277888 w 561721"/>
                    <a:gd name="connsiteY3" fmla="*/ 2497949 h 2497948"/>
                    <a:gd name="connsiteX4" fmla="*/ 0 w 561721"/>
                    <a:gd name="connsiteY4" fmla="*/ 456806 h 249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721" h="2497948">
                      <a:moveTo>
                        <a:pt x="462674" y="0"/>
                      </a:moveTo>
                      <a:lnTo>
                        <a:pt x="505054" y="375653"/>
                      </a:lnTo>
                      <a:lnTo>
                        <a:pt x="561721" y="2489846"/>
                      </a:lnTo>
                      <a:lnTo>
                        <a:pt x="277888" y="2497949"/>
                      </a:lnTo>
                      <a:lnTo>
                        <a:pt x="0" y="456806"/>
                      </a:lnTo>
                      <a:close/>
                    </a:path>
                  </a:pathLst>
                </a:custGeom>
                <a:solidFill>
                  <a:srgbClr val="77ADDA"/>
                </a:solidFill>
                <a:ln w="12690" cap="flat">
                  <a:noFill/>
                  <a:prstDash val="solid"/>
                  <a:miter/>
                </a:ln>
              </p:spPr>
              <p:txBody>
                <a:bodyPr rtlCol="0" anchor="ctr"/>
                <a:lstStyle/>
                <a:p>
                  <a:endParaRPr lang="nl-NL"/>
                </a:p>
              </p:txBody>
            </p:sp>
            <p:sp>
              <p:nvSpPr>
                <p:cNvPr id="2004" name="Vrije vorm 2003">
                  <a:extLst>
                    <a:ext uri="{FF2B5EF4-FFF2-40B4-BE49-F238E27FC236}">
                      <a16:creationId xmlns:a16="http://schemas.microsoft.com/office/drawing/2014/main" id="{9BDF269C-CC12-98B7-5B5F-6871D7726783}"/>
                    </a:ext>
                  </a:extLst>
                </p:cNvPr>
                <p:cNvSpPr/>
                <p:nvPr/>
              </p:nvSpPr>
              <p:spPr>
                <a:xfrm>
                  <a:off x="8852288" y="1874446"/>
                  <a:ext cx="930897" cy="1856662"/>
                </a:xfrm>
                <a:custGeom>
                  <a:avLst/>
                  <a:gdLst>
                    <a:gd name="connsiteX0" fmla="*/ 930897 w 930897"/>
                    <a:gd name="connsiteY0" fmla="*/ 1843506 h 1856662"/>
                    <a:gd name="connsiteX1" fmla="*/ 0 w 930897"/>
                    <a:gd name="connsiteY1" fmla="*/ 1856663 h 1856662"/>
                    <a:gd name="connsiteX2" fmla="*/ 47536 w 930897"/>
                    <a:gd name="connsiteY2" fmla="*/ 636612 h 1856662"/>
                    <a:gd name="connsiteX3" fmla="*/ 16675 w 930897"/>
                    <a:gd name="connsiteY3" fmla="*/ 97472 h 1856662"/>
                    <a:gd name="connsiteX4" fmla="*/ 438696 w 930897"/>
                    <a:gd name="connsiteY4" fmla="*/ 0 h 1856662"/>
                    <a:gd name="connsiteX5" fmla="*/ 860729 w 930897"/>
                    <a:gd name="connsiteY5" fmla="*/ 97472 h 1856662"/>
                    <a:gd name="connsiteX6" fmla="*/ 836167 w 930897"/>
                    <a:gd name="connsiteY6" fmla="*/ 636612 h 1856662"/>
                    <a:gd name="connsiteX7" fmla="*/ 930897 w 930897"/>
                    <a:gd name="connsiteY7" fmla="*/ 1843506 h 185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0897" h="1856662">
                      <a:moveTo>
                        <a:pt x="930897" y="1843506"/>
                      </a:moveTo>
                      <a:lnTo>
                        <a:pt x="0" y="1856663"/>
                      </a:lnTo>
                      <a:lnTo>
                        <a:pt x="47536" y="636612"/>
                      </a:lnTo>
                      <a:lnTo>
                        <a:pt x="16675" y="97472"/>
                      </a:lnTo>
                      <a:cubicBezTo>
                        <a:pt x="131242" y="33668"/>
                        <a:pt x="275488" y="0"/>
                        <a:pt x="438696" y="0"/>
                      </a:cubicBezTo>
                      <a:cubicBezTo>
                        <a:pt x="601916" y="0"/>
                        <a:pt x="746163" y="33668"/>
                        <a:pt x="860729" y="97472"/>
                      </a:cubicBezTo>
                      <a:lnTo>
                        <a:pt x="836167" y="636612"/>
                      </a:lnTo>
                      <a:lnTo>
                        <a:pt x="930897" y="1843506"/>
                      </a:lnTo>
                      <a:close/>
                    </a:path>
                  </a:pathLst>
                </a:custGeom>
                <a:solidFill>
                  <a:srgbClr val="77ADDA"/>
                </a:solidFill>
                <a:ln w="12690" cap="flat">
                  <a:noFill/>
                  <a:prstDash val="solid"/>
                  <a:miter/>
                </a:ln>
              </p:spPr>
              <p:txBody>
                <a:bodyPr rtlCol="0" anchor="ctr"/>
                <a:lstStyle/>
                <a:p>
                  <a:endParaRPr lang="nl-NL"/>
                </a:p>
              </p:txBody>
            </p:sp>
            <p:sp>
              <p:nvSpPr>
                <p:cNvPr id="2005" name="Vrije vorm 2004">
                  <a:extLst>
                    <a:ext uri="{FF2B5EF4-FFF2-40B4-BE49-F238E27FC236}">
                      <a16:creationId xmlns:a16="http://schemas.microsoft.com/office/drawing/2014/main" id="{262510F5-BDE9-A923-3DBC-3A04F041F731}"/>
                    </a:ext>
                  </a:extLst>
                </p:cNvPr>
                <p:cNvSpPr/>
                <p:nvPr/>
              </p:nvSpPr>
              <p:spPr>
                <a:xfrm>
                  <a:off x="9156732" y="1593471"/>
                  <a:ext cx="268528" cy="612063"/>
                </a:xfrm>
                <a:custGeom>
                  <a:avLst/>
                  <a:gdLst>
                    <a:gd name="connsiteX0" fmla="*/ 0 w 268528"/>
                    <a:gd name="connsiteY0" fmla="*/ 288810 h 612063"/>
                    <a:gd name="connsiteX1" fmla="*/ 130886 w 268528"/>
                    <a:gd name="connsiteY1" fmla="*/ 612063 h 612063"/>
                    <a:gd name="connsiteX2" fmla="*/ 268529 w 268528"/>
                    <a:gd name="connsiteY2" fmla="*/ 288810 h 612063"/>
                    <a:gd name="connsiteX3" fmla="*/ 243408 w 268528"/>
                    <a:gd name="connsiteY3" fmla="*/ 0 h 612063"/>
                    <a:gd name="connsiteX4" fmla="*/ 25159 w 268528"/>
                    <a:gd name="connsiteY4" fmla="*/ 0 h 612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28" h="612063">
                      <a:moveTo>
                        <a:pt x="0" y="288810"/>
                      </a:moveTo>
                      <a:lnTo>
                        <a:pt x="130886" y="612063"/>
                      </a:lnTo>
                      <a:lnTo>
                        <a:pt x="268529" y="288810"/>
                      </a:lnTo>
                      <a:lnTo>
                        <a:pt x="243408" y="0"/>
                      </a:lnTo>
                      <a:lnTo>
                        <a:pt x="25159" y="0"/>
                      </a:lnTo>
                      <a:close/>
                    </a:path>
                  </a:pathLst>
                </a:custGeom>
                <a:solidFill>
                  <a:srgbClr val="E5B6AE"/>
                </a:solidFill>
                <a:ln w="12690" cap="flat">
                  <a:noFill/>
                  <a:prstDash val="solid"/>
                  <a:miter/>
                </a:ln>
              </p:spPr>
              <p:txBody>
                <a:bodyPr rtlCol="0" anchor="ctr"/>
                <a:lstStyle/>
                <a:p>
                  <a:endParaRPr lang="nl-NL"/>
                </a:p>
              </p:txBody>
            </p:sp>
            <p:sp>
              <p:nvSpPr>
                <p:cNvPr id="2006" name="Vrije vorm 2005">
                  <a:extLst>
                    <a:ext uri="{FF2B5EF4-FFF2-40B4-BE49-F238E27FC236}">
                      <a16:creationId xmlns:a16="http://schemas.microsoft.com/office/drawing/2014/main" id="{B28E392A-72A3-E2D2-E565-99C3BE23A3B3}"/>
                    </a:ext>
                  </a:extLst>
                </p:cNvPr>
                <p:cNvSpPr/>
                <p:nvPr/>
              </p:nvSpPr>
              <p:spPr>
                <a:xfrm>
                  <a:off x="9212244" y="2019391"/>
                  <a:ext cx="154635" cy="186143"/>
                </a:xfrm>
                <a:custGeom>
                  <a:avLst/>
                  <a:gdLst>
                    <a:gd name="connsiteX0" fmla="*/ 0 w 154635"/>
                    <a:gd name="connsiteY0" fmla="*/ 0 h 186143"/>
                    <a:gd name="connsiteX1" fmla="*/ 75374 w 154635"/>
                    <a:gd name="connsiteY1" fmla="*/ 186144 h 186143"/>
                    <a:gd name="connsiteX2" fmla="*/ 154635 w 154635"/>
                    <a:gd name="connsiteY2" fmla="*/ 0 h 186143"/>
                  </a:gdLst>
                  <a:ahLst/>
                  <a:cxnLst>
                    <a:cxn ang="0">
                      <a:pos x="connsiteX0" y="connsiteY0"/>
                    </a:cxn>
                    <a:cxn ang="0">
                      <a:pos x="connsiteX1" y="connsiteY1"/>
                    </a:cxn>
                    <a:cxn ang="0">
                      <a:pos x="connsiteX2" y="connsiteY2"/>
                    </a:cxn>
                  </a:cxnLst>
                  <a:rect l="l" t="t" r="r" b="b"/>
                  <a:pathLst>
                    <a:path w="154635" h="186143">
                      <a:moveTo>
                        <a:pt x="0" y="0"/>
                      </a:moveTo>
                      <a:lnTo>
                        <a:pt x="75374" y="186144"/>
                      </a:lnTo>
                      <a:lnTo>
                        <a:pt x="154635" y="0"/>
                      </a:lnTo>
                      <a:close/>
                    </a:path>
                  </a:pathLst>
                </a:custGeom>
                <a:solidFill>
                  <a:srgbClr val="FFFFFF"/>
                </a:solidFill>
                <a:ln w="12690" cap="flat">
                  <a:noFill/>
                  <a:prstDash val="solid"/>
                  <a:miter/>
                </a:ln>
              </p:spPr>
              <p:txBody>
                <a:bodyPr rtlCol="0" anchor="ctr"/>
                <a:lstStyle/>
                <a:p>
                  <a:endParaRPr lang="nl-NL"/>
                </a:p>
              </p:txBody>
            </p:sp>
            <p:sp>
              <p:nvSpPr>
                <p:cNvPr id="2007" name="Vrije vorm 2006">
                  <a:extLst>
                    <a:ext uri="{FF2B5EF4-FFF2-40B4-BE49-F238E27FC236}">
                      <a16:creationId xmlns:a16="http://schemas.microsoft.com/office/drawing/2014/main" id="{27913CEC-975F-EE76-3EF9-75DB3C0D1DFB}"/>
                    </a:ext>
                  </a:extLst>
                </p:cNvPr>
                <p:cNvSpPr/>
                <p:nvPr/>
              </p:nvSpPr>
              <p:spPr>
                <a:xfrm>
                  <a:off x="8662918" y="1971918"/>
                  <a:ext cx="273103" cy="1631135"/>
                </a:xfrm>
                <a:custGeom>
                  <a:avLst/>
                  <a:gdLst>
                    <a:gd name="connsiteX0" fmla="*/ 206045 w 273103"/>
                    <a:gd name="connsiteY0" fmla="*/ 0 h 1631135"/>
                    <a:gd name="connsiteX1" fmla="*/ 0 w 273103"/>
                    <a:gd name="connsiteY1" fmla="*/ 956525 h 1631135"/>
                    <a:gd name="connsiteX2" fmla="*/ 34303 w 273103"/>
                    <a:gd name="connsiteY2" fmla="*/ 1631136 h 1631135"/>
                    <a:gd name="connsiteX3" fmla="*/ 130277 w 273103"/>
                    <a:gd name="connsiteY3" fmla="*/ 1631136 h 1631135"/>
                    <a:gd name="connsiteX4" fmla="*/ 202641 w 273103"/>
                    <a:gd name="connsiteY4" fmla="*/ 969695 h 1631135"/>
                    <a:gd name="connsiteX5" fmla="*/ 273100 w 273103"/>
                    <a:gd name="connsiteY5" fmla="*/ 517829 h 1631135"/>
                    <a:gd name="connsiteX6" fmla="*/ 206045 w 273103"/>
                    <a:gd name="connsiteY6" fmla="*/ 0 h 163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103" h="1631135">
                      <a:moveTo>
                        <a:pt x="206045" y="0"/>
                      </a:moveTo>
                      <a:cubicBezTo>
                        <a:pt x="94031" y="35217"/>
                        <a:pt x="0" y="710704"/>
                        <a:pt x="0" y="956525"/>
                      </a:cubicBezTo>
                      <a:cubicBezTo>
                        <a:pt x="0" y="1202359"/>
                        <a:pt x="34303" y="1631136"/>
                        <a:pt x="34303" y="1631136"/>
                      </a:cubicBezTo>
                      <a:lnTo>
                        <a:pt x="130277" y="1631136"/>
                      </a:lnTo>
                      <a:cubicBezTo>
                        <a:pt x="130277" y="1631136"/>
                        <a:pt x="185483" y="1078306"/>
                        <a:pt x="202641" y="969695"/>
                      </a:cubicBezTo>
                      <a:cubicBezTo>
                        <a:pt x="219786" y="861072"/>
                        <a:pt x="273100" y="517829"/>
                        <a:pt x="273100" y="517829"/>
                      </a:cubicBezTo>
                      <a:cubicBezTo>
                        <a:pt x="273100" y="517829"/>
                        <a:pt x="274650" y="154356"/>
                        <a:pt x="206045" y="0"/>
                      </a:cubicBezTo>
                      <a:close/>
                    </a:path>
                  </a:pathLst>
                </a:custGeom>
                <a:solidFill>
                  <a:srgbClr val="E6B6AE"/>
                </a:solidFill>
                <a:ln w="12690" cap="flat">
                  <a:noFill/>
                  <a:prstDash val="solid"/>
                  <a:miter/>
                </a:ln>
              </p:spPr>
              <p:txBody>
                <a:bodyPr rtlCol="0" anchor="ctr"/>
                <a:lstStyle/>
                <a:p>
                  <a:endParaRPr lang="nl-NL"/>
                </a:p>
              </p:txBody>
            </p:sp>
            <p:sp>
              <p:nvSpPr>
                <p:cNvPr id="2008" name="Vrije vorm 2007">
                  <a:extLst>
                    <a:ext uri="{FF2B5EF4-FFF2-40B4-BE49-F238E27FC236}">
                      <a16:creationId xmlns:a16="http://schemas.microsoft.com/office/drawing/2014/main" id="{F8A2C6B3-EF86-1EF7-BEC1-12BD2EBE0DF3}"/>
                    </a:ext>
                  </a:extLst>
                </p:cNvPr>
                <p:cNvSpPr/>
                <p:nvPr/>
              </p:nvSpPr>
              <p:spPr>
                <a:xfrm>
                  <a:off x="9166765" y="1663309"/>
                  <a:ext cx="243624" cy="143317"/>
                </a:xfrm>
                <a:custGeom>
                  <a:avLst/>
                  <a:gdLst>
                    <a:gd name="connsiteX0" fmla="*/ 0 w 243624"/>
                    <a:gd name="connsiteY0" fmla="*/ 103657 h 143317"/>
                    <a:gd name="connsiteX1" fmla="*/ 1194 w 243624"/>
                    <a:gd name="connsiteY1" fmla="*/ 88913 h 143317"/>
                    <a:gd name="connsiteX2" fmla="*/ 240018 w 243624"/>
                    <a:gd name="connsiteY2" fmla="*/ 0 h 143317"/>
                    <a:gd name="connsiteX3" fmla="*/ 243625 w 243624"/>
                    <a:gd name="connsiteY3" fmla="*/ 47968 h 143317"/>
                    <a:gd name="connsiteX4" fmla="*/ 83541 w 243624"/>
                    <a:gd name="connsiteY4" fmla="*/ 142748 h 143317"/>
                    <a:gd name="connsiteX5" fmla="*/ 0 w 243624"/>
                    <a:gd name="connsiteY5" fmla="*/ 10365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24" h="143317">
                      <a:moveTo>
                        <a:pt x="0" y="103657"/>
                      </a:moveTo>
                      <a:lnTo>
                        <a:pt x="1194" y="88913"/>
                      </a:lnTo>
                      <a:cubicBezTo>
                        <a:pt x="78575" y="99962"/>
                        <a:pt x="172707" y="66358"/>
                        <a:pt x="240018" y="0"/>
                      </a:cubicBezTo>
                      <a:lnTo>
                        <a:pt x="243625" y="47968"/>
                      </a:lnTo>
                      <a:cubicBezTo>
                        <a:pt x="195872" y="127762"/>
                        <a:pt x="131852" y="147079"/>
                        <a:pt x="83541" y="142748"/>
                      </a:cubicBezTo>
                      <a:cubicBezTo>
                        <a:pt x="56820" y="140348"/>
                        <a:pt x="21375" y="131343"/>
                        <a:pt x="0" y="103657"/>
                      </a:cubicBezTo>
                      <a:close/>
                    </a:path>
                  </a:pathLst>
                </a:custGeom>
                <a:solidFill>
                  <a:srgbClr val="C4918C"/>
                </a:solidFill>
                <a:ln w="12690" cap="flat">
                  <a:noFill/>
                  <a:prstDash val="solid"/>
                  <a:miter/>
                </a:ln>
              </p:spPr>
              <p:txBody>
                <a:bodyPr rtlCol="0" anchor="ctr"/>
                <a:lstStyle/>
                <a:p>
                  <a:endParaRPr lang="nl-NL"/>
                </a:p>
              </p:txBody>
            </p:sp>
            <p:sp>
              <p:nvSpPr>
                <p:cNvPr id="2009" name="Vrije vorm 2008">
                  <a:extLst>
                    <a:ext uri="{FF2B5EF4-FFF2-40B4-BE49-F238E27FC236}">
                      <a16:creationId xmlns:a16="http://schemas.microsoft.com/office/drawing/2014/main" id="{7206776F-13BB-02E9-D6F9-ADE1DC8C96E1}"/>
                    </a:ext>
                  </a:extLst>
                </p:cNvPr>
                <p:cNvSpPr/>
                <p:nvPr/>
              </p:nvSpPr>
              <p:spPr>
                <a:xfrm>
                  <a:off x="8650929" y="1971918"/>
                  <a:ext cx="285092" cy="700976"/>
                </a:xfrm>
                <a:custGeom>
                  <a:avLst/>
                  <a:gdLst>
                    <a:gd name="connsiteX0" fmla="*/ 218034 w 285092"/>
                    <a:gd name="connsiteY0" fmla="*/ 0 h 700976"/>
                    <a:gd name="connsiteX1" fmla="*/ 0 w 285092"/>
                    <a:gd name="connsiteY1" fmla="*/ 671728 h 700976"/>
                    <a:gd name="connsiteX2" fmla="*/ 265608 w 285092"/>
                    <a:gd name="connsiteY2" fmla="*/ 700976 h 700976"/>
                    <a:gd name="connsiteX3" fmla="*/ 285090 w 285092"/>
                    <a:gd name="connsiteY3" fmla="*/ 517829 h 700976"/>
                    <a:gd name="connsiteX4" fmla="*/ 218034 w 285092"/>
                    <a:gd name="connsiteY4" fmla="*/ 0 h 700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2" h="700976">
                      <a:moveTo>
                        <a:pt x="218034" y="0"/>
                      </a:moveTo>
                      <a:cubicBezTo>
                        <a:pt x="134709" y="26187"/>
                        <a:pt x="32119" y="377368"/>
                        <a:pt x="0" y="671728"/>
                      </a:cubicBezTo>
                      <a:lnTo>
                        <a:pt x="265608" y="700976"/>
                      </a:lnTo>
                      <a:cubicBezTo>
                        <a:pt x="280937" y="602462"/>
                        <a:pt x="285090" y="517829"/>
                        <a:pt x="285090" y="517829"/>
                      </a:cubicBezTo>
                      <a:cubicBezTo>
                        <a:pt x="285090" y="517829"/>
                        <a:pt x="286639" y="154356"/>
                        <a:pt x="218034" y="0"/>
                      </a:cubicBezTo>
                      <a:close/>
                    </a:path>
                  </a:pathLst>
                </a:custGeom>
                <a:solidFill>
                  <a:srgbClr val="77ADDA"/>
                </a:solidFill>
                <a:ln w="12690" cap="flat">
                  <a:noFill/>
                  <a:prstDash val="solid"/>
                  <a:miter/>
                </a:ln>
              </p:spPr>
              <p:txBody>
                <a:bodyPr rtlCol="0" anchor="ctr"/>
                <a:lstStyle/>
                <a:p>
                  <a:endParaRPr lang="nl-NL"/>
                </a:p>
              </p:txBody>
            </p:sp>
            <p:sp>
              <p:nvSpPr>
                <p:cNvPr id="2010" name="Vrije vorm 2009">
                  <a:extLst>
                    <a:ext uri="{FF2B5EF4-FFF2-40B4-BE49-F238E27FC236}">
                      <a16:creationId xmlns:a16="http://schemas.microsoft.com/office/drawing/2014/main" id="{05704699-B9F1-650A-0313-7DBBC8A10456}"/>
                    </a:ext>
                  </a:extLst>
                </p:cNvPr>
                <p:cNvSpPr/>
                <p:nvPr/>
              </p:nvSpPr>
              <p:spPr>
                <a:xfrm>
                  <a:off x="8684648" y="3603042"/>
                  <a:ext cx="167144" cy="302767"/>
                </a:xfrm>
                <a:custGeom>
                  <a:avLst/>
                  <a:gdLst>
                    <a:gd name="connsiteX0" fmla="*/ 108547 w 167144"/>
                    <a:gd name="connsiteY0" fmla="*/ 12 h 302767"/>
                    <a:gd name="connsiteX1" fmla="*/ 146774 w 167144"/>
                    <a:gd name="connsiteY1" fmla="*/ 103556 h 302767"/>
                    <a:gd name="connsiteX2" fmla="*/ 151536 w 167144"/>
                    <a:gd name="connsiteY2" fmla="*/ 159854 h 302767"/>
                    <a:gd name="connsiteX3" fmla="*/ 167145 w 167144"/>
                    <a:gd name="connsiteY3" fmla="*/ 230276 h 302767"/>
                    <a:gd name="connsiteX4" fmla="*/ 144335 w 167144"/>
                    <a:gd name="connsiteY4" fmla="*/ 221119 h 302767"/>
                    <a:gd name="connsiteX5" fmla="*/ 120815 w 167144"/>
                    <a:gd name="connsiteY5" fmla="*/ 171462 h 302767"/>
                    <a:gd name="connsiteX6" fmla="*/ 115481 w 167144"/>
                    <a:gd name="connsiteY6" fmla="*/ 126695 h 302767"/>
                    <a:gd name="connsiteX7" fmla="*/ 102350 w 167144"/>
                    <a:gd name="connsiteY7" fmla="*/ 166967 h 302767"/>
                    <a:gd name="connsiteX8" fmla="*/ 116725 w 167144"/>
                    <a:gd name="connsiteY8" fmla="*/ 231622 h 302767"/>
                    <a:gd name="connsiteX9" fmla="*/ 137833 w 167144"/>
                    <a:gd name="connsiteY9" fmla="*/ 263334 h 302767"/>
                    <a:gd name="connsiteX10" fmla="*/ 158991 w 167144"/>
                    <a:gd name="connsiteY10" fmla="*/ 287210 h 302767"/>
                    <a:gd name="connsiteX11" fmla="*/ 140957 w 167144"/>
                    <a:gd name="connsiteY11" fmla="*/ 294144 h 302767"/>
                    <a:gd name="connsiteX12" fmla="*/ 143256 w 167144"/>
                    <a:gd name="connsiteY12" fmla="*/ 302768 h 302767"/>
                    <a:gd name="connsiteX13" fmla="*/ 113868 w 167144"/>
                    <a:gd name="connsiteY13" fmla="*/ 300113 h 302767"/>
                    <a:gd name="connsiteX14" fmla="*/ 88455 w 167144"/>
                    <a:gd name="connsiteY14" fmla="*/ 285737 h 302767"/>
                    <a:gd name="connsiteX15" fmla="*/ 76098 w 167144"/>
                    <a:gd name="connsiteY15" fmla="*/ 285204 h 302767"/>
                    <a:gd name="connsiteX16" fmla="*/ 28448 w 167144"/>
                    <a:gd name="connsiteY16" fmla="*/ 247104 h 302767"/>
                    <a:gd name="connsiteX17" fmla="*/ 6490 w 167144"/>
                    <a:gd name="connsiteY17" fmla="*/ 225539 h 302767"/>
                    <a:gd name="connsiteX18" fmla="*/ 0 w 167144"/>
                    <a:gd name="connsiteY18" fmla="*/ 153886 h 302767"/>
                    <a:gd name="connsiteX19" fmla="*/ 12382 w 167144"/>
                    <a:gd name="connsiteY19" fmla="*/ 32728 h 302767"/>
                    <a:gd name="connsiteX20" fmla="*/ 12573 w 167144"/>
                    <a:gd name="connsiteY20" fmla="*/ 0 h 302767"/>
                    <a:gd name="connsiteX21" fmla="*/ 108547 w 167144"/>
                    <a:gd name="connsiteY21" fmla="*/ 12 h 3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144" h="302767">
                      <a:moveTo>
                        <a:pt x="108547" y="12"/>
                      </a:moveTo>
                      <a:cubicBezTo>
                        <a:pt x="116522" y="27127"/>
                        <a:pt x="142240" y="81509"/>
                        <a:pt x="146774" y="103556"/>
                      </a:cubicBezTo>
                      <a:cubicBezTo>
                        <a:pt x="148260" y="110756"/>
                        <a:pt x="148806" y="124993"/>
                        <a:pt x="151536" y="159854"/>
                      </a:cubicBezTo>
                      <a:cubicBezTo>
                        <a:pt x="156731" y="194856"/>
                        <a:pt x="167145" y="230276"/>
                        <a:pt x="167145" y="230276"/>
                      </a:cubicBezTo>
                      <a:cubicBezTo>
                        <a:pt x="167145" y="230276"/>
                        <a:pt x="152539" y="232283"/>
                        <a:pt x="144335" y="221119"/>
                      </a:cubicBezTo>
                      <a:cubicBezTo>
                        <a:pt x="136080" y="209969"/>
                        <a:pt x="122936" y="186817"/>
                        <a:pt x="120815" y="171462"/>
                      </a:cubicBezTo>
                      <a:cubicBezTo>
                        <a:pt x="118720" y="156108"/>
                        <a:pt x="117335" y="132029"/>
                        <a:pt x="115481" y="126695"/>
                      </a:cubicBezTo>
                      <a:cubicBezTo>
                        <a:pt x="107772" y="146545"/>
                        <a:pt x="102350" y="166967"/>
                        <a:pt x="102350" y="166967"/>
                      </a:cubicBezTo>
                      <a:cubicBezTo>
                        <a:pt x="106058" y="188557"/>
                        <a:pt x="113525" y="215811"/>
                        <a:pt x="116725" y="231622"/>
                      </a:cubicBezTo>
                      <a:cubicBezTo>
                        <a:pt x="123939" y="240043"/>
                        <a:pt x="137833" y="263334"/>
                        <a:pt x="137833" y="263334"/>
                      </a:cubicBezTo>
                      <a:cubicBezTo>
                        <a:pt x="140818" y="263398"/>
                        <a:pt x="156845" y="279692"/>
                        <a:pt x="158991" y="287210"/>
                      </a:cubicBezTo>
                      <a:cubicBezTo>
                        <a:pt x="150025" y="292811"/>
                        <a:pt x="140957" y="294144"/>
                        <a:pt x="140957" y="294144"/>
                      </a:cubicBezTo>
                      <a:cubicBezTo>
                        <a:pt x="143052" y="296850"/>
                        <a:pt x="143866" y="300050"/>
                        <a:pt x="143256" y="302768"/>
                      </a:cubicBezTo>
                      <a:lnTo>
                        <a:pt x="113868" y="300113"/>
                      </a:lnTo>
                      <a:lnTo>
                        <a:pt x="88455" y="285737"/>
                      </a:lnTo>
                      <a:lnTo>
                        <a:pt x="76098" y="285204"/>
                      </a:lnTo>
                      <a:lnTo>
                        <a:pt x="28448" y="247104"/>
                      </a:lnTo>
                      <a:lnTo>
                        <a:pt x="6490" y="225539"/>
                      </a:lnTo>
                      <a:lnTo>
                        <a:pt x="0" y="153886"/>
                      </a:lnTo>
                      <a:cubicBezTo>
                        <a:pt x="0" y="153886"/>
                        <a:pt x="12294" y="48374"/>
                        <a:pt x="12382" y="32728"/>
                      </a:cubicBezTo>
                      <a:cubicBezTo>
                        <a:pt x="12408" y="28778"/>
                        <a:pt x="12459" y="16523"/>
                        <a:pt x="12573" y="0"/>
                      </a:cubicBezTo>
                      <a:lnTo>
                        <a:pt x="108547" y="12"/>
                      </a:lnTo>
                      <a:close/>
                    </a:path>
                  </a:pathLst>
                </a:custGeom>
                <a:solidFill>
                  <a:srgbClr val="E6B6AE"/>
                </a:solidFill>
                <a:ln w="12690" cap="flat">
                  <a:noFill/>
                  <a:prstDash val="solid"/>
                  <a:miter/>
                </a:ln>
              </p:spPr>
              <p:txBody>
                <a:bodyPr rtlCol="0" anchor="ctr"/>
                <a:lstStyle/>
                <a:p>
                  <a:endParaRPr lang="nl-NL"/>
                </a:p>
              </p:txBody>
            </p:sp>
            <p:sp>
              <p:nvSpPr>
                <p:cNvPr id="2011" name="Vrije vorm 2010">
                  <a:extLst>
                    <a:ext uri="{FF2B5EF4-FFF2-40B4-BE49-F238E27FC236}">
                      <a16:creationId xmlns:a16="http://schemas.microsoft.com/office/drawing/2014/main" id="{76CAD67C-1AAE-37BA-8FAB-2FD942AD6783}"/>
                    </a:ext>
                  </a:extLst>
                </p:cNvPr>
                <p:cNvSpPr/>
                <p:nvPr/>
              </p:nvSpPr>
              <p:spPr>
                <a:xfrm>
                  <a:off x="9072665" y="1222766"/>
                  <a:ext cx="382377" cy="547260"/>
                </a:xfrm>
                <a:custGeom>
                  <a:avLst/>
                  <a:gdLst>
                    <a:gd name="connsiteX0" fmla="*/ 196487 w 382377"/>
                    <a:gd name="connsiteY0" fmla="*/ 1 h 547260"/>
                    <a:gd name="connsiteX1" fmla="*/ 382352 w 382377"/>
                    <a:gd name="connsiteY1" fmla="*/ 194048 h 547260"/>
                    <a:gd name="connsiteX2" fmla="*/ 327704 w 382377"/>
                    <a:gd name="connsiteY2" fmla="*/ 463301 h 547260"/>
                    <a:gd name="connsiteX3" fmla="*/ 137280 w 382377"/>
                    <a:gd name="connsiteY3" fmla="*/ 547260 h 547260"/>
                    <a:gd name="connsiteX4" fmla="*/ 40988 w 382377"/>
                    <a:gd name="connsiteY4" fmla="*/ 462424 h 547260"/>
                    <a:gd name="connsiteX5" fmla="*/ 1034 w 382377"/>
                    <a:gd name="connsiteY5" fmla="*/ 184396 h 547260"/>
                    <a:gd name="connsiteX6" fmla="*/ 196487 w 382377"/>
                    <a:gd name="connsiteY6" fmla="*/ 1 h 54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77" h="547260">
                      <a:moveTo>
                        <a:pt x="196487" y="1"/>
                      </a:moveTo>
                      <a:cubicBezTo>
                        <a:pt x="243350" y="2314"/>
                        <a:pt x="384536" y="10900"/>
                        <a:pt x="382352" y="194048"/>
                      </a:cubicBezTo>
                      <a:cubicBezTo>
                        <a:pt x="380180" y="377220"/>
                        <a:pt x="350666" y="436504"/>
                        <a:pt x="327704" y="463301"/>
                      </a:cubicBezTo>
                      <a:cubicBezTo>
                        <a:pt x="298354" y="497603"/>
                        <a:pt x="251465" y="535145"/>
                        <a:pt x="137280" y="547260"/>
                      </a:cubicBezTo>
                      <a:cubicBezTo>
                        <a:pt x="70935" y="541914"/>
                        <a:pt x="60889" y="501947"/>
                        <a:pt x="40988" y="462424"/>
                      </a:cubicBezTo>
                      <a:cubicBezTo>
                        <a:pt x="25139" y="430903"/>
                        <a:pt x="-6065" y="367428"/>
                        <a:pt x="1034" y="184396"/>
                      </a:cubicBezTo>
                      <a:cubicBezTo>
                        <a:pt x="8121" y="1361"/>
                        <a:pt x="149561" y="-60"/>
                        <a:pt x="196487" y="1"/>
                      </a:cubicBezTo>
                      <a:close/>
                    </a:path>
                  </a:pathLst>
                </a:custGeom>
                <a:solidFill>
                  <a:srgbClr val="E5B6AE"/>
                </a:solidFill>
                <a:ln w="12690" cap="flat">
                  <a:noFill/>
                  <a:prstDash val="solid"/>
                  <a:miter/>
                </a:ln>
              </p:spPr>
              <p:txBody>
                <a:bodyPr rtlCol="0" anchor="ctr"/>
                <a:lstStyle/>
                <a:p>
                  <a:endParaRPr lang="nl-NL"/>
                </a:p>
              </p:txBody>
            </p:sp>
            <p:sp>
              <p:nvSpPr>
                <p:cNvPr id="2012" name="Vrije vorm 2011">
                  <a:extLst>
                    <a:ext uri="{FF2B5EF4-FFF2-40B4-BE49-F238E27FC236}">
                      <a16:creationId xmlns:a16="http://schemas.microsoft.com/office/drawing/2014/main" id="{0121B13F-E567-A22A-A44B-C790CB79EF05}"/>
                    </a:ext>
                  </a:extLst>
                </p:cNvPr>
                <p:cNvSpPr/>
                <p:nvPr/>
              </p:nvSpPr>
              <p:spPr>
                <a:xfrm>
                  <a:off x="9253030" y="1488415"/>
                  <a:ext cx="32589" cy="39881"/>
                </a:xfrm>
                <a:custGeom>
                  <a:avLst/>
                  <a:gdLst>
                    <a:gd name="connsiteX0" fmla="*/ 17495 w 32589"/>
                    <a:gd name="connsiteY0" fmla="*/ 2 h 39881"/>
                    <a:gd name="connsiteX1" fmla="*/ 45 w 32589"/>
                    <a:gd name="connsiteY1" fmla="*/ 19662 h 39881"/>
                    <a:gd name="connsiteX2" fmla="*/ 15082 w 32589"/>
                    <a:gd name="connsiteY2" fmla="*/ 39880 h 39881"/>
                    <a:gd name="connsiteX3" fmla="*/ 32544 w 32589"/>
                    <a:gd name="connsiteY3" fmla="*/ 20233 h 39881"/>
                    <a:gd name="connsiteX4" fmla="*/ 17495 w 32589"/>
                    <a:gd name="connsiteY4" fmla="*/ 2 h 3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89" h="39881">
                      <a:moveTo>
                        <a:pt x="17495" y="2"/>
                      </a:moveTo>
                      <a:cubicBezTo>
                        <a:pt x="8516" y="-150"/>
                        <a:pt x="705" y="8651"/>
                        <a:pt x="45" y="19662"/>
                      </a:cubicBezTo>
                      <a:cubicBezTo>
                        <a:pt x="-616" y="30660"/>
                        <a:pt x="6103" y="39728"/>
                        <a:pt x="15082" y="39880"/>
                      </a:cubicBezTo>
                      <a:cubicBezTo>
                        <a:pt x="24060" y="40032"/>
                        <a:pt x="31871" y="31244"/>
                        <a:pt x="32544" y="20233"/>
                      </a:cubicBezTo>
                      <a:cubicBezTo>
                        <a:pt x="33205" y="9209"/>
                        <a:pt x="26461" y="154"/>
                        <a:pt x="17495" y="2"/>
                      </a:cubicBezTo>
                      <a:close/>
                    </a:path>
                  </a:pathLst>
                </a:custGeom>
                <a:solidFill>
                  <a:srgbClr val="152F32"/>
                </a:solidFill>
                <a:ln w="12690" cap="flat">
                  <a:noFill/>
                  <a:prstDash val="solid"/>
                  <a:miter/>
                </a:ln>
              </p:spPr>
              <p:txBody>
                <a:bodyPr rtlCol="0" anchor="ctr"/>
                <a:lstStyle/>
                <a:p>
                  <a:endParaRPr lang="nl-NL"/>
                </a:p>
              </p:txBody>
            </p:sp>
            <p:sp>
              <p:nvSpPr>
                <p:cNvPr id="2013" name="Vrije vorm 2012">
                  <a:extLst>
                    <a:ext uri="{FF2B5EF4-FFF2-40B4-BE49-F238E27FC236}">
                      <a16:creationId xmlns:a16="http://schemas.microsoft.com/office/drawing/2014/main" id="{4CA97ECA-FB05-2E96-348C-F86A556B3D2B}"/>
                    </a:ext>
                  </a:extLst>
                </p:cNvPr>
                <p:cNvSpPr/>
                <p:nvPr/>
              </p:nvSpPr>
              <p:spPr>
                <a:xfrm>
                  <a:off x="9106516" y="1488410"/>
                  <a:ext cx="32488" cy="39968"/>
                </a:xfrm>
                <a:custGeom>
                  <a:avLst/>
                  <a:gdLst>
                    <a:gd name="connsiteX0" fmla="*/ 16066 w 32488"/>
                    <a:gd name="connsiteY0" fmla="*/ 7 h 39968"/>
                    <a:gd name="connsiteX1" fmla="*/ 32487 w 32488"/>
                    <a:gd name="connsiteY1" fmla="*/ 20518 h 39968"/>
                    <a:gd name="connsiteX2" fmla="*/ 16447 w 32488"/>
                    <a:gd name="connsiteY2" fmla="*/ 39961 h 39968"/>
                    <a:gd name="connsiteX3" fmla="*/ 1 w 32488"/>
                    <a:gd name="connsiteY3" fmla="*/ 19451 h 39968"/>
                    <a:gd name="connsiteX4" fmla="*/ 16066 w 32488"/>
                    <a:gd name="connsiteY4" fmla="*/ 7 h 39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88" h="39968">
                      <a:moveTo>
                        <a:pt x="16066" y="7"/>
                      </a:moveTo>
                      <a:cubicBezTo>
                        <a:pt x="25045" y="299"/>
                        <a:pt x="32386" y="9494"/>
                        <a:pt x="32487" y="20518"/>
                      </a:cubicBezTo>
                      <a:cubicBezTo>
                        <a:pt x="32601" y="31554"/>
                        <a:pt x="25426" y="40253"/>
                        <a:pt x="16447" y="39961"/>
                      </a:cubicBezTo>
                      <a:cubicBezTo>
                        <a:pt x="7468" y="39657"/>
                        <a:pt x="115" y="30474"/>
                        <a:pt x="1" y="19451"/>
                      </a:cubicBezTo>
                      <a:cubicBezTo>
                        <a:pt x="-100" y="8402"/>
                        <a:pt x="7087" y="-285"/>
                        <a:pt x="16066" y="7"/>
                      </a:cubicBezTo>
                      <a:close/>
                    </a:path>
                  </a:pathLst>
                </a:custGeom>
                <a:solidFill>
                  <a:srgbClr val="152F32"/>
                </a:solidFill>
                <a:ln w="12690" cap="flat">
                  <a:noFill/>
                  <a:prstDash val="solid"/>
                  <a:miter/>
                </a:ln>
              </p:spPr>
              <p:txBody>
                <a:bodyPr rtlCol="0" anchor="ctr"/>
                <a:lstStyle/>
                <a:p>
                  <a:endParaRPr lang="nl-NL"/>
                </a:p>
              </p:txBody>
            </p:sp>
            <p:sp>
              <p:nvSpPr>
                <p:cNvPr id="2014" name="Vrije vorm 2013">
                  <a:extLst>
                    <a:ext uri="{FF2B5EF4-FFF2-40B4-BE49-F238E27FC236}">
                      <a16:creationId xmlns:a16="http://schemas.microsoft.com/office/drawing/2014/main" id="{9E5480C0-0EBC-EE18-A75C-6AD349A0CDAB}"/>
                    </a:ext>
                  </a:extLst>
                </p:cNvPr>
                <p:cNvSpPr/>
                <p:nvPr/>
              </p:nvSpPr>
              <p:spPr>
                <a:xfrm>
                  <a:off x="9131454" y="1646240"/>
                  <a:ext cx="95064" cy="22491"/>
                </a:xfrm>
                <a:custGeom>
                  <a:avLst/>
                  <a:gdLst>
                    <a:gd name="connsiteX0" fmla="*/ 53764 w 95064"/>
                    <a:gd name="connsiteY0" fmla="*/ 22492 h 22491"/>
                    <a:gd name="connsiteX1" fmla="*/ 2812 w 95064"/>
                    <a:gd name="connsiteY1" fmla="*/ 9550 h 22491"/>
                    <a:gd name="connsiteX2" fmla="*/ 513 w 95064"/>
                    <a:gd name="connsiteY2" fmla="*/ 2819 h 22491"/>
                    <a:gd name="connsiteX3" fmla="*/ 7244 w 95064"/>
                    <a:gd name="connsiteY3" fmla="*/ 521 h 22491"/>
                    <a:gd name="connsiteX4" fmla="*/ 87153 w 95064"/>
                    <a:gd name="connsiteY4" fmla="*/ 3950 h 22491"/>
                    <a:gd name="connsiteX5" fmla="*/ 94137 w 95064"/>
                    <a:gd name="connsiteY5" fmla="*/ 5169 h 22491"/>
                    <a:gd name="connsiteX6" fmla="*/ 92956 w 95064"/>
                    <a:gd name="connsiteY6" fmla="*/ 12166 h 22491"/>
                    <a:gd name="connsiteX7" fmla="*/ 53764 w 95064"/>
                    <a:gd name="connsiteY7" fmla="*/ 22492 h 2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64" h="22491">
                      <a:moveTo>
                        <a:pt x="53764" y="22492"/>
                      </a:moveTo>
                      <a:cubicBezTo>
                        <a:pt x="39934" y="22492"/>
                        <a:pt x="22776" y="19329"/>
                        <a:pt x="2812" y="9550"/>
                      </a:cubicBezTo>
                      <a:cubicBezTo>
                        <a:pt x="322" y="8331"/>
                        <a:pt x="-706" y="5309"/>
                        <a:pt x="513" y="2819"/>
                      </a:cubicBezTo>
                      <a:cubicBezTo>
                        <a:pt x="1732" y="317"/>
                        <a:pt x="4717" y="-711"/>
                        <a:pt x="7244" y="521"/>
                      </a:cubicBezTo>
                      <a:cubicBezTo>
                        <a:pt x="56482" y="24663"/>
                        <a:pt x="85921" y="4813"/>
                        <a:pt x="87153" y="3950"/>
                      </a:cubicBezTo>
                      <a:cubicBezTo>
                        <a:pt x="89401" y="2375"/>
                        <a:pt x="92550" y="2921"/>
                        <a:pt x="94137" y="5169"/>
                      </a:cubicBezTo>
                      <a:cubicBezTo>
                        <a:pt x="95737" y="7442"/>
                        <a:pt x="95217" y="10566"/>
                        <a:pt x="92956" y="12166"/>
                      </a:cubicBezTo>
                      <a:cubicBezTo>
                        <a:pt x="92067" y="12802"/>
                        <a:pt x="78021" y="22492"/>
                        <a:pt x="53764" y="22492"/>
                      </a:cubicBezTo>
                      <a:close/>
                    </a:path>
                  </a:pathLst>
                </a:custGeom>
                <a:solidFill>
                  <a:srgbClr val="C4918C"/>
                </a:solidFill>
                <a:ln w="12690" cap="flat">
                  <a:noFill/>
                  <a:prstDash val="solid"/>
                  <a:miter/>
                </a:ln>
              </p:spPr>
              <p:txBody>
                <a:bodyPr rtlCol="0" anchor="ctr"/>
                <a:lstStyle/>
                <a:p>
                  <a:endParaRPr lang="nl-NL"/>
                </a:p>
              </p:txBody>
            </p:sp>
            <p:sp>
              <p:nvSpPr>
                <p:cNvPr id="2015" name="Vrije vorm 2014">
                  <a:extLst>
                    <a:ext uri="{FF2B5EF4-FFF2-40B4-BE49-F238E27FC236}">
                      <a16:creationId xmlns:a16="http://schemas.microsoft.com/office/drawing/2014/main" id="{8BD5F0BC-1477-CD09-D87B-CC557A854BE5}"/>
                    </a:ext>
                  </a:extLst>
                </p:cNvPr>
                <p:cNvSpPr/>
                <p:nvPr/>
              </p:nvSpPr>
              <p:spPr>
                <a:xfrm>
                  <a:off x="9237148" y="1441265"/>
                  <a:ext cx="64668" cy="13712"/>
                </a:xfrm>
                <a:custGeom>
                  <a:avLst/>
                  <a:gdLst>
                    <a:gd name="connsiteX0" fmla="*/ 2184 w 64668"/>
                    <a:gd name="connsiteY0" fmla="*/ 13713 h 13712"/>
                    <a:gd name="connsiteX1" fmla="*/ 0 w 64668"/>
                    <a:gd name="connsiteY1" fmla="*/ 3896 h 13712"/>
                    <a:gd name="connsiteX2" fmla="*/ 64669 w 64668"/>
                    <a:gd name="connsiteY2" fmla="*/ 2968 h 13712"/>
                    <a:gd name="connsiteX3" fmla="*/ 61049 w 64668"/>
                    <a:gd name="connsiteY3" fmla="*/ 12341 h 13712"/>
                    <a:gd name="connsiteX4" fmla="*/ 2184 w 64668"/>
                    <a:gd name="connsiteY4" fmla="*/ 13713 h 13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68" h="13712">
                      <a:moveTo>
                        <a:pt x="2184" y="13713"/>
                      </a:moveTo>
                      <a:lnTo>
                        <a:pt x="0" y="3896"/>
                      </a:lnTo>
                      <a:cubicBezTo>
                        <a:pt x="19279" y="-372"/>
                        <a:pt x="52439" y="-1769"/>
                        <a:pt x="64669" y="2968"/>
                      </a:cubicBezTo>
                      <a:lnTo>
                        <a:pt x="61049" y="12341"/>
                      </a:lnTo>
                      <a:cubicBezTo>
                        <a:pt x="51689" y="8734"/>
                        <a:pt x="21425" y="9445"/>
                        <a:pt x="2184" y="13713"/>
                      </a:cubicBezTo>
                      <a:close/>
                    </a:path>
                  </a:pathLst>
                </a:custGeom>
                <a:solidFill>
                  <a:srgbClr val="152F32"/>
                </a:solidFill>
                <a:ln w="12690" cap="flat">
                  <a:noFill/>
                  <a:prstDash val="solid"/>
                  <a:miter/>
                </a:ln>
              </p:spPr>
              <p:txBody>
                <a:bodyPr rtlCol="0" anchor="ctr"/>
                <a:lstStyle/>
                <a:p>
                  <a:endParaRPr lang="nl-NL"/>
                </a:p>
              </p:txBody>
            </p:sp>
            <p:sp>
              <p:nvSpPr>
                <p:cNvPr id="2016" name="Vrije vorm 2015">
                  <a:extLst>
                    <a:ext uri="{FF2B5EF4-FFF2-40B4-BE49-F238E27FC236}">
                      <a16:creationId xmlns:a16="http://schemas.microsoft.com/office/drawing/2014/main" id="{68966EAF-8708-2531-4FA7-2CCE8E24AE92}"/>
                    </a:ext>
                  </a:extLst>
                </p:cNvPr>
                <p:cNvSpPr/>
                <p:nvPr/>
              </p:nvSpPr>
              <p:spPr>
                <a:xfrm>
                  <a:off x="9028667" y="1200297"/>
                  <a:ext cx="457104" cy="301364"/>
                </a:xfrm>
                <a:custGeom>
                  <a:avLst/>
                  <a:gdLst>
                    <a:gd name="connsiteX0" fmla="*/ 360640 w 457104"/>
                    <a:gd name="connsiteY0" fmla="*/ 156358 h 301364"/>
                    <a:gd name="connsiteX1" fmla="*/ 417015 w 457104"/>
                    <a:gd name="connsiteY1" fmla="*/ 301011 h 301364"/>
                    <a:gd name="connsiteX2" fmla="*/ 411859 w 457104"/>
                    <a:gd name="connsiteY2" fmla="*/ 92756 h 301364"/>
                    <a:gd name="connsiteX3" fmla="*/ 250442 w 457104"/>
                    <a:gd name="connsiteY3" fmla="*/ 162 h 301364"/>
                    <a:gd name="connsiteX4" fmla="*/ 93864 w 457104"/>
                    <a:gd name="connsiteY4" fmla="*/ 45766 h 301364"/>
                    <a:gd name="connsiteX5" fmla="*/ 12126 w 457104"/>
                    <a:gd name="connsiteY5" fmla="*/ 145334 h 301364"/>
                    <a:gd name="connsiteX6" fmla="*/ 89774 w 457104"/>
                    <a:gd name="connsiteY6" fmla="*/ 162987 h 301364"/>
                    <a:gd name="connsiteX7" fmla="*/ 240917 w 457104"/>
                    <a:gd name="connsiteY7" fmla="*/ 199855 h 301364"/>
                    <a:gd name="connsiteX8" fmla="*/ 360640 w 457104"/>
                    <a:gd name="connsiteY8" fmla="*/ 156358 h 30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104" h="301364">
                      <a:moveTo>
                        <a:pt x="360640" y="156358"/>
                      </a:moveTo>
                      <a:cubicBezTo>
                        <a:pt x="377074" y="166772"/>
                        <a:pt x="340840" y="309380"/>
                        <a:pt x="417015" y="301011"/>
                      </a:cubicBezTo>
                      <a:cubicBezTo>
                        <a:pt x="466646" y="225916"/>
                        <a:pt x="475968" y="131263"/>
                        <a:pt x="411859" y="92756"/>
                      </a:cubicBezTo>
                      <a:cubicBezTo>
                        <a:pt x="399718" y="25746"/>
                        <a:pt x="334122" y="-2419"/>
                        <a:pt x="250442" y="162"/>
                      </a:cubicBezTo>
                      <a:cubicBezTo>
                        <a:pt x="202156" y="1653"/>
                        <a:pt x="148690" y="45368"/>
                        <a:pt x="93864" y="45766"/>
                      </a:cubicBezTo>
                      <a:cubicBezTo>
                        <a:pt x="8177" y="46400"/>
                        <a:pt x="-18226" y="97950"/>
                        <a:pt x="12126" y="145334"/>
                      </a:cubicBezTo>
                      <a:cubicBezTo>
                        <a:pt x="25335" y="165934"/>
                        <a:pt x="70267" y="170023"/>
                        <a:pt x="89774" y="162987"/>
                      </a:cubicBezTo>
                      <a:cubicBezTo>
                        <a:pt x="116990" y="153208"/>
                        <a:pt x="189164" y="201773"/>
                        <a:pt x="240917" y="199855"/>
                      </a:cubicBezTo>
                      <a:cubicBezTo>
                        <a:pt x="299857" y="197658"/>
                        <a:pt x="320242" y="166365"/>
                        <a:pt x="360640" y="156358"/>
                      </a:cubicBezTo>
                      <a:close/>
                    </a:path>
                  </a:pathLst>
                </a:custGeom>
                <a:solidFill>
                  <a:srgbClr val="152F32"/>
                </a:solidFill>
                <a:ln w="12690" cap="flat">
                  <a:noFill/>
                  <a:prstDash val="solid"/>
                  <a:miter/>
                </a:ln>
              </p:spPr>
              <p:txBody>
                <a:bodyPr rtlCol="0" anchor="ctr"/>
                <a:lstStyle/>
                <a:p>
                  <a:endParaRPr lang="nl-NL"/>
                </a:p>
              </p:txBody>
            </p:sp>
            <p:sp>
              <p:nvSpPr>
                <p:cNvPr id="2017" name="Vrije vorm 2016">
                  <a:extLst>
                    <a:ext uri="{FF2B5EF4-FFF2-40B4-BE49-F238E27FC236}">
                      <a16:creationId xmlns:a16="http://schemas.microsoft.com/office/drawing/2014/main" id="{699CC360-8CE6-868E-9AC0-292F505C1568}"/>
                    </a:ext>
                  </a:extLst>
                </p:cNvPr>
                <p:cNvSpPr/>
                <p:nvPr/>
              </p:nvSpPr>
              <p:spPr>
                <a:xfrm>
                  <a:off x="9435867" y="1473018"/>
                  <a:ext cx="70325" cy="116470"/>
                </a:xfrm>
                <a:custGeom>
                  <a:avLst/>
                  <a:gdLst>
                    <a:gd name="connsiteX0" fmla="*/ 2970 w 70325"/>
                    <a:gd name="connsiteY0" fmla="*/ 22715 h 116470"/>
                    <a:gd name="connsiteX1" fmla="*/ 31075 w 70325"/>
                    <a:gd name="connsiteY1" fmla="*/ 464 h 116470"/>
                    <a:gd name="connsiteX2" fmla="*/ 70292 w 70325"/>
                    <a:gd name="connsiteY2" fmla="*/ 46476 h 116470"/>
                    <a:gd name="connsiteX3" fmla="*/ 13054 w 70325"/>
                    <a:gd name="connsiteY3" fmla="*/ 115907 h 116470"/>
                    <a:gd name="connsiteX4" fmla="*/ 2970 w 70325"/>
                    <a:gd name="connsiteY4" fmla="*/ 22715 h 11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25" h="116470">
                      <a:moveTo>
                        <a:pt x="2970" y="22715"/>
                      </a:moveTo>
                      <a:cubicBezTo>
                        <a:pt x="9167" y="11881"/>
                        <a:pt x="16635" y="3118"/>
                        <a:pt x="31075" y="464"/>
                      </a:cubicBezTo>
                      <a:cubicBezTo>
                        <a:pt x="45502" y="-2203"/>
                        <a:pt x="71384" y="5785"/>
                        <a:pt x="70292" y="46476"/>
                      </a:cubicBezTo>
                      <a:cubicBezTo>
                        <a:pt x="69200" y="87180"/>
                        <a:pt x="34402" y="121305"/>
                        <a:pt x="13054" y="115907"/>
                      </a:cubicBezTo>
                      <a:cubicBezTo>
                        <a:pt x="-8295" y="110510"/>
                        <a:pt x="2970" y="22715"/>
                        <a:pt x="2970" y="22715"/>
                      </a:cubicBezTo>
                      <a:close/>
                    </a:path>
                  </a:pathLst>
                </a:custGeom>
                <a:solidFill>
                  <a:srgbClr val="E5B6AE"/>
                </a:solidFill>
                <a:ln w="12690" cap="flat">
                  <a:noFill/>
                  <a:prstDash val="solid"/>
                  <a:miter/>
                </a:ln>
              </p:spPr>
              <p:txBody>
                <a:bodyPr rtlCol="0" anchor="ctr"/>
                <a:lstStyle/>
                <a:p>
                  <a:endParaRPr lang="nl-NL"/>
                </a:p>
              </p:txBody>
            </p:sp>
            <p:sp>
              <p:nvSpPr>
                <p:cNvPr id="2018" name="Vrije vorm 2017">
                  <a:extLst>
                    <a:ext uri="{FF2B5EF4-FFF2-40B4-BE49-F238E27FC236}">
                      <a16:creationId xmlns:a16="http://schemas.microsoft.com/office/drawing/2014/main" id="{8AD7D8A4-B058-6111-E295-AE28018DF102}"/>
                    </a:ext>
                  </a:extLst>
                </p:cNvPr>
                <p:cNvSpPr/>
                <p:nvPr/>
              </p:nvSpPr>
              <p:spPr>
                <a:xfrm>
                  <a:off x="8987238" y="2271664"/>
                  <a:ext cx="183560" cy="109437"/>
                </a:xfrm>
                <a:custGeom>
                  <a:avLst/>
                  <a:gdLst>
                    <a:gd name="connsiteX0" fmla="*/ 0 w 183560"/>
                    <a:gd name="connsiteY0" fmla="*/ 0 h 109437"/>
                    <a:gd name="connsiteX1" fmla="*/ 183561 w 183560"/>
                    <a:gd name="connsiteY1" fmla="*/ 0 h 109437"/>
                    <a:gd name="connsiteX2" fmla="*/ 183561 w 183560"/>
                    <a:gd name="connsiteY2" fmla="*/ 109437 h 109437"/>
                    <a:gd name="connsiteX3" fmla="*/ 0 w 183560"/>
                    <a:gd name="connsiteY3" fmla="*/ 109437 h 109437"/>
                  </a:gdLst>
                  <a:ahLst/>
                  <a:cxnLst>
                    <a:cxn ang="0">
                      <a:pos x="connsiteX0" y="connsiteY0"/>
                    </a:cxn>
                    <a:cxn ang="0">
                      <a:pos x="connsiteX1" y="connsiteY1"/>
                    </a:cxn>
                    <a:cxn ang="0">
                      <a:pos x="connsiteX2" y="connsiteY2"/>
                    </a:cxn>
                    <a:cxn ang="0">
                      <a:pos x="connsiteX3" y="connsiteY3"/>
                    </a:cxn>
                  </a:cxnLst>
                  <a:rect l="l" t="t" r="r" b="b"/>
                  <a:pathLst>
                    <a:path w="183560" h="109437">
                      <a:moveTo>
                        <a:pt x="0" y="0"/>
                      </a:moveTo>
                      <a:lnTo>
                        <a:pt x="183561" y="0"/>
                      </a:lnTo>
                      <a:lnTo>
                        <a:pt x="183561" y="109437"/>
                      </a:lnTo>
                      <a:lnTo>
                        <a:pt x="0" y="109437"/>
                      </a:lnTo>
                      <a:close/>
                    </a:path>
                  </a:pathLst>
                </a:custGeom>
                <a:solidFill>
                  <a:srgbClr val="FFFFFF"/>
                </a:solidFill>
                <a:ln w="12690" cap="flat">
                  <a:noFill/>
                  <a:prstDash val="solid"/>
                  <a:miter/>
                </a:ln>
              </p:spPr>
              <p:txBody>
                <a:bodyPr rtlCol="0" anchor="ctr"/>
                <a:lstStyle/>
                <a:p>
                  <a:endParaRPr lang="nl-NL"/>
                </a:p>
              </p:txBody>
            </p:sp>
            <p:sp>
              <p:nvSpPr>
                <p:cNvPr id="2019" name="Vrije vorm 2018">
                  <a:extLst>
                    <a:ext uri="{FF2B5EF4-FFF2-40B4-BE49-F238E27FC236}">
                      <a16:creationId xmlns:a16="http://schemas.microsoft.com/office/drawing/2014/main" id="{21F48653-EDC5-2188-F0AE-B477308BFF94}"/>
                    </a:ext>
                  </a:extLst>
                </p:cNvPr>
                <p:cNvSpPr/>
                <p:nvPr/>
              </p:nvSpPr>
              <p:spPr>
                <a:xfrm>
                  <a:off x="9061368" y="2234592"/>
                  <a:ext cx="35293" cy="109428"/>
                </a:xfrm>
                <a:custGeom>
                  <a:avLst/>
                  <a:gdLst>
                    <a:gd name="connsiteX0" fmla="*/ 0 w 35293"/>
                    <a:gd name="connsiteY0" fmla="*/ 0 h 109428"/>
                    <a:gd name="connsiteX1" fmla="*/ 35294 w 35293"/>
                    <a:gd name="connsiteY1" fmla="*/ 0 h 109428"/>
                    <a:gd name="connsiteX2" fmla="*/ 35294 w 35293"/>
                    <a:gd name="connsiteY2" fmla="*/ 109428 h 109428"/>
                    <a:gd name="connsiteX3" fmla="*/ 0 w 35293"/>
                    <a:gd name="connsiteY3" fmla="*/ 109428 h 109428"/>
                  </a:gdLst>
                  <a:ahLst/>
                  <a:cxnLst>
                    <a:cxn ang="0">
                      <a:pos x="connsiteX0" y="connsiteY0"/>
                    </a:cxn>
                    <a:cxn ang="0">
                      <a:pos x="connsiteX1" y="connsiteY1"/>
                    </a:cxn>
                    <a:cxn ang="0">
                      <a:pos x="connsiteX2" y="connsiteY2"/>
                    </a:cxn>
                    <a:cxn ang="0">
                      <a:pos x="connsiteX3" y="connsiteY3"/>
                    </a:cxn>
                  </a:cxnLst>
                  <a:rect l="l" t="t" r="r" b="b"/>
                  <a:pathLst>
                    <a:path w="35293" h="109428">
                      <a:moveTo>
                        <a:pt x="0" y="0"/>
                      </a:moveTo>
                      <a:lnTo>
                        <a:pt x="35294" y="0"/>
                      </a:lnTo>
                      <a:lnTo>
                        <a:pt x="35294" y="109428"/>
                      </a:lnTo>
                      <a:lnTo>
                        <a:pt x="0" y="109428"/>
                      </a:lnTo>
                      <a:close/>
                    </a:path>
                  </a:pathLst>
                </a:custGeom>
                <a:solidFill>
                  <a:srgbClr val="FFFFFF"/>
                </a:solidFill>
                <a:ln w="12690" cap="flat">
                  <a:noFill/>
                  <a:prstDash val="solid"/>
                  <a:miter/>
                </a:ln>
              </p:spPr>
              <p:txBody>
                <a:bodyPr rtlCol="0" anchor="ctr"/>
                <a:lstStyle/>
                <a:p>
                  <a:endParaRPr lang="nl-NL"/>
                </a:p>
              </p:txBody>
            </p:sp>
            <p:sp>
              <p:nvSpPr>
                <p:cNvPr id="256" name="Vrije vorm 255">
                  <a:extLst>
                    <a:ext uri="{FF2B5EF4-FFF2-40B4-BE49-F238E27FC236}">
                      <a16:creationId xmlns:a16="http://schemas.microsoft.com/office/drawing/2014/main" id="{E62FBD1B-2788-8F7B-2082-96C365A39476}"/>
                    </a:ext>
                  </a:extLst>
                </p:cNvPr>
                <p:cNvSpPr/>
                <p:nvPr/>
              </p:nvSpPr>
              <p:spPr>
                <a:xfrm>
                  <a:off x="9093702" y="2296848"/>
                  <a:ext cx="48533" cy="57855"/>
                </a:xfrm>
                <a:custGeom>
                  <a:avLst/>
                  <a:gdLst>
                    <a:gd name="connsiteX0" fmla="*/ 0 w 48533"/>
                    <a:gd name="connsiteY0" fmla="*/ 0 h 57855"/>
                    <a:gd name="connsiteX1" fmla="*/ 48533 w 48533"/>
                    <a:gd name="connsiteY1" fmla="*/ 0 h 57855"/>
                    <a:gd name="connsiteX2" fmla="*/ 48533 w 48533"/>
                    <a:gd name="connsiteY2" fmla="*/ 57856 h 57855"/>
                    <a:gd name="connsiteX3" fmla="*/ 0 w 48533"/>
                    <a:gd name="connsiteY3" fmla="*/ 57856 h 57855"/>
                  </a:gdLst>
                  <a:ahLst/>
                  <a:cxnLst>
                    <a:cxn ang="0">
                      <a:pos x="connsiteX0" y="connsiteY0"/>
                    </a:cxn>
                    <a:cxn ang="0">
                      <a:pos x="connsiteX1" y="connsiteY1"/>
                    </a:cxn>
                    <a:cxn ang="0">
                      <a:pos x="connsiteX2" y="connsiteY2"/>
                    </a:cxn>
                    <a:cxn ang="0">
                      <a:pos x="connsiteX3" y="connsiteY3"/>
                    </a:cxn>
                  </a:cxnLst>
                  <a:rect l="l" t="t" r="r" b="b"/>
                  <a:pathLst>
                    <a:path w="48533" h="57855">
                      <a:moveTo>
                        <a:pt x="0" y="0"/>
                      </a:moveTo>
                      <a:lnTo>
                        <a:pt x="48533" y="0"/>
                      </a:lnTo>
                      <a:lnTo>
                        <a:pt x="48533" y="57856"/>
                      </a:lnTo>
                      <a:lnTo>
                        <a:pt x="0" y="57856"/>
                      </a:lnTo>
                      <a:close/>
                    </a:path>
                  </a:pathLst>
                </a:custGeom>
                <a:solidFill>
                  <a:srgbClr val="4792CD"/>
                </a:solidFill>
                <a:ln w="12690" cap="flat">
                  <a:noFill/>
                  <a:prstDash val="solid"/>
                  <a:miter/>
                </a:ln>
              </p:spPr>
              <p:txBody>
                <a:bodyPr rtlCol="0" anchor="ctr"/>
                <a:lstStyle/>
                <a:p>
                  <a:endParaRPr lang="nl-NL"/>
                </a:p>
              </p:txBody>
            </p:sp>
            <p:sp>
              <p:nvSpPr>
                <p:cNvPr id="257" name="Vrije vorm 256">
                  <a:extLst>
                    <a:ext uri="{FF2B5EF4-FFF2-40B4-BE49-F238E27FC236}">
                      <a16:creationId xmlns:a16="http://schemas.microsoft.com/office/drawing/2014/main" id="{71D14887-0E40-9BAA-DA81-7352CD832DD5}"/>
                    </a:ext>
                  </a:extLst>
                </p:cNvPr>
                <p:cNvSpPr/>
                <p:nvPr/>
              </p:nvSpPr>
              <p:spPr>
                <a:xfrm>
                  <a:off x="8997373" y="2296848"/>
                  <a:ext cx="79911" cy="15679"/>
                </a:xfrm>
                <a:custGeom>
                  <a:avLst/>
                  <a:gdLst>
                    <a:gd name="connsiteX0" fmla="*/ 0 w 79911"/>
                    <a:gd name="connsiteY0" fmla="*/ 0 h 15679"/>
                    <a:gd name="connsiteX1" fmla="*/ 79912 w 79911"/>
                    <a:gd name="connsiteY1" fmla="*/ 0 h 15679"/>
                    <a:gd name="connsiteX2" fmla="*/ 79912 w 79911"/>
                    <a:gd name="connsiteY2" fmla="*/ 15679 h 15679"/>
                    <a:gd name="connsiteX3" fmla="*/ 0 w 79911"/>
                    <a:gd name="connsiteY3" fmla="*/ 15679 h 15679"/>
                  </a:gdLst>
                  <a:ahLst/>
                  <a:cxnLst>
                    <a:cxn ang="0">
                      <a:pos x="connsiteX0" y="connsiteY0"/>
                    </a:cxn>
                    <a:cxn ang="0">
                      <a:pos x="connsiteX1" y="connsiteY1"/>
                    </a:cxn>
                    <a:cxn ang="0">
                      <a:pos x="connsiteX2" y="connsiteY2"/>
                    </a:cxn>
                    <a:cxn ang="0">
                      <a:pos x="connsiteX3" y="connsiteY3"/>
                    </a:cxn>
                  </a:cxnLst>
                  <a:rect l="l" t="t" r="r" b="b"/>
                  <a:pathLst>
                    <a:path w="79911" h="15679">
                      <a:moveTo>
                        <a:pt x="0" y="0"/>
                      </a:moveTo>
                      <a:lnTo>
                        <a:pt x="79912" y="0"/>
                      </a:lnTo>
                      <a:lnTo>
                        <a:pt x="79912" y="15679"/>
                      </a:lnTo>
                      <a:lnTo>
                        <a:pt x="0" y="15679"/>
                      </a:lnTo>
                      <a:close/>
                    </a:path>
                  </a:pathLst>
                </a:custGeom>
                <a:solidFill>
                  <a:srgbClr val="4792CD"/>
                </a:solidFill>
                <a:ln w="12690" cap="flat">
                  <a:noFill/>
                  <a:prstDash val="solid"/>
                  <a:miter/>
                </a:ln>
              </p:spPr>
              <p:txBody>
                <a:bodyPr rtlCol="0" anchor="ctr"/>
                <a:lstStyle/>
                <a:p>
                  <a:endParaRPr lang="nl-NL"/>
                </a:p>
              </p:txBody>
            </p:sp>
            <p:sp>
              <p:nvSpPr>
                <p:cNvPr id="258" name="Vrije vorm 257">
                  <a:extLst>
                    <a:ext uri="{FF2B5EF4-FFF2-40B4-BE49-F238E27FC236}">
                      <a16:creationId xmlns:a16="http://schemas.microsoft.com/office/drawing/2014/main" id="{C47BA20B-A679-A3E4-57F6-76CADCB6FD03}"/>
                    </a:ext>
                  </a:extLst>
                </p:cNvPr>
                <p:cNvSpPr/>
                <p:nvPr/>
              </p:nvSpPr>
              <p:spPr>
                <a:xfrm>
                  <a:off x="8997373" y="2325232"/>
                  <a:ext cx="79911" cy="15672"/>
                </a:xfrm>
                <a:custGeom>
                  <a:avLst/>
                  <a:gdLst>
                    <a:gd name="connsiteX0" fmla="*/ 0 w 79911"/>
                    <a:gd name="connsiteY0" fmla="*/ 0 h 15672"/>
                    <a:gd name="connsiteX1" fmla="*/ 79912 w 79911"/>
                    <a:gd name="connsiteY1" fmla="*/ 0 h 15672"/>
                    <a:gd name="connsiteX2" fmla="*/ 79912 w 79911"/>
                    <a:gd name="connsiteY2" fmla="*/ 15672 h 15672"/>
                    <a:gd name="connsiteX3" fmla="*/ 0 w 79911"/>
                    <a:gd name="connsiteY3" fmla="*/ 15672 h 15672"/>
                  </a:gdLst>
                  <a:ahLst/>
                  <a:cxnLst>
                    <a:cxn ang="0">
                      <a:pos x="connsiteX0" y="connsiteY0"/>
                    </a:cxn>
                    <a:cxn ang="0">
                      <a:pos x="connsiteX1" y="connsiteY1"/>
                    </a:cxn>
                    <a:cxn ang="0">
                      <a:pos x="connsiteX2" y="connsiteY2"/>
                    </a:cxn>
                    <a:cxn ang="0">
                      <a:pos x="connsiteX3" y="connsiteY3"/>
                    </a:cxn>
                  </a:cxnLst>
                  <a:rect l="l" t="t" r="r" b="b"/>
                  <a:pathLst>
                    <a:path w="79911" h="15672">
                      <a:moveTo>
                        <a:pt x="0" y="0"/>
                      </a:moveTo>
                      <a:lnTo>
                        <a:pt x="79912" y="0"/>
                      </a:lnTo>
                      <a:lnTo>
                        <a:pt x="79912" y="15672"/>
                      </a:lnTo>
                      <a:lnTo>
                        <a:pt x="0" y="15672"/>
                      </a:lnTo>
                      <a:close/>
                    </a:path>
                  </a:pathLst>
                </a:custGeom>
                <a:solidFill>
                  <a:srgbClr val="4792CD"/>
                </a:solidFill>
                <a:ln w="12690" cap="flat">
                  <a:noFill/>
                  <a:prstDash val="solid"/>
                  <a:miter/>
                </a:ln>
              </p:spPr>
              <p:txBody>
                <a:bodyPr rtlCol="0" anchor="ctr"/>
                <a:lstStyle/>
                <a:p>
                  <a:endParaRPr lang="nl-NL"/>
                </a:p>
              </p:txBody>
            </p:sp>
          </p:grpSp>
          <p:sp>
            <p:nvSpPr>
              <p:cNvPr id="190" name="Vrije vorm 189">
                <a:extLst>
                  <a:ext uri="{FF2B5EF4-FFF2-40B4-BE49-F238E27FC236}">
                    <a16:creationId xmlns:a16="http://schemas.microsoft.com/office/drawing/2014/main" id="{5DA4A02B-4F4A-14BB-0BA2-01180C36B491}"/>
                  </a:ext>
                </a:extLst>
              </p:cNvPr>
              <p:cNvSpPr/>
              <p:nvPr/>
            </p:nvSpPr>
            <p:spPr>
              <a:xfrm>
                <a:off x="9475134" y="2834222"/>
                <a:ext cx="313588" cy="891615"/>
              </a:xfrm>
              <a:custGeom>
                <a:avLst/>
                <a:gdLst>
                  <a:gd name="connsiteX0" fmla="*/ 89 w 313588"/>
                  <a:gd name="connsiteY0" fmla="*/ 891615 h 891615"/>
                  <a:gd name="connsiteX1" fmla="*/ 0 w 313588"/>
                  <a:gd name="connsiteY1" fmla="*/ 881303 h 891615"/>
                  <a:gd name="connsiteX2" fmla="*/ 302514 w 313588"/>
                  <a:gd name="connsiteY2" fmla="*/ 878636 h 891615"/>
                  <a:gd name="connsiteX3" fmla="*/ 237833 w 313588"/>
                  <a:gd name="connsiteY3" fmla="*/ 775 h 891615"/>
                  <a:gd name="connsiteX4" fmla="*/ 248095 w 313588"/>
                  <a:gd name="connsiteY4" fmla="*/ 0 h 891615"/>
                  <a:gd name="connsiteX5" fmla="*/ 313589 w 313588"/>
                  <a:gd name="connsiteY5" fmla="*/ 888834 h 89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588" h="891615">
                    <a:moveTo>
                      <a:pt x="89" y="891615"/>
                    </a:moveTo>
                    <a:lnTo>
                      <a:pt x="0" y="881303"/>
                    </a:lnTo>
                    <a:lnTo>
                      <a:pt x="302514" y="878636"/>
                    </a:lnTo>
                    <a:lnTo>
                      <a:pt x="237833" y="775"/>
                    </a:lnTo>
                    <a:lnTo>
                      <a:pt x="248095" y="0"/>
                    </a:lnTo>
                    <a:lnTo>
                      <a:pt x="313589" y="888834"/>
                    </a:lnTo>
                    <a:close/>
                  </a:path>
                </a:pathLst>
              </a:custGeom>
              <a:solidFill>
                <a:srgbClr val="4792CD"/>
              </a:solidFill>
              <a:ln w="12690" cap="flat">
                <a:noFill/>
                <a:prstDash val="solid"/>
                <a:miter/>
              </a:ln>
            </p:spPr>
            <p:txBody>
              <a:bodyPr rtlCol="0" anchor="ctr"/>
              <a:lstStyle/>
              <a:p>
                <a:endParaRPr lang="nl-NL"/>
              </a:p>
            </p:txBody>
          </p:sp>
          <p:grpSp>
            <p:nvGrpSpPr>
              <p:cNvPr id="191" name="Graphic 14">
                <a:extLst>
                  <a:ext uri="{FF2B5EF4-FFF2-40B4-BE49-F238E27FC236}">
                    <a16:creationId xmlns:a16="http://schemas.microsoft.com/office/drawing/2014/main" id="{FEB71314-FDA1-1EED-7E39-F7E9A9DF91BD}"/>
                  </a:ext>
                </a:extLst>
              </p:cNvPr>
              <p:cNvGrpSpPr/>
              <p:nvPr/>
            </p:nvGrpSpPr>
            <p:grpSpPr>
              <a:xfrm>
                <a:off x="9560692" y="1954162"/>
                <a:ext cx="354687" cy="880440"/>
                <a:chOff x="9560692" y="1954162"/>
                <a:chExt cx="354687" cy="880440"/>
              </a:xfrm>
            </p:grpSpPr>
            <p:sp>
              <p:nvSpPr>
                <p:cNvPr id="1987" name="Vrije vorm 1986">
                  <a:extLst>
                    <a:ext uri="{FF2B5EF4-FFF2-40B4-BE49-F238E27FC236}">
                      <a16:creationId xmlns:a16="http://schemas.microsoft.com/office/drawing/2014/main" id="{59E9961F-4A0D-C66E-0B05-EC8FFAB94BA6}"/>
                    </a:ext>
                  </a:extLst>
                </p:cNvPr>
                <p:cNvSpPr/>
                <p:nvPr/>
              </p:nvSpPr>
              <p:spPr>
                <a:xfrm>
                  <a:off x="9568747" y="2018710"/>
                  <a:ext cx="336230" cy="815892"/>
                </a:xfrm>
                <a:custGeom>
                  <a:avLst/>
                  <a:gdLst>
                    <a:gd name="connsiteX0" fmla="*/ 169645 w 336230"/>
                    <a:gd name="connsiteY0" fmla="*/ 5659 h 815892"/>
                    <a:gd name="connsiteX1" fmla="*/ 336231 w 336230"/>
                    <a:gd name="connsiteY1" fmla="*/ 787801 h 815892"/>
                    <a:gd name="connsiteX2" fmla="*/ 149351 w 336230"/>
                    <a:gd name="connsiteY2" fmla="*/ 815893 h 815892"/>
                    <a:gd name="connsiteX3" fmla="*/ 1332 w 336230"/>
                    <a:gd name="connsiteY3" fmla="*/ 188717 h 815892"/>
                    <a:gd name="connsiteX4" fmla="*/ 169645 w 336230"/>
                    <a:gd name="connsiteY4" fmla="*/ 5659 h 815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30" h="815892">
                      <a:moveTo>
                        <a:pt x="169645" y="5659"/>
                      </a:moveTo>
                      <a:cubicBezTo>
                        <a:pt x="292619" y="63038"/>
                        <a:pt x="331671" y="680879"/>
                        <a:pt x="336231" y="787801"/>
                      </a:cubicBezTo>
                      <a:lnTo>
                        <a:pt x="149351" y="815893"/>
                      </a:lnTo>
                      <a:cubicBezTo>
                        <a:pt x="127836" y="708057"/>
                        <a:pt x="9777" y="232786"/>
                        <a:pt x="1332" y="188717"/>
                      </a:cubicBezTo>
                      <a:cubicBezTo>
                        <a:pt x="-13095" y="113291"/>
                        <a:pt x="92784" y="-30219"/>
                        <a:pt x="169645" y="5659"/>
                      </a:cubicBezTo>
                      <a:close/>
                    </a:path>
                  </a:pathLst>
                </a:custGeom>
                <a:solidFill>
                  <a:srgbClr val="E5B6AE"/>
                </a:solidFill>
                <a:ln w="12690" cap="flat">
                  <a:noFill/>
                  <a:prstDash val="solid"/>
                  <a:miter/>
                </a:ln>
              </p:spPr>
              <p:txBody>
                <a:bodyPr rtlCol="0" anchor="ctr"/>
                <a:lstStyle/>
                <a:p>
                  <a:endParaRPr lang="nl-NL"/>
                </a:p>
              </p:txBody>
            </p:sp>
            <p:sp>
              <p:nvSpPr>
                <p:cNvPr id="1999" name="Vrije vorm 1998">
                  <a:extLst>
                    <a:ext uri="{FF2B5EF4-FFF2-40B4-BE49-F238E27FC236}">
                      <a16:creationId xmlns:a16="http://schemas.microsoft.com/office/drawing/2014/main" id="{0BA9B021-5969-8515-0CA6-D45D6FEBD0E8}"/>
                    </a:ext>
                  </a:extLst>
                </p:cNvPr>
                <p:cNvSpPr/>
                <p:nvPr/>
              </p:nvSpPr>
              <p:spPr>
                <a:xfrm>
                  <a:off x="9560692" y="1954162"/>
                  <a:ext cx="354687" cy="683019"/>
                </a:xfrm>
                <a:custGeom>
                  <a:avLst/>
                  <a:gdLst>
                    <a:gd name="connsiteX0" fmla="*/ 100217 w 354687"/>
                    <a:gd name="connsiteY0" fmla="*/ 865 h 683019"/>
                    <a:gd name="connsiteX1" fmla="*/ 354687 w 354687"/>
                    <a:gd name="connsiteY1" fmla="*/ 642875 h 683019"/>
                    <a:gd name="connsiteX2" fmla="*/ 90514 w 354687"/>
                    <a:gd name="connsiteY2" fmla="*/ 683020 h 683019"/>
                    <a:gd name="connsiteX3" fmla="*/ 100217 w 354687"/>
                    <a:gd name="connsiteY3" fmla="*/ 865 h 683019"/>
                  </a:gdLst>
                  <a:ahLst/>
                  <a:cxnLst>
                    <a:cxn ang="0">
                      <a:pos x="connsiteX0" y="connsiteY0"/>
                    </a:cxn>
                    <a:cxn ang="0">
                      <a:pos x="connsiteX1" y="connsiteY1"/>
                    </a:cxn>
                    <a:cxn ang="0">
                      <a:pos x="connsiteX2" y="connsiteY2"/>
                    </a:cxn>
                    <a:cxn ang="0">
                      <a:pos x="connsiteX3" y="connsiteY3"/>
                    </a:cxn>
                  </a:cxnLst>
                  <a:rect l="l" t="t" r="r" b="b"/>
                  <a:pathLst>
                    <a:path w="354687" h="683019">
                      <a:moveTo>
                        <a:pt x="100217" y="865"/>
                      </a:moveTo>
                      <a:cubicBezTo>
                        <a:pt x="210822" y="-20268"/>
                        <a:pt x="310478" y="350077"/>
                        <a:pt x="354687" y="642875"/>
                      </a:cubicBezTo>
                      <a:lnTo>
                        <a:pt x="90514" y="683020"/>
                      </a:lnTo>
                      <a:cubicBezTo>
                        <a:pt x="28119" y="467526"/>
                        <a:pt x="-82180" y="35727"/>
                        <a:pt x="100217" y="865"/>
                      </a:cubicBezTo>
                      <a:close/>
                    </a:path>
                  </a:pathLst>
                </a:custGeom>
                <a:solidFill>
                  <a:srgbClr val="77ADDA"/>
                </a:solidFill>
                <a:ln w="12690" cap="flat">
                  <a:noFill/>
                  <a:prstDash val="solid"/>
                  <a:miter/>
                </a:ln>
              </p:spPr>
              <p:txBody>
                <a:bodyPr rtlCol="0" anchor="ctr"/>
                <a:lstStyle/>
                <a:p>
                  <a:endParaRPr lang="nl-NL"/>
                </a:p>
              </p:txBody>
            </p:sp>
          </p:grpSp>
          <p:sp>
            <p:nvSpPr>
              <p:cNvPr id="1984" name="Vrije vorm 1983">
                <a:extLst>
                  <a:ext uri="{FF2B5EF4-FFF2-40B4-BE49-F238E27FC236}">
                    <a16:creationId xmlns:a16="http://schemas.microsoft.com/office/drawing/2014/main" id="{C46D184E-76FA-0FD1-5D09-EE117C878641}"/>
                  </a:ext>
                </a:extLst>
              </p:cNvPr>
              <p:cNvSpPr/>
              <p:nvPr/>
            </p:nvSpPr>
            <p:spPr>
              <a:xfrm>
                <a:off x="9145065" y="1490182"/>
                <a:ext cx="42481" cy="119291"/>
              </a:xfrm>
              <a:custGeom>
                <a:avLst/>
                <a:gdLst>
                  <a:gd name="connsiteX0" fmla="*/ 33308 w 42481"/>
                  <a:gd name="connsiteY0" fmla="*/ 119291 h 119291"/>
                  <a:gd name="connsiteX1" fmla="*/ 4150 w 42481"/>
                  <a:gd name="connsiteY1" fmla="*/ 109106 h 119291"/>
                  <a:gd name="connsiteX2" fmla="*/ 1330 w 42481"/>
                  <a:gd name="connsiteY2" fmla="*/ 88506 h 119291"/>
                  <a:gd name="connsiteX3" fmla="*/ 2320 w 42481"/>
                  <a:gd name="connsiteY3" fmla="*/ 85280 h 119291"/>
                  <a:gd name="connsiteX4" fmla="*/ 12087 w 42481"/>
                  <a:gd name="connsiteY4" fmla="*/ 5118 h 119291"/>
                  <a:gd name="connsiteX5" fmla="*/ 17294 w 42481"/>
                  <a:gd name="connsiteY5" fmla="*/ 0 h 119291"/>
                  <a:gd name="connsiteX6" fmla="*/ 17370 w 42481"/>
                  <a:gd name="connsiteY6" fmla="*/ 0 h 119291"/>
                  <a:gd name="connsiteX7" fmla="*/ 22488 w 42481"/>
                  <a:gd name="connsiteY7" fmla="*/ 5283 h 119291"/>
                  <a:gd name="connsiteX8" fmla="*/ 12252 w 42481"/>
                  <a:gd name="connsiteY8" fmla="*/ 88379 h 119291"/>
                  <a:gd name="connsiteX9" fmla="*/ 11286 w 42481"/>
                  <a:gd name="connsiteY9" fmla="*/ 91503 h 119291"/>
                  <a:gd name="connsiteX10" fmla="*/ 12227 w 42481"/>
                  <a:gd name="connsiteY10" fmla="*/ 102552 h 119291"/>
                  <a:gd name="connsiteX11" fmla="*/ 36865 w 42481"/>
                  <a:gd name="connsiteY11" fmla="*/ 108763 h 119291"/>
                  <a:gd name="connsiteX12" fmla="*/ 42465 w 42481"/>
                  <a:gd name="connsiteY12" fmla="*/ 113525 h 119291"/>
                  <a:gd name="connsiteX13" fmla="*/ 37716 w 42481"/>
                  <a:gd name="connsiteY13" fmla="*/ 119126 h 119291"/>
                  <a:gd name="connsiteX14" fmla="*/ 33308 w 42481"/>
                  <a:gd name="connsiteY14" fmla="*/ 119291 h 11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81" h="119291">
                    <a:moveTo>
                      <a:pt x="33308" y="119291"/>
                    </a:moveTo>
                    <a:cubicBezTo>
                      <a:pt x="25879" y="119291"/>
                      <a:pt x="11389" y="118059"/>
                      <a:pt x="4150" y="109106"/>
                    </a:cubicBezTo>
                    <a:cubicBezTo>
                      <a:pt x="1152" y="105397"/>
                      <a:pt x="-1782" y="98831"/>
                      <a:pt x="1330" y="88506"/>
                    </a:cubicBezTo>
                    <a:lnTo>
                      <a:pt x="2320" y="85280"/>
                    </a:lnTo>
                    <a:cubicBezTo>
                      <a:pt x="5915" y="73787"/>
                      <a:pt x="11325" y="56439"/>
                      <a:pt x="12087" y="5118"/>
                    </a:cubicBezTo>
                    <a:cubicBezTo>
                      <a:pt x="12138" y="2273"/>
                      <a:pt x="14461" y="0"/>
                      <a:pt x="17294" y="0"/>
                    </a:cubicBezTo>
                    <a:cubicBezTo>
                      <a:pt x="17319" y="0"/>
                      <a:pt x="17345" y="0"/>
                      <a:pt x="17370" y="0"/>
                    </a:cubicBezTo>
                    <a:cubicBezTo>
                      <a:pt x="20240" y="38"/>
                      <a:pt x="22539" y="2400"/>
                      <a:pt x="22488" y="5283"/>
                    </a:cubicBezTo>
                    <a:cubicBezTo>
                      <a:pt x="21700" y="58103"/>
                      <a:pt x="16011" y="76327"/>
                      <a:pt x="12252" y="88379"/>
                    </a:cubicBezTo>
                    <a:lnTo>
                      <a:pt x="11286" y="91503"/>
                    </a:lnTo>
                    <a:cubicBezTo>
                      <a:pt x="9128" y="98717"/>
                      <a:pt x="11465" y="101600"/>
                      <a:pt x="12227" y="102552"/>
                    </a:cubicBezTo>
                    <a:cubicBezTo>
                      <a:pt x="17281" y="108801"/>
                      <a:pt x="32039" y="109118"/>
                      <a:pt x="36865" y="108763"/>
                    </a:cubicBezTo>
                    <a:cubicBezTo>
                      <a:pt x="39646" y="108496"/>
                      <a:pt x="42236" y="110668"/>
                      <a:pt x="42465" y="113525"/>
                    </a:cubicBezTo>
                    <a:cubicBezTo>
                      <a:pt x="42694" y="116383"/>
                      <a:pt x="40573" y="118897"/>
                      <a:pt x="37716" y="119126"/>
                    </a:cubicBezTo>
                    <a:cubicBezTo>
                      <a:pt x="37144" y="119177"/>
                      <a:pt x="35544" y="119291"/>
                      <a:pt x="33308" y="119291"/>
                    </a:cubicBezTo>
                    <a:close/>
                  </a:path>
                </a:pathLst>
              </a:custGeom>
              <a:solidFill>
                <a:srgbClr val="C4918C"/>
              </a:solidFill>
              <a:ln w="12690" cap="flat">
                <a:noFill/>
                <a:prstDash val="solid"/>
                <a:miter/>
              </a:ln>
            </p:spPr>
            <p:txBody>
              <a:bodyPr rtlCol="0" anchor="ctr"/>
              <a:lstStyle/>
              <a:p>
                <a:endParaRPr lang="nl-NL"/>
              </a:p>
            </p:txBody>
          </p:sp>
          <p:sp>
            <p:nvSpPr>
              <p:cNvPr id="1986" name="Vrije vorm 1985">
                <a:extLst>
                  <a:ext uri="{FF2B5EF4-FFF2-40B4-BE49-F238E27FC236}">
                    <a16:creationId xmlns:a16="http://schemas.microsoft.com/office/drawing/2014/main" id="{6761EACC-792F-B839-11D2-D41E7805A1E7}"/>
                  </a:ext>
                </a:extLst>
              </p:cNvPr>
              <p:cNvSpPr/>
              <p:nvPr/>
            </p:nvSpPr>
            <p:spPr>
              <a:xfrm>
                <a:off x="9084241" y="1440486"/>
                <a:ext cx="64643" cy="13514"/>
              </a:xfrm>
              <a:custGeom>
                <a:avLst/>
                <a:gdLst>
                  <a:gd name="connsiteX0" fmla="*/ 4013 w 64643"/>
                  <a:gd name="connsiteY0" fmla="*/ 13514 h 13514"/>
                  <a:gd name="connsiteX1" fmla="*/ 0 w 64643"/>
                  <a:gd name="connsiteY1" fmla="*/ 4294 h 13514"/>
                  <a:gd name="connsiteX2" fmla="*/ 64643 w 64643"/>
                  <a:gd name="connsiteY2" fmla="*/ 2415 h 13514"/>
                  <a:gd name="connsiteX3" fmla="*/ 62903 w 64643"/>
                  <a:gd name="connsiteY3" fmla="*/ 12333 h 13514"/>
                  <a:gd name="connsiteX4" fmla="*/ 4013 w 64643"/>
                  <a:gd name="connsiteY4" fmla="*/ 13514 h 1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43" h="13514">
                    <a:moveTo>
                      <a:pt x="4013" y="13514"/>
                    </a:moveTo>
                    <a:lnTo>
                      <a:pt x="0" y="4294"/>
                    </a:lnTo>
                    <a:cubicBezTo>
                      <a:pt x="12179" y="-1040"/>
                      <a:pt x="44780" y="-1091"/>
                      <a:pt x="64643" y="2415"/>
                    </a:cubicBezTo>
                    <a:lnTo>
                      <a:pt x="62903" y="12333"/>
                    </a:lnTo>
                    <a:cubicBezTo>
                      <a:pt x="43473" y="8904"/>
                      <a:pt x="13221" y="9527"/>
                      <a:pt x="4013" y="13514"/>
                    </a:cubicBezTo>
                    <a:close/>
                  </a:path>
                </a:pathLst>
              </a:custGeom>
              <a:solidFill>
                <a:srgbClr val="152F32"/>
              </a:solidFill>
              <a:ln w="12690" cap="flat">
                <a:noFill/>
                <a:prstDash val="solid"/>
                <a:miter/>
              </a:ln>
            </p:spPr>
            <p:txBody>
              <a:bodyPr rtlCol="0" anchor="ctr"/>
              <a:lstStyle/>
              <a:p>
                <a:endParaRPr lang="nl-NL"/>
              </a:p>
            </p:txBody>
          </p:sp>
        </p:grpSp>
        <p:grpSp>
          <p:nvGrpSpPr>
            <p:cNvPr id="179" name="Graphic 63">
              <a:extLst>
                <a:ext uri="{FF2B5EF4-FFF2-40B4-BE49-F238E27FC236}">
                  <a16:creationId xmlns:a16="http://schemas.microsoft.com/office/drawing/2014/main" id="{EB27367E-4383-5571-8CF7-CA760E557E99}"/>
                </a:ext>
              </a:extLst>
            </p:cNvPr>
            <p:cNvGrpSpPr/>
            <p:nvPr/>
          </p:nvGrpSpPr>
          <p:grpSpPr>
            <a:xfrm>
              <a:off x="3675913" y="2995503"/>
              <a:ext cx="2480989" cy="2832972"/>
              <a:chOff x="4806427" y="2347102"/>
              <a:chExt cx="1250379" cy="1427773"/>
            </a:xfrm>
          </p:grpSpPr>
          <p:sp>
            <p:nvSpPr>
              <p:cNvPr id="183" name="Vrije vorm 182">
                <a:extLst>
                  <a:ext uri="{FF2B5EF4-FFF2-40B4-BE49-F238E27FC236}">
                    <a16:creationId xmlns:a16="http://schemas.microsoft.com/office/drawing/2014/main" id="{38832B66-D1F5-5747-7E84-7DE25763F362}"/>
                  </a:ext>
                </a:extLst>
              </p:cNvPr>
              <p:cNvSpPr/>
              <p:nvPr/>
            </p:nvSpPr>
            <p:spPr>
              <a:xfrm rot="8428203">
                <a:off x="5461414" y="2899933"/>
                <a:ext cx="67675" cy="414600"/>
              </a:xfrm>
              <a:custGeom>
                <a:avLst/>
                <a:gdLst>
                  <a:gd name="connsiteX0" fmla="*/ 0 w 67675"/>
                  <a:gd name="connsiteY0" fmla="*/ 0 h 414600"/>
                  <a:gd name="connsiteX1" fmla="*/ 67675 w 67675"/>
                  <a:gd name="connsiteY1" fmla="*/ 0 h 414600"/>
                  <a:gd name="connsiteX2" fmla="*/ 67675 w 67675"/>
                  <a:gd name="connsiteY2" fmla="*/ 414600 h 414600"/>
                  <a:gd name="connsiteX3" fmla="*/ 0 w 67675"/>
                  <a:gd name="connsiteY3" fmla="*/ 414600 h 414600"/>
                </a:gdLst>
                <a:ahLst/>
                <a:cxnLst>
                  <a:cxn ang="0">
                    <a:pos x="connsiteX0" y="connsiteY0"/>
                  </a:cxn>
                  <a:cxn ang="0">
                    <a:pos x="connsiteX1" y="connsiteY1"/>
                  </a:cxn>
                  <a:cxn ang="0">
                    <a:pos x="connsiteX2" y="connsiteY2"/>
                  </a:cxn>
                  <a:cxn ang="0">
                    <a:pos x="connsiteX3" y="connsiteY3"/>
                  </a:cxn>
                </a:cxnLst>
                <a:rect l="l" t="t" r="r" b="b"/>
                <a:pathLst>
                  <a:path w="67675" h="414600">
                    <a:moveTo>
                      <a:pt x="0" y="0"/>
                    </a:moveTo>
                    <a:lnTo>
                      <a:pt x="67675" y="0"/>
                    </a:lnTo>
                    <a:lnTo>
                      <a:pt x="67675" y="414600"/>
                    </a:lnTo>
                    <a:lnTo>
                      <a:pt x="0" y="414600"/>
                    </a:lnTo>
                    <a:close/>
                  </a:path>
                </a:pathLst>
              </a:custGeom>
              <a:solidFill>
                <a:schemeClr val="tx2">
                  <a:lumMod val="75000"/>
                </a:schemeClr>
              </a:solidFill>
              <a:ln w="8096"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B0E134E1-1FB7-FA22-75CA-322F604A36FF}"/>
                  </a:ext>
                </a:extLst>
              </p:cNvPr>
              <p:cNvSpPr/>
              <p:nvPr/>
            </p:nvSpPr>
            <p:spPr>
              <a:xfrm>
                <a:off x="4820501" y="2361176"/>
                <a:ext cx="677317" cy="677310"/>
              </a:xfrm>
              <a:custGeom>
                <a:avLst/>
                <a:gdLst>
                  <a:gd name="connsiteX0" fmla="*/ 554242 w 677317"/>
                  <a:gd name="connsiteY0" fmla="*/ 600033 h 677310"/>
                  <a:gd name="connsiteX1" fmla="*/ 77284 w 677317"/>
                  <a:gd name="connsiteY1" fmla="*/ 554155 h 677310"/>
                  <a:gd name="connsiteX2" fmla="*/ 123075 w 677317"/>
                  <a:gd name="connsiteY2" fmla="*/ 77284 h 677310"/>
                  <a:gd name="connsiteX3" fmla="*/ 600034 w 677317"/>
                  <a:gd name="connsiteY3" fmla="*/ 123075 h 677310"/>
                  <a:gd name="connsiteX4" fmla="*/ 554242 w 677317"/>
                  <a:gd name="connsiteY4" fmla="*/ 600033 h 67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317" h="677310">
                    <a:moveTo>
                      <a:pt x="554242" y="600033"/>
                    </a:moveTo>
                    <a:cubicBezTo>
                      <a:pt x="410116" y="718884"/>
                      <a:pt x="196134" y="698368"/>
                      <a:pt x="77284" y="554155"/>
                    </a:cubicBezTo>
                    <a:cubicBezTo>
                      <a:pt x="-41567" y="410116"/>
                      <a:pt x="-21051" y="196221"/>
                      <a:pt x="123075" y="77284"/>
                    </a:cubicBezTo>
                    <a:cubicBezTo>
                      <a:pt x="267202" y="-41566"/>
                      <a:pt x="481183" y="-21051"/>
                      <a:pt x="600034" y="123075"/>
                    </a:cubicBezTo>
                    <a:cubicBezTo>
                      <a:pt x="718884" y="267115"/>
                      <a:pt x="698368" y="481183"/>
                      <a:pt x="554242" y="600033"/>
                    </a:cubicBezTo>
                    <a:close/>
                  </a:path>
                </a:pathLst>
              </a:custGeom>
              <a:solidFill>
                <a:srgbClr val="FFFFFF">
                  <a:alpha val="20000"/>
                </a:srgbClr>
              </a:solidFill>
              <a:ln w="8096" cap="flat">
                <a:noFill/>
                <a:prstDash val="solid"/>
                <a:miter/>
              </a:ln>
            </p:spPr>
            <p:txBody>
              <a:bodyPr rtlCol="0" anchor="ctr"/>
              <a:lstStyle/>
              <a:p>
                <a:endParaRPr lang="nl-NL"/>
              </a:p>
            </p:txBody>
          </p:sp>
          <p:sp>
            <p:nvSpPr>
              <p:cNvPr id="185" name="Vrije vorm 184">
                <a:extLst>
                  <a:ext uri="{FF2B5EF4-FFF2-40B4-BE49-F238E27FC236}">
                    <a16:creationId xmlns:a16="http://schemas.microsoft.com/office/drawing/2014/main" id="{8BB4729E-7F13-2450-3B9E-B1B53D48CB65}"/>
                  </a:ext>
                </a:extLst>
              </p:cNvPr>
              <p:cNvSpPr/>
              <p:nvPr/>
            </p:nvSpPr>
            <p:spPr>
              <a:xfrm>
                <a:off x="4806427" y="2347102"/>
                <a:ext cx="705424" cy="705443"/>
              </a:xfrm>
              <a:custGeom>
                <a:avLst/>
                <a:gdLst>
                  <a:gd name="connsiteX0" fmla="*/ 624888 w 705424"/>
                  <a:gd name="connsiteY0" fmla="*/ 128183 h 705443"/>
                  <a:gd name="connsiteX1" fmla="*/ 128183 w 705424"/>
                  <a:gd name="connsiteY1" fmla="*/ 80496 h 705443"/>
                  <a:gd name="connsiteX2" fmla="*/ 80496 w 705424"/>
                  <a:gd name="connsiteY2" fmla="*/ 577201 h 705443"/>
                  <a:gd name="connsiteX3" fmla="*/ 577282 w 705424"/>
                  <a:gd name="connsiteY3" fmla="*/ 624888 h 705443"/>
                  <a:gd name="connsiteX4" fmla="*/ 624888 w 705424"/>
                  <a:gd name="connsiteY4" fmla="*/ 128183 h 705443"/>
                  <a:gd name="connsiteX5" fmla="*/ 554370 w 705424"/>
                  <a:gd name="connsiteY5" fmla="*/ 597199 h 705443"/>
                  <a:gd name="connsiteX6" fmla="*/ 108266 w 705424"/>
                  <a:gd name="connsiteY6" fmla="*/ 554289 h 705443"/>
                  <a:gd name="connsiteX7" fmla="*/ 151095 w 705424"/>
                  <a:gd name="connsiteY7" fmla="*/ 108266 h 705443"/>
                  <a:gd name="connsiteX8" fmla="*/ 597199 w 705424"/>
                  <a:gd name="connsiteY8" fmla="*/ 151095 h 705443"/>
                  <a:gd name="connsiteX9" fmla="*/ 554370 w 705424"/>
                  <a:gd name="connsiteY9" fmla="*/ 597199 h 7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424" h="705443">
                    <a:moveTo>
                      <a:pt x="624888" y="128183"/>
                    </a:moveTo>
                    <a:cubicBezTo>
                      <a:pt x="501096" y="-21921"/>
                      <a:pt x="278288" y="-43296"/>
                      <a:pt x="128183" y="80496"/>
                    </a:cubicBezTo>
                    <a:cubicBezTo>
                      <a:pt x="-21922" y="204288"/>
                      <a:pt x="-43296" y="427177"/>
                      <a:pt x="80496" y="577201"/>
                    </a:cubicBezTo>
                    <a:cubicBezTo>
                      <a:pt x="204288" y="727386"/>
                      <a:pt x="427178" y="748761"/>
                      <a:pt x="577282" y="624888"/>
                    </a:cubicBezTo>
                    <a:cubicBezTo>
                      <a:pt x="727305" y="501177"/>
                      <a:pt x="748761" y="278288"/>
                      <a:pt x="624888" y="128183"/>
                    </a:cubicBezTo>
                    <a:close/>
                    <a:moveTo>
                      <a:pt x="554370" y="597199"/>
                    </a:moveTo>
                    <a:cubicBezTo>
                      <a:pt x="419567" y="708360"/>
                      <a:pt x="219428" y="689172"/>
                      <a:pt x="108266" y="554289"/>
                    </a:cubicBezTo>
                    <a:cubicBezTo>
                      <a:pt x="-2896" y="419567"/>
                      <a:pt x="16293" y="219509"/>
                      <a:pt x="151095" y="108266"/>
                    </a:cubicBezTo>
                    <a:cubicBezTo>
                      <a:pt x="285898" y="-2895"/>
                      <a:pt x="486037" y="16292"/>
                      <a:pt x="597199" y="151095"/>
                    </a:cubicBezTo>
                    <a:cubicBezTo>
                      <a:pt x="708360" y="285817"/>
                      <a:pt x="689172" y="486037"/>
                      <a:pt x="554370" y="597199"/>
                    </a:cubicBezTo>
                    <a:close/>
                  </a:path>
                </a:pathLst>
              </a:custGeom>
              <a:solidFill>
                <a:schemeClr val="tx2">
                  <a:lumMod val="75000"/>
                </a:schemeClr>
              </a:solidFill>
              <a:ln w="8096"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6B66A392-9FE8-2613-4298-C9C21ADB5451}"/>
                  </a:ext>
                </a:extLst>
              </p:cNvPr>
              <p:cNvSpPr/>
              <p:nvPr/>
            </p:nvSpPr>
            <p:spPr>
              <a:xfrm>
                <a:off x="5556372" y="3193266"/>
                <a:ext cx="500434" cy="581609"/>
              </a:xfrm>
              <a:custGeom>
                <a:avLst/>
                <a:gdLst>
                  <a:gd name="connsiteX0" fmla="*/ 474605 w 500434"/>
                  <a:gd name="connsiteY0" fmla="*/ 565345 h 581609"/>
                  <a:gd name="connsiteX1" fmla="*/ 474605 w 500434"/>
                  <a:gd name="connsiteY1" fmla="*/ 565345 h 581609"/>
                  <a:gd name="connsiteX2" fmla="*/ 482370 w 500434"/>
                  <a:gd name="connsiteY2" fmla="*/ 463222 h 581609"/>
                  <a:gd name="connsiteX3" fmla="*/ 72137 w 500434"/>
                  <a:gd name="connsiteY3" fmla="*/ 3755 h 581609"/>
                  <a:gd name="connsiteX4" fmla="*/ 56621 w 500434"/>
                  <a:gd name="connsiteY4" fmla="*/ 2566 h 581609"/>
                  <a:gd name="connsiteX5" fmla="*/ 4075 w 500434"/>
                  <a:gd name="connsiteY5" fmla="*/ 45930 h 581609"/>
                  <a:gd name="connsiteX6" fmla="*/ 2257 w 500434"/>
                  <a:gd name="connsiteY6" fmla="*/ 61291 h 581609"/>
                  <a:gd name="connsiteX7" fmla="*/ 372622 w 500434"/>
                  <a:gd name="connsiteY7" fmla="*/ 553279 h 581609"/>
                  <a:gd name="connsiteX8" fmla="*/ 474605 w 500434"/>
                  <a:gd name="connsiteY8" fmla="*/ 565345 h 58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434" h="581609">
                    <a:moveTo>
                      <a:pt x="474605" y="565345"/>
                    </a:moveTo>
                    <a:lnTo>
                      <a:pt x="474605" y="565345"/>
                    </a:lnTo>
                    <a:cubicBezTo>
                      <a:pt x="505700" y="539697"/>
                      <a:pt x="509249" y="493289"/>
                      <a:pt x="482370" y="463222"/>
                    </a:cubicBezTo>
                    <a:lnTo>
                      <a:pt x="72137" y="3755"/>
                    </a:lnTo>
                    <a:cubicBezTo>
                      <a:pt x="68102" y="-729"/>
                      <a:pt x="61263" y="-1287"/>
                      <a:pt x="56621" y="2566"/>
                    </a:cubicBezTo>
                    <a:lnTo>
                      <a:pt x="4075" y="45930"/>
                    </a:lnTo>
                    <a:cubicBezTo>
                      <a:pt x="-551" y="49694"/>
                      <a:pt x="-1352" y="56484"/>
                      <a:pt x="2257" y="61291"/>
                    </a:cubicBezTo>
                    <a:lnTo>
                      <a:pt x="372622" y="553279"/>
                    </a:lnTo>
                    <a:cubicBezTo>
                      <a:pt x="396981" y="585620"/>
                      <a:pt x="443356" y="591140"/>
                      <a:pt x="474605" y="565345"/>
                    </a:cubicBezTo>
                    <a:close/>
                  </a:path>
                </a:pathLst>
              </a:custGeom>
              <a:solidFill>
                <a:schemeClr val="tx2">
                  <a:lumMod val="75000"/>
                </a:schemeClr>
              </a:solidFill>
              <a:ln w="8096"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BBCD2499-45E5-048B-C13E-0B88B893811A}"/>
                  </a:ext>
                </a:extLst>
              </p:cNvPr>
              <p:cNvSpPr/>
              <p:nvPr/>
            </p:nvSpPr>
            <p:spPr>
              <a:xfrm>
                <a:off x="4832044" y="2372719"/>
                <a:ext cx="654230" cy="654223"/>
              </a:xfrm>
              <a:custGeom>
                <a:avLst/>
                <a:gdLst>
                  <a:gd name="connsiteX0" fmla="*/ 535350 w 654230"/>
                  <a:gd name="connsiteY0" fmla="*/ 579581 h 654223"/>
                  <a:gd name="connsiteX1" fmla="*/ 74650 w 654230"/>
                  <a:gd name="connsiteY1" fmla="*/ 535267 h 654223"/>
                  <a:gd name="connsiteX2" fmla="*/ 118880 w 654230"/>
                  <a:gd name="connsiteY2" fmla="*/ 74650 h 654223"/>
                  <a:gd name="connsiteX3" fmla="*/ 579581 w 654230"/>
                  <a:gd name="connsiteY3" fmla="*/ 118880 h 654223"/>
                  <a:gd name="connsiteX4" fmla="*/ 535350 w 654230"/>
                  <a:gd name="connsiteY4" fmla="*/ 579581 h 654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30" h="654223">
                    <a:moveTo>
                      <a:pt x="535350" y="579581"/>
                    </a:moveTo>
                    <a:cubicBezTo>
                      <a:pt x="396137" y="694380"/>
                      <a:pt x="189448" y="674564"/>
                      <a:pt x="74650" y="535267"/>
                    </a:cubicBezTo>
                    <a:cubicBezTo>
                      <a:pt x="-40150" y="396137"/>
                      <a:pt x="-20333" y="189532"/>
                      <a:pt x="118880" y="74650"/>
                    </a:cubicBezTo>
                    <a:cubicBezTo>
                      <a:pt x="258094" y="-40150"/>
                      <a:pt x="464782" y="-20333"/>
                      <a:pt x="579581" y="118880"/>
                    </a:cubicBezTo>
                    <a:cubicBezTo>
                      <a:pt x="694380" y="258010"/>
                      <a:pt x="674564" y="464782"/>
                      <a:pt x="535350" y="579581"/>
                    </a:cubicBezTo>
                    <a:close/>
                  </a:path>
                </a:pathLst>
              </a:custGeom>
              <a:solidFill>
                <a:srgbClr val="BFE4FD">
                  <a:alpha val="20000"/>
                </a:srgbClr>
              </a:solidFill>
              <a:ln w="8096"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2C11FF7A-668F-0D9A-2133-DFBB47129960}"/>
                  </a:ext>
                </a:extLst>
              </p:cNvPr>
              <p:cNvSpPr/>
              <p:nvPr/>
            </p:nvSpPr>
            <p:spPr>
              <a:xfrm>
                <a:off x="5077718" y="2417716"/>
                <a:ext cx="359183" cy="310799"/>
              </a:xfrm>
              <a:custGeom>
                <a:avLst/>
                <a:gdLst>
                  <a:gd name="connsiteX0" fmla="*/ 4744 w 359183"/>
                  <a:gd name="connsiteY0" fmla="*/ 26255 h 310799"/>
                  <a:gd name="connsiteX1" fmla="*/ 21646 w 359183"/>
                  <a:gd name="connsiteY1" fmla="*/ 23827 h 310799"/>
                  <a:gd name="connsiteX2" fmla="*/ 57638 w 359183"/>
                  <a:gd name="connsiteY2" fmla="*/ 20775 h 310799"/>
                  <a:gd name="connsiteX3" fmla="*/ 105673 w 359183"/>
                  <a:gd name="connsiteY3" fmla="*/ 23657 h 310799"/>
                  <a:gd name="connsiteX4" fmla="*/ 279739 w 359183"/>
                  <a:gd name="connsiteY4" fmla="*/ 118520 h 310799"/>
                  <a:gd name="connsiteX5" fmla="*/ 331124 w 359183"/>
                  <a:gd name="connsiteY5" fmla="*/ 207476 h 310799"/>
                  <a:gd name="connsiteX6" fmla="*/ 347700 w 359183"/>
                  <a:gd name="connsiteY6" fmla="*/ 290911 h 310799"/>
                  <a:gd name="connsiteX7" fmla="*/ 348639 w 359183"/>
                  <a:gd name="connsiteY7" fmla="*/ 307252 h 310799"/>
                  <a:gd name="connsiteX8" fmla="*/ 354668 w 359183"/>
                  <a:gd name="connsiteY8" fmla="*/ 308345 h 310799"/>
                  <a:gd name="connsiteX9" fmla="*/ 359124 w 359183"/>
                  <a:gd name="connsiteY9" fmla="*/ 264560 h 310799"/>
                  <a:gd name="connsiteX10" fmla="*/ 302732 w 359183"/>
                  <a:gd name="connsiteY10" fmla="*/ 100804 h 310799"/>
                  <a:gd name="connsiteX11" fmla="*/ 161951 w 359183"/>
                  <a:gd name="connsiteY11" fmla="*/ 8449 h 310799"/>
                  <a:gd name="connsiteX12" fmla="*/ 85783 w 359183"/>
                  <a:gd name="connsiteY12" fmla="*/ 48 h 310799"/>
                  <a:gd name="connsiteX13" fmla="*/ 28672 w 359183"/>
                  <a:gd name="connsiteY13" fmla="*/ 8619 h 310799"/>
                  <a:gd name="connsiteX14" fmla="*/ 4468 w 359183"/>
                  <a:gd name="connsiteY14" fmla="*/ 16793 h 310799"/>
                  <a:gd name="connsiteX15" fmla="*/ 4744 w 359183"/>
                  <a:gd name="connsiteY15" fmla="*/ 26255 h 310799"/>
                  <a:gd name="connsiteX16" fmla="*/ 4744 w 359183"/>
                  <a:gd name="connsiteY16" fmla="*/ 26255 h 3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183" h="310799">
                    <a:moveTo>
                      <a:pt x="4744" y="26255"/>
                    </a:moveTo>
                    <a:cubicBezTo>
                      <a:pt x="6119" y="27631"/>
                      <a:pt x="19963" y="24086"/>
                      <a:pt x="21646" y="23827"/>
                    </a:cubicBezTo>
                    <a:cubicBezTo>
                      <a:pt x="33373" y="22054"/>
                      <a:pt x="45744" y="20710"/>
                      <a:pt x="57638" y="20775"/>
                    </a:cubicBezTo>
                    <a:cubicBezTo>
                      <a:pt x="72793" y="20832"/>
                      <a:pt x="92654" y="22103"/>
                      <a:pt x="105673" y="23657"/>
                    </a:cubicBezTo>
                    <a:cubicBezTo>
                      <a:pt x="173532" y="36283"/>
                      <a:pt x="234173" y="65160"/>
                      <a:pt x="279739" y="118520"/>
                    </a:cubicBezTo>
                    <a:cubicBezTo>
                      <a:pt x="300482" y="142809"/>
                      <a:pt x="318147" y="175813"/>
                      <a:pt x="331124" y="207476"/>
                    </a:cubicBezTo>
                    <a:cubicBezTo>
                      <a:pt x="337972" y="233343"/>
                      <a:pt x="346300" y="262237"/>
                      <a:pt x="347700" y="290911"/>
                    </a:cubicBezTo>
                    <a:cubicBezTo>
                      <a:pt x="347975" y="296366"/>
                      <a:pt x="348254" y="301821"/>
                      <a:pt x="348639" y="307252"/>
                    </a:cubicBezTo>
                    <a:cubicBezTo>
                      <a:pt x="348862" y="310757"/>
                      <a:pt x="353965" y="312578"/>
                      <a:pt x="354668" y="308345"/>
                    </a:cubicBezTo>
                    <a:cubicBezTo>
                      <a:pt x="357234" y="308345"/>
                      <a:pt x="359036" y="268257"/>
                      <a:pt x="359124" y="264560"/>
                    </a:cubicBezTo>
                    <a:cubicBezTo>
                      <a:pt x="360468" y="205785"/>
                      <a:pt x="339250" y="146661"/>
                      <a:pt x="302732" y="100804"/>
                    </a:cubicBezTo>
                    <a:cubicBezTo>
                      <a:pt x="265523" y="54056"/>
                      <a:pt x="217646" y="26279"/>
                      <a:pt x="161951" y="8449"/>
                    </a:cubicBezTo>
                    <a:cubicBezTo>
                      <a:pt x="136245" y="2492"/>
                      <a:pt x="111905" y="-1"/>
                      <a:pt x="85783" y="48"/>
                    </a:cubicBezTo>
                    <a:cubicBezTo>
                      <a:pt x="66953" y="-503"/>
                      <a:pt x="46744" y="3771"/>
                      <a:pt x="28672" y="8619"/>
                    </a:cubicBezTo>
                    <a:cubicBezTo>
                      <a:pt x="20464" y="10813"/>
                      <a:pt x="12452" y="13921"/>
                      <a:pt x="4468" y="16793"/>
                    </a:cubicBezTo>
                    <a:cubicBezTo>
                      <a:pt x="-505" y="18590"/>
                      <a:pt x="-2505" y="27193"/>
                      <a:pt x="4744" y="26255"/>
                    </a:cubicBezTo>
                    <a:cubicBezTo>
                      <a:pt x="4744" y="26255"/>
                      <a:pt x="2691" y="26522"/>
                      <a:pt x="4744" y="26255"/>
                    </a:cubicBezTo>
                    <a:close/>
                  </a:path>
                </a:pathLst>
              </a:custGeom>
              <a:solidFill>
                <a:srgbClr val="FFFFFF">
                  <a:alpha val="70000"/>
                </a:srgbClr>
              </a:solidFill>
              <a:ln w="8096" cap="flat">
                <a:noFill/>
                <a:prstDash val="solid"/>
                <a:miter/>
              </a:ln>
            </p:spPr>
            <p:txBody>
              <a:bodyPr rtlCol="0" anchor="ctr"/>
              <a:lstStyle/>
              <a:p>
                <a:endParaRPr lang="nl-NL"/>
              </a:p>
            </p:txBody>
          </p:sp>
        </p:grpSp>
        <p:grpSp>
          <p:nvGrpSpPr>
            <p:cNvPr id="180" name="Groep 179">
              <a:extLst>
                <a:ext uri="{FF2B5EF4-FFF2-40B4-BE49-F238E27FC236}">
                  <a16:creationId xmlns:a16="http://schemas.microsoft.com/office/drawing/2014/main" id="{B55CB7E9-5CAB-37D7-1D0B-A5E5493EB7BE}"/>
                </a:ext>
              </a:extLst>
            </p:cNvPr>
            <p:cNvGrpSpPr/>
            <p:nvPr/>
          </p:nvGrpSpPr>
          <p:grpSpPr>
            <a:xfrm>
              <a:off x="5509598" y="4906820"/>
              <a:ext cx="612077" cy="182478"/>
              <a:chOff x="5717907" y="4949948"/>
              <a:chExt cx="612077" cy="182478"/>
            </a:xfrm>
          </p:grpSpPr>
          <p:sp>
            <p:nvSpPr>
              <p:cNvPr id="181" name="Vrije vorm 180">
                <a:extLst>
                  <a:ext uri="{FF2B5EF4-FFF2-40B4-BE49-F238E27FC236}">
                    <a16:creationId xmlns:a16="http://schemas.microsoft.com/office/drawing/2014/main" id="{C19E5F97-16E5-D791-2A6B-BF2835B40A92}"/>
                  </a:ext>
                </a:extLst>
              </p:cNvPr>
              <p:cNvSpPr/>
              <p:nvPr/>
            </p:nvSpPr>
            <p:spPr>
              <a:xfrm>
                <a:off x="5717907" y="5025401"/>
                <a:ext cx="193611" cy="107025"/>
              </a:xfrm>
              <a:custGeom>
                <a:avLst/>
                <a:gdLst>
                  <a:gd name="connsiteX0" fmla="*/ 299789 w 319194"/>
                  <a:gd name="connsiteY0" fmla="*/ 62435 h 176446"/>
                  <a:gd name="connsiteX1" fmla="*/ 153917 w 319194"/>
                  <a:gd name="connsiteY1" fmla="*/ 27 h 176446"/>
                  <a:gd name="connsiteX2" fmla="*/ 71354 w 319194"/>
                  <a:gd name="connsiteY2" fmla="*/ 15166 h 176446"/>
                  <a:gd name="connsiteX3" fmla="*/ 1021 w 319194"/>
                  <a:gd name="connsiteY3" fmla="*/ 81625 h 176446"/>
                  <a:gd name="connsiteX4" fmla="*/ 39414 w 319194"/>
                  <a:gd name="connsiteY4" fmla="*/ 76659 h 176446"/>
                  <a:gd name="connsiteX5" fmla="*/ 69157 w 319194"/>
                  <a:gd name="connsiteY5" fmla="*/ 50624 h 176446"/>
                  <a:gd name="connsiteX6" fmla="*/ 109441 w 319194"/>
                  <a:gd name="connsiteY6" fmla="*/ 46979 h 176446"/>
                  <a:gd name="connsiteX7" fmla="*/ 80244 w 319194"/>
                  <a:gd name="connsiteY7" fmla="*/ 71249 h 176446"/>
                  <a:gd name="connsiteX8" fmla="*/ 526 w 319194"/>
                  <a:gd name="connsiteY8" fmla="*/ 151043 h 176446"/>
                  <a:gd name="connsiteX9" fmla="*/ 35553 w 319194"/>
                  <a:gd name="connsiteY9" fmla="*/ 150814 h 176446"/>
                  <a:gd name="connsiteX10" fmla="*/ 83102 w 319194"/>
                  <a:gd name="connsiteY10" fmla="*/ 116690 h 176446"/>
                  <a:gd name="connsiteX11" fmla="*/ 41077 w 319194"/>
                  <a:gd name="connsiteY11" fmla="*/ 168226 h 176446"/>
                  <a:gd name="connsiteX12" fmla="*/ 64788 w 319194"/>
                  <a:gd name="connsiteY12" fmla="*/ 169445 h 176446"/>
                  <a:gd name="connsiteX13" fmla="*/ 62896 w 319194"/>
                  <a:gd name="connsiteY13" fmla="*/ 173649 h 176446"/>
                  <a:gd name="connsiteX14" fmla="*/ 99701 w 319194"/>
                  <a:gd name="connsiteY14" fmla="*/ 173941 h 176446"/>
                  <a:gd name="connsiteX15" fmla="*/ 127869 w 319194"/>
                  <a:gd name="connsiteY15" fmla="*/ 158206 h 176446"/>
                  <a:gd name="connsiteX16" fmla="*/ 173323 w 319194"/>
                  <a:gd name="connsiteY16" fmla="*/ 155348 h 176446"/>
                  <a:gd name="connsiteX17" fmla="*/ 226929 w 319194"/>
                  <a:gd name="connsiteY17" fmla="*/ 161101 h 176446"/>
                  <a:gd name="connsiteX18" fmla="*/ 297681 w 319194"/>
                  <a:gd name="connsiteY18" fmla="*/ 159692 h 176446"/>
                  <a:gd name="connsiteX19" fmla="*/ 319194 w 319194"/>
                  <a:gd name="connsiteY19" fmla="*/ 139270 h 176446"/>
                  <a:gd name="connsiteX20" fmla="*/ 299789 w 319194"/>
                  <a:gd name="connsiteY20" fmla="*/ 62435 h 17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194" h="176446">
                    <a:moveTo>
                      <a:pt x="299789" y="62435"/>
                    </a:moveTo>
                    <a:cubicBezTo>
                      <a:pt x="277399" y="53799"/>
                      <a:pt x="159061" y="802"/>
                      <a:pt x="153917" y="27"/>
                    </a:cubicBezTo>
                    <a:cubicBezTo>
                      <a:pt x="148786" y="-747"/>
                      <a:pt x="71354" y="15166"/>
                      <a:pt x="71354" y="15166"/>
                    </a:cubicBezTo>
                    <a:lnTo>
                      <a:pt x="1021" y="81625"/>
                    </a:lnTo>
                    <a:cubicBezTo>
                      <a:pt x="1021" y="81625"/>
                      <a:pt x="30117" y="80774"/>
                      <a:pt x="39414" y="76659"/>
                    </a:cubicBezTo>
                    <a:cubicBezTo>
                      <a:pt x="48722" y="72532"/>
                      <a:pt x="69157" y="50624"/>
                      <a:pt x="69157" y="50624"/>
                    </a:cubicBezTo>
                    <a:lnTo>
                      <a:pt x="109441" y="46979"/>
                    </a:lnTo>
                    <a:lnTo>
                      <a:pt x="80244" y="71249"/>
                    </a:lnTo>
                    <a:cubicBezTo>
                      <a:pt x="80244" y="71249"/>
                      <a:pt x="5098" y="148579"/>
                      <a:pt x="526" y="151043"/>
                    </a:cubicBezTo>
                    <a:cubicBezTo>
                      <a:pt x="-4059" y="153507"/>
                      <a:pt x="22472" y="157266"/>
                      <a:pt x="35553" y="150814"/>
                    </a:cubicBezTo>
                    <a:cubicBezTo>
                      <a:pt x="48634" y="144375"/>
                      <a:pt x="83102" y="116690"/>
                      <a:pt x="83102" y="116690"/>
                    </a:cubicBezTo>
                    <a:cubicBezTo>
                      <a:pt x="83102" y="116690"/>
                      <a:pt x="45103" y="162524"/>
                      <a:pt x="41077" y="168226"/>
                    </a:cubicBezTo>
                    <a:cubicBezTo>
                      <a:pt x="44620" y="172176"/>
                      <a:pt x="56292" y="173408"/>
                      <a:pt x="64788" y="169445"/>
                    </a:cubicBezTo>
                    <a:lnTo>
                      <a:pt x="62896" y="173649"/>
                    </a:lnTo>
                    <a:cubicBezTo>
                      <a:pt x="62896" y="173649"/>
                      <a:pt x="80663" y="179745"/>
                      <a:pt x="99701" y="173941"/>
                    </a:cubicBezTo>
                    <a:cubicBezTo>
                      <a:pt x="118737" y="168150"/>
                      <a:pt x="127869" y="158206"/>
                      <a:pt x="127869" y="158206"/>
                    </a:cubicBezTo>
                    <a:cubicBezTo>
                      <a:pt x="127869" y="158206"/>
                      <a:pt x="166820" y="156479"/>
                      <a:pt x="173323" y="155348"/>
                    </a:cubicBezTo>
                    <a:cubicBezTo>
                      <a:pt x="179800" y="154231"/>
                      <a:pt x="213112" y="158472"/>
                      <a:pt x="226929" y="161101"/>
                    </a:cubicBezTo>
                    <a:cubicBezTo>
                      <a:pt x="240746" y="163718"/>
                      <a:pt x="289324" y="164492"/>
                      <a:pt x="297681" y="159692"/>
                    </a:cubicBezTo>
                    <a:cubicBezTo>
                      <a:pt x="306024" y="154916"/>
                      <a:pt x="319194" y="139270"/>
                      <a:pt x="319194" y="139270"/>
                    </a:cubicBezTo>
                    <a:lnTo>
                      <a:pt x="299789" y="62435"/>
                    </a:lnTo>
                    <a:close/>
                  </a:path>
                </a:pathLst>
              </a:custGeom>
              <a:solidFill>
                <a:srgbClr val="E5B6AE"/>
              </a:solidFill>
              <a:ln w="12690"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390BBA77-5540-1E27-8602-33C32E57B03A}"/>
                  </a:ext>
                </a:extLst>
              </p:cNvPr>
              <p:cNvSpPr/>
              <p:nvPr/>
            </p:nvSpPr>
            <p:spPr>
              <a:xfrm>
                <a:off x="5874249" y="4949948"/>
                <a:ext cx="455735" cy="173617"/>
              </a:xfrm>
              <a:custGeom>
                <a:avLst/>
                <a:gdLst>
                  <a:gd name="connsiteX0" fmla="*/ 751344 w 751343"/>
                  <a:gd name="connsiteY0" fmla="*/ 134086 h 286232"/>
                  <a:gd name="connsiteX1" fmla="*/ 0 w 751343"/>
                  <a:gd name="connsiteY1" fmla="*/ 286232 h 286232"/>
                  <a:gd name="connsiteX2" fmla="*/ 4648 w 751343"/>
                  <a:gd name="connsiteY2" fmla="*/ 189332 h 286232"/>
                  <a:gd name="connsiteX3" fmla="*/ 599478 w 751343"/>
                  <a:gd name="connsiteY3" fmla="*/ 0 h 286232"/>
                  <a:gd name="connsiteX4" fmla="*/ 751344 w 751343"/>
                  <a:gd name="connsiteY4" fmla="*/ 134086 h 286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343" h="286232">
                    <a:moveTo>
                      <a:pt x="751344" y="134086"/>
                    </a:moveTo>
                    <a:cubicBezTo>
                      <a:pt x="526084" y="280898"/>
                      <a:pt x="0" y="286232"/>
                      <a:pt x="0" y="286232"/>
                    </a:cubicBezTo>
                    <a:lnTo>
                      <a:pt x="4648" y="189332"/>
                    </a:lnTo>
                    <a:cubicBezTo>
                      <a:pt x="4648" y="189332"/>
                      <a:pt x="495223" y="34963"/>
                      <a:pt x="599478" y="0"/>
                    </a:cubicBezTo>
                    <a:lnTo>
                      <a:pt x="751344" y="134086"/>
                    </a:lnTo>
                    <a:close/>
                  </a:path>
                </a:pathLst>
              </a:custGeom>
              <a:solidFill>
                <a:srgbClr val="E5B6AE"/>
              </a:solidFill>
              <a:ln w="12690" cap="flat">
                <a:noFill/>
                <a:prstDash val="solid"/>
                <a:miter/>
              </a:ln>
            </p:spPr>
            <p:txBody>
              <a:bodyPr rtlCol="0" anchor="ctr"/>
              <a:lstStyle/>
              <a:p>
                <a:endParaRPr lang="nl-NL"/>
              </a:p>
            </p:txBody>
          </p:sp>
        </p:grpSp>
      </p:grpSp>
    </p:spTree>
    <p:extLst>
      <p:ext uri="{BB962C8B-B14F-4D97-AF65-F5344CB8AC3E}">
        <p14:creationId xmlns:p14="http://schemas.microsoft.com/office/powerpoint/2010/main" val="640673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85"/>
                                        </p:tgtEl>
                                        <p:attrNameLst>
                                          <p:attrName>style.visibility</p:attrName>
                                        </p:attrNameLst>
                                      </p:cBhvr>
                                      <p:to>
                                        <p:strVal val="visible"/>
                                      </p:to>
                                    </p:set>
                                    <p:anim calcmode="lin" valueType="num">
                                      <p:cBhvr additive="base">
                                        <p:cTn id="7" dur="1000" fill="hold"/>
                                        <p:tgtEl>
                                          <p:spTgt spid="1985"/>
                                        </p:tgtEl>
                                        <p:attrNameLst>
                                          <p:attrName>ppt_x</p:attrName>
                                        </p:attrNameLst>
                                      </p:cBhvr>
                                      <p:tavLst>
                                        <p:tav tm="0">
                                          <p:val>
                                            <p:strVal val="#ppt_x"/>
                                          </p:val>
                                        </p:tav>
                                        <p:tav tm="100000">
                                          <p:val>
                                            <p:strVal val="#ppt_x"/>
                                          </p:val>
                                        </p:tav>
                                      </p:tavLst>
                                    </p:anim>
                                    <p:anim calcmode="lin" valueType="num">
                                      <p:cBhvr additive="base">
                                        <p:cTn id="8" dur="1000" fill="hold"/>
                                        <p:tgtEl>
                                          <p:spTgt spid="1985"/>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1000"/>
                                  </p:stCondLst>
                                  <p:childTnLst>
                                    <p:set>
                                      <p:cBhvr>
                                        <p:cTn id="10" dur="1" fill="hold">
                                          <p:stCondLst>
                                            <p:cond delay="0"/>
                                          </p:stCondLst>
                                        </p:cTn>
                                        <p:tgtEl>
                                          <p:spTgt spid="510"/>
                                        </p:tgtEl>
                                        <p:attrNameLst>
                                          <p:attrName>style.visibility</p:attrName>
                                        </p:attrNameLst>
                                      </p:cBhvr>
                                      <p:to>
                                        <p:strVal val="visible"/>
                                      </p:to>
                                    </p:set>
                                    <p:animEffect transition="in" filter="fade">
                                      <p:cBhvr>
                                        <p:cTn id="11" dur="500"/>
                                        <p:tgtEl>
                                          <p:spTgt spid="510"/>
                                        </p:tgtEl>
                                      </p:cBhvr>
                                    </p:animEffect>
                                  </p:childTnLst>
                                </p:cTn>
                              </p:par>
                              <p:par>
                                <p:cTn id="12" presetID="2" presetClass="entr" presetSubtype="4" fill="hold" nodeType="withEffect">
                                  <p:stCondLst>
                                    <p:cond delay="0"/>
                                  </p:stCondLst>
                                  <p:childTnLst>
                                    <p:set>
                                      <p:cBhvr>
                                        <p:cTn id="13" dur="1" fill="hold">
                                          <p:stCondLst>
                                            <p:cond delay="0"/>
                                          </p:stCondLst>
                                        </p:cTn>
                                        <p:tgtEl>
                                          <p:spTgt spid="177"/>
                                        </p:tgtEl>
                                        <p:attrNameLst>
                                          <p:attrName>style.visibility</p:attrName>
                                        </p:attrNameLst>
                                      </p:cBhvr>
                                      <p:to>
                                        <p:strVal val="visible"/>
                                      </p:to>
                                    </p:set>
                                    <p:anim calcmode="lin" valueType="num">
                                      <p:cBhvr additive="base">
                                        <p:cTn id="14" dur="1000" fill="hold"/>
                                        <p:tgtEl>
                                          <p:spTgt spid="177"/>
                                        </p:tgtEl>
                                        <p:attrNameLst>
                                          <p:attrName>ppt_x</p:attrName>
                                        </p:attrNameLst>
                                      </p:cBhvr>
                                      <p:tavLst>
                                        <p:tav tm="0">
                                          <p:val>
                                            <p:strVal val="#ppt_x"/>
                                          </p:val>
                                        </p:tav>
                                        <p:tav tm="100000">
                                          <p:val>
                                            <p:strVal val="#ppt_x"/>
                                          </p:val>
                                        </p:tav>
                                      </p:tavLst>
                                    </p:anim>
                                    <p:anim calcmode="lin" valueType="num">
                                      <p:cBhvr additive="base">
                                        <p:cTn id="15" dur="1000" fill="hold"/>
                                        <p:tgtEl>
                                          <p:spTgt spid="177"/>
                                        </p:tgtEl>
                                        <p:attrNameLst>
                                          <p:attrName>ppt_y</p:attrName>
                                        </p:attrNameLst>
                                      </p:cBhvr>
                                      <p:tavLst>
                                        <p:tav tm="0">
                                          <p:val>
                                            <p:strVal val="1+#ppt_h/2"/>
                                          </p:val>
                                        </p:tav>
                                        <p:tav tm="100000">
                                          <p:val>
                                            <p:strVal val="#ppt_y"/>
                                          </p:val>
                                        </p:tav>
                                      </p:tavLst>
                                    </p:anim>
                                  </p:childTnLst>
                                </p:cTn>
                              </p:par>
                              <p:par>
                                <p:cTn id="16" presetID="10" presetClass="entr" presetSubtype="0" fill="hold" grpId="0" nodeType="withEffect">
                                  <p:stCondLst>
                                    <p:cond delay="1000"/>
                                  </p:stCondLst>
                                  <p:childTnLst>
                                    <p:set>
                                      <p:cBhvr>
                                        <p:cTn id="17" dur="1" fill="hold">
                                          <p:stCondLst>
                                            <p:cond delay="0"/>
                                          </p:stCondLst>
                                        </p:cTn>
                                        <p:tgtEl>
                                          <p:spTgt spid="130"/>
                                        </p:tgtEl>
                                        <p:attrNameLst>
                                          <p:attrName>style.visibility</p:attrName>
                                        </p:attrNameLst>
                                      </p:cBhvr>
                                      <p:to>
                                        <p:strVal val="visible"/>
                                      </p:to>
                                    </p:set>
                                    <p:animEffect transition="in" filter="fade">
                                      <p:cBhvr>
                                        <p:cTn id="18"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 grpId="0"/>
      <p:bldP spid="13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 name="Vrije vorm 261">
            <a:extLst>
              <a:ext uri="{FF2B5EF4-FFF2-40B4-BE49-F238E27FC236}">
                <a16:creationId xmlns:a16="http://schemas.microsoft.com/office/drawing/2014/main" id="{5E3E7556-124E-6206-43F7-8F63BE3F0725}"/>
              </a:ext>
            </a:extLst>
          </p:cNvPr>
          <p:cNvSpPr/>
          <p:nvPr/>
        </p:nvSpPr>
        <p:spPr>
          <a:xfrm>
            <a:off x="-6800600" y="2676419"/>
            <a:ext cx="5719268" cy="4058835"/>
          </a:xfrm>
          <a:custGeom>
            <a:avLst/>
            <a:gdLst>
              <a:gd name="connsiteX0" fmla="*/ 2280657 w 5719268"/>
              <a:gd name="connsiteY0" fmla="*/ 37 h 4058835"/>
              <a:gd name="connsiteX1" fmla="*/ 4674051 w 5719268"/>
              <a:gd name="connsiteY1" fmla="*/ 942202 h 4058835"/>
              <a:gd name="connsiteX2" fmla="*/ 5381397 w 5719268"/>
              <a:gd name="connsiteY2" fmla="*/ 3986474 h 4058835"/>
              <a:gd name="connsiteX3" fmla="*/ 5331693 w 5719268"/>
              <a:gd name="connsiteY3" fmla="*/ 4058835 h 4058835"/>
              <a:gd name="connsiteX4" fmla="*/ 0 w 5719268"/>
              <a:gd name="connsiteY4" fmla="*/ 4058835 h 4058835"/>
              <a:gd name="connsiteX5" fmla="*/ 0 w 5719268"/>
              <a:gd name="connsiteY5" fmla="*/ 103015 h 4058835"/>
              <a:gd name="connsiteX6" fmla="*/ 108435 w 5719268"/>
              <a:gd name="connsiteY6" fmla="*/ 106096 h 4058835"/>
              <a:gd name="connsiteX7" fmla="*/ 2280657 w 5719268"/>
              <a:gd name="connsiteY7" fmla="*/ 37 h 405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268" h="4058835">
                <a:moveTo>
                  <a:pt x="2280657" y="37"/>
                </a:moveTo>
                <a:cubicBezTo>
                  <a:pt x="3092658" y="2900"/>
                  <a:pt x="3812418" y="176853"/>
                  <a:pt x="4674051" y="942202"/>
                </a:cubicBezTo>
                <a:cubicBezTo>
                  <a:pt x="5846702" y="1983797"/>
                  <a:pt x="5955797" y="3097372"/>
                  <a:pt x="5381397" y="3986474"/>
                </a:cubicBezTo>
                <a:lnTo>
                  <a:pt x="5331693" y="4058835"/>
                </a:lnTo>
                <a:lnTo>
                  <a:pt x="0" y="4058835"/>
                </a:lnTo>
                <a:lnTo>
                  <a:pt x="0" y="103015"/>
                </a:lnTo>
                <a:lnTo>
                  <a:pt x="108435" y="106096"/>
                </a:lnTo>
                <a:cubicBezTo>
                  <a:pt x="961745" y="99082"/>
                  <a:pt x="1649101" y="-2190"/>
                  <a:pt x="2280657" y="37"/>
                </a:cubicBezTo>
                <a:close/>
              </a:path>
            </a:pathLst>
          </a:custGeom>
          <a:solidFill>
            <a:srgbClr val="D0EBEE">
              <a:alpha val="50381"/>
            </a:srgbClr>
          </a:solidFill>
          <a:ln w="9505" cap="flat">
            <a:noFill/>
            <a:prstDash val="solid"/>
            <a:miter/>
          </a:ln>
        </p:spPr>
        <p:txBody>
          <a:bodyPr wrap="square" rtlCol="0" anchor="ctr">
            <a:noAutofit/>
          </a:bodyPr>
          <a:lstStyle/>
          <a:p>
            <a:endParaRPr lang="nl-NL"/>
          </a:p>
        </p:txBody>
      </p:sp>
      <p:sp>
        <p:nvSpPr>
          <p:cNvPr id="824" name="Titel 2">
            <a:extLst>
              <a:ext uri="{FF2B5EF4-FFF2-40B4-BE49-F238E27FC236}">
                <a16:creationId xmlns:a16="http://schemas.microsoft.com/office/drawing/2014/main" id="{F306DAAA-DF29-FDE2-03FB-51ACC8E562E9}"/>
              </a:ext>
            </a:extLst>
          </p:cNvPr>
          <p:cNvSpPr>
            <a:spLocks noGrp="1"/>
          </p:cNvSpPr>
          <p:nvPr>
            <p:ph type="title"/>
          </p:nvPr>
        </p:nvSpPr>
        <p:spPr/>
        <p:txBody>
          <a:bodyPr anchor="ctr" anchorCtr="0"/>
          <a:lstStyle/>
          <a:p>
            <a:pPr algn="ctr"/>
            <a:r>
              <a:rPr lang="nl-NL"/>
              <a:t>Informatiestandaard Medicatieproces 9</a:t>
            </a:r>
          </a:p>
        </p:txBody>
      </p:sp>
      <p:grpSp>
        <p:nvGrpSpPr>
          <p:cNvPr id="477" name="Groep 476">
            <a:extLst>
              <a:ext uri="{FF2B5EF4-FFF2-40B4-BE49-F238E27FC236}">
                <a16:creationId xmlns:a16="http://schemas.microsoft.com/office/drawing/2014/main" id="{A15D232E-0C87-EC7A-167B-5F7976909728}"/>
              </a:ext>
            </a:extLst>
          </p:cNvPr>
          <p:cNvGrpSpPr/>
          <p:nvPr/>
        </p:nvGrpSpPr>
        <p:grpSpPr>
          <a:xfrm>
            <a:off x="2233934" y="1329772"/>
            <a:ext cx="7725720" cy="4533498"/>
            <a:chOff x="2180026" y="1329771"/>
            <a:chExt cx="8055153" cy="4726811"/>
          </a:xfrm>
        </p:grpSpPr>
        <p:grpSp>
          <p:nvGrpSpPr>
            <p:cNvPr id="476" name="Groep 475">
              <a:extLst>
                <a:ext uri="{FF2B5EF4-FFF2-40B4-BE49-F238E27FC236}">
                  <a16:creationId xmlns:a16="http://schemas.microsoft.com/office/drawing/2014/main" id="{2C95FA34-79D5-5E03-B2DB-1BF0FEE7DE7F}"/>
                </a:ext>
              </a:extLst>
            </p:cNvPr>
            <p:cNvGrpSpPr/>
            <p:nvPr/>
          </p:nvGrpSpPr>
          <p:grpSpPr>
            <a:xfrm>
              <a:off x="2180026" y="1389191"/>
              <a:ext cx="8055153" cy="4636397"/>
              <a:chOff x="2180026" y="1389191"/>
              <a:chExt cx="8055153" cy="4636397"/>
            </a:xfrm>
          </p:grpSpPr>
          <p:grpSp>
            <p:nvGrpSpPr>
              <p:cNvPr id="473" name="Groep 472">
                <a:extLst>
                  <a:ext uri="{FF2B5EF4-FFF2-40B4-BE49-F238E27FC236}">
                    <a16:creationId xmlns:a16="http://schemas.microsoft.com/office/drawing/2014/main" id="{0AF4669F-54FB-0014-9168-EE71B3DDBFA1}"/>
                  </a:ext>
                </a:extLst>
              </p:cNvPr>
              <p:cNvGrpSpPr/>
              <p:nvPr/>
            </p:nvGrpSpPr>
            <p:grpSpPr>
              <a:xfrm>
                <a:off x="2180026" y="1389191"/>
                <a:ext cx="8055153" cy="4636397"/>
                <a:chOff x="2180026" y="1389191"/>
                <a:chExt cx="8055153" cy="4636397"/>
              </a:xfrm>
            </p:grpSpPr>
            <p:sp>
              <p:nvSpPr>
                <p:cNvPr id="22" name="Rechthoek met aan één zijde afgeronde hoeken 21">
                  <a:extLst>
                    <a:ext uri="{FF2B5EF4-FFF2-40B4-BE49-F238E27FC236}">
                      <a16:creationId xmlns:a16="http://schemas.microsoft.com/office/drawing/2014/main" id="{E088E67F-7F76-1D23-8167-D62A8192867E}"/>
                    </a:ext>
                  </a:extLst>
                </p:cNvPr>
                <p:cNvSpPr/>
                <p:nvPr/>
              </p:nvSpPr>
              <p:spPr>
                <a:xfrm>
                  <a:off x="2205255" y="1531123"/>
                  <a:ext cx="8029924" cy="2457833"/>
                </a:xfrm>
                <a:prstGeom prst="round2SameRect">
                  <a:avLst>
                    <a:gd name="adj1" fmla="val 10735"/>
                    <a:gd name="adj2" fmla="val 0"/>
                  </a:avLst>
                </a:prstGeom>
                <a:solidFill>
                  <a:srgbClr val="D2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3" name="Rechthoek met aan één zijde afgeronde hoeken 22">
                  <a:extLst>
                    <a:ext uri="{FF2B5EF4-FFF2-40B4-BE49-F238E27FC236}">
                      <a16:creationId xmlns:a16="http://schemas.microsoft.com/office/drawing/2014/main" id="{734D6611-3285-8C75-4492-81F405693154}"/>
                    </a:ext>
                  </a:extLst>
                </p:cNvPr>
                <p:cNvSpPr/>
                <p:nvPr/>
              </p:nvSpPr>
              <p:spPr>
                <a:xfrm>
                  <a:off x="2189897" y="1389191"/>
                  <a:ext cx="8035382" cy="665214"/>
                </a:xfrm>
                <a:prstGeom prst="round2SameRect">
                  <a:avLst>
                    <a:gd name="adj1" fmla="val 39381"/>
                    <a:gd name="adj2" fmla="val 0"/>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b="1"/>
                </a:p>
              </p:txBody>
            </p:sp>
            <p:sp>
              <p:nvSpPr>
                <p:cNvPr id="25" name="Rechthoek met aan één zijde afgeronde hoeken 24">
                  <a:extLst>
                    <a:ext uri="{FF2B5EF4-FFF2-40B4-BE49-F238E27FC236}">
                      <a16:creationId xmlns:a16="http://schemas.microsoft.com/office/drawing/2014/main" id="{46DB4328-4AA2-0F83-3F32-04D9E5A33A05}"/>
                    </a:ext>
                  </a:extLst>
                </p:cNvPr>
                <p:cNvSpPr/>
                <p:nvPr/>
              </p:nvSpPr>
              <p:spPr>
                <a:xfrm rot="10800000">
                  <a:off x="2180026" y="3970687"/>
                  <a:ext cx="8035389" cy="2054901"/>
                </a:xfrm>
                <a:prstGeom prst="round2SameRect">
                  <a:avLst>
                    <a:gd name="adj1" fmla="val 15437"/>
                    <a:gd name="adj2" fmla="val 0"/>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24" name="Afgeronde rechthoek 23">
                <a:extLst>
                  <a:ext uri="{FF2B5EF4-FFF2-40B4-BE49-F238E27FC236}">
                    <a16:creationId xmlns:a16="http://schemas.microsoft.com/office/drawing/2014/main" id="{5C4BF7DC-8DA5-8E9C-5B74-18BB20E49D01}"/>
                  </a:ext>
                </a:extLst>
              </p:cNvPr>
              <p:cNvSpPr/>
              <p:nvPr/>
            </p:nvSpPr>
            <p:spPr>
              <a:xfrm rot="16200000">
                <a:off x="1761940" y="2815078"/>
                <a:ext cx="1529932" cy="441769"/>
              </a:xfrm>
              <a:prstGeom prst="roundRect">
                <a:avLst>
                  <a:gd name="adj" fmla="val 50000"/>
                </a:avLst>
              </a:prstGeom>
              <a:noFill/>
              <a:ln w="63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600">
                    <a:solidFill>
                      <a:schemeClr val="accent2"/>
                    </a:solidFill>
                  </a:rPr>
                  <a:t>therapie</a:t>
                </a:r>
              </a:p>
            </p:txBody>
          </p:sp>
          <p:sp>
            <p:nvSpPr>
              <p:cNvPr id="29" name="Afgeronde rechthoek 28">
                <a:extLst>
                  <a:ext uri="{FF2B5EF4-FFF2-40B4-BE49-F238E27FC236}">
                    <a16:creationId xmlns:a16="http://schemas.microsoft.com/office/drawing/2014/main" id="{BF7548EE-DBD7-8551-6B8E-222200A334AF}"/>
                  </a:ext>
                </a:extLst>
              </p:cNvPr>
              <p:cNvSpPr/>
              <p:nvPr/>
            </p:nvSpPr>
            <p:spPr>
              <a:xfrm rot="16200000" flipH="1">
                <a:off x="1663022" y="4802960"/>
                <a:ext cx="1727496" cy="441772"/>
              </a:xfrm>
              <a:prstGeom prst="roundRect">
                <a:avLst>
                  <a:gd name="adj" fmla="val 50000"/>
                </a:avLst>
              </a:prstGeom>
              <a:noFill/>
              <a:ln w="63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600">
                    <a:solidFill>
                      <a:schemeClr val="accent3"/>
                    </a:solidFill>
                  </a:rPr>
                  <a:t>logistiek</a:t>
                </a:r>
              </a:p>
            </p:txBody>
          </p:sp>
          <p:sp>
            <p:nvSpPr>
              <p:cNvPr id="36" name="Rechthoek met aan één zijde afgeronde hoeken 35">
                <a:extLst>
                  <a:ext uri="{FF2B5EF4-FFF2-40B4-BE49-F238E27FC236}">
                    <a16:creationId xmlns:a16="http://schemas.microsoft.com/office/drawing/2014/main" id="{118EDC98-206F-2517-E81F-2CE752D0435A}"/>
                  </a:ext>
                </a:extLst>
              </p:cNvPr>
              <p:cNvSpPr/>
              <p:nvPr/>
            </p:nvSpPr>
            <p:spPr>
              <a:xfrm rot="10800000">
                <a:off x="2189912" y="2063129"/>
                <a:ext cx="8035382" cy="3962457"/>
              </a:xfrm>
              <a:prstGeom prst="round2SameRect">
                <a:avLst>
                  <a:gd name="adj1" fmla="val 7595"/>
                  <a:gd name="adj2" fmla="val 0"/>
                </a:avLst>
              </a:prstGeom>
              <a:noFill/>
              <a:ln w="63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nvGrpSpPr>
            <p:cNvPr id="464" name="Groep 463">
              <a:extLst>
                <a:ext uri="{FF2B5EF4-FFF2-40B4-BE49-F238E27FC236}">
                  <a16:creationId xmlns:a16="http://schemas.microsoft.com/office/drawing/2014/main" id="{B5D97435-31E9-6187-D930-6F7BDB9A14F8}"/>
                </a:ext>
              </a:extLst>
            </p:cNvPr>
            <p:cNvGrpSpPr/>
            <p:nvPr/>
          </p:nvGrpSpPr>
          <p:grpSpPr>
            <a:xfrm>
              <a:off x="3060262" y="2211127"/>
              <a:ext cx="929543" cy="929536"/>
              <a:chOff x="3060262" y="2211127"/>
              <a:chExt cx="929543" cy="929536"/>
            </a:xfrm>
          </p:grpSpPr>
          <p:sp>
            <p:nvSpPr>
              <p:cNvPr id="153" name="Vrije vorm 152">
                <a:extLst>
                  <a:ext uri="{FF2B5EF4-FFF2-40B4-BE49-F238E27FC236}">
                    <a16:creationId xmlns:a16="http://schemas.microsoft.com/office/drawing/2014/main" id="{844A67EF-C734-9304-E85F-A035C324EBC7}"/>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A95F4C9D-9E12-1865-75FE-C8D773454FAD}"/>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156" name="Vrije vorm 155">
                <a:extLst>
                  <a:ext uri="{FF2B5EF4-FFF2-40B4-BE49-F238E27FC236}">
                    <a16:creationId xmlns:a16="http://schemas.microsoft.com/office/drawing/2014/main" id="{62902A11-4E13-86F6-3126-D03D91C0E2DA}"/>
                  </a:ext>
                </a:extLst>
              </p:cNvPr>
              <p:cNvSpPr/>
              <p:nvPr/>
            </p:nvSpPr>
            <p:spPr>
              <a:xfrm>
                <a:off x="3397473" y="2362756"/>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a:p>
            </p:txBody>
          </p:sp>
          <p:sp>
            <p:nvSpPr>
              <p:cNvPr id="157" name="Vrije vorm 156">
                <a:extLst>
                  <a:ext uri="{FF2B5EF4-FFF2-40B4-BE49-F238E27FC236}">
                    <a16:creationId xmlns:a16="http://schemas.microsoft.com/office/drawing/2014/main" id="{2F5B3928-B1A0-171B-854C-E97E56EEE75A}"/>
                  </a:ext>
                </a:extLst>
              </p:cNvPr>
              <p:cNvSpPr/>
              <p:nvPr/>
            </p:nvSpPr>
            <p:spPr>
              <a:xfrm>
                <a:off x="3311724" y="2821398"/>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CDEFB393-8D91-0BDE-0B3A-4E3BE5C8F5DA}"/>
                  </a:ext>
                </a:extLst>
              </p:cNvPr>
              <p:cNvSpPr/>
              <p:nvPr/>
            </p:nvSpPr>
            <p:spPr>
              <a:xfrm>
                <a:off x="3387212" y="2804853"/>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472" name="Groep 471">
              <a:extLst>
                <a:ext uri="{FF2B5EF4-FFF2-40B4-BE49-F238E27FC236}">
                  <a16:creationId xmlns:a16="http://schemas.microsoft.com/office/drawing/2014/main" id="{A739280E-9A50-56A8-C317-275A76B97196}"/>
                </a:ext>
              </a:extLst>
            </p:cNvPr>
            <p:cNvGrpSpPr/>
            <p:nvPr/>
          </p:nvGrpSpPr>
          <p:grpSpPr>
            <a:xfrm>
              <a:off x="3060262" y="4174101"/>
              <a:ext cx="929543" cy="929536"/>
              <a:chOff x="3060262" y="4174101"/>
              <a:chExt cx="929543" cy="929536"/>
            </a:xfrm>
          </p:grpSpPr>
          <p:sp>
            <p:nvSpPr>
              <p:cNvPr id="147" name="Vrije vorm 146">
                <a:extLst>
                  <a:ext uri="{FF2B5EF4-FFF2-40B4-BE49-F238E27FC236}">
                    <a16:creationId xmlns:a16="http://schemas.microsoft.com/office/drawing/2014/main" id="{3F224697-491D-031A-AB85-5DFA1E0D8905}"/>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9087FBCD-9B5D-EAF8-41E6-323ADBF68CB4}"/>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011386CE-9E47-7630-7347-54B9007F54AA}"/>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A94B6E9D-C511-37A3-298B-12EE4B80C04E}"/>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32111361-C52B-D5FC-90CC-0C123F616CD2}"/>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sp>
          <p:nvSpPr>
            <p:cNvPr id="28" name="Tekstvak 27">
              <a:extLst>
                <a:ext uri="{FF2B5EF4-FFF2-40B4-BE49-F238E27FC236}">
                  <a16:creationId xmlns:a16="http://schemas.microsoft.com/office/drawing/2014/main" id="{9EE21C8E-215C-F058-D566-2158C6C920A7}"/>
                </a:ext>
              </a:extLst>
            </p:cNvPr>
            <p:cNvSpPr txBox="1"/>
            <p:nvPr/>
          </p:nvSpPr>
          <p:spPr>
            <a:xfrm>
              <a:off x="2987776" y="1622589"/>
              <a:ext cx="1728242" cy="246221"/>
            </a:xfrm>
            <a:prstGeom prst="rect">
              <a:avLst/>
            </a:prstGeom>
            <a:noFill/>
          </p:spPr>
          <p:txBody>
            <a:bodyPr wrap="square" lIns="0" tIns="0" rIns="0" bIns="0" rtlCol="0">
              <a:spAutoFit/>
            </a:bodyPr>
            <a:lstStyle/>
            <a:p>
              <a:pPr algn="ctr"/>
              <a:r>
                <a:rPr lang="nl-NL" sz="1600">
                  <a:solidFill>
                    <a:schemeClr val="bg1"/>
                  </a:solidFill>
                </a:rPr>
                <a:t>VOORSCHRIJVEN</a:t>
              </a:r>
            </a:p>
          </p:txBody>
        </p:sp>
        <p:sp>
          <p:nvSpPr>
            <p:cNvPr id="30" name="Tekstvak 29">
              <a:extLst>
                <a:ext uri="{FF2B5EF4-FFF2-40B4-BE49-F238E27FC236}">
                  <a16:creationId xmlns:a16="http://schemas.microsoft.com/office/drawing/2014/main" id="{654EBE46-B89D-EE05-9B20-2D59355002B2}"/>
                </a:ext>
              </a:extLst>
            </p:cNvPr>
            <p:cNvSpPr txBox="1"/>
            <p:nvPr/>
          </p:nvSpPr>
          <p:spPr>
            <a:xfrm>
              <a:off x="2738949" y="3277359"/>
              <a:ext cx="1572172" cy="430887"/>
            </a:xfrm>
            <a:prstGeom prst="rect">
              <a:avLst/>
            </a:prstGeom>
          </p:spPr>
          <p:txBody>
            <a:bodyPr wrap="square" lIns="0" tIns="0" rIns="0" bIns="0" rtlCol="0">
              <a:spAutoFit/>
            </a:bodyPr>
            <a:lstStyle/>
            <a:p>
              <a:pPr algn="ctr"/>
              <a:r>
                <a:rPr lang="nl-NL" sz="1400">
                  <a:solidFill>
                    <a:schemeClr val="accent2"/>
                  </a:solidFill>
                </a:rPr>
                <a:t>medicatie-</a:t>
              </a:r>
            </a:p>
            <a:p>
              <a:pPr algn="ctr"/>
              <a:r>
                <a:rPr lang="nl-NL" sz="1400">
                  <a:solidFill>
                    <a:schemeClr val="accent2"/>
                  </a:solidFill>
                </a:rPr>
                <a:t>afspraak</a:t>
              </a:r>
            </a:p>
          </p:txBody>
        </p:sp>
        <p:sp>
          <p:nvSpPr>
            <p:cNvPr id="5" name="Vrije vorm 4">
              <a:extLst>
                <a:ext uri="{FF2B5EF4-FFF2-40B4-BE49-F238E27FC236}">
                  <a16:creationId xmlns:a16="http://schemas.microsoft.com/office/drawing/2014/main" id="{612FE344-8101-D7D2-82BB-2BC8B0A0D1FD}"/>
                </a:ext>
              </a:extLst>
            </p:cNvPr>
            <p:cNvSpPr/>
            <p:nvPr/>
          </p:nvSpPr>
          <p:spPr>
            <a:xfrm>
              <a:off x="7422259"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a:p>
          </p:txBody>
        </p:sp>
        <p:grpSp>
          <p:nvGrpSpPr>
            <p:cNvPr id="468" name="Groep 467">
              <a:extLst>
                <a:ext uri="{FF2B5EF4-FFF2-40B4-BE49-F238E27FC236}">
                  <a16:creationId xmlns:a16="http://schemas.microsoft.com/office/drawing/2014/main" id="{10AB2E00-11C9-553F-5122-DCB28BE81410}"/>
                </a:ext>
              </a:extLst>
            </p:cNvPr>
            <p:cNvGrpSpPr/>
            <p:nvPr/>
          </p:nvGrpSpPr>
          <p:grpSpPr>
            <a:xfrm>
              <a:off x="7398927" y="2211127"/>
              <a:ext cx="929543" cy="929536"/>
              <a:chOff x="7398927" y="2211127"/>
              <a:chExt cx="929543" cy="929536"/>
            </a:xfrm>
          </p:grpSpPr>
          <p:sp>
            <p:nvSpPr>
              <p:cNvPr id="9" name="Vrije vorm 8">
                <a:extLst>
                  <a:ext uri="{FF2B5EF4-FFF2-40B4-BE49-F238E27FC236}">
                    <a16:creationId xmlns:a16="http://schemas.microsoft.com/office/drawing/2014/main" id="{F9E414BD-BD84-C955-AF2D-AAACC5D26F32}"/>
                  </a:ext>
                </a:extLst>
              </p:cNvPr>
              <p:cNvSpPr/>
              <p:nvPr/>
            </p:nvSpPr>
            <p:spPr>
              <a:xfrm>
                <a:off x="7760000" y="2795894"/>
                <a:ext cx="53876" cy="48263"/>
              </a:xfrm>
              <a:custGeom>
                <a:avLst/>
                <a:gdLst>
                  <a:gd name="connsiteX0" fmla="*/ 11636 w 53876"/>
                  <a:gd name="connsiteY0" fmla="*/ 0 h 48263"/>
                  <a:gd name="connsiteX1" fmla="*/ 4097 w 53876"/>
                  <a:gd name="connsiteY1" fmla="*/ 10161 h 48263"/>
                  <a:gd name="connsiteX2" fmla="*/ 8264 w 53876"/>
                  <a:gd name="connsiteY2" fmla="*/ 39156 h 48263"/>
                  <a:gd name="connsiteX3" fmla="*/ 14751 w 53876"/>
                  <a:gd name="connsiteY3" fmla="*/ 44057 h 48263"/>
                  <a:gd name="connsiteX4" fmla="*/ 43294 w 53876"/>
                  <a:gd name="connsiteY4" fmla="*/ 40752 h 48263"/>
                  <a:gd name="connsiteX5" fmla="*/ 53876 w 53876"/>
                  <a:gd name="connsiteY5" fmla="*/ 28017 h 48263"/>
                  <a:gd name="connsiteX6" fmla="*/ 11636 w 53876"/>
                  <a:gd name="connsiteY6" fmla="*/ 0 h 4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76" h="48263">
                    <a:moveTo>
                      <a:pt x="11636" y="0"/>
                    </a:moveTo>
                    <a:lnTo>
                      <a:pt x="4097" y="10161"/>
                    </a:lnTo>
                    <a:cubicBezTo>
                      <a:pt x="-2706" y="19332"/>
                      <a:pt x="-847" y="32272"/>
                      <a:pt x="8264" y="39156"/>
                    </a:cubicBezTo>
                    <a:lnTo>
                      <a:pt x="14751" y="44057"/>
                    </a:lnTo>
                    <a:cubicBezTo>
                      <a:pt x="23620" y="50759"/>
                      <a:pt x="36191" y="49304"/>
                      <a:pt x="43294" y="40752"/>
                    </a:cubicBezTo>
                    <a:lnTo>
                      <a:pt x="53876" y="28017"/>
                    </a:lnTo>
                    <a:lnTo>
                      <a:pt x="11636" y="0"/>
                    </a:lnTo>
                    <a:close/>
                  </a:path>
                </a:pathLst>
              </a:custGeom>
              <a:solidFill>
                <a:srgbClr val="464244"/>
              </a:solidFill>
              <a:ln w="9333"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FBC8652F-1ADE-8807-D7B7-507025019268}"/>
                  </a:ext>
                </a:extLst>
              </p:cNvPr>
              <p:cNvSpPr/>
              <p:nvPr/>
            </p:nvSpPr>
            <p:spPr>
              <a:xfrm>
                <a:off x="7685585" y="2826991"/>
                <a:ext cx="93771" cy="142959"/>
              </a:xfrm>
              <a:custGeom>
                <a:avLst/>
                <a:gdLst>
                  <a:gd name="connsiteX0" fmla="*/ 86725 w 93771"/>
                  <a:gd name="connsiteY0" fmla="*/ 0 h 142959"/>
                  <a:gd name="connsiteX1" fmla="*/ 0 w 93771"/>
                  <a:gd name="connsiteY1" fmla="*/ 135770 h 142959"/>
                  <a:gd name="connsiteX2" fmla="*/ 0 w 93771"/>
                  <a:gd name="connsiteY2" fmla="*/ 142959 h 142959"/>
                  <a:gd name="connsiteX3" fmla="*/ 7322 w 93771"/>
                  <a:gd name="connsiteY3" fmla="*/ 142959 h 142959"/>
                  <a:gd name="connsiteX4" fmla="*/ 93772 w 93771"/>
                  <a:gd name="connsiteY4" fmla="*/ 3646 h 142959"/>
                  <a:gd name="connsiteX5" fmla="*/ 86725 w 93771"/>
                  <a:gd name="connsiteY5" fmla="*/ 0 h 14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71" h="142959">
                    <a:moveTo>
                      <a:pt x="86725" y="0"/>
                    </a:moveTo>
                    <a:lnTo>
                      <a:pt x="0" y="135770"/>
                    </a:lnTo>
                    <a:lnTo>
                      <a:pt x="0" y="142959"/>
                    </a:lnTo>
                    <a:lnTo>
                      <a:pt x="7322" y="142959"/>
                    </a:lnTo>
                    <a:lnTo>
                      <a:pt x="93772" y="3646"/>
                    </a:lnTo>
                    <a:lnTo>
                      <a:pt x="86725" y="0"/>
                    </a:lnTo>
                    <a:close/>
                  </a:path>
                </a:pathLst>
              </a:custGeom>
              <a:solidFill>
                <a:srgbClr val="464244"/>
              </a:solidFill>
              <a:ln w="9333"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781B67AE-F6D6-816C-A95F-FCC945D096CA}"/>
                  </a:ext>
                </a:extLst>
              </p:cNvPr>
              <p:cNvSpPr/>
              <p:nvPr/>
            </p:nvSpPr>
            <p:spPr>
              <a:xfrm>
                <a:off x="7963708" y="2381921"/>
                <a:ext cx="112727" cy="110060"/>
              </a:xfrm>
              <a:custGeom>
                <a:avLst/>
                <a:gdLst>
                  <a:gd name="connsiteX0" fmla="*/ 0 w 112727"/>
                  <a:gd name="connsiteY0" fmla="*/ 74707 h 110060"/>
                  <a:gd name="connsiteX1" fmla="*/ 52695 w 112727"/>
                  <a:gd name="connsiteY1" fmla="*/ 0 h 110060"/>
                  <a:gd name="connsiteX2" fmla="*/ 112728 w 112727"/>
                  <a:gd name="connsiteY2" fmla="*/ 38348 h 110060"/>
                  <a:gd name="connsiteX3" fmla="*/ 64702 w 112727"/>
                  <a:gd name="connsiteY3" fmla="*/ 110060 h 110060"/>
                  <a:gd name="connsiteX4" fmla="*/ 0 w 112727"/>
                  <a:gd name="connsiteY4" fmla="*/ 74707 h 110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727" h="110060">
                    <a:moveTo>
                      <a:pt x="0" y="74707"/>
                    </a:moveTo>
                    <a:lnTo>
                      <a:pt x="52695" y="0"/>
                    </a:lnTo>
                    <a:lnTo>
                      <a:pt x="112728" y="38348"/>
                    </a:lnTo>
                    <a:lnTo>
                      <a:pt x="64702" y="110060"/>
                    </a:lnTo>
                    <a:lnTo>
                      <a:pt x="0" y="74707"/>
                    </a:lnTo>
                    <a:close/>
                  </a:path>
                </a:pathLst>
              </a:custGeom>
              <a:solidFill>
                <a:srgbClr val="6D6071"/>
              </a:solidFill>
              <a:ln w="9333"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0DC8C4F8-46D8-AB63-5F69-7EFF37D41E62}"/>
                  </a:ext>
                </a:extLst>
              </p:cNvPr>
              <p:cNvSpPr/>
              <p:nvPr/>
            </p:nvSpPr>
            <p:spPr>
              <a:xfrm>
                <a:off x="7998157" y="2365131"/>
                <a:ext cx="95548" cy="71821"/>
              </a:xfrm>
              <a:custGeom>
                <a:avLst/>
                <a:gdLst>
                  <a:gd name="connsiteX0" fmla="*/ 1084 w 95548"/>
                  <a:gd name="connsiteY0" fmla="*/ 10679 h 71821"/>
                  <a:gd name="connsiteX1" fmla="*/ 6310 w 95548"/>
                  <a:gd name="connsiteY1" fmla="*/ 2859 h 71821"/>
                  <a:gd name="connsiteX2" fmla="*/ 15166 w 95548"/>
                  <a:gd name="connsiteY2" fmla="*/ 1043 h 71821"/>
                  <a:gd name="connsiteX3" fmla="*/ 92628 w 95548"/>
                  <a:gd name="connsiteY3" fmla="*/ 51518 h 71821"/>
                  <a:gd name="connsiteX4" fmla="*/ 94477 w 95548"/>
                  <a:gd name="connsiteY4" fmla="*/ 60459 h 71821"/>
                  <a:gd name="connsiteX5" fmla="*/ 88851 w 95548"/>
                  <a:gd name="connsiteY5" fmla="*/ 68943 h 71821"/>
                  <a:gd name="connsiteX6" fmla="*/ 79938 w 95548"/>
                  <a:gd name="connsiteY6" fmla="*/ 70748 h 71821"/>
                  <a:gd name="connsiteX7" fmla="*/ 2876 w 95548"/>
                  <a:gd name="connsiteY7" fmla="*/ 19610 h 71821"/>
                  <a:gd name="connsiteX8" fmla="*/ 1084 w 95548"/>
                  <a:gd name="connsiteY8" fmla="*/ 10680 h 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48" h="71821">
                    <a:moveTo>
                      <a:pt x="1084" y="10679"/>
                    </a:moveTo>
                    <a:lnTo>
                      <a:pt x="6310" y="2859"/>
                    </a:lnTo>
                    <a:cubicBezTo>
                      <a:pt x="8266" y="-70"/>
                      <a:pt x="12215" y="-879"/>
                      <a:pt x="15166" y="1043"/>
                    </a:cubicBezTo>
                    <a:lnTo>
                      <a:pt x="92628" y="51518"/>
                    </a:lnTo>
                    <a:cubicBezTo>
                      <a:pt x="95620" y="53468"/>
                      <a:pt x="96450" y="57482"/>
                      <a:pt x="94477" y="60459"/>
                    </a:cubicBezTo>
                    <a:lnTo>
                      <a:pt x="88851" y="68943"/>
                    </a:lnTo>
                    <a:cubicBezTo>
                      <a:pt x="86889" y="71904"/>
                      <a:pt x="82897" y="72712"/>
                      <a:pt x="79938" y="70748"/>
                    </a:cubicBezTo>
                    <a:lnTo>
                      <a:pt x="2876" y="19610"/>
                    </a:lnTo>
                    <a:cubicBezTo>
                      <a:pt x="-90" y="17642"/>
                      <a:pt x="-893" y="13639"/>
                      <a:pt x="1084" y="10680"/>
                    </a:cubicBezTo>
                    <a:close/>
                  </a:path>
                </a:pathLst>
              </a:custGeom>
              <a:solidFill>
                <a:srgbClr val="464244"/>
              </a:solidFill>
              <a:ln w="9333"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170177C6-EEB6-7E27-3BE7-4293EABD4CD0}"/>
                  </a:ext>
                </a:extLst>
              </p:cNvPr>
              <p:cNvSpPr/>
              <p:nvPr/>
            </p:nvSpPr>
            <p:spPr>
              <a:xfrm>
                <a:off x="7748956" y="2452945"/>
                <a:ext cx="301174" cy="382186"/>
              </a:xfrm>
              <a:custGeom>
                <a:avLst/>
                <a:gdLst>
                  <a:gd name="connsiteX0" fmla="*/ 187099 w 301174"/>
                  <a:gd name="connsiteY0" fmla="*/ 0 h 382186"/>
                  <a:gd name="connsiteX1" fmla="*/ 6274 w 301174"/>
                  <a:gd name="connsiteY1" fmla="*/ 290951 h 382186"/>
                  <a:gd name="connsiteX2" fmla="*/ 19254 w 301174"/>
                  <a:gd name="connsiteY2" fmla="*/ 348003 h 382186"/>
                  <a:gd name="connsiteX3" fmla="*/ 62662 w 301174"/>
                  <a:gd name="connsiteY3" fmla="*/ 375662 h 382186"/>
                  <a:gd name="connsiteX4" fmla="*/ 120598 w 301174"/>
                  <a:gd name="connsiteY4" fmla="*/ 362147 h 382186"/>
                  <a:gd name="connsiteX5" fmla="*/ 301175 w 301174"/>
                  <a:gd name="connsiteY5" fmla="*/ 64367 h 382186"/>
                  <a:gd name="connsiteX6" fmla="*/ 187099 w 301174"/>
                  <a:gd name="connsiteY6" fmla="*/ 0 h 38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174" h="382186">
                    <a:moveTo>
                      <a:pt x="187099" y="0"/>
                    </a:moveTo>
                    <a:lnTo>
                      <a:pt x="6274" y="290951"/>
                    </a:lnTo>
                    <a:cubicBezTo>
                      <a:pt x="-5760" y="310313"/>
                      <a:pt x="29" y="335753"/>
                      <a:pt x="19254" y="348003"/>
                    </a:cubicBezTo>
                    <a:lnTo>
                      <a:pt x="62662" y="375662"/>
                    </a:lnTo>
                    <a:cubicBezTo>
                      <a:pt x="82347" y="388206"/>
                      <a:pt x="108496" y="382106"/>
                      <a:pt x="120598" y="362147"/>
                    </a:cubicBezTo>
                    <a:lnTo>
                      <a:pt x="301175" y="64367"/>
                    </a:lnTo>
                    <a:lnTo>
                      <a:pt x="187099" y="0"/>
                    </a:lnTo>
                    <a:close/>
                  </a:path>
                </a:pathLst>
              </a:custGeom>
              <a:solidFill>
                <a:srgbClr val="6D6071"/>
              </a:solidFill>
              <a:ln w="9333"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CD8415EE-6B08-3796-03B1-2F17685CB5B5}"/>
                  </a:ext>
                </a:extLst>
              </p:cNvPr>
              <p:cNvSpPr/>
              <p:nvPr/>
            </p:nvSpPr>
            <p:spPr>
              <a:xfrm>
                <a:off x="7917339" y="2416868"/>
                <a:ext cx="154568" cy="116185"/>
              </a:xfrm>
              <a:custGeom>
                <a:avLst/>
                <a:gdLst>
                  <a:gd name="connsiteX0" fmla="*/ 1754 w 154568"/>
                  <a:gd name="connsiteY0" fmla="*/ 17277 h 116185"/>
                  <a:gd name="connsiteX1" fmla="*/ 10207 w 154568"/>
                  <a:gd name="connsiteY1" fmla="*/ 4625 h 116185"/>
                  <a:gd name="connsiteX2" fmla="*/ 24535 w 154568"/>
                  <a:gd name="connsiteY2" fmla="*/ 1688 h 116185"/>
                  <a:gd name="connsiteX3" fmla="*/ 149845 w 154568"/>
                  <a:gd name="connsiteY3" fmla="*/ 83342 h 116185"/>
                  <a:gd name="connsiteX4" fmla="*/ 152835 w 154568"/>
                  <a:gd name="connsiteY4" fmla="*/ 97804 h 116185"/>
                  <a:gd name="connsiteX5" fmla="*/ 143736 w 154568"/>
                  <a:gd name="connsiteY5" fmla="*/ 111530 h 116185"/>
                  <a:gd name="connsiteX6" fmla="*/ 129315 w 154568"/>
                  <a:gd name="connsiteY6" fmla="*/ 114450 h 116185"/>
                  <a:gd name="connsiteX7" fmla="*/ 4652 w 154568"/>
                  <a:gd name="connsiteY7" fmla="*/ 31722 h 116185"/>
                  <a:gd name="connsiteX8" fmla="*/ 1754 w 154568"/>
                  <a:gd name="connsiteY8" fmla="*/ 17277 h 11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68" h="116185">
                    <a:moveTo>
                      <a:pt x="1754" y="17277"/>
                    </a:moveTo>
                    <a:lnTo>
                      <a:pt x="10207" y="4625"/>
                    </a:lnTo>
                    <a:cubicBezTo>
                      <a:pt x="13373" y="-113"/>
                      <a:pt x="19761" y="-1423"/>
                      <a:pt x="24535" y="1688"/>
                    </a:cubicBezTo>
                    <a:lnTo>
                      <a:pt x="149845" y="83342"/>
                    </a:lnTo>
                    <a:cubicBezTo>
                      <a:pt x="154685" y="86496"/>
                      <a:pt x="156028" y="92989"/>
                      <a:pt x="152835" y="97804"/>
                    </a:cubicBezTo>
                    <a:lnTo>
                      <a:pt x="143736" y="111530"/>
                    </a:lnTo>
                    <a:cubicBezTo>
                      <a:pt x="140561" y="116320"/>
                      <a:pt x="134103" y="117627"/>
                      <a:pt x="129315" y="114450"/>
                    </a:cubicBezTo>
                    <a:lnTo>
                      <a:pt x="4652" y="31722"/>
                    </a:lnTo>
                    <a:cubicBezTo>
                      <a:pt x="-146" y="28540"/>
                      <a:pt x="-1445" y="22065"/>
                      <a:pt x="1754" y="17277"/>
                    </a:cubicBezTo>
                    <a:close/>
                  </a:path>
                </a:pathLst>
              </a:custGeom>
              <a:solidFill>
                <a:srgbClr val="464244"/>
              </a:solidFill>
              <a:ln w="9333"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BD99245C-073F-CFAD-319A-E661684DADA4}"/>
                  </a:ext>
                </a:extLst>
              </p:cNvPr>
              <p:cNvSpPr/>
              <p:nvPr/>
            </p:nvSpPr>
            <p:spPr>
              <a:xfrm>
                <a:off x="7748956" y="2555922"/>
                <a:ext cx="232421" cy="279209"/>
              </a:xfrm>
              <a:custGeom>
                <a:avLst/>
                <a:gdLst>
                  <a:gd name="connsiteX0" fmla="*/ 123099 w 232421"/>
                  <a:gd name="connsiteY0" fmla="*/ 0 h 279209"/>
                  <a:gd name="connsiteX1" fmla="*/ 6274 w 232421"/>
                  <a:gd name="connsiteY1" fmla="*/ 187974 h 279209"/>
                  <a:gd name="connsiteX2" fmla="*/ 19254 w 232421"/>
                  <a:gd name="connsiteY2" fmla="*/ 245027 h 279209"/>
                  <a:gd name="connsiteX3" fmla="*/ 62662 w 232421"/>
                  <a:gd name="connsiteY3" fmla="*/ 272685 h 279209"/>
                  <a:gd name="connsiteX4" fmla="*/ 120598 w 232421"/>
                  <a:gd name="connsiteY4" fmla="*/ 259171 h 279209"/>
                  <a:gd name="connsiteX5" fmla="*/ 232421 w 232421"/>
                  <a:gd name="connsiteY5" fmla="*/ 74768 h 279209"/>
                  <a:gd name="connsiteX6" fmla="*/ 123099 w 232421"/>
                  <a:gd name="connsiteY6" fmla="*/ 0 h 27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21" h="279209">
                    <a:moveTo>
                      <a:pt x="123099" y="0"/>
                    </a:moveTo>
                    <a:lnTo>
                      <a:pt x="6274" y="187974"/>
                    </a:lnTo>
                    <a:cubicBezTo>
                      <a:pt x="-5759" y="207335"/>
                      <a:pt x="28" y="232775"/>
                      <a:pt x="19254" y="245027"/>
                    </a:cubicBezTo>
                    <a:lnTo>
                      <a:pt x="62662" y="272685"/>
                    </a:lnTo>
                    <a:cubicBezTo>
                      <a:pt x="82346" y="285228"/>
                      <a:pt x="108495" y="279129"/>
                      <a:pt x="120598" y="259171"/>
                    </a:cubicBezTo>
                    <a:lnTo>
                      <a:pt x="232421" y="74768"/>
                    </a:lnTo>
                    <a:lnTo>
                      <a:pt x="123099" y="0"/>
                    </a:lnTo>
                    <a:close/>
                  </a:path>
                </a:pathLst>
              </a:custGeom>
              <a:solidFill>
                <a:srgbClr val="00A9B9"/>
              </a:solidFill>
              <a:ln w="9333"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D127E591-13E6-5F6E-9BC1-639993C3C390}"/>
                  </a:ext>
                </a:extLst>
              </p:cNvPr>
              <p:cNvSpPr/>
              <p:nvPr/>
            </p:nvSpPr>
            <p:spPr>
              <a:xfrm>
                <a:off x="7833255" y="2747420"/>
                <a:ext cx="60298" cy="47139"/>
              </a:xfrm>
              <a:custGeom>
                <a:avLst/>
                <a:gdLst>
                  <a:gd name="connsiteX0" fmla="*/ 48751 w 60298"/>
                  <a:gd name="connsiteY0" fmla="*/ 47139 h 47139"/>
                  <a:gd name="connsiteX1" fmla="*/ 4923 w 60298"/>
                  <a:gd name="connsiteY1" fmla="*/ 20094 h 47139"/>
                  <a:gd name="connsiteX2" fmla="*/ 1863 w 60298"/>
                  <a:gd name="connsiteY2" fmla="*/ 5346 h 47139"/>
                  <a:gd name="connsiteX3" fmla="*/ 1863 w 60298"/>
                  <a:gd name="connsiteY3" fmla="*/ 5346 h 47139"/>
                  <a:gd name="connsiteX4" fmla="*/ 18758 w 60298"/>
                  <a:gd name="connsiteY4" fmla="*/ 1923 h 47139"/>
                  <a:gd name="connsiteX5" fmla="*/ 60299 w 60298"/>
                  <a:gd name="connsiteY5" fmla="*/ 28097 h 47139"/>
                  <a:gd name="connsiteX6" fmla="*/ 48751 w 60298"/>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8" h="47139">
                    <a:moveTo>
                      <a:pt x="48751" y="47139"/>
                    </a:moveTo>
                    <a:lnTo>
                      <a:pt x="4923" y="20094"/>
                    </a:lnTo>
                    <a:cubicBezTo>
                      <a:pt x="-142" y="16969"/>
                      <a:pt x="-1540" y="10229"/>
                      <a:pt x="1863" y="5346"/>
                    </a:cubicBezTo>
                    <a:lnTo>
                      <a:pt x="1863" y="5346"/>
                    </a:lnTo>
                    <a:cubicBezTo>
                      <a:pt x="5675" y="-125"/>
                      <a:pt x="13115" y="-1632"/>
                      <a:pt x="18758" y="1923"/>
                    </a:cubicBezTo>
                    <a:lnTo>
                      <a:pt x="60299" y="28097"/>
                    </a:lnTo>
                    <a:lnTo>
                      <a:pt x="48751" y="47139"/>
                    </a:lnTo>
                    <a:close/>
                  </a:path>
                </a:pathLst>
              </a:custGeom>
              <a:solidFill>
                <a:srgbClr val="FFFFFF"/>
              </a:solidFill>
              <a:ln w="9333"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49704ACD-5D6F-4912-9F6F-7442CB3CE84F}"/>
                  </a:ext>
                </a:extLst>
              </p:cNvPr>
              <p:cNvSpPr/>
              <p:nvPr/>
            </p:nvSpPr>
            <p:spPr>
              <a:xfrm>
                <a:off x="7869394" y="2687883"/>
                <a:ext cx="60299" cy="47139"/>
              </a:xfrm>
              <a:custGeom>
                <a:avLst/>
                <a:gdLst>
                  <a:gd name="connsiteX0" fmla="*/ 48752 w 60299"/>
                  <a:gd name="connsiteY0" fmla="*/ 47139 h 47139"/>
                  <a:gd name="connsiteX1" fmla="*/ 4923 w 60299"/>
                  <a:gd name="connsiteY1" fmla="*/ 20094 h 47139"/>
                  <a:gd name="connsiteX2" fmla="*/ 1863 w 60299"/>
                  <a:gd name="connsiteY2" fmla="*/ 5346 h 47139"/>
                  <a:gd name="connsiteX3" fmla="*/ 1863 w 60299"/>
                  <a:gd name="connsiteY3" fmla="*/ 5346 h 47139"/>
                  <a:gd name="connsiteX4" fmla="*/ 18758 w 60299"/>
                  <a:gd name="connsiteY4" fmla="*/ 1923 h 47139"/>
                  <a:gd name="connsiteX5" fmla="*/ 60299 w 60299"/>
                  <a:gd name="connsiteY5" fmla="*/ 28098 h 47139"/>
                  <a:gd name="connsiteX6" fmla="*/ 48752 w 60299"/>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9" h="47139">
                    <a:moveTo>
                      <a:pt x="48752" y="47139"/>
                    </a:moveTo>
                    <a:lnTo>
                      <a:pt x="4923" y="20094"/>
                    </a:lnTo>
                    <a:cubicBezTo>
                      <a:pt x="-142" y="16968"/>
                      <a:pt x="-1540" y="10229"/>
                      <a:pt x="1863" y="5346"/>
                    </a:cubicBezTo>
                    <a:lnTo>
                      <a:pt x="1863" y="5346"/>
                    </a:lnTo>
                    <a:cubicBezTo>
                      <a:pt x="5676" y="-125"/>
                      <a:pt x="13116" y="-1632"/>
                      <a:pt x="18758" y="1923"/>
                    </a:cubicBezTo>
                    <a:lnTo>
                      <a:pt x="60299" y="28098"/>
                    </a:lnTo>
                    <a:lnTo>
                      <a:pt x="48752" y="47139"/>
                    </a:lnTo>
                    <a:close/>
                  </a:path>
                </a:pathLst>
              </a:custGeom>
              <a:solidFill>
                <a:srgbClr val="FFFFFF"/>
              </a:solidFill>
              <a:ln w="9333"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8303AC7B-633A-32E6-2578-79D9448DF0CC}"/>
                  </a:ext>
                </a:extLst>
              </p:cNvPr>
              <p:cNvSpPr/>
              <p:nvPr/>
            </p:nvSpPr>
            <p:spPr>
              <a:xfrm>
                <a:off x="7905175" y="2628804"/>
                <a:ext cx="60299" cy="47139"/>
              </a:xfrm>
              <a:custGeom>
                <a:avLst/>
                <a:gdLst>
                  <a:gd name="connsiteX0" fmla="*/ 48752 w 60299"/>
                  <a:gd name="connsiteY0" fmla="*/ 47139 h 47139"/>
                  <a:gd name="connsiteX1" fmla="*/ 4923 w 60299"/>
                  <a:gd name="connsiteY1" fmla="*/ 20094 h 47139"/>
                  <a:gd name="connsiteX2" fmla="*/ 1863 w 60299"/>
                  <a:gd name="connsiteY2" fmla="*/ 5346 h 47139"/>
                  <a:gd name="connsiteX3" fmla="*/ 1863 w 60299"/>
                  <a:gd name="connsiteY3" fmla="*/ 5346 h 47139"/>
                  <a:gd name="connsiteX4" fmla="*/ 18758 w 60299"/>
                  <a:gd name="connsiteY4" fmla="*/ 1923 h 47139"/>
                  <a:gd name="connsiteX5" fmla="*/ 60299 w 60299"/>
                  <a:gd name="connsiteY5" fmla="*/ 28097 h 47139"/>
                  <a:gd name="connsiteX6" fmla="*/ 48752 w 60299"/>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9" h="47139">
                    <a:moveTo>
                      <a:pt x="48752" y="47139"/>
                    </a:moveTo>
                    <a:lnTo>
                      <a:pt x="4923" y="20094"/>
                    </a:lnTo>
                    <a:cubicBezTo>
                      <a:pt x="-142" y="16969"/>
                      <a:pt x="-1540" y="10229"/>
                      <a:pt x="1863" y="5346"/>
                    </a:cubicBezTo>
                    <a:lnTo>
                      <a:pt x="1863" y="5346"/>
                    </a:lnTo>
                    <a:cubicBezTo>
                      <a:pt x="5676" y="-125"/>
                      <a:pt x="13116" y="-1632"/>
                      <a:pt x="18758" y="1923"/>
                    </a:cubicBezTo>
                    <a:lnTo>
                      <a:pt x="60299" y="28097"/>
                    </a:lnTo>
                    <a:lnTo>
                      <a:pt x="48752" y="47139"/>
                    </a:lnTo>
                    <a:close/>
                  </a:path>
                </a:pathLst>
              </a:custGeom>
              <a:solidFill>
                <a:srgbClr val="FFFFFF"/>
              </a:solidFill>
              <a:ln w="9333"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F629F73C-A4E9-FFB4-1D8D-11ECD98212F4}"/>
                  </a:ext>
                </a:extLst>
              </p:cNvPr>
              <p:cNvSpPr/>
              <p:nvPr/>
            </p:nvSpPr>
            <p:spPr>
              <a:xfrm>
                <a:off x="7939433" y="2572324"/>
                <a:ext cx="60298" cy="47139"/>
              </a:xfrm>
              <a:custGeom>
                <a:avLst/>
                <a:gdLst>
                  <a:gd name="connsiteX0" fmla="*/ 48752 w 60298"/>
                  <a:gd name="connsiteY0" fmla="*/ 47139 h 47139"/>
                  <a:gd name="connsiteX1" fmla="*/ 4924 w 60298"/>
                  <a:gd name="connsiteY1" fmla="*/ 20094 h 47139"/>
                  <a:gd name="connsiteX2" fmla="*/ 1863 w 60298"/>
                  <a:gd name="connsiteY2" fmla="*/ 5346 h 47139"/>
                  <a:gd name="connsiteX3" fmla="*/ 1863 w 60298"/>
                  <a:gd name="connsiteY3" fmla="*/ 5346 h 47139"/>
                  <a:gd name="connsiteX4" fmla="*/ 18757 w 60298"/>
                  <a:gd name="connsiteY4" fmla="*/ 1923 h 47139"/>
                  <a:gd name="connsiteX5" fmla="*/ 60298 w 60298"/>
                  <a:gd name="connsiteY5" fmla="*/ 28097 h 47139"/>
                  <a:gd name="connsiteX6" fmla="*/ 48752 w 60298"/>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8" h="47139">
                    <a:moveTo>
                      <a:pt x="48752" y="47139"/>
                    </a:moveTo>
                    <a:lnTo>
                      <a:pt x="4924" y="20094"/>
                    </a:lnTo>
                    <a:cubicBezTo>
                      <a:pt x="-141" y="16969"/>
                      <a:pt x="-1540" y="10229"/>
                      <a:pt x="1863" y="5346"/>
                    </a:cubicBezTo>
                    <a:lnTo>
                      <a:pt x="1863" y="5346"/>
                    </a:lnTo>
                    <a:cubicBezTo>
                      <a:pt x="5676" y="-125"/>
                      <a:pt x="13116" y="-1632"/>
                      <a:pt x="18757" y="1923"/>
                    </a:cubicBezTo>
                    <a:lnTo>
                      <a:pt x="60298" y="28097"/>
                    </a:lnTo>
                    <a:lnTo>
                      <a:pt x="48752" y="47139"/>
                    </a:lnTo>
                    <a:close/>
                  </a:path>
                </a:pathLst>
              </a:custGeom>
              <a:solidFill>
                <a:srgbClr val="FFFFFF"/>
              </a:solidFill>
              <a:ln w="9333"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1D07B0B6-A1CC-2D9C-1433-63C6912EB4D5}"/>
                  </a:ext>
                </a:extLst>
              </p:cNvPr>
              <p:cNvSpPr/>
              <p:nvPr/>
            </p:nvSpPr>
            <p:spPr>
              <a:xfrm>
                <a:off x="7398927" y="2211127"/>
                <a:ext cx="929543" cy="929536"/>
              </a:xfrm>
              <a:custGeom>
                <a:avLst/>
                <a:gdLst>
                  <a:gd name="connsiteX0" fmla="*/ 464776 w 929543"/>
                  <a:gd name="connsiteY0" fmla="*/ 929537 h 929536"/>
                  <a:gd name="connsiteX1" fmla="*/ 0 w 929543"/>
                  <a:gd name="connsiteY1" fmla="*/ 464761 h 929536"/>
                  <a:gd name="connsiteX2" fmla="*/ 464776 w 929543"/>
                  <a:gd name="connsiteY2" fmla="*/ 0 h 929536"/>
                  <a:gd name="connsiteX3" fmla="*/ 929544 w 929543"/>
                  <a:gd name="connsiteY3" fmla="*/ 464761 h 929536"/>
                  <a:gd name="connsiteX4" fmla="*/ 464776 w 929543"/>
                  <a:gd name="connsiteY4" fmla="*/ 929537 h 929536"/>
                  <a:gd name="connsiteX5" fmla="*/ 464776 w 929543"/>
                  <a:gd name="connsiteY5" fmla="*/ 44035 h 929536"/>
                  <a:gd name="connsiteX6" fmla="*/ 44035 w 929543"/>
                  <a:gd name="connsiteY6" fmla="*/ 464761 h 929536"/>
                  <a:gd name="connsiteX7" fmla="*/ 464776 w 929543"/>
                  <a:gd name="connsiteY7" fmla="*/ 885501 h 929536"/>
                  <a:gd name="connsiteX8" fmla="*/ 885509 w 929543"/>
                  <a:gd name="connsiteY8" fmla="*/ 464761 h 929536"/>
                  <a:gd name="connsiteX9" fmla="*/ 464776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76" y="929537"/>
                    </a:moveTo>
                    <a:cubicBezTo>
                      <a:pt x="208500" y="929537"/>
                      <a:pt x="0" y="721044"/>
                      <a:pt x="0" y="464761"/>
                    </a:cubicBezTo>
                    <a:cubicBezTo>
                      <a:pt x="0" y="208492"/>
                      <a:pt x="208500" y="0"/>
                      <a:pt x="464776" y="0"/>
                    </a:cubicBezTo>
                    <a:cubicBezTo>
                      <a:pt x="721052" y="0"/>
                      <a:pt x="929544" y="208492"/>
                      <a:pt x="929544" y="464761"/>
                    </a:cubicBezTo>
                    <a:cubicBezTo>
                      <a:pt x="929544" y="721044"/>
                      <a:pt x="721052" y="929537"/>
                      <a:pt x="464776" y="929537"/>
                    </a:cubicBezTo>
                    <a:close/>
                    <a:moveTo>
                      <a:pt x="464776" y="44035"/>
                    </a:moveTo>
                    <a:cubicBezTo>
                      <a:pt x="232775" y="44035"/>
                      <a:pt x="44035" y="232775"/>
                      <a:pt x="44035" y="464761"/>
                    </a:cubicBezTo>
                    <a:cubicBezTo>
                      <a:pt x="44035" y="696762"/>
                      <a:pt x="232775" y="885501"/>
                      <a:pt x="464776" y="885501"/>
                    </a:cubicBezTo>
                    <a:cubicBezTo>
                      <a:pt x="696776" y="885501"/>
                      <a:pt x="885509" y="696762"/>
                      <a:pt x="885509" y="464761"/>
                    </a:cubicBezTo>
                    <a:cubicBezTo>
                      <a:pt x="885509" y="232775"/>
                      <a:pt x="696770" y="44035"/>
                      <a:pt x="464776" y="44035"/>
                    </a:cubicBezTo>
                    <a:close/>
                  </a:path>
                </a:pathLst>
              </a:custGeom>
              <a:solidFill>
                <a:srgbClr val="FFFFFF"/>
              </a:solidFill>
              <a:ln w="9333" cap="flat">
                <a:noFill/>
                <a:prstDash val="solid"/>
                <a:miter/>
              </a:ln>
            </p:spPr>
            <p:txBody>
              <a:bodyPr rtlCol="0" anchor="ctr"/>
              <a:lstStyle/>
              <a:p>
                <a:endParaRPr lang="nl-NL"/>
              </a:p>
            </p:txBody>
          </p:sp>
        </p:grpSp>
        <p:sp>
          <p:nvSpPr>
            <p:cNvPr id="145" name="Tekstvak 144">
              <a:extLst>
                <a:ext uri="{FF2B5EF4-FFF2-40B4-BE49-F238E27FC236}">
                  <a16:creationId xmlns:a16="http://schemas.microsoft.com/office/drawing/2014/main" id="{95502E0A-E9A9-A427-5025-102789884C49}"/>
                </a:ext>
              </a:extLst>
            </p:cNvPr>
            <p:cNvSpPr txBox="1"/>
            <p:nvPr/>
          </p:nvSpPr>
          <p:spPr>
            <a:xfrm>
              <a:off x="7282329" y="1622589"/>
              <a:ext cx="1160750" cy="246221"/>
            </a:xfrm>
            <a:prstGeom prst="rect">
              <a:avLst/>
            </a:prstGeom>
            <a:noFill/>
          </p:spPr>
          <p:txBody>
            <a:bodyPr wrap="square" lIns="0" tIns="0" rIns="0" bIns="0" rtlCol="0">
              <a:spAutoFit/>
            </a:bodyPr>
            <a:lstStyle/>
            <a:p>
              <a:pPr algn="ctr"/>
              <a:r>
                <a:rPr lang="nl-NL" sz="1600">
                  <a:solidFill>
                    <a:schemeClr val="bg1"/>
                  </a:solidFill>
                </a:rPr>
                <a:t>TOEDIENEN</a:t>
              </a:r>
            </a:p>
          </p:txBody>
        </p:sp>
        <p:sp>
          <p:nvSpPr>
            <p:cNvPr id="146" name="Tekstvak 145">
              <a:extLst>
                <a:ext uri="{FF2B5EF4-FFF2-40B4-BE49-F238E27FC236}">
                  <a16:creationId xmlns:a16="http://schemas.microsoft.com/office/drawing/2014/main" id="{676DBA9A-8BEA-45C2-BD2D-98658A80483F}"/>
                </a:ext>
              </a:extLst>
            </p:cNvPr>
            <p:cNvSpPr txBox="1"/>
            <p:nvPr/>
          </p:nvSpPr>
          <p:spPr>
            <a:xfrm>
              <a:off x="7140377" y="3277358"/>
              <a:ext cx="1444653" cy="430887"/>
            </a:xfrm>
            <a:prstGeom prst="rect">
              <a:avLst/>
            </a:prstGeom>
          </p:spPr>
          <p:txBody>
            <a:bodyPr wrap="square" lIns="0" tIns="0" rIns="0" bIns="0" rtlCol="0">
              <a:spAutoFit/>
            </a:bodyPr>
            <a:lstStyle/>
            <a:p>
              <a:pPr algn="ctr"/>
              <a:r>
                <a:rPr lang="nl-NL" sz="1400">
                  <a:solidFill>
                    <a:schemeClr val="accent2"/>
                  </a:solidFill>
                </a:rPr>
                <a:t>medicatie-</a:t>
              </a:r>
            </a:p>
            <a:p>
              <a:pPr algn="ctr"/>
              <a:r>
                <a:rPr lang="nl-NL" sz="1400">
                  <a:solidFill>
                    <a:schemeClr val="accent2"/>
                  </a:solidFill>
                </a:rPr>
                <a:t>toediening</a:t>
              </a:r>
            </a:p>
          </p:txBody>
        </p:sp>
        <p:sp>
          <p:nvSpPr>
            <p:cNvPr id="32" name="Tekstvak 31">
              <a:extLst>
                <a:ext uri="{FF2B5EF4-FFF2-40B4-BE49-F238E27FC236}">
                  <a16:creationId xmlns:a16="http://schemas.microsoft.com/office/drawing/2014/main" id="{8B69AA8D-BF6F-F59B-7A50-249DDC51DDE7}"/>
                </a:ext>
              </a:extLst>
            </p:cNvPr>
            <p:cNvSpPr txBox="1"/>
            <p:nvPr/>
          </p:nvSpPr>
          <p:spPr>
            <a:xfrm>
              <a:off x="2738949" y="5257326"/>
              <a:ext cx="1572172" cy="430887"/>
            </a:xfrm>
            <a:prstGeom prst="rect">
              <a:avLst/>
            </a:prstGeom>
            <a:noFill/>
          </p:spPr>
          <p:txBody>
            <a:bodyPr wrap="square" lIns="0" tIns="0" rIns="0" bIns="0" rtlCol="0">
              <a:spAutoFit/>
            </a:bodyPr>
            <a:lstStyle/>
            <a:p>
              <a:pPr algn="ctr"/>
              <a:r>
                <a:rPr lang="nl-NL" sz="1400">
                  <a:solidFill>
                    <a:schemeClr val="accent3"/>
                  </a:solidFill>
                </a:rPr>
                <a:t>verstrekkings-</a:t>
              </a:r>
            </a:p>
            <a:p>
              <a:pPr algn="ctr"/>
              <a:r>
                <a:rPr lang="nl-NL" sz="1400">
                  <a:solidFill>
                    <a:schemeClr val="accent3"/>
                  </a:solidFill>
                </a:rPr>
                <a:t>verzoek</a:t>
              </a:r>
            </a:p>
          </p:txBody>
        </p:sp>
        <p:grpSp>
          <p:nvGrpSpPr>
            <p:cNvPr id="466" name="Groep 465">
              <a:extLst>
                <a:ext uri="{FF2B5EF4-FFF2-40B4-BE49-F238E27FC236}">
                  <a16:creationId xmlns:a16="http://schemas.microsoft.com/office/drawing/2014/main" id="{FCB174BA-9A00-9E4E-EB67-21E317F9796D}"/>
                </a:ext>
              </a:extLst>
            </p:cNvPr>
            <p:cNvGrpSpPr/>
            <p:nvPr/>
          </p:nvGrpSpPr>
          <p:grpSpPr>
            <a:xfrm>
              <a:off x="5845672" y="2211127"/>
              <a:ext cx="929543" cy="929536"/>
              <a:chOff x="5845672" y="2211127"/>
              <a:chExt cx="929543" cy="929536"/>
            </a:xfrm>
          </p:grpSpPr>
          <p:sp>
            <p:nvSpPr>
              <p:cNvPr id="59" name="Vrije vorm 58">
                <a:extLst>
                  <a:ext uri="{FF2B5EF4-FFF2-40B4-BE49-F238E27FC236}">
                    <a16:creationId xmlns:a16="http://schemas.microsoft.com/office/drawing/2014/main" id="{AC3041FB-80B0-03F4-29F5-872B94B84338}"/>
                  </a:ext>
                </a:extLst>
              </p:cNvPr>
              <p:cNvSpPr/>
              <p:nvPr/>
            </p:nvSpPr>
            <p:spPr>
              <a:xfrm>
                <a:off x="5863309"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310D0727-7E84-46F0-A64D-AE2529BFD34F}"/>
                  </a:ext>
                </a:extLst>
              </p:cNvPr>
              <p:cNvSpPr/>
              <p:nvPr/>
            </p:nvSpPr>
            <p:spPr>
              <a:xfrm>
                <a:off x="5875763" y="2537337"/>
                <a:ext cx="163922" cy="243844"/>
              </a:xfrm>
              <a:custGeom>
                <a:avLst/>
                <a:gdLst>
                  <a:gd name="connsiteX0" fmla="*/ 0 w 163922"/>
                  <a:gd name="connsiteY0" fmla="*/ 154952 h 243844"/>
                  <a:gd name="connsiteX1" fmla="*/ 75029 w 163922"/>
                  <a:gd name="connsiteY1" fmla="*/ 42408 h 243844"/>
                  <a:gd name="connsiteX2" fmla="*/ 163922 w 163922"/>
                  <a:gd name="connsiteY2" fmla="*/ 0 h 243844"/>
                  <a:gd name="connsiteX3" fmla="*/ 154136 w 163922"/>
                  <a:gd name="connsiteY3" fmla="*/ 118253 h 243844"/>
                  <a:gd name="connsiteX4" fmla="*/ 10602 w 163922"/>
                  <a:gd name="connsiteY4" fmla="*/ 243845 h 243844"/>
                  <a:gd name="connsiteX5" fmla="*/ 0 w 163922"/>
                  <a:gd name="connsiteY5" fmla="*/ 154951 h 24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922" h="243844">
                    <a:moveTo>
                      <a:pt x="0" y="154952"/>
                    </a:moveTo>
                    <a:cubicBezTo>
                      <a:pt x="0" y="154952"/>
                      <a:pt x="55456" y="67690"/>
                      <a:pt x="75029" y="42408"/>
                    </a:cubicBezTo>
                    <a:cubicBezTo>
                      <a:pt x="94602" y="17126"/>
                      <a:pt x="126408" y="815"/>
                      <a:pt x="163922" y="0"/>
                    </a:cubicBezTo>
                    <a:lnTo>
                      <a:pt x="154136" y="118253"/>
                    </a:lnTo>
                    <a:lnTo>
                      <a:pt x="10602" y="243845"/>
                    </a:lnTo>
                    <a:lnTo>
                      <a:pt x="0" y="154951"/>
                    </a:lnTo>
                    <a:close/>
                  </a:path>
                </a:pathLst>
              </a:custGeom>
              <a:solidFill>
                <a:srgbClr val="A59C9E"/>
              </a:solidFill>
              <a:ln w="9333"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B1F46437-B2A1-EB01-9229-6C574D17EBF0}"/>
                  </a:ext>
                </a:extLst>
              </p:cNvPr>
              <p:cNvSpPr/>
              <p:nvPr/>
            </p:nvSpPr>
            <p:spPr>
              <a:xfrm>
                <a:off x="6025436" y="2455854"/>
                <a:ext cx="578303" cy="390845"/>
              </a:xfrm>
              <a:custGeom>
                <a:avLst/>
                <a:gdLst>
                  <a:gd name="connsiteX0" fmla="*/ 578303 w 578303"/>
                  <a:gd name="connsiteY0" fmla="*/ 390845 h 390845"/>
                  <a:gd name="connsiteX1" fmla="*/ 27712 w 578303"/>
                  <a:gd name="connsiteY1" fmla="*/ 390845 h 390845"/>
                  <a:gd name="connsiteX2" fmla="*/ 0 w 578303"/>
                  <a:gd name="connsiteY2" fmla="*/ 363155 h 390845"/>
                  <a:gd name="connsiteX3" fmla="*/ 27712 w 578303"/>
                  <a:gd name="connsiteY3" fmla="*/ 27690 h 390845"/>
                  <a:gd name="connsiteX4" fmla="*/ 550615 w 578303"/>
                  <a:gd name="connsiteY4" fmla="*/ 0 h 390845"/>
                  <a:gd name="connsiteX5" fmla="*/ 578303 w 578303"/>
                  <a:gd name="connsiteY5" fmla="*/ 27690 h 390845"/>
                  <a:gd name="connsiteX6" fmla="*/ 578303 w 578303"/>
                  <a:gd name="connsiteY6" fmla="*/ 390845 h 39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303" h="390845">
                    <a:moveTo>
                      <a:pt x="578303" y="390845"/>
                    </a:moveTo>
                    <a:lnTo>
                      <a:pt x="27712" y="390845"/>
                    </a:lnTo>
                    <a:lnTo>
                      <a:pt x="0" y="363155"/>
                    </a:lnTo>
                    <a:lnTo>
                      <a:pt x="27712" y="27690"/>
                    </a:lnTo>
                    <a:lnTo>
                      <a:pt x="550615" y="0"/>
                    </a:lnTo>
                    <a:lnTo>
                      <a:pt x="578303" y="27690"/>
                    </a:lnTo>
                    <a:lnTo>
                      <a:pt x="578303" y="390845"/>
                    </a:lnTo>
                    <a:close/>
                  </a:path>
                </a:pathLst>
              </a:custGeom>
              <a:solidFill>
                <a:srgbClr val="86848F"/>
              </a:solidFill>
              <a:ln w="9333"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C4D9FD36-226A-09A9-C159-521EE00E91F8}"/>
                  </a:ext>
                </a:extLst>
              </p:cNvPr>
              <p:cNvSpPr/>
              <p:nvPr/>
            </p:nvSpPr>
            <p:spPr>
              <a:xfrm>
                <a:off x="6025436" y="2455854"/>
                <a:ext cx="550591" cy="363156"/>
              </a:xfrm>
              <a:custGeom>
                <a:avLst/>
                <a:gdLst>
                  <a:gd name="connsiteX0" fmla="*/ 0 w 550591"/>
                  <a:gd name="connsiteY0" fmla="*/ 0 h 363156"/>
                  <a:gd name="connsiteX1" fmla="*/ 550591 w 550591"/>
                  <a:gd name="connsiteY1" fmla="*/ 0 h 363156"/>
                  <a:gd name="connsiteX2" fmla="*/ 550591 w 550591"/>
                  <a:gd name="connsiteY2" fmla="*/ 363156 h 363156"/>
                  <a:gd name="connsiteX3" fmla="*/ 0 w 550591"/>
                  <a:gd name="connsiteY3" fmla="*/ 363156 h 363156"/>
                </a:gdLst>
                <a:ahLst/>
                <a:cxnLst>
                  <a:cxn ang="0">
                    <a:pos x="connsiteX0" y="connsiteY0"/>
                  </a:cxn>
                  <a:cxn ang="0">
                    <a:pos x="connsiteX1" y="connsiteY1"/>
                  </a:cxn>
                  <a:cxn ang="0">
                    <a:pos x="connsiteX2" y="connsiteY2"/>
                  </a:cxn>
                  <a:cxn ang="0">
                    <a:pos x="connsiteX3" y="connsiteY3"/>
                  </a:cxn>
                </a:cxnLst>
                <a:rect l="l" t="t" r="r" b="b"/>
                <a:pathLst>
                  <a:path w="550591" h="363156">
                    <a:moveTo>
                      <a:pt x="0" y="0"/>
                    </a:moveTo>
                    <a:lnTo>
                      <a:pt x="550591" y="0"/>
                    </a:lnTo>
                    <a:lnTo>
                      <a:pt x="550591" y="363156"/>
                    </a:lnTo>
                    <a:lnTo>
                      <a:pt x="0" y="363156"/>
                    </a:lnTo>
                    <a:close/>
                  </a:path>
                </a:pathLst>
              </a:custGeom>
              <a:solidFill>
                <a:srgbClr val="FFFFFF"/>
              </a:solidFill>
              <a:ln w="9333" cap="flat">
                <a:noFill/>
                <a:prstDash val="solid"/>
                <a:miter/>
              </a:ln>
            </p:spPr>
            <p:txBody>
              <a:bodyPr rtlCol="0" anchor="ctr"/>
              <a:lstStyle/>
              <a:p>
                <a:endParaRPr lang="nl-NL"/>
              </a:p>
            </p:txBody>
          </p:sp>
          <p:sp>
            <p:nvSpPr>
              <p:cNvPr id="448" name="Vrije vorm 447">
                <a:extLst>
                  <a:ext uri="{FF2B5EF4-FFF2-40B4-BE49-F238E27FC236}">
                    <a16:creationId xmlns:a16="http://schemas.microsoft.com/office/drawing/2014/main" id="{D90B6717-0D89-3491-EE92-7199D380CD1F}"/>
                  </a:ext>
                </a:extLst>
              </p:cNvPr>
              <p:cNvSpPr/>
              <p:nvPr/>
            </p:nvSpPr>
            <p:spPr>
              <a:xfrm>
                <a:off x="5882288" y="2593868"/>
                <a:ext cx="246509" cy="365100"/>
              </a:xfrm>
              <a:custGeom>
                <a:avLst/>
                <a:gdLst>
                  <a:gd name="connsiteX0" fmla="*/ 11417 w 246509"/>
                  <a:gd name="connsiteY0" fmla="*/ 117178 h 365100"/>
                  <a:gd name="connsiteX1" fmla="*/ 77476 w 246509"/>
                  <a:gd name="connsiteY1" fmla="*/ 29916 h 365100"/>
                  <a:gd name="connsiteX2" fmla="*/ 159845 w 246509"/>
                  <a:gd name="connsiteY2" fmla="*/ 19314 h 365100"/>
                  <a:gd name="connsiteX3" fmla="*/ 232427 w 246509"/>
                  <a:gd name="connsiteY3" fmla="*/ 2188 h 365100"/>
                  <a:gd name="connsiteX4" fmla="*/ 224271 w 246509"/>
                  <a:gd name="connsiteY4" fmla="*/ 82025 h 365100"/>
                  <a:gd name="connsiteX5" fmla="*/ 141903 w 246509"/>
                  <a:gd name="connsiteY5" fmla="*/ 126964 h 365100"/>
                  <a:gd name="connsiteX6" fmla="*/ 143148 w 246509"/>
                  <a:gd name="connsiteY6" fmla="*/ 225142 h 365100"/>
                  <a:gd name="connsiteX7" fmla="*/ 174057 w 246509"/>
                  <a:gd name="connsiteY7" fmla="*/ 252715 h 365100"/>
                  <a:gd name="connsiteX8" fmla="*/ 244284 w 246509"/>
                  <a:gd name="connsiteY8" fmla="*/ 252723 h 365100"/>
                  <a:gd name="connsiteX9" fmla="*/ 105204 w 246509"/>
                  <a:gd name="connsiteY9" fmla="*/ 365100 h 365100"/>
                  <a:gd name="connsiteX10" fmla="*/ 17942 w 246509"/>
                  <a:gd name="connsiteY10" fmla="*/ 221566 h 365100"/>
                  <a:gd name="connsiteX11" fmla="*/ 0 w 246509"/>
                  <a:gd name="connsiteY11" fmla="*/ 135120 h 365100"/>
                  <a:gd name="connsiteX12" fmla="*/ 11418 w 246509"/>
                  <a:gd name="connsiteY12" fmla="*/ 117178 h 36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509" h="365100">
                    <a:moveTo>
                      <a:pt x="11417" y="117178"/>
                    </a:moveTo>
                    <a:cubicBezTo>
                      <a:pt x="11417" y="117178"/>
                      <a:pt x="57903" y="41333"/>
                      <a:pt x="77476" y="29916"/>
                    </a:cubicBezTo>
                    <a:cubicBezTo>
                      <a:pt x="97049" y="18497"/>
                      <a:pt x="130486" y="24207"/>
                      <a:pt x="159845" y="19314"/>
                    </a:cubicBezTo>
                    <a:cubicBezTo>
                      <a:pt x="189203" y="14420"/>
                      <a:pt x="209593" y="-6783"/>
                      <a:pt x="232427" y="2188"/>
                    </a:cubicBezTo>
                    <a:cubicBezTo>
                      <a:pt x="255262" y="11159"/>
                      <a:pt x="248738" y="68893"/>
                      <a:pt x="224271" y="82025"/>
                    </a:cubicBezTo>
                    <a:cubicBezTo>
                      <a:pt x="199806" y="95158"/>
                      <a:pt x="141903" y="126964"/>
                      <a:pt x="141903" y="126964"/>
                    </a:cubicBezTo>
                    <a:lnTo>
                      <a:pt x="143148" y="225142"/>
                    </a:lnTo>
                    <a:lnTo>
                      <a:pt x="174057" y="252715"/>
                    </a:lnTo>
                    <a:lnTo>
                      <a:pt x="244284" y="252723"/>
                    </a:lnTo>
                    <a:cubicBezTo>
                      <a:pt x="244284" y="252723"/>
                      <a:pt x="220194" y="358576"/>
                      <a:pt x="105204" y="365100"/>
                    </a:cubicBezTo>
                    <a:lnTo>
                      <a:pt x="17942" y="221566"/>
                    </a:lnTo>
                    <a:lnTo>
                      <a:pt x="0" y="135120"/>
                    </a:lnTo>
                    <a:lnTo>
                      <a:pt x="11418" y="117178"/>
                    </a:lnTo>
                    <a:close/>
                  </a:path>
                </a:pathLst>
              </a:custGeom>
              <a:solidFill>
                <a:srgbClr val="C3BCB6"/>
              </a:solidFill>
              <a:ln w="9333" cap="flat">
                <a:noFill/>
                <a:prstDash val="solid"/>
                <a:miter/>
              </a:ln>
            </p:spPr>
            <p:txBody>
              <a:bodyPr rtlCol="0" anchor="ctr"/>
              <a:lstStyle/>
              <a:p>
                <a:endParaRPr lang="nl-NL"/>
              </a:p>
            </p:txBody>
          </p:sp>
          <p:sp>
            <p:nvSpPr>
              <p:cNvPr id="449" name="Vrije vorm 448">
                <a:extLst>
                  <a:ext uri="{FF2B5EF4-FFF2-40B4-BE49-F238E27FC236}">
                    <a16:creationId xmlns:a16="http://schemas.microsoft.com/office/drawing/2014/main" id="{2271676F-9F6A-98BA-ECBD-395C286EC863}"/>
                  </a:ext>
                </a:extLst>
              </p:cNvPr>
              <p:cNvSpPr/>
              <p:nvPr/>
            </p:nvSpPr>
            <p:spPr>
              <a:xfrm>
                <a:off x="6164696" y="2502509"/>
                <a:ext cx="269846" cy="269846"/>
              </a:xfrm>
              <a:custGeom>
                <a:avLst/>
                <a:gdLst>
                  <a:gd name="connsiteX0" fmla="*/ 269846 w 269846"/>
                  <a:gd name="connsiteY0" fmla="*/ 134923 h 269846"/>
                  <a:gd name="connsiteX1" fmla="*/ 134923 w 269846"/>
                  <a:gd name="connsiteY1" fmla="*/ 269846 h 269846"/>
                  <a:gd name="connsiteX2" fmla="*/ 0 w 269846"/>
                  <a:gd name="connsiteY2" fmla="*/ 134923 h 269846"/>
                  <a:gd name="connsiteX3" fmla="*/ 134923 w 269846"/>
                  <a:gd name="connsiteY3" fmla="*/ 0 h 269846"/>
                  <a:gd name="connsiteX4" fmla="*/ 269846 w 269846"/>
                  <a:gd name="connsiteY4" fmla="*/ 134923 h 269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46" h="269846">
                    <a:moveTo>
                      <a:pt x="269846" y="134923"/>
                    </a:moveTo>
                    <a:cubicBezTo>
                      <a:pt x="269846" y="209439"/>
                      <a:pt x="209439" y="269846"/>
                      <a:pt x="134923" y="269846"/>
                    </a:cubicBezTo>
                    <a:cubicBezTo>
                      <a:pt x="60407" y="269846"/>
                      <a:pt x="0" y="209439"/>
                      <a:pt x="0" y="134923"/>
                    </a:cubicBezTo>
                    <a:cubicBezTo>
                      <a:pt x="0" y="60407"/>
                      <a:pt x="60407" y="0"/>
                      <a:pt x="134923" y="0"/>
                    </a:cubicBezTo>
                    <a:cubicBezTo>
                      <a:pt x="209439" y="0"/>
                      <a:pt x="269846" y="60407"/>
                      <a:pt x="269846" y="134923"/>
                    </a:cubicBezTo>
                    <a:close/>
                  </a:path>
                </a:pathLst>
              </a:custGeom>
              <a:solidFill>
                <a:srgbClr val="00A9B9"/>
              </a:solidFill>
              <a:ln w="9333" cap="flat">
                <a:noFill/>
                <a:prstDash val="solid"/>
                <a:miter/>
              </a:ln>
            </p:spPr>
            <p:txBody>
              <a:bodyPr rtlCol="0" anchor="ctr"/>
              <a:lstStyle/>
              <a:p>
                <a:endParaRPr lang="nl-NL"/>
              </a:p>
            </p:txBody>
          </p:sp>
          <p:sp>
            <p:nvSpPr>
              <p:cNvPr id="451" name="Vrije vorm 450">
                <a:extLst>
                  <a:ext uri="{FF2B5EF4-FFF2-40B4-BE49-F238E27FC236}">
                    <a16:creationId xmlns:a16="http://schemas.microsoft.com/office/drawing/2014/main" id="{F4CAE684-1B9D-8915-16C3-970BFF060F0B}"/>
                  </a:ext>
                </a:extLst>
              </p:cNvPr>
              <p:cNvSpPr/>
              <p:nvPr/>
            </p:nvSpPr>
            <p:spPr>
              <a:xfrm>
                <a:off x="6244193" y="2578518"/>
                <a:ext cx="109820" cy="117486"/>
              </a:xfrm>
              <a:custGeom>
                <a:avLst/>
                <a:gdLst>
                  <a:gd name="connsiteX0" fmla="*/ 99327 w 109820"/>
                  <a:gd name="connsiteY0" fmla="*/ 7395 h 117486"/>
                  <a:gd name="connsiteX1" fmla="*/ 99327 w 109820"/>
                  <a:gd name="connsiteY1" fmla="*/ 7395 h 117486"/>
                  <a:gd name="connsiteX2" fmla="*/ 102425 w 109820"/>
                  <a:gd name="connsiteY2" fmla="*/ 50199 h 117486"/>
                  <a:gd name="connsiteX3" fmla="*/ 53297 w 109820"/>
                  <a:gd name="connsiteY3" fmla="*/ 106993 h 117486"/>
                  <a:gd name="connsiteX4" fmla="*/ 10493 w 109820"/>
                  <a:gd name="connsiteY4" fmla="*/ 110091 h 117486"/>
                  <a:gd name="connsiteX5" fmla="*/ 10493 w 109820"/>
                  <a:gd name="connsiteY5" fmla="*/ 110091 h 117486"/>
                  <a:gd name="connsiteX6" fmla="*/ 7396 w 109820"/>
                  <a:gd name="connsiteY6" fmla="*/ 67287 h 117486"/>
                  <a:gd name="connsiteX7" fmla="*/ 56524 w 109820"/>
                  <a:gd name="connsiteY7" fmla="*/ 10494 h 117486"/>
                  <a:gd name="connsiteX8" fmla="*/ 99327 w 109820"/>
                  <a:gd name="connsiteY8" fmla="*/ 7395 h 11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820" h="117486">
                    <a:moveTo>
                      <a:pt x="99327" y="7395"/>
                    </a:moveTo>
                    <a:lnTo>
                      <a:pt x="99327" y="7395"/>
                    </a:lnTo>
                    <a:cubicBezTo>
                      <a:pt x="112003" y="18360"/>
                      <a:pt x="113390" y="37524"/>
                      <a:pt x="102425" y="50199"/>
                    </a:cubicBezTo>
                    <a:lnTo>
                      <a:pt x="53297" y="106993"/>
                    </a:lnTo>
                    <a:cubicBezTo>
                      <a:pt x="42332" y="119668"/>
                      <a:pt x="23169" y="121055"/>
                      <a:pt x="10493" y="110091"/>
                    </a:cubicBezTo>
                    <a:lnTo>
                      <a:pt x="10493" y="110091"/>
                    </a:lnTo>
                    <a:cubicBezTo>
                      <a:pt x="-2181" y="99126"/>
                      <a:pt x="-3569" y="79963"/>
                      <a:pt x="7396" y="67287"/>
                    </a:cubicBezTo>
                    <a:lnTo>
                      <a:pt x="56524" y="10494"/>
                    </a:lnTo>
                    <a:cubicBezTo>
                      <a:pt x="67488" y="-2182"/>
                      <a:pt x="86652" y="-3569"/>
                      <a:pt x="99327" y="7395"/>
                    </a:cubicBezTo>
                    <a:close/>
                  </a:path>
                </a:pathLst>
              </a:custGeom>
              <a:solidFill>
                <a:srgbClr val="FFFFFF"/>
              </a:solidFill>
              <a:ln w="9333" cap="flat">
                <a:noFill/>
                <a:prstDash val="solid"/>
                <a:miter/>
              </a:ln>
            </p:spPr>
            <p:txBody>
              <a:bodyPr rtlCol="0" anchor="ctr"/>
              <a:lstStyle/>
              <a:p>
                <a:endParaRPr lang="nl-NL"/>
              </a:p>
            </p:txBody>
          </p:sp>
          <p:sp>
            <p:nvSpPr>
              <p:cNvPr id="452" name="Vrije vorm 451">
                <a:extLst>
                  <a:ext uri="{FF2B5EF4-FFF2-40B4-BE49-F238E27FC236}">
                    <a16:creationId xmlns:a16="http://schemas.microsoft.com/office/drawing/2014/main" id="{EBD534B0-3A40-1F35-7BB9-4FD363705F44}"/>
                  </a:ext>
                </a:extLst>
              </p:cNvPr>
              <p:cNvSpPr/>
              <p:nvPr/>
            </p:nvSpPr>
            <p:spPr>
              <a:xfrm>
                <a:off x="6276153" y="2578518"/>
                <a:ext cx="77860" cy="78595"/>
              </a:xfrm>
              <a:custGeom>
                <a:avLst/>
                <a:gdLst>
                  <a:gd name="connsiteX0" fmla="*/ 67367 w 77860"/>
                  <a:gd name="connsiteY0" fmla="*/ 7395 h 78595"/>
                  <a:gd name="connsiteX1" fmla="*/ 70465 w 77860"/>
                  <a:gd name="connsiteY1" fmla="*/ 50199 h 78595"/>
                  <a:gd name="connsiteX2" fmla="*/ 45902 w 77860"/>
                  <a:gd name="connsiteY2" fmla="*/ 78596 h 78595"/>
                  <a:gd name="connsiteX3" fmla="*/ 0 w 77860"/>
                  <a:gd name="connsiteY3" fmla="*/ 38890 h 78595"/>
                  <a:gd name="connsiteX4" fmla="*/ 24564 w 77860"/>
                  <a:gd name="connsiteY4" fmla="*/ 10494 h 78595"/>
                  <a:gd name="connsiteX5" fmla="*/ 67367 w 77860"/>
                  <a:gd name="connsiteY5" fmla="*/ 7395 h 7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60" h="78595">
                    <a:moveTo>
                      <a:pt x="67367" y="7395"/>
                    </a:moveTo>
                    <a:cubicBezTo>
                      <a:pt x="80043" y="18360"/>
                      <a:pt x="81430" y="37524"/>
                      <a:pt x="70465" y="50199"/>
                    </a:cubicBezTo>
                    <a:lnTo>
                      <a:pt x="45902" y="78596"/>
                    </a:lnTo>
                    <a:lnTo>
                      <a:pt x="0" y="38890"/>
                    </a:lnTo>
                    <a:lnTo>
                      <a:pt x="24564" y="10494"/>
                    </a:lnTo>
                    <a:cubicBezTo>
                      <a:pt x="35528" y="-2182"/>
                      <a:pt x="54692" y="-3569"/>
                      <a:pt x="67367" y="7395"/>
                    </a:cubicBezTo>
                    <a:close/>
                  </a:path>
                </a:pathLst>
              </a:custGeom>
              <a:solidFill>
                <a:srgbClr val="86848F"/>
              </a:solidFill>
              <a:ln w="9333" cap="flat">
                <a:noFill/>
                <a:prstDash val="solid"/>
                <a:miter/>
              </a:ln>
            </p:spPr>
            <p:txBody>
              <a:bodyPr rtlCol="0" anchor="ctr"/>
              <a:lstStyle/>
              <a:p>
                <a:endParaRPr lang="nl-NL"/>
              </a:p>
            </p:txBody>
          </p:sp>
          <p:sp>
            <p:nvSpPr>
              <p:cNvPr id="453" name="Vrije vorm 452">
                <a:extLst>
                  <a:ext uri="{FF2B5EF4-FFF2-40B4-BE49-F238E27FC236}">
                    <a16:creationId xmlns:a16="http://schemas.microsoft.com/office/drawing/2014/main" id="{D51EC38C-BA80-1714-8526-95227285B578}"/>
                  </a:ext>
                </a:extLst>
              </p:cNvPr>
              <p:cNvSpPr/>
              <p:nvPr/>
            </p:nvSpPr>
            <p:spPr>
              <a:xfrm>
                <a:off x="5845672" y="2211127"/>
                <a:ext cx="929543" cy="929536"/>
              </a:xfrm>
              <a:custGeom>
                <a:avLst/>
                <a:gdLst>
                  <a:gd name="connsiteX0" fmla="*/ 464768 w 929543"/>
                  <a:gd name="connsiteY0" fmla="*/ 929537 h 929536"/>
                  <a:gd name="connsiteX1" fmla="*/ 0 w 929543"/>
                  <a:gd name="connsiteY1" fmla="*/ 464761 h 929536"/>
                  <a:gd name="connsiteX2" fmla="*/ 464768 w 929543"/>
                  <a:gd name="connsiteY2" fmla="*/ 0 h 929536"/>
                  <a:gd name="connsiteX3" fmla="*/ 929544 w 929543"/>
                  <a:gd name="connsiteY3" fmla="*/ 464761 h 929536"/>
                  <a:gd name="connsiteX4" fmla="*/ 464768 w 929543"/>
                  <a:gd name="connsiteY4" fmla="*/ 929537 h 929536"/>
                  <a:gd name="connsiteX5" fmla="*/ 464768 w 929543"/>
                  <a:gd name="connsiteY5" fmla="*/ 44035 h 929536"/>
                  <a:gd name="connsiteX6" fmla="*/ 44035 w 929543"/>
                  <a:gd name="connsiteY6" fmla="*/ 464761 h 929536"/>
                  <a:gd name="connsiteX7" fmla="*/ 464768 w 929543"/>
                  <a:gd name="connsiteY7" fmla="*/ 885501 h 929536"/>
                  <a:gd name="connsiteX8" fmla="*/ 885509 w 929543"/>
                  <a:gd name="connsiteY8" fmla="*/ 464761 h 929536"/>
                  <a:gd name="connsiteX9" fmla="*/ 464768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68" y="929537"/>
                    </a:moveTo>
                    <a:cubicBezTo>
                      <a:pt x="208492" y="929537"/>
                      <a:pt x="0" y="721044"/>
                      <a:pt x="0" y="464761"/>
                    </a:cubicBezTo>
                    <a:cubicBezTo>
                      <a:pt x="0" y="208492"/>
                      <a:pt x="208492" y="0"/>
                      <a:pt x="464768" y="0"/>
                    </a:cubicBezTo>
                    <a:cubicBezTo>
                      <a:pt x="721044" y="0"/>
                      <a:pt x="929544" y="208492"/>
                      <a:pt x="929544" y="464761"/>
                    </a:cubicBezTo>
                    <a:cubicBezTo>
                      <a:pt x="929544" y="721044"/>
                      <a:pt x="721044" y="929537"/>
                      <a:pt x="464768" y="929537"/>
                    </a:cubicBezTo>
                    <a:close/>
                    <a:moveTo>
                      <a:pt x="464768" y="44035"/>
                    </a:moveTo>
                    <a:cubicBezTo>
                      <a:pt x="232774" y="44035"/>
                      <a:pt x="44035" y="232775"/>
                      <a:pt x="44035" y="464761"/>
                    </a:cubicBezTo>
                    <a:cubicBezTo>
                      <a:pt x="44035" y="696762"/>
                      <a:pt x="232774" y="885501"/>
                      <a:pt x="464768" y="885501"/>
                    </a:cubicBezTo>
                    <a:cubicBezTo>
                      <a:pt x="696762" y="885501"/>
                      <a:pt x="885509" y="696762"/>
                      <a:pt x="885509" y="464761"/>
                    </a:cubicBezTo>
                    <a:cubicBezTo>
                      <a:pt x="885509" y="232775"/>
                      <a:pt x="696769" y="44035"/>
                      <a:pt x="464768" y="44035"/>
                    </a:cubicBezTo>
                    <a:close/>
                  </a:path>
                </a:pathLst>
              </a:custGeom>
              <a:solidFill>
                <a:srgbClr val="FFFFFF"/>
              </a:solidFill>
              <a:ln w="9333" cap="flat">
                <a:noFill/>
                <a:prstDash val="solid"/>
                <a:miter/>
              </a:ln>
            </p:spPr>
            <p:txBody>
              <a:bodyPr rtlCol="0" anchor="ctr"/>
              <a:lstStyle/>
              <a:p>
                <a:endParaRPr lang="nl-NL"/>
              </a:p>
            </p:txBody>
          </p:sp>
        </p:grpSp>
        <p:grpSp>
          <p:nvGrpSpPr>
            <p:cNvPr id="470" name="Groep 469">
              <a:extLst>
                <a:ext uri="{FF2B5EF4-FFF2-40B4-BE49-F238E27FC236}">
                  <a16:creationId xmlns:a16="http://schemas.microsoft.com/office/drawing/2014/main" id="{7F622AC9-4400-2BF3-28A9-9C53D48481F3}"/>
                </a:ext>
              </a:extLst>
            </p:cNvPr>
            <p:cNvGrpSpPr/>
            <p:nvPr/>
          </p:nvGrpSpPr>
          <p:grpSpPr>
            <a:xfrm>
              <a:off x="5844689" y="4174100"/>
              <a:ext cx="929543" cy="929536"/>
              <a:chOff x="5844689" y="4174100"/>
              <a:chExt cx="929543" cy="929536"/>
            </a:xfrm>
          </p:grpSpPr>
          <p:sp>
            <p:nvSpPr>
              <p:cNvPr id="133" name="Vrije vorm 132">
                <a:extLst>
                  <a:ext uri="{FF2B5EF4-FFF2-40B4-BE49-F238E27FC236}">
                    <a16:creationId xmlns:a16="http://schemas.microsoft.com/office/drawing/2014/main" id="{DE7C06AD-CD08-989A-CCDC-F167D3E174AF}"/>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18894EDD-3DEA-70BB-4D85-1E328276C1BC}"/>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136" name="Vrije vorm 135">
                <a:extLst>
                  <a:ext uri="{FF2B5EF4-FFF2-40B4-BE49-F238E27FC236}">
                    <a16:creationId xmlns:a16="http://schemas.microsoft.com/office/drawing/2014/main" id="{DE04CB2A-8B74-627D-4B2B-6F93AF118C0B}"/>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137" name="Vrije vorm 136">
                <a:extLst>
                  <a:ext uri="{FF2B5EF4-FFF2-40B4-BE49-F238E27FC236}">
                    <a16:creationId xmlns:a16="http://schemas.microsoft.com/office/drawing/2014/main" id="{12F5818A-8E58-17A8-62A5-FA477C97A744}"/>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138" name="Vrije vorm 137">
                <a:extLst>
                  <a:ext uri="{FF2B5EF4-FFF2-40B4-BE49-F238E27FC236}">
                    <a16:creationId xmlns:a16="http://schemas.microsoft.com/office/drawing/2014/main" id="{B420CAE6-AAC9-A334-7E91-64C8A22F6106}"/>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139" name="Vrije vorm 138">
                <a:extLst>
                  <a:ext uri="{FF2B5EF4-FFF2-40B4-BE49-F238E27FC236}">
                    <a16:creationId xmlns:a16="http://schemas.microsoft.com/office/drawing/2014/main" id="{192EF3DA-C46F-7FF8-9BFD-DF2CB625DE79}"/>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A0C80668-A378-DDDC-5F49-4626C60E44C1}"/>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143" name="Vrije vorm 142">
                <a:extLst>
                  <a:ext uri="{FF2B5EF4-FFF2-40B4-BE49-F238E27FC236}">
                    <a16:creationId xmlns:a16="http://schemas.microsoft.com/office/drawing/2014/main" id="{8D1238CA-9114-3A02-43EF-28C0BCE83FF2}"/>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4428BDFC-B4AC-0391-947C-247F31312821}"/>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sp>
          <p:nvSpPr>
            <p:cNvPr id="129" name="Tekstvak 128">
              <a:extLst>
                <a:ext uri="{FF2B5EF4-FFF2-40B4-BE49-F238E27FC236}">
                  <a16:creationId xmlns:a16="http://schemas.microsoft.com/office/drawing/2014/main" id="{35E72CE2-6ABE-765B-4038-5EEE85E9D1DD}"/>
                </a:ext>
              </a:extLst>
            </p:cNvPr>
            <p:cNvSpPr txBox="1"/>
            <p:nvPr/>
          </p:nvSpPr>
          <p:spPr>
            <a:xfrm>
              <a:off x="5511733" y="1622589"/>
              <a:ext cx="1559171" cy="256720"/>
            </a:xfrm>
            <a:prstGeom prst="rect">
              <a:avLst/>
            </a:prstGeom>
            <a:noFill/>
          </p:spPr>
          <p:txBody>
            <a:bodyPr wrap="square" lIns="0" tIns="0" rIns="0" bIns="0" rtlCol="0" anchor="t">
              <a:spAutoFit/>
            </a:bodyPr>
            <a:lstStyle/>
            <a:p>
              <a:pPr algn="ctr"/>
              <a:r>
                <a:rPr lang="nl-NL" sz="1600" spc="-60">
                  <a:solidFill>
                    <a:schemeClr val="bg1"/>
                  </a:solidFill>
                </a:rPr>
                <a:t>VERSTREKKEN</a:t>
              </a:r>
              <a:endParaRPr lang="nl-NL" sz="1600" spc="-60">
                <a:solidFill>
                  <a:schemeClr val="bg1"/>
                </a:solidFill>
                <a:ea typeface="Calibri"/>
                <a:cs typeface="Calibri"/>
              </a:endParaRPr>
            </a:p>
          </p:txBody>
        </p:sp>
        <p:sp>
          <p:nvSpPr>
            <p:cNvPr id="131" name="Tekstvak 130">
              <a:extLst>
                <a:ext uri="{FF2B5EF4-FFF2-40B4-BE49-F238E27FC236}">
                  <a16:creationId xmlns:a16="http://schemas.microsoft.com/office/drawing/2014/main" id="{5DE092EA-D404-A4AC-7222-ED9B91BAE4F5}"/>
                </a:ext>
              </a:extLst>
            </p:cNvPr>
            <p:cNvSpPr txBox="1"/>
            <p:nvPr/>
          </p:nvSpPr>
          <p:spPr>
            <a:xfrm>
              <a:off x="5590288" y="3277358"/>
              <a:ext cx="1438350" cy="430887"/>
            </a:xfrm>
            <a:prstGeom prst="rect">
              <a:avLst/>
            </a:prstGeom>
          </p:spPr>
          <p:txBody>
            <a:bodyPr wrap="square" lIns="0" tIns="0" rIns="0" bIns="0" rtlCol="0">
              <a:spAutoFit/>
            </a:bodyPr>
            <a:lstStyle/>
            <a:p>
              <a:pPr algn="ctr"/>
              <a:r>
                <a:rPr lang="nl-NL" sz="1400">
                  <a:solidFill>
                    <a:schemeClr val="accent2"/>
                  </a:solidFill>
                </a:rPr>
                <a:t>toedienings-</a:t>
              </a:r>
            </a:p>
            <a:p>
              <a:pPr algn="ctr"/>
              <a:r>
                <a:rPr lang="nl-NL" sz="1400">
                  <a:solidFill>
                    <a:schemeClr val="accent2"/>
                  </a:solidFill>
                </a:rPr>
                <a:t>afspraak</a:t>
              </a:r>
            </a:p>
          </p:txBody>
        </p:sp>
        <p:sp>
          <p:nvSpPr>
            <p:cNvPr id="132" name="Tekstvak 131">
              <a:extLst>
                <a:ext uri="{FF2B5EF4-FFF2-40B4-BE49-F238E27FC236}">
                  <a16:creationId xmlns:a16="http://schemas.microsoft.com/office/drawing/2014/main" id="{3C390906-47B4-9866-4183-88B552A9CC13}"/>
                </a:ext>
              </a:extLst>
            </p:cNvPr>
            <p:cNvSpPr txBox="1"/>
            <p:nvPr/>
          </p:nvSpPr>
          <p:spPr>
            <a:xfrm>
              <a:off x="5654724" y="5257325"/>
              <a:ext cx="1309477" cy="430887"/>
            </a:xfrm>
            <a:prstGeom prst="rect">
              <a:avLst/>
            </a:prstGeom>
            <a:noFill/>
          </p:spPr>
          <p:txBody>
            <a:bodyPr wrap="square" lIns="0" tIns="0" rIns="0" bIns="0" rtlCol="0">
              <a:spAutoFit/>
            </a:bodyPr>
            <a:lstStyle/>
            <a:p>
              <a:pPr algn="ctr"/>
              <a:r>
                <a:rPr lang="nl-NL" sz="1400">
                  <a:solidFill>
                    <a:schemeClr val="accent3"/>
                  </a:solidFill>
                </a:rPr>
                <a:t>medicatie-verstrekking</a:t>
              </a:r>
            </a:p>
          </p:txBody>
        </p:sp>
        <p:sp>
          <p:nvSpPr>
            <p:cNvPr id="48" name="Tekstvak 47">
              <a:extLst>
                <a:ext uri="{FF2B5EF4-FFF2-40B4-BE49-F238E27FC236}">
                  <a16:creationId xmlns:a16="http://schemas.microsoft.com/office/drawing/2014/main" id="{E6480C30-59B8-8023-3DFC-F451D17CEED9}"/>
                </a:ext>
              </a:extLst>
            </p:cNvPr>
            <p:cNvSpPr txBox="1"/>
            <p:nvPr/>
          </p:nvSpPr>
          <p:spPr>
            <a:xfrm>
              <a:off x="8816968" y="1622589"/>
              <a:ext cx="1198197" cy="246221"/>
            </a:xfrm>
            <a:prstGeom prst="rect">
              <a:avLst/>
            </a:prstGeom>
            <a:noFill/>
          </p:spPr>
          <p:txBody>
            <a:bodyPr wrap="square" lIns="0" tIns="0" rIns="0" bIns="0" rtlCol="0">
              <a:spAutoFit/>
            </a:bodyPr>
            <a:lstStyle/>
            <a:p>
              <a:pPr algn="ctr"/>
              <a:r>
                <a:rPr lang="nl-NL" sz="1600">
                  <a:solidFill>
                    <a:schemeClr val="bg1"/>
                  </a:solidFill>
                </a:rPr>
                <a:t>GEBRUIKEN</a:t>
              </a:r>
            </a:p>
          </p:txBody>
        </p:sp>
        <p:grpSp>
          <p:nvGrpSpPr>
            <p:cNvPr id="469" name="Groep 468">
              <a:extLst>
                <a:ext uri="{FF2B5EF4-FFF2-40B4-BE49-F238E27FC236}">
                  <a16:creationId xmlns:a16="http://schemas.microsoft.com/office/drawing/2014/main" id="{C6F4C8A1-C404-82B8-5DFB-FC6637480074}"/>
                </a:ext>
              </a:extLst>
            </p:cNvPr>
            <p:cNvGrpSpPr/>
            <p:nvPr/>
          </p:nvGrpSpPr>
          <p:grpSpPr>
            <a:xfrm>
              <a:off x="8952291" y="2211127"/>
              <a:ext cx="929543" cy="929536"/>
              <a:chOff x="8952291" y="2211127"/>
              <a:chExt cx="929543" cy="929536"/>
            </a:xfrm>
          </p:grpSpPr>
          <p:sp>
            <p:nvSpPr>
              <p:cNvPr id="455" name="Vrije vorm 454">
                <a:extLst>
                  <a:ext uri="{FF2B5EF4-FFF2-40B4-BE49-F238E27FC236}">
                    <a16:creationId xmlns:a16="http://schemas.microsoft.com/office/drawing/2014/main" id="{FCF401A2-8378-3C13-6A90-99A8895439E0}"/>
                  </a:ext>
                </a:extLst>
              </p:cNvPr>
              <p:cNvSpPr/>
              <p:nvPr/>
            </p:nvSpPr>
            <p:spPr>
              <a:xfrm>
                <a:off x="8969927"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a:p>
            </p:txBody>
          </p:sp>
          <p:sp>
            <p:nvSpPr>
              <p:cNvPr id="457" name="Vrije vorm 456">
                <a:extLst>
                  <a:ext uri="{FF2B5EF4-FFF2-40B4-BE49-F238E27FC236}">
                    <a16:creationId xmlns:a16="http://schemas.microsoft.com/office/drawing/2014/main" id="{D7D02CD3-3744-16F7-48E6-50B81E17C164}"/>
                  </a:ext>
                </a:extLst>
              </p:cNvPr>
              <p:cNvSpPr/>
              <p:nvPr/>
            </p:nvSpPr>
            <p:spPr>
              <a:xfrm>
                <a:off x="9542628" y="2292620"/>
                <a:ext cx="311297" cy="671430"/>
              </a:xfrm>
              <a:custGeom>
                <a:avLst/>
                <a:gdLst>
                  <a:gd name="connsiteX0" fmla="*/ 63452 w 311297"/>
                  <a:gd name="connsiteY0" fmla="*/ 0 h 671430"/>
                  <a:gd name="connsiteX1" fmla="*/ 608 w 311297"/>
                  <a:gd name="connsiteY1" fmla="*/ 75636 h 671430"/>
                  <a:gd name="connsiteX2" fmla="*/ 32031 w 311297"/>
                  <a:gd name="connsiteY2" fmla="*/ 123929 h 671430"/>
                  <a:gd name="connsiteX3" fmla="*/ 94652 w 311297"/>
                  <a:gd name="connsiteY3" fmla="*/ 164597 h 671430"/>
                  <a:gd name="connsiteX4" fmla="*/ 84486 w 311297"/>
                  <a:gd name="connsiteY4" fmla="*/ 196369 h 671430"/>
                  <a:gd name="connsiteX5" fmla="*/ 53984 w 311297"/>
                  <a:gd name="connsiteY5" fmla="*/ 259912 h 671430"/>
                  <a:gd name="connsiteX6" fmla="*/ 139133 w 311297"/>
                  <a:gd name="connsiteY6" fmla="*/ 346327 h 671430"/>
                  <a:gd name="connsiteX7" fmla="*/ 108632 w 311297"/>
                  <a:gd name="connsiteY7" fmla="*/ 398437 h 671430"/>
                  <a:gd name="connsiteX8" fmla="*/ 80673 w 311297"/>
                  <a:gd name="connsiteY8" fmla="*/ 451814 h 671430"/>
                  <a:gd name="connsiteX9" fmla="*/ 121314 w 311297"/>
                  <a:gd name="connsiteY9" fmla="*/ 521009 h 671430"/>
                  <a:gd name="connsiteX10" fmla="*/ 122274 w 311297"/>
                  <a:gd name="connsiteY10" fmla="*/ 590115 h 671430"/>
                  <a:gd name="connsiteX11" fmla="*/ 210581 w 311297"/>
                  <a:gd name="connsiteY11" fmla="*/ 671431 h 671430"/>
                  <a:gd name="connsiteX12" fmla="*/ 308905 w 311297"/>
                  <a:gd name="connsiteY12" fmla="*/ 468791 h 671430"/>
                  <a:gd name="connsiteX13" fmla="*/ 224566 w 311297"/>
                  <a:gd name="connsiteY13" fmla="*/ 112290 h 671430"/>
                  <a:gd name="connsiteX14" fmla="*/ 63452 w 311297"/>
                  <a:gd name="connsiteY14" fmla="*/ 0 h 67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297" h="671430">
                    <a:moveTo>
                      <a:pt x="63452" y="0"/>
                    </a:moveTo>
                    <a:cubicBezTo>
                      <a:pt x="63452" y="0"/>
                      <a:pt x="4420" y="51490"/>
                      <a:pt x="608" y="75636"/>
                    </a:cubicBezTo>
                    <a:cubicBezTo>
                      <a:pt x="-3204" y="99782"/>
                      <a:pt x="11346" y="109950"/>
                      <a:pt x="32031" y="123929"/>
                    </a:cubicBezTo>
                    <a:cubicBezTo>
                      <a:pt x="52714" y="137908"/>
                      <a:pt x="92111" y="158242"/>
                      <a:pt x="94652" y="164597"/>
                    </a:cubicBezTo>
                    <a:cubicBezTo>
                      <a:pt x="97194" y="170951"/>
                      <a:pt x="99736" y="182389"/>
                      <a:pt x="84486" y="196369"/>
                    </a:cubicBezTo>
                    <a:cubicBezTo>
                      <a:pt x="69235" y="210348"/>
                      <a:pt x="41276" y="233223"/>
                      <a:pt x="53984" y="259912"/>
                    </a:cubicBezTo>
                    <a:cubicBezTo>
                      <a:pt x="66693" y="286601"/>
                      <a:pt x="131508" y="323446"/>
                      <a:pt x="139133" y="346327"/>
                    </a:cubicBezTo>
                    <a:cubicBezTo>
                      <a:pt x="146758" y="369207"/>
                      <a:pt x="131508" y="383187"/>
                      <a:pt x="108632" y="398437"/>
                    </a:cubicBezTo>
                    <a:cubicBezTo>
                      <a:pt x="85756" y="413687"/>
                      <a:pt x="66693" y="421312"/>
                      <a:pt x="80673" y="451814"/>
                    </a:cubicBezTo>
                    <a:cubicBezTo>
                      <a:pt x="94652" y="482314"/>
                      <a:pt x="119395" y="503733"/>
                      <a:pt x="121314" y="521009"/>
                    </a:cubicBezTo>
                    <a:cubicBezTo>
                      <a:pt x="123234" y="538286"/>
                      <a:pt x="107877" y="560362"/>
                      <a:pt x="122274" y="590115"/>
                    </a:cubicBezTo>
                    <a:cubicBezTo>
                      <a:pt x="136671" y="619869"/>
                      <a:pt x="210581" y="671431"/>
                      <a:pt x="210581" y="671431"/>
                    </a:cubicBezTo>
                    <a:cubicBezTo>
                      <a:pt x="210581" y="671431"/>
                      <a:pt x="300621" y="554309"/>
                      <a:pt x="308905" y="468791"/>
                    </a:cubicBezTo>
                    <a:cubicBezTo>
                      <a:pt x="317188" y="383273"/>
                      <a:pt x="307363" y="213292"/>
                      <a:pt x="224566" y="112290"/>
                    </a:cubicBezTo>
                    <a:cubicBezTo>
                      <a:pt x="141770" y="11288"/>
                      <a:pt x="63452" y="0"/>
                      <a:pt x="63452" y="0"/>
                    </a:cubicBezTo>
                    <a:close/>
                  </a:path>
                </a:pathLst>
              </a:custGeom>
              <a:solidFill>
                <a:srgbClr val="C3BCB6"/>
              </a:solidFill>
              <a:ln w="9333" cap="flat">
                <a:noFill/>
                <a:prstDash val="solid"/>
                <a:miter/>
              </a:ln>
            </p:spPr>
            <p:txBody>
              <a:bodyPr rtlCol="0" anchor="ctr"/>
              <a:lstStyle/>
              <a:p>
                <a:endParaRPr lang="nl-NL"/>
              </a:p>
            </p:txBody>
          </p:sp>
          <p:sp>
            <p:nvSpPr>
              <p:cNvPr id="458" name="Vrije vorm 457">
                <a:extLst>
                  <a:ext uri="{FF2B5EF4-FFF2-40B4-BE49-F238E27FC236}">
                    <a16:creationId xmlns:a16="http://schemas.microsoft.com/office/drawing/2014/main" id="{69A1378C-DD04-72EA-3693-3859F4B4A41A}"/>
                  </a:ext>
                </a:extLst>
              </p:cNvPr>
              <p:cNvSpPr/>
              <p:nvPr/>
            </p:nvSpPr>
            <p:spPr>
              <a:xfrm>
                <a:off x="9117854" y="2565911"/>
                <a:ext cx="227285" cy="381506"/>
              </a:xfrm>
              <a:custGeom>
                <a:avLst/>
                <a:gdLst>
                  <a:gd name="connsiteX0" fmla="*/ 98083 w 227285"/>
                  <a:gd name="connsiteY0" fmla="*/ 1 h 381506"/>
                  <a:gd name="connsiteX1" fmla="*/ 186483 w 227285"/>
                  <a:gd name="connsiteY1" fmla="*/ 62424 h 381506"/>
                  <a:gd name="connsiteX2" fmla="*/ 193018 w 227285"/>
                  <a:gd name="connsiteY2" fmla="*/ 165591 h 381506"/>
                  <a:gd name="connsiteX3" fmla="*/ 226846 w 227285"/>
                  <a:gd name="connsiteY3" fmla="*/ 232090 h 381506"/>
                  <a:gd name="connsiteX4" fmla="*/ 222851 w 227285"/>
                  <a:gd name="connsiteY4" fmla="*/ 306225 h 381506"/>
                  <a:gd name="connsiteX5" fmla="*/ 191700 w 227285"/>
                  <a:gd name="connsiteY5" fmla="*/ 344566 h 381506"/>
                  <a:gd name="connsiteX6" fmla="*/ 107033 w 227285"/>
                  <a:gd name="connsiteY6" fmla="*/ 381308 h 381506"/>
                  <a:gd name="connsiteX7" fmla="*/ 89460 w 227285"/>
                  <a:gd name="connsiteY7" fmla="*/ 355748 h 381506"/>
                  <a:gd name="connsiteX8" fmla="*/ 23164 w 227285"/>
                  <a:gd name="connsiteY8" fmla="*/ 178425 h 381506"/>
                  <a:gd name="connsiteX9" fmla="*/ 0 w 227285"/>
                  <a:gd name="connsiteY9" fmla="*/ 77782 h 381506"/>
                  <a:gd name="connsiteX10" fmla="*/ 98083 w 227285"/>
                  <a:gd name="connsiteY10" fmla="*/ 0 h 38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285" h="381506">
                    <a:moveTo>
                      <a:pt x="98083" y="1"/>
                    </a:moveTo>
                    <a:cubicBezTo>
                      <a:pt x="98083" y="1"/>
                      <a:pt x="164077" y="40478"/>
                      <a:pt x="186483" y="62424"/>
                    </a:cubicBezTo>
                    <a:cubicBezTo>
                      <a:pt x="208888" y="84372"/>
                      <a:pt x="206088" y="137584"/>
                      <a:pt x="193018" y="165591"/>
                    </a:cubicBezTo>
                    <a:lnTo>
                      <a:pt x="226846" y="232090"/>
                    </a:lnTo>
                    <a:cubicBezTo>
                      <a:pt x="226846" y="232090"/>
                      <a:pt x="229241" y="279867"/>
                      <a:pt x="222851" y="306225"/>
                    </a:cubicBezTo>
                    <a:cubicBezTo>
                      <a:pt x="216462" y="332585"/>
                      <a:pt x="210072" y="336578"/>
                      <a:pt x="191700" y="344566"/>
                    </a:cubicBezTo>
                    <a:cubicBezTo>
                      <a:pt x="173329" y="352553"/>
                      <a:pt x="129397" y="378912"/>
                      <a:pt x="107033" y="381308"/>
                    </a:cubicBezTo>
                    <a:cubicBezTo>
                      <a:pt x="84668" y="383704"/>
                      <a:pt x="86265" y="363735"/>
                      <a:pt x="89460" y="355748"/>
                    </a:cubicBezTo>
                    <a:lnTo>
                      <a:pt x="23164" y="178425"/>
                    </a:lnTo>
                    <a:lnTo>
                      <a:pt x="0" y="77782"/>
                    </a:lnTo>
                    <a:lnTo>
                      <a:pt x="98083" y="0"/>
                    </a:lnTo>
                    <a:close/>
                  </a:path>
                </a:pathLst>
              </a:custGeom>
              <a:solidFill>
                <a:srgbClr val="A59C9E"/>
              </a:solidFill>
              <a:ln w="9333" cap="flat">
                <a:noFill/>
                <a:prstDash val="solid"/>
                <a:miter/>
              </a:ln>
            </p:spPr>
            <p:txBody>
              <a:bodyPr rtlCol="0" anchor="ctr"/>
              <a:lstStyle/>
              <a:p>
                <a:endParaRPr lang="nl-NL"/>
              </a:p>
            </p:txBody>
          </p:sp>
          <p:sp>
            <p:nvSpPr>
              <p:cNvPr id="459" name="Vrije vorm 458">
                <a:extLst>
                  <a:ext uri="{FF2B5EF4-FFF2-40B4-BE49-F238E27FC236}">
                    <a16:creationId xmlns:a16="http://schemas.microsoft.com/office/drawing/2014/main" id="{DD09A4B8-2609-F108-1F1D-A6B484F8E3FB}"/>
                  </a:ext>
                </a:extLst>
              </p:cNvPr>
              <p:cNvSpPr/>
              <p:nvPr/>
            </p:nvSpPr>
            <p:spPr>
              <a:xfrm>
                <a:off x="8994530" y="2449920"/>
                <a:ext cx="506954" cy="543075"/>
              </a:xfrm>
              <a:custGeom>
                <a:avLst/>
                <a:gdLst>
                  <a:gd name="connsiteX0" fmla="*/ 0 w 506954"/>
                  <a:gd name="connsiteY0" fmla="*/ 265857 h 543075"/>
                  <a:gd name="connsiteX1" fmla="*/ 73119 w 506954"/>
                  <a:gd name="connsiteY1" fmla="*/ 135571 h 543075"/>
                  <a:gd name="connsiteX2" fmla="*/ 233981 w 506954"/>
                  <a:gd name="connsiteY2" fmla="*/ 7946 h 543075"/>
                  <a:gd name="connsiteX3" fmla="*/ 340337 w 506954"/>
                  <a:gd name="connsiteY3" fmla="*/ 1298 h 543075"/>
                  <a:gd name="connsiteX4" fmla="*/ 409467 w 506954"/>
                  <a:gd name="connsiteY4" fmla="*/ 17251 h 543075"/>
                  <a:gd name="connsiteX5" fmla="*/ 493136 w 506954"/>
                  <a:gd name="connsiteY5" fmla="*/ 125437 h 543075"/>
                  <a:gd name="connsiteX6" fmla="*/ 470613 w 506954"/>
                  <a:gd name="connsiteY6" fmla="*/ 153946 h 543075"/>
                  <a:gd name="connsiteX7" fmla="*/ 413227 w 506954"/>
                  <a:gd name="connsiteY7" fmla="*/ 138296 h 543075"/>
                  <a:gd name="connsiteX8" fmla="*/ 360314 w 506954"/>
                  <a:gd name="connsiteY8" fmla="*/ 98797 h 543075"/>
                  <a:gd name="connsiteX9" fmla="*/ 286533 w 506954"/>
                  <a:gd name="connsiteY9" fmla="*/ 96561 h 543075"/>
                  <a:gd name="connsiteX10" fmla="*/ 252251 w 506954"/>
                  <a:gd name="connsiteY10" fmla="*/ 115938 h 543075"/>
                  <a:gd name="connsiteX11" fmla="*/ 194866 w 506954"/>
                  <a:gd name="connsiteY11" fmla="*/ 189027 h 543075"/>
                  <a:gd name="connsiteX12" fmla="*/ 189650 w 506954"/>
                  <a:gd name="connsiteY12" fmla="*/ 269462 h 543075"/>
                  <a:gd name="connsiteX13" fmla="*/ 227658 w 506954"/>
                  <a:gd name="connsiteY13" fmla="*/ 285857 h 543075"/>
                  <a:gd name="connsiteX14" fmla="*/ 323051 w 506954"/>
                  <a:gd name="connsiteY14" fmla="*/ 265736 h 543075"/>
                  <a:gd name="connsiteX15" fmla="*/ 411736 w 506954"/>
                  <a:gd name="connsiteY15" fmla="*/ 227242 h 543075"/>
                  <a:gd name="connsiteX16" fmla="*/ 505639 w 506954"/>
                  <a:gd name="connsiteY16" fmla="*/ 264245 h 543075"/>
                  <a:gd name="connsiteX17" fmla="*/ 465396 w 506954"/>
                  <a:gd name="connsiteY17" fmla="*/ 311196 h 543075"/>
                  <a:gd name="connsiteX18" fmla="*/ 341683 w 506954"/>
                  <a:gd name="connsiteY18" fmla="*/ 366345 h 543075"/>
                  <a:gd name="connsiteX19" fmla="*/ 223932 w 506954"/>
                  <a:gd name="connsiteY19" fmla="*/ 475898 h 543075"/>
                  <a:gd name="connsiteX20" fmla="*/ 171018 w 506954"/>
                  <a:gd name="connsiteY20" fmla="*/ 493785 h 543075"/>
                  <a:gd name="connsiteX21" fmla="*/ 108690 w 506954"/>
                  <a:gd name="connsiteY21" fmla="*/ 543076 h 543075"/>
                  <a:gd name="connsiteX22" fmla="*/ 23663 w 506954"/>
                  <a:gd name="connsiteY22" fmla="*/ 381593 h 543075"/>
                  <a:gd name="connsiteX23" fmla="*/ 0 w 506954"/>
                  <a:gd name="connsiteY23" fmla="*/ 265857 h 54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6954" h="543075">
                    <a:moveTo>
                      <a:pt x="0" y="265857"/>
                    </a:moveTo>
                    <a:cubicBezTo>
                      <a:pt x="0" y="265857"/>
                      <a:pt x="50519" y="163489"/>
                      <a:pt x="73119" y="135571"/>
                    </a:cubicBezTo>
                    <a:cubicBezTo>
                      <a:pt x="95720" y="107653"/>
                      <a:pt x="210051" y="18581"/>
                      <a:pt x="233981" y="7946"/>
                    </a:cubicBezTo>
                    <a:cubicBezTo>
                      <a:pt x="257911" y="-2690"/>
                      <a:pt x="323053" y="-31"/>
                      <a:pt x="340337" y="1298"/>
                    </a:cubicBezTo>
                    <a:cubicBezTo>
                      <a:pt x="357619" y="2628"/>
                      <a:pt x="394843" y="2628"/>
                      <a:pt x="409467" y="17251"/>
                    </a:cubicBezTo>
                    <a:cubicBezTo>
                      <a:pt x="424091" y="31875"/>
                      <a:pt x="486128" y="109233"/>
                      <a:pt x="493136" y="125437"/>
                    </a:cubicBezTo>
                    <a:cubicBezTo>
                      <a:pt x="500144" y="141641"/>
                      <a:pt x="484772" y="152455"/>
                      <a:pt x="470613" y="153946"/>
                    </a:cubicBezTo>
                    <a:cubicBezTo>
                      <a:pt x="456452" y="155437"/>
                      <a:pt x="425897" y="150220"/>
                      <a:pt x="413227" y="138296"/>
                    </a:cubicBezTo>
                    <a:cubicBezTo>
                      <a:pt x="400558" y="126371"/>
                      <a:pt x="371493" y="98797"/>
                      <a:pt x="360314" y="98797"/>
                    </a:cubicBezTo>
                    <a:cubicBezTo>
                      <a:pt x="349135" y="98797"/>
                      <a:pt x="299948" y="95071"/>
                      <a:pt x="286533" y="96561"/>
                    </a:cubicBezTo>
                    <a:cubicBezTo>
                      <a:pt x="273118" y="98052"/>
                      <a:pt x="266411" y="103269"/>
                      <a:pt x="252251" y="115938"/>
                    </a:cubicBezTo>
                    <a:cubicBezTo>
                      <a:pt x="238091" y="128608"/>
                      <a:pt x="203809" y="168959"/>
                      <a:pt x="194866" y="189027"/>
                    </a:cubicBezTo>
                    <a:cubicBezTo>
                      <a:pt x="185923" y="209095"/>
                      <a:pt x="183687" y="254556"/>
                      <a:pt x="189650" y="269462"/>
                    </a:cubicBezTo>
                    <a:cubicBezTo>
                      <a:pt x="195611" y="284367"/>
                      <a:pt x="212007" y="286603"/>
                      <a:pt x="227658" y="285857"/>
                    </a:cubicBezTo>
                    <a:cubicBezTo>
                      <a:pt x="243308" y="285112"/>
                      <a:pt x="300694" y="276169"/>
                      <a:pt x="323051" y="265736"/>
                    </a:cubicBezTo>
                    <a:cubicBezTo>
                      <a:pt x="345409" y="255302"/>
                      <a:pt x="367021" y="229737"/>
                      <a:pt x="411736" y="227242"/>
                    </a:cubicBezTo>
                    <a:cubicBezTo>
                      <a:pt x="456453" y="224746"/>
                      <a:pt x="500423" y="235925"/>
                      <a:pt x="505639" y="264245"/>
                    </a:cubicBezTo>
                    <a:cubicBezTo>
                      <a:pt x="510857" y="292564"/>
                      <a:pt x="501168" y="307470"/>
                      <a:pt x="465396" y="311196"/>
                    </a:cubicBezTo>
                    <a:cubicBezTo>
                      <a:pt x="429623" y="314922"/>
                      <a:pt x="392360" y="335044"/>
                      <a:pt x="341683" y="366345"/>
                    </a:cubicBezTo>
                    <a:cubicBezTo>
                      <a:pt x="291005" y="397647"/>
                      <a:pt x="264921" y="458757"/>
                      <a:pt x="223932" y="475898"/>
                    </a:cubicBezTo>
                    <a:cubicBezTo>
                      <a:pt x="182942" y="493039"/>
                      <a:pt x="171018" y="493785"/>
                      <a:pt x="171018" y="493785"/>
                    </a:cubicBezTo>
                    <a:lnTo>
                      <a:pt x="108690" y="543076"/>
                    </a:lnTo>
                    <a:lnTo>
                      <a:pt x="23663" y="381593"/>
                    </a:lnTo>
                    <a:lnTo>
                      <a:pt x="0" y="265857"/>
                    </a:lnTo>
                    <a:close/>
                  </a:path>
                </a:pathLst>
              </a:custGeom>
              <a:solidFill>
                <a:srgbClr val="C3BCB6"/>
              </a:solidFill>
              <a:ln w="9333" cap="flat">
                <a:noFill/>
                <a:prstDash val="solid"/>
                <a:miter/>
              </a:ln>
            </p:spPr>
            <p:txBody>
              <a:bodyPr rtlCol="0" anchor="ctr"/>
              <a:lstStyle/>
              <a:p>
                <a:endParaRPr lang="nl-NL"/>
              </a:p>
            </p:txBody>
          </p:sp>
          <p:sp>
            <p:nvSpPr>
              <p:cNvPr id="461" name="Vrije vorm 460">
                <a:extLst>
                  <a:ext uri="{FF2B5EF4-FFF2-40B4-BE49-F238E27FC236}">
                    <a16:creationId xmlns:a16="http://schemas.microsoft.com/office/drawing/2014/main" id="{161CC404-A46E-E04B-2531-44ABAA19AF36}"/>
                  </a:ext>
                </a:extLst>
              </p:cNvPr>
              <p:cNvSpPr/>
              <p:nvPr/>
            </p:nvSpPr>
            <p:spPr>
              <a:xfrm>
                <a:off x="9359419" y="2600733"/>
                <a:ext cx="170996" cy="76428"/>
              </a:xfrm>
              <a:custGeom>
                <a:avLst/>
                <a:gdLst>
                  <a:gd name="connsiteX0" fmla="*/ 170997 w 170996"/>
                  <a:gd name="connsiteY0" fmla="*/ 38214 h 76428"/>
                  <a:gd name="connsiteX1" fmla="*/ 170996 w 170996"/>
                  <a:gd name="connsiteY1" fmla="*/ 38214 h 76428"/>
                  <a:gd name="connsiteX2" fmla="*/ 132781 w 170996"/>
                  <a:gd name="connsiteY2" fmla="*/ 76428 h 76428"/>
                  <a:gd name="connsiteX3" fmla="*/ 38215 w 170996"/>
                  <a:gd name="connsiteY3" fmla="*/ 76428 h 76428"/>
                  <a:gd name="connsiteX4" fmla="*/ 0 w 170996"/>
                  <a:gd name="connsiteY4" fmla="*/ 38214 h 76428"/>
                  <a:gd name="connsiteX5" fmla="*/ 0 w 170996"/>
                  <a:gd name="connsiteY5" fmla="*/ 38214 h 76428"/>
                  <a:gd name="connsiteX6" fmla="*/ 38215 w 170996"/>
                  <a:gd name="connsiteY6" fmla="*/ 0 h 76428"/>
                  <a:gd name="connsiteX7" fmla="*/ 132780 w 170996"/>
                  <a:gd name="connsiteY7" fmla="*/ 0 h 76428"/>
                  <a:gd name="connsiteX8" fmla="*/ 170997 w 170996"/>
                  <a:gd name="connsiteY8" fmla="*/ 38214 h 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96" h="76428">
                    <a:moveTo>
                      <a:pt x="170997" y="38214"/>
                    </a:moveTo>
                    <a:lnTo>
                      <a:pt x="170996" y="38214"/>
                    </a:lnTo>
                    <a:cubicBezTo>
                      <a:pt x="170996" y="59320"/>
                      <a:pt x="153887" y="76429"/>
                      <a:pt x="132781" y="76428"/>
                    </a:cubicBezTo>
                    <a:lnTo>
                      <a:pt x="38215" y="76428"/>
                    </a:lnTo>
                    <a:cubicBezTo>
                      <a:pt x="17109" y="76428"/>
                      <a:pt x="0" y="59319"/>
                      <a:pt x="0" y="38214"/>
                    </a:cubicBezTo>
                    <a:lnTo>
                      <a:pt x="0" y="38214"/>
                    </a:lnTo>
                    <a:cubicBezTo>
                      <a:pt x="0" y="17109"/>
                      <a:pt x="17109" y="-1"/>
                      <a:pt x="38215" y="0"/>
                    </a:cubicBezTo>
                    <a:lnTo>
                      <a:pt x="132780" y="0"/>
                    </a:lnTo>
                    <a:cubicBezTo>
                      <a:pt x="153887" y="0"/>
                      <a:pt x="170996" y="17109"/>
                      <a:pt x="170997" y="38214"/>
                    </a:cubicBezTo>
                    <a:close/>
                  </a:path>
                </a:pathLst>
              </a:custGeom>
              <a:solidFill>
                <a:srgbClr val="FFFFFF"/>
              </a:solidFill>
              <a:ln w="9333" cap="flat">
                <a:noFill/>
                <a:prstDash val="solid"/>
                <a:miter/>
              </a:ln>
            </p:spPr>
            <p:txBody>
              <a:bodyPr rtlCol="0" anchor="ctr"/>
              <a:lstStyle/>
              <a:p>
                <a:endParaRPr lang="nl-NL"/>
              </a:p>
            </p:txBody>
          </p:sp>
          <p:sp>
            <p:nvSpPr>
              <p:cNvPr id="462" name="Vrije vorm 461">
                <a:extLst>
                  <a:ext uri="{FF2B5EF4-FFF2-40B4-BE49-F238E27FC236}">
                    <a16:creationId xmlns:a16="http://schemas.microsoft.com/office/drawing/2014/main" id="{00EB7B70-6D1A-4416-1BA5-AA65F9FBFEEC}"/>
                  </a:ext>
                </a:extLst>
              </p:cNvPr>
              <p:cNvSpPr/>
              <p:nvPr/>
            </p:nvSpPr>
            <p:spPr>
              <a:xfrm>
                <a:off x="9444917" y="2600733"/>
                <a:ext cx="85497" cy="76429"/>
              </a:xfrm>
              <a:custGeom>
                <a:avLst/>
                <a:gdLst>
                  <a:gd name="connsiteX0" fmla="*/ 85498 w 85497"/>
                  <a:gd name="connsiteY0" fmla="*/ 38214 h 76429"/>
                  <a:gd name="connsiteX1" fmla="*/ 47283 w 85497"/>
                  <a:gd name="connsiteY1" fmla="*/ 76429 h 76429"/>
                  <a:gd name="connsiteX2" fmla="*/ 0 w 85497"/>
                  <a:gd name="connsiteY2" fmla="*/ 76429 h 76429"/>
                  <a:gd name="connsiteX3" fmla="*/ 0 w 85497"/>
                  <a:gd name="connsiteY3" fmla="*/ 0 h 76429"/>
                  <a:gd name="connsiteX4" fmla="*/ 47283 w 85497"/>
                  <a:gd name="connsiteY4" fmla="*/ 0 h 76429"/>
                  <a:gd name="connsiteX5" fmla="*/ 85498 w 85497"/>
                  <a:gd name="connsiteY5" fmla="*/ 38215 h 7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97" h="76429">
                    <a:moveTo>
                      <a:pt x="85498" y="38214"/>
                    </a:moveTo>
                    <a:cubicBezTo>
                      <a:pt x="85498" y="59320"/>
                      <a:pt x="68389" y="76429"/>
                      <a:pt x="47283" y="76429"/>
                    </a:cubicBezTo>
                    <a:lnTo>
                      <a:pt x="0" y="76429"/>
                    </a:lnTo>
                    <a:cubicBezTo>
                      <a:pt x="0" y="76429"/>
                      <a:pt x="0" y="0"/>
                      <a:pt x="0" y="0"/>
                    </a:cubicBezTo>
                    <a:lnTo>
                      <a:pt x="47283" y="0"/>
                    </a:lnTo>
                    <a:cubicBezTo>
                      <a:pt x="68389" y="0"/>
                      <a:pt x="85497" y="17109"/>
                      <a:pt x="85498" y="38215"/>
                    </a:cubicBezTo>
                    <a:close/>
                  </a:path>
                </a:pathLst>
              </a:custGeom>
              <a:solidFill>
                <a:srgbClr val="00A9B9"/>
              </a:solidFill>
              <a:ln w="9333" cap="flat">
                <a:noFill/>
                <a:prstDash val="solid"/>
                <a:miter/>
              </a:ln>
            </p:spPr>
            <p:txBody>
              <a:bodyPr rtlCol="0" anchor="ctr"/>
              <a:lstStyle/>
              <a:p>
                <a:endParaRPr lang="nl-NL"/>
              </a:p>
            </p:txBody>
          </p:sp>
          <p:sp>
            <p:nvSpPr>
              <p:cNvPr id="463" name="Vrije vorm 462">
                <a:extLst>
                  <a:ext uri="{FF2B5EF4-FFF2-40B4-BE49-F238E27FC236}">
                    <a16:creationId xmlns:a16="http://schemas.microsoft.com/office/drawing/2014/main" id="{76D544E0-D197-E0EE-E01D-AE03B10A8A6E}"/>
                  </a:ext>
                </a:extLst>
              </p:cNvPr>
              <p:cNvSpPr/>
              <p:nvPr/>
            </p:nvSpPr>
            <p:spPr>
              <a:xfrm>
                <a:off x="8952291" y="2211127"/>
                <a:ext cx="929543" cy="929536"/>
              </a:xfrm>
              <a:custGeom>
                <a:avLst/>
                <a:gdLst>
                  <a:gd name="connsiteX0" fmla="*/ 464768 w 929543"/>
                  <a:gd name="connsiteY0" fmla="*/ 929537 h 929536"/>
                  <a:gd name="connsiteX1" fmla="*/ 0 w 929543"/>
                  <a:gd name="connsiteY1" fmla="*/ 464761 h 929536"/>
                  <a:gd name="connsiteX2" fmla="*/ 464768 w 929543"/>
                  <a:gd name="connsiteY2" fmla="*/ 0 h 929536"/>
                  <a:gd name="connsiteX3" fmla="*/ 929544 w 929543"/>
                  <a:gd name="connsiteY3" fmla="*/ 464761 h 929536"/>
                  <a:gd name="connsiteX4" fmla="*/ 464768 w 929543"/>
                  <a:gd name="connsiteY4" fmla="*/ 929537 h 929536"/>
                  <a:gd name="connsiteX5" fmla="*/ 464768 w 929543"/>
                  <a:gd name="connsiteY5" fmla="*/ 44035 h 929536"/>
                  <a:gd name="connsiteX6" fmla="*/ 44035 w 929543"/>
                  <a:gd name="connsiteY6" fmla="*/ 464761 h 929536"/>
                  <a:gd name="connsiteX7" fmla="*/ 464768 w 929543"/>
                  <a:gd name="connsiteY7" fmla="*/ 885501 h 929536"/>
                  <a:gd name="connsiteX8" fmla="*/ 885509 w 929543"/>
                  <a:gd name="connsiteY8" fmla="*/ 464761 h 929536"/>
                  <a:gd name="connsiteX9" fmla="*/ 464768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68" y="929537"/>
                    </a:moveTo>
                    <a:cubicBezTo>
                      <a:pt x="208492" y="929537"/>
                      <a:pt x="0" y="721044"/>
                      <a:pt x="0" y="464761"/>
                    </a:cubicBezTo>
                    <a:cubicBezTo>
                      <a:pt x="0" y="208492"/>
                      <a:pt x="208492" y="0"/>
                      <a:pt x="464768" y="0"/>
                    </a:cubicBezTo>
                    <a:cubicBezTo>
                      <a:pt x="721044" y="0"/>
                      <a:pt x="929544" y="208492"/>
                      <a:pt x="929544" y="464761"/>
                    </a:cubicBezTo>
                    <a:cubicBezTo>
                      <a:pt x="929544" y="721044"/>
                      <a:pt x="721044" y="929537"/>
                      <a:pt x="464768" y="929537"/>
                    </a:cubicBezTo>
                    <a:close/>
                    <a:moveTo>
                      <a:pt x="464768" y="44035"/>
                    </a:moveTo>
                    <a:cubicBezTo>
                      <a:pt x="232775" y="44035"/>
                      <a:pt x="44035" y="232775"/>
                      <a:pt x="44035" y="464761"/>
                    </a:cubicBezTo>
                    <a:cubicBezTo>
                      <a:pt x="44035" y="696762"/>
                      <a:pt x="232775" y="885501"/>
                      <a:pt x="464768" y="885501"/>
                    </a:cubicBezTo>
                    <a:cubicBezTo>
                      <a:pt x="696762" y="885501"/>
                      <a:pt x="885509" y="696762"/>
                      <a:pt x="885509" y="464761"/>
                    </a:cubicBezTo>
                    <a:cubicBezTo>
                      <a:pt x="885509" y="232775"/>
                      <a:pt x="696770" y="44035"/>
                      <a:pt x="464768" y="44035"/>
                    </a:cubicBezTo>
                    <a:close/>
                  </a:path>
                </a:pathLst>
              </a:custGeom>
              <a:solidFill>
                <a:srgbClr val="FFFFFF"/>
              </a:solidFill>
              <a:ln w="9333" cap="flat">
                <a:noFill/>
                <a:prstDash val="solid"/>
                <a:miter/>
              </a:ln>
            </p:spPr>
            <p:txBody>
              <a:bodyPr rtlCol="0" anchor="ctr"/>
              <a:lstStyle/>
              <a:p>
                <a:endParaRPr lang="nl-NL"/>
              </a:p>
            </p:txBody>
          </p:sp>
        </p:grpSp>
        <p:grpSp>
          <p:nvGrpSpPr>
            <p:cNvPr id="471" name="Groep 470">
              <a:extLst>
                <a:ext uri="{FF2B5EF4-FFF2-40B4-BE49-F238E27FC236}">
                  <a16:creationId xmlns:a16="http://schemas.microsoft.com/office/drawing/2014/main" id="{BF885A42-A74A-B041-F020-78AE24E882D1}"/>
                </a:ext>
              </a:extLst>
            </p:cNvPr>
            <p:cNvGrpSpPr/>
            <p:nvPr/>
          </p:nvGrpSpPr>
          <p:grpSpPr>
            <a:xfrm>
              <a:off x="8951296" y="4174100"/>
              <a:ext cx="929543" cy="929536"/>
              <a:chOff x="8951296" y="4174100"/>
              <a:chExt cx="929543" cy="929536"/>
            </a:xfrm>
          </p:grpSpPr>
          <p:sp>
            <p:nvSpPr>
              <p:cNvPr id="53" name="Vrije vorm 52">
                <a:extLst>
                  <a:ext uri="{FF2B5EF4-FFF2-40B4-BE49-F238E27FC236}">
                    <a16:creationId xmlns:a16="http://schemas.microsoft.com/office/drawing/2014/main" id="{2A4615CC-21FA-600E-3827-6AE7F5673BB7}"/>
                  </a:ext>
                </a:extLst>
              </p:cNvPr>
              <p:cNvSpPr/>
              <p:nvPr/>
            </p:nvSpPr>
            <p:spPr>
              <a:xfrm>
                <a:off x="8968932"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5" name="Vrije vorm 54">
                <a:extLst>
                  <a:ext uri="{FF2B5EF4-FFF2-40B4-BE49-F238E27FC236}">
                    <a16:creationId xmlns:a16="http://schemas.microsoft.com/office/drawing/2014/main" id="{BCE9DE15-D886-9A18-B099-5C7BEC71CC2E}"/>
                  </a:ext>
                </a:extLst>
              </p:cNvPr>
              <p:cNvSpPr/>
              <p:nvPr/>
            </p:nvSpPr>
            <p:spPr>
              <a:xfrm>
                <a:off x="9541632" y="4255594"/>
                <a:ext cx="311298" cy="671430"/>
              </a:xfrm>
              <a:custGeom>
                <a:avLst/>
                <a:gdLst>
                  <a:gd name="connsiteX0" fmla="*/ 48723 w 239038"/>
                  <a:gd name="connsiteY0" fmla="*/ 0 h 515575"/>
                  <a:gd name="connsiteX1" fmla="*/ 467 w 239038"/>
                  <a:gd name="connsiteY1" fmla="*/ 58079 h 515575"/>
                  <a:gd name="connsiteX2" fmla="*/ 24595 w 239038"/>
                  <a:gd name="connsiteY2" fmla="*/ 95162 h 515575"/>
                  <a:gd name="connsiteX3" fmla="*/ 72681 w 239038"/>
                  <a:gd name="connsiteY3" fmla="*/ 126390 h 515575"/>
                  <a:gd name="connsiteX4" fmla="*/ 64875 w 239038"/>
                  <a:gd name="connsiteY4" fmla="*/ 150787 h 515575"/>
                  <a:gd name="connsiteX5" fmla="*/ 41453 w 239038"/>
                  <a:gd name="connsiteY5" fmla="*/ 199580 h 515575"/>
                  <a:gd name="connsiteX6" fmla="*/ 106837 w 239038"/>
                  <a:gd name="connsiteY6" fmla="*/ 265936 h 515575"/>
                  <a:gd name="connsiteX7" fmla="*/ 83416 w 239038"/>
                  <a:gd name="connsiteY7" fmla="*/ 305950 h 515575"/>
                  <a:gd name="connsiteX8" fmla="*/ 61947 w 239038"/>
                  <a:gd name="connsiteY8" fmla="*/ 346937 h 515575"/>
                  <a:gd name="connsiteX9" fmla="*/ 93154 w 239038"/>
                  <a:gd name="connsiteY9" fmla="*/ 400070 h 515575"/>
                  <a:gd name="connsiteX10" fmla="*/ 93891 w 239038"/>
                  <a:gd name="connsiteY10" fmla="*/ 453135 h 515575"/>
                  <a:gd name="connsiteX11" fmla="*/ 161700 w 239038"/>
                  <a:gd name="connsiteY11" fmla="*/ 515576 h 515575"/>
                  <a:gd name="connsiteX12" fmla="*/ 237201 w 239038"/>
                  <a:gd name="connsiteY12" fmla="*/ 359973 h 515575"/>
                  <a:gd name="connsiteX13" fmla="*/ 172439 w 239038"/>
                  <a:gd name="connsiteY13" fmla="*/ 86225 h 515575"/>
                  <a:gd name="connsiteX14" fmla="*/ 48723 w 239038"/>
                  <a:gd name="connsiteY14" fmla="*/ 0 h 5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038" h="515575">
                    <a:moveTo>
                      <a:pt x="48723" y="0"/>
                    </a:moveTo>
                    <a:cubicBezTo>
                      <a:pt x="48723" y="0"/>
                      <a:pt x="3394" y="39538"/>
                      <a:pt x="467" y="58079"/>
                    </a:cubicBezTo>
                    <a:cubicBezTo>
                      <a:pt x="-2460" y="76620"/>
                      <a:pt x="8712" y="84428"/>
                      <a:pt x="24595" y="95162"/>
                    </a:cubicBezTo>
                    <a:cubicBezTo>
                      <a:pt x="40478" y="105897"/>
                      <a:pt x="70730" y="121511"/>
                      <a:pt x="72681" y="126390"/>
                    </a:cubicBezTo>
                    <a:cubicBezTo>
                      <a:pt x="74633" y="131269"/>
                      <a:pt x="76585" y="140052"/>
                      <a:pt x="64875" y="150787"/>
                    </a:cubicBezTo>
                    <a:cubicBezTo>
                      <a:pt x="53164" y="161521"/>
                      <a:pt x="31695" y="179087"/>
                      <a:pt x="41453" y="199580"/>
                    </a:cubicBezTo>
                    <a:cubicBezTo>
                      <a:pt x="51212" y="220074"/>
                      <a:pt x="100982" y="248366"/>
                      <a:pt x="106837" y="265936"/>
                    </a:cubicBezTo>
                    <a:cubicBezTo>
                      <a:pt x="112692" y="283505"/>
                      <a:pt x="100982" y="294240"/>
                      <a:pt x="83416" y="305950"/>
                    </a:cubicBezTo>
                    <a:cubicBezTo>
                      <a:pt x="65850" y="317661"/>
                      <a:pt x="51212" y="323516"/>
                      <a:pt x="61947" y="346937"/>
                    </a:cubicBezTo>
                    <a:cubicBezTo>
                      <a:pt x="72681" y="370357"/>
                      <a:pt x="91680" y="386805"/>
                      <a:pt x="93154" y="400070"/>
                    </a:cubicBezTo>
                    <a:cubicBezTo>
                      <a:pt x="94629" y="413337"/>
                      <a:pt x="82836" y="430288"/>
                      <a:pt x="93891" y="453135"/>
                    </a:cubicBezTo>
                    <a:cubicBezTo>
                      <a:pt x="104947" y="475983"/>
                      <a:pt x="161700" y="515576"/>
                      <a:pt x="161700" y="515576"/>
                    </a:cubicBezTo>
                    <a:cubicBezTo>
                      <a:pt x="161700" y="515576"/>
                      <a:pt x="230840" y="425641"/>
                      <a:pt x="237201" y="359973"/>
                    </a:cubicBezTo>
                    <a:cubicBezTo>
                      <a:pt x="243561" y="294306"/>
                      <a:pt x="236016" y="163782"/>
                      <a:pt x="172439" y="86225"/>
                    </a:cubicBezTo>
                    <a:cubicBezTo>
                      <a:pt x="108862" y="8668"/>
                      <a:pt x="48723" y="0"/>
                      <a:pt x="48723" y="0"/>
                    </a:cubicBezTo>
                    <a:close/>
                  </a:path>
                </a:pathLst>
              </a:custGeom>
              <a:solidFill>
                <a:srgbClr val="C3BCB6"/>
              </a:solidFill>
              <a:ln w="7120"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3514E96E-7935-7E09-4F98-73E972D4D291}"/>
                  </a:ext>
                </a:extLst>
              </p:cNvPr>
              <p:cNvSpPr/>
              <p:nvPr/>
            </p:nvSpPr>
            <p:spPr>
              <a:xfrm>
                <a:off x="9116859" y="4528885"/>
                <a:ext cx="227285" cy="381506"/>
              </a:xfrm>
              <a:custGeom>
                <a:avLst/>
                <a:gdLst>
                  <a:gd name="connsiteX0" fmla="*/ 75316 w 174527"/>
                  <a:gd name="connsiteY0" fmla="*/ 1 h 292949"/>
                  <a:gd name="connsiteX1" fmla="*/ 143196 w 174527"/>
                  <a:gd name="connsiteY1" fmla="*/ 47934 h 292949"/>
                  <a:gd name="connsiteX2" fmla="*/ 148214 w 174527"/>
                  <a:gd name="connsiteY2" fmla="*/ 127154 h 292949"/>
                  <a:gd name="connsiteX3" fmla="*/ 174189 w 174527"/>
                  <a:gd name="connsiteY3" fmla="*/ 178217 h 292949"/>
                  <a:gd name="connsiteX4" fmla="*/ 171122 w 174527"/>
                  <a:gd name="connsiteY4" fmla="*/ 235143 h 292949"/>
                  <a:gd name="connsiteX5" fmla="*/ 147202 w 174527"/>
                  <a:gd name="connsiteY5" fmla="*/ 264584 h 292949"/>
                  <a:gd name="connsiteX6" fmla="*/ 82188 w 174527"/>
                  <a:gd name="connsiteY6" fmla="*/ 292797 h 292949"/>
                  <a:gd name="connsiteX7" fmla="*/ 68694 w 174527"/>
                  <a:gd name="connsiteY7" fmla="*/ 273170 h 292949"/>
                  <a:gd name="connsiteX8" fmla="*/ 17787 w 174527"/>
                  <a:gd name="connsiteY8" fmla="*/ 137009 h 292949"/>
                  <a:gd name="connsiteX9" fmla="*/ 0 w 174527"/>
                  <a:gd name="connsiteY9" fmla="*/ 59727 h 292949"/>
                  <a:gd name="connsiteX10" fmla="*/ 75316 w 174527"/>
                  <a:gd name="connsiteY10" fmla="*/ 0 h 29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527" h="292949">
                    <a:moveTo>
                      <a:pt x="75316" y="1"/>
                    </a:moveTo>
                    <a:cubicBezTo>
                      <a:pt x="75316" y="1"/>
                      <a:pt x="125991" y="31082"/>
                      <a:pt x="143196" y="47934"/>
                    </a:cubicBezTo>
                    <a:cubicBezTo>
                      <a:pt x="160400" y="64787"/>
                      <a:pt x="158250" y="105648"/>
                      <a:pt x="148214" y="127154"/>
                    </a:cubicBezTo>
                    <a:lnTo>
                      <a:pt x="174189" y="178217"/>
                    </a:lnTo>
                    <a:cubicBezTo>
                      <a:pt x="174189" y="178217"/>
                      <a:pt x="176029" y="214903"/>
                      <a:pt x="171122" y="235143"/>
                    </a:cubicBezTo>
                    <a:cubicBezTo>
                      <a:pt x="166216" y="255384"/>
                      <a:pt x="161309" y="258450"/>
                      <a:pt x="147202" y="264584"/>
                    </a:cubicBezTo>
                    <a:cubicBezTo>
                      <a:pt x="133095" y="270717"/>
                      <a:pt x="99361" y="290957"/>
                      <a:pt x="82188" y="292797"/>
                    </a:cubicBezTo>
                    <a:cubicBezTo>
                      <a:pt x="65014" y="294637"/>
                      <a:pt x="66241" y="279304"/>
                      <a:pt x="68694" y="273170"/>
                    </a:cubicBezTo>
                    <a:lnTo>
                      <a:pt x="17787" y="137009"/>
                    </a:lnTo>
                    <a:lnTo>
                      <a:pt x="0" y="59727"/>
                    </a:lnTo>
                    <a:lnTo>
                      <a:pt x="75316" y="0"/>
                    </a:lnTo>
                    <a:close/>
                  </a:path>
                </a:pathLst>
              </a:custGeom>
              <a:solidFill>
                <a:srgbClr val="A59C9E"/>
              </a:solidFill>
              <a:ln w="7120" cap="flat">
                <a:noFill/>
                <a:prstDash val="solid"/>
                <a:miter/>
              </a:ln>
            </p:spPr>
            <p:txBody>
              <a:bodyPr rtlCol="0" anchor="ctr"/>
              <a:lstStyle/>
              <a:p>
                <a:endParaRPr lang="nl-NL"/>
              </a:p>
            </p:txBody>
          </p:sp>
          <p:sp>
            <p:nvSpPr>
              <p:cNvPr id="497" name="Vrije vorm 496">
                <a:extLst>
                  <a:ext uri="{FF2B5EF4-FFF2-40B4-BE49-F238E27FC236}">
                    <a16:creationId xmlns:a16="http://schemas.microsoft.com/office/drawing/2014/main" id="{1EDBF395-54AB-4DC7-CA0E-583F1436FF1F}"/>
                  </a:ext>
                </a:extLst>
              </p:cNvPr>
              <p:cNvSpPr/>
              <p:nvPr/>
            </p:nvSpPr>
            <p:spPr>
              <a:xfrm>
                <a:off x="8993535" y="4412894"/>
                <a:ext cx="506954" cy="543075"/>
              </a:xfrm>
              <a:custGeom>
                <a:avLst/>
                <a:gdLst>
                  <a:gd name="connsiteX0" fmla="*/ 0 w 389278"/>
                  <a:gd name="connsiteY0" fmla="*/ 204145 h 417014"/>
                  <a:gd name="connsiteX1" fmla="*/ 56146 w 389278"/>
                  <a:gd name="connsiteY1" fmla="*/ 104102 h 417014"/>
                  <a:gd name="connsiteX2" fmla="*/ 179668 w 389278"/>
                  <a:gd name="connsiteY2" fmla="*/ 6101 h 417014"/>
                  <a:gd name="connsiteX3" fmla="*/ 261336 w 389278"/>
                  <a:gd name="connsiteY3" fmla="*/ 997 h 417014"/>
                  <a:gd name="connsiteX4" fmla="*/ 314420 w 389278"/>
                  <a:gd name="connsiteY4" fmla="*/ 13247 h 417014"/>
                  <a:gd name="connsiteX5" fmla="*/ 378668 w 389278"/>
                  <a:gd name="connsiteY5" fmla="*/ 96320 h 417014"/>
                  <a:gd name="connsiteX6" fmla="*/ 361372 w 389278"/>
                  <a:gd name="connsiteY6" fmla="*/ 118211 h 417014"/>
                  <a:gd name="connsiteX7" fmla="*/ 317307 w 389278"/>
                  <a:gd name="connsiteY7" fmla="*/ 106194 h 417014"/>
                  <a:gd name="connsiteX8" fmla="*/ 276676 w 389278"/>
                  <a:gd name="connsiteY8" fmla="*/ 75864 h 417014"/>
                  <a:gd name="connsiteX9" fmla="*/ 220022 w 389278"/>
                  <a:gd name="connsiteY9" fmla="*/ 74147 h 417014"/>
                  <a:gd name="connsiteX10" fmla="*/ 193697 w 389278"/>
                  <a:gd name="connsiteY10" fmla="*/ 89026 h 417014"/>
                  <a:gd name="connsiteX11" fmla="*/ 149633 w 389278"/>
                  <a:gd name="connsiteY11" fmla="*/ 145149 h 417014"/>
                  <a:gd name="connsiteX12" fmla="*/ 145627 w 389278"/>
                  <a:gd name="connsiteY12" fmla="*/ 206913 h 417014"/>
                  <a:gd name="connsiteX13" fmla="*/ 174813 w 389278"/>
                  <a:gd name="connsiteY13" fmla="*/ 219503 h 417014"/>
                  <a:gd name="connsiteX14" fmla="*/ 248063 w 389278"/>
                  <a:gd name="connsiteY14" fmla="*/ 204052 h 417014"/>
                  <a:gd name="connsiteX15" fmla="*/ 316163 w 389278"/>
                  <a:gd name="connsiteY15" fmla="*/ 174494 h 417014"/>
                  <a:gd name="connsiteX16" fmla="*/ 388268 w 389278"/>
                  <a:gd name="connsiteY16" fmla="*/ 202907 h 417014"/>
                  <a:gd name="connsiteX17" fmla="*/ 357366 w 389278"/>
                  <a:gd name="connsiteY17" fmla="*/ 238960 h 417014"/>
                  <a:gd name="connsiteX18" fmla="*/ 262370 w 389278"/>
                  <a:gd name="connsiteY18" fmla="*/ 281308 h 417014"/>
                  <a:gd name="connsiteX19" fmla="*/ 171952 w 389278"/>
                  <a:gd name="connsiteY19" fmla="*/ 365431 h 417014"/>
                  <a:gd name="connsiteX20" fmla="*/ 131321 w 389278"/>
                  <a:gd name="connsiteY20" fmla="*/ 379166 h 417014"/>
                  <a:gd name="connsiteX21" fmla="*/ 83461 w 389278"/>
                  <a:gd name="connsiteY21" fmla="*/ 417015 h 417014"/>
                  <a:gd name="connsiteX22" fmla="*/ 18170 w 389278"/>
                  <a:gd name="connsiteY22" fmla="*/ 293016 h 417014"/>
                  <a:gd name="connsiteX23" fmla="*/ 0 w 389278"/>
                  <a:gd name="connsiteY23" fmla="*/ 204145 h 4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278" h="417014">
                    <a:moveTo>
                      <a:pt x="0" y="204145"/>
                    </a:moveTo>
                    <a:cubicBezTo>
                      <a:pt x="0" y="204145"/>
                      <a:pt x="38792" y="125540"/>
                      <a:pt x="56146" y="104102"/>
                    </a:cubicBezTo>
                    <a:cubicBezTo>
                      <a:pt x="73501" y="82664"/>
                      <a:pt x="161293" y="14268"/>
                      <a:pt x="179668" y="6101"/>
                    </a:cubicBezTo>
                    <a:cubicBezTo>
                      <a:pt x="198044" y="-2066"/>
                      <a:pt x="248065" y="-24"/>
                      <a:pt x="261336" y="997"/>
                    </a:cubicBezTo>
                    <a:cubicBezTo>
                      <a:pt x="274607" y="2018"/>
                      <a:pt x="303190" y="2018"/>
                      <a:pt x="314420" y="13247"/>
                    </a:cubicBezTo>
                    <a:cubicBezTo>
                      <a:pt x="325649" y="24476"/>
                      <a:pt x="373286" y="83878"/>
                      <a:pt x="378668" y="96320"/>
                    </a:cubicBezTo>
                    <a:cubicBezTo>
                      <a:pt x="384049" y="108763"/>
                      <a:pt x="372245" y="117067"/>
                      <a:pt x="361372" y="118211"/>
                    </a:cubicBezTo>
                    <a:cubicBezTo>
                      <a:pt x="350499" y="119356"/>
                      <a:pt x="327036" y="115350"/>
                      <a:pt x="317307" y="106194"/>
                    </a:cubicBezTo>
                    <a:cubicBezTo>
                      <a:pt x="307579" y="97038"/>
                      <a:pt x="285261" y="75864"/>
                      <a:pt x="276676" y="75864"/>
                    </a:cubicBezTo>
                    <a:cubicBezTo>
                      <a:pt x="268093" y="75864"/>
                      <a:pt x="230323" y="73003"/>
                      <a:pt x="220022" y="74147"/>
                    </a:cubicBezTo>
                    <a:cubicBezTo>
                      <a:pt x="209721" y="75292"/>
                      <a:pt x="204570" y="79298"/>
                      <a:pt x="193697" y="89026"/>
                    </a:cubicBezTo>
                    <a:cubicBezTo>
                      <a:pt x="182825" y="98755"/>
                      <a:pt x="156500" y="129740"/>
                      <a:pt x="149633" y="145149"/>
                    </a:cubicBezTo>
                    <a:cubicBezTo>
                      <a:pt x="142766" y="160559"/>
                      <a:pt x="141049" y="195468"/>
                      <a:pt x="145627" y="206913"/>
                    </a:cubicBezTo>
                    <a:cubicBezTo>
                      <a:pt x="150205" y="218359"/>
                      <a:pt x="162795" y="220075"/>
                      <a:pt x="174813" y="219503"/>
                    </a:cubicBezTo>
                    <a:cubicBezTo>
                      <a:pt x="186830" y="218931"/>
                      <a:pt x="230895" y="212064"/>
                      <a:pt x="248063" y="204052"/>
                    </a:cubicBezTo>
                    <a:cubicBezTo>
                      <a:pt x="265231" y="196040"/>
                      <a:pt x="281827" y="176410"/>
                      <a:pt x="316163" y="174494"/>
                    </a:cubicBezTo>
                    <a:cubicBezTo>
                      <a:pt x="350499" y="172577"/>
                      <a:pt x="384263" y="181161"/>
                      <a:pt x="388268" y="202907"/>
                    </a:cubicBezTo>
                    <a:cubicBezTo>
                      <a:pt x="392275" y="224653"/>
                      <a:pt x="384835" y="236099"/>
                      <a:pt x="357366" y="238960"/>
                    </a:cubicBezTo>
                    <a:cubicBezTo>
                      <a:pt x="329897" y="241821"/>
                      <a:pt x="301284" y="257273"/>
                      <a:pt x="262370" y="281308"/>
                    </a:cubicBezTo>
                    <a:cubicBezTo>
                      <a:pt x="223456" y="305343"/>
                      <a:pt x="203426" y="352269"/>
                      <a:pt x="171952" y="365431"/>
                    </a:cubicBezTo>
                    <a:cubicBezTo>
                      <a:pt x="140477" y="378593"/>
                      <a:pt x="131321" y="379166"/>
                      <a:pt x="131321" y="379166"/>
                    </a:cubicBezTo>
                    <a:lnTo>
                      <a:pt x="83461" y="417015"/>
                    </a:lnTo>
                    <a:lnTo>
                      <a:pt x="18170" y="293016"/>
                    </a:lnTo>
                    <a:lnTo>
                      <a:pt x="0" y="204145"/>
                    </a:lnTo>
                    <a:close/>
                  </a:path>
                </a:pathLst>
              </a:custGeom>
              <a:solidFill>
                <a:srgbClr val="C3BCB6"/>
              </a:solidFill>
              <a:ln w="7120" cap="flat">
                <a:noFill/>
                <a:prstDash val="solid"/>
                <a:miter/>
              </a:ln>
            </p:spPr>
            <p:txBody>
              <a:bodyPr rtlCol="0" anchor="ctr"/>
              <a:lstStyle/>
              <a:p>
                <a:endParaRPr lang="nl-NL"/>
              </a:p>
            </p:txBody>
          </p:sp>
          <p:sp>
            <p:nvSpPr>
              <p:cNvPr id="507" name="Vrije vorm 506">
                <a:extLst>
                  <a:ext uri="{FF2B5EF4-FFF2-40B4-BE49-F238E27FC236}">
                    <a16:creationId xmlns:a16="http://schemas.microsoft.com/office/drawing/2014/main" id="{AD030E57-36E5-740D-BE86-58236F9D32BA}"/>
                  </a:ext>
                </a:extLst>
              </p:cNvPr>
              <p:cNvSpPr/>
              <p:nvPr/>
            </p:nvSpPr>
            <p:spPr>
              <a:xfrm>
                <a:off x="9358424" y="4563706"/>
                <a:ext cx="170996" cy="76428"/>
              </a:xfrm>
              <a:custGeom>
                <a:avLst/>
                <a:gdLst>
                  <a:gd name="connsiteX0" fmla="*/ 131304 w 131304"/>
                  <a:gd name="connsiteY0" fmla="*/ 29344 h 58687"/>
                  <a:gd name="connsiteX1" fmla="*/ 131303 w 131304"/>
                  <a:gd name="connsiteY1" fmla="*/ 29344 h 58687"/>
                  <a:gd name="connsiteX2" fmla="*/ 101960 w 131304"/>
                  <a:gd name="connsiteY2" fmla="*/ 58688 h 58687"/>
                  <a:gd name="connsiteX3" fmla="*/ 29344 w 131304"/>
                  <a:gd name="connsiteY3" fmla="*/ 58688 h 58687"/>
                  <a:gd name="connsiteX4" fmla="*/ 0 w 131304"/>
                  <a:gd name="connsiteY4" fmla="*/ 29344 h 58687"/>
                  <a:gd name="connsiteX5" fmla="*/ 0 w 131304"/>
                  <a:gd name="connsiteY5" fmla="*/ 29344 h 58687"/>
                  <a:gd name="connsiteX6" fmla="*/ 29344 w 131304"/>
                  <a:gd name="connsiteY6" fmla="*/ 0 h 58687"/>
                  <a:gd name="connsiteX7" fmla="*/ 101959 w 131304"/>
                  <a:gd name="connsiteY7" fmla="*/ 0 h 58687"/>
                  <a:gd name="connsiteX8" fmla="*/ 131304 w 131304"/>
                  <a:gd name="connsiteY8" fmla="*/ 29344 h 5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304" h="58687">
                    <a:moveTo>
                      <a:pt x="131304" y="29344"/>
                    </a:moveTo>
                    <a:lnTo>
                      <a:pt x="131303" y="29344"/>
                    </a:lnTo>
                    <a:cubicBezTo>
                      <a:pt x="131303" y="45551"/>
                      <a:pt x="118166" y="58688"/>
                      <a:pt x="101960" y="58688"/>
                    </a:cubicBezTo>
                    <a:lnTo>
                      <a:pt x="29344" y="58688"/>
                    </a:lnTo>
                    <a:cubicBezTo>
                      <a:pt x="13138" y="58688"/>
                      <a:pt x="0" y="45550"/>
                      <a:pt x="0" y="29344"/>
                    </a:cubicBezTo>
                    <a:lnTo>
                      <a:pt x="0" y="29344"/>
                    </a:lnTo>
                    <a:cubicBezTo>
                      <a:pt x="0" y="13138"/>
                      <a:pt x="13138" y="-1"/>
                      <a:pt x="29344" y="0"/>
                    </a:cubicBezTo>
                    <a:lnTo>
                      <a:pt x="101959" y="0"/>
                    </a:lnTo>
                    <a:cubicBezTo>
                      <a:pt x="118166" y="0"/>
                      <a:pt x="131303" y="13138"/>
                      <a:pt x="131304" y="29344"/>
                    </a:cubicBezTo>
                    <a:close/>
                  </a:path>
                </a:pathLst>
              </a:custGeom>
              <a:solidFill>
                <a:srgbClr val="FFFFFF"/>
              </a:solidFill>
              <a:ln w="7120" cap="flat">
                <a:noFill/>
                <a:prstDash val="solid"/>
                <a:miter/>
              </a:ln>
            </p:spPr>
            <p:txBody>
              <a:bodyPr rtlCol="0" anchor="ctr"/>
              <a:lstStyle/>
              <a:p>
                <a:endParaRPr lang="nl-NL"/>
              </a:p>
            </p:txBody>
          </p:sp>
          <p:sp>
            <p:nvSpPr>
              <p:cNvPr id="508" name="Vrije vorm 507">
                <a:extLst>
                  <a:ext uri="{FF2B5EF4-FFF2-40B4-BE49-F238E27FC236}">
                    <a16:creationId xmlns:a16="http://schemas.microsoft.com/office/drawing/2014/main" id="{8E5E4252-5868-0C4D-8543-D059C839B653}"/>
                  </a:ext>
                </a:extLst>
              </p:cNvPr>
              <p:cNvSpPr/>
              <p:nvPr/>
            </p:nvSpPr>
            <p:spPr>
              <a:xfrm>
                <a:off x="9443922" y="4563706"/>
                <a:ext cx="85497" cy="76429"/>
              </a:xfrm>
              <a:custGeom>
                <a:avLst/>
                <a:gdLst>
                  <a:gd name="connsiteX0" fmla="*/ 65652 w 65651"/>
                  <a:gd name="connsiteY0" fmla="*/ 29344 h 58688"/>
                  <a:gd name="connsiteX1" fmla="*/ 36307 w 65651"/>
                  <a:gd name="connsiteY1" fmla="*/ 58688 h 58688"/>
                  <a:gd name="connsiteX2" fmla="*/ 0 w 65651"/>
                  <a:gd name="connsiteY2" fmla="*/ 58688 h 58688"/>
                  <a:gd name="connsiteX3" fmla="*/ 0 w 65651"/>
                  <a:gd name="connsiteY3" fmla="*/ 0 h 58688"/>
                  <a:gd name="connsiteX4" fmla="*/ 36307 w 65651"/>
                  <a:gd name="connsiteY4" fmla="*/ 0 h 58688"/>
                  <a:gd name="connsiteX5" fmla="*/ 65652 w 65651"/>
                  <a:gd name="connsiteY5" fmla="*/ 29344 h 5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51" h="58688">
                    <a:moveTo>
                      <a:pt x="65652" y="29344"/>
                    </a:moveTo>
                    <a:cubicBezTo>
                      <a:pt x="65652" y="45551"/>
                      <a:pt x="52514" y="58688"/>
                      <a:pt x="36307" y="58688"/>
                    </a:cubicBezTo>
                    <a:lnTo>
                      <a:pt x="0" y="58688"/>
                    </a:lnTo>
                    <a:cubicBezTo>
                      <a:pt x="0" y="58688"/>
                      <a:pt x="0" y="0"/>
                      <a:pt x="0" y="0"/>
                    </a:cubicBezTo>
                    <a:lnTo>
                      <a:pt x="36307" y="0"/>
                    </a:lnTo>
                    <a:cubicBezTo>
                      <a:pt x="52514" y="0"/>
                      <a:pt x="65651" y="13138"/>
                      <a:pt x="65652" y="29344"/>
                    </a:cubicBezTo>
                    <a:close/>
                  </a:path>
                </a:pathLst>
              </a:custGeom>
              <a:solidFill>
                <a:schemeClr val="accent3"/>
              </a:solidFill>
              <a:ln w="7120" cap="flat">
                <a:noFill/>
                <a:prstDash val="solid"/>
                <a:miter/>
              </a:ln>
            </p:spPr>
            <p:txBody>
              <a:bodyPr rtlCol="0" anchor="ctr"/>
              <a:lstStyle/>
              <a:p>
                <a:endParaRPr lang="nl-NL"/>
              </a:p>
            </p:txBody>
          </p:sp>
          <p:sp>
            <p:nvSpPr>
              <p:cNvPr id="506" name="Vrije vorm 505">
                <a:extLst>
                  <a:ext uri="{FF2B5EF4-FFF2-40B4-BE49-F238E27FC236}">
                    <a16:creationId xmlns:a16="http://schemas.microsoft.com/office/drawing/2014/main" id="{C89FC847-C876-7292-560D-CB449E297AFF}"/>
                  </a:ext>
                </a:extLst>
              </p:cNvPr>
              <p:cNvSpPr/>
              <p:nvPr/>
            </p:nvSpPr>
            <p:spPr>
              <a:xfrm>
                <a:off x="8951296"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3" y="33813"/>
                      <a:pt x="33813" y="178742"/>
                      <a:pt x="33813" y="356879"/>
                    </a:cubicBezTo>
                    <a:cubicBezTo>
                      <a:pt x="33813" y="535027"/>
                      <a:pt x="178743" y="679955"/>
                      <a:pt x="356884" y="679955"/>
                    </a:cubicBezTo>
                    <a:cubicBezTo>
                      <a:pt x="535027" y="679955"/>
                      <a:pt x="679961" y="535027"/>
                      <a:pt x="679961" y="356879"/>
                    </a:cubicBezTo>
                    <a:cubicBezTo>
                      <a:pt x="679961" y="178742"/>
                      <a:pt x="535033" y="33813"/>
                      <a:pt x="356884" y="33813"/>
                    </a:cubicBezTo>
                    <a:close/>
                  </a:path>
                </a:pathLst>
              </a:custGeom>
              <a:solidFill>
                <a:srgbClr val="FFFFFF"/>
              </a:solidFill>
              <a:ln w="7120" cap="flat">
                <a:noFill/>
                <a:prstDash val="solid"/>
                <a:miter/>
              </a:ln>
            </p:spPr>
            <p:txBody>
              <a:bodyPr rtlCol="0" anchor="ctr"/>
              <a:lstStyle/>
              <a:p>
                <a:endParaRPr lang="nl-NL"/>
              </a:p>
            </p:txBody>
          </p:sp>
        </p:grpSp>
        <p:sp>
          <p:nvSpPr>
            <p:cNvPr id="51" name="Tekstvak 50">
              <a:extLst>
                <a:ext uri="{FF2B5EF4-FFF2-40B4-BE49-F238E27FC236}">
                  <a16:creationId xmlns:a16="http://schemas.microsoft.com/office/drawing/2014/main" id="{D2BC99A7-C34F-08C8-8CC6-BA763F28770C}"/>
                </a:ext>
              </a:extLst>
            </p:cNvPr>
            <p:cNvSpPr txBox="1"/>
            <p:nvPr/>
          </p:nvSpPr>
          <p:spPr>
            <a:xfrm>
              <a:off x="8696767" y="3277358"/>
              <a:ext cx="1438600" cy="430887"/>
            </a:xfrm>
            <a:prstGeom prst="rect">
              <a:avLst/>
            </a:prstGeom>
          </p:spPr>
          <p:txBody>
            <a:bodyPr wrap="square" lIns="0" tIns="0" rIns="0" bIns="0" rtlCol="0">
              <a:spAutoFit/>
            </a:bodyPr>
            <a:lstStyle/>
            <a:p>
              <a:pPr algn="ctr"/>
              <a:r>
                <a:rPr lang="nl-NL" sz="1400">
                  <a:solidFill>
                    <a:schemeClr val="accent2"/>
                  </a:solidFill>
                </a:rPr>
                <a:t>medicatie-</a:t>
              </a:r>
            </a:p>
            <a:p>
              <a:pPr algn="ctr"/>
              <a:r>
                <a:rPr lang="nl-NL" sz="1400">
                  <a:solidFill>
                    <a:schemeClr val="accent2"/>
                  </a:solidFill>
                </a:rPr>
                <a:t>gebruik</a:t>
              </a:r>
            </a:p>
          </p:txBody>
        </p:sp>
        <p:sp>
          <p:nvSpPr>
            <p:cNvPr id="52" name="Tekstvak 51">
              <a:extLst>
                <a:ext uri="{FF2B5EF4-FFF2-40B4-BE49-F238E27FC236}">
                  <a16:creationId xmlns:a16="http://schemas.microsoft.com/office/drawing/2014/main" id="{555DB9BC-2AAA-6154-2324-9EFC2514EF86}"/>
                </a:ext>
              </a:extLst>
            </p:cNvPr>
            <p:cNvSpPr txBox="1"/>
            <p:nvPr/>
          </p:nvSpPr>
          <p:spPr>
            <a:xfrm>
              <a:off x="8696767" y="5257325"/>
              <a:ext cx="1438600" cy="430887"/>
            </a:xfrm>
            <a:prstGeom prst="rect">
              <a:avLst/>
            </a:prstGeom>
            <a:noFill/>
          </p:spPr>
          <p:txBody>
            <a:bodyPr wrap="square" lIns="0" tIns="0" rIns="0" bIns="0" rtlCol="0">
              <a:spAutoFit/>
            </a:bodyPr>
            <a:lstStyle/>
            <a:p>
              <a:pPr algn="ctr"/>
              <a:r>
                <a:rPr lang="nl-NL" sz="1400">
                  <a:solidFill>
                    <a:schemeClr val="accent3"/>
                  </a:solidFill>
                </a:rPr>
                <a:t>medicatie-</a:t>
              </a:r>
            </a:p>
            <a:p>
              <a:pPr algn="ctr"/>
              <a:r>
                <a:rPr lang="nl-NL" sz="1400">
                  <a:solidFill>
                    <a:schemeClr val="accent3"/>
                  </a:solidFill>
                </a:rPr>
                <a:t>verbruik</a:t>
              </a:r>
            </a:p>
          </p:txBody>
        </p:sp>
        <p:cxnSp>
          <p:nvCxnSpPr>
            <p:cNvPr id="35" name="Rechte verbindingslijn 34">
              <a:extLst>
                <a:ext uri="{FF2B5EF4-FFF2-40B4-BE49-F238E27FC236}">
                  <a16:creationId xmlns:a16="http://schemas.microsoft.com/office/drawing/2014/main" id="{15A84FC7-05DA-867D-3252-5A9FFE57CD09}"/>
                </a:ext>
              </a:extLst>
            </p:cNvPr>
            <p:cNvCxnSpPr>
              <a:cxnSpLocks/>
            </p:cNvCxnSpPr>
            <p:nvPr/>
          </p:nvCxnSpPr>
          <p:spPr>
            <a:xfrm>
              <a:off x="5498539" y="1329771"/>
              <a:ext cx="0" cy="4726811"/>
            </a:xfrm>
            <a:prstGeom prst="line">
              <a:avLst/>
            </a:prstGeom>
            <a:ln w="1905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cxnSp>
          <p:nvCxnSpPr>
            <p:cNvPr id="37" name="Rechte verbindingslijn 36">
              <a:extLst>
                <a:ext uri="{FF2B5EF4-FFF2-40B4-BE49-F238E27FC236}">
                  <a16:creationId xmlns:a16="http://schemas.microsoft.com/office/drawing/2014/main" id="{10F81F4B-A08A-E9F1-48D6-C2AC9D1776F1}"/>
                </a:ext>
              </a:extLst>
            </p:cNvPr>
            <p:cNvCxnSpPr>
              <a:cxnSpLocks/>
            </p:cNvCxnSpPr>
            <p:nvPr/>
          </p:nvCxnSpPr>
          <p:spPr>
            <a:xfrm>
              <a:off x="7075384" y="1380051"/>
              <a:ext cx="0" cy="4645536"/>
            </a:xfrm>
            <a:prstGeom prst="line">
              <a:avLst/>
            </a:prstGeom>
            <a:ln w="1905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cxnSp>
          <p:nvCxnSpPr>
            <p:cNvPr id="38" name="Rechte verbindingslijn 37">
              <a:extLst>
                <a:ext uri="{FF2B5EF4-FFF2-40B4-BE49-F238E27FC236}">
                  <a16:creationId xmlns:a16="http://schemas.microsoft.com/office/drawing/2014/main" id="{05446B48-EEBD-9DD0-811F-DA2B46CF2CE8}"/>
                </a:ext>
              </a:extLst>
            </p:cNvPr>
            <p:cNvCxnSpPr>
              <a:cxnSpLocks/>
            </p:cNvCxnSpPr>
            <p:nvPr/>
          </p:nvCxnSpPr>
          <p:spPr>
            <a:xfrm>
              <a:off x="8652231" y="1380051"/>
              <a:ext cx="0" cy="4645536"/>
            </a:xfrm>
            <a:prstGeom prst="line">
              <a:avLst/>
            </a:prstGeom>
            <a:ln w="1905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grpSp>
          <p:nvGrpSpPr>
            <p:cNvPr id="465" name="Groep 464">
              <a:extLst>
                <a:ext uri="{FF2B5EF4-FFF2-40B4-BE49-F238E27FC236}">
                  <a16:creationId xmlns:a16="http://schemas.microsoft.com/office/drawing/2014/main" id="{2EE3D355-7155-6ACE-B9B3-71C54442B703}"/>
                </a:ext>
              </a:extLst>
            </p:cNvPr>
            <p:cNvGrpSpPr/>
            <p:nvPr/>
          </p:nvGrpSpPr>
          <p:grpSpPr>
            <a:xfrm>
              <a:off x="4227973" y="2211127"/>
              <a:ext cx="928978" cy="929708"/>
              <a:chOff x="4227973" y="2211127"/>
              <a:chExt cx="928978" cy="929708"/>
            </a:xfrm>
          </p:grpSpPr>
          <p:sp>
            <p:nvSpPr>
              <p:cNvPr id="42" name="Vrije vorm 41">
                <a:extLst>
                  <a:ext uri="{FF2B5EF4-FFF2-40B4-BE49-F238E27FC236}">
                    <a16:creationId xmlns:a16="http://schemas.microsoft.com/office/drawing/2014/main" id="{B7A90782-B506-3DCB-EC79-AB79DD972B83}"/>
                  </a:ext>
                </a:extLst>
              </p:cNvPr>
              <p:cNvSpPr/>
              <p:nvPr/>
            </p:nvSpPr>
            <p:spPr>
              <a:xfrm>
                <a:off x="4227973" y="2211127"/>
                <a:ext cx="928978" cy="929708"/>
              </a:xfrm>
              <a:custGeom>
                <a:avLst/>
                <a:gdLst>
                  <a:gd name="connsiteX0" fmla="*/ 343289 w 686578"/>
                  <a:gd name="connsiteY0" fmla="*/ 687118 h 687117"/>
                  <a:gd name="connsiteX1" fmla="*/ 0 w 686578"/>
                  <a:gd name="connsiteY1" fmla="*/ 343559 h 687117"/>
                  <a:gd name="connsiteX2" fmla="*/ 343289 w 686578"/>
                  <a:gd name="connsiteY2" fmla="*/ 0 h 687117"/>
                  <a:gd name="connsiteX3" fmla="*/ 686579 w 686578"/>
                  <a:gd name="connsiteY3" fmla="*/ 343559 h 687117"/>
                  <a:gd name="connsiteX4" fmla="*/ 343289 w 686578"/>
                  <a:gd name="connsiteY4" fmla="*/ 687118 h 687117"/>
                  <a:gd name="connsiteX5" fmla="*/ 343289 w 686578"/>
                  <a:gd name="connsiteY5" fmla="*/ 34146 h 687117"/>
                  <a:gd name="connsiteX6" fmla="*/ 34119 w 686578"/>
                  <a:gd name="connsiteY6" fmla="*/ 343559 h 687117"/>
                  <a:gd name="connsiteX7" fmla="*/ 343289 w 686578"/>
                  <a:gd name="connsiteY7" fmla="*/ 652972 h 687117"/>
                  <a:gd name="connsiteX8" fmla="*/ 652460 w 686578"/>
                  <a:gd name="connsiteY8" fmla="*/ 343559 h 687117"/>
                  <a:gd name="connsiteX9" fmla="*/ 343289 w 686578"/>
                  <a:gd name="connsiteY9" fmla="*/ 34146 h 68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6578" h="687117">
                    <a:moveTo>
                      <a:pt x="343289" y="687118"/>
                    </a:moveTo>
                    <a:cubicBezTo>
                      <a:pt x="154000" y="687118"/>
                      <a:pt x="0" y="532997"/>
                      <a:pt x="0" y="343559"/>
                    </a:cubicBezTo>
                    <a:cubicBezTo>
                      <a:pt x="0" y="154121"/>
                      <a:pt x="154000" y="0"/>
                      <a:pt x="343289" y="0"/>
                    </a:cubicBezTo>
                    <a:cubicBezTo>
                      <a:pt x="532579" y="0"/>
                      <a:pt x="686579" y="154121"/>
                      <a:pt x="686579" y="343559"/>
                    </a:cubicBezTo>
                    <a:cubicBezTo>
                      <a:pt x="686579" y="532997"/>
                      <a:pt x="532579" y="687118"/>
                      <a:pt x="343289" y="687118"/>
                    </a:cubicBezTo>
                    <a:close/>
                    <a:moveTo>
                      <a:pt x="343289" y="34146"/>
                    </a:moveTo>
                    <a:cubicBezTo>
                      <a:pt x="172812" y="34146"/>
                      <a:pt x="34119" y="172947"/>
                      <a:pt x="34119" y="343559"/>
                    </a:cubicBezTo>
                    <a:cubicBezTo>
                      <a:pt x="34119" y="514171"/>
                      <a:pt x="172812" y="652972"/>
                      <a:pt x="343289" y="652972"/>
                    </a:cubicBezTo>
                    <a:cubicBezTo>
                      <a:pt x="513767" y="652972"/>
                      <a:pt x="652460" y="514171"/>
                      <a:pt x="652460" y="343559"/>
                    </a:cubicBezTo>
                    <a:cubicBezTo>
                      <a:pt x="652460" y="172947"/>
                      <a:pt x="513767" y="34146"/>
                      <a:pt x="343289" y="34146"/>
                    </a:cubicBezTo>
                    <a:close/>
                  </a:path>
                </a:pathLst>
              </a:custGeom>
              <a:solidFill>
                <a:srgbClr val="FFFFFF"/>
              </a:solidFill>
              <a:ln w="7676"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477DBD92-8B28-80FD-7C5C-B9B1A7F74CDB}"/>
                  </a:ext>
                </a:extLst>
              </p:cNvPr>
              <p:cNvSpPr/>
              <p:nvPr/>
            </p:nvSpPr>
            <p:spPr>
              <a:xfrm>
                <a:off x="4445372" y="2402965"/>
                <a:ext cx="494178" cy="546031"/>
              </a:xfrm>
              <a:custGeom>
                <a:avLst/>
                <a:gdLst>
                  <a:gd name="connsiteX0" fmla="*/ 179200 w 365231"/>
                  <a:gd name="connsiteY0" fmla="*/ 400158 h 403554"/>
                  <a:gd name="connsiteX1" fmla="*/ 213766 w 365231"/>
                  <a:gd name="connsiteY1" fmla="*/ 390889 h 403554"/>
                  <a:gd name="connsiteX2" fmla="*/ 361837 w 365231"/>
                  <a:gd name="connsiteY2" fmla="*/ 134220 h 403554"/>
                  <a:gd name="connsiteX3" fmla="*/ 364366 w 365231"/>
                  <a:gd name="connsiteY3" fmla="*/ 115003 h 403554"/>
                  <a:gd name="connsiteX4" fmla="*/ 352576 w 365231"/>
                  <a:gd name="connsiteY4" fmla="*/ 99627 h 403554"/>
                  <a:gd name="connsiteX5" fmla="*/ 186031 w 365231"/>
                  <a:gd name="connsiteY5" fmla="*/ 3397 h 403554"/>
                  <a:gd name="connsiteX6" fmla="*/ 151466 w 365231"/>
                  <a:gd name="connsiteY6" fmla="*/ 12666 h 403554"/>
                  <a:gd name="connsiteX7" fmla="*/ 3394 w 365231"/>
                  <a:gd name="connsiteY7" fmla="*/ 269335 h 403554"/>
                  <a:gd name="connsiteX8" fmla="*/ 12656 w 365231"/>
                  <a:gd name="connsiteY8" fmla="*/ 303928 h 403554"/>
                  <a:gd name="connsiteX9" fmla="*/ 179200 w 365231"/>
                  <a:gd name="connsiteY9" fmla="*/ 400158 h 40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31" h="403554">
                    <a:moveTo>
                      <a:pt x="179200" y="400158"/>
                    </a:moveTo>
                    <a:cubicBezTo>
                      <a:pt x="191303" y="407151"/>
                      <a:pt x="206779" y="403000"/>
                      <a:pt x="213766" y="390889"/>
                    </a:cubicBezTo>
                    <a:lnTo>
                      <a:pt x="361837" y="134220"/>
                    </a:lnTo>
                    <a:cubicBezTo>
                      <a:pt x="365331" y="128163"/>
                      <a:pt x="366042" y="121263"/>
                      <a:pt x="364366" y="115003"/>
                    </a:cubicBezTo>
                    <a:cubicBezTo>
                      <a:pt x="362689" y="108744"/>
                      <a:pt x="358627" y="103124"/>
                      <a:pt x="352576" y="99627"/>
                    </a:cubicBezTo>
                    <a:lnTo>
                      <a:pt x="186031" y="3397"/>
                    </a:lnTo>
                    <a:cubicBezTo>
                      <a:pt x="173928" y="-3596"/>
                      <a:pt x="158454" y="553"/>
                      <a:pt x="151466" y="12666"/>
                    </a:cubicBezTo>
                    <a:cubicBezTo>
                      <a:pt x="119217" y="68578"/>
                      <a:pt x="34485" y="215433"/>
                      <a:pt x="3394" y="269335"/>
                    </a:cubicBezTo>
                    <a:cubicBezTo>
                      <a:pt x="-3593" y="281446"/>
                      <a:pt x="554" y="296935"/>
                      <a:pt x="12656" y="303928"/>
                    </a:cubicBezTo>
                    <a:lnTo>
                      <a:pt x="179200" y="400158"/>
                    </a:lnTo>
                    <a:close/>
                  </a:path>
                </a:pathLst>
              </a:custGeom>
              <a:solidFill>
                <a:srgbClr val="DFE4E3"/>
              </a:solidFill>
              <a:ln w="7676"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9058FD44-2B43-CBF7-4C28-45C685F3A8C3}"/>
                  </a:ext>
                </a:extLst>
              </p:cNvPr>
              <p:cNvSpPr/>
              <p:nvPr/>
            </p:nvSpPr>
            <p:spPr>
              <a:xfrm>
                <a:off x="4494357" y="2450643"/>
                <a:ext cx="356338" cy="430987"/>
              </a:xfrm>
              <a:custGeom>
                <a:avLst/>
                <a:gdLst>
                  <a:gd name="connsiteX0" fmla="*/ 175567 w 263358"/>
                  <a:gd name="connsiteY0" fmla="*/ 14550 h 318529"/>
                  <a:gd name="connsiteX1" fmla="*/ 159258 w 263358"/>
                  <a:gd name="connsiteY1" fmla="*/ 42820 h 318529"/>
                  <a:gd name="connsiteX2" fmla="*/ 138598 w 263358"/>
                  <a:gd name="connsiteY2" fmla="*/ 30882 h 318529"/>
                  <a:gd name="connsiteX3" fmla="*/ 154907 w 263358"/>
                  <a:gd name="connsiteY3" fmla="*/ 2613 h 318529"/>
                  <a:gd name="connsiteX4" fmla="*/ 175567 w 263358"/>
                  <a:gd name="connsiteY4" fmla="*/ 14550 h 318529"/>
                  <a:gd name="connsiteX5" fmla="*/ 242698 w 263358"/>
                  <a:gd name="connsiteY5" fmla="*/ 53339 h 318529"/>
                  <a:gd name="connsiteX6" fmla="*/ 226389 w 263358"/>
                  <a:gd name="connsiteY6" fmla="*/ 81609 h 318529"/>
                  <a:gd name="connsiteX7" fmla="*/ 247050 w 263358"/>
                  <a:gd name="connsiteY7" fmla="*/ 93546 h 318529"/>
                  <a:gd name="connsiteX8" fmla="*/ 263359 w 263358"/>
                  <a:gd name="connsiteY8" fmla="*/ 65276 h 318529"/>
                  <a:gd name="connsiteX9" fmla="*/ 242698 w 263358"/>
                  <a:gd name="connsiteY9" fmla="*/ 53339 h 318529"/>
                  <a:gd name="connsiteX10" fmla="*/ 122458 w 263358"/>
                  <a:gd name="connsiteY10" fmla="*/ 58858 h 318529"/>
                  <a:gd name="connsiteX11" fmla="*/ 106150 w 263358"/>
                  <a:gd name="connsiteY11" fmla="*/ 87128 h 318529"/>
                  <a:gd name="connsiteX12" fmla="*/ 126810 w 263358"/>
                  <a:gd name="connsiteY12" fmla="*/ 99066 h 318529"/>
                  <a:gd name="connsiteX13" fmla="*/ 143119 w 263358"/>
                  <a:gd name="connsiteY13" fmla="*/ 70796 h 318529"/>
                  <a:gd name="connsiteX14" fmla="*/ 122458 w 263358"/>
                  <a:gd name="connsiteY14" fmla="*/ 58858 h 318529"/>
                  <a:gd name="connsiteX15" fmla="*/ 210250 w 263358"/>
                  <a:gd name="connsiteY15" fmla="*/ 109584 h 318529"/>
                  <a:gd name="connsiteX16" fmla="*/ 193941 w 263358"/>
                  <a:gd name="connsiteY16" fmla="*/ 137854 h 318529"/>
                  <a:gd name="connsiteX17" fmla="*/ 214602 w 263358"/>
                  <a:gd name="connsiteY17" fmla="*/ 149792 h 318529"/>
                  <a:gd name="connsiteX18" fmla="*/ 230910 w 263358"/>
                  <a:gd name="connsiteY18" fmla="*/ 121522 h 318529"/>
                  <a:gd name="connsiteX19" fmla="*/ 210250 w 263358"/>
                  <a:gd name="connsiteY19" fmla="*/ 109584 h 318529"/>
                  <a:gd name="connsiteX20" fmla="*/ 90010 w 263358"/>
                  <a:gd name="connsiteY20" fmla="*/ 115104 h 318529"/>
                  <a:gd name="connsiteX21" fmla="*/ 73702 w 263358"/>
                  <a:gd name="connsiteY21" fmla="*/ 143374 h 318529"/>
                  <a:gd name="connsiteX22" fmla="*/ 94362 w 263358"/>
                  <a:gd name="connsiteY22" fmla="*/ 155312 h 318529"/>
                  <a:gd name="connsiteX23" fmla="*/ 110671 w 263358"/>
                  <a:gd name="connsiteY23" fmla="*/ 127042 h 318529"/>
                  <a:gd name="connsiteX24" fmla="*/ 90010 w 263358"/>
                  <a:gd name="connsiteY24" fmla="*/ 115104 h 318529"/>
                  <a:gd name="connsiteX25" fmla="*/ 177802 w 263358"/>
                  <a:gd name="connsiteY25" fmla="*/ 165830 h 318529"/>
                  <a:gd name="connsiteX26" fmla="*/ 161493 w 263358"/>
                  <a:gd name="connsiteY26" fmla="*/ 194100 h 318529"/>
                  <a:gd name="connsiteX27" fmla="*/ 182154 w 263358"/>
                  <a:gd name="connsiteY27" fmla="*/ 206038 h 318529"/>
                  <a:gd name="connsiteX28" fmla="*/ 198462 w 263358"/>
                  <a:gd name="connsiteY28" fmla="*/ 177768 h 318529"/>
                  <a:gd name="connsiteX29" fmla="*/ 177802 w 263358"/>
                  <a:gd name="connsiteY29" fmla="*/ 165830 h 318529"/>
                  <a:gd name="connsiteX30" fmla="*/ 57562 w 263358"/>
                  <a:gd name="connsiteY30" fmla="*/ 171350 h 318529"/>
                  <a:gd name="connsiteX31" fmla="*/ 41253 w 263358"/>
                  <a:gd name="connsiteY31" fmla="*/ 199620 h 318529"/>
                  <a:gd name="connsiteX32" fmla="*/ 61914 w 263358"/>
                  <a:gd name="connsiteY32" fmla="*/ 211558 h 318529"/>
                  <a:gd name="connsiteX33" fmla="*/ 78223 w 263358"/>
                  <a:gd name="connsiteY33" fmla="*/ 183288 h 318529"/>
                  <a:gd name="connsiteX34" fmla="*/ 57562 w 263358"/>
                  <a:gd name="connsiteY34" fmla="*/ 171350 h 318529"/>
                  <a:gd name="connsiteX35" fmla="*/ 145354 w 263358"/>
                  <a:gd name="connsiteY35" fmla="*/ 222076 h 318529"/>
                  <a:gd name="connsiteX36" fmla="*/ 129045 w 263358"/>
                  <a:gd name="connsiteY36" fmla="*/ 250346 h 318529"/>
                  <a:gd name="connsiteX37" fmla="*/ 149705 w 263358"/>
                  <a:gd name="connsiteY37" fmla="*/ 262284 h 318529"/>
                  <a:gd name="connsiteX38" fmla="*/ 166014 w 263358"/>
                  <a:gd name="connsiteY38" fmla="*/ 234014 h 318529"/>
                  <a:gd name="connsiteX39" fmla="*/ 145354 w 263358"/>
                  <a:gd name="connsiteY39" fmla="*/ 222076 h 318529"/>
                  <a:gd name="connsiteX40" fmla="*/ 25114 w 263358"/>
                  <a:gd name="connsiteY40" fmla="*/ 227596 h 318529"/>
                  <a:gd name="connsiteX41" fmla="*/ 8806 w 263358"/>
                  <a:gd name="connsiteY41" fmla="*/ 255866 h 318529"/>
                  <a:gd name="connsiteX42" fmla="*/ 29466 w 263358"/>
                  <a:gd name="connsiteY42" fmla="*/ 267803 h 318529"/>
                  <a:gd name="connsiteX43" fmla="*/ 45775 w 263358"/>
                  <a:gd name="connsiteY43" fmla="*/ 239533 h 318529"/>
                  <a:gd name="connsiteX44" fmla="*/ 25114 w 263358"/>
                  <a:gd name="connsiteY44" fmla="*/ 227596 h 318529"/>
                  <a:gd name="connsiteX45" fmla="*/ 112905 w 263358"/>
                  <a:gd name="connsiteY45" fmla="*/ 278322 h 318529"/>
                  <a:gd name="connsiteX46" fmla="*/ 96597 w 263358"/>
                  <a:gd name="connsiteY46" fmla="*/ 306592 h 318529"/>
                  <a:gd name="connsiteX47" fmla="*/ 117257 w 263358"/>
                  <a:gd name="connsiteY47" fmla="*/ 318529 h 318529"/>
                  <a:gd name="connsiteX48" fmla="*/ 133566 w 263358"/>
                  <a:gd name="connsiteY48" fmla="*/ 290260 h 318529"/>
                  <a:gd name="connsiteX49" fmla="*/ 112905 w 263358"/>
                  <a:gd name="connsiteY49" fmla="*/ 278322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75567" y="14550"/>
                    </a:moveTo>
                    <a:lnTo>
                      <a:pt x="159258" y="42820"/>
                    </a:lnTo>
                    <a:lnTo>
                      <a:pt x="138598" y="30882"/>
                    </a:lnTo>
                    <a:cubicBezTo>
                      <a:pt x="119080" y="19605"/>
                      <a:pt x="135364" y="-8679"/>
                      <a:pt x="154907" y="2613"/>
                    </a:cubicBezTo>
                    <a:lnTo>
                      <a:pt x="175567" y="14550"/>
                    </a:lnTo>
                    <a:close/>
                    <a:moveTo>
                      <a:pt x="242698" y="53339"/>
                    </a:moveTo>
                    <a:cubicBezTo>
                      <a:pt x="223155" y="42047"/>
                      <a:pt x="206871" y="70331"/>
                      <a:pt x="226389" y="81609"/>
                    </a:cubicBezTo>
                    <a:lnTo>
                      <a:pt x="247050" y="93546"/>
                    </a:lnTo>
                    <a:lnTo>
                      <a:pt x="263359" y="65276"/>
                    </a:lnTo>
                    <a:lnTo>
                      <a:pt x="242698" y="53339"/>
                    </a:lnTo>
                    <a:close/>
                    <a:moveTo>
                      <a:pt x="122458" y="58858"/>
                    </a:moveTo>
                    <a:cubicBezTo>
                      <a:pt x="102916" y="47566"/>
                      <a:pt x="86631" y="75851"/>
                      <a:pt x="106150" y="87128"/>
                    </a:cubicBezTo>
                    <a:lnTo>
                      <a:pt x="126810" y="99066"/>
                    </a:lnTo>
                    <a:lnTo>
                      <a:pt x="143119" y="70796"/>
                    </a:lnTo>
                    <a:lnTo>
                      <a:pt x="122458" y="58858"/>
                    </a:lnTo>
                    <a:close/>
                    <a:moveTo>
                      <a:pt x="210250" y="109584"/>
                    </a:moveTo>
                    <a:cubicBezTo>
                      <a:pt x="190707" y="98293"/>
                      <a:pt x="174423" y="126577"/>
                      <a:pt x="193941" y="137854"/>
                    </a:cubicBezTo>
                    <a:lnTo>
                      <a:pt x="214602" y="149792"/>
                    </a:lnTo>
                    <a:lnTo>
                      <a:pt x="230910" y="121522"/>
                    </a:lnTo>
                    <a:lnTo>
                      <a:pt x="210250" y="109584"/>
                    </a:lnTo>
                    <a:close/>
                    <a:moveTo>
                      <a:pt x="90010" y="115104"/>
                    </a:moveTo>
                    <a:cubicBezTo>
                      <a:pt x="70468" y="103812"/>
                      <a:pt x="54184" y="132096"/>
                      <a:pt x="73702" y="143374"/>
                    </a:cubicBezTo>
                    <a:lnTo>
                      <a:pt x="94362" y="155312"/>
                    </a:lnTo>
                    <a:lnTo>
                      <a:pt x="110671" y="127042"/>
                    </a:lnTo>
                    <a:lnTo>
                      <a:pt x="90010" y="115104"/>
                    </a:lnTo>
                    <a:close/>
                    <a:moveTo>
                      <a:pt x="177802" y="165830"/>
                    </a:moveTo>
                    <a:cubicBezTo>
                      <a:pt x="158259" y="154538"/>
                      <a:pt x="141975" y="182822"/>
                      <a:pt x="161493" y="194100"/>
                    </a:cubicBezTo>
                    <a:lnTo>
                      <a:pt x="182154" y="206038"/>
                    </a:lnTo>
                    <a:lnTo>
                      <a:pt x="198462" y="177768"/>
                    </a:lnTo>
                    <a:lnTo>
                      <a:pt x="177802" y="165830"/>
                    </a:lnTo>
                    <a:close/>
                    <a:moveTo>
                      <a:pt x="57562" y="171350"/>
                    </a:moveTo>
                    <a:cubicBezTo>
                      <a:pt x="38020" y="160058"/>
                      <a:pt x="21735" y="188342"/>
                      <a:pt x="41253" y="199620"/>
                    </a:cubicBezTo>
                    <a:lnTo>
                      <a:pt x="61914" y="211558"/>
                    </a:lnTo>
                    <a:lnTo>
                      <a:pt x="78223" y="183288"/>
                    </a:lnTo>
                    <a:lnTo>
                      <a:pt x="57562" y="171350"/>
                    </a:lnTo>
                    <a:close/>
                    <a:moveTo>
                      <a:pt x="145354" y="222076"/>
                    </a:moveTo>
                    <a:cubicBezTo>
                      <a:pt x="125811" y="210784"/>
                      <a:pt x="109526" y="239068"/>
                      <a:pt x="129045" y="250346"/>
                    </a:cubicBezTo>
                    <a:lnTo>
                      <a:pt x="149705" y="262284"/>
                    </a:lnTo>
                    <a:lnTo>
                      <a:pt x="166014" y="234014"/>
                    </a:lnTo>
                    <a:lnTo>
                      <a:pt x="145354" y="222076"/>
                    </a:lnTo>
                    <a:close/>
                    <a:moveTo>
                      <a:pt x="25114" y="227596"/>
                    </a:moveTo>
                    <a:cubicBezTo>
                      <a:pt x="5571" y="216304"/>
                      <a:pt x="-10713" y="244588"/>
                      <a:pt x="8806" y="255866"/>
                    </a:cubicBezTo>
                    <a:lnTo>
                      <a:pt x="29466" y="267803"/>
                    </a:lnTo>
                    <a:lnTo>
                      <a:pt x="45775" y="239533"/>
                    </a:lnTo>
                    <a:lnTo>
                      <a:pt x="25114" y="227596"/>
                    </a:lnTo>
                    <a:close/>
                    <a:moveTo>
                      <a:pt x="112905" y="278322"/>
                    </a:moveTo>
                    <a:cubicBezTo>
                      <a:pt x="93363" y="267030"/>
                      <a:pt x="77078" y="295314"/>
                      <a:pt x="96597" y="306592"/>
                    </a:cubicBezTo>
                    <a:lnTo>
                      <a:pt x="117257" y="318529"/>
                    </a:lnTo>
                    <a:lnTo>
                      <a:pt x="133566" y="290260"/>
                    </a:lnTo>
                    <a:lnTo>
                      <a:pt x="112905" y="278322"/>
                    </a:lnTo>
                    <a:close/>
                  </a:path>
                </a:pathLst>
              </a:custGeom>
              <a:solidFill>
                <a:srgbClr val="00A9B9"/>
              </a:solidFill>
              <a:ln w="7676"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565BE745-2CB3-6DBD-F5CA-1AC15D19ED33}"/>
                  </a:ext>
                </a:extLst>
              </p:cNvPr>
              <p:cNvSpPr/>
              <p:nvPr/>
            </p:nvSpPr>
            <p:spPr>
              <a:xfrm>
                <a:off x="4534226" y="2470331"/>
                <a:ext cx="356338" cy="430987"/>
              </a:xfrm>
              <a:custGeom>
                <a:avLst/>
                <a:gdLst>
                  <a:gd name="connsiteX0" fmla="*/ 150453 w 263358"/>
                  <a:gd name="connsiteY0" fmla="*/ 40208 h 318529"/>
                  <a:gd name="connsiteX1" fmla="*/ 129792 w 263358"/>
                  <a:gd name="connsiteY1" fmla="*/ 28270 h 318529"/>
                  <a:gd name="connsiteX2" fmla="*/ 146101 w 263358"/>
                  <a:gd name="connsiteY2" fmla="*/ 0 h 318529"/>
                  <a:gd name="connsiteX3" fmla="*/ 166762 w 263358"/>
                  <a:gd name="connsiteY3" fmla="*/ 11938 h 318529"/>
                  <a:gd name="connsiteX4" fmla="*/ 150453 w 263358"/>
                  <a:gd name="connsiteY4" fmla="*/ 40208 h 318529"/>
                  <a:gd name="connsiteX5" fmla="*/ 254553 w 263358"/>
                  <a:gd name="connsiteY5" fmla="*/ 62664 h 318529"/>
                  <a:gd name="connsiteX6" fmla="*/ 233892 w 263358"/>
                  <a:gd name="connsiteY6" fmla="*/ 50726 h 318529"/>
                  <a:gd name="connsiteX7" fmla="*/ 217584 w 263358"/>
                  <a:gd name="connsiteY7" fmla="*/ 78996 h 318529"/>
                  <a:gd name="connsiteX8" fmla="*/ 238244 w 263358"/>
                  <a:gd name="connsiteY8" fmla="*/ 90934 h 318529"/>
                  <a:gd name="connsiteX9" fmla="*/ 254553 w 263358"/>
                  <a:gd name="connsiteY9" fmla="*/ 62664 h 318529"/>
                  <a:gd name="connsiteX10" fmla="*/ 134314 w 263358"/>
                  <a:gd name="connsiteY10" fmla="*/ 68184 h 318529"/>
                  <a:gd name="connsiteX11" fmla="*/ 113653 w 263358"/>
                  <a:gd name="connsiteY11" fmla="*/ 56246 h 318529"/>
                  <a:gd name="connsiteX12" fmla="*/ 97344 w 263358"/>
                  <a:gd name="connsiteY12" fmla="*/ 84516 h 318529"/>
                  <a:gd name="connsiteX13" fmla="*/ 118005 w 263358"/>
                  <a:gd name="connsiteY13" fmla="*/ 96454 h 318529"/>
                  <a:gd name="connsiteX14" fmla="*/ 134314 w 263358"/>
                  <a:gd name="connsiteY14" fmla="*/ 68184 h 318529"/>
                  <a:gd name="connsiteX15" fmla="*/ 222105 w 263358"/>
                  <a:gd name="connsiteY15" fmla="*/ 118910 h 318529"/>
                  <a:gd name="connsiteX16" fmla="*/ 201444 w 263358"/>
                  <a:gd name="connsiteY16" fmla="*/ 106972 h 318529"/>
                  <a:gd name="connsiteX17" fmla="*/ 185135 w 263358"/>
                  <a:gd name="connsiteY17" fmla="*/ 135242 h 318529"/>
                  <a:gd name="connsiteX18" fmla="*/ 205796 w 263358"/>
                  <a:gd name="connsiteY18" fmla="*/ 147180 h 318529"/>
                  <a:gd name="connsiteX19" fmla="*/ 222105 w 263358"/>
                  <a:gd name="connsiteY19" fmla="*/ 118910 h 318529"/>
                  <a:gd name="connsiteX20" fmla="*/ 101866 w 263358"/>
                  <a:gd name="connsiteY20" fmla="*/ 124429 h 318529"/>
                  <a:gd name="connsiteX21" fmla="*/ 81205 w 263358"/>
                  <a:gd name="connsiteY21" fmla="*/ 112492 h 318529"/>
                  <a:gd name="connsiteX22" fmla="*/ 64896 w 263358"/>
                  <a:gd name="connsiteY22" fmla="*/ 140762 h 318529"/>
                  <a:gd name="connsiteX23" fmla="*/ 85557 w 263358"/>
                  <a:gd name="connsiteY23" fmla="*/ 152699 h 318529"/>
                  <a:gd name="connsiteX24" fmla="*/ 101866 w 263358"/>
                  <a:gd name="connsiteY24" fmla="*/ 124429 h 318529"/>
                  <a:gd name="connsiteX25" fmla="*/ 189657 w 263358"/>
                  <a:gd name="connsiteY25" fmla="*/ 175156 h 318529"/>
                  <a:gd name="connsiteX26" fmla="*/ 168996 w 263358"/>
                  <a:gd name="connsiteY26" fmla="*/ 163218 h 318529"/>
                  <a:gd name="connsiteX27" fmla="*/ 152687 w 263358"/>
                  <a:gd name="connsiteY27" fmla="*/ 191488 h 318529"/>
                  <a:gd name="connsiteX28" fmla="*/ 173348 w 263358"/>
                  <a:gd name="connsiteY28" fmla="*/ 203425 h 318529"/>
                  <a:gd name="connsiteX29" fmla="*/ 189657 w 263358"/>
                  <a:gd name="connsiteY29" fmla="*/ 175156 h 318529"/>
                  <a:gd name="connsiteX30" fmla="*/ 69418 w 263358"/>
                  <a:gd name="connsiteY30" fmla="*/ 180675 h 318529"/>
                  <a:gd name="connsiteX31" fmla="*/ 48757 w 263358"/>
                  <a:gd name="connsiteY31" fmla="*/ 168737 h 318529"/>
                  <a:gd name="connsiteX32" fmla="*/ 32448 w 263358"/>
                  <a:gd name="connsiteY32" fmla="*/ 197007 h 318529"/>
                  <a:gd name="connsiteX33" fmla="*/ 53109 w 263358"/>
                  <a:gd name="connsiteY33" fmla="*/ 208945 h 318529"/>
                  <a:gd name="connsiteX34" fmla="*/ 69418 w 263358"/>
                  <a:gd name="connsiteY34" fmla="*/ 180675 h 318529"/>
                  <a:gd name="connsiteX35" fmla="*/ 157209 w 263358"/>
                  <a:gd name="connsiteY35" fmla="*/ 231401 h 318529"/>
                  <a:gd name="connsiteX36" fmla="*/ 136548 w 263358"/>
                  <a:gd name="connsiteY36" fmla="*/ 219464 h 318529"/>
                  <a:gd name="connsiteX37" fmla="*/ 120239 w 263358"/>
                  <a:gd name="connsiteY37" fmla="*/ 247733 h 318529"/>
                  <a:gd name="connsiteX38" fmla="*/ 140900 w 263358"/>
                  <a:gd name="connsiteY38" fmla="*/ 259671 h 318529"/>
                  <a:gd name="connsiteX39" fmla="*/ 157209 w 263358"/>
                  <a:gd name="connsiteY39" fmla="*/ 231401 h 318529"/>
                  <a:gd name="connsiteX40" fmla="*/ 36970 w 263358"/>
                  <a:gd name="connsiteY40" fmla="*/ 236921 h 318529"/>
                  <a:gd name="connsiteX41" fmla="*/ 16309 w 263358"/>
                  <a:gd name="connsiteY41" fmla="*/ 224983 h 318529"/>
                  <a:gd name="connsiteX42" fmla="*/ 0 w 263358"/>
                  <a:gd name="connsiteY42" fmla="*/ 253253 h 318529"/>
                  <a:gd name="connsiteX43" fmla="*/ 20661 w 263358"/>
                  <a:gd name="connsiteY43" fmla="*/ 265191 h 318529"/>
                  <a:gd name="connsiteX44" fmla="*/ 36970 w 263358"/>
                  <a:gd name="connsiteY44" fmla="*/ 236921 h 318529"/>
                  <a:gd name="connsiteX45" fmla="*/ 124761 w 263358"/>
                  <a:gd name="connsiteY45" fmla="*/ 287647 h 318529"/>
                  <a:gd name="connsiteX46" fmla="*/ 104100 w 263358"/>
                  <a:gd name="connsiteY46" fmla="*/ 275709 h 318529"/>
                  <a:gd name="connsiteX47" fmla="*/ 87791 w 263358"/>
                  <a:gd name="connsiteY47" fmla="*/ 303979 h 318529"/>
                  <a:gd name="connsiteX48" fmla="*/ 108452 w 263358"/>
                  <a:gd name="connsiteY48" fmla="*/ 315917 h 318529"/>
                  <a:gd name="connsiteX49" fmla="*/ 124761 w 263358"/>
                  <a:gd name="connsiteY49" fmla="*/ 287647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50453" y="40208"/>
                    </a:moveTo>
                    <a:lnTo>
                      <a:pt x="129792" y="28270"/>
                    </a:lnTo>
                    <a:lnTo>
                      <a:pt x="146101" y="0"/>
                    </a:lnTo>
                    <a:lnTo>
                      <a:pt x="166762" y="11938"/>
                    </a:lnTo>
                    <a:cubicBezTo>
                      <a:pt x="186280" y="23216"/>
                      <a:pt x="169996" y="51500"/>
                      <a:pt x="150453" y="40208"/>
                    </a:cubicBezTo>
                    <a:close/>
                    <a:moveTo>
                      <a:pt x="254553" y="62664"/>
                    </a:moveTo>
                    <a:lnTo>
                      <a:pt x="233892" y="50726"/>
                    </a:lnTo>
                    <a:lnTo>
                      <a:pt x="217584" y="78996"/>
                    </a:lnTo>
                    <a:lnTo>
                      <a:pt x="238244" y="90934"/>
                    </a:lnTo>
                    <a:cubicBezTo>
                      <a:pt x="257787" y="102226"/>
                      <a:pt x="274071" y="73942"/>
                      <a:pt x="254553" y="62664"/>
                    </a:cubicBezTo>
                    <a:close/>
                    <a:moveTo>
                      <a:pt x="134314" y="68184"/>
                    </a:moveTo>
                    <a:lnTo>
                      <a:pt x="113653" y="56246"/>
                    </a:lnTo>
                    <a:lnTo>
                      <a:pt x="97344" y="84516"/>
                    </a:lnTo>
                    <a:lnTo>
                      <a:pt x="118005" y="96454"/>
                    </a:lnTo>
                    <a:cubicBezTo>
                      <a:pt x="137548" y="107745"/>
                      <a:pt x="153832" y="79461"/>
                      <a:pt x="134314" y="68184"/>
                    </a:cubicBezTo>
                    <a:close/>
                    <a:moveTo>
                      <a:pt x="222105" y="118910"/>
                    </a:moveTo>
                    <a:lnTo>
                      <a:pt x="201444" y="106972"/>
                    </a:lnTo>
                    <a:lnTo>
                      <a:pt x="185135" y="135242"/>
                    </a:lnTo>
                    <a:lnTo>
                      <a:pt x="205796" y="147180"/>
                    </a:lnTo>
                    <a:cubicBezTo>
                      <a:pt x="225339" y="158472"/>
                      <a:pt x="241623" y="130187"/>
                      <a:pt x="222105" y="118910"/>
                    </a:cubicBezTo>
                    <a:close/>
                    <a:moveTo>
                      <a:pt x="101866" y="124429"/>
                    </a:moveTo>
                    <a:lnTo>
                      <a:pt x="81205" y="112492"/>
                    </a:lnTo>
                    <a:lnTo>
                      <a:pt x="64896" y="140762"/>
                    </a:lnTo>
                    <a:lnTo>
                      <a:pt x="85557" y="152699"/>
                    </a:lnTo>
                    <a:cubicBezTo>
                      <a:pt x="105100" y="163991"/>
                      <a:pt x="121384" y="135707"/>
                      <a:pt x="101866" y="124429"/>
                    </a:cubicBezTo>
                    <a:close/>
                    <a:moveTo>
                      <a:pt x="189657" y="175156"/>
                    </a:moveTo>
                    <a:lnTo>
                      <a:pt x="168996" y="163218"/>
                    </a:lnTo>
                    <a:lnTo>
                      <a:pt x="152687" y="191488"/>
                    </a:lnTo>
                    <a:lnTo>
                      <a:pt x="173348" y="203425"/>
                    </a:lnTo>
                    <a:cubicBezTo>
                      <a:pt x="192891" y="214717"/>
                      <a:pt x="209175" y="186433"/>
                      <a:pt x="189657" y="175156"/>
                    </a:cubicBezTo>
                    <a:close/>
                    <a:moveTo>
                      <a:pt x="69418" y="180675"/>
                    </a:moveTo>
                    <a:lnTo>
                      <a:pt x="48757" y="168737"/>
                    </a:lnTo>
                    <a:lnTo>
                      <a:pt x="32448" y="197007"/>
                    </a:lnTo>
                    <a:lnTo>
                      <a:pt x="53109" y="208945"/>
                    </a:lnTo>
                    <a:cubicBezTo>
                      <a:pt x="72652" y="220237"/>
                      <a:pt x="88936" y="191953"/>
                      <a:pt x="69418" y="180675"/>
                    </a:cubicBezTo>
                    <a:close/>
                    <a:moveTo>
                      <a:pt x="157209" y="231401"/>
                    </a:moveTo>
                    <a:lnTo>
                      <a:pt x="136548" y="219464"/>
                    </a:lnTo>
                    <a:lnTo>
                      <a:pt x="120239" y="247733"/>
                    </a:lnTo>
                    <a:lnTo>
                      <a:pt x="140900" y="259671"/>
                    </a:lnTo>
                    <a:cubicBezTo>
                      <a:pt x="160443" y="270963"/>
                      <a:pt x="176727" y="242679"/>
                      <a:pt x="157209" y="231401"/>
                    </a:cubicBezTo>
                    <a:close/>
                    <a:moveTo>
                      <a:pt x="36970" y="236921"/>
                    </a:moveTo>
                    <a:lnTo>
                      <a:pt x="16309" y="224983"/>
                    </a:lnTo>
                    <a:lnTo>
                      <a:pt x="0" y="253253"/>
                    </a:lnTo>
                    <a:lnTo>
                      <a:pt x="20661" y="265191"/>
                    </a:lnTo>
                    <a:cubicBezTo>
                      <a:pt x="40204" y="276483"/>
                      <a:pt x="56488" y="248199"/>
                      <a:pt x="36970" y="236921"/>
                    </a:cubicBezTo>
                    <a:close/>
                    <a:moveTo>
                      <a:pt x="124761" y="287647"/>
                    </a:moveTo>
                    <a:lnTo>
                      <a:pt x="104100" y="275709"/>
                    </a:lnTo>
                    <a:lnTo>
                      <a:pt x="87791" y="303979"/>
                    </a:lnTo>
                    <a:lnTo>
                      <a:pt x="108452" y="315917"/>
                    </a:lnTo>
                    <a:cubicBezTo>
                      <a:pt x="127995" y="327209"/>
                      <a:pt x="144279" y="298925"/>
                      <a:pt x="124761" y="287647"/>
                    </a:cubicBezTo>
                    <a:close/>
                  </a:path>
                </a:pathLst>
              </a:custGeom>
              <a:solidFill>
                <a:srgbClr val="FFFFFF"/>
              </a:solidFill>
              <a:ln w="7676" cap="flat">
                <a:noFill/>
                <a:prstDash val="solid"/>
                <a:miter/>
              </a:ln>
            </p:spPr>
            <p:txBody>
              <a:bodyPr rtlCol="0" anchor="ctr"/>
              <a:lstStyle/>
              <a:p>
                <a:endParaRPr lang="nl-NL"/>
              </a:p>
            </p:txBody>
          </p:sp>
        </p:grpSp>
        <p:sp>
          <p:nvSpPr>
            <p:cNvPr id="41" name="Tekstvak 40">
              <a:extLst>
                <a:ext uri="{FF2B5EF4-FFF2-40B4-BE49-F238E27FC236}">
                  <a16:creationId xmlns:a16="http://schemas.microsoft.com/office/drawing/2014/main" id="{AA4E2A7A-4F10-B8F0-6DD8-07C2B9965FA3}"/>
                </a:ext>
              </a:extLst>
            </p:cNvPr>
            <p:cNvSpPr txBox="1"/>
            <p:nvPr/>
          </p:nvSpPr>
          <p:spPr>
            <a:xfrm>
              <a:off x="3906376" y="3259500"/>
              <a:ext cx="1572172" cy="430887"/>
            </a:xfrm>
            <a:prstGeom prst="rect">
              <a:avLst/>
            </a:prstGeom>
          </p:spPr>
          <p:txBody>
            <a:bodyPr wrap="square" lIns="0" tIns="0" rIns="0" bIns="0" rtlCol="0">
              <a:spAutoFit/>
            </a:bodyPr>
            <a:lstStyle/>
            <a:p>
              <a:pPr algn="ctr"/>
              <a:r>
                <a:rPr lang="nl-NL" sz="1400">
                  <a:solidFill>
                    <a:schemeClr val="accent2"/>
                  </a:solidFill>
                </a:rPr>
                <a:t>wisselend</a:t>
              </a:r>
            </a:p>
            <a:p>
              <a:pPr algn="ctr"/>
              <a:r>
                <a:rPr lang="nl-NL" sz="1400">
                  <a:solidFill>
                    <a:schemeClr val="accent2"/>
                  </a:solidFill>
                </a:rPr>
                <a:t>doseerschema</a:t>
              </a:r>
            </a:p>
          </p:txBody>
        </p:sp>
      </p:grpSp>
      <p:sp>
        <p:nvSpPr>
          <p:cNvPr id="8" name="Titel 2">
            <a:extLst>
              <a:ext uri="{FF2B5EF4-FFF2-40B4-BE49-F238E27FC236}">
                <a16:creationId xmlns:a16="http://schemas.microsoft.com/office/drawing/2014/main" id="{DC664BA5-9727-0E03-B366-02BCC18830F2}"/>
              </a:ext>
            </a:extLst>
          </p:cNvPr>
          <p:cNvSpPr txBox="1">
            <a:spLocks/>
          </p:cNvSpPr>
          <p:nvPr/>
        </p:nvSpPr>
        <p:spPr>
          <a:xfrm>
            <a:off x="1708504" y="5742692"/>
            <a:ext cx="2935114" cy="59871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1600" b="0">
                <a:solidFill>
                  <a:schemeClr val="tx2"/>
                </a:solidFill>
              </a:rPr>
              <a:t>Medicatieproces 9</a:t>
            </a:r>
          </a:p>
        </p:txBody>
      </p:sp>
      <p:grpSp>
        <p:nvGrpSpPr>
          <p:cNvPr id="479" name="Groep 478">
            <a:extLst>
              <a:ext uri="{FF2B5EF4-FFF2-40B4-BE49-F238E27FC236}">
                <a16:creationId xmlns:a16="http://schemas.microsoft.com/office/drawing/2014/main" id="{F5AF608F-B8DA-A51E-0291-0BC4AB0854F5}"/>
              </a:ext>
            </a:extLst>
          </p:cNvPr>
          <p:cNvGrpSpPr/>
          <p:nvPr/>
        </p:nvGrpSpPr>
        <p:grpSpPr>
          <a:xfrm>
            <a:off x="-3616446" y="4110903"/>
            <a:ext cx="3528872" cy="1504728"/>
            <a:chOff x="844972" y="4110903"/>
            <a:chExt cx="3528872" cy="1504728"/>
          </a:xfrm>
        </p:grpSpPr>
        <p:sp>
          <p:nvSpPr>
            <p:cNvPr id="480" name="Rechthoek met aan één zijde afgeronde hoeken 479">
              <a:extLst>
                <a:ext uri="{FF2B5EF4-FFF2-40B4-BE49-F238E27FC236}">
                  <a16:creationId xmlns:a16="http://schemas.microsoft.com/office/drawing/2014/main" id="{BEA9B75B-2508-A4E3-F3A6-D611F0DF7A37}"/>
                </a:ext>
              </a:extLst>
            </p:cNvPr>
            <p:cNvSpPr/>
            <p:nvPr/>
          </p:nvSpPr>
          <p:spPr>
            <a:xfrm>
              <a:off x="844972" y="4110903"/>
              <a:ext cx="3528872" cy="1504728"/>
            </a:xfrm>
            <a:prstGeom prst="round2SameRect">
              <a:avLst>
                <a:gd name="adj1" fmla="val 17224"/>
                <a:gd name="adj2" fmla="val 15494"/>
              </a:avLst>
            </a:prstGeom>
            <a:solidFill>
              <a:schemeClr val="accent3">
                <a:lumMod val="20000"/>
                <a:lumOff val="80000"/>
              </a:schemeClr>
            </a:solidFill>
            <a:ln w="63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81" name="Afgeronde rechthoek 480">
              <a:extLst>
                <a:ext uri="{FF2B5EF4-FFF2-40B4-BE49-F238E27FC236}">
                  <a16:creationId xmlns:a16="http://schemas.microsoft.com/office/drawing/2014/main" id="{6C039A03-2136-BF19-AEAF-2240CCDB02D9}"/>
                </a:ext>
              </a:extLst>
            </p:cNvPr>
            <p:cNvSpPr/>
            <p:nvPr/>
          </p:nvSpPr>
          <p:spPr>
            <a:xfrm rot="16200000" flipH="1">
              <a:off x="464603" y="4700758"/>
              <a:ext cx="1270945" cy="325018"/>
            </a:xfrm>
            <a:prstGeom prst="roundRect">
              <a:avLst>
                <a:gd name="adj" fmla="val 50000"/>
              </a:avLst>
            </a:prstGeom>
            <a:noFill/>
            <a:ln w="63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accent3"/>
                  </a:solidFill>
                </a:rPr>
                <a:t>logistiek</a:t>
              </a:r>
            </a:p>
          </p:txBody>
        </p:sp>
        <p:grpSp>
          <p:nvGrpSpPr>
            <p:cNvPr id="482" name="Groep 481">
              <a:extLst>
                <a:ext uri="{FF2B5EF4-FFF2-40B4-BE49-F238E27FC236}">
                  <a16:creationId xmlns:a16="http://schemas.microsoft.com/office/drawing/2014/main" id="{0DB33ABD-9712-2053-A322-34FB06D23E77}"/>
                </a:ext>
              </a:extLst>
            </p:cNvPr>
            <p:cNvGrpSpPr/>
            <p:nvPr/>
          </p:nvGrpSpPr>
          <p:grpSpPr>
            <a:xfrm>
              <a:off x="1385027" y="4280129"/>
              <a:ext cx="1616064" cy="1166277"/>
              <a:chOff x="1026483" y="4253464"/>
              <a:chExt cx="1616064" cy="1166277"/>
            </a:xfrm>
          </p:grpSpPr>
          <p:grpSp>
            <p:nvGrpSpPr>
              <p:cNvPr id="498" name="Groep 497">
                <a:extLst>
                  <a:ext uri="{FF2B5EF4-FFF2-40B4-BE49-F238E27FC236}">
                    <a16:creationId xmlns:a16="http://schemas.microsoft.com/office/drawing/2014/main" id="{6888F0D9-F733-E397-8BD0-83CCE6C74A9A}"/>
                  </a:ext>
                </a:extLst>
              </p:cNvPr>
              <p:cNvGrpSpPr/>
              <p:nvPr/>
            </p:nvGrpSpPr>
            <p:grpSpPr>
              <a:xfrm>
                <a:off x="1492574" y="4253464"/>
                <a:ext cx="683879" cy="683874"/>
                <a:chOff x="821029" y="3227065"/>
                <a:chExt cx="713774" cy="713768"/>
              </a:xfrm>
            </p:grpSpPr>
            <p:sp>
              <p:nvSpPr>
                <p:cNvPr id="500" name="Vrije vorm 499">
                  <a:extLst>
                    <a:ext uri="{FF2B5EF4-FFF2-40B4-BE49-F238E27FC236}">
                      <a16:creationId xmlns:a16="http://schemas.microsoft.com/office/drawing/2014/main" id="{30E997D5-931B-31D6-F17A-CE528BD853E7}"/>
                    </a:ext>
                  </a:extLst>
                </p:cNvPr>
                <p:cNvSpPr/>
                <p:nvPr/>
              </p:nvSpPr>
              <p:spPr>
                <a:xfrm>
                  <a:off x="834572"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grpSp>
              <p:nvGrpSpPr>
                <p:cNvPr id="130" name="Graphic 265">
                  <a:extLst>
                    <a:ext uri="{FF2B5EF4-FFF2-40B4-BE49-F238E27FC236}">
                      <a16:creationId xmlns:a16="http://schemas.microsoft.com/office/drawing/2014/main" id="{B3E5A15A-1ED1-E4A8-166E-8C53F1A76AB2}"/>
                    </a:ext>
                  </a:extLst>
                </p:cNvPr>
                <p:cNvGrpSpPr/>
                <p:nvPr/>
              </p:nvGrpSpPr>
              <p:grpSpPr>
                <a:xfrm>
                  <a:off x="821029" y="3227065"/>
                  <a:ext cx="713774" cy="713768"/>
                  <a:chOff x="821029" y="3227065"/>
                  <a:chExt cx="713774" cy="713768"/>
                </a:xfrm>
              </p:grpSpPr>
              <p:sp>
                <p:nvSpPr>
                  <p:cNvPr id="160" name="Vrije vorm 159">
                    <a:extLst>
                      <a:ext uri="{FF2B5EF4-FFF2-40B4-BE49-F238E27FC236}">
                        <a16:creationId xmlns:a16="http://schemas.microsoft.com/office/drawing/2014/main" id="{8DE864EC-2739-C63C-5453-0F3A1525F7F2}"/>
                      </a:ext>
                    </a:extLst>
                  </p:cNvPr>
                  <p:cNvSpPr/>
                  <p:nvPr/>
                </p:nvSpPr>
                <p:spPr>
                  <a:xfrm>
                    <a:off x="821029" y="3227065"/>
                    <a:ext cx="713774" cy="713768"/>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3CC9246F-766C-6533-2A14-6DB8458EC139}"/>
                      </a:ext>
                    </a:extLst>
                  </p:cNvPr>
                  <p:cNvSpPr/>
                  <p:nvPr/>
                </p:nvSpPr>
                <p:spPr>
                  <a:xfrm>
                    <a:off x="1079965" y="3343497"/>
                    <a:ext cx="242294" cy="367011"/>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5518266C-732B-4728-C978-621766C0BA0B}"/>
                      </a:ext>
                    </a:extLst>
                  </p:cNvPr>
                  <p:cNvSpPr/>
                  <p:nvPr/>
                </p:nvSpPr>
                <p:spPr>
                  <a:xfrm>
                    <a:off x="1014121" y="3695677"/>
                    <a:ext cx="100697" cy="122048"/>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B592A518-EC1E-9004-0E90-AA9A5897FF57}"/>
                      </a:ext>
                    </a:extLst>
                  </p:cNvPr>
                  <p:cNvSpPr/>
                  <p:nvPr/>
                </p:nvSpPr>
                <p:spPr>
                  <a:xfrm>
                    <a:off x="1072086" y="3682973"/>
                    <a:ext cx="50319" cy="39287"/>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sp>
            <p:nvSpPr>
              <p:cNvPr id="499" name="Tekstvak 498">
                <a:extLst>
                  <a:ext uri="{FF2B5EF4-FFF2-40B4-BE49-F238E27FC236}">
                    <a16:creationId xmlns:a16="http://schemas.microsoft.com/office/drawing/2014/main" id="{4EACCE81-B778-FF4B-51D8-44EA0C1FA763}"/>
                  </a:ext>
                </a:extLst>
              </p:cNvPr>
              <p:cNvSpPr txBox="1"/>
              <p:nvPr/>
            </p:nvSpPr>
            <p:spPr>
              <a:xfrm>
                <a:off x="1026483" y="5050409"/>
                <a:ext cx="1616064" cy="369332"/>
              </a:xfrm>
              <a:prstGeom prst="rect">
                <a:avLst/>
              </a:prstGeom>
              <a:noFill/>
            </p:spPr>
            <p:txBody>
              <a:bodyPr wrap="square" lIns="0" tIns="0" rIns="0" bIns="0" rtlCol="0">
                <a:spAutoFit/>
              </a:bodyPr>
              <a:lstStyle/>
              <a:p>
                <a:pPr algn="ctr"/>
                <a:r>
                  <a:rPr lang="nl-NL" sz="1200">
                    <a:solidFill>
                      <a:schemeClr val="accent3"/>
                    </a:solidFill>
                  </a:rPr>
                  <a:t>verstrekking verzoek</a:t>
                </a:r>
              </a:p>
              <a:p>
                <a:pPr algn="ctr"/>
                <a:r>
                  <a:rPr lang="nl-NL" sz="1200">
                    <a:solidFill>
                      <a:schemeClr val="accent3"/>
                    </a:solidFill>
                  </a:rPr>
                  <a:t>&amp; medicatieafspraak</a:t>
                </a:r>
              </a:p>
            </p:txBody>
          </p:sp>
        </p:grpSp>
        <p:grpSp>
          <p:nvGrpSpPr>
            <p:cNvPr id="483" name="Groep 482">
              <a:extLst>
                <a:ext uri="{FF2B5EF4-FFF2-40B4-BE49-F238E27FC236}">
                  <a16:creationId xmlns:a16="http://schemas.microsoft.com/office/drawing/2014/main" id="{DCA2A41B-E8DC-6A3F-9D1B-0D364A4A47A1}"/>
                </a:ext>
              </a:extLst>
            </p:cNvPr>
            <p:cNvGrpSpPr/>
            <p:nvPr/>
          </p:nvGrpSpPr>
          <p:grpSpPr>
            <a:xfrm>
              <a:off x="2960346" y="4280129"/>
              <a:ext cx="1120406" cy="1166277"/>
              <a:chOff x="2476163" y="4253464"/>
              <a:chExt cx="1120406" cy="1166277"/>
            </a:xfrm>
          </p:grpSpPr>
          <p:grpSp>
            <p:nvGrpSpPr>
              <p:cNvPr id="484" name="Groep 483">
                <a:extLst>
                  <a:ext uri="{FF2B5EF4-FFF2-40B4-BE49-F238E27FC236}">
                    <a16:creationId xmlns:a16="http://schemas.microsoft.com/office/drawing/2014/main" id="{EFBF3B9F-47A6-199B-CE3D-186D4A817666}"/>
                  </a:ext>
                </a:extLst>
              </p:cNvPr>
              <p:cNvGrpSpPr/>
              <p:nvPr/>
            </p:nvGrpSpPr>
            <p:grpSpPr>
              <a:xfrm>
                <a:off x="2694426" y="4253464"/>
                <a:ext cx="683879" cy="683874"/>
                <a:chOff x="1952406" y="3227065"/>
                <a:chExt cx="713774" cy="713768"/>
              </a:xfrm>
            </p:grpSpPr>
            <p:sp>
              <p:nvSpPr>
                <p:cNvPr id="486" name="Vrije vorm 485">
                  <a:extLst>
                    <a:ext uri="{FF2B5EF4-FFF2-40B4-BE49-F238E27FC236}">
                      <a16:creationId xmlns:a16="http://schemas.microsoft.com/office/drawing/2014/main" id="{B72C5D7F-2A74-4B6A-173E-C163C4DE84D0}"/>
                    </a:ext>
                  </a:extLst>
                </p:cNvPr>
                <p:cNvSpPr/>
                <p:nvPr/>
              </p:nvSpPr>
              <p:spPr>
                <a:xfrm>
                  <a:off x="1965949" y="3240314"/>
                  <a:ext cx="686689" cy="686689"/>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grpSp>
              <p:nvGrpSpPr>
                <p:cNvPr id="487" name="Graphic 266">
                  <a:extLst>
                    <a:ext uri="{FF2B5EF4-FFF2-40B4-BE49-F238E27FC236}">
                      <a16:creationId xmlns:a16="http://schemas.microsoft.com/office/drawing/2014/main" id="{1613C63E-F9BA-F54E-9162-FAA97EAAEDAC}"/>
                    </a:ext>
                  </a:extLst>
                </p:cNvPr>
                <p:cNvGrpSpPr/>
                <p:nvPr/>
              </p:nvGrpSpPr>
              <p:grpSpPr>
                <a:xfrm>
                  <a:off x="1952406" y="3227065"/>
                  <a:ext cx="713774" cy="713768"/>
                  <a:chOff x="1952406" y="3227065"/>
                  <a:chExt cx="713774" cy="713768"/>
                </a:xfrm>
              </p:grpSpPr>
              <p:sp>
                <p:nvSpPr>
                  <p:cNvPr id="488" name="Vrije vorm 487">
                    <a:extLst>
                      <a:ext uri="{FF2B5EF4-FFF2-40B4-BE49-F238E27FC236}">
                        <a16:creationId xmlns:a16="http://schemas.microsoft.com/office/drawing/2014/main" id="{1D62D92A-8146-7EB8-EE8A-1E94CEEFAEF4}"/>
                      </a:ext>
                    </a:extLst>
                  </p:cNvPr>
                  <p:cNvSpPr/>
                  <p:nvPr/>
                </p:nvSpPr>
                <p:spPr>
                  <a:xfrm>
                    <a:off x="1975512" y="3477554"/>
                    <a:ext cx="125871" cy="187242"/>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489" name="Vrije vorm 488">
                    <a:extLst>
                      <a:ext uri="{FF2B5EF4-FFF2-40B4-BE49-F238E27FC236}">
                        <a16:creationId xmlns:a16="http://schemas.microsoft.com/office/drawing/2014/main" id="{21B87CE2-01C7-9214-DB30-DC505B1A5162}"/>
                      </a:ext>
                    </a:extLst>
                  </p:cNvPr>
                  <p:cNvSpPr/>
                  <p:nvPr/>
                </p:nvSpPr>
                <p:spPr>
                  <a:xfrm>
                    <a:off x="2090442" y="3414985"/>
                    <a:ext cx="444065" cy="300120"/>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490" name="Vrije vorm 489">
                    <a:extLst>
                      <a:ext uri="{FF2B5EF4-FFF2-40B4-BE49-F238E27FC236}">
                        <a16:creationId xmlns:a16="http://schemas.microsoft.com/office/drawing/2014/main" id="{4AE952BF-8739-AC6F-A9C3-0639CBE1B274}"/>
                      </a:ext>
                    </a:extLst>
                  </p:cNvPr>
                  <p:cNvSpPr/>
                  <p:nvPr/>
                </p:nvSpPr>
                <p:spPr>
                  <a:xfrm>
                    <a:off x="2090442" y="3414985"/>
                    <a:ext cx="422785" cy="278859"/>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491" name="Vrije vorm 490">
                    <a:extLst>
                      <a:ext uri="{FF2B5EF4-FFF2-40B4-BE49-F238E27FC236}">
                        <a16:creationId xmlns:a16="http://schemas.microsoft.com/office/drawing/2014/main" id="{16B59F6F-9761-9CBE-93CA-923008207DEC}"/>
                      </a:ext>
                    </a:extLst>
                  </p:cNvPr>
                  <p:cNvSpPr/>
                  <p:nvPr/>
                </p:nvSpPr>
                <p:spPr>
                  <a:xfrm>
                    <a:off x="1980522" y="3520963"/>
                    <a:ext cx="189288" cy="280351"/>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492" name="Vrije vorm 491">
                    <a:extLst>
                      <a:ext uri="{FF2B5EF4-FFF2-40B4-BE49-F238E27FC236}">
                        <a16:creationId xmlns:a16="http://schemas.microsoft.com/office/drawing/2014/main" id="{2158431A-2DF6-F7F2-A2CB-80255474C897}"/>
                      </a:ext>
                    </a:extLst>
                  </p:cNvPr>
                  <p:cNvSpPr/>
                  <p:nvPr/>
                </p:nvSpPr>
                <p:spPr>
                  <a:xfrm>
                    <a:off x="2197377" y="3450810"/>
                    <a:ext cx="207208" cy="207208"/>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grpSp>
                <p:nvGrpSpPr>
                  <p:cNvPr id="493" name="Graphic 266">
                    <a:extLst>
                      <a:ext uri="{FF2B5EF4-FFF2-40B4-BE49-F238E27FC236}">
                        <a16:creationId xmlns:a16="http://schemas.microsoft.com/office/drawing/2014/main" id="{473E818C-9591-8BA5-A940-BC49B7EFEE24}"/>
                      </a:ext>
                    </a:extLst>
                  </p:cNvPr>
                  <p:cNvGrpSpPr/>
                  <p:nvPr/>
                </p:nvGrpSpPr>
                <p:grpSpPr>
                  <a:xfrm>
                    <a:off x="2258421" y="3509176"/>
                    <a:ext cx="84328" cy="90215"/>
                    <a:chOff x="2258421" y="3509176"/>
                    <a:chExt cx="84328" cy="90215"/>
                  </a:xfrm>
                </p:grpSpPr>
                <p:sp>
                  <p:nvSpPr>
                    <p:cNvPr id="495" name="Vrije vorm 494">
                      <a:extLst>
                        <a:ext uri="{FF2B5EF4-FFF2-40B4-BE49-F238E27FC236}">
                          <a16:creationId xmlns:a16="http://schemas.microsoft.com/office/drawing/2014/main" id="{8950D161-3843-B291-CDB1-73F817725E3C}"/>
                        </a:ext>
                      </a:extLst>
                    </p:cNvPr>
                    <p:cNvSpPr/>
                    <p:nvPr/>
                  </p:nvSpPr>
                  <p:spPr>
                    <a:xfrm>
                      <a:off x="2258421" y="3509176"/>
                      <a:ext cx="84328" cy="90215"/>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496" name="Vrije vorm 495">
                      <a:extLst>
                        <a:ext uri="{FF2B5EF4-FFF2-40B4-BE49-F238E27FC236}">
                          <a16:creationId xmlns:a16="http://schemas.microsoft.com/office/drawing/2014/main" id="{B414D3E3-E99D-97C1-99E4-B3217F30CFFB}"/>
                        </a:ext>
                      </a:extLst>
                    </p:cNvPr>
                    <p:cNvSpPr/>
                    <p:nvPr/>
                  </p:nvSpPr>
                  <p:spPr>
                    <a:xfrm>
                      <a:off x="2282962" y="3509176"/>
                      <a:ext cx="59787" cy="60351"/>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grpSp>
              <p:sp>
                <p:nvSpPr>
                  <p:cNvPr id="494" name="Vrije vorm 493">
                    <a:extLst>
                      <a:ext uri="{FF2B5EF4-FFF2-40B4-BE49-F238E27FC236}">
                        <a16:creationId xmlns:a16="http://schemas.microsoft.com/office/drawing/2014/main" id="{A68CD4A4-C8D0-089E-963F-047DBDF020C4}"/>
                      </a:ext>
                    </a:extLst>
                  </p:cNvPr>
                  <p:cNvSpPr/>
                  <p:nvPr/>
                </p:nvSpPr>
                <p:spPr>
                  <a:xfrm>
                    <a:off x="1952406" y="3227065"/>
                    <a:ext cx="713774" cy="713768"/>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sp>
            <p:nvSpPr>
              <p:cNvPr id="485" name="Tekstvak 484">
                <a:extLst>
                  <a:ext uri="{FF2B5EF4-FFF2-40B4-BE49-F238E27FC236}">
                    <a16:creationId xmlns:a16="http://schemas.microsoft.com/office/drawing/2014/main" id="{084B9945-227B-3CC1-3983-5969409C15E7}"/>
                  </a:ext>
                </a:extLst>
              </p:cNvPr>
              <p:cNvSpPr txBox="1"/>
              <p:nvPr/>
            </p:nvSpPr>
            <p:spPr>
              <a:xfrm>
                <a:off x="2476163" y="5050409"/>
                <a:ext cx="1120406" cy="369332"/>
              </a:xfrm>
              <a:prstGeom prst="rect">
                <a:avLst/>
              </a:prstGeom>
              <a:noFill/>
            </p:spPr>
            <p:txBody>
              <a:bodyPr wrap="square" lIns="0" tIns="0" rIns="0" bIns="0" rtlCol="0">
                <a:spAutoFit/>
              </a:bodyPr>
              <a:lstStyle/>
              <a:p>
                <a:pPr algn="ctr"/>
                <a:r>
                  <a:rPr lang="nl-NL" sz="1200">
                    <a:solidFill>
                      <a:schemeClr val="accent3"/>
                    </a:solidFill>
                  </a:rPr>
                  <a:t>medicatie-verstrekking</a:t>
                </a:r>
              </a:p>
            </p:txBody>
          </p:sp>
        </p:grpSp>
      </p:grpSp>
      <p:sp>
        <p:nvSpPr>
          <p:cNvPr id="164" name="Titel 2">
            <a:extLst>
              <a:ext uri="{FF2B5EF4-FFF2-40B4-BE49-F238E27FC236}">
                <a16:creationId xmlns:a16="http://schemas.microsoft.com/office/drawing/2014/main" id="{28493F12-9FAA-ACCE-C862-175ABFBF69A1}"/>
              </a:ext>
            </a:extLst>
          </p:cNvPr>
          <p:cNvSpPr txBox="1">
            <a:spLocks/>
          </p:cNvSpPr>
          <p:nvPr/>
        </p:nvSpPr>
        <p:spPr>
          <a:xfrm>
            <a:off x="-3616446" y="3500644"/>
            <a:ext cx="3528872" cy="44048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2800" b="0">
                <a:solidFill>
                  <a:schemeClr val="tx2"/>
                </a:solidFill>
              </a:rPr>
              <a:t>Huidige situatie</a:t>
            </a:r>
          </a:p>
        </p:txBody>
      </p:sp>
      <p:sp>
        <p:nvSpPr>
          <p:cNvPr id="165" name="Titel 2">
            <a:extLst>
              <a:ext uri="{FF2B5EF4-FFF2-40B4-BE49-F238E27FC236}">
                <a16:creationId xmlns:a16="http://schemas.microsoft.com/office/drawing/2014/main" id="{7E573664-AD75-6698-D70A-08B96B7FF164}"/>
              </a:ext>
            </a:extLst>
          </p:cNvPr>
          <p:cNvSpPr txBox="1">
            <a:spLocks/>
          </p:cNvSpPr>
          <p:nvPr/>
        </p:nvSpPr>
        <p:spPr>
          <a:xfrm>
            <a:off x="-1967227" y="5468998"/>
            <a:ext cx="2159408" cy="440480"/>
          </a:xfrm>
          <a:prstGeom prst="rect">
            <a:avLst/>
          </a:prstGeom>
        </p:spPr>
        <p:txBody>
          <a:bodyPr vert="horz" lIns="0" tIns="0" rIns="0" bIns="0" rtlCol="0" anchor="t" anchorCtr="0">
            <a:noAutofit/>
          </a:bodyPr>
          <a:lstStyle>
            <a:lvl1pPr algn="l" defTabSz="914377" rtl="0" eaLnBrk="1" latinLnBrk="0" hangingPunct="1">
              <a:lnSpc>
                <a:spcPts val="3733"/>
              </a:lnSpc>
              <a:spcBef>
                <a:spcPct val="0"/>
              </a:spcBef>
              <a:buNone/>
              <a:defRPr sz="3733" b="1" i="0" kern="1200" baseline="0">
                <a:solidFill>
                  <a:schemeClr val="accent2"/>
                </a:solidFill>
                <a:latin typeface="+mj-lt"/>
                <a:ea typeface="+mj-ea"/>
                <a:cs typeface="+mj-cs"/>
              </a:defRPr>
            </a:lvl1pPr>
          </a:lstStyle>
          <a:p>
            <a:pPr algn="ctr"/>
            <a:r>
              <a:rPr lang="nl-NL" sz="1600" b="0">
                <a:solidFill>
                  <a:schemeClr val="tx2"/>
                </a:solidFill>
              </a:rPr>
              <a:t>Medicatieproces 6</a:t>
            </a:r>
          </a:p>
        </p:txBody>
      </p:sp>
      <p:grpSp>
        <p:nvGrpSpPr>
          <p:cNvPr id="166" name="Groep 165">
            <a:extLst>
              <a:ext uri="{FF2B5EF4-FFF2-40B4-BE49-F238E27FC236}">
                <a16:creationId xmlns:a16="http://schemas.microsoft.com/office/drawing/2014/main" id="{8D4C5C30-0710-BAFE-238E-4CB4D8294544}"/>
              </a:ext>
            </a:extLst>
          </p:cNvPr>
          <p:cNvGrpSpPr/>
          <p:nvPr/>
        </p:nvGrpSpPr>
        <p:grpSpPr>
          <a:xfrm flipH="1">
            <a:off x="135307" y="2053250"/>
            <a:ext cx="3377963" cy="5042314"/>
            <a:chOff x="3675913" y="2995503"/>
            <a:chExt cx="2480989" cy="3703392"/>
          </a:xfrm>
        </p:grpSpPr>
        <p:grpSp>
          <p:nvGrpSpPr>
            <p:cNvPr id="167" name="Groep 166">
              <a:extLst>
                <a:ext uri="{FF2B5EF4-FFF2-40B4-BE49-F238E27FC236}">
                  <a16:creationId xmlns:a16="http://schemas.microsoft.com/office/drawing/2014/main" id="{57CDCACF-7EB3-12C6-E99A-BB673B3A303C}"/>
                </a:ext>
              </a:extLst>
            </p:cNvPr>
            <p:cNvGrpSpPr/>
            <p:nvPr/>
          </p:nvGrpSpPr>
          <p:grpSpPr>
            <a:xfrm>
              <a:off x="5361012" y="4013885"/>
              <a:ext cx="766966" cy="2685010"/>
              <a:chOff x="8650929" y="1200297"/>
              <a:chExt cx="1264450" cy="4426614"/>
            </a:xfrm>
          </p:grpSpPr>
          <p:grpSp>
            <p:nvGrpSpPr>
              <p:cNvPr id="1989" name="Graphic 14">
                <a:extLst>
                  <a:ext uri="{FF2B5EF4-FFF2-40B4-BE49-F238E27FC236}">
                    <a16:creationId xmlns:a16="http://schemas.microsoft.com/office/drawing/2014/main" id="{47ED9866-CF35-2AC3-E58B-A19F157C0606}"/>
                  </a:ext>
                </a:extLst>
              </p:cNvPr>
              <p:cNvGrpSpPr/>
              <p:nvPr/>
            </p:nvGrpSpPr>
            <p:grpSpPr>
              <a:xfrm>
                <a:off x="8650929" y="1200297"/>
                <a:ext cx="1221689" cy="4426614"/>
                <a:chOff x="8650929" y="1200297"/>
                <a:chExt cx="1221689" cy="4426614"/>
              </a:xfrm>
            </p:grpSpPr>
            <p:sp>
              <p:nvSpPr>
                <p:cNvPr id="1996" name="Vrije vorm 1995">
                  <a:extLst>
                    <a:ext uri="{FF2B5EF4-FFF2-40B4-BE49-F238E27FC236}">
                      <a16:creationId xmlns:a16="http://schemas.microsoft.com/office/drawing/2014/main" id="{5C067F29-81E8-43D0-2F44-2192C3EF094A}"/>
                    </a:ext>
                  </a:extLst>
                </p:cNvPr>
                <p:cNvSpPr/>
                <p:nvPr/>
              </p:nvSpPr>
              <p:spPr>
                <a:xfrm>
                  <a:off x="8905680" y="5462498"/>
                  <a:ext cx="288631" cy="164413"/>
                </a:xfrm>
                <a:custGeom>
                  <a:avLst/>
                  <a:gdLst>
                    <a:gd name="connsiteX0" fmla="*/ 2501 w 288631"/>
                    <a:gd name="connsiteY0" fmla="*/ 164414 h 164413"/>
                    <a:gd name="connsiteX1" fmla="*/ 10921 w 288631"/>
                    <a:gd name="connsiteY1" fmla="*/ 101295 h 164413"/>
                    <a:gd name="connsiteX2" fmla="*/ 76275 w 288631"/>
                    <a:gd name="connsiteY2" fmla="*/ 94094 h 164413"/>
                    <a:gd name="connsiteX3" fmla="*/ 136041 w 288631"/>
                    <a:gd name="connsiteY3" fmla="*/ 0 h 164413"/>
                    <a:gd name="connsiteX4" fmla="*/ 229272 w 288631"/>
                    <a:gd name="connsiteY4" fmla="*/ 0 h 164413"/>
                    <a:gd name="connsiteX5" fmla="*/ 276339 w 288631"/>
                    <a:gd name="connsiteY5" fmla="*/ 52578 h 164413"/>
                    <a:gd name="connsiteX6" fmla="*/ 288632 w 288631"/>
                    <a:gd name="connsiteY6" fmla="*/ 164414 h 164413"/>
                    <a:gd name="connsiteX7" fmla="*/ 2501 w 288631"/>
                    <a:gd name="connsiteY7" fmla="*/ 164414 h 16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631" h="164413">
                      <a:moveTo>
                        <a:pt x="2501" y="164414"/>
                      </a:moveTo>
                      <a:cubicBezTo>
                        <a:pt x="697" y="148044"/>
                        <a:pt x="-5068" y="112979"/>
                        <a:pt x="10921" y="101295"/>
                      </a:cubicBezTo>
                      <a:cubicBezTo>
                        <a:pt x="22580" y="92786"/>
                        <a:pt x="69125" y="96812"/>
                        <a:pt x="76275" y="94094"/>
                      </a:cubicBezTo>
                      <a:cubicBezTo>
                        <a:pt x="85013" y="90779"/>
                        <a:pt x="127545" y="14135"/>
                        <a:pt x="136041" y="0"/>
                      </a:cubicBezTo>
                      <a:lnTo>
                        <a:pt x="229272" y="0"/>
                      </a:lnTo>
                      <a:lnTo>
                        <a:pt x="276339" y="52578"/>
                      </a:lnTo>
                      <a:lnTo>
                        <a:pt x="288632" y="164414"/>
                      </a:lnTo>
                      <a:lnTo>
                        <a:pt x="2501" y="164414"/>
                      </a:lnTo>
                      <a:close/>
                    </a:path>
                  </a:pathLst>
                </a:custGeom>
                <a:solidFill>
                  <a:srgbClr val="152F32"/>
                </a:solidFill>
                <a:ln w="12690" cap="flat">
                  <a:noFill/>
                  <a:prstDash val="solid"/>
                  <a:miter/>
                </a:ln>
              </p:spPr>
              <p:txBody>
                <a:bodyPr rtlCol="0" anchor="ctr"/>
                <a:lstStyle/>
                <a:p>
                  <a:endParaRPr lang="nl-NL"/>
                </a:p>
              </p:txBody>
            </p:sp>
            <p:sp>
              <p:nvSpPr>
                <p:cNvPr id="1997" name="Vrije vorm 1996">
                  <a:extLst>
                    <a:ext uri="{FF2B5EF4-FFF2-40B4-BE49-F238E27FC236}">
                      <a16:creationId xmlns:a16="http://schemas.microsoft.com/office/drawing/2014/main" id="{86B6872A-113B-3B87-7972-41015588E760}"/>
                    </a:ext>
                  </a:extLst>
                </p:cNvPr>
                <p:cNvSpPr/>
                <p:nvPr/>
              </p:nvSpPr>
              <p:spPr>
                <a:xfrm>
                  <a:off x="9620587" y="5462498"/>
                  <a:ext cx="252031" cy="164413"/>
                </a:xfrm>
                <a:custGeom>
                  <a:avLst/>
                  <a:gdLst>
                    <a:gd name="connsiteX0" fmla="*/ 252032 w 252031"/>
                    <a:gd name="connsiteY0" fmla="*/ 164414 h 164413"/>
                    <a:gd name="connsiteX1" fmla="*/ 234556 w 252031"/>
                    <a:gd name="connsiteY1" fmla="*/ 101295 h 164413"/>
                    <a:gd name="connsiteX2" fmla="*/ 206019 w 252031"/>
                    <a:gd name="connsiteY2" fmla="*/ 94094 h 164413"/>
                    <a:gd name="connsiteX3" fmla="*/ 132766 w 252031"/>
                    <a:gd name="connsiteY3" fmla="*/ 0 h 164413"/>
                    <a:gd name="connsiteX4" fmla="*/ 39522 w 252031"/>
                    <a:gd name="connsiteY4" fmla="*/ 0 h 164413"/>
                    <a:gd name="connsiteX5" fmla="*/ 0 w 252031"/>
                    <a:gd name="connsiteY5" fmla="*/ 52578 h 164413"/>
                    <a:gd name="connsiteX6" fmla="*/ 3746 w 252031"/>
                    <a:gd name="connsiteY6" fmla="*/ 164414 h 164413"/>
                    <a:gd name="connsiteX7" fmla="*/ 252032 w 252031"/>
                    <a:gd name="connsiteY7" fmla="*/ 164414 h 16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31" h="164413">
                      <a:moveTo>
                        <a:pt x="252032" y="164414"/>
                      </a:moveTo>
                      <a:cubicBezTo>
                        <a:pt x="251473" y="148044"/>
                        <a:pt x="252235" y="112979"/>
                        <a:pt x="234556" y="101295"/>
                      </a:cubicBezTo>
                      <a:cubicBezTo>
                        <a:pt x="221666" y="92761"/>
                        <a:pt x="213564" y="96812"/>
                        <a:pt x="206019" y="94094"/>
                      </a:cubicBezTo>
                      <a:cubicBezTo>
                        <a:pt x="196812" y="90779"/>
                        <a:pt x="143281" y="14135"/>
                        <a:pt x="132766" y="0"/>
                      </a:cubicBezTo>
                      <a:lnTo>
                        <a:pt x="39522" y="0"/>
                      </a:lnTo>
                      <a:lnTo>
                        <a:pt x="0" y="52578"/>
                      </a:lnTo>
                      <a:lnTo>
                        <a:pt x="3746" y="164414"/>
                      </a:lnTo>
                      <a:lnTo>
                        <a:pt x="252032" y="164414"/>
                      </a:lnTo>
                      <a:close/>
                    </a:path>
                  </a:pathLst>
                </a:custGeom>
                <a:solidFill>
                  <a:srgbClr val="152F32"/>
                </a:solidFill>
                <a:ln w="12690" cap="flat">
                  <a:noFill/>
                  <a:prstDash val="solid"/>
                  <a:miter/>
                </a:ln>
              </p:spPr>
              <p:txBody>
                <a:bodyPr rtlCol="0" anchor="ctr"/>
                <a:lstStyle/>
                <a:p>
                  <a:endParaRPr lang="nl-NL"/>
                </a:p>
              </p:txBody>
            </p:sp>
            <p:sp>
              <p:nvSpPr>
                <p:cNvPr id="1998" name="Vrije vorm 1997">
                  <a:extLst>
                    <a:ext uri="{FF2B5EF4-FFF2-40B4-BE49-F238E27FC236}">
                      <a16:creationId xmlns:a16="http://schemas.microsoft.com/office/drawing/2014/main" id="{907D10B7-FC54-800D-BB88-2A361190EBC9}"/>
                    </a:ext>
                  </a:extLst>
                </p:cNvPr>
                <p:cNvSpPr/>
                <p:nvPr/>
              </p:nvSpPr>
              <p:spPr>
                <a:xfrm>
                  <a:off x="8864823" y="3003526"/>
                  <a:ext cx="490257" cy="2519017"/>
                </a:xfrm>
                <a:custGeom>
                  <a:avLst/>
                  <a:gdLst>
                    <a:gd name="connsiteX0" fmla="*/ 18338 w 490257"/>
                    <a:gd name="connsiteY0" fmla="*/ 0 h 2519017"/>
                    <a:gd name="connsiteX1" fmla="*/ 0 w 490257"/>
                    <a:gd name="connsiteY1" fmla="*/ 507746 h 2519017"/>
                    <a:gd name="connsiteX2" fmla="*/ 87681 w 490257"/>
                    <a:gd name="connsiteY2" fmla="*/ 2498330 h 2519017"/>
                    <a:gd name="connsiteX3" fmla="*/ 408394 w 490257"/>
                    <a:gd name="connsiteY3" fmla="*/ 2519018 h 2519017"/>
                    <a:gd name="connsiteX4" fmla="*/ 490258 w 490257"/>
                    <a:gd name="connsiteY4" fmla="*/ 727582 h 2519017"/>
                    <a:gd name="connsiteX5" fmla="*/ 341693 w 490257"/>
                    <a:gd name="connsiteY5" fmla="*/ 0 h 25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57" h="2519017">
                      <a:moveTo>
                        <a:pt x="18338" y="0"/>
                      </a:moveTo>
                      <a:lnTo>
                        <a:pt x="0" y="507746"/>
                      </a:lnTo>
                      <a:lnTo>
                        <a:pt x="87681" y="2498330"/>
                      </a:lnTo>
                      <a:lnTo>
                        <a:pt x="408394" y="2519018"/>
                      </a:lnTo>
                      <a:lnTo>
                        <a:pt x="490258" y="727582"/>
                      </a:lnTo>
                      <a:lnTo>
                        <a:pt x="341693" y="0"/>
                      </a:lnTo>
                      <a:close/>
                    </a:path>
                  </a:pathLst>
                </a:custGeom>
                <a:solidFill>
                  <a:srgbClr val="77ADDA"/>
                </a:solidFill>
                <a:ln w="12690" cap="flat">
                  <a:noFill/>
                  <a:prstDash val="solid"/>
                  <a:miter/>
                </a:ln>
              </p:spPr>
              <p:txBody>
                <a:bodyPr rtlCol="0" anchor="ctr"/>
                <a:lstStyle/>
                <a:p>
                  <a:endParaRPr lang="nl-NL"/>
                </a:p>
              </p:txBody>
            </p:sp>
            <p:sp>
              <p:nvSpPr>
                <p:cNvPr id="2020" name="Vrije vorm 2019">
                  <a:extLst>
                    <a:ext uri="{FF2B5EF4-FFF2-40B4-BE49-F238E27FC236}">
                      <a16:creationId xmlns:a16="http://schemas.microsoft.com/office/drawing/2014/main" id="{8F84D102-5691-7F4D-31D3-65AE7DB8B53B}"/>
                    </a:ext>
                  </a:extLst>
                </p:cNvPr>
                <p:cNvSpPr/>
                <p:nvPr/>
              </p:nvSpPr>
              <p:spPr>
                <a:xfrm>
                  <a:off x="9245772" y="3019033"/>
                  <a:ext cx="561721" cy="2497948"/>
                </a:xfrm>
                <a:custGeom>
                  <a:avLst/>
                  <a:gdLst>
                    <a:gd name="connsiteX0" fmla="*/ 462674 w 561721"/>
                    <a:gd name="connsiteY0" fmla="*/ 0 h 2497948"/>
                    <a:gd name="connsiteX1" fmla="*/ 505054 w 561721"/>
                    <a:gd name="connsiteY1" fmla="*/ 375653 h 2497948"/>
                    <a:gd name="connsiteX2" fmla="*/ 561721 w 561721"/>
                    <a:gd name="connsiteY2" fmla="*/ 2489846 h 2497948"/>
                    <a:gd name="connsiteX3" fmla="*/ 277888 w 561721"/>
                    <a:gd name="connsiteY3" fmla="*/ 2497949 h 2497948"/>
                    <a:gd name="connsiteX4" fmla="*/ 0 w 561721"/>
                    <a:gd name="connsiteY4" fmla="*/ 456806 h 2497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721" h="2497948">
                      <a:moveTo>
                        <a:pt x="462674" y="0"/>
                      </a:moveTo>
                      <a:lnTo>
                        <a:pt x="505054" y="375653"/>
                      </a:lnTo>
                      <a:lnTo>
                        <a:pt x="561721" y="2489846"/>
                      </a:lnTo>
                      <a:lnTo>
                        <a:pt x="277888" y="2497949"/>
                      </a:lnTo>
                      <a:lnTo>
                        <a:pt x="0" y="456806"/>
                      </a:lnTo>
                      <a:close/>
                    </a:path>
                  </a:pathLst>
                </a:custGeom>
                <a:solidFill>
                  <a:srgbClr val="77ADDA"/>
                </a:solidFill>
                <a:ln w="12690" cap="flat">
                  <a:noFill/>
                  <a:prstDash val="solid"/>
                  <a:miter/>
                </a:ln>
              </p:spPr>
              <p:txBody>
                <a:bodyPr rtlCol="0" anchor="ctr"/>
                <a:lstStyle/>
                <a:p>
                  <a:endParaRPr lang="nl-NL"/>
                </a:p>
              </p:txBody>
            </p:sp>
            <p:sp>
              <p:nvSpPr>
                <p:cNvPr id="2021" name="Vrije vorm 2020">
                  <a:extLst>
                    <a:ext uri="{FF2B5EF4-FFF2-40B4-BE49-F238E27FC236}">
                      <a16:creationId xmlns:a16="http://schemas.microsoft.com/office/drawing/2014/main" id="{84B54C91-DEE5-AC32-563B-61311BFFC5CA}"/>
                    </a:ext>
                  </a:extLst>
                </p:cNvPr>
                <p:cNvSpPr/>
                <p:nvPr/>
              </p:nvSpPr>
              <p:spPr>
                <a:xfrm>
                  <a:off x="8852288" y="1874446"/>
                  <a:ext cx="930897" cy="1856662"/>
                </a:xfrm>
                <a:custGeom>
                  <a:avLst/>
                  <a:gdLst>
                    <a:gd name="connsiteX0" fmla="*/ 930897 w 930897"/>
                    <a:gd name="connsiteY0" fmla="*/ 1843506 h 1856662"/>
                    <a:gd name="connsiteX1" fmla="*/ 0 w 930897"/>
                    <a:gd name="connsiteY1" fmla="*/ 1856663 h 1856662"/>
                    <a:gd name="connsiteX2" fmla="*/ 47536 w 930897"/>
                    <a:gd name="connsiteY2" fmla="*/ 636612 h 1856662"/>
                    <a:gd name="connsiteX3" fmla="*/ 16675 w 930897"/>
                    <a:gd name="connsiteY3" fmla="*/ 97472 h 1856662"/>
                    <a:gd name="connsiteX4" fmla="*/ 438696 w 930897"/>
                    <a:gd name="connsiteY4" fmla="*/ 0 h 1856662"/>
                    <a:gd name="connsiteX5" fmla="*/ 860729 w 930897"/>
                    <a:gd name="connsiteY5" fmla="*/ 97472 h 1856662"/>
                    <a:gd name="connsiteX6" fmla="*/ 836167 w 930897"/>
                    <a:gd name="connsiteY6" fmla="*/ 636612 h 1856662"/>
                    <a:gd name="connsiteX7" fmla="*/ 930897 w 930897"/>
                    <a:gd name="connsiteY7" fmla="*/ 1843506 h 185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0897" h="1856662">
                      <a:moveTo>
                        <a:pt x="930897" y="1843506"/>
                      </a:moveTo>
                      <a:lnTo>
                        <a:pt x="0" y="1856663"/>
                      </a:lnTo>
                      <a:lnTo>
                        <a:pt x="47536" y="636612"/>
                      </a:lnTo>
                      <a:lnTo>
                        <a:pt x="16675" y="97472"/>
                      </a:lnTo>
                      <a:cubicBezTo>
                        <a:pt x="131242" y="33668"/>
                        <a:pt x="275488" y="0"/>
                        <a:pt x="438696" y="0"/>
                      </a:cubicBezTo>
                      <a:cubicBezTo>
                        <a:pt x="601916" y="0"/>
                        <a:pt x="746163" y="33668"/>
                        <a:pt x="860729" y="97472"/>
                      </a:cubicBezTo>
                      <a:lnTo>
                        <a:pt x="836167" y="636612"/>
                      </a:lnTo>
                      <a:lnTo>
                        <a:pt x="930897" y="1843506"/>
                      </a:lnTo>
                      <a:close/>
                    </a:path>
                  </a:pathLst>
                </a:custGeom>
                <a:solidFill>
                  <a:srgbClr val="77ADDA"/>
                </a:solidFill>
                <a:ln w="12690" cap="flat">
                  <a:noFill/>
                  <a:prstDash val="solid"/>
                  <a:miter/>
                </a:ln>
              </p:spPr>
              <p:txBody>
                <a:bodyPr rtlCol="0" anchor="ctr"/>
                <a:lstStyle/>
                <a:p>
                  <a:endParaRPr lang="nl-NL"/>
                </a:p>
              </p:txBody>
            </p:sp>
            <p:sp>
              <p:nvSpPr>
                <p:cNvPr id="2022" name="Vrije vorm 2021">
                  <a:extLst>
                    <a:ext uri="{FF2B5EF4-FFF2-40B4-BE49-F238E27FC236}">
                      <a16:creationId xmlns:a16="http://schemas.microsoft.com/office/drawing/2014/main" id="{21BA6C72-DC75-4956-B0F4-D7EAA189DB55}"/>
                    </a:ext>
                  </a:extLst>
                </p:cNvPr>
                <p:cNvSpPr/>
                <p:nvPr/>
              </p:nvSpPr>
              <p:spPr>
                <a:xfrm>
                  <a:off x="9156732" y="1593471"/>
                  <a:ext cx="268528" cy="612063"/>
                </a:xfrm>
                <a:custGeom>
                  <a:avLst/>
                  <a:gdLst>
                    <a:gd name="connsiteX0" fmla="*/ 0 w 268528"/>
                    <a:gd name="connsiteY0" fmla="*/ 288810 h 612063"/>
                    <a:gd name="connsiteX1" fmla="*/ 130886 w 268528"/>
                    <a:gd name="connsiteY1" fmla="*/ 612063 h 612063"/>
                    <a:gd name="connsiteX2" fmla="*/ 268529 w 268528"/>
                    <a:gd name="connsiteY2" fmla="*/ 288810 h 612063"/>
                    <a:gd name="connsiteX3" fmla="*/ 243408 w 268528"/>
                    <a:gd name="connsiteY3" fmla="*/ 0 h 612063"/>
                    <a:gd name="connsiteX4" fmla="*/ 25159 w 268528"/>
                    <a:gd name="connsiteY4" fmla="*/ 0 h 612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528" h="612063">
                      <a:moveTo>
                        <a:pt x="0" y="288810"/>
                      </a:moveTo>
                      <a:lnTo>
                        <a:pt x="130886" y="612063"/>
                      </a:lnTo>
                      <a:lnTo>
                        <a:pt x="268529" y="288810"/>
                      </a:lnTo>
                      <a:lnTo>
                        <a:pt x="243408" y="0"/>
                      </a:lnTo>
                      <a:lnTo>
                        <a:pt x="25159" y="0"/>
                      </a:lnTo>
                      <a:close/>
                    </a:path>
                  </a:pathLst>
                </a:custGeom>
                <a:solidFill>
                  <a:srgbClr val="E5B6AE"/>
                </a:solidFill>
                <a:ln w="12690" cap="flat">
                  <a:noFill/>
                  <a:prstDash val="solid"/>
                  <a:miter/>
                </a:ln>
              </p:spPr>
              <p:txBody>
                <a:bodyPr rtlCol="0" anchor="ctr"/>
                <a:lstStyle/>
                <a:p>
                  <a:endParaRPr lang="nl-NL"/>
                </a:p>
              </p:txBody>
            </p:sp>
            <p:sp>
              <p:nvSpPr>
                <p:cNvPr id="2023" name="Vrije vorm 2022">
                  <a:extLst>
                    <a:ext uri="{FF2B5EF4-FFF2-40B4-BE49-F238E27FC236}">
                      <a16:creationId xmlns:a16="http://schemas.microsoft.com/office/drawing/2014/main" id="{B357E77A-ADA2-F8BA-C381-16E0C8D48EDC}"/>
                    </a:ext>
                  </a:extLst>
                </p:cNvPr>
                <p:cNvSpPr/>
                <p:nvPr/>
              </p:nvSpPr>
              <p:spPr>
                <a:xfrm>
                  <a:off x="9212244" y="2019391"/>
                  <a:ext cx="154635" cy="186143"/>
                </a:xfrm>
                <a:custGeom>
                  <a:avLst/>
                  <a:gdLst>
                    <a:gd name="connsiteX0" fmla="*/ 0 w 154635"/>
                    <a:gd name="connsiteY0" fmla="*/ 0 h 186143"/>
                    <a:gd name="connsiteX1" fmla="*/ 75374 w 154635"/>
                    <a:gd name="connsiteY1" fmla="*/ 186144 h 186143"/>
                    <a:gd name="connsiteX2" fmla="*/ 154635 w 154635"/>
                    <a:gd name="connsiteY2" fmla="*/ 0 h 186143"/>
                  </a:gdLst>
                  <a:ahLst/>
                  <a:cxnLst>
                    <a:cxn ang="0">
                      <a:pos x="connsiteX0" y="connsiteY0"/>
                    </a:cxn>
                    <a:cxn ang="0">
                      <a:pos x="connsiteX1" y="connsiteY1"/>
                    </a:cxn>
                    <a:cxn ang="0">
                      <a:pos x="connsiteX2" y="connsiteY2"/>
                    </a:cxn>
                  </a:cxnLst>
                  <a:rect l="l" t="t" r="r" b="b"/>
                  <a:pathLst>
                    <a:path w="154635" h="186143">
                      <a:moveTo>
                        <a:pt x="0" y="0"/>
                      </a:moveTo>
                      <a:lnTo>
                        <a:pt x="75374" y="186144"/>
                      </a:lnTo>
                      <a:lnTo>
                        <a:pt x="154635" y="0"/>
                      </a:lnTo>
                      <a:close/>
                    </a:path>
                  </a:pathLst>
                </a:custGeom>
                <a:solidFill>
                  <a:srgbClr val="FFFFFF"/>
                </a:solidFill>
                <a:ln w="12690" cap="flat">
                  <a:noFill/>
                  <a:prstDash val="solid"/>
                  <a:miter/>
                </a:ln>
              </p:spPr>
              <p:txBody>
                <a:bodyPr rtlCol="0" anchor="ctr"/>
                <a:lstStyle/>
                <a:p>
                  <a:endParaRPr lang="nl-NL"/>
                </a:p>
              </p:txBody>
            </p:sp>
            <p:sp>
              <p:nvSpPr>
                <p:cNvPr id="2024" name="Vrije vorm 2023">
                  <a:extLst>
                    <a:ext uri="{FF2B5EF4-FFF2-40B4-BE49-F238E27FC236}">
                      <a16:creationId xmlns:a16="http://schemas.microsoft.com/office/drawing/2014/main" id="{A8BDEC6B-8CA8-D6BD-A3E2-6A88A619E946}"/>
                    </a:ext>
                  </a:extLst>
                </p:cNvPr>
                <p:cNvSpPr/>
                <p:nvPr/>
              </p:nvSpPr>
              <p:spPr>
                <a:xfrm>
                  <a:off x="8662918" y="1971918"/>
                  <a:ext cx="273103" cy="1631135"/>
                </a:xfrm>
                <a:custGeom>
                  <a:avLst/>
                  <a:gdLst>
                    <a:gd name="connsiteX0" fmla="*/ 206045 w 273103"/>
                    <a:gd name="connsiteY0" fmla="*/ 0 h 1631135"/>
                    <a:gd name="connsiteX1" fmla="*/ 0 w 273103"/>
                    <a:gd name="connsiteY1" fmla="*/ 956525 h 1631135"/>
                    <a:gd name="connsiteX2" fmla="*/ 34303 w 273103"/>
                    <a:gd name="connsiteY2" fmla="*/ 1631136 h 1631135"/>
                    <a:gd name="connsiteX3" fmla="*/ 130277 w 273103"/>
                    <a:gd name="connsiteY3" fmla="*/ 1631136 h 1631135"/>
                    <a:gd name="connsiteX4" fmla="*/ 202641 w 273103"/>
                    <a:gd name="connsiteY4" fmla="*/ 969695 h 1631135"/>
                    <a:gd name="connsiteX5" fmla="*/ 273100 w 273103"/>
                    <a:gd name="connsiteY5" fmla="*/ 517829 h 1631135"/>
                    <a:gd name="connsiteX6" fmla="*/ 206045 w 273103"/>
                    <a:gd name="connsiteY6" fmla="*/ 0 h 163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103" h="1631135">
                      <a:moveTo>
                        <a:pt x="206045" y="0"/>
                      </a:moveTo>
                      <a:cubicBezTo>
                        <a:pt x="94031" y="35217"/>
                        <a:pt x="0" y="710704"/>
                        <a:pt x="0" y="956525"/>
                      </a:cubicBezTo>
                      <a:cubicBezTo>
                        <a:pt x="0" y="1202359"/>
                        <a:pt x="34303" y="1631136"/>
                        <a:pt x="34303" y="1631136"/>
                      </a:cubicBezTo>
                      <a:lnTo>
                        <a:pt x="130277" y="1631136"/>
                      </a:lnTo>
                      <a:cubicBezTo>
                        <a:pt x="130277" y="1631136"/>
                        <a:pt x="185483" y="1078306"/>
                        <a:pt x="202641" y="969695"/>
                      </a:cubicBezTo>
                      <a:cubicBezTo>
                        <a:pt x="219786" y="861072"/>
                        <a:pt x="273100" y="517829"/>
                        <a:pt x="273100" y="517829"/>
                      </a:cubicBezTo>
                      <a:cubicBezTo>
                        <a:pt x="273100" y="517829"/>
                        <a:pt x="274650" y="154356"/>
                        <a:pt x="206045" y="0"/>
                      </a:cubicBezTo>
                      <a:close/>
                    </a:path>
                  </a:pathLst>
                </a:custGeom>
                <a:solidFill>
                  <a:srgbClr val="E6B6AE"/>
                </a:solidFill>
                <a:ln w="12690" cap="flat">
                  <a:noFill/>
                  <a:prstDash val="solid"/>
                  <a:miter/>
                </a:ln>
              </p:spPr>
              <p:txBody>
                <a:bodyPr rtlCol="0" anchor="ctr"/>
                <a:lstStyle/>
                <a:p>
                  <a:endParaRPr lang="nl-NL"/>
                </a:p>
              </p:txBody>
            </p:sp>
            <p:sp>
              <p:nvSpPr>
                <p:cNvPr id="2025" name="Vrije vorm 2024">
                  <a:extLst>
                    <a:ext uri="{FF2B5EF4-FFF2-40B4-BE49-F238E27FC236}">
                      <a16:creationId xmlns:a16="http://schemas.microsoft.com/office/drawing/2014/main" id="{DDEEB774-086F-17D3-2F90-BBB1D5760736}"/>
                    </a:ext>
                  </a:extLst>
                </p:cNvPr>
                <p:cNvSpPr/>
                <p:nvPr/>
              </p:nvSpPr>
              <p:spPr>
                <a:xfrm>
                  <a:off x="9166765" y="1663309"/>
                  <a:ext cx="243624" cy="143317"/>
                </a:xfrm>
                <a:custGeom>
                  <a:avLst/>
                  <a:gdLst>
                    <a:gd name="connsiteX0" fmla="*/ 0 w 243624"/>
                    <a:gd name="connsiteY0" fmla="*/ 103657 h 143317"/>
                    <a:gd name="connsiteX1" fmla="*/ 1194 w 243624"/>
                    <a:gd name="connsiteY1" fmla="*/ 88913 h 143317"/>
                    <a:gd name="connsiteX2" fmla="*/ 240018 w 243624"/>
                    <a:gd name="connsiteY2" fmla="*/ 0 h 143317"/>
                    <a:gd name="connsiteX3" fmla="*/ 243625 w 243624"/>
                    <a:gd name="connsiteY3" fmla="*/ 47968 h 143317"/>
                    <a:gd name="connsiteX4" fmla="*/ 83541 w 243624"/>
                    <a:gd name="connsiteY4" fmla="*/ 142748 h 143317"/>
                    <a:gd name="connsiteX5" fmla="*/ 0 w 243624"/>
                    <a:gd name="connsiteY5" fmla="*/ 10365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24" h="143317">
                      <a:moveTo>
                        <a:pt x="0" y="103657"/>
                      </a:moveTo>
                      <a:lnTo>
                        <a:pt x="1194" y="88913"/>
                      </a:lnTo>
                      <a:cubicBezTo>
                        <a:pt x="78575" y="99962"/>
                        <a:pt x="172707" y="66358"/>
                        <a:pt x="240018" y="0"/>
                      </a:cubicBezTo>
                      <a:lnTo>
                        <a:pt x="243625" y="47968"/>
                      </a:lnTo>
                      <a:cubicBezTo>
                        <a:pt x="195872" y="127762"/>
                        <a:pt x="131852" y="147079"/>
                        <a:pt x="83541" y="142748"/>
                      </a:cubicBezTo>
                      <a:cubicBezTo>
                        <a:pt x="56820" y="140348"/>
                        <a:pt x="21375" y="131343"/>
                        <a:pt x="0" y="103657"/>
                      </a:cubicBezTo>
                      <a:close/>
                    </a:path>
                  </a:pathLst>
                </a:custGeom>
                <a:solidFill>
                  <a:srgbClr val="C4918C"/>
                </a:solidFill>
                <a:ln w="12690" cap="flat">
                  <a:noFill/>
                  <a:prstDash val="solid"/>
                  <a:miter/>
                </a:ln>
              </p:spPr>
              <p:txBody>
                <a:bodyPr rtlCol="0" anchor="ctr"/>
                <a:lstStyle/>
                <a:p>
                  <a:endParaRPr lang="nl-NL"/>
                </a:p>
              </p:txBody>
            </p:sp>
            <p:sp>
              <p:nvSpPr>
                <p:cNvPr id="2026" name="Vrije vorm 2025">
                  <a:extLst>
                    <a:ext uri="{FF2B5EF4-FFF2-40B4-BE49-F238E27FC236}">
                      <a16:creationId xmlns:a16="http://schemas.microsoft.com/office/drawing/2014/main" id="{6FAE8CDF-9E32-C6D7-4489-617CB13A0CAE}"/>
                    </a:ext>
                  </a:extLst>
                </p:cNvPr>
                <p:cNvSpPr/>
                <p:nvPr/>
              </p:nvSpPr>
              <p:spPr>
                <a:xfrm>
                  <a:off x="8650929" y="1971918"/>
                  <a:ext cx="285092" cy="700976"/>
                </a:xfrm>
                <a:custGeom>
                  <a:avLst/>
                  <a:gdLst>
                    <a:gd name="connsiteX0" fmla="*/ 218034 w 285092"/>
                    <a:gd name="connsiteY0" fmla="*/ 0 h 700976"/>
                    <a:gd name="connsiteX1" fmla="*/ 0 w 285092"/>
                    <a:gd name="connsiteY1" fmla="*/ 671728 h 700976"/>
                    <a:gd name="connsiteX2" fmla="*/ 265608 w 285092"/>
                    <a:gd name="connsiteY2" fmla="*/ 700976 h 700976"/>
                    <a:gd name="connsiteX3" fmla="*/ 285090 w 285092"/>
                    <a:gd name="connsiteY3" fmla="*/ 517829 h 700976"/>
                    <a:gd name="connsiteX4" fmla="*/ 218034 w 285092"/>
                    <a:gd name="connsiteY4" fmla="*/ 0 h 700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92" h="700976">
                      <a:moveTo>
                        <a:pt x="218034" y="0"/>
                      </a:moveTo>
                      <a:cubicBezTo>
                        <a:pt x="134709" y="26187"/>
                        <a:pt x="32119" y="377368"/>
                        <a:pt x="0" y="671728"/>
                      </a:cubicBezTo>
                      <a:lnTo>
                        <a:pt x="265608" y="700976"/>
                      </a:lnTo>
                      <a:cubicBezTo>
                        <a:pt x="280937" y="602462"/>
                        <a:pt x="285090" y="517829"/>
                        <a:pt x="285090" y="517829"/>
                      </a:cubicBezTo>
                      <a:cubicBezTo>
                        <a:pt x="285090" y="517829"/>
                        <a:pt x="286639" y="154356"/>
                        <a:pt x="218034" y="0"/>
                      </a:cubicBezTo>
                      <a:close/>
                    </a:path>
                  </a:pathLst>
                </a:custGeom>
                <a:solidFill>
                  <a:srgbClr val="77ADDA"/>
                </a:solidFill>
                <a:ln w="12690" cap="flat">
                  <a:noFill/>
                  <a:prstDash val="solid"/>
                  <a:miter/>
                </a:ln>
              </p:spPr>
              <p:txBody>
                <a:bodyPr rtlCol="0" anchor="ctr"/>
                <a:lstStyle/>
                <a:p>
                  <a:endParaRPr lang="nl-NL"/>
                </a:p>
              </p:txBody>
            </p:sp>
            <p:sp>
              <p:nvSpPr>
                <p:cNvPr id="2027" name="Vrije vorm 2026">
                  <a:extLst>
                    <a:ext uri="{FF2B5EF4-FFF2-40B4-BE49-F238E27FC236}">
                      <a16:creationId xmlns:a16="http://schemas.microsoft.com/office/drawing/2014/main" id="{68958893-61D5-9F27-EAC3-71B7EA2E98C4}"/>
                    </a:ext>
                  </a:extLst>
                </p:cNvPr>
                <p:cNvSpPr/>
                <p:nvPr/>
              </p:nvSpPr>
              <p:spPr>
                <a:xfrm>
                  <a:off x="8684648" y="3603042"/>
                  <a:ext cx="167144" cy="302767"/>
                </a:xfrm>
                <a:custGeom>
                  <a:avLst/>
                  <a:gdLst>
                    <a:gd name="connsiteX0" fmla="*/ 108547 w 167144"/>
                    <a:gd name="connsiteY0" fmla="*/ 12 h 302767"/>
                    <a:gd name="connsiteX1" fmla="*/ 146774 w 167144"/>
                    <a:gd name="connsiteY1" fmla="*/ 103556 h 302767"/>
                    <a:gd name="connsiteX2" fmla="*/ 151536 w 167144"/>
                    <a:gd name="connsiteY2" fmla="*/ 159854 h 302767"/>
                    <a:gd name="connsiteX3" fmla="*/ 167145 w 167144"/>
                    <a:gd name="connsiteY3" fmla="*/ 230276 h 302767"/>
                    <a:gd name="connsiteX4" fmla="*/ 144335 w 167144"/>
                    <a:gd name="connsiteY4" fmla="*/ 221119 h 302767"/>
                    <a:gd name="connsiteX5" fmla="*/ 120815 w 167144"/>
                    <a:gd name="connsiteY5" fmla="*/ 171462 h 302767"/>
                    <a:gd name="connsiteX6" fmla="*/ 115481 w 167144"/>
                    <a:gd name="connsiteY6" fmla="*/ 126695 h 302767"/>
                    <a:gd name="connsiteX7" fmla="*/ 102350 w 167144"/>
                    <a:gd name="connsiteY7" fmla="*/ 166967 h 302767"/>
                    <a:gd name="connsiteX8" fmla="*/ 116725 w 167144"/>
                    <a:gd name="connsiteY8" fmla="*/ 231622 h 302767"/>
                    <a:gd name="connsiteX9" fmla="*/ 137833 w 167144"/>
                    <a:gd name="connsiteY9" fmla="*/ 263334 h 302767"/>
                    <a:gd name="connsiteX10" fmla="*/ 158991 w 167144"/>
                    <a:gd name="connsiteY10" fmla="*/ 287210 h 302767"/>
                    <a:gd name="connsiteX11" fmla="*/ 140957 w 167144"/>
                    <a:gd name="connsiteY11" fmla="*/ 294144 h 302767"/>
                    <a:gd name="connsiteX12" fmla="*/ 143256 w 167144"/>
                    <a:gd name="connsiteY12" fmla="*/ 302768 h 302767"/>
                    <a:gd name="connsiteX13" fmla="*/ 113868 w 167144"/>
                    <a:gd name="connsiteY13" fmla="*/ 300113 h 302767"/>
                    <a:gd name="connsiteX14" fmla="*/ 88455 w 167144"/>
                    <a:gd name="connsiteY14" fmla="*/ 285737 h 302767"/>
                    <a:gd name="connsiteX15" fmla="*/ 76098 w 167144"/>
                    <a:gd name="connsiteY15" fmla="*/ 285204 h 302767"/>
                    <a:gd name="connsiteX16" fmla="*/ 28448 w 167144"/>
                    <a:gd name="connsiteY16" fmla="*/ 247104 h 302767"/>
                    <a:gd name="connsiteX17" fmla="*/ 6490 w 167144"/>
                    <a:gd name="connsiteY17" fmla="*/ 225539 h 302767"/>
                    <a:gd name="connsiteX18" fmla="*/ 0 w 167144"/>
                    <a:gd name="connsiteY18" fmla="*/ 153886 h 302767"/>
                    <a:gd name="connsiteX19" fmla="*/ 12382 w 167144"/>
                    <a:gd name="connsiteY19" fmla="*/ 32728 h 302767"/>
                    <a:gd name="connsiteX20" fmla="*/ 12573 w 167144"/>
                    <a:gd name="connsiteY20" fmla="*/ 0 h 302767"/>
                    <a:gd name="connsiteX21" fmla="*/ 108547 w 167144"/>
                    <a:gd name="connsiteY21" fmla="*/ 12 h 3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144" h="302767">
                      <a:moveTo>
                        <a:pt x="108547" y="12"/>
                      </a:moveTo>
                      <a:cubicBezTo>
                        <a:pt x="116522" y="27127"/>
                        <a:pt x="142240" y="81509"/>
                        <a:pt x="146774" y="103556"/>
                      </a:cubicBezTo>
                      <a:cubicBezTo>
                        <a:pt x="148260" y="110756"/>
                        <a:pt x="148806" y="124993"/>
                        <a:pt x="151536" y="159854"/>
                      </a:cubicBezTo>
                      <a:cubicBezTo>
                        <a:pt x="156731" y="194856"/>
                        <a:pt x="167145" y="230276"/>
                        <a:pt x="167145" y="230276"/>
                      </a:cubicBezTo>
                      <a:cubicBezTo>
                        <a:pt x="167145" y="230276"/>
                        <a:pt x="152539" y="232283"/>
                        <a:pt x="144335" y="221119"/>
                      </a:cubicBezTo>
                      <a:cubicBezTo>
                        <a:pt x="136080" y="209969"/>
                        <a:pt x="122936" y="186817"/>
                        <a:pt x="120815" y="171462"/>
                      </a:cubicBezTo>
                      <a:cubicBezTo>
                        <a:pt x="118720" y="156108"/>
                        <a:pt x="117335" y="132029"/>
                        <a:pt x="115481" y="126695"/>
                      </a:cubicBezTo>
                      <a:cubicBezTo>
                        <a:pt x="107772" y="146545"/>
                        <a:pt x="102350" y="166967"/>
                        <a:pt x="102350" y="166967"/>
                      </a:cubicBezTo>
                      <a:cubicBezTo>
                        <a:pt x="106058" y="188557"/>
                        <a:pt x="113525" y="215811"/>
                        <a:pt x="116725" y="231622"/>
                      </a:cubicBezTo>
                      <a:cubicBezTo>
                        <a:pt x="123939" y="240043"/>
                        <a:pt x="137833" y="263334"/>
                        <a:pt x="137833" y="263334"/>
                      </a:cubicBezTo>
                      <a:cubicBezTo>
                        <a:pt x="140818" y="263398"/>
                        <a:pt x="156845" y="279692"/>
                        <a:pt x="158991" y="287210"/>
                      </a:cubicBezTo>
                      <a:cubicBezTo>
                        <a:pt x="150025" y="292811"/>
                        <a:pt x="140957" y="294144"/>
                        <a:pt x="140957" y="294144"/>
                      </a:cubicBezTo>
                      <a:cubicBezTo>
                        <a:pt x="143052" y="296850"/>
                        <a:pt x="143866" y="300050"/>
                        <a:pt x="143256" y="302768"/>
                      </a:cubicBezTo>
                      <a:lnTo>
                        <a:pt x="113868" y="300113"/>
                      </a:lnTo>
                      <a:lnTo>
                        <a:pt x="88455" y="285737"/>
                      </a:lnTo>
                      <a:lnTo>
                        <a:pt x="76098" y="285204"/>
                      </a:lnTo>
                      <a:lnTo>
                        <a:pt x="28448" y="247104"/>
                      </a:lnTo>
                      <a:lnTo>
                        <a:pt x="6490" y="225539"/>
                      </a:lnTo>
                      <a:lnTo>
                        <a:pt x="0" y="153886"/>
                      </a:lnTo>
                      <a:cubicBezTo>
                        <a:pt x="0" y="153886"/>
                        <a:pt x="12294" y="48374"/>
                        <a:pt x="12382" y="32728"/>
                      </a:cubicBezTo>
                      <a:cubicBezTo>
                        <a:pt x="12408" y="28778"/>
                        <a:pt x="12459" y="16523"/>
                        <a:pt x="12573" y="0"/>
                      </a:cubicBezTo>
                      <a:lnTo>
                        <a:pt x="108547" y="12"/>
                      </a:lnTo>
                      <a:close/>
                    </a:path>
                  </a:pathLst>
                </a:custGeom>
                <a:solidFill>
                  <a:srgbClr val="E6B6AE"/>
                </a:solidFill>
                <a:ln w="12690" cap="flat">
                  <a:noFill/>
                  <a:prstDash val="solid"/>
                  <a:miter/>
                </a:ln>
              </p:spPr>
              <p:txBody>
                <a:bodyPr rtlCol="0" anchor="ctr"/>
                <a:lstStyle/>
                <a:p>
                  <a:endParaRPr lang="nl-NL"/>
                </a:p>
              </p:txBody>
            </p:sp>
            <p:sp>
              <p:nvSpPr>
                <p:cNvPr id="2028" name="Vrije vorm 2027">
                  <a:extLst>
                    <a:ext uri="{FF2B5EF4-FFF2-40B4-BE49-F238E27FC236}">
                      <a16:creationId xmlns:a16="http://schemas.microsoft.com/office/drawing/2014/main" id="{C81AF01F-50D9-217C-9393-21203F25B358}"/>
                    </a:ext>
                  </a:extLst>
                </p:cNvPr>
                <p:cNvSpPr/>
                <p:nvPr/>
              </p:nvSpPr>
              <p:spPr>
                <a:xfrm>
                  <a:off x="9072665" y="1222766"/>
                  <a:ext cx="382377" cy="547260"/>
                </a:xfrm>
                <a:custGeom>
                  <a:avLst/>
                  <a:gdLst>
                    <a:gd name="connsiteX0" fmla="*/ 196487 w 382377"/>
                    <a:gd name="connsiteY0" fmla="*/ 1 h 547260"/>
                    <a:gd name="connsiteX1" fmla="*/ 382352 w 382377"/>
                    <a:gd name="connsiteY1" fmla="*/ 194048 h 547260"/>
                    <a:gd name="connsiteX2" fmla="*/ 327704 w 382377"/>
                    <a:gd name="connsiteY2" fmla="*/ 463301 h 547260"/>
                    <a:gd name="connsiteX3" fmla="*/ 137280 w 382377"/>
                    <a:gd name="connsiteY3" fmla="*/ 547260 h 547260"/>
                    <a:gd name="connsiteX4" fmla="*/ 40988 w 382377"/>
                    <a:gd name="connsiteY4" fmla="*/ 462424 h 547260"/>
                    <a:gd name="connsiteX5" fmla="*/ 1034 w 382377"/>
                    <a:gd name="connsiteY5" fmla="*/ 184396 h 547260"/>
                    <a:gd name="connsiteX6" fmla="*/ 196487 w 382377"/>
                    <a:gd name="connsiteY6" fmla="*/ 1 h 54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77" h="547260">
                      <a:moveTo>
                        <a:pt x="196487" y="1"/>
                      </a:moveTo>
                      <a:cubicBezTo>
                        <a:pt x="243350" y="2314"/>
                        <a:pt x="384536" y="10900"/>
                        <a:pt x="382352" y="194048"/>
                      </a:cubicBezTo>
                      <a:cubicBezTo>
                        <a:pt x="380180" y="377220"/>
                        <a:pt x="350666" y="436504"/>
                        <a:pt x="327704" y="463301"/>
                      </a:cubicBezTo>
                      <a:cubicBezTo>
                        <a:pt x="298354" y="497603"/>
                        <a:pt x="251465" y="535145"/>
                        <a:pt x="137280" y="547260"/>
                      </a:cubicBezTo>
                      <a:cubicBezTo>
                        <a:pt x="70935" y="541914"/>
                        <a:pt x="60889" y="501947"/>
                        <a:pt x="40988" y="462424"/>
                      </a:cubicBezTo>
                      <a:cubicBezTo>
                        <a:pt x="25139" y="430903"/>
                        <a:pt x="-6065" y="367428"/>
                        <a:pt x="1034" y="184396"/>
                      </a:cubicBezTo>
                      <a:cubicBezTo>
                        <a:pt x="8121" y="1361"/>
                        <a:pt x="149561" y="-60"/>
                        <a:pt x="196487" y="1"/>
                      </a:cubicBezTo>
                      <a:close/>
                    </a:path>
                  </a:pathLst>
                </a:custGeom>
                <a:solidFill>
                  <a:srgbClr val="E5B6AE"/>
                </a:solidFill>
                <a:ln w="12690" cap="flat">
                  <a:noFill/>
                  <a:prstDash val="solid"/>
                  <a:miter/>
                </a:ln>
              </p:spPr>
              <p:txBody>
                <a:bodyPr rtlCol="0" anchor="ctr"/>
                <a:lstStyle/>
                <a:p>
                  <a:endParaRPr lang="nl-NL"/>
                </a:p>
              </p:txBody>
            </p:sp>
            <p:sp>
              <p:nvSpPr>
                <p:cNvPr id="2029" name="Vrije vorm 2028">
                  <a:extLst>
                    <a:ext uri="{FF2B5EF4-FFF2-40B4-BE49-F238E27FC236}">
                      <a16:creationId xmlns:a16="http://schemas.microsoft.com/office/drawing/2014/main" id="{960B7A03-5FDF-78DA-FBC0-66A4711B4B16}"/>
                    </a:ext>
                  </a:extLst>
                </p:cNvPr>
                <p:cNvSpPr/>
                <p:nvPr/>
              </p:nvSpPr>
              <p:spPr>
                <a:xfrm>
                  <a:off x="9253030" y="1488415"/>
                  <a:ext cx="32589" cy="39881"/>
                </a:xfrm>
                <a:custGeom>
                  <a:avLst/>
                  <a:gdLst>
                    <a:gd name="connsiteX0" fmla="*/ 17495 w 32589"/>
                    <a:gd name="connsiteY0" fmla="*/ 2 h 39881"/>
                    <a:gd name="connsiteX1" fmla="*/ 45 w 32589"/>
                    <a:gd name="connsiteY1" fmla="*/ 19662 h 39881"/>
                    <a:gd name="connsiteX2" fmla="*/ 15082 w 32589"/>
                    <a:gd name="connsiteY2" fmla="*/ 39880 h 39881"/>
                    <a:gd name="connsiteX3" fmla="*/ 32544 w 32589"/>
                    <a:gd name="connsiteY3" fmla="*/ 20233 h 39881"/>
                    <a:gd name="connsiteX4" fmla="*/ 17495 w 32589"/>
                    <a:gd name="connsiteY4" fmla="*/ 2 h 39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89" h="39881">
                      <a:moveTo>
                        <a:pt x="17495" y="2"/>
                      </a:moveTo>
                      <a:cubicBezTo>
                        <a:pt x="8516" y="-150"/>
                        <a:pt x="705" y="8651"/>
                        <a:pt x="45" y="19662"/>
                      </a:cubicBezTo>
                      <a:cubicBezTo>
                        <a:pt x="-616" y="30660"/>
                        <a:pt x="6103" y="39728"/>
                        <a:pt x="15082" y="39880"/>
                      </a:cubicBezTo>
                      <a:cubicBezTo>
                        <a:pt x="24060" y="40032"/>
                        <a:pt x="31871" y="31244"/>
                        <a:pt x="32544" y="20233"/>
                      </a:cubicBezTo>
                      <a:cubicBezTo>
                        <a:pt x="33205" y="9209"/>
                        <a:pt x="26461" y="154"/>
                        <a:pt x="17495" y="2"/>
                      </a:cubicBezTo>
                      <a:close/>
                    </a:path>
                  </a:pathLst>
                </a:custGeom>
                <a:solidFill>
                  <a:srgbClr val="152F32"/>
                </a:solidFill>
                <a:ln w="12690" cap="flat">
                  <a:noFill/>
                  <a:prstDash val="solid"/>
                  <a:miter/>
                </a:ln>
              </p:spPr>
              <p:txBody>
                <a:bodyPr rtlCol="0" anchor="ctr"/>
                <a:lstStyle/>
                <a:p>
                  <a:endParaRPr lang="nl-NL"/>
                </a:p>
              </p:txBody>
            </p:sp>
            <p:sp>
              <p:nvSpPr>
                <p:cNvPr id="2030" name="Vrije vorm 2029">
                  <a:extLst>
                    <a:ext uri="{FF2B5EF4-FFF2-40B4-BE49-F238E27FC236}">
                      <a16:creationId xmlns:a16="http://schemas.microsoft.com/office/drawing/2014/main" id="{FE0B20C2-ECFD-293C-089E-95CC5B543E29}"/>
                    </a:ext>
                  </a:extLst>
                </p:cNvPr>
                <p:cNvSpPr/>
                <p:nvPr/>
              </p:nvSpPr>
              <p:spPr>
                <a:xfrm>
                  <a:off x="9106516" y="1488410"/>
                  <a:ext cx="32488" cy="39968"/>
                </a:xfrm>
                <a:custGeom>
                  <a:avLst/>
                  <a:gdLst>
                    <a:gd name="connsiteX0" fmla="*/ 16066 w 32488"/>
                    <a:gd name="connsiteY0" fmla="*/ 7 h 39968"/>
                    <a:gd name="connsiteX1" fmla="*/ 32487 w 32488"/>
                    <a:gd name="connsiteY1" fmla="*/ 20518 h 39968"/>
                    <a:gd name="connsiteX2" fmla="*/ 16447 w 32488"/>
                    <a:gd name="connsiteY2" fmla="*/ 39961 h 39968"/>
                    <a:gd name="connsiteX3" fmla="*/ 1 w 32488"/>
                    <a:gd name="connsiteY3" fmla="*/ 19451 h 39968"/>
                    <a:gd name="connsiteX4" fmla="*/ 16066 w 32488"/>
                    <a:gd name="connsiteY4" fmla="*/ 7 h 39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88" h="39968">
                      <a:moveTo>
                        <a:pt x="16066" y="7"/>
                      </a:moveTo>
                      <a:cubicBezTo>
                        <a:pt x="25045" y="299"/>
                        <a:pt x="32386" y="9494"/>
                        <a:pt x="32487" y="20518"/>
                      </a:cubicBezTo>
                      <a:cubicBezTo>
                        <a:pt x="32601" y="31554"/>
                        <a:pt x="25426" y="40253"/>
                        <a:pt x="16447" y="39961"/>
                      </a:cubicBezTo>
                      <a:cubicBezTo>
                        <a:pt x="7468" y="39657"/>
                        <a:pt x="115" y="30474"/>
                        <a:pt x="1" y="19451"/>
                      </a:cubicBezTo>
                      <a:cubicBezTo>
                        <a:pt x="-100" y="8402"/>
                        <a:pt x="7087" y="-285"/>
                        <a:pt x="16066" y="7"/>
                      </a:cubicBezTo>
                      <a:close/>
                    </a:path>
                  </a:pathLst>
                </a:custGeom>
                <a:solidFill>
                  <a:srgbClr val="152F32"/>
                </a:solidFill>
                <a:ln w="12690" cap="flat">
                  <a:noFill/>
                  <a:prstDash val="solid"/>
                  <a:miter/>
                </a:ln>
              </p:spPr>
              <p:txBody>
                <a:bodyPr rtlCol="0" anchor="ctr"/>
                <a:lstStyle/>
                <a:p>
                  <a:endParaRPr lang="nl-NL"/>
                </a:p>
              </p:txBody>
            </p:sp>
            <p:sp>
              <p:nvSpPr>
                <p:cNvPr id="2031" name="Vrije vorm 2030">
                  <a:extLst>
                    <a:ext uri="{FF2B5EF4-FFF2-40B4-BE49-F238E27FC236}">
                      <a16:creationId xmlns:a16="http://schemas.microsoft.com/office/drawing/2014/main" id="{DB4E0702-9016-C0C0-1D00-335F10CC9D5D}"/>
                    </a:ext>
                  </a:extLst>
                </p:cNvPr>
                <p:cNvSpPr/>
                <p:nvPr/>
              </p:nvSpPr>
              <p:spPr>
                <a:xfrm>
                  <a:off x="9131454" y="1646240"/>
                  <a:ext cx="95064" cy="22491"/>
                </a:xfrm>
                <a:custGeom>
                  <a:avLst/>
                  <a:gdLst>
                    <a:gd name="connsiteX0" fmla="*/ 53764 w 95064"/>
                    <a:gd name="connsiteY0" fmla="*/ 22492 h 22491"/>
                    <a:gd name="connsiteX1" fmla="*/ 2812 w 95064"/>
                    <a:gd name="connsiteY1" fmla="*/ 9550 h 22491"/>
                    <a:gd name="connsiteX2" fmla="*/ 513 w 95064"/>
                    <a:gd name="connsiteY2" fmla="*/ 2819 h 22491"/>
                    <a:gd name="connsiteX3" fmla="*/ 7244 w 95064"/>
                    <a:gd name="connsiteY3" fmla="*/ 521 h 22491"/>
                    <a:gd name="connsiteX4" fmla="*/ 87153 w 95064"/>
                    <a:gd name="connsiteY4" fmla="*/ 3950 h 22491"/>
                    <a:gd name="connsiteX5" fmla="*/ 94137 w 95064"/>
                    <a:gd name="connsiteY5" fmla="*/ 5169 h 22491"/>
                    <a:gd name="connsiteX6" fmla="*/ 92956 w 95064"/>
                    <a:gd name="connsiteY6" fmla="*/ 12166 h 22491"/>
                    <a:gd name="connsiteX7" fmla="*/ 53764 w 95064"/>
                    <a:gd name="connsiteY7" fmla="*/ 22492 h 2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64" h="22491">
                      <a:moveTo>
                        <a:pt x="53764" y="22492"/>
                      </a:moveTo>
                      <a:cubicBezTo>
                        <a:pt x="39934" y="22492"/>
                        <a:pt x="22776" y="19329"/>
                        <a:pt x="2812" y="9550"/>
                      </a:cubicBezTo>
                      <a:cubicBezTo>
                        <a:pt x="322" y="8331"/>
                        <a:pt x="-706" y="5309"/>
                        <a:pt x="513" y="2819"/>
                      </a:cubicBezTo>
                      <a:cubicBezTo>
                        <a:pt x="1732" y="317"/>
                        <a:pt x="4717" y="-711"/>
                        <a:pt x="7244" y="521"/>
                      </a:cubicBezTo>
                      <a:cubicBezTo>
                        <a:pt x="56482" y="24663"/>
                        <a:pt x="85921" y="4813"/>
                        <a:pt x="87153" y="3950"/>
                      </a:cubicBezTo>
                      <a:cubicBezTo>
                        <a:pt x="89401" y="2375"/>
                        <a:pt x="92550" y="2921"/>
                        <a:pt x="94137" y="5169"/>
                      </a:cubicBezTo>
                      <a:cubicBezTo>
                        <a:pt x="95737" y="7442"/>
                        <a:pt x="95217" y="10566"/>
                        <a:pt x="92956" y="12166"/>
                      </a:cubicBezTo>
                      <a:cubicBezTo>
                        <a:pt x="92067" y="12802"/>
                        <a:pt x="78021" y="22492"/>
                        <a:pt x="53764" y="22492"/>
                      </a:cubicBezTo>
                      <a:close/>
                    </a:path>
                  </a:pathLst>
                </a:custGeom>
                <a:solidFill>
                  <a:srgbClr val="C4918C"/>
                </a:solidFill>
                <a:ln w="12690" cap="flat">
                  <a:noFill/>
                  <a:prstDash val="solid"/>
                  <a:miter/>
                </a:ln>
              </p:spPr>
              <p:txBody>
                <a:bodyPr rtlCol="0" anchor="ctr"/>
                <a:lstStyle/>
                <a:p>
                  <a:endParaRPr lang="nl-NL"/>
                </a:p>
              </p:txBody>
            </p:sp>
            <p:sp>
              <p:nvSpPr>
                <p:cNvPr id="2032" name="Vrije vorm 2031">
                  <a:extLst>
                    <a:ext uri="{FF2B5EF4-FFF2-40B4-BE49-F238E27FC236}">
                      <a16:creationId xmlns:a16="http://schemas.microsoft.com/office/drawing/2014/main" id="{587AB12C-F00D-3A15-8739-3290294DF5D9}"/>
                    </a:ext>
                  </a:extLst>
                </p:cNvPr>
                <p:cNvSpPr/>
                <p:nvPr/>
              </p:nvSpPr>
              <p:spPr>
                <a:xfrm>
                  <a:off x="9237148" y="1441265"/>
                  <a:ext cx="64668" cy="13712"/>
                </a:xfrm>
                <a:custGeom>
                  <a:avLst/>
                  <a:gdLst>
                    <a:gd name="connsiteX0" fmla="*/ 2184 w 64668"/>
                    <a:gd name="connsiteY0" fmla="*/ 13713 h 13712"/>
                    <a:gd name="connsiteX1" fmla="*/ 0 w 64668"/>
                    <a:gd name="connsiteY1" fmla="*/ 3896 h 13712"/>
                    <a:gd name="connsiteX2" fmla="*/ 64669 w 64668"/>
                    <a:gd name="connsiteY2" fmla="*/ 2968 h 13712"/>
                    <a:gd name="connsiteX3" fmla="*/ 61049 w 64668"/>
                    <a:gd name="connsiteY3" fmla="*/ 12341 h 13712"/>
                    <a:gd name="connsiteX4" fmla="*/ 2184 w 64668"/>
                    <a:gd name="connsiteY4" fmla="*/ 13713 h 13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68" h="13712">
                      <a:moveTo>
                        <a:pt x="2184" y="13713"/>
                      </a:moveTo>
                      <a:lnTo>
                        <a:pt x="0" y="3896"/>
                      </a:lnTo>
                      <a:cubicBezTo>
                        <a:pt x="19279" y="-372"/>
                        <a:pt x="52439" y="-1769"/>
                        <a:pt x="64669" y="2968"/>
                      </a:cubicBezTo>
                      <a:lnTo>
                        <a:pt x="61049" y="12341"/>
                      </a:lnTo>
                      <a:cubicBezTo>
                        <a:pt x="51689" y="8734"/>
                        <a:pt x="21425" y="9445"/>
                        <a:pt x="2184" y="13713"/>
                      </a:cubicBezTo>
                      <a:close/>
                    </a:path>
                  </a:pathLst>
                </a:custGeom>
                <a:solidFill>
                  <a:srgbClr val="152F32"/>
                </a:solidFill>
                <a:ln w="12690" cap="flat">
                  <a:noFill/>
                  <a:prstDash val="solid"/>
                  <a:miter/>
                </a:ln>
              </p:spPr>
              <p:txBody>
                <a:bodyPr rtlCol="0" anchor="ctr"/>
                <a:lstStyle/>
                <a:p>
                  <a:endParaRPr lang="nl-NL"/>
                </a:p>
              </p:txBody>
            </p:sp>
            <p:sp>
              <p:nvSpPr>
                <p:cNvPr id="2033" name="Vrije vorm 2032">
                  <a:extLst>
                    <a:ext uri="{FF2B5EF4-FFF2-40B4-BE49-F238E27FC236}">
                      <a16:creationId xmlns:a16="http://schemas.microsoft.com/office/drawing/2014/main" id="{B7D6F31C-4008-4212-672B-B282EB3E558C}"/>
                    </a:ext>
                  </a:extLst>
                </p:cNvPr>
                <p:cNvSpPr/>
                <p:nvPr/>
              </p:nvSpPr>
              <p:spPr>
                <a:xfrm>
                  <a:off x="9028667" y="1200297"/>
                  <a:ext cx="457104" cy="301364"/>
                </a:xfrm>
                <a:custGeom>
                  <a:avLst/>
                  <a:gdLst>
                    <a:gd name="connsiteX0" fmla="*/ 360640 w 457104"/>
                    <a:gd name="connsiteY0" fmla="*/ 156358 h 301364"/>
                    <a:gd name="connsiteX1" fmla="*/ 417015 w 457104"/>
                    <a:gd name="connsiteY1" fmla="*/ 301011 h 301364"/>
                    <a:gd name="connsiteX2" fmla="*/ 411859 w 457104"/>
                    <a:gd name="connsiteY2" fmla="*/ 92756 h 301364"/>
                    <a:gd name="connsiteX3" fmla="*/ 250442 w 457104"/>
                    <a:gd name="connsiteY3" fmla="*/ 162 h 301364"/>
                    <a:gd name="connsiteX4" fmla="*/ 93864 w 457104"/>
                    <a:gd name="connsiteY4" fmla="*/ 45766 h 301364"/>
                    <a:gd name="connsiteX5" fmla="*/ 12126 w 457104"/>
                    <a:gd name="connsiteY5" fmla="*/ 145334 h 301364"/>
                    <a:gd name="connsiteX6" fmla="*/ 89774 w 457104"/>
                    <a:gd name="connsiteY6" fmla="*/ 162987 h 301364"/>
                    <a:gd name="connsiteX7" fmla="*/ 240917 w 457104"/>
                    <a:gd name="connsiteY7" fmla="*/ 199855 h 301364"/>
                    <a:gd name="connsiteX8" fmla="*/ 360640 w 457104"/>
                    <a:gd name="connsiteY8" fmla="*/ 156358 h 301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104" h="301364">
                      <a:moveTo>
                        <a:pt x="360640" y="156358"/>
                      </a:moveTo>
                      <a:cubicBezTo>
                        <a:pt x="377074" y="166772"/>
                        <a:pt x="340840" y="309380"/>
                        <a:pt x="417015" y="301011"/>
                      </a:cubicBezTo>
                      <a:cubicBezTo>
                        <a:pt x="466646" y="225916"/>
                        <a:pt x="475968" y="131263"/>
                        <a:pt x="411859" y="92756"/>
                      </a:cubicBezTo>
                      <a:cubicBezTo>
                        <a:pt x="399718" y="25746"/>
                        <a:pt x="334122" y="-2419"/>
                        <a:pt x="250442" y="162"/>
                      </a:cubicBezTo>
                      <a:cubicBezTo>
                        <a:pt x="202156" y="1653"/>
                        <a:pt x="148690" y="45368"/>
                        <a:pt x="93864" y="45766"/>
                      </a:cubicBezTo>
                      <a:cubicBezTo>
                        <a:pt x="8177" y="46400"/>
                        <a:pt x="-18226" y="97950"/>
                        <a:pt x="12126" y="145334"/>
                      </a:cubicBezTo>
                      <a:cubicBezTo>
                        <a:pt x="25335" y="165934"/>
                        <a:pt x="70267" y="170023"/>
                        <a:pt x="89774" y="162987"/>
                      </a:cubicBezTo>
                      <a:cubicBezTo>
                        <a:pt x="116990" y="153208"/>
                        <a:pt x="189164" y="201773"/>
                        <a:pt x="240917" y="199855"/>
                      </a:cubicBezTo>
                      <a:cubicBezTo>
                        <a:pt x="299857" y="197658"/>
                        <a:pt x="320242" y="166365"/>
                        <a:pt x="360640" y="156358"/>
                      </a:cubicBezTo>
                      <a:close/>
                    </a:path>
                  </a:pathLst>
                </a:custGeom>
                <a:solidFill>
                  <a:srgbClr val="152F32"/>
                </a:solidFill>
                <a:ln w="12690" cap="flat">
                  <a:noFill/>
                  <a:prstDash val="solid"/>
                  <a:miter/>
                </a:ln>
              </p:spPr>
              <p:txBody>
                <a:bodyPr rtlCol="0" anchor="ctr"/>
                <a:lstStyle/>
                <a:p>
                  <a:endParaRPr lang="nl-NL"/>
                </a:p>
              </p:txBody>
            </p:sp>
            <p:sp>
              <p:nvSpPr>
                <p:cNvPr id="2034" name="Vrije vorm 2033">
                  <a:extLst>
                    <a:ext uri="{FF2B5EF4-FFF2-40B4-BE49-F238E27FC236}">
                      <a16:creationId xmlns:a16="http://schemas.microsoft.com/office/drawing/2014/main" id="{79F8D83D-0BAD-9307-CF3C-F3A19A971CE4}"/>
                    </a:ext>
                  </a:extLst>
                </p:cNvPr>
                <p:cNvSpPr/>
                <p:nvPr/>
              </p:nvSpPr>
              <p:spPr>
                <a:xfrm>
                  <a:off x="9435867" y="1473018"/>
                  <a:ext cx="70325" cy="116470"/>
                </a:xfrm>
                <a:custGeom>
                  <a:avLst/>
                  <a:gdLst>
                    <a:gd name="connsiteX0" fmla="*/ 2970 w 70325"/>
                    <a:gd name="connsiteY0" fmla="*/ 22715 h 116470"/>
                    <a:gd name="connsiteX1" fmla="*/ 31075 w 70325"/>
                    <a:gd name="connsiteY1" fmla="*/ 464 h 116470"/>
                    <a:gd name="connsiteX2" fmla="*/ 70292 w 70325"/>
                    <a:gd name="connsiteY2" fmla="*/ 46476 h 116470"/>
                    <a:gd name="connsiteX3" fmla="*/ 13054 w 70325"/>
                    <a:gd name="connsiteY3" fmla="*/ 115907 h 116470"/>
                    <a:gd name="connsiteX4" fmla="*/ 2970 w 70325"/>
                    <a:gd name="connsiteY4" fmla="*/ 22715 h 116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25" h="116470">
                      <a:moveTo>
                        <a:pt x="2970" y="22715"/>
                      </a:moveTo>
                      <a:cubicBezTo>
                        <a:pt x="9167" y="11881"/>
                        <a:pt x="16635" y="3118"/>
                        <a:pt x="31075" y="464"/>
                      </a:cubicBezTo>
                      <a:cubicBezTo>
                        <a:pt x="45502" y="-2203"/>
                        <a:pt x="71384" y="5785"/>
                        <a:pt x="70292" y="46476"/>
                      </a:cubicBezTo>
                      <a:cubicBezTo>
                        <a:pt x="69200" y="87180"/>
                        <a:pt x="34402" y="121305"/>
                        <a:pt x="13054" y="115907"/>
                      </a:cubicBezTo>
                      <a:cubicBezTo>
                        <a:pt x="-8295" y="110510"/>
                        <a:pt x="2970" y="22715"/>
                        <a:pt x="2970" y="22715"/>
                      </a:cubicBezTo>
                      <a:close/>
                    </a:path>
                  </a:pathLst>
                </a:custGeom>
                <a:solidFill>
                  <a:srgbClr val="E5B6AE"/>
                </a:solidFill>
                <a:ln w="12690" cap="flat">
                  <a:noFill/>
                  <a:prstDash val="solid"/>
                  <a:miter/>
                </a:ln>
              </p:spPr>
              <p:txBody>
                <a:bodyPr rtlCol="0" anchor="ctr"/>
                <a:lstStyle/>
                <a:p>
                  <a:endParaRPr lang="nl-NL"/>
                </a:p>
              </p:txBody>
            </p:sp>
            <p:sp>
              <p:nvSpPr>
                <p:cNvPr id="2035" name="Vrije vorm 2034">
                  <a:extLst>
                    <a:ext uri="{FF2B5EF4-FFF2-40B4-BE49-F238E27FC236}">
                      <a16:creationId xmlns:a16="http://schemas.microsoft.com/office/drawing/2014/main" id="{2CC7341A-8E76-2E86-2FA3-BA12CABCF721}"/>
                    </a:ext>
                  </a:extLst>
                </p:cNvPr>
                <p:cNvSpPr/>
                <p:nvPr/>
              </p:nvSpPr>
              <p:spPr>
                <a:xfrm>
                  <a:off x="8987238" y="2271664"/>
                  <a:ext cx="183560" cy="109437"/>
                </a:xfrm>
                <a:custGeom>
                  <a:avLst/>
                  <a:gdLst>
                    <a:gd name="connsiteX0" fmla="*/ 0 w 183560"/>
                    <a:gd name="connsiteY0" fmla="*/ 0 h 109437"/>
                    <a:gd name="connsiteX1" fmla="*/ 183561 w 183560"/>
                    <a:gd name="connsiteY1" fmla="*/ 0 h 109437"/>
                    <a:gd name="connsiteX2" fmla="*/ 183561 w 183560"/>
                    <a:gd name="connsiteY2" fmla="*/ 109437 h 109437"/>
                    <a:gd name="connsiteX3" fmla="*/ 0 w 183560"/>
                    <a:gd name="connsiteY3" fmla="*/ 109437 h 109437"/>
                  </a:gdLst>
                  <a:ahLst/>
                  <a:cxnLst>
                    <a:cxn ang="0">
                      <a:pos x="connsiteX0" y="connsiteY0"/>
                    </a:cxn>
                    <a:cxn ang="0">
                      <a:pos x="connsiteX1" y="connsiteY1"/>
                    </a:cxn>
                    <a:cxn ang="0">
                      <a:pos x="connsiteX2" y="connsiteY2"/>
                    </a:cxn>
                    <a:cxn ang="0">
                      <a:pos x="connsiteX3" y="connsiteY3"/>
                    </a:cxn>
                  </a:cxnLst>
                  <a:rect l="l" t="t" r="r" b="b"/>
                  <a:pathLst>
                    <a:path w="183560" h="109437">
                      <a:moveTo>
                        <a:pt x="0" y="0"/>
                      </a:moveTo>
                      <a:lnTo>
                        <a:pt x="183561" y="0"/>
                      </a:lnTo>
                      <a:lnTo>
                        <a:pt x="183561" y="109437"/>
                      </a:lnTo>
                      <a:lnTo>
                        <a:pt x="0" y="109437"/>
                      </a:lnTo>
                      <a:close/>
                    </a:path>
                  </a:pathLst>
                </a:custGeom>
                <a:solidFill>
                  <a:srgbClr val="FFFFFF"/>
                </a:solidFill>
                <a:ln w="12690" cap="flat">
                  <a:noFill/>
                  <a:prstDash val="solid"/>
                  <a:miter/>
                </a:ln>
              </p:spPr>
              <p:txBody>
                <a:bodyPr rtlCol="0" anchor="ctr"/>
                <a:lstStyle/>
                <a:p>
                  <a:endParaRPr lang="nl-NL"/>
                </a:p>
              </p:txBody>
            </p:sp>
            <p:sp>
              <p:nvSpPr>
                <p:cNvPr id="2036" name="Vrije vorm 2035">
                  <a:extLst>
                    <a:ext uri="{FF2B5EF4-FFF2-40B4-BE49-F238E27FC236}">
                      <a16:creationId xmlns:a16="http://schemas.microsoft.com/office/drawing/2014/main" id="{EDAEFA5A-E755-1933-0C91-0BE4CB3BD91D}"/>
                    </a:ext>
                  </a:extLst>
                </p:cNvPr>
                <p:cNvSpPr/>
                <p:nvPr/>
              </p:nvSpPr>
              <p:spPr>
                <a:xfrm>
                  <a:off x="9061368" y="2234592"/>
                  <a:ext cx="35293" cy="109428"/>
                </a:xfrm>
                <a:custGeom>
                  <a:avLst/>
                  <a:gdLst>
                    <a:gd name="connsiteX0" fmla="*/ 0 w 35293"/>
                    <a:gd name="connsiteY0" fmla="*/ 0 h 109428"/>
                    <a:gd name="connsiteX1" fmla="*/ 35294 w 35293"/>
                    <a:gd name="connsiteY1" fmla="*/ 0 h 109428"/>
                    <a:gd name="connsiteX2" fmla="*/ 35294 w 35293"/>
                    <a:gd name="connsiteY2" fmla="*/ 109428 h 109428"/>
                    <a:gd name="connsiteX3" fmla="*/ 0 w 35293"/>
                    <a:gd name="connsiteY3" fmla="*/ 109428 h 109428"/>
                  </a:gdLst>
                  <a:ahLst/>
                  <a:cxnLst>
                    <a:cxn ang="0">
                      <a:pos x="connsiteX0" y="connsiteY0"/>
                    </a:cxn>
                    <a:cxn ang="0">
                      <a:pos x="connsiteX1" y="connsiteY1"/>
                    </a:cxn>
                    <a:cxn ang="0">
                      <a:pos x="connsiteX2" y="connsiteY2"/>
                    </a:cxn>
                    <a:cxn ang="0">
                      <a:pos x="connsiteX3" y="connsiteY3"/>
                    </a:cxn>
                  </a:cxnLst>
                  <a:rect l="l" t="t" r="r" b="b"/>
                  <a:pathLst>
                    <a:path w="35293" h="109428">
                      <a:moveTo>
                        <a:pt x="0" y="0"/>
                      </a:moveTo>
                      <a:lnTo>
                        <a:pt x="35294" y="0"/>
                      </a:lnTo>
                      <a:lnTo>
                        <a:pt x="35294" y="109428"/>
                      </a:lnTo>
                      <a:lnTo>
                        <a:pt x="0" y="109428"/>
                      </a:lnTo>
                      <a:close/>
                    </a:path>
                  </a:pathLst>
                </a:custGeom>
                <a:solidFill>
                  <a:srgbClr val="FFFFFF"/>
                </a:solidFill>
                <a:ln w="12690" cap="flat">
                  <a:noFill/>
                  <a:prstDash val="solid"/>
                  <a:miter/>
                </a:ln>
              </p:spPr>
              <p:txBody>
                <a:bodyPr rtlCol="0" anchor="ctr"/>
                <a:lstStyle/>
                <a:p>
                  <a:endParaRPr lang="nl-NL"/>
                </a:p>
              </p:txBody>
            </p:sp>
            <p:sp>
              <p:nvSpPr>
                <p:cNvPr id="2037" name="Vrije vorm 2036">
                  <a:extLst>
                    <a:ext uri="{FF2B5EF4-FFF2-40B4-BE49-F238E27FC236}">
                      <a16:creationId xmlns:a16="http://schemas.microsoft.com/office/drawing/2014/main" id="{A05D4DA2-6B82-4B4D-7A60-DDCA53DCC3D1}"/>
                    </a:ext>
                  </a:extLst>
                </p:cNvPr>
                <p:cNvSpPr/>
                <p:nvPr/>
              </p:nvSpPr>
              <p:spPr>
                <a:xfrm>
                  <a:off x="9093702" y="2296848"/>
                  <a:ext cx="48533" cy="57855"/>
                </a:xfrm>
                <a:custGeom>
                  <a:avLst/>
                  <a:gdLst>
                    <a:gd name="connsiteX0" fmla="*/ 0 w 48533"/>
                    <a:gd name="connsiteY0" fmla="*/ 0 h 57855"/>
                    <a:gd name="connsiteX1" fmla="*/ 48533 w 48533"/>
                    <a:gd name="connsiteY1" fmla="*/ 0 h 57855"/>
                    <a:gd name="connsiteX2" fmla="*/ 48533 w 48533"/>
                    <a:gd name="connsiteY2" fmla="*/ 57856 h 57855"/>
                    <a:gd name="connsiteX3" fmla="*/ 0 w 48533"/>
                    <a:gd name="connsiteY3" fmla="*/ 57856 h 57855"/>
                  </a:gdLst>
                  <a:ahLst/>
                  <a:cxnLst>
                    <a:cxn ang="0">
                      <a:pos x="connsiteX0" y="connsiteY0"/>
                    </a:cxn>
                    <a:cxn ang="0">
                      <a:pos x="connsiteX1" y="connsiteY1"/>
                    </a:cxn>
                    <a:cxn ang="0">
                      <a:pos x="connsiteX2" y="connsiteY2"/>
                    </a:cxn>
                    <a:cxn ang="0">
                      <a:pos x="connsiteX3" y="connsiteY3"/>
                    </a:cxn>
                  </a:cxnLst>
                  <a:rect l="l" t="t" r="r" b="b"/>
                  <a:pathLst>
                    <a:path w="48533" h="57855">
                      <a:moveTo>
                        <a:pt x="0" y="0"/>
                      </a:moveTo>
                      <a:lnTo>
                        <a:pt x="48533" y="0"/>
                      </a:lnTo>
                      <a:lnTo>
                        <a:pt x="48533" y="57856"/>
                      </a:lnTo>
                      <a:lnTo>
                        <a:pt x="0" y="57856"/>
                      </a:lnTo>
                      <a:close/>
                    </a:path>
                  </a:pathLst>
                </a:custGeom>
                <a:solidFill>
                  <a:srgbClr val="4792CD"/>
                </a:solidFill>
                <a:ln w="12690" cap="flat">
                  <a:noFill/>
                  <a:prstDash val="solid"/>
                  <a:miter/>
                </a:ln>
              </p:spPr>
              <p:txBody>
                <a:bodyPr rtlCol="0" anchor="ctr"/>
                <a:lstStyle/>
                <a:p>
                  <a:endParaRPr lang="nl-NL"/>
                </a:p>
              </p:txBody>
            </p:sp>
            <p:sp>
              <p:nvSpPr>
                <p:cNvPr id="2038" name="Vrije vorm 2037">
                  <a:extLst>
                    <a:ext uri="{FF2B5EF4-FFF2-40B4-BE49-F238E27FC236}">
                      <a16:creationId xmlns:a16="http://schemas.microsoft.com/office/drawing/2014/main" id="{47DBD4A6-3A90-B1E2-E61C-BE28AFFD7989}"/>
                    </a:ext>
                  </a:extLst>
                </p:cNvPr>
                <p:cNvSpPr/>
                <p:nvPr/>
              </p:nvSpPr>
              <p:spPr>
                <a:xfrm>
                  <a:off x="8997373" y="2296848"/>
                  <a:ext cx="79911" cy="15679"/>
                </a:xfrm>
                <a:custGeom>
                  <a:avLst/>
                  <a:gdLst>
                    <a:gd name="connsiteX0" fmla="*/ 0 w 79911"/>
                    <a:gd name="connsiteY0" fmla="*/ 0 h 15679"/>
                    <a:gd name="connsiteX1" fmla="*/ 79912 w 79911"/>
                    <a:gd name="connsiteY1" fmla="*/ 0 h 15679"/>
                    <a:gd name="connsiteX2" fmla="*/ 79912 w 79911"/>
                    <a:gd name="connsiteY2" fmla="*/ 15679 h 15679"/>
                    <a:gd name="connsiteX3" fmla="*/ 0 w 79911"/>
                    <a:gd name="connsiteY3" fmla="*/ 15679 h 15679"/>
                  </a:gdLst>
                  <a:ahLst/>
                  <a:cxnLst>
                    <a:cxn ang="0">
                      <a:pos x="connsiteX0" y="connsiteY0"/>
                    </a:cxn>
                    <a:cxn ang="0">
                      <a:pos x="connsiteX1" y="connsiteY1"/>
                    </a:cxn>
                    <a:cxn ang="0">
                      <a:pos x="connsiteX2" y="connsiteY2"/>
                    </a:cxn>
                    <a:cxn ang="0">
                      <a:pos x="connsiteX3" y="connsiteY3"/>
                    </a:cxn>
                  </a:cxnLst>
                  <a:rect l="l" t="t" r="r" b="b"/>
                  <a:pathLst>
                    <a:path w="79911" h="15679">
                      <a:moveTo>
                        <a:pt x="0" y="0"/>
                      </a:moveTo>
                      <a:lnTo>
                        <a:pt x="79912" y="0"/>
                      </a:lnTo>
                      <a:lnTo>
                        <a:pt x="79912" y="15679"/>
                      </a:lnTo>
                      <a:lnTo>
                        <a:pt x="0" y="15679"/>
                      </a:lnTo>
                      <a:close/>
                    </a:path>
                  </a:pathLst>
                </a:custGeom>
                <a:solidFill>
                  <a:srgbClr val="4792CD"/>
                </a:solidFill>
                <a:ln w="12690" cap="flat">
                  <a:noFill/>
                  <a:prstDash val="solid"/>
                  <a:miter/>
                </a:ln>
              </p:spPr>
              <p:txBody>
                <a:bodyPr rtlCol="0" anchor="ctr"/>
                <a:lstStyle/>
                <a:p>
                  <a:endParaRPr lang="nl-NL"/>
                </a:p>
              </p:txBody>
            </p:sp>
            <p:sp>
              <p:nvSpPr>
                <p:cNvPr id="2039" name="Vrije vorm 2038">
                  <a:extLst>
                    <a:ext uri="{FF2B5EF4-FFF2-40B4-BE49-F238E27FC236}">
                      <a16:creationId xmlns:a16="http://schemas.microsoft.com/office/drawing/2014/main" id="{92385BE5-B135-A44C-5756-752DA31E6FC7}"/>
                    </a:ext>
                  </a:extLst>
                </p:cNvPr>
                <p:cNvSpPr/>
                <p:nvPr/>
              </p:nvSpPr>
              <p:spPr>
                <a:xfrm>
                  <a:off x="8997373" y="2325232"/>
                  <a:ext cx="79911" cy="15672"/>
                </a:xfrm>
                <a:custGeom>
                  <a:avLst/>
                  <a:gdLst>
                    <a:gd name="connsiteX0" fmla="*/ 0 w 79911"/>
                    <a:gd name="connsiteY0" fmla="*/ 0 h 15672"/>
                    <a:gd name="connsiteX1" fmla="*/ 79912 w 79911"/>
                    <a:gd name="connsiteY1" fmla="*/ 0 h 15672"/>
                    <a:gd name="connsiteX2" fmla="*/ 79912 w 79911"/>
                    <a:gd name="connsiteY2" fmla="*/ 15672 h 15672"/>
                    <a:gd name="connsiteX3" fmla="*/ 0 w 79911"/>
                    <a:gd name="connsiteY3" fmla="*/ 15672 h 15672"/>
                  </a:gdLst>
                  <a:ahLst/>
                  <a:cxnLst>
                    <a:cxn ang="0">
                      <a:pos x="connsiteX0" y="connsiteY0"/>
                    </a:cxn>
                    <a:cxn ang="0">
                      <a:pos x="connsiteX1" y="connsiteY1"/>
                    </a:cxn>
                    <a:cxn ang="0">
                      <a:pos x="connsiteX2" y="connsiteY2"/>
                    </a:cxn>
                    <a:cxn ang="0">
                      <a:pos x="connsiteX3" y="connsiteY3"/>
                    </a:cxn>
                  </a:cxnLst>
                  <a:rect l="l" t="t" r="r" b="b"/>
                  <a:pathLst>
                    <a:path w="79911" h="15672">
                      <a:moveTo>
                        <a:pt x="0" y="0"/>
                      </a:moveTo>
                      <a:lnTo>
                        <a:pt x="79912" y="0"/>
                      </a:lnTo>
                      <a:lnTo>
                        <a:pt x="79912" y="15672"/>
                      </a:lnTo>
                      <a:lnTo>
                        <a:pt x="0" y="15672"/>
                      </a:lnTo>
                      <a:close/>
                    </a:path>
                  </a:pathLst>
                </a:custGeom>
                <a:solidFill>
                  <a:srgbClr val="4792CD"/>
                </a:solidFill>
                <a:ln w="12690" cap="flat">
                  <a:noFill/>
                  <a:prstDash val="solid"/>
                  <a:miter/>
                </a:ln>
              </p:spPr>
              <p:txBody>
                <a:bodyPr rtlCol="0" anchor="ctr"/>
                <a:lstStyle/>
                <a:p>
                  <a:endParaRPr lang="nl-NL"/>
                </a:p>
              </p:txBody>
            </p:sp>
          </p:grpSp>
          <p:sp>
            <p:nvSpPr>
              <p:cNvPr id="1990" name="Vrije vorm 1989">
                <a:extLst>
                  <a:ext uri="{FF2B5EF4-FFF2-40B4-BE49-F238E27FC236}">
                    <a16:creationId xmlns:a16="http://schemas.microsoft.com/office/drawing/2014/main" id="{EBA27C44-B9F9-A96F-FF54-D27001229532}"/>
                  </a:ext>
                </a:extLst>
              </p:cNvPr>
              <p:cNvSpPr/>
              <p:nvPr/>
            </p:nvSpPr>
            <p:spPr>
              <a:xfrm>
                <a:off x="9475134" y="2834222"/>
                <a:ext cx="313588" cy="891615"/>
              </a:xfrm>
              <a:custGeom>
                <a:avLst/>
                <a:gdLst>
                  <a:gd name="connsiteX0" fmla="*/ 89 w 313588"/>
                  <a:gd name="connsiteY0" fmla="*/ 891615 h 891615"/>
                  <a:gd name="connsiteX1" fmla="*/ 0 w 313588"/>
                  <a:gd name="connsiteY1" fmla="*/ 881303 h 891615"/>
                  <a:gd name="connsiteX2" fmla="*/ 302514 w 313588"/>
                  <a:gd name="connsiteY2" fmla="*/ 878636 h 891615"/>
                  <a:gd name="connsiteX3" fmla="*/ 237833 w 313588"/>
                  <a:gd name="connsiteY3" fmla="*/ 775 h 891615"/>
                  <a:gd name="connsiteX4" fmla="*/ 248095 w 313588"/>
                  <a:gd name="connsiteY4" fmla="*/ 0 h 891615"/>
                  <a:gd name="connsiteX5" fmla="*/ 313589 w 313588"/>
                  <a:gd name="connsiteY5" fmla="*/ 888834 h 89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588" h="891615">
                    <a:moveTo>
                      <a:pt x="89" y="891615"/>
                    </a:moveTo>
                    <a:lnTo>
                      <a:pt x="0" y="881303"/>
                    </a:lnTo>
                    <a:lnTo>
                      <a:pt x="302514" y="878636"/>
                    </a:lnTo>
                    <a:lnTo>
                      <a:pt x="237833" y="775"/>
                    </a:lnTo>
                    <a:lnTo>
                      <a:pt x="248095" y="0"/>
                    </a:lnTo>
                    <a:lnTo>
                      <a:pt x="313589" y="888834"/>
                    </a:lnTo>
                    <a:close/>
                  </a:path>
                </a:pathLst>
              </a:custGeom>
              <a:solidFill>
                <a:srgbClr val="4792CD"/>
              </a:solidFill>
              <a:ln w="12690" cap="flat">
                <a:noFill/>
                <a:prstDash val="solid"/>
                <a:miter/>
              </a:ln>
            </p:spPr>
            <p:txBody>
              <a:bodyPr rtlCol="0" anchor="ctr"/>
              <a:lstStyle/>
              <a:p>
                <a:endParaRPr lang="nl-NL"/>
              </a:p>
            </p:txBody>
          </p:sp>
          <p:grpSp>
            <p:nvGrpSpPr>
              <p:cNvPr id="1991" name="Graphic 14">
                <a:extLst>
                  <a:ext uri="{FF2B5EF4-FFF2-40B4-BE49-F238E27FC236}">
                    <a16:creationId xmlns:a16="http://schemas.microsoft.com/office/drawing/2014/main" id="{02B05A4A-1C43-FCBB-B9C0-91E3CAAFD31F}"/>
                  </a:ext>
                </a:extLst>
              </p:cNvPr>
              <p:cNvGrpSpPr/>
              <p:nvPr/>
            </p:nvGrpSpPr>
            <p:grpSpPr>
              <a:xfrm>
                <a:off x="9560692" y="1954162"/>
                <a:ext cx="354687" cy="880440"/>
                <a:chOff x="9560692" y="1954162"/>
                <a:chExt cx="354687" cy="880440"/>
              </a:xfrm>
            </p:grpSpPr>
            <p:sp>
              <p:nvSpPr>
                <p:cNvPr id="1994" name="Vrije vorm 1993">
                  <a:extLst>
                    <a:ext uri="{FF2B5EF4-FFF2-40B4-BE49-F238E27FC236}">
                      <a16:creationId xmlns:a16="http://schemas.microsoft.com/office/drawing/2014/main" id="{2562B706-7D15-B249-883F-3E69C34A62DC}"/>
                    </a:ext>
                  </a:extLst>
                </p:cNvPr>
                <p:cNvSpPr/>
                <p:nvPr/>
              </p:nvSpPr>
              <p:spPr>
                <a:xfrm>
                  <a:off x="9568747" y="2018710"/>
                  <a:ext cx="336230" cy="815892"/>
                </a:xfrm>
                <a:custGeom>
                  <a:avLst/>
                  <a:gdLst>
                    <a:gd name="connsiteX0" fmla="*/ 169645 w 336230"/>
                    <a:gd name="connsiteY0" fmla="*/ 5659 h 815892"/>
                    <a:gd name="connsiteX1" fmla="*/ 336231 w 336230"/>
                    <a:gd name="connsiteY1" fmla="*/ 787801 h 815892"/>
                    <a:gd name="connsiteX2" fmla="*/ 149351 w 336230"/>
                    <a:gd name="connsiteY2" fmla="*/ 815893 h 815892"/>
                    <a:gd name="connsiteX3" fmla="*/ 1332 w 336230"/>
                    <a:gd name="connsiteY3" fmla="*/ 188717 h 815892"/>
                    <a:gd name="connsiteX4" fmla="*/ 169645 w 336230"/>
                    <a:gd name="connsiteY4" fmla="*/ 5659 h 815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30" h="815892">
                      <a:moveTo>
                        <a:pt x="169645" y="5659"/>
                      </a:moveTo>
                      <a:cubicBezTo>
                        <a:pt x="292619" y="63038"/>
                        <a:pt x="331671" y="680879"/>
                        <a:pt x="336231" y="787801"/>
                      </a:cubicBezTo>
                      <a:lnTo>
                        <a:pt x="149351" y="815893"/>
                      </a:lnTo>
                      <a:cubicBezTo>
                        <a:pt x="127836" y="708057"/>
                        <a:pt x="9777" y="232786"/>
                        <a:pt x="1332" y="188717"/>
                      </a:cubicBezTo>
                      <a:cubicBezTo>
                        <a:pt x="-13095" y="113291"/>
                        <a:pt x="92784" y="-30219"/>
                        <a:pt x="169645" y="5659"/>
                      </a:cubicBezTo>
                      <a:close/>
                    </a:path>
                  </a:pathLst>
                </a:custGeom>
                <a:solidFill>
                  <a:srgbClr val="E5B6AE"/>
                </a:solidFill>
                <a:ln w="12690" cap="flat">
                  <a:noFill/>
                  <a:prstDash val="solid"/>
                  <a:miter/>
                </a:ln>
              </p:spPr>
              <p:txBody>
                <a:bodyPr rtlCol="0" anchor="ctr"/>
                <a:lstStyle/>
                <a:p>
                  <a:endParaRPr lang="nl-NL"/>
                </a:p>
              </p:txBody>
            </p:sp>
            <p:sp>
              <p:nvSpPr>
                <p:cNvPr id="1995" name="Vrije vorm 1994">
                  <a:extLst>
                    <a:ext uri="{FF2B5EF4-FFF2-40B4-BE49-F238E27FC236}">
                      <a16:creationId xmlns:a16="http://schemas.microsoft.com/office/drawing/2014/main" id="{5E4CB9A7-22E2-DA81-0316-0DF10DA68A72}"/>
                    </a:ext>
                  </a:extLst>
                </p:cNvPr>
                <p:cNvSpPr/>
                <p:nvPr/>
              </p:nvSpPr>
              <p:spPr>
                <a:xfrm>
                  <a:off x="9560692" y="1954162"/>
                  <a:ext cx="354687" cy="683019"/>
                </a:xfrm>
                <a:custGeom>
                  <a:avLst/>
                  <a:gdLst>
                    <a:gd name="connsiteX0" fmla="*/ 100217 w 354687"/>
                    <a:gd name="connsiteY0" fmla="*/ 865 h 683019"/>
                    <a:gd name="connsiteX1" fmla="*/ 354687 w 354687"/>
                    <a:gd name="connsiteY1" fmla="*/ 642875 h 683019"/>
                    <a:gd name="connsiteX2" fmla="*/ 90514 w 354687"/>
                    <a:gd name="connsiteY2" fmla="*/ 683020 h 683019"/>
                    <a:gd name="connsiteX3" fmla="*/ 100217 w 354687"/>
                    <a:gd name="connsiteY3" fmla="*/ 865 h 683019"/>
                  </a:gdLst>
                  <a:ahLst/>
                  <a:cxnLst>
                    <a:cxn ang="0">
                      <a:pos x="connsiteX0" y="connsiteY0"/>
                    </a:cxn>
                    <a:cxn ang="0">
                      <a:pos x="connsiteX1" y="connsiteY1"/>
                    </a:cxn>
                    <a:cxn ang="0">
                      <a:pos x="connsiteX2" y="connsiteY2"/>
                    </a:cxn>
                    <a:cxn ang="0">
                      <a:pos x="connsiteX3" y="connsiteY3"/>
                    </a:cxn>
                  </a:cxnLst>
                  <a:rect l="l" t="t" r="r" b="b"/>
                  <a:pathLst>
                    <a:path w="354687" h="683019">
                      <a:moveTo>
                        <a:pt x="100217" y="865"/>
                      </a:moveTo>
                      <a:cubicBezTo>
                        <a:pt x="210822" y="-20268"/>
                        <a:pt x="310478" y="350077"/>
                        <a:pt x="354687" y="642875"/>
                      </a:cubicBezTo>
                      <a:lnTo>
                        <a:pt x="90514" y="683020"/>
                      </a:lnTo>
                      <a:cubicBezTo>
                        <a:pt x="28119" y="467526"/>
                        <a:pt x="-82180" y="35727"/>
                        <a:pt x="100217" y="865"/>
                      </a:cubicBezTo>
                      <a:close/>
                    </a:path>
                  </a:pathLst>
                </a:custGeom>
                <a:solidFill>
                  <a:srgbClr val="77ADDA"/>
                </a:solidFill>
                <a:ln w="12690" cap="flat">
                  <a:noFill/>
                  <a:prstDash val="solid"/>
                  <a:miter/>
                </a:ln>
              </p:spPr>
              <p:txBody>
                <a:bodyPr rtlCol="0" anchor="ctr"/>
                <a:lstStyle/>
                <a:p>
                  <a:endParaRPr lang="nl-NL"/>
                </a:p>
              </p:txBody>
            </p:sp>
          </p:grpSp>
          <p:sp>
            <p:nvSpPr>
              <p:cNvPr id="1992" name="Vrije vorm 1991">
                <a:extLst>
                  <a:ext uri="{FF2B5EF4-FFF2-40B4-BE49-F238E27FC236}">
                    <a16:creationId xmlns:a16="http://schemas.microsoft.com/office/drawing/2014/main" id="{892D6F9F-42BD-FCAD-F39E-4455EC5D328F}"/>
                  </a:ext>
                </a:extLst>
              </p:cNvPr>
              <p:cNvSpPr/>
              <p:nvPr/>
            </p:nvSpPr>
            <p:spPr>
              <a:xfrm>
                <a:off x="9145065" y="1490182"/>
                <a:ext cx="42481" cy="119291"/>
              </a:xfrm>
              <a:custGeom>
                <a:avLst/>
                <a:gdLst>
                  <a:gd name="connsiteX0" fmla="*/ 33308 w 42481"/>
                  <a:gd name="connsiteY0" fmla="*/ 119291 h 119291"/>
                  <a:gd name="connsiteX1" fmla="*/ 4150 w 42481"/>
                  <a:gd name="connsiteY1" fmla="*/ 109106 h 119291"/>
                  <a:gd name="connsiteX2" fmla="*/ 1330 w 42481"/>
                  <a:gd name="connsiteY2" fmla="*/ 88506 h 119291"/>
                  <a:gd name="connsiteX3" fmla="*/ 2320 w 42481"/>
                  <a:gd name="connsiteY3" fmla="*/ 85280 h 119291"/>
                  <a:gd name="connsiteX4" fmla="*/ 12087 w 42481"/>
                  <a:gd name="connsiteY4" fmla="*/ 5118 h 119291"/>
                  <a:gd name="connsiteX5" fmla="*/ 17294 w 42481"/>
                  <a:gd name="connsiteY5" fmla="*/ 0 h 119291"/>
                  <a:gd name="connsiteX6" fmla="*/ 17370 w 42481"/>
                  <a:gd name="connsiteY6" fmla="*/ 0 h 119291"/>
                  <a:gd name="connsiteX7" fmla="*/ 22488 w 42481"/>
                  <a:gd name="connsiteY7" fmla="*/ 5283 h 119291"/>
                  <a:gd name="connsiteX8" fmla="*/ 12252 w 42481"/>
                  <a:gd name="connsiteY8" fmla="*/ 88379 h 119291"/>
                  <a:gd name="connsiteX9" fmla="*/ 11286 w 42481"/>
                  <a:gd name="connsiteY9" fmla="*/ 91503 h 119291"/>
                  <a:gd name="connsiteX10" fmla="*/ 12227 w 42481"/>
                  <a:gd name="connsiteY10" fmla="*/ 102552 h 119291"/>
                  <a:gd name="connsiteX11" fmla="*/ 36865 w 42481"/>
                  <a:gd name="connsiteY11" fmla="*/ 108763 h 119291"/>
                  <a:gd name="connsiteX12" fmla="*/ 42465 w 42481"/>
                  <a:gd name="connsiteY12" fmla="*/ 113525 h 119291"/>
                  <a:gd name="connsiteX13" fmla="*/ 37716 w 42481"/>
                  <a:gd name="connsiteY13" fmla="*/ 119126 h 119291"/>
                  <a:gd name="connsiteX14" fmla="*/ 33308 w 42481"/>
                  <a:gd name="connsiteY14" fmla="*/ 119291 h 11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481" h="119291">
                    <a:moveTo>
                      <a:pt x="33308" y="119291"/>
                    </a:moveTo>
                    <a:cubicBezTo>
                      <a:pt x="25879" y="119291"/>
                      <a:pt x="11389" y="118059"/>
                      <a:pt x="4150" y="109106"/>
                    </a:cubicBezTo>
                    <a:cubicBezTo>
                      <a:pt x="1152" y="105397"/>
                      <a:pt x="-1782" y="98831"/>
                      <a:pt x="1330" y="88506"/>
                    </a:cubicBezTo>
                    <a:lnTo>
                      <a:pt x="2320" y="85280"/>
                    </a:lnTo>
                    <a:cubicBezTo>
                      <a:pt x="5915" y="73787"/>
                      <a:pt x="11325" y="56439"/>
                      <a:pt x="12087" y="5118"/>
                    </a:cubicBezTo>
                    <a:cubicBezTo>
                      <a:pt x="12138" y="2273"/>
                      <a:pt x="14461" y="0"/>
                      <a:pt x="17294" y="0"/>
                    </a:cubicBezTo>
                    <a:cubicBezTo>
                      <a:pt x="17319" y="0"/>
                      <a:pt x="17345" y="0"/>
                      <a:pt x="17370" y="0"/>
                    </a:cubicBezTo>
                    <a:cubicBezTo>
                      <a:pt x="20240" y="38"/>
                      <a:pt x="22539" y="2400"/>
                      <a:pt x="22488" y="5283"/>
                    </a:cubicBezTo>
                    <a:cubicBezTo>
                      <a:pt x="21700" y="58103"/>
                      <a:pt x="16011" y="76327"/>
                      <a:pt x="12252" y="88379"/>
                    </a:cubicBezTo>
                    <a:lnTo>
                      <a:pt x="11286" y="91503"/>
                    </a:lnTo>
                    <a:cubicBezTo>
                      <a:pt x="9128" y="98717"/>
                      <a:pt x="11465" y="101600"/>
                      <a:pt x="12227" y="102552"/>
                    </a:cubicBezTo>
                    <a:cubicBezTo>
                      <a:pt x="17281" y="108801"/>
                      <a:pt x="32039" y="109118"/>
                      <a:pt x="36865" y="108763"/>
                    </a:cubicBezTo>
                    <a:cubicBezTo>
                      <a:pt x="39646" y="108496"/>
                      <a:pt x="42236" y="110668"/>
                      <a:pt x="42465" y="113525"/>
                    </a:cubicBezTo>
                    <a:cubicBezTo>
                      <a:pt x="42694" y="116383"/>
                      <a:pt x="40573" y="118897"/>
                      <a:pt x="37716" y="119126"/>
                    </a:cubicBezTo>
                    <a:cubicBezTo>
                      <a:pt x="37144" y="119177"/>
                      <a:pt x="35544" y="119291"/>
                      <a:pt x="33308" y="119291"/>
                    </a:cubicBezTo>
                    <a:close/>
                  </a:path>
                </a:pathLst>
              </a:custGeom>
              <a:solidFill>
                <a:srgbClr val="C4918C"/>
              </a:solidFill>
              <a:ln w="12690" cap="flat">
                <a:noFill/>
                <a:prstDash val="solid"/>
                <a:miter/>
              </a:ln>
            </p:spPr>
            <p:txBody>
              <a:bodyPr rtlCol="0" anchor="ctr"/>
              <a:lstStyle/>
              <a:p>
                <a:endParaRPr lang="nl-NL"/>
              </a:p>
            </p:txBody>
          </p:sp>
          <p:sp>
            <p:nvSpPr>
              <p:cNvPr id="1993" name="Vrije vorm 1992">
                <a:extLst>
                  <a:ext uri="{FF2B5EF4-FFF2-40B4-BE49-F238E27FC236}">
                    <a16:creationId xmlns:a16="http://schemas.microsoft.com/office/drawing/2014/main" id="{2096EB4D-340B-CD8E-2F04-A2583D4CAB66}"/>
                  </a:ext>
                </a:extLst>
              </p:cNvPr>
              <p:cNvSpPr/>
              <p:nvPr/>
            </p:nvSpPr>
            <p:spPr>
              <a:xfrm>
                <a:off x="9084241" y="1440486"/>
                <a:ext cx="64643" cy="13514"/>
              </a:xfrm>
              <a:custGeom>
                <a:avLst/>
                <a:gdLst>
                  <a:gd name="connsiteX0" fmla="*/ 4013 w 64643"/>
                  <a:gd name="connsiteY0" fmla="*/ 13514 h 13514"/>
                  <a:gd name="connsiteX1" fmla="*/ 0 w 64643"/>
                  <a:gd name="connsiteY1" fmla="*/ 4294 h 13514"/>
                  <a:gd name="connsiteX2" fmla="*/ 64643 w 64643"/>
                  <a:gd name="connsiteY2" fmla="*/ 2415 h 13514"/>
                  <a:gd name="connsiteX3" fmla="*/ 62903 w 64643"/>
                  <a:gd name="connsiteY3" fmla="*/ 12333 h 13514"/>
                  <a:gd name="connsiteX4" fmla="*/ 4013 w 64643"/>
                  <a:gd name="connsiteY4" fmla="*/ 13514 h 13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43" h="13514">
                    <a:moveTo>
                      <a:pt x="4013" y="13514"/>
                    </a:moveTo>
                    <a:lnTo>
                      <a:pt x="0" y="4294"/>
                    </a:lnTo>
                    <a:cubicBezTo>
                      <a:pt x="12179" y="-1040"/>
                      <a:pt x="44780" y="-1091"/>
                      <a:pt x="64643" y="2415"/>
                    </a:cubicBezTo>
                    <a:lnTo>
                      <a:pt x="62903" y="12333"/>
                    </a:lnTo>
                    <a:cubicBezTo>
                      <a:pt x="43473" y="8904"/>
                      <a:pt x="13221" y="9527"/>
                      <a:pt x="4013" y="13514"/>
                    </a:cubicBezTo>
                    <a:close/>
                  </a:path>
                </a:pathLst>
              </a:custGeom>
              <a:solidFill>
                <a:srgbClr val="152F32"/>
              </a:solidFill>
              <a:ln w="12690" cap="flat">
                <a:noFill/>
                <a:prstDash val="solid"/>
                <a:miter/>
              </a:ln>
            </p:spPr>
            <p:txBody>
              <a:bodyPr rtlCol="0" anchor="ctr"/>
              <a:lstStyle/>
              <a:p>
                <a:endParaRPr lang="nl-NL"/>
              </a:p>
            </p:txBody>
          </p:sp>
        </p:grpSp>
        <p:grpSp>
          <p:nvGrpSpPr>
            <p:cNvPr id="168" name="Graphic 63">
              <a:extLst>
                <a:ext uri="{FF2B5EF4-FFF2-40B4-BE49-F238E27FC236}">
                  <a16:creationId xmlns:a16="http://schemas.microsoft.com/office/drawing/2014/main" id="{34DC060E-BAEF-9F45-BAEE-2D2DB460BCC3}"/>
                </a:ext>
              </a:extLst>
            </p:cNvPr>
            <p:cNvGrpSpPr/>
            <p:nvPr/>
          </p:nvGrpSpPr>
          <p:grpSpPr>
            <a:xfrm>
              <a:off x="3675913" y="2995503"/>
              <a:ext cx="2480989" cy="2832972"/>
              <a:chOff x="4806427" y="2347102"/>
              <a:chExt cx="1250379" cy="1427773"/>
            </a:xfrm>
          </p:grpSpPr>
          <p:sp>
            <p:nvSpPr>
              <p:cNvPr id="172" name="Vrije vorm 171">
                <a:extLst>
                  <a:ext uri="{FF2B5EF4-FFF2-40B4-BE49-F238E27FC236}">
                    <a16:creationId xmlns:a16="http://schemas.microsoft.com/office/drawing/2014/main" id="{A4733DC2-A62C-4487-293D-CF45D1D4374D}"/>
                  </a:ext>
                </a:extLst>
              </p:cNvPr>
              <p:cNvSpPr/>
              <p:nvPr/>
            </p:nvSpPr>
            <p:spPr>
              <a:xfrm rot="8428203">
                <a:off x="5461414" y="2899933"/>
                <a:ext cx="67675" cy="414600"/>
              </a:xfrm>
              <a:custGeom>
                <a:avLst/>
                <a:gdLst>
                  <a:gd name="connsiteX0" fmla="*/ 0 w 67675"/>
                  <a:gd name="connsiteY0" fmla="*/ 0 h 414600"/>
                  <a:gd name="connsiteX1" fmla="*/ 67675 w 67675"/>
                  <a:gd name="connsiteY1" fmla="*/ 0 h 414600"/>
                  <a:gd name="connsiteX2" fmla="*/ 67675 w 67675"/>
                  <a:gd name="connsiteY2" fmla="*/ 414600 h 414600"/>
                  <a:gd name="connsiteX3" fmla="*/ 0 w 67675"/>
                  <a:gd name="connsiteY3" fmla="*/ 414600 h 414600"/>
                </a:gdLst>
                <a:ahLst/>
                <a:cxnLst>
                  <a:cxn ang="0">
                    <a:pos x="connsiteX0" y="connsiteY0"/>
                  </a:cxn>
                  <a:cxn ang="0">
                    <a:pos x="connsiteX1" y="connsiteY1"/>
                  </a:cxn>
                  <a:cxn ang="0">
                    <a:pos x="connsiteX2" y="connsiteY2"/>
                  </a:cxn>
                  <a:cxn ang="0">
                    <a:pos x="connsiteX3" y="connsiteY3"/>
                  </a:cxn>
                </a:cxnLst>
                <a:rect l="l" t="t" r="r" b="b"/>
                <a:pathLst>
                  <a:path w="67675" h="414600">
                    <a:moveTo>
                      <a:pt x="0" y="0"/>
                    </a:moveTo>
                    <a:lnTo>
                      <a:pt x="67675" y="0"/>
                    </a:lnTo>
                    <a:lnTo>
                      <a:pt x="67675" y="414600"/>
                    </a:lnTo>
                    <a:lnTo>
                      <a:pt x="0" y="414600"/>
                    </a:lnTo>
                    <a:close/>
                  </a:path>
                </a:pathLst>
              </a:custGeom>
              <a:solidFill>
                <a:schemeClr val="tx2">
                  <a:lumMod val="75000"/>
                </a:schemeClr>
              </a:solidFill>
              <a:ln w="8096" cap="flat">
                <a:noFill/>
                <a:prstDash val="solid"/>
                <a:miter/>
              </a:ln>
            </p:spPr>
            <p:txBody>
              <a:bodyPr rtlCol="0" anchor="ctr"/>
              <a:lstStyle/>
              <a:p>
                <a:endParaRPr lang="nl-NL"/>
              </a:p>
            </p:txBody>
          </p:sp>
          <p:sp>
            <p:nvSpPr>
              <p:cNvPr id="173" name="Vrije vorm 172">
                <a:extLst>
                  <a:ext uri="{FF2B5EF4-FFF2-40B4-BE49-F238E27FC236}">
                    <a16:creationId xmlns:a16="http://schemas.microsoft.com/office/drawing/2014/main" id="{B63BF963-B228-869A-C88E-5B1664FB8EBD}"/>
                  </a:ext>
                </a:extLst>
              </p:cNvPr>
              <p:cNvSpPr/>
              <p:nvPr/>
            </p:nvSpPr>
            <p:spPr>
              <a:xfrm>
                <a:off x="4820501" y="2361176"/>
                <a:ext cx="677317" cy="677310"/>
              </a:xfrm>
              <a:custGeom>
                <a:avLst/>
                <a:gdLst>
                  <a:gd name="connsiteX0" fmla="*/ 554242 w 677317"/>
                  <a:gd name="connsiteY0" fmla="*/ 600033 h 677310"/>
                  <a:gd name="connsiteX1" fmla="*/ 77284 w 677317"/>
                  <a:gd name="connsiteY1" fmla="*/ 554155 h 677310"/>
                  <a:gd name="connsiteX2" fmla="*/ 123075 w 677317"/>
                  <a:gd name="connsiteY2" fmla="*/ 77284 h 677310"/>
                  <a:gd name="connsiteX3" fmla="*/ 600034 w 677317"/>
                  <a:gd name="connsiteY3" fmla="*/ 123075 h 677310"/>
                  <a:gd name="connsiteX4" fmla="*/ 554242 w 677317"/>
                  <a:gd name="connsiteY4" fmla="*/ 600033 h 677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317" h="677310">
                    <a:moveTo>
                      <a:pt x="554242" y="600033"/>
                    </a:moveTo>
                    <a:cubicBezTo>
                      <a:pt x="410116" y="718884"/>
                      <a:pt x="196134" y="698368"/>
                      <a:pt x="77284" y="554155"/>
                    </a:cubicBezTo>
                    <a:cubicBezTo>
                      <a:pt x="-41567" y="410116"/>
                      <a:pt x="-21051" y="196221"/>
                      <a:pt x="123075" y="77284"/>
                    </a:cubicBezTo>
                    <a:cubicBezTo>
                      <a:pt x="267202" y="-41566"/>
                      <a:pt x="481183" y="-21051"/>
                      <a:pt x="600034" y="123075"/>
                    </a:cubicBezTo>
                    <a:cubicBezTo>
                      <a:pt x="718884" y="267115"/>
                      <a:pt x="698368" y="481183"/>
                      <a:pt x="554242" y="600033"/>
                    </a:cubicBezTo>
                    <a:close/>
                  </a:path>
                </a:pathLst>
              </a:custGeom>
              <a:solidFill>
                <a:srgbClr val="FFFFFF">
                  <a:alpha val="20000"/>
                </a:srgbClr>
              </a:solidFill>
              <a:ln w="8096"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1EF56C85-4550-2B9B-CB5F-B691F8A9C7A4}"/>
                  </a:ext>
                </a:extLst>
              </p:cNvPr>
              <p:cNvSpPr/>
              <p:nvPr/>
            </p:nvSpPr>
            <p:spPr>
              <a:xfrm>
                <a:off x="4806427" y="2347102"/>
                <a:ext cx="705424" cy="705443"/>
              </a:xfrm>
              <a:custGeom>
                <a:avLst/>
                <a:gdLst>
                  <a:gd name="connsiteX0" fmla="*/ 624888 w 705424"/>
                  <a:gd name="connsiteY0" fmla="*/ 128183 h 705443"/>
                  <a:gd name="connsiteX1" fmla="*/ 128183 w 705424"/>
                  <a:gd name="connsiteY1" fmla="*/ 80496 h 705443"/>
                  <a:gd name="connsiteX2" fmla="*/ 80496 w 705424"/>
                  <a:gd name="connsiteY2" fmla="*/ 577201 h 705443"/>
                  <a:gd name="connsiteX3" fmla="*/ 577282 w 705424"/>
                  <a:gd name="connsiteY3" fmla="*/ 624888 h 705443"/>
                  <a:gd name="connsiteX4" fmla="*/ 624888 w 705424"/>
                  <a:gd name="connsiteY4" fmla="*/ 128183 h 705443"/>
                  <a:gd name="connsiteX5" fmla="*/ 554370 w 705424"/>
                  <a:gd name="connsiteY5" fmla="*/ 597199 h 705443"/>
                  <a:gd name="connsiteX6" fmla="*/ 108266 w 705424"/>
                  <a:gd name="connsiteY6" fmla="*/ 554289 h 705443"/>
                  <a:gd name="connsiteX7" fmla="*/ 151095 w 705424"/>
                  <a:gd name="connsiteY7" fmla="*/ 108266 h 705443"/>
                  <a:gd name="connsiteX8" fmla="*/ 597199 w 705424"/>
                  <a:gd name="connsiteY8" fmla="*/ 151095 h 705443"/>
                  <a:gd name="connsiteX9" fmla="*/ 554370 w 705424"/>
                  <a:gd name="connsiteY9" fmla="*/ 597199 h 7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424" h="705443">
                    <a:moveTo>
                      <a:pt x="624888" y="128183"/>
                    </a:moveTo>
                    <a:cubicBezTo>
                      <a:pt x="501096" y="-21921"/>
                      <a:pt x="278288" y="-43296"/>
                      <a:pt x="128183" y="80496"/>
                    </a:cubicBezTo>
                    <a:cubicBezTo>
                      <a:pt x="-21922" y="204288"/>
                      <a:pt x="-43296" y="427177"/>
                      <a:pt x="80496" y="577201"/>
                    </a:cubicBezTo>
                    <a:cubicBezTo>
                      <a:pt x="204288" y="727386"/>
                      <a:pt x="427178" y="748761"/>
                      <a:pt x="577282" y="624888"/>
                    </a:cubicBezTo>
                    <a:cubicBezTo>
                      <a:pt x="727305" y="501177"/>
                      <a:pt x="748761" y="278288"/>
                      <a:pt x="624888" y="128183"/>
                    </a:cubicBezTo>
                    <a:close/>
                    <a:moveTo>
                      <a:pt x="554370" y="597199"/>
                    </a:moveTo>
                    <a:cubicBezTo>
                      <a:pt x="419567" y="708360"/>
                      <a:pt x="219428" y="689172"/>
                      <a:pt x="108266" y="554289"/>
                    </a:cubicBezTo>
                    <a:cubicBezTo>
                      <a:pt x="-2896" y="419567"/>
                      <a:pt x="16293" y="219509"/>
                      <a:pt x="151095" y="108266"/>
                    </a:cubicBezTo>
                    <a:cubicBezTo>
                      <a:pt x="285898" y="-2895"/>
                      <a:pt x="486037" y="16292"/>
                      <a:pt x="597199" y="151095"/>
                    </a:cubicBezTo>
                    <a:cubicBezTo>
                      <a:pt x="708360" y="285817"/>
                      <a:pt x="689172" y="486037"/>
                      <a:pt x="554370" y="597199"/>
                    </a:cubicBezTo>
                    <a:close/>
                  </a:path>
                </a:pathLst>
              </a:custGeom>
              <a:solidFill>
                <a:schemeClr val="tx2">
                  <a:lumMod val="75000"/>
                </a:schemeClr>
              </a:solidFill>
              <a:ln w="8096"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DFFE60F5-B8B4-35D9-C94C-0DD22C011D3A}"/>
                  </a:ext>
                </a:extLst>
              </p:cNvPr>
              <p:cNvSpPr/>
              <p:nvPr/>
            </p:nvSpPr>
            <p:spPr>
              <a:xfrm>
                <a:off x="5556372" y="3193266"/>
                <a:ext cx="500434" cy="581609"/>
              </a:xfrm>
              <a:custGeom>
                <a:avLst/>
                <a:gdLst>
                  <a:gd name="connsiteX0" fmla="*/ 474605 w 500434"/>
                  <a:gd name="connsiteY0" fmla="*/ 565345 h 581609"/>
                  <a:gd name="connsiteX1" fmla="*/ 474605 w 500434"/>
                  <a:gd name="connsiteY1" fmla="*/ 565345 h 581609"/>
                  <a:gd name="connsiteX2" fmla="*/ 482370 w 500434"/>
                  <a:gd name="connsiteY2" fmla="*/ 463222 h 581609"/>
                  <a:gd name="connsiteX3" fmla="*/ 72137 w 500434"/>
                  <a:gd name="connsiteY3" fmla="*/ 3755 h 581609"/>
                  <a:gd name="connsiteX4" fmla="*/ 56621 w 500434"/>
                  <a:gd name="connsiteY4" fmla="*/ 2566 h 581609"/>
                  <a:gd name="connsiteX5" fmla="*/ 4075 w 500434"/>
                  <a:gd name="connsiteY5" fmla="*/ 45930 h 581609"/>
                  <a:gd name="connsiteX6" fmla="*/ 2257 w 500434"/>
                  <a:gd name="connsiteY6" fmla="*/ 61291 h 581609"/>
                  <a:gd name="connsiteX7" fmla="*/ 372622 w 500434"/>
                  <a:gd name="connsiteY7" fmla="*/ 553279 h 581609"/>
                  <a:gd name="connsiteX8" fmla="*/ 474605 w 500434"/>
                  <a:gd name="connsiteY8" fmla="*/ 565345 h 58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434" h="581609">
                    <a:moveTo>
                      <a:pt x="474605" y="565345"/>
                    </a:moveTo>
                    <a:lnTo>
                      <a:pt x="474605" y="565345"/>
                    </a:lnTo>
                    <a:cubicBezTo>
                      <a:pt x="505700" y="539697"/>
                      <a:pt x="509249" y="493289"/>
                      <a:pt x="482370" y="463222"/>
                    </a:cubicBezTo>
                    <a:lnTo>
                      <a:pt x="72137" y="3755"/>
                    </a:lnTo>
                    <a:cubicBezTo>
                      <a:pt x="68102" y="-729"/>
                      <a:pt x="61263" y="-1287"/>
                      <a:pt x="56621" y="2566"/>
                    </a:cubicBezTo>
                    <a:lnTo>
                      <a:pt x="4075" y="45930"/>
                    </a:lnTo>
                    <a:cubicBezTo>
                      <a:pt x="-551" y="49694"/>
                      <a:pt x="-1352" y="56484"/>
                      <a:pt x="2257" y="61291"/>
                    </a:cubicBezTo>
                    <a:lnTo>
                      <a:pt x="372622" y="553279"/>
                    </a:lnTo>
                    <a:cubicBezTo>
                      <a:pt x="396981" y="585620"/>
                      <a:pt x="443356" y="591140"/>
                      <a:pt x="474605" y="565345"/>
                    </a:cubicBezTo>
                    <a:close/>
                  </a:path>
                </a:pathLst>
              </a:custGeom>
              <a:solidFill>
                <a:schemeClr val="tx2">
                  <a:lumMod val="75000"/>
                </a:schemeClr>
              </a:solidFill>
              <a:ln w="8096" cap="flat">
                <a:noFill/>
                <a:prstDash val="solid"/>
                <a:miter/>
              </a:ln>
            </p:spPr>
            <p:txBody>
              <a:bodyPr rtlCol="0" anchor="ctr"/>
              <a:lstStyle/>
              <a:p>
                <a:endParaRPr lang="nl-NL"/>
              </a:p>
            </p:txBody>
          </p:sp>
          <p:sp>
            <p:nvSpPr>
              <p:cNvPr id="1985" name="Vrije vorm 1984">
                <a:extLst>
                  <a:ext uri="{FF2B5EF4-FFF2-40B4-BE49-F238E27FC236}">
                    <a16:creationId xmlns:a16="http://schemas.microsoft.com/office/drawing/2014/main" id="{1DA070B5-2ABC-BCEB-5B5A-8CB774AD5CAF}"/>
                  </a:ext>
                </a:extLst>
              </p:cNvPr>
              <p:cNvSpPr/>
              <p:nvPr/>
            </p:nvSpPr>
            <p:spPr>
              <a:xfrm>
                <a:off x="4832044" y="2372719"/>
                <a:ext cx="654230" cy="654223"/>
              </a:xfrm>
              <a:custGeom>
                <a:avLst/>
                <a:gdLst>
                  <a:gd name="connsiteX0" fmla="*/ 535350 w 654230"/>
                  <a:gd name="connsiteY0" fmla="*/ 579581 h 654223"/>
                  <a:gd name="connsiteX1" fmla="*/ 74650 w 654230"/>
                  <a:gd name="connsiteY1" fmla="*/ 535267 h 654223"/>
                  <a:gd name="connsiteX2" fmla="*/ 118880 w 654230"/>
                  <a:gd name="connsiteY2" fmla="*/ 74650 h 654223"/>
                  <a:gd name="connsiteX3" fmla="*/ 579581 w 654230"/>
                  <a:gd name="connsiteY3" fmla="*/ 118880 h 654223"/>
                  <a:gd name="connsiteX4" fmla="*/ 535350 w 654230"/>
                  <a:gd name="connsiteY4" fmla="*/ 579581 h 654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30" h="654223">
                    <a:moveTo>
                      <a:pt x="535350" y="579581"/>
                    </a:moveTo>
                    <a:cubicBezTo>
                      <a:pt x="396137" y="694380"/>
                      <a:pt x="189448" y="674564"/>
                      <a:pt x="74650" y="535267"/>
                    </a:cubicBezTo>
                    <a:cubicBezTo>
                      <a:pt x="-40150" y="396137"/>
                      <a:pt x="-20333" y="189532"/>
                      <a:pt x="118880" y="74650"/>
                    </a:cubicBezTo>
                    <a:cubicBezTo>
                      <a:pt x="258094" y="-40150"/>
                      <a:pt x="464782" y="-20333"/>
                      <a:pt x="579581" y="118880"/>
                    </a:cubicBezTo>
                    <a:cubicBezTo>
                      <a:pt x="694380" y="258010"/>
                      <a:pt x="674564" y="464782"/>
                      <a:pt x="535350" y="579581"/>
                    </a:cubicBezTo>
                    <a:close/>
                  </a:path>
                </a:pathLst>
              </a:custGeom>
              <a:solidFill>
                <a:srgbClr val="BFE4FD">
                  <a:alpha val="20000"/>
                </a:srgbClr>
              </a:solidFill>
              <a:ln w="8096" cap="flat">
                <a:noFill/>
                <a:prstDash val="solid"/>
                <a:miter/>
              </a:ln>
            </p:spPr>
            <p:txBody>
              <a:bodyPr rtlCol="0" anchor="ctr"/>
              <a:lstStyle/>
              <a:p>
                <a:endParaRPr lang="nl-NL"/>
              </a:p>
            </p:txBody>
          </p:sp>
          <p:sp>
            <p:nvSpPr>
              <p:cNvPr id="1988" name="Vrije vorm 1987">
                <a:extLst>
                  <a:ext uri="{FF2B5EF4-FFF2-40B4-BE49-F238E27FC236}">
                    <a16:creationId xmlns:a16="http://schemas.microsoft.com/office/drawing/2014/main" id="{774A79B4-5FE5-5050-F6CF-3A4E8374AA75}"/>
                  </a:ext>
                </a:extLst>
              </p:cNvPr>
              <p:cNvSpPr/>
              <p:nvPr/>
            </p:nvSpPr>
            <p:spPr>
              <a:xfrm>
                <a:off x="5077718" y="2417716"/>
                <a:ext cx="359183" cy="310799"/>
              </a:xfrm>
              <a:custGeom>
                <a:avLst/>
                <a:gdLst>
                  <a:gd name="connsiteX0" fmla="*/ 4744 w 359183"/>
                  <a:gd name="connsiteY0" fmla="*/ 26255 h 310799"/>
                  <a:gd name="connsiteX1" fmla="*/ 21646 w 359183"/>
                  <a:gd name="connsiteY1" fmla="*/ 23827 h 310799"/>
                  <a:gd name="connsiteX2" fmla="*/ 57638 w 359183"/>
                  <a:gd name="connsiteY2" fmla="*/ 20775 h 310799"/>
                  <a:gd name="connsiteX3" fmla="*/ 105673 w 359183"/>
                  <a:gd name="connsiteY3" fmla="*/ 23657 h 310799"/>
                  <a:gd name="connsiteX4" fmla="*/ 279739 w 359183"/>
                  <a:gd name="connsiteY4" fmla="*/ 118520 h 310799"/>
                  <a:gd name="connsiteX5" fmla="*/ 331124 w 359183"/>
                  <a:gd name="connsiteY5" fmla="*/ 207476 h 310799"/>
                  <a:gd name="connsiteX6" fmla="*/ 347700 w 359183"/>
                  <a:gd name="connsiteY6" fmla="*/ 290911 h 310799"/>
                  <a:gd name="connsiteX7" fmla="*/ 348639 w 359183"/>
                  <a:gd name="connsiteY7" fmla="*/ 307252 h 310799"/>
                  <a:gd name="connsiteX8" fmla="*/ 354668 w 359183"/>
                  <a:gd name="connsiteY8" fmla="*/ 308345 h 310799"/>
                  <a:gd name="connsiteX9" fmla="*/ 359124 w 359183"/>
                  <a:gd name="connsiteY9" fmla="*/ 264560 h 310799"/>
                  <a:gd name="connsiteX10" fmla="*/ 302732 w 359183"/>
                  <a:gd name="connsiteY10" fmla="*/ 100804 h 310799"/>
                  <a:gd name="connsiteX11" fmla="*/ 161951 w 359183"/>
                  <a:gd name="connsiteY11" fmla="*/ 8449 h 310799"/>
                  <a:gd name="connsiteX12" fmla="*/ 85783 w 359183"/>
                  <a:gd name="connsiteY12" fmla="*/ 48 h 310799"/>
                  <a:gd name="connsiteX13" fmla="*/ 28672 w 359183"/>
                  <a:gd name="connsiteY13" fmla="*/ 8619 h 310799"/>
                  <a:gd name="connsiteX14" fmla="*/ 4468 w 359183"/>
                  <a:gd name="connsiteY14" fmla="*/ 16793 h 310799"/>
                  <a:gd name="connsiteX15" fmla="*/ 4744 w 359183"/>
                  <a:gd name="connsiteY15" fmla="*/ 26255 h 310799"/>
                  <a:gd name="connsiteX16" fmla="*/ 4744 w 359183"/>
                  <a:gd name="connsiteY16" fmla="*/ 26255 h 3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183" h="310799">
                    <a:moveTo>
                      <a:pt x="4744" y="26255"/>
                    </a:moveTo>
                    <a:cubicBezTo>
                      <a:pt x="6119" y="27631"/>
                      <a:pt x="19963" y="24086"/>
                      <a:pt x="21646" y="23827"/>
                    </a:cubicBezTo>
                    <a:cubicBezTo>
                      <a:pt x="33373" y="22054"/>
                      <a:pt x="45744" y="20710"/>
                      <a:pt x="57638" y="20775"/>
                    </a:cubicBezTo>
                    <a:cubicBezTo>
                      <a:pt x="72793" y="20832"/>
                      <a:pt x="92654" y="22103"/>
                      <a:pt x="105673" y="23657"/>
                    </a:cubicBezTo>
                    <a:cubicBezTo>
                      <a:pt x="173532" y="36283"/>
                      <a:pt x="234173" y="65160"/>
                      <a:pt x="279739" y="118520"/>
                    </a:cubicBezTo>
                    <a:cubicBezTo>
                      <a:pt x="300482" y="142809"/>
                      <a:pt x="318147" y="175813"/>
                      <a:pt x="331124" y="207476"/>
                    </a:cubicBezTo>
                    <a:cubicBezTo>
                      <a:pt x="337972" y="233343"/>
                      <a:pt x="346300" y="262237"/>
                      <a:pt x="347700" y="290911"/>
                    </a:cubicBezTo>
                    <a:cubicBezTo>
                      <a:pt x="347975" y="296366"/>
                      <a:pt x="348254" y="301821"/>
                      <a:pt x="348639" y="307252"/>
                    </a:cubicBezTo>
                    <a:cubicBezTo>
                      <a:pt x="348862" y="310757"/>
                      <a:pt x="353965" y="312578"/>
                      <a:pt x="354668" y="308345"/>
                    </a:cubicBezTo>
                    <a:cubicBezTo>
                      <a:pt x="357234" y="308345"/>
                      <a:pt x="359036" y="268257"/>
                      <a:pt x="359124" y="264560"/>
                    </a:cubicBezTo>
                    <a:cubicBezTo>
                      <a:pt x="360468" y="205785"/>
                      <a:pt x="339250" y="146661"/>
                      <a:pt x="302732" y="100804"/>
                    </a:cubicBezTo>
                    <a:cubicBezTo>
                      <a:pt x="265523" y="54056"/>
                      <a:pt x="217646" y="26279"/>
                      <a:pt x="161951" y="8449"/>
                    </a:cubicBezTo>
                    <a:cubicBezTo>
                      <a:pt x="136245" y="2492"/>
                      <a:pt x="111905" y="-1"/>
                      <a:pt x="85783" y="48"/>
                    </a:cubicBezTo>
                    <a:cubicBezTo>
                      <a:pt x="66953" y="-503"/>
                      <a:pt x="46744" y="3771"/>
                      <a:pt x="28672" y="8619"/>
                    </a:cubicBezTo>
                    <a:cubicBezTo>
                      <a:pt x="20464" y="10813"/>
                      <a:pt x="12452" y="13921"/>
                      <a:pt x="4468" y="16793"/>
                    </a:cubicBezTo>
                    <a:cubicBezTo>
                      <a:pt x="-505" y="18590"/>
                      <a:pt x="-2505" y="27193"/>
                      <a:pt x="4744" y="26255"/>
                    </a:cubicBezTo>
                    <a:cubicBezTo>
                      <a:pt x="4744" y="26255"/>
                      <a:pt x="2691" y="26522"/>
                      <a:pt x="4744" y="26255"/>
                    </a:cubicBezTo>
                    <a:close/>
                  </a:path>
                </a:pathLst>
              </a:custGeom>
              <a:solidFill>
                <a:srgbClr val="FFFFFF">
                  <a:alpha val="70000"/>
                </a:srgbClr>
              </a:solidFill>
              <a:ln w="8096" cap="flat">
                <a:noFill/>
                <a:prstDash val="solid"/>
                <a:miter/>
              </a:ln>
            </p:spPr>
            <p:txBody>
              <a:bodyPr rtlCol="0" anchor="ctr"/>
              <a:lstStyle/>
              <a:p>
                <a:endParaRPr lang="nl-NL"/>
              </a:p>
            </p:txBody>
          </p:sp>
        </p:grpSp>
        <p:grpSp>
          <p:nvGrpSpPr>
            <p:cNvPr id="169" name="Groep 168">
              <a:extLst>
                <a:ext uri="{FF2B5EF4-FFF2-40B4-BE49-F238E27FC236}">
                  <a16:creationId xmlns:a16="http://schemas.microsoft.com/office/drawing/2014/main" id="{FBB4F1A7-1C80-692D-2B5A-8FC524AAFF4C}"/>
                </a:ext>
              </a:extLst>
            </p:cNvPr>
            <p:cNvGrpSpPr/>
            <p:nvPr/>
          </p:nvGrpSpPr>
          <p:grpSpPr>
            <a:xfrm>
              <a:off x="5509598" y="4906820"/>
              <a:ext cx="612077" cy="182478"/>
              <a:chOff x="5717907" y="4949948"/>
              <a:chExt cx="612077" cy="182478"/>
            </a:xfrm>
          </p:grpSpPr>
          <p:sp>
            <p:nvSpPr>
              <p:cNvPr id="170" name="Vrije vorm 169">
                <a:extLst>
                  <a:ext uri="{FF2B5EF4-FFF2-40B4-BE49-F238E27FC236}">
                    <a16:creationId xmlns:a16="http://schemas.microsoft.com/office/drawing/2014/main" id="{54A7CB78-37A0-3574-297A-0E46AF02398D}"/>
                  </a:ext>
                </a:extLst>
              </p:cNvPr>
              <p:cNvSpPr/>
              <p:nvPr/>
            </p:nvSpPr>
            <p:spPr>
              <a:xfrm>
                <a:off x="5717907" y="5025401"/>
                <a:ext cx="193611" cy="107025"/>
              </a:xfrm>
              <a:custGeom>
                <a:avLst/>
                <a:gdLst>
                  <a:gd name="connsiteX0" fmla="*/ 299789 w 319194"/>
                  <a:gd name="connsiteY0" fmla="*/ 62435 h 176446"/>
                  <a:gd name="connsiteX1" fmla="*/ 153917 w 319194"/>
                  <a:gd name="connsiteY1" fmla="*/ 27 h 176446"/>
                  <a:gd name="connsiteX2" fmla="*/ 71354 w 319194"/>
                  <a:gd name="connsiteY2" fmla="*/ 15166 h 176446"/>
                  <a:gd name="connsiteX3" fmla="*/ 1021 w 319194"/>
                  <a:gd name="connsiteY3" fmla="*/ 81625 h 176446"/>
                  <a:gd name="connsiteX4" fmla="*/ 39414 w 319194"/>
                  <a:gd name="connsiteY4" fmla="*/ 76659 h 176446"/>
                  <a:gd name="connsiteX5" fmla="*/ 69157 w 319194"/>
                  <a:gd name="connsiteY5" fmla="*/ 50624 h 176446"/>
                  <a:gd name="connsiteX6" fmla="*/ 109441 w 319194"/>
                  <a:gd name="connsiteY6" fmla="*/ 46979 h 176446"/>
                  <a:gd name="connsiteX7" fmla="*/ 80244 w 319194"/>
                  <a:gd name="connsiteY7" fmla="*/ 71249 h 176446"/>
                  <a:gd name="connsiteX8" fmla="*/ 526 w 319194"/>
                  <a:gd name="connsiteY8" fmla="*/ 151043 h 176446"/>
                  <a:gd name="connsiteX9" fmla="*/ 35553 w 319194"/>
                  <a:gd name="connsiteY9" fmla="*/ 150814 h 176446"/>
                  <a:gd name="connsiteX10" fmla="*/ 83102 w 319194"/>
                  <a:gd name="connsiteY10" fmla="*/ 116690 h 176446"/>
                  <a:gd name="connsiteX11" fmla="*/ 41077 w 319194"/>
                  <a:gd name="connsiteY11" fmla="*/ 168226 h 176446"/>
                  <a:gd name="connsiteX12" fmla="*/ 64788 w 319194"/>
                  <a:gd name="connsiteY12" fmla="*/ 169445 h 176446"/>
                  <a:gd name="connsiteX13" fmla="*/ 62896 w 319194"/>
                  <a:gd name="connsiteY13" fmla="*/ 173649 h 176446"/>
                  <a:gd name="connsiteX14" fmla="*/ 99701 w 319194"/>
                  <a:gd name="connsiteY14" fmla="*/ 173941 h 176446"/>
                  <a:gd name="connsiteX15" fmla="*/ 127869 w 319194"/>
                  <a:gd name="connsiteY15" fmla="*/ 158206 h 176446"/>
                  <a:gd name="connsiteX16" fmla="*/ 173323 w 319194"/>
                  <a:gd name="connsiteY16" fmla="*/ 155348 h 176446"/>
                  <a:gd name="connsiteX17" fmla="*/ 226929 w 319194"/>
                  <a:gd name="connsiteY17" fmla="*/ 161101 h 176446"/>
                  <a:gd name="connsiteX18" fmla="*/ 297681 w 319194"/>
                  <a:gd name="connsiteY18" fmla="*/ 159692 h 176446"/>
                  <a:gd name="connsiteX19" fmla="*/ 319194 w 319194"/>
                  <a:gd name="connsiteY19" fmla="*/ 139270 h 176446"/>
                  <a:gd name="connsiteX20" fmla="*/ 299789 w 319194"/>
                  <a:gd name="connsiteY20" fmla="*/ 62435 h 17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194" h="176446">
                    <a:moveTo>
                      <a:pt x="299789" y="62435"/>
                    </a:moveTo>
                    <a:cubicBezTo>
                      <a:pt x="277399" y="53799"/>
                      <a:pt x="159061" y="802"/>
                      <a:pt x="153917" y="27"/>
                    </a:cubicBezTo>
                    <a:cubicBezTo>
                      <a:pt x="148786" y="-747"/>
                      <a:pt x="71354" y="15166"/>
                      <a:pt x="71354" y="15166"/>
                    </a:cubicBezTo>
                    <a:lnTo>
                      <a:pt x="1021" y="81625"/>
                    </a:lnTo>
                    <a:cubicBezTo>
                      <a:pt x="1021" y="81625"/>
                      <a:pt x="30117" y="80774"/>
                      <a:pt x="39414" y="76659"/>
                    </a:cubicBezTo>
                    <a:cubicBezTo>
                      <a:pt x="48722" y="72532"/>
                      <a:pt x="69157" y="50624"/>
                      <a:pt x="69157" y="50624"/>
                    </a:cubicBezTo>
                    <a:lnTo>
                      <a:pt x="109441" y="46979"/>
                    </a:lnTo>
                    <a:lnTo>
                      <a:pt x="80244" y="71249"/>
                    </a:lnTo>
                    <a:cubicBezTo>
                      <a:pt x="80244" y="71249"/>
                      <a:pt x="5098" y="148579"/>
                      <a:pt x="526" y="151043"/>
                    </a:cubicBezTo>
                    <a:cubicBezTo>
                      <a:pt x="-4059" y="153507"/>
                      <a:pt x="22472" y="157266"/>
                      <a:pt x="35553" y="150814"/>
                    </a:cubicBezTo>
                    <a:cubicBezTo>
                      <a:pt x="48634" y="144375"/>
                      <a:pt x="83102" y="116690"/>
                      <a:pt x="83102" y="116690"/>
                    </a:cubicBezTo>
                    <a:cubicBezTo>
                      <a:pt x="83102" y="116690"/>
                      <a:pt x="45103" y="162524"/>
                      <a:pt x="41077" y="168226"/>
                    </a:cubicBezTo>
                    <a:cubicBezTo>
                      <a:pt x="44620" y="172176"/>
                      <a:pt x="56292" y="173408"/>
                      <a:pt x="64788" y="169445"/>
                    </a:cubicBezTo>
                    <a:lnTo>
                      <a:pt x="62896" y="173649"/>
                    </a:lnTo>
                    <a:cubicBezTo>
                      <a:pt x="62896" y="173649"/>
                      <a:pt x="80663" y="179745"/>
                      <a:pt x="99701" y="173941"/>
                    </a:cubicBezTo>
                    <a:cubicBezTo>
                      <a:pt x="118737" y="168150"/>
                      <a:pt x="127869" y="158206"/>
                      <a:pt x="127869" y="158206"/>
                    </a:cubicBezTo>
                    <a:cubicBezTo>
                      <a:pt x="127869" y="158206"/>
                      <a:pt x="166820" y="156479"/>
                      <a:pt x="173323" y="155348"/>
                    </a:cubicBezTo>
                    <a:cubicBezTo>
                      <a:pt x="179800" y="154231"/>
                      <a:pt x="213112" y="158472"/>
                      <a:pt x="226929" y="161101"/>
                    </a:cubicBezTo>
                    <a:cubicBezTo>
                      <a:pt x="240746" y="163718"/>
                      <a:pt x="289324" y="164492"/>
                      <a:pt x="297681" y="159692"/>
                    </a:cubicBezTo>
                    <a:cubicBezTo>
                      <a:pt x="306024" y="154916"/>
                      <a:pt x="319194" y="139270"/>
                      <a:pt x="319194" y="139270"/>
                    </a:cubicBezTo>
                    <a:lnTo>
                      <a:pt x="299789" y="62435"/>
                    </a:lnTo>
                    <a:close/>
                  </a:path>
                </a:pathLst>
              </a:custGeom>
              <a:solidFill>
                <a:srgbClr val="E5B6AE"/>
              </a:solidFill>
              <a:ln w="12690" cap="flat">
                <a:noFill/>
                <a:prstDash val="solid"/>
                <a:miter/>
              </a:ln>
            </p:spPr>
            <p:txBody>
              <a:bodyPr rtlCol="0" anchor="ctr"/>
              <a:lstStyle/>
              <a:p>
                <a:endParaRPr lang="nl-NL"/>
              </a:p>
            </p:txBody>
          </p:sp>
          <p:sp>
            <p:nvSpPr>
              <p:cNvPr id="171" name="Vrije vorm 170">
                <a:extLst>
                  <a:ext uri="{FF2B5EF4-FFF2-40B4-BE49-F238E27FC236}">
                    <a16:creationId xmlns:a16="http://schemas.microsoft.com/office/drawing/2014/main" id="{19FBAB86-1044-1899-7511-A4B2E78B1375}"/>
                  </a:ext>
                </a:extLst>
              </p:cNvPr>
              <p:cNvSpPr/>
              <p:nvPr/>
            </p:nvSpPr>
            <p:spPr>
              <a:xfrm>
                <a:off x="5874249" y="4949948"/>
                <a:ext cx="455735" cy="173617"/>
              </a:xfrm>
              <a:custGeom>
                <a:avLst/>
                <a:gdLst>
                  <a:gd name="connsiteX0" fmla="*/ 751344 w 751343"/>
                  <a:gd name="connsiteY0" fmla="*/ 134086 h 286232"/>
                  <a:gd name="connsiteX1" fmla="*/ 0 w 751343"/>
                  <a:gd name="connsiteY1" fmla="*/ 286232 h 286232"/>
                  <a:gd name="connsiteX2" fmla="*/ 4648 w 751343"/>
                  <a:gd name="connsiteY2" fmla="*/ 189332 h 286232"/>
                  <a:gd name="connsiteX3" fmla="*/ 599478 w 751343"/>
                  <a:gd name="connsiteY3" fmla="*/ 0 h 286232"/>
                  <a:gd name="connsiteX4" fmla="*/ 751344 w 751343"/>
                  <a:gd name="connsiteY4" fmla="*/ 134086 h 286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343" h="286232">
                    <a:moveTo>
                      <a:pt x="751344" y="134086"/>
                    </a:moveTo>
                    <a:cubicBezTo>
                      <a:pt x="526084" y="280898"/>
                      <a:pt x="0" y="286232"/>
                      <a:pt x="0" y="286232"/>
                    </a:cubicBezTo>
                    <a:lnTo>
                      <a:pt x="4648" y="189332"/>
                    </a:lnTo>
                    <a:cubicBezTo>
                      <a:pt x="4648" y="189332"/>
                      <a:pt x="495223" y="34963"/>
                      <a:pt x="599478" y="0"/>
                    </a:cubicBezTo>
                    <a:lnTo>
                      <a:pt x="751344" y="134086"/>
                    </a:lnTo>
                    <a:close/>
                  </a:path>
                </a:pathLst>
              </a:custGeom>
              <a:solidFill>
                <a:srgbClr val="E5B6AE"/>
              </a:solidFill>
              <a:ln w="12690" cap="flat">
                <a:noFill/>
                <a:prstDash val="solid"/>
                <a:miter/>
              </a:ln>
            </p:spPr>
            <p:txBody>
              <a:bodyPr rtlCol="0" anchor="ctr"/>
              <a:lstStyle/>
              <a:p>
                <a:endParaRPr lang="nl-NL"/>
              </a:p>
            </p:txBody>
          </p:sp>
        </p:grpSp>
      </p:grpSp>
    </p:spTree>
    <p:extLst>
      <p:ext uri="{BB962C8B-B14F-4D97-AF65-F5344CB8AC3E}">
        <p14:creationId xmlns:p14="http://schemas.microsoft.com/office/powerpoint/2010/main" val="18338527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9C3A8C-ECC3-CF1B-C978-FD75D25A5F30}"/>
            </a:ext>
          </a:extLst>
        </p:cNvPr>
        <p:cNvGrpSpPr/>
        <p:nvPr/>
      </p:nvGrpSpPr>
      <p:grpSpPr>
        <a:xfrm>
          <a:off x="0" y="0"/>
          <a:ext cx="0" cy="0"/>
          <a:chOff x="0" y="0"/>
          <a:chExt cx="0" cy="0"/>
        </a:xfrm>
      </p:grpSpPr>
      <p:cxnSp>
        <p:nvCxnSpPr>
          <p:cNvPr id="247" name="Rechte verbindingslijn 246">
            <a:extLst>
              <a:ext uri="{FF2B5EF4-FFF2-40B4-BE49-F238E27FC236}">
                <a16:creationId xmlns:a16="http://schemas.microsoft.com/office/drawing/2014/main" id="{E847D2F0-322D-9486-E76A-1EC050898784}"/>
              </a:ext>
            </a:extLst>
          </p:cNvPr>
          <p:cNvCxnSpPr>
            <a:cxnSpLocks/>
          </p:cNvCxnSpPr>
          <p:nvPr/>
        </p:nvCxnSpPr>
        <p:spPr>
          <a:xfrm>
            <a:off x="7880160" y="4710223"/>
            <a:ext cx="1287300" cy="253717"/>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cxnSp>
        <p:nvCxnSpPr>
          <p:cNvPr id="244" name="Rechte verbindingslijn 243">
            <a:extLst>
              <a:ext uri="{FF2B5EF4-FFF2-40B4-BE49-F238E27FC236}">
                <a16:creationId xmlns:a16="http://schemas.microsoft.com/office/drawing/2014/main" id="{8D3BC783-3F61-EBB0-7CBA-B46251F21CE3}"/>
              </a:ext>
            </a:extLst>
          </p:cNvPr>
          <p:cNvCxnSpPr>
            <a:cxnSpLocks/>
          </p:cNvCxnSpPr>
          <p:nvPr/>
        </p:nvCxnSpPr>
        <p:spPr>
          <a:xfrm flipV="1">
            <a:off x="7783033" y="3361698"/>
            <a:ext cx="2156461" cy="278737"/>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32608CF6-4219-9B98-5CD0-1293FAAC8079}"/>
              </a:ext>
            </a:extLst>
          </p:cNvPr>
          <p:cNvCxnSpPr>
            <a:cxnSpLocks/>
            <a:endCxn id="545" idx="10"/>
          </p:cNvCxnSpPr>
          <p:nvPr/>
        </p:nvCxnSpPr>
        <p:spPr>
          <a:xfrm flipV="1">
            <a:off x="7187609" y="2027338"/>
            <a:ext cx="1108951" cy="779657"/>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cxnSp>
        <p:nvCxnSpPr>
          <p:cNvPr id="235" name="Rechte verbindingslijn 234">
            <a:extLst>
              <a:ext uri="{FF2B5EF4-FFF2-40B4-BE49-F238E27FC236}">
                <a16:creationId xmlns:a16="http://schemas.microsoft.com/office/drawing/2014/main" id="{D94386A2-D398-28C5-6797-533EC3504ACC}"/>
              </a:ext>
            </a:extLst>
          </p:cNvPr>
          <p:cNvCxnSpPr>
            <a:cxnSpLocks/>
            <a:endCxn id="206" idx="1"/>
          </p:cNvCxnSpPr>
          <p:nvPr/>
        </p:nvCxnSpPr>
        <p:spPr>
          <a:xfrm flipH="1" flipV="1">
            <a:off x="3767668" y="1872305"/>
            <a:ext cx="1133941" cy="934690"/>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cxnSp>
        <p:nvCxnSpPr>
          <p:cNvPr id="233" name="Rechte verbindingslijn 232">
            <a:extLst>
              <a:ext uri="{FF2B5EF4-FFF2-40B4-BE49-F238E27FC236}">
                <a16:creationId xmlns:a16="http://schemas.microsoft.com/office/drawing/2014/main" id="{B0388910-93F2-247E-AEC4-AE287D39A1E6}"/>
              </a:ext>
            </a:extLst>
          </p:cNvPr>
          <p:cNvCxnSpPr>
            <a:cxnSpLocks/>
            <a:stCxn id="630" idx="3"/>
          </p:cNvCxnSpPr>
          <p:nvPr/>
        </p:nvCxnSpPr>
        <p:spPr>
          <a:xfrm flipH="1" flipV="1">
            <a:off x="2450592" y="3502414"/>
            <a:ext cx="2236910" cy="138021"/>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cxnSp>
        <p:nvCxnSpPr>
          <p:cNvPr id="231" name="Rechte verbindingslijn 230">
            <a:extLst>
              <a:ext uri="{FF2B5EF4-FFF2-40B4-BE49-F238E27FC236}">
                <a16:creationId xmlns:a16="http://schemas.microsoft.com/office/drawing/2014/main" id="{9D700322-3A60-C128-91E3-0CEE6B9E825D}"/>
              </a:ext>
            </a:extLst>
          </p:cNvPr>
          <p:cNvCxnSpPr>
            <a:cxnSpLocks/>
          </p:cNvCxnSpPr>
          <p:nvPr/>
        </p:nvCxnSpPr>
        <p:spPr>
          <a:xfrm flipH="1">
            <a:off x="2877311" y="4804262"/>
            <a:ext cx="1030846" cy="455903"/>
          </a:xfrm>
          <a:prstGeom prst="line">
            <a:avLst/>
          </a:prstGeom>
          <a:ln w="12700">
            <a:gradFill>
              <a:gsLst>
                <a:gs pos="0">
                  <a:schemeClr val="bg1">
                    <a:alpha val="66000"/>
                  </a:schemeClr>
                </a:gs>
                <a:gs pos="100000">
                  <a:schemeClr val="accent2">
                    <a:lumMod val="75000"/>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569" name="Groep 568">
            <a:extLst>
              <a:ext uri="{FF2B5EF4-FFF2-40B4-BE49-F238E27FC236}">
                <a16:creationId xmlns:a16="http://schemas.microsoft.com/office/drawing/2014/main" id="{6E7CEE26-F9CE-E072-4E9C-437D0F61B329}"/>
              </a:ext>
            </a:extLst>
          </p:cNvPr>
          <p:cNvGrpSpPr/>
          <p:nvPr/>
        </p:nvGrpSpPr>
        <p:grpSpPr>
          <a:xfrm>
            <a:off x="9837700" y="-640793"/>
            <a:ext cx="567425" cy="567421"/>
            <a:chOff x="3060262" y="4174101"/>
            <a:chExt cx="929543" cy="929536"/>
          </a:xfrm>
        </p:grpSpPr>
        <p:sp>
          <p:nvSpPr>
            <p:cNvPr id="570" name="Vrije vorm 569">
              <a:extLst>
                <a:ext uri="{FF2B5EF4-FFF2-40B4-BE49-F238E27FC236}">
                  <a16:creationId xmlns:a16="http://schemas.microsoft.com/office/drawing/2014/main" id="{50C440A3-A8F1-7E4F-6DC3-87471E4BAD20}"/>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71" name="Vrije vorm 570">
              <a:extLst>
                <a:ext uri="{FF2B5EF4-FFF2-40B4-BE49-F238E27FC236}">
                  <a16:creationId xmlns:a16="http://schemas.microsoft.com/office/drawing/2014/main" id="{790257ED-76B0-4F3B-479F-3ED3BC94FD4E}"/>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572" name="Vrije vorm 571">
              <a:extLst>
                <a:ext uri="{FF2B5EF4-FFF2-40B4-BE49-F238E27FC236}">
                  <a16:creationId xmlns:a16="http://schemas.microsoft.com/office/drawing/2014/main" id="{01B38EBC-6546-BCD0-0109-35104341F4B2}"/>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573" name="Vrije vorm 572">
              <a:extLst>
                <a:ext uri="{FF2B5EF4-FFF2-40B4-BE49-F238E27FC236}">
                  <a16:creationId xmlns:a16="http://schemas.microsoft.com/office/drawing/2014/main" id="{97BF52CD-A702-33BD-83E1-62B4E7E7A676}"/>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574" name="Vrije vorm 573">
              <a:extLst>
                <a:ext uri="{FF2B5EF4-FFF2-40B4-BE49-F238E27FC236}">
                  <a16:creationId xmlns:a16="http://schemas.microsoft.com/office/drawing/2014/main" id="{CF0CC655-FA5E-C621-DBD5-9FB0F1F29A61}"/>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469" name="Groep 468">
            <a:extLst>
              <a:ext uri="{FF2B5EF4-FFF2-40B4-BE49-F238E27FC236}">
                <a16:creationId xmlns:a16="http://schemas.microsoft.com/office/drawing/2014/main" id="{6068607C-A5BA-C936-87E5-9F533D7CD68F}"/>
              </a:ext>
            </a:extLst>
          </p:cNvPr>
          <p:cNvGrpSpPr/>
          <p:nvPr/>
        </p:nvGrpSpPr>
        <p:grpSpPr>
          <a:xfrm>
            <a:off x="14139639" y="4444162"/>
            <a:ext cx="567425" cy="567421"/>
            <a:chOff x="3060262" y="4174101"/>
            <a:chExt cx="929543" cy="929536"/>
          </a:xfrm>
        </p:grpSpPr>
        <p:sp>
          <p:nvSpPr>
            <p:cNvPr id="470" name="Vrije vorm 469">
              <a:extLst>
                <a:ext uri="{FF2B5EF4-FFF2-40B4-BE49-F238E27FC236}">
                  <a16:creationId xmlns:a16="http://schemas.microsoft.com/office/drawing/2014/main" id="{7D76884A-7AAD-7DC9-A5B4-46138893D171}"/>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71" name="Vrije vorm 470">
              <a:extLst>
                <a:ext uri="{FF2B5EF4-FFF2-40B4-BE49-F238E27FC236}">
                  <a16:creationId xmlns:a16="http://schemas.microsoft.com/office/drawing/2014/main" id="{D3001F06-E76A-5244-5F5B-550365EB34A7}"/>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472" name="Vrije vorm 471">
              <a:extLst>
                <a:ext uri="{FF2B5EF4-FFF2-40B4-BE49-F238E27FC236}">
                  <a16:creationId xmlns:a16="http://schemas.microsoft.com/office/drawing/2014/main" id="{BA7A8788-E8FB-2943-091B-63D8DF1B2719}"/>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473" name="Vrije vorm 472">
              <a:extLst>
                <a:ext uri="{FF2B5EF4-FFF2-40B4-BE49-F238E27FC236}">
                  <a16:creationId xmlns:a16="http://schemas.microsoft.com/office/drawing/2014/main" id="{54F88940-0BD8-D02D-BD29-DA39A43F0822}"/>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474" name="Vrije vorm 473">
              <a:extLst>
                <a:ext uri="{FF2B5EF4-FFF2-40B4-BE49-F238E27FC236}">
                  <a16:creationId xmlns:a16="http://schemas.microsoft.com/office/drawing/2014/main" id="{6C461812-F8F5-5F15-BE6C-92044ECFB028}"/>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513" name="Groep 512">
            <a:extLst>
              <a:ext uri="{FF2B5EF4-FFF2-40B4-BE49-F238E27FC236}">
                <a16:creationId xmlns:a16="http://schemas.microsoft.com/office/drawing/2014/main" id="{5ED8FB5C-B975-BC78-9A8A-3B4A5B8FCEA4}"/>
              </a:ext>
            </a:extLst>
          </p:cNvPr>
          <p:cNvGrpSpPr/>
          <p:nvPr/>
        </p:nvGrpSpPr>
        <p:grpSpPr>
          <a:xfrm>
            <a:off x="3661934" y="7645402"/>
            <a:ext cx="567425" cy="567421"/>
            <a:chOff x="7168820" y="1871021"/>
            <a:chExt cx="567425" cy="567421"/>
          </a:xfrm>
        </p:grpSpPr>
        <p:sp>
          <p:nvSpPr>
            <p:cNvPr id="514" name="Vrije vorm 513">
              <a:extLst>
                <a:ext uri="{FF2B5EF4-FFF2-40B4-BE49-F238E27FC236}">
                  <a16:creationId xmlns:a16="http://schemas.microsoft.com/office/drawing/2014/main" id="{4F547115-2FA8-51AB-08C7-B8A2C8F51F19}"/>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15" name="Groep 514">
              <a:extLst>
                <a:ext uri="{FF2B5EF4-FFF2-40B4-BE49-F238E27FC236}">
                  <a16:creationId xmlns:a16="http://schemas.microsoft.com/office/drawing/2014/main" id="{B54746C5-4F3F-3FB4-2354-23DC7D86F40D}"/>
                </a:ext>
              </a:extLst>
            </p:cNvPr>
            <p:cNvGrpSpPr/>
            <p:nvPr/>
          </p:nvGrpSpPr>
          <p:grpSpPr>
            <a:xfrm>
              <a:off x="7168820" y="1871021"/>
              <a:ext cx="567425" cy="567421"/>
              <a:chOff x="5844689" y="4174100"/>
              <a:chExt cx="929543" cy="929536"/>
            </a:xfrm>
          </p:grpSpPr>
          <p:sp>
            <p:nvSpPr>
              <p:cNvPr id="516" name="Vrije vorm 515">
                <a:extLst>
                  <a:ext uri="{FF2B5EF4-FFF2-40B4-BE49-F238E27FC236}">
                    <a16:creationId xmlns:a16="http://schemas.microsoft.com/office/drawing/2014/main" id="{549AA5D8-9F23-3DB7-D0CE-A0CBF18FEBBC}"/>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17" name="Vrije vorm 516">
                <a:extLst>
                  <a:ext uri="{FF2B5EF4-FFF2-40B4-BE49-F238E27FC236}">
                    <a16:creationId xmlns:a16="http://schemas.microsoft.com/office/drawing/2014/main" id="{BC9E9534-DC46-8E16-9E60-0A95528D232C}"/>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18" name="Vrije vorm 517">
                <a:extLst>
                  <a:ext uri="{FF2B5EF4-FFF2-40B4-BE49-F238E27FC236}">
                    <a16:creationId xmlns:a16="http://schemas.microsoft.com/office/drawing/2014/main" id="{DE4886D0-7852-5125-DB85-F2E027756DF8}"/>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19" name="Vrije vorm 518">
                <a:extLst>
                  <a:ext uri="{FF2B5EF4-FFF2-40B4-BE49-F238E27FC236}">
                    <a16:creationId xmlns:a16="http://schemas.microsoft.com/office/drawing/2014/main" id="{8CC88976-DDCE-F8E5-BE1D-827AAAC1F34B}"/>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20" name="Vrije vorm 519">
                <a:extLst>
                  <a:ext uri="{FF2B5EF4-FFF2-40B4-BE49-F238E27FC236}">
                    <a16:creationId xmlns:a16="http://schemas.microsoft.com/office/drawing/2014/main" id="{CE44F50B-DF5F-5FAB-223F-E715F946FA75}"/>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21" name="Vrije vorm 520">
                <a:extLst>
                  <a:ext uri="{FF2B5EF4-FFF2-40B4-BE49-F238E27FC236}">
                    <a16:creationId xmlns:a16="http://schemas.microsoft.com/office/drawing/2014/main" id="{908CFC76-D19F-6989-5CBE-33FE1D4A9DA7}"/>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22" name="Vrije vorm 521">
                <a:extLst>
                  <a:ext uri="{FF2B5EF4-FFF2-40B4-BE49-F238E27FC236}">
                    <a16:creationId xmlns:a16="http://schemas.microsoft.com/office/drawing/2014/main" id="{1C1BFC5D-BC46-E2C0-C2BE-F6D1A872DC03}"/>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23" name="Vrije vorm 522">
                <a:extLst>
                  <a:ext uri="{FF2B5EF4-FFF2-40B4-BE49-F238E27FC236}">
                    <a16:creationId xmlns:a16="http://schemas.microsoft.com/office/drawing/2014/main" id="{D9C221D7-5F09-BE17-0B77-A5F3C43312B8}"/>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24" name="Vrije vorm 523">
                <a:extLst>
                  <a:ext uri="{FF2B5EF4-FFF2-40B4-BE49-F238E27FC236}">
                    <a16:creationId xmlns:a16="http://schemas.microsoft.com/office/drawing/2014/main" id="{67839BA4-2317-31CC-E997-DFBA3B9932D5}"/>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nvGrpSpPr>
          <p:cNvPr id="525" name="Groep 524">
            <a:extLst>
              <a:ext uri="{FF2B5EF4-FFF2-40B4-BE49-F238E27FC236}">
                <a16:creationId xmlns:a16="http://schemas.microsoft.com/office/drawing/2014/main" id="{04F107DB-6B80-955D-EA18-E01915CAEF98}"/>
              </a:ext>
            </a:extLst>
          </p:cNvPr>
          <p:cNvGrpSpPr/>
          <p:nvPr/>
        </p:nvGrpSpPr>
        <p:grpSpPr>
          <a:xfrm>
            <a:off x="8191691" y="8771605"/>
            <a:ext cx="567425" cy="567421"/>
            <a:chOff x="7168820" y="1871021"/>
            <a:chExt cx="567425" cy="567421"/>
          </a:xfrm>
        </p:grpSpPr>
        <p:sp>
          <p:nvSpPr>
            <p:cNvPr id="526" name="Vrije vorm 525">
              <a:extLst>
                <a:ext uri="{FF2B5EF4-FFF2-40B4-BE49-F238E27FC236}">
                  <a16:creationId xmlns:a16="http://schemas.microsoft.com/office/drawing/2014/main" id="{AA72E757-EBE3-5A22-B691-11A40F5423CF}"/>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27" name="Groep 526">
              <a:extLst>
                <a:ext uri="{FF2B5EF4-FFF2-40B4-BE49-F238E27FC236}">
                  <a16:creationId xmlns:a16="http://schemas.microsoft.com/office/drawing/2014/main" id="{CAE915FA-38A1-B5A8-B298-6994484980CF}"/>
                </a:ext>
              </a:extLst>
            </p:cNvPr>
            <p:cNvGrpSpPr/>
            <p:nvPr/>
          </p:nvGrpSpPr>
          <p:grpSpPr>
            <a:xfrm>
              <a:off x="7168820" y="1871021"/>
              <a:ext cx="567425" cy="567421"/>
              <a:chOff x="5844689" y="4174100"/>
              <a:chExt cx="929543" cy="929536"/>
            </a:xfrm>
          </p:grpSpPr>
          <p:sp>
            <p:nvSpPr>
              <p:cNvPr id="528" name="Vrije vorm 527">
                <a:extLst>
                  <a:ext uri="{FF2B5EF4-FFF2-40B4-BE49-F238E27FC236}">
                    <a16:creationId xmlns:a16="http://schemas.microsoft.com/office/drawing/2014/main" id="{06A6C494-C987-16D5-8451-2EE944E8DBA6}"/>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29" name="Vrije vorm 528">
                <a:extLst>
                  <a:ext uri="{FF2B5EF4-FFF2-40B4-BE49-F238E27FC236}">
                    <a16:creationId xmlns:a16="http://schemas.microsoft.com/office/drawing/2014/main" id="{6C45202C-78D8-6384-F96F-6C58E5C19A92}"/>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30" name="Vrije vorm 529">
                <a:extLst>
                  <a:ext uri="{FF2B5EF4-FFF2-40B4-BE49-F238E27FC236}">
                    <a16:creationId xmlns:a16="http://schemas.microsoft.com/office/drawing/2014/main" id="{20171527-6F08-B802-BF41-038F4B08D5DF}"/>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31" name="Vrije vorm 530">
                <a:extLst>
                  <a:ext uri="{FF2B5EF4-FFF2-40B4-BE49-F238E27FC236}">
                    <a16:creationId xmlns:a16="http://schemas.microsoft.com/office/drawing/2014/main" id="{84C04312-AA50-5FF9-45FA-1696DF0727D4}"/>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32" name="Vrije vorm 531">
                <a:extLst>
                  <a:ext uri="{FF2B5EF4-FFF2-40B4-BE49-F238E27FC236}">
                    <a16:creationId xmlns:a16="http://schemas.microsoft.com/office/drawing/2014/main" id="{61B6EC94-5BFB-DCC6-D219-C7C28BF55056}"/>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33" name="Vrije vorm 532">
                <a:extLst>
                  <a:ext uri="{FF2B5EF4-FFF2-40B4-BE49-F238E27FC236}">
                    <a16:creationId xmlns:a16="http://schemas.microsoft.com/office/drawing/2014/main" id="{EAFC6D46-BDBB-B6F8-CC59-7C6E22396C8C}"/>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34" name="Vrije vorm 533">
                <a:extLst>
                  <a:ext uri="{FF2B5EF4-FFF2-40B4-BE49-F238E27FC236}">
                    <a16:creationId xmlns:a16="http://schemas.microsoft.com/office/drawing/2014/main" id="{BDFF094D-036B-98F1-C606-34EFD85263B1}"/>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35" name="Vrije vorm 534">
                <a:extLst>
                  <a:ext uri="{FF2B5EF4-FFF2-40B4-BE49-F238E27FC236}">
                    <a16:creationId xmlns:a16="http://schemas.microsoft.com/office/drawing/2014/main" id="{0C6C276E-2D77-5CD6-5E39-E4AF7C4B1F4D}"/>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36" name="Vrije vorm 535">
                <a:extLst>
                  <a:ext uri="{FF2B5EF4-FFF2-40B4-BE49-F238E27FC236}">
                    <a16:creationId xmlns:a16="http://schemas.microsoft.com/office/drawing/2014/main" id="{AB78E6AD-F84E-FE2A-6C7B-68311CAD12FE}"/>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nvGrpSpPr>
          <p:cNvPr id="455" name="Groep 454">
            <a:extLst>
              <a:ext uri="{FF2B5EF4-FFF2-40B4-BE49-F238E27FC236}">
                <a16:creationId xmlns:a16="http://schemas.microsoft.com/office/drawing/2014/main" id="{FF3D9F10-2124-9FD3-A54B-56E3F8607E57}"/>
              </a:ext>
            </a:extLst>
          </p:cNvPr>
          <p:cNvGrpSpPr/>
          <p:nvPr/>
        </p:nvGrpSpPr>
        <p:grpSpPr>
          <a:xfrm>
            <a:off x="7754459" y="-1317022"/>
            <a:ext cx="567425" cy="567421"/>
            <a:chOff x="5844689" y="4174100"/>
            <a:chExt cx="929543" cy="929536"/>
          </a:xfrm>
        </p:grpSpPr>
        <p:sp>
          <p:nvSpPr>
            <p:cNvPr id="456" name="Vrije vorm 455">
              <a:extLst>
                <a:ext uri="{FF2B5EF4-FFF2-40B4-BE49-F238E27FC236}">
                  <a16:creationId xmlns:a16="http://schemas.microsoft.com/office/drawing/2014/main" id="{6110EDE3-9366-65D6-C37C-90A62BC69937}"/>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57" name="Vrije vorm 456">
              <a:extLst>
                <a:ext uri="{FF2B5EF4-FFF2-40B4-BE49-F238E27FC236}">
                  <a16:creationId xmlns:a16="http://schemas.microsoft.com/office/drawing/2014/main" id="{9FA38E60-E840-F435-1C46-3918E2113497}"/>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458" name="Vrije vorm 457">
              <a:extLst>
                <a:ext uri="{FF2B5EF4-FFF2-40B4-BE49-F238E27FC236}">
                  <a16:creationId xmlns:a16="http://schemas.microsoft.com/office/drawing/2014/main" id="{72E79D68-7F86-F502-6069-94E47D2C29F2}"/>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459" name="Vrije vorm 458">
              <a:extLst>
                <a:ext uri="{FF2B5EF4-FFF2-40B4-BE49-F238E27FC236}">
                  <a16:creationId xmlns:a16="http://schemas.microsoft.com/office/drawing/2014/main" id="{6CD8062A-E8DE-166A-858B-1C6163930E55}"/>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460" name="Vrije vorm 459">
              <a:extLst>
                <a:ext uri="{FF2B5EF4-FFF2-40B4-BE49-F238E27FC236}">
                  <a16:creationId xmlns:a16="http://schemas.microsoft.com/office/drawing/2014/main" id="{5C5D88D2-D2CC-C35D-0C05-E387AA47649D}"/>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461" name="Vrije vorm 460">
              <a:extLst>
                <a:ext uri="{FF2B5EF4-FFF2-40B4-BE49-F238E27FC236}">
                  <a16:creationId xmlns:a16="http://schemas.microsoft.com/office/drawing/2014/main" id="{053CB948-455C-1581-8DC7-5527C4E0D166}"/>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462" name="Vrije vorm 461">
              <a:extLst>
                <a:ext uri="{FF2B5EF4-FFF2-40B4-BE49-F238E27FC236}">
                  <a16:creationId xmlns:a16="http://schemas.microsoft.com/office/drawing/2014/main" id="{E7E9338C-B186-4B11-3192-FCA4E447562E}"/>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463" name="Vrije vorm 462">
              <a:extLst>
                <a:ext uri="{FF2B5EF4-FFF2-40B4-BE49-F238E27FC236}">
                  <a16:creationId xmlns:a16="http://schemas.microsoft.com/office/drawing/2014/main" id="{6BBBD3F9-7A14-79F4-B1DA-290CC6340E78}"/>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464" name="Vrije vorm 463">
              <a:extLst>
                <a:ext uri="{FF2B5EF4-FFF2-40B4-BE49-F238E27FC236}">
                  <a16:creationId xmlns:a16="http://schemas.microsoft.com/office/drawing/2014/main" id="{7769A021-10EC-FCF3-496A-758DA09D9298}"/>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nvGrpSpPr>
          <p:cNvPr id="555" name="Groep 554">
            <a:extLst>
              <a:ext uri="{FF2B5EF4-FFF2-40B4-BE49-F238E27FC236}">
                <a16:creationId xmlns:a16="http://schemas.microsoft.com/office/drawing/2014/main" id="{293CF0FE-A5A6-B514-871D-5625DF052378}"/>
              </a:ext>
            </a:extLst>
          </p:cNvPr>
          <p:cNvGrpSpPr/>
          <p:nvPr/>
        </p:nvGrpSpPr>
        <p:grpSpPr>
          <a:xfrm>
            <a:off x="10353526" y="-1585781"/>
            <a:ext cx="567425" cy="567421"/>
            <a:chOff x="7168820" y="1871021"/>
            <a:chExt cx="567425" cy="567421"/>
          </a:xfrm>
        </p:grpSpPr>
        <p:sp>
          <p:nvSpPr>
            <p:cNvPr id="556" name="Vrije vorm 555">
              <a:extLst>
                <a:ext uri="{FF2B5EF4-FFF2-40B4-BE49-F238E27FC236}">
                  <a16:creationId xmlns:a16="http://schemas.microsoft.com/office/drawing/2014/main" id="{E146030D-408C-1D8A-934D-64C76B114D51}"/>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57" name="Groep 556">
              <a:extLst>
                <a:ext uri="{FF2B5EF4-FFF2-40B4-BE49-F238E27FC236}">
                  <a16:creationId xmlns:a16="http://schemas.microsoft.com/office/drawing/2014/main" id="{0CAD04B5-DC01-C6E7-492A-F6D49107FA40}"/>
                </a:ext>
              </a:extLst>
            </p:cNvPr>
            <p:cNvGrpSpPr/>
            <p:nvPr/>
          </p:nvGrpSpPr>
          <p:grpSpPr>
            <a:xfrm>
              <a:off x="7168820" y="1871021"/>
              <a:ext cx="567425" cy="567421"/>
              <a:chOff x="5844689" y="4174100"/>
              <a:chExt cx="929543" cy="929536"/>
            </a:xfrm>
          </p:grpSpPr>
          <p:sp>
            <p:nvSpPr>
              <p:cNvPr id="558" name="Vrije vorm 557">
                <a:extLst>
                  <a:ext uri="{FF2B5EF4-FFF2-40B4-BE49-F238E27FC236}">
                    <a16:creationId xmlns:a16="http://schemas.microsoft.com/office/drawing/2014/main" id="{06315559-E649-697F-2B50-1012622A3C57}"/>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59" name="Vrije vorm 558">
                <a:extLst>
                  <a:ext uri="{FF2B5EF4-FFF2-40B4-BE49-F238E27FC236}">
                    <a16:creationId xmlns:a16="http://schemas.microsoft.com/office/drawing/2014/main" id="{41CD6074-34B6-9F3B-9C3B-6904D3CC3FDC}"/>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60" name="Vrije vorm 559">
                <a:extLst>
                  <a:ext uri="{FF2B5EF4-FFF2-40B4-BE49-F238E27FC236}">
                    <a16:creationId xmlns:a16="http://schemas.microsoft.com/office/drawing/2014/main" id="{6F37BAFB-6A7C-6306-63B3-C4E1EDC15A97}"/>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61" name="Vrije vorm 560">
                <a:extLst>
                  <a:ext uri="{FF2B5EF4-FFF2-40B4-BE49-F238E27FC236}">
                    <a16:creationId xmlns:a16="http://schemas.microsoft.com/office/drawing/2014/main" id="{CBDA4A97-4817-B6FE-B4B6-BA68581395A7}"/>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62" name="Vrije vorm 561">
                <a:extLst>
                  <a:ext uri="{FF2B5EF4-FFF2-40B4-BE49-F238E27FC236}">
                    <a16:creationId xmlns:a16="http://schemas.microsoft.com/office/drawing/2014/main" id="{788EBACF-41C9-C127-5C6D-15CB61161967}"/>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63" name="Vrije vorm 562">
                <a:extLst>
                  <a:ext uri="{FF2B5EF4-FFF2-40B4-BE49-F238E27FC236}">
                    <a16:creationId xmlns:a16="http://schemas.microsoft.com/office/drawing/2014/main" id="{881B1EF0-30AB-C697-2021-FBEAAE2F0754}"/>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64" name="Vrije vorm 563">
                <a:extLst>
                  <a:ext uri="{FF2B5EF4-FFF2-40B4-BE49-F238E27FC236}">
                    <a16:creationId xmlns:a16="http://schemas.microsoft.com/office/drawing/2014/main" id="{B2F4CC4D-97F7-381C-DDAF-03D5ABC5A77C}"/>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65" name="Vrije vorm 564">
                <a:extLst>
                  <a:ext uri="{FF2B5EF4-FFF2-40B4-BE49-F238E27FC236}">
                    <a16:creationId xmlns:a16="http://schemas.microsoft.com/office/drawing/2014/main" id="{7D71E08C-A673-4261-2413-2DAC0BF96896}"/>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66" name="Vrije vorm 565">
                <a:extLst>
                  <a:ext uri="{FF2B5EF4-FFF2-40B4-BE49-F238E27FC236}">
                    <a16:creationId xmlns:a16="http://schemas.microsoft.com/office/drawing/2014/main" id="{A73A1F9A-D045-7C81-E4C3-5A23B80F30E6}"/>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nvGrpSpPr>
          <p:cNvPr id="507" name="Groep 506">
            <a:extLst>
              <a:ext uri="{FF2B5EF4-FFF2-40B4-BE49-F238E27FC236}">
                <a16:creationId xmlns:a16="http://schemas.microsoft.com/office/drawing/2014/main" id="{B748A194-3728-C1BC-3AAE-3DF44C48E3AE}"/>
              </a:ext>
            </a:extLst>
          </p:cNvPr>
          <p:cNvGrpSpPr/>
          <p:nvPr/>
        </p:nvGrpSpPr>
        <p:grpSpPr>
          <a:xfrm>
            <a:off x="4942942" y="8124901"/>
            <a:ext cx="567425" cy="567421"/>
            <a:chOff x="3060262" y="4174101"/>
            <a:chExt cx="929543" cy="929536"/>
          </a:xfrm>
        </p:grpSpPr>
        <p:sp>
          <p:nvSpPr>
            <p:cNvPr id="508" name="Vrije vorm 507">
              <a:extLst>
                <a:ext uri="{FF2B5EF4-FFF2-40B4-BE49-F238E27FC236}">
                  <a16:creationId xmlns:a16="http://schemas.microsoft.com/office/drawing/2014/main" id="{B1454DAE-8BF8-4F9C-70B3-0E8331933CAD}"/>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09" name="Vrije vorm 508">
              <a:extLst>
                <a:ext uri="{FF2B5EF4-FFF2-40B4-BE49-F238E27FC236}">
                  <a16:creationId xmlns:a16="http://schemas.microsoft.com/office/drawing/2014/main" id="{1D077247-E9D2-1999-ACAD-CA0BE6BB0DA4}"/>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510" name="Vrije vorm 509">
              <a:extLst>
                <a:ext uri="{FF2B5EF4-FFF2-40B4-BE49-F238E27FC236}">
                  <a16:creationId xmlns:a16="http://schemas.microsoft.com/office/drawing/2014/main" id="{F5846775-00F7-B4A4-C9C8-DDD8A67416FF}"/>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511" name="Vrije vorm 510">
              <a:extLst>
                <a:ext uri="{FF2B5EF4-FFF2-40B4-BE49-F238E27FC236}">
                  <a16:creationId xmlns:a16="http://schemas.microsoft.com/office/drawing/2014/main" id="{154EB346-420D-DBDC-FE8F-3A1CF42AF68E}"/>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512" name="Vrije vorm 511">
              <a:extLst>
                <a:ext uri="{FF2B5EF4-FFF2-40B4-BE49-F238E27FC236}">
                  <a16:creationId xmlns:a16="http://schemas.microsoft.com/office/drawing/2014/main" id="{0DFCC87B-6760-0036-E6BC-72573151892B}"/>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sp>
        <p:nvSpPr>
          <p:cNvPr id="74" name="Tekstvak 73">
            <a:extLst>
              <a:ext uri="{FF2B5EF4-FFF2-40B4-BE49-F238E27FC236}">
                <a16:creationId xmlns:a16="http://schemas.microsoft.com/office/drawing/2014/main" id="{734DABC6-AF31-5D82-1EC1-648CEC99BC56}"/>
              </a:ext>
            </a:extLst>
          </p:cNvPr>
          <p:cNvSpPr txBox="1"/>
          <p:nvPr/>
        </p:nvSpPr>
        <p:spPr>
          <a:xfrm>
            <a:off x="467053" y="6458778"/>
            <a:ext cx="2924610" cy="169277"/>
          </a:xfrm>
          <a:prstGeom prst="rect">
            <a:avLst/>
          </a:prstGeom>
          <a:noFill/>
        </p:spPr>
        <p:txBody>
          <a:bodyPr wrap="square" lIns="0" tIns="0" rIns="0" bIns="0" rtlCol="0">
            <a:spAutoFit/>
          </a:bodyPr>
          <a:lstStyle/>
          <a:p>
            <a:pPr algn="l"/>
            <a:r>
              <a:rPr lang="nl-NL" sz="1100" i="1">
                <a:solidFill>
                  <a:schemeClr val="tx2"/>
                </a:solidFill>
              </a:rPr>
              <a:t>Dit zijn slechts voorbeelden van mogelijke situaties</a:t>
            </a:r>
          </a:p>
        </p:txBody>
      </p:sp>
      <p:grpSp>
        <p:nvGrpSpPr>
          <p:cNvPr id="277" name="Groep 276">
            <a:extLst>
              <a:ext uri="{FF2B5EF4-FFF2-40B4-BE49-F238E27FC236}">
                <a16:creationId xmlns:a16="http://schemas.microsoft.com/office/drawing/2014/main" id="{A8C8B4CE-16E3-D002-792A-9553DCE301B8}"/>
              </a:ext>
            </a:extLst>
          </p:cNvPr>
          <p:cNvGrpSpPr/>
          <p:nvPr/>
        </p:nvGrpSpPr>
        <p:grpSpPr>
          <a:xfrm>
            <a:off x="9609341" y="2904729"/>
            <a:ext cx="1275951" cy="735706"/>
            <a:chOff x="4135751" y="4843518"/>
            <a:chExt cx="1266537" cy="730278"/>
          </a:xfrm>
        </p:grpSpPr>
        <p:grpSp>
          <p:nvGrpSpPr>
            <p:cNvPr id="374" name="Graphic 18">
              <a:extLst>
                <a:ext uri="{FF2B5EF4-FFF2-40B4-BE49-F238E27FC236}">
                  <a16:creationId xmlns:a16="http://schemas.microsoft.com/office/drawing/2014/main" id="{28001D4C-B67A-8979-0EBF-FECF173A8B41}"/>
                </a:ext>
              </a:extLst>
            </p:cNvPr>
            <p:cNvGrpSpPr/>
            <p:nvPr/>
          </p:nvGrpSpPr>
          <p:grpSpPr>
            <a:xfrm>
              <a:off x="4135751" y="5096374"/>
              <a:ext cx="1266537" cy="477422"/>
              <a:chOff x="6612869" y="5518837"/>
              <a:chExt cx="1465040" cy="552248"/>
            </a:xfrm>
          </p:grpSpPr>
          <p:sp>
            <p:nvSpPr>
              <p:cNvPr id="375" name="Vrije vorm 374">
                <a:extLst>
                  <a:ext uri="{FF2B5EF4-FFF2-40B4-BE49-F238E27FC236}">
                    <a16:creationId xmlns:a16="http://schemas.microsoft.com/office/drawing/2014/main" id="{DD304CB7-2F11-38CA-0697-159E2ED48831}"/>
                  </a:ext>
                </a:extLst>
              </p:cNvPr>
              <p:cNvSpPr/>
              <p:nvPr/>
            </p:nvSpPr>
            <p:spPr>
              <a:xfrm>
                <a:off x="6631082" y="5537671"/>
                <a:ext cx="1428612" cy="533414"/>
              </a:xfrm>
              <a:custGeom>
                <a:avLst/>
                <a:gdLst>
                  <a:gd name="connsiteX0" fmla="*/ 0 w 1428612"/>
                  <a:gd name="connsiteY0" fmla="*/ 0 h 533414"/>
                  <a:gd name="connsiteX1" fmla="*/ 1428613 w 1428612"/>
                  <a:gd name="connsiteY1" fmla="*/ 0 h 533414"/>
                  <a:gd name="connsiteX2" fmla="*/ 1428613 w 1428612"/>
                  <a:gd name="connsiteY2" fmla="*/ 533414 h 533414"/>
                  <a:gd name="connsiteX3" fmla="*/ 0 w 1428612"/>
                  <a:gd name="connsiteY3" fmla="*/ 533414 h 533414"/>
                </a:gdLst>
                <a:ahLst/>
                <a:cxnLst>
                  <a:cxn ang="0">
                    <a:pos x="connsiteX0" y="connsiteY0"/>
                  </a:cxn>
                  <a:cxn ang="0">
                    <a:pos x="connsiteX1" y="connsiteY1"/>
                  </a:cxn>
                  <a:cxn ang="0">
                    <a:pos x="connsiteX2" y="connsiteY2"/>
                  </a:cxn>
                  <a:cxn ang="0">
                    <a:pos x="connsiteX3" y="connsiteY3"/>
                  </a:cxn>
                </a:cxnLst>
                <a:rect l="l" t="t" r="r" b="b"/>
                <a:pathLst>
                  <a:path w="1428612" h="533414">
                    <a:moveTo>
                      <a:pt x="0" y="0"/>
                    </a:moveTo>
                    <a:lnTo>
                      <a:pt x="1428613" y="0"/>
                    </a:lnTo>
                    <a:lnTo>
                      <a:pt x="1428613" y="533414"/>
                    </a:lnTo>
                    <a:lnTo>
                      <a:pt x="0" y="533414"/>
                    </a:lnTo>
                    <a:close/>
                  </a:path>
                </a:pathLst>
              </a:custGeom>
              <a:solidFill>
                <a:srgbClr val="51BBC7"/>
              </a:solidFill>
              <a:ln w="0" cap="flat">
                <a:noFill/>
                <a:prstDash val="solid"/>
                <a:miter/>
              </a:ln>
            </p:spPr>
            <p:txBody>
              <a:bodyPr rtlCol="0" anchor="ctr"/>
              <a:lstStyle/>
              <a:p>
                <a:endParaRPr lang="nl-NL"/>
              </a:p>
            </p:txBody>
          </p:sp>
          <p:sp>
            <p:nvSpPr>
              <p:cNvPr id="376" name="Vrije vorm 375">
                <a:extLst>
                  <a:ext uri="{FF2B5EF4-FFF2-40B4-BE49-F238E27FC236}">
                    <a16:creationId xmlns:a16="http://schemas.microsoft.com/office/drawing/2014/main" id="{16393D66-0EF9-BFA2-314D-6EC2E883FFE3}"/>
                  </a:ext>
                </a:extLst>
              </p:cNvPr>
              <p:cNvSpPr/>
              <p:nvPr/>
            </p:nvSpPr>
            <p:spPr>
              <a:xfrm rot="5400000">
                <a:off x="6898739" y="5726387"/>
                <a:ext cx="361078" cy="326732"/>
              </a:xfrm>
              <a:custGeom>
                <a:avLst/>
                <a:gdLst>
                  <a:gd name="connsiteX0" fmla="*/ 0 w 361078"/>
                  <a:gd name="connsiteY0" fmla="*/ 0 h 326732"/>
                  <a:gd name="connsiteX1" fmla="*/ 361078 w 361078"/>
                  <a:gd name="connsiteY1" fmla="*/ 0 h 326732"/>
                  <a:gd name="connsiteX2" fmla="*/ 361078 w 361078"/>
                  <a:gd name="connsiteY2" fmla="*/ 326733 h 326732"/>
                  <a:gd name="connsiteX3" fmla="*/ 0 w 361078"/>
                  <a:gd name="connsiteY3" fmla="*/ 326733 h 326732"/>
                </a:gdLst>
                <a:ahLst/>
                <a:cxnLst>
                  <a:cxn ang="0">
                    <a:pos x="connsiteX0" y="connsiteY0"/>
                  </a:cxn>
                  <a:cxn ang="0">
                    <a:pos x="connsiteX1" y="connsiteY1"/>
                  </a:cxn>
                  <a:cxn ang="0">
                    <a:pos x="connsiteX2" y="connsiteY2"/>
                  </a:cxn>
                  <a:cxn ang="0">
                    <a:pos x="connsiteX3" y="connsiteY3"/>
                  </a:cxn>
                </a:cxnLst>
                <a:rect l="l" t="t" r="r" b="b"/>
                <a:pathLst>
                  <a:path w="361078" h="326732">
                    <a:moveTo>
                      <a:pt x="0" y="0"/>
                    </a:moveTo>
                    <a:lnTo>
                      <a:pt x="361078" y="0"/>
                    </a:lnTo>
                    <a:lnTo>
                      <a:pt x="361078" y="326733"/>
                    </a:lnTo>
                    <a:lnTo>
                      <a:pt x="0" y="326733"/>
                    </a:lnTo>
                    <a:close/>
                  </a:path>
                </a:pathLst>
              </a:custGeom>
              <a:solidFill>
                <a:srgbClr val="AEDDE3"/>
              </a:solidFill>
              <a:ln w="0" cap="flat">
                <a:noFill/>
                <a:prstDash val="solid"/>
                <a:miter/>
              </a:ln>
            </p:spPr>
            <p:txBody>
              <a:bodyPr rtlCol="0" anchor="ctr"/>
              <a:lstStyle/>
              <a:p>
                <a:endParaRPr lang="nl-NL"/>
              </a:p>
            </p:txBody>
          </p:sp>
          <p:sp>
            <p:nvSpPr>
              <p:cNvPr id="377" name="Vrije vorm 376">
                <a:extLst>
                  <a:ext uri="{FF2B5EF4-FFF2-40B4-BE49-F238E27FC236}">
                    <a16:creationId xmlns:a16="http://schemas.microsoft.com/office/drawing/2014/main" id="{C0FED605-31C8-B78D-D60A-284CCF40D1EF}"/>
                  </a:ext>
                </a:extLst>
              </p:cNvPr>
              <p:cNvSpPr/>
              <p:nvPr/>
            </p:nvSpPr>
            <p:spPr>
              <a:xfrm rot="5400000">
                <a:off x="7386517"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78" name="Vrije vorm 377">
                <a:extLst>
                  <a:ext uri="{FF2B5EF4-FFF2-40B4-BE49-F238E27FC236}">
                    <a16:creationId xmlns:a16="http://schemas.microsoft.com/office/drawing/2014/main" id="{A8CE0EEA-5881-8A3B-4665-B1E1383A1150}"/>
                  </a:ext>
                </a:extLst>
              </p:cNvPr>
              <p:cNvSpPr/>
              <p:nvPr/>
            </p:nvSpPr>
            <p:spPr>
              <a:xfrm rot="5400000">
                <a:off x="6625058" y="5714473"/>
                <a:ext cx="189685" cy="178417"/>
              </a:xfrm>
              <a:custGeom>
                <a:avLst/>
                <a:gdLst>
                  <a:gd name="connsiteX0" fmla="*/ 0 w 189685"/>
                  <a:gd name="connsiteY0" fmla="*/ 0 h 178417"/>
                  <a:gd name="connsiteX1" fmla="*/ 189686 w 189685"/>
                  <a:gd name="connsiteY1" fmla="*/ 0 h 178417"/>
                  <a:gd name="connsiteX2" fmla="*/ 189686 w 189685"/>
                  <a:gd name="connsiteY2" fmla="*/ 178418 h 178417"/>
                  <a:gd name="connsiteX3" fmla="*/ 0 w 189685"/>
                  <a:gd name="connsiteY3" fmla="*/ 178418 h 178417"/>
                </a:gdLst>
                <a:ahLst/>
                <a:cxnLst>
                  <a:cxn ang="0">
                    <a:pos x="connsiteX0" y="connsiteY0"/>
                  </a:cxn>
                  <a:cxn ang="0">
                    <a:pos x="connsiteX1" y="connsiteY1"/>
                  </a:cxn>
                  <a:cxn ang="0">
                    <a:pos x="connsiteX2" y="connsiteY2"/>
                  </a:cxn>
                  <a:cxn ang="0">
                    <a:pos x="connsiteX3" y="connsiteY3"/>
                  </a:cxn>
                </a:cxnLst>
                <a:rect l="l" t="t" r="r" b="b"/>
                <a:pathLst>
                  <a:path w="189685" h="178417">
                    <a:moveTo>
                      <a:pt x="0" y="0"/>
                    </a:moveTo>
                    <a:lnTo>
                      <a:pt x="189686" y="0"/>
                    </a:lnTo>
                    <a:lnTo>
                      <a:pt x="189686" y="178418"/>
                    </a:lnTo>
                    <a:lnTo>
                      <a:pt x="0" y="178418"/>
                    </a:lnTo>
                    <a:close/>
                  </a:path>
                </a:pathLst>
              </a:custGeom>
              <a:solidFill>
                <a:srgbClr val="E7F3FB"/>
              </a:solidFill>
              <a:ln w="0" cap="flat">
                <a:noFill/>
                <a:prstDash val="solid"/>
                <a:miter/>
              </a:ln>
            </p:spPr>
            <p:txBody>
              <a:bodyPr rtlCol="0" anchor="ctr"/>
              <a:lstStyle/>
              <a:p>
                <a:endParaRPr lang="nl-NL"/>
              </a:p>
            </p:txBody>
          </p:sp>
          <p:sp>
            <p:nvSpPr>
              <p:cNvPr id="379" name="Vrije vorm 378">
                <a:extLst>
                  <a:ext uri="{FF2B5EF4-FFF2-40B4-BE49-F238E27FC236}">
                    <a16:creationId xmlns:a16="http://schemas.microsoft.com/office/drawing/2014/main" id="{110F9C15-7F2C-A176-0D42-4D65FBA8E658}"/>
                  </a:ext>
                </a:extLst>
              </p:cNvPr>
              <p:cNvSpPr/>
              <p:nvPr/>
            </p:nvSpPr>
            <p:spPr>
              <a:xfrm rot="5400000">
                <a:off x="7746358"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80" name="Vrije vorm 379">
                <a:extLst>
                  <a:ext uri="{FF2B5EF4-FFF2-40B4-BE49-F238E27FC236}">
                    <a16:creationId xmlns:a16="http://schemas.microsoft.com/office/drawing/2014/main" id="{686F04B4-7287-0FAC-68D5-82CF0176A9C9}"/>
                  </a:ext>
                </a:extLst>
              </p:cNvPr>
              <p:cNvSpPr/>
              <p:nvPr/>
            </p:nvSpPr>
            <p:spPr>
              <a:xfrm>
                <a:off x="6612869" y="5518837"/>
                <a:ext cx="1465040" cy="37667"/>
              </a:xfrm>
              <a:custGeom>
                <a:avLst/>
                <a:gdLst>
                  <a:gd name="connsiteX0" fmla="*/ 0 w 1465040"/>
                  <a:gd name="connsiteY0" fmla="*/ 0 h 37667"/>
                  <a:gd name="connsiteX1" fmla="*/ 1465041 w 1465040"/>
                  <a:gd name="connsiteY1" fmla="*/ 0 h 37667"/>
                  <a:gd name="connsiteX2" fmla="*/ 1465041 w 1465040"/>
                  <a:gd name="connsiteY2" fmla="*/ 37668 h 37667"/>
                  <a:gd name="connsiteX3" fmla="*/ 0 w 1465040"/>
                  <a:gd name="connsiteY3" fmla="*/ 37668 h 37667"/>
                </a:gdLst>
                <a:ahLst/>
                <a:cxnLst>
                  <a:cxn ang="0">
                    <a:pos x="connsiteX0" y="connsiteY0"/>
                  </a:cxn>
                  <a:cxn ang="0">
                    <a:pos x="connsiteX1" y="connsiteY1"/>
                  </a:cxn>
                  <a:cxn ang="0">
                    <a:pos x="connsiteX2" y="connsiteY2"/>
                  </a:cxn>
                  <a:cxn ang="0">
                    <a:pos x="connsiteX3" y="connsiteY3"/>
                  </a:cxn>
                </a:cxnLst>
                <a:rect l="l" t="t" r="r" b="b"/>
                <a:pathLst>
                  <a:path w="1465040" h="37667">
                    <a:moveTo>
                      <a:pt x="0" y="0"/>
                    </a:moveTo>
                    <a:lnTo>
                      <a:pt x="1465041" y="0"/>
                    </a:lnTo>
                    <a:lnTo>
                      <a:pt x="1465041" y="37668"/>
                    </a:lnTo>
                    <a:lnTo>
                      <a:pt x="0" y="37668"/>
                    </a:lnTo>
                    <a:close/>
                  </a:path>
                </a:pathLst>
              </a:custGeom>
              <a:solidFill>
                <a:srgbClr val="00A9B9"/>
              </a:solidFill>
              <a:ln w="0" cap="flat">
                <a:noFill/>
                <a:prstDash val="solid"/>
                <a:miter/>
              </a:ln>
            </p:spPr>
            <p:txBody>
              <a:bodyPr rtlCol="0" anchor="ctr"/>
              <a:lstStyle/>
              <a:p>
                <a:endParaRPr lang="nl-NL"/>
              </a:p>
            </p:txBody>
          </p:sp>
        </p:grpSp>
        <p:grpSp>
          <p:nvGrpSpPr>
            <p:cNvPr id="153" name="Groep 152">
              <a:extLst>
                <a:ext uri="{FF2B5EF4-FFF2-40B4-BE49-F238E27FC236}">
                  <a16:creationId xmlns:a16="http://schemas.microsoft.com/office/drawing/2014/main" id="{4C3BDF04-3457-589E-319A-A4171CE6B907}"/>
                </a:ext>
              </a:extLst>
            </p:cNvPr>
            <p:cNvGrpSpPr/>
            <p:nvPr/>
          </p:nvGrpSpPr>
          <p:grpSpPr>
            <a:xfrm>
              <a:off x="4326563" y="4843518"/>
              <a:ext cx="868519" cy="730276"/>
              <a:chOff x="4522150" y="4843518"/>
              <a:chExt cx="868519" cy="730276"/>
            </a:xfrm>
          </p:grpSpPr>
          <p:grpSp>
            <p:nvGrpSpPr>
              <p:cNvPr id="385" name="Groep 384">
                <a:extLst>
                  <a:ext uri="{FF2B5EF4-FFF2-40B4-BE49-F238E27FC236}">
                    <a16:creationId xmlns:a16="http://schemas.microsoft.com/office/drawing/2014/main" id="{BC59C77D-B7FE-A385-D5D5-0B7AD518EFE5}"/>
                  </a:ext>
                </a:extLst>
              </p:cNvPr>
              <p:cNvGrpSpPr/>
              <p:nvPr/>
            </p:nvGrpSpPr>
            <p:grpSpPr>
              <a:xfrm>
                <a:off x="4522150" y="4843518"/>
                <a:ext cx="868519" cy="730276"/>
                <a:chOff x="7460149" y="5226351"/>
                <a:chExt cx="1004641" cy="844732"/>
              </a:xfrm>
            </p:grpSpPr>
            <p:grpSp>
              <p:nvGrpSpPr>
                <p:cNvPr id="381" name="Graphic 18">
                  <a:extLst>
                    <a:ext uri="{FF2B5EF4-FFF2-40B4-BE49-F238E27FC236}">
                      <a16:creationId xmlns:a16="http://schemas.microsoft.com/office/drawing/2014/main" id="{9E654AF4-D33D-5096-F83F-29BFA2D1E71A}"/>
                    </a:ext>
                  </a:extLst>
                </p:cNvPr>
                <p:cNvGrpSpPr/>
                <p:nvPr/>
              </p:nvGrpSpPr>
              <p:grpSpPr>
                <a:xfrm>
                  <a:off x="7460149" y="5226351"/>
                  <a:ext cx="1004641" cy="844732"/>
                  <a:chOff x="7460149" y="5226351"/>
                  <a:chExt cx="1004641" cy="844732"/>
                </a:xfrm>
              </p:grpSpPr>
              <p:sp>
                <p:nvSpPr>
                  <p:cNvPr id="382" name="Vrije vorm 381">
                    <a:extLst>
                      <a:ext uri="{FF2B5EF4-FFF2-40B4-BE49-F238E27FC236}">
                        <a16:creationId xmlns:a16="http://schemas.microsoft.com/office/drawing/2014/main" id="{71152B0F-BD89-8DB8-EA50-9E915AA216C8}"/>
                      </a:ext>
                    </a:extLst>
                  </p:cNvPr>
                  <p:cNvSpPr/>
                  <p:nvPr/>
                </p:nvSpPr>
                <p:spPr>
                  <a:xfrm>
                    <a:off x="7460149" y="5226351"/>
                    <a:ext cx="1004641" cy="844732"/>
                  </a:xfrm>
                  <a:custGeom>
                    <a:avLst/>
                    <a:gdLst>
                      <a:gd name="connsiteX0" fmla="*/ 1004641 w 1004641"/>
                      <a:gd name="connsiteY0" fmla="*/ 19675 h 844732"/>
                      <a:gd name="connsiteX1" fmla="*/ 1004641 w 1004641"/>
                      <a:gd name="connsiteY1" fmla="*/ 650210 h 844732"/>
                      <a:gd name="connsiteX2" fmla="*/ 985058 w 1004641"/>
                      <a:gd name="connsiteY2" fmla="*/ 669885 h 844732"/>
                      <a:gd name="connsiteX3" fmla="*/ 600932 w 1004641"/>
                      <a:gd name="connsiteY3" fmla="*/ 669885 h 844732"/>
                      <a:gd name="connsiteX4" fmla="*/ 600932 w 1004641"/>
                      <a:gd name="connsiteY4" fmla="*/ 814718 h 844732"/>
                      <a:gd name="connsiteX5" fmla="*/ 756692 w 1004641"/>
                      <a:gd name="connsiteY5" fmla="*/ 814718 h 844732"/>
                      <a:gd name="connsiteX6" fmla="*/ 786576 w 1004641"/>
                      <a:gd name="connsiteY6" fmla="*/ 844733 h 844732"/>
                      <a:gd name="connsiteX7" fmla="*/ 218065 w 1004641"/>
                      <a:gd name="connsiteY7" fmla="*/ 844733 h 844732"/>
                      <a:gd name="connsiteX8" fmla="*/ 226847 w 1004641"/>
                      <a:gd name="connsiteY8" fmla="*/ 823538 h 844732"/>
                      <a:gd name="connsiteX9" fmla="*/ 247957 w 1004641"/>
                      <a:gd name="connsiteY9" fmla="*/ 814718 h 844732"/>
                      <a:gd name="connsiteX10" fmla="*/ 416038 w 1004641"/>
                      <a:gd name="connsiteY10" fmla="*/ 814718 h 844732"/>
                      <a:gd name="connsiteX11" fmla="*/ 416038 w 1004641"/>
                      <a:gd name="connsiteY11" fmla="*/ 669885 h 844732"/>
                      <a:gd name="connsiteX12" fmla="*/ 19591 w 1004641"/>
                      <a:gd name="connsiteY12" fmla="*/ 669885 h 844732"/>
                      <a:gd name="connsiteX13" fmla="*/ 0 w 1004641"/>
                      <a:gd name="connsiteY13" fmla="*/ 650210 h 844732"/>
                      <a:gd name="connsiteX14" fmla="*/ 0 w 1004641"/>
                      <a:gd name="connsiteY14" fmla="*/ 19675 h 844732"/>
                      <a:gd name="connsiteX15" fmla="*/ 19591 w 1004641"/>
                      <a:gd name="connsiteY15" fmla="*/ 0 h 844732"/>
                      <a:gd name="connsiteX16" fmla="*/ 985058 w 1004641"/>
                      <a:gd name="connsiteY16" fmla="*/ 0 h 844732"/>
                      <a:gd name="connsiteX17" fmla="*/ 1004641 w 1004641"/>
                      <a:gd name="connsiteY17" fmla="*/ 19675 h 84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44732">
                        <a:moveTo>
                          <a:pt x="1004641" y="19675"/>
                        </a:moveTo>
                        <a:lnTo>
                          <a:pt x="1004641" y="650210"/>
                        </a:lnTo>
                        <a:cubicBezTo>
                          <a:pt x="1004641" y="661000"/>
                          <a:pt x="995860" y="669885"/>
                          <a:pt x="985058" y="669885"/>
                        </a:cubicBezTo>
                        <a:lnTo>
                          <a:pt x="600932" y="669885"/>
                        </a:lnTo>
                        <a:lnTo>
                          <a:pt x="600932" y="814718"/>
                        </a:lnTo>
                        <a:lnTo>
                          <a:pt x="756692" y="814718"/>
                        </a:lnTo>
                        <a:cubicBezTo>
                          <a:pt x="773117" y="814718"/>
                          <a:pt x="786576" y="828237"/>
                          <a:pt x="786576" y="844733"/>
                        </a:cubicBezTo>
                        <a:lnTo>
                          <a:pt x="218065" y="844733"/>
                        </a:lnTo>
                        <a:cubicBezTo>
                          <a:pt x="218065" y="836481"/>
                          <a:pt x="221418" y="828991"/>
                          <a:pt x="226847" y="823538"/>
                        </a:cubicBezTo>
                        <a:cubicBezTo>
                          <a:pt x="232284" y="818077"/>
                          <a:pt x="239741" y="814718"/>
                          <a:pt x="247957" y="814718"/>
                        </a:cubicBezTo>
                        <a:lnTo>
                          <a:pt x="416038" y="814718"/>
                        </a:lnTo>
                        <a:lnTo>
                          <a:pt x="416038" y="669885"/>
                        </a:lnTo>
                        <a:lnTo>
                          <a:pt x="19591" y="669885"/>
                        </a:lnTo>
                        <a:cubicBezTo>
                          <a:pt x="8782" y="669885"/>
                          <a:pt x="0" y="661000"/>
                          <a:pt x="0" y="650210"/>
                        </a:cubicBezTo>
                        <a:lnTo>
                          <a:pt x="0" y="19675"/>
                        </a:lnTo>
                        <a:cubicBezTo>
                          <a:pt x="0" y="8885"/>
                          <a:pt x="8782" y="0"/>
                          <a:pt x="19591" y="0"/>
                        </a:cubicBezTo>
                        <a:lnTo>
                          <a:pt x="985058" y="0"/>
                        </a:lnTo>
                        <a:cubicBezTo>
                          <a:pt x="995860" y="0"/>
                          <a:pt x="1004641" y="8885"/>
                          <a:pt x="1004641" y="19675"/>
                        </a:cubicBezTo>
                        <a:close/>
                      </a:path>
                    </a:pathLst>
                  </a:custGeom>
                  <a:solidFill>
                    <a:srgbClr val="9FCEEF"/>
                  </a:solidFill>
                  <a:ln w="0" cap="flat">
                    <a:noFill/>
                    <a:prstDash val="solid"/>
                    <a:miter/>
                  </a:ln>
                </p:spPr>
                <p:txBody>
                  <a:bodyPr rtlCol="0" anchor="ctr"/>
                  <a:lstStyle/>
                  <a:p>
                    <a:endParaRPr lang="nl-NL"/>
                  </a:p>
                </p:txBody>
              </p:sp>
              <p:sp>
                <p:nvSpPr>
                  <p:cNvPr id="383" name="Vrije vorm 382">
                    <a:extLst>
                      <a:ext uri="{FF2B5EF4-FFF2-40B4-BE49-F238E27FC236}">
                        <a16:creationId xmlns:a16="http://schemas.microsoft.com/office/drawing/2014/main" id="{794B0E0C-DD59-1AEA-7DD1-00CF17EFD4EA}"/>
                      </a:ext>
                    </a:extLst>
                  </p:cNvPr>
                  <p:cNvSpPr/>
                  <p:nvPr/>
                </p:nvSpPr>
                <p:spPr>
                  <a:xfrm>
                    <a:off x="7876155" y="5896226"/>
                    <a:ext cx="184933" cy="94984"/>
                  </a:xfrm>
                  <a:custGeom>
                    <a:avLst/>
                    <a:gdLst>
                      <a:gd name="connsiteX0" fmla="*/ 0 w 184933"/>
                      <a:gd name="connsiteY0" fmla="*/ 0 h 94984"/>
                      <a:gd name="connsiteX1" fmla="*/ 184934 w 184933"/>
                      <a:gd name="connsiteY1" fmla="*/ 94985 h 94984"/>
                      <a:gd name="connsiteX2" fmla="*/ 184934 w 184933"/>
                      <a:gd name="connsiteY2" fmla="*/ 0 h 94984"/>
                      <a:gd name="connsiteX3" fmla="*/ 0 w 184933"/>
                      <a:gd name="connsiteY3" fmla="*/ 0 h 94984"/>
                    </a:gdLst>
                    <a:ahLst/>
                    <a:cxnLst>
                      <a:cxn ang="0">
                        <a:pos x="connsiteX0" y="connsiteY0"/>
                      </a:cxn>
                      <a:cxn ang="0">
                        <a:pos x="connsiteX1" y="connsiteY1"/>
                      </a:cxn>
                      <a:cxn ang="0">
                        <a:pos x="connsiteX2" y="connsiteY2"/>
                      </a:cxn>
                      <a:cxn ang="0">
                        <a:pos x="connsiteX3" y="connsiteY3"/>
                      </a:cxn>
                    </a:cxnLst>
                    <a:rect l="l" t="t" r="r" b="b"/>
                    <a:pathLst>
                      <a:path w="184933" h="94984">
                        <a:moveTo>
                          <a:pt x="0" y="0"/>
                        </a:moveTo>
                        <a:lnTo>
                          <a:pt x="184934" y="94985"/>
                        </a:lnTo>
                        <a:lnTo>
                          <a:pt x="184934" y="0"/>
                        </a:lnTo>
                        <a:lnTo>
                          <a:pt x="0" y="0"/>
                        </a:lnTo>
                        <a:close/>
                      </a:path>
                    </a:pathLst>
                  </a:custGeom>
                  <a:solidFill>
                    <a:srgbClr val="86C2EB"/>
                  </a:solidFill>
                  <a:ln w="0" cap="flat">
                    <a:noFill/>
                    <a:prstDash val="solid"/>
                    <a:miter/>
                  </a:ln>
                </p:spPr>
                <p:txBody>
                  <a:bodyPr rtlCol="0" anchor="ctr"/>
                  <a:lstStyle/>
                  <a:p>
                    <a:endParaRPr lang="nl-NL"/>
                  </a:p>
                </p:txBody>
              </p:sp>
              <p:sp>
                <p:nvSpPr>
                  <p:cNvPr id="384" name="Vrije vorm 383">
                    <a:extLst>
                      <a:ext uri="{FF2B5EF4-FFF2-40B4-BE49-F238E27FC236}">
                        <a16:creationId xmlns:a16="http://schemas.microsoft.com/office/drawing/2014/main" id="{7DC11BCB-2B05-A4D2-411D-1F39548D1ABC}"/>
                      </a:ext>
                    </a:extLst>
                  </p:cNvPr>
                  <p:cNvSpPr/>
                  <p:nvPr/>
                </p:nvSpPr>
                <p:spPr>
                  <a:xfrm>
                    <a:off x="7485129" y="5257003"/>
                    <a:ext cx="954689" cy="608566"/>
                  </a:xfrm>
                  <a:custGeom>
                    <a:avLst/>
                    <a:gdLst>
                      <a:gd name="connsiteX0" fmla="*/ 0 w 954689"/>
                      <a:gd name="connsiteY0" fmla="*/ 0 h 608566"/>
                      <a:gd name="connsiteX1" fmla="*/ 954690 w 954689"/>
                      <a:gd name="connsiteY1" fmla="*/ 0 h 608566"/>
                      <a:gd name="connsiteX2" fmla="*/ 954690 w 954689"/>
                      <a:gd name="connsiteY2" fmla="*/ 608567 h 608566"/>
                      <a:gd name="connsiteX3" fmla="*/ 0 w 954689"/>
                      <a:gd name="connsiteY3" fmla="*/ 608567 h 608566"/>
                    </a:gdLst>
                    <a:ahLst/>
                    <a:cxnLst>
                      <a:cxn ang="0">
                        <a:pos x="connsiteX0" y="connsiteY0"/>
                      </a:cxn>
                      <a:cxn ang="0">
                        <a:pos x="connsiteX1" y="connsiteY1"/>
                      </a:cxn>
                      <a:cxn ang="0">
                        <a:pos x="connsiteX2" y="connsiteY2"/>
                      </a:cxn>
                      <a:cxn ang="0">
                        <a:pos x="connsiteX3" y="connsiteY3"/>
                      </a:cxn>
                    </a:cxnLst>
                    <a:rect l="l" t="t" r="r" b="b"/>
                    <a:pathLst>
                      <a:path w="954689" h="608566">
                        <a:moveTo>
                          <a:pt x="0" y="0"/>
                        </a:moveTo>
                        <a:lnTo>
                          <a:pt x="954690" y="0"/>
                        </a:lnTo>
                        <a:lnTo>
                          <a:pt x="954690" y="608567"/>
                        </a:lnTo>
                        <a:lnTo>
                          <a:pt x="0" y="608567"/>
                        </a:lnTo>
                        <a:close/>
                      </a:path>
                    </a:pathLst>
                  </a:custGeom>
                  <a:solidFill>
                    <a:srgbClr val="FFFFFF"/>
                  </a:solidFill>
                  <a:ln w="0" cap="flat">
                    <a:noFill/>
                    <a:prstDash val="solid"/>
                    <a:miter/>
                  </a:ln>
                </p:spPr>
                <p:txBody>
                  <a:bodyPr rtlCol="0" anchor="ctr"/>
                  <a:lstStyle/>
                  <a:p>
                    <a:endParaRPr lang="nl-NL"/>
                  </a:p>
                </p:txBody>
              </p:sp>
            </p:grpSp>
            <p:grpSp>
              <p:nvGrpSpPr>
                <p:cNvPr id="194" name="Groep 193">
                  <a:extLst>
                    <a:ext uri="{FF2B5EF4-FFF2-40B4-BE49-F238E27FC236}">
                      <a16:creationId xmlns:a16="http://schemas.microsoft.com/office/drawing/2014/main" id="{083D153E-EF05-4EC1-EE80-2B8351033ACA}"/>
                    </a:ext>
                  </a:extLst>
                </p:cNvPr>
                <p:cNvGrpSpPr/>
                <p:nvPr/>
              </p:nvGrpSpPr>
              <p:grpSpPr>
                <a:xfrm>
                  <a:off x="7483972" y="5255022"/>
                  <a:ext cx="954000" cy="149954"/>
                  <a:chOff x="7471466" y="2554804"/>
                  <a:chExt cx="1217227" cy="191329"/>
                </a:xfrm>
              </p:grpSpPr>
              <p:sp>
                <p:nvSpPr>
                  <p:cNvPr id="195" name="Rechthoek 194">
                    <a:extLst>
                      <a:ext uri="{FF2B5EF4-FFF2-40B4-BE49-F238E27FC236}">
                        <a16:creationId xmlns:a16="http://schemas.microsoft.com/office/drawing/2014/main" id="{8677F0F0-163A-0B1E-8B95-EB9D5F76DF4E}"/>
                      </a:ext>
                    </a:extLst>
                  </p:cNvPr>
                  <p:cNvSpPr/>
                  <p:nvPr/>
                </p:nvSpPr>
                <p:spPr>
                  <a:xfrm>
                    <a:off x="7471466" y="2554804"/>
                    <a:ext cx="1217227"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96" name="Ovaal 195">
                    <a:extLst>
                      <a:ext uri="{FF2B5EF4-FFF2-40B4-BE49-F238E27FC236}">
                        <a16:creationId xmlns:a16="http://schemas.microsoft.com/office/drawing/2014/main" id="{9803C852-A0BE-AEA9-19B9-F5B8D28BD74A}"/>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97" name="Rechte verbindingslijn 196">
                    <a:extLst>
                      <a:ext uri="{FF2B5EF4-FFF2-40B4-BE49-F238E27FC236}">
                        <a16:creationId xmlns:a16="http://schemas.microsoft.com/office/drawing/2014/main" id="{4C25D502-3178-491C-C6D0-0136FAEE4DB6}"/>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22C39DA-CEB0-AC47-788D-99B43F9E0C1D}"/>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29" name="Rechthoek 228">
                  <a:extLst>
                    <a:ext uri="{FF2B5EF4-FFF2-40B4-BE49-F238E27FC236}">
                      <a16:creationId xmlns:a16="http://schemas.microsoft.com/office/drawing/2014/main" id="{EDFB11D8-6F4E-2C5D-83AF-7A058CDFF084}"/>
                    </a:ext>
                  </a:extLst>
                </p:cNvPr>
                <p:cNvSpPr/>
                <p:nvPr/>
              </p:nvSpPr>
              <p:spPr>
                <a:xfrm>
                  <a:off x="7485677" y="581810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77" name="Tekstvak 76">
                <a:extLst>
                  <a:ext uri="{FF2B5EF4-FFF2-40B4-BE49-F238E27FC236}">
                    <a16:creationId xmlns:a16="http://schemas.microsoft.com/office/drawing/2014/main" id="{6BAF5BC5-08E3-873C-FF7F-9B99778BC017}"/>
                  </a:ext>
                </a:extLst>
              </p:cNvPr>
              <p:cNvSpPr txBox="1"/>
              <p:nvPr/>
            </p:nvSpPr>
            <p:spPr>
              <a:xfrm>
                <a:off x="4580020" y="5083132"/>
                <a:ext cx="735159" cy="215444"/>
              </a:xfrm>
              <a:prstGeom prst="rect">
                <a:avLst/>
              </a:prstGeom>
              <a:noFill/>
            </p:spPr>
            <p:txBody>
              <a:bodyPr wrap="square" lIns="0" tIns="0" rIns="0" bIns="0" rtlCol="0">
                <a:spAutoFit/>
              </a:bodyPr>
              <a:lstStyle/>
              <a:p>
                <a:pPr algn="ctr"/>
                <a:r>
                  <a:rPr lang="nl-NL" sz="1400">
                    <a:solidFill>
                      <a:schemeClr val="tx2"/>
                    </a:solidFill>
                  </a:rPr>
                  <a:t>TRIS</a:t>
                </a:r>
              </a:p>
            </p:txBody>
          </p:sp>
        </p:grpSp>
      </p:grpSp>
      <p:grpSp>
        <p:nvGrpSpPr>
          <p:cNvPr id="274" name="Groep 273">
            <a:extLst>
              <a:ext uri="{FF2B5EF4-FFF2-40B4-BE49-F238E27FC236}">
                <a16:creationId xmlns:a16="http://schemas.microsoft.com/office/drawing/2014/main" id="{2009F6B6-5EB4-62D9-C2FB-12CDB39BDDD0}"/>
              </a:ext>
            </a:extLst>
          </p:cNvPr>
          <p:cNvGrpSpPr/>
          <p:nvPr/>
        </p:nvGrpSpPr>
        <p:grpSpPr>
          <a:xfrm>
            <a:off x="1558873" y="2765699"/>
            <a:ext cx="988161" cy="1213757"/>
            <a:chOff x="4266988" y="2031197"/>
            <a:chExt cx="980870" cy="1204801"/>
          </a:xfrm>
        </p:grpSpPr>
        <p:grpSp>
          <p:nvGrpSpPr>
            <p:cNvPr id="350" name="Graphic 24">
              <a:extLst>
                <a:ext uri="{FF2B5EF4-FFF2-40B4-BE49-F238E27FC236}">
                  <a16:creationId xmlns:a16="http://schemas.microsoft.com/office/drawing/2014/main" id="{1C8F797F-5110-D89E-5EF7-66DDA6646528}"/>
                </a:ext>
              </a:extLst>
            </p:cNvPr>
            <p:cNvGrpSpPr/>
            <p:nvPr/>
          </p:nvGrpSpPr>
          <p:grpSpPr>
            <a:xfrm>
              <a:off x="4266988" y="2031197"/>
              <a:ext cx="980870" cy="1204801"/>
              <a:chOff x="6937442" y="1973259"/>
              <a:chExt cx="1134600" cy="1393628"/>
            </a:xfrm>
          </p:grpSpPr>
          <p:sp>
            <p:nvSpPr>
              <p:cNvPr id="351" name="Vrije vorm 350">
                <a:extLst>
                  <a:ext uri="{FF2B5EF4-FFF2-40B4-BE49-F238E27FC236}">
                    <a16:creationId xmlns:a16="http://schemas.microsoft.com/office/drawing/2014/main" id="{27EE37FB-7162-4C42-D5E2-7D2612F2D90C}"/>
                  </a:ext>
                </a:extLst>
              </p:cNvPr>
              <p:cNvSpPr/>
              <p:nvPr/>
            </p:nvSpPr>
            <p:spPr>
              <a:xfrm>
                <a:off x="6957828" y="2015818"/>
                <a:ext cx="1093825" cy="1351065"/>
              </a:xfrm>
              <a:custGeom>
                <a:avLst/>
                <a:gdLst>
                  <a:gd name="connsiteX0" fmla="*/ 0 w 1093825"/>
                  <a:gd name="connsiteY0" fmla="*/ 0 h 1351065"/>
                  <a:gd name="connsiteX1" fmla="*/ 1093826 w 1093825"/>
                  <a:gd name="connsiteY1" fmla="*/ 0 h 1351065"/>
                  <a:gd name="connsiteX2" fmla="*/ 1093826 w 1093825"/>
                  <a:gd name="connsiteY2" fmla="*/ 1351066 h 1351065"/>
                  <a:gd name="connsiteX3" fmla="*/ 0 w 1093825"/>
                  <a:gd name="connsiteY3" fmla="*/ 1351066 h 1351065"/>
                </a:gdLst>
                <a:ahLst/>
                <a:cxnLst>
                  <a:cxn ang="0">
                    <a:pos x="connsiteX0" y="connsiteY0"/>
                  </a:cxn>
                  <a:cxn ang="0">
                    <a:pos x="connsiteX1" y="connsiteY1"/>
                  </a:cxn>
                  <a:cxn ang="0">
                    <a:pos x="connsiteX2" y="connsiteY2"/>
                  </a:cxn>
                  <a:cxn ang="0">
                    <a:pos x="connsiteX3" y="connsiteY3"/>
                  </a:cxn>
                </a:cxnLst>
                <a:rect l="l" t="t" r="r" b="b"/>
                <a:pathLst>
                  <a:path w="1093825" h="1351065">
                    <a:moveTo>
                      <a:pt x="0" y="0"/>
                    </a:moveTo>
                    <a:lnTo>
                      <a:pt x="1093826" y="0"/>
                    </a:lnTo>
                    <a:lnTo>
                      <a:pt x="1093826" y="1351066"/>
                    </a:lnTo>
                    <a:lnTo>
                      <a:pt x="0" y="1351066"/>
                    </a:lnTo>
                    <a:close/>
                  </a:path>
                </a:pathLst>
              </a:custGeom>
              <a:solidFill>
                <a:srgbClr val="51BBC7"/>
              </a:solidFill>
              <a:ln w="0" cap="flat">
                <a:noFill/>
                <a:prstDash val="solid"/>
                <a:miter/>
              </a:ln>
            </p:spPr>
            <p:txBody>
              <a:bodyPr rtlCol="0" anchor="ctr"/>
              <a:lstStyle/>
              <a:p>
                <a:endParaRPr lang="nl-NL"/>
              </a:p>
            </p:txBody>
          </p:sp>
          <p:sp>
            <p:nvSpPr>
              <p:cNvPr id="352" name="Vrije vorm 351">
                <a:extLst>
                  <a:ext uri="{FF2B5EF4-FFF2-40B4-BE49-F238E27FC236}">
                    <a16:creationId xmlns:a16="http://schemas.microsoft.com/office/drawing/2014/main" id="{8BF446B3-AFFD-2D83-02AF-0CE2DD8327E5}"/>
                  </a:ext>
                </a:extLst>
              </p:cNvPr>
              <p:cNvSpPr/>
              <p:nvPr/>
            </p:nvSpPr>
            <p:spPr>
              <a:xfrm>
                <a:off x="6937442" y="1973259"/>
                <a:ext cx="1134600" cy="42559"/>
              </a:xfrm>
              <a:custGeom>
                <a:avLst/>
                <a:gdLst>
                  <a:gd name="connsiteX0" fmla="*/ 0 w 1134600"/>
                  <a:gd name="connsiteY0" fmla="*/ 0 h 42559"/>
                  <a:gd name="connsiteX1" fmla="*/ 1134600 w 1134600"/>
                  <a:gd name="connsiteY1" fmla="*/ 0 h 42559"/>
                  <a:gd name="connsiteX2" fmla="*/ 1134600 w 1134600"/>
                  <a:gd name="connsiteY2" fmla="*/ 42559 h 42559"/>
                  <a:gd name="connsiteX3" fmla="*/ 0 w 1134600"/>
                  <a:gd name="connsiteY3" fmla="*/ 42559 h 42559"/>
                </a:gdLst>
                <a:ahLst/>
                <a:cxnLst>
                  <a:cxn ang="0">
                    <a:pos x="connsiteX0" y="connsiteY0"/>
                  </a:cxn>
                  <a:cxn ang="0">
                    <a:pos x="connsiteX1" y="connsiteY1"/>
                  </a:cxn>
                  <a:cxn ang="0">
                    <a:pos x="connsiteX2" y="connsiteY2"/>
                  </a:cxn>
                  <a:cxn ang="0">
                    <a:pos x="connsiteX3" y="connsiteY3"/>
                  </a:cxn>
                </a:cxnLst>
                <a:rect l="l" t="t" r="r" b="b"/>
                <a:pathLst>
                  <a:path w="1134600" h="42559">
                    <a:moveTo>
                      <a:pt x="0" y="0"/>
                    </a:moveTo>
                    <a:lnTo>
                      <a:pt x="1134600" y="0"/>
                    </a:lnTo>
                    <a:lnTo>
                      <a:pt x="1134600" y="42559"/>
                    </a:lnTo>
                    <a:lnTo>
                      <a:pt x="0" y="42559"/>
                    </a:lnTo>
                    <a:close/>
                  </a:path>
                </a:pathLst>
              </a:custGeom>
              <a:solidFill>
                <a:srgbClr val="00A9B9"/>
              </a:solidFill>
              <a:ln w="0" cap="flat">
                <a:noFill/>
                <a:prstDash val="solid"/>
                <a:miter/>
              </a:ln>
            </p:spPr>
            <p:txBody>
              <a:bodyPr rtlCol="0" anchor="ctr"/>
              <a:lstStyle/>
              <a:p>
                <a:endParaRPr lang="nl-NL"/>
              </a:p>
            </p:txBody>
          </p:sp>
          <p:sp>
            <p:nvSpPr>
              <p:cNvPr id="353" name="Vrije vorm 352">
                <a:extLst>
                  <a:ext uri="{FF2B5EF4-FFF2-40B4-BE49-F238E27FC236}">
                    <a16:creationId xmlns:a16="http://schemas.microsoft.com/office/drawing/2014/main" id="{333424D7-5941-C903-2BC2-3436D5DB1ED3}"/>
                  </a:ext>
                </a:extLst>
              </p:cNvPr>
              <p:cNvSpPr/>
              <p:nvPr/>
            </p:nvSpPr>
            <p:spPr>
              <a:xfrm rot="5400000">
                <a:off x="7339133" y="3016690"/>
                <a:ext cx="331228" cy="369165"/>
              </a:xfrm>
              <a:custGeom>
                <a:avLst/>
                <a:gdLst>
                  <a:gd name="connsiteX0" fmla="*/ 0 w 331228"/>
                  <a:gd name="connsiteY0" fmla="*/ 0 h 369165"/>
                  <a:gd name="connsiteX1" fmla="*/ 331229 w 331228"/>
                  <a:gd name="connsiteY1" fmla="*/ 0 h 369165"/>
                  <a:gd name="connsiteX2" fmla="*/ 331229 w 331228"/>
                  <a:gd name="connsiteY2" fmla="*/ 369166 h 369165"/>
                  <a:gd name="connsiteX3" fmla="*/ 0 w 331228"/>
                  <a:gd name="connsiteY3" fmla="*/ 369166 h 369165"/>
                </a:gdLst>
                <a:ahLst/>
                <a:cxnLst>
                  <a:cxn ang="0">
                    <a:pos x="connsiteX0" y="connsiteY0"/>
                  </a:cxn>
                  <a:cxn ang="0">
                    <a:pos x="connsiteX1" y="connsiteY1"/>
                  </a:cxn>
                  <a:cxn ang="0">
                    <a:pos x="connsiteX2" y="connsiteY2"/>
                  </a:cxn>
                  <a:cxn ang="0">
                    <a:pos x="connsiteX3" y="connsiteY3"/>
                  </a:cxn>
                </a:cxnLst>
                <a:rect l="l" t="t" r="r" b="b"/>
                <a:pathLst>
                  <a:path w="331228" h="369165">
                    <a:moveTo>
                      <a:pt x="0" y="0"/>
                    </a:moveTo>
                    <a:lnTo>
                      <a:pt x="331229" y="0"/>
                    </a:lnTo>
                    <a:lnTo>
                      <a:pt x="331229" y="369166"/>
                    </a:lnTo>
                    <a:lnTo>
                      <a:pt x="0" y="369166"/>
                    </a:lnTo>
                    <a:close/>
                  </a:path>
                </a:pathLst>
              </a:custGeom>
              <a:solidFill>
                <a:srgbClr val="AEDDE3"/>
              </a:solidFill>
              <a:ln w="0" cap="flat">
                <a:noFill/>
                <a:prstDash val="solid"/>
                <a:miter/>
              </a:ln>
            </p:spPr>
            <p:txBody>
              <a:bodyPr rtlCol="0" anchor="ctr"/>
              <a:lstStyle/>
              <a:p>
                <a:endParaRPr lang="nl-NL"/>
              </a:p>
            </p:txBody>
          </p:sp>
          <p:sp>
            <p:nvSpPr>
              <p:cNvPr id="354" name="Vrije vorm 353">
                <a:extLst>
                  <a:ext uri="{FF2B5EF4-FFF2-40B4-BE49-F238E27FC236}">
                    <a16:creationId xmlns:a16="http://schemas.microsoft.com/office/drawing/2014/main" id="{CCA25193-6654-1829-5BCB-E94D5CFF39E6}"/>
                  </a:ext>
                </a:extLst>
              </p:cNvPr>
              <p:cNvSpPr/>
              <p:nvPr/>
            </p:nvSpPr>
            <p:spPr>
              <a:xfrm rot="5400000">
                <a:off x="7755226"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5" name="Vrije vorm 354">
                <a:extLst>
                  <a:ext uri="{FF2B5EF4-FFF2-40B4-BE49-F238E27FC236}">
                    <a16:creationId xmlns:a16="http://schemas.microsoft.com/office/drawing/2014/main" id="{73BD70E9-E763-AD10-22FD-1E454D8EA17E}"/>
                  </a:ext>
                </a:extLst>
              </p:cNvPr>
              <p:cNvSpPr/>
              <p:nvPr/>
            </p:nvSpPr>
            <p:spPr>
              <a:xfrm rot="5400000">
                <a:off x="7057914"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6" name="Vrije vorm 355">
                <a:extLst>
                  <a:ext uri="{FF2B5EF4-FFF2-40B4-BE49-F238E27FC236}">
                    <a16:creationId xmlns:a16="http://schemas.microsoft.com/office/drawing/2014/main" id="{52BD3755-994B-6B8C-E8B0-542D3D3B256D}"/>
                  </a:ext>
                </a:extLst>
              </p:cNvPr>
              <p:cNvSpPr/>
              <p:nvPr/>
            </p:nvSpPr>
            <p:spPr>
              <a:xfrm rot="5400000">
                <a:off x="7755225" y="2752706"/>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7" name="Vrije vorm 356">
                <a:extLst>
                  <a:ext uri="{FF2B5EF4-FFF2-40B4-BE49-F238E27FC236}">
                    <a16:creationId xmlns:a16="http://schemas.microsoft.com/office/drawing/2014/main" id="{9DB7E529-5AB6-241D-B727-75A0F5D91455}"/>
                  </a:ext>
                </a:extLst>
              </p:cNvPr>
              <p:cNvSpPr/>
              <p:nvPr/>
            </p:nvSpPr>
            <p:spPr>
              <a:xfrm rot="5400000">
                <a:off x="7057913"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8" name="Vrije vorm 357">
                <a:extLst>
                  <a:ext uri="{FF2B5EF4-FFF2-40B4-BE49-F238E27FC236}">
                    <a16:creationId xmlns:a16="http://schemas.microsoft.com/office/drawing/2014/main" id="{1AD79E89-4103-DA30-5236-1C66A14AB07A}"/>
                  </a:ext>
                </a:extLst>
              </p:cNvPr>
              <p:cNvSpPr/>
              <p:nvPr/>
            </p:nvSpPr>
            <p:spPr>
              <a:xfrm rot="5400000">
                <a:off x="7406569"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59" name="Vrije vorm 358">
                <a:extLst>
                  <a:ext uri="{FF2B5EF4-FFF2-40B4-BE49-F238E27FC236}">
                    <a16:creationId xmlns:a16="http://schemas.microsoft.com/office/drawing/2014/main" id="{B7E0641D-CBF6-BC4D-8DC3-D02B89D04322}"/>
                  </a:ext>
                </a:extLst>
              </p:cNvPr>
              <p:cNvSpPr/>
              <p:nvPr/>
            </p:nvSpPr>
            <p:spPr>
              <a:xfrm rot="5400000">
                <a:off x="7755227" y="24172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0" name="Vrije vorm 359">
                <a:extLst>
                  <a:ext uri="{FF2B5EF4-FFF2-40B4-BE49-F238E27FC236}">
                    <a16:creationId xmlns:a16="http://schemas.microsoft.com/office/drawing/2014/main" id="{A48D1E76-624E-DD06-6A4B-13103F110B31}"/>
                  </a:ext>
                </a:extLst>
              </p:cNvPr>
              <p:cNvSpPr/>
              <p:nvPr/>
            </p:nvSpPr>
            <p:spPr>
              <a:xfrm rot="5400000">
                <a:off x="7057912"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1" name="Vrije vorm 360">
                <a:extLst>
                  <a:ext uri="{FF2B5EF4-FFF2-40B4-BE49-F238E27FC236}">
                    <a16:creationId xmlns:a16="http://schemas.microsoft.com/office/drawing/2014/main" id="{7614C149-E9A8-EDCB-9B42-57028A0A39D2}"/>
                  </a:ext>
                </a:extLst>
              </p:cNvPr>
              <p:cNvSpPr/>
              <p:nvPr/>
            </p:nvSpPr>
            <p:spPr>
              <a:xfrm rot="5400000">
                <a:off x="7406571"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2" name="Vrije vorm 361">
                <a:extLst>
                  <a:ext uri="{FF2B5EF4-FFF2-40B4-BE49-F238E27FC236}">
                    <a16:creationId xmlns:a16="http://schemas.microsoft.com/office/drawing/2014/main" id="{52255858-196C-DF88-BCFD-73192A94D068}"/>
                  </a:ext>
                </a:extLst>
              </p:cNvPr>
              <p:cNvSpPr/>
              <p:nvPr/>
            </p:nvSpPr>
            <p:spPr>
              <a:xfrm rot="5400000">
                <a:off x="7755222" y="208171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3" name="Vrije vorm 362">
                <a:extLst>
                  <a:ext uri="{FF2B5EF4-FFF2-40B4-BE49-F238E27FC236}">
                    <a16:creationId xmlns:a16="http://schemas.microsoft.com/office/drawing/2014/main" id="{C379963F-9CB0-CF14-BF1D-6DF20728665B}"/>
                  </a:ext>
                </a:extLst>
              </p:cNvPr>
              <p:cNvSpPr/>
              <p:nvPr/>
            </p:nvSpPr>
            <p:spPr>
              <a:xfrm rot="5400000">
                <a:off x="7057912"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64" name="Vrije vorm 363">
                <a:extLst>
                  <a:ext uri="{FF2B5EF4-FFF2-40B4-BE49-F238E27FC236}">
                    <a16:creationId xmlns:a16="http://schemas.microsoft.com/office/drawing/2014/main" id="{A8D020E1-0FD6-1CE7-0226-FB9FC5C6B76E}"/>
                  </a:ext>
                </a:extLst>
              </p:cNvPr>
              <p:cNvSpPr/>
              <p:nvPr/>
            </p:nvSpPr>
            <p:spPr>
              <a:xfrm rot="5400000">
                <a:off x="7406569"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grpSp>
        <p:grpSp>
          <p:nvGrpSpPr>
            <p:cNvPr id="154" name="Groep 153">
              <a:extLst>
                <a:ext uri="{FF2B5EF4-FFF2-40B4-BE49-F238E27FC236}">
                  <a16:creationId xmlns:a16="http://schemas.microsoft.com/office/drawing/2014/main" id="{52941CF0-0D3D-7FC1-687F-48E38E50ED71}"/>
                </a:ext>
              </a:extLst>
            </p:cNvPr>
            <p:cNvGrpSpPr/>
            <p:nvPr/>
          </p:nvGrpSpPr>
          <p:grpSpPr>
            <a:xfrm>
              <a:off x="4324659" y="2505721"/>
              <a:ext cx="872327" cy="730275"/>
              <a:chOff x="4331865" y="2505721"/>
              <a:chExt cx="872327" cy="730275"/>
            </a:xfrm>
          </p:grpSpPr>
          <p:grpSp>
            <p:nvGrpSpPr>
              <p:cNvPr id="369" name="Groep 368">
                <a:extLst>
                  <a:ext uri="{FF2B5EF4-FFF2-40B4-BE49-F238E27FC236}">
                    <a16:creationId xmlns:a16="http://schemas.microsoft.com/office/drawing/2014/main" id="{41C6A463-E585-E201-1824-828B39D4E95E}"/>
                  </a:ext>
                </a:extLst>
              </p:cNvPr>
              <p:cNvGrpSpPr/>
              <p:nvPr/>
            </p:nvGrpSpPr>
            <p:grpSpPr>
              <a:xfrm>
                <a:off x="4331865" y="2505721"/>
                <a:ext cx="872327" cy="730275"/>
                <a:chOff x="7449942" y="2522154"/>
                <a:chExt cx="1009046" cy="844730"/>
              </a:xfrm>
            </p:grpSpPr>
            <p:grpSp>
              <p:nvGrpSpPr>
                <p:cNvPr id="365" name="Graphic 24">
                  <a:extLst>
                    <a:ext uri="{FF2B5EF4-FFF2-40B4-BE49-F238E27FC236}">
                      <a16:creationId xmlns:a16="http://schemas.microsoft.com/office/drawing/2014/main" id="{254CE5FD-198B-DF88-CBCB-FADB044FB22A}"/>
                    </a:ext>
                  </a:extLst>
                </p:cNvPr>
                <p:cNvGrpSpPr/>
                <p:nvPr/>
              </p:nvGrpSpPr>
              <p:grpSpPr>
                <a:xfrm>
                  <a:off x="7449942" y="2522154"/>
                  <a:ext cx="1009046" cy="844730"/>
                  <a:chOff x="7449942" y="2522154"/>
                  <a:chExt cx="1009046" cy="844730"/>
                </a:xfrm>
              </p:grpSpPr>
              <p:sp>
                <p:nvSpPr>
                  <p:cNvPr id="366" name="Vrije vorm 365">
                    <a:extLst>
                      <a:ext uri="{FF2B5EF4-FFF2-40B4-BE49-F238E27FC236}">
                        <a16:creationId xmlns:a16="http://schemas.microsoft.com/office/drawing/2014/main" id="{C1ABAFD5-EB70-32F4-2884-94D8BAF46BCB}"/>
                      </a:ext>
                    </a:extLst>
                  </p:cNvPr>
                  <p:cNvSpPr/>
                  <p:nvPr/>
                </p:nvSpPr>
                <p:spPr>
                  <a:xfrm>
                    <a:off x="7449942" y="2522154"/>
                    <a:ext cx="1009046" cy="844730"/>
                  </a:xfrm>
                  <a:custGeom>
                    <a:avLst/>
                    <a:gdLst>
                      <a:gd name="connsiteX0" fmla="*/ 1009047 w 1009046"/>
                      <a:gd name="connsiteY0" fmla="*/ 19675 h 844730"/>
                      <a:gd name="connsiteX1" fmla="*/ 1009047 w 1009046"/>
                      <a:gd name="connsiteY1" fmla="*/ 650214 h 844730"/>
                      <a:gd name="connsiteX2" fmla="*/ 989369 w 1009046"/>
                      <a:gd name="connsiteY2" fmla="*/ 669883 h 844730"/>
                      <a:gd name="connsiteX3" fmla="*/ 603558 w 1009046"/>
                      <a:gd name="connsiteY3" fmla="*/ 669883 h 844730"/>
                      <a:gd name="connsiteX4" fmla="*/ 603558 w 1009046"/>
                      <a:gd name="connsiteY4" fmla="*/ 814715 h 844730"/>
                      <a:gd name="connsiteX5" fmla="*/ 760010 w 1009046"/>
                      <a:gd name="connsiteY5" fmla="*/ 814715 h 844730"/>
                      <a:gd name="connsiteX6" fmla="*/ 790025 w 1009046"/>
                      <a:gd name="connsiteY6" fmla="*/ 844730 h 844730"/>
                      <a:gd name="connsiteX7" fmla="*/ 219022 w 1009046"/>
                      <a:gd name="connsiteY7" fmla="*/ 844730 h 844730"/>
                      <a:gd name="connsiteX8" fmla="*/ 227843 w 1009046"/>
                      <a:gd name="connsiteY8" fmla="*/ 823535 h 844730"/>
                      <a:gd name="connsiteX9" fmla="*/ 249041 w 1009046"/>
                      <a:gd name="connsiteY9" fmla="*/ 814715 h 844730"/>
                      <a:gd name="connsiteX10" fmla="*/ 417862 w 1009046"/>
                      <a:gd name="connsiteY10" fmla="*/ 814715 h 844730"/>
                      <a:gd name="connsiteX11" fmla="*/ 417862 w 1009046"/>
                      <a:gd name="connsiteY11" fmla="*/ 669883 h 844730"/>
                      <a:gd name="connsiteX12" fmla="*/ 19674 w 1009046"/>
                      <a:gd name="connsiteY12" fmla="*/ 669883 h 844730"/>
                      <a:gd name="connsiteX13" fmla="*/ 0 w 1009046"/>
                      <a:gd name="connsiteY13" fmla="*/ 650214 h 844730"/>
                      <a:gd name="connsiteX14" fmla="*/ 0 w 1009046"/>
                      <a:gd name="connsiteY14" fmla="*/ 19675 h 844730"/>
                      <a:gd name="connsiteX15" fmla="*/ 19674 w 1009046"/>
                      <a:gd name="connsiteY15" fmla="*/ 0 h 844730"/>
                      <a:gd name="connsiteX16" fmla="*/ 989369 w 1009046"/>
                      <a:gd name="connsiteY16" fmla="*/ 0 h 844730"/>
                      <a:gd name="connsiteX17" fmla="*/ 1009047 w 1009046"/>
                      <a:gd name="connsiteY17" fmla="*/ 19675 h 84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9046" h="844730">
                        <a:moveTo>
                          <a:pt x="1009047" y="19675"/>
                        </a:moveTo>
                        <a:lnTo>
                          <a:pt x="1009047" y="650214"/>
                        </a:lnTo>
                        <a:cubicBezTo>
                          <a:pt x="1009047" y="660998"/>
                          <a:pt x="1000226" y="669883"/>
                          <a:pt x="989369" y="669883"/>
                        </a:cubicBezTo>
                        <a:lnTo>
                          <a:pt x="603558" y="669883"/>
                        </a:lnTo>
                        <a:lnTo>
                          <a:pt x="603558" y="814715"/>
                        </a:lnTo>
                        <a:lnTo>
                          <a:pt x="760010" y="814715"/>
                        </a:lnTo>
                        <a:cubicBezTo>
                          <a:pt x="776507" y="814715"/>
                          <a:pt x="790025" y="828234"/>
                          <a:pt x="790025" y="844730"/>
                        </a:cubicBezTo>
                        <a:lnTo>
                          <a:pt x="219022" y="844730"/>
                        </a:lnTo>
                        <a:cubicBezTo>
                          <a:pt x="219022" y="836486"/>
                          <a:pt x="222386" y="828996"/>
                          <a:pt x="227843" y="823535"/>
                        </a:cubicBezTo>
                        <a:cubicBezTo>
                          <a:pt x="233301" y="818075"/>
                          <a:pt x="240790" y="814715"/>
                          <a:pt x="249041" y="814715"/>
                        </a:cubicBezTo>
                        <a:lnTo>
                          <a:pt x="417862" y="814715"/>
                        </a:lnTo>
                        <a:lnTo>
                          <a:pt x="417862" y="669883"/>
                        </a:lnTo>
                        <a:lnTo>
                          <a:pt x="19674" y="669883"/>
                        </a:lnTo>
                        <a:cubicBezTo>
                          <a:pt x="8821" y="669883"/>
                          <a:pt x="0" y="660998"/>
                          <a:pt x="0" y="650214"/>
                        </a:cubicBezTo>
                        <a:lnTo>
                          <a:pt x="0" y="19675"/>
                        </a:lnTo>
                        <a:cubicBezTo>
                          <a:pt x="0" y="8885"/>
                          <a:pt x="8821" y="0"/>
                          <a:pt x="19674" y="0"/>
                        </a:cubicBezTo>
                        <a:lnTo>
                          <a:pt x="989369" y="0"/>
                        </a:lnTo>
                        <a:cubicBezTo>
                          <a:pt x="1000226" y="0"/>
                          <a:pt x="1009047" y="8885"/>
                          <a:pt x="1009047" y="19675"/>
                        </a:cubicBezTo>
                        <a:close/>
                      </a:path>
                    </a:pathLst>
                  </a:custGeom>
                  <a:solidFill>
                    <a:srgbClr val="9FCEEF"/>
                  </a:solidFill>
                  <a:ln w="0" cap="flat">
                    <a:noFill/>
                    <a:prstDash val="solid"/>
                    <a:miter/>
                  </a:ln>
                </p:spPr>
                <p:txBody>
                  <a:bodyPr rtlCol="0" anchor="ctr"/>
                  <a:lstStyle/>
                  <a:p>
                    <a:endParaRPr lang="nl-NL"/>
                  </a:p>
                </p:txBody>
              </p:sp>
              <p:sp>
                <p:nvSpPr>
                  <p:cNvPr id="367" name="Vrije vorm 366">
                    <a:extLst>
                      <a:ext uri="{FF2B5EF4-FFF2-40B4-BE49-F238E27FC236}">
                        <a16:creationId xmlns:a16="http://schemas.microsoft.com/office/drawing/2014/main" id="{1CE3CF05-27B6-5737-7C01-8C7E4A203DD1}"/>
                      </a:ext>
                    </a:extLst>
                  </p:cNvPr>
                  <p:cNvSpPr/>
                  <p:nvPr/>
                </p:nvSpPr>
                <p:spPr>
                  <a:xfrm>
                    <a:off x="7867772" y="3192028"/>
                    <a:ext cx="185736" cy="94986"/>
                  </a:xfrm>
                  <a:custGeom>
                    <a:avLst/>
                    <a:gdLst>
                      <a:gd name="connsiteX0" fmla="*/ 0 w 185736"/>
                      <a:gd name="connsiteY0" fmla="*/ 0 h 94986"/>
                      <a:gd name="connsiteX1" fmla="*/ 185737 w 185736"/>
                      <a:gd name="connsiteY1" fmla="*/ 94986 h 94986"/>
                      <a:gd name="connsiteX2" fmla="*/ 185737 w 185736"/>
                      <a:gd name="connsiteY2" fmla="*/ 0 h 94986"/>
                      <a:gd name="connsiteX3" fmla="*/ 0 w 185736"/>
                      <a:gd name="connsiteY3" fmla="*/ 0 h 94986"/>
                    </a:gdLst>
                    <a:ahLst/>
                    <a:cxnLst>
                      <a:cxn ang="0">
                        <a:pos x="connsiteX0" y="connsiteY0"/>
                      </a:cxn>
                      <a:cxn ang="0">
                        <a:pos x="connsiteX1" y="connsiteY1"/>
                      </a:cxn>
                      <a:cxn ang="0">
                        <a:pos x="connsiteX2" y="connsiteY2"/>
                      </a:cxn>
                      <a:cxn ang="0">
                        <a:pos x="connsiteX3" y="connsiteY3"/>
                      </a:cxn>
                    </a:cxnLst>
                    <a:rect l="l" t="t" r="r" b="b"/>
                    <a:pathLst>
                      <a:path w="185736" h="94986">
                        <a:moveTo>
                          <a:pt x="0" y="0"/>
                        </a:moveTo>
                        <a:lnTo>
                          <a:pt x="185737" y="94986"/>
                        </a:lnTo>
                        <a:lnTo>
                          <a:pt x="185737" y="0"/>
                        </a:lnTo>
                        <a:lnTo>
                          <a:pt x="0" y="0"/>
                        </a:lnTo>
                        <a:close/>
                      </a:path>
                    </a:pathLst>
                  </a:custGeom>
                  <a:solidFill>
                    <a:srgbClr val="86C2EB"/>
                  </a:solidFill>
                  <a:ln w="0" cap="flat">
                    <a:noFill/>
                    <a:prstDash val="solid"/>
                    <a:miter/>
                  </a:ln>
                </p:spPr>
                <p:txBody>
                  <a:bodyPr rtlCol="0" anchor="ctr"/>
                  <a:lstStyle/>
                  <a:p>
                    <a:endParaRPr lang="nl-NL"/>
                  </a:p>
                </p:txBody>
              </p:sp>
              <p:sp>
                <p:nvSpPr>
                  <p:cNvPr id="368" name="Vrije vorm 367">
                    <a:extLst>
                      <a:ext uri="{FF2B5EF4-FFF2-40B4-BE49-F238E27FC236}">
                        <a16:creationId xmlns:a16="http://schemas.microsoft.com/office/drawing/2014/main" id="{B1438C92-103B-556C-E165-4B267CF65A24}"/>
                      </a:ext>
                    </a:extLst>
                  </p:cNvPr>
                  <p:cNvSpPr/>
                  <p:nvPr/>
                </p:nvSpPr>
                <p:spPr>
                  <a:xfrm>
                    <a:off x="7475031" y="2552806"/>
                    <a:ext cx="958876" cy="608566"/>
                  </a:xfrm>
                  <a:custGeom>
                    <a:avLst/>
                    <a:gdLst>
                      <a:gd name="connsiteX0" fmla="*/ 0 w 958876"/>
                      <a:gd name="connsiteY0" fmla="*/ 0 h 608566"/>
                      <a:gd name="connsiteX1" fmla="*/ 958877 w 958876"/>
                      <a:gd name="connsiteY1" fmla="*/ 0 h 608566"/>
                      <a:gd name="connsiteX2" fmla="*/ 958877 w 958876"/>
                      <a:gd name="connsiteY2" fmla="*/ 608566 h 608566"/>
                      <a:gd name="connsiteX3" fmla="*/ 0 w 958876"/>
                      <a:gd name="connsiteY3" fmla="*/ 608566 h 608566"/>
                    </a:gdLst>
                    <a:ahLst/>
                    <a:cxnLst>
                      <a:cxn ang="0">
                        <a:pos x="connsiteX0" y="connsiteY0"/>
                      </a:cxn>
                      <a:cxn ang="0">
                        <a:pos x="connsiteX1" y="connsiteY1"/>
                      </a:cxn>
                      <a:cxn ang="0">
                        <a:pos x="connsiteX2" y="connsiteY2"/>
                      </a:cxn>
                      <a:cxn ang="0">
                        <a:pos x="connsiteX3" y="connsiteY3"/>
                      </a:cxn>
                    </a:cxnLst>
                    <a:rect l="l" t="t" r="r" b="b"/>
                    <a:pathLst>
                      <a:path w="958876" h="608566">
                        <a:moveTo>
                          <a:pt x="0" y="0"/>
                        </a:moveTo>
                        <a:lnTo>
                          <a:pt x="958877" y="0"/>
                        </a:lnTo>
                        <a:lnTo>
                          <a:pt x="958877" y="608566"/>
                        </a:lnTo>
                        <a:lnTo>
                          <a:pt x="0" y="608566"/>
                        </a:lnTo>
                        <a:close/>
                      </a:path>
                    </a:pathLst>
                  </a:custGeom>
                  <a:solidFill>
                    <a:srgbClr val="FFFFFF"/>
                  </a:solidFill>
                  <a:ln w="0" cap="flat">
                    <a:noFill/>
                    <a:prstDash val="solid"/>
                    <a:miter/>
                  </a:ln>
                </p:spPr>
                <p:txBody>
                  <a:bodyPr rtlCol="0" anchor="ctr"/>
                  <a:lstStyle/>
                  <a:p>
                    <a:endParaRPr lang="nl-NL"/>
                  </a:p>
                </p:txBody>
              </p:sp>
            </p:grpSp>
            <p:sp>
              <p:nvSpPr>
                <p:cNvPr id="180" name="Rechthoek 179">
                  <a:extLst>
                    <a:ext uri="{FF2B5EF4-FFF2-40B4-BE49-F238E27FC236}">
                      <a16:creationId xmlns:a16="http://schemas.microsoft.com/office/drawing/2014/main" id="{6DD9F7C1-0FF4-2561-C8C3-36A62B0C8783}"/>
                    </a:ext>
                  </a:extLst>
                </p:cNvPr>
                <p:cNvSpPr/>
                <p:nvPr/>
              </p:nvSpPr>
              <p:spPr>
                <a:xfrm>
                  <a:off x="7479327" y="2553362"/>
                  <a:ext cx="956962" cy="149954"/>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81" name="Ovaal 180">
                  <a:extLst>
                    <a:ext uri="{FF2B5EF4-FFF2-40B4-BE49-F238E27FC236}">
                      <a16:creationId xmlns:a16="http://schemas.microsoft.com/office/drawing/2014/main" id="{79E13D44-D6AE-4DA8-FC6A-B1D7CC8E7AB9}"/>
                    </a:ext>
                  </a:extLst>
                </p:cNvPr>
                <p:cNvSpPr/>
                <p:nvPr/>
              </p:nvSpPr>
              <p:spPr>
                <a:xfrm>
                  <a:off x="7516568" y="2584410"/>
                  <a:ext cx="93710" cy="9371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82" name="Rechte verbindingslijn 181">
                  <a:extLst>
                    <a:ext uri="{FF2B5EF4-FFF2-40B4-BE49-F238E27FC236}">
                      <a16:creationId xmlns:a16="http://schemas.microsoft.com/office/drawing/2014/main" id="{D84C5864-2969-E50D-7844-C783C16685EE}"/>
                    </a:ext>
                  </a:extLst>
                </p:cNvPr>
                <p:cNvCxnSpPr>
                  <a:cxnSpLocks/>
                </p:cNvCxnSpPr>
                <p:nvPr/>
              </p:nvCxnSpPr>
              <p:spPr>
                <a:xfrm>
                  <a:off x="7651459" y="2612098"/>
                  <a:ext cx="218787"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3" name="Rechte verbindingslijn 182">
                  <a:extLst>
                    <a:ext uri="{FF2B5EF4-FFF2-40B4-BE49-F238E27FC236}">
                      <a16:creationId xmlns:a16="http://schemas.microsoft.com/office/drawing/2014/main" id="{2144BCE9-B0FD-2FC2-FE43-260FDC423E4E}"/>
                    </a:ext>
                  </a:extLst>
                </p:cNvPr>
                <p:cNvCxnSpPr>
                  <a:cxnSpLocks/>
                </p:cNvCxnSpPr>
                <p:nvPr/>
              </p:nvCxnSpPr>
              <p:spPr>
                <a:xfrm>
                  <a:off x="7651459" y="2649425"/>
                  <a:ext cx="146816"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27" name="Rechthoek 226">
                  <a:extLst>
                    <a:ext uri="{FF2B5EF4-FFF2-40B4-BE49-F238E27FC236}">
                      <a16:creationId xmlns:a16="http://schemas.microsoft.com/office/drawing/2014/main" id="{2678939B-55AC-D06E-CBD4-E171C6A8D4B4}"/>
                    </a:ext>
                  </a:extLst>
                </p:cNvPr>
                <p:cNvSpPr/>
                <p:nvPr/>
              </p:nvSpPr>
              <p:spPr>
                <a:xfrm>
                  <a:off x="7479327" y="3116032"/>
                  <a:ext cx="956962"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67" name="Tekstvak 66">
                <a:extLst>
                  <a:ext uri="{FF2B5EF4-FFF2-40B4-BE49-F238E27FC236}">
                    <a16:creationId xmlns:a16="http://schemas.microsoft.com/office/drawing/2014/main" id="{8D6628A5-30E2-4AFC-B670-BAB725D321E8}"/>
                  </a:ext>
                </a:extLst>
              </p:cNvPr>
              <p:cNvSpPr txBox="1"/>
              <p:nvPr/>
            </p:nvSpPr>
            <p:spPr>
              <a:xfrm>
                <a:off x="4409486" y="2744645"/>
                <a:ext cx="735158" cy="215444"/>
              </a:xfrm>
              <a:prstGeom prst="rect">
                <a:avLst/>
              </a:prstGeom>
              <a:noFill/>
            </p:spPr>
            <p:txBody>
              <a:bodyPr wrap="square" lIns="0" tIns="0" rIns="0" bIns="0" rtlCol="0">
                <a:spAutoFit/>
              </a:bodyPr>
              <a:lstStyle/>
              <a:p>
                <a:pPr algn="ctr"/>
                <a:r>
                  <a:rPr lang="nl-NL" sz="1400">
                    <a:solidFill>
                      <a:schemeClr val="tx2"/>
                    </a:solidFill>
                  </a:rPr>
                  <a:t>ZIS</a:t>
                </a:r>
                <a:endParaRPr lang="nl-NL" sz="1200">
                  <a:solidFill>
                    <a:schemeClr val="tx2"/>
                  </a:solidFill>
                </a:endParaRPr>
              </a:p>
            </p:txBody>
          </p:sp>
        </p:grpSp>
      </p:grpSp>
      <p:sp>
        <p:nvSpPr>
          <p:cNvPr id="581" name="Afgeronde rechthoek 580">
            <a:extLst>
              <a:ext uri="{FF2B5EF4-FFF2-40B4-BE49-F238E27FC236}">
                <a16:creationId xmlns:a16="http://schemas.microsoft.com/office/drawing/2014/main" id="{7E509DDA-B30E-17ED-25FF-0B8BC9424154}"/>
              </a:ext>
            </a:extLst>
          </p:cNvPr>
          <p:cNvSpPr/>
          <p:nvPr/>
        </p:nvSpPr>
        <p:spPr>
          <a:xfrm>
            <a:off x="-4737268" y="547889"/>
            <a:ext cx="3130103" cy="417569"/>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35995" rIns="35995" rtlCol="0" anchor="ctr"/>
          <a:lstStyle/>
          <a:p>
            <a:pPr algn="ctr"/>
            <a:r>
              <a:rPr lang="nl-NL" sz="2000">
                <a:solidFill>
                  <a:schemeClr val="bg1"/>
                </a:solidFill>
              </a:rPr>
              <a:t>Huidige medicatieproces</a:t>
            </a:r>
          </a:p>
        </p:txBody>
      </p:sp>
      <p:sp>
        <p:nvSpPr>
          <p:cNvPr id="582" name="Afgeronde rechthoek 581">
            <a:extLst>
              <a:ext uri="{FF2B5EF4-FFF2-40B4-BE49-F238E27FC236}">
                <a16:creationId xmlns:a16="http://schemas.microsoft.com/office/drawing/2014/main" id="{6A8BC395-91A8-D514-A580-5659586FB7B0}"/>
              </a:ext>
            </a:extLst>
          </p:cNvPr>
          <p:cNvSpPr/>
          <p:nvPr/>
        </p:nvSpPr>
        <p:spPr>
          <a:xfrm>
            <a:off x="4443251" y="562378"/>
            <a:ext cx="3130103" cy="417569"/>
          </a:xfrm>
          <a:prstGeom prst="roundRect">
            <a:avLst>
              <a:gd name="adj" fmla="val 50000"/>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35995" rIns="35995" rtlCol="0" anchor="ctr"/>
          <a:lstStyle/>
          <a:p>
            <a:pPr algn="ctr"/>
            <a:r>
              <a:rPr lang="nl-NL" sz="2000">
                <a:solidFill>
                  <a:schemeClr val="bg1"/>
                </a:solidFill>
              </a:rPr>
              <a:t>Nieuwe medicatieproces</a:t>
            </a:r>
          </a:p>
        </p:txBody>
      </p:sp>
      <p:grpSp>
        <p:nvGrpSpPr>
          <p:cNvPr id="12" name="Groep 11">
            <a:extLst>
              <a:ext uri="{FF2B5EF4-FFF2-40B4-BE49-F238E27FC236}">
                <a16:creationId xmlns:a16="http://schemas.microsoft.com/office/drawing/2014/main" id="{BBAC34E3-227B-B2EF-F815-153F6B4516F6}"/>
              </a:ext>
            </a:extLst>
          </p:cNvPr>
          <p:cNvGrpSpPr/>
          <p:nvPr/>
        </p:nvGrpSpPr>
        <p:grpSpPr>
          <a:xfrm>
            <a:off x="5546603" y="7929187"/>
            <a:ext cx="560832" cy="560829"/>
            <a:chOff x="5296096" y="402439"/>
            <a:chExt cx="891527" cy="891521"/>
          </a:xfrm>
        </p:grpSpPr>
        <p:grpSp>
          <p:nvGrpSpPr>
            <p:cNvPr id="13" name="Groep 12">
              <a:extLst>
                <a:ext uri="{FF2B5EF4-FFF2-40B4-BE49-F238E27FC236}">
                  <a16:creationId xmlns:a16="http://schemas.microsoft.com/office/drawing/2014/main" id="{C70FD8A9-56E1-B1BD-437C-2002FC38DA96}"/>
                </a:ext>
              </a:extLst>
            </p:cNvPr>
            <p:cNvGrpSpPr/>
            <p:nvPr/>
          </p:nvGrpSpPr>
          <p:grpSpPr>
            <a:xfrm>
              <a:off x="5296096" y="402439"/>
              <a:ext cx="891527" cy="891521"/>
              <a:chOff x="3060262" y="2211127"/>
              <a:chExt cx="929543" cy="929536"/>
            </a:xfrm>
          </p:grpSpPr>
          <p:sp>
            <p:nvSpPr>
              <p:cNvPr id="25" name="Vrije vorm 24">
                <a:extLst>
                  <a:ext uri="{FF2B5EF4-FFF2-40B4-BE49-F238E27FC236}">
                    <a16:creationId xmlns:a16="http://schemas.microsoft.com/office/drawing/2014/main" id="{10624322-F972-DF15-6070-E22BB1639DEB}"/>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0E13A77A-0C8A-012B-DCB6-B0C41FDEF19A}"/>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grpSp>
        <p:grpSp>
          <p:nvGrpSpPr>
            <p:cNvPr id="15" name="Groep 14">
              <a:extLst>
                <a:ext uri="{FF2B5EF4-FFF2-40B4-BE49-F238E27FC236}">
                  <a16:creationId xmlns:a16="http://schemas.microsoft.com/office/drawing/2014/main" id="{42C28A1C-F712-2243-0726-C3DF739DAA11}"/>
                </a:ext>
              </a:extLst>
            </p:cNvPr>
            <p:cNvGrpSpPr/>
            <p:nvPr/>
          </p:nvGrpSpPr>
          <p:grpSpPr>
            <a:xfrm>
              <a:off x="5504874" y="587521"/>
              <a:ext cx="473967" cy="523700"/>
              <a:chOff x="4445372" y="2402965"/>
              <a:chExt cx="494178" cy="546031"/>
            </a:xfrm>
          </p:grpSpPr>
          <p:sp>
            <p:nvSpPr>
              <p:cNvPr id="17" name="Vrije vorm 16">
                <a:extLst>
                  <a:ext uri="{FF2B5EF4-FFF2-40B4-BE49-F238E27FC236}">
                    <a16:creationId xmlns:a16="http://schemas.microsoft.com/office/drawing/2014/main" id="{C7B5279D-C0D4-B874-B0DD-A51A5ADE27BC}"/>
                  </a:ext>
                </a:extLst>
              </p:cNvPr>
              <p:cNvSpPr/>
              <p:nvPr/>
            </p:nvSpPr>
            <p:spPr>
              <a:xfrm>
                <a:off x="4445372" y="2402965"/>
                <a:ext cx="494178" cy="546031"/>
              </a:xfrm>
              <a:custGeom>
                <a:avLst/>
                <a:gdLst>
                  <a:gd name="connsiteX0" fmla="*/ 179200 w 365231"/>
                  <a:gd name="connsiteY0" fmla="*/ 400158 h 403554"/>
                  <a:gd name="connsiteX1" fmla="*/ 213766 w 365231"/>
                  <a:gd name="connsiteY1" fmla="*/ 390889 h 403554"/>
                  <a:gd name="connsiteX2" fmla="*/ 361837 w 365231"/>
                  <a:gd name="connsiteY2" fmla="*/ 134220 h 403554"/>
                  <a:gd name="connsiteX3" fmla="*/ 364366 w 365231"/>
                  <a:gd name="connsiteY3" fmla="*/ 115003 h 403554"/>
                  <a:gd name="connsiteX4" fmla="*/ 352576 w 365231"/>
                  <a:gd name="connsiteY4" fmla="*/ 99627 h 403554"/>
                  <a:gd name="connsiteX5" fmla="*/ 186031 w 365231"/>
                  <a:gd name="connsiteY5" fmla="*/ 3397 h 403554"/>
                  <a:gd name="connsiteX6" fmla="*/ 151466 w 365231"/>
                  <a:gd name="connsiteY6" fmla="*/ 12666 h 403554"/>
                  <a:gd name="connsiteX7" fmla="*/ 3394 w 365231"/>
                  <a:gd name="connsiteY7" fmla="*/ 269335 h 403554"/>
                  <a:gd name="connsiteX8" fmla="*/ 12656 w 365231"/>
                  <a:gd name="connsiteY8" fmla="*/ 303928 h 403554"/>
                  <a:gd name="connsiteX9" fmla="*/ 179200 w 365231"/>
                  <a:gd name="connsiteY9" fmla="*/ 400158 h 40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31" h="403554">
                    <a:moveTo>
                      <a:pt x="179200" y="400158"/>
                    </a:moveTo>
                    <a:cubicBezTo>
                      <a:pt x="191303" y="407151"/>
                      <a:pt x="206779" y="403000"/>
                      <a:pt x="213766" y="390889"/>
                    </a:cubicBezTo>
                    <a:lnTo>
                      <a:pt x="361837" y="134220"/>
                    </a:lnTo>
                    <a:cubicBezTo>
                      <a:pt x="365331" y="128163"/>
                      <a:pt x="366042" y="121263"/>
                      <a:pt x="364366" y="115003"/>
                    </a:cubicBezTo>
                    <a:cubicBezTo>
                      <a:pt x="362689" y="108744"/>
                      <a:pt x="358627" y="103124"/>
                      <a:pt x="352576" y="99627"/>
                    </a:cubicBezTo>
                    <a:lnTo>
                      <a:pt x="186031" y="3397"/>
                    </a:lnTo>
                    <a:cubicBezTo>
                      <a:pt x="173928" y="-3596"/>
                      <a:pt x="158454" y="553"/>
                      <a:pt x="151466" y="12666"/>
                    </a:cubicBezTo>
                    <a:cubicBezTo>
                      <a:pt x="119217" y="68578"/>
                      <a:pt x="34485" y="215433"/>
                      <a:pt x="3394" y="269335"/>
                    </a:cubicBezTo>
                    <a:cubicBezTo>
                      <a:pt x="-3593" y="281446"/>
                      <a:pt x="554" y="296935"/>
                      <a:pt x="12656" y="303928"/>
                    </a:cubicBezTo>
                    <a:lnTo>
                      <a:pt x="179200" y="400158"/>
                    </a:lnTo>
                    <a:close/>
                  </a:path>
                </a:pathLst>
              </a:custGeom>
              <a:solidFill>
                <a:srgbClr val="DFE4E3"/>
              </a:solidFill>
              <a:ln w="7676"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338BBD8-1829-2493-F6C6-A2DB92D49056}"/>
                  </a:ext>
                </a:extLst>
              </p:cNvPr>
              <p:cNvSpPr/>
              <p:nvPr/>
            </p:nvSpPr>
            <p:spPr>
              <a:xfrm>
                <a:off x="4494357" y="2450643"/>
                <a:ext cx="356338" cy="430987"/>
              </a:xfrm>
              <a:custGeom>
                <a:avLst/>
                <a:gdLst>
                  <a:gd name="connsiteX0" fmla="*/ 175567 w 263358"/>
                  <a:gd name="connsiteY0" fmla="*/ 14550 h 318529"/>
                  <a:gd name="connsiteX1" fmla="*/ 159258 w 263358"/>
                  <a:gd name="connsiteY1" fmla="*/ 42820 h 318529"/>
                  <a:gd name="connsiteX2" fmla="*/ 138598 w 263358"/>
                  <a:gd name="connsiteY2" fmla="*/ 30882 h 318529"/>
                  <a:gd name="connsiteX3" fmla="*/ 154907 w 263358"/>
                  <a:gd name="connsiteY3" fmla="*/ 2613 h 318529"/>
                  <a:gd name="connsiteX4" fmla="*/ 175567 w 263358"/>
                  <a:gd name="connsiteY4" fmla="*/ 14550 h 318529"/>
                  <a:gd name="connsiteX5" fmla="*/ 242698 w 263358"/>
                  <a:gd name="connsiteY5" fmla="*/ 53339 h 318529"/>
                  <a:gd name="connsiteX6" fmla="*/ 226389 w 263358"/>
                  <a:gd name="connsiteY6" fmla="*/ 81609 h 318529"/>
                  <a:gd name="connsiteX7" fmla="*/ 247050 w 263358"/>
                  <a:gd name="connsiteY7" fmla="*/ 93546 h 318529"/>
                  <a:gd name="connsiteX8" fmla="*/ 263359 w 263358"/>
                  <a:gd name="connsiteY8" fmla="*/ 65276 h 318529"/>
                  <a:gd name="connsiteX9" fmla="*/ 242698 w 263358"/>
                  <a:gd name="connsiteY9" fmla="*/ 53339 h 318529"/>
                  <a:gd name="connsiteX10" fmla="*/ 122458 w 263358"/>
                  <a:gd name="connsiteY10" fmla="*/ 58858 h 318529"/>
                  <a:gd name="connsiteX11" fmla="*/ 106150 w 263358"/>
                  <a:gd name="connsiteY11" fmla="*/ 87128 h 318529"/>
                  <a:gd name="connsiteX12" fmla="*/ 126810 w 263358"/>
                  <a:gd name="connsiteY12" fmla="*/ 99066 h 318529"/>
                  <a:gd name="connsiteX13" fmla="*/ 143119 w 263358"/>
                  <a:gd name="connsiteY13" fmla="*/ 70796 h 318529"/>
                  <a:gd name="connsiteX14" fmla="*/ 122458 w 263358"/>
                  <a:gd name="connsiteY14" fmla="*/ 58858 h 318529"/>
                  <a:gd name="connsiteX15" fmla="*/ 210250 w 263358"/>
                  <a:gd name="connsiteY15" fmla="*/ 109584 h 318529"/>
                  <a:gd name="connsiteX16" fmla="*/ 193941 w 263358"/>
                  <a:gd name="connsiteY16" fmla="*/ 137854 h 318529"/>
                  <a:gd name="connsiteX17" fmla="*/ 214602 w 263358"/>
                  <a:gd name="connsiteY17" fmla="*/ 149792 h 318529"/>
                  <a:gd name="connsiteX18" fmla="*/ 230910 w 263358"/>
                  <a:gd name="connsiteY18" fmla="*/ 121522 h 318529"/>
                  <a:gd name="connsiteX19" fmla="*/ 210250 w 263358"/>
                  <a:gd name="connsiteY19" fmla="*/ 109584 h 318529"/>
                  <a:gd name="connsiteX20" fmla="*/ 90010 w 263358"/>
                  <a:gd name="connsiteY20" fmla="*/ 115104 h 318529"/>
                  <a:gd name="connsiteX21" fmla="*/ 73702 w 263358"/>
                  <a:gd name="connsiteY21" fmla="*/ 143374 h 318529"/>
                  <a:gd name="connsiteX22" fmla="*/ 94362 w 263358"/>
                  <a:gd name="connsiteY22" fmla="*/ 155312 h 318529"/>
                  <a:gd name="connsiteX23" fmla="*/ 110671 w 263358"/>
                  <a:gd name="connsiteY23" fmla="*/ 127042 h 318529"/>
                  <a:gd name="connsiteX24" fmla="*/ 90010 w 263358"/>
                  <a:gd name="connsiteY24" fmla="*/ 115104 h 318529"/>
                  <a:gd name="connsiteX25" fmla="*/ 177802 w 263358"/>
                  <a:gd name="connsiteY25" fmla="*/ 165830 h 318529"/>
                  <a:gd name="connsiteX26" fmla="*/ 161493 w 263358"/>
                  <a:gd name="connsiteY26" fmla="*/ 194100 h 318529"/>
                  <a:gd name="connsiteX27" fmla="*/ 182154 w 263358"/>
                  <a:gd name="connsiteY27" fmla="*/ 206038 h 318529"/>
                  <a:gd name="connsiteX28" fmla="*/ 198462 w 263358"/>
                  <a:gd name="connsiteY28" fmla="*/ 177768 h 318529"/>
                  <a:gd name="connsiteX29" fmla="*/ 177802 w 263358"/>
                  <a:gd name="connsiteY29" fmla="*/ 165830 h 318529"/>
                  <a:gd name="connsiteX30" fmla="*/ 57562 w 263358"/>
                  <a:gd name="connsiteY30" fmla="*/ 171350 h 318529"/>
                  <a:gd name="connsiteX31" fmla="*/ 41253 w 263358"/>
                  <a:gd name="connsiteY31" fmla="*/ 199620 h 318529"/>
                  <a:gd name="connsiteX32" fmla="*/ 61914 w 263358"/>
                  <a:gd name="connsiteY32" fmla="*/ 211558 h 318529"/>
                  <a:gd name="connsiteX33" fmla="*/ 78223 w 263358"/>
                  <a:gd name="connsiteY33" fmla="*/ 183288 h 318529"/>
                  <a:gd name="connsiteX34" fmla="*/ 57562 w 263358"/>
                  <a:gd name="connsiteY34" fmla="*/ 171350 h 318529"/>
                  <a:gd name="connsiteX35" fmla="*/ 145354 w 263358"/>
                  <a:gd name="connsiteY35" fmla="*/ 222076 h 318529"/>
                  <a:gd name="connsiteX36" fmla="*/ 129045 w 263358"/>
                  <a:gd name="connsiteY36" fmla="*/ 250346 h 318529"/>
                  <a:gd name="connsiteX37" fmla="*/ 149705 w 263358"/>
                  <a:gd name="connsiteY37" fmla="*/ 262284 h 318529"/>
                  <a:gd name="connsiteX38" fmla="*/ 166014 w 263358"/>
                  <a:gd name="connsiteY38" fmla="*/ 234014 h 318529"/>
                  <a:gd name="connsiteX39" fmla="*/ 145354 w 263358"/>
                  <a:gd name="connsiteY39" fmla="*/ 222076 h 318529"/>
                  <a:gd name="connsiteX40" fmla="*/ 25114 w 263358"/>
                  <a:gd name="connsiteY40" fmla="*/ 227596 h 318529"/>
                  <a:gd name="connsiteX41" fmla="*/ 8806 w 263358"/>
                  <a:gd name="connsiteY41" fmla="*/ 255866 h 318529"/>
                  <a:gd name="connsiteX42" fmla="*/ 29466 w 263358"/>
                  <a:gd name="connsiteY42" fmla="*/ 267803 h 318529"/>
                  <a:gd name="connsiteX43" fmla="*/ 45775 w 263358"/>
                  <a:gd name="connsiteY43" fmla="*/ 239533 h 318529"/>
                  <a:gd name="connsiteX44" fmla="*/ 25114 w 263358"/>
                  <a:gd name="connsiteY44" fmla="*/ 227596 h 318529"/>
                  <a:gd name="connsiteX45" fmla="*/ 112905 w 263358"/>
                  <a:gd name="connsiteY45" fmla="*/ 278322 h 318529"/>
                  <a:gd name="connsiteX46" fmla="*/ 96597 w 263358"/>
                  <a:gd name="connsiteY46" fmla="*/ 306592 h 318529"/>
                  <a:gd name="connsiteX47" fmla="*/ 117257 w 263358"/>
                  <a:gd name="connsiteY47" fmla="*/ 318529 h 318529"/>
                  <a:gd name="connsiteX48" fmla="*/ 133566 w 263358"/>
                  <a:gd name="connsiteY48" fmla="*/ 290260 h 318529"/>
                  <a:gd name="connsiteX49" fmla="*/ 112905 w 263358"/>
                  <a:gd name="connsiteY49" fmla="*/ 278322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75567" y="14550"/>
                    </a:moveTo>
                    <a:lnTo>
                      <a:pt x="159258" y="42820"/>
                    </a:lnTo>
                    <a:lnTo>
                      <a:pt x="138598" y="30882"/>
                    </a:lnTo>
                    <a:cubicBezTo>
                      <a:pt x="119080" y="19605"/>
                      <a:pt x="135364" y="-8679"/>
                      <a:pt x="154907" y="2613"/>
                    </a:cubicBezTo>
                    <a:lnTo>
                      <a:pt x="175567" y="14550"/>
                    </a:lnTo>
                    <a:close/>
                    <a:moveTo>
                      <a:pt x="242698" y="53339"/>
                    </a:moveTo>
                    <a:cubicBezTo>
                      <a:pt x="223155" y="42047"/>
                      <a:pt x="206871" y="70331"/>
                      <a:pt x="226389" y="81609"/>
                    </a:cubicBezTo>
                    <a:lnTo>
                      <a:pt x="247050" y="93546"/>
                    </a:lnTo>
                    <a:lnTo>
                      <a:pt x="263359" y="65276"/>
                    </a:lnTo>
                    <a:lnTo>
                      <a:pt x="242698" y="53339"/>
                    </a:lnTo>
                    <a:close/>
                    <a:moveTo>
                      <a:pt x="122458" y="58858"/>
                    </a:moveTo>
                    <a:cubicBezTo>
                      <a:pt x="102916" y="47566"/>
                      <a:pt x="86631" y="75851"/>
                      <a:pt x="106150" y="87128"/>
                    </a:cubicBezTo>
                    <a:lnTo>
                      <a:pt x="126810" y="99066"/>
                    </a:lnTo>
                    <a:lnTo>
                      <a:pt x="143119" y="70796"/>
                    </a:lnTo>
                    <a:lnTo>
                      <a:pt x="122458" y="58858"/>
                    </a:lnTo>
                    <a:close/>
                    <a:moveTo>
                      <a:pt x="210250" y="109584"/>
                    </a:moveTo>
                    <a:cubicBezTo>
                      <a:pt x="190707" y="98293"/>
                      <a:pt x="174423" y="126577"/>
                      <a:pt x="193941" y="137854"/>
                    </a:cubicBezTo>
                    <a:lnTo>
                      <a:pt x="214602" y="149792"/>
                    </a:lnTo>
                    <a:lnTo>
                      <a:pt x="230910" y="121522"/>
                    </a:lnTo>
                    <a:lnTo>
                      <a:pt x="210250" y="109584"/>
                    </a:lnTo>
                    <a:close/>
                    <a:moveTo>
                      <a:pt x="90010" y="115104"/>
                    </a:moveTo>
                    <a:cubicBezTo>
                      <a:pt x="70468" y="103812"/>
                      <a:pt x="54184" y="132096"/>
                      <a:pt x="73702" y="143374"/>
                    </a:cubicBezTo>
                    <a:lnTo>
                      <a:pt x="94362" y="155312"/>
                    </a:lnTo>
                    <a:lnTo>
                      <a:pt x="110671" y="127042"/>
                    </a:lnTo>
                    <a:lnTo>
                      <a:pt x="90010" y="115104"/>
                    </a:lnTo>
                    <a:close/>
                    <a:moveTo>
                      <a:pt x="177802" y="165830"/>
                    </a:moveTo>
                    <a:cubicBezTo>
                      <a:pt x="158259" y="154538"/>
                      <a:pt x="141975" y="182822"/>
                      <a:pt x="161493" y="194100"/>
                    </a:cubicBezTo>
                    <a:lnTo>
                      <a:pt x="182154" y="206038"/>
                    </a:lnTo>
                    <a:lnTo>
                      <a:pt x="198462" y="177768"/>
                    </a:lnTo>
                    <a:lnTo>
                      <a:pt x="177802" y="165830"/>
                    </a:lnTo>
                    <a:close/>
                    <a:moveTo>
                      <a:pt x="57562" y="171350"/>
                    </a:moveTo>
                    <a:cubicBezTo>
                      <a:pt x="38020" y="160058"/>
                      <a:pt x="21735" y="188342"/>
                      <a:pt x="41253" y="199620"/>
                    </a:cubicBezTo>
                    <a:lnTo>
                      <a:pt x="61914" y="211558"/>
                    </a:lnTo>
                    <a:lnTo>
                      <a:pt x="78223" y="183288"/>
                    </a:lnTo>
                    <a:lnTo>
                      <a:pt x="57562" y="171350"/>
                    </a:lnTo>
                    <a:close/>
                    <a:moveTo>
                      <a:pt x="145354" y="222076"/>
                    </a:moveTo>
                    <a:cubicBezTo>
                      <a:pt x="125811" y="210784"/>
                      <a:pt x="109526" y="239068"/>
                      <a:pt x="129045" y="250346"/>
                    </a:cubicBezTo>
                    <a:lnTo>
                      <a:pt x="149705" y="262284"/>
                    </a:lnTo>
                    <a:lnTo>
                      <a:pt x="166014" y="234014"/>
                    </a:lnTo>
                    <a:lnTo>
                      <a:pt x="145354" y="222076"/>
                    </a:lnTo>
                    <a:close/>
                    <a:moveTo>
                      <a:pt x="25114" y="227596"/>
                    </a:moveTo>
                    <a:cubicBezTo>
                      <a:pt x="5571" y="216304"/>
                      <a:pt x="-10713" y="244588"/>
                      <a:pt x="8806" y="255866"/>
                    </a:cubicBezTo>
                    <a:lnTo>
                      <a:pt x="29466" y="267803"/>
                    </a:lnTo>
                    <a:lnTo>
                      <a:pt x="45775" y="239533"/>
                    </a:lnTo>
                    <a:lnTo>
                      <a:pt x="25114" y="227596"/>
                    </a:lnTo>
                    <a:close/>
                    <a:moveTo>
                      <a:pt x="112905" y="278322"/>
                    </a:moveTo>
                    <a:cubicBezTo>
                      <a:pt x="93363" y="267030"/>
                      <a:pt x="77078" y="295314"/>
                      <a:pt x="96597" y="306592"/>
                    </a:cubicBezTo>
                    <a:lnTo>
                      <a:pt x="117257" y="318529"/>
                    </a:lnTo>
                    <a:lnTo>
                      <a:pt x="133566" y="290260"/>
                    </a:lnTo>
                    <a:lnTo>
                      <a:pt x="112905" y="278322"/>
                    </a:lnTo>
                    <a:close/>
                  </a:path>
                </a:pathLst>
              </a:custGeom>
              <a:solidFill>
                <a:srgbClr val="00A9B9"/>
              </a:solidFill>
              <a:ln w="7676"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A8D9E8C7-C3DC-3082-7ADC-C481D22E4CAC}"/>
                  </a:ext>
                </a:extLst>
              </p:cNvPr>
              <p:cNvSpPr/>
              <p:nvPr/>
            </p:nvSpPr>
            <p:spPr>
              <a:xfrm>
                <a:off x="4534226" y="2470331"/>
                <a:ext cx="356338" cy="430987"/>
              </a:xfrm>
              <a:custGeom>
                <a:avLst/>
                <a:gdLst>
                  <a:gd name="connsiteX0" fmla="*/ 150453 w 263358"/>
                  <a:gd name="connsiteY0" fmla="*/ 40208 h 318529"/>
                  <a:gd name="connsiteX1" fmla="*/ 129792 w 263358"/>
                  <a:gd name="connsiteY1" fmla="*/ 28270 h 318529"/>
                  <a:gd name="connsiteX2" fmla="*/ 146101 w 263358"/>
                  <a:gd name="connsiteY2" fmla="*/ 0 h 318529"/>
                  <a:gd name="connsiteX3" fmla="*/ 166762 w 263358"/>
                  <a:gd name="connsiteY3" fmla="*/ 11938 h 318529"/>
                  <a:gd name="connsiteX4" fmla="*/ 150453 w 263358"/>
                  <a:gd name="connsiteY4" fmla="*/ 40208 h 318529"/>
                  <a:gd name="connsiteX5" fmla="*/ 254553 w 263358"/>
                  <a:gd name="connsiteY5" fmla="*/ 62664 h 318529"/>
                  <a:gd name="connsiteX6" fmla="*/ 233892 w 263358"/>
                  <a:gd name="connsiteY6" fmla="*/ 50726 h 318529"/>
                  <a:gd name="connsiteX7" fmla="*/ 217584 w 263358"/>
                  <a:gd name="connsiteY7" fmla="*/ 78996 h 318529"/>
                  <a:gd name="connsiteX8" fmla="*/ 238244 w 263358"/>
                  <a:gd name="connsiteY8" fmla="*/ 90934 h 318529"/>
                  <a:gd name="connsiteX9" fmla="*/ 254553 w 263358"/>
                  <a:gd name="connsiteY9" fmla="*/ 62664 h 318529"/>
                  <a:gd name="connsiteX10" fmla="*/ 134314 w 263358"/>
                  <a:gd name="connsiteY10" fmla="*/ 68184 h 318529"/>
                  <a:gd name="connsiteX11" fmla="*/ 113653 w 263358"/>
                  <a:gd name="connsiteY11" fmla="*/ 56246 h 318529"/>
                  <a:gd name="connsiteX12" fmla="*/ 97344 w 263358"/>
                  <a:gd name="connsiteY12" fmla="*/ 84516 h 318529"/>
                  <a:gd name="connsiteX13" fmla="*/ 118005 w 263358"/>
                  <a:gd name="connsiteY13" fmla="*/ 96454 h 318529"/>
                  <a:gd name="connsiteX14" fmla="*/ 134314 w 263358"/>
                  <a:gd name="connsiteY14" fmla="*/ 68184 h 318529"/>
                  <a:gd name="connsiteX15" fmla="*/ 222105 w 263358"/>
                  <a:gd name="connsiteY15" fmla="*/ 118910 h 318529"/>
                  <a:gd name="connsiteX16" fmla="*/ 201444 w 263358"/>
                  <a:gd name="connsiteY16" fmla="*/ 106972 h 318529"/>
                  <a:gd name="connsiteX17" fmla="*/ 185135 w 263358"/>
                  <a:gd name="connsiteY17" fmla="*/ 135242 h 318529"/>
                  <a:gd name="connsiteX18" fmla="*/ 205796 w 263358"/>
                  <a:gd name="connsiteY18" fmla="*/ 147180 h 318529"/>
                  <a:gd name="connsiteX19" fmla="*/ 222105 w 263358"/>
                  <a:gd name="connsiteY19" fmla="*/ 118910 h 318529"/>
                  <a:gd name="connsiteX20" fmla="*/ 101866 w 263358"/>
                  <a:gd name="connsiteY20" fmla="*/ 124429 h 318529"/>
                  <a:gd name="connsiteX21" fmla="*/ 81205 w 263358"/>
                  <a:gd name="connsiteY21" fmla="*/ 112492 h 318529"/>
                  <a:gd name="connsiteX22" fmla="*/ 64896 w 263358"/>
                  <a:gd name="connsiteY22" fmla="*/ 140762 h 318529"/>
                  <a:gd name="connsiteX23" fmla="*/ 85557 w 263358"/>
                  <a:gd name="connsiteY23" fmla="*/ 152699 h 318529"/>
                  <a:gd name="connsiteX24" fmla="*/ 101866 w 263358"/>
                  <a:gd name="connsiteY24" fmla="*/ 124429 h 318529"/>
                  <a:gd name="connsiteX25" fmla="*/ 189657 w 263358"/>
                  <a:gd name="connsiteY25" fmla="*/ 175156 h 318529"/>
                  <a:gd name="connsiteX26" fmla="*/ 168996 w 263358"/>
                  <a:gd name="connsiteY26" fmla="*/ 163218 h 318529"/>
                  <a:gd name="connsiteX27" fmla="*/ 152687 w 263358"/>
                  <a:gd name="connsiteY27" fmla="*/ 191488 h 318529"/>
                  <a:gd name="connsiteX28" fmla="*/ 173348 w 263358"/>
                  <a:gd name="connsiteY28" fmla="*/ 203425 h 318529"/>
                  <a:gd name="connsiteX29" fmla="*/ 189657 w 263358"/>
                  <a:gd name="connsiteY29" fmla="*/ 175156 h 318529"/>
                  <a:gd name="connsiteX30" fmla="*/ 69418 w 263358"/>
                  <a:gd name="connsiteY30" fmla="*/ 180675 h 318529"/>
                  <a:gd name="connsiteX31" fmla="*/ 48757 w 263358"/>
                  <a:gd name="connsiteY31" fmla="*/ 168737 h 318529"/>
                  <a:gd name="connsiteX32" fmla="*/ 32448 w 263358"/>
                  <a:gd name="connsiteY32" fmla="*/ 197007 h 318529"/>
                  <a:gd name="connsiteX33" fmla="*/ 53109 w 263358"/>
                  <a:gd name="connsiteY33" fmla="*/ 208945 h 318529"/>
                  <a:gd name="connsiteX34" fmla="*/ 69418 w 263358"/>
                  <a:gd name="connsiteY34" fmla="*/ 180675 h 318529"/>
                  <a:gd name="connsiteX35" fmla="*/ 157209 w 263358"/>
                  <a:gd name="connsiteY35" fmla="*/ 231401 h 318529"/>
                  <a:gd name="connsiteX36" fmla="*/ 136548 w 263358"/>
                  <a:gd name="connsiteY36" fmla="*/ 219464 h 318529"/>
                  <a:gd name="connsiteX37" fmla="*/ 120239 w 263358"/>
                  <a:gd name="connsiteY37" fmla="*/ 247733 h 318529"/>
                  <a:gd name="connsiteX38" fmla="*/ 140900 w 263358"/>
                  <a:gd name="connsiteY38" fmla="*/ 259671 h 318529"/>
                  <a:gd name="connsiteX39" fmla="*/ 157209 w 263358"/>
                  <a:gd name="connsiteY39" fmla="*/ 231401 h 318529"/>
                  <a:gd name="connsiteX40" fmla="*/ 36970 w 263358"/>
                  <a:gd name="connsiteY40" fmla="*/ 236921 h 318529"/>
                  <a:gd name="connsiteX41" fmla="*/ 16309 w 263358"/>
                  <a:gd name="connsiteY41" fmla="*/ 224983 h 318529"/>
                  <a:gd name="connsiteX42" fmla="*/ 0 w 263358"/>
                  <a:gd name="connsiteY42" fmla="*/ 253253 h 318529"/>
                  <a:gd name="connsiteX43" fmla="*/ 20661 w 263358"/>
                  <a:gd name="connsiteY43" fmla="*/ 265191 h 318529"/>
                  <a:gd name="connsiteX44" fmla="*/ 36970 w 263358"/>
                  <a:gd name="connsiteY44" fmla="*/ 236921 h 318529"/>
                  <a:gd name="connsiteX45" fmla="*/ 124761 w 263358"/>
                  <a:gd name="connsiteY45" fmla="*/ 287647 h 318529"/>
                  <a:gd name="connsiteX46" fmla="*/ 104100 w 263358"/>
                  <a:gd name="connsiteY46" fmla="*/ 275709 h 318529"/>
                  <a:gd name="connsiteX47" fmla="*/ 87791 w 263358"/>
                  <a:gd name="connsiteY47" fmla="*/ 303979 h 318529"/>
                  <a:gd name="connsiteX48" fmla="*/ 108452 w 263358"/>
                  <a:gd name="connsiteY48" fmla="*/ 315917 h 318529"/>
                  <a:gd name="connsiteX49" fmla="*/ 124761 w 263358"/>
                  <a:gd name="connsiteY49" fmla="*/ 287647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50453" y="40208"/>
                    </a:moveTo>
                    <a:lnTo>
                      <a:pt x="129792" y="28270"/>
                    </a:lnTo>
                    <a:lnTo>
                      <a:pt x="146101" y="0"/>
                    </a:lnTo>
                    <a:lnTo>
                      <a:pt x="166762" y="11938"/>
                    </a:lnTo>
                    <a:cubicBezTo>
                      <a:pt x="186280" y="23216"/>
                      <a:pt x="169996" y="51500"/>
                      <a:pt x="150453" y="40208"/>
                    </a:cubicBezTo>
                    <a:close/>
                    <a:moveTo>
                      <a:pt x="254553" y="62664"/>
                    </a:moveTo>
                    <a:lnTo>
                      <a:pt x="233892" y="50726"/>
                    </a:lnTo>
                    <a:lnTo>
                      <a:pt x="217584" y="78996"/>
                    </a:lnTo>
                    <a:lnTo>
                      <a:pt x="238244" y="90934"/>
                    </a:lnTo>
                    <a:cubicBezTo>
                      <a:pt x="257787" y="102226"/>
                      <a:pt x="274071" y="73942"/>
                      <a:pt x="254553" y="62664"/>
                    </a:cubicBezTo>
                    <a:close/>
                    <a:moveTo>
                      <a:pt x="134314" y="68184"/>
                    </a:moveTo>
                    <a:lnTo>
                      <a:pt x="113653" y="56246"/>
                    </a:lnTo>
                    <a:lnTo>
                      <a:pt x="97344" y="84516"/>
                    </a:lnTo>
                    <a:lnTo>
                      <a:pt x="118005" y="96454"/>
                    </a:lnTo>
                    <a:cubicBezTo>
                      <a:pt x="137548" y="107745"/>
                      <a:pt x="153832" y="79461"/>
                      <a:pt x="134314" y="68184"/>
                    </a:cubicBezTo>
                    <a:close/>
                    <a:moveTo>
                      <a:pt x="222105" y="118910"/>
                    </a:moveTo>
                    <a:lnTo>
                      <a:pt x="201444" y="106972"/>
                    </a:lnTo>
                    <a:lnTo>
                      <a:pt x="185135" y="135242"/>
                    </a:lnTo>
                    <a:lnTo>
                      <a:pt x="205796" y="147180"/>
                    </a:lnTo>
                    <a:cubicBezTo>
                      <a:pt x="225339" y="158472"/>
                      <a:pt x="241623" y="130187"/>
                      <a:pt x="222105" y="118910"/>
                    </a:cubicBezTo>
                    <a:close/>
                    <a:moveTo>
                      <a:pt x="101866" y="124429"/>
                    </a:moveTo>
                    <a:lnTo>
                      <a:pt x="81205" y="112492"/>
                    </a:lnTo>
                    <a:lnTo>
                      <a:pt x="64896" y="140762"/>
                    </a:lnTo>
                    <a:lnTo>
                      <a:pt x="85557" y="152699"/>
                    </a:lnTo>
                    <a:cubicBezTo>
                      <a:pt x="105100" y="163991"/>
                      <a:pt x="121384" y="135707"/>
                      <a:pt x="101866" y="124429"/>
                    </a:cubicBezTo>
                    <a:close/>
                    <a:moveTo>
                      <a:pt x="189657" y="175156"/>
                    </a:moveTo>
                    <a:lnTo>
                      <a:pt x="168996" y="163218"/>
                    </a:lnTo>
                    <a:lnTo>
                      <a:pt x="152687" y="191488"/>
                    </a:lnTo>
                    <a:lnTo>
                      <a:pt x="173348" y="203425"/>
                    </a:lnTo>
                    <a:cubicBezTo>
                      <a:pt x="192891" y="214717"/>
                      <a:pt x="209175" y="186433"/>
                      <a:pt x="189657" y="175156"/>
                    </a:cubicBezTo>
                    <a:close/>
                    <a:moveTo>
                      <a:pt x="69418" y="180675"/>
                    </a:moveTo>
                    <a:lnTo>
                      <a:pt x="48757" y="168737"/>
                    </a:lnTo>
                    <a:lnTo>
                      <a:pt x="32448" y="197007"/>
                    </a:lnTo>
                    <a:lnTo>
                      <a:pt x="53109" y="208945"/>
                    </a:lnTo>
                    <a:cubicBezTo>
                      <a:pt x="72652" y="220237"/>
                      <a:pt x="88936" y="191953"/>
                      <a:pt x="69418" y="180675"/>
                    </a:cubicBezTo>
                    <a:close/>
                    <a:moveTo>
                      <a:pt x="157209" y="231401"/>
                    </a:moveTo>
                    <a:lnTo>
                      <a:pt x="136548" y="219464"/>
                    </a:lnTo>
                    <a:lnTo>
                      <a:pt x="120239" y="247733"/>
                    </a:lnTo>
                    <a:lnTo>
                      <a:pt x="140900" y="259671"/>
                    </a:lnTo>
                    <a:cubicBezTo>
                      <a:pt x="160443" y="270963"/>
                      <a:pt x="176727" y="242679"/>
                      <a:pt x="157209" y="231401"/>
                    </a:cubicBezTo>
                    <a:close/>
                    <a:moveTo>
                      <a:pt x="36970" y="236921"/>
                    </a:moveTo>
                    <a:lnTo>
                      <a:pt x="16309" y="224983"/>
                    </a:lnTo>
                    <a:lnTo>
                      <a:pt x="0" y="253253"/>
                    </a:lnTo>
                    <a:lnTo>
                      <a:pt x="20661" y="265191"/>
                    </a:lnTo>
                    <a:cubicBezTo>
                      <a:pt x="40204" y="276483"/>
                      <a:pt x="56488" y="248199"/>
                      <a:pt x="36970" y="236921"/>
                    </a:cubicBezTo>
                    <a:close/>
                    <a:moveTo>
                      <a:pt x="124761" y="287647"/>
                    </a:moveTo>
                    <a:lnTo>
                      <a:pt x="104100" y="275709"/>
                    </a:lnTo>
                    <a:lnTo>
                      <a:pt x="87791" y="303979"/>
                    </a:lnTo>
                    <a:lnTo>
                      <a:pt x="108452" y="315917"/>
                    </a:lnTo>
                    <a:cubicBezTo>
                      <a:pt x="127995" y="327209"/>
                      <a:pt x="144279" y="298925"/>
                      <a:pt x="124761" y="287647"/>
                    </a:cubicBezTo>
                    <a:close/>
                  </a:path>
                </a:pathLst>
              </a:custGeom>
              <a:solidFill>
                <a:srgbClr val="FFFFFF"/>
              </a:solidFill>
              <a:ln w="7676" cap="flat">
                <a:noFill/>
                <a:prstDash val="solid"/>
                <a:miter/>
              </a:ln>
            </p:spPr>
            <p:txBody>
              <a:bodyPr rtlCol="0" anchor="ctr"/>
              <a:lstStyle/>
              <a:p>
                <a:endParaRPr lang="nl-NL"/>
              </a:p>
            </p:txBody>
          </p:sp>
        </p:grpSp>
      </p:grpSp>
      <p:grpSp>
        <p:nvGrpSpPr>
          <p:cNvPr id="465" name="Groep 464">
            <a:extLst>
              <a:ext uri="{FF2B5EF4-FFF2-40B4-BE49-F238E27FC236}">
                <a16:creationId xmlns:a16="http://schemas.microsoft.com/office/drawing/2014/main" id="{CC98E63D-25EB-FC04-1B04-5F55E3A5840A}"/>
              </a:ext>
            </a:extLst>
          </p:cNvPr>
          <p:cNvGrpSpPr/>
          <p:nvPr/>
        </p:nvGrpSpPr>
        <p:grpSpPr>
          <a:xfrm>
            <a:off x="2523399" y="-1924256"/>
            <a:ext cx="558000" cy="558000"/>
            <a:chOff x="8951296" y="4174100"/>
            <a:chExt cx="929543" cy="929536"/>
          </a:xfrm>
        </p:grpSpPr>
        <p:sp>
          <p:nvSpPr>
            <p:cNvPr id="466" name="Vrije vorm 465">
              <a:extLst>
                <a:ext uri="{FF2B5EF4-FFF2-40B4-BE49-F238E27FC236}">
                  <a16:creationId xmlns:a16="http://schemas.microsoft.com/office/drawing/2014/main" id="{F7EE34F0-CFD5-26A5-536F-49BDA485E7AC}"/>
                </a:ext>
              </a:extLst>
            </p:cNvPr>
            <p:cNvSpPr/>
            <p:nvPr/>
          </p:nvSpPr>
          <p:spPr>
            <a:xfrm>
              <a:off x="8968932"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67" name="Vrije vorm 466">
              <a:extLst>
                <a:ext uri="{FF2B5EF4-FFF2-40B4-BE49-F238E27FC236}">
                  <a16:creationId xmlns:a16="http://schemas.microsoft.com/office/drawing/2014/main" id="{2EFF4B74-A8B3-8CC4-B691-85CBF8E66C14}"/>
                </a:ext>
              </a:extLst>
            </p:cNvPr>
            <p:cNvSpPr/>
            <p:nvPr/>
          </p:nvSpPr>
          <p:spPr>
            <a:xfrm>
              <a:off x="9541632" y="4255594"/>
              <a:ext cx="311298" cy="671430"/>
            </a:xfrm>
            <a:custGeom>
              <a:avLst/>
              <a:gdLst>
                <a:gd name="connsiteX0" fmla="*/ 48723 w 239038"/>
                <a:gd name="connsiteY0" fmla="*/ 0 h 515575"/>
                <a:gd name="connsiteX1" fmla="*/ 467 w 239038"/>
                <a:gd name="connsiteY1" fmla="*/ 58079 h 515575"/>
                <a:gd name="connsiteX2" fmla="*/ 24595 w 239038"/>
                <a:gd name="connsiteY2" fmla="*/ 95162 h 515575"/>
                <a:gd name="connsiteX3" fmla="*/ 72681 w 239038"/>
                <a:gd name="connsiteY3" fmla="*/ 126390 h 515575"/>
                <a:gd name="connsiteX4" fmla="*/ 64875 w 239038"/>
                <a:gd name="connsiteY4" fmla="*/ 150787 h 515575"/>
                <a:gd name="connsiteX5" fmla="*/ 41453 w 239038"/>
                <a:gd name="connsiteY5" fmla="*/ 199580 h 515575"/>
                <a:gd name="connsiteX6" fmla="*/ 106837 w 239038"/>
                <a:gd name="connsiteY6" fmla="*/ 265936 h 515575"/>
                <a:gd name="connsiteX7" fmla="*/ 83416 w 239038"/>
                <a:gd name="connsiteY7" fmla="*/ 305950 h 515575"/>
                <a:gd name="connsiteX8" fmla="*/ 61947 w 239038"/>
                <a:gd name="connsiteY8" fmla="*/ 346937 h 515575"/>
                <a:gd name="connsiteX9" fmla="*/ 93154 w 239038"/>
                <a:gd name="connsiteY9" fmla="*/ 400070 h 515575"/>
                <a:gd name="connsiteX10" fmla="*/ 93891 w 239038"/>
                <a:gd name="connsiteY10" fmla="*/ 453135 h 515575"/>
                <a:gd name="connsiteX11" fmla="*/ 161700 w 239038"/>
                <a:gd name="connsiteY11" fmla="*/ 515576 h 515575"/>
                <a:gd name="connsiteX12" fmla="*/ 237201 w 239038"/>
                <a:gd name="connsiteY12" fmla="*/ 359973 h 515575"/>
                <a:gd name="connsiteX13" fmla="*/ 172439 w 239038"/>
                <a:gd name="connsiteY13" fmla="*/ 86225 h 515575"/>
                <a:gd name="connsiteX14" fmla="*/ 48723 w 239038"/>
                <a:gd name="connsiteY14" fmla="*/ 0 h 5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038" h="515575">
                  <a:moveTo>
                    <a:pt x="48723" y="0"/>
                  </a:moveTo>
                  <a:cubicBezTo>
                    <a:pt x="48723" y="0"/>
                    <a:pt x="3394" y="39538"/>
                    <a:pt x="467" y="58079"/>
                  </a:cubicBezTo>
                  <a:cubicBezTo>
                    <a:pt x="-2460" y="76620"/>
                    <a:pt x="8712" y="84428"/>
                    <a:pt x="24595" y="95162"/>
                  </a:cubicBezTo>
                  <a:cubicBezTo>
                    <a:pt x="40478" y="105897"/>
                    <a:pt x="70730" y="121511"/>
                    <a:pt x="72681" y="126390"/>
                  </a:cubicBezTo>
                  <a:cubicBezTo>
                    <a:pt x="74633" y="131269"/>
                    <a:pt x="76585" y="140052"/>
                    <a:pt x="64875" y="150787"/>
                  </a:cubicBezTo>
                  <a:cubicBezTo>
                    <a:pt x="53164" y="161521"/>
                    <a:pt x="31695" y="179087"/>
                    <a:pt x="41453" y="199580"/>
                  </a:cubicBezTo>
                  <a:cubicBezTo>
                    <a:pt x="51212" y="220074"/>
                    <a:pt x="100982" y="248366"/>
                    <a:pt x="106837" y="265936"/>
                  </a:cubicBezTo>
                  <a:cubicBezTo>
                    <a:pt x="112692" y="283505"/>
                    <a:pt x="100982" y="294240"/>
                    <a:pt x="83416" y="305950"/>
                  </a:cubicBezTo>
                  <a:cubicBezTo>
                    <a:pt x="65850" y="317661"/>
                    <a:pt x="51212" y="323516"/>
                    <a:pt x="61947" y="346937"/>
                  </a:cubicBezTo>
                  <a:cubicBezTo>
                    <a:pt x="72681" y="370357"/>
                    <a:pt x="91680" y="386805"/>
                    <a:pt x="93154" y="400070"/>
                  </a:cubicBezTo>
                  <a:cubicBezTo>
                    <a:pt x="94629" y="413337"/>
                    <a:pt x="82836" y="430288"/>
                    <a:pt x="93891" y="453135"/>
                  </a:cubicBezTo>
                  <a:cubicBezTo>
                    <a:pt x="104947" y="475983"/>
                    <a:pt x="161700" y="515576"/>
                    <a:pt x="161700" y="515576"/>
                  </a:cubicBezTo>
                  <a:cubicBezTo>
                    <a:pt x="161700" y="515576"/>
                    <a:pt x="230840" y="425641"/>
                    <a:pt x="237201" y="359973"/>
                  </a:cubicBezTo>
                  <a:cubicBezTo>
                    <a:pt x="243561" y="294306"/>
                    <a:pt x="236016" y="163782"/>
                    <a:pt x="172439" y="86225"/>
                  </a:cubicBezTo>
                  <a:cubicBezTo>
                    <a:pt x="108862" y="8668"/>
                    <a:pt x="48723" y="0"/>
                    <a:pt x="48723" y="0"/>
                  </a:cubicBezTo>
                  <a:close/>
                </a:path>
              </a:pathLst>
            </a:custGeom>
            <a:solidFill>
              <a:srgbClr val="C3BCB6"/>
            </a:solidFill>
            <a:ln w="7120" cap="flat">
              <a:noFill/>
              <a:prstDash val="solid"/>
              <a:miter/>
            </a:ln>
          </p:spPr>
          <p:txBody>
            <a:bodyPr rtlCol="0" anchor="ctr"/>
            <a:lstStyle/>
            <a:p>
              <a:endParaRPr lang="nl-NL"/>
            </a:p>
          </p:txBody>
        </p:sp>
        <p:sp>
          <p:nvSpPr>
            <p:cNvPr id="468" name="Vrije vorm 467">
              <a:extLst>
                <a:ext uri="{FF2B5EF4-FFF2-40B4-BE49-F238E27FC236}">
                  <a16:creationId xmlns:a16="http://schemas.microsoft.com/office/drawing/2014/main" id="{F6188C37-236B-AC32-9DAF-287003D896D6}"/>
                </a:ext>
              </a:extLst>
            </p:cNvPr>
            <p:cNvSpPr/>
            <p:nvPr/>
          </p:nvSpPr>
          <p:spPr>
            <a:xfrm>
              <a:off x="9116859" y="4528885"/>
              <a:ext cx="227285" cy="381506"/>
            </a:xfrm>
            <a:custGeom>
              <a:avLst/>
              <a:gdLst>
                <a:gd name="connsiteX0" fmla="*/ 75316 w 174527"/>
                <a:gd name="connsiteY0" fmla="*/ 1 h 292949"/>
                <a:gd name="connsiteX1" fmla="*/ 143196 w 174527"/>
                <a:gd name="connsiteY1" fmla="*/ 47934 h 292949"/>
                <a:gd name="connsiteX2" fmla="*/ 148214 w 174527"/>
                <a:gd name="connsiteY2" fmla="*/ 127154 h 292949"/>
                <a:gd name="connsiteX3" fmla="*/ 174189 w 174527"/>
                <a:gd name="connsiteY3" fmla="*/ 178217 h 292949"/>
                <a:gd name="connsiteX4" fmla="*/ 171122 w 174527"/>
                <a:gd name="connsiteY4" fmla="*/ 235143 h 292949"/>
                <a:gd name="connsiteX5" fmla="*/ 147202 w 174527"/>
                <a:gd name="connsiteY5" fmla="*/ 264584 h 292949"/>
                <a:gd name="connsiteX6" fmla="*/ 82188 w 174527"/>
                <a:gd name="connsiteY6" fmla="*/ 292797 h 292949"/>
                <a:gd name="connsiteX7" fmla="*/ 68694 w 174527"/>
                <a:gd name="connsiteY7" fmla="*/ 273170 h 292949"/>
                <a:gd name="connsiteX8" fmla="*/ 17787 w 174527"/>
                <a:gd name="connsiteY8" fmla="*/ 137009 h 292949"/>
                <a:gd name="connsiteX9" fmla="*/ 0 w 174527"/>
                <a:gd name="connsiteY9" fmla="*/ 59727 h 292949"/>
                <a:gd name="connsiteX10" fmla="*/ 75316 w 174527"/>
                <a:gd name="connsiteY10" fmla="*/ 0 h 29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527" h="292949">
                  <a:moveTo>
                    <a:pt x="75316" y="1"/>
                  </a:moveTo>
                  <a:cubicBezTo>
                    <a:pt x="75316" y="1"/>
                    <a:pt x="125991" y="31082"/>
                    <a:pt x="143196" y="47934"/>
                  </a:cubicBezTo>
                  <a:cubicBezTo>
                    <a:pt x="160400" y="64787"/>
                    <a:pt x="158250" y="105648"/>
                    <a:pt x="148214" y="127154"/>
                  </a:cubicBezTo>
                  <a:lnTo>
                    <a:pt x="174189" y="178217"/>
                  </a:lnTo>
                  <a:cubicBezTo>
                    <a:pt x="174189" y="178217"/>
                    <a:pt x="176029" y="214903"/>
                    <a:pt x="171122" y="235143"/>
                  </a:cubicBezTo>
                  <a:cubicBezTo>
                    <a:pt x="166216" y="255384"/>
                    <a:pt x="161309" y="258450"/>
                    <a:pt x="147202" y="264584"/>
                  </a:cubicBezTo>
                  <a:cubicBezTo>
                    <a:pt x="133095" y="270717"/>
                    <a:pt x="99361" y="290957"/>
                    <a:pt x="82188" y="292797"/>
                  </a:cubicBezTo>
                  <a:cubicBezTo>
                    <a:pt x="65014" y="294637"/>
                    <a:pt x="66241" y="279304"/>
                    <a:pt x="68694" y="273170"/>
                  </a:cubicBezTo>
                  <a:lnTo>
                    <a:pt x="17787" y="137009"/>
                  </a:lnTo>
                  <a:lnTo>
                    <a:pt x="0" y="59727"/>
                  </a:lnTo>
                  <a:lnTo>
                    <a:pt x="75316" y="0"/>
                  </a:lnTo>
                  <a:close/>
                </a:path>
              </a:pathLst>
            </a:custGeom>
            <a:solidFill>
              <a:srgbClr val="A59C9E"/>
            </a:solidFill>
            <a:ln w="7120" cap="flat">
              <a:noFill/>
              <a:prstDash val="solid"/>
              <a:miter/>
            </a:ln>
          </p:spPr>
          <p:txBody>
            <a:bodyPr rtlCol="0" anchor="ctr"/>
            <a:lstStyle/>
            <a:p>
              <a:endParaRPr lang="nl-NL"/>
            </a:p>
          </p:txBody>
        </p:sp>
        <p:sp>
          <p:nvSpPr>
            <p:cNvPr id="475" name="Vrije vorm 474">
              <a:extLst>
                <a:ext uri="{FF2B5EF4-FFF2-40B4-BE49-F238E27FC236}">
                  <a16:creationId xmlns:a16="http://schemas.microsoft.com/office/drawing/2014/main" id="{F043DAC2-8B24-F9D8-0978-ED14A0BFF547}"/>
                </a:ext>
              </a:extLst>
            </p:cNvPr>
            <p:cNvSpPr/>
            <p:nvPr/>
          </p:nvSpPr>
          <p:spPr>
            <a:xfrm>
              <a:off x="8993535" y="4412894"/>
              <a:ext cx="506954" cy="543075"/>
            </a:xfrm>
            <a:custGeom>
              <a:avLst/>
              <a:gdLst>
                <a:gd name="connsiteX0" fmla="*/ 0 w 389278"/>
                <a:gd name="connsiteY0" fmla="*/ 204145 h 417014"/>
                <a:gd name="connsiteX1" fmla="*/ 56146 w 389278"/>
                <a:gd name="connsiteY1" fmla="*/ 104102 h 417014"/>
                <a:gd name="connsiteX2" fmla="*/ 179668 w 389278"/>
                <a:gd name="connsiteY2" fmla="*/ 6101 h 417014"/>
                <a:gd name="connsiteX3" fmla="*/ 261336 w 389278"/>
                <a:gd name="connsiteY3" fmla="*/ 997 h 417014"/>
                <a:gd name="connsiteX4" fmla="*/ 314420 w 389278"/>
                <a:gd name="connsiteY4" fmla="*/ 13247 h 417014"/>
                <a:gd name="connsiteX5" fmla="*/ 378668 w 389278"/>
                <a:gd name="connsiteY5" fmla="*/ 96320 h 417014"/>
                <a:gd name="connsiteX6" fmla="*/ 361372 w 389278"/>
                <a:gd name="connsiteY6" fmla="*/ 118211 h 417014"/>
                <a:gd name="connsiteX7" fmla="*/ 317307 w 389278"/>
                <a:gd name="connsiteY7" fmla="*/ 106194 h 417014"/>
                <a:gd name="connsiteX8" fmla="*/ 276676 w 389278"/>
                <a:gd name="connsiteY8" fmla="*/ 75864 h 417014"/>
                <a:gd name="connsiteX9" fmla="*/ 220022 w 389278"/>
                <a:gd name="connsiteY9" fmla="*/ 74147 h 417014"/>
                <a:gd name="connsiteX10" fmla="*/ 193697 w 389278"/>
                <a:gd name="connsiteY10" fmla="*/ 89026 h 417014"/>
                <a:gd name="connsiteX11" fmla="*/ 149633 w 389278"/>
                <a:gd name="connsiteY11" fmla="*/ 145149 h 417014"/>
                <a:gd name="connsiteX12" fmla="*/ 145627 w 389278"/>
                <a:gd name="connsiteY12" fmla="*/ 206913 h 417014"/>
                <a:gd name="connsiteX13" fmla="*/ 174813 w 389278"/>
                <a:gd name="connsiteY13" fmla="*/ 219503 h 417014"/>
                <a:gd name="connsiteX14" fmla="*/ 248063 w 389278"/>
                <a:gd name="connsiteY14" fmla="*/ 204052 h 417014"/>
                <a:gd name="connsiteX15" fmla="*/ 316163 w 389278"/>
                <a:gd name="connsiteY15" fmla="*/ 174494 h 417014"/>
                <a:gd name="connsiteX16" fmla="*/ 388268 w 389278"/>
                <a:gd name="connsiteY16" fmla="*/ 202907 h 417014"/>
                <a:gd name="connsiteX17" fmla="*/ 357366 w 389278"/>
                <a:gd name="connsiteY17" fmla="*/ 238960 h 417014"/>
                <a:gd name="connsiteX18" fmla="*/ 262370 w 389278"/>
                <a:gd name="connsiteY18" fmla="*/ 281308 h 417014"/>
                <a:gd name="connsiteX19" fmla="*/ 171952 w 389278"/>
                <a:gd name="connsiteY19" fmla="*/ 365431 h 417014"/>
                <a:gd name="connsiteX20" fmla="*/ 131321 w 389278"/>
                <a:gd name="connsiteY20" fmla="*/ 379166 h 417014"/>
                <a:gd name="connsiteX21" fmla="*/ 83461 w 389278"/>
                <a:gd name="connsiteY21" fmla="*/ 417015 h 417014"/>
                <a:gd name="connsiteX22" fmla="*/ 18170 w 389278"/>
                <a:gd name="connsiteY22" fmla="*/ 293016 h 417014"/>
                <a:gd name="connsiteX23" fmla="*/ 0 w 389278"/>
                <a:gd name="connsiteY23" fmla="*/ 204145 h 4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278" h="417014">
                  <a:moveTo>
                    <a:pt x="0" y="204145"/>
                  </a:moveTo>
                  <a:cubicBezTo>
                    <a:pt x="0" y="204145"/>
                    <a:pt x="38792" y="125540"/>
                    <a:pt x="56146" y="104102"/>
                  </a:cubicBezTo>
                  <a:cubicBezTo>
                    <a:pt x="73501" y="82664"/>
                    <a:pt x="161293" y="14268"/>
                    <a:pt x="179668" y="6101"/>
                  </a:cubicBezTo>
                  <a:cubicBezTo>
                    <a:pt x="198044" y="-2066"/>
                    <a:pt x="248065" y="-24"/>
                    <a:pt x="261336" y="997"/>
                  </a:cubicBezTo>
                  <a:cubicBezTo>
                    <a:pt x="274607" y="2018"/>
                    <a:pt x="303190" y="2018"/>
                    <a:pt x="314420" y="13247"/>
                  </a:cubicBezTo>
                  <a:cubicBezTo>
                    <a:pt x="325649" y="24476"/>
                    <a:pt x="373286" y="83878"/>
                    <a:pt x="378668" y="96320"/>
                  </a:cubicBezTo>
                  <a:cubicBezTo>
                    <a:pt x="384049" y="108763"/>
                    <a:pt x="372245" y="117067"/>
                    <a:pt x="361372" y="118211"/>
                  </a:cubicBezTo>
                  <a:cubicBezTo>
                    <a:pt x="350499" y="119356"/>
                    <a:pt x="327036" y="115350"/>
                    <a:pt x="317307" y="106194"/>
                  </a:cubicBezTo>
                  <a:cubicBezTo>
                    <a:pt x="307579" y="97038"/>
                    <a:pt x="285261" y="75864"/>
                    <a:pt x="276676" y="75864"/>
                  </a:cubicBezTo>
                  <a:cubicBezTo>
                    <a:pt x="268093" y="75864"/>
                    <a:pt x="230323" y="73003"/>
                    <a:pt x="220022" y="74147"/>
                  </a:cubicBezTo>
                  <a:cubicBezTo>
                    <a:pt x="209721" y="75292"/>
                    <a:pt x="204570" y="79298"/>
                    <a:pt x="193697" y="89026"/>
                  </a:cubicBezTo>
                  <a:cubicBezTo>
                    <a:pt x="182825" y="98755"/>
                    <a:pt x="156500" y="129740"/>
                    <a:pt x="149633" y="145149"/>
                  </a:cubicBezTo>
                  <a:cubicBezTo>
                    <a:pt x="142766" y="160559"/>
                    <a:pt x="141049" y="195468"/>
                    <a:pt x="145627" y="206913"/>
                  </a:cubicBezTo>
                  <a:cubicBezTo>
                    <a:pt x="150205" y="218359"/>
                    <a:pt x="162795" y="220075"/>
                    <a:pt x="174813" y="219503"/>
                  </a:cubicBezTo>
                  <a:cubicBezTo>
                    <a:pt x="186830" y="218931"/>
                    <a:pt x="230895" y="212064"/>
                    <a:pt x="248063" y="204052"/>
                  </a:cubicBezTo>
                  <a:cubicBezTo>
                    <a:pt x="265231" y="196040"/>
                    <a:pt x="281827" y="176410"/>
                    <a:pt x="316163" y="174494"/>
                  </a:cubicBezTo>
                  <a:cubicBezTo>
                    <a:pt x="350499" y="172577"/>
                    <a:pt x="384263" y="181161"/>
                    <a:pt x="388268" y="202907"/>
                  </a:cubicBezTo>
                  <a:cubicBezTo>
                    <a:pt x="392275" y="224653"/>
                    <a:pt x="384835" y="236099"/>
                    <a:pt x="357366" y="238960"/>
                  </a:cubicBezTo>
                  <a:cubicBezTo>
                    <a:pt x="329897" y="241821"/>
                    <a:pt x="301284" y="257273"/>
                    <a:pt x="262370" y="281308"/>
                  </a:cubicBezTo>
                  <a:cubicBezTo>
                    <a:pt x="223456" y="305343"/>
                    <a:pt x="203426" y="352269"/>
                    <a:pt x="171952" y="365431"/>
                  </a:cubicBezTo>
                  <a:cubicBezTo>
                    <a:pt x="140477" y="378593"/>
                    <a:pt x="131321" y="379166"/>
                    <a:pt x="131321" y="379166"/>
                  </a:cubicBezTo>
                  <a:lnTo>
                    <a:pt x="83461" y="417015"/>
                  </a:lnTo>
                  <a:lnTo>
                    <a:pt x="18170" y="293016"/>
                  </a:lnTo>
                  <a:lnTo>
                    <a:pt x="0" y="204145"/>
                  </a:lnTo>
                  <a:close/>
                </a:path>
              </a:pathLst>
            </a:custGeom>
            <a:solidFill>
              <a:srgbClr val="C3BCB6"/>
            </a:solidFill>
            <a:ln w="7120" cap="flat">
              <a:noFill/>
              <a:prstDash val="solid"/>
              <a:miter/>
            </a:ln>
          </p:spPr>
          <p:txBody>
            <a:bodyPr rtlCol="0" anchor="ctr"/>
            <a:lstStyle/>
            <a:p>
              <a:endParaRPr lang="nl-NL"/>
            </a:p>
          </p:txBody>
        </p:sp>
        <p:sp>
          <p:nvSpPr>
            <p:cNvPr id="476" name="Vrije vorm 475">
              <a:extLst>
                <a:ext uri="{FF2B5EF4-FFF2-40B4-BE49-F238E27FC236}">
                  <a16:creationId xmlns:a16="http://schemas.microsoft.com/office/drawing/2014/main" id="{96553163-E681-119E-F397-C9B30E74628F}"/>
                </a:ext>
              </a:extLst>
            </p:cNvPr>
            <p:cNvSpPr/>
            <p:nvPr/>
          </p:nvSpPr>
          <p:spPr>
            <a:xfrm>
              <a:off x="9358424" y="4563706"/>
              <a:ext cx="170996" cy="76428"/>
            </a:xfrm>
            <a:custGeom>
              <a:avLst/>
              <a:gdLst>
                <a:gd name="connsiteX0" fmla="*/ 131304 w 131304"/>
                <a:gd name="connsiteY0" fmla="*/ 29344 h 58687"/>
                <a:gd name="connsiteX1" fmla="*/ 131303 w 131304"/>
                <a:gd name="connsiteY1" fmla="*/ 29344 h 58687"/>
                <a:gd name="connsiteX2" fmla="*/ 101960 w 131304"/>
                <a:gd name="connsiteY2" fmla="*/ 58688 h 58687"/>
                <a:gd name="connsiteX3" fmla="*/ 29344 w 131304"/>
                <a:gd name="connsiteY3" fmla="*/ 58688 h 58687"/>
                <a:gd name="connsiteX4" fmla="*/ 0 w 131304"/>
                <a:gd name="connsiteY4" fmla="*/ 29344 h 58687"/>
                <a:gd name="connsiteX5" fmla="*/ 0 w 131304"/>
                <a:gd name="connsiteY5" fmla="*/ 29344 h 58687"/>
                <a:gd name="connsiteX6" fmla="*/ 29344 w 131304"/>
                <a:gd name="connsiteY6" fmla="*/ 0 h 58687"/>
                <a:gd name="connsiteX7" fmla="*/ 101959 w 131304"/>
                <a:gd name="connsiteY7" fmla="*/ 0 h 58687"/>
                <a:gd name="connsiteX8" fmla="*/ 131304 w 131304"/>
                <a:gd name="connsiteY8" fmla="*/ 29344 h 5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304" h="58687">
                  <a:moveTo>
                    <a:pt x="131304" y="29344"/>
                  </a:moveTo>
                  <a:lnTo>
                    <a:pt x="131303" y="29344"/>
                  </a:lnTo>
                  <a:cubicBezTo>
                    <a:pt x="131303" y="45551"/>
                    <a:pt x="118166" y="58688"/>
                    <a:pt x="101960" y="58688"/>
                  </a:cubicBezTo>
                  <a:lnTo>
                    <a:pt x="29344" y="58688"/>
                  </a:lnTo>
                  <a:cubicBezTo>
                    <a:pt x="13138" y="58688"/>
                    <a:pt x="0" y="45550"/>
                    <a:pt x="0" y="29344"/>
                  </a:cubicBezTo>
                  <a:lnTo>
                    <a:pt x="0" y="29344"/>
                  </a:lnTo>
                  <a:cubicBezTo>
                    <a:pt x="0" y="13138"/>
                    <a:pt x="13138" y="-1"/>
                    <a:pt x="29344" y="0"/>
                  </a:cubicBezTo>
                  <a:lnTo>
                    <a:pt x="101959" y="0"/>
                  </a:lnTo>
                  <a:cubicBezTo>
                    <a:pt x="118166" y="0"/>
                    <a:pt x="131303" y="13138"/>
                    <a:pt x="131304" y="29344"/>
                  </a:cubicBezTo>
                  <a:close/>
                </a:path>
              </a:pathLst>
            </a:custGeom>
            <a:solidFill>
              <a:srgbClr val="FFFFFF"/>
            </a:solidFill>
            <a:ln w="7120" cap="flat">
              <a:noFill/>
              <a:prstDash val="solid"/>
              <a:miter/>
            </a:ln>
          </p:spPr>
          <p:txBody>
            <a:bodyPr rtlCol="0" anchor="ctr"/>
            <a:lstStyle/>
            <a:p>
              <a:endParaRPr lang="nl-NL"/>
            </a:p>
          </p:txBody>
        </p:sp>
        <p:sp>
          <p:nvSpPr>
            <p:cNvPr id="477" name="Vrije vorm 476">
              <a:extLst>
                <a:ext uri="{FF2B5EF4-FFF2-40B4-BE49-F238E27FC236}">
                  <a16:creationId xmlns:a16="http://schemas.microsoft.com/office/drawing/2014/main" id="{48AA83AF-10F4-D5B3-544D-E887644371DE}"/>
                </a:ext>
              </a:extLst>
            </p:cNvPr>
            <p:cNvSpPr/>
            <p:nvPr/>
          </p:nvSpPr>
          <p:spPr>
            <a:xfrm>
              <a:off x="9443922" y="4563706"/>
              <a:ext cx="85497" cy="76429"/>
            </a:xfrm>
            <a:custGeom>
              <a:avLst/>
              <a:gdLst>
                <a:gd name="connsiteX0" fmla="*/ 65652 w 65651"/>
                <a:gd name="connsiteY0" fmla="*/ 29344 h 58688"/>
                <a:gd name="connsiteX1" fmla="*/ 36307 w 65651"/>
                <a:gd name="connsiteY1" fmla="*/ 58688 h 58688"/>
                <a:gd name="connsiteX2" fmla="*/ 0 w 65651"/>
                <a:gd name="connsiteY2" fmla="*/ 58688 h 58688"/>
                <a:gd name="connsiteX3" fmla="*/ 0 w 65651"/>
                <a:gd name="connsiteY3" fmla="*/ 0 h 58688"/>
                <a:gd name="connsiteX4" fmla="*/ 36307 w 65651"/>
                <a:gd name="connsiteY4" fmla="*/ 0 h 58688"/>
                <a:gd name="connsiteX5" fmla="*/ 65652 w 65651"/>
                <a:gd name="connsiteY5" fmla="*/ 29344 h 5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51" h="58688">
                  <a:moveTo>
                    <a:pt x="65652" y="29344"/>
                  </a:moveTo>
                  <a:cubicBezTo>
                    <a:pt x="65652" y="45551"/>
                    <a:pt x="52514" y="58688"/>
                    <a:pt x="36307" y="58688"/>
                  </a:cubicBezTo>
                  <a:lnTo>
                    <a:pt x="0" y="58688"/>
                  </a:lnTo>
                  <a:cubicBezTo>
                    <a:pt x="0" y="58688"/>
                    <a:pt x="0" y="0"/>
                    <a:pt x="0" y="0"/>
                  </a:cubicBezTo>
                  <a:lnTo>
                    <a:pt x="36307" y="0"/>
                  </a:lnTo>
                  <a:cubicBezTo>
                    <a:pt x="52514" y="0"/>
                    <a:pt x="65651" y="13138"/>
                    <a:pt x="65652" y="29344"/>
                  </a:cubicBezTo>
                  <a:close/>
                </a:path>
              </a:pathLst>
            </a:custGeom>
            <a:solidFill>
              <a:schemeClr val="accent3"/>
            </a:solidFill>
            <a:ln w="7120" cap="flat">
              <a:noFill/>
              <a:prstDash val="solid"/>
              <a:miter/>
            </a:ln>
          </p:spPr>
          <p:txBody>
            <a:bodyPr rtlCol="0" anchor="ctr"/>
            <a:lstStyle/>
            <a:p>
              <a:endParaRPr lang="nl-NL"/>
            </a:p>
          </p:txBody>
        </p:sp>
        <p:sp>
          <p:nvSpPr>
            <p:cNvPr id="478" name="Vrije vorm 477">
              <a:extLst>
                <a:ext uri="{FF2B5EF4-FFF2-40B4-BE49-F238E27FC236}">
                  <a16:creationId xmlns:a16="http://schemas.microsoft.com/office/drawing/2014/main" id="{D7B72221-B59A-DB74-53B1-465E74B6E175}"/>
                </a:ext>
              </a:extLst>
            </p:cNvPr>
            <p:cNvSpPr/>
            <p:nvPr/>
          </p:nvSpPr>
          <p:spPr>
            <a:xfrm>
              <a:off x="8951296"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3" y="33813"/>
                    <a:pt x="33813" y="178742"/>
                    <a:pt x="33813" y="356879"/>
                  </a:cubicBezTo>
                  <a:cubicBezTo>
                    <a:pt x="33813" y="535027"/>
                    <a:pt x="178743" y="679955"/>
                    <a:pt x="356884" y="679955"/>
                  </a:cubicBezTo>
                  <a:cubicBezTo>
                    <a:pt x="535027" y="679955"/>
                    <a:pt x="679961" y="535027"/>
                    <a:pt x="679961" y="356879"/>
                  </a:cubicBezTo>
                  <a:cubicBezTo>
                    <a:pt x="679961" y="178742"/>
                    <a:pt x="535033" y="33813"/>
                    <a:pt x="356884" y="33813"/>
                  </a:cubicBezTo>
                  <a:close/>
                </a:path>
              </a:pathLst>
            </a:custGeom>
            <a:solidFill>
              <a:srgbClr val="FFFFFF"/>
            </a:solidFill>
            <a:ln w="7120" cap="flat">
              <a:noFill/>
              <a:prstDash val="solid"/>
              <a:miter/>
            </a:ln>
          </p:spPr>
          <p:txBody>
            <a:bodyPr rtlCol="0" anchor="ctr"/>
            <a:lstStyle/>
            <a:p>
              <a:endParaRPr lang="nl-NL"/>
            </a:p>
          </p:txBody>
        </p:sp>
      </p:grpSp>
      <p:grpSp>
        <p:nvGrpSpPr>
          <p:cNvPr id="479" name="Groep 478">
            <a:extLst>
              <a:ext uri="{FF2B5EF4-FFF2-40B4-BE49-F238E27FC236}">
                <a16:creationId xmlns:a16="http://schemas.microsoft.com/office/drawing/2014/main" id="{8223B7ED-60AE-8B0A-1571-3DB3407C65BC}"/>
              </a:ext>
            </a:extLst>
          </p:cNvPr>
          <p:cNvGrpSpPr/>
          <p:nvPr/>
        </p:nvGrpSpPr>
        <p:grpSpPr>
          <a:xfrm>
            <a:off x="-1295333" y="4774984"/>
            <a:ext cx="560832" cy="560829"/>
            <a:chOff x="3060262" y="2211127"/>
            <a:chExt cx="929543" cy="929536"/>
          </a:xfrm>
        </p:grpSpPr>
        <p:sp>
          <p:nvSpPr>
            <p:cNvPr id="480" name="Vrije vorm 479">
              <a:extLst>
                <a:ext uri="{FF2B5EF4-FFF2-40B4-BE49-F238E27FC236}">
                  <a16:creationId xmlns:a16="http://schemas.microsoft.com/office/drawing/2014/main" id="{7A80C226-5947-1086-99CC-EF4C27117346}"/>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81" name="Vrije vorm 480">
              <a:extLst>
                <a:ext uri="{FF2B5EF4-FFF2-40B4-BE49-F238E27FC236}">
                  <a16:creationId xmlns:a16="http://schemas.microsoft.com/office/drawing/2014/main" id="{0C51FE2C-343B-7D8C-6C8F-D9A21DE14ADF}"/>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482" name="Vrije vorm 481">
              <a:extLst>
                <a:ext uri="{FF2B5EF4-FFF2-40B4-BE49-F238E27FC236}">
                  <a16:creationId xmlns:a16="http://schemas.microsoft.com/office/drawing/2014/main" id="{647EEADF-EAB6-588D-12FD-CDEB25F8F980}"/>
                </a:ext>
              </a:extLst>
            </p:cNvPr>
            <p:cNvSpPr/>
            <p:nvPr/>
          </p:nvSpPr>
          <p:spPr>
            <a:xfrm>
              <a:off x="3397473" y="2362756"/>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a:p>
          </p:txBody>
        </p:sp>
        <p:sp>
          <p:nvSpPr>
            <p:cNvPr id="483" name="Vrije vorm 482">
              <a:extLst>
                <a:ext uri="{FF2B5EF4-FFF2-40B4-BE49-F238E27FC236}">
                  <a16:creationId xmlns:a16="http://schemas.microsoft.com/office/drawing/2014/main" id="{14E76C89-D171-25B3-86E9-95955276987B}"/>
                </a:ext>
              </a:extLst>
            </p:cNvPr>
            <p:cNvSpPr/>
            <p:nvPr/>
          </p:nvSpPr>
          <p:spPr>
            <a:xfrm>
              <a:off x="3311724" y="2821398"/>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484" name="Vrije vorm 483">
              <a:extLst>
                <a:ext uri="{FF2B5EF4-FFF2-40B4-BE49-F238E27FC236}">
                  <a16:creationId xmlns:a16="http://schemas.microsoft.com/office/drawing/2014/main" id="{17F6530F-E9FC-40CB-34A5-E0A16EE8760C}"/>
                </a:ext>
              </a:extLst>
            </p:cNvPr>
            <p:cNvSpPr/>
            <p:nvPr/>
          </p:nvSpPr>
          <p:spPr>
            <a:xfrm>
              <a:off x="3387212" y="2804853"/>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119" name="Groep 118">
            <a:extLst>
              <a:ext uri="{FF2B5EF4-FFF2-40B4-BE49-F238E27FC236}">
                <a16:creationId xmlns:a16="http://schemas.microsoft.com/office/drawing/2014/main" id="{31A67BAD-74CD-EED5-0E9B-7C53374B51F4}"/>
              </a:ext>
            </a:extLst>
          </p:cNvPr>
          <p:cNvGrpSpPr/>
          <p:nvPr/>
        </p:nvGrpSpPr>
        <p:grpSpPr>
          <a:xfrm>
            <a:off x="7945003" y="1034459"/>
            <a:ext cx="2183531" cy="1126751"/>
            <a:chOff x="8166105" y="1482543"/>
            <a:chExt cx="2691400" cy="1388823"/>
          </a:xfrm>
        </p:grpSpPr>
        <p:grpSp>
          <p:nvGrpSpPr>
            <p:cNvPr id="124" name="Groep 123">
              <a:extLst>
                <a:ext uri="{FF2B5EF4-FFF2-40B4-BE49-F238E27FC236}">
                  <a16:creationId xmlns:a16="http://schemas.microsoft.com/office/drawing/2014/main" id="{CC1BCFC6-C6B8-61B6-DC46-CD2BD75ED9AB}"/>
                </a:ext>
              </a:extLst>
            </p:cNvPr>
            <p:cNvGrpSpPr/>
            <p:nvPr/>
          </p:nvGrpSpPr>
          <p:grpSpPr>
            <a:xfrm>
              <a:off x="8166105" y="1726439"/>
              <a:ext cx="1644153" cy="1011118"/>
              <a:chOff x="6534838" y="2399204"/>
              <a:chExt cx="1363551" cy="838554"/>
            </a:xfrm>
          </p:grpSpPr>
          <p:grpSp>
            <p:nvGrpSpPr>
              <p:cNvPr id="126" name="Graphic 22">
                <a:extLst>
                  <a:ext uri="{FF2B5EF4-FFF2-40B4-BE49-F238E27FC236}">
                    <a16:creationId xmlns:a16="http://schemas.microsoft.com/office/drawing/2014/main" id="{1775D973-FDBB-27C2-391D-52D30FA25B8E}"/>
                  </a:ext>
                </a:extLst>
              </p:cNvPr>
              <p:cNvGrpSpPr/>
              <p:nvPr/>
            </p:nvGrpSpPr>
            <p:grpSpPr>
              <a:xfrm>
                <a:off x="6880765" y="2399204"/>
                <a:ext cx="1017624" cy="831436"/>
                <a:chOff x="4090388" y="2406022"/>
                <a:chExt cx="1177115" cy="961745"/>
              </a:xfrm>
            </p:grpSpPr>
            <p:sp>
              <p:nvSpPr>
                <p:cNvPr id="548" name="Vrije vorm 547">
                  <a:extLst>
                    <a:ext uri="{FF2B5EF4-FFF2-40B4-BE49-F238E27FC236}">
                      <a16:creationId xmlns:a16="http://schemas.microsoft.com/office/drawing/2014/main" id="{CB808BDE-E1FA-BAB8-87E9-58435B8480A9}"/>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549" name="Vrije vorm 548">
                  <a:extLst>
                    <a:ext uri="{FF2B5EF4-FFF2-40B4-BE49-F238E27FC236}">
                      <a16:creationId xmlns:a16="http://schemas.microsoft.com/office/drawing/2014/main" id="{A67CFEFF-53C1-C87F-ABB0-39ABAA2D5EC2}"/>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550" name="Vrije vorm 549">
                  <a:extLst>
                    <a:ext uri="{FF2B5EF4-FFF2-40B4-BE49-F238E27FC236}">
                      <a16:creationId xmlns:a16="http://schemas.microsoft.com/office/drawing/2014/main" id="{4E9434E7-AD9D-AAB0-1859-5AF27108CC8E}"/>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51" name="Vrije vorm 550">
                  <a:extLst>
                    <a:ext uri="{FF2B5EF4-FFF2-40B4-BE49-F238E27FC236}">
                      <a16:creationId xmlns:a16="http://schemas.microsoft.com/office/drawing/2014/main" id="{B8AE5831-7BA5-6E82-D546-542910E7F10F}"/>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52" name="Vrije vorm 551">
                  <a:extLst>
                    <a:ext uri="{FF2B5EF4-FFF2-40B4-BE49-F238E27FC236}">
                      <a16:creationId xmlns:a16="http://schemas.microsoft.com/office/drawing/2014/main" id="{296941CD-DD5D-AEE5-DAE3-4DF39EE0118A}"/>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53" name="Vrije vorm 552">
                  <a:extLst>
                    <a:ext uri="{FF2B5EF4-FFF2-40B4-BE49-F238E27FC236}">
                      <a16:creationId xmlns:a16="http://schemas.microsoft.com/office/drawing/2014/main" id="{24AA8C33-633E-DD16-4CEF-2647B6D238C6}"/>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54" name="Vrije vorm 553">
                  <a:extLst>
                    <a:ext uri="{FF2B5EF4-FFF2-40B4-BE49-F238E27FC236}">
                      <a16:creationId xmlns:a16="http://schemas.microsoft.com/office/drawing/2014/main" id="{B835C970-AFF6-9569-56EB-9C15C68BDBAB}"/>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567" name="Vrije vorm 566">
                  <a:extLst>
                    <a:ext uri="{FF2B5EF4-FFF2-40B4-BE49-F238E27FC236}">
                      <a16:creationId xmlns:a16="http://schemas.microsoft.com/office/drawing/2014/main" id="{AA39E09D-CADE-2A65-317A-8B4D33D9ABB8}"/>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127" name="Groep 126">
                <a:extLst>
                  <a:ext uri="{FF2B5EF4-FFF2-40B4-BE49-F238E27FC236}">
                    <a16:creationId xmlns:a16="http://schemas.microsoft.com/office/drawing/2014/main" id="{3921B377-EC45-596B-3E31-237B94D895F3}"/>
                  </a:ext>
                </a:extLst>
              </p:cNvPr>
              <p:cNvGrpSpPr/>
              <p:nvPr/>
            </p:nvGrpSpPr>
            <p:grpSpPr>
              <a:xfrm>
                <a:off x="6534838" y="2509528"/>
                <a:ext cx="867807" cy="728230"/>
                <a:chOff x="6534130" y="2509528"/>
                <a:chExt cx="867807" cy="728230"/>
              </a:xfrm>
            </p:grpSpPr>
            <p:grpSp>
              <p:nvGrpSpPr>
                <p:cNvPr id="537" name="Graphic 22">
                  <a:extLst>
                    <a:ext uri="{FF2B5EF4-FFF2-40B4-BE49-F238E27FC236}">
                      <a16:creationId xmlns:a16="http://schemas.microsoft.com/office/drawing/2014/main" id="{9F0E8AD5-C722-3615-D2D8-10BB6F81694E}"/>
                    </a:ext>
                  </a:extLst>
                </p:cNvPr>
                <p:cNvGrpSpPr/>
                <p:nvPr/>
              </p:nvGrpSpPr>
              <p:grpSpPr>
                <a:xfrm>
                  <a:off x="6534130" y="2509528"/>
                  <a:ext cx="867807" cy="728230"/>
                  <a:chOff x="4647659" y="2525399"/>
                  <a:chExt cx="1003817" cy="842364"/>
                </a:xfrm>
              </p:grpSpPr>
              <p:sp>
                <p:nvSpPr>
                  <p:cNvPr id="545" name="Vrije vorm 544">
                    <a:extLst>
                      <a:ext uri="{FF2B5EF4-FFF2-40B4-BE49-F238E27FC236}">
                        <a16:creationId xmlns:a16="http://schemas.microsoft.com/office/drawing/2014/main" id="{CD9AB1C8-3061-600C-4BCE-B1FAFD3271FD}"/>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546" name="Vrije vorm 545">
                    <a:extLst>
                      <a:ext uri="{FF2B5EF4-FFF2-40B4-BE49-F238E27FC236}">
                        <a16:creationId xmlns:a16="http://schemas.microsoft.com/office/drawing/2014/main" id="{80AEFB5F-EF86-DF21-6CDF-689EEF46393A}"/>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547" name="Vrije vorm 546">
                    <a:extLst>
                      <a:ext uri="{FF2B5EF4-FFF2-40B4-BE49-F238E27FC236}">
                        <a16:creationId xmlns:a16="http://schemas.microsoft.com/office/drawing/2014/main" id="{DD93A6AC-8DDE-5AA6-A23E-276847E538C5}"/>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538" name="Groep 537">
                  <a:extLst>
                    <a:ext uri="{FF2B5EF4-FFF2-40B4-BE49-F238E27FC236}">
                      <a16:creationId xmlns:a16="http://schemas.microsoft.com/office/drawing/2014/main" id="{D15E0F90-059A-918F-F8D8-FA3A69CBB4EE}"/>
                    </a:ext>
                  </a:extLst>
                </p:cNvPr>
                <p:cNvGrpSpPr/>
                <p:nvPr/>
              </p:nvGrpSpPr>
              <p:grpSpPr>
                <a:xfrm>
                  <a:off x="6554367" y="2532703"/>
                  <a:ext cx="824741" cy="129636"/>
                  <a:chOff x="7471466" y="2554804"/>
                  <a:chExt cx="1217228" cy="191329"/>
                </a:xfrm>
              </p:grpSpPr>
              <p:sp>
                <p:nvSpPr>
                  <p:cNvPr id="541" name="Rechthoek 540">
                    <a:extLst>
                      <a:ext uri="{FF2B5EF4-FFF2-40B4-BE49-F238E27FC236}">
                        <a16:creationId xmlns:a16="http://schemas.microsoft.com/office/drawing/2014/main" id="{91C3E2E5-CEF0-0B64-020F-27609CBBECA6}"/>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42" name="Ovaal 541">
                    <a:extLst>
                      <a:ext uri="{FF2B5EF4-FFF2-40B4-BE49-F238E27FC236}">
                        <a16:creationId xmlns:a16="http://schemas.microsoft.com/office/drawing/2014/main" id="{26730A74-5F6D-F269-3CDD-6C67E7AFCA3E}"/>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543" name="Rechte verbindingslijn 542">
                    <a:extLst>
                      <a:ext uri="{FF2B5EF4-FFF2-40B4-BE49-F238E27FC236}">
                        <a16:creationId xmlns:a16="http://schemas.microsoft.com/office/drawing/2014/main" id="{11C2A08D-DF53-6332-0D5B-8D12E57EDD5C}"/>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4" name="Rechte verbindingslijn 543">
                    <a:extLst>
                      <a:ext uri="{FF2B5EF4-FFF2-40B4-BE49-F238E27FC236}">
                        <a16:creationId xmlns:a16="http://schemas.microsoft.com/office/drawing/2014/main" id="{526D0D5E-72D5-35A9-8339-C305FBFA2C24}"/>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39" name="Rechthoek 538">
                  <a:extLst>
                    <a:ext uri="{FF2B5EF4-FFF2-40B4-BE49-F238E27FC236}">
                      <a16:creationId xmlns:a16="http://schemas.microsoft.com/office/drawing/2014/main" id="{B2F04DA7-EE80-50C0-772D-692C41384632}"/>
                    </a:ext>
                  </a:extLst>
                </p:cNvPr>
                <p:cNvSpPr/>
                <p:nvPr/>
              </p:nvSpPr>
              <p:spPr>
                <a:xfrm>
                  <a:off x="6553957" y="3019860"/>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40" name="Tekstvak 539">
                  <a:extLst>
                    <a:ext uri="{FF2B5EF4-FFF2-40B4-BE49-F238E27FC236}">
                      <a16:creationId xmlns:a16="http://schemas.microsoft.com/office/drawing/2014/main" id="{4C6860DA-9B93-06A8-96C3-524B6B7B7119}"/>
                    </a:ext>
                  </a:extLst>
                </p:cNvPr>
                <p:cNvSpPr txBox="1"/>
                <p:nvPr/>
              </p:nvSpPr>
              <p:spPr>
                <a:xfrm>
                  <a:off x="6594661" y="2744645"/>
                  <a:ext cx="735159" cy="215444"/>
                </a:xfrm>
                <a:prstGeom prst="rect">
                  <a:avLst/>
                </a:prstGeom>
                <a:noFill/>
              </p:spPr>
              <p:txBody>
                <a:bodyPr wrap="square" lIns="0" tIns="0" rIns="0" bIns="0" rtlCol="0">
                  <a:spAutoFit/>
                </a:bodyPr>
                <a:lstStyle/>
                <a:p>
                  <a:pPr algn="ctr"/>
                  <a:r>
                    <a:rPr lang="nl-NL" sz="1400">
                      <a:solidFill>
                        <a:schemeClr val="tx2"/>
                      </a:solidFill>
                    </a:rPr>
                    <a:t>EPD</a:t>
                  </a:r>
                  <a:endParaRPr lang="nl-NL" sz="1200">
                    <a:solidFill>
                      <a:schemeClr val="tx2"/>
                    </a:solidFill>
                  </a:endParaRPr>
                </a:p>
              </p:txBody>
            </p:sp>
          </p:grpSp>
        </p:grpSp>
        <p:pic>
          <p:nvPicPr>
            <p:cNvPr id="125" name="Graphic 124">
              <a:extLst>
                <a:ext uri="{FF2B5EF4-FFF2-40B4-BE49-F238E27FC236}">
                  <a16:creationId xmlns:a16="http://schemas.microsoft.com/office/drawing/2014/main" id="{6AD2BDEB-9446-BEEE-8897-5D8CD80B9AB0}"/>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flipH="1">
              <a:off x="9645623" y="1482543"/>
              <a:ext cx="1211882" cy="1388823"/>
            </a:xfrm>
            <a:prstGeom prst="rect">
              <a:avLst/>
            </a:prstGeom>
          </p:spPr>
        </p:pic>
      </p:grpSp>
      <p:grpSp>
        <p:nvGrpSpPr>
          <p:cNvPr id="568" name="Groep 567">
            <a:extLst>
              <a:ext uri="{FF2B5EF4-FFF2-40B4-BE49-F238E27FC236}">
                <a16:creationId xmlns:a16="http://schemas.microsoft.com/office/drawing/2014/main" id="{DAD1F154-E13E-0004-FE04-D1804BFE43AC}"/>
              </a:ext>
            </a:extLst>
          </p:cNvPr>
          <p:cNvGrpSpPr/>
          <p:nvPr/>
        </p:nvGrpSpPr>
        <p:grpSpPr>
          <a:xfrm>
            <a:off x="594965" y="4787246"/>
            <a:ext cx="2414046" cy="1126750"/>
            <a:chOff x="1115664" y="4291946"/>
            <a:chExt cx="2975531" cy="1388822"/>
          </a:xfrm>
        </p:grpSpPr>
        <p:grpSp>
          <p:nvGrpSpPr>
            <p:cNvPr id="575" name="Groep 574">
              <a:extLst>
                <a:ext uri="{FF2B5EF4-FFF2-40B4-BE49-F238E27FC236}">
                  <a16:creationId xmlns:a16="http://schemas.microsoft.com/office/drawing/2014/main" id="{86DB71D9-14AD-DB43-2126-67529AA13473}"/>
                </a:ext>
              </a:extLst>
            </p:cNvPr>
            <p:cNvGrpSpPr/>
            <p:nvPr/>
          </p:nvGrpSpPr>
          <p:grpSpPr>
            <a:xfrm>
              <a:off x="2080791" y="4360177"/>
              <a:ext cx="2010404" cy="1160630"/>
              <a:chOff x="1488085" y="4583450"/>
              <a:chExt cx="1667295" cy="962549"/>
            </a:xfrm>
          </p:grpSpPr>
          <p:grpSp>
            <p:nvGrpSpPr>
              <p:cNvPr id="129" name="Groep 128">
                <a:extLst>
                  <a:ext uri="{FF2B5EF4-FFF2-40B4-BE49-F238E27FC236}">
                    <a16:creationId xmlns:a16="http://schemas.microsoft.com/office/drawing/2014/main" id="{6E5ADAAA-67F9-60E3-8707-6A2B8947B342}"/>
                  </a:ext>
                </a:extLst>
              </p:cNvPr>
              <p:cNvGrpSpPr/>
              <p:nvPr/>
            </p:nvGrpSpPr>
            <p:grpSpPr>
              <a:xfrm>
                <a:off x="1488085" y="4583450"/>
                <a:ext cx="1266537" cy="962521"/>
                <a:chOff x="1381909" y="4583450"/>
                <a:chExt cx="1266537" cy="962521"/>
              </a:xfrm>
            </p:grpSpPr>
            <p:grpSp>
              <p:nvGrpSpPr>
                <p:cNvPr id="151" name="Groep 150">
                  <a:extLst>
                    <a:ext uri="{FF2B5EF4-FFF2-40B4-BE49-F238E27FC236}">
                      <a16:creationId xmlns:a16="http://schemas.microsoft.com/office/drawing/2014/main" id="{2AE5B14B-1043-D607-BBB6-CACDF35F47F5}"/>
                    </a:ext>
                  </a:extLst>
                </p:cNvPr>
                <p:cNvGrpSpPr/>
                <p:nvPr/>
              </p:nvGrpSpPr>
              <p:grpSpPr>
                <a:xfrm>
                  <a:off x="1381909" y="4583450"/>
                  <a:ext cx="1266537" cy="962521"/>
                  <a:chOff x="1381909" y="4583450"/>
                  <a:chExt cx="1266537" cy="962521"/>
                </a:xfrm>
              </p:grpSpPr>
              <p:sp>
                <p:nvSpPr>
                  <p:cNvPr id="160" name="Vrije vorm 159">
                    <a:extLst>
                      <a:ext uri="{FF2B5EF4-FFF2-40B4-BE49-F238E27FC236}">
                        <a16:creationId xmlns:a16="http://schemas.microsoft.com/office/drawing/2014/main" id="{CAC39FDA-9BA7-2E31-F369-411F168D9584}"/>
                      </a:ext>
                    </a:extLst>
                  </p:cNvPr>
                  <p:cNvSpPr/>
                  <p:nvPr/>
                </p:nvSpPr>
                <p:spPr>
                  <a:xfrm flipH="1">
                    <a:off x="1391610" y="4741264"/>
                    <a:ext cx="1250716" cy="804707"/>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 name="connsiteX0" fmla="*/ 1428609 w 1473144"/>
                      <a:gd name="connsiteY0" fmla="*/ 836702 h 836702"/>
                      <a:gd name="connsiteX1" fmla="*/ 0 w 1473144"/>
                      <a:gd name="connsiteY1" fmla="*/ 836702 h 836702"/>
                      <a:gd name="connsiteX2" fmla="*/ 0 w 1473144"/>
                      <a:gd name="connsiteY2" fmla="*/ 0 h 836702"/>
                      <a:gd name="connsiteX3" fmla="*/ 1473144 w 1473144"/>
                      <a:gd name="connsiteY3" fmla="*/ 6028 h 836702"/>
                      <a:gd name="connsiteX4" fmla="*/ 1428609 w 1473144"/>
                      <a:gd name="connsiteY4" fmla="*/ 836702 h 836702"/>
                      <a:gd name="connsiteX0" fmla="*/ 1428609 w 1428609"/>
                      <a:gd name="connsiteY0" fmla="*/ 841809 h 841809"/>
                      <a:gd name="connsiteX1" fmla="*/ 0 w 1428609"/>
                      <a:gd name="connsiteY1" fmla="*/ 841809 h 841809"/>
                      <a:gd name="connsiteX2" fmla="*/ 0 w 1428609"/>
                      <a:gd name="connsiteY2" fmla="*/ 5107 h 841809"/>
                      <a:gd name="connsiteX3" fmla="*/ 1406341 w 1428609"/>
                      <a:gd name="connsiteY3" fmla="*/ 0 h 841809"/>
                      <a:gd name="connsiteX4" fmla="*/ 1428609 w 1428609"/>
                      <a:gd name="connsiteY4" fmla="*/ 841809 h 841809"/>
                      <a:gd name="connsiteX0" fmla="*/ 1428609 w 1446740"/>
                      <a:gd name="connsiteY0" fmla="*/ 845482 h 845482"/>
                      <a:gd name="connsiteX1" fmla="*/ 0 w 1446740"/>
                      <a:gd name="connsiteY1" fmla="*/ 845482 h 845482"/>
                      <a:gd name="connsiteX2" fmla="*/ 0 w 1446740"/>
                      <a:gd name="connsiteY2" fmla="*/ 8780 h 845482"/>
                      <a:gd name="connsiteX3" fmla="*/ 1446740 w 1446740"/>
                      <a:gd name="connsiteY3" fmla="*/ 0 h 845482"/>
                      <a:gd name="connsiteX4" fmla="*/ 1428609 w 1446740"/>
                      <a:gd name="connsiteY4" fmla="*/ 845482 h 845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6740" h="845482">
                        <a:moveTo>
                          <a:pt x="1428609" y="845482"/>
                        </a:moveTo>
                        <a:lnTo>
                          <a:pt x="0" y="845482"/>
                        </a:lnTo>
                        <a:lnTo>
                          <a:pt x="0" y="8780"/>
                        </a:lnTo>
                        <a:lnTo>
                          <a:pt x="1446740" y="0"/>
                        </a:lnTo>
                        <a:lnTo>
                          <a:pt x="1428609" y="845482"/>
                        </a:lnTo>
                        <a:close/>
                      </a:path>
                    </a:pathLst>
                  </a:custGeom>
                  <a:solidFill>
                    <a:srgbClr val="51BBC7"/>
                  </a:solidFill>
                  <a:ln w="0"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9C612F3C-F956-6FD7-47DF-770215908B34}"/>
                      </a:ext>
                    </a:extLst>
                  </p:cNvPr>
                  <p:cNvSpPr/>
                  <p:nvPr/>
                </p:nvSpPr>
                <p:spPr>
                  <a:xfrm rot="16200000" flipH="1">
                    <a:off x="1816991"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B166ABE3-3AF2-F58B-641A-5090D07E0D10}"/>
                      </a:ext>
                    </a:extLst>
                  </p:cNvPr>
                  <p:cNvSpPr/>
                  <p:nvPr/>
                </p:nvSpPr>
                <p:spPr>
                  <a:xfrm rot="16200000" flipH="1">
                    <a:off x="2475273" y="5216425"/>
                    <a:ext cx="180537" cy="15327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F3746B27-6093-FCDF-E029-4BB3BF173907}"/>
                      </a:ext>
                    </a:extLst>
                  </p:cNvPr>
                  <p:cNvSpPr/>
                  <p:nvPr/>
                </p:nvSpPr>
                <p:spPr>
                  <a:xfrm rot="16200000" flipH="1">
                    <a:off x="1505899"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587D14DE-141E-14FD-08B5-E4DEBD4C6CEC}"/>
                      </a:ext>
                    </a:extLst>
                  </p:cNvPr>
                  <p:cNvSpPr/>
                  <p:nvPr/>
                </p:nvSpPr>
                <p:spPr>
                  <a:xfrm rot="780000" flipH="1">
                    <a:off x="1381909" y="4583450"/>
                    <a:ext cx="1266537" cy="327477"/>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sp>
              <p:nvSpPr>
                <p:cNvPr id="152" name="Vrije vorm 151">
                  <a:extLst>
                    <a:ext uri="{FF2B5EF4-FFF2-40B4-BE49-F238E27FC236}">
                      <a16:creationId xmlns:a16="http://schemas.microsoft.com/office/drawing/2014/main" id="{A4395B19-F290-E8E8-3B59-907BBBF6C4F1}"/>
                    </a:ext>
                  </a:extLst>
                </p:cNvPr>
                <p:cNvSpPr/>
                <p:nvPr/>
              </p:nvSpPr>
              <p:spPr>
                <a:xfrm rot="16200000" flipH="1">
                  <a:off x="1928267" y="4328554"/>
                  <a:ext cx="180537" cy="124728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652E6A25-7ED7-D746-B7F9-7B6BFF796554}"/>
                    </a:ext>
                  </a:extLst>
                </p:cNvPr>
                <p:cNvSpPr/>
                <p:nvPr/>
              </p:nvSpPr>
              <p:spPr>
                <a:xfrm rot="16200000" flipH="1">
                  <a:off x="2159703"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grpSp>
          <p:grpSp>
            <p:nvGrpSpPr>
              <p:cNvPr id="133" name="Groep 132">
                <a:extLst>
                  <a:ext uri="{FF2B5EF4-FFF2-40B4-BE49-F238E27FC236}">
                    <a16:creationId xmlns:a16="http://schemas.microsoft.com/office/drawing/2014/main" id="{56B8D2BE-92D3-3DB0-FC18-E57BA352E6FE}"/>
                  </a:ext>
                </a:extLst>
              </p:cNvPr>
              <p:cNvGrpSpPr/>
              <p:nvPr/>
            </p:nvGrpSpPr>
            <p:grpSpPr>
              <a:xfrm>
                <a:off x="2286861" y="4820314"/>
                <a:ext cx="868519" cy="725685"/>
                <a:chOff x="2286861" y="4820314"/>
                <a:chExt cx="868519" cy="725685"/>
              </a:xfrm>
            </p:grpSpPr>
            <p:grpSp>
              <p:nvGrpSpPr>
                <p:cNvPr id="134" name="Groep 133">
                  <a:extLst>
                    <a:ext uri="{FF2B5EF4-FFF2-40B4-BE49-F238E27FC236}">
                      <a16:creationId xmlns:a16="http://schemas.microsoft.com/office/drawing/2014/main" id="{BF95B619-25B2-4E0A-A513-4AF6A4E1364E}"/>
                    </a:ext>
                  </a:extLst>
                </p:cNvPr>
                <p:cNvGrpSpPr/>
                <p:nvPr/>
              </p:nvGrpSpPr>
              <p:grpSpPr>
                <a:xfrm flipH="1">
                  <a:off x="2286861" y="4820314"/>
                  <a:ext cx="868519" cy="725685"/>
                  <a:chOff x="9787459" y="5230817"/>
                  <a:chExt cx="1004641" cy="839423"/>
                </a:xfrm>
              </p:grpSpPr>
              <p:grpSp>
                <p:nvGrpSpPr>
                  <p:cNvPr id="136" name="Graphic 20">
                    <a:extLst>
                      <a:ext uri="{FF2B5EF4-FFF2-40B4-BE49-F238E27FC236}">
                        <a16:creationId xmlns:a16="http://schemas.microsoft.com/office/drawing/2014/main" id="{1D9D57DC-31DC-14D3-3281-DA9FCABCFFA1}"/>
                      </a:ext>
                    </a:extLst>
                  </p:cNvPr>
                  <p:cNvGrpSpPr/>
                  <p:nvPr/>
                </p:nvGrpSpPr>
                <p:grpSpPr>
                  <a:xfrm>
                    <a:off x="9787459" y="5230817"/>
                    <a:ext cx="1004641" cy="839423"/>
                    <a:chOff x="4642540" y="5230817"/>
                    <a:chExt cx="1004641" cy="839423"/>
                  </a:xfrm>
                </p:grpSpPr>
                <p:sp>
                  <p:nvSpPr>
                    <p:cNvPr id="146" name="Vrije vorm 145">
                      <a:extLst>
                        <a:ext uri="{FF2B5EF4-FFF2-40B4-BE49-F238E27FC236}">
                          <a16:creationId xmlns:a16="http://schemas.microsoft.com/office/drawing/2014/main" id="{F553E54D-FBF8-B59F-92B0-A83DD0BE4A1A}"/>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56ADADAA-3EEE-DFB6-FE3D-7B03E3B151B7}"/>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4BE2C0AC-F7CC-A5EB-F8E8-DC7FEFCF42AE}"/>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137" name="Groep 136">
                    <a:extLst>
                      <a:ext uri="{FF2B5EF4-FFF2-40B4-BE49-F238E27FC236}">
                        <a16:creationId xmlns:a16="http://schemas.microsoft.com/office/drawing/2014/main" id="{6E1D0F0D-68AD-BE2F-8814-8CF3AC701F49}"/>
                      </a:ext>
                    </a:extLst>
                  </p:cNvPr>
                  <p:cNvGrpSpPr/>
                  <p:nvPr/>
                </p:nvGrpSpPr>
                <p:grpSpPr>
                  <a:xfrm>
                    <a:off x="9811601" y="5258930"/>
                    <a:ext cx="954000" cy="149954"/>
                    <a:chOff x="7471466" y="2554804"/>
                    <a:chExt cx="1217228" cy="191329"/>
                  </a:xfrm>
                </p:grpSpPr>
                <p:sp>
                  <p:nvSpPr>
                    <p:cNvPr id="139" name="Rechthoek 138">
                      <a:extLst>
                        <a:ext uri="{FF2B5EF4-FFF2-40B4-BE49-F238E27FC236}">
                          <a16:creationId xmlns:a16="http://schemas.microsoft.com/office/drawing/2014/main" id="{A230E2E8-29D1-2508-1C2A-2DE9CBC34B59}"/>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0" name="Ovaal 139">
                      <a:extLst>
                        <a:ext uri="{FF2B5EF4-FFF2-40B4-BE49-F238E27FC236}">
                          <a16:creationId xmlns:a16="http://schemas.microsoft.com/office/drawing/2014/main" id="{D4F02100-5E86-8690-3776-1BBE78478A93}"/>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41" name="Rechte verbindingslijn 140">
                      <a:extLst>
                        <a:ext uri="{FF2B5EF4-FFF2-40B4-BE49-F238E27FC236}">
                          <a16:creationId xmlns:a16="http://schemas.microsoft.com/office/drawing/2014/main" id="{0BE89A2E-F434-669C-C482-A86E5DEA6007}"/>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Rechte verbindingslijn 143">
                      <a:extLst>
                        <a:ext uri="{FF2B5EF4-FFF2-40B4-BE49-F238E27FC236}">
                          <a16:creationId xmlns:a16="http://schemas.microsoft.com/office/drawing/2014/main" id="{1D6DE475-8D9B-2AC0-68AB-521D5501A518}"/>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8" name="Rechthoek 137">
                    <a:extLst>
                      <a:ext uri="{FF2B5EF4-FFF2-40B4-BE49-F238E27FC236}">
                        <a16:creationId xmlns:a16="http://schemas.microsoft.com/office/drawing/2014/main" id="{237D9256-491D-4974-EE83-96638AFADA87}"/>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35" name="Tekstvak 134">
                  <a:extLst>
                    <a:ext uri="{FF2B5EF4-FFF2-40B4-BE49-F238E27FC236}">
                      <a16:creationId xmlns:a16="http://schemas.microsoft.com/office/drawing/2014/main" id="{82896F5C-1B88-7D00-D900-324757AE00E4}"/>
                    </a:ext>
                  </a:extLst>
                </p:cNvPr>
                <p:cNvSpPr txBox="1"/>
                <p:nvPr/>
              </p:nvSpPr>
              <p:spPr>
                <a:xfrm flipH="1">
                  <a:off x="2359686" y="5053762"/>
                  <a:ext cx="735159" cy="215444"/>
                </a:xfrm>
                <a:prstGeom prst="rect">
                  <a:avLst/>
                </a:prstGeom>
                <a:noFill/>
              </p:spPr>
              <p:txBody>
                <a:bodyPr wrap="square" lIns="0" tIns="0" rIns="0" bIns="0" rtlCol="0">
                  <a:spAutoFit/>
                </a:bodyPr>
                <a:lstStyle/>
                <a:p>
                  <a:pPr algn="ctr"/>
                  <a:r>
                    <a:rPr lang="nl-NL" sz="1400">
                      <a:solidFill>
                        <a:schemeClr val="tx2"/>
                      </a:solidFill>
                    </a:rPr>
                    <a:t>AIS</a:t>
                  </a:r>
                  <a:endParaRPr lang="nl-NL" sz="1200">
                    <a:solidFill>
                      <a:schemeClr val="tx2"/>
                    </a:solidFill>
                  </a:endParaRPr>
                </a:p>
              </p:txBody>
            </p:sp>
          </p:grpSp>
        </p:grpSp>
        <p:pic>
          <p:nvPicPr>
            <p:cNvPr id="128" name="Graphic 127">
              <a:extLst>
                <a:ext uri="{FF2B5EF4-FFF2-40B4-BE49-F238E27FC236}">
                  <a16:creationId xmlns:a16="http://schemas.microsoft.com/office/drawing/2014/main" id="{6E4E2504-4D6B-BA51-7E47-98BC1F210B52}"/>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115664" y="4291946"/>
              <a:ext cx="1299013" cy="1388822"/>
            </a:xfrm>
            <a:prstGeom prst="rect">
              <a:avLst/>
            </a:prstGeom>
          </p:spPr>
        </p:pic>
      </p:grpSp>
      <p:grpSp>
        <p:nvGrpSpPr>
          <p:cNvPr id="165" name="Groep 164">
            <a:extLst>
              <a:ext uri="{FF2B5EF4-FFF2-40B4-BE49-F238E27FC236}">
                <a16:creationId xmlns:a16="http://schemas.microsoft.com/office/drawing/2014/main" id="{4CD82E9C-ED85-61D0-894D-DAD4ECF8C604}"/>
              </a:ext>
            </a:extLst>
          </p:cNvPr>
          <p:cNvGrpSpPr/>
          <p:nvPr/>
        </p:nvGrpSpPr>
        <p:grpSpPr>
          <a:xfrm>
            <a:off x="8979276" y="4538740"/>
            <a:ext cx="2363053" cy="1126750"/>
            <a:chOff x="8165247" y="4296545"/>
            <a:chExt cx="2912677" cy="1388822"/>
          </a:xfrm>
        </p:grpSpPr>
        <p:grpSp>
          <p:nvGrpSpPr>
            <p:cNvPr id="166" name="Groep 165">
              <a:extLst>
                <a:ext uri="{FF2B5EF4-FFF2-40B4-BE49-F238E27FC236}">
                  <a16:creationId xmlns:a16="http://schemas.microsoft.com/office/drawing/2014/main" id="{CF6D63B1-C4B8-F2FF-06CD-BDBEF7B4372E}"/>
                </a:ext>
              </a:extLst>
            </p:cNvPr>
            <p:cNvGrpSpPr/>
            <p:nvPr/>
          </p:nvGrpSpPr>
          <p:grpSpPr>
            <a:xfrm>
              <a:off x="8165247" y="4661747"/>
              <a:ext cx="1909369" cy="891697"/>
              <a:chOff x="6534126" y="4833552"/>
              <a:chExt cx="1583503" cy="739514"/>
            </a:xfrm>
          </p:grpSpPr>
          <p:grpSp>
            <p:nvGrpSpPr>
              <p:cNvPr id="168" name="Graphic 20">
                <a:extLst>
                  <a:ext uri="{FF2B5EF4-FFF2-40B4-BE49-F238E27FC236}">
                    <a16:creationId xmlns:a16="http://schemas.microsoft.com/office/drawing/2014/main" id="{53266454-38DC-E25D-BDD1-38EE33A92381}"/>
                  </a:ext>
                </a:extLst>
              </p:cNvPr>
              <p:cNvGrpSpPr/>
              <p:nvPr/>
            </p:nvGrpSpPr>
            <p:grpSpPr>
              <a:xfrm flipH="1">
                <a:off x="6851092" y="4833552"/>
                <a:ext cx="1266537" cy="739514"/>
                <a:chOff x="3798273" y="5214823"/>
                <a:chExt cx="1465040" cy="855417"/>
              </a:xfrm>
            </p:grpSpPr>
            <p:sp>
              <p:nvSpPr>
                <p:cNvPr id="187" name="Vrije vorm 186">
                  <a:extLst>
                    <a:ext uri="{FF2B5EF4-FFF2-40B4-BE49-F238E27FC236}">
                      <a16:creationId xmlns:a16="http://schemas.microsoft.com/office/drawing/2014/main" id="{187E687D-FE9E-B030-84AC-B67AAD015117}"/>
                    </a:ext>
                  </a:extLst>
                </p:cNvPr>
                <p:cNvSpPr/>
                <p:nvPr/>
              </p:nvSpPr>
              <p:spPr>
                <a:xfrm>
                  <a:off x="3816486" y="5233538"/>
                  <a:ext cx="1428609" cy="836702"/>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609" h="836702">
                      <a:moveTo>
                        <a:pt x="1428609" y="836702"/>
                      </a:moveTo>
                      <a:lnTo>
                        <a:pt x="0" y="836702"/>
                      </a:lnTo>
                      <a:lnTo>
                        <a:pt x="0" y="0"/>
                      </a:lnTo>
                      <a:lnTo>
                        <a:pt x="1428609" y="306641"/>
                      </a:lnTo>
                      <a:lnTo>
                        <a:pt x="1428609" y="836702"/>
                      </a:lnTo>
                      <a:close/>
                    </a:path>
                  </a:pathLst>
                </a:custGeom>
                <a:solidFill>
                  <a:srgbClr val="51BBC7"/>
                </a:solidFill>
                <a:ln w="0"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DD0D55C2-3B54-E2E4-1324-E3B6A5D9C683}"/>
                    </a:ext>
                  </a:extLst>
                </p:cNvPr>
                <p:cNvSpPr/>
                <p:nvPr/>
              </p:nvSpPr>
              <p:spPr>
                <a:xfrm rot="5400000">
                  <a:off x="4084146" y="5727708"/>
                  <a:ext cx="361078" cy="324677"/>
                </a:xfrm>
                <a:custGeom>
                  <a:avLst/>
                  <a:gdLst>
                    <a:gd name="connsiteX0" fmla="*/ 0 w 361078"/>
                    <a:gd name="connsiteY0" fmla="*/ 0 h 324677"/>
                    <a:gd name="connsiteX1" fmla="*/ 361078 w 361078"/>
                    <a:gd name="connsiteY1" fmla="*/ 0 h 324677"/>
                    <a:gd name="connsiteX2" fmla="*/ 361078 w 361078"/>
                    <a:gd name="connsiteY2" fmla="*/ 324678 h 324677"/>
                    <a:gd name="connsiteX3" fmla="*/ 0 w 361078"/>
                    <a:gd name="connsiteY3" fmla="*/ 324678 h 324677"/>
                  </a:gdLst>
                  <a:ahLst/>
                  <a:cxnLst>
                    <a:cxn ang="0">
                      <a:pos x="connsiteX0" y="connsiteY0"/>
                    </a:cxn>
                    <a:cxn ang="0">
                      <a:pos x="connsiteX1" y="connsiteY1"/>
                    </a:cxn>
                    <a:cxn ang="0">
                      <a:pos x="connsiteX2" y="connsiteY2"/>
                    </a:cxn>
                    <a:cxn ang="0">
                      <a:pos x="connsiteX3" y="connsiteY3"/>
                    </a:cxn>
                  </a:cxnLst>
                  <a:rect l="l" t="t" r="r" b="b"/>
                  <a:pathLst>
                    <a:path w="361078" h="324677">
                      <a:moveTo>
                        <a:pt x="0" y="0"/>
                      </a:moveTo>
                      <a:lnTo>
                        <a:pt x="361078" y="0"/>
                      </a:lnTo>
                      <a:lnTo>
                        <a:pt x="361078" y="324678"/>
                      </a:lnTo>
                      <a:lnTo>
                        <a:pt x="0" y="324678"/>
                      </a:lnTo>
                      <a:close/>
                    </a:path>
                  </a:pathLst>
                </a:custGeom>
                <a:solidFill>
                  <a:srgbClr val="AEDDE3"/>
                </a:solidFill>
                <a:ln w="0" cap="flat">
                  <a:noFill/>
                  <a:prstDash val="solid"/>
                  <a:miter/>
                </a:ln>
              </p:spPr>
              <p:txBody>
                <a:bodyPr rtlCol="0" anchor="ctr"/>
                <a:lstStyle/>
                <a:p>
                  <a:endParaRPr lang="nl-NL"/>
                </a:p>
              </p:txBody>
            </p:sp>
            <p:sp>
              <p:nvSpPr>
                <p:cNvPr id="576" name="Vrije vorm 575">
                  <a:extLst>
                    <a:ext uri="{FF2B5EF4-FFF2-40B4-BE49-F238E27FC236}">
                      <a16:creationId xmlns:a16="http://schemas.microsoft.com/office/drawing/2014/main" id="{14E52360-E97F-E404-364F-4B3DC82F957C}"/>
                    </a:ext>
                  </a:extLst>
                </p:cNvPr>
                <p:cNvSpPr/>
                <p:nvPr/>
              </p:nvSpPr>
              <p:spPr>
                <a:xfrm rot="5400000">
                  <a:off x="457191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577" name="Vrije vorm 576">
                  <a:extLst>
                    <a:ext uri="{FF2B5EF4-FFF2-40B4-BE49-F238E27FC236}">
                      <a16:creationId xmlns:a16="http://schemas.microsoft.com/office/drawing/2014/main" id="{8A70EA2C-7ADE-E8E0-DA19-27937DADAD81}"/>
                    </a:ext>
                  </a:extLst>
                </p:cNvPr>
                <p:cNvSpPr/>
                <p:nvPr/>
              </p:nvSpPr>
              <p:spPr>
                <a:xfrm rot="5400000">
                  <a:off x="3810463" y="5715868"/>
                  <a:ext cx="189685" cy="177295"/>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578" name="Vrije vorm 577">
                  <a:extLst>
                    <a:ext uri="{FF2B5EF4-FFF2-40B4-BE49-F238E27FC236}">
                      <a16:creationId xmlns:a16="http://schemas.microsoft.com/office/drawing/2014/main" id="{242493A1-5F1A-44FD-1ABA-DD949C4F2225}"/>
                    </a:ext>
                  </a:extLst>
                </p:cNvPr>
                <p:cNvSpPr/>
                <p:nvPr/>
              </p:nvSpPr>
              <p:spPr>
                <a:xfrm rot="5400000">
                  <a:off x="493176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579" name="Vrije vorm 578">
                  <a:extLst>
                    <a:ext uri="{FF2B5EF4-FFF2-40B4-BE49-F238E27FC236}">
                      <a16:creationId xmlns:a16="http://schemas.microsoft.com/office/drawing/2014/main" id="{40DAA9F5-B833-5AA1-9C41-7102437DEDC9}"/>
                    </a:ext>
                  </a:extLst>
                </p:cNvPr>
                <p:cNvSpPr/>
                <p:nvPr/>
              </p:nvSpPr>
              <p:spPr>
                <a:xfrm>
                  <a:off x="3798273" y="5214823"/>
                  <a:ext cx="1465040" cy="344071"/>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grpSp>
            <p:nvGrpSpPr>
              <p:cNvPr id="169" name="Groep 168">
                <a:extLst>
                  <a:ext uri="{FF2B5EF4-FFF2-40B4-BE49-F238E27FC236}">
                    <a16:creationId xmlns:a16="http://schemas.microsoft.com/office/drawing/2014/main" id="{DA8A0E52-1DFE-7C47-8842-951511B43DEA}"/>
                  </a:ext>
                </a:extLst>
              </p:cNvPr>
              <p:cNvGrpSpPr/>
              <p:nvPr/>
            </p:nvGrpSpPr>
            <p:grpSpPr>
              <a:xfrm>
                <a:off x="6534126" y="4847379"/>
                <a:ext cx="868519" cy="725687"/>
                <a:chOff x="6534126" y="4847379"/>
                <a:chExt cx="868519" cy="725687"/>
              </a:xfrm>
            </p:grpSpPr>
            <p:grpSp>
              <p:nvGrpSpPr>
                <p:cNvPr id="170" name="Groep 169">
                  <a:extLst>
                    <a:ext uri="{FF2B5EF4-FFF2-40B4-BE49-F238E27FC236}">
                      <a16:creationId xmlns:a16="http://schemas.microsoft.com/office/drawing/2014/main" id="{D90E3F1C-D0C4-A685-0468-8D0B5998B8BC}"/>
                    </a:ext>
                  </a:extLst>
                </p:cNvPr>
                <p:cNvGrpSpPr/>
                <p:nvPr/>
              </p:nvGrpSpPr>
              <p:grpSpPr>
                <a:xfrm>
                  <a:off x="6534126" y="4847379"/>
                  <a:ext cx="868519" cy="725687"/>
                  <a:chOff x="9787459" y="5230817"/>
                  <a:chExt cx="1004641" cy="839423"/>
                </a:xfrm>
              </p:grpSpPr>
              <p:grpSp>
                <p:nvGrpSpPr>
                  <p:cNvPr id="172" name="Graphic 20">
                    <a:extLst>
                      <a:ext uri="{FF2B5EF4-FFF2-40B4-BE49-F238E27FC236}">
                        <a16:creationId xmlns:a16="http://schemas.microsoft.com/office/drawing/2014/main" id="{ECC20CC0-7094-DC1E-0778-4033D5A085FF}"/>
                      </a:ext>
                    </a:extLst>
                  </p:cNvPr>
                  <p:cNvGrpSpPr/>
                  <p:nvPr/>
                </p:nvGrpSpPr>
                <p:grpSpPr>
                  <a:xfrm>
                    <a:off x="9787459" y="5230817"/>
                    <a:ext cx="1004641" cy="839423"/>
                    <a:chOff x="4642540" y="5230817"/>
                    <a:chExt cx="1004641" cy="839423"/>
                  </a:xfrm>
                </p:grpSpPr>
                <p:sp>
                  <p:nvSpPr>
                    <p:cNvPr id="179" name="Vrije vorm 178">
                      <a:extLst>
                        <a:ext uri="{FF2B5EF4-FFF2-40B4-BE49-F238E27FC236}">
                          <a16:creationId xmlns:a16="http://schemas.microsoft.com/office/drawing/2014/main" id="{EA1A16EF-47EF-7DAF-6E3B-D23E4AE9D105}"/>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184" name="Vrije vorm 183">
                      <a:extLst>
                        <a:ext uri="{FF2B5EF4-FFF2-40B4-BE49-F238E27FC236}">
                          <a16:creationId xmlns:a16="http://schemas.microsoft.com/office/drawing/2014/main" id="{A8E7008C-5922-73BA-BEAD-62EE1786727A}"/>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DE64CD98-E5FA-0553-52F5-5C996795A450}"/>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173" name="Groep 172">
                    <a:extLst>
                      <a:ext uri="{FF2B5EF4-FFF2-40B4-BE49-F238E27FC236}">
                        <a16:creationId xmlns:a16="http://schemas.microsoft.com/office/drawing/2014/main" id="{315EFCFC-3638-75F1-8785-68F13B070EC1}"/>
                      </a:ext>
                    </a:extLst>
                  </p:cNvPr>
                  <p:cNvGrpSpPr/>
                  <p:nvPr/>
                </p:nvGrpSpPr>
                <p:grpSpPr>
                  <a:xfrm>
                    <a:off x="9811601" y="5258930"/>
                    <a:ext cx="954000" cy="149954"/>
                    <a:chOff x="7471466" y="2554804"/>
                    <a:chExt cx="1217228" cy="191329"/>
                  </a:xfrm>
                </p:grpSpPr>
                <p:sp>
                  <p:nvSpPr>
                    <p:cNvPr id="175" name="Rechthoek 174">
                      <a:extLst>
                        <a:ext uri="{FF2B5EF4-FFF2-40B4-BE49-F238E27FC236}">
                          <a16:creationId xmlns:a16="http://schemas.microsoft.com/office/drawing/2014/main" id="{5A8C043D-AB3A-E727-2D67-17C8BB08E1F1}"/>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6" name="Ovaal 175">
                      <a:extLst>
                        <a:ext uri="{FF2B5EF4-FFF2-40B4-BE49-F238E27FC236}">
                          <a16:creationId xmlns:a16="http://schemas.microsoft.com/office/drawing/2014/main" id="{2001F29A-8D26-587B-4003-A0DD56226B30}"/>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77" name="Rechte verbindingslijn 176">
                      <a:extLst>
                        <a:ext uri="{FF2B5EF4-FFF2-40B4-BE49-F238E27FC236}">
                          <a16:creationId xmlns:a16="http://schemas.microsoft.com/office/drawing/2014/main" id="{BAFCC040-918C-91CB-E266-807042516472}"/>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8" name="Rechte verbindingslijn 177">
                      <a:extLst>
                        <a:ext uri="{FF2B5EF4-FFF2-40B4-BE49-F238E27FC236}">
                          <a16:creationId xmlns:a16="http://schemas.microsoft.com/office/drawing/2014/main" id="{07401CF0-746F-F79E-5CC9-4F3C9A5CC8E1}"/>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74" name="Rechthoek 173">
                    <a:extLst>
                      <a:ext uri="{FF2B5EF4-FFF2-40B4-BE49-F238E27FC236}">
                        <a16:creationId xmlns:a16="http://schemas.microsoft.com/office/drawing/2014/main" id="{F81DCD0F-8166-F9AC-9642-03A90FEBF077}"/>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71" name="Tekstvak 170">
                  <a:extLst>
                    <a:ext uri="{FF2B5EF4-FFF2-40B4-BE49-F238E27FC236}">
                      <a16:creationId xmlns:a16="http://schemas.microsoft.com/office/drawing/2014/main" id="{08526F63-C803-AAD3-2CE5-35BE762A3E04}"/>
                    </a:ext>
                  </a:extLst>
                </p:cNvPr>
                <p:cNvSpPr txBox="1"/>
                <p:nvPr/>
              </p:nvSpPr>
              <p:spPr>
                <a:xfrm>
                  <a:off x="6594661" y="5080828"/>
                  <a:ext cx="735158" cy="215444"/>
                </a:xfrm>
                <a:prstGeom prst="rect">
                  <a:avLst/>
                </a:prstGeom>
                <a:noFill/>
              </p:spPr>
              <p:txBody>
                <a:bodyPr wrap="square" lIns="0" tIns="0" rIns="0" bIns="0" rtlCol="0">
                  <a:spAutoFit/>
                </a:bodyPr>
                <a:lstStyle/>
                <a:p>
                  <a:pPr algn="ctr"/>
                  <a:r>
                    <a:rPr lang="nl-NL" sz="1400">
                      <a:solidFill>
                        <a:schemeClr val="tx2"/>
                      </a:solidFill>
                    </a:rPr>
                    <a:t>HIS</a:t>
                  </a:r>
                  <a:endParaRPr lang="nl-NL" sz="1200">
                    <a:solidFill>
                      <a:schemeClr val="tx2"/>
                    </a:solidFill>
                  </a:endParaRPr>
                </a:p>
              </p:txBody>
            </p:sp>
          </p:grpSp>
        </p:grpSp>
        <p:pic>
          <p:nvPicPr>
            <p:cNvPr id="167" name="Graphic 166">
              <a:extLst>
                <a:ext uri="{FF2B5EF4-FFF2-40B4-BE49-F238E27FC236}">
                  <a16:creationId xmlns:a16="http://schemas.microsoft.com/office/drawing/2014/main" id="{9429B2EB-7F29-E214-7D0F-290A7CB0C125}"/>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9837700" y="4296545"/>
              <a:ext cx="1240224" cy="1388822"/>
            </a:xfrm>
            <a:prstGeom prst="rect">
              <a:avLst/>
            </a:prstGeom>
          </p:spPr>
        </p:pic>
      </p:grpSp>
      <p:grpSp>
        <p:nvGrpSpPr>
          <p:cNvPr id="580" name="Groep 579">
            <a:extLst>
              <a:ext uri="{FF2B5EF4-FFF2-40B4-BE49-F238E27FC236}">
                <a16:creationId xmlns:a16="http://schemas.microsoft.com/office/drawing/2014/main" id="{E62FE4AA-2365-5439-BFCB-7F988270A342}"/>
              </a:ext>
            </a:extLst>
          </p:cNvPr>
          <p:cNvGrpSpPr/>
          <p:nvPr/>
        </p:nvGrpSpPr>
        <p:grpSpPr>
          <a:xfrm>
            <a:off x="2160813" y="965458"/>
            <a:ext cx="2088020" cy="1126750"/>
            <a:chOff x="1517521" y="1464822"/>
            <a:chExt cx="2573674" cy="1388822"/>
          </a:xfrm>
        </p:grpSpPr>
        <p:grpSp>
          <p:nvGrpSpPr>
            <p:cNvPr id="589" name="Graphic 22">
              <a:extLst>
                <a:ext uri="{FF2B5EF4-FFF2-40B4-BE49-F238E27FC236}">
                  <a16:creationId xmlns:a16="http://schemas.microsoft.com/office/drawing/2014/main" id="{87B9FFA0-181B-4F65-5199-B69E18562259}"/>
                </a:ext>
              </a:extLst>
            </p:cNvPr>
            <p:cNvGrpSpPr/>
            <p:nvPr/>
          </p:nvGrpSpPr>
          <p:grpSpPr>
            <a:xfrm>
              <a:off x="2380927" y="1723597"/>
              <a:ext cx="1227039" cy="1002536"/>
              <a:chOff x="4090388" y="2406022"/>
              <a:chExt cx="1177115" cy="961745"/>
            </a:xfrm>
          </p:grpSpPr>
          <p:sp>
            <p:nvSpPr>
              <p:cNvPr id="637" name="Vrije vorm 636">
                <a:extLst>
                  <a:ext uri="{FF2B5EF4-FFF2-40B4-BE49-F238E27FC236}">
                    <a16:creationId xmlns:a16="http://schemas.microsoft.com/office/drawing/2014/main" id="{7DDD523D-6C4B-79AD-487C-F2589A86619A}"/>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682B0A59-C283-8285-D136-D304DCF9DD57}"/>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129E3EB3-0969-FE15-BD72-9F781047C51D}"/>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B37345E7-C393-B301-76BF-34A7C553AC2C}"/>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2022C7C7-40EE-7E80-7A09-C2D92A34A621}"/>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158B2A5A-3207-0C11-522A-D34D20D2A460}"/>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10" name="Vrije vorm 209">
                <a:extLst>
                  <a:ext uri="{FF2B5EF4-FFF2-40B4-BE49-F238E27FC236}">
                    <a16:creationId xmlns:a16="http://schemas.microsoft.com/office/drawing/2014/main" id="{94C729B9-7518-1077-F9C1-DFA13D7E59F1}"/>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11" name="Vrije vorm 210">
                <a:extLst>
                  <a:ext uri="{FF2B5EF4-FFF2-40B4-BE49-F238E27FC236}">
                    <a16:creationId xmlns:a16="http://schemas.microsoft.com/office/drawing/2014/main" id="{6643C8E0-7D54-55B4-C723-679A2729B70A}"/>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590" name="Groep 589">
              <a:extLst>
                <a:ext uri="{FF2B5EF4-FFF2-40B4-BE49-F238E27FC236}">
                  <a16:creationId xmlns:a16="http://schemas.microsoft.com/office/drawing/2014/main" id="{6A6442EF-2023-0401-3752-5FF8961B6147}"/>
                </a:ext>
              </a:extLst>
            </p:cNvPr>
            <p:cNvGrpSpPr/>
            <p:nvPr/>
          </p:nvGrpSpPr>
          <p:grpSpPr>
            <a:xfrm>
              <a:off x="3044804" y="1856624"/>
              <a:ext cx="1046391" cy="878091"/>
              <a:chOff x="2255467" y="2507170"/>
              <a:chExt cx="867807" cy="728230"/>
            </a:xfrm>
          </p:grpSpPr>
          <p:grpSp>
            <p:nvGrpSpPr>
              <p:cNvPr id="592" name="Graphic 22">
                <a:extLst>
                  <a:ext uri="{FF2B5EF4-FFF2-40B4-BE49-F238E27FC236}">
                    <a16:creationId xmlns:a16="http://schemas.microsoft.com/office/drawing/2014/main" id="{99D6AB02-D944-ED40-A96A-D877C03FE620}"/>
                  </a:ext>
                </a:extLst>
              </p:cNvPr>
              <p:cNvGrpSpPr/>
              <p:nvPr/>
            </p:nvGrpSpPr>
            <p:grpSpPr>
              <a:xfrm flipH="1">
                <a:off x="2255467" y="2507170"/>
                <a:ext cx="867807" cy="728230"/>
                <a:chOff x="4647659" y="2525399"/>
                <a:chExt cx="1003817" cy="842364"/>
              </a:xfrm>
            </p:grpSpPr>
            <p:sp>
              <p:nvSpPr>
                <p:cNvPr id="600" name="Vrije vorm 599">
                  <a:extLst>
                    <a:ext uri="{FF2B5EF4-FFF2-40B4-BE49-F238E27FC236}">
                      <a16:creationId xmlns:a16="http://schemas.microsoft.com/office/drawing/2014/main" id="{4BFE33C7-4DF6-2FEE-1EE2-632887DC4AEE}"/>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601" name="Vrije vorm 600">
                  <a:extLst>
                    <a:ext uri="{FF2B5EF4-FFF2-40B4-BE49-F238E27FC236}">
                      <a16:creationId xmlns:a16="http://schemas.microsoft.com/office/drawing/2014/main" id="{F360F485-9646-0356-115C-AE2BFF676C6E}"/>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628" name="Vrije vorm 627">
                  <a:extLst>
                    <a:ext uri="{FF2B5EF4-FFF2-40B4-BE49-F238E27FC236}">
                      <a16:creationId xmlns:a16="http://schemas.microsoft.com/office/drawing/2014/main" id="{B31A78FA-4BDB-A86B-C064-E45E4FD398C9}"/>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593" name="Groep 592">
                <a:extLst>
                  <a:ext uri="{FF2B5EF4-FFF2-40B4-BE49-F238E27FC236}">
                    <a16:creationId xmlns:a16="http://schemas.microsoft.com/office/drawing/2014/main" id="{A318924F-4C33-0957-7CA4-1F63AC7C6763}"/>
                  </a:ext>
                </a:extLst>
              </p:cNvPr>
              <p:cNvGrpSpPr/>
              <p:nvPr/>
            </p:nvGrpSpPr>
            <p:grpSpPr>
              <a:xfrm flipH="1">
                <a:off x="2278296" y="2530345"/>
                <a:ext cx="824740" cy="129636"/>
                <a:chOff x="7471466" y="2554804"/>
                <a:chExt cx="1217228" cy="191329"/>
              </a:xfrm>
            </p:grpSpPr>
            <p:sp>
              <p:nvSpPr>
                <p:cNvPr id="596" name="Rechthoek 595">
                  <a:extLst>
                    <a:ext uri="{FF2B5EF4-FFF2-40B4-BE49-F238E27FC236}">
                      <a16:creationId xmlns:a16="http://schemas.microsoft.com/office/drawing/2014/main" id="{041BA840-2242-BACA-6049-F149A70260E2}"/>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97" name="Ovaal 596">
                  <a:extLst>
                    <a:ext uri="{FF2B5EF4-FFF2-40B4-BE49-F238E27FC236}">
                      <a16:creationId xmlns:a16="http://schemas.microsoft.com/office/drawing/2014/main" id="{AA01C5A2-E44F-D7CA-709C-D044BFB270FC}"/>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598" name="Rechte verbindingslijn 597">
                  <a:extLst>
                    <a:ext uri="{FF2B5EF4-FFF2-40B4-BE49-F238E27FC236}">
                      <a16:creationId xmlns:a16="http://schemas.microsoft.com/office/drawing/2014/main" id="{A4A16530-B2B3-F78C-30D1-41E7F35FDBE4}"/>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9" name="Rechte verbindingslijn 598">
                  <a:extLst>
                    <a:ext uri="{FF2B5EF4-FFF2-40B4-BE49-F238E27FC236}">
                      <a16:creationId xmlns:a16="http://schemas.microsoft.com/office/drawing/2014/main" id="{3D93A07C-3503-E0A9-6F22-20BDC02D0EF5}"/>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94" name="Rechthoek 593">
                <a:extLst>
                  <a:ext uri="{FF2B5EF4-FFF2-40B4-BE49-F238E27FC236}">
                    <a16:creationId xmlns:a16="http://schemas.microsoft.com/office/drawing/2014/main" id="{6F8DE9B8-95EA-9E86-1252-2D9928AE04C9}"/>
                  </a:ext>
                </a:extLst>
              </p:cNvPr>
              <p:cNvSpPr/>
              <p:nvPr/>
            </p:nvSpPr>
            <p:spPr>
              <a:xfrm flipH="1">
                <a:off x="2278703" y="3017502"/>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95" name="Tekstvak 594">
                <a:extLst>
                  <a:ext uri="{FF2B5EF4-FFF2-40B4-BE49-F238E27FC236}">
                    <a16:creationId xmlns:a16="http://schemas.microsoft.com/office/drawing/2014/main" id="{56F66FD8-B7AB-49F5-B7CC-393E38DE9A27}"/>
                  </a:ext>
                </a:extLst>
              </p:cNvPr>
              <p:cNvSpPr txBox="1"/>
              <p:nvPr/>
            </p:nvSpPr>
            <p:spPr>
              <a:xfrm>
                <a:off x="2337816" y="2742288"/>
                <a:ext cx="735159" cy="188771"/>
              </a:xfrm>
              <a:prstGeom prst="rect">
                <a:avLst/>
              </a:prstGeom>
              <a:noFill/>
            </p:spPr>
            <p:txBody>
              <a:bodyPr wrap="square" lIns="0" tIns="0" rIns="0" bIns="0" rtlCol="0">
                <a:spAutoFit/>
              </a:bodyPr>
              <a:lstStyle/>
              <a:p>
                <a:pPr algn="ctr"/>
                <a:r>
                  <a:rPr lang="nl-NL" sz="1200">
                    <a:solidFill>
                      <a:schemeClr val="tx2"/>
                    </a:solidFill>
                  </a:rPr>
                  <a:t>EVS | EPD</a:t>
                </a:r>
              </a:p>
            </p:txBody>
          </p:sp>
        </p:grpSp>
        <p:pic>
          <p:nvPicPr>
            <p:cNvPr id="591" name="Graphic 590">
              <a:extLst>
                <a:ext uri="{FF2B5EF4-FFF2-40B4-BE49-F238E27FC236}">
                  <a16:creationId xmlns:a16="http://schemas.microsoft.com/office/drawing/2014/main" id="{C89558DC-57DD-F960-EAAA-1C3ADFA6726D}"/>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517521" y="1464822"/>
              <a:ext cx="1215220" cy="1388822"/>
            </a:xfrm>
            <a:prstGeom prst="rect">
              <a:avLst/>
            </a:prstGeom>
          </p:spPr>
        </p:pic>
      </p:grpSp>
      <p:grpSp>
        <p:nvGrpSpPr>
          <p:cNvPr id="2" name="Groep 1">
            <a:extLst>
              <a:ext uri="{FF2B5EF4-FFF2-40B4-BE49-F238E27FC236}">
                <a16:creationId xmlns:a16="http://schemas.microsoft.com/office/drawing/2014/main" id="{4095E591-01B4-E5B0-0914-A83C97503FF9}"/>
              </a:ext>
            </a:extLst>
          </p:cNvPr>
          <p:cNvGrpSpPr/>
          <p:nvPr/>
        </p:nvGrpSpPr>
        <p:grpSpPr>
          <a:xfrm>
            <a:off x="3701605" y="1702996"/>
            <a:ext cx="4580343" cy="3647625"/>
            <a:chOff x="3701605" y="1702996"/>
            <a:chExt cx="4580343" cy="3647625"/>
          </a:xfrm>
        </p:grpSpPr>
        <p:sp>
          <p:nvSpPr>
            <p:cNvPr id="217" name="Rechthoek 216">
              <a:extLst>
                <a:ext uri="{FF2B5EF4-FFF2-40B4-BE49-F238E27FC236}">
                  <a16:creationId xmlns:a16="http://schemas.microsoft.com/office/drawing/2014/main" id="{0CA6FEEB-FB72-EC94-F0B3-8F5581340493}"/>
                </a:ext>
              </a:extLst>
            </p:cNvPr>
            <p:cNvSpPr/>
            <p:nvPr/>
          </p:nvSpPr>
          <p:spPr>
            <a:xfrm>
              <a:off x="4223925" y="3542593"/>
              <a:ext cx="883924" cy="883924"/>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8" name="Rechthoek 217">
              <a:extLst>
                <a:ext uri="{FF2B5EF4-FFF2-40B4-BE49-F238E27FC236}">
                  <a16:creationId xmlns:a16="http://schemas.microsoft.com/office/drawing/2014/main" id="{F34516B9-9877-5FFE-B6D6-F3994908117B}"/>
                </a:ext>
              </a:extLst>
            </p:cNvPr>
            <p:cNvSpPr/>
            <p:nvPr/>
          </p:nvSpPr>
          <p:spPr>
            <a:xfrm>
              <a:off x="5148029" y="3542593"/>
              <a:ext cx="883924" cy="883924"/>
            </a:xfrm>
            <a:prstGeom prst="rect">
              <a:avLst/>
            </a:prstGeom>
            <a:solidFill>
              <a:srgbClr val="D3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9" name="Rechthoek 218">
              <a:extLst>
                <a:ext uri="{FF2B5EF4-FFF2-40B4-BE49-F238E27FC236}">
                  <a16:creationId xmlns:a16="http://schemas.microsoft.com/office/drawing/2014/main" id="{2922CCD0-2DF2-CE2A-9C32-AC99978A3661}"/>
                </a:ext>
              </a:extLst>
            </p:cNvPr>
            <p:cNvSpPr/>
            <p:nvPr/>
          </p:nvSpPr>
          <p:spPr>
            <a:xfrm>
              <a:off x="6072133" y="3542593"/>
              <a:ext cx="883924" cy="883924"/>
            </a:xfrm>
            <a:prstGeom prst="rect">
              <a:avLst/>
            </a:prstGeom>
            <a:solidFill>
              <a:srgbClr val="D3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20" name="Rechthoek 219">
              <a:extLst>
                <a:ext uri="{FF2B5EF4-FFF2-40B4-BE49-F238E27FC236}">
                  <a16:creationId xmlns:a16="http://schemas.microsoft.com/office/drawing/2014/main" id="{5DEBC5E2-3E41-3ADE-C4B9-5AEB3E7FBF4F}"/>
                </a:ext>
              </a:extLst>
            </p:cNvPr>
            <p:cNvSpPr/>
            <p:nvPr/>
          </p:nvSpPr>
          <p:spPr>
            <a:xfrm>
              <a:off x="6996236" y="3542593"/>
              <a:ext cx="883924" cy="883924"/>
            </a:xfrm>
            <a:prstGeom prst="rect">
              <a:avLst/>
            </a:prstGeom>
            <a:solidFill>
              <a:srgbClr val="D3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3" name="Rechthoek 212">
              <a:extLst>
                <a:ext uri="{FF2B5EF4-FFF2-40B4-BE49-F238E27FC236}">
                  <a16:creationId xmlns:a16="http://schemas.microsoft.com/office/drawing/2014/main" id="{001EE82E-BDEC-25D8-9C61-BBAD81889C7D}"/>
                </a:ext>
              </a:extLst>
            </p:cNvPr>
            <p:cNvSpPr/>
            <p:nvPr/>
          </p:nvSpPr>
          <p:spPr>
            <a:xfrm>
              <a:off x="4625710" y="4466697"/>
              <a:ext cx="883924" cy="883924"/>
            </a:xfrm>
            <a:prstGeom prst="rect">
              <a:avLst/>
            </a:prstGeom>
            <a:solidFill>
              <a:srgbClr val="D3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4" name="Rechthoek 213">
              <a:extLst>
                <a:ext uri="{FF2B5EF4-FFF2-40B4-BE49-F238E27FC236}">
                  <a16:creationId xmlns:a16="http://schemas.microsoft.com/office/drawing/2014/main" id="{554D7A86-09C7-1EC2-28C9-3A0D28D70F14}"/>
                </a:ext>
              </a:extLst>
            </p:cNvPr>
            <p:cNvSpPr/>
            <p:nvPr/>
          </p:nvSpPr>
          <p:spPr>
            <a:xfrm>
              <a:off x="5549815" y="4466697"/>
              <a:ext cx="883924" cy="883924"/>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5" name="Rechthoek 214">
              <a:extLst>
                <a:ext uri="{FF2B5EF4-FFF2-40B4-BE49-F238E27FC236}">
                  <a16:creationId xmlns:a16="http://schemas.microsoft.com/office/drawing/2014/main" id="{3D51475C-CE3D-CF58-C9DB-36BF0ECC27B5}"/>
                </a:ext>
              </a:extLst>
            </p:cNvPr>
            <p:cNvSpPr/>
            <p:nvPr/>
          </p:nvSpPr>
          <p:spPr>
            <a:xfrm>
              <a:off x="6473920" y="4466697"/>
              <a:ext cx="883924" cy="883924"/>
            </a:xfrm>
            <a:prstGeom prst="rect">
              <a:avLst/>
            </a:prstGeom>
            <a:solidFill>
              <a:srgbClr val="D3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6" name="Rechthoek 215">
              <a:extLst>
                <a:ext uri="{FF2B5EF4-FFF2-40B4-BE49-F238E27FC236}">
                  <a16:creationId xmlns:a16="http://schemas.microsoft.com/office/drawing/2014/main" id="{F83A58C1-864C-B3DD-0BCD-E7818CEA74D7}"/>
                </a:ext>
              </a:extLst>
            </p:cNvPr>
            <p:cNvSpPr/>
            <p:nvPr/>
          </p:nvSpPr>
          <p:spPr>
            <a:xfrm>
              <a:off x="7398024" y="4466697"/>
              <a:ext cx="883924" cy="883924"/>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2" name="Rechthoek 211">
              <a:extLst>
                <a:ext uri="{FF2B5EF4-FFF2-40B4-BE49-F238E27FC236}">
                  <a16:creationId xmlns:a16="http://schemas.microsoft.com/office/drawing/2014/main" id="{16A07CD7-C017-D804-4496-E37DC50C591A}"/>
                </a:ext>
              </a:extLst>
            </p:cNvPr>
            <p:cNvSpPr/>
            <p:nvPr/>
          </p:nvSpPr>
          <p:spPr>
            <a:xfrm>
              <a:off x="3701605" y="4466697"/>
              <a:ext cx="883924" cy="883924"/>
            </a:xfrm>
            <a:prstGeom prst="rect">
              <a:avLst/>
            </a:prstGeom>
            <a:solidFill>
              <a:srgbClr val="D3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65" name="Vrije vorm 264">
              <a:extLst>
                <a:ext uri="{FF2B5EF4-FFF2-40B4-BE49-F238E27FC236}">
                  <a16:creationId xmlns:a16="http://schemas.microsoft.com/office/drawing/2014/main" id="{A7445C08-34C1-E19F-07BF-475804FB195F}"/>
                </a:ext>
              </a:extLst>
            </p:cNvPr>
            <p:cNvSpPr/>
            <p:nvPr/>
          </p:nvSpPr>
          <p:spPr>
            <a:xfrm>
              <a:off x="4327965" y="3307507"/>
              <a:ext cx="167235" cy="13014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583" name="Groep 582">
              <a:extLst>
                <a:ext uri="{FF2B5EF4-FFF2-40B4-BE49-F238E27FC236}">
                  <a16:creationId xmlns:a16="http://schemas.microsoft.com/office/drawing/2014/main" id="{5D529B24-4F43-DA35-12F5-BD34F2B3FA02}"/>
                </a:ext>
              </a:extLst>
            </p:cNvPr>
            <p:cNvGrpSpPr/>
            <p:nvPr/>
          </p:nvGrpSpPr>
          <p:grpSpPr>
            <a:xfrm>
              <a:off x="3780560" y="4552733"/>
              <a:ext cx="714640" cy="714636"/>
              <a:chOff x="3060262" y="2211127"/>
              <a:chExt cx="929543" cy="929536"/>
            </a:xfrm>
          </p:grpSpPr>
          <p:sp>
            <p:nvSpPr>
              <p:cNvPr id="584" name="Vrije vorm 583">
                <a:extLst>
                  <a:ext uri="{FF2B5EF4-FFF2-40B4-BE49-F238E27FC236}">
                    <a16:creationId xmlns:a16="http://schemas.microsoft.com/office/drawing/2014/main" id="{F3E7A98C-7CBE-B2FB-AF6E-4CD0CA7D5693}"/>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585" name="Vrije vorm 584">
                <a:extLst>
                  <a:ext uri="{FF2B5EF4-FFF2-40B4-BE49-F238E27FC236}">
                    <a16:creationId xmlns:a16="http://schemas.microsoft.com/office/drawing/2014/main" id="{43021CAA-FD5B-D743-A240-A025541CFF40}"/>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586" name="Vrije vorm 585">
                <a:extLst>
                  <a:ext uri="{FF2B5EF4-FFF2-40B4-BE49-F238E27FC236}">
                    <a16:creationId xmlns:a16="http://schemas.microsoft.com/office/drawing/2014/main" id="{A1A6597B-75E2-3DDB-237B-52B68810E426}"/>
                  </a:ext>
                </a:extLst>
              </p:cNvPr>
              <p:cNvSpPr/>
              <p:nvPr/>
            </p:nvSpPr>
            <p:spPr>
              <a:xfrm>
                <a:off x="3397473" y="2362756"/>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a:p>
            </p:txBody>
          </p:sp>
          <p:sp>
            <p:nvSpPr>
              <p:cNvPr id="587" name="Vrije vorm 586">
                <a:extLst>
                  <a:ext uri="{FF2B5EF4-FFF2-40B4-BE49-F238E27FC236}">
                    <a16:creationId xmlns:a16="http://schemas.microsoft.com/office/drawing/2014/main" id="{2C783686-97E8-B50B-0DC1-F2EFE55DDA44}"/>
                  </a:ext>
                </a:extLst>
              </p:cNvPr>
              <p:cNvSpPr/>
              <p:nvPr/>
            </p:nvSpPr>
            <p:spPr>
              <a:xfrm>
                <a:off x="3311724" y="2821398"/>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588" name="Vrije vorm 587">
                <a:extLst>
                  <a:ext uri="{FF2B5EF4-FFF2-40B4-BE49-F238E27FC236}">
                    <a16:creationId xmlns:a16="http://schemas.microsoft.com/office/drawing/2014/main" id="{C039DD28-67D0-57ED-31E3-26B6E527A648}"/>
                  </a:ext>
                </a:extLst>
              </p:cNvPr>
              <p:cNvSpPr/>
              <p:nvPr/>
            </p:nvSpPr>
            <p:spPr>
              <a:xfrm>
                <a:off x="3387212" y="2804853"/>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602" name="Groep 601">
              <a:extLst>
                <a:ext uri="{FF2B5EF4-FFF2-40B4-BE49-F238E27FC236}">
                  <a16:creationId xmlns:a16="http://schemas.microsoft.com/office/drawing/2014/main" id="{BFBE0F00-2946-FAAC-E579-986D92731116}"/>
                </a:ext>
              </a:extLst>
            </p:cNvPr>
            <p:cNvGrpSpPr/>
            <p:nvPr/>
          </p:nvGrpSpPr>
          <p:grpSpPr>
            <a:xfrm>
              <a:off x="7082314" y="3627237"/>
              <a:ext cx="714640" cy="714636"/>
              <a:chOff x="5845672" y="2211127"/>
              <a:chExt cx="929543" cy="929536"/>
            </a:xfrm>
          </p:grpSpPr>
          <p:sp>
            <p:nvSpPr>
              <p:cNvPr id="603" name="Vrije vorm 602">
                <a:extLst>
                  <a:ext uri="{FF2B5EF4-FFF2-40B4-BE49-F238E27FC236}">
                    <a16:creationId xmlns:a16="http://schemas.microsoft.com/office/drawing/2014/main" id="{456791D1-D849-59B2-63A6-C8B9D7BAEC58}"/>
                  </a:ext>
                </a:extLst>
              </p:cNvPr>
              <p:cNvSpPr/>
              <p:nvPr/>
            </p:nvSpPr>
            <p:spPr>
              <a:xfrm>
                <a:off x="5863309"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a:p>
            </p:txBody>
          </p:sp>
          <p:sp>
            <p:nvSpPr>
              <p:cNvPr id="604" name="Vrije vorm 603">
                <a:extLst>
                  <a:ext uri="{FF2B5EF4-FFF2-40B4-BE49-F238E27FC236}">
                    <a16:creationId xmlns:a16="http://schemas.microsoft.com/office/drawing/2014/main" id="{1242D1FE-CC6B-720B-A029-19BD8F0B1F32}"/>
                  </a:ext>
                </a:extLst>
              </p:cNvPr>
              <p:cNvSpPr/>
              <p:nvPr/>
            </p:nvSpPr>
            <p:spPr>
              <a:xfrm>
                <a:off x="5875763" y="2537337"/>
                <a:ext cx="163922" cy="243844"/>
              </a:xfrm>
              <a:custGeom>
                <a:avLst/>
                <a:gdLst>
                  <a:gd name="connsiteX0" fmla="*/ 0 w 163922"/>
                  <a:gd name="connsiteY0" fmla="*/ 154952 h 243844"/>
                  <a:gd name="connsiteX1" fmla="*/ 75029 w 163922"/>
                  <a:gd name="connsiteY1" fmla="*/ 42408 h 243844"/>
                  <a:gd name="connsiteX2" fmla="*/ 163922 w 163922"/>
                  <a:gd name="connsiteY2" fmla="*/ 0 h 243844"/>
                  <a:gd name="connsiteX3" fmla="*/ 154136 w 163922"/>
                  <a:gd name="connsiteY3" fmla="*/ 118253 h 243844"/>
                  <a:gd name="connsiteX4" fmla="*/ 10602 w 163922"/>
                  <a:gd name="connsiteY4" fmla="*/ 243845 h 243844"/>
                  <a:gd name="connsiteX5" fmla="*/ 0 w 163922"/>
                  <a:gd name="connsiteY5" fmla="*/ 154951 h 24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922" h="243844">
                    <a:moveTo>
                      <a:pt x="0" y="154952"/>
                    </a:moveTo>
                    <a:cubicBezTo>
                      <a:pt x="0" y="154952"/>
                      <a:pt x="55456" y="67690"/>
                      <a:pt x="75029" y="42408"/>
                    </a:cubicBezTo>
                    <a:cubicBezTo>
                      <a:pt x="94602" y="17126"/>
                      <a:pt x="126408" y="815"/>
                      <a:pt x="163922" y="0"/>
                    </a:cubicBezTo>
                    <a:lnTo>
                      <a:pt x="154136" y="118253"/>
                    </a:lnTo>
                    <a:lnTo>
                      <a:pt x="10602" y="243845"/>
                    </a:lnTo>
                    <a:lnTo>
                      <a:pt x="0" y="154951"/>
                    </a:lnTo>
                    <a:close/>
                  </a:path>
                </a:pathLst>
              </a:custGeom>
              <a:solidFill>
                <a:srgbClr val="A59C9E"/>
              </a:solidFill>
              <a:ln w="9333" cap="flat">
                <a:noFill/>
                <a:prstDash val="solid"/>
                <a:miter/>
              </a:ln>
            </p:spPr>
            <p:txBody>
              <a:bodyPr rtlCol="0" anchor="ctr"/>
              <a:lstStyle/>
              <a:p>
                <a:endParaRPr lang="nl-NL"/>
              </a:p>
            </p:txBody>
          </p:sp>
          <p:sp>
            <p:nvSpPr>
              <p:cNvPr id="605" name="Vrije vorm 604">
                <a:extLst>
                  <a:ext uri="{FF2B5EF4-FFF2-40B4-BE49-F238E27FC236}">
                    <a16:creationId xmlns:a16="http://schemas.microsoft.com/office/drawing/2014/main" id="{100B9AAC-2705-0B6D-42B9-F460FB714C24}"/>
                  </a:ext>
                </a:extLst>
              </p:cNvPr>
              <p:cNvSpPr/>
              <p:nvPr/>
            </p:nvSpPr>
            <p:spPr>
              <a:xfrm>
                <a:off x="6025436" y="2455854"/>
                <a:ext cx="578303" cy="390845"/>
              </a:xfrm>
              <a:custGeom>
                <a:avLst/>
                <a:gdLst>
                  <a:gd name="connsiteX0" fmla="*/ 578303 w 578303"/>
                  <a:gd name="connsiteY0" fmla="*/ 390845 h 390845"/>
                  <a:gd name="connsiteX1" fmla="*/ 27712 w 578303"/>
                  <a:gd name="connsiteY1" fmla="*/ 390845 h 390845"/>
                  <a:gd name="connsiteX2" fmla="*/ 0 w 578303"/>
                  <a:gd name="connsiteY2" fmla="*/ 363155 h 390845"/>
                  <a:gd name="connsiteX3" fmla="*/ 27712 w 578303"/>
                  <a:gd name="connsiteY3" fmla="*/ 27690 h 390845"/>
                  <a:gd name="connsiteX4" fmla="*/ 550615 w 578303"/>
                  <a:gd name="connsiteY4" fmla="*/ 0 h 390845"/>
                  <a:gd name="connsiteX5" fmla="*/ 578303 w 578303"/>
                  <a:gd name="connsiteY5" fmla="*/ 27690 h 390845"/>
                  <a:gd name="connsiteX6" fmla="*/ 578303 w 578303"/>
                  <a:gd name="connsiteY6" fmla="*/ 390845 h 39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303" h="390845">
                    <a:moveTo>
                      <a:pt x="578303" y="390845"/>
                    </a:moveTo>
                    <a:lnTo>
                      <a:pt x="27712" y="390845"/>
                    </a:lnTo>
                    <a:lnTo>
                      <a:pt x="0" y="363155"/>
                    </a:lnTo>
                    <a:lnTo>
                      <a:pt x="27712" y="27690"/>
                    </a:lnTo>
                    <a:lnTo>
                      <a:pt x="550615" y="0"/>
                    </a:lnTo>
                    <a:lnTo>
                      <a:pt x="578303" y="27690"/>
                    </a:lnTo>
                    <a:lnTo>
                      <a:pt x="578303" y="390845"/>
                    </a:lnTo>
                    <a:close/>
                  </a:path>
                </a:pathLst>
              </a:custGeom>
              <a:solidFill>
                <a:srgbClr val="86848F"/>
              </a:solidFill>
              <a:ln w="9333" cap="flat">
                <a:noFill/>
                <a:prstDash val="solid"/>
                <a:miter/>
              </a:ln>
            </p:spPr>
            <p:txBody>
              <a:bodyPr rtlCol="0" anchor="ctr"/>
              <a:lstStyle/>
              <a:p>
                <a:endParaRPr lang="nl-NL"/>
              </a:p>
            </p:txBody>
          </p:sp>
          <p:sp>
            <p:nvSpPr>
              <p:cNvPr id="606" name="Vrije vorm 605">
                <a:extLst>
                  <a:ext uri="{FF2B5EF4-FFF2-40B4-BE49-F238E27FC236}">
                    <a16:creationId xmlns:a16="http://schemas.microsoft.com/office/drawing/2014/main" id="{258CF819-92DE-467D-6258-4C46AEF6D226}"/>
                  </a:ext>
                </a:extLst>
              </p:cNvPr>
              <p:cNvSpPr/>
              <p:nvPr/>
            </p:nvSpPr>
            <p:spPr>
              <a:xfrm>
                <a:off x="6025436" y="2455854"/>
                <a:ext cx="550591" cy="363156"/>
              </a:xfrm>
              <a:custGeom>
                <a:avLst/>
                <a:gdLst>
                  <a:gd name="connsiteX0" fmla="*/ 0 w 550591"/>
                  <a:gd name="connsiteY0" fmla="*/ 0 h 363156"/>
                  <a:gd name="connsiteX1" fmla="*/ 550591 w 550591"/>
                  <a:gd name="connsiteY1" fmla="*/ 0 h 363156"/>
                  <a:gd name="connsiteX2" fmla="*/ 550591 w 550591"/>
                  <a:gd name="connsiteY2" fmla="*/ 363156 h 363156"/>
                  <a:gd name="connsiteX3" fmla="*/ 0 w 550591"/>
                  <a:gd name="connsiteY3" fmla="*/ 363156 h 363156"/>
                </a:gdLst>
                <a:ahLst/>
                <a:cxnLst>
                  <a:cxn ang="0">
                    <a:pos x="connsiteX0" y="connsiteY0"/>
                  </a:cxn>
                  <a:cxn ang="0">
                    <a:pos x="connsiteX1" y="connsiteY1"/>
                  </a:cxn>
                  <a:cxn ang="0">
                    <a:pos x="connsiteX2" y="connsiteY2"/>
                  </a:cxn>
                  <a:cxn ang="0">
                    <a:pos x="connsiteX3" y="connsiteY3"/>
                  </a:cxn>
                </a:cxnLst>
                <a:rect l="l" t="t" r="r" b="b"/>
                <a:pathLst>
                  <a:path w="550591" h="363156">
                    <a:moveTo>
                      <a:pt x="0" y="0"/>
                    </a:moveTo>
                    <a:lnTo>
                      <a:pt x="550591" y="0"/>
                    </a:lnTo>
                    <a:lnTo>
                      <a:pt x="550591" y="363156"/>
                    </a:lnTo>
                    <a:lnTo>
                      <a:pt x="0" y="363156"/>
                    </a:lnTo>
                    <a:close/>
                  </a:path>
                </a:pathLst>
              </a:custGeom>
              <a:solidFill>
                <a:srgbClr val="FFFFFF"/>
              </a:solidFill>
              <a:ln w="9333" cap="flat">
                <a:noFill/>
                <a:prstDash val="solid"/>
                <a:miter/>
              </a:ln>
            </p:spPr>
            <p:txBody>
              <a:bodyPr rtlCol="0" anchor="ctr"/>
              <a:lstStyle/>
              <a:p>
                <a:endParaRPr lang="nl-NL"/>
              </a:p>
            </p:txBody>
          </p:sp>
          <p:sp>
            <p:nvSpPr>
              <p:cNvPr id="607" name="Vrije vorm 606">
                <a:extLst>
                  <a:ext uri="{FF2B5EF4-FFF2-40B4-BE49-F238E27FC236}">
                    <a16:creationId xmlns:a16="http://schemas.microsoft.com/office/drawing/2014/main" id="{C6E184EA-17EA-C721-D60B-5411B9F20BE9}"/>
                  </a:ext>
                </a:extLst>
              </p:cNvPr>
              <p:cNvSpPr/>
              <p:nvPr/>
            </p:nvSpPr>
            <p:spPr>
              <a:xfrm>
                <a:off x="5882288" y="2593868"/>
                <a:ext cx="246509" cy="365100"/>
              </a:xfrm>
              <a:custGeom>
                <a:avLst/>
                <a:gdLst>
                  <a:gd name="connsiteX0" fmla="*/ 11417 w 246509"/>
                  <a:gd name="connsiteY0" fmla="*/ 117178 h 365100"/>
                  <a:gd name="connsiteX1" fmla="*/ 77476 w 246509"/>
                  <a:gd name="connsiteY1" fmla="*/ 29916 h 365100"/>
                  <a:gd name="connsiteX2" fmla="*/ 159845 w 246509"/>
                  <a:gd name="connsiteY2" fmla="*/ 19314 h 365100"/>
                  <a:gd name="connsiteX3" fmla="*/ 232427 w 246509"/>
                  <a:gd name="connsiteY3" fmla="*/ 2188 h 365100"/>
                  <a:gd name="connsiteX4" fmla="*/ 224271 w 246509"/>
                  <a:gd name="connsiteY4" fmla="*/ 82025 h 365100"/>
                  <a:gd name="connsiteX5" fmla="*/ 141903 w 246509"/>
                  <a:gd name="connsiteY5" fmla="*/ 126964 h 365100"/>
                  <a:gd name="connsiteX6" fmla="*/ 143148 w 246509"/>
                  <a:gd name="connsiteY6" fmla="*/ 225142 h 365100"/>
                  <a:gd name="connsiteX7" fmla="*/ 174057 w 246509"/>
                  <a:gd name="connsiteY7" fmla="*/ 252715 h 365100"/>
                  <a:gd name="connsiteX8" fmla="*/ 244284 w 246509"/>
                  <a:gd name="connsiteY8" fmla="*/ 252723 h 365100"/>
                  <a:gd name="connsiteX9" fmla="*/ 105204 w 246509"/>
                  <a:gd name="connsiteY9" fmla="*/ 365100 h 365100"/>
                  <a:gd name="connsiteX10" fmla="*/ 17942 w 246509"/>
                  <a:gd name="connsiteY10" fmla="*/ 221566 h 365100"/>
                  <a:gd name="connsiteX11" fmla="*/ 0 w 246509"/>
                  <a:gd name="connsiteY11" fmla="*/ 135120 h 365100"/>
                  <a:gd name="connsiteX12" fmla="*/ 11418 w 246509"/>
                  <a:gd name="connsiteY12" fmla="*/ 117178 h 36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509" h="365100">
                    <a:moveTo>
                      <a:pt x="11417" y="117178"/>
                    </a:moveTo>
                    <a:cubicBezTo>
                      <a:pt x="11417" y="117178"/>
                      <a:pt x="57903" y="41333"/>
                      <a:pt x="77476" y="29916"/>
                    </a:cubicBezTo>
                    <a:cubicBezTo>
                      <a:pt x="97049" y="18497"/>
                      <a:pt x="130486" y="24207"/>
                      <a:pt x="159845" y="19314"/>
                    </a:cubicBezTo>
                    <a:cubicBezTo>
                      <a:pt x="189203" y="14420"/>
                      <a:pt x="209593" y="-6783"/>
                      <a:pt x="232427" y="2188"/>
                    </a:cubicBezTo>
                    <a:cubicBezTo>
                      <a:pt x="255262" y="11159"/>
                      <a:pt x="248738" y="68893"/>
                      <a:pt x="224271" y="82025"/>
                    </a:cubicBezTo>
                    <a:cubicBezTo>
                      <a:pt x="199806" y="95158"/>
                      <a:pt x="141903" y="126964"/>
                      <a:pt x="141903" y="126964"/>
                    </a:cubicBezTo>
                    <a:lnTo>
                      <a:pt x="143148" y="225142"/>
                    </a:lnTo>
                    <a:lnTo>
                      <a:pt x="174057" y="252715"/>
                    </a:lnTo>
                    <a:lnTo>
                      <a:pt x="244284" y="252723"/>
                    </a:lnTo>
                    <a:cubicBezTo>
                      <a:pt x="244284" y="252723"/>
                      <a:pt x="220194" y="358576"/>
                      <a:pt x="105204" y="365100"/>
                    </a:cubicBezTo>
                    <a:lnTo>
                      <a:pt x="17942" y="221566"/>
                    </a:lnTo>
                    <a:lnTo>
                      <a:pt x="0" y="135120"/>
                    </a:lnTo>
                    <a:lnTo>
                      <a:pt x="11418" y="117178"/>
                    </a:lnTo>
                    <a:close/>
                  </a:path>
                </a:pathLst>
              </a:custGeom>
              <a:solidFill>
                <a:srgbClr val="C3BCB6"/>
              </a:solidFill>
              <a:ln w="9333" cap="flat">
                <a:noFill/>
                <a:prstDash val="solid"/>
                <a:miter/>
              </a:ln>
            </p:spPr>
            <p:txBody>
              <a:bodyPr rtlCol="0" anchor="ctr"/>
              <a:lstStyle/>
              <a:p>
                <a:endParaRPr lang="nl-NL"/>
              </a:p>
            </p:txBody>
          </p:sp>
          <p:sp>
            <p:nvSpPr>
              <p:cNvPr id="608" name="Vrije vorm 607">
                <a:extLst>
                  <a:ext uri="{FF2B5EF4-FFF2-40B4-BE49-F238E27FC236}">
                    <a16:creationId xmlns:a16="http://schemas.microsoft.com/office/drawing/2014/main" id="{57F318D6-C98D-DC3D-74FC-D70949B8DA55}"/>
                  </a:ext>
                </a:extLst>
              </p:cNvPr>
              <p:cNvSpPr/>
              <p:nvPr/>
            </p:nvSpPr>
            <p:spPr>
              <a:xfrm>
                <a:off x="6164696" y="2502509"/>
                <a:ext cx="269846" cy="269846"/>
              </a:xfrm>
              <a:custGeom>
                <a:avLst/>
                <a:gdLst>
                  <a:gd name="connsiteX0" fmla="*/ 269846 w 269846"/>
                  <a:gd name="connsiteY0" fmla="*/ 134923 h 269846"/>
                  <a:gd name="connsiteX1" fmla="*/ 134923 w 269846"/>
                  <a:gd name="connsiteY1" fmla="*/ 269846 h 269846"/>
                  <a:gd name="connsiteX2" fmla="*/ 0 w 269846"/>
                  <a:gd name="connsiteY2" fmla="*/ 134923 h 269846"/>
                  <a:gd name="connsiteX3" fmla="*/ 134923 w 269846"/>
                  <a:gd name="connsiteY3" fmla="*/ 0 h 269846"/>
                  <a:gd name="connsiteX4" fmla="*/ 269846 w 269846"/>
                  <a:gd name="connsiteY4" fmla="*/ 134923 h 269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46" h="269846">
                    <a:moveTo>
                      <a:pt x="269846" y="134923"/>
                    </a:moveTo>
                    <a:cubicBezTo>
                      <a:pt x="269846" y="209439"/>
                      <a:pt x="209439" y="269846"/>
                      <a:pt x="134923" y="269846"/>
                    </a:cubicBezTo>
                    <a:cubicBezTo>
                      <a:pt x="60407" y="269846"/>
                      <a:pt x="0" y="209439"/>
                      <a:pt x="0" y="134923"/>
                    </a:cubicBezTo>
                    <a:cubicBezTo>
                      <a:pt x="0" y="60407"/>
                      <a:pt x="60407" y="0"/>
                      <a:pt x="134923" y="0"/>
                    </a:cubicBezTo>
                    <a:cubicBezTo>
                      <a:pt x="209439" y="0"/>
                      <a:pt x="269846" y="60407"/>
                      <a:pt x="269846" y="134923"/>
                    </a:cubicBezTo>
                    <a:close/>
                  </a:path>
                </a:pathLst>
              </a:custGeom>
              <a:solidFill>
                <a:srgbClr val="00A9B9"/>
              </a:solidFill>
              <a:ln w="9333" cap="flat">
                <a:noFill/>
                <a:prstDash val="solid"/>
                <a:miter/>
              </a:ln>
            </p:spPr>
            <p:txBody>
              <a:bodyPr rtlCol="0" anchor="ctr"/>
              <a:lstStyle/>
              <a:p>
                <a:endParaRPr lang="nl-NL"/>
              </a:p>
            </p:txBody>
          </p:sp>
          <p:sp>
            <p:nvSpPr>
              <p:cNvPr id="609" name="Vrije vorm 608">
                <a:extLst>
                  <a:ext uri="{FF2B5EF4-FFF2-40B4-BE49-F238E27FC236}">
                    <a16:creationId xmlns:a16="http://schemas.microsoft.com/office/drawing/2014/main" id="{886AD3DC-11D6-BEC8-2542-54181B038681}"/>
                  </a:ext>
                </a:extLst>
              </p:cNvPr>
              <p:cNvSpPr/>
              <p:nvPr/>
            </p:nvSpPr>
            <p:spPr>
              <a:xfrm>
                <a:off x="6244193" y="2578518"/>
                <a:ext cx="109820" cy="117486"/>
              </a:xfrm>
              <a:custGeom>
                <a:avLst/>
                <a:gdLst>
                  <a:gd name="connsiteX0" fmla="*/ 99327 w 109820"/>
                  <a:gd name="connsiteY0" fmla="*/ 7395 h 117486"/>
                  <a:gd name="connsiteX1" fmla="*/ 99327 w 109820"/>
                  <a:gd name="connsiteY1" fmla="*/ 7395 h 117486"/>
                  <a:gd name="connsiteX2" fmla="*/ 102425 w 109820"/>
                  <a:gd name="connsiteY2" fmla="*/ 50199 h 117486"/>
                  <a:gd name="connsiteX3" fmla="*/ 53297 w 109820"/>
                  <a:gd name="connsiteY3" fmla="*/ 106993 h 117486"/>
                  <a:gd name="connsiteX4" fmla="*/ 10493 w 109820"/>
                  <a:gd name="connsiteY4" fmla="*/ 110091 h 117486"/>
                  <a:gd name="connsiteX5" fmla="*/ 10493 w 109820"/>
                  <a:gd name="connsiteY5" fmla="*/ 110091 h 117486"/>
                  <a:gd name="connsiteX6" fmla="*/ 7396 w 109820"/>
                  <a:gd name="connsiteY6" fmla="*/ 67287 h 117486"/>
                  <a:gd name="connsiteX7" fmla="*/ 56524 w 109820"/>
                  <a:gd name="connsiteY7" fmla="*/ 10494 h 117486"/>
                  <a:gd name="connsiteX8" fmla="*/ 99327 w 109820"/>
                  <a:gd name="connsiteY8" fmla="*/ 7395 h 11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820" h="117486">
                    <a:moveTo>
                      <a:pt x="99327" y="7395"/>
                    </a:moveTo>
                    <a:lnTo>
                      <a:pt x="99327" y="7395"/>
                    </a:lnTo>
                    <a:cubicBezTo>
                      <a:pt x="112003" y="18360"/>
                      <a:pt x="113390" y="37524"/>
                      <a:pt x="102425" y="50199"/>
                    </a:cubicBezTo>
                    <a:lnTo>
                      <a:pt x="53297" y="106993"/>
                    </a:lnTo>
                    <a:cubicBezTo>
                      <a:pt x="42332" y="119668"/>
                      <a:pt x="23169" y="121055"/>
                      <a:pt x="10493" y="110091"/>
                    </a:cubicBezTo>
                    <a:lnTo>
                      <a:pt x="10493" y="110091"/>
                    </a:lnTo>
                    <a:cubicBezTo>
                      <a:pt x="-2181" y="99126"/>
                      <a:pt x="-3569" y="79963"/>
                      <a:pt x="7396" y="67287"/>
                    </a:cubicBezTo>
                    <a:lnTo>
                      <a:pt x="56524" y="10494"/>
                    </a:lnTo>
                    <a:cubicBezTo>
                      <a:pt x="67488" y="-2182"/>
                      <a:pt x="86652" y="-3569"/>
                      <a:pt x="99327" y="7395"/>
                    </a:cubicBezTo>
                    <a:close/>
                  </a:path>
                </a:pathLst>
              </a:custGeom>
              <a:solidFill>
                <a:srgbClr val="FFFFFF"/>
              </a:solidFill>
              <a:ln w="9333" cap="flat">
                <a:noFill/>
                <a:prstDash val="solid"/>
                <a:miter/>
              </a:ln>
            </p:spPr>
            <p:txBody>
              <a:bodyPr rtlCol="0" anchor="ctr"/>
              <a:lstStyle/>
              <a:p>
                <a:endParaRPr lang="nl-NL"/>
              </a:p>
            </p:txBody>
          </p:sp>
          <p:sp>
            <p:nvSpPr>
              <p:cNvPr id="610" name="Vrije vorm 609">
                <a:extLst>
                  <a:ext uri="{FF2B5EF4-FFF2-40B4-BE49-F238E27FC236}">
                    <a16:creationId xmlns:a16="http://schemas.microsoft.com/office/drawing/2014/main" id="{DA8D6C6E-CDBD-7394-227A-B62A30B25211}"/>
                  </a:ext>
                </a:extLst>
              </p:cNvPr>
              <p:cNvSpPr/>
              <p:nvPr/>
            </p:nvSpPr>
            <p:spPr>
              <a:xfrm>
                <a:off x="6276153" y="2578518"/>
                <a:ext cx="77860" cy="78595"/>
              </a:xfrm>
              <a:custGeom>
                <a:avLst/>
                <a:gdLst>
                  <a:gd name="connsiteX0" fmla="*/ 67367 w 77860"/>
                  <a:gd name="connsiteY0" fmla="*/ 7395 h 78595"/>
                  <a:gd name="connsiteX1" fmla="*/ 70465 w 77860"/>
                  <a:gd name="connsiteY1" fmla="*/ 50199 h 78595"/>
                  <a:gd name="connsiteX2" fmla="*/ 45902 w 77860"/>
                  <a:gd name="connsiteY2" fmla="*/ 78596 h 78595"/>
                  <a:gd name="connsiteX3" fmla="*/ 0 w 77860"/>
                  <a:gd name="connsiteY3" fmla="*/ 38890 h 78595"/>
                  <a:gd name="connsiteX4" fmla="*/ 24564 w 77860"/>
                  <a:gd name="connsiteY4" fmla="*/ 10494 h 78595"/>
                  <a:gd name="connsiteX5" fmla="*/ 67367 w 77860"/>
                  <a:gd name="connsiteY5" fmla="*/ 7395 h 7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60" h="78595">
                    <a:moveTo>
                      <a:pt x="67367" y="7395"/>
                    </a:moveTo>
                    <a:cubicBezTo>
                      <a:pt x="80043" y="18360"/>
                      <a:pt x="81430" y="37524"/>
                      <a:pt x="70465" y="50199"/>
                    </a:cubicBezTo>
                    <a:lnTo>
                      <a:pt x="45902" y="78596"/>
                    </a:lnTo>
                    <a:lnTo>
                      <a:pt x="0" y="38890"/>
                    </a:lnTo>
                    <a:lnTo>
                      <a:pt x="24564" y="10494"/>
                    </a:lnTo>
                    <a:cubicBezTo>
                      <a:pt x="35528" y="-2182"/>
                      <a:pt x="54692" y="-3569"/>
                      <a:pt x="67367" y="7395"/>
                    </a:cubicBezTo>
                    <a:close/>
                  </a:path>
                </a:pathLst>
              </a:custGeom>
              <a:solidFill>
                <a:srgbClr val="86848F"/>
              </a:solidFill>
              <a:ln w="9333" cap="flat">
                <a:noFill/>
                <a:prstDash val="solid"/>
                <a:miter/>
              </a:ln>
            </p:spPr>
            <p:txBody>
              <a:bodyPr rtlCol="0" anchor="ctr"/>
              <a:lstStyle/>
              <a:p>
                <a:endParaRPr lang="nl-NL"/>
              </a:p>
            </p:txBody>
          </p:sp>
          <p:sp>
            <p:nvSpPr>
              <p:cNvPr id="611" name="Vrije vorm 610">
                <a:extLst>
                  <a:ext uri="{FF2B5EF4-FFF2-40B4-BE49-F238E27FC236}">
                    <a16:creationId xmlns:a16="http://schemas.microsoft.com/office/drawing/2014/main" id="{05AE36DF-E8B0-B151-3A92-7701EB32C240}"/>
                  </a:ext>
                </a:extLst>
              </p:cNvPr>
              <p:cNvSpPr/>
              <p:nvPr/>
            </p:nvSpPr>
            <p:spPr>
              <a:xfrm>
                <a:off x="5845672" y="2211127"/>
                <a:ext cx="929543" cy="929536"/>
              </a:xfrm>
              <a:custGeom>
                <a:avLst/>
                <a:gdLst>
                  <a:gd name="connsiteX0" fmla="*/ 464768 w 929543"/>
                  <a:gd name="connsiteY0" fmla="*/ 929537 h 929536"/>
                  <a:gd name="connsiteX1" fmla="*/ 0 w 929543"/>
                  <a:gd name="connsiteY1" fmla="*/ 464761 h 929536"/>
                  <a:gd name="connsiteX2" fmla="*/ 464768 w 929543"/>
                  <a:gd name="connsiteY2" fmla="*/ 0 h 929536"/>
                  <a:gd name="connsiteX3" fmla="*/ 929544 w 929543"/>
                  <a:gd name="connsiteY3" fmla="*/ 464761 h 929536"/>
                  <a:gd name="connsiteX4" fmla="*/ 464768 w 929543"/>
                  <a:gd name="connsiteY4" fmla="*/ 929537 h 929536"/>
                  <a:gd name="connsiteX5" fmla="*/ 464768 w 929543"/>
                  <a:gd name="connsiteY5" fmla="*/ 44035 h 929536"/>
                  <a:gd name="connsiteX6" fmla="*/ 44035 w 929543"/>
                  <a:gd name="connsiteY6" fmla="*/ 464761 h 929536"/>
                  <a:gd name="connsiteX7" fmla="*/ 464768 w 929543"/>
                  <a:gd name="connsiteY7" fmla="*/ 885501 h 929536"/>
                  <a:gd name="connsiteX8" fmla="*/ 885509 w 929543"/>
                  <a:gd name="connsiteY8" fmla="*/ 464761 h 929536"/>
                  <a:gd name="connsiteX9" fmla="*/ 464768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68" y="929537"/>
                    </a:moveTo>
                    <a:cubicBezTo>
                      <a:pt x="208492" y="929537"/>
                      <a:pt x="0" y="721044"/>
                      <a:pt x="0" y="464761"/>
                    </a:cubicBezTo>
                    <a:cubicBezTo>
                      <a:pt x="0" y="208492"/>
                      <a:pt x="208492" y="0"/>
                      <a:pt x="464768" y="0"/>
                    </a:cubicBezTo>
                    <a:cubicBezTo>
                      <a:pt x="721044" y="0"/>
                      <a:pt x="929544" y="208492"/>
                      <a:pt x="929544" y="464761"/>
                    </a:cubicBezTo>
                    <a:cubicBezTo>
                      <a:pt x="929544" y="721044"/>
                      <a:pt x="721044" y="929537"/>
                      <a:pt x="464768" y="929537"/>
                    </a:cubicBezTo>
                    <a:close/>
                    <a:moveTo>
                      <a:pt x="464768" y="44035"/>
                    </a:moveTo>
                    <a:cubicBezTo>
                      <a:pt x="232774" y="44035"/>
                      <a:pt x="44035" y="232775"/>
                      <a:pt x="44035" y="464761"/>
                    </a:cubicBezTo>
                    <a:cubicBezTo>
                      <a:pt x="44035" y="696762"/>
                      <a:pt x="232774" y="885501"/>
                      <a:pt x="464768" y="885501"/>
                    </a:cubicBezTo>
                    <a:cubicBezTo>
                      <a:pt x="696762" y="885501"/>
                      <a:pt x="885509" y="696762"/>
                      <a:pt x="885509" y="464761"/>
                    </a:cubicBezTo>
                    <a:cubicBezTo>
                      <a:pt x="885509" y="232775"/>
                      <a:pt x="696769" y="44035"/>
                      <a:pt x="464768" y="44035"/>
                    </a:cubicBezTo>
                    <a:close/>
                  </a:path>
                </a:pathLst>
              </a:custGeom>
              <a:solidFill>
                <a:srgbClr val="FFFFFF"/>
              </a:solidFill>
              <a:ln w="9333" cap="flat">
                <a:noFill/>
                <a:prstDash val="solid"/>
                <a:miter/>
              </a:ln>
            </p:spPr>
            <p:txBody>
              <a:bodyPr rtlCol="0" anchor="ctr"/>
              <a:lstStyle/>
              <a:p>
                <a:endParaRPr lang="nl-NL"/>
              </a:p>
            </p:txBody>
          </p:sp>
        </p:grpSp>
        <p:grpSp>
          <p:nvGrpSpPr>
            <p:cNvPr id="612" name="Groep 611">
              <a:extLst>
                <a:ext uri="{FF2B5EF4-FFF2-40B4-BE49-F238E27FC236}">
                  <a16:creationId xmlns:a16="http://schemas.microsoft.com/office/drawing/2014/main" id="{869D9B85-AEA2-9A3A-B41F-84A59AC05A61}"/>
                </a:ext>
              </a:extLst>
            </p:cNvPr>
            <p:cNvGrpSpPr/>
            <p:nvPr/>
          </p:nvGrpSpPr>
          <p:grpSpPr>
            <a:xfrm>
              <a:off x="6558562" y="4552733"/>
              <a:ext cx="714640" cy="714636"/>
              <a:chOff x="8952291" y="2211127"/>
              <a:chExt cx="929543" cy="929536"/>
            </a:xfrm>
          </p:grpSpPr>
          <p:sp>
            <p:nvSpPr>
              <p:cNvPr id="613" name="Vrije vorm 612">
                <a:extLst>
                  <a:ext uri="{FF2B5EF4-FFF2-40B4-BE49-F238E27FC236}">
                    <a16:creationId xmlns:a16="http://schemas.microsoft.com/office/drawing/2014/main" id="{92D19D2A-BA19-3F77-9582-FE42019EF2C2}"/>
                  </a:ext>
                </a:extLst>
              </p:cNvPr>
              <p:cNvSpPr/>
              <p:nvPr/>
            </p:nvSpPr>
            <p:spPr>
              <a:xfrm>
                <a:off x="8969927"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a:p>
            </p:txBody>
          </p:sp>
          <p:sp>
            <p:nvSpPr>
              <p:cNvPr id="614" name="Vrije vorm 613">
                <a:extLst>
                  <a:ext uri="{FF2B5EF4-FFF2-40B4-BE49-F238E27FC236}">
                    <a16:creationId xmlns:a16="http://schemas.microsoft.com/office/drawing/2014/main" id="{6CC31C36-16C9-2238-EE61-F57EBB85B4FC}"/>
                  </a:ext>
                </a:extLst>
              </p:cNvPr>
              <p:cNvSpPr/>
              <p:nvPr/>
            </p:nvSpPr>
            <p:spPr>
              <a:xfrm>
                <a:off x="9542628" y="2292620"/>
                <a:ext cx="311297" cy="671430"/>
              </a:xfrm>
              <a:custGeom>
                <a:avLst/>
                <a:gdLst>
                  <a:gd name="connsiteX0" fmla="*/ 63452 w 311297"/>
                  <a:gd name="connsiteY0" fmla="*/ 0 h 671430"/>
                  <a:gd name="connsiteX1" fmla="*/ 608 w 311297"/>
                  <a:gd name="connsiteY1" fmla="*/ 75636 h 671430"/>
                  <a:gd name="connsiteX2" fmla="*/ 32031 w 311297"/>
                  <a:gd name="connsiteY2" fmla="*/ 123929 h 671430"/>
                  <a:gd name="connsiteX3" fmla="*/ 94652 w 311297"/>
                  <a:gd name="connsiteY3" fmla="*/ 164597 h 671430"/>
                  <a:gd name="connsiteX4" fmla="*/ 84486 w 311297"/>
                  <a:gd name="connsiteY4" fmla="*/ 196369 h 671430"/>
                  <a:gd name="connsiteX5" fmla="*/ 53984 w 311297"/>
                  <a:gd name="connsiteY5" fmla="*/ 259912 h 671430"/>
                  <a:gd name="connsiteX6" fmla="*/ 139133 w 311297"/>
                  <a:gd name="connsiteY6" fmla="*/ 346327 h 671430"/>
                  <a:gd name="connsiteX7" fmla="*/ 108632 w 311297"/>
                  <a:gd name="connsiteY7" fmla="*/ 398437 h 671430"/>
                  <a:gd name="connsiteX8" fmla="*/ 80673 w 311297"/>
                  <a:gd name="connsiteY8" fmla="*/ 451814 h 671430"/>
                  <a:gd name="connsiteX9" fmla="*/ 121314 w 311297"/>
                  <a:gd name="connsiteY9" fmla="*/ 521009 h 671430"/>
                  <a:gd name="connsiteX10" fmla="*/ 122274 w 311297"/>
                  <a:gd name="connsiteY10" fmla="*/ 590115 h 671430"/>
                  <a:gd name="connsiteX11" fmla="*/ 210581 w 311297"/>
                  <a:gd name="connsiteY11" fmla="*/ 671431 h 671430"/>
                  <a:gd name="connsiteX12" fmla="*/ 308905 w 311297"/>
                  <a:gd name="connsiteY12" fmla="*/ 468791 h 671430"/>
                  <a:gd name="connsiteX13" fmla="*/ 224566 w 311297"/>
                  <a:gd name="connsiteY13" fmla="*/ 112290 h 671430"/>
                  <a:gd name="connsiteX14" fmla="*/ 63452 w 311297"/>
                  <a:gd name="connsiteY14" fmla="*/ 0 h 67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297" h="671430">
                    <a:moveTo>
                      <a:pt x="63452" y="0"/>
                    </a:moveTo>
                    <a:cubicBezTo>
                      <a:pt x="63452" y="0"/>
                      <a:pt x="4420" y="51490"/>
                      <a:pt x="608" y="75636"/>
                    </a:cubicBezTo>
                    <a:cubicBezTo>
                      <a:pt x="-3204" y="99782"/>
                      <a:pt x="11346" y="109950"/>
                      <a:pt x="32031" y="123929"/>
                    </a:cubicBezTo>
                    <a:cubicBezTo>
                      <a:pt x="52714" y="137908"/>
                      <a:pt x="92111" y="158242"/>
                      <a:pt x="94652" y="164597"/>
                    </a:cubicBezTo>
                    <a:cubicBezTo>
                      <a:pt x="97194" y="170951"/>
                      <a:pt x="99736" y="182389"/>
                      <a:pt x="84486" y="196369"/>
                    </a:cubicBezTo>
                    <a:cubicBezTo>
                      <a:pt x="69235" y="210348"/>
                      <a:pt x="41276" y="233223"/>
                      <a:pt x="53984" y="259912"/>
                    </a:cubicBezTo>
                    <a:cubicBezTo>
                      <a:pt x="66693" y="286601"/>
                      <a:pt x="131508" y="323446"/>
                      <a:pt x="139133" y="346327"/>
                    </a:cubicBezTo>
                    <a:cubicBezTo>
                      <a:pt x="146758" y="369207"/>
                      <a:pt x="131508" y="383187"/>
                      <a:pt x="108632" y="398437"/>
                    </a:cubicBezTo>
                    <a:cubicBezTo>
                      <a:pt x="85756" y="413687"/>
                      <a:pt x="66693" y="421312"/>
                      <a:pt x="80673" y="451814"/>
                    </a:cubicBezTo>
                    <a:cubicBezTo>
                      <a:pt x="94652" y="482314"/>
                      <a:pt x="119395" y="503733"/>
                      <a:pt x="121314" y="521009"/>
                    </a:cubicBezTo>
                    <a:cubicBezTo>
                      <a:pt x="123234" y="538286"/>
                      <a:pt x="107877" y="560362"/>
                      <a:pt x="122274" y="590115"/>
                    </a:cubicBezTo>
                    <a:cubicBezTo>
                      <a:pt x="136671" y="619869"/>
                      <a:pt x="210581" y="671431"/>
                      <a:pt x="210581" y="671431"/>
                    </a:cubicBezTo>
                    <a:cubicBezTo>
                      <a:pt x="210581" y="671431"/>
                      <a:pt x="300621" y="554309"/>
                      <a:pt x="308905" y="468791"/>
                    </a:cubicBezTo>
                    <a:cubicBezTo>
                      <a:pt x="317188" y="383273"/>
                      <a:pt x="307363" y="213292"/>
                      <a:pt x="224566" y="112290"/>
                    </a:cubicBezTo>
                    <a:cubicBezTo>
                      <a:pt x="141770" y="11288"/>
                      <a:pt x="63452" y="0"/>
                      <a:pt x="63452" y="0"/>
                    </a:cubicBezTo>
                    <a:close/>
                  </a:path>
                </a:pathLst>
              </a:custGeom>
              <a:solidFill>
                <a:srgbClr val="C3BCB6"/>
              </a:solidFill>
              <a:ln w="9333" cap="flat">
                <a:noFill/>
                <a:prstDash val="solid"/>
                <a:miter/>
              </a:ln>
            </p:spPr>
            <p:txBody>
              <a:bodyPr rtlCol="0" anchor="ctr"/>
              <a:lstStyle/>
              <a:p>
                <a:endParaRPr lang="nl-NL"/>
              </a:p>
            </p:txBody>
          </p:sp>
          <p:sp>
            <p:nvSpPr>
              <p:cNvPr id="615" name="Vrije vorm 614">
                <a:extLst>
                  <a:ext uri="{FF2B5EF4-FFF2-40B4-BE49-F238E27FC236}">
                    <a16:creationId xmlns:a16="http://schemas.microsoft.com/office/drawing/2014/main" id="{A978ECE0-3F84-EC42-2043-4BDB065DAE5E}"/>
                  </a:ext>
                </a:extLst>
              </p:cNvPr>
              <p:cNvSpPr/>
              <p:nvPr/>
            </p:nvSpPr>
            <p:spPr>
              <a:xfrm>
                <a:off x="9117854" y="2565911"/>
                <a:ext cx="227285" cy="381506"/>
              </a:xfrm>
              <a:custGeom>
                <a:avLst/>
                <a:gdLst>
                  <a:gd name="connsiteX0" fmla="*/ 98083 w 227285"/>
                  <a:gd name="connsiteY0" fmla="*/ 1 h 381506"/>
                  <a:gd name="connsiteX1" fmla="*/ 186483 w 227285"/>
                  <a:gd name="connsiteY1" fmla="*/ 62424 h 381506"/>
                  <a:gd name="connsiteX2" fmla="*/ 193018 w 227285"/>
                  <a:gd name="connsiteY2" fmla="*/ 165591 h 381506"/>
                  <a:gd name="connsiteX3" fmla="*/ 226846 w 227285"/>
                  <a:gd name="connsiteY3" fmla="*/ 232090 h 381506"/>
                  <a:gd name="connsiteX4" fmla="*/ 222851 w 227285"/>
                  <a:gd name="connsiteY4" fmla="*/ 306225 h 381506"/>
                  <a:gd name="connsiteX5" fmla="*/ 191700 w 227285"/>
                  <a:gd name="connsiteY5" fmla="*/ 344566 h 381506"/>
                  <a:gd name="connsiteX6" fmla="*/ 107033 w 227285"/>
                  <a:gd name="connsiteY6" fmla="*/ 381308 h 381506"/>
                  <a:gd name="connsiteX7" fmla="*/ 89460 w 227285"/>
                  <a:gd name="connsiteY7" fmla="*/ 355748 h 381506"/>
                  <a:gd name="connsiteX8" fmla="*/ 23164 w 227285"/>
                  <a:gd name="connsiteY8" fmla="*/ 178425 h 381506"/>
                  <a:gd name="connsiteX9" fmla="*/ 0 w 227285"/>
                  <a:gd name="connsiteY9" fmla="*/ 77782 h 381506"/>
                  <a:gd name="connsiteX10" fmla="*/ 98083 w 227285"/>
                  <a:gd name="connsiteY10" fmla="*/ 0 h 38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285" h="381506">
                    <a:moveTo>
                      <a:pt x="98083" y="1"/>
                    </a:moveTo>
                    <a:cubicBezTo>
                      <a:pt x="98083" y="1"/>
                      <a:pt x="164077" y="40478"/>
                      <a:pt x="186483" y="62424"/>
                    </a:cubicBezTo>
                    <a:cubicBezTo>
                      <a:pt x="208888" y="84372"/>
                      <a:pt x="206088" y="137584"/>
                      <a:pt x="193018" y="165591"/>
                    </a:cubicBezTo>
                    <a:lnTo>
                      <a:pt x="226846" y="232090"/>
                    </a:lnTo>
                    <a:cubicBezTo>
                      <a:pt x="226846" y="232090"/>
                      <a:pt x="229241" y="279867"/>
                      <a:pt x="222851" y="306225"/>
                    </a:cubicBezTo>
                    <a:cubicBezTo>
                      <a:pt x="216462" y="332585"/>
                      <a:pt x="210072" y="336578"/>
                      <a:pt x="191700" y="344566"/>
                    </a:cubicBezTo>
                    <a:cubicBezTo>
                      <a:pt x="173329" y="352553"/>
                      <a:pt x="129397" y="378912"/>
                      <a:pt x="107033" y="381308"/>
                    </a:cubicBezTo>
                    <a:cubicBezTo>
                      <a:pt x="84668" y="383704"/>
                      <a:pt x="86265" y="363735"/>
                      <a:pt x="89460" y="355748"/>
                    </a:cubicBezTo>
                    <a:lnTo>
                      <a:pt x="23164" y="178425"/>
                    </a:lnTo>
                    <a:lnTo>
                      <a:pt x="0" y="77782"/>
                    </a:lnTo>
                    <a:lnTo>
                      <a:pt x="98083" y="0"/>
                    </a:lnTo>
                    <a:close/>
                  </a:path>
                </a:pathLst>
              </a:custGeom>
              <a:solidFill>
                <a:srgbClr val="A59C9E"/>
              </a:solidFill>
              <a:ln w="9333" cap="flat">
                <a:noFill/>
                <a:prstDash val="solid"/>
                <a:miter/>
              </a:ln>
            </p:spPr>
            <p:txBody>
              <a:bodyPr rtlCol="0" anchor="ctr"/>
              <a:lstStyle/>
              <a:p>
                <a:endParaRPr lang="nl-NL"/>
              </a:p>
            </p:txBody>
          </p:sp>
          <p:sp>
            <p:nvSpPr>
              <p:cNvPr id="616" name="Vrije vorm 615">
                <a:extLst>
                  <a:ext uri="{FF2B5EF4-FFF2-40B4-BE49-F238E27FC236}">
                    <a16:creationId xmlns:a16="http://schemas.microsoft.com/office/drawing/2014/main" id="{B38993AA-E079-3DE1-4978-09B81FD47CE0}"/>
                  </a:ext>
                </a:extLst>
              </p:cNvPr>
              <p:cNvSpPr/>
              <p:nvPr/>
            </p:nvSpPr>
            <p:spPr>
              <a:xfrm>
                <a:off x="8994530" y="2449920"/>
                <a:ext cx="506954" cy="543075"/>
              </a:xfrm>
              <a:custGeom>
                <a:avLst/>
                <a:gdLst>
                  <a:gd name="connsiteX0" fmla="*/ 0 w 506954"/>
                  <a:gd name="connsiteY0" fmla="*/ 265857 h 543075"/>
                  <a:gd name="connsiteX1" fmla="*/ 73119 w 506954"/>
                  <a:gd name="connsiteY1" fmla="*/ 135571 h 543075"/>
                  <a:gd name="connsiteX2" fmla="*/ 233981 w 506954"/>
                  <a:gd name="connsiteY2" fmla="*/ 7946 h 543075"/>
                  <a:gd name="connsiteX3" fmla="*/ 340337 w 506954"/>
                  <a:gd name="connsiteY3" fmla="*/ 1298 h 543075"/>
                  <a:gd name="connsiteX4" fmla="*/ 409467 w 506954"/>
                  <a:gd name="connsiteY4" fmla="*/ 17251 h 543075"/>
                  <a:gd name="connsiteX5" fmla="*/ 493136 w 506954"/>
                  <a:gd name="connsiteY5" fmla="*/ 125437 h 543075"/>
                  <a:gd name="connsiteX6" fmla="*/ 470613 w 506954"/>
                  <a:gd name="connsiteY6" fmla="*/ 153946 h 543075"/>
                  <a:gd name="connsiteX7" fmla="*/ 413227 w 506954"/>
                  <a:gd name="connsiteY7" fmla="*/ 138296 h 543075"/>
                  <a:gd name="connsiteX8" fmla="*/ 360314 w 506954"/>
                  <a:gd name="connsiteY8" fmla="*/ 98797 h 543075"/>
                  <a:gd name="connsiteX9" fmla="*/ 286533 w 506954"/>
                  <a:gd name="connsiteY9" fmla="*/ 96561 h 543075"/>
                  <a:gd name="connsiteX10" fmla="*/ 252251 w 506954"/>
                  <a:gd name="connsiteY10" fmla="*/ 115938 h 543075"/>
                  <a:gd name="connsiteX11" fmla="*/ 194866 w 506954"/>
                  <a:gd name="connsiteY11" fmla="*/ 189027 h 543075"/>
                  <a:gd name="connsiteX12" fmla="*/ 189650 w 506954"/>
                  <a:gd name="connsiteY12" fmla="*/ 269462 h 543075"/>
                  <a:gd name="connsiteX13" fmla="*/ 227658 w 506954"/>
                  <a:gd name="connsiteY13" fmla="*/ 285857 h 543075"/>
                  <a:gd name="connsiteX14" fmla="*/ 323051 w 506954"/>
                  <a:gd name="connsiteY14" fmla="*/ 265736 h 543075"/>
                  <a:gd name="connsiteX15" fmla="*/ 411736 w 506954"/>
                  <a:gd name="connsiteY15" fmla="*/ 227242 h 543075"/>
                  <a:gd name="connsiteX16" fmla="*/ 505639 w 506954"/>
                  <a:gd name="connsiteY16" fmla="*/ 264245 h 543075"/>
                  <a:gd name="connsiteX17" fmla="*/ 465396 w 506954"/>
                  <a:gd name="connsiteY17" fmla="*/ 311196 h 543075"/>
                  <a:gd name="connsiteX18" fmla="*/ 341683 w 506954"/>
                  <a:gd name="connsiteY18" fmla="*/ 366345 h 543075"/>
                  <a:gd name="connsiteX19" fmla="*/ 223932 w 506954"/>
                  <a:gd name="connsiteY19" fmla="*/ 475898 h 543075"/>
                  <a:gd name="connsiteX20" fmla="*/ 171018 w 506954"/>
                  <a:gd name="connsiteY20" fmla="*/ 493785 h 543075"/>
                  <a:gd name="connsiteX21" fmla="*/ 108690 w 506954"/>
                  <a:gd name="connsiteY21" fmla="*/ 543076 h 543075"/>
                  <a:gd name="connsiteX22" fmla="*/ 23663 w 506954"/>
                  <a:gd name="connsiteY22" fmla="*/ 381593 h 543075"/>
                  <a:gd name="connsiteX23" fmla="*/ 0 w 506954"/>
                  <a:gd name="connsiteY23" fmla="*/ 265857 h 54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6954" h="543075">
                    <a:moveTo>
                      <a:pt x="0" y="265857"/>
                    </a:moveTo>
                    <a:cubicBezTo>
                      <a:pt x="0" y="265857"/>
                      <a:pt x="50519" y="163489"/>
                      <a:pt x="73119" y="135571"/>
                    </a:cubicBezTo>
                    <a:cubicBezTo>
                      <a:pt x="95720" y="107653"/>
                      <a:pt x="210051" y="18581"/>
                      <a:pt x="233981" y="7946"/>
                    </a:cubicBezTo>
                    <a:cubicBezTo>
                      <a:pt x="257911" y="-2690"/>
                      <a:pt x="323053" y="-31"/>
                      <a:pt x="340337" y="1298"/>
                    </a:cubicBezTo>
                    <a:cubicBezTo>
                      <a:pt x="357619" y="2628"/>
                      <a:pt x="394843" y="2628"/>
                      <a:pt x="409467" y="17251"/>
                    </a:cubicBezTo>
                    <a:cubicBezTo>
                      <a:pt x="424091" y="31875"/>
                      <a:pt x="486128" y="109233"/>
                      <a:pt x="493136" y="125437"/>
                    </a:cubicBezTo>
                    <a:cubicBezTo>
                      <a:pt x="500144" y="141641"/>
                      <a:pt x="484772" y="152455"/>
                      <a:pt x="470613" y="153946"/>
                    </a:cubicBezTo>
                    <a:cubicBezTo>
                      <a:pt x="456452" y="155437"/>
                      <a:pt x="425897" y="150220"/>
                      <a:pt x="413227" y="138296"/>
                    </a:cubicBezTo>
                    <a:cubicBezTo>
                      <a:pt x="400558" y="126371"/>
                      <a:pt x="371493" y="98797"/>
                      <a:pt x="360314" y="98797"/>
                    </a:cubicBezTo>
                    <a:cubicBezTo>
                      <a:pt x="349135" y="98797"/>
                      <a:pt x="299948" y="95071"/>
                      <a:pt x="286533" y="96561"/>
                    </a:cubicBezTo>
                    <a:cubicBezTo>
                      <a:pt x="273118" y="98052"/>
                      <a:pt x="266411" y="103269"/>
                      <a:pt x="252251" y="115938"/>
                    </a:cubicBezTo>
                    <a:cubicBezTo>
                      <a:pt x="238091" y="128608"/>
                      <a:pt x="203809" y="168959"/>
                      <a:pt x="194866" y="189027"/>
                    </a:cubicBezTo>
                    <a:cubicBezTo>
                      <a:pt x="185923" y="209095"/>
                      <a:pt x="183687" y="254556"/>
                      <a:pt x="189650" y="269462"/>
                    </a:cubicBezTo>
                    <a:cubicBezTo>
                      <a:pt x="195611" y="284367"/>
                      <a:pt x="212007" y="286603"/>
                      <a:pt x="227658" y="285857"/>
                    </a:cubicBezTo>
                    <a:cubicBezTo>
                      <a:pt x="243308" y="285112"/>
                      <a:pt x="300694" y="276169"/>
                      <a:pt x="323051" y="265736"/>
                    </a:cubicBezTo>
                    <a:cubicBezTo>
                      <a:pt x="345409" y="255302"/>
                      <a:pt x="367021" y="229737"/>
                      <a:pt x="411736" y="227242"/>
                    </a:cubicBezTo>
                    <a:cubicBezTo>
                      <a:pt x="456453" y="224746"/>
                      <a:pt x="500423" y="235925"/>
                      <a:pt x="505639" y="264245"/>
                    </a:cubicBezTo>
                    <a:cubicBezTo>
                      <a:pt x="510857" y="292564"/>
                      <a:pt x="501168" y="307470"/>
                      <a:pt x="465396" y="311196"/>
                    </a:cubicBezTo>
                    <a:cubicBezTo>
                      <a:pt x="429623" y="314922"/>
                      <a:pt x="392360" y="335044"/>
                      <a:pt x="341683" y="366345"/>
                    </a:cubicBezTo>
                    <a:cubicBezTo>
                      <a:pt x="291005" y="397647"/>
                      <a:pt x="264921" y="458757"/>
                      <a:pt x="223932" y="475898"/>
                    </a:cubicBezTo>
                    <a:cubicBezTo>
                      <a:pt x="182942" y="493039"/>
                      <a:pt x="171018" y="493785"/>
                      <a:pt x="171018" y="493785"/>
                    </a:cubicBezTo>
                    <a:lnTo>
                      <a:pt x="108690" y="543076"/>
                    </a:lnTo>
                    <a:lnTo>
                      <a:pt x="23663" y="381593"/>
                    </a:lnTo>
                    <a:lnTo>
                      <a:pt x="0" y="265857"/>
                    </a:lnTo>
                    <a:close/>
                  </a:path>
                </a:pathLst>
              </a:custGeom>
              <a:solidFill>
                <a:srgbClr val="C3BCB6"/>
              </a:solidFill>
              <a:ln w="9333" cap="flat">
                <a:noFill/>
                <a:prstDash val="solid"/>
                <a:miter/>
              </a:ln>
            </p:spPr>
            <p:txBody>
              <a:bodyPr rtlCol="0" anchor="ctr"/>
              <a:lstStyle/>
              <a:p>
                <a:endParaRPr lang="nl-NL"/>
              </a:p>
            </p:txBody>
          </p:sp>
          <p:sp>
            <p:nvSpPr>
              <p:cNvPr id="617" name="Vrije vorm 616">
                <a:extLst>
                  <a:ext uri="{FF2B5EF4-FFF2-40B4-BE49-F238E27FC236}">
                    <a16:creationId xmlns:a16="http://schemas.microsoft.com/office/drawing/2014/main" id="{C4831544-812E-E8D7-9FAB-42DABBD46F11}"/>
                  </a:ext>
                </a:extLst>
              </p:cNvPr>
              <p:cNvSpPr/>
              <p:nvPr/>
            </p:nvSpPr>
            <p:spPr>
              <a:xfrm>
                <a:off x="9359419" y="2600733"/>
                <a:ext cx="170996" cy="76428"/>
              </a:xfrm>
              <a:custGeom>
                <a:avLst/>
                <a:gdLst>
                  <a:gd name="connsiteX0" fmla="*/ 170997 w 170996"/>
                  <a:gd name="connsiteY0" fmla="*/ 38214 h 76428"/>
                  <a:gd name="connsiteX1" fmla="*/ 170996 w 170996"/>
                  <a:gd name="connsiteY1" fmla="*/ 38214 h 76428"/>
                  <a:gd name="connsiteX2" fmla="*/ 132781 w 170996"/>
                  <a:gd name="connsiteY2" fmla="*/ 76428 h 76428"/>
                  <a:gd name="connsiteX3" fmla="*/ 38215 w 170996"/>
                  <a:gd name="connsiteY3" fmla="*/ 76428 h 76428"/>
                  <a:gd name="connsiteX4" fmla="*/ 0 w 170996"/>
                  <a:gd name="connsiteY4" fmla="*/ 38214 h 76428"/>
                  <a:gd name="connsiteX5" fmla="*/ 0 w 170996"/>
                  <a:gd name="connsiteY5" fmla="*/ 38214 h 76428"/>
                  <a:gd name="connsiteX6" fmla="*/ 38215 w 170996"/>
                  <a:gd name="connsiteY6" fmla="*/ 0 h 76428"/>
                  <a:gd name="connsiteX7" fmla="*/ 132780 w 170996"/>
                  <a:gd name="connsiteY7" fmla="*/ 0 h 76428"/>
                  <a:gd name="connsiteX8" fmla="*/ 170997 w 170996"/>
                  <a:gd name="connsiteY8" fmla="*/ 38214 h 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96" h="76428">
                    <a:moveTo>
                      <a:pt x="170997" y="38214"/>
                    </a:moveTo>
                    <a:lnTo>
                      <a:pt x="170996" y="38214"/>
                    </a:lnTo>
                    <a:cubicBezTo>
                      <a:pt x="170996" y="59320"/>
                      <a:pt x="153887" y="76429"/>
                      <a:pt x="132781" y="76428"/>
                    </a:cubicBezTo>
                    <a:lnTo>
                      <a:pt x="38215" y="76428"/>
                    </a:lnTo>
                    <a:cubicBezTo>
                      <a:pt x="17109" y="76428"/>
                      <a:pt x="0" y="59319"/>
                      <a:pt x="0" y="38214"/>
                    </a:cubicBezTo>
                    <a:lnTo>
                      <a:pt x="0" y="38214"/>
                    </a:lnTo>
                    <a:cubicBezTo>
                      <a:pt x="0" y="17109"/>
                      <a:pt x="17109" y="-1"/>
                      <a:pt x="38215" y="0"/>
                    </a:cubicBezTo>
                    <a:lnTo>
                      <a:pt x="132780" y="0"/>
                    </a:lnTo>
                    <a:cubicBezTo>
                      <a:pt x="153887" y="0"/>
                      <a:pt x="170996" y="17109"/>
                      <a:pt x="170997" y="38214"/>
                    </a:cubicBezTo>
                    <a:close/>
                  </a:path>
                </a:pathLst>
              </a:custGeom>
              <a:solidFill>
                <a:srgbClr val="FFFFFF"/>
              </a:solidFill>
              <a:ln w="9333" cap="flat">
                <a:noFill/>
                <a:prstDash val="solid"/>
                <a:miter/>
              </a:ln>
            </p:spPr>
            <p:txBody>
              <a:bodyPr rtlCol="0" anchor="ctr"/>
              <a:lstStyle/>
              <a:p>
                <a:endParaRPr lang="nl-NL"/>
              </a:p>
            </p:txBody>
          </p:sp>
          <p:sp>
            <p:nvSpPr>
              <p:cNvPr id="618" name="Vrije vorm 617">
                <a:extLst>
                  <a:ext uri="{FF2B5EF4-FFF2-40B4-BE49-F238E27FC236}">
                    <a16:creationId xmlns:a16="http://schemas.microsoft.com/office/drawing/2014/main" id="{0CF0D2CE-2E37-A9DB-1662-FC7CEC087EF9}"/>
                  </a:ext>
                </a:extLst>
              </p:cNvPr>
              <p:cNvSpPr/>
              <p:nvPr/>
            </p:nvSpPr>
            <p:spPr>
              <a:xfrm>
                <a:off x="9444917" y="2600733"/>
                <a:ext cx="85497" cy="76429"/>
              </a:xfrm>
              <a:custGeom>
                <a:avLst/>
                <a:gdLst>
                  <a:gd name="connsiteX0" fmla="*/ 85498 w 85497"/>
                  <a:gd name="connsiteY0" fmla="*/ 38214 h 76429"/>
                  <a:gd name="connsiteX1" fmla="*/ 47283 w 85497"/>
                  <a:gd name="connsiteY1" fmla="*/ 76429 h 76429"/>
                  <a:gd name="connsiteX2" fmla="*/ 0 w 85497"/>
                  <a:gd name="connsiteY2" fmla="*/ 76429 h 76429"/>
                  <a:gd name="connsiteX3" fmla="*/ 0 w 85497"/>
                  <a:gd name="connsiteY3" fmla="*/ 0 h 76429"/>
                  <a:gd name="connsiteX4" fmla="*/ 47283 w 85497"/>
                  <a:gd name="connsiteY4" fmla="*/ 0 h 76429"/>
                  <a:gd name="connsiteX5" fmla="*/ 85498 w 85497"/>
                  <a:gd name="connsiteY5" fmla="*/ 38215 h 7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97" h="76429">
                    <a:moveTo>
                      <a:pt x="85498" y="38214"/>
                    </a:moveTo>
                    <a:cubicBezTo>
                      <a:pt x="85498" y="59320"/>
                      <a:pt x="68389" y="76429"/>
                      <a:pt x="47283" y="76429"/>
                    </a:cubicBezTo>
                    <a:lnTo>
                      <a:pt x="0" y="76429"/>
                    </a:lnTo>
                    <a:cubicBezTo>
                      <a:pt x="0" y="76429"/>
                      <a:pt x="0" y="0"/>
                      <a:pt x="0" y="0"/>
                    </a:cubicBezTo>
                    <a:lnTo>
                      <a:pt x="47283" y="0"/>
                    </a:lnTo>
                    <a:cubicBezTo>
                      <a:pt x="68389" y="0"/>
                      <a:pt x="85497" y="17109"/>
                      <a:pt x="85498" y="38215"/>
                    </a:cubicBezTo>
                    <a:close/>
                  </a:path>
                </a:pathLst>
              </a:custGeom>
              <a:solidFill>
                <a:srgbClr val="00A9B9"/>
              </a:solidFill>
              <a:ln w="9333" cap="flat">
                <a:noFill/>
                <a:prstDash val="solid"/>
                <a:miter/>
              </a:ln>
            </p:spPr>
            <p:txBody>
              <a:bodyPr rtlCol="0" anchor="ctr"/>
              <a:lstStyle/>
              <a:p>
                <a:endParaRPr lang="nl-NL"/>
              </a:p>
            </p:txBody>
          </p:sp>
          <p:sp>
            <p:nvSpPr>
              <p:cNvPr id="619" name="Vrije vorm 618">
                <a:extLst>
                  <a:ext uri="{FF2B5EF4-FFF2-40B4-BE49-F238E27FC236}">
                    <a16:creationId xmlns:a16="http://schemas.microsoft.com/office/drawing/2014/main" id="{AFB50334-2808-944F-2BA2-A7AAFBF94892}"/>
                  </a:ext>
                </a:extLst>
              </p:cNvPr>
              <p:cNvSpPr/>
              <p:nvPr/>
            </p:nvSpPr>
            <p:spPr>
              <a:xfrm>
                <a:off x="8952291" y="2211127"/>
                <a:ext cx="929543" cy="929536"/>
              </a:xfrm>
              <a:custGeom>
                <a:avLst/>
                <a:gdLst>
                  <a:gd name="connsiteX0" fmla="*/ 464768 w 929543"/>
                  <a:gd name="connsiteY0" fmla="*/ 929537 h 929536"/>
                  <a:gd name="connsiteX1" fmla="*/ 0 w 929543"/>
                  <a:gd name="connsiteY1" fmla="*/ 464761 h 929536"/>
                  <a:gd name="connsiteX2" fmla="*/ 464768 w 929543"/>
                  <a:gd name="connsiteY2" fmla="*/ 0 h 929536"/>
                  <a:gd name="connsiteX3" fmla="*/ 929544 w 929543"/>
                  <a:gd name="connsiteY3" fmla="*/ 464761 h 929536"/>
                  <a:gd name="connsiteX4" fmla="*/ 464768 w 929543"/>
                  <a:gd name="connsiteY4" fmla="*/ 929537 h 929536"/>
                  <a:gd name="connsiteX5" fmla="*/ 464768 w 929543"/>
                  <a:gd name="connsiteY5" fmla="*/ 44035 h 929536"/>
                  <a:gd name="connsiteX6" fmla="*/ 44035 w 929543"/>
                  <a:gd name="connsiteY6" fmla="*/ 464761 h 929536"/>
                  <a:gd name="connsiteX7" fmla="*/ 464768 w 929543"/>
                  <a:gd name="connsiteY7" fmla="*/ 885501 h 929536"/>
                  <a:gd name="connsiteX8" fmla="*/ 885509 w 929543"/>
                  <a:gd name="connsiteY8" fmla="*/ 464761 h 929536"/>
                  <a:gd name="connsiteX9" fmla="*/ 464768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68" y="929537"/>
                    </a:moveTo>
                    <a:cubicBezTo>
                      <a:pt x="208492" y="929537"/>
                      <a:pt x="0" y="721044"/>
                      <a:pt x="0" y="464761"/>
                    </a:cubicBezTo>
                    <a:cubicBezTo>
                      <a:pt x="0" y="208492"/>
                      <a:pt x="208492" y="0"/>
                      <a:pt x="464768" y="0"/>
                    </a:cubicBezTo>
                    <a:cubicBezTo>
                      <a:pt x="721044" y="0"/>
                      <a:pt x="929544" y="208492"/>
                      <a:pt x="929544" y="464761"/>
                    </a:cubicBezTo>
                    <a:cubicBezTo>
                      <a:pt x="929544" y="721044"/>
                      <a:pt x="721044" y="929537"/>
                      <a:pt x="464768" y="929537"/>
                    </a:cubicBezTo>
                    <a:close/>
                    <a:moveTo>
                      <a:pt x="464768" y="44035"/>
                    </a:moveTo>
                    <a:cubicBezTo>
                      <a:pt x="232775" y="44035"/>
                      <a:pt x="44035" y="232775"/>
                      <a:pt x="44035" y="464761"/>
                    </a:cubicBezTo>
                    <a:cubicBezTo>
                      <a:pt x="44035" y="696762"/>
                      <a:pt x="232775" y="885501"/>
                      <a:pt x="464768" y="885501"/>
                    </a:cubicBezTo>
                    <a:cubicBezTo>
                      <a:pt x="696762" y="885501"/>
                      <a:pt x="885509" y="696762"/>
                      <a:pt x="885509" y="464761"/>
                    </a:cubicBezTo>
                    <a:cubicBezTo>
                      <a:pt x="885509" y="232775"/>
                      <a:pt x="696770" y="44035"/>
                      <a:pt x="464768" y="44035"/>
                    </a:cubicBezTo>
                    <a:close/>
                  </a:path>
                </a:pathLst>
              </a:custGeom>
              <a:solidFill>
                <a:srgbClr val="FFFFFF"/>
              </a:solidFill>
              <a:ln w="9333" cap="flat">
                <a:noFill/>
                <a:prstDash val="solid"/>
                <a:miter/>
              </a:ln>
            </p:spPr>
            <p:txBody>
              <a:bodyPr rtlCol="0" anchor="ctr"/>
              <a:lstStyle/>
              <a:p>
                <a:endParaRPr lang="nl-NL"/>
              </a:p>
            </p:txBody>
          </p:sp>
        </p:grpSp>
        <p:grpSp>
          <p:nvGrpSpPr>
            <p:cNvPr id="620" name="Groep 619">
              <a:extLst>
                <a:ext uri="{FF2B5EF4-FFF2-40B4-BE49-F238E27FC236}">
                  <a16:creationId xmlns:a16="http://schemas.microsoft.com/office/drawing/2014/main" id="{C0A1C4C2-BE72-64CE-3335-6CAA1B981091}"/>
                </a:ext>
              </a:extLst>
            </p:cNvPr>
            <p:cNvGrpSpPr/>
            <p:nvPr/>
          </p:nvGrpSpPr>
          <p:grpSpPr>
            <a:xfrm>
              <a:off x="4744288" y="4552733"/>
              <a:ext cx="714640" cy="714636"/>
              <a:chOff x="5296096" y="402439"/>
              <a:chExt cx="891527" cy="891521"/>
            </a:xfrm>
          </p:grpSpPr>
          <p:grpSp>
            <p:nvGrpSpPr>
              <p:cNvPr id="621" name="Groep 620">
                <a:extLst>
                  <a:ext uri="{FF2B5EF4-FFF2-40B4-BE49-F238E27FC236}">
                    <a16:creationId xmlns:a16="http://schemas.microsoft.com/office/drawing/2014/main" id="{E3668D31-1D49-C3BF-8AF7-3306C0108EF4}"/>
                  </a:ext>
                </a:extLst>
              </p:cNvPr>
              <p:cNvGrpSpPr/>
              <p:nvPr/>
            </p:nvGrpSpPr>
            <p:grpSpPr>
              <a:xfrm>
                <a:off x="5296096" y="402439"/>
                <a:ext cx="891527" cy="891521"/>
                <a:chOff x="3060262" y="2211127"/>
                <a:chExt cx="929543" cy="929536"/>
              </a:xfrm>
            </p:grpSpPr>
            <p:sp>
              <p:nvSpPr>
                <p:cNvPr id="626" name="Vrije vorm 625">
                  <a:extLst>
                    <a:ext uri="{FF2B5EF4-FFF2-40B4-BE49-F238E27FC236}">
                      <a16:creationId xmlns:a16="http://schemas.microsoft.com/office/drawing/2014/main" id="{6EABF014-18F5-5D37-14E2-683AE89CF8BC}"/>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627" name="Vrije vorm 626">
                  <a:extLst>
                    <a:ext uri="{FF2B5EF4-FFF2-40B4-BE49-F238E27FC236}">
                      <a16:creationId xmlns:a16="http://schemas.microsoft.com/office/drawing/2014/main" id="{3E12FA02-6BD9-E452-FD5A-267BD23C93B0}"/>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grpSp>
          <p:grpSp>
            <p:nvGrpSpPr>
              <p:cNvPr id="622" name="Groep 621">
                <a:extLst>
                  <a:ext uri="{FF2B5EF4-FFF2-40B4-BE49-F238E27FC236}">
                    <a16:creationId xmlns:a16="http://schemas.microsoft.com/office/drawing/2014/main" id="{B7F052E3-DA13-68FE-BCA4-705381F894A7}"/>
                  </a:ext>
                </a:extLst>
              </p:cNvPr>
              <p:cNvGrpSpPr/>
              <p:nvPr/>
            </p:nvGrpSpPr>
            <p:grpSpPr>
              <a:xfrm>
                <a:off x="5504874" y="587521"/>
                <a:ext cx="473967" cy="523700"/>
                <a:chOff x="4445372" y="2402965"/>
                <a:chExt cx="494178" cy="546031"/>
              </a:xfrm>
            </p:grpSpPr>
            <p:sp>
              <p:nvSpPr>
                <p:cNvPr id="623" name="Vrije vorm 622">
                  <a:extLst>
                    <a:ext uri="{FF2B5EF4-FFF2-40B4-BE49-F238E27FC236}">
                      <a16:creationId xmlns:a16="http://schemas.microsoft.com/office/drawing/2014/main" id="{77FC3F57-E95F-CC81-09D5-F9F6687F4B48}"/>
                    </a:ext>
                  </a:extLst>
                </p:cNvPr>
                <p:cNvSpPr/>
                <p:nvPr/>
              </p:nvSpPr>
              <p:spPr>
                <a:xfrm>
                  <a:off x="4445372" y="2402965"/>
                  <a:ext cx="494178" cy="546031"/>
                </a:xfrm>
                <a:custGeom>
                  <a:avLst/>
                  <a:gdLst>
                    <a:gd name="connsiteX0" fmla="*/ 179200 w 365231"/>
                    <a:gd name="connsiteY0" fmla="*/ 400158 h 403554"/>
                    <a:gd name="connsiteX1" fmla="*/ 213766 w 365231"/>
                    <a:gd name="connsiteY1" fmla="*/ 390889 h 403554"/>
                    <a:gd name="connsiteX2" fmla="*/ 361837 w 365231"/>
                    <a:gd name="connsiteY2" fmla="*/ 134220 h 403554"/>
                    <a:gd name="connsiteX3" fmla="*/ 364366 w 365231"/>
                    <a:gd name="connsiteY3" fmla="*/ 115003 h 403554"/>
                    <a:gd name="connsiteX4" fmla="*/ 352576 w 365231"/>
                    <a:gd name="connsiteY4" fmla="*/ 99627 h 403554"/>
                    <a:gd name="connsiteX5" fmla="*/ 186031 w 365231"/>
                    <a:gd name="connsiteY5" fmla="*/ 3397 h 403554"/>
                    <a:gd name="connsiteX6" fmla="*/ 151466 w 365231"/>
                    <a:gd name="connsiteY6" fmla="*/ 12666 h 403554"/>
                    <a:gd name="connsiteX7" fmla="*/ 3394 w 365231"/>
                    <a:gd name="connsiteY7" fmla="*/ 269335 h 403554"/>
                    <a:gd name="connsiteX8" fmla="*/ 12656 w 365231"/>
                    <a:gd name="connsiteY8" fmla="*/ 303928 h 403554"/>
                    <a:gd name="connsiteX9" fmla="*/ 179200 w 365231"/>
                    <a:gd name="connsiteY9" fmla="*/ 400158 h 40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231" h="403554">
                      <a:moveTo>
                        <a:pt x="179200" y="400158"/>
                      </a:moveTo>
                      <a:cubicBezTo>
                        <a:pt x="191303" y="407151"/>
                        <a:pt x="206779" y="403000"/>
                        <a:pt x="213766" y="390889"/>
                      </a:cubicBezTo>
                      <a:lnTo>
                        <a:pt x="361837" y="134220"/>
                      </a:lnTo>
                      <a:cubicBezTo>
                        <a:pt x="365331" y="128163"/>
                        <a:pt x="366042" y="121263"/>
                        <a:pt x="364366" y="115003"/>
                      </a:cubicBezTo>
                      <a:cubicBezTo>
                        <a:pt x="362689" y="108744"/>
                        <a:pt x="358627" y="103124"/>
                        <a:pt x="352576" y="99627"/>
                      </a:cubicBezTo>
                      <a:lnTo>
                        <a:pt x="186031" y="3397"/>
                      </a:lnTo>
                      <a:cubicBezTo>
                        <a:pt x="173928" y="-3596"/>
                        <a:pt x="158454" y="553"/>
                        <a:pt x="151466" y="12666"/>
                      </a:cubicBezTo>
                      <a:cubicBezTo>
                        <a:pt x="119217" y="68578"/>
                        <a:pt x="34485" y="215433"/>
                        <a:pt x="3394" y="269335"/>
                      </a:cubicBezTo>
                      <a:cubicBezTo>
                        <a:pt x="-3593" y="281446"/>
                        <a:pt x="554" y="296935"/>
                        <a:pt x="12656" y="303928"/>
                      </a:cubicBezTo>
                      <a:lnTo>
                        <a:pt x="179200" y="400158"/>
                      </a:lnTo>
                      <a:close/>
                    </a:path>
                  </a:pathLst>
                </a:custGeom>
                <a:solidFill>
                  <a:srgbClr val="DFE4E3"/>
                </a:solidFill>
                <a:ln w="7676" cap="flat">
                  <a:noFill/>
                  <a:prstDash val="solid"/>
                  <a:miter/>
                </a:ln>
              </p:spPr>
              <p:txBody>
                <a:bodyPr rtlCol="0" anchor="ctr"/>
                <a:lstStyle/>
                <a:p>
                  <a:endParaRPr lang="nl-NL"/>
                </a:p>
              </p:txBody>
            </p:sp>
            <p:sp>
              <p:nvSpPr>
                <p:cNvPr id="624" name="Vrije vorm 623">
                  <a:extLst>
                    <a:ext uri="{FF2B5EF4-FFF2-40B4-BE49-F238E27FC236}">
                      <a16:creationId xmlns:a16="http://schemas.microsoft.com/office/drawing/2014/main" id="{550628C5-040E-CCFC-9D3B-1B3B97A47969}"/>
                    </a:ext>
                  </a:extLst>
                </p:cNvPr>
                <p:cNvSpPr/>
                <p:nvPr/>
              </p:nvSpPr>
              <p:spPr>
                <a:xfrm>
                  <a:off x="4494357" y="2450643"/>
                  <a:ext cx="356338" cy="430987"/>
                </a:xfrm>
                <a:custGeom>
                  <a:avLst/>
                  <a:gdLst>
                    <a:gd name="connsiteX0" fmla="*/ 175567 w 263358"/>
                    <a:gd name="connsiteY0" fmla="*/ 14550 h 318529"/>
                    <a:gd name="connsiteX1" fmla="*/ 159258 w 263358"/>
                    <a:gd name="connsiteY1" fmla="*/ 42820 h 318529"/>
                    <a:gd name="connsiteX2" fmla="*/ 138598 w 263358"/>
                    <a:gd name="connsiteY2" fmla="*/ 30882 h 318529"/>
                    <a:gd name="connsiteX3" fmla="*/ 154907 w 263358"/>
                    <a:gd name="connsiteY3" fmla="*/ 2613 h 318529"/>
                    <a:gd name="connsiteX4" fmla="*/ 175567 w 263358"/>
                    <a:gd name="connsiteY4" fmla="*/ 14550 h 318529"/>
                    <a:gd name="connsiteX5" fmla="*/ 242698 w 263358"/>
                    <a:gd name="connsiteY5" fmla="*/ 53339 h 318529"/>
                    <a:gd name="connsiteX6" fmla="*/ 226389 w 263358"/>
                    <a:gd name="connsiteY6" fmla="*/ 81609 h 318529"/>
                    <a:gd name="connsiteX7" fmla="*/ 247050 w 263358"/>
                    <a:gd name="connsiteY7" fmla="*/ 93546 h 318529"/>
                    <a:gd name="connsiteX8" fmla="*/ 263359 w 263358"/>
                    <a:gd name="connsiteY8" fmla="*/ 65276 h 318529"/>
                    <a:gd name="connsiteX9" fmla="*/ 242698 w 263358"/>
                    <a:gd name="connsiteY9" fmla="*/ 53339 h 318529"/>
                    <a:gd name="connsiteX10" fmla="*/ 122458 w 263358"/>
                    <a:gd name="connsiteY10" fmla="*/ 58858 h 318529"/>
                    <a:gd name="connsiteX11" fmla="*/ 106150 w 263358"/>
                    <a:gd name="connsiteY11" fmla="*/ 87128 h 318529"/>
                    <a:gd name="connsiteX12" fmla="*/ 126810 w 263358"/>
                    <a:gd name="connsiteY12" fmla="*/ 99066 h 318529"/>
                    <a:gd name="connsiteX13" fmla="*/ 143119 w 263358"/>
                    <a:gd name="connsiteY13" fmla="*/ 70796 h 318529"/>
                    <a:gd name="connsiteX14" fmla="*/ 122458 w 263358"/>
                    <a:gd name="connsiteY14" fmla="*/ 58858 h 318529"/>
                    <a:gd name="connsiteX15" fmla="*/ 210250 w 263358"/>
                    <a:gd name="connsiteY15" fmla="*/ 109584 h 318529"/>
                    <a:gd name="connsiteX16" fmla="*/ 193941 w 263358"/>
                    <a:gd name="connsiteY16" fmla="*/ 137854 h 318529"/>
                    <a:gd name="connsiteX17" fmla="*/ 214602 w 263358"/>
                    <a:gd name="connsiteY17" fmla="*/ 149792 h 318529"/>
                    <a:gd name="connsiteX18" fmla="*/ 230910 w 263358"/>
                    <a:gd name="connsiteY18" fmla="*/ 121522 h 318529"/>
                    <a:gd name="connsiteX19" fmla="*/ 210250 w 263358"/>
                    <a:gd name="connsiteY19" fmla="*/ 109584 h 318529"/>
                    <a:gd name="connsiteX20" fmla="*/ 90010 w 263358"/>
                    <a:gd name="connsiteY20" fmla="*/ 115104 h 318529"/>
                    <a:gd name="connsiteX21" fmla="*/ 73702 w 263358"/>
                    <a:gd name="connsiteY21" fmla="*/ 143374 h 318529"/>
                    <a:gd name="connsiteX22" fmla="*/ 94362 w 263358"/>
                    <a:gd name="connsiteY22" fmla="*/ 155312 h 318529"/>
                    <a:gd name="connsiteX23" fmla="*/ 110671 w 263358"/>
                    <a:gd name="connsiteY23" fmla="*/ 127042 h 318529"/>
                    <a:gd name="connsiteX24" fmla="*/ 90010 w 263358"/>
                    <a:gd name="connsiteY24" fmla="*/ 115104 h 318529"/>
                    <a:gd name="connsiteX25" fmla="*/ 177802 w 263358"/>
                    <a:gd name="connsiteY25" fmla="*/ 165830 h 318529"/>
                    <a:gd name="connsiteX26" fmla="*/ 161493 w 263358"/>
                    <a:gd name="connsiteY26" fmla="*/ 194100 h 318529"/>
                    <a:gd name="connsiteX27" fmla="*/ 182154 w 263358"/>
                    <a:gd name="connsiteY27" fmla="*/ 206038 h 318529"/>
                    <a:gd name="connsiteX28" fmla="*/ 198462 w 263358"/>
                    <a:gd name="connsiteY28" fmla="*/ 177768 h 318529"/>
                    <a:gd name="connsiteX29" fmla="*/ 177802 w 263358"/>
                    <a:gd name="connsiteY29" fmla="*/ 165830 h 318529"/>
                    <a:gd name="connsiteX30" fmla="*/ 57562 w 263358"/>
                    <a:gd name="connsiteY30" fmla="*/ 171350 h 318529"/>
                    <a:gd name="connsiteX31" fmla="*/ 41253 w 263358"/>
                    <a:gd name="connsiteY31" fmla="*/ 199620 h 318529"/>
                    <a:gd name="connsiteX32" fmla="*/ 61914 w 263358"/>
                    <a:gd name="connsiteY32" fmla="*/ 211558 h 318529"/>
                    <a:gd name="connsiteX33" fmla="*/ 78223 w 263358"/>
                    <a:gd name="connsiteY33" fmla="*/ 183288 h 318529"/>
                    <a:gd name="connsiteX34" fmla="*/ 57562 w 263358"/>
                    <a:gd name="connsiteY34" fmla="*/ 171350 h 318529"/>
                    <a:gd name="connsiteX35" fmla="*/ 145354 w 263358"/>
                    <a:gd name="connsiteY35" fmla="*/ 222076 h 318529"/>
                    <a:gd name="connsiteX36" fmla="*/ 129045 w 263358"/>
                    <a:gd name="connsiteY36" fmla="*/ 250346 h 318529"/>
                    <a:gd name="connsiteX37" fmla="*/ 149705 w 263358"/>
                    <a:gd name="connsiteY37" fmla="*/ 262284 h 318529"/>
                    <a:gd name="connsiteX38" fmla="*/ 166014 w 263358"/>
                    <a:gd name="connsiteY38" fmla="*/ 234014 h 318529"/>
                    <a:gd name="connsiteX39" fmla="*/ 145354 w 263358"/>
                    <a:gd name="connsiteY39" fmla="*/ 222076 h 318529"/>
                    <a:gd name="connsiteX40" fmla="*/ 25114 w 263358"/>
                    <a:gd name="connsiteY40" fmla="*/ 227596 h 318529"/>
                    <a:gd name="connsiteX41" fmla="*/ 8806 w 263358"/>
                    <a:gd name="connsiteY41" fmla="*/ 255866 h 318529"/>
                    <a:gd name="connsiteX42" fmla="*/ 29466 w 263358"/>
                    <a:gd name="connsiteY42" fmla="*/ 267803 h 318529"/>
                    <a:gd name="connsiteX43" fmla="*/ 45775 w 263358"/>
                    <a:gd name="connsiteY43" fmla="*/ 239533 h 318529"/>
                    <a:gd name="connsiteX44" fmla="*/ 25114 w 263358"/>
                    <a:gd name="connsiteY44" fmla="*/ 227596 h 318529"/>
                    <a:gd name="connsiteX45" fmla="*/ 112905 w 263358"/>
                    <a:gd name="connsiteY45" fmla="*/ 278322 h 318529"/>
                    <a:gd name="connsiteX46" fmla="*/ 96597 w 263358"/>
                    <a:gd name="connsiteY46" fmla="*/ 306592 h 318529"/>
                    <a:gd name="connsiteX47" fmla="*/ 117257 w 263358"/>
                    <a:gd name="connsiteY47" fmla="*/ 318529 h 318529"/>
                    <a:gd name="connsiteX48" fmla="*/ 133566 w 263358"/>
                    <a:gd name="connsiteY48" fmla="*/ 290260 h 318529"/>
                    <a:gd name="connsiteX49" fmla="*/ 112905 w 263358"/>
                    <a:gd name="connsiteY49" fmla="*/ 278322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75567" y="14550"/>
                      </a:moveTo>
                      <a:lnTo>
                        <a:pt x="159258" y="42820"/>
                      </a:lnTo>
                      <a:lnTo>
                        <a:pt x="138598" y="30882"/>
                      </a:lnTo>
                      <a:cubicBezTo>
                        <a:pt x="119080" y="19605"/>
                        <a:pt x="135364" y="-8679"/>
                        <a:pt x="154907" y="2613"/>
                      </a:cubicBezTo>
                      <a:lnTo>
                        <a:pt x="175567" y="14550"/>
                      </a:lnTo>
                      <a:close/>
                      <a:moveTo>
                        <a:pt x="242698" y="53339"/>
                      </a:moveTo>
                      <a:cubicBezTo>
                        <a:pt x="223155" y="42047"/>
                        <a:pt x="206871" y="70331"/>
                        <a:pt x="226389" y="81609"/>
                      </a:cubicBezTo>
                      <a:lnTo>
                        <a:pt x="247050" y="93546"/>
                      </a:lnTo>
                      <a:lnTo>
                        <a:pt x="263359" y="65276"/>
                      </a:lnTo>
                      <a:lnTo>
                        <a:pt x="242698" y="53339"/>
                      </a:lnTo>
                      <a:close/>
                      <a:moveTo>
                        <a:pt x="122458" y="58858"/>
                      </a:moveTo>
                      <a:cubicBezTo>
                        <a:pt x="102916" y="47566"/>
                        <a:pt x="86631" y="75851"/>
                        <a:pt x="106150" y="87128"/>
                      </a:cubicBezTo>
                      <a:lnTo>
                        <a:pt x="126810" y="99066"/>
                      </a:lnTo>
                      <a:lnTo>
                        <a:pt x="143119" y="70796"/>
                      </a:lnTo>
                      <a:lnTo>
                        <a:pt x="122458" y="58858"/>
                      </a:lnTo>
                      <a:close/>
                      <a:moveTo>
                        <a:pt x="210250" y="109584"/>
                      </a:moveTo>
                      <a:cubicBezTo>
                        <a:pt x="190707" y="98293"/>
                        <a:pt x="174423" y="126577"/>
                        <a:pt x="193941" y="137854"/>
                      </a:cubicBezTo>
                      <a:lnTo>
                        <a:pt x="214602" y="149792"/>
                      </a:lnTo>
                      <a:lnTo>
                        <a:pt x="230910" y="121522"/>
                      </a:lnTo>
                      <a:lnTo>
                        <a:pt x="210250" y="109584"/>
                      </a:lnTo>
                      <a:close/>
                      <a:moveTo>
                        <a:pt x="90010" y="115104"/>
                      </a:moveTo>
                      <a:cubicBezTo>
                        <a:pt x="70468" y="103812"/>
                        <a:pt x="54184" y="132096"/>
                        <a:pt x="73702" y="143374"/>
                      </a:cubicBezTo>
                      <a:lnTo>
                        <a:pt x="94362" y="155312"/>
                      </a:lnTo>
                      <a:lnTo>
                        <a:pt x="110671" y="127042"/>
                      </a:lnTo>
                      <a:lnTo>
                        <a:pt x="90010" y="115104"/>
                      </a:lnTo>
                      <a:close/>
                      <a:moveTo>
                        <a:pt x="177802" y="165830"/>
                      </a:moveTo>
                      <a:cubicBezTo>
                        <a:pt x="158259" y="154538"/>
                        <a:pt x="141975" y="182822"/>
                        <a:pt x="161493" y="194100"/>
                      </a:cubicBezTo>
                      <a:lnTo>
                        <a:pt x="182154" y="206038"/>
                      </a:lnTo>
                      <a:lnTo>
                        <a:pt x="198462" y="177768"/>
                      </a:lnTo>
                      <a:lnTo>
                        <a:pt x="177802" y="165830"/>
                      </a:lnTo>
                      <a:close/>
                      <a:moveTo>
                        <a:pt x="57562" y="171350"/>
                      </a:moveTo>
                      <a:cubicBezTo>
                        <a:pt x="38020" y="160058"/>
                        <a:pt x="21735" y="188342"/>
                        <a:pt x="41253" y="199620"/>
                      </a:cubicBezTo>
                      <a:lnTo>
                        <a:pt x="61914" y="211558"/>
                      </a:lnTo>
                      <a:lnTo>
                        <a:pt x="78223" y="183288"/>
                      </a:lnTo>
                      <a:lnTo>
                        <a:pt x="57562" y="171350"/>
                      </a:lnTo>
                      <a:close/>
                      <a:moveTo>
                        <a:pt x="145354" y="222076"/>
                      </a:moveTo>
                      <a:cubicBezTo>
                        <a:pt x="125811" y="210784"/>
                        <a:pt x="109526" y="239068"/>
                        <a:pt x="129045" y="250346"/>
                      </a:cubicBezTo>
                      <a:lnTo>
                        <a:pt x="149705" y="262284"/>
                      </a:lnTo>
                      <a:lnTo>
                        <a:pt x="166014" y="234014"/>
                      </a:lnTo>
                      <a:lnTo>
                        <a:pt x="145354" y="222076"/>
                      </a:lnTo>
                      <a:close/>
                      <a:moveTo>
                        <a:pt x="25114" y="227596"/>
                      </a:moveTo>
                      <a:cubicBezTo>
                        <a:pt x="5571" y="216304"/>
                        <a:pt x="-10713" y="244588"/>
                        <a:pt x="8806" y="255866"/>
                      </a:cubicBezTo>
                      <a:lnTo>
                        <a:pt x="29466" y="267803"/>
                      </a:lnTo>
                      <a:lnTo>
                        <a:pt x="45775" y="239533"/>
                      </a:lnTo>
                      <a:lnTo>
                        <a:pt x="25114" y="227596"/>
                      </a:lnTo>
                      <a:close/>
                      <a:moveTo>
                        <a:pt x="112905" y="278322"/>
                      </a:moveTo>
                      <a:cubicBezTo>
                        <a:pt x="93363" y="267030"/>
                        <a:pt x="77078" y="295314"/>
                        <a:pt x="96597" y="306592"/>
                      </a:cubicBezTo>
                      <a:lnTo>
                        <a:pt x="117257" y="318529"/>
                      </a:lnTo>
                      <a:lnTo>
                        <a:pt x="133566" y="290260"/>
                      </a:lnTo>
                      <a:lnTo>
                        <a:pt x="112905" y="278322"/>
                      </a:lnTo>
                      <a:close/>
                    </a:path>
                  </a:pathLst>
                </a:custGeom>
                <a:solidFill>
                  <a:srgbClr val="00A9B9"/>
                </a:solidFill>
                <a:ln w="7676" cap="flat">
                  <a:noFill/>
                  <a:prstDash val="solid"/>
                  <a:miter/>
                </a:ln>
              </p:spPr>
              <p:txBody>
                <a:bodyPr rtlCol="0" anchor="ctr"/>
                <a:lstStyle/>
                <a:p>
                  <a:endParaRPr lang="nl-NL"/>
                </a:p>
              </p:txBody>
            </p:sp>
            <p:sp>
              <p:nvSpPr>
                <p:cNvPr id="625" name="Vrije vorm 624">
                  <a:extLst>
                    <a:ext uri="{FF2B5EF4-FFF2-40B4-BE49-F238E27FC236}">
                      <a16:creationId xmlns:a16="http://schemas.microsoft.com/office/drawing/2014/main" id="{E31B1A78-8830-4843-5481-3D2151FAB2F4}"/>
                    </a:ext>
                  </a:extLst>
                </p:cNvPr>
                <p:cNvSpPr/>
                <p:nvPr/>
              </p:nvSpPr>
              <p:spPr>
                <a:xfrm>
                  <a:off x="4534226" y="2470331"/>
                  <a:ext cx="356338" cy="430987"/>
                </a:xfrm>
                <a:custGeom>
                  <a:avLst/>
                  <a:gdLst>
                    <a:gd name="connsiteX0" fmla="*/ 150453 w 263358"/>
                    <a:gd name="connsiteY0" fmla="*/ 40208 h 318529"/>
                    <a:gd name="connsiteX1" fmla="*/ 129792 w 263358"/>
                    <a:gd name="connsiteY1" fmla="*/ 28270 h 318529"/>
                    <a:gd name="connsiteX2" fmla="*/ 146101 w 263358"/>
                    <a:gd name="connsiteY2" fmla="*/ 0 h 318529"/>
                    <a:gd name="connsiteX3" fmla="*/ 166762 w 263358"/>
                    <a:gd name="connsiteY3" fmla="*/ 11938 h 318529"/>
                    <a:gd name="connsiteX4" fmla="*/ 150453 w 263358"/>
                    <a:gd name="connsiteY4" fmla="*/ 40208 h 318529"/>
                    <a:gd name="connsiteX5" fmla="*/ 254553 w 263358"/>
                    <a:gd name="connsiteY5" fmla="*/ 62664 h 318529"/>
                    <a:gd name="connsiteX6" fmla="*/ 233892 w 263358"/>
                    <a:gd name="connsiteY6" fmla="*/ 50726 h 318529"/>
                    <a:gd name="connsiteX7" fmla="*/ 217584 w 263358"/>
                    <a:gd name="connsiteY7" fmla="*/ 78996 h 318529"/>
                    <a:gd name="connsiteX8" fmla="*/ 238244 w 263358"/>
                    <a:gd name="connsiteY8" fmla="*/ 90934 h 318529"/>
                    <a:gd name="connsiteX9" fmla="*/ 254553 w 263358"/>
                    <a:gd name="connsiteY9" fmla="*/ 62664 h 318529"/>
                    <a:gd name="connsiteX10" fmla="*/ 134314 w 263358"/>
                    <a:gd name="connsiteY10" fmla="*/ 68184 h 318529"/>
                    <a:gd name="connsiteX11" fmla="*/ 113653 w 263358"/>
                    <a:gd name="connsiteY11" fmla="*/ 56246 h 318529"/>
                    <a:gd name="connsiteX12" fmla="*/ 97344 w 263358"/>
                    <a:gd name="connsiteY12" fmla="*/ 84516 h 318529"/>
                    <a:gd name="connsiteX13" fmla="*/ 118005 w 263358"/>
                    <a:gd name="connsiteY13" fmla="*/ 96454 h 318529"/>
                    <a:gd name="connsiteX14" fmla="*/ 134314 w 263358"/>
                    <a:gd name="connsiteY14" fmla="*/ 68184 h 318529"/>
                    <a:gd name="connsiteX15" fmla="*/ 222105 w 263358"/>
                    <a:gd name="connsiteY15" fmla="*/ 118910 h 318529"/>
                    <a:gd name="connsiteX16" fmla="*/ 201444 w 263358"/>
                    <a:gd name="connsiteY16" fmla="*/ 106972 h 318529"/>
                    <a:gd name="connsiteX17" fmla="*/ 185135 w 263358"/>
                    <a:gd name="connsiteY17" fmla="*/ 135242 h 318529"/>
                    <a:gd name="connsiteX18" fmla="*/ 205796 w 263358"/>
                    <a:gd name="connsiteY18" fmla="*/ 147180 h 318529"/>
                    <a:gd name="connsiteX19" fmla="*/ 222105 w 263358"/>
                    <a:gd name="connsiteY19" fmla="*/ 118910 h 318529"/>
                    <a:gd name="connsiteX20" fmla="*/ 101866 w 263358"/>
                    <a:gd name="connsiteY20" fmla="*/ 124429 h 318529"/>
                    <a:gd name="connsiteX21" fmla="*/ 81205 w 263358"/>
                    <a:gd name="connsiteY21" fmla="*/ 112492 h 318529"/>
                    <a:gd name="connsiteX22" fmla="*/ 64896 w 263358"/>
                    <a:gd name="connsiteY22" fmla="*/ 140762 h 318529"/>
                    <a:gd name="connsiteX23" fmla="*/ 85557 w 263358"/>
                    <a:gd name="connsiteY23" fmla="*/ 152699 h 318529"/>
                    <a:gd name="connsiteX24" fmla="*/ 101866 w 263358"/>
                    <a:gd name="connsiteY24" fmla="*/ 124429 h 318529"/>
                    <a:gd name="connsiteX25" fmla="*/ 189657 w 263358"/>
                    <a:gd name="connsiteY25" fmla="*/ 175156 h 318529"/>
                    <a:gd name="connsiteX26" fmla="*/ 168996 w 263358"/>
                    <a:gd name="connsiteY26" fmla="*/ 163218 h 318529"/>
                    <a:gd name="connsiteX27" fmla="*/ 152687 w 263358"/>
                    <a:gd name="connsiteY27" fmla="*/ 191488 h 318529"/>
                    <a:gd name="connsiteX28" fmla="*/ 173348 w 263358"/>
                    <a:gd name="connsiteY28" fmla="*/ 203425 h 318529"/>
                    <a:gd name="connsiteX29" fmla="*/ 189657 w 263358"/>
                    <a:gd name="connsiteY29" fmla="*/ 175156 h 318529"/>
                    <a:gd name="connsiteX30" fmla="*/ 69418 w 263358"/>
                    <a:gd name="connsiteY30" fmla="*/ 180675 h 318529"/>
                    <a:gd name="connsiteX31" fmla="*/ 48757 w 263358"/>
                    <a:gd name="connsiteY31" fmla="*/ 168737 h 318529"/>
                    <a:gd name="connsiteX32" fmla="*/ 32448 w 263358"/>
                    <a:gd name="connsiteY32" fmla="*/ 197007 h 318529"/>
                    <a:gd name="connsiteX33" fmla="*/ 53109 w 263358"/>
                    <a:gd name="connsiteY33" fmla="*/ 208945 h 318529"/>
                    <a:gd name="connsiteX34" fmla="*/ 69418 w 263358"/>
                    <a:gd name="connsiteY34" fmla="*/ 180675 h 318529"/>
                    <a:gd name="connsiteX35" fmla="*/ 157209 w 263358"/>
                    <a:gd name="connsiteY35" fmla="*/ 231401 h 318529"/>
                    <a:gd name="connsiteX36" fmla="*/ 136548 w 263358"/>
                    <a:gd name="connsiteY36" fmla="*/ 219464 h 318529"/>
                    <a:gd name="connsiteX37" fmla="*/ 120239 w 263358"/>
                    <a:gd name="connsiteY37" fmla="*/ 247733 h 318529"/>
                    <a:gd name="connsiteX38" fmla="*/ 140900 w 263358"/>
                    <a:gd name="connsiteY38" fmla="*/ 259671 h 318529"/>
                    <a:gd name="connsiteX39" fmla="*/ 157209 w 263358"/>
                    <a:gd name="connsiteY39" fmla="*/ 231401 h 318529"/>
                    <a:gd name="connsiteX40" fmla="*/ 36970 w 263358"/>
                    <a:gd name="connsiteY40" fmla="*/ 236921 h 318529"/>
                    <a:gd name="connsiteX41" fmla="*/ 16309 w 263358"/>
                    <a:gd name="connsiteY41" fmla="*/ 224983 h 318529"/>
                    <a:gd name="connsiteX42" fmla="*/ 0 w 263358"/>
                    <a:gd name="connsiteY42" fmla="*/ 253253 h 318529"/>
                    <a:gd name="connsiteX43" fmla="*/ 20661 w 263358"/>
                    <a:gd name="connsiteY43" fmla="*/ 265191 h 318529"/>
                    <a:gd name="connsiteX44" fmla="*/ 36970 w 263358"/>
                    <a:gd name="connsiteY44" fmla="*/ 236921 h 318529"/>
                    <a:gd name="connsiteX45" fmla="*/ 124761 w 263358"/>
                    <a:gd name="connsiteY45" fmla="*/ 287647 h 318529"/>
                    <a:gd name="connsiteX46" fmla="*/ 104100 w 263358"/>
                    <a:gd name="connsiteY46" fmla="*/ 275709 h 318529"/>
                    <a:gd name="connsiteX47" fmla="*/ 87791 w 263358"/>
                    <a:gd name="connsiteY47" fmla="*/ 303979 h 318529"/>
                    <a:gd name="connsiteX48" fmla="*/ 108452 w 263358"/>
                    <a:gd name="connsiteY48" fmla="*/ 315917 h 318529"/>
                    <a:gd name="connsiteX49" fmla="*/ 124761 w 263358"/>
                    <a:gd name="connsiteY49" fmla="*/ 287647 h 31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63358" h="318529">
                      <a:moveTo>
                        <a:pt x="150453" y="40208"/>
                      </a:moveTo>
                      <a:lnTo>
                        <a:pt x="129792" y="28270"/>
                      </a:lnTo>
                      <a:lnTo>
                        <a:pt x="146101" y="0"/>
                      </a:lnTo>
                      <a:lnTo>
                        <a:pt x="166762" y="11938"/>
                      </a:lnTo>
                      <a:cubicBezTo>
                        <a:pt x="186280" y="23216"/>
                        <a:pt x="169996" y="51500"/>
                        <a:pt x="150453" y="40208"/>
                      </a:cubicBezTo>
                      <a:close/>
                      <a:moveTo>
                        <a:pt x="254553" y="62664"/>
                      </a:moveTo>
                      <a:lnTo>
                        <a:pt x="233892" y="50726"/>
                      </a:lnTo>
                      <a:lnTo>
                        <a:pt x="217584" y="78996"/>
                      </a:lnTo>
                      <a:lnTo>
                        <a:pt x="238244" y="90934"/>
                      </a:lnTo>
                      <a:cubicBezTo>
                        <a:pt x="257787" y="102226"/>
                        <a:pt x="274071" y="73942"/>
                        <a:pt x="254553" y="62664"/>
                      </a:cubicBezTo>
                      <a:close/>
                      <a:moveTo>
                        <a:pt x="134314" y="68184"/>
                      </a:moveTo>
                      <a:lnTo>
                        <a:pt x="113653" y="56246"/>
                      </a:lnTo>
                      <a:lnTo>
                        <a:pt x="97344" y="84516"/>
                      </a:lnTo>
                      <a:lnTo>
                        <a:pt x="118005" y="96454"/>
                      </a:lnTo>
                      <a:cubicBezTo>
                        <a:pt x="137548" y="107745"/>
                        <a:pt x="153832" y="79461"/>
                        <a:pt x="134314" y="68184"/>
                      </a:cubicBezTo>
                      <a:close/>
                      <a:moveTo>
                        <a:pt x="222105" y="118910"/>
                      </a:moveTo>
                      <a:lnTo>
                        <a:pt x="201444" y="106972"/>
                      </a:lnTo>
                      <a:lnTo>
                        <a:pt x="185135" y="135242"/>
                      </a:lnTo>
                      <a:lnTo>
                        <a:pt x="205796" y="147180"/>
                      </a:lnTo>
                      <a:cubicBezTo>
                        <a:pt x="225339" y="158472"/>
                        <a:pt x="241623" y="130187"/>
                        <a:pt x="222105" y="118910"/>
                      </a:cubicBezTo>
                      <a:close/>
                      <a:moveTo>
                        <a:pt x="101866" y="124429"/>
                      </a:moveTo>
                      <a:lnTo>
                        <a:pt x="81205" y="112492"/>
                      </a:lnTo>
                      <a:lnTo>
                        <a:pt x="64896" y="140762"/>
                      </a:lnTo>
                      <a:lnTo>
                        <a:pt x="85557" y="152699"/>
                      </a:lnTo>
                      <a:cubicBezTo>
                        <a:pt x="105100" y="163991"/>
                        <a:pt x="121384" y="135707"/>
                        <a:pt x="101866" y="124429"/>
                      </a:cubicBezTo>
                      <a:close/>
                      <a:moveTo>
                        <a:pt x="189657" y="175156"/>
                      </a:moveTo>
                      <a:lnTo>
                        <a:pt x="168996" y="163218"/>
                      </a:lnTo>
                      <a:lnTo>
                        <a:pt x="152687" y="191488"/>
                      </a:lnTo>
                      <a:lnTo>
                        <a:pt x="173348" y="203425"/>
                      </a:lnTo>
                      <a:cubicBezTo>
                        <a:pt x="192891" y="214717"/>
                        <a:pt x="209175" y="186433"/>
                        <a:pt x="189657" y="175156"/>
                      </a:cubicBezTo>
                      <a:close/>
                      <a:moveTo>
                        <a:pt x="69418" y="180675"/>
                      </a:moveTo>
                      <a:lnTo>
                        <a:pt x="48757" y="168737"/>
                      </a:lnTo>
                      <a:lnTo>
                        <a:pt x="32448" y="197007"/>
                      </a:lnTo>
                      <a:lnTo>
                        <a:pt x="53109" y="208945"/>
                      </a:lnTo>
                      <a:cubicBezTo>
                        <a:pt x="72652" y="220237"/>
                        <a:pt x="88936" y="191953"/>
                        <a:pt x="69418" y="180675"/>
                      </a:cubicBezTo>
                      <a:close/>
                      <a:moveTo>
                        <a:pt x="157209" y="231401"/>
                      </a:moveTo>
                      <a:lnTo>
                        <a:pt x="136548" y="219464"/>
                      </a:lnTo>
                      <a:lnTo>
                        <a:pt x="120239" y="247733"/>
                      </a:lnTo>
                      <a:lnTo>
                        <a:pt x="140900" y="259671"/>
                      </a:lnTo>
                      <a:cubicBezTo>
                        <a:pt x="160443" y="270963"/>
                        <a:pt x="176727" y="242679"/>
                        <a:pt x="157209" y="231401"/>
                      </a:cubicBezTo>
                      <a:close/>
                      <a:moveTo>
                        <a:pt x="36970" y="236921"/>
                      </a:moveTo>
                      <a:lnTo>
                        <a:pt x="16309" y="224983"/>
                      </a:lnTo>
                      <a:lnTo>
                        <a:pt x="0" y="253253"/>
                      </a:lnTo>
                      <a:lnTo>
                        <a:pt x="20661" y="265191"/>
                      </a:lnTo>
                      <a:cubicBezTo>
                        <a:pt x="40204" y="276483"/>
                        <a:pt x="56488" y="248199"/>
                        <a:pt x="36970" y="236921"/>
                      </a:cubicBezTo>
                      <a:close/>
                      <a:moveTo>
                        <a:pt x="124761" y="287647"/>
                      </a:moveTo>
                      <a:lnTo>
                        <a:pt x="104100" y="275709"/>
                      </a:lnTo>
                      <a:lnTo>
                        <a:pt x="87791" y="303979"/>
                      </a:lnTo>
                      <a:lnTo>
                        <a:pt x="108452" y="315917"/>
                      </a:lnTo>
                      <a:cubicBezTo>
                        <a:pt x="127995" y="327209"/>
                        <a:pt x="144279" y="298925"/>
                        <a:pt x="124761" y="287647"/>
                      </a:cubicBezTo>
                      <a:close/>
                    </a:path>
                  </a:pathLst>
                </a:custGeom>
                <a:solidFill>
                  <a:srgbClr val="FFFFFF"/>
                </a:solidFill>
                <a:ln w="7676" cap="flat">
                  <a:noFill/>
                  <a:prstDash val="solid"/>
                  <a:miter/>
                </a:ln>
              </p:spPr>
              <p:txBody>
                <a:bodyPr rtlCol="0" anchor="ctr"/>
                <a:lstStyle/>
                <a:p>
                  <a:endParaRPr lang="nl-NL"/>
                </a:p>
              </p:txBody>
            </p:sp>
          </p:grpSp>
        </p:grpSp>
        <p:grpSp>
          <p:nvGrpSpPr>
            <p:cNvPr id="629" name="Groep 628">
              <a:extLst>
                <a:ext uri="{FF2B5EF4-FFF2-40B4-BE49-F238E27FC236}">
                  <a16:creationId xmlns:a16="http://schemas.microsoft.com/office/drawing/2014/main" id="{C2A0B380-630D-4443-B328-5A5E7DF9F736}"/>
                </a:ext>
              </a:extLst>
            </p:cNvPr>
            <p:cNvGrpSpPr/>
            <p:nvPr/>
          </p:nvGrpSpPr>
          <p:grpSpPr>
            <a:xfrm>
              <a:off x="4331987" y="3627237"/>
              <a:ext cx="711031" cy="711031"/>
              <a:chOff x="8951296" y="4174100"/>
              <a:chExt cx="929543" cy="929536"/>
            </a:xfrm>
          </p:grpSpPr>
          <p:sp>
            <p:nvSpPr>
              <p:cNvPr id="630" name="Vrije vorm 629">
                <a:extLst>
                  <a:ext uri="{FF2B5EF4-FFF2-40B4-BE49-F238E27FC236}">
                    <a16:creationId xmlns:a16="http://schemas.microsoft.com/office/drawing/2014/main" id="{94907329-1769-48B3-142D-140415F1B916}"/>
                  </a:ext>
                </a:extLst>
              </p:cNvPr>
              <p:cNvSpPr/>
              <p:nvPr/>
            </p:nvSpPr>
            <p:spPr>
              <a:xfrm>
                <a:off x="8968932"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631" name="Vrije vorm 630">
                <a:extLst>
                  <a:ext uri="{FF2B5EF4-FFF2-40B4-BE49-F238E27FC236}">
                    <a16:creationId xmlns:a16="http://schemas.microsoft.com/office/drawing/2014/main" id="{8D7E0E98-6243-6DF3-4778-BAFCFAC359BB}"/>
                  </a:ext>
                </a:extLst>
              </p:cNvPr>
              <p:cNvSpPr/>
              <p:nvPr/>
            </p:nvSpPr>
            <p:spPr>
              <a:xfrm>
                <a:off x="9541632" y="4255594"/>
                <a:ext cx="311298" cy="671430"/>
              </a:xfrm>
              <a:custGeom>
                <a:avLst/>
                <a:gdLst>
                  <a:gd name="connsiteX0" fmla="*/ 48723 w 239038"/>
                  <a:gd name="connsiteY0" fmla="*/ 0 h 515575"/>
                  <a:gd name="connsiteX1" fmla="*/ 467 w 239038"/>
                  <a:gd name="connsiteY1" fmla="*/ 58079 h 515575"/>
                  <a:gd name="connsiteX2" fmla="*/ 24595 w 239038"/>
                  <a:gd name="connsiteY2" fmla="*/ 95162 h 515575"/>
                  <a:gd name="connsiteX3" fmla="*/ 72681 w 239038"/>
                  <a:gd name="connsiteY3" fmla="*/ 126390 h 515575"/>
                  <a:gd name="connsiteX4" fmla="*/ 64875 w 239038"/>
                  <a:gd name="connsiteY4" fmla="*/ 150787 h 515575"/>
                  <a:gd name="connsiteX5" fmla="*/ 41453 w 239038"/>
                  <a:gd name="connsiteY5" fmla="*/ 199580 h 515575"/>
                  <a:gd name="connsiteX6" fmla="*/ 106837 w 239038"/>
                  <a:gd name="connsiteY6" fmla="*/ 265936 h 515575"/>
                  <a:gd name="connsiteX7" fmla="*/ 83416 w 239038"/>
                  <a:gd name="connsiteY7" fmla="*/ 305950 h 515575"/>
                  <a:gd name="connsiteX8" fmla="*/ 61947 w 239038"/>
                  <a:gd name="connsiteY8" fmla="*/ 346937 h 515575"/>
                  <a:gd name="connsiteX9" fmla="*/ 93154 w 239038"/>
                  <a:gd name="connsiteY9" fmla="*/ 400070 h 515575"/>
                  <a:gd name="connsiteX10" fmla="*/ 93891 w 239038"/>
                  <a:gd name="connsiteY10" fmla="*/ 453135 h 515575"/>
                  <a:gd name="connsiteX11" fmla="*/ 161700 w 239038"/>
                  <a:gd name="connsiteY11" fmla="*/ 515576 h 515575"/>
                  <a:gd name="connsiteX12" fmla="*/ 237201 w 239038"/>
                  <a:gd name="connsiteY12" fmla="*/ 359973 h 515575"/>
                  <a:gd name="connsiteX13" fmla="*/ 172439 w 239038"/>
                  <a:gd name="connsiteY13" fmla="*/ 86225 h 515575"/>
                  <a:gd name="connsiteX14" fmla="*/ 48723 w 239038"/>
                  <a:gd name="connsiteY14" fmla="*/ 0 h 51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9038" h="515575">
                    <a:moveTo>
                      <a:pt x="48723" y="0"/>
                    </a:moveTo>
                    <a:cubicBezTo>
                      <a:pt x="48723" y="0"/>
                      <a:pt x="3394" y="39538"/>
                      <a:pt x="467" y="58079"/>
                    </a:cubicBezTo>
                    <a:cubicBezTo>
                      <a:pt x="-2460" y="76620"/>
                      <a:pt x="8712" y="84428"/>
                      <a:pt x="24595" y="95162"/>
                    </a:cubicBezTo>
                    <a:cubicBezTo>
                      <a:pt x="40478" y="105897"/>
                      <a:pt x="70730" y="121511"/>
                      <a:pt x="72681" y="126390"/>
                    </a:cubicBezTo>
                    <a:cubicBezTo>
                      <a:pt x="74633" y="131269"/>
                      <a:pt x="76585" y="140052"/>
                      <a:pt x="64875" y="150787"/>
                    </a:cubicBezTo>
                    <a:cubicBezTo>
                      <a:pt x="53164" y="161521"/>
                      <a:pt x="31695" y="179087"/>
                      <a:pt x="41453" y="199580"/>
                    </a:cubicBezTo>
                    <a:cubicBezTo>
                      <a:pt x="51212" y="220074"/>
                      <a:pt x="100982" y="248366"/>
                      <a:pt x="106837" y="265936"/>
                    </a:cubicBezTo>
                    <a:cubicBezTo>
                      <a:pt x="112692" y="283505"/>
                      <a:pt x="100982" y="294240"/>
                      <a:pt x="83416" y="305950"/>
                    </a:cubicBezTo>
                    <a:cubicBezTo>
                      <a:pt x="65850" y="317661"/>
                      <a:pt x="51212" y="323516"/>
                      <a:pt x="61947" y="346937"/>
                    </a:cubicBezTo>
                    <a:cubicBezTo>
                      <a:pt x="72681" y="370357"/>
                      <a:pt x="91680" y="386805"/>
                      <a:pt x="93154" y="400070"/>
                    </a:cubicBezTo>
                    <a:cubicBezTo>
                      <a:pt x="94629" y="413337"/>
                      <a:pt x="82836" y="430288"/>
                      <a:pt x="93891" y="453135"/>
                    </a:cubicBezTo>
                    <a:cubicBezTo>
                      <a:pt x="104947" y="475983"/>
                      <a:pt x="161700" y="515576"/>
                      <a:pt x="161700" y="515576"/>
                    </a:cubicBezTo>
                    <a:cubicBezTo>
                      <a:pt x="161700" y="515576"/>
                      <a:pt x="230840" y="425641"/>
                      <a:pt x="237201" y="359973"/>
                    </a:cubicBezTo>
                    <a:cubicBezTo>
                      <a:pt x="243561" y="294306"/>
                      <a:pt x="236016" y="163782"/>
                      <a:pt x="172439" y="86225"/>
                    </a:cubicBezTo>
                    <a:cubicBezTo>
                      <a:pt x="108862" y="8668"/>
                      <a:pt x="48723" y="0"/>
                      <a:pt x="48723" y="0"/>
                    </a:cubicBezTo>
                    <a:close/>
                  </a:path>
                </a:pathLst>
              </a:custGeom>
              <a:solidFill>
                <a:srgbClr val="C3BCB6"/>
              </a:solidFill>
              <a:ln w="7120" cap="flat">
                <a:noFill/>
                <a:prstDash val="solid"/>
                <a:miter/>
              </a:ln>
            </p:spPr>
            <p:txBody>
              <a:bodyPr rtlCol="0" anchor="ctr"/>
              <a:lstStyle/>
              <a:p>
                <a:endParaRPr lang="nl-NL"/>
              </a:p>
            </p:txBody>
          </p:sp>
          <p:sp>
            <p:nvSpPr>
              <p:cNvPr id="632" name="Vrije vorm 631">
                <a:extLst>
                  <a:ext uri="{FF2B5EF4-FFF2-40B4-BE49-F238E27FC236}">
                    <a16:creationId xmlns:a16="http://schemas.microsoft.com/office/drawing/2014/main" id="{41D9AB78-15A8-F440-6063-0A9AA3F26973}"/>
                  </a:ext>
                </a:extLst>
              </p:cNvPr>
              <p:cNvSpPr/>
              <p:nvPr/>
            </p:nvSpPr>
            <p:spPr>
              <a:xfrm>
                <a:off x="9116859" y="4528885"/>
                <a:ext cx="227285" cy="381506"/>
              </a:xfrm>
              <a:custGeom>
                <a:avLst/>
                <a:gdLst>
                  <a:gd name="connsiteX0" fmla="*/ 75316 w 174527"/>
                  <a:gd name="connsiteY0" fmla="*/ 1 h 292949"/>
                  <a:gd name="connsiteX1" fmla="*/ 143196 w 174527"/>
                  <a:gd name="connsiteY1" fmla="*/ 47934 h 292949"/>
                  <a:gd name="connsiteX2" fmla="*/ 148214 w 174527"/>
                  <a:gd name="connsiteY2" fmla="*/ 127154 h 292949"/>
                  <a:gd name="connsiteX3" fmla="*/ 174189 w 174527"/>
                  <a:gd name="connsiteY3" fmla="*/ 178217 h 292949"/>
                  <a:gd name="connsiteX4" fmla="*/ 171122 w 174527"/>
                  <a:gd name="connsiteY4" fmla="*/ 235143 h 292949"/>
                  <a:gd name="connsiteX5" fmla="*/ 147202 w 174527"/>
                  <a:gd name="connsiteY5" fmla="*/ 264584 h 292949"/>
                  <a:gd name="connsiteX6" fmla="*/ 82188 w 174527"/>
                  <a:gd name="connsiteY6" fmla="*/ 292797 h 292949"/>
                  <a:gd name="connsiteX7" fmla="*/ 68694 w 174527"/>
                  <a:gd name="connsiteY7" fmla="*/ 273170 h 292949"/>
                  <a:gd name="connsiteX8" fmla="*/ 17787 w 174527"/>
                  <a:gd name="connsiteY8" fmla="*/ 137009 h 292949"/>
                  <a:gd name="connsiteX9" fmla="*/ 0 w 174527"/>
                  <a:gd name="connsiteY9" fmla="*/ 59727 h 292949"/>
                  <a:gd name="connsiteX10" fmla="*/ 75316 w 174527"/>
                  <a:gd name="connsiteY10" fmla="*/ 0 h 29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527" h="292949">
                    <a:moveTo>
                      <a:pt x="75316" y="1"/>
                    </a:moveTo>
                    <a:cubicBezTo>
                      <a:pt x="75316" y="1"/>
                      <a:pt x="125991" y="31082"/>
                      <a:pt x="143196" y="47934"/>
                    </a:cubicBezTo>
                    <a:cubicBezTo>
                      <a:pt x="160400" y="64787"/>
                      <a:pt x="158250" y="105648"/>
                      <a:pt x="148214" y="127154"/>
                    </a:cubicBezTo>
                    <a:lnTo>
                      <a:pt x="174189" y="178217"/>
                    </a:lnTo>
                    <a:cubicBezTo>
                      <a:pt x="174189" y="178217"/>
                      <a:pt x="176029" y="214903"/>
                      <a:pt x="171122" y="235143"/>
                    </a:cubicBezTo>
                    <a:cubicBezTo>
                      <a:pt x="166216" y="255384"/>
                      <a:pt x="161309" y="258450"/>
                      <a:pt x="147202" y="264584"/>
                    </a:cubicBezTo>
                    <a:cubicBezTo>
                      <a:pt x="133095" y="270717"/>
                      <a:pt x="99361" y="290957"/>
                      <a:pt x="82188" y="292797"/>
                    </a:cubicBezTo>
                    <a:cubicBezTo>
                      <a:pt x="65014" y="294637"/>
                      <a:pt x="66241" y="279304"/>
                      <a:pt x="68694" y="273170"/>
                    </a:cubicBezTo>
                    <a:lnTo>
                      <a:pt x="17787" y="137009"/>
                    </a:lnTo>
                    <a:lnTo>
                      <a:pt x="0" y="59727"/>
                    </a:lnTo>
                    <a:lnTo>
                      <a:pt x="75316" y="0"/>
                    </a:lnTo>
                    <a:close/>
                  </a:path>
                </a:pathLst>
              </a:custGeom>
              <a:solidFill>
                <a:srgbClr val="A59C9E"/>
              </a:solidFill>
              <a:ln w="7120" cap="flat">
                <a:noFill/>
                <a:prstDash val="solid"/>
                <a:miter/>
              </a:ln>
            </p:spPr>
            <p:txBody>
              <a:bodyPr rtlCol="0" anchor="ctr"/>
              <a:lstStyle/>
              <a:p>
                <a:endParaRPr lang="nl-NL"/>
              </a:p>
            </p:txBody>
          </p:sp>
          <p:sp>
            <p:nvSpPr>
              <p:cNvPr id="633" name="Vrije vorm 632">
                <a:extLst>
                  <a:ext uri="{FF2B5EF4-FFF2-40B4-BE49-F238E27FC236}">
                    <a16:creationId xmlns:a16="http://schemas.microsoft.com/office/drawing/2014/main" id="{C92B29C5-3C06-3F85-C930-95E87AAC0823}"/>
                  </a:ext>
                </a:extLst>
              </p:cNvPr>
              <p:cNvSpPr/>
              <p:nvPr/>
            </p:nvSpPr>
            <p:spPr>
              <a:xfrm>
                <a:off x="8993535" y="4412894"/>
                <a:ext cx="506954" cy="543075"/>
              </a:xfrm>
              <a:custGeom>
                <a:avLst/>
                <a:gdLst>
                  <a:gd name="connsiteX0" fmla="*/ 0 w 389278"/>
                  <a:gd name="connsiteY0" fmla="*/ 204145 h 417014"/>
                  <a:gd name="connsiteX1" fmla="*/ 56146 w 389278"/>
                  <a:gd name="connsiteY1" fmla="*/ 104102 h 417014"/>
                  <a:gd name="connsiteX2" fmla="*/ 179668 w 389278"/>
                  <a:gd name="connsiteY2" fmla="*/ 6101 h 417014"/>
                  <a:gd name="connsiteX3" fmla="*/ 261336 w 389278"/>
                  <a:gd name="connsiteY3" fmla="*/ 997 h 417014"/>
                  <a:gd name="connsiteX4" fmla="*/ 314420 w 389278"/>
                  <a:gd name="connsiteY4" fmla="*/ 13247 h 417014"/>
                  <a:gd name="connsiteX5" fmla="*/ 378668 w 389278"/>
                  <a:gd name="connsiteY5" fmla="*/ 96320 h 417014"/>
                  <a:gd name="connsiteX6" fmla="*/ 361372 w 389278"/>
                  <a:gd name="connsiteY6" fmla="*/ 118211 h 417014"/>
                  <a:gd name="connsiteX7" fmla="*/ 317307 w 389278"/>
                  <a:gd name="connsiteY7" fmla="*/ 106194 h 417014"/>
                  <a:gd name="connsiteX8" fmla="*/ 276676 w 389278"/>
                  <a:gd name="connsiteY8" fmla="*/ 75864 h 417014"/>
                  <a:gd name="connsiteX9" fmla="*/ 220022 w 389278"/>
                  <a:gd name="connsiteY9" fmla="*/ 74147 h 417014"/>
                  <a:gd name="connsiteX10" fmla="*/ 193697 w 389278"/>
                  <a:gd name="connsiteY10" fmla="*/ 89026 h 417014"/>
                  <a:gd name="connsiteX11" fmla="*/ 149633 w 389278"/>
                  <a:gd name="connsiteY11" fmla="*/ 145149 h 417014"/>
                  <a:gd name="connsiteX12" fmla="*/ 145627 w 389278"/>
                  <a:gd name="connsiteY12" fmla="*/ 206913 h 417014"/>
                  <a:gd name="connsiteX13" fmla="*/ 174813 w 389278"/>
                  <a:gd name="connsiteY13" fmla="*/ 219503 h 417014"/>
                  <a:gd name="connsiteX14" fmla="*/ 248063 w 389278"/>
                  <a:gd name="connsiteY14" fmla="*/ 204052 h 417014"/>
                  <a:gd name="connsiteX15" fmla="*/ 316163 w 389278"/>
                  <a:gd name="connsiteY15" fmla="*/ 174494 h 417014"/>
                  <a:gd name="connsiteX16" fmla="*/ 388268 w 389278"/>
                  <a:gd name="connsiteY16" fmla="*/ 202907 h 417014"/>
                  <a:gd name="connsiteX17" fmla="*/ 357366 w 389278"/>
                  <a:gd name="connsiteY17" fmla="*/ 238960 h 417014"/>
                  <a:gd name="connsiteX18" fmla="*/ 262370 w 389278"/>
                  <a:gd name="connsiteY18" fmla="*/ 281308 h 417014"/>
                  <a:gd name="connsiteX19" fmla="*/ 171952 w 389278"/>
                  <a:gd name="connsiteY19" fmla="*/ 365431 h 417014"/>
                  <a:gd name="connsiteX20" fmla="*/ 131321 w 389278"/>
                  <a:gd name="connsiteY20" fmla="*/ 379166 h 417014"/>
                  <a:gd name="connsiteX21" fmla="*/ 83461 w 389278"/>
                  <a:gd name="connsiteY21" fmla="*/ 417015 h 417014"/>
                  <a:gd name="connsiteX22" fmla="*/ 18170 w 389278"/>
                  <a:gd name="connsiteY22" fmla="*/ 293016 h 417014"/>
                  <a:gd name="connsiteX23" fmla="*/ 0 w 389278"/>
                  <a:gd name="connsiteY23" fmla="*/ 204145 h 417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9278" h="417014">
                    <a:moveTo>
                      <a:pt x="0" y="204145"/>
                    </a:moveTo>
                    <a:cubicBezTo>
                      <a:pt x="0" y="204145"/>
                      <a:pt x="38792" y="125540"/>
                      <a:pt x="56146" y="104102"/>
                    </a:cubicBezTo>
                    <a:cubicBezTo>
                      <a:pt x="73501" y="82664"/>
                      <a:pt x="161293" y="14268"/>
                      <a:pt x="179668" y="6101"/>
                    </a:cubicBezTo>
                    <a:cubicBezTo>
                      <a:pt x="198044" y="-2066"/>
                      <a:pt x="248065" y="-24"/>
                      <a:pt x="261336" y="997"/>
                    </a:cubicBezTo>
                    <a:cubicBezTo>
                      <a:pt x="274607" y="2018"/>
                      <a:pt x="303190" y="2018"/>
                      <a:pt x="314420" y="13247"/>
                    </a:cubicBezTo>
                    <a:cubicBezTo>
                      <a:pt x="325649" y="24476"/>
                      <a:pt x="373286" y="83878"/>
                      <a:pt x="378668" y="96320"/>
                    </a:cubicBezTo>
                    <a:cubicBezTo>
                      <a:pt x="384049" y="108763"/>
                      <a:pt x="372245" y="117067"/>
                      <a:pt x="361372" y="118211"/>
                    </a:cubicBezTo>
                    <a:cubicBezTo>
                      <a:pt x="350499" y="119356"/>
                      <a:pt x="327036" y="115350"/>
                      <a:pt x="317307" y="106194"/>
                    </a:cubicBezTo>
                    <a:cubicBezTo>
                      <a:pt x="307579" y="97038"/>
                      <a:pt x="285261" y="75864"/>
                      <a:pt x="276676" y="75864"/>
                    </a:cubicBezTo>
                    <a:cubicBezTo>
                      <a:pt x="268093" y="75864"/>
                      <a:pt x="230323" y="73003"/>
                      <a:pt x="220022" y="74147"/>
                    </a:cubicBezTo>
                    <a:cubicBezTo>
                      <a:pt x="209721" y="75292"/>
                      <a:pt x="204570" y="79298"/>
                      <a:pt x="193697" y="89026"/>
                    </a:cubicBezTo>
                    <a:cubicBezTo>
                      <a:pt x="182825" y="98755"/>
                      <a:pt x="156500" y="129740"/>
                      <a:pt x="149633" y="145149"/>
                    </a:cubicBezTo>
                    <a:cubicBezTo>
                      <a:pt x="142766" y="160559"/>
                      <a:pt x="141049" y="195468"/>
                      <a:pt x="145627" y="206913"/>
                    </a:cubicBezTo>
                    <a:cubicBezTo>
                      <a:pt x="150205" y="218359"/>
                      <a:pt x="162795" y="220075"/>
                      <a:pt x="174813" y="219503"/>
                    </a:cubicBezTo>
                    <a:cubicBezTo>
                      <a:pt x="186830" y="218931"/>
                      <a:pt x="230895" y="212064"/>
                      <a:pt x="248063" y="204052"/>
                    </a:cubicBezTo>
                    <a:cubicBezTo>
                      <a:pt x="265231" y="196040"/>
                      <a:pt x="281827" y="176410"/>
                      <a:pt x="316163" y="174494"/>
                    </a:cubicBezTo>
                    <a:cubicBezTo>
                      <a:pt x="350499" y="172577"/>
                      <a:pt x="384263" y="181161"/>
                      <a:pt x="388268" y="202907"/>
                    </a:cubicBezTo>
                    <a:cubicBezTo>
                      <a:pt x="392275" y="224653"/>
                      <a:pt x="384835" y="236099"/>
                      <a:pt x="357366" y="238960"/>
                    </a:cubicBezTo>
                    <a:cubicBezTo>
                      <a:pt x="329897" y="241821"/>
                      <a:pt x="301284" y="257273"/>
                      <a:pt x="262370" y="281308"/>
                    </a:cubicBezTo>
                    <a:cubicBezTo>
                      <a:pt x="223456" y="305343"/>
                      <a:pt x="203426" y="352269"/>
                      <a:pt x="171952" y="365431"/>
                    </a:cubicBezTo>
                    <a:cubicBezTo>
                      <a:pt x="140477" y="378593"/>
                      <a:pt x="131321" y="379166"/>
                      <a:pt x="131321" y="379166"/>
                    </a:cubicBezTo>
                    <a:lnTo>
                      <a:pt x="83461" y="417015"/>
                    </a:lnTo>
                    <a:lnTo>
                      <a:pt x="18170" y="293016"/>
                    </a:lnTo>
                    <a:lnTo>
                      <a:pt x="0" y="204145"/>
                    </a:lnTo>
                    <a:close/>
                  </a:path>
                </a:pathLst>
              </a:custGeom>
              <a:solidFill>
                <a:srgbClr val="C3BCB6"/>
              </a:solidFill>
              <a:ln w="7120" cap="flat">
                <a:noFill/>
                <a:prstDash val="solid"/>
                <a:miter/>
              </a:ln>
            </p:spPr>
            <p:txBody>
              <a:bodyPr rtlCol="0" anchor="ctr"/>
              <a:lstStyle/>
              <a:p>
                <a:endParaRPr lang="nl-NL"/>
              </a:p>
            </p:txBody>
          </p:sp>
          <p:sp>
            <p:nvSpPr>
              <p:cNvPr id="634" name="Vrije vorm 633">
                <a:extLst>
                  <a:ext uri="{FF2B5EF4-FFF2-40B4-BE49-F238E27FC236}">
                    <a16:creationId xmlns:a16="http://schemas.microsoft.com/office/drawing/2014/main" id="{BB5BB829-24BF-3066-E7FB-18E06C9EA26A}"/>
                  </a:ext>
                </a:extLst>
              </p:cNvPr>
              <p:cNvSpPr/>
              <p:nvPr/>
            </p:nvSpPr>
            <p:spPr>
              <a:xfrm>
                <a:off x="9358424" y="4563706"/>
                <a:ext cx="170996" cy="76428"/>
              </a:xfrm>
              <a:custGeom>
                <a:avLst/>
                <a:gdLst>
                  <a:gd name="connsiteX0" fmla="*/ 131304 w 131304"/>
                  <a:gd name="connsiteY0" fmla="*/ 29344 h 58687"/>
                  <a:gd name="connsiteX1" fmla="*/ 131303 w 131304"/>
                  <a:gd name="connsiteY1" fmla="*/ 29344 h 58687"/>
                  <a:gd name="connsiteX2" fmla="*/ 101960 w 131304"/>
                  <a:gd name="connsiteY2" fmla="*/ 58688 h 58687"/>
                  <a:gd name="connsiteX3" fmla="*/ 29344 w 131304"/>
                  <a:gd name="connsiteY3" fmla="*/ 58688 h 58687"/>
                  <a:gd name="connsiteX4" fmla="*/ 0 w 131304"/>
                  <a:gd name="connsiteY4" fmla="*/ 29344 h 58687"/>
                  <a:gd name="connsiteX5" fmla="*/ 0 w 131304"/>
                  <a:gd name="connsiteY5" fmla="*/ 29344 h 58687"/>
                  <a:gd name="connsiteX6" fmla="*/ 29344 w 131304"/>
                  <a:gd name="connsiteY6" fmla="*/ 0 h 58687"/>
                  <a:gd name="connsiteX7" fmla="*/ 101959 w 131304"/>
                  <a:gd name="connsiteY7" fmla="*/ 0 h 58687"/>
                  <a:gd name="connsiteX8" fmla="*/ 131304 w 131304"/>
                  <a:gd name="connsiteY8" fmla="*/ 29344 h 5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304" h="58687">
                    <a:moveTo>
                      <a:pt x="131304" y="29344"/>
                    </a:moveTo>
                    <a:lnTo>
                      <a:pt x="131303" y="29344"/>
                    </a:lnTo>
                    <a:cubicBezTo>
                      <a:pt x="131303" y="45551"/>
                      <a:pt x="118166" y="58688"/>
                      <a:pt x="101960" y="58688"/>
                    </a:cubicBezTo>
                    <a:lnTo>
                      <a:pt x="29344" y="58688"/>
                    </a:lnTo>
                    <a:cubicBezTo>
                      <a:pt x="13138" y="58688"/>
                      <a:pt x="0" y="45550"/>
                      <a:pt x="0" y="29344"/>
                    </a:cubicBezTo>
                    <a:lnTo>
                      <a:pt x="0" y="29344"/>
                    </a:lnTo>
                    <a:cubicBezTo>
                      <a:pt x="0" y="13138"/>
                      <a:pt x="13138" y="-1"/>
                      <a:pt x="29344" y="0"/>
                    </a:cubicBezTo>
                    <a:lnTo>
                      <a:pt x="101959" y="0"/>
                    </a:lnTo>
                    <a:cubicBezTo>
                      <a:pt x="118166" y="0"/>
                      <a:pt x="131303" y="13138"/>
                      <a:pt x="131304" y="29344"/>
                    </a:cubicBezTo>
                    <a:close/>
                  </a:path>
                </a:pathLst>
              </a:custGeom>
              <a:solidFill>
                <a:srgbClr val="FFFFFF"/>
              </a:solidFill>
              <a:ln w="7120" cap="flat">
                <a:noFill/>
                <a:prstDash val="solid"/>
                <a:miter/>
              </a:ln>
            </p:spPr>
            <p:txBody>
              <a:bodyPr rtlCol="0" anchor="ctr"/>
              <a:lstStyle/>
              <a:p>
                <a:endParaRPr lang="nl-NL"/>
              </a:p>
            </p:txBody>
          </p:sp>
          <p:sp>
            <p:nvSpPr>
              <p:cNvPr id="635" name="Vrije vorm 634">
                <a:extLst>
                  <a:ext uri="{FF2B5EF4-FFF2-40B4-BE49-F238E27FC236}">
                    <a16:creationId xmlns:a16="http://schemas.microsoft.com/office/drawing/2014/main" id="{DD6A5B80-28E2-1843-12F1-D236C2726DD3}"/>
                  </a:ext>
                </a:extLst>
              </p:cNvPr>
              <p:cNvSpPr/>
              <p:nvPr/>
            </p:nvSpPr>
            <p:spPr>
              <a:xfrm>
                <a:off x="9443922" y="4563706"/>
                <a:ext cx="85497" cy="76429"/>
              </a:xfrm>
              <a:custGeom>
                <a:avLst/>
                <a:gdLst>
                  <a:gd name="connsiteX0" fmla="*/ 65652 w 65651"/>
                  <a:gd name="connsiteY0" fmla="*/ 29344 h 58688"/>
                  <a:gd name="connsiteX1" fmla="*/ 36307 w 65651"/>
                  <a:gd name="connsiteY1" fmla="*/ 58688 h 58688"/>
                  <a:gd name="connsiteX2" fmla="*/ 0 w 65651"/>
                  <a:gd name="connsiteY2" fmla="*/ 58688 h 58688"/>
                  <a:gd name="connsiteX3" fmla="*/ 0 w 65651"/>
                  <a:gd name="connsiteY3" fmla="*/ 0 h 58688"/>
                  <a:gd name="connsiteX4" fmla="*/ 36307 w 65651"/>
                  <a:gd name="connsiteY4" fmla="*/ 0 h 58688"/>
                  <a:gd name="connsiteX5" fmla="*/ 65652 w 65651"/>
                  <a:gd name="connsiteY5" fmla="*/ 29344 h 5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51" h="58688">
                    <a:moveTo>
                      <a:pt x="65652" y="29344"/>
                    </a:moveTo>
                    <a:cubicBezTo>
                      <a:pt x="65652" y="45551"/>
                      <a:pt x="52514" y="58688"/>
                      <a:pt x="36307" y="58688"/>
                    </a:cubicBezTo>
                    <a:lnTo>
                      <a:pt x="0" y="58688"/>
                    </a:lnTo>
                    <a:cubicBezTo>
                      <a:pt x="0" y="58688"/>
                      <a:pt x="0" y="0"/>
                      <a:pt x="0" y="0"/>
                    </a:cubicBezTo>
                    <a:lnTo>
                      <a:pt x="36307" y="0"/>
                    </a:lnTo>
                    <a:cubicBezTo>
                      <a:pt x="52514" y="0"/>
                      <a:pt x="65651" y="13138"/>
                      <a:pt x="65652" y="29344"/>
                    </a:cubicBezTo>
                    <a:close/>
                  </a:path>
                </a:pathLst>
              </a:custGeom>
              <a:solidFill>
                <a:schemeClr val="accent3"/>
              </a:solidFill>
              <a:ln w="7120" cap="flat">
                <a:noFill/>
                <a:prstDash val="solid"/>
                <a:miter/>
              </a:ln>
            </p:spPr>
            <p:txBody>
              <a:bodyPr rtlCol="0" anchor="ctr"/>
              <a:lstStyle/>
              <a:p>
                <a:endParaRPr lang="nl-NL"/>
              </a:p>
            </p:txBody>
          </p:sp>
          <p:sp>
            <p:nvSpPr>
              <p:cNvPr id="636" name="Vrije vorm 635">
                <a:extLst>
                  <a:ext uri="{FF2B5EF4-FFF2-40B4-BE49-F238E27FC236}">
                    <a16:creationId xmlns:a16="http://schemas.microsoft.com/office/drawing/2014/main" id="{D1A4F79B-8925-C46B-AA6D-392760DCF5FE}"/>
                  </a:ext>
                </a:extLst>
              </p:cNvPr>
              <p:cNvSpPr/>
              <p:nvPr/>
            </p:nvSpPr>
            <p:spPr>
              <a:xfrm>
                <a:off x="8951296"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3" y="33813"/>
                      <a:pt x="33813" y="178742"/>
                      <a:pt x="33813" y="356879"/>
                    </a:cubicBezTo>
                    <a:cubicBezTo>
                      <a:pt x="33813" y="535027"/>
                      <a:pt x="178743" y="679955"/>
                      <a:pt x="356884" y="679955"/>
                    </a:cubicBezTo>
                    <a:cubicBezTo>
                      <a:pt x="535027" y="679955"/>
                      <a:pt x="679961" y="535027"/>
                      <a:pt x="679961" y="356879"/>
                    </a:cubicBezTo>
                    <a:cubicBezTo>
                      <a:pt x="679961" y="178742"/>
                      <a:pt x="535033" y="33813"/>
                      <a:pt x="356884" y="33813"/>
                    </a:cubicBezTo>
                    <a:close/>
                  </a:path>
                </a:pathLst>
              </a:custGeom>
              <a:solidFill>
                <a:srgbClr val="FFFFFF"/>
              </a:solidFill>
              <a:ln w="7120" cap="flat">
                <a:noFill/>
                <a:prstDash val="solid"/>
                <a:miter/>
              </a:ln>
            </p:spPr>
            <p:txBody>
              <a:bodyPr rtlCol="0" anchor="ctr"/>
              <a:lstStyle/>
              <a:p>
                <a:endParaRPr lang="nl-NL"/>
              </a:p>
            </p:txBody>
          </p:sp>
        </p:grpSp>
        <p:grpSp>
          <p:nvGrpSpPr>
            <p:cNvPr id="32" name="Groep 31">
              <a:extLst>
                <a:ext uri="{FF2B5EF4-FFF2-40B4-BE49-F238E27FC236}">
                  <a16:creationId xmlns:a16="http://schemas.microsoft.com/office/drawing/2014/main" id="{91EA2DC2-EA27-C415-8480-EBB39FC1329F}"/>
                </a:ext>
              </a:extLst>
            </p:cNvPr>
            <p:cNvGrpSpPr/>
            <p:nvPr/>
          </p:nvGrpSpPr>
          <p:grpSpPr>
            <a:xfrm>
              <a:off x="5204310" y="3627237"/>
              <a:ext cx="714640" cy="714636"/>
              <a:chOff x="-2056766" y="3432045"/>
              <a:chExt cx="560832" cy="560829"/>
            </a:xfrm>
          </p:grpSpPr>
          <p:grpSp>
            <p:nvGrpSpPr>
              <p:cNvPr id="33" name="Groep 32">
                <a:extLst>
                  <a:ext uri="{FF2B5EF4-FFF2-40B4-BE49-F238E27FC236}">
                    <a16:creationId xmlns:a16="http://schemas.microsoft.com/office/drawing/2014/main" id="{44EEB194-E98F-C320-1061-05335352E6E4}"/>
                  </a:ext>
                </a:extLst>
              </p:cNvPr>
              <p:cNvGrpSpPr/>
              <p:nvPr/>
            </p:nvGrpSpPr>
            <p:grpSpPr>
              <a:xfrm>
                <a:off x="-2056766" y="3432045"/>
                <a:ext cx="560832" cy="560829"/>
                <a:chOff x="-2056766" y="3432045"/>
                <a:chExt cx="560832" cy="560829"/>
              </a:xfrm>
            </p:grpSpPr>
            <p:sp>
              <p:nvSpPr>
                <p:cNvPr id="49" name="Vrije vorm 48">
                  <a:extLst>
                    <a:ext uri="{FF2B5EF4-FFF2-40B4-BE49-F238E27FC236}">
                      <a16:creationId xmlns:a16="http://schemas.microsoft.com/office/drawing/2014/main" id="{C6665580-0BA1-DAD2-665E-348DA868DED3}"/>
                    </a:ext>
                  </a:extLst>
                </p:cNvPr>
                <p:cNvSpPr/>
                <p:nvPr/>
              </p:nvSpPr>
              <p:spPr>
                <a:xfrm>
                  <a:off x="-2046125" y="3442455"/>
                  <a:ext cx="539550" cy="539552"/>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48" name="Vrije vorm 447">
                  <a:extLst>
                    <a:ext uri="{FF2B5EF4-FFF2-40B4-BE49-F238E27FC236}">
                      <a16:creationId xmlns:a16="http://schemas.microsoft.com/office/drawing/2014/main" id="{1405152E-D45C-4E0F-63AD-4120D17C250F}"/>
                    </a:ext>
                  </a:extLst>
                </p:cNvPr>
                <p:cNvSpPr/>
                <p:nvPr/>
              </p:nvSpPr>
              <p:spPr>
                <a:xfrm>
                  <a:off x="-2056766" y="3432045"/>
                  <a:ext cx="560832" cy="560829"/>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grpSp>
          <p:grpSp>
            <p:nvGrpSpPr>
              <p:cNvPr id="34" name="Groep 33">
                <a:extLst>
                  <a:ext uri="{FF2B5EF4-FFF2-40B4-BE49-F238E27FC236}">
                    <a16:creationId xmlns:a16="http://schemas.microsoft.com/office/drawing/2014/main" id="{E61E5E76-FF53-4D9B-9668-341572B0E450}"/>
                  </a:ext>
                </a:extLst>
              </p:cNvPr>
              <p:cNvGrpSpPr/>
              <p:nvPr/>
            </p:nvGrpSpPr>
            <p:grpSpPr>
              <a:xfrm>
                <a:off x="-1884238" y="3525196"/>
                <a:ext cx="246236" cy="364913"/>
                <a:chOff x="7685585" y="2365131"/>
                <a:chExt cx="408120" cy="604819"/>
              </a:xfrm>
            </p:grpSpPr>
            <p:sp>
              <p:nvSpPr>
                <p:cNvPr id="35" name="Vrije vorm 34">
                  <a:extLst>
                    <a:ext uri="{FF2B5EF4-FFF2-40B4-BE49-F238E27FC236}">
                      <a16:creationId xmlns:a16="http://schemas.microsoft.com/office/drawing/2014/main" id="{7CADD7B7-3F91-DBAA-575C-3D46F0777744}"/>
                    </a:ext>
                  </a:extLst>
                </p:cNvPr>
                <p:cNvSpPr/>
                <p:nvPr/>
              </p:nvSpPr>
              <p:spPr>
                <a:xfrm>
                  <a:off x="7760000" y="2795894"/>
                  <a:ext cx="53876" cy="48263"/>
                </a:xfrm>
                <a:custGeom>
                  <a:avLst/>
                  <a:gdLst>
                    <a:gd name="connsiteX0" fmla="*/ 11636 w 53876"/>
                    <a:gd name="connsiteY0" fmla="*/ 0 h 48263"/>
                    <a:gd name="connsiteX1" fmla="*/ 4097 w 53876"/>
                    <a:gd name="connsiteY1" fmla="*/ 10161 h 48263"/>
                    <a:gd name="connsiteX2" fmla="*/ 8264 w 53876"/>
                    <a:gd name="connsiteY2" fmla="*/ 39156 h 48263"/>
                    <a:gd name="connsiteX3" fmla="*/ 14751 w 53876"/>
                    <a:gd name="connsiteY3" fmla="*/ 44057 h 48263"/>
                    <a:gd name="connsiteX4" fmla="*/ 43294 w 53876"/>
                    <a:gd name="connsiteY4" fmla="*/ 40752 h 48263"/>
                    <a:gd name="connsiteX5" fmla="*/ 53876 w 53876"/>
                    <a:gd name="connsiteY5" fmla="*/ 28017 h 48263"/>
                    <a:gd name="connsiteX6" fmla="*/ 11636 w 53876"/>
                    <a:gd name="connsiteY6" fmla="*/ 0 h 4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76" h="48263">
                      <a:moveTo>
                        <a:pt x="11636" y="0"/>
                      </a:moveTo>
                      <a:lnTo>
                        <a:pt x="4097" y="10161"/>
                      </a:lnTo>
                      <a:cubicBezTo>
                        <a:pt x="-2706" y="19332"/>
                        <a:pt x="-847" y="32272"/>
                        <a:pt x="8264" y="39156"/>
                      </a:cubicBezTo>
                      <a:lnTo>
                        <a:pt x="14751" y="44057"/>
                      </a:lnTo>
                      <a:cubicBezTo>
                        <a:pt x="23620" y="50759"/>
                        <a:pt x="36191" y="49304"/>
                        <a:pt x="43294" y="40752"/>
                      </a:cubicBezTo>
                      <a:lnTo>
                        <a:pt x="53876" y="28017"/>
                      </a:lnTo>
                      <a:lnTo>
                        <a:pt x="11636" y="0"/>
                      </a:lnTo>
                      <a:close/>
                    </a:path>
                  </a:pathLst>
                </a:custGeom>
                <a:solidFill>
                  <a:srgbClr val="464244"/>
                </a:solidFill>
                <a:ln w="9333"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47F8D456-4266-6648-D3AE-4BF84A795E7B}"/>
                    </a:ext>
                  </a:extLst>
                </p:cNvPr>
                <p:cNvSpPr/>
                <p:nvPr/>
              </p:nvSpPr>
              <p:spPr>
                <a:xfrm>
                  <a:off x="7685585" y="2826991"/>
                  <a:ext cx="93771" cy="142959"/>
                </a:xfrm>
                <a:custGeom>
                  <a:avLst/>
                  <a:gdLst>
                    <a:gd name="connsiteX0" fmla="*/ 86725 w 93771"/>
                    <a:gd name="connsiteY0" fmla="*/ 0 h 142959"/>
                    <a:gd name="connsiteX1" fmla="*/ 0 w 93771"/>
                    <a:gd name="connsiteY1" fmla="*/ 135770 h 142959"/>
                    <a:gd name="connsiteX2" fmla="*/ 0 w 93771"/>
                    <a:gd name="connsiteY2" fmla="*/ 142959 h 142959"/>
                    <a:gd name="connsiteX3" fmla="*/ 7322 w 93771"/>
                    <a:gd name="connsiteY3" fmla="*/ 142959 h 142959"/>
                    <a:gd name="connsiteX4" fmla="*/ 93772 w 93771"/>
                    <a:gd name="connsiteY4" fmla="*/ 3646 h 142959"/>
                    <a:gd name="connsiteX5" fmla="*/ 86725 w 93771"/>
                    <a:gd name="connsiteY5" fmla="*/ 0 h 14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71" h="142959">
                      <a:moveTo>
                        <a:pt x="86725" y="0"/>
                      </a:moveTo>
                      <a:lnTo>
                        <a:pt x="0" y="135770"/>
                      </a:lnTo>
                      <a:lnTo>
                        <a:pt x="0" y="142959"/>
                      </a:lnTo>
                      <a:lnTo>
                        <a:pt x="7322" y="142959"/>
                      </a:lnTo>
                      <a:lnTo>
                        <a:pt x="93772" y="3646"/>
                      </a:lnTo>
                      <a:lnTo>
                        <a:pt x="86725" y="0"/>
                      </a:lnTo>
                      <a:close/>
                    </a:path>
                  </a:pathLst>
                </a:custGeom>
                <a:solidFill>
                  <a:srgbClr val="464244"/>
                </a:solidFill>
                <a:ln w="9333" cap="flat">
                  <a:noFill/>
                  <a:prstDash val="solid"/>
                  <a:miter/>
                </a:ln>
              </p:spPr>
              <p:txBody>
                <a:bodyPr rtlCol="0" anchor="ctr"/>
                <a:lstStyle/>
                <a:p>
                  <a:endParaRPr lang="nl-NL"/>
                </a:p>
              </p:txBody>
            </p:sp>
            <p:sp>
              <p:nvSpPr>
                <p:cNvPr id="37" name="Vrije vorm 36">
                  <a:extLst>
                    <a:ext uri="{FF2B5EF4-FFF2-40B4-BE49-F238E27FC236}">
                      <a16:creationId xmlns:a16="http://schemas.microsoft.com/office/drawing/2014/main" id="{F91D0D8C-0606-1641-AF48-9ED44A7B7EF7}"/>
                    </a:ext>
                  </a:extLst>
                </p:cNvPr>
                <p:cNvSpPr/>
                <p:nvPr/>
              </p:nvSpPr>
              <p:spPr>
                <a:xfrm>
                  <a:off x="7963708" y="2381921"/>
                  <a:ext cx="112727" cy="110060"/>
                </a:xfrm>
                <a:custGeom>
                  <a:avLst/>
                  <a:gdLst>
                    <a:gd name="connsiteX0" fmla="*/ 0 w 112727"/>
                    <a:gd name="connsiteY0" fmla="*/ 74707 h 110060"/>
                    <a:gd name="connsiteX1" fmla="*/ 52695 w 112727"/>
                    <a:gd name="connsiteY1" fmla="*/ 0 h 110060"/>
                    <a:gd name="connsiteX2" fmla="*/ 112728 w 112727"/>
                    <a:gd name="connsiteY2" fmla="*/ 38348 h 110060"/>
                    <a:gd name="connsiteX3" fmla="*/ 64702 w 112727"/>
                    <a:gd name="connsiteY3" fmla="*/ 110060 h 110060"/>
                    <a:gd name="connsiteX4" fmla="*/ 0 w 112727"/>
                    <a:gd name="connsiteY4" fmla="*/ 74707 h 110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727" h="110060">
                      <a:moveTo>
                        <a:pt x="0" y="74707"/>
                      </a:moveTo>
                      <a:lnTo>
                        <a:pt x="52695" y="0"/>
                      </a:lnTo>
                      <a:lnTo>
                        <a:pt x="112728" y="38348"/>
                      </a:lnTo>
                      <a:lnTo>
                        <a:pt x="64702" y="110060"/>
                      </a:lnTo>
                      <a:lnTo>
                        <a:pt x="0" y="74707"/>
                      </a:lnTo>
                      <a:close/>
                    </a:path>
                  </a:pathLst>
                </a:custGeom>
                <a:solidFill>
                  <a:srgbClr val="6D6071"/>
                </a:solidFill>
                <a:ln w="9333"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82AC8892-31C0-E8F7-B289-D6DBE30F4CAC}"/>
                    </a:ext>
                  </a:extLst>
                </p:cNvPr>
                <p:cNvSpPr/>
                <p:nvPr/>
              </p:nvSpPr>
              <p:spPr>
                <a:xfrm>
                  <a:off x="7998157" y="2365131"/>
                  <a:ext cx="95548" cy="71821"/>
                </a:xfrm>
                <a:custGeom>
                  <a:avLst/>
                  <a:gdLst>
                    <a:gd name="connsiteX0" fmla="*/ 1084 w 95548"/>
                    <a:gd name="connsiteY0" fmla="*/ 10679 h 71821"/>
                    <a:gd name="connsiteX1" fmla="*/ 6310 w 95548"/>
                    <a:gd name="connsiteY1" fmla="*/ 2859 h 71821"/>
                    <a:gd name="connsiteX2" fmla="*/ 15166 w 95548"/>
                    <a:gd name="connsiteY2" fmla="*/ 1043 h 71821"/>
                    <a:gd name="connsiteX3" fmla="*/ 92628 w 95548"/>
                    <a:gd name="connsiteY3" fmla="*/ 51518 h 71821"/>
                    <a:gd name="connsiteX4" fmla="*/ 94477 w 95548"/>
                    <a:gd name="connsiteY4" fmla="*/ 60459 h 71821"/>
                    <a:gd name="connsiteX5" fmla="*/ 88851 w 95548"/>
                    <a:gd name="connsiteY5" fmla="*/ 68943 h 71821"/>
                    <a:gd name="connsiteX6" fmla="*/ 79938 w 95548"/>
                    <a:gd name="connsiteY6" fmla="*/ 70748 h 71821"/>
                    <a:gd name="connsiteX7" fmla="*/ 2876 w 95548"/>
                    <a:gd name="connsiteY7" fmla="*/ 19610 h 71821"/>
                    <a:gd name="connsiteX8" fmla="*/ 1084 w 95548"/>
                    <a:gd name="connsiteY8" fmla="*/ 10680 h 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48" h="71821">
                      <a:moveTo>
                        <a:pt x="1084" y="10679"/>
                      </a:moveTo>
                      <a:lnTo>
                        <a:pt x="6310" y="2859"/>
                      </a:lnTo>
                      <a:cubicBezTo>
                        <a:pt x="8266" y="-70"/>
                        <a:pt x="12215" y="-879"/>
                        <a:pt x="15166" y="1043"/>
                      </a:cubicBezTo>
                      <a:lnTo>
                        <a:pt x="92628" y="51518"/>
                      </a:lnTo>
                      <a:cubicBezTo>
                        <a:pt x="95620" y="53468"/>
                        <a:pt x="96450" y="57482"/>
                        <a:pt x="94477" y="60459"/>
                      </a:cubicBezTo>
                      <a:lnTo>
                        <a:pt x="88851" y="68943"/>
                      </a:lnTo>
                      <a:cubicBezTo>
                        <a:pt x="86889" y="71904"/>
                        <a:pt x="82897" y="72712"/>
                        <a:pt x="79938" y="70748"/>
                      </a:cubicBezTo>
                      <a:lnTo>
                        <a:pt x="2876" y="19610"/>
                      </a:lnTo>
                      <a:cubicBezTo>
                        <a:pt x="-90" y="17642"/>
                        <a:pt x="-893" y="13639"/>
                        <a:pt x="1084" y="10680"/>
                      </a:cubicBezTo>
                      <a:close/>
                    </a:path>
                  </a:pathLst>
                </a:custGeom>
                <a:solidFill>
                  <a:srgbClr val="464244"/>
                </a:solidFill>
                <a:ln w="9333"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04978FD9-748D-54E8-32B5-824CC63EBC5E}"/>
                    </a:ext>
                  </a:extLst>
                </p:cNvPr>
                <p:cNvSpPr/>
                <p:nvPr/>
              </p:nvSpPr>
              <p:spPr>
                <a:xfrm>
                  <a:off x="7748956" y="2452945"/>
                  <a:ext cx="301174" cy="382186"/>
                </a:xfrm>
                <a:custGeom>
                  <a:avLst/>
                  <a:gdLst>
                    <a:gd name="connsiteX0" fmla="*/ 187099 w 301174"/>
                    <a:gd name="connsiteY0" fmla="*/ 0 h 382186"/>
                    <a:gd name="connsiteX1" fmla="*/ 6274 w 301174"/>
                    <a:gd name="connsiteY1" fmla="*/ 290951 h 382186"/>
                    <a:gd name="connsiteX2" fmla="*/ 19254 w 301174"/>
                    <a:gd name="connsiteY2" fmla="*/ 348003 h 382186"/>
                    <a:gd name="connsiteX3" fmla="*/ 62662 w 301174"/>
                    <a:gd name="connsiteY3" fmla="*/ 375662 h 382186"/>
                    <a:gd name="connsiteX4" fmla="*/ 120598 w 301174"/>
                    <a:gd name="connsiteY4" fmla="*/ 362147 h 382186"/>
                    <a:gd name="connsiteX5" fmla="*/ 301175 w 301174"/>
                    <a:gd name="connsiteY5" fmla="*/ 64367 h 382186"/>
                    <a:gd name="connsiteX6" fmla="*/ 187099 w 301174"/>
                    <a:gd name="connsiteY6" fmla="*/ 0 h 38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174" h="382186">
                      <a:moveTo>
                        <a:pt x="187099" y="0"/>
                      </a:moveTo>
                      <a:lnTo>
                        <a:pt x="6274" y="290951"/>
                      </a:lnTo>
                      <a:cubicBezTo>
                        <a:pt x="-5760" y="310313"/>
                        <a:pt x="29" y="335753"/>
                        <a:pt x="19254" y="348003"/>
                      </a:cubicBezTo>
                      <a:lnTo>
                        <a:pt x="62662" y="375662"/>
                      </a:lnTo>
                      <a:cubicBezTo>
                        <a:pt x="82347" y="388206"/>
                        <a:pt x="108496" y="382106"/>
                        <a:pt x="120598" y="362147"/>
                      </a:cubicBezTo>
                      <a:lnTo>
                        <a:pt x="301175" y="64367"/>
                      </a:lnTo>
                      <a:lnTo>
                        <a:pt x="187099" y="0"/>
                      </a:lnTo>
                      <a:close/>
                    </a:path>
                  </a:pathLst>
                </a:custGeom>
                <a:solidFill>
                  <a:srgbClr val="6D6071"/>
                </a:solidFill>
                <a:ln w="9333"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B07ED19C-2092-F51F-2CEF-5AF4C5378433}"/>
                    </a:ext>
                  </a:extLst>
                </p:cNvPr>
                <p:cNvSpPr/>
                <p:nvPr/>
              </p:nvSpPr>
              <p:spPr>
                <a:xfrm>
                  <a:off x="7917339" y="2416868"/>
                  <a:ext cx="154568" cy="116185"/>
                </a:xfrm>
                <a:custGeom>
                  <a:avLst/>
                  <a:gdLst>
                    <a:gd name="connsiteX0" fmla="*/ 1754 w 154568"/>
                    <a:gd name="connsiteY0" fmla="*/ 17277 h 116185"/>
                    <a:gd name="connsiteX1" fmla="*/ 10207 w 154568"/>
                    <a:gd name="connsiteY1" fmla="*/ 4625 h 116185"/>
                    <a:gd name="connsiteX2" fmla="*/ 24535 w 154568"/>
                    <a:gd name="connsiteY2" fmla="*/ 1688 h 116185"/>
                    <a:gd name="connsiteX3" fmla="*/ 149845 w 154568"/>
                    <a:gd name="connsiteY3" fmla="*/ 83342 h 116185"/>
                    <a:gd name="connsiteX4" fmla="*/ 152835 w 154568"/>
                    <a:gd name="connsiteY4" fmla="*/ 97804 h 116185"/>
                    <a:gd name="connsiteX5" fmla="*/ 143736 w 154568"/>
                    <a:gd name="connsiteY5" fmla="*/ 111530 h 116185"/>
                    <a:gd name="connsiteX6" fmla="*/ 129315 w 154568"/>
                    <a:gd name="connsiteY6" fmla="*/ 114450 h 116185"/>
                    <a:gd name="connsiteX7" fmla="*/ 4652 w 154568"/>
                    <a:gd name="connsiteY7" fmla="*/ 31722 h 116185"/>
                    <a:gd name="connsiteX8" fmla="*/ 1754 w 154568"/>
                    <a:gd name="connsiteY8" fmla="*/ 17277 h 11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68" h="116185">
                      <a:moveTo>
                        <a:pt x="1754" y="17277"/>
                      </a:moveTo>
                      <a:lnTo>
                        <a:pt x="10207" y="4625"/>
                      </a:lnTo>
                      <a:cubicBezTo>
                        <a:pt x="13373" y="-113"/>
                        <a:pt x="19761" y="-1423"/>
                        <a:pt x="24535" y="1688"/>
                      </a:cubicBezTo>
                      <a:lnTo>
                        <a:pt x="149845" y="83342"/>
                      </a:lnTo>
                      <a:cubicBezTo>
                        <a:pt x="154685" y="86496"/>
                        <a:pt x="156028" y="92989"/>
                        <a:pt x="152835" y="97804"/>
                      </a:cubicBezTo>
                      <a:lnTo>
                        <a:pt x="143736" y="111530"/>
                      </a:lnTo>
                      <a:cubicBezTo>
                        <a:pt x="140561" y="116320"/>
                        <a:pt x="134103" y="117627"/>
                        <a:pt x="129315" y="114450"/>
                      </a:cubicBezTo>
                      <a:lnTo>
                        <a:pt x="4652" y="31722"/>
                      </a:lnTo>
                      <a:cubicBezTo>
                        <a:pt x="-146" y="28540"/>
                        <a:pt x="-1445" y="22065"/>
                        <a:pt x="1754" y="17277"/>
                      </a:cubicBezTo>
                      <a:close/>
                    </a:path>
                  </a:pathLst>
                </a:custGeom>
                <a:solidFill>
                  <a:srgbClr val="464244"/>
                </a:solidFill>
                <a:ln w="9333"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3A9EB493-ECD1-A944-1B48-B511404001CB}"/>
                    </a:ext>
                  </a:extLst>
                </p:cNvPr>
                <p:cNvSpPr/>
                <p:nvPr/>
              </p:nvSpPr>
              <p:spPr>
                <a:xfrm>
                  <a:off x="7748956" y="2555922"/>
                  <a:ext cx="232421" cy="279209"/>
                </a:xfrm>
                <a:custGeom>
                  <a:avLst/>
                  <a:gdLst>
                    <a:gd name="connsiteX0" fmla="*/ 123099 w 232421"/>
                    <a:gd name="connsiteY0" fmla="*/ 0 h 279209"/>
                    <a:gd name="connsiteX1" fmla="*/ 6274 w 232421"/>
                    <a:gd name="connsiteY1" fmla="*/ 187974 h 279209"/>
                    <a:gd name="connsiteX2" fmla="*/ 19254 w 232421"/>
                    <a:gd name="connsiteY2" fmla="*/ 245027 h 279209"/>
                    <a:gd name="connsiteX3" fmla="*/ 62662 w 232421"/>
                    <a:gd name="connsiteY3" fmla="*/ 272685 h 279209"/>
                    <a:gd name="connsiteX4" fmla="*/ 120598 w 232421"/>
                    <a:gd name="connsiteY4" fmla="*/ 259171 h 279209"/>
                    <a:gd name="connsiteX5" fmla="*/ 232421 w 232421"/>
                    <a:gd name="connsiteY5" fmla="*/ 74768 h 279209"/>
                    <a:gd name="connsiteX6" fmla="*/ 123099 w 232421"/>
                    <a:gd name="connsiteY6" fmla="*/ 0 h 27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21" h="279209">
                      <a:moveTo>
                        <a:pt x="123099" y="0"/>
                      </a:moveTo>
                      <a:lnTo>
                        <a:pt x="6274" y="187974"/>
                      </a:lnTo>
                      <a:cubicBezTo>
                        <a:pt x="-5759" y="207335"/>
                        <a:pt x="28" y="232775"/>
                        <a:pt x="19254" y="245027"/>
                      </a:cubicBezTo>
                      <a:lnTo>
                        <a:pt x="62662" y="272685"/>
                      </a:lnTo>
                      <a:cubicBezTo>
                        <a:pt x="82346" y="285228"/>
                        <a:pt x="108495" y="279129"/>
                        <a:pt x="120598" y="259171"/>
                      </a:cubicBezTo>
                      <a:lnTo>
                        <a:pt x="232421" y="74768"/>
                      </a:lnTo>
                      <a:lnTo>
                        <a:pt x="123099" y="0"/>
                      </a:lnTo>
                      <a:close/>
                    </a:path>
                  </a:pathLst>
                </a:custGeom>
                <a:solidFill>
                  <a:srgbClr val="00A9B9"/>
                </a:solidFill>
                <a:ln w="9333"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225232DC-2E1F-9216-9194-D679A2CBB641}"/>
                    </a:ext>
                  </a:extLst>
                </p:cNvPr>
                <p:cNvSpPr/>
                <p:nvPr/>
              </p:nvSpPr>
              <p:spPr>
                <a:xfrm>
                  <a:off x="7833255" y="2747420"/>
                  <a:ext cx="60298" cy="47139"/>
                </a:xfrm>
                <a:custGeom>
                  <a:avLst/>
                  <a:gdLst>
                    <a:gd name="connsiteX0" fmla="*/ 48751 w 60298"/>
                    <a:gd name="connsiteY0" fmla="*/ 47139 h 47139"/>
                    <a:gd name="connsiteX1" fmla="*/ 4923 w 60298"/>
                    <a:gd name="connsiteY1" fmla="*/ 20094 h 47139"/>
                    <a:gd name="connsiteX2" fmla="*/ 1863 w 60298"/>
                    <a:gd name="connsiteY2" fmla="*/ 5346 h 47139"/>
                    <a:gd name="connsiteX3" fmla="*/ 1863 w 60298"/>
                    <a:gd name="connsiteY3" fmla="*/ 5346 h 47139"/>
                    <a:gd name="connsiteX4" fmla="*/ 18758 w 60298"/>
                    <a:gd name="connsiteY4" fmla="*/ 1923 h 47139"/>
                    <a:gd name="connsiteX5" fmla="*/ 60299 w 60298"/>
                    <a:gd name="connsiteY5" fmla="*/ 28097 h 47139"/>
                    <a:gd name="connsiteX6" fmla="*/ 48751 w 60298"/>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8" h="47139">
                      <a:moveTo>
                        <a:pt x="48751" y="47139"/>
                      </a:moveTo>
                      <a:lnTo>
                        <a:pt x="4923" y="20094"/>
                      </a:lnTo>
                      <a:cubicBezTo>
                        <a:pt x="-142" y="16969"/>
                        <a:pt x="-1540" y="10229"/>
                        <a:pt x="1863" y="5346"/>
                      </a:cubicBezTo>
                      <a:lnTo>
                        <a:pt x="1863" y="5346"/>
                      </a:lnTo>
                      <a:cubicBezTo>
                        <a:pt x="5675" y="-125"/>
                        <a:pt x="13115" y="-1632"/>
                        <a:pt x="18758" y="1923"/>
                      </a:cubicBezTo>
                      <a:lnTo>
                        <a:pt x="60299" y="28097"/>
                      </a:lnTo>
                      <a:lnTo>
                        <a:pt x="48751" y="47139"/>
                      </a:lnTo>
                      <a:close/>
                    </a:path>
                  </a:pathLst>
                </a:custGeom>
                <a:solidFill>
                  <a:srgbClr val="FFFFFF"/>
                </a:solidFill>
                <a:ln w="9333"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616ED44E-97D5-A904-DD24-3D424EF0ABDA}"/>
                    </a:ext>
                  </a:extLst>
                </p:cNvPr>
                <p:cNvSpPr/>
                <p:nvPr/>
              </p:nvSpPr>
              <p:spPr>
                <a:xfrm>
                  <a:off x="7869394" y="2687883"/>
                  <a:ext cx="60299" cy="47139"/>
                </a:xfrm>
                <a:custGeom>
                  <a:avLst/>
                  <a:gdLst>
                    <a:gd name="connsiteX0" fmla="*/ 48752 w 60299"/>
                    <a:gd name="connsiteY0" fmla="*/ 47139 h 47139"/>
                    <a:gd name="connsiteX1" fmla="*/ 4923 w 60299"/>
                    <a:gd name="connsiteY1" fmla="*/ 20094 h 47139"/>
                    <a:gd name="connsiteX2" fmla="*/ 1863 w 60299"/>
                    <a:gd name="connsiteY2" fmla="*/ 5346 h 47139"/>
                    <a:gd name="connsiteX3" fmla="*/ 1863 w 60299"/>
                    <a:gd name="connsiteY3" fmla="*/ 5346 h 47139"/>
                    <a:gd name="connsiteX4" fmla="*/ 18758 w 60299"/>
                    <a:gd name="connsiteY4" fmla="*/ 1923 h 47139"/>
                    <a:gd name="connsiteX5" fmla="*/ 60299 w 60299"/>
                    <a:gd name="connsiteY5" fmla="*/ 28098 h 47139"/>
                    <a:gd name="connsiteX6" fmla="*/ 48752 w 60299"/>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9" h="47139">
                      <a:moveTo>
                        <a:pt x="48752" y="47139"/>
                      </a:moveTo>
                      <a:lnTo>
                        <a:pt x="4923" y="20094"/>
                      </a:lnTo>
                      <a:cubicBezTo>
                        <a:pt x="-142" y="16968"/>
                        <a:pt x="-1540" y="10229"/>
                        <a:pt x="1863" y="5346"/>
                      </a:cubicBezTo>
                      <a:lnTo>
                        <a:pt x="1863" y="5346"/>
                      </a:lnTo>
                      <a:cubicBezTo>
                        <a:pt x="5676" y="-125"/>
                        <a:pt x="13116" y="-1632"/>
                        <a:pt x="18758" y="1923"/>
                      </a:cubicBezTo>
                      <a:lnTo>
                        <a:pt x="60299" y="28098"/>
                      </a:lnTo>
                      <a:lnTo>
                        <a:pt x="48752" y="47139"/>
                      </a:lnTo>
                      <a:close/>
                    </a:path>
                  </a:pathLst>
                </a:custGeom>
                <a:solidFill>
                  <a:srgbClr val="FFFFFF"/>
                </a:solidFill>
                <a:ln w="9333"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891B9949-CBE4-C068-0CF0-FEB36C7022EC}"/>
                    </a:ext>
                  </a:extLst>
                </p:cNvPr>
                <p:cNvSpPr/>
                <p:nvPr/>
              </p:nvSpPr>
              <p:spPr>
                <a:xfrm>
                  <a:off x="7905175" y="2628804"/>
                  <a:ext cx="60299" cy="47139"/>
                </a:xfrm>
                <a:custGeom>
                  <a:avLst/>
                  <a:gdLst>
                    <a:gd name="connsiteX0" fmla="*/ 48752 w 60299"/>
                    <a:gd name="connsiteY0" fmla="*/ 47139 h 47139"/>
                    <a:gd name="connsiteX1" fmla="*/ 4923 w 60299"/>
                    <a:gd name="connsiteY1" fmla="*/ 20094 h 47139"/>
                    <a:gd name="connsiteX2" fmla="*/ 1863 w 60299"/>
                    <a:gd name="connsiteY2" fmla="*/ 5346 h 47139"/>
                    <a:gd name="connsiteX3" fmla="*/ 1863 w 60299"/>
                    <a:gd name="connsiteY3" fmla="*/ 5346 h 47139"/>
                    <a:gd name="connsiteX4" fmla="*/ 18758 w 60299"/>
                    <a:gd name="connsiteY4" fmla="*/ 1923 h 47139"/>
                    <a:gd name="connsiteX5" fmla="*/ 60299 w 60299"/>
                    <a:gd name="connsiteY5" fmla="*/ 28097 h 47139"/>
                    <a:gd name="connsiteX6" fmla="*/ 48752 w 60299"/>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9" h="47139">
                      <a:moveTo>
                        <a:pt x="48752" y="47139"/>
                      </a:moveTo>
                      <a:lnTo>
                        <a:pt x="4923" y="20094"/>
                      </a:lnTo>
                      <a:cubicBezTo>
                        <a:pt x="-142" y="16969"/>
                        <a:pt x="-1540" y="10229"/>
                        <a:pt x="1863" y="5346"/>
                      </a:cubicBezTo>
                      <a:lnTo>
                        <a:pt x="1863" y="5346"/>
                      </a:lnTo>
                      <a:cubicBezTo>
                        <a:pt x="5676" y="-125"/>
                        <a:pt x="13116" y="-1632"/>
                        <a:pt x="18758" y="1923"/>
                      </a:cubicBezTo>
                      <a:lnTo>
                        <a:pt x="60299" y="28097"/>
                      </a:lnTo>
                      <a:lnTo>
                        <a:pt x="48752" y="47139"/>
                      </a:lnTo>
                      <a:close/>
                    </a:path>
                  </a:pathLst>
                </a:custGeom>
                <a:solidFill>
                  <a:srgbClr val="FFFFFF"/>
                </a:solidFill>
                <a:ln w="9333"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AF81E94F-88DD-7275-5482-3BC293913E71}"/>
                    </a:ext>
                  </a:extLst>
                </p:cNvPr>
                <p:cNvSpPr/>
                <p:nvPr/>
              </p:nvSpPr>
              <p:spPr>
                <a:xfrm>
                  <a:off x="7939433" y="2572325"/>
                  <a:ext cx="60298" cy="47139"/>
                </a:xfrm>
                <a:custGeom>
                  <a:avLst/>
                  <a:gdLst>
                    <a:gd name="connsiteX0" fmla="*/ 48752 w 60298"/>
                    <a:gd name="connsiteY0" fmla="*/ 47139 h 47139"/>
                    <a:gd name="connsiteX1" fmla="*/ 4924 w 60298"/>
                    <a:gd name="connsiteY1" fmla="*/ 20094 h 47139"/>
                    <a:gd name="connsiteX2" fmla="*/ 1863 w 60298"/>
                    <a:gd name="connsiteY2" fmla="*/ 5346 h 47139"/>
                    <a:gd name="connsiteX3" fmla="*/ 1863 w 60298"/>
                    <a:gd name="connsiteY3" fmla="*/ 5346 h 47139"/>
                    <a:gd name="connsiteX4" fmla="*/ 18757 w 60298"/>
                    <a:gd name="connsiteY4" fmla="*/ 1923 h 47139"/>
                    <a:gd name="connsiteX5" fmla="*/ 60298 w 60298"/>
                    <a:gd name="connsiteY5" fmla="*/ 28097 h 47139"/>
                    <a:gd name="connsiteX6" fmla="*/ 48752 w 60298"/>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8" h="47139">
                      <a:moveTo>
                        <a:pt x="48752" y="47139"/>
                      </a:moveTo>
                      <a:lnTo>
                        <a:pt x="4924" y="20094"/>
                      </a:lnTo>
                      <a:cubicBezTo>
                        <a:pt x="-141" y="16969"/>
                        <a:pt x="-1540" y="10229"/>
                        <a:pt x="1863" y="5346"/>
                      </a:cubicBezTo>
                      <a:lnTo>
                        <a:pt x="1863" y="5346"/>
                      </a:lnTo>
                      <a:cubicBezTo>
                        <a:pt x="5676" y="-125"/>
                        <a:pt x="13116" y="-1632"/>
                        <a:pt x="18757" y="1923"/>
                      </a:cubicBezTo>
                      <a:lnTo>
                        <a:pt x="60298" y="28097"/>
                      </a:lnTo>
                      <a:lnTo>
                        <a:pt x="48752" y="47139"/>
                      </a:lnTo>
                      <a:close/>
                    </a:path>
                  </a:pathLst>
                </a:custGeom>
                <a:solidFill>
                  <a:srgbClr val="FFFFFF"/>
                </a:solidFill>
                <a:ln w="9333" cap="flat">
                  <a:noFill/>
                  <a:prstDash val="solid"/>
                  <a:miter/>
                </a:ln>
              </p:spPr>
              <p:txBody>
                <a:bodyPr rtlCol="0" anchor="ctr"/>
                <a:lstStyle/>
                <a:p>
                  <a:endParaRPr lang="nl-NL"/>
                </a:p>
              </p:txBody>
            </p:sp>
          </p:grpSp>
        </p:grpSp>
        <p:grpSp>
          <p:nvGrpSpPr>
            <p:cNvPr id="485" name="Groep 484">
              <a:extLst>
                <a:ext uri="{FF2B5EF4-FFF2-40B4-BE49-F238E27FC236}">
                  <a16:creationId xmlns:a16="http://schemas.microsoft.com/office/drawing/2014/main" id="{D4F1B542-A23B-D4E1-93BB-275B987F4108}"/>
                </a:ext>
              </a:extLst>
            </p:cNvPr>
            <p:cNvGrpSpPr/>
            <p:nvPr/>
          </p:nvGrpSpPr>
          <p:grpSpPr>
            <a:xfrm>
              <a:off x="6156775" y="3627237"/>
              <a:ext cx="714640" cy="714636"/>
              <a:chOff x="3060262" y="2211127"/>
              <a:chExt cx="929543" cy="929536"/>
            </a:xfrm>
          </p:grpSpPr>
          <p:sp>
            <p:nvSpPr>
              <p:cNvPr id="486" name="Vrije vorm 485">
                <a:extLst>
                  <a:ext uri="{FF2B5EF4-FFF2-40B4-BE49-F238E27FC236}">
                    <a16:creationId xmlns:a16="http://schemas.microsoft.com/office/drawing/2014/main" id="{A65A1EE4-ED5B-9387-A3ED-528B71C8644F}"/>
                  </a:ext>
                </a:extLst>
              </p:cNvPr>
              <p:cNvSpPr/>
              <p:nvPr/>
            </p:nvSpPr>
            <p:spPr>
              <a:xfrm>
                <a:off x="3077899" y="2228381"/>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87" name="Vrije vorm 486">
                <a:extLst>
                  <a:ext uri="{FF2B5EF4-FFF2-40B4-BE49-F238E27FC236}">
                    <a16:creationId xmlns:a16="http://schemas.microsoft.com/office/drawing/2014/main" id="{288E5617-4973-3B77-85BD-87F9FE3FC34A}"/>
                  </a:ext>
                </a:extLst>
              </p:cNvPr>
              <p:cNvSpPr/>
              <p:nvPr/>
            </p:nvSpPr>
            <p:spPr>
              <a:xfrm>
                <a:off x="3060262" y="2211127"/>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488" name="Vrije vorm 487">
                <a:extLst>
                  <a:ext uri="{FF2B5EF4-FFF2-40B4-BE49-F238E27FC236}">
                    <a16:creationId xmlns:a16="http://schemas.microsoft.com/office/drawing/2014/main" id="{39A343BD-AFB9-3A5A-07C2-0258F9ECD029}"/>
                  </a:ext>
                </a:extLst>
              </p:cNvPr>
              <p:cNvSpPr/>
              <p:nvPr/>
            </p:nvSpPr>
            <p:spPr>
              <a:xfrm>
                <a:off x="3397473" y="2362756"/>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rgbClr val="00A9B9"/>
              </a:solidFill>
              <a:ln w="7120"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66D4C488-90D6-B3DC-5A49-559215DD6F85}"/>
                  </a:ext>
                </a:extLst>
              </p:cNvPr>
              <p:cNvSpPr/>
              <p:nvPr/>
            </p:nvSpPr>
            <p:spPr>
              <a:xfrm>
                <a:off x="3311724" y="2821398"/>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72" name="Vrije vorm 71">
                <a:extLst>
                  <a:ext uri="{FF2B5EF4-FFF2-40B4-BE49-F238E27FC236}">
                    <a16:creationId xmlns:a16="http://schemas.microsoft.com/office/drawing/2014/main" id="{AC7A67CD-CF37-7479-B164-A86AA20278AE}"/>
                  </a:ext>
                </a:extLst>
              </p:cNvPr>
              <p:cNvSpPr/>
              <p:nvPr/>
            </p:nvSpPr>
            <p:spPr>
              <a:xfrm>
                <a:off x="3387212" y="2804853"/>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sp>
          <p:nvSpPr>
            <p:cNvPr id="221" name="Rechthoek 220">
              <a:extLst>
                <a:ext uri="{FF2B5EF4-FFF2-40B4-BE49-F238E27FC236}">
                  <a16:creationId xmlns:a16="http://schemas.microsoft.com/office/drawing/2014/main" id="{91D290AA-185D-1001-1A34-86AE1E1B9E4A}"/>
                </a:ext>
              </a:extLst>
            </p:cNvPr>
            <p:cNvSpPr/>
            <p:nvPr/>
          </p:nvSpPr>
          <p:spPr>
            <a:xfrm>
              <a:off x="4679281" y="2618490"/>
              <a:ext cx="883924" cy="883924"/>
            </a:xfrm>
            <a:prstGeom prst="rect">
              <a:avLst/>
            </a:prstGeom>
            <a:solidFill>
              <a:srgbClr val="D3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22" name="Rechthoek 221">
              <a:extLst>
                <a:ext uri="{FF2B5EF4-FFF2-40B4-BE49-F238E27FC236}">
                  <a16:creationId xmlns:a16="http://schemas.microsoft.com/office/drawing/2014/main" id="{16127EC2-CCF1-F991-F003-550A83ABD87C}"/>
                </a:ext>
              </a:extLst>
            </p:cNvPr>
            <p:cNvSpPr/>
            <p:nvPr/>
          </p:nvSpPr>
          <p:spPr>
            <a:xfrm>
              <a:off x="5603386" y="2618490"/>
              <a:ext cx="883924" cy="883924"/>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23" name="Rechthoek 222">
              <a:extLst>
                <a:ext uri="{FF2B5EF4-FFF2-40B4-BE49-F238E27FC236}">
                  <a16:creationId xmlns:a16="http://schemas.microsoft.com/office/drawing/2014/main" id="{49A19331-C685-2252-9DE2-170E04AD4CA4}"/>
                </a:ext>
              </a:extLst>
            </p:cNvPr>
            <p:cNvSpPr/>
            <p:nvPr/>
          </p:nvSpPr>
          <p:spPr>
            <a:xfrm>
              <a:off x="6527491" y="2618490"/>
              <a:ext cx="883924" cy="883924"/>
            </a:xfrm>
            <a:prstGeom prst="rect">
              <a:avLst/>
            </a:prstGeom>
            <a:solidFill>
              <a:srgbClr val="D3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677" name="Groep 676">
              <a:extLst>
                <a:ext uri="{FF2B5EF4-FFF2-40B4-BE49-F238E27FC236}">
                  <a16:creationId xmlns:a16="http://schemas.microsoft.com/office/drawing/2014/main" id="{0EF97DCD-4511-7007-D761-F5746C35EAA8}"/>
                </a:ext>
              </a:extLst>
            </p:cNvPr>
            <p:cNvGrpSpPr/>
            <p:nvPr/>
          </p:nvGrpSpPr>
          <p:grpSpPr>
            <a:xfrm>
              <a:off x="4763923" y="2705103"/>
              <a:ext cx="714640" cy="714636"/>
              <a:chOff x="-2056766" y="3432045"/>
              <a:chExt cx="560832" cy="560829"/>
            </a:xfrm>
          </p:grpSpPr>
          <p:grpSp>
            <p:nvGrpSpPr>
              <p:cNvPr id="644" name="Groep 643">
                <a:extLst>
                  <a:ext uri="{FF2B5EF4-FFF2-40B4-BE49-F238E27FC236}">
                    <a16:creationId xmlns:a16="http://schemas.microsoft.com/office/drawing/2014/main" id="{24D74771-F116-E368-8812-4A6FD43B59FA}"/>
                  </a:ext>
                </a:extLst>
              </p:cNvPr>
              <p:cNvGrpSpPr/>
              <p:nvPr/>
            </p:nvGrpSpPr>
            <p:grpSpPr>
              <a:xfrm>
                <a:off x="-2056766" y="3432045"/>
                <a:ext cx="560832" cy="560829"/>
                <a:chOff x="-2056766" y="3432045"/>
                <a:chExt cx="560832" cy="560829"/>
              </a:xfrm>
            </p:grpSpPr>
            <p:sp>
              <p:nvSpPr>
                <p:cNvPr id="638" name="Vrije vorm 637">
                  <a:extLst>
                    <a:ext uri="{FF2B5EF4-FFF2-40B4-BE49-F238E27FC236}">
                      <a16:creationId xmlns:a16="http://schemas.microsoft.com/office/drawing/2014/main" id="{6D5F3736-0CB6-B73B-AA51-419B9422C19E}"/>
                    </a:ext>
                  </a:extLst>
                </p:cNvPr>
                <p:cNvSpPr/>
                <p:nvPr/>
              </p:nvSpPr>
              <p:spPr>
                <a:xfrm>
                  <a:off x="-2046125" y="3442455"/>
                  <a:ext cx="539550" cy="539552"/>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639" name="Vrije vorm 638">
                  <a:extLst>
                    <a:ext uri="{FF2B5EF4-FFF2-40B4-BE49-F238E27FC236}">
                      <a16:creationId xmlns:a16="http://schemas.microsoft.com/office/drawing/2014/main" id="{8580C214-3B4F-7638-6BD6-38C8D91FC404}"/>
                    </a:ext>
                  </a:extLst>
                </p:cNvPr>
                <p:cNvSpPr/>
                <p:nvPr/>
              </p:nvSpPr>
              <p:spPr>
                <a:xfrm>
                  <a:off x="-2056766" y="3432045"/>
                  <a:ext cx="560832" cy="560829"/>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grpSp>
          <p:grpSp>
            <p:nvGrpSpPr>
              <p:cNvPr id="665" name="Groep 664">
                <a:extLst>
                  <a:ext uri="{FF2B5EF4-FFF2-40B4-BE49-F238E27FC236}">
                    <a16:creationId xmlns:a16="http://schemas.microsoft.com/office/drawing/2014/main" id="{97531982-C70F-52B3-C0F0-E27F6C058889}"/>
                  </a:ext>
                </a:extLst>
              </p:cNvPr>
              <p:cNvGrpSpPr/>
              <p:nvPr/>
            </p:nvGrpSpPr>
            <p:grpSpPr>
              <a:xfrm>
                <a:off x="-1884238" y="3525196"/>
                <a:ext cx="246236" cy="364913"/>
                <a:chOff x="7685585" y="2365131"/>
                <a:chExt cx="408120" cy="604819"/>
              </a:xfrm>
            </p:grpSpPr>
            <p:sp>
              <p:nvSpPr>
                <p:cNvPr id="666" name="Vrije vorm 665">
                  <a:extLst>
                    <a:ext uri="{FF2B5EF4-FFF2-40B4-BE49-F238E27FC236}">
                      <a16:creationId xmlns:a16="http://schemas.microsoft.com/office/drawing/2014/main" id="{DF3EBAC7-A185-5A44-9F28-A93EF99BBA96}"/>
                    </a:ext>
                  </a:extLst>
                </p:cNvPr>
                <p:cNvSpPr/>
                <p:nvPr/>
              </p:nvSpPr>
              <p:spPr>
                <a:xfrm>
                  <a:off x="7760000" y="2795894"/>
                  <a:ext cx="53876" cy="48263"/>
                </a:xfrm>
                <a:custGeom>
                  <a:avLst/>
                  <a:gdLst>
                    <a:gd name="connsiteX0" fmla="*/ 11636 w 53876"/>
                    <a:gd name="connsiteY0" fmla="*/ 0 h 48263"/>
                    <a:gd name="connsiteX1" fmla="*/ 4097 w 53876"/>
                    <a:gd name="connsiteY1" fmla="*/ 10161 h 48263"/>
                    <a:gd name="connsiteX2" fmla="*/ 8264 w 53876"/>
                    <a:gd name="connsiteY2" fmla="*/ 39156 h 48263"/>
                    <a:gd name="connsiteX3" fmla="*/ 14751 w 53876"/>
                    <a:gd name="connsiteY3" fmla="*/ 44057 h 48263"/>
                    <a:gd name="connsiteX4" fmla="*/ 43294 w 53876"/>
                    <a:gd name="connsiteY4" fmla="*/ 40752 h 48263"/>
                    <a:gd name="connsiteX5" fmla="*/ 53876 w 53876"/>
                    <a:gd name="connsiteY5" fmla="*/ 28017 h 48263"/>
                    <a:gd name="connsiteX6" fmla="*/ 11636 w 53876"/>
                    <a:gd name="connsiteY6" fmla="*/ 0 h 4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76" h="48263">
                      <a:moveTo>
                        <a:pt x="11636" y="0"/>
                      </a:moveTo>
                      <a:lnTo>
                        <a:pt x="4097" y="10161"/>
                      </a:lnTo>
                      <a:cubicBezTo>
                        <a:pt x="-2706" y="19332"/>
                        <a:pt x="-847" y="32272"/>
                        <a:pt x="8264" y="39156"/>
                      </a:cubicBezTo>
                      <a:lnTo>
                        <a:pt x="14751" y="44057"/>
                      </a:lnTo>
                      <a:cubicBezTo>
                        <a:pt x="23620" y="50759"/>
                        <a:pt x="36191" y="49304"/>
                        <a:pt x="43294" y="40752"/>
                      </a:cubicBezTo>
                      <a:lnTo>
                        <a:pt x="53876" y="28017"/>
                      </a:lnTo>
                      <a:lnTo>
                        <a:pt x="11636" y="0"/>
                      </a:lnTo>
                      <a:close/>
                    </a:path>
                  </a:pathLst>
                </a:custGeom>
                <a:solidFill>
                  <a:srgbClr val="464244"/>
                </a:solidFill>
                <a:ln w="9333" cap="flat">
                  <a:noFill/>
                  <a:prstDash val="solid"/>
                  <a:miter/>
                </a:ln>
              </p:spPr>
              <p:txBody>
                <a:bodyPr rtlCol="0" anchor="ctr"/>
                <a:lstStyle/>
                <a:p>
                  <a:endParaRPr lang="nl-NL"/>
                </a:p>
              </p:txBody>
            </p:sp>
            <p:sp>
              <p:nvSpPr>
                <p:cNvPr id="667" name="Vrije vorm 666">
                  <a:extLst>
                    <a:ext uri="{FF2B5EF4-FFF2-40B4-BE49-F238E27FC236}">
                      <a16:creationId xmlns:a16="http://schemas.microsoft.com/office/drawing/2014/main" id="{C947E1EA-7489-E5C0-D5B0-19F3250B8042}"/>
                    </a:ext>
                  </a:extLst>
                </p:cNvPr>
                <p:cNvSpPr/>
                <p:nvPr/>
              </p:nvSpPr>
              <p:spPr>
                <a:xfrm>
                  <a:off x="7685585" y="2826991"/>
                  <a:ext cx="93771" cy="142959"/>
                </a:xfrm>
                <a:custGeom>
                  <a:avLst/>
                  <a:gdLst>
                    <a:gd name="connsiteX0" fmla="*/ 86725 w 93771"/>
                    <a:gd name="connsiteY0" fmla="*/ 0 h 142959"/>
                    <a:gd name="connsiteX1" fmla="*/ 0 w 93771"/>
                    <a:gd name="connsiteY1" fmla="*/ 135770 h 142959"/>
                    <a:gd name="connsiteX2" fmla="*/ 0 w 93771"/>
                    <a:gd name="connsiteY2" fmla="*/ 142959 h 142959"/>
                    <a:gd name="connsiteX3" fmla="*/ 7322 w 93771"/>
                    <a:gd name="connsiteY3" fmla="*/ 142959 h 142959"/>
                    <a:gd name="connsiteX4" fmla="*/ 93772 w 93771"/>
                    <a:gd name="connsiteY4" fmla="*/ 3646 h 142959"/>
                    <a:gd name="connsiteX5" fmla="*/ 86725 w 93771"/>
                    <a:gd name="connsiteY5" fmla="*/ 0 h 14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71" h="142959">
                      <a:moveTo>
                        <a:pt x="86725" y="0"/>
                      </a:moveTo>
                      <a:lnTo>
                        <a:pt x="0" y="135770"/>
                      </a:lnTo>
                      <a:lnTo>
                        <a:pt x="0" y="142959"/>
                      </a:lnTo>
                      <a:lnTo>
                        <a:pt x="7322" y="142959"/>
                      </a:lnTo>
                      <a:lnTo>
                        <a:pt x="93772" y="3646"/>
                      </a:lnTo>
                      <a:lnTo>
                        <a:pt x="86725" y="0"/>
                      </a:lnTo>
                      <a:close/>
                    </a:path>
                  </a:pathLst>
                </a:custGeom>
                <a:solidFill>
                  <a:srgbClr val="464244"/>
                </a:solidFill>
                <a:ln w="9333" cap="flat">
                  <a:noFill/>
                  <a:prstDash val="solid"/>
                  <a:miter/>
                </a:ln>
              </p:spPr>
              <p:txBody>
                <a:bodyPr rtlCol="0" anchor="ctr"/>
                <a:lstStyle/>
                <a:p>
                  <a:endParaRPr lang="nl-NL"/>
                </a:p>
              </p:txBody>
            </p:sp>
            <p:sp>
              <p:nvSpPr>
                <p:cNvPr id="668" name="Vrije vorm 667">
                  <a:extLst>
                    <a:ext uri="{FF2B5EF4-FFF2-40B4-BE49-F238E27FC236}">
                      <a16:creationId xmlns:a16="http://schemas.microsoft.com/office/drawing/2014/main" id="{11A4E68C-B2E7-64E1-8416-08BAC135E27C}"/>
                    </a:ext>
                  </a:extLst>
                </p:cNvPr>
                <p:cNvSpPr/>
                <p:nvPr/>
              </p:nvSpPr>
              <p:spPr>
                <a:xfrm>
                  <a:off x="7963708" y="2381921"/>
                  <a:ext cx="112727" cy="110060"/>
                </a:xfrm>
                <a:custGeom>
                  <a:avLst/>
                  <a:gdLst>
                    <a:gd name="connsiteX0" fmla="*/ 0 w 112727"/>
                    <a:gd name="connsiteY0" fmla="*/ 74707 h 110060"/>
                    <a:gd name="connsiteX1" fmla="*/ 52695 w 112727"/>
                    <a:gd name="connsiteY1" fmla="*/ 0 h 110060"/>
                    <a:gd name="connsiteX2" fmla="*/ 112728 w 112727"/>
                    <a:gd name="connsiteY2" fmla="*/ 38348 h 110060"/>
                    <a:gd name="connsiteX3" fmla="*/ 64702 w 112727"/>
                    <a:gd name="connsiteY3" fmla="*/ 110060 h 110060"/>
                    <a:gd name="connsiteX4" fmla="*/ 0 w 112727"/>
                    <a:gd name="connsiteY4" fmla="*/ 74707 h 110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727" h="110060">
                      <a:moveTo>
                        <a:pt x="0" y="74707"/>
                      </a:moveTo>
                      <a:lnTo>
                        <a:pt x="52695" y="0"/>
                      </a:lnTo>
                      <a:lnTo>
                        <a:pt x="112728" y="38348"/>
                      </a:lnTo>
                      <a:lnTo>
                        <a:pt x="64702" y="110060"/>
                      </a:lnTo>
                      <a:lnTo>
                        <a:pt x="0" y="74707"/>
                      </a:lnTo>
                      <a:close/>
                    </a:path>
                  </a:pathLst>
                </a:custGeom>
                <a:solidFill>
                  <a:srgbClr val="6D6071"/>
                </a:solidFill>
                <a:ln w="9333" cap="flat">
                  <a:noFill/>
                  <a:prstDash val="solid"/>
                  <a:miter/>
                </a:ln>
              </p:spPr>
              <p:txBody>
                <a:bodyPr rtlCol="0" anchor="ctr"/>
                <a:lstStyle/>
                <a:p>
                  <a:endParaRPr lang="nl-NL"/>
                </a:p>
              </p:txBody>
            </p:sp>
            <p:sp>
              <p:nvSpPr>
                <p:cNvPr id="669" name="Vrije vorm 668">
                  <a:extLst>
                    <a:ext uri="{FF2B5EF4-FFF2-40B4-BE49-F238E27FC236}">
                      <a16:creationId xmlns:a16="http://schemas.microsoft.com/office/drawing/2014/main" id="{C821C195-8D40-2203-261B-92A1E5B867A0}"/>
                    </a:ext>
                  </a:extLst>
                </p:cNvPr>
                <p:cNvSpPr/>
                <p:nvPr/>
              </p:nvSpPr>
              <p:spPr>
                <a:xfrm>
                  <a:off x="7998157" y="2365131"/>
                  <a:ext cx="95548" cy="71821"/>
                </a:xfrm>
                <a:custGeom>
                  <a:avLst/>
                  <a:gdLst>
                    <a:gd name="connsiteX0" fmla="*/ 1084 w 95548"/>
                    <a:gd name="connsiteY0" fmla="*/ 10679 h 71821"/>
                    <a:gd name="connsiteX1" fmla="*/ 6310 w 95548"/>
                    <a:gd name="connsiteY1" fmla="*/ 2859 h 71821"/>
                    <a:gd name="connsiteX2" fmla="*/ 15166 w 95548"/>
                    <a:gd name="connsiteY2" fmla="*/ 1043 h 71821"/>
                    <a:gd name="connsiteX3" fmla="*/ 92628 w 95548"/>
                    <a:gd name="connsiteY3" fmla="*/ 51518 h 71821"/>
                    <a:gd name="connsiteX4" fmla="*/ 94477 w 95548"/>
                    <a:gd name="connsiteY4" fmla="*/ 60459 h 71821"/>
                    <a:gd name="connsiteX5" fmla="*/ 88851 w 95548"/>
                    <a:gd name="connsiteY5" fmla="*/ 68943 h 71821"/>
                    <a:gd name="connsiteX6" fmla="*/ 79938 w 95548"/>
                    <a:gd name="connsiteY6" fmla="*/ 70748 h 71821"/>
                    <a:gd name="connsiteX7" fmla="*/ 2876 w 95548"/>
                    <a:gd name="connsiteY7" fmla="*/ 19610 h 71821"/>
                    <a:gd name="connsiteX8" fmla="*/ 1084 w 95548"/>
                    <a:gd name="connsiteY8" fmla="*/ 10680 h 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48" h="71821">
                      <a:moveTo>
                        <a:pt x="1084" y="10679"/>
                      </a:moveTo>
                      <a:lnTo>
                        <a:pt x="6310" y="2859"/>
                      </a:lnTo>
                      <a:cubicBezTo>
                        <a:pt x="8266" y="-70"/>
                        <a:pt x="12215" y="-879"/>
                        <a:pt x="15166" y="1043"/>
                      </a:cubicBezTo>
                      <a:lnTo>
                        <a:pt x="92628" y="51518"/>
                      </a:lnTo>
                      <a:cubicBezTo>
                        <a:pt x="95620" y="53468"/>
                        <a:pt x="96450" y="57482"/>
                        <a:pt x="94477" y="60459"/>
                      </a:cubicBezTo>
                      <a:lnTo>
                        <a:pt x="88851" y="68943"/>
                      </a:lnTo>
                      <a:cubicBezTo>
                        <a:pt x="86889" y="71904"/>
                        <a:pt x="82897" y="72712"/>
                        <a:pt x="79938" y="70748"/>
                      </a:cubicBezTo>
                      <a:lnTo>
                        <a:pt x="2876" y="19610"/>
                      </a:lnTo>
                      <a:cubicBezTo>
                        <a:pt x="-90" y="17642"/>
                        <a:pt x="-893" y="13639"/>
                        <a:pt x="1084" y="10680"/>
                      </a:cubicBezTo>
                      <a:close/>
                    </a:path>
                  </a:pathLst>
                </a:custGeom>
                <a:solidFill>
                  <a:srgbClr val="464244"/>
                </a:solidFill>
                <a:ln w="9333" cap="flat">
                  <a:noFill/>
                  <a:prstDash val="solid"/>
                  <a:miter/>
                </a:ln>
              </p:spPr>
              <p:txBody>
                <a:bodyPr rtlCol="0" anchor="ctr"/>
                <a:lstStyle/>
                <a:p>
                  <a:endParaRPr lang="nl-NL"/>
                </a:p>
              </p:txBody>
            </p:sp>
            <p:sp>
              <p:nvSpPr>
                <p:cNvPr id="670" name="Vrije vorm 669">
                  <a:extLst>
                    <a:ext uri="{FF2B5EF4-FFF2-40B4-BE49-F238E27FC236}">
                      <a16:creationId xmlns:a16="http://schemas.microsoft.com/office/drawing/2014/main" id="{65D23E68-4ACB-0C51-E13B-C4CD07F3D467}"/>
                    </a:ext>
                  </a:extLst>
                </p:cNvPr>
                <p:cNvSpPr/>
                <p:nvPr/>
              </p:nvSpPr>
              <p:spPr>
                <a:xfrm>
                  <a:off x="7748956" y="2452945"/>
                  <a:ext cx="301174" cy="382186"/>
                </a:xfrm>
                <a:custGeom>
                  <a:avLst/>
                  <a:gdLst>
                    <a:gd name="connsiteX0" fmla="*/ 187099 w 301174"/>
                    <a:gd name="connsiteY0" fmla="*/ 0 h 382186"/>
                    <a:gd name="connsiteX1" fmla="*/ 6274 w 301174"/>
                    <a:gd name="connsiteY1" fmla="*/ 290951 h 382186"/>
                    <a:gd name="connsiteX2" fmla="*/ 19254 w 301174"/>
                    <a:gd name="connsiteY2" fmla="*/ 348003 h 382186"/>
                    <a:gd name="connsiteX3" fmla="*/ 62662 w 301174"/>
                    <a:gd name="connsiteY3" fmla="*/ 375662 h 382186"/>
                    <a:gd name="connsiteX4" fmla="*/ 120598 w 301174"/>
                    <a:gd name="connsiteY4" fmla="*/ 362147 h 382186"/>
                    <a:gd name="connsiteX5" fmla="*/ 301175 w 301174"/>
                    <a:gd name="connsiteY5" fmla="*/ 64367 h 382186"/>
                    <a:gd name="connsiteX6" fmla="*/ 187099 w 301174"/>
                    <a:gd name="connsiteY6" fmla="*/ 0 h 38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174" h="382186">
                      <a:moveTo>
                        <a:pt x="187099" y="0"/>
                      </a:moveTo>
                      <a:lnTo>
                        <a:pt x="6274" y="290951"/>
                      </a:lnTo>
                      <a:cubicBezTo>
                        <a:pt x="-5760" y="310313"/>
                        <a:pt x="29" y="335753"/>
                        <a:pt x="19254" y="348003"/>
                      </a:cubicBezTo>
                      <a:lnTo>
                        <a:pt x="62662" y="375662"/>
                      </a:lnTo>
                      <a:cubicBezTo>
                        <a:pt x="82347" y="388206"/>
                        <a:pt x="108496" y="382106"/>
                        <a:pt x="120598" y="362147"/>
                      </a:cubicBezTo>
                      <a:lnTo>
                        <a:pt x="301175" y="64367"/>
                      </a:lnTo>
                      <a:lnTo>
                        <a:pt x="187099" y="0"/>
                      </a:lnTo>
                      <a:close/>
                    </a:path>
                  </a:pathLst>
                </a:custGeom>
                <a:solidFill>
                  <a:srgbClr val="6D6071"/>
                </a:solidFill>
                <a:ln w="9333" cap="flat">
                  <a:noFill/>
                  <a:prstDash val="solid"/>
                  <a:miter/>
                </a:ln>
              </p:spPr>
              <p:txBody>
                <a:bodyPr rtlCol="0" anchor="ctr"/>
                <a:lstStyle/>
                <a:p>
                  <a:endParaRPr lang="nl-NL"/>
                </a:p>
              </p:txBody>
            </p:sp>
            <p:sp>
              <p:nvSpPr>
                <p:cNvPr id="671" name="Vrije vorm 670">
                  <a:extLst>
                    <a:ext uri="{FF2B5EF4-FFF2-40B4-BE49-F238E27FC236}">
                      <a16:creationId xmlns:a16="http://schemas.microsoft.com/office/drawing/2014/main" id="{C1919E59-FEE8-A28C-AABE-DA2CA17EBB5D}"/>
                    </a:ext>
                  </a:extLst>
                </p:cNvPr>
                <p:cNvSpPr/>
                <p:nvPr/>
              </p:nvSpPr>
              <p:spPr>
                <a:xfrm>
                  <a:off x="7917339" y="2416868"/>
                  <a:ext cx="154568" cy="116185"/>
                </a:xfrm>
                <a:custGeom>
                  <a:avLst/>
                  <a:gdLst>
                    <a:gd name="connsiteX0" fmla="*/ 1754 w 154568"/>
                    <a:gd name="connsiteY0" fmla="*/ 17277 h 116185"/>
                    <a:gd name="connsiteX1" fmla="*/ 10207 w 154568"/>
                    <a:gd name="connsiteY1" fmla="*/ 4625 h 116185"/>
                    <a:gd name="connsiteX2" fmla="*/ 24535 w 154568"/>
                    <a:gd name="connsiteY2" fmla="*/ 1688 h 116185"/>
                    <a:gd name="connsiteX3" fmla="*/ 149845 w 154568"/>
                    <a:gd name="connsiteY3" fmla="*/ 83342 h 116185"/>
                    <a:gd name="connsiteX4" fmla="*/ 152835 w 154568"/>
                    <a:gd name="connsiteY4" fmla="*/ 97804 h 116185"/>
                    <a:gd name="connsiteX5" fmla="*/ 143736 w 154568"/>
                    <a:gd name="connsiteY5" fmla="*/ 111530 h 116185"/>
                    <a:gd name="connsiteX6" fmla="*/ 129315 w 154568"/>
                    <a:gd name="connsiteY6" fmla="*/ 114450 h 116185"/>
                    <a:gd name="connsiteX7" fmla="*/ 4652 w 154568"/>
                    <a:gd name="connsiteY7" fmla="*/ 31722 h 116185"/>
                    <a:gd name="connsiteX8" fmla="*/ 1754 w 154568"/>
                    <a:gd name="connsiteY8" fmla="*/ 17277 h 11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68" h="116185">
                      <a:moveTo>
                        <a:pt x="1754" y="17277"/>
                      </a:moveTo>
                      <a:lnTo>
                        <a:pt x="10207" y="4625"/>
                      </a:lnTo>
                      <a:cubicBezTo>
                        <a:pt x="13373" y="-113"/>
                        <a:pt x="19761" y="-1423"/>
                        <a:pt x="24535" y="1688"/>
                      </a:cubicBezTo>
                      <a:lnTo>
                        <a:pt x="149845" y="83342"/>
                      </a:lnTo>
                      <a:cubicBezTo>
                        <a:pt x="154685" y="86496"/>
                        <a:pt x="156028" y="92989"/>
                        <a:pt x="152835" y="97804"/>
                      </a:cubicBezTo>
                      <a:lnTo>
                        <a:pt x="143736" y="111530"/>
                      </a:lnTo>
                      <a:cubicBezTo>
                        <a:pt x="140561" y="116320"/>
                        <a:pt x="134103" y="117627"/>
                        <a:pt x="129315" y="114450"/>
                      </a:cubicBezTo>
                      <a:lnTo>
                        <a:pt x="4652" y="31722"/>
                      </a:lnTo>
                      <a:cubicBezTo>
                        <a:pt x="-146" y="28540"/>
                        <a:pt x="-1445" y="22065"/>
                        <a:pt x="1754" y="17277"/>
                      </a:cubicBezTo>
                      <a:close/>
                    </a:path>
                  </a:pathLst>
                </a:custGeom>
                <a:solidFill>
                  <a:srgbClr val="464244"/>
                </a:solidFill>
                <a:ln w="9333" cap="flat">
                  <a:noFill/>
                  <a:prstDash val="solid"/>
                  <a:miter/>
                </a:ln>
              </p:spPr>
              <p:txBody>
                <a:bodyPr rtlCol="0" anchor="ctr"/>
                <a:lstStyle/>
                <a:p>
                  <a:endParaRPr lang="nl-NL"/>
                </a:p>
              </p:txBody>
            </p:sp>
            <p:sp>
              <p:nvSpPr>
                <p:cNvPr id="672" name="Vrije vorm 671">
                  <a:extLst>
                    <a:ext uri="{FF2B5EF4-FFF2-40B4-BE49-F238E27FC236}">
                      <a16:creationId xmlns:a16="http://schemas.microsoft.com/office/drawing/2014/main" id="{C6AEFB68-6F4D-25B7-4462-DAB79810D2E9}"/>
                    </a:ext>
                  </a:extLst>
                </p:cNvPr>
                <p:cNvSpPr/>
                <p:nvPr/>
              </p:nvSpPr>
              <p:spPr>
                <a:xfrm>
                  <a:off x="7748956" y="2555922"/>
                  <a:ext cx="232421" cy="279209"/>
                </a:xfrm>
                <a:custGeom>
                  <a:avLst/>
                  <a:gdLst>
                    <a:gd name="connsiteX0" fmla="*/ 123099 w 232421"/>
                    <a:gd name="connsiteY0" fmla="*/ 0 h 279209"/>
                    <a:gd name="connsiteX1" fmla="*/ 6274 w 232421"/>
                    <a:gd name="connsiteY1" fmla="*/ 187974 h 279209"/>
                    <a:gd name="connsiteX2" fmla="*/ 19254 w 232421"/>
                    <a:gd name="connsiteY2" fmla="*/ 245027 h 279209"/>
                    <a:gd name="connsiteX3" fmla="*/ 62662 w 232421"/>
                    <a:gd name="connsiteY3" fmla="*/ 272685 h 279209"/>
                    <a:gd name="connsiteX4" fmla="*/ 120598 w 232421"/>
                    <a:gd name="connsiteY4" fmla="*/ 259171 h 279209"/>
                    <a:gd name="connsiteX5" fmla="*/ 232421 w 232421"/>
                    <a:gd name="connsiteY5" fmla="*/ 74768 h 279209"/>
                    <a:gd name="connsiteX6" fmla="*/ 123099 w 232421"/>
                    <a:gd name="connsiteY6" fmla="*/ 0 h 27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421" h="279209">
                      <a:moveTo>
                        <a:pt x="123099" y="0"/>
                      </a:moveTo>
                      <a:lnTo>
                        <a:pt x="6274" y="187974"/>
                      </a:lnTo>
                      <a:cubicBezTo>
                        <a:pt x="-5759" y="207335"/>
                        <a:pt x="28" y="232775"/>
                        <a:pt x="19254" y="245027"/>
                      </a:cubicBezTo>
                      <a:lnTo>
                        <a:pt x="62662" y="272685"/>
                      </a:lnTo>
                      <a:cubicBezTo>
                        <a:pt x="82346" y="285228"/>
                        <a:pt x="108495" y="279129"/>
                        <a:pt x="120598" y="259171"/>
                      </a:cubicBezTo>
                      <a:lnTo>
                        <a:pt x="232421" y="74768"/>
                      </a:lnTo>
                      <a:lnTo>
                        <a:pt x="123099" y="0"/>
                      </a:lnTo>
                      <a:close/>
                    </a:path>
                  </a:pathLst>
                </a:custGeom>
                <a:solidFill>
                  <a:srgbClr val="00A9B9"/>
                </a:solidFill>
                <a:ln w="9333" cap="flat">
                  <a:noFill/>
                  <a:prstDash val="solid"/>
                  <a:miter/>
                </a:ln>
              </p:spPr>
              <p:txBody>
                <a:bodyPr rtlCol="0" anchor="ctr"/>
                <a:lstStyle/>
                <a:p>
                  <a:endParaRPr lang="nl-NL"/>
                </a:p>
              </p:txBody>
            </p:sp>
            <p:sp>
              <p:nvSpPr>
                <p:cNvPr id="673" name="Vrije vorm 672">
                  <a:extLst>
                    <a:ext uri="{FF2B5EF4-FFF2-40B4-BE49-F238E27FC236}">
                      <a16:creationId xmlns:a16="http://schemas.microsoft.com/office/drawing/2014/main" id="{DAE4190A-22F3-9B0D-68A9-79E08B76484A}"/>
                    </a:ext>
                  </a:extLst>
                </p:cNvPr>
                <p:cNvSpPr/>
                <p:nvPr/>
              </p:nvSpPr>
              <p:spPr>
                <a:xfrm>
                  <a:off x="7833255" y="2747420"/>
                  <a:ext cx="60298" cy="47139"/>
                </a:xfrm>
                <a:custGeom>
                  <a:avLst/>
                  <a:gdLst>
                    <a:gd name="connsiteX0" fmla="*/ 48751 w 60298"/>
                    <a:gd name="connsiteY0" fmla="*/ 47139 h 47139"/>
                    <a:gd name="connsiteX1" fmla="*/ 4923 w 60298"/>
                    <a:gd name="connsiteY1" fmla="*/ 20094 h 47139"/>
                    <a:gd name="connsiteX2" fmla="*/ 1863 w 60298"/>
                    <a:gd name="connsiteY2" fmla="*/ 5346 h 47139"/>
                    <a:gd name="connsiteX3" fmla="*/ 1863 w 60298"/>
                    <a:gd name="connsiteY3" fmla="*/ 5346 h 47139"/>
                    <a:gd name="connsiteX4" fmla="*/ 18758 w 60298"/>
                    <a:gd name="connsiteY4" fmla="*/ 1923 h 47139"/>
                    <a:gd name="connsiteX5" fmla="*/ 60299 w 60298"/>
                    <a:gd name="connsiteY5" fmla="*/ 28097 h 47139"/>
                    <a:gd name="connsiteX6" fmla="*/ 48751 w 60298"/>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8" h="47139">
                      <a:moveTo>
                        <a:pt x="48751" y="47139"/>
                      </a:moveTo>
                      <a:lnTo>
                        <a:pt x="4923" y="20094"/>
                      </a:lnTo>
                      <a:cubicBezTo>
                        <a:pt x="-142" y="16969"/>
                        <a:pt x="-1540" y="10229"/>
                        <a:pt x="1863" y="5346"/>
                      </a:cubicBezTo>
                      <a:lnTo>
                        <a:pt x="1863" y="5346"/>
                      </a:lnTo>
                      <a:cubicBezTo>
                        <a:pt x="5675" y="-125"/>
                        <a:pt x="13115" y="-1632"/>
                        <a:pt x="18758" y="1923"/>
                      </a:cubicBezTo>
                      <a:lnTo>
                        <a:pt x="60299" y="28097"/>
                      </a:lnTo>
                      <a:lnTo>
                        <a:pt x="48751" y="47139"/>
                      </a:lnTo>
                      <a:close/>
                    </a:path>
                  </a:pathLst>
                </a:custGeom>
                <a:solidFill>
                  <a:srgbClr val="FFFFFF"/>
                </a:solidFill>
                <a:ln w="9333" cap="flat">
                  <a:noFill/>
                  <a:prstDash val="solid"/>
                  <a:miter/>
                </a:ln>
              </p:spPr>
              <p:txBody>
                <a:bodyPr rtlCol="0" anchor="ctr"/>
                <a:lstStyle/>
                <a:p>
                  <a:endParaRPr lang="nl-NL"/>
                </a:p>
              </p:txBody>
            </p:sp>
            <p:sp>
              <p:nvSpPr>
                <p:cNvPr id="674" name="Vrije vorm 673">
                  <a:extLst>
                    <a:ext uri="{FF2B5EF4-FFF2-40B4-BE49-F238E27FC236}">
                      <a16:creationId xmlns:a16="http://schemas.microsoft.com/office/drawing/2014/main" id="{567F097F-8A76-F19D-7267-7A55AA656392}"/>
                    </a:ext>
                  </a:extLst>
                </p:cNvPr>
                <p:cNvSpPr/>
                <p:nvPr/>
              </p:nvSpPr>
              <p:spPr>
                <a:xfrm>
                  <a:off x="7869394" y="2687883"/>
                  <a:ext cx="60299" cy="47139"/>
                </a:xfrm>
                <a:custGeom>
                  <a:avLst/>
                  <a:gdLst>
                    <a:gd name="connsiteX0" fmla="*/ 48752 w 60299"/>
                    <a:gd name="connsiteY0" fmla="*/ 47139 h 47139"/>
                    <a:gd name="connsiteX1" fmla="*/ 4923 w 60299"/>
                    <a:gd name="connsiteY1" fmla="*/ 20094 h 47139"/>
                    <a:gd name="connsiteX2" fmla="*/ 1863 w 60299"/>
                    <a:gd name="connsiteY2" fmla="*/ 5346 h 47139"/>
                    <a:gd name="connsiteX3" fmla="*/ 1863 w 60299"/>
                    <a:gd name="connsiteY3" fmla="*/ 5346 h 47139"/>
                    <a:gd name="connsiteX4" fmla="*/ 18758 w 60299"/>
                    <a:gd name="connsiteY4" fmla="*/ 1923 h 47139"/>
                    <a:gd name="connsiteX5" fmla="*/ 60299 w 60299"/>
                    <a:gd name="connsiteY5" fmla="*/ 28098 h 47139"/>
                    <a:gd name="connsiteX6" fmla="*/ 48752 w 60299"/>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9" h="47139">
                      <a:moveTo>
                        <a:pt x="48752" y="47139"/>
                      </a:moveTo>
                      <a:lnTo>
                        <a:pt x="4923" y="20094"/>
                      </a:lnTo>
                      <a:cubicBezTo>
                        <a:pt x="-142" y="16968"/>
                        <a:pt x="-1540" y="10229"/>
                        <a:pt x="1863" y="5346"/>
                      </a:cubicBezTo>
                      <a:lnTo>
                        <a:pt x="1863" y="5346"/>
                      </a:lnTo>
                      <a:cubicBezTo>
                        <a:pt x="5676" y="-125"/>
                        <a:pt x="13116" y="-1632"/>
                        <a:pt x="18758" y="1923"/>
                      </a:cubicBezTo>
                      <a:lnTo>
                        <a:pt x="60299" y="28098"/>
                      </a:lnTo>
                      <a:lnTo>
                        <a:pt x="48752" y="47139"/>
                      </a:lnTo>
                      <a:close/>
                    </a:path>
                  </a:pathLst>
                </a:custGeom>
                <a:solidFill>
                  <a:srgbClr val="FFFFFF"/>
                </a:solidFill>
                <a:ln w="9333" cap="flat">
                  <a:noFill/>
                  <a:prstDash val="solid"/>
                  <a:miter/>
                </a:ln>
              </p:spPr>
              <p:txBody>
                <a:bodyPr rtlCol="0" anchor="ctr"/>
                <a:lstStyle/>
                <a:p>
                  <a:endParaRPr lang="nl-NL"/>
                </a:p>
              </p:txBody>
            </p:sp>
            <p:sp>
              <p:nvSpPr>
                <p:cNvPr id="675" name="Vrije vorm 674">
                  <a:extLst>
                    <a:ext uri="{FF2B5EF4-FFF2-40B4-BE49-F238E27FC236}">
                      <a16:creationId xmlns:a16="http://schemas.microsoft.com/office/drawing/2014/main" id="{746AAD23-CA59-CCDC-975F-C93D3EFB4D82}"/>
                    </a:ext>
                  </a:extLst>
                </p:cNvPr>
                <p:cNvSpPr/>
                <p:nvPr/>
              </p:nvSpPr>
              <p:spPr>
                <a:xfrm>
                  <a:off x="7905175" y="2628804"/>
                  <a:ext cx="60299" cy="47139"/>
                </a:xfrm>
                <a:custGeom>
                  <a:avLst/>
                  <a:gdLst>
                    <a:gd name="connsiteX0" fmla="*/ 48752 w 60299"/>
                    <a:gd name="connsiteY0" fmla="*/ 47139 h 47139"/>
                    <a:gd name="connsiteX1" fmla="*/ 4923 w 60299"/>
                    <a:gd name="connsiteY1" fmla="*/ 20094 h 47139"/>
                    <a:gd name="connsiteX2" fmla="*/ 1863 w 60299"/>
                    <a:gd name="connsiteY2" fmla="*/ 5346 h 47139"/>
                    <a:gd name="connsiteX3" fmla="*/ 1863 w 60299"/>
                    <a:gd name="connsiteY3" fmla="*/ 5346 h 47139"/>
                    <a:gd name="connsiteX4" fmla="*/ 18758 w 60299"/>
                    <a:gd name="connsiteY4" fmla="*/ 1923 h 47139"/>
                    <a:gd name="connsiteX5" fmla="*/ 60299 w 60299"/>
                    <a:gd name="connsiteY5" fmla="*/ 28097 h 47139"/>
                    <a:gd name="connsiteX6" fmla="*/ 48752 w 60299"/>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9" h="47139">
                      <a:moveTo>
                        <a:pt x="48752" y="47139"/>
                      </a:moveTo>
                      <a:lnTo>
                        <a:pt x="4923" y="20094"/>
                      </a:lnTo>
                      <a:cubicBezTo>
                        <a:pt x="-142" y="16969"/>
                        <a:pt x="-1540" y="10229"/>
                        <a:pt x="1863" y="5346"/>
                      </a:cubicBezTo>
                      <a:lnTo>
                        <a:pt x="1863" y="5346"/>
                      </a:lnTo>
                      <a:cubicBezTo>
                        <a:pt x="5676" y="-125"/>
                        <a:pt x="13116" y="-1632"/>
                        <a:pt x="18758" y="1923"/>
                      </a:cubicBezTo>
                      <a:lnTo>
                        <a:pt x="60299" y="28097"/>
                      </a:lnTo>
                      <a:lnTo>
                        <a:pt x="48752" y="47139"/>
                      </a:lnTo>
                      <a:close/>
                    </a:path>
                  </a:pathLst>
                </a:custGeom>
                <a:solidFill>
                  <a:srgbClr val="FFFFFF"/>
                </a:solidFill>
                <a:ln w="9333" cap="flat">
                  <a:noFill/>
                  <a:prstDash val="solid"/>
                  <a:miter/>
                </a:ln>
              </p:spPr>
              <p:txBody>
                <a:bodyPr rtlCol="0" anchor="ctr"/>
                <a:lstStyle/>
                <a:p>
                  <a:endParaRPr lang="nl-NL"/>
                </a:p>
              </p:txBody>
            </p:sp>
            <p:sp>
              <p:nvSpPr>
                <p:cNvPr id="676" name="Vrije vorm 675">
                  <a:extLst>
                    <a:ext uri="{FF2B5EF4-FFF2-40B4-BE49-F238E27FC236}">
                      <a16:creationId xmlns:a16="http://schemas.microsoft.com/office/drawing/2014/main" id="{37E314A8-BF9F-94BA-2DCD-D98EE04A4AE7}"/>
                    </a:ext>
                  </a:extLst>
                </p:cNvPr>
                <p:cNvSpPr/>
                <p:nvPr/>
              </p:nvSpPr>
              <p:spPr>
                <a:xfrm>
                  <a:off x="7939433" y="2572325"/>
                  <a:ext cx="60298" cy="47139"/>
                </a:xfrm>
                <a:custGeom>
                  <a:avLst/>
                  <a:gdLst>
                    <a:gd name="connsiteX0" fmla="*/ 48752 w 60298"/>
                    <a:gd name="connsiteY0" fmla="*/ 47139 h 47139"/>
                    <a:gd name="connsiteX1" fmla="*/ 4924 w 60298"/>
                    <a:gd name="connsiteY1" fmla="*/ 20094 h 47139"/>
                    <a:gd name="connsiteX2" fmla="*/ 1863 w 60298"/>
                    <a:gd name="connsiteY2" fmla="*/ 5346 h 47139"/>
                    <a:gd name="connsiteX3" fmla="*/ 1863 w 60298"/>
                    <a:gd name="connsiteY3" fmla="*/ 5346 h 47139"/>
                    <a:gd name="connsiteX4" fmla="*/ 18757 w 60298"/>
                    <a:gd name="connsiteY4" fmla="*/ 1923 h 47139"/>
                    <a:gd name="connsiteX5" fmla="*/ 60298 w 60298"/>
                    <a:gd name="connsiteY5" fmla="*/ 28097 h 47139"/>
                    <a:gd name="connsiteX6" fmla="*/ 48752 w 60298"/>
                    <a:gd name="connsiteY6" fmla="*/ 47139 h 4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8" h="47139">
                      <a:moveTo>
                        <a:pt x="48752" y="47139"/>
                      </a:moveTo>
                      <a:lnTo>
                        <a:pt x="4924" y="20094"/>
                      </a:lnTo>
                      <a:cubicBezTo>
                        <a:pt x="-141" y="16969"/>
                        <a:pt x="-1540" y="10229"/>
                        <a:pt x="1863" y="5346"/>
                      </a:cubicBezTo>
                      <a:lnTo>
                        <a:pt x="1863" y="5346"/>
                      </a:lnTo>
                      <a:cubicBezTo>
                        <a:pt x="5676" y="-125"/>
                        <a:pt x="13116" y="-1632"/>
                        <a:pt x="18757" y="1923"/>
                      </a:cubicBezTo>
                      <a:lnTo>
                        <a:pt x="60298" y="28097"/>
                      </a:lnTo>
                      <a:lnTo>
                        <a:pt x="48752" y="47139"/>
                      </a:lnTo>
                      <a:close/>
                    </a:path>
                  </a:pathLst>
                </a:custGeom>
                <a:solidFill>
                  <a:srgbClr val="FFFFFF"/>
                </a:solidFill>
                <a:ln w="9333" cap="flat">
                  <a:noFill/>
                  <a:prstDash val="solid"/>
                  <a:miter/>
                </a:ln>
              </p:spPr>
              <p:txBody>
                <a:bodyPr rtlCol="0" anchor="ctr"/>
                <a:lstStyle/>
                <a:p>
                  <a:endParaRPr lang="nl-NL"/>
                </a:p>
              </p:txBody>
            </p:sp>
          </p:grpSp>
        </p:grpSp>
        <p:sp>
          <p:nvSpPr>
            <p:cNvPr id="224" name="Rechthoek 223">
              <a:extLst>
                <a:ext uri="{FF2B5EF4-FFF2-40B4-BE49-F238E27FC236}">
                  <a16:creationId xmlns:a16="http://schemas.microsoft.com/office/drawing/2014/main" id="{1F5019BC-6346-4CA1-7BF2-5611B5DD9F19}"/>
                </a:ext>
              </a:extLst>
            </p:cNvPr>
            <p:cNvSpPr/>
            <p:nvPr/>
          </p:nvSpPr>
          <p:spPr>
            <a:xfrm>
              <a:off x="5603386" y="1702996"/>
              <a:ext cx="883924" cy="883924"/>
            </a:xfrm>
            <a:prstGeom prst="rect">
              <a:avLst/>
            </a:prstGeom>
            <a:solidFill>
              <a:srgbClr val="D3E9E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09" name="Groep 108">
              <a:extLst>
                <a:ext uri="{FF2B5EF4-FFF2-40B4-BE49-F238E27FC236}">
                  <a16:creationId xmlns:a16="http://schemas.microsoft.com/office/drawing/2014/main" id="{99F84B1B-6B23-E130-5959-A5C74B333EEE}"/>
                </a:ext>
              </a:extLst>
            </p:cNvPr>
            <p:cNvGrpSpPr/>
            <p:nvPr/>
          </p:nvGrpSpPr>
          <p:grpSpPr>
            <a:xfrm>
              <a:off x="5696879" y="1808447"/>
              <a:ext cx="714640" cy="714636"/>
              <a:chOff x="5845672" y="2211127"/>
              <a:chExt cx="929543" cy="929536"/>
            </a:xfrm>
          </p:grpSpPr>
          <p:sp>
            <p:nvSpPr>
              <p:cNvPr id="110" name="Vrije vorm 109">
                <a:extLst>
                  <a:ext uri="{FF2B5EF4-FFF2-40B4-BE49-F238E27FC236}">
                    <a16:creationId xmlns:a16="http://schemas.microsoft.com/office/drawing/2014/main" id="{BAAFD3C2-1B9E-38A8-0676-01FEEDBB26B1}"/>
                  </a:ext>
                </a:extLst>
              </p:cNvPr>
              <p:cNvSpPr/>
              <p:nvPr/>
            </p:nvSpPr>
            <p:spPr>
              <a:xfrm>
                <a:off x="5863309"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75649B20-2301-8963-DB6A-3374140D96E5}"/>
                  </a:ext>
                </a:extLst>
              </p:cNvPr>
              <p:cNvSpPr/>
              <p:nvPr/>
            </p:nvSpPr>
            <p:spPr>
              <a:xfrm>
                <a:off x="5875763" y="2537337"/>
                <a:ext cx="163922" cy="243844"/>
              </a:xfrm>
              <a:custGeom>
                <a:avLst/>
                <a:gdLst>
                  <a:gd name="connsiteX0" fmla="*/ 0 w 163922"/>
                  <a:gd name="connsiteY0" fmla="*/ 154952 h 243844"/>
                  <a:gd name="connsiteX1" fmla="*/ 75029 w 163922"/>
                  <a:gd name="connsiteY1" fmla="*/ 42408 h 243844"/>
                  <a:gd name="connsiteX2" fmla="*/ 163922 w 163922"/>
                  <a:gd name="connsiteY2" fmla="*/ 0 h 243844"/>
                  <a:gd name="connsiteX3" fmla="*/ 154136 w 163922"/>
                  <a:gd name="connsiteY3" fmla="*/ 118253 h 243844"/>
                  <a:gd name="connsiteX4" fmla="*/ 10602 w 163922"/>
                  <a:gd name="connsiteY4" fmla="*/ 243845 h 243844"/>
                  <a:gd name="connsiteX5" fmla="*/ 0 w 163922"/>
                  <a:gd name="connsiteY5" fmla="*/ 154951 h 24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922" h="243844">
                    <a:moveTo>
                      <a:pt x="0" y="154952"/>
                    </a:moveTo>
                    <a:cubicBezTo>
                      <a:pt x="0" y="154952"/>
                      <a:pt x="55456" y="67690"/>
                      <a:pt x="75029" y="42408"/>
                    </a:cubicBezTo>
                    <a:cubicBezTo>
                      <a:pt x="94602" y="17126"/>
                      <a:pt x="126408" y="815"/>
                      <a:pt x="163922" y="0"/>
                    </a:cubicBezTo>
                    <a:lnTo>
                      <a:pt x="154136" y="118253"/>
                    </a:lnTo>
                    <a:lnTo>
                      <a:pt x="10602" y="243845"/>
                    </a:lnTo>
                    <a:lnTo>
                      <a:pt x="0" y="154951"/>
                    </a:lnTo>
                    <a:close/>
                  </a:path>
                </a:pathLst>
              </a:custGeom>
              <a:solidFill>
                <a:srgbClr val="A59C9E"/>
              </a:solidFill>
              <a:ln w="9333"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4E6A0DE6-5D64-74A8-4FDA-66A49C468917}"/>
                  </a:ext>
                </a:extLst>
              </p:cNvPr>
              <p:cNvSpPr/>
              <p:nvPr/>
            </p:nvSpPr>
            <p:spPr>
              <a:xfrm>
                <a:off x="6025436" y="2455854"/>
                <a:ext cx="578303" cy="390845"/>
              </a:xfrm>
              <a:custGeom>
                <a:avLst/>
                <a:gdLst>
                  <a:gd name="connsiteX0" fmla="*/ 578303 w 578303"/>
                  <a:gd name="connsiteY0" fmla="*/ 390845 h 390845"/>
                  <a:gd name="connsiteX1" fmla="*/ 27712 w 578303"/>
                  <a:gd name="connsiteY1" fmla="*/ 390845 h 390845"/>
                  <a:gd name="connsiteX2" fmla="*/ 0 w 578303"/>
                  <a:gd name="connsiteY2" fmla="*/ 363155 h 390845"/>
                  <a:gd name="connsiteX3" fmla="*/ 27712 w 578303"/>
                  <a:gd name="connsiteY3" fmla="*/ 27690 h 390845"/>
                  <a:gd name="connsiteX4" fmla="*/ 550615 w 578303"/>
                  <a:gd name="connsiteY4" fmla="*/ 0 h 390845"/>
                  <a:gd name="connsiteX5" fmla="*/ 578303 w 578303"/>
                  <a:gd name="connsiteY5" fmla="*/ 27690 h 390845"/>
                  <a:gd name="connsiteX6" fmla="*/ 578303 w 578303"/>
                  <a:gd name="connsiteY6" fmla="*/ 390845 h 39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303" h="390845">
                    <a:moveTo>
                      <a:pt x="578303" y="390845"/>
                    </a:moveTo>
                    <a:lnTo>
                      <a:pt x="27712" y="390845"/>
                    </a:lnTo>
                    <a:lnTo>
                      <a:pt x="0" y="363155"/>
                    </a:lnTo>
                    <a:lnTo>
                      <a:pt x="27712" y="27690"/>
                    </a:lnTo>
                    <a:lnTo>
                      <a:pt x="550615" y="0"/>
                    </a:lnTo>
                    <a:lnTo>
                      <a:pt x="578303" y="27690"/>
                    </a:lnTo>
                    <a:lnTo>
                      <a:pt x="578303" y="390845"/>
                    </a:lnTo>
                    <a:close/>
                  </a:path>
                </a:pathLst>
              </a:custGeom>
              <a:solidFill>
                <a:srgbClr val="86848F"/>
              </a:solidFill>
              <a:ln w="9333"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3DAC7559-0BBA-678A-50B7-56F72ED6E912}"/>
                  </a:ext>
                </a:extLst>
              </p:cNvPr>
              <p:cNvSpPr/>
              <p:nvPr/>
            </p:nvSpPr>
            <p:spPr>
              <a:xfrm>
                <a:off x="6025436" y="2455854"/>
                <a:ext cx="550591" cy="363156"/>
              </a:xfrm>
              <a:custGeom>
                <a:avLst/>
                <a:gdLst>
                  <a:gd name="connsiteX0" fmla="*/ 0 w 550591"/>
                  <a:gd name="connsiteY0" fmla="*/ 0 h 363156"/>
                  <a:gd name="connsiteX1" fmla="*/ 550591 w 550591"/>
                  <a:gd name="connsiteY1" fmla="*/ 0 h 363156"/>
                  <a:gd name="connsiteX2" fmla="*/ 550591 w 550591"/>
                  <a:gd name="connsiteY2" fmla="*/ 363156 h 363156"/>
                  <a:gd name="connsiteX3" fmla="*/ 0 w 550591"/>
                  <a:gd name="connsiteY3" fmla="*/ 363156 h 363156"/>
                </a:gdLst>
                <a:ahLst/>
                <a:cxnLst>
                  <a:cxn ang="0">
                    <a:pos x="connsiteX0" y="connsiteY0"/>
                  </a:cxn>
                  <a:cxn ang="0">
                    <a:pos x="connsiteX1" y="connsiteY1"/>
                  </a:cxn>
                  <a:cxn ang="0">
                    <a:pos x="connsiteX2" y="connsiteY2"/>
                  </a:cxn>
                  <a:cxn ang="0">
                    <a:pos x="connsiteX3" y="connsiteY3"/>
                  </a:cxn>
                </a:cxnLst>
                <a:rect l="l" t="t" r="r" b="b"/>
                <a:pathLst>
                  <a:path w="550591" h="363156">
                    <a:moveTo>
                      <a:pt x="0" y="0"/>
                    </a:moveTo>
                    <a:lnTo>
                      <a:pt x="550591" y="0"/>
                    </a:lnTo>
                    <a:lnTo>
                      <a:pt x="550591" y="363156"/>
                    </a:lnTo>
                    <a:lnTo>
                      <a:pt x="0" y="363156"/>
                    </a:lnTo>
                    <a:close/>
                  </a:path>
                </a:pathLst>
              </a:custGeom>
              <a:solidFill>
                <a:srgbClr val="FFFFFF"/>
              </a:solidFill>
              <a:ln w="9333"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EAC00142-F362-3ED2-0C50-DA1B7ADD1BED}"/>
                  </a:ext>
                </a:extLst>
              </p:cNvPr>
              <p:cNvSpPr/>
              <p:nvPr/>
            </p:nvSpPr>
            <p:spPr>
              <a:xfrm>
                <a:off x="5882288" y="2593868"/>
                <a:ext cx="246509" cy="365100"/>
              </a:xfrm>
              <a:custGeom>
                <a:avLst/>
                <a:gdLst>
                  <a:gd name="connsiteX0" fmla="*/ 11417 w 246509"/>
                  <a:gd name="connsiteY0" fmla="*/ 117178 h 365100"/>
                  <a:gd name="connsiteX1" fmla="*/ 77476 w 246509"/>
                  <a:gd name="connsiteY1" fmla="*/ 29916 h 365100"/>
                  <a:gd name="connsiteX2" fmla="*/ 159845 w 246509"/>
                  <a:gd name="connsiteY2" fmla="*/ 19314 h 365100"/>
                  <a:gd name="connsiteX3" fmla="*/ 232427 w 246509"/>
                  <a:gd name="connsiteY3" fmla="*/ 2188 h 365100"/>
                  <a:gd name="connsiteX4" fmla="*/ 224271 w 246509"/>
                  <a:gd name="connsiteY4" fmla="*/ 82025 h 365100"/>
                  <a:gd name="connsiteX5" fmla="*/ 141903 w 246509"/>
                  <a:gd name="connsiteY5" fmla="*/ 126964 h 365100"/>
                  <a:gd name="connsiteX6" fmla="*/ 143148 w 246509"/>
                  <a:gd name="connsiteY6" fmla="*/ 225142 h 365100"/>
                  <a:gd name="connsiteX7" fmla="*/ 174057 w 246509"/>
                  <a:gd name="connsiteY7" fmla="*/ 252715 h 365100"/>
                  <a:gd name="connsiteX8" fmla="*/ 244284 w 246509"/>
                  <a:gd name="connsiteY8" fmla="*/ 252723 h 365100"/>
                  <a:gd name="connsiteX9" fmla="*/ 105204 w 246509"/>
                  <a:gd name="connsiteY9" fmla="*/ 365100 h 365100"/>
                  <a:gd name="connsiteX10" fmla="*/ 17942 w 246509"/>
                  <a:gd name="connsiteY10" fmla="*/ 221566 h 365100"/>
                  <a:gd name="connsiteX11" fmla="*/ 0 w 246509"/>
                  <a:gd name="connsiteY11" fmla="*/ 135120 h 365100"/>
                  <a:gd name="connsiteX12" fmla="*/ 11418 w 246509"/>
                  <a:gd name="connsiteY12" fmla="*/ 117178 h 36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509" h="365100">
                    <a:moveTo>
                      <a:pt x="11417" y="117178"/>
                    </a:moveTo>
                    <a:cubicBezTo>
                      <a:pt x="11417" y="117178"/>
                      <a:pt x="57903" y="41333"/>
                      <a:pt x="77476" y="29916"/>
                    </a:cubicBezTo>
                    <a:cubicBezTo>
                      <a:pt x="97049" y="18497"/>
                      <a:pt x="130486" y="24207"/>
                      <a:pt x="159845" y="19314"/>
                    </a:cubicBezTo>
                    <a:cubicBezTo>
                      <a:pt x="189203" y="14420"/>
                      <a:pt x="209593" y="-6783"/>
                      <a:pt x="232427" y="2188"/>
                    </a:cubicBezTo>
                    <a:cubicBezTo>
                      <a:pt x="255262" y="11159"/>
                      <a:pt x="248738" y="68893"/>
                      <a:pt x="224271" y="82025"/>
                    </a:cubicBezTo>
                    <a:cubicBezTo>
                      <a:pt x="199806" y="95158"/>
                      <a:pt x="141903" y="126964"/>
                      <a:pt x="141903" y="126964"/>
                    </a:cubicBezTo>
                    <a:lnTo>
                      <a:pt x="143148" y="225142"/>
                    </a:lnTo>
                    <a:lnTo>
                      <a:pt x="174057" y="252715"/>
                    </a:lnTo>
                    <a:lnTo>
                      <a:pt x="244284" y="252723"/>
                    </a:lnTo>
                    <a:cubicBezTo>
                      <a:pt x="244284" y="252723"/>
                      <a:pt x="220194" y="358576"/>
                      <a:pt x="105204" y="365100"/>
                    </a:cubicBezTo>
                    <a:lnTo>
                      <a:pt x="17942" y="221566"/>
                    </a:lnTo>
                    <a:lnTo>
                      <a:pt x="0" y="135120"/>
                    </a:lnTo>
                    <a:lnTo>
                      <a:pt x="11418" y="117178"/>
                    </a:lnTo>
                    <a:close/>
                  </a:path>
                </a:pathLst>
              </a:custGeom>
              <a:solidFill>
                <a:srgbClr val="C3BCB6"/>
              </a:solidFill>
              <a:ln w="9333"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33DC02CD-D17F-62A3-90F9-F4C9B3BC90AB}"/>
                  </a:ext>
                </a:extLst>
              </p:cNvPr>
              <p:cNvSpPr/>
              <p:nvPr/>
            </p:nvSpPr>
            <p:spPr>
              <a:xfrm>
                <a:off x="6164696" y="2502509"/>
                <a:ext cx="269846" cy="269846"/>
              </a:xfrm>
              <a:custGeom>
                <a:avLst/>
                <a:gdLst>
                  <a:gd name="connsiteX0" fmla="*/ 269846 w 269846"/>
                  <a:gd name="connsiteY0" fmla="*/ 134923 h 269846"/>
                  <a:gd name="connsiteX1" fmla="*/ 134923 w 269846"/>
                  <a:gd name="connsiteY1" fmla="*/ 269846 h 269846"/>
                  <a:gd name="connsiteX2" fmla="*/ 0 w 269846"/>
                  <a:gd name="connsiteY2" fmla="*/ 134923 h 269846"/>
                  <a:gd name="connsiteX3" fmla="*/ 134923 w 269846"/>
                  <a:gd name="connsiteY3" fmla="*/ 0 h 269846"/>
                  <a:gd name="connsiteX4" fmla="*/ 269846 w 269846"/>
                  <a:gd name="connsiteY4" fmla="*/ 134923 h 269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46" h="269846">
                    <a:moveTo>
                      <a:pt x="269846" y="134923"/>
                    </a:moveTo>
                    <a:cubicBezTo>
                      <a:pt x="269846" y="209439"/>
                      <a:pt x="209439" y="269846"/>
                      <a:pt x="134923" y="269846"/>
                    </a:cubicBezTo>
                    <a:cubicBezTo>
                      <a:pt x="60407" y="269846"/>
                      <a:pt x="0" y="209439"/>
                      <a:pt x="0" y="134923"/>
                    </a:cubicBezTo>
                    <a:cubicBezTo>
                      <a:pt x="0" y="60407"/>
                      <a:pt x="60407" y="0"/>
                      <a:pt x="134923" y="0"/>
                    </a:cubicBezTo>
                    <a:cubicBezTo>
                      <a:pt x="209439" y="0"/>
                      <a:pt x="269846" y="60407"/>
                      <a:pt x="269846" y="134923"/>
                    </a:cubicBezTo>
                    <a:close/>
                  </a:path>
                </a:pathLst>
              </a:custGeom>
              <a:solidFill>
                <a:srgbClr val="00A9B9"/>
              </a:solidFill>
              <a:ln w="9333" cap="flat">
                <a:noFill/>
                <a:prstDash val="solid"/>
                <a:miter/>
              </a:ln>
            </p:spPr>
            <p:txBody>
              <a:bodyPr rtlCol="0" anchor="ctr"/>
              <a:lstStyle/>
              <a:p>
                <a:endParaRPr lang="nl-NL"/>
              </a:p>
            </p:txBody>
          </p:sp>
          <p:sp>
            <p:nvSpPr>
              <p:cNvPr id="116" name="Vrije vorm 115">
                <a:extLst>
                  <a:ext uri="{FF2B5EF4-FFF2-40B4-BE49-F238E27FC236}">
                    <a16:creationId xmlns:a16="http://schemas.microsoft.com/office/drawing/2014/main" id="{9954599D-B02B-0AF1-2B30-1EF4C367615B}"/>
                  </a:ext>
                </a:extLst>
              </p:cNvPr>
              <p:cNvSpPr/>
              <p:nvPr/>
            </p:nvSpPr>
            <p:spPr>
              <a:xfrm>
                <a:off x="6244193" y="2578518"/>
                <a:ext cx="109820" cy="117486"/>
              </a:xfrm>
              <a:custGeom>
                <a:avLst/>
                <a:gdLst>
                  <a:gd name="connsiteX0" fmla="*/ 99327 w 109820"/>
                  <a:gd name="connsiteY0" fmla="*/ 7395 h 117486"/>
                  <a:gd name="connsiteX1" fmla="*/ 99327 w 109820"/>
                  <a:gd name="connsiteY1" fmla="*/ 7395 h 117486"/>
                  <a:gd name="connsiteX2" fmla="*/ 102425 w 109820"/>
                  <a:gd name="connsiteY2" fmla="*/ 50199 h 117486"/>
                  <a:gd name="connsiteX3" fmla="*/ 53297 w 109820"/>
                  <a:gd name="connsiteY3" fmla="*/ 106993 h 117486"/>
                  <a:gd name="connsiteX4" fmla="*/ 10493 w 109820"/>
                  <a:gd name="connsiteY4" fmla="*/ 110091 h 117486"/>
                  <a:gd name="connsiteX5" fmla="*/ 10493 w 109820"/>
                  <a:gd name="connsiteY5" fmla="*/ 110091 h 117486"/>
                  <a:gd name="connsiteX6" fmla="*/ 7396 w 109820"/>
                  <a:gd name="connsiteY6" fmla="*/ 67287 h 117486"/>
                  <a:gd name="connsiteX7" fmla="*/ 56524 w 109820"/>
                  <a:gd name="connsiteY7" fmla="*/ 10494 h 117486"/>
                  <a:gd name="connsiteX8" fmla="*/ 99327 w 109820"/>
                  <a:gd name="connsiteY8" fmla="*/ 7395 h 11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820" h="117486">
                    <a:moveTo>
                      <a:pt x="99327" y="7395"/>
                    </a:moveTo>
                    <a:lnTo>
                      <a:pt x="99327" y="7395"/>
                    </a:lnTo>
                    <a:cubicBezTo>
                      <a:pt x="112003" y="18360"/>
                      <a:pt x="113390" y="37524"/>
                      <a:pt x="102425" y="50199"/>
                    </a:cubicBezTo>
                    <a:lnTo>
                      <a:pt x="53297" y="106993"/>
                    </a:lnTo>
                    <a:cubicBezTo>
                      <a:pt x="42332" y="119668"/>
                      <a:pt x="23169" y="121055"/>
                      <a:pt x="10493" y="110091"/>
                    </a:cubicBezTo>
                    <a:lnTo>
                      <a:pt x="10493" y="110091"/>
                    </a:lnTo>
                    <a:cubicBezTo>
                      <a:pt x="-2181" y="99126"/>
                      <a:pt x="-3569" y="79963"/>
                      <a:pt x="7396" y="67287"/>
                    </a:cubicBezTo>
                    <a:lnTo>
                      <a:pt x="56524" y="10494"/>
                    </a:lnTo>
                    <a:cubicBezTo>
                      <a:pt x="67488" y="-2182"/>
                      <a:pt x="86652" y="-3569"/>
                      <a:pt x="99327" y="7395"/>
                    </a:cubicBezTo>
                    <a:close/>
                  </a:path>
                </a:pathLst>
              </a:custGeom>
              <a:solidFill>
                <a:srgbClr val="FFFFFF"/>
              </a:solidFill>
              <a:ln w="9333"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653F33C7-DB51-56FE-8A25-D29E51F3058E}"/>
                  </a:ext>
                </a:extLst>
              </p:cNvPr>
              <p:cNvSpPr/>
              <p:nvPr/>
            </p:nvSpPr>
            <p:spPr>
              <a:xfrm>
                <a:off x="6276153" y="2578518"/>
                <a:ext cx="77860" cy="78595"/>
              </a:xfrm>
              <a:custGeom>
                <a:avLst/>
                <a:gdLst>
                  <a:gd name="connsiteX0" fmla="*/ 67367 w 77860"/>
                  <a:gd name="connsiteY0" fmla="*/ 7395 h 78595"/>
                  <a:gd name="connsiteX1" fmla="*/ 70465 w 77860"/>
                  <a:gd name="connsiteY1" fmla="*/ 50199 h 78595"/>
                  <a:gd name="connsiteX2" fmla="*/ 45902 w 77860"/>
                  <a:gd name="connsiteY2" fmla="*/ 78596 h 78595"/>
                  <a:gd name="connsiteX3" fmla="*/ 0 w 77860"/>
                  <a:gd name="connsiteY3" fmla="*/ 38890 h 78595"/>
                  <a:gd name="connsiteX4" fmla="*/ 24564 w 77860"/>
                  <a:gd name="connsiteY4" fmla="*/ 10494 h 78595"/>
                  <a:gd name="connsiteX5" fmla="*/ 67367 w 77860"/>
                  <a:gd name="connsiteY5" fmla="*/ 7395 h 7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60" h="78595">
                    <a:moveTo>
                      <a:pt x="67367" y="7395"/>
                    </a:moveTo>
                    <a:cubicBezTo>
                      <a:pt x="80043" y="18360"/>
                      <a:pt x="81430" y="37524"/>
                      <a:pt x="70465" y="50199"/>
                    </a:cubicBezTo>
                    <a:lnTo>
                      <a:pt x="45902" y="78596"/>
                    </a:lnTo>
                    <a:lnTo>
                      <a:pt x="0" y="38890"/>
                    </a:lnTo>
                    <a:lnTo>
                      <a:pt x="24564" y="10494"/>
                    </a:lnTo>
                    <a:cubicBezTo>
                      <a:pt x="35528" y="-2182"/>
                      <a:pt x="54692" y="-3569"/>
                      <a:pt x="67367" y="7395"/>
                    </a:cubicBezTo>
                    <a:close/>
                  </a:path>
                </a:pathLst>
              </a:custGeom>
              <a:solidFill>
                <a:srgbClr val="86848F"/>
              </a:solidFill>
              <a:ln w="9333" cap="flat">
                <a:noFill/>
                <a:prstDash val="solid"/>
                <a:miter/>
              </a:ln>
            </p:spPr>
            <p:txBody>
              <a:bodyPr rtlCol="0" anchor="ctr"/>
              <a:lstStyle/>
              <a:p>
                <a:endParaRPr lang="nl-NL"/>
              </a:p>
            </p:txBody>
          </p:sp>
          <p:sp>
            <p:nvSpPr>
              <p:cNvPr id="118" name="Vrije vorm 117">
                <a:extLst>
                  <a:ext uri="{FF2B5EF4-FFF2-40B4-BE49-F238E27FC236}">
                    <a16:creationId xmlns:a16="http://schemas.microsoft.com/office/drawing/2014/main" id="{EFD453AB-455E-6048-1FF2-C270D137092A}"/>
                  </a:ext>
                </a:extLst>
              </p:cNvPr>
              <p:cNvSpPr/>
              <p:nvPr/>
            </p:nvSpPr>
            <p:spPr>
              <a:xfrm>
                <a:off x="5845672" y="2211127"/>
                <a:ext cx="929543" cy="929536"/>
              </a:xfrm>
              <a:custGeom>
                <a:avLst/>
                <a:gdLst>
                  <a:gd name="connsiteX0" fmla="*/ 464768 w 929543"/>
                  <a:gd name="connsiteY0" fmla="*/ 929537 h 929536"/>
                  <a:gd name="connsiteX1" fmla="*/ 0 w 929543"/>
                  <a:gd name="connsiteY1" fmla="*/ 464761 h 929536"/>
                  <a:gd name="connsiteX2" fmla="*/ 464768 w 929543"/>
                  <a:gd name="connsiteY2" fmla="*/ 0 h 929536"/>
                  <a:gd name="connsiteX3" fmla="*/ 929544 w 929543"/>
                  <a:gd name="connsiteY3" fmla="*/ 464761 h 929536"/>
                  <a:gd name="connsiteX4" fmla="*/ 464768 w 929543"/>
                  <a:gd name="connsiteY4" fmla="*/ 929537 h 929536"/>
                  <a:gd name="connsiteX5" fmla="*/ 464768 w 929543"/>
                  <a:gd name="connsiteY5" fmla="*/ 44035 h 929536"/>
                  <a:gd name="connsiteX6" fmla="*/ 44035 w 929543"/>
                  <a:gd name="connsiteY6" fmla="*/ 464761 h 929536"/>
                  <a:gd name="connsiteX7" fmla="*/ 464768 w 929543"/>
                  <a:gd name="connsiteY7" fmla="*/ 885501 h 929536"/>
                  <a:gd name="connsiteX8" fmla="*/ 885509 w 929543"/>
                  <a:gd name="connsiteY8" fmla="*/ 464761 h 929536"/>
                  <a:gd name="connsiteX9" fmla="*/ 464768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68" y="929537"/>
                    </a:moveTo>
                    <a:cubicBezTo>
                      <a:pt x="208492" y="929537"/>
                      <a:pt x="0" y="721044"/>
                      <a:pt x="0" y="464761"/>
                    </a:cubicBezTo>
                    <a:cubicBezTo>
                      <a:pt x="0" y="208492"/>
                      <a:pt x="208492" y="0"/>
                      <a:pt x="464768" y="0"/>
                    </a:cubicBezTo>
                    <a:cubicBezTo>
                      <a:pt x="721044" y="0"/>
                      <a:pt x="929544" y="208492"/>
                      <a:pt x="929544" y="464761"/>
                    </a:cubicBezTo>
                    <a:cubicBezTo>
                      <a:pt x="929544" y="721044"/>
                      <a:pt x="721044" y="929537"/>
                      <a:pt x="464768" y="929537"/>
                    </a:cubicBezTo>
                    <a:close/>
                    <a:moveTo>
                      <a:pt x="464768" y="44035"/>
                    </a:moveTo>
                    <a:cubicBezTo>
                      <a:pt x="232774" y="44035"/>
                      <a:pt x="44035" y="232775"/>
                      <a:pt x="44035" y="464761"/>
                    </a:cubicBezTo>
                    <a:cubicBezTo>
                      <a:pt x="44035" y="696762"/>
                      <a:pt x="232774" y="885501"/>
                      <a:pt x="464768" y="885501"/>
                    </a:cubicBezTo>
                    <a:cubicBezTo>
                      <a:pt x="696762" y="885501"/>
                      <a:pt x="885509" y="696762"/>
                      <a:pt x="885509" y="464761"/>
                    </a:cubicBezTo>
                    <a:cubicBezTo>
                      <a:pt x="885509" y="232775"/>
                      <a:pt x="696769" y="44035"/>
                      <a:pt x="464768" y="44035"/>
                    </a:cubicBezTo>
                    <a:close/>
                  </a:path>
                </a:pathLst>
              </a:custGeom>
              <a:solidFill>
                <a:srgbClr val="FFFFFF"/>
              </a:solidFill>
              <a:ln w="9333" cap="flat">
                <a:noFill/>
                <a:prstDash val="solid"/>
                <a:miter/>
              </a:ln>
            </p:spPr>
            <p:txBody>
              <a:bodyPr rtlCol="0" anchor="ctr"/>
              <a:lstStyle/>
              <a:p>
                <a:endParaRPr lang="nl-NL"/>
              </a:p>
            </p:txBody>
          </p:sp>
        </p:grpSp>
        <p:grpSp>
          <p:nvGrpSpPr>
            <p:cNvPr id="73" name="Groep 72">
              <a:extLst>
                <a:ext uri="{FF2B5EF4-FFF2-40B4-BE49-F238E27FC236}">
                  <a16:creationId xmlns:a16="http://schemas.microsoft.com/office/drawing/2014/main" id="{1C319619-0F65-96A0-854E-B2ABFD77218D}"/>
                </a:ext>
              </a:extLst>
            </p:cNvPr>
            <p:cNvGrpSpPr/>
            <p:nvPr/>
          </p:nvGrpSpPr>
          <p:grpSpPr>
            <a:xfrm>
              <a:off x="6600177" y="2705103"/>
              <a:ext cx="714640" cy="714636"/>
              <a:chOff x="8952291" y="2211127"/>
              <a:chExt cx="929543" cy="929536"/>
            </a:xfrm>
          </p:grpSpPr>
          <p:sp>
            <p:nvSpPr>
              <p:cNvPr id="75" name="Vrije vorm 74">
                <a:extLst>
                  <a:ext uri="{FF2B5EF4-FFF2-40B4-BE49-F238E27FC236}">
                    <a16:creationId xmlns:a16="http://schemas.microsoft.com/office/drawing/2014/main" id="{72B863D2-174B-B13D-C1B4-CF1906BFC9D9}"/>
                  </a:ext>
                </a:extLst>
              </p:cNvPr>
              <p:cNvSpPr/>
              <p:nvPr/>
            </p:nvSpPr>
            <p:spPr>
              <a:xfrm>
                <a:off x="8969927" y="2228381"/>
                <a:ext cx="894270" cy="894270"/>
              </a:xfrm>
              <a:custGeom>
                <a:avLst/>
                <a:gdLst>
                  <a:gd name="connsiteX0" fmla="*/ 894271 w 894270"/>
                  <a:gd name="connsiteY0" fmla="*/ 447135 h 894270"/>
                  <a:gd name="connsiteX1" fmla="*/ 447135 w 894270"/>
                  <a:gd name="connsiteY1" fmla="*/ 894271 h 894270"/>
                  <a:gd name="connsiteX2" fmla="*/ 0 w 894270"/>
                  <a:gd name="connsiteY2" fmla="*/ 447135 h 894270"/>
                  <a:gd name="connsiteX3" fmla="*/ 447135 w 894270"/>
                  <a:gd name="connsiteY3" fmla="*/ 0 h 894270"/>
                  <a:gd name="connsiteX4" fmla="*/ 894271 w 894270"/>
                  <a:gd name="connsiteY4" fmla="*/ 447135 h 89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270" h="894270">
                    <a:moveTo>
                      <a:pt x="894271" y="447135"/>
                    </a:moveTo>
                    <a:cubicBezTo>
                      <a:pt x="894271" y="694081"/>
                      <a:pt x="694081" y="894271"/>
                      <a:pt x="447135" y="894271"/>
                    </a:cubicBezTo>
                    <a:cubicBezTo>
                      <a:pt x="200189" y="894271"/>
                      <a:pt x="0" y="694081"/>
                      <a:pt x="0" y="447135"/>
                    </a:cubicBezTo>
                    <a:cubicBezTo>
                      <a:pt x="0" y="200189"/>
                      <a:pt x="200189" y="0"/>
                      <a:pt x="447135" y="0"/>
                    </a:cubicBezTo>
                    <a:cubicBezTo>
                      <a:pt x="694081" y="0"/>
                      <a:pt x="894271" y="200189"/>
                      <a:pt x="894271" y="447135"/>
                    </a:cubicBezTo>
                    <a:close/>
                  </a:path>
                </a:pathLst>
              </a:custGeom>
              <a:solidFill>
                <a:srgbClr val="D2E9EE"/>
              </a:solidFill>
              <a:ln w="9333" cap="flat">
                <a:noFill/>
                <a:prstDash val="solid"/>
                <a:miter/>
              </a:ln>
            </p:spPr>
            <p:txBody>
              <a:bodyPr rtlCol="0" anchor="ctr"/>
              <a:lstStyle/>
              <a:p>
                <a:endParaRPr lang="nl-NL"/>
              </a:p>
            </p:txBody>
          </p:sp>
          <p:sp>
            <p:nvSpPr>
              <p:cNvPr id="94" name="Vrije vorm 93">
                <a:extLst>
                  <a:ext uri="{FF2B5EF4-FFF2-40B4-BE49-F238E27FC236}">
                    <a16:creationId xmlns:a16="http://schemas.microsoft.com/office/drawing/2014/main" id="{B50A59D3-229E-3296-DE94-A00891B76930}"/>
                  </a:ext>
                </a:extLst>
              </p:cNvPr>
              <p:cNvSpPr/>
              <p:nvPr/>
            </p:nvSpPr>
            <p:spPr>
              <a:xfrm>
                <a:off x="9542628" y="2292620"/>
                <a:ext cx="311297" cy="671430"/>
              </a:xfrm>
              <a:custGeom>
                <a:avLst/>
                <a:gdLst>
                  <a:gd name="connsiteX0" fmla="*/ 63452 w 311297"/>
                  <a:gd name="connsiteY0" fmla="*/ 0 h 671430"/>
                  <a:gd name="connsiteX1" fmla="*/ 608 w 311297"/>
                  <a:gd name="connsiteY1" fmla="*/ 75636 h 671430"/>
                  <a:gd name="connsiteX2" fmla="*/ 32031 w 311297"/>
                  <a:gd name="connsiteY2" fmla="*/ 123929 h 671430"/>
                  <a:gd name="connsiteX3" fmla="*/ 94652 w 311297"/>
                  <a:gd name="connsiteY3" fmla="*/ 164597 h 671430"/>
                  <a:gd name="connsiteX4" fmla="*/ 84486 w 311297"/>
                  <a:gd name="connsiteY4" fmla="*/ 196369 h 671430"/>
                  <a:gd name="connsiteX5" fmla="*/ 53984 w 311297"/>
                  <a:gd name="connsiteY5" fmla="*/ 259912 h 671430"/>
                  <a:gd name="connsiteX6" fmla="*/ 139133 w 311297"/>
                  <a:gd name="connsiteY6" fmla="*/ 346327 h 671430"/>
                  <a:gd name="connsiteX7" fmla="*/ 108632 w 311297"/>
                  <a:gd name="connsiteY7" fmla="*/ 398437 h 671430"/>
                  <a:gd name="connsiteX8" fmla="*/ 80673 w 311297"/>
                  <a:gd name="connsiteY8" fmla="*/ 451814 h 671430"/>
                  <a:gd name="connsiteX9" fmla="*/ 121314 w 311297"/>
                  <a:gd name="connsiteY9" fmla="*/ 521009 h 671430"/>
                  <a:gd name="connsiteX10" fmla="*/ 122274 w 311297"/>
                  <a:gd name="connsiteY10" fmla="*/ 590115 h 671430"/>
                  <a:gd name="connsiteX11" fmla="*/ 210581 w 311297"/>
                  <a:gd name="connsiteY11" fmla="*/ 671431 h 671430"/>
                  <a:gd name="connsiteX12" fmla="*/ 308905 w 311297"/>
                  <a:gd name="connsiteY12" fmla="*/ 468791 h 671430"/>
                  <a:gd name="connsiteX13" fmla="*/ 224566 w 311297"/>
                  <a:gd name="connsiteY13" fmla="*/ 112290 h 671430"/>
                  <a:gd name="connsiteX14" fmla="*/ 63452 w 311297"/>
                  <a:gd name="connsiteY14" fmla="*/ 0 h 67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1297" h="671430">
                    <a:moveTo>
                      <a:pt x="63452" y="0"/>
                    </a:moveTo>
                    <a:cubicBezTo>
                      <a:pt x="63452" y="0"/>
                      <a:pt x="4420" y="51490"/>
                      <a:pt x="608" y="75636"/>
                    </a:cubicBezTo>
                    <a:cubicBezTo>
                      <a:pt x="-3204" y="99782"/>
                      <a:pt x="11346" y="109950"/>
                      <a:pt x="32031" y="123929"/>
                    </a:cubicBezTo>
                    <a:cubicBezTo>
                      <a:pt x="52714" y="137908"/>
                      <a:pt x="92111" y="158242"/>
                      <a:pt x="94652" y="164597"/>
                    </a:cubicBezTo>
                    <a:cubicBezTo>
                      <a:pt x="97194" y="170951"/>
                      <a:pt x="99736" y="182389"/>
                      <a:pt x="84486" y="196369"/>
                    </a:cubicBezTo>
                    <a:cubicBezTo>
                      <a:pt x="69235" y="210348"/>
                      <a:pt x="41276" y="233223"/>
                      <a:pt x="53984" y="259912"/>
                    </a:cubicBezTo>
                    <a:cubicBezTo>
                      <a:pt x="66693" y="286601"/>
                      <a:pt x="131508" y="323446"/>
                      <a:pt x="139133" y="346327"/>
                    </a:cubicBezTo>
                    <a:cubicBezTo>
                      <a:pt x="146758" y="369207"/>
                      <a:pt x="131508" y="383187"/>
                      <a:pt x="108632" y="398437"/>
                    </a:cubicBezTo>
                    <a:cubicBezTo>
                      <a:pt x="85756" y="413687"/>
                      <a:pt x="66693" y="421312"/>
                      <a:pt x="80673" y="451814"/>
                    </a:cubicBezTo>
                    <a:cubicBezTo>
                      <a:pt x="94652" y="482314"/>
                      <a:pt x="119395" y="503733"/>
                      <a:pt x="121314" y="521009"/>
                    </a:cubicBezTo>
                    <a:cubicBezTo>
                      <a:pt x="123234" y="538286"/>
                      <a:pt x="107877" y="560362"/>
                      <a:pt x="122274" y="590115"/>
                    </a:cubicBezTo>
                    <a:cubicBezTo>
                      <a:pt x="136671" y="619869"/>
                      <a:pt x="210581" y="671431"/>
                      <a:pt x="210581" y="671431"/>
                    </a:cubicBezTo>
                    <a:cubicBezTo>
                      <a:pt x="210581" y="671431"/>
                      <a:pt x="300621" y="554309"/>
                      <a:pt x="308905" y="468791"/>
                    </a:cubicBezTo>
                    <a:cubicBezTo>
                      <a:pt x="317188" y="383273"/>
                      <a:pt x="307363" y="213292"/>
                      <a:pt x="224566" y="112290"/>
                    </a:cubicBezTo>
                    <a:cubicBezTo>
                      <a:pt x="141770" y="11288"/>
                      <a:pt x="63452" y="0"/>
                      <a:pt x="63452" y="0"/>
                    </a:cubicBezTo>
                    <a:close/>
                  </a:path>
                </a:pathLst>
              </a:custGeom>
              <a:solidFill>
                <a:srgbClr val="C3BCB6"/>
              </a:solidFill>
              <a:ln w="9333" cap="flat">
                <a:noFill/>
                <a:prstDash val="solid"/>
                <a:miter/>
              </a:ln>
            </p:spPr>
            <p:txBody>
              <a:bodyPr rtlCol="0" anchor="ctr"/>
              <a:lstStyle/>
              <a:p>
                <a:endParaRPr lang="nl-NL"/>
              </a:p>
            </p:txBody>
          </p:sp>
          <p:sp>
            <p:nvSpPr>
              <p:cNvPr id="95" name="Vrije vorm 94">
                <a:extLst>
                  <a:ext uri="{FF2B5EF4-FFF2-40B4-BE49-F238E27FC236}">
                    <a16:creationId xmlns:a16="http://schemas.microsoft.com/office/drawing/2014/main" id="{E6AA881D-30E1-E27A-1635-168393B93345}"/>
                  </a:ext>
                </a:extLst>
              </p:cNvPr>
              <p:cNvSpPr/>
              <p:nvPr/>
            </p:nvSpPr>
            <p:spPr>
              <a:xfrm>
                <a:off x="9117854" y="2565911"/>
                <a:ext cx="227285" cy="381506"/>
              </a:xfrm>
              <a:custGeom>
                <a:avLst/>
                <a:gdLst>
                  <a:gd name="connsiteX0" fmla="*/ 98083 w 227285"/>
                  <a:gd name="connsiteY0" fmla="*/ 1 h 381506"/>
                  <a:gd name="connsiteX1" fmla="*/ 186483 w 227285"/>
                  <a:gd name="connsiteY1" fmla="*/ 62424 h 381506"/>
                  <a:gd name="connsiteX2" fmla="*/ 193018 w 227285"/>
                  <a:gd name="connsiteY2" fmla="*/ 165591 h 381506"/>
                  <a:gd name="connsiteX3" fmla="*/ 226846 w 227285"/>
                  <a:gd name="connsiteY3" fmla="*/ 232090 h 381506"/>
                  <a:gd name="connsiteX4" fmla="*/ 222851 w 227285"/>
                  <a:gd name="connsiteY4" fmla="*/ 306225 h 381506"/>
                  <a:gd name="connsiteX5" fmla="*/ 191700 w 227285"/>
                  <a:gd name="connsiteY5" fmla="*/ 344566 h 381506"/>
                  <a:gd name="connsiteX6" fmla="*/ 107033 w 227285"/>
                  <a:gd name="connsiteY6" fmla="*/ 381308 h 381506"/>
                  <a:gd name="connsiteX7" fmla="*/ 89460 w 227285"/>
                  <a:gd name="connsiteY7" fmla="*/ 355748 h 381506"/>
                  <a:gd name="connsiteX8" fmla="*/ 23164 w 227285"/>
                  <a:gd name="connsiteY8" fmla="*/ 178425 h 381506"/>
                  <a:gd name="connsiteX9" fmla="*/ 0 w 227285"/>
                  <a:gd name="connsiteY9" fmla="*/ 77782 h 381506"/>
                  <a:gd name="connsiteX10" fmla="*/ 98083 w 227285"/>
                  <a:gd name="connsiteY10" fmla="*/ 0 h 38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285" h="381506">
                    <a:moveTo>
                      <a:pt x="98083" y="1"/>
                    </a:moveTo>
                    <a:cubicBezTo>
                      <a:pt x="98083" y="1"/>
                      <a:pt x="164077" y="40478"/>
                      <a:pt x="186483" y="62424"/>
                    </a:cubicBezTo>
                    <a:cubicBezTo>
                      <a:pt x="208888" y="84372"/>
                      <a:pt x="206088" y="137584"/>
                      <a:pt x="193018" y="165591"/>
                    </a:cubicBezTo>
                    <a:lnTo>
                      <a:pt x="226846" y="232090"/>
                    </a:lnTo>
                    <a:cubicBezTo>
                      <a:pt x="226846" y="232090"/>
                      <a:pt x="229241" y="279867"/>
                      <a:pt x="222851" y="306225"/>
                    </a:cubicBezTo>
                    <a:cubicBezTo>
                      <a:pt x="216462" y="332585"/>
                      <a:pt x="210072" y="336578"/>
                      <a:pt x="191700" y="344566"/>
                    </a:cubicBezTo>
                    <a:cubicBezTo>
                      <a:pt x="173329" y="352553"/>
                      <a:pt x="129397" y="378912"/>
                      <a:pt x="107033" y="381308"/>
                    </a:cubicBezTo>
                    <a:cubicBezTo>
                      <a:pt x="84668" y="383704"/>
                      <a:pt x="86265" y="363735"/>
                      <a:pt x="89460" y="355748"/>
                    </a:cubicBezTo>
                    <a:lnTo>
                      <a:pt x="23164" y="178425"/>
                    </a:lnTo>
                    <a:lnTo>
                      <a:pt x="0" y="77782"/>
                    </a:lnTo>
                    <a:lnTo>
                      <a:pt x="98083" y="0"/>
                    </a:lnTo>
                    <a:close/>
                  </a:path>
                </a:pathLst>
              </a:custGeom>
              <a:solidFill>
                <a:srgbClr val="A59C9E"/>
              </a:solidFill>
              <a:ln w="9333" cap="flat">
                <a:noFill/>
                <a:prstDash val="solid"/>
                <a:miter/>
              </a:ln>
            </p:spPr>
            <p:txBody>
              <a:bodyPr rtlCol="0" anchor="ctr"/>
              <a:lstStyle/>
              <a:p>
                <a:endParaRPr lang="nl-NL"/>
              </a:p>
            </p:txBody>
          </p:sp>
          <p:sp>
            <p:nvSpPr>
              <p:cNvPr id="96" name="Vrije vorm 95">
                <a:extLst>
                  <a:ext uri="{FF2B5EF4-FFF2-40B4-BE49-F238E27FC236}">
                    <a16:creationId xmlns:a16="http://schemas.microsoft.com/office/drawing/2014/main" id="{A66AA907-176D-DC0C-1C38-0A915961E3A0}"/>
                  </a:ext>
                </a:extLst>
              </p:cNvPr>
              <p:cNvSpPr/>
              <p:nvPr/>
            </p:nvSpPr>
            <p:spPr>
              <a:xfrm>
                <a:off x="8994530" y="2449920"/>
                <a:ext cx="506954" cy="543075"/>
              </a:xfrm>
              <a:custGeom>
                <a:avLst/>
                <a:gdLst>
                  <a:gd name="connsiteX0" fmla="*/ 0 w 506954"/>
                  <a:gd name="connsiteY0" fmla="*/ 265857 h 543075"/>
                  <a:gd name="connsiteX1" fmla="*/ 73119 w 506954"/>
                  <a:gd name="connsiteY1" fmla="*/ 135571 h 543075"/>
                  <a:gd name="connsiteX2" fmla="*/ 233981 w 506954"/>
                  <a:gd name="connsiteY2" fmla="*/ 7946 h 543075"/>
                  <a:gd name="connsiteX3" fmla="*/ 340337 w 506954"/>
                  <a:gd name="connsiteY3" fmla="*/ 1298 h 543075"/>
                  <a:gd name="connsiteX4" fmla="*/ 409467 w 506954"/>
                  <a:gd name="connsiteY4" fmla="*/ 17251 h 543075"/>
                  <a:gd name="connsiteX5" fmla="*/ 493136 w 506954"/>
                  <a:gd name="connsiteY5" fmla="*/ 125437 h 543075"/>
                  <a:gd name="connsiteX6" fmla="*/ 470613 w 506954"/>
                  <a:gd name="connsiteY6" fmla="*/ 153946 h 543075"/>
                  <a:gd name="connsiteX7" fmla="*/ 413227 w 506954"/>
                  <a:gd name="connsiteY7" fmla="*/ 138296 h 543075"/>
                  <a:gd name="connsiteX8" fmla="*/ 360314 w 506954"/>
                  <a:gd name="connsiteY8" fmla="*/ 98797 h 543075"/>
                  <a:gd name="connsiteX9" fmla="*/ 286533 w 506954"/>
                  <a:gd name="connsiteY9" fmla="*/ 96561 h 543075"/>
                  <a:gd name="connsiteX10" fmla="*/ 252251 w 506954"/>
                  <a:gd name="connsiteY10" fmla="*/ 115938 h 543075"/>
                  <a:gd name="connsiteX11" fmla="*/ 194866 w 506954"/>
                  <a:gd name="connsiteY11" fmla="*/ 189027 h 543075"/>
                  <a:gd name="connsiteX12" fmla="*/ 189650 w 506954"/>
                  <a:gd name="connsiteY12" fmla="*/ 269462 h 543075"/>
                  <a:gd name="connsiteX13" fmla="*/ 227658 w 506954"/>
                  <a:gd name="connsiteY13" fmla="*/ 285857 h 543075"/>
                  <a:gd name="connsiteX14" fmla="*/ 323051 w 506954"/>
                  <a:gd name="connsiteY14" fmla="*/ 265736 h 543075"/>
                  <a:gd name="connsiteX15" fmla="*/ 411736 w 506954"/>
                  <a:gd name="connsiteY15" fmla="*/ 227242 h 543075"/>
                  <a:gd name="connsiteX16" fmla="*/ 505639 w 506954"/>
                  <a:gd name="connsiteY16" fmla="*/ 264245 h 543075"/>
                  <a:gd name="connsiteX17" fmla="*/ 465396 w 506954"/>
                  <a:gd name="connsiteY17" fmla="*/ 311196 h 543075"/>
                  <a:gd name="connsiteX18" fmla="*/ 341683 w 506954"/>
                  <a:gd name="connsiteY18" fmla="*/ 366345 h 543075"/>
                  <a:gd name="connsiteX19" fmla="*/ 223932 w 506954"/>
                  <a:gd name="connsiteY19" fmla="*/ 475898 h 543075"/>
                  <a:gd name="connsiteX20" fmla="*/ 171018 w 506954"/>
                  <a:gd name="connsiteY20" fmla="*/ 493785 h 543075"/>
                  <a:gd name="connsiteX21" fmla="*/ 108690 w 506954"/>
                  <a:gd name="connsiteY21" fmla="*/ 543076 h 543075"/>
                  <a:gd name="connsiteX22" fmla="*/ 23663 w 506954"/>
                  <a:gd name="connsiteY22" fmla="*/ 381593 h 543075"/>
                  <a:gd name="connsiteX23" fmla="*/ 0 w 506954"/>
                  <a:gd name="connsiteY23" fmla="*/ 265857 h 54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6954" h="543075">
                    <a:moveTo>
                      <a:pt x="0" y="265857"/>
                    </a:moveTo>
                    <a:cubicBezTo>
                      <a:pt x="0" y="265857"/>
                      <a:pt x="50519" y="163489"/>
                      <a:pt x="73119" y="135571"/>
                    </a:cubicBezTo>
                    <a:cubicBezTo>
                      <a:pt x="95720" y="107653"/>
                      <a:pt x="210051" y="18581"/>
                      <a:pt x="233981" y="7946"/>
                    </a:cubicBezTo>
                    <a:cubicBezTo>
                      <a:pt x="257911" y="-2690"/>
                      <a:pt x="323053" y="-31"/>
                      <a:pt x="340337" y="1298"/>
                    </a:cubicBezTo>
                    <a:cubicBezTo>
                      <a:pt x="357619" y="2628"/>
                      <a:pt x="394843" y="2628"/>
                      <a:pt x="409467" y="17251"/>
                    </a:cubicBezTo>
                    <a:cubicBezTo>
                      <a:pt x="424091" y="31875"/>
                      <a:pt x="486128" y="109233"/>
                      <a:pt x="493136" y="125437"/>
                    </a:cubicBezTo>
                    <a:cubicBezTo>
                      <a:pt x="500144" y="141641"/>
                      <a:pt x="484772" y="152455"/>
                      <a:pt x="470613" y="153946"/>
                    </a:cubicBezTo>
                    <a:cubicBezTo>
                      <a:pt x="456452" y="155437"/>
                      <a:pt x="425897" y="150220"/>
                      <a:pt x="413227" y="138296"/>
                    </a:cubicBezTo>
                    <a:cubicBezTo>
                      <a:pt x="400558" y="126371"/>
                      <a:pt x="371493" y="98797"/>
                      <a:pt x="360314" y="98797"/>
                    </a:cubicBezTo>
                    <a:cubicBezTo>
                      <a:pt x="349135" y="98797"/>
                      <a:pt x="299948" y="95071"/>
                      <a:pt x="286533" y="96561"/>
                    </a:cubicBezTo>
                    <a:cubicBezTo>
                      <a:pt x="273118" y="98052"/>
                      <a:pt x="266411" y="103269"/>
                      <a:pt x="252251" y="115938"/>
                    </a:cubicBezTo>
                    <a:cubicBezTo>
                      <a:pt x="238091" y="128608"/>
                      <a:pt x="203809" y="168959"/>
                      <a:pt x="194866" y="189027"/>
                    </a:cubicBezTo>
                    <a:cubicBezTo>
                      <a:pt x="185923" y="209095"/>
                      <a:pt x="183687" y="254556"/>
                      <a:pt x="189650" y="269462"/>
                    </a:cubicBezTo>
                    <a:cubicBezTo>
                      <a:pt x="195611" y="284367"/>
                      <a:pt x="212007" y="286603"/>
                      <a:pt x="227658" y="285857"/>
                    </a:cubicBezTo>
                    <a:cubicBezTo>
                      <a:pt x="243308" y="285112"/>
                      <a:pt x="300694" y="276169"/>
                      <a:pt x="323051" y="265736"/>
                    </a:cubicBezTo>
                    <a:cubicBezTo>
                      <a:pt x="345409" y="255302"/>
                      <a:pt x="367021" y="229737"/>
                      <a:pt x="411736" y="227242"/>
                    </a:cubicBezTo>
                    <a:cubicBezTo>
                      <a:pt x="456453" y="224746"/>
                      <a:pt x="500423" y="235925"/>
                      <a:pt x="505639" y="264245"/>
                    </a:cubicBezTo>
                    <a:cubicBezTo>
                      <a:pt x="510857" y="292564"/>
                      <a:pt x="501168" y="307470"/>
                      <a:pt x="465396" y="311196"/>
                    </a:cubicBezTo>
                    <a:cubicBezTo>
                      <a:pt x="429623" y="314922"/>
                      <a:pt x="392360" y="335044"/>
                      <a:pt x="341683" y="366345"/>
                    </a:cubicBezTo>
                    <a:cubicBezTo>
                      <a:pt x="291005" y="397647"/>
                      <a:pt x="264921" y="458757"/>
                      <a:pt x="223932" y="475898"/>
                    </a:cubicBezTo>
                    <a:cubicBezTo>
                      <a:pt x="182942" y="493039"/>
                      <a:pt x="171018" y="493785"/>
                      <a:pt x="171018" y="493785"/>
                    </a:cubicBezTo>
                    <a:lnTo>
                      <a:pt x="108690" y="543076"/>
                    </a:lnTo>
                    <a:lnTo>
                      <a:pt x="23663" y="381593"/>
                    </a:lnTo>
                    <a:lnTo>
                      <a:pt x="0" y="265857"/>
                    </a:lnTo>
                    <a:close/>
                  </a:path>
                </a:pathLst>
              </a:custGeom>
              <a:solidFill>
                <a:srgbClr val="C3BCB6"/>
              </a:solidFill>
              <a:ln w="9333" cap="flat">
                <a:noFill/>
                <a:prstDash val="solid"/>
                <a:miter/>
              </a:ln>
            </p:spPr>
            <p:txBody>
              <a:bodyPr rtlCol="0" anchor="ctr"/>
              <a:lstStyle/>
              <a:p>
                <a:endParaRPr lang="nl-NL"/>
              </a:p>
            </p:txBody>
          </p:sp>
          <p:sp>
            <p:nvSpPr>
              <p:cNvPr id="97" name="Vrije vorm 96">
                <a:extLst>
                  <a:ext uri="{FF2B5EF4-FFF2-40B4-BE49-F238E27FC236}">
                    <a16:creationId xmlns:a16="http://schemas.microsoft.com/office/drawing/2014/main" id="{2591AF8B-6829-5A47-4412-8E2BA4CA97E3}"/>
                  </a:ext>
                </a:extLst>
              </p:cNvPr>
              <p:cNvSpPr/>
              <p:nvPr/>
            </p:nvSpPr>
            <p:spPr>
              <a:xfrm>
                <a:off x="9359419" y="2600733"/>
                <a:ext cx="170996" cy="76428"/>
              </a:xfrm>
              <a:custGeom>
                <a:avLst/>
                <a:gdLst>
                  <a:gd name="connsiteX0" fmla="*/ 170997 w 170996"/>
                  <a:gd name="connsiteY0" fmla="*/ 38214 h 76428"/>
                  <a:gd name="connsiteX1" fmla="*/ 170996 w 170996"/>
                  <a:gd name="connsiteY1" fmla="*/ 38214 h 76428"/>
                  <a:gd name="connsiteX2" fmla="*/ 132781 w 170996"/>
                  <a:gd name="connsiteY2" fmla="*/ 76428 h 76428"/>
                  <a:gd name="connsiteX3" fmla="*/ 38215 w 170996"/>
                  <a:gd name="connsiteY3" fmla="*/ 76428 h 76428"/>
                  <a:gd name="connsiteX4" fmla="*/ 0 w 170996"/>
                  <a:gd name="connsiteY4" fmla="*/ 38214 h 76428"/>
                  <a:gd name="connsiteX5" fmla="*/ 0 w 170996"/>
                  <a:gd name="connsiteY5" fmla="*/ 38214 h 76428"/>
                  <a:gd name="connsiteX6" fmla="*/ 38215 w 170996"/>
                  <a:gd name="connsiteY6" fmla="*/ 0 h 76428"/>
                  <a:gd name="connsiteX7" fmla="*/ 132780 w 170996"/>
                  <a:gd name="connsiteY7" fmla="*/ 0 h 76428"/>
                  <a:gd name="connsiteX8" fmla="*/ 170997 w 170996"/>
                  <a:gd name="connsiteY8" fmla="*/ 38214 h 76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96" h="76428">
                    <a:moveTo>
                      <a:pt x="170997" y="38214"/>
                    </a:moveTo>
                    <a:lnTo>
                      <a:pt x="170996" y="38214"/>
                    </a:lnTo>
                    <a:cubicBezTo>
                      <a:pt x="170996" y="59320"/>
                      <a:pt x="153887" y="76429"/>
                      <a:pt x="132781" y="76428"/>
                    </a:cubicBezTo>
                    <a:lnTo>
                      <a:pt x="38215" y="76428"/>
                    </a:lnTo>
                    <a:cubicBezTo>
                      <a:pt x="17109" y="76428"/>
                      <a:pt x="0" y="59319"/>
                      <a:pt x="0" y="38214"/>
                    </a:cubicBezTo>
                    <a:lnTo>
                      <a:pt x="0" y="38214"/>
                    </a:lnTo>
                    <a:cubicBezTo>
                      <a:pt x="0" y="17109"/>
                      <a:pt x="17109" y="-1"/>
                      <a:pt x="38215" y="0"/>
                    </a:cubicBezTo>
                    <a:lnTo>
                      <a:pt x="132780" y="0"/>
                    </a:lnTo>
                    <a:cubicBezTo>
                      <a:pt x="153887" y="0"/>
                      <a:pt x="170996" y="17109"/>
                      <a:pt x="170997" y="38214"/>
                    </a:cubicBezTo>
                    <a:close/>
                  </a:path>
                </a:pathLst>
              </a:custGeom>
              <a:solidFill>
                <a:srgbClr val="FFFFFF"/>
              </a:solidFill>
              <a:ln w="9333" cap="flat">
                <a:noFill/>
                <a:prstDash val="solid"/>
                <a:miter/>
              </a:ln>
            </p:spPr>
            <p:txBody>
              <a:bodyPr rtlCol="0" anchor="ctr"/>
              <a:lstStyle/>
              <a:p>
                <a:endParaRPr lang="nl-NL"/>
              </a:p>
            </p:txBody>
          </p:sp>
          <p:sp>
            <p:nvSpPr>
              <p:cNvPr id="100" name="Vrije vorm 99">
                <a:extLst>
                  <a:ext uri="{FF2B5EF4-FFF2-40B4-BE49-F238E27FC236}">
                    <a16:creationId xmlns:a16="http://schemas.microsoft.com/office/drawing/2014/main" id="{A74E9DD3-D9A0-832E-5347-33758751B68E}"/>
                  </a:ext>
                </a:extLst>
              </p:cNvPr>
              <p:cNvSpPr/>
              <p:nvPr/>
            </p:nvSpPr>
            <p:spPr>
              <a:xfrm>
                <a:off x="9444917" y="2600733"/>
                <a:ext cx="85497" cy="76429"/>
              </a:xfrm>
              <a:custGeom>
                <a:avLst/>
                <a:gdLst>
                  <a:gd name="connsiteX0" fmla="*/ 85498 w 85497"/>
                  <a:gd name="connsiteY0" fmla="*/ 38214 h 76429"/>
                  <a:gd name="connsiteX1" fmla="*/ 47283 w 85497"/>
                  <a:gd name="connsiteY1" fmla="*/ 76429 h 76429"/>
                  <a:gd name="connsiteX2" fmla="*/ 0 w 85497"/>
                  <a:gd name="connsiteY2" fmla="*/ 76429 h 76429"/>
                  <a:gd name="connsiteX3" fmla="*/ 0 w 85497"/>
                  <a:gd name="connsiteY3" fmla="*/ 0 h 76429"/>
                  <a:gd name="connsiteX4" fmla="*/ 47283 w 85497"/>
                  <a:gd name="connsiteY4" fmla="*/ 0 h 76429"/>
                  <a:gd name="connsiteX5" fmla="*/ 85498 w 85497"/>
                  <a:gd name="connsiteY5" fmla="*/ 38215 h 7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97" h="76429">
                    <a:moveTo>
                      <a:pt x="85498" y="38214"/>
                    </a:moveTo>
                    <a:cubicBezTo>
                      <a:pt x="85498" y="59320"/>
                      <a:pt x="68389" y="76429"/>
                      <a:pt x="47283" y="76429"/>
                    </a:cubicBezTo>
                    <a:lnTo>
                      <a:pt x="0" y="76429"/>
                    </a:lnTo>
                    <a:cubicBezTo>
                      <a:pt x="0" y="76429"/>
                      <a:pt x="0" y="0"/>
                      <a:pt x="0" y="0"/>
                    </a:cubicBezTo>
                    <a:lnTo>
                      <a:pt x="47283" y="0"/>
                    </a:lnTo>
                    <a:cubicBezTo>
                      <a:pt x="68389" y="0"/>
                      <a:pt x="85497" y="17109"/>
                      <a:pt x="85498" y="38215"/>
                    </a:cubicBezTo>
                    <a:close/>
                  </a:path>
                </a:pathLst>
              </a:custGeom>
              <a:solidFill>
                <a:srgbClr val="00A9B9"/>
              </a:solidFill>
              <a:ln w="9333" cap="flat">
                <a:noFill/>
                <a:prstDash val="solid"/>
                <a:miter/>
              </a:ln>
            </p:spPr>
            <p:txBody>
              <a:bodyPr rtlCol="0" anchor="ctr"/>
              <a:lstStyle/>
              <a:p>
                <a:endParaRPr lang="nl-NL"/>
              </a:p>
            </p:txBody>
          </p:sp>
          <p:sp>
            <p:nvSpPr>
              <p:cNvPr id="108" name="Vrije vorm 107">
                <a:extLst>
                  <a:ext uri="{FF2B5EF4-FFF2-40B4-BE49-F238E27FC236}">
                    <a16:creationId xmlns:a16="http://schemas.microsoft.com/office/drawing/2014/main" id="{96F9B71C-DE5D-1F6B-A429-DA405B9A5966}"/>
                  </a:ext>
                </a:extLst>
              </p:cNvPr>
              <p:cNvSpPr/>
              <p:nvPr/>
            </p:nvSpPr>
            <p:spPr>
              <a:xfrm>
                <a:off x="8952291" y="2211127"/>
                <a:ext cx="929543" cy="929536"/>
              </a:xfrm>
              <a:custGeom>
                <a:avLst/>
                <a:gdLst>
                  <a:gd name="connsiteX0" fmla="*/ 464768 w 929543"/>
                  <a:gd name="connsiteY0" fmla="*/ 929537 h 929536"/>
                  <a:gd name="connsiteX1" fmla="*/ 0 w 929543"/>
                  <a:gd name="connsiteY1" fmla="*/ 464761 h 929536"/>
                  <a:gd name="connsiteX2" fmla="*/ 464768 w 929543"/>
                  <a:gd name="connsiteY2" fmla="*/ 0 h 929536"/>
                  <a:gd name="connsiteX3" fmla="*/ 929544 w 929543"/>
                  <a:gd name="connsiteY3" fmla="*/ 464761 h 929536"/>
                  <a:gd name="connsiteX4" fmla="*/ 464768 w 929543"/>
                  <a:gd name="connsiteY4" fmla="*/ 929537 h 929536"/>
                  <a:gd name="connsiteX5" fmla="*/ 464768 w 929543"/>
                  <a:gd name="connsiteY5" fmla="*/ 44035 h 929536"/>
                  <a:gd name="connsiteX6" fmla="*/ 44035 w 929543"/>
                  <a:gd name="connsiteY6" fmla="*/ 464761 h 929536"/>
                  <a:gd name="connsiteX7" fmla="*/ 464768 w 929543"/>
                  <a:gd name="connsiteY7" fmla="*/ 885501 h 929536"/>
                  <a:gd name="connsiteX8" fmla="*/ 885509 w 929543"/>
                  <a:gd name="connsiteY8" fmla="*/ 464761 h 929536"/>
                  <a:gd name="connsiteX9" fmla="*/ 464768 w 929543"/>
                  <a:gd name="connsiteY9" fmla="*/ 44035 h 92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43" h="929536">
                    <a:moveTo>
                      <a:pt x="464768" y="929537"/>
                    </a:moveTo>
                    <a:cubicBezTo>
                      <a:pt x="208492" y="929537"/>
                      <a:pt x="0" y="721044"/>
                      <a:pt x="0" y="464761"/>
                    </a:cubicBezTo>
                    <a:cubicBezTo>
                      <a:pt x="0" y="208492"/>
                      <a:pt x="208492" y="0"/>
                      <a:pt x="464768" y="0"/>
                    </a:cubicBezTo>
                    <a:cubicBezTo>
                      <a:pt x="721044" y="0"/>
                      <a:pt x="929544" y="208492"/>
                      <a:pt x="929544" y="464761"/>
                    </a:cubicBezTo>
                    <a:cubicBezTo>
                      <a:pt x="929544" y="721044"/>
                      <a:pt x="721044" y="929537"/>
                      <a:pt x="464768" y="929537"/>
                    </a:cubicBezTo>
                    <a:close/>
                    <a:moveTo>
                      <a:pt x="464768" y="44035"/>
                    </a:moveTo>
                    <a:cubicBezTo>
                      <a:pt x="232775" y="44035"/>
                      <a:pt x="44035" y="232775"/>
                      <a:pt x="44035" y="464761"/>
                    </a:cubicBezTo>
                    <a:cubicBezTo>
                      <a:pt x="44035" y="696762"/>
                      <a:pt x="232775" y="885501"/>
                      <a:pt x="464768" y="885501"/>
                    </a:cubicBezTo>
                    <a:cubicBezTo>
                      <a:pt x="696762" y="885501"/>
                      <a:pt x="885509" y="696762"/>
                      <a:pt x="885509" y="464761"/>
                    </a:cubicBezTo>
                    <a:cubicBezTo>
                      <a:pt x="885509" y="232775"/>
                      <a:pt x="696770" y="44035"/>
                      <a:pt x="464768" y="44035"/>
                    </a:cubicBezTo>
                    <a:close/>
                  </a:path>
                </a:pathLst>
              </a:custGeom>
              <a:solidFill>
                <a:srgbClr val="FFFFFF"/>
              </a:solidFill>
              <a:ln w="9333" cap="flat">
                <a:noFill/>
                <a:prstDash val="solid"/>
                <a:miter/>
              </a:ln>
            </p:spPr>
            <p:txBody>
              <a:bodyPr rtlCol="0" anchor="ctr"/>
              <a:lstStyle/>
              <a:p>
                <a:endParaRPr lang="nl-NL"/>
              </a:p>
            </p:txBody>
          </p:sp>
        </p:grpSp>
        <p:grpSp>
          <p:nvGrpSpPr>
            <p:cNvPr id="489" name="Groep 488">
              <a:extLst>
                <a:ext uri="{FF2B5EF4-FFF2-40B4-BE49-F238E27FC236}">
                  <a16:creationId xmlns:a16="http://schemas.microsoft.com/office/drawing/2014/main" id="{F679C1AA-1FC5-C885-0D00-DA707D388B59}"/>
                </a:ext>
              </a:extLst>
            </p:cNvPr>
            <p:cNvGrpSpPr/>
            <p:nvPr/>
          </p:nvGrpSpPr>
          <p:grpSpPr>
            <a:xfrm>
              <a:off x="5692678" y="2696703"/>
              <a:ext cx="723041" cy="723036"/>
              <a:chOff x="3060262" y="4174101"/>
              <a:chExt cx="929543" cy="929536"/>
            </a:xfrm>
          </p:grpSpPr>
          <p:sp>
            <p:nvSpPr>
              <p:cNvPr id="490" name="Vrije vorm 489">
                <a:extLst>
                  <a:ext uri="{FF2B5EF4-FFF2-40B4-BE49-F238E27FC236}">
                    <a16:creationId xmlns:a16="http://schemas.microsoft.com/office/drawing/2014/main" id="{D21902DF-355F-C5C3-31C9-3DCFE03F4551}"/>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91" name="Vrije vorm 490">
                <a:extLst>
                  <a:ext uri="{FF2B5EF4-FFF2-40B4-BE49-F238E27FC236}">
                    <a16:creationId xmlns:a16="http://schemas.microsoft.com/office/drawing/2014/main" id="{4F4177F9-4136-6C39-A6DC-C6DD1BDBA856}"/>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492" name="Vrije vorm 491">
                <a:extLst>
                  <a:ext uri="{FF2B5EF4-FFF2-40B4-BE49-F238E27FC236}">
                    <a16:creationId xmlns:a16="http://schemas.microsoft.com/office/drawing/2014/main" id="{20BA2C38-A96B-3029-E741-F29BCEA4DAB0}"/>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493" name="Vrije vorm 492">
                <a:extLst>
                  <a:ext uri="{FF2B5EF4-FFF2-40B4-BE49-F238E27FC236}">
                    <a16:creationId xmlns:a16="http://schemas.microsoft.com/office/drawing/2014/main" id="{23092E65-A43B-ABD8-7938-6700473C8620}"/>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494" name="Vrije vorm 493">
                <a:extLst>
                  <a:ext uri="{FF2B5EF4-FFF2-40B4-BE49-F238E27FC236}">
                    <a16:creationId xmlns:a16="http://schemas.microsoft.com/office/drawing/2014/main" id="{B86B0E8C-3BC2-9FD3-C1AF-33EA4A7D82E2}"/>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449" name="Groep 448">
              <a:extLst>
                <a:ext uri="{FF2B5EF4-FFF2-40B4-BE49-F238E27FC236}">
                  <a16:creationId xmlns:a16="http://schemas.microsoft.com/office/drawing/2014/main" id="{A27928CC-F0E7-A815-1638-AAAE402D7379}"/>
                </a:ext>
              </a:extLst>
            </p:cNvPr>
            <p:cNvGrpSpPr/>
            <p:nvPr/>
          </p:nvGrpSpPr>
          <p:grpSpPr>
            <a:xfrm>
              <a:off x="5630256" y="4544333"/>
              <a:ext cx="723041" cy="723036"/>
              <a:chOff x="3060262" y="4174101"/>
              <a:chExt cx="929543" cy="929536"/>
            </a:xfrm>
          </p:grpSpPr>
          <p:sp>
            <p:nvSpPr>
              <p:cNvPr id="450" name="Vrije vorm 449">
                <a:extLst>
                  <a:ext uri="{FF2B5EF4-FFF2-40B4-BE49-F238E27FC236}">
                    <a16:creationId xmlns:a16="http://schemas.microsoft.com/office/drawing/2014/main" id="{04FF11C7-69DF-F6CA-4B93-500582517133}"/>
                  </a:ext>
                </a:extLst>
              </p:cNvPr>
              <p:cNvSpPr/>
              <p:nvPr/>
            </p:nvSpPr>
            <p:spPr>
              <a:xfrm>
                <a:off x="3077899" y="4191355"/>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51" name="Vrije vorm 450">
                <a:extLst>
                  <a:ext uri="{FF2B5EF4-FFF2-40B4-BE49-F238E27FC236}">
                    <a16:creationId xmlns:a16="http://schemas.microsoft.com/office/drawing/2014/main" id="{A3C3A8A3-3FB7-B884-9CC5-B475CC0555CA}"/>
                  </a:ext>
                </a:extLst>
              </p:cNvPr>
              <p:cNvSpPr/>
              <p:nvPr/>
            </p:nvSpPr>
            <p:spPr>
              <a:xfrm>
                <a:off x="3060262" y="4174101"/>
                <a:ext cx="929543" cy="929536"/>
              </a:xfrm>
              <a:custGeom>
                <a:avLst/>
                <a:gdLst>
                  <a:gd name="connsiteX0" fmla="*/ 356890 w 713774"/>
                  <a:gd name="connsiteY0" fmla="*/ 713769 h 713768"/>
                  <a:gd name="connsiteX1" fmla="*/ 0 w 713774"/>
                  <a:gd name="connsiteY1" fmla="*/ 356879 h 713768"/>
                  <a:gd name="connsiteX2" fmla="*/ 356890 w 713774"/>
                  <a:gd name="connsiteY2" fmla="*/ 0 h 713768"/>
                  <a:gd name="connsiteX3" fmla="*/ 713775 w 713774"/>
                  <a:gd name="connsiteY3" fmla="*/ 356879 h 713768"/>
                  <a:gd name="connsiteX4" fmla="*/ 356890 w 713774"/>
                  <a:gd name="connsiteY4" fmla="*/ 713769 h 713768"/>
                  <a:gd name="connsiteX5" fmla="*/ 356890 w 713774"/>
                  <a:gd name="connsiteY5" fmla="*/ 33813 h 713768"/>
                  <a:gd name="connsiteX6" fmla="*/ 33813 w 713774"/>
                  <a:gd name="connsiteY6" fmla="*/ 356879 h 713768"/>
                  <a:gd name="connsiteX7" fmla="*/ 356890 w 713774"/>
                  <a:gd name="connsiteY7" fmla="*/ 679955 h 713768"/>
                  <a:gd name="connsiteX8" fmla="*/ 679961 w 713774"/>
                  <a:gd name="connsiteY8" fmla="*/ 356879 h 713768"/>
                  <a:gd name="connsiteX9" fmla="*/ 356890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90" y="713769"/>
                    </a:moveTo>
                    <a:cubicBezTo>
                      <a:pt x="160102" y="713769"/>
                      <a:pt x="0" y="553673"/>
                      <a:pt x="0" y="356879"/>
                    </a:cubicBezTo>
                    <a:cubicBezTo>
                      <a:pt x="0" y="160096"/>
                      <a:pt x="160102" y="0"/>
                      <a:pt x="356890" y="0"/>
                    </a:cubicBezTo>
                    <a:cubicBezTo>
                      <a:pt x="553678" y="0"/>
                      <a:pt x="713775" y="160096"/>
                      <a:pt x="713775" y="356879"/>
                    </a:cubicBezTo>
                    <a:cubicBezTo>
                      <a:pt x="713775" y="553673"/>
                      <a:pt x="553678" y="713769"/>
                      <a:pt x="356890" y="713769"/>
                    </a:cubicBezTo>
                    <a:close/>
                    <a:moveTo>
                      <a:pt x="356890" y="33813"/>
                    </a:moveTo>
                    <a:cubicBezTo>
                      <a:pt x="178742" y="33813"/>
                      <a:pt x="33813" y="178742"/>
                      <a:pt x="33813" y="356879"/>
                    </a:cubicBezTo>
                    <a:cubicBezTo>
                      <a:pt x="33813" y="535027"/>
                      <a:pt x="178742" y="679955"/>
                      <a:pt x="356890" y="679955"/>
                    </a:cubicBezTo>
                    <a:cubicBezTo>
                      <a:pt x="535038" y="679955"/>
                      <a:pt x="679961" y="535027"/>
                      <a:pt x="679961" y="356879"/>
                    </a:cubicBezTo>
                    <a:cubicBezTo>
                      <a:pt x="679961" y="178742"/>
                      <a:pt x="535032" y="33813"/>
                      <a:pt x="356890" y="33813"/>
                    </a:cubicBezTo>
                    <a:close/>
                  </a:path>
                </a:pathLst>
              </a:custGeom>
              <a:solidFill>
                <a:srgbClr val="FFFFFF"/>
              </a:solidFill>
              <a:ln w="7120" cap="flat">
                <a:noFill/>
                <a:prstDash val="solid"/>
                <a:miter/>
              </a:ln>
            </p:spPr>
            <p:txBody>
              <a:bodyPr rtlCol="0" anchor="ctr"/>
              <a:lstStyle/>
              <a:p>
                <a:endParaRPr lang="nl-NL"/>
              </a:p>
            </p:txBody>
          </p:sp>
          <p:sp>
            <p:nvSpPr>
              <p:cNvPr id="452" name="Vrije vorm 451">
                <a:extLst>
                  <a:ext uri="{FF2B5EF4-FFF2-40B4-BE49-F238E27FC236}">
                    <a16:creationId xmlns:a16="http://schemas.microsoft.com/office/drawing/2014/main" id="{02D3FD73-F24A-9B5E-9120-3A56DA7A1CBD}"/>
                  </a:ext>
                </a:extLst>
              </p:cNvPr>
              <p:cNvSpPr/>
              <p:nvPr/>
            </p:nvSpPr>
            <p:spPr>
              <a:xfrm>
                <a:off x="3397473" y="4325730"/>
                <a:ext cx="315538" cy="477956"/>
              </a:xfrm>
              <a:custGeom>
                <a:avLst/>
                <a:gdLst>
                  <a:gd name="connsiteX0" fmla="*/ 0 w 242294"/>
                  <a:gd name="connsiteY0" fmla="*/ 339475 h 367011"/>
                  <a:gd name="connsiteX1" fmla="*/ 165055 w 242294"/>
                  <a:gd name="connsiteY1" fmla="*/ 83134 h 367011"/>
                  <a:gd name="connsiteX2" fmla="*/ 239745 w 242294"/>
                  <a:gd name="connsiteY2" fmla="*/ 145 h 367011"/>
                  <a:gd name="connsiteX3" fmla="*/ 224991 w 242294"/>
                  <a:gd name="connsiteY3" fmla="*/ 45328 h 367011"/>
                  <a:gd name="connsiteX4" fmla="*/ 46374 w 242294"/>
                  <a:gd name="connsiteY4" fmla="*/ 362453 h 367011"/>
                  <a:gd name="connsiteX5" fmla="*/ 42441 w 242294"/>
                  <a:gd name="connsiteY5" fmla="*/ 367012 h 367011"/>
                  <a:gd name="connsiteX6" fmla="*/ 20621 w 242294"/>
                  <a:gd name="connsiteY6" fmla="*/ 352855 h 367011"/>
                  <a:gd name="connsiteX7" fmla="*/ 1 w 242294"/>
                  <a:gd name="connsiteY7" fmla="*/ 339475 h 36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294" h="367011">
                    <a:moveTo>
                      <a:pt x="0" y="339475"/>
                    </a:moveTo>
                    <a:cubicBezTo>
                      <a:pt x="0" y="339475"/>
                      <a:pt x="97742" y="173499"/>
                      <a:pt x="165055" y="83134"/>
                    </a:cubicBezTo>
                    <a:cubicBezTo>
                      <a:pt x="232367" y="-7231"/>
                      <a:pt x="231446" y="145"/>
                      <a:pt x="239745" y="145"/>
                    </a:cubicBezTo>
                    <a:cubicBezTo>
                      <a:pt x="248043" y="145"/>
                      <a:pt x="234212" y="27808"/>
                      <a:pt x="224991" y="45328"/>
                    </a:cubicBezTo>
                    <a:cubicBezTo>
                      <a:pt x="215770" y="62848"/>
                      <a:pt x="106311" y="292374"/>
                      <a:pt x="46374" y="362453"/>
                    </a:cubicBezTo>
                    <a:lnTo>
                      <a:pt x="42441" y="367012"/>
                    </a:lnTo>
                    <a:lnTo>
                      <a:pt x="20621" y="352855"/>
                    </a:lnTo>
                    <a:lnTo>
                      <a:pt x="1" y="339475"/>
                    </a:lnTo>
                    <a:close/>
                  </a:path>
                </a:pathLst>
              </a:custGeom>
              <a:solidFill>
                <a:schemeClr val="accent3"/>
              </a:solidFill>
              <a:ln w="7120" cap="flat">
                <a:noFill/>
                <a:prstDash val="solid"/>
                <a:miter/>
              </a:ln>
            </p:spPr>
            <p:txBody>
              <a:bodyPr rtlCol="0" anchor="ctr"/>
              <a:lstStyle/>
              <a:p>
                <a:endParaRPr lang="nl-NL"/>
              </a:p>
            </p:txBody>
          </p:sp>
          <p:sp>
            <p:nvSpPr>
              <p:cNvPr id="453" name="Vrije vorm 452">
                <a:extLst>
                  <a:ext uri="{FF2B5EF4-FFF2-40B4-BE49-F238E27FC236}">
                    <a16:creationId xmlns:a16="http://schemas.microsoft.com/office/drawing/2014/main" id="{85301DCC-F9B4-0BB4-AC7B-9D4012B296C9}"/>
                  </a:ext>
                </a:extLst>
              </p:cNvPr>
              <p:cNvSpPr/>
              <p:nvPr/>
            </p:nvSpPr>
            <p:spPr>
              <a:xfrm>
                <a:off x="3311724" y="4784372"/>
                <a:ext cx="131137" cy="158942"/>
              </a:xfrm>
              <a:custGeom>
                <a:avLst/>
                <a:gdLst>
                  <a:gd name="connsiteX0" fmla="*/ 65844 w 100697"/>
                  <a:gd name="connsiteY0" fmla="*/ 0 h 122048"/>
                  <a:gd name="connsiteX1" fmla="*/ 21376 w 100697"/>
                  <a:gd name="connsiteY1" fmla="*/ 28801 h 122048"/>
                  <a:gd name="connsiteX2" fmla="*/ 16939 w 100697"/>
                  <a:gd name="connsiteY2" fmla="*/ 80389 h 122048"/>
                  <a:gd name="connsiteX3" fmla="*/ 853 w 100697"/>
                  <a:gd name="connsiteY3" fmla="*/ 102576 h 122048"/>
                  <a:gd name="connsiteX4" fmla="*/ 19712 w 100697"/>
                  <a:gd name="connsiteY4" fmla="*/ 107568 h 122048"/>
                  <a:gd name="connsiteX5" fmla="*/ 27478 w 100697"/>
                  <a:gd name="connsiteY5" fmla="*/ 121990 h 122048"/>
                  <a:gd name="connsiteX6" fmla="*/ 40790 w 100697"/>
                  <a:gd name="connsiteY6" fmla="*/ 99804 h 122048"/>
                  <a:gd name="connsiteX7" fmla="*/ 100697 w 100697"/>
                  <a:gd name="connsiteY7" fmla="*/ 26582 h 122048"/>
                  <a:gd name="connsiteX8" fmla="*/ 65844 w 100697"/>
                  <a:gd name="connsiteY8" fmla="*/ 0 h 122048"/>
                  <a:gd name="connsiteX9" fmla="*/ 35260 w 100697"/>
                  <a:gd name="connsiteY9" fmla="*/ 62316 h 122048"/>
                  <a:gd name="connsiteX10" fmla="*/ 36683 w 100697"/>
                  <a:gd name="connsiteY10" fmla="*/ 40842 h 122048"/>
                  <a:gd name="connsiteX11" fmla="*/ 50710 w 100697"/>
                  <a:gd name="connsiteY11" fmla="*/ 24523 h 122048"/>
                  <a:gd name="connsiteX12" fmla="*/ 49288 w 100697"/>
                  <a:gd name="connsiteY12" fmla="*/ 45996 h 122048"/>
                  <a:gd name="connsiteX13" fmla="*/ 35260 w 100697"/>
                  <a:gd name="connsiteY13" fmla="*/ 62316 h 122048"/>
                  <a:gd name="connsiteX14" fmla="*/ 70658 w 100697"/>
                  <a:gd name="connsiteY14" fmla="*/ 65702 h 122048"/>
                  <a:gd name="connsiteX15" fmla="*/ 51408 w 100697"/>
                  <a:gd name="connsiteY15" fmla="*/ 75324 h 122048"/>
                  <a:gd name="connsiteX16" fmla="*/ 61030 w 100697"/>
                  <a:gd name="connsiteY16" fmla="*/ 56074 h 122048"/>
                  <a:gd name="connsiteX17" fmla="*/ 80279 w 100697"/>
                  <a:gd name="connsiteY17" fmla="*/ 46453 h 122048"/>
                  <a:gd name="connsiteX18" fmla="*/ 70658 w 100697"/>
                  <a:gd name="connsiteY18" fmla="*/ 65702 h 12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697" h="122048">
                    <a:moveTo>
                      <a:pt x="65844" y="0"/>
                    </a:moveTo>
                    <a:cubicBezTo>
                      <a:pt x="65844" y="0"/>
                      <a:pt x="33025" y="3840"/>
                      <a:pt x="21376" y="28801"/>
                    </a:cubicBezTo>
                    <a:cubicBezTo>
                      <a:pt x="9728" y="53764"/>
                      <a:pt x="21376" y="68186"/>
                      <a:pt x="16939" y="80389"/>
                    </a:cubicBezTo>
                    <a:cubicBezTo>
                      <a:pt x="12501" y="92591"/>
                      <a:pt x="5290" y="98693"/>
                      <a:pt x="853" y="102576"/>
                    </a:cubicBezTo>
                    <a:cubicBezTo>
                      <a:pt x="-3585" y="106460"/>
                      <a:pt x="10282" y="111451"/>
                      <a:pt x="19712" y="107568"/>
                    </a:cubicBezTo>
                    <a:cubicBezTo>
                      <a:pt x="19712" y="107568"/>
                      <a:pt x="20267" y="120882"/>
                      <a:pt x="27478" y="121990"/>
                    </a:cubicBezTo>
                    <a:cubicBezTo>
                      <a:pt x="34689" y="123100"/>
                      <a:pt x="36907" y="108123"/>
                      <a:pt x="40790" y="99804"/>
                    </a:cubicBezTo>
                    <a:cubicBezTo>
                      <a:pt x="44673" y="91482"/>
                      <a:pt x="99033" y="98139"/>
                      <a:pt x="100697" y="26582"/>
                    </a:cubicBezTo>
                    <a:cubicBezTo>
                      <a:pt x="100697" y="26582"/>
                      <a:pt x="94658" y="3104"/>
                      <a:pt x="65844" y="0"/>
                    </a:cubicBezTo>
                    <a:close/>
                    <a:moveTo>
                      <a:pt x="35260" y="62316"/>
                    </a:moveTo>
                    <a:cubicBezTo>
                      <a:pt x="31780" y="60894"/>
                      <a:pt x="32417" y="51279"/>
                      <a:pt x="36683" y="40842"/>
                    </a:cubicBezTo>
                    <a:cubicBezTo>
                      <a:pt x="40949" y="30407"/>
                      <a:pt x="47230" y="23100"/>
                      <a:pt x="50710" y="24523"/>
                    </a:cubicBezTo>
                    <a:cubicBezTo>
                      <a:pt x="54190" y="25945"/>
                      <a:pt x="53554" y="35558"/>
                      <a:pt x="49288" y="45996"/>
                    </a:cubicBezTo>
                    <a:cubicBezTo>
                      <a:pt x="45021" y="56432"/>
                      <a:pt x="38741" y="63739"/>
                      <a:pt x="35260" y="62316"/>
                    </a:cubicBezTo>
                    <a:close/>
                    <a:moveTo>
                      <a:pt x="70658" y="65702"/>
                    </a:moveTo>
                    <a:cubicBezTo>
                      <a:pt x="62686" y="73676"/>
                      <a:pt x="54067" y="77982"/>
                      <a:pt x="51408" y="75324"/>
                    </a:cubicBezTo>
                    <a:cubicBezTo>
                      <a:pt x="48749" y="72664"/>
                      <a:pt x="53057" y="64047"/>
                      <a:pt x="61030" y="56074"/>
                    </a:cubicBezTo>
                    <a:cubicBezTo>
                      <a:pt x="69002" y="48101"/>
                      <a:pt x="77620" y="43794"/>
                      <a:pt x="80279" y="46453"/>
                    </a:cubicBezTo>
                    <a:cubicBezTo>
                      <a:pt x="82937" y="49110"/>
                      <a:pt x="78631" y="57729"/>
                      <a:pt x="70658" y="65702"/>
                    </a:cubicBezTo>
                    <a:close/>
                  </a:path>
                </a:pathLst>
              </a:custGeom>
              <a:solidFill>
                <a:srgbClr val="303B39"/>
              </a:solidFill>
              <a:ln w="7120" cap="flat">
                <a:noFill/>
                <a:prstDash val="solid"/>
                <a:miter/>
              </a:ln>
            </p:spPr>
            <p:txBody>
              <a:bodyPr rtlCol="0" anchor="ctr"/>
              <a:lstStyle/>
              <a:p>
                <a:endParaRPr lang="nl-NL"/>
              </a:p>
            </p:txBody>
          </p:sp>
          <p:sp>
            <p:nvSpPr>
              <p:cNvPr id="454" name="Vrije vorm 453">
                <a:extLst>
                  <a:ext uri="{FF2B5EF4-FFF2-40B4-BE49-F238E27FC236}">
                    <a16:creationId xmlns:a16="http://schemas.microsoft.com/office/drawing/2014/main" id="{E08B4ED9-377E-3813-93C0-F34FE532DAB2}"/>
                  </a:ext>
                </a:extLst>
              </p:cNvPr>
              <p:cNvSpPr/>
              <p:nvPr/>
            </p:nvSpPr>
            <p:spPr>
              <a:xfrm>
                <a:off x="3387212" y="4767827"/>
                <a:ext cx="65530" cy="51163"/>
              </a:xfrm>
              <a:custGeom>
                <a:avLst/>
                <a:gdLst>
                  <a:gd name="connsiteX0" fmla="*/ 7879 w 50319"/>
                  <a:gd name="connsiteY0" fmla="*/ 0 h 39287"/>
                  <a:gd name="connsiteX1" fmla="*/ 0 w 50319"/>
                  <a:gd name="connsiteY1" fmla="*/ 14333 h 39287"/>
                  <a:gd name="connsiteX2" fmla="*/ 42733 w 50319"/>
                  <a:gd name="connsiteY2" fmla="*/ 39287 h 39287"/>
                  <a:gd name="connsiteX3" fmla="*/ 50320 w 50319"/>
                  <a:gd name="connsiteY3" fmla="*/ 27537 h 39287"/>
                  <a:gd name="connsiteX4" fmla="*/ 7879 w 50319"/>
                  <a:gd name="connsiteY4" fmla="*/ 0 h 3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19" h="39287">
                    <a:moveTo>
                      <a:pt x="7879" y="0"/>
                    </a:moveTo>
                    <a:cubicBezTo>
                      <a:pt x="7879" y="0"/>
                      <a:pt x="270" y="3344"/>
                      <a:pt x="0" y="14333"/>
                    </a:cubicBezTo>
                    <a:cubicBezTo>
                      <a:pt x="0" y="14333"/>
                      <a:pt x="18031" y="21413"/>
                      <a:pt x="42733" y="39287"/>
                    </a:cubicBezTo>
                    <a:cubicBezTo>
                      <a:pt x="42733" y="39287"/>
                      <a:pt x="47579" y="33865"/>
                      <a:pt x="50320" y="27537"/>
                    </a:cubicBezTo>
                    <a:cubicBezTo>
                      <a:pt x="50320" y="27537"/>
                      <a:pt x="28197" y="5954"/>
                      <a:pt x="7879" y="0"/>
                    </a:cubicBezTo>
                    <a:close/>
                  </a:path>
                </a:pathLst>
              </a:custGeom>
              <a:solidFill>
                <a:srgbClr val="FFFFFF"/>
              </a:solidFill>
              <a:ln w="7120" cap="flat">
                <a:noFill/>
                <a:prstDash val="solid"/>
                <a:miter/>
              </a:ln>
            </p:spPr>
            <p:txBody>
              <a:bodyPr rtlCol="0" anchor="ctr"/>
              <a:lstStyle/>
              <a:p>
                <a:endParaRPr lang="nl-NL"/>
              </a:p>
            </p:txBody>
          </p:sp>
        </p:grpSp>
        <p:grpSp>
          <p:nvGrpSpPr>
            <p:cNvPr id="495" name="Groep 494">
              <a:extLst>
                <a:ext uri="{FF2B5EF4-FFF2-40B4-BE49-F238E27FC236}">
                  <a16:creationId xmlns:a16="http://schemas.microsoft.com/office/drawing/2014/main" id="{CC7056BF-BCFE-5AE1-1728-6EF1E4305989}"/>
                </a:ext>
              </a:extLst>
            </p:cNvPr>
            <p:cNvGrpSpPr/>
            <p:nvPr/>
          </p:nvGrpSpPr>
          <p:grpSpPr>
            <a:xfrm>
              <a:off x="7478465" y="4544333"/>
              <a:ext cx="723041" cy="723036"/>
              <a:chOff x="7168820" y="1871021"/>
              <a:chExt cx="567425" cy="567421"/>
            </a:xfrm>
          </p:grpSpPr>
          <p:sp>
            <p:nvSpPr>
              <p:cNvPr id="496" name="Vrije vorm 495">
                <a:extLst>
                  <a:ext uri="{FF2B5EF4-FFF2-40B4-BE49-F238E27FC236}">
                    <a16:creationId xmlns:a16="http://schemas.microsoft.com/office/drawing/2014/main" id="{E448FD89-D68D-E93D-6422-EFC66DF29777}"/>
                  </a:ext>
                </a:extLst>
              </p:cNvPr>
              <p:cNvSpPr/>
              <p:nvPr/>
            </p:nvSpPr>
            <p:spPr>
              <a:xfrm>
                <a:off x="7399694" y="2111207"/>
                <a:ext cx="131242" cy="102132"/>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nvGrpSpPr>
              <p:cNvPr id="497" name="Groep 496">
                <a:extLst>
                  <a:ext uri="{FF2B5EF4-FFF2-40B4-BE49-F238E27FC236}">
                    <a16:creationId xmlns:a16="http://schemas.microsoft.com/office/drawing/2014/main" id="{540A6973-01F8-3B2F-0A1E-30904EB86339}"/>
                  </a:ext>
                </a:extLst>
              </p:cNvPr>
              <p:cNvGrpSpPr/>
              <p:nvPr/>
            </p:nvGrpSpPr>
            <p:grpSpPr>
              <a:xfrm>
                <a:off x="7168820" y="1871021"/>
                <a:ext cx="567425" cy="567421"/>
                <a:chOff x="5844689" y="4174100"/>
                <a:chExt cx="929543" cy="929536"/>
              </a:xfrm>
            </p:grpSpPr>
            <p:sp>
              <p:nvSpPr>
                <p:cNvPr id="498" name="Vrije vorm 497">
                  <a:extLst>
                    <a:ext uri="{FF2B5EF4-FFF2-40B4-BE49-F238E27FC236}">
                      <a16:creationId xmlns:a16="http://schemas.microsoft.com/office/drawing/2014/main" id="{34F90212-869C-4EAB-8F87-9153F7AFB014}"/>
                    </a:ext>
                  </a:extLst>
                </p:cNvPr>
                <p:cNvSpPr/>
                <p:nvPr/>
              </p:nvSpPr>
              <p:spPr>
                <a:xfrm>
                  <a:off x="5862326" y="4191354"/>
                  <a:ext cx="894270" cy="894271"/>
                </a:xfrm>
                <a:custGeom>
                  <a:avLst/>
                  <a:gdLst>
                    <a:gd name="connsiteX0" fmla="*/ 686689 w 686689"/>
                    <a:gd name="connsiteY0" fmla="*/ 343345 h 686689"/>
                    <a:gd name="connsiteX1" fmla="*/ 343345 w 686689"/>
                    <a:gd name="connsiteY1" fmla="*/ 686689 h 686689"/>
                    <a:gd name="connsiteX2" fmla="*/ 0 w 686689"/>
                    <a:gd name="connsiteY2" fmla="*/ 343345 h 686689"/>
                    <a:gd name="connsiteX3" fmla="*/ 343345 w 686689"/>
                    <a:gd name="connsiteY3" fmla="*/ 0 h 686689"/>
                    <a:gd name="connsiteX4" fmla="*/ 686689 w 686689"/>
                    <a:gd name="connsiteY4" fmla="*/ 343345 h 68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689" h="686689">
                      <a:moveTo>
                        <a:pt x="686689" y="343345"/>
                      </a:moveTo>
                      <a:cubicBezTo>
                        <a:pt x="686689" y="532969"/>
                        <a:pt x="532969" y="686689"/>
                        <a:pt x="343345" y="686689"/>
                      </a:cubicBezTo>
                      <a:cubicBezTo>
                        <a:pt x="153721" y="686689"/>
                        <a:pt x="0" y="532969"/>
                        <a:pt x="0" y="343345"/>
                      </a:cubicBezTo>
                      <a:cubicBezTo>
                        <a:pt x="0" y="153721"/>
                        <a:pt x="153721" y="0"/>
                        <a:pt x="343345" y="0"/>
                      </a:cubicBezTo>
                      <a:cubicBezTo>
                        <a:pt x="532969" y="0"/>
                        <a:pt x="686689" y="153721"/>
                        <a:pt x="686689" y="343345"/>
                      </a:cubicBezTo>
                      <a:close/>
                    </a:path>
                  </a:pathLst>
                </a:custGeom>
                <a:solidFill>
                  <a:srgbClr val="D2E9EE"/>
                </a:solidFill>
                <a:ln w="7120" cap="flat">
                  <a:noFill/>
                  <a:prstDash val="solid"/>
                  <a:miter/>
                </a:ln>
              </p:spPr>
              <p:txBody>
                <a:bodyPr rtlCol="0" anchor="ctr"/>
                <a:lstStyle/>
                <a:p>
                  <a:endParaRPr lang="nl-NL"/>
                </a:p>
              </p:txBody>
            </p:sp>
            <p:sp>
              <p:nvSpPr>
                <p:cNvPr id="499" name="Vrije vorm 498">
                  <a:extLst>
                    <a:ext uri="{FF2B5EF4-FFF2-40B4-BE49-F238E27FC236}">
                      <a16:creationId xmlns:a16="http://schemas.microsoft.com/office/drawing/2014/main" id="{EFA283D9-593A-E173-D65F-4DB2ED24555F}"/>
                    </a:ext>
                  </a:extLst>
                </p:cNvPr>
                <p:cNvSpPr/>
                <p:nvPr/>
              </p:nvSpPr>
              <p:spPr>
                <a:xfrm>
                  <a:off x="5874780" y="4500310"/>
                  <a:ext cx="163921" cy="243844"/>
                </a:xfrm>
                <a:custGeom>
                  <a:avLst/>
                  <a:gdLst>
                    <a:gd name="connsiteX0" fmla="*/ 0 w 125871"/>
                    <a:gd name="connsiteY0" fmla="*/ 118984 h 187242"/>
                    <a:gd name="connsiteX1" fmla="*/ 57613 w 125871"/>
                    <a:gd name="connsiteY1" fmla="*/ 32564 h 187242"/>
                    <a:gd name="connsiteX2" fmla="*/ 125872 w 125871"/>
                    <a:gd name="connsiteY2" fmla="*/ 0 h 187242"/>
                    <a:gd name="connsiteX3" fmla="*/ 118357 w 125871"/>
                    <a:gd name="connsiteY3" fmla="*/ 90803 h 187242"/>
                    <a:gd name="connsiteX4" fmla="*/ 8141 w 125871"/>
                    <a:gd name="connsiteY4" fmla="*/ 187243 h 187242"/>
                    <a:gd name="connsiteX5" fmla="*/ 0 w 125871"/>
                    <a:gd name="connsiteY5" fmla="*/ 118983 h 18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71" h="187242">
                      <a:moveTo>
                        <a:pt x="0" y="118984"/>
                      </a:moveTo>
                      <a:cubicBezTo>
                        <a:pt x="0" y="118984"/>
                        <a:pt x="42584" y="51977"/>
                        <a:pt x="57613" y="32564"/>
                      </a:cubicBezTo>
                      <a:cubicBezTo>
                        <a:pt x="72643" y="13151"/>
                        <a:pt x="97066" y="626"/>
                        <a:pt x="125872" y="0"/>
                      </a:cubicBezTo>
                      <a:lnTo>
                        <a:pt x="118357" y="90803"/>
                      </a:lnTo>
                      <a:lnTo>
                        <a:pt x="8141" y="187243"/>
                      </a:lnTo>
                      <a:lnTo>
                        <a:pt x="0" y="118983"/>
                      </a:lnTo>
                      <a:close/>
                    </a:path>
                  </a:pathLst>
                </a:custGeom>
                <a:solidFill>
                  <a:srgbClr val="A59C9E"/>
                </a:solidFill>
                <a:ln w="7120" cap="flat">
                  <a:noFill/>
                  <a:prstDash val="solid"/>
                  <a:miter/>
                </a:ln>
              </p:spPr>
              <p:txBody>
                <a:bodyPr rtlCol="0" anchor="ctr"/>
                <a:lstStyle/>
                <a:p>
                  <a:endParaRPr lang="nl-NL"/>
                </a:p>
              </p:txBody>
            </p:sp>
            <p:sp>
              <p:nvSpPr>
                <p:cNvPr id="500" name="Vrije vorm 499">
                  <a:extLst>
                    <a:ext uri="{FF2B5EF4-FFF2-40B4-BE49-F238E27FC236}">
                      <a16:creationId xmlns:a16="http://schemas.microsoft.com/office/drawing/2014/main" id="{0D42D6B2-AE2F-F007-A925-50B0893F50BE}"/>
                    </a:ext>
                  </a:extLst>
                </p:cNvPr>
                <p:cNvSpPr/>
                <p:nvPr/>
              </p:nvSpPr>
              <p:spPr>
                <a:xfrm>
                  <a:off x="6024452" y="4418827"/>
                  <a:ext cx="578303" cy="390845"/>
                </a:xfrm>
                <a:custGeom>
                  <a:avLst/>
                  <a:gdLst>
                    <a:gd name="connsiteX0" fmla="*/ 444065 w 444065"/>
                    <a:gd name="connsiteY0" fmla="*/ 300121 h 300120"/>
                    <a:gd name="connsiteX1" fmla="*/ 21280 w 444065"/>
                    <a:gd name="connsiteY1" fmla="*/ 300121 h 300120"/>
                    <a:gd name="connsiteX2" fmla="*/ 0 w 444065"/>
                    <a:gd name="connsiteY2" fmla="*/ 278858 h 300120"/>
                    <a:gd name="connsiteX3" fmla="*/ 21280 w 444065"/>
                    <a:gd name="connsiteY3" fmla="*/ 21262 h 300120"/>
                    <a:gd name="connsiteX4" fmla="*/ 422804 w 444065"/>
                    <a:gd name="connsiteY4" fmla="*/ 0 h 300120"/>
                    <a:gd name="connsiteX5" fmla="*/ 444065 w 444065"/>
                    <a:gd name="connsiteY5" fmla="*/ 21262 h 300120"/>
                    <a:gd name="connsiteX6" fmla="*/ 444065 w 444065"/>
                    <a:gd name="connsiteY6" fmla="*/ 300121 h 30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065" h="300120">
                      <a:moveTo>
                        <a:pt x="444065" y="300121"/>
                      </a:moveTo>
                      <a:lnTo>
                        <a:pt x="21280" y="300121"/>
                      </a:lnTo>
                      <a:lnTo>
                        <a:pt x="0" y="278858"/>
                      </a:lnTo>
                      <a:lnTo>
                        <a:pt x="21280" y="21262"/>
                      </a:lnTo>
                      <a:lnTo>
                        <a:pt x="422804" y="0"/>
                      </a:lnTo>
                      <a:lnTo>
                        <a:pt x="444065" y="21262"/>
                      </a:lnTo>
                      <a:lnTo>
                        <a:pt x="444065" y="300121"/>
                      </a:lnTo>
                      <a:close/>
                    </a:path>
                  </a:pathLst>
                </a:custGeom>
                <a:solidFill>
                  <a:srgbClr val="86848F"/>
                </a:solidFill>
                <a:ln w="7120" cap="flat">
                  <a:noFill/>
                  <a:prstDash val="solid"/>
                  <a:miter/>
                </a:ln>
              </p:spPr>
              <p:txBody>
                <a:bodyPr rtlCol="0" anchor="ctr"/>
                <a:lstStyle/>
                <a:p>
                  <a:endParaRPr lang="nl-NL"/>
                </a:p>
              </p:txBody>
            </p:sp>
            <p:sp>
              <p:nvSpPr>
                <p:cNvPr id="501" name="Vrije vorm 500">
                  <a:extLst>
                    <a:ext uri="{FF2B5EF4-FFF2-40B4-BE49-F238E27FC236}">
                      <a16:creationId xmlns:a16="http://schemas.microsoft.com/office/drawing/2014/main" id="{BD525500-5433-5EE1-3A3C-54403DB2EA20}"/>
                    </a:ext>
                  </a:extLst>
                </p:cNvPr>
                <p:cNvSpPr/>
                <p:nvPr/>
              </p:nvSpPr>
              <p:spPr>
                <a:xfrm>
                  <a:off x="6024452" y="4418827"/>
                  <a:ext cx="550590" cy="363156"/>
                </a:xfrm>
                <a:custGeom>
                  <a:avLst/>
                  <a:gdLst>
                    <a:gd name="connsiteX0" fmla="*/ 0 w 422785"/>
                    <a:gd name="connsiteY0" fmla="*/ 0 h 278859"/>
                    <a:gd name="connsiteX1" fmla="*/ 422786 w 422785"/>
                    <a:gd name="connsiteY1" fmla="*/ 0 h 278859"/>
                    <a:gd name="connsiteX2" fmla="*/ 422786 w 422785"/>
                    <a:gd name="connsiteY2" fmla="*/ 278859 h 278859"/>
                    <a:gd name="connsiteX3" fmla="*/ 0 w 422785"/>
                    <a:gd name="connsiteY3" fmla="*/ 278859 h 278859"/>
                  </a:gdLst>
                  <a:ahLst/>
                  <a:cxnLst>
                    <a:cxn ang="0">
                      <a:pos x="connsiteX0" y="connsiteY0"/>
                    </a:cxn>
                    <a:cxn ang="0">
                      <a:pos x="connsiteX1" y="connsiteY1"/>
                    </a:cxn>
                    <a:cxn ang="0">
                      <a:pos x="connsiteX2" y="connsiteY2"/>
                    </a:cxn>
                    <a:cxn ang="0">
                      <a:pos x="connsiteX3" y="connsiteY3"/>
                    </a:cxn>
                  </a:cxnLst>
                  <a:rect l="l" t="t" r="r" b="b"/>
                  <a:pathLst>
                    <a:path w="422785" h="278859">
                      <a:moveTo>
                        <a:pt x="0" y="0"/>
                      </a:moveTo>
                      <a:lnTo>
                        <a:pt x="422786" y="0"/>
                      </a:lnTo>
                      <a:lnTo>
                        <a:pt x="422786" y="278859"/>
                      </a:lnTo>
                      <a:lnTo>
                        <a:pt x="0" y="278859"/>
                      </a:lnTo>
                      <a:close/>
                    </a:path>
                  </a:pathLst>
                </a:custGeom>
                <a:solidFill>
                  <a:srgbClr val="FFFFFF"/>
                </a:solidFill>
                <a:ln w="7120" cap="flat">
                  <a:noFill/>
                  <a:prstDash val="solid"/>
                  <a:miter/>
                </a:ln>
              </p:spPr>
              <p:txBody>
                <a:bodyPr rtlCol="0" anchor="ctr"/>
                <a:lstStyle/>
                <a:p>
                  <a:endParaRPr lang="nl-NL"/>
                </a:p>
              </p:txBody>
            </p:sp>
            <p:sp>
              <p:nvSpPr>
                <p:cNvPr id="502" name="Vrije vorm 501">
                  <a:extLst>
                    <a:ext uri="{FF2B5EF4-FFF2-40B4-BE49-F238E27FC236}">
                      <a16:creationId xmlns:a16="http://schemas.microsoft.com/office/drawing/2014/main" id="{4078007B-083B-8A0A-F1B2-43C38895CFC6}"/>
                    </a:ext>
                  </a:extLst>
                </p:cNvPr>
                <p:cNvSpPr/>
                <p:nvPr/>
              </p:nvSpPr>
              <p:spPr>
                <a:xfrm>
                  <a:off x="5881304" y="4556842"/>
                  <a:ext cx="246508" cy="365100"/>
                </a:xfrm>
                <a:custGeom>
                  <a:avLst/>
                  <a:gdLst>
                    <a:gd name="connsiteX0" fmla="*/ 8767 w 189288"/>
                    <a:gd name="connsiteY0" fmla="*/ 89978 h 280351"/>
                    <a:gd name="connsiteX1" fmla="*/ 59492 w 189288"/>
                    <a:gd name="connsiteY1" fmla="*/ 22972 h 280351"/>
                    <a:gd name="connsiteX2" fmla="*/ 122741 w 189288"/>
                    <a:gd name="connsiteY2" fmla="*/ 14830 h 280351"/>
                    <a:gd name="connsiteX3" fmla="*/ 178475 w 189288"/>
                    <a:gd name="connsiteY3" fmla="*/ 1680 h 280351"/>
                    <a:gd name="connsiteX4" fmla="*/ 172213 w 189288"/>
                    <a:gd name="connsiteY4" fmla="*/ 62985 h 280351"/>
                    <a:gd name="connsiteX5" fmla="*/ 108964 w 189288"/>
                    <a:gd name="connsiteY5" fmla="*/ 97493 h 280351"/>
                    <a:gd name="connsiteX6" fmla="*/ 109920 w 189288"/>
                    <a:gd name="connsiteY6" fmla="*/ 172881 h 280351"/>
                    <a:gd name="connsiteX7" fmla="*/ 133654 w 189288"/>
                    <a:gd name="connsiteY7" fmla="*/ 194054 h 280351"/>
                    <a:gd name="connsiteX8" fmla="*/ 187580 w 189288"/>
                    <a:gd name="connsiteY8" fmla="*/ 194060 h 280351"/>
                    <a:gd name="connsiteX9" fmla="*/ 80783 w 189288"/>
                    <a:gd name="connsiteY9" fmla="*/ 280352 h 280351"/>
                    <a:gd name="connsiteX10" fmla="*/ 13777 w 189288"/>
                    <a:gd name="connsiteY10" fmla="*/ 170135 h 280351"/>
                    <a:gd name="connsiteX11" fmla="*/ 0 w 189288"/>
                    <a:gd name="connsiteY11" fmla="*/ 103755 h 280351"/>
                    <a:gd name="connsiteX12" fmla="*/ 8767 w 189288"/>
                    <a:gd name="connsiteY12" fmla="*/ 89978 h 28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288" h="280351">
                      <a:moveTo>
                        <a:pt x="8767" y="89978"/>
                      </a:moveTo>
                      <a:cubicBezTo>
                        <a:pt x="8767" y="89978"/>
                        <a:pt x="44463" y="31739"/>
                        <a:pt x="59492" y="22972"/>
                      </a:cubicBezTo>
                      <a:cubicBezTo>
                        <a:pt x="74521" y="14204"/>
                        <a:pt x="100197" y="18588"/>
                        <a:pt x="122741" y="14830"/>
                      </a:cubicBezTo>
                      <a:cubicBezTo>
                        <a:pt x="145285" y="11073"/>
                        <a:pt x="160941" y="-5209"/>
                        <a:pt x="178475" y="1680"/>
                      </a:cubicBezTo>
                      <a:cubicBezTo>
                        <a:pt x="196010" y="8568"/>
                        <a:pt x="191000" y="52901"/>
                        <a:pt x="172213" y="62985"/>
                      </a:cubicBezTo>
                      <a:cubicBezTo>
                        <a:pt x="153426" y="73070"/>
                        <a:pt x="108964" y="97493"/>
                        <a:pt x="108964" y="97493"/>
                      </a:cubicBezTo>
                      <a:lnTo>
                        <a:pt x="109920" y="172881"/>
                      </a:lnTo>
                      <a:lnTo>
                        <a:pt x="133654" y="194054"/>
                      </a:lnTo>
                      <a:lnTo>
                        <a:pt x="187580" y="194060"/>
                      </a:lnTo>
                      <a:cubicBezTo>
                        <a:pt x="187580" y="194060"/>
                        <a:pt x="169082" y="275342"/>
                        <a:pt x="80783" y="280352"/>
                      </a:cubicBezTo>
                      <a:lnTo>
                        <a:pt x="13777" y="170135"/>
                      </a:lnTo>
                      <a:lnTo>
                        <a:pt x="0" y="103755"/>
                      </a:lnTo>
                      <a:lnTo>
                        <a:pt x="8767" y="89978"/>
                      </a:lnTo>
                      <a:close/>
                    </a:path>
                  </a:pathLst>
                </a:custGeom>
                <a:solidFill>
                  <a:srgbClr val="C3BCB6"/>
                </a:solidFill>
                <a:ln w="7120" cap="flat">
                  <a:noFill/>
                  <a:prstDash val="solid"/>
                  <a:miter/>
                </a:ln>
              </p:spPr>
              <p:txBody>
                <a:bodyPr rtlCol="0" anchor="ctr"/>
                <a:lstStyle/>
                <a:p>
                  <a:endParaRPr lang="nl-NL"/>
                </a:p>
              </p:txBody>
            </p:sp>
            <p:sp>
              <p:nvSpPr>
                <p:cNvPr id="503" name="Vrije vorm 502">
                  <a:extLst>
                    <a:ext uri="{FF2B5EF4-FFF2-40B4-BE49-F238E27FC236}">
                      <a16:creationId xmlns:a16="http://schemas.microsoft.com/office/drawing/2014/main" id="{C96FF746-6204-7ABB-CCC0-14BC121DCB7C}"/>
                    </a:ext>
                  </a:extLst>
                </p:cNvPr>
                <p:cNvSpPr/>
                <p:nvPr/>
              </p:nvSpPr>
              <p:spPr>
                <a:xfrm>
                  <a:off x="6163713" y="4465482"/>
                  <a:ext cx="269846" cy="269846"/>
                </a:xfrm>
                <a:custGeom>
                  <a:avLst/>
                  <a:gdLst>
                    <a:gd name="connsiteX0" fmla="*/ 207209 w 207208"/>
                    <a:gd name="connsiteY0" fmla="*/ 103604 h 207208"/>
                    <a:gd name="connsiteX1" fmla="*/ 103604 w 207208"/>
                    <a:gd name="connsiteY1" fmla="*/ 207209 h 207208"/>
                    <a:gd name="connsiteX2" fmla="*/ 0 w 207208"/>
                    <a:gd name="connsiteY2" fmla="*/ 103604 h 207208"/>
                    <a:gd name="connsiteX3" fmla="*/ 103604 w 207208"/>
                    <a:gd name="connsiteY3" fmla="*/ 0 h 207208"/>
                    <a:gd name="connsiteX4" fmla="*/ 207209 w 207208"/>
                    <a:gd name="connsiteY4" fmla="*/ 103604 h 207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08" h="207208">
                      <a:moveTo>
                        <a:pt x="207209" y="103604"/>
                      </a:moveTo>
                      <a:cubicBezTo>
                        <a:pt x="207209" y="160823"/>
                        <a:pt x="160823" y="207209"/>
                        <a:pt x="103604" y="207209"/>
                      </a:cubicBezTo>
                      <a:cubicBezTo>
                        <a:pt x="46385" y="207209"/>
                        <a:pt x="0" y="160823"/>
                        <a:pt x="0" y="103604"/>
                      </a:cubicBezTo>
                      <a:cubicBezTo>
                        <a:pt x="0" y="46385"/>
                        <a:pt x="46385" y="0"/>
                        <a:pt x="103604" y="0"/>
                      </a:cubicBezTo>
                      <a:cubicBezTo>
                        <a:pt x="160823" y="0"/>
                        <a:pt x="207209" y="46385"/>
                        <a:pt x="207209" y="103604"/>
                      </a:cubicBezTo>
                      <a:close/>
                    </a:path>
                  </a:pathLst>
                </a:custGeom>
                <a:solidFill>
                  <a:schemeClr val="accent3"/>
                </a:solidFill>
                <a:ln w="7120" cap="flat">
                  <a:noFill/>
                  <a:prstDash val="solid"/>
                  <a:miter/>
                </a:ln>
              </p:spPr>
              <p:txBody>
                <a:bodyPr rtlCol="0" anchor="ctr"/>
                <a:lstStyle/>
                <a:p>
                  <a:endParaRPr lang="nl-NL"/>
                </a:p>
              </p:txBody>
            </p:sp>
            <p:sp>
              <p:nvSpPr>
                <p:cNvPr id="504" name="Vrije vorm 503">
                  <a:extLst>
                    <a:ext uri="{FF2B5EF4-FFF2-40B4-BE49-F238E27FC236}">
                      <a16:creationId xmlns:a16="http://schemas.microsoft.com/office/drawing/2014/main" id="{ECAB66F5-2E6C-B995-66AD-684610B68166}"/>
                    </a:ext>
                  </a:extLst>
                </p:cNvPr>
                <p:cNvSpPr/>
                <p:nvPr/>
              </p:nvSpPr>
              <p:spPr>
                <a:xfrm>
                  <a:off x="6243210" y="4541492"/>
                  <a:ext cx="109820" cy="117486"/>
                </a:xfrm>
                <a:custGeom>
                  <a:avLst/>
                  <a:gdLst>
                    <a:gd name="connsiteX0" fmla="*/ 76271 w 84328"/>
                    <a:gd name="connsiteY0" fmla="*/ 5679 h 90215"/>
                    <a:gd name="connsiteX1" fmla="*/ 76271 w 84328"/>
                    <a:gd name="connsiteY1" fmla="*/ 5679 h 90215"/>
                    <a:gd name="connsiteX2" fmla="*/ 78650 w 84328"/>
                    <a:gd name="connsiteY2" fmla="*/ 38546 h 90215"/>
                    <a:gd name="connsiteX3" fmla="*/ 40926 w 84328"/>
                    <a:gd name="connsiteY3" fmla="*/ 82157 h 90215"/>
                    <a:gd name="connsiteX4" fmla="*/ 8057 w 84328"/>
                    <a:gd name="connsiteY4" fmla="*/ 84536 h 90215"/>
                    <a:gd name="connsiteX5" fmla="*/ 8057 w 84328"/>
                    <a:gd name="connsiteY5" fmla="*/ 84536 h 90215"/>
                    <a:gd name="connsiteX6" fmla="*/ 5679 w 84328"/>
                    <a:gd name="connsiteY6" fmla="*/ 51668 h 90215"/>
                    <a:gd name="connsiteX7" fmla="*/ 43404 w 84328"/>
                    <a:gd name="connsiteY7" fmla="*/ 8058 h 90215"/>
                    <a:gd name="connsiteX8" fmla="*/ 76271 w 84328"/>
                    <a:gd name="connsiteY8" fmla="*/ 5679 h 9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28" h="90215">
                      <a:moveTo>
                        <a:pt x="76271" y="5679"/>
                      </a:moveTo>
                      <a:lnTo>
                        <a:pt x="76271" y="5679"/>
                      </a:lnTo>
                      <a:cubicBezTo>
                        <a:pt x="86004" y="14098"/>
                        <a:pt x="87069" y="28814"/>
                        <a:pt x="78650" y="38546"/>
                      </a:cubicBezTo>
                      <a:lnTo>
                        <a:pt x="40926" y="82157"/>
                      </a:lnTo>
                      <a:cubicBezTo>
                        <a:pt x="32505" y="91891"/>
                        <a:pt x="17791" y="92955"/>
                        <a:pt x="8057" y="84536"/>
                      </a:cubicBezTo>
                      <a:lnTo>
                        <a:pt x="8057" y="84536"/>
                      </a:lnTo>
                      <a:cubicBezTo>
                        <a:pt x="-1675" y="76117"/>
                        <a:pt x="-2741" y="61401"/>
                        <a:pt x="5679" y="51668"/>
                      </a:cubicBezTo>
                      <a:lnTo>
                        <a:pt x="43404" y="8058"/>
                      </a:lnTo>
                      <a:cubicBezTo>
                        <a:pt x="51822" y="-1675"/>
                        <a:pt x="66538" y="-2740"/>
                        <a:pt x="76271" y="5679"/>
                      </a:cubicBezTo>
                      <a:close/>
                    </a:path>
                  </a:pathLst>
                </a:custGeom>
                <a:solidFill>
                  <a:srgbClr val="FFFFFF"/>
                </a:solidFill>
                <a:ln w="7120" cap="flat">
                  <a:noFill/>
                  <a:prstDash val="solid"/>
                  <a:miter/>
                </a:ln>
              </p:spPr>
              <p:txBody>
                <a:bodyPr rtlCol="0" anchor="ctr"/>
                <a:lstStyle/>
                <a:p>
                  <a:endParaRPr lang="nl-NL"/>
                </a:p>
              </p:txBody>
            </p:sp>
            <p:sp>
              <p:nvSpPr>
                <p:cNvPr id="505" name="Vrije vorm 504">
                  <a:extLst>
                    <a:ext uri="{FF2B5EF4-FFF2-40B4-BE49-F238E27FC236}">
                      <a16:creationId xmlns:a16="http://schemas.microsoft.com/office/drawing/2014/main" id="{19577846-38B1-13C6-E893-44E8DB723D19}"/>
                    </a:ext>
                  </a:extLst>
                </p:cNvPr>
                <p:cNvSpPr/>
                <p:nvPr/>
              </p:nvSpPr>
              <p:spPr>
                <a:xfrm>
                  <a:off x="6275170" y="4541492"/>
                  <a:ext cx="77860" cy="78594"/>
                </a:xfrm>
                <a:custGeom>
                  <a:avLst/>
                  <a:gdLst>
                    <a:gd name="connsiteX0" fmla="*/ 51730 w 59787"/>
                    <a:gd name="connsiteY0" fmla="*/ 5679 h 60351"/>
                    <a:gd name="connsiteX1" fmla="*/ 54108 w 59787"/>
                    <a:gd name="connsiteY1" fmla="*/ 38547 h 60351"/>
                    <a:gd name="connsiteX2" fmla="*/ 35247 w 59787"/>
                    <a:gd name="connsiteY2" fmla="*/ 60352 h 60351"/>
                    <a:gd name="connsiteX3" fmla="*/ 0 w 59787"/>
                    <a:gd name="connsiteY3" fmla="*/ 29863 h 60351"/>
                    <a:gd name="connsiteX4" fmla="*/ 18862 w 59787"/>
                    <a:gd name="connsiteY4" fmla="*/ 8058 h 60351"/>
                    <a:gd name="connsiteX5" fmla="*/ 51730 w 59787"/>
                    <a:gd name="connsiteY5" fmla="*/ 5679 h 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787" h="60351">
                      <a:moveTo>
                        <a:pt x="51730" y="5679"/>
                      </a:moveTo>
                      <a:cubicBezTo>
                        <a:pt x="61463" y="14098"/>
                        <a:pt x="62528" y="28814"/>
                        <a:pt x="54108" y="38547"/>
                      </a:cubicBezTo>
                      <a:lnTo>
                        <a:pt x="35247" y="60352"/>
                      </a:lnTo>
                      <a:lnTo>
                        <a:pt x="0" y="29863"/>
                      </a:lnTo>
                      <a:lnTo>
                        <a:pt x="18862" y="8058"/>
                      </a:lnTo>
                      <a:cubicBezTo>
                        <a:pt x="27281" y="-1675"/>
                        <a:pt x="41997" y="-2740"/>
                        <a:pt x="51730" y="5679"/>
                      </a:cubicBezTo>
                      <a:close/>
                    </a:path>
                  </a:pathLst>
                </a:custGeom>
                <a:solidFill>
                  <a:srgbClr val="86848F"/>
                </a:solidFill>
                <a:ln w="7120" cap="flat">
                  <a:noFill/>
                  <a:prstDash val="solid"/>
                  <a:miter/>
                </a:ln>
              </p:spPr>
              <p:txBody>
                <a:bodyPr rtlCol="0" anchor="ctr"/>
                <a:lstStyle/>
                <a:p>
                  <a:endParaRPr lang="nl-NL"/>
                </a:p>
              </p:txBody>
            </p:sp>
            <p:sp>
              <p:nvSpPr>
                <p:cNvPr id="506" name="Vrije vorm 505">
                  <a:extLst>
                    <a:ext uri="{FF2B5EF4-FFF2-40B4-BE49-F238E27FC236}">
                      <a16:creationId xmlns:a16="http://schemas.microsoft.com/office/drawing/2014/main" id="{578D0DFF-96AC-9803-EC46-AEA51AB59CB8}"/>
                    </a:ext>
                  </a:extLst>
                </p:cNvPr>
                <p:cNvSpPr/>
                <p:nvPr/>
              </p:nvSpPr>
              <p:spPr>
                <a:xfrm>
                  <a:off x="5844689" y="4174100"/>
                  <a:ext cx="929543" cy="929536"/>
                </a:xfrm>
                <a:custGeom>
                  <a:avLst/>
                  <a:gdLst>
                    <a:gd name="connsiteX0" fmla="*/ 356884 w 713774"/>
                    <a:gd name="connsiteY0" fmla="*/ 713769 h 713768"/>
                    <a:gd name="connsiteX1" fmla="*/ 0 w 713774"/>
                    <a:gd name="connsiteY1" fmla="*/ 356879 h 713768"/>
                    <a:gd name="connsiteX2" fmla="*/ 356884 w 713774"/>
                    <a:gd name="connsiteY2" fmla="*/ 0 h 713768"/>
                    <a:gd name="connsiteX3" fmla="*/ 713775 w 713774"/>
                    <a:gd name="connsiteY3" fmla="*/ 356879 h 713768"/>
                    <a:gd name="connsiteX4" fmla="*/ 356884 w 713774"/>
                    <a:gd name="connsiteY4" fmla="*/ 713769 h 713768"/>
                    <a:gd name="connsiteX5" fmla="*/ 356884 w 713774"/>
                    <a:gd name="connsiteY5" fmla="*/ 33813 h 713768"/>
                    <a:gd name="connsiteX6" fmla="*/ 33813 w 713774"/>
                    <a:gd name="connsiteY6" fmla="*/ 356879 h 713768"/>
                    <a:gd name="connsiteX7" fmla="*/ 356884 w 713774"/>
                    <a:gd name="connsiteY7" fmla="*/ 679955 h 713768"/>
                    <a:gd name="connsiteX8" fmla="*/ 679961 w 713774"/>
                    <a:gd name="connsiteY8" fmla="*/ 356879 h 713768"/>
                    <a:gd name="connsiteX9" fmla="*/ 356884 w 713774"/>
                    <a:gd name="connsiteY9" fmla="*/ 33813 h 71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774" h="713768">
                      <a:moveTo>
                        <a:pt x="356884" y="713769"/>
                      </a:moveTo>
                      <a:cubicBezTo>
                        <a:pt x="160096" y="713769"/>
                        <a:pt x="0" y="553673"/>
                        <a:pt x="0" y="356879"/>
                      </a:cubicBezTo>
                      <a:cubicBezTo>
                        <a:pt x="0" y="160096"/>
                        <a:pt x="160096" y="0"/>
                        <a:pt x="356884" y="0"/>
                      </a:cubicBezTo>
                      <a:cubicBezTo>
                        <a:pt x="553673" y="0"/>
                        <a:pt x="713775" y="160096"/>
                        <a:pt x="713775" y="356879"/>
                      </a:cubicBezTo>
                      <a:cubicBezTo>
                        <a:pt x="713775" y="553673"/>
                        <a:pt x="553673" y="713769"/>
                        <a:pt x="356884" y="713769"/>
                      </a:cubicBezTo>
                      <a:close/>
                      <a:moveTo>
                        <a:pt x="356884" y="33813"/>
                      </a:moveTo>
                      <a:cubicBezTo>
                        <a:pt x="178742" y="33813"/>
                        <a:pt x="33813" y="178742"/>
                        <a:pt x="33813" y="356879"/>
                      </a:cubicBezTo>
                      <a:cubicBezTo>
                        <a:pt x="33813" y="535027"/>
                        <a:pt x="178742" y="679955"/>
                        <a:pt x="356884" y="679955"/>
                      </a:cubicBezTo>
                      <a:cubicBezTo>
                        <a:pt x="535027" y="679955"/>
                        <a:pt x="679961" y="535027"/>
                        <a:pt x="679961" y="356879"/>
                      </a:cubicBezTo>
                      <a:cubicBezTo>
                        <a:pt x="679961" y="178742"/>
                        <a:pt x="535032" y="33813"/>
                        <a:pt x="356884" y="33813"/>
                      </a:cubicBezTo>
                      <a:close/>
                    </a:path>
                  </a:pathLst>
                </a:custGeom>
                <a:solidFill>
                  <a:srgbClr val="FFFFFF"/>
                </a:solidFill>
                <a:ln w="7120" cap="flat">
                  <a:noFill/>
                  <a:prstDash val="solid"/>
                  <a:miter/>
                </a:ln>
              </p:spPr>
              <p:txBody>
                <a:bodyPr rtlCol="0" anchor="ctr"/>
                <a:lstStyle/>
                <a:p>
                  <a:endParaRPr lang="nl-NL"/>
                </a:p>
              </p:txBody>
            </p:sp>
          </p:grpSp>
        </p:grpSp>
      </p:grpSp>
    </p:spTree>
    <p:extLst>
      <p:ext uri="{BB962C8B-B14F-4D97-AF65-F5344CB8AC3E}">
        <p14:creationId xmlns:p14="http://schemas.microsoft.com/office/powerpoint/2010/main" val="321064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C2A863A-BF0B-E9FC-9BF7-97EB01A42600}"/>
              </a:ext>
            </a:extLst>
          </p:cNvPr>
          <p:cNvSpPr>
            <a:spLocks noGrp="1"/>
          </p:cNvSpPr>
          <p:nvPr>
            <p:ph type="ctrTitle"/>
          </p:nvPr>
        </p:nvSpPr>
        <p:spPr>
          <a:xfrm>
            <a:off x="1129915" y="728571"/>
            <a:ext cx="10244667" cy="2481345"/>
          </a:xfrm>
        </p:spPr>
        <p:txBody>
          <a:bodyPr/>
          <a:lstStyle/>
          <a:p>
            <a:r>
              <a:rPr lang="nl-NL"/>
              <a:t>Het nieuwe medicatieproces</a:t>
            </a:r>
          </a:p>
        </p:txBody>
      </p:sp>
      <p:sp>
        <p:nvSpPr>
          <p:cNvPr id="3" name="Ondertitel 2">
            <a:extLst>
              <a:ext uri="{FF2B5EF4-FFF2-40B4-BE49-F238E27FC236}">
                <a16:creationId xmlns:a16="http://schemas.microsoft.com/office/drawing/2014/main" id="{7D9CFE92-AA71-8AA2-2871-CCA4DC806FEA}"/>
              </a:ext>
            </a:extLst>
          </p:cNvPr>
          <p:cNvSpPr>
            <a:spLocks noGrp="1"/>
          </p:cNvSpPr>
          <p:nvPr>
            <p:ph type="subTitle" idx="1"/>
          </p:nvPr>
        </p:nvSpPr>
        <p:spPr/>
        <p:txBody>
          <a:bodyPr/>
          <a:lstStyle/>
          <a:p>
            <a:r>
              <a:rPr lang="nl-NL">
                <a:latin typeface="Calibri Light"/>
                <a:ea typeface="Calibri Light"/>
                <a:cs typeface="Calibri Light"/>
              </a:rPr>
              <a:t>16 april 2026</a:t>
            </a:r>
          </a:p>
        </p:txBody>
      </p:sp>
      <p:grpSp>
        <p:nvGrpSpPr>
          <p:cNvPr id="128" name="Groep 127">
            <a:extLst>
              <a:ext uri="{FF2B5EF4-FFF2-40B4-BE49-F238E27FC236}">
                <a16:creationId xmlns:a16="http://schemas.microsoft.com/office/drawing/2014/main" id="{D1717D72-F26A-A15E-D2D0-ADAEF194A28E}"/>
              </a:ext>
            </a:extLst>
          </p:cNvPr>
          <p:cNvGrpSpPr/>
          <p:nvPr/>
        </p:nvGrpSpPr>
        <p:grpSpPr>
          <a:xfrm>
            <a:off x="1941803" y="4474505"/>
            <a:ext cx="8325326" cy="1093694"/>
            <a:chOff x="1941803" y="4474505"/>
            <a:chExt cx="8325326" cy="1093694"/>
          </a:xfrm>
        </p:grpSpPr>
        <p:grpSp>
          <p:nvGrpSpPr>
            <p:cNvPr id="5" name="Group 129">
              <a:extLst>
                <a:ext uri="{FF2B5EF4-FFF2-40B4-BE49-F238E27FC236}">
                  <a16:creationId xmlns:a16="http://schemas.microsoft.com/office/drawing/2014/main" id="{81BD34F8-3D3F-953C-9362-8EA5216E7322}"/>
                </a:ext>
              </a:extLst>
            </p:cNvPr>
            <p:cNvGrpSpPr/>
            <p:nvPr/>
          </p:nvGrpSpPr>
          <p:grpSpPr>
            <a:xfrm>
              <a:off x="1941803" y="4474505"/>
              <a:ext cx="8325326" cy="1093694"/>
              <a:chOff x="393497" y="4670612"/>
              <a:chExt cx="8040762" cy="1056311"/>
            </a:xfrm>
          </p:grpSpPr>
          <p:sp>
            <p:nvSpPr>
              <p:cNvPr id="6" name="Afgeronde rechthoek 130">
                <a:extLst>
                  <a:ext uri="{FF2B5EF4-FFF2-40B4-BE49-F238E27FC236}">
                    <a16:creationId xmlns:a16="http://schemas.microsoft.com/office/drawing/2014/main" id="{282F56AD-3B2A-92B7-2449-98F303F9ABEA}"/>
                  </a:ext>
                </a:extLst>
              </p:cNvPr>
              <p:cNvSpPr>
                <a:spLocks/>
              </p:cNvSpPr>
              <p:nvPr/>
            </p:nvSpPr>
            <p:spPr>
              <a:xfrm>
                <a:off x="393497" y="4670612"/>
                <a:ext cx="8040762" cy="1056311"/>
              </a:xfrm>
              <a:prstGeom prst="roundRect">
                <a:avLst>
                  <a:gd name="adj" fmla="val 25895"/>
                </a:avLst>
              </a:prstGeom>
              <a:solidFill>
                <a:srgbClr val="F2F2F2"/>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7" name="Group 111">
                <a:extLst>
                  <a:ext uri="{FF2B5EF4-FFF2-40B4-BE49-F238E27FC236}">
                    <a16:creationId xmlns:a16="http://schemas.microsoft.com/office/drawing/2014/main" id="{B6F614AC-EBA4-572D-0C03-A4CF425AEA5B}"/>
                  </a:ext>
                </a:extLst>
              </p:cNvPr>
              <p:cNvGrpSpPr/>
              <p:nvPr/>
            </p:nvGrpSpPr>
            <p:grpSpPr>
              <a:xfrm>
                <a:off x="1884558" y="4864769"/>
                <a:ext cx="1921525" cy="667996"/>
                <a:chOff x="2492803" y="4852067"/>
                <a:chExt cx="2181414" cy="758344"/>
              </a:xfrm>
            </p:grpSpPr>
            <p:sp>
              <p:nvSpPr>
                <p:cNvPr id="42" name="Afgeronde rechthoek 138">
                  <a:extLst>
                    <a:ext uri="{FF2B5EF4-FFF2-40B4-BE49-F238E27FC236}">
                      <a16:creationId xmlns:a16="http://schemas.microsoft.com/office/drawing/2014/main" id="{7405EB9A-34B3-93B9-1A32-4FBA417337D7}"/>
                    </a:ext>
                  </a:extLst>
                </p:cNvPr>
                <p:cNvSpPr/>
                <p:nvPr/>
              </p:nvSpPr>
              <p:spPr>
                <a:xfrm>
                  <a:off x="2492803" y="4852067"/>
                  <a:ext cx="2181414" cy="758344"/>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43" name="Graphic 47">
                  <a:extLst>
                    <a:ext uri="{FF2B5EF4-FFF2-40B4-BE49-F238E27FC236}">
                      <a16:creationId xmlns:a16="http://schemas.microsoft.com/office/drawing/2014/main" id="{B9C91316-2A50-73AD-CD2F-81560F8A036F}"/>
                    </a:ext>
                  </a:extLst>
                </p:cNvPr>
                <p:cNvGrpSpPr/>
                <p:nvPr/>
              </p:nvGrpSpPr>
              <p:grpSpPr>
                <a:xfrm>
                  <a:off x="2696584" y="5060477"/>
                  <a:ext cx="1773851" cy="341523"/>
                  <a:chOff x="4998148" y="3219449"/>
                  <a:chExt cx="2199383" cy="423452"/>
                </a:xfrm>
                <a:solidFill>
                  <a:srgbClr val="000000"/>
                </a:solidFill>
              </p:grpSpPr>
              <p:sp>
                <p:nvSpPr>
                  <p:cNvPr id="44" name="Vrije vorm 140">
                    <a:extLst>
                      <a:ext uri="{FF2B5EF4-FFF2-40B4-BE49-F238E27FC236}">
                        <a16:creationId xmlns:a16="http://schemas.microsoft.com/office/drawing/2014/main" id="{9F42773B-DA01-6446-F324-CF11682FD3A4}"/>
                      </a:ext>
                    </a:extLst>
                  </p:cNvPr>
                  <p:cNvSpPr/>
                  <p:nvPr/>
                </p:nvSpPr>
                <p:spPr>
                  <a:xfrm>
                    <a:off x="4998148" y="3219516"/>
                    <a:ext cx="1171692" cy="423385"/>
                  </a:xfrm>
                  <a:custGeom>
                    <a:avLst/>
                    <a:gdLst>
                      <a:gd name="connsiteX0" fmla="*/ 975443 w 1171692"/>
                      <a:gd name="connsiteY0" fmla="*/ 409784 h 423385"/>
                      <a:gd name="connsiteX1" fmla="*/ 1166999 w 1171692"/>
                      <a:gd name="connsiteY1" fmla="*/ -1411 h 423385"/>
                      <a:gd name="connsiteX2" fmla="*/ 1036125 w 1171692"/>
                      <a:gd name="connsiteY2" fmla="*/ -1411 h 423385"/>
                      <a:gd name="connsiteX3" fmla="*/ 1036030 w 1171692"/>
                      <a:gd name="connsiteY3" fmla="*/ -1315 h 423385"/>
                      <a:gd name="connsiteX4" fmla="*/ 713883 w 1171692"/>
                      <a:gd name="connsiteY4" fmla="*/ -1315 h 423385"/>
                      <a:gd name="connsiteX5" fmla="*/ 587764 w 1171692"/>
                      <a:gd name="connsiteY5" fmla="*/ 278529 h 423385"/>
                      <a:gd name="connsiteX6" fmla="*/ 583864 w 1171692"/>
                      <a:gd name="connsiteY6" fmla="*/ 289007 h 423385"/>
                      <a:gd name="connsiteX7" fmla="*/ 582056 w 1171692"/>
                      <a:gd name="connsiteY7" fmla="*/ 289007 h 423385"/>
                      <a:gd name="connsiteX8" fmla="*/ 578158 w 1171692"/>
                      <a:gd name="connsiteY8" fmla="*/ 278529 h 423385"/>
                      <a:gd name="connsiteX9" fmla="*/ 451657 w 1171692"/>
                      <a:gd name="connsiteY9" fmla="*/ -1315 h 423385"/>
                      <a:gd name="connsiteX10" fmla="*/ 314981 w 1171692"/>
                      <a:gd name="connsiteY10" fmla="*/ -1315 h 423385"/>
                      <a:gd name="connsiteX11" fmla="*/ 314981 w 1171692"/>
                      <a:gd name="connsiteY11" fmla="*/ 397592 h 423385"/>
                      <a:gd name="connsiteX12" fmla="*/ 129511 w 1171692"/>
                      <a:gd name="connsiteY12" fmla="*/ -1411 h 423385"/>
                      <a:gd name="connsiteX13" fmla="*/ -1459 w 1171692"/>
                      <a:gd name="connsiteY13" fmla="*/ -1411 h 423385"/>
                      <a:gd name="connsiteX14" fmla="*/ -1173 w 1171692"/>
                      <a:gd name="connsiteY14" fmla="*/ -934 h 423385"/>
                      <a:gd name="connsiteX15" fmla="*/ -1173 w 1171692"/>
                      <a:gd name="connsiteY15" fmla="*/ 421881 h 423385"/>
                      <a:gd name="connsiteX16" fmla="*/ 10906 w 1171692"/>
                      <a:gd name="connsiteY16" fmla="*/ 421881 h 423385"/>
                      <a:gd name="connsiteX17" fmla="*/ 10906 w 1171692"/>
                      <a:gd name="connsiteY17" fmla="*/ 25165 h 423385"/>
                      <a:gd name="connsiteX18" fmla="*/ 195139 w 1171692"/>
                      <a:gd name="connsiteY18" fmla="*/ 421881 h 423385"/>
                      <a:gd name="connsiteX19" fmla="*/ 327060 w 1171692"/>
                      <a:gd name="connsiteY19" fmla="*/ 421881 h 423385"/>
                      <a:gd name="connsiteX20" fmla="*/ 327060 w 1171692"/>
                      <a:gd name="connsiteY20" fmla="*/ 11734 h 423385"/>
                      <a:gd name="connsiteX21" fmla="*/ 517285 w 1171692"/>
                      <a:gd name="connsiteY21" fmla="*/ 421690 h 423385"/>
                      <a:gd name="connsiteX22" fmla="*/ 517190 w 1171692"/>
                      <a:gd name="connsiteY22" fmla="*/ 421975 h 423385"/>
                      <a:gd name="connsiteX23" fmla="*/ 648446 w 1171692"/>
                      <a:gd name="connsiteY23" fmla="*/ 421975 h 423385"/>
                      <a:gd name="connsiteX24" fmla="*/ 648255 w 1171692"/>
                      <a:gd name="connsiteY24" fmla="*/ 421690 h 423385"/>
                      <a:gd name="connsiteX25" fmla="*/ 839241 w 1171692"/>
                      <a:gd name="connsiteY25" fmla="*/ 10782 h 423385"/>
                      <a:gd name="connsiteX26" fmla="*/ 1030417 w 1171692"/>
                      <a:gd name="connsiteY26" fmla="*/ 10782 h 423385"/>
                      <a:gd name="connsiteX27" fmla="*/ 839622 w 1171692"/>
                      <a:gd name="connsiteY27" fmla="*/ 421881 h 423385"/>
                      <a:gd name="connsiteX28" fmla="*/ 1170233 w 1171692"/>
                      <a:gd name="connsiteY28" fmla="*/ 421881 h 423385"/>
                      <a:gd name="connsiteX29" fmla="*/ 1170233 w 1171692"/>
                      <a:gd name="connsiteY29" fmla="*/ 409689 h 42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1692" h="423385">
                        <a:moveTo>
                          <a:pt x="975443" y="409784"/>
                        </a:moveTo>
                        <a:lnTo>
                          <a:pt x="1166999" y="-1411"/>
                        </a:lnTo>
                        <a:lnTo>
                          <a:pt x="1036125" y="-1411"/>
                        </a:lnTo>
                        <a:lnTo>
                          <a:pt x="1036030" y="-1315"/>
                        </a:lnTo>
                        <a:lnTo>
                          <a:pt x="713883" y="-1315"/>
                        </a:lnTo>
                        <a:lnTo>
                          <a:pt x="587764" y="278529"/>
                        </a:lnTo>
                        <a:lnTo>
                          <a:pt x="583864" y="289007"/>
                        </a:lnTo>
                        <a:lnTo>
                          <a:pt x="582056" y="289007"/>
                        </a:lnTo>
                        <a:lnTo>
                          <a:pt x="578158" y="278529"/>
                        </a:lnTo>
                        <a:lnTo>
                          <a:pt x="451657" y="-1315"/>
                        </a:lnTo>
                        <a:lnTo>
                          <a:pt x="314981" y="-1315"/>
                        </a:lnTo>
                        <a:lnTo>
                          <a:pt x="314981" y="397592"/>
                        </a:lnTo>
                        <a:lnTo>
                          <a:pt x="129511" y="-1411"/>
                        </a:lnTo>
                        <a:lnTo>
                          <a:pt x="-1459" y="-1411"/>
                        </a:lnTo>
                        <a:lnTo>
                          <a:pt x="-1173" y="-934"/>
                        </a:lnTo>
                        <a:lnTo>
                          <a:pt x="-1173" y="421881"/>
                        </a:lnTo>
                        <a:lnTo>
                          <a:pt x="10906" y="421881"/>
                        </a:lnTo>
                        <a:lnTo>
                          <a:pt x="10906" y="25165"/>
                        </a:lnTo>
                        <a:lnTo>
                          <a:pt x="195139" y="421881"/>
                        </a:lnTo>
                        <a:lnTo>
                          <a:pt x="327060" y="421881"/>
                        </a:lnTo>
                        <a:lnTo>
                          <a:pt x="327060" y="11734"/>
                        </a:lnTo>
                        <a:lnTo>
                          <a:pt x="517285" y="421690"/>
                        </a:lnTo>
                        <a:lnTo>
                          <a:pt x="517190" y="421975"/>
                        </a:lnTo>
                        <a:lnTo>
                          <a:pt x="648446" y="421975"/>
                        </a:lnTo>
                        <a:lnTo>
                          <a:pt x="648255" y="421690"/>
                        </a:lnTo>
                        <a:lnTo>
                          <a:pt x="839241" y="10782"/>
                        </a:lnTo>
                        <a:lnTo>
                          <a:pt x="1030417" y="10782"/>
                        </a:lnTo>
                        <a:lnTo>
                          <a:pt x="839622" y="421881"/>
                        </a:lnTo>
                        <a:lnTo>
                          <a:pt x="1170233" y="421881"/>
                        </a:lnTo>
                        <a:lnTo>
                          <a:pt x="1170233" y="409689"/>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45" name="Vrije vorm 141">
                    <a:extLst>
                      <a:ext uri="{FF2B5EF4-FFF2-40B4-BE49-F238E27FC236}">
                        <a16:creationId xmlns:a16="http://schemas.microsoft.com/office/drawing/2014/main" id="{390ED565-BA04-9232-1870-0A81B92FB9F8}"/>
                      </a:ext>
                    </a:extLst>
                  </p:cNvPr>
                  <p:cNvSpPr/>
                  <p:nvPr/>
                </p:nvSpPr>
                <p:spPr>
                  <a:xfrm>
                    <a:off x="6372896" y="3219516"/>
                    <a:ext cx="70478" cy="86581"/>
                  </a:xfrm>
                  <a:custGeom>
                    <a:avLst/>
                    <a:gdLst>
                      <a:gd name="connsiteX0" fmla="*/ 6997 w 70478"/>
                      <a:gd name="connsiteY0" fmla="*/ 14497 h 86581"/>
                      <a:gd name="connsiteX1" fmla="*/ 7092 w 70478"/>
                      <a:gd name="connsiteY1" fmla="*/ 85171 h 86581"/>
                      <a:gd name="connsiteX2" fmla="*/ -1468 w 70478"/>
                      <a:gd name="connsiteY2" fmla="*/ 85171 h 86581"/>
                      <a:gd name="connsiteX3" fmla="*/ -1564 w 70478"/>
                      <a:gd name="connsiteY3" fmla="*/ -1411 h 86581"/>
                      <a:gd name="connsiteX4" fmla="*/ 5570 w 70478"/>
                      <a:gd name="connsiteY4" fmla="*/ -1411 h 86581"/>
                      <a:gd name="connsiteX5" fmla="*/ 60355 w 70478"/>
                      <a:gd name="connsiteY5" fmla="*/ 70599 h 86581"/>
                      <a:gd name="connsiteX6" fmla="*/ 60355 w 70478"/>
                      <a:gd name="connsiteY6" fmla="*/ -1411 h 86581"/>
                      <a:gd name="connsiteX7" fmla="*/ 68915 w 70478"/>
                      <a:gd name="connsiteY7" fmla="*/ -1411 h 86581"/>
                      <a:gd name="connsiteX8" fmla="*/ 68915 w 70478"/>
                      <a:gd name="connsiteY8" fmla="*/ 85171 h 86581"/>
                      <a:gd name="connsiteX9" fmla="*/ 61021 w 70478"/>
                      <a:gd name="connsiteY9" fmla="*/ 85171 h 8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478" h="86581">
                        <a:moveTo>
                          <a:pt x="6997" y="14497"/>
                        </a:moveTo>
                        <a:lnTo>
                          <a:pt x="7092" y="85171"/>
                        </a:lnTo>
                        <a:lnTo>
                          <a:pt x="-1468" y="85171"/>
                        </a:lnTo>
                        <a:lnTo>
                          <a:pt x="-1564" y="-1411"/>
                        </a:lnTo>
                        <a:lnTo>
                          <a:pt x="5570" y="-1411"/>
                        </a:lnTo>
                        <a:lnTo>
                          <a:pt x="60355" y="70599"/>
                        </a:lnTo>
                        <a:lnTo>
                          <a:pt x="60355" y="-1411"/>
                        </a:lnTo>
                        <a:lnTo>
                          <a:pt x="68915" y="-1411"/>
                        </a:lnTo>
                        <a:lnTo>
                          <a:pt x="68915" y="85171"/>
                        </a:lnTo>
                        <a:lnTo>
                          <a:pt x="61021" y="85171"/>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grpSp>
                <p:nvGrpSpPr>
                  <p:cNvPr id="46" name="Graphic 47">
                    <a:extLst>
                      <a:ext uri="{FF2B5EF4-FFF2-40B4-BE49-F238E27FC236}">
                        <a16:creationId xmlns:a16="http://schemas.microsoft.com/office/drawing/2014/main" id="{2A7CF86E-F4FC-6201-F74E-71292FF18067}"/>
                      </a:ext>
                    </a:extLst>
                  </p:cNvPr>
                  <p:cNvGrpSpPr/>
                  <p:nvPr/>
                </p:nvGrpSpPr>
                <p:grpSpPr>
                  <a:xfrm>
                    <a:off x="6363964" y="3219449"/>
                    <a:ext cx="833567" cy="423328"/>
                    <a:chOff x="6363964" y="3219449"/>
                    <a:chExt cx="833567" cy="423328"/>
                  </a:xfrm>
                  <a:grpFill/>
                </p:grpSpPr>
                <p:sp>
                  <p:nvSpPr>
                    <p:cNvPr id="47" name="Vrije vorm 143">
                      <a:extLst>
                        <a:ext uri="{FF2B5EF4-FFF2-40B4-BE49-F238E27FC236}">
                          <a16:creationId xmlns:a16="http://schemas.microsoft.com/office/drawing/2014/main" id="{B67A9012-C50E-B52D-7845-25B4696C4149}"/>
                        </a:ext>
                      </a:extLst>
                    </p:cNvPr>
                    <p:cNvSpPr/>
                    <p:nvPr/>
                  </p:nvSpPr>
                  <p:spPr>
                    <a:xfrm>
                      <a:off x="6458697" y="3243543"/>
                      <a:ext cx="61447" cy="63727"/>
                    </a:xfrm>
                    <a:custGeom>
                      <a:avLst/>
                      <a:gdLst>
                        <a:gd name="connsiteX0" fmla="*/ 29341 w 61447"/>
                        <a:gd name="connsiteY0" fmla="*/ 62219 h 63727"/>
                        <a:gd name="connsiteX1" fmla="*/ 7181 w 61447"/>
                        <a:gd name="connsiteY1" fmla="*/ 52694 h 63727"/>
                        <a:gd name="connsiteX2" fmla="*/ 713 w 61447"/>
                        <a:gd name="connsiteY2" fmla="*/ 42502 h 63727"/>
                        <a:gd name="connsiteX3" fmla="*/ -1570 w 61447"/>
                        <a:gd name="connsiteY3" fmla="*/ 30120 h 63727"/>
                        <a:gd name="connsiteX4" fmla="*/ 2425 w 61447"/>
                        <a:gd name="connsiteY4" fmla="*/ 14308 h 63727"/>
                        <a:gd name="connsiteX5" fmla="*/ 13362 w 61447"/>
                        <a:gd name="connsiteY5" fmla="*/ 2879 h 63727"/>
                        <a:gd name="connsiteX6" fmla="*/ 29341 w 61447"/>
                        <a:gd name="connsiteY6" fmla="*/ -1408 h 63727"/>
                        <a:gd name="connsiteX7" fmla="*/ 45226 w 61447"/>
                        <a:gd name="connsiteY7" fmla="*/ 2973 h 63727"/>
                        <a:gd name="connsiteX8" fmla="*/ 55972 w 61447"/>
                        <a:gd name="connsiteY8" fmla="*/ 14499 h 63727"/>
                        <a:gd name="connsiteX9" fmla="*/ 59872 w 61447"/>
                        <a:gd name="connsiteY9" fmla="*/ 30025 h 63727"/>
                        <a:gd name="connsiteX10" fmla="*/ 59872 w 61447"/>
                        <a:gd name="connsiteY10" fmla="*/ 31929 h 63727"/>
                        <a:gd name="connsiteX11" fmla="*/ 59777 w 61447"/>
                        <a:gd name="connsiteY11" fmla="*/ 33358 h 63727"/>
                        <a:gd name="connsiteX12" fmla="*/ 7181 w 61447"/>
                        <a:gd name="connsiteY12" fmla="*/ 33358 h 63727"/>
                        <a:gd name="connsiteX13" fmla="*/ 10794 w 61447"/>
                        <a:gd name="connsiteY13" fmla="*/ 44883 h 63727"/>
                        <a:gd name="connsiteX14" fmla="*/ 18879 w 61447"/>
                        <a:gd name="connsiteY14" fmla="*/ 52979 h 63727"/>
                        <a:gd name="connsiteX15" fmla="*/ 29722 w 61447"/>
                        <a:gd name="connsiteY15" fmla="*/ 55932 h 63727"/>
                        <a:gd name="connsiteX16" fmla="*/ 41135 w 61447"/>
                        <a:gd name="connsiteY16" fmla="*/ 52790 h 63727"/>
                        <a:gd name="connsiteX17" fmla="*/ 48459 w 61447"/>
                        <a:gd name="connsiteY17" fmla="*/ 44883 h 63727"/>
                        <a:gd name="connsiteX18" fmla="*/ 55783 w 61447"/>
                        <a:gd name="connsiteY18" fmla="*/ 46884 h 63727"/>
                        <a:gd name="connsiteX19" fmla="*/ 49981 w 61447"/>
                        <a:gd name="connsiteY19" fmla="*/ 54790 h 63727"/>
                        <a:gd name="connsiteX20" fmla="*/ 40755 w 61447"/>
                        <a:gd name="connsiteY20" fmla="*/ 60314 h 63727"/>
                        <a:gd name="connsiteX21" fmla="*/ 29341 w 61447"/>
                        <a:gd name="connsiteY21" fmla="*/ 62315 h 63727"/>
                        <a:gd name="connsiteX22" fmla="*/ 6990 w 61447"/>
                        <a:gd name="connsiteY22" fmla="*/ 27262 h 63727"/>
                        <a:gd name="connsiteX23" fmla="*/ 52074 w 61447"/>
                        <a:gd name="connsiteY23" fmla="*/ 27262 h 63727"/>
                        <a:gd name="connsiteX24" fmla="*/ 48459 w 61447"/>
                        <a:gd name="connsiteY24" fmla="*/ 15737 h 63727"/>
                        <a:gd name="connsiteX25" fmla="*/ 40375 w 61447"/>
                        <a:gd name="connsiteY25" fmla="*/ 7926 h 63727"/>
                        <a:gd name="connsiteX26" fmla="*/ 29341 w 61447"/>
                        <a:gd name="connsiteY26" fmla="*/ 5069 h 63727"/>
                        <a:gd name="connsiteX27" fmla="*/ 18499 w 61447"/>
                        <a:gd name="connsiteY27" fmla="*/ 7926 h 63727"/>
                        <a:gd name="connsiteX28" fmla="*/ 10509 w 61447"/>
                        <a:gd name="connsiteY28" fmla="*/ 15833 h 63727"/>
                        <a:gd name="connsiteX29" fmla="*/ 6990 w 61447"/>
                        <a:gd name="connsiteY29" fmla="*/ 2726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447" h="63727">
                          <a:moveTo>
                            <a:pt x="29341" y="62219"/>
                          </a:moveTo>
                          <a:cubicBezTo>
                            <a:pt x="20972" y="62315"/>
                            <a:pt x="12982" y="58886"/>
                            <a:pt x="7181" y="52694"/>
                          </a:cubicBezTo>
                          <a:cubicBezTo>
                            <a:pt x="4422" y="49741"/>
                            <a:pt x="2235" y="46312"/>
                            <a:pt x="713" y="42502"/>
                          </a:cubicBezTo>
                          <a:cubicBezTo>
                            <a:pt x="-810" y="38502"/>
                            <a:pt x="-1570" y="34311"/>
                            <a:pt x="-1570" y="30120"/>
                          </a:cubicBezTo>
                          <a:cubicBezTo>
                            <a:pt x="-1570" y="24595"/>
                            <a:pt x="-238" y="19166"/>
                            <a:pt x="2425" y="14308"/>
                          </a:cubicBezTo>
                          <a:cubicBezTo>
                            <a:pt x="4992" y="9641"/>
                            <a:pt x="8797" y="5640"/>
                            <a:pt x="13362" y="2879"/>
                          </a:cubicBezTo>
                          <a:cubicBezTo>
                            <a:pt x="18213" y="21"/>
                            <a:pt x="23730" y="-1504"/>
                            <a:pt x="29341" y="-1408"/>
                          </a:cubicBezTo>
                          <a:cubicBezTo>
                            <a:pt x="34953" y="-1504"/>
                            <a:pt x="40470" y="21"/>
                            <a:pt x="45226" y="2973"/>
                          </a:cubicBezTo>
                          <a:cubicBezTo>
                            <a:pt x="49696" y="5831"/>
                            <a:pt x="53405" y="9736"/>
                            <a:pt x="55972" y="14499"/>
                          </a:cubicBezTo>
                          <a:cubicBezTo>
                            <a:pt x="58636" y="19261"/>
                            <a:pt x="59967" y="24595"/>
                            <a:pt x="59872" y="30025"/>
                          </a:cubicBezTo>
                          <a:cubicBezTo>
                            <a:pt x="59872" y="30691"/>
                            <a:pt x="59872" y="31263"/>
                            <a:pt x="59872" y="31929"/>
                          </a:cubicBezTo>
                          <a:cubicBezTo>
                            <a:pt x="59777" y="32501"/>
                            <a:pt x="59777" y="32977"/>
                            <a:pt x="59777" y="33358"/>
                          </a:cubicBezTo>
                          <a:lnTo>
                            <a:pt x="7181" y="33358"/>
                          </a:lnTo>
                          <a:cubicBezTo>
                            <a:pt x="7465" y="37455"/>
                            <a:pt x="8702" y="41454"/>
                            <a:pt x="10794" y="44883"/>
                          </a:cubicBezTo>
                          <a:cubicBezTo>
                            <a:pt x="12792" y="48217"/>
                            <a:pt x="15549" y="50979"/>
                            <a:pt x="18879" y="52979"/>
                          </a:cubicBezTo>
                          <a:cubicBezTo>
                            <a:pt x="22208" y="54885"/>
                            <a:pt x="25918" y="55932"/>
                            <a:pt x="29722" y="55932"/>
                          </a:cubicBezTo>
                          <a:cubicBezTo>
                            <a:pt x="33716" y="55932"/>
                            <a:pt x="37616" y="54885"/>
                            <a:pt x="41135" y="52790"/>
                          </a:cubicBezTo>
                          <a:cubicBezTo>
                            <a:pt x="44369" y="51075"/>
                            <a:pt x="46937" y="48312"/>
                            <a:pt x="48459" y="44883"/>
                          </a:cubicBezTo>
                          <a:lnTo>
                            <a:pt x="55783" y="46884"/>
                          </a:lnTo>
                          <a:cubicBezTo>
                            <a:pt x="54451" y="49932"/>
                            <a:pt x="52453" y="52599"/>
                            <a:pt x="49981" y="54790"/>
                          </a:cubicBezTo>
                          <a:cubicBezTo>
                            <a:pt x="47318" y="57266"/>
                            <a:pt x="44178" y="59075"/>
                            <a:pt x="40755" y="60314"/>
                          </a:cubicBezTo>
                          <a:cubicBezTo>
                            <a:pt x="37140" y="61647"/>
                            <a:pt x="33241" y="62315"/>
                            <a:pt x="29341" y="62315"/>
                          </a:cubicBezTo>
                          <a:moveTo>
                            <a:pt x="6990" y="27262"/>
                          </a:moveTo>
                          <a:lnTo>
                            <a:pt x="52074" y="27262"/>
                          </a:lnTo>
                          <a:cubicBezTo>
                            <a:pt x="51883" y="23167"/>
                            <a:pt x="50647" y="19261"/>
                            <a:pt x="48459" y="15737"/>
                          </a:cubicBezTo>
                          <a:cubicBezTo>
                            <a:pt x="46461" y="12498"/>
                            <a:pt x="43704" y="9832"/>
                            <a:pt x="40375" y="7926"/>
                          </a:cubicBezTo>
                          <a:cubicBezTo>
                            <a:pt x="37045" y="5926"/>
                            <a:pt x="33241" y="4974"/>
                            <a:pt x="29341" y="5069"/>
                          </a:cubicBezTo>
                          <a:cubicBezTo>
                            <a:pt x="25537" y="4974"/>
                            <a:pt x="21827" y="5926"/>
                            <a:pt x="18499" y="7926"/>
                          </a:cubicBezTo>
                          <a:cubicBezTo>
                            <a:pt x="15170" y="9832"/>
                            <a:pt x="12411" y="12498"/>
                            <a:pt x="10509" y="15833"/>
                          </a:cubicBezTo>
                          <a:cubicBezTo>
                            <a:pt x="8416" y="19261"/>
                            <a:pt x="7181" y="23261"/>
                            <a:pt x="6990" y="27262"/>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48" name="Vrije vorm 144">
                      <a:extLst>
                        <a:ext uri="{FF2B5EF4-FFF2-40B4-BE49-F238E27FC236}">
                          <a16:creationId xmlns:a16="http://schemas.microsoft.com/office/drawing/2014/main" id="{D20A6B63-04C6-02A9-5D8A-D383A13E85C4}"/>
                        </a:ext>
                      </a:extLst>
                    </p:cNvPr>
                    <p:cNvSpPr/>
                    <p:nvPr/>
                  </p:nvSpPr>
                  <p:spPr>
                    <a:xfrm>
                      <a:off x="6529271" y="3219449"/>
                      <a:ext cx="62774" cy="87820"/>
                    </a:xfrm>
                    <a:custGeom>
                      <a:avLst/>
                      <a:gdLst>
                        <a:gd name="connsiteX0" fmla="*/ -1575 w 62774"/>
                        <a:gd name="connsiteY0" fmla="*/ 54596 h 87820"/>
                        <a:gd name="connsiteX1" fmla="*/ 2133 w 62774"/>
                        <a:gd name="connsiteY1" fmla="*/ 38594 h 87820"/>
                        <a:gd name="connsiteX2" fmla="*/ 12120 w 62774"/>
                        <a:gd name="connsiteY2" fmla="*/ 26974 h 87820"/>
                        <a:gd name="connsiteX3" fmla="*/ 26673 w 62774"/>
                        <a:gd name="connsiteY3" fmla="*/ 22593 h 87820"/>
                        <a:gd name="connsiteX4" fmla="*/ 40464 w 62774"/>
                        <a:gd name="connsiteY4" fmla="*/ 26688 h 87820"/>
                        <a:gd name="connsiteX5" fmla="*/ 49975 w 62774"/>
                        <a:gd name="connsiteY5" fmla="*/ 36499 h 87820"/>
                        <a:gd name="connsiteX6" fmla="*/ 49975 w 62774"/>
                        <a:gd name="connsiteY6" fmla="*/ -1411 h 87820"/>
                        <a:gd name="connsiteX7" fmla="*/ 58250 w 62774"/>
                        <a:gd name="connsiteY7" fmla="*/ -1411 h 87820"/>
                        <a:gd name="connsiteX8" fmla="*/ 58250 w 62774"/>
                        <a:gd name="connsiteY8" fmla="*/ 75075 h 87820"/>
                        <a:gd name="connsiteX9" fmla="*/ 58916 w 62774"/>
                        <a:gd name="connsiteY9" fmla="*/ 77552 h 87820"/>
                        <a:gd name="connsiteX10" fmla="*/ 61199 w 62774"/>
                        <a:gd name="connsiteY10" fmla="*/ 78504 h 87820"/>
                        <a:gd name="connsiteX11" fmla="*/ 61199 w 62774"/>
                        <a:gd name="connsiteY11" fmla="*/ 85171 h 87820"/>
                        <a:gd name="connsiteX12" fmla="*/ 57394 w 62774"/>
                        <a:gd name="connsiteY12" fmla="*/ 85362 h 87820"/>
                        <a:gd name="connsiteX13" fmla="*/ 52924 w 62774"/>
                        <a:gd name="connsiteY13" fmla="*/ 83362 h 87820"/>
                        <a:gd name="connsiteX14" fmla="*/ 51021 w 62774"/>
                        <a:gd name="connsiteY14" fmla="*/ 79266 h 87820"/>
                        <a:gd name="connsiteX15" fmla="*/ 51021 w 62774"/>
                        <a:gd name="connsiteY15" fmla="*/ 73170 h 87820"/>
                        <a:gd name="connsiteX16" fmla="*/ 40940 w 62774"/>
                        <a:gd name="connsiteY16" fmla="*/ 82790 h 87820"/>
                        <a:gd name="connsiteX17" fmla="*/ 28004 w 62774"/>
                        <a:gd name="connsiteY17" fmla="*/ 86410 h 87820"/>
                        <a:gd name="connsiteX18" fmla="*/ 16211 w 62774"/>
                        <a:gd name="connsiteY18" fmla="*/ 83743 h 87820"/>
                        <a:gd name="connsiteX19" fmla="*/ 6794 w 62774"/>
                        <a:gd name="connsiteY19" fmla="*/ 76694 h 87820"/>
                        <a:gd name="connsiteX20" fmla="*/ -1575 w 62774"/>
                        <a:gd name="connsiteY20" fmla="*/ 54596 h 87820"/>
                        <a:gd name="connsiteX21" fmla="*/ 49975 w 62774"/>
                        <a:gd name="connsiteY21" fmla="*/ 64026 h 87820"/>
                        <a:gd name="connsiteX22" fmla="*/ 49975 w 62774"/>
                        <a:gd name="connsiteY22" fmla="*/ 45167 h 87820"/>
                        <a:gd name="connsiteX23" fmla="*/ 44934 w 62774"/>
                        <a:gd name="connsiteY23" fmla="*/ 37546 h 87820"/>
                        <a:gd name="connsiteX24" fmla="*/ 37230 w 62774"/>
                        <a:gd name="connsiteY24" fmla="*/ 32118 h 87820"/>
                        <a:gd name="connsiteX25" fmla="*/ 28860 w 62774"/>
                        <a:gd name="connsiteY25" fmla="*/ 30022 h 87820"/>
                        <a:gd name="connsiteX26" fmla="*/ 19825 w 62774"/>
                        <a:gd name="connsiteY26" fmla="*/ 32118 h 87820"/>
                        <a:gd name="connsiteX27" fmla="*/ 12976 w 62774"/>
                        <a:gd name="connsiteY27" fmla="*/ 37642 h 87820"/>
                        <a:gd name="connsiteX28" fmla="*/ 8601 w 62774"/>
                        <a:gd name="connsiteY28" fmla="*/ 45548 h 87820"/>
                        <a:gd name="connsiteX29" fmla="*/ 7079 w 62774"/>
                        <a:gd name="connsiteY29" fmla="*/ 54692 h 87820"/>
                        <a:gd name="connsiteX30" fmla="*/ 8791 w 62774"/>
                        <a:gd name="connsiteY30" fmla="*/ 64026 h 87820"/>
                        <a:gd name="connsiteX31" fmla="*/ 13642 w 62774"/>
                        <a:gd name="connsiteY31" fmla="*/ 71837 h 87820"/>
                        <a:gd name="connsiteX32" fmla="*/ 20871 w 62774"/>
                        <a:gd name="connsiteY32" fmla="*/ 77171 h 87820"/>
                        <a:gd name="connsiteX33" fmla="*/ 29811 w 62774"/>
                        <a:gd name="connsiteY33" fmla="*/ 79075 h 87820"/>
                        <a:gd name="connsiteX34" fmla="*/ 36089 w 62774"/>
                        <a:gd name="connsiteY34" fmla="*/ 77837 h 87820"/>
                        <a:gd name="connsiteX35" fmla="*/ 42366 w 62774"/>
                        <a:gd name="connsiteY35" fmla="*/ 74599 h 87820"/>
                        <a:gd name="connsiteX36" fmla="*/ 47311 w 62774"/>
                        <a:gd name="connsiteY36" fmla="*/ 69836 h 87820"/>
                        <a:gd name="connsiteX37" fmla="*/ 49975 w 62774"/>
                        <a:gd name="connsiteY37" fmla="*/ 64121 h 8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2774" h="87820">
                          <a:moveTo>
                            <a:pt x="-1575" y="54596"/>
                          </a:moveTo>
                          <a:cubicBezTo>
                            <a:pt x="-1575" y="49072"/>
                            <a:pt x="-339" y="43547"/>
                            <a:pt x="2133" y="38594"/>
                          </a:cubicBezTo>
                          <a:cubicBezTo>
                            <a:pt x="4417" y="33927"/>
                            <a:pt x="7841" y="29927"/>
                            <a:pt x="12120" y="26974"/>
                          </a:cubicBezTo>
                          <a:cubicBezTo>
                            <a:pt x="16400" y="24117"/>
                            <a:pt x="21441" y="22593"/>
                            <a:pt x="26673" y="22593"/>
                          </a:cubicBezTo>
                          <a:cubicBezTo>
                            <a:pt x="31524" y="22593"/>
                            <a:pt x="36374" y="24022"/>
                            <a:pt x="40464" y="26688"/>
                          </a:cubicBezTo>
                          <a:cubicBezTo>
                            <a:pt x="44268" y="29260"/>
                            <a:pt x="47597" y="32593"/>
                            <a:pt x="49975" y="36499"/>
                          </a:cubicBezTo>
                          <a:lnTo>
                            <a:pt x="49975" y="-1411"/>
                          </a:lnTo>
                          <a:lnTo>
                            <a:pt x="58250" y="-1411"/>
                          </a:lnTo>
                          <a:lnTo>
                            <a:pt x="58250" y="75075"/>
                          </a:lnTo>
                          <a:cubicBezTo>
                            <a:pt x="58154" y="75932"/>
                            <a:pt x="58440" y="76789"/>
                            <a:pt x="58916" y="77552"/>
                          </a:cubicBezTo>
                          <a:cubicBezTo>
                            <a:pt x="59581" y="78123"/>
                            <a:pt x="60342" y="78504"/>
                            <a:pt x="61199" y="78504"/>
                          </a:cubicBezTo>
                          <a:lnTo>
                            <a:pt x="61199" y="85171"/>
                          </a:lnTo>
                          <a:cubicBezTo>
                            <a:pt x="59962" y="85362"/>
                            <a:pt x="58726" y="85457"/>
                            <a:pt x="57394" y="85362"/>
                          </a:cubicBezTo>
                          <a:cubicBezTo>
                            <a:pt x="55681" y="85362"/>
                            <a:pt x="54065" y="84600"/>
                            <a:pt x="52924" y="83362"/>
                          </a:cubicBezTo>
                          <a:cubicBezTo>
                            <a:pt x="51687" y="82315"/>
                            <a:pt x="51021" y="80790"/>
                            <a:pt x="51021" y="79266"/>
                          </a:cubicBezTo>
                          <a:lnTo>
                            <a:pt x="51021" y="73170"/>
                          </a:lnTo>
                          <a:cubicBezTo>
                            <a:pt x="48548" y="77171"/>
                            <a:pt x="45029" y="80504"/>
                            <a:pt x="40940" y="82790"/>
                          </a:cubicBezTo>
                          <a:cubicBezTo>
                            <a:pt x="37040" y="85076"/>
                            <a:pt x="32570" y="86314"/>
                            <a:pt x="28004" y="86410"/>
                          </a:cubicBezTo>
                          <a:cubicBezTo>
                            <a:pt x="23914" y="86410"/>
                            <a:pt x="19919" y="85553"/>
                            <a:pt x="16211" y="83743"/>
                          </a:cubicBezTo>
                          <a:cubicBezTo>
                            <a:pt x="12596" y="82028"/>
                            <a:pt x="9362" y="79647"/>
                            <a:pt x="6794" y="76694"/>
                          </a:cubicBezTo>
                          <a:cubicBezTo>
                            <a:pt x="1372" y="70599"/>
                            <a:pt x="-1575" y="62788"/>
                            <a:pt x="-1575" y="54596"/>
                          </a:cubicBezTo>
                          <a:moveTo>
                            <a:pt x="49975" y="64026"/>
                          </a:moveTo>
                          <a:lnTo>
                            <a:pt x="49975" y="45167"/>
                          </a:lnTo>
                          <a:cubicBezTo>
                            <a:pt x="48833" y="42309"/>
                            <a:pt x="47217" y="39737"/>
                            <a:pt x="44934" y="37546"/>
                          </a:cubicBezTo>
                          <a:cubicBezTo>
                            <a:pt x="42746" y="35356"/>
                            <a:pt x="40084" y="33451"/>
                            <a:pt x="37230" y="32118"/>
                          </a:cubicBezTo>
                          <a:cubicBezTo>
                            <a:pt x="34662" y="30784"/>
                            <a:pt x="31808" y="30118"/>
                            <a:pt x="28860" y="30022"/>
                          </a:cubicBezTo>
                          <a:cubicBezTo>
                            <a:pt x="25722" y="30022"/>
                            <a:pt x="22678" y="30689"/>
                            <a:pt x="19825" y="32118"/>
                          </a:cubicBezTo>
                          <a:cubicBezTo>
                            <a:pt x="17161" y="33451"/>
                            <a:pt x="14879" y="35356"/>
                            <a:pt x="12976" y="37642"/>
                          </a:cubicBezTo>
                          <a:cubicBezTo>
                            <a:pt x="11074" y="40023"/>
                            <a:pt x="9552" y="42690"/>
                            <a:pt x="8601" y="45548"/>
                          </a:cubicBezTo>
                          <a:cubicBezTo>
                            <a:pt x="7555" y="48500"/>
                            <a:pt x="7079" y="51549"/>
                            <a:pt x="7079" y="54692"/>
                          </a:cubicBezTo>
                          <a:cubicBezTo>
                            <a:pt x="7079" y="57835"/>
                            <a:pt x="7650" y="61074"/>
                            <a:pt x="8791" y="64026"/>
                          </a:cubicBezTo>
                          <a:cubicBezTo>
                            <a:pt x="9933" y="66884"/>
                            <a:pt x="11550" y="69550"/>
                            <a:pt x="13642" y="71837"/>
                          </a:cubicBezTo>
                          <a:cubicBezTo>
                            <a:pt x="15639" y="74123"/>
                            <a:pt x="18112" y="75932"/>
                            <a:pt x="20871" y="77171"/>
                          </a:cubicBezTo>
                          <a:cubicBezTo>
                            <a:pt x="23724" y="78409"/>
                            <a:pt x="26768" y="79075"/>
                            <a:pt x="29811" y="79075"/>
                          </a:cubicBezTo>
                          <a:cubicBezTo>
                            <a:pt x="31998" y="78981"/>
                            <a:pt x="34092" y="78600"/>
                            <a:pt x="36089" y="77837"/>
                          </a:cubicBezTo>
                          <a:cubicBezTo>
                            <a:pt x="38371" y="77075"/>
                            <a:pt x="40464" y="75932"/>
                            <a:pt x="42366" y="74599"/>
                          </a:cubicBezTo>
                          <a:cubicBezTo>
                            <a:pt x="44268" y="73360"/>
                            <a:pt x="45981" y="71742"/>
                            <a:pt x="47311" y="69836"/>
                          </a:cubicBezTo>
                          <a:cubicBezTo>
                            <a:pt x="48643" y="68122"/>
                            <a:pt x="49500" y="66217"/>
                            <a:pt x="49975" y="6412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49" name="Vrije vorm 145">
                      <a:extLst>
                        <a:ext uri="{FF2B5EF4-FFF2-40B4-BE49-F238E27FC236}">
                          <a16:creationId xmlns:a16="http://schemas.microsoft.com/office/drawing/2014/main" id="{D18F0E01-7F43-7918-F09C-15A8FC980C3D}"/>
                        </a:ext>
                      </a:extLst>
                    </p:cNvPr>
                    <p:cNvSpPr/>
                    <p:nvPr/>
                  </p:nvSpPr>
                  <p:spPr>
                    <a:xfrm>
                      <a:off x="6604211" y="3243543"/>
                      <a:ext cx="61450" cy="63727"/>
                    </a:xfrm>
                    <a:custGeom>
                      <a:avLst/>
                      <a:gdLst>
                        <a:gd name="connsiteX0" fmla="*/ 29338 w 61450"/>
                        <a:gd name="connsiteY0" fmla="*/ 62219 h 63727"/>
                        <a:gd name="connsiteX1" fmla="*/ 16973 w 61450"/>
                        <a:gd name="connsiteY1" fmla="*/ 59647 h 63727"/>
                        <a:gd name="connsiteX2" fmla="*/ 7178 w 61450"/>
                        <a:gd name="connsiteY2" fmla="*/ 52694 h 63727"/>
                        <a:gd name="connsiteX3" fmla="*/ 709 w 61450"/>
                        <a:gd name="connsiteY3" fmla="*/ 42502 h 63727"/>
                        <a:gd name="connsiteX4" fmla="*/ -1573 w 61450"/>
                        <a:gd name="connsiteY4" fmla="*/ 30120 h 63727"/>
                        <a:gd name="connsiteX5" fmla="*/ 2327 w 61450"/>
                        <a:gd name="connsiteY5" fmla="*/ 14308 h 63727"/>
                        <a:gd name="connsiteX6" fmla="*/ 13265 w 61450"/>
                        <a:gd name="connsiteY6" fmla="*/ 2879 h 63727"/>
                        <a:gd name="connsiteX7" fmla="*/ 29338 w 61450"/>
                        <a:gd name="connsiteY7" fmla="*/ -1408 h 63727"/>
                        <a:gd name="connsiteX8" fmla="*/ 45127 w 61450"/>
                        <a:gd name="connsiteY8" fmla="*/ 2973 h 63727"/>
                        <a:gd name="connsiteX9" fmla="*/ 55970 w 61450"/>
                        <a:gd name="connsiteY9" fmla="*/ 14499 h 63727"/>
                        <a:gd name="connsiteX10" fmla="*/ 59869 w 61450"/>
                        <a:gd name="connsiteY10" fmla="*/ 30120 h 63727"/>
                        <a:gd name="connsiteX11" fmla="*/ 59774 w 61450"/>
                        <a:gd name="connsiteY11" fmla="*/ 31929 h 63727"/>
                        <a:gd name="connsiteX12" fmla="*/ 59774 w 61450"/>
                        <a:gd name="connsiteY12" fmla="*/ 33358 h 63727"/>
                        <a:gd name="connsiteX13" fmla="*/ 7178 w 61450"/>
                        <a:gd name="connsiteY13" fmla="*/ 33358 h 63727"/>
                        <a:gd name="connsiteX14" fmla="*/ 10792 w 61450"/>
                        <a:gd name="connsiteY14" fmla="*/ 44883 h 63727"/>
                        <a:gd name="connsiteX15" fmla="*/ 18876 w 61450"/>
                        <a:gd name="connsiteY15" fmla="*/ 52979 h 63727"/>
                        <a:gd name="connsiteX16" fmla="*/ 29624 w 61450"/>
                        <a:gd name="connsiteY16" fmla="*/ 55932 h 63727"/>
                        <a:gd name="connsiteX17" fmla="*/ 41037 w 61450"/>
                        <a:gd name="connsiteY17" fmla="*/ 52790 h 63727"/>
                        <a:gd name="connsiteX18" fmla="*/ 48361 w 61450"/>
                        <a:gd name="connsiteY18" fmla="*/ 44883 h 63727"/>
                        <a:gd name="connsiteX19" fmla="*/ 55780 w 61450"/>
                        <a:gd name="connsiteY19" fmla="*/ 46884 h 63727"/>
                        <a:gd name="connsiteX20" fmla="*/ 49978 w 61450"/>
                        <a:gd name="connsiteY20" fmla="*/ 54885 h 63727"/>
                        <a:gd name="connsiteX21" fmla="*/ 40751 w 61450"/>
                        <a:gd name="connsiteY21" fmla="*/ 60314 h 63727"/>
                        <a:gd name="connsiteX22" fmla="*/ 29338 w 61450"/>
                        <a:gd name="connsiteY22" fmla="*/ 62315 h 63727"/>
                        <a:gd name="connsiteX23" fmla="*/ 6892 w 61450"/>
                        <a:gd name="connsiteY23" fmla="*/ 27262 h 63727"/>
                        <a:gd name="connsiteX24" fmla="*/ 52070 w 61450"/>
                        <a:gd name="connsiteY24" fmla="*/ 27262 h 63727"/>
                        <a:gd name="connsiteX25" fmla="*/ 48456 w 61450"/>
                        <a:gd name="connsiteY25" fmla="*/ 15737 h 63727"/>
                        <a:gd name="connsiteX26" fmla="*/ 40277 w 61450"/>
                        <a:gd name="connsiteY26" fmla="*/ 7926 h 63727"/>
                        <a:gd name="connsiteX27" fmla="*/ 29243 w 61450"/>
                        <a:gd name="connsiteY27" fmla="*/ 5069 h 63727"/>
                        <a:gd name="connsiteX28" fmla="*/ 18495 w 61450"/>
                        <a:gd name="connsiteY28" fmla="*/ 7926 h 63727"/>
                        <a:gd name="connsiteX29" fmla="*/ 10506 w 61450"/>
                        <a:gd name="connsiteY29" fmla="*/ 15833 h 63727"/>
                        <a:gd name="connsiteX30" fmla="*/ 6892 w 61450"/>
                        <a:gd name="connsiteY30" fmla="*/ 2726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450" h="63727">
                          <a:moveTo>
                            <a:pt x="29338" y="62219"/>
                          </a:moveTo>
                          <a:cubicBezTo>
                            <a:pt x="25059" y="62315"/>
                            <a:pt x="20873" y="61361"/>
                            <a:pt x="16973" y="59647"/>
                          </a:cubicBezTo>
                          <a:cubicBezTo>
                            <a:pt x="13265" y="58028"/>
                            <a:pt x="9935" y="55646"/>
                            <a:pt x="7178" y="52694"/>
                          </a:cubicBezTo>
                          <a:cubicBezTo>
                            <a:pt x="4324" y="49741"/>
                            <a:pt x="2136" y="46312"/>
                            <a:pt x="709" y="42502"/>
                          </a:cubicBezTo>
                          <a:cubicBezTo>
                            <a:pt x="-908" y="38597"/>
                            <a:pt x="-1668" y="34311"/>
                            <a:pt x="-1573" y="30120"/>
                          </a:cubicBezTo>
                          <a:cubicBezTo>
                            <a:pt x="-1668" y="24595"/>
                            <a:pt x="-337" y="19166"/>
                            <a:pt x="2327" y="14308"/>
                          </a:cubicBezTo>
                          <a:cubicBezTo>
                            <a:pt x="4895" y="9641"/>
                            <a:pt x="8699" y="5736"/>
                            <a:pt x="13265" y="2879"/>
                          </a:cubicBezTo>
                          <a:cubicBezTo>
                            <a:pt x="18115" y="21"/>
                            <a:pt x="23632" y="-1504"/>
                            <a:pt x="29338" y="-1408"/>
                          </a:cubicBezTo>
                          <a:cubicBezTo>
                            <a:pt x="34854" y="-1504"/>
                            <a:pt x="40372" y="21"/>
                            <a:pt x="45127" y="2973"/>
                          </a:cubicBezTo>
                          <a:cubicBezTo>
                            <a:pt x="49693" y="5831"/>
                            <a:pt x="53402" y="9736"/>
                            <a:pt x="55970" y="14499"/>
                          </a:cubicBezTo>
                          <a:cubicBezTo>
                            <a:pt x="58537" y="19261"/>
                            <a:pt x="59869" y="24595"/>
                            <a:pt x="59869" y="30120"/>
                          </a:cubicBezTo>
                          <a:cubicBezTo>
                            <a:pt x="59869" y="30691"/>
                            <a:pt x="59869" y="31358"/>
                            <a:pt x="59774" y="31929"/>
                          </a:cubicBezTo>
                          <a:cubicBezTo>
                            <a:pt x="59774" y="32501"/>
                            <a:pt x="59774" y="32977"/>
                            <a:pt x="59774" y="33358"/>
                          </a:cubicBezTo>
                          <a:lnTo>
                            <a:pt x="7178" y="33358"/>
                          </a:lnTo>
                          <a:cubicBezTo>
                            <a:pt x="7367" y="37455"/>
                            <a:pt x="8603" y="41454"/>
                            <a:pt x="10792" y="44883"/>
                          </a:cubicBezTo>
                          <a:cubicBezTo>
                            <a:pt x="12789" y="48217"/>
                            <a:pt x="15548" y="50979"/>
                            <a:pt x="18876" y="52979"/>
                          </a:cubicBezTo>
                          <a:cubicBezTo>
                            <a:pt x="22110" y="54885"/>
                            <a:pt x="25819" y="55932"/>
                            <a:pt x="29624" y="55932"/>
                          </a:cubicBezTo>
                          <a:cubicBezTo>
                            <a:pt x="33618" y="55932"/>
                            <a:pt x="37613" y="54885"/>
                            <a:pt x="41037" y="52790"/>
                          </a:cubicBezTo>
                          <a:cubicBezTo>
                            <a:pt x="44366" y="51075"/>
                            <a:pt x="46934" y="48312"/>
                            <a:pt x="48361" y="44883"/>
                          </a:cubicBezTo>
                          <a:lnTo>
                            <a:pt x="55780" y="46884"/>
                          </a:lnTo>
                          <a:cubicBezTo>
                            <a:pt x="54448" y="49932"/>
                            <a:pt x="52451" y="52599"/>
                            <a:pt x="49978" y="54885"/>
                          </a:cubicBezTo>
                          <a:cubicBezTo>
                            <a:pt x="47220" y="57266"/>
                            <a:pt x="44081" y="59171"/>
                            <a:pt x="40751" y="60314"/>
                          </a:cubicBezTo>
                          <a:cubicBezTo>
                            <a:pt x="37043" y="61647"/>
                            <a:pt x="33143" y="62315"/>
                            <a:pt x="29338" y="62315"/>
                          </a:cubicBezTo>
                          <a:moveTo>
                            <a:pt x="6892" y="27262"/>
                          </a:moveTo>
                          <a:lnTo>
                            <a:pt x="52070" y="27262"/>
                          </a:lnTo>
                          <a:cubicBezTo>
                            <a:pt x="51785" y="23261"/>
                            <a:pt x="50548" y="19261"/>
                            <a:pt x="48456" y="15737"/>
                          </a:cubicBezTo>
                          <a:cubicBezTo>
                            <a:pt x="46364" y="12498"/>
                            <a:pt x="43605" y="9832"/>
                            <a:pt x="40277" y="7926"/>
                          </a:cubicBezTo>
                          <a:cubicBezTo>
                            <a:pt x="36948" y="5926"/>
                            <a:pt x="33143" y="4974"/>
                            <a:pt x="29243" y="5069"/>
                          </a:cubicBezTo>
                          <a:cubicBezTo>
                            <a:pt x="25534" y="4974"/>
                            <a:pt x="21729" y="6022"/>
                            <a:pt x="18495" y="7926"/>
                          </a:cubicBezTo>
                          <a:cubicBezTo>
                            <a:pt x="15167" y="9832"/>
                            <a:pt x="12408" y="12498"/>
                            <a:pt x="10506" y="15833"/>
                          </a:cubicBezTo>
                          <a:cubicBezTo>
                            <a:pt x="8319" y="19261"/>
                            <a:pt x="7178" y="23261"/>
                            <a:pt x="6892" y="27262"/>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0" name="Vrije vorm 146">
                      <a:extLst>
                        <a:ext uri="{FF2B5EF4-FFF2-40B4-BE49-F238E27FC236}">
                          <a16:creationId xmlns:a16="http://schemas.microsoft.com/office/drawing/2014/main" id="{DAF1C044-2A4C-7E86-CE86-EB04F30AB493}"/>
                        </a:ext>
                      </a:extLst>
                    </p:cNvPr>
                    <p:cNvSpPr/>
                    <p:nvPr/>
                  </p:nvSpPr>
                  <p:spPr>
                    <a:xfrm>
                      <a:off x="6678978" y="3243834"/>
                      <a:ext cx="31100" cy="62198"/>
                    </a:xfrm>
                    <a:custGeom>
                      <a:avLst/>
                      <a:gdLst>
                        <a:gd name="connsiteX0" fmla="*/ 29514 w 31100"/>
                        <a:gd name="connsiteY0" fmla="*/ 6398 h 62198"/>
                        <a:gd name="connsiteX1" fmla="*/ 15342 w 31100"/>
                        <a:gd name="connsiteY1" fmla="*/ 10780 h 62198"/>
                        <a:gd name="connsiteX2" fmla="*/ 6783 w 31100"/>
                        <a:gd name="connsiteY2" fmla="*/ 22400 h 62198"/>
                        <a:gd name="connsiteX3" fmla="*/ 6783 w 31100"/>
                        <a:gd name="connsiteY3" fmla="*/ 60786 h 62198"/>
                        <a:gd name="connsiteX4" fmla="*/ -1587 w 31100"/>
                        <a:gd name="connsiteY4" fmla="*/ 60786 h 62198"/>
                        <a:gd name="connsiteX5" fmla="*/ -1587 w 31100"/>
                        <a:gd name="connsiteY5" fmla="*/ -746 h 62198"/>
                        <a:gd name="connsiteX6" fmla="*/ 6307 w 31100"/>
                        <a:gd name="connsiteY6" fmla="*/ -746 h 62198"/>
                        <a:gd name="connsiteX7" fmla="*/ 6307 w 31100"/>
                        <a:gd name="connsiteY7" fmla="*/ 13732 h 62198"/>
                        <a:gd name="connsiteX8" fmla="*/ 14772 w 31100"/>
                        <a:gd name="connsiteY8" fmla="*/ 3255 h 62198"/>
                        <a:gd name="connsiteX9" fmla="*/ 25995 w 31100"/>
                        <a:gd name="connsiteY9" fmla="*/ -1412 h 62198"/>
                        <a:gd name="connsiteX10" fmla="*/ 27993 w 31100"/>
                        <a:gd name="connsiteY10" fmla="*/ -1412 h 62198"/>
                        <a:gd name="connsiteX11" fmla="*/ 29514 w 31100"/>
                        <a:gd name="connsiteY11" fmla="*/ -1222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100" h="62198">
                          <a:moveTo>
                            <a:pt x="29514" y="6398"/>
                          </a:moveTo>
                          <a:cubicBezTo>
                            <a:pt x="24474" y="6398"/>
                            <a:pt x="19528" y="8017"/>
                            <a:pt x="15342" y="10780"/>
                          </a:cubicBezTo>
                          <a:cubicBezTo>
                            <a:pt x="11253" y="13637"/>
                            <a:pt x="8304" y="17733"/>
                            <a:pt x="6783" y="22400"/>
                          </a:cubicBezTo>
                          <a:lnTo>
                            <a:pt x="6783" y="60786"/>
                          </a:lnTo>
                          <a:lnTo>
                            <a:pt x="-1587" y="60786"/>
                          </a:lnTo>
                          <a:lnTo>
                            <a:pt x="-1587" y="-746"/>
                          </a:lnTo>
                          <a:lnTo>
                            <a:pt x="6307" y="-746"/>
                          </a:lnTo>
                          <a:lnTo>
                            <a:pt x="6307" y="13732"/>
                          </a:lnTo>
                          <a:cubicBezTo>
                            <a:pt x="8304" y="9636"/>
                            <a:pt x="11158" y="6017"/>
                            <a:pt x="14772" y="3255"/>
                          </a:cubicBezTo>
                          <a:cubicBezTo>
                            <a:pt x="18006" y="683"/>
                            <a:pt x="21906" y="-937"/>
                            <a:pt x="25995" y="-1412"/>
                          </a:cubicBezTo>
                          <a:lnTo>
                            <a:pt x="27993" y="-1412"/>
                          </a:lnTo>
                          <a:cubicBezTo>
                            <a:pt x="28468" y="-1412"/>
                            <a:pt x="29039" y="-1317"/>
                            <a:pt x="29514" y="-1222"/>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1" name="Vrije vorm 147">
                      <a:extLst>
                        <a:ext uri="{FF2B5EF4-FFF2-40B4-BE49-F238E27FC236}">
                          <a16:creationId xmlns:a16="http://schemas.microsoft.com/office/drawing/2014/main" id="{513F7EF4-E24E-F33D-7D7E-188475EB1668}"/>
                        </a:ext>
                      </a:extLst>
                    </p:cNvPr>
                    <p:cNvSpPr/>
                    <p:nvPr/>
                  </p:nvSpPr>
                  <p:spPr>
                    <a:xfrm>
                      <a:off x="6722138" y="3219449"/>
                      <a:ext cx="23417" cy="87744"/>
                    </a:xfrm>
                    <a:custGeom>
                      <a:avLst/>
                      <a:gdLst>
                        <a:gd name="connsiteX0" fmla="*/ -1570 w 23417"/>
                        <a:gd name="connsiteY0" fmla="*/ -1411 h 87744"/>
                        <a:gd name="connsiteX1" fmla="*/ 6800 w 23417"/>
                        <a:gd name="connsiteY1" fmla="*/ -1411 h 87744"/>
                        <a:gd name="connsiteX2" fmla="*/ 6800 w 23417"/>
                        <a:gd name="connsiteY2" fmla="*/ 71361 h 87744"/>
                        <a:gd name="connsiteX3" fmla="*/ 8418 w 23417"/>
                        <a:gd name="connsiteY3" fmla="*/ 77457 h 87744"/>
                        <a:gd name="connsiteX4" fmla="*/ 12316 w 23417"/>
                        <a:gd name="connsiteY4" fmla="*/ 78886 h 87744"/>
                        <a:gd name="connsiteX5" fmla="*/ 16692 w 23417"/>
                        <a:gd name="connsiteY5" fmla="*/ 78409 h 87744"/>
                        <a:gd name="connsiteX6" fmla="*/ 20401 w 23417"/>
                        <a:gd name="connsiteY6" fmla="*/ 77361 h 87744"/>
                        <a:gd name="connsiteX7" fmla="*/ 21828 w 23417"/>
                        <a:gd name="connsiteY7" fmla="*/ 84219 h 87744"/>
                        <a:gd name="connsiteX8" fmla="*/ 16312 w 23417"/>
                        <a:gd name="connsiteY8" fmla="*/ 85743 h 87744"/>
                        <a:gd name="connsiteX9" fmla="*/ 10510 w 23417"/>
                        <a:gd name="connsiteY9" fmla="*/ 86314 h 87744"/>
                        <a:gd name="connsiteX10" fmla="*/ 1664 w 23417"/>
                        <a:gd name="connsiteY10" fmla="*/ 83076 h 87744"/>
                        <a:gd name="connsiteX11" fmla="*/ -1570 w 23417"/>
                        <a:gd name="connsiteY11" fmla="*/ 74123 h 8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17" h="87744">
                          <a:moveTo>
                            <a:pt x="-1570" y="-1411"/>
                          </a:moveTo>
                          <a:lnTo>
                            <a:pt x="6800" y="-1411"/>
                          </a:lnTo>
                          <a:lnTo>
                            <a:pt x="6800" y="71361"/>
                          </a:lnTo>
                          <a:cubicBezTo>
                            <a:pt x="6515" y="73456"/>
                            <a:pt x="7086" y="75646"/>
                            <a:pt x="8418" y="77457"/>
                          </a:cubicBezTo>
                          <a:cubicBezTo>
                            <a:pt x="9464" y="78409"/>
                            <a:pt x="10890" y="78886"/>
                            <a:pt x="12316" y="78886"/>
                          </a:cubicBezTo>
                          <a:cubicBezTo>
                            <a:pt x="13839" y="78886"/>
                            <a:pt x="15265" y="78695"/>
                            <a:pt x="16692" y="78409"/>
                          </a:cubicBezTo>
                          <a:cubicBezTo>
                            <a:pt x="18023" y="78123"/>
                            <a:pt x="19259" y="77743"/>
                            <a:pt x="20401" y="77361"/>
                          </a:cubicBezTo>
                          <a:lnTo>
                            <a:pt x="21828" y="84219"/>
                          </a:lnTo>
                          <a:cubicBezTo>
                            <a:pt x="20021" y="84886"/>
                            <a:pt x="18213" y="85457"/>
                            <a:pt x="16312" y="85743"/>
                          </a:cubicBezTo>
                          <a:cubicBezTo>
                            <a:pt x="14315" y="86125"/>
                            <a:pt x="12412" y="86314"/>
                            <a:pt x="10510" y="86314"/>
                          </a:cubicBezTo>
                          <a:cubicBezTo>
                            <a:pt x="7276" y="86505"/>
                            <a:pt x="4042" y="85267"/>
                            <a:pt x="1664" y="83076"/>
                          </a:cubicBezTo>
                          <a:cubicBezTo>
                            <a:pt x="-619" y="80695"/>
                            <a:pt x="-1760" y="77457"/>
                            <a:pt x="-1570" y="74123"/>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2" name="Vrije vorm 148">
                      <a:extLst>
                        <a:ext uri="{FF2B5EF4-FFF2-40B4-BE49-F238E27FC236}">
                          <a16:creationId xmlns:a16="http://schemas.microsoft.com/office/drawing/2014/main" id="{43689D52-7B0D-EB21-06F1-2B2282B1BF74}"/>
                        </a:ext>
                      </a:extLst>
                    </p:cNvPr>
                    <p:cNvSpPr/>
                    <p:nvPr/>
                  </p:nvSpPr>
                  <p:spPr>
                    <a:xfrm>
                      <a:off x="6750210" y="3243428"/>
                      <a:ext cx="55457" cy="63753"/>
                    </a:xfrm>
                    <a:custGeom>
                      <a:avLst/>
                      <a:gdLst>
                        <a:gd name="connsiteX0" fmla="*/ -1586 w 55457"/>
                        <a:gd name="connsiteY0" fmla="*/ 43475 h 63753"/>
                        <a:gd name="connsiteX1" fmla="*/ 1838 w 55457"/>
                        <a:gd name="connsiteY1" fmla="*/ 33569 h 63753"/>
                        <a:gd name="connsiteX2" fmla="*/ 11065 w 55457"/>
                        <a:gd name="connsiteY2" fmla="*/ 26996 h 63753"/>
                        <a:gd name="connsiteX3" fmla="*/ 24665 w 55457"/>
                        <a:gd name="connsiteY3" fmla="*/ 24615 h 63753"/>
                        <a:gd name="connsiteX4" fmla="*/ 33891 w 55457"/>
                        <a:gd name="connsiteY4" fmla="*/ 25377 h 63753"/>
                        <a:gd name="connsiteX5" fmla="*/ 42547 w 55457"/>
                        <a:gd name="connsiteY5" fmla="*/ 27472 h 63753"/>
                        <a:gd name="connsiteX6" fmla="*/ 42547 w 55457"/>
                        <a:gd name="connsiteY6" fmla="*/ 22424 h 63753"/>
                        <a:gd name="connsiteX7" fmla="*/ 37981 w 55457"/>
                        <a:gd name="connsiteY7" fmla="*/ 10138 h 63753"/>
                        <a:gd name="connsiteX8" fmla="*/ 25237 w 55457"/>
                        <a:gd name="connsiteY8" fmla="*/ 5660 h 63753"/>
                        <a:gd name="connsiteX9" fmla="*/ 15440 w 55457"/>
                        <a:gd name="connsiteY9" fmla="*/ 7470 h 63753"/>
                        <a:gd name="connsiteX10" fmla="*/ 5452 w 55457"/>
                        <a:gd name="connsiteY10" fmla="*/ 12899 h 63753"/>
                        <a:gd name="connsiteX11" fmla="*/ 2219 w 55457"/>
                        <a:gd name="connsiteY11" fmla="*/ 6898 h 63753"/>
                        <a:gd name="connsiteX12" fmla="*/ 14108 w 55457"/>
                        <a:gd name="connsiteY12" fmla="*/ 707 h 63753"/>
                        <a:gd name="connsiteX13" fmla="*/ 25997 w 55457"/>
                        <a:gd name="connsiteY13" fmla="*/ -1389 h 63753"/>
                        <a:gd name="connsiteX14" fmla="*/ 44164 w 55457"/>
                        <a:gd name="connsiteY14" fmla="*/ 5089 h 63753"/>
                        <a:gd name="connsiteX15" fmla="*/ 50821 w 55457"/>
                        <a:gd name="connsiteY15" fmla="*/ 22996 h 63753"/>
                        <a:gd name="connsiteX16" fmla="*/ 50821 w 55457"/>
                        <a:gd name="connsiteY16" fmla="*/ 51094 h 63753"/>
                        <a:gd name="connsiteX17" fmla="*/ 51582 w 55457"/>
                        <a:gd name="connsiteY17" fmla="*/ 53666 h 63753"/>
                        <a:gd name="connsiteX18" fmla="*/ 53866 w 55457"/>
                        <a:gd name="connsiteY18" fmla="*/ 54523 h 63753"/>
                        <a:gd name="connsiteX19" fmla="*/ 53866 w 55457"/>
                        <a:gd name="connsiteY19" fmla="*/ 61191 h 63753"/>
                        <a:gd name="connsiteX20" fmla="*/ 51488 w 55457"/>
                        <a:gd name="connsiteY20" fmla="*/ 61382 h 63753"/>
                        <a:gd name="connsiteX21" fmla="*/ 50061 w 55457"/>
                        <a:gd name="connsiteY21" fmla="*/ 61382 h 63753"/>
                        <a:gd name="connsiteX22" fmla="*/ 45400 w 55457"/>
                        <a:gd name="connsiteY22" fmla="*/ 59476 h 63753"/>
                        <a:gd name="connsiteX23" fmla="*/ 43593 w 55457"/>
                        <a:gd name="connsiteY23" fmla="*/ 55571 h 63753"/>
                        <a:gd name="connsiteX24" fmla="*/ 43497 w 55457"/>
                        <a:gd name="connsiteY24" fmla="*/ 51190 h 63753"/>
                        <a:gd name="connsiteX25" fmla="*/ 32750 w 55457"/>
                        <a:gd name="connsiteY25" fmla="*/ 59476 h 63753"/>
                        <a:gd name="connsiteX26" fmla="*/ 19340 w 55457"/>
                        <a:gd name="connsiteY26" fmla="*/ 62334 h 63753"/>
                        <a:gd name="connsiteX27" fmla="*/ 8592 w 55457"/>
                        <a:gd name="connsiteY27" fmla="*/ 59858 h 63753"/>
                        <a:gd name="connsiteX28" fmla="*/ 1078 w 55457"/>
                        <a:gd name="connsiteY28" fmla="*/ 53000 h 63753"/>
                        <a:gd name="connsiteX29" fmla="*/ -1586 w 55457"/>
                        <a:gd name="connsiteY29" fmla="*/ 43475 h 63753"/>
                        <a:gd name="connsiteX30" fmla="*/ 39693 w 55457"/>
                        <a:gd name="connsiteY30" fmla="*/ 48047 h 63753"/>
                        <a:gd name="connsiteX31" fmla="*/ 41691 w 55457"/>
                        <a:gd name="connsiteY31" fmla="*/ 44903 h 63753"/>
                        <a:gd name="connsiteX32" fmla="*/ 42451 w 55457"/>
                        <a:gd name="connsiteY32" fmla="*/ 42141 h 63753"/>
                        <a:gd name="connsiteX33" fmla="*/ 42451 w 55457"/>
                        <a:gd name="connsiteY33" fmla="*/ 33283 h 63753"/>
                        <a:gd name="connsiteX34" fmla="*/ 34177 w 55457"/>
                        <a:gd name="connsiteY34" fmla="*/ 30997 h 63753"/>
                        <a:gd name="connsiteX35" fmla="*/ 25521 w 55457"/>
                        <a:gd name="connsiteY35" fmla="*/ 30235 h 63753"/>
                        <a:gd name="connsiteX36" fmla="*/ 11730 w 55457"/>
                        <a:gd name="connsiteY36" fmla="*/ 33664 h 63753"/>
                        <a:gd name="connsiteX37" fmla="*/ 6403 w 55457"/>
                        <a:gd name="connsiteY37" fmla="*/ 42712 h 63753"/>
                        <a:gd name="connsiteX38" fmla="*/ 8211 w 55457"/>
                        <a:gd name="connsiteY38" fmla="*/ 49094 h 63753"/>
                        <a:gd name="connsiteX39" fmla="*/ 13348 w 55457"/>
                        <a:gd name="connsiteY39" fmla="*/ 54048 h 63753"/>
                        <a:gd name="connsiteX40" fmla="*/ 21337 w 55457"/>
                        <a:gd name="connsiteY40" fmla="*/ 55952 h 63753"/>
                        <a:gd name="connsiteX41" fmla="*/ 31989 w 55457"/>
                        <a:gd name="connsiteY41" fmla="*/ 53666 h 63753"/>
                        <a:gd name="connsiteX42" fmla="*/ 39693 w 55457"/>
                        <a:gd name="connsiteY42" fmla="*/ 48047 h 6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457" h="63753">
                          <a:moveTo>
                            <a:pt x="-1586" y="43475"/>
                          </a:moveTo>
                          <a:cubicBezTo>
                            <a:pt x="-1586" y="39855"/>
                            <a:pt x="-444" y="36331"/>
                            <a:pt x="1838" y="33569"/>
                          </a:cubicBezTo>
                          <a:cubicBezTo>
                            <a:pt x="4311" y="30615"/>
                            <a:pt x="7451" y="28329"/>
                            <a:pt x="11065" y="26996"/>
                          </a:cubicBezTo>
                          <a:cubicBezTo>
                            <a:pt x="15440" y="25377"/>
                            <a:pt x="20005" y="24519"/>
                            <a:pt x="24665" y="24615"/>
                          </a:cubicBezTo>
                          <a:cubicBezTo>
                            <a:pt x="27710" y="24615"/>
                            <a:pt x="30848" y="24901"/>
                            <a:pt x="33891" y="25377"/>
                          </a:cubicBezTo>
                          <a:cubicBezTo>
                            <a:pt x="36840" y="25757"/>
                            <a:pt x="39693" y="26425"/>
                            <a:pt x="42547" y="27472"/>
                          </a:cubicBezTo>
                          <a:lnTo>
                            <a:pt x="42547" y="22424"/>
                          </a:lnTo>
                          <a:cubicBezTo>
                            <a:pt x="42737" y="17852"/>
                            <a:pt x="41120" y="13376"/>
                            <a:pt x="37981" y="10138"/>
                          </a:cubicBezTo>
                          <a:cubicBezTo>
                            <a:pt x="34462" y="6994"/>
                            <a:pt x="29897" y="5375"/>
                            <a:pt x="25237" y="5660"/>
                          </a:cubicBezTo>
                          <a:cubicBezTo>
                            <a:pt x="21907" y="5660"/>
                            <a:pt x="18578" y="6232"/>
                            <a:pt x="15440" y="7470"/>
                          </a:cubicBezTo>
                          <a:cubicBezTo>
                            <a:pt x="11921" y="8899"/>
                            <a:pt x="8497" y="10708"/>
                            <a:pt x="5452" y="12899"/>
                          </a:cubicBezTo>
                          <a:lnTo>
                            <a:pt x="2219" y="6898"/>
                          </a:lnTo>
                          <a:cubicBezTo>
                            <a:pt x="5928" y="4326"/>
                            <a:pt x="9922" y="2231"/>
                            <a:pt x="14108" y="707"/>
                          </a:cubicBezTo>
                          <a:cubicBezTo>
                            <a:pt x="17913" y="-626"/>
                            <a:pt x="22002" y="-1389"/>
                            <a:pt x="25997" y="-1389"/>
                          </a:cubicBezTo>
                          <a:cubicBezTo>
                            <a:pt x="32655" y="-1675"/>
                            <a:pt x="39218" y="613"/>
                            <a:pt x="44164" y="5089"/>
                          </a:cubicBezTo>
                          <a:cubicBezTo>
                            <a:pt x="48824" y="9947"/>
                            <a:pt x="51202" y="16423"/>
                            <a:pt x="50821" y="22996"/>
                          </a:cubicBezTo>
                          <a:lnTo>
                            <a:pt x="50821" y="51094"/>
                          </a:lnTo>
                          <a:cubicBezTo>
                            <a:pt x="50821" y="51951"/>
                            <a:pt x="51012" y="52905"/>
                            <a:pt x="51582" y="53666"/>
                          </a:cubicBezTo>
                          <a:cubicBezTo>
                            <a:pt x="52153" y="54238"/>
                            <a:pt x="53009" y="54523"/>
                            <a:pt x="53866" y="54523"/>
                          </a:cubicBezTo>
                          <a:lnTo>
                            <a:pt x="53866" y="61191"/>
                          </a:lnTo>
                          <a:cubicBezTo>
                            <a:pt x="52818" y="61287"/>
                            <a:pt x="52058" y="61382"/>
                            <a:pt x="51488" y="61382"/>
                          </a:cubicBezTo>
                          <a:cubicBezTo>
                            <a:pt x="51012" y="61476"/>
                            <a:pt x="50536" y="61476"/>
                            <a:pt x="50061" y="61382"/>
                          </a:cubicBezTo>
                          <a:cubicBezTo>
                            <a:pt x="48253" y="61476"/>
                            <a:pt x="46637" y="60810"/>
                            <a:pt x="45400" y="59476"/>
                          </a:cubicBezTo>
                          <a:cubicBezTo>
                            <a:pt x="44448" y="58429"/>
                            <a:pt x="43783" y="57000"/>
                            <a:pt x="43593" y="55571"/>
                          </a:cubicBezTo>
                          <a:lnTo>
                            <a:pt x="43497" y="51190"/>
                          </a:lnTo>
                          <a:cubicBezTo>
                            <a:pt x="40645" y="54809"/>
                            <a:pt x="37030" y="57667"/>
                            <a:pt x="32750" y="59476"/>
                          </a:cubicBezTo>
                          <a:cubicBezTo>
                            <a:pt x="28565" y="61382"/>
                            <a:pt x="24000" y="62334"/>
                            <a:pt x="19340" y="62334"/>
                          </a:cubicBezTo>
                          <a:cubicBezTo>
                            <a:pt x="15630" y="62430"/>
                            <a:pt x="11921" y="61572"/>
                            <a:pt x="8592" y="59858"/>
                          </a:cubicBezTo>
                          <a:cubicBezTo>
                            <a:pt x="5548" y="58238"/>
                            <a:pt x="2979" y="55857"/>
                            <a:pt x="1078" y="53000"/>
                          </a:cubicBezTo>
                          <a:cubicBezTo>
                            <a:pt x="-730" y="50142"/>
                            <a:pt x="-1681" y="46809"/>
                            <a:pt x="-1586" y="43475"/>
                          </a:cubicBezTo>
                          <a:moveTo>
                            <a:pt x="39693" y="48047"/>
                          </a:moveTo>
                          <a:cubicBezTo>
                            <a:pt x="40550" y="47095"/>
                            <a:pt x="41215" y="46046"/>
                            <a:pt x="41691" y="44903"/>
                          </a:cubicBezTo>
                          <a:cubicBezTo>
                            <a:pt x="42166" y="44046"/>
                            <a:pt x="42356" y="43094"/>
                            <a:pt x="42451" y="42141"/>
                          </a:cubicBezTo>
                          <a:lnTo>
                            <a:pt x="42451" y="33283"/>
                          </a:lnTo>
                          <a:cubicBezTo>
                            <a:pt x="39788" y="32330"/>
                            <a:pt x="37030" y="31569"/>
                            <a:pt x="34177" y="30997"/>
                          </a:cubicBezTo>
                          <a:cubicBezTo>
                            <a:pt x="31323" y="30520"/>
                            <a:pt x="28375" y="30235"/>
                            <a:pt x="25521" y="30235"/>
                          </a:cubicBezTo>
                          <a:cubicBezTo>
                            <a:pt x="20670" y="30044"/>
                            <a:pt x="15915" y="31187"/>
                            <a:pt x="11730" y="33664"/>
                          </a:cubicBezTo>
                          <a:cubicBezTo>
                            <a:pt x="8402" y="35473"/>
                            <a:pt x="6403" y="38997"/>
                            <a:pt x="6403" y="42712"/>
                          </a:cubicBezTo>
                          <a:cubicBezTo>
                            <a:pt x="6403" y="44998"/>
                            <a:pt x="7070" y="47189"/>
                            <a:pt x="8211" y="49094"/>
                          </a:cubicBezTo>
                          <a:cubicBezTo>
                            <a:pt x="9448" y="51190"/>
                            <a:pt x="11254" y="52905"/>
                            <a:pt x="13348" y="54048"/>
                          </a:cubicBezTo>
                          <a:cubicBezTo>
                            <a:pt x="15821" y="55286"/>
                            <a:pt x="18578" y="55952"/>
                            <a:pt x="21337" y="55952"/>
                          </a:cubicBezTo>
                          <a:cubicBezTo>
                            <a:pt x="25046" y="55952"/>
                            <a:pt x="28661" y="55191"/>
                            <a:pt x="31989" y="53666"/>
                          </a:cubicBezTo>
                          <a:cubicBezTo>
                            <a:pt x="34937" y="52428"/>
                            <a:pt x="37601" y="50523"/>
                            <a:pt x="39693" y="48047"/>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3" name="Vrije vorm 149">
                      <a:extLst>
                        <a:ext uri="{FF2B5EF4-FFF2-40B4-BE49-F238E27FC236}">
                          <a16:creationId xmlns:a16="http://schemas.microsoft.com/office/drawing/2014/main" id="{E4EB47F4-4472-374F-7D39-9B67AD26F4CB}"/>
                        </a:ext>
                      </a:extLst>
                    </p:cNvPr>
                    <p:cNvSpPr/>
                    <p:nvPr/>
                  </p:nvSpPr>
                  <p:spPr>
                    <a:xfrm>
                      <a:off x="6821076" y="3243443"/>
                      <a:ext cx="52216" cy="62588"/>
                    </a:xfrm>
                    <a:custGeom>
                      <a:avLst/>
                      <a:gdLst>
                        <a:gd name="connsiteX0" fmla="*/ 50619 w 52216"/>
                        <a:gd name="connsiteY0" fmla="*/ 61176 h 62588"/>
                        <a:gd name="connsiteX1" fmla="*/ 42249 w 52216"/>
                        <a:gd name="connsiteY1" fmla="*/ 61176 h 62588"/>
                        <a:gd name="connsiteX2" fmla="*/ 42249 w 52216"/>
                        <a:gd name="connsiteY2" fmla="*/ 26885 h 62588"/>
                        <a:gd name="connsiteX3" fmla="*/ 39014 w 52216"/>
                        <a:gd name="connsiteY3" fmla="*/ 11170 h 62588"/>
                        <a:gd name="connsiteX4" fmla="*/ 29028 w 52216"/>
                        <a:gd name="connsiteY4" fmla="*/ 6217 h 62588"/>
                        <a:gd name="connsiteX5" fmla="*/ 19898 w 52216"/>
                        <a:gd name="connsiteY5" fmla="*/ 8503 h 62588"/>
                        <a:gd name="connsiteX6" fmla="*/ 11812 w 52216"/>
                        <a:gd name="connsiteY6" fmla="*/ 14694 h 62588"/>
                        <a:gd name="connsiteX7" fmla="*/ 6772 w 52216"/>
                        <a:gd name="connsiteY7" fmla="*/ 23647 h 62588"/>
                        <a:gd name="connsiteX8" fmla="*/ 6772 w 52216"/>
                        <a:gd name="connsiteY8" fmla="*/ 61176 h 62588"/>
                        <a:gd name="connsiteX9" fmla="*/ -1598 w 52216"/>
                        <a:gd name="connsiteY9" fmla="*/ 61176 h 62588"/>
                        <a:gd name="connsiteX10" fmla="*/ -1598 w 52216"/>
                        <a:gd name="connsiteY10" fmla="*/ -451 h 62588"/>
                        <a:gd name="connsiteX11" fmla="*/ 6106 w 52216"/>
                        <a:gd name="connsiteY11" fmla="*/ -451 h 62588"/>
                        <a:gd name="connsiteX12" fmla="*/ 6106 w 52216"/>
                        <a:gd name="connsiteY12" fmla="*/ 13551 h 62588"/>
                        <a:gd name="connsiteX13" fmla="*/ 12574 w 52216"/>
                        <a:gd name="connsiteY13" fmla="*/ 5740 h 62588"/>
                        <a:gd name="connsiteX14" fmla="*/ 21609 w 52216"/>
                        <a:gd name="connsiteY14" fmla="*/ 502 h 62588"/>
                        <a:gd name="connsiteX15" fmla="*/ 32071 w 52216"/>
                        <a:gd name="connsiteY15" fmla="*/ -1403 h 62588"/>
                        <a:gd name="connsiteX16" fmla="*/ 40917 w 52216"/>
                        <a:gd name="connsiteY16" fmla="*/ 502 h 62588"/>
                        <a:gd name="connsiteX17" fmla="*/ 46529 w 52216"/>
                        <a:gd name="connsiteY17" fmla="*/ 5836 h 62588"/>
                        <a:gd name="connsiteX18" fmla="*/ 49667 w 52216"/>
                        <a:gd name="connsiteY18" fmla="*/ 14218 h 62588"/>
                        <a:gd name="connsiteX19" fmla="*/ 50619 w 52216"/>
                        <a:gd name="connsiteY19" fmla="*/ 25076 h 6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216" h="62588">
                          <a:moveTo>
                            <a:pt x="50619" y="61176"/>
                          </a:moveTo>
                          <a:lnTo>
                            <a:pt x="42249" y="61176"/>
                          </a:lnTo>
                          <a:lnTo>
                            <a:pt x="42249" y="26885"/>
                          </a:lnTo>
                          <a:cubicBezTo>
                            <a:pt x="42629" y="21457"/>
                            <a:pt x="41487" y="16028"/>
                            <a:pt x="39014" y="11170"/>
                          </a:cubicBezTo>
                          <a:cubicBezTo>
                            <a:pt x="36827" y="7835"/>
                            <a:pt x="33022" y="5931"/>
                            <a:pt x="29028" y="6217"/>
                          </a:cubicBezTo>
                          <a:cubicBezTo>
                            <a:pt x="25889" y="6217"/>
                            <a:pt x="22751" y="7074"/>
                            <a:pt x="19898" y="8503"/>
                          </a:cubicBezTo>
                          <a:cubicBezTo>
                            <a:pt x="16854" y="10027"/>
                            <a:pt x="14095" y="12122"/>
                            <a:pt x="11812" y="14694"/>
                          </a:cubicBezTo>
                          <a:cubicBezTo>
                            <a:pt x="9530" y="17266"/>
                            <a:pt x="7818" y="20314"/>
                            <a:pt x="6772" y="23647"/>
                          </a:cubicBezTo>
                          <a:lnTo>
                            <a:pt x="6772" y="61176"/>
                          </a:lnTo>
                          <a:lnTo>
                            <a:pt x="-1598" y="61176"/>
                          </a:lnTo>
                          <a:lnTo>
                            <a:pt x="-1598" y="-451"/>
                          </a:lnTo>
                          <a:lnTo>
                            <a:pt x="6106" y="-451"/>
                          </a:lnTo>
                          <a:lnTo>
                            <a:pt x="6106" y="13551"/>
                          </a:lnTo>
                          <a:cubicBezTo>
                            <a:pt x="7723" y="10503"/>
                            <a:pt x="9911" y="7835"/>
                            <a:pt x="12574" y="5740"/>
                          </a:cubicBezTo>
                          <a:cubicBezTo>
                            <a:pt x="15332" y="3454"/>
                            <a:pt x="18376" y="1741"/>
                            <a:pt x="21609" y="502"/>
                          </a:cubicBezTo>
                          <a:cubicBezTo>
                            <a:pt x="25033" y="-736"/>
                            <a:pt x="28552" y="-1403"/>
                            <a:pt x="32071" y="-1403"/>
                          </a:cubicBezTo>
                          <a:cubicBezTo>
                            <a:pt x="35116" y="-1499"/>
                            <a:pt x="38159" y="-831"/>
                            <a:pt x="40917" y="502"/>
                          </a:cubicBezTo>
                          <a:cubicBezTo>
                            <a:pt x="43200" y="1741"/>
                            <a:pt x="45197" y="3645"/>
                            <a:pt x="46529" y="5836"/>
                          </a:cubicBezTo>
                          <a:cubicBezTo>
                            <a:pt x="48051" y="8408"/>
                            <a:pt x="49097" y="11266"/>
                            <a:pt x="49667" y="14218"/>
                          </a:cubicBezTo>
                          <a:cubicBezTo>
                            <a:pt x="50333" y="17742"/>
                            <a:pt x="50619" y="21361"/>
                            <a:pt x="50619" y="25076"/>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4" name="Vrije vorm 150">
                      <a:extLst>
                        <a:ext uri="{FF2B5EF4-FFF2-40B4-BE49-F238E27FC236}">
                          <a16:creationId xmlns:a16="http://schemas.microsoft.com/office/drawing/2014/main" id="{66020E25-7721-3438-6978-53E15B09DF74}"/>
                        </a:ext>
                      </a:extLst>
                    </p:cNvPr>
                    <p:cNvSpPr/>
                    <p:nvPr/>
                  </p:nvSpPr>
                  <p:spPr>
                    <a:xfrm>
                      <a:off x="6887084" y="3219449"/>
                      <a:ext cx="62774" cy="87820"/>
                    </a:xfrm>
                    <a:custGeom>
                      <a:avLst/>
                      <a:gdLst>
                        <a:gd name="connsiteX0" fmla="*/ -1603 w 62774"/>
                        <a:gd name="connsiteY0" fmla="*/ 54596 h 87820"/>
                        <a:gd name="connsiteX1" fmla="*/ 2107 w 62774"/>
                        <a:gd name="connsiteY1" fmla="*/ 38594 h 87820"/>
                        <a:gd name="connsiteX2" fmla="*/ 12093 w 62774"/>
                        <a:gd name="connsiteY2" fmla="*/ 26974 h 87820"/>
                        <a:gd name="connsiteX3" fmla="*/ 26645 w 62774"/>
                        <a:gd name="connsiteY3" fmla="*/ 22593 h 87820"/>
                        <a:gd name="connsiteX4" fmla="*/ 40436 w 62774"/>
                        <a:gd name="connsiteY4" fmla="*/ 26688 h 87820"/>
                        <a:gd name="connsiteX5" fmla="*/ 49948 w 62774"/>
                        <a:gd name="connsiteY5" fmla="*/ 36499 h 87820"/>
                        <a:gd name="connsiteX6" fmla="*/ 49948 w 62774"/>
                        <a:gd name="connsiteY6" fmla="*/ -1411 h 87820"/>
                        <a:gd name="connsiteX7" fmla="*/ 58223 w 62774"/>
                        <a:gd name="connsiteY7" fmla="*/ -1411 h 87820"/>
                        <a:gd name="connsiteX8" fmla="*/ 58223 w 62774"/>
                        <a:gd name="connsiteY8" fmla="*/ 75075 h 87820"/>
                        <a:gd name="connsiteX9" fmla="*/ 58889 w 62774"/>
                        <a:gd name="connsiteY9" fmla="*/ 77552 h 87820"/>
                        <a:gd name="connsiteX10" fmla="*/ 61171 w 62774"/>
                        <a:gd name="connsiteY10" fmla="*/ 78504 h 87820"/>
                        <a:gd name="connsiteX11" fmla="*/ 61171 w 62774"/>
                        <a:gd name="connsiteY11" fmla="*/ 85171 h 87820"/>
                        <a:gd name="connsiteX12" fmla="*/ 57367 w 62774"/>
                        <a:gd name="connsiteY12" fmla="*/ 85362 h 87820"/>
                        <a:gd name="connsiteX13" fmla="*/ 52897 w 62774"/>
                        <a:gd name="connsiteY13" fmla="*/ 83362 h 87820"/>
                        <a:gd name="connsiteX14" fmla="*/ 50995 w 62774"/>
                        <a:gd name="connsiteY14" fmla="*/ 79266 h 87820"/>
                        <a:gd name="connsiteX15" fmla="*/ 50995 w 62774"/>
                        <a:gd name="connsiteY15" fmla="*/ 73170 h 87820"/>
                        <a:gd name="connsiteX16" fmla="*/ 40912 w 62774"/>
                        <a:gd name="connsiteY16" fmla="*/ 82790 h 87820"/>
                        <a:gd name="connsiteX17" fmla="*/ 27977 w 62774"/>
                        <a:gd name="connsiteY17" fmla="*/ 86410 h 87820"/>
                        <a:gd name="connsiteX18" fmla="*/ 16183 w 62774"/>
                        <a:gd name="connsiteY18" fmla="*/ 83743 h 87820"/>
                        <a:gd name="connsiteX19" fmla="*/ 6767 w 62774"/>
                        <a:gd name="connsiteY19" fmla="*/ 76694 h 87820"/>
                        <a:gd name="connsiteX20" fmla="*/ -1603 w 62774"/>
                        <a:gd name="connsiteY20" fmla="*/ 54596 h 87820"/>
                        <a:gd name="connsiteX21" fmla="*/ 49948 w 62774"/>
                        <a:gd name="connsiteY21" fmla="*/ 64026 h 87820"/>
                        <a:gd name="connsiteX22" fmla="*/ 49948 w 62774"/>
                        <a:gd name="connsiteY22" fmla="*/ 45167 h 87820"/>
                        <a:gd name="connsiteX23" fmla="*/ 44908 w 62774"/>
                        <a:gd name="connsiteY23" fmla="*/ 37546 h 87820"/>
                        <a:gd name="connsiteX24" fmla="*/ 37203 w 62774"/>
                        <a:gd name="connsiteY24" fmla="*/ 32118 h 87820"/>
                        <a:gd name="connsiteX25" fmla="*/ 28833 w 62774"/>
                        <a:gd name="connsiteY25" fmla="*/ 30022 h 87820"/>
                        <a:gd name="connsiteX26" fmla="*/ 19798 w 62774"/>
                        <a:gd name="connsiteY26" fmla="*/ 32118 h 87820"/>
                        <a:gd name="connsiteX27" fmla="*/ 12950 w 62774"/>
                        <a:gd name="connsiteY27" fmla="*/ 37642 h 87820"/>
                        <a:gd name="connsiteX28" fmla="*/ 8574 w 62774"/>
                        <a:gd name="connsiteY28" fmla="*/ 45548 h 87820"/>
                        <a:gd name="connsiteX29" fmla="*/ 7053 w 62774"/>
                        <a:gd name="connsiteY29" fmla="*/ 54692 h 87820"/>
                        <a:gd name="connsiteX30" fmla="*/ 8764 w 62774"/>
                        <a:gd name="connsiteY30" fmla="*/ 64026 h 87820"/>
                        <a:gd name="connsiteX31" fmla="*/ 13615 w 62774"/>
                        <a:gd name="connsiteY31" fmla="*/ 71837 h 87820"/>
                        <a:gd name="connsiteX32" fmla="*/ 20844 w 62774"/>
                        <a:gd name="connsiteY32" fmla="*/ 77171 h 87820"/>
                        <a:gd name="connsiteX33" fmla="*/ 29784 w 62774"/>
                        <a:gd name="connsiteY33" fmla="*/ 79075 h 87820"/>
                        <a:gd name="connsiteX34" fmla="*/ 36062 w 62774"/>
                        <a:gd name="connsiteY34" fmla="*/ 77837 h 87820"/>
                        <a:gd name="connsiteX35" fmla="*/ 42339 w 62774"/>
                        <a:gd name="connsiteY35" fmla="*/ 74599 h 87820"/>
                        <a:gd name="connsiteX36" fmla="*/ 47285 w 62774"/>
                        <a:gd name="connsiteY36" fmla="*/ 69836 h 87820"/>
                        <a:gd name="connsiteX37" fmla="*/ 49854 w 62774"/>
                        <a:gd name="connsiteY37" fmla="*/ 64121 h 8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2774" h="87820">
                          <a:moveTo>
                            <a:pt x="-1603" y="54596"/>
                          </a:moveTo>
                          <a:cubicBezTo>
                            <a:pt x="-1603" y="49072"/>
                            <a:pt x="-366" y="43547"/>
                            <a:pt x="2107" y="38594"/>
                          </a:cubicBezTo>
                          <a:cubicBezTo>
                            <a:pt x="4389" y="33927"/>
                            <a:pt x="7813" y="29927"/>
                            <a:pt x="12093" y="26974"/>
                          </a:cubicBezTo>
                          <a:cubicBezTo>
                            <a:pt x="16374" y="24117"/>
                            <a:pt x="21414" y="22593"/>
                            <a:pt x="26645" y="22593"/>
                          </a:cubicBezTo>
                          <a:cubicBezTo>
                            <a:pt x="31496" y="22593"/>
                            <a:pt x="36347" y="24022"/>
                            <a:pt x="40436" y="26688"/>
                          </a:cubicBezTo>
                          <a:cubicBezTo>
                            <a:pt x="44241" y="29260"/>
                            <a:pt x="47476" y="32593"/>
                            <a:pt x="49948" y="36499"/>
                          </a:cubicBezTo>
                          <a:lnTo>
                            <a:pt x="49948" y="-1411"/>
                          </a:lnTo>
                          <a:lnTo>
                            <a:pt x="58223" y="-1411"/>
                          </a:lnTo>
                          <a:lnTo>
                            <a:pt x="58223" y="75075"/>
                          </a:lnTo>
                          <a:cubicBezTo>
                            <a:pt x="58128" y="75932"/>
                            <a:pt x="58413" y="76789"/>
                            <a:pt x="58889" y="77552"/>
                          </a:cubicBezTo>
                          <a:cubicBezTo>
                            <a:pt x="59554" y="78123"/>
                            <a:pt x="60316" y="78504"/>
                            <a:pt x="61171" y="78504"/>
                          </a:cubicBezTo>
                          <a:lnTo>
                            <a:pt x="61171" y="85171"/>
                          </a:lnTo>
                          <a:cubicBezTo>
                            <a:pt x="59935" y="85362"/>
                            <a:pt x="58603" y="85457"/>
                            <a:pt x="57367" y="85362"/>
                          </a:cubicBezTo>
                          <a:cubicBezTo>
                            <a:pt x="55655" y="85362"/>
                            <a:pt x="54038" y="84600"/>
                            <a:pt x="52897" y="83362"/>
                          </a:cubicBezTo>
                          <a:cubicBezTo>
                            <a:pt x="51660" y="82315"/>
                            <a:pt x="50995" y="80790"/>
                            <a:pt x="50995" y="79266"/>
                          </a:cubicBezTo>
                          <a:lnTo>
                            <a:pt x="50995" y="73170"/>
                          </a:lnTo>
                          <a:cubicBezTo>
                            <a:pt x="48522" y="77171"/>
                            <a:pt x="45003" y="80504"/>
                            <a:pt x="40912" y="82790"/>
                          </a:cubicBezTo>
                          <a:cubicBezTo>
                            <a:pt x="37012" y="85076"/>
                            <a:pt x="32542" y="86314"/>
                            <a:pt x="27977" y="86410"/>
                          </a:cubicBezTo>
                          <a:cubicBezTo>
                            <a:pt x="23887" y="86410"/>
                            <a:pt x="19893" y="85553"/>
                            <a:pt x="16183" y="83743"/>
                          </a:cubicBezTo>
                          <a:cubicBezTo>
                            <a:pt x="12569" y="82028"/>
                            <a:pt x="9335" y="79647"/>
                            <a:pt x="6767" y="76694"/>
                          </a:cubicBezTo>
                          <a:cubicBezTo>
                            <a:pt x="1345" y="70599"/>
                            <a:pt x="-1603" y="62788"/>
                            <a:pt x="-1603" y="54596"/>
                          </a:cubicBezTo>
                          <a:moveTo>
                            <a:pt x="49948" y="64026"/>
                          </a:moveTo>
                          <a:lnTo>
                            <a:pt x="49948" y="45167"/>
                          </a:lnTo>
                          <a:cubicBezTo>
                            <a:pt x="48806" y="42309"/>
                            <a:pt x="47095" y="39737"/>
                            <a:pt x="44908" y="37546"/>
                          </a:cubicBezTo>
                          <a:cubicBezTo>
                            <a:pt x="42720" y="35356"/>
                            <a:pt x="40057" y="33451"/>
                            <a:pt x="37203" y="32118"/>
                          </a:cubicBezTo>
                          <a:cubicBezTo>
                            <a:pt x="34635" y="30784"/>
                            <a:pt x="31782" y="30118"/>
                            <a:pt x="28833" y="30022"/>
                          </a:cubicBezTo>
                          <a:cubicBezTo>
                            <a:pt x="25695" y="30022"/>
                            <a:pt x="22650" y="30689"/>
                            <a:pt x="19798" y="32118"/>
                          </a:cubicBezTo>
                          <a:cubicBezTo>
                            <a:pt x="17134" y="33451"/>
                            <a:pt x="14852" y="35356"/>
                            <a:pt x="12950" y="37642"/>
                          </a:cubicBezTo>
                          <a:cubicBezTo>
                            <a:pt x="11047" y="40023"/>
                            <a:pt x="9525" y="42690"/>
                            <a:pt x="8574" y="45548"/>
                          </a:cubicBezTo>
                          <a:cubicBezTo>
                            <a:pt x="7528" y="48500"/>
                            <a:pt x="7053" y="51549"/>
                            <a:pt x="7053" y="54692"/>
                          </a:cubicBezTo>
                          <a:cubicBezTo>
                            <a:pt x="7053" y="57835"/>
                            <a:pt x="7623" y="61074"/>
                            <a:pt x="8764" y="64026"/>
                          </a:cubicBezTo>
                          <a:cubicBezTo>
                            <a:pt x="9810" y="66884"/>
                            <a:pt x="11523" y="69550"/>
                            <a:pt x="13615" y="71837"/>
                          </a:cubicBezTo>
                          <a:cubicBezTo>
                            <a:pt x="15612" y="74123"/>
                            <a:pt x="18085" y="75932"/>
                            <a:pt x="20844" y="77171"/>
                          </a:cubicBezTo>
                          <a:cubicBezTo>
                            <a:pt x="23698" y="78409"/>
                            <a:pt x="26741" y="79075"/>
                            <a:pt x="29784" y="79075"/>
                          </a:cubicBezTo>
                          <a:cubicBezTo>
                            <a:pt x="31972" y="78981"/>
                            <a:pt x="34065" y="78600"/>
                            <a:pt x="36062" y="77837"/>
                          </a:cubicBezTo>
                          <a:cubicBezTo>
                            <a:pt x="38344" y="77075"/>
                            <a:pt x="40436" y="75932"/>
                            <a:pt x="42339" y="74599"/>
                          </a:cubicBezTo>
                          <a:cubicBezTo>
                            <a:pt x="44241" y="73360"/>
                            <a:pt x="45858" y="71742"/>
                            <a:pt x="47285" y="69836"/>
                          </a:cubicBezTo>
                          <a:cubicBezTo>
                            <a:pt x="48617" y="68122"/>
                            <a:pt x="49473" y="66217"/>
                            <a:pt x="49854" y="6412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5" name="Vrije vorm 151">
                      <a:extLst>
                        <a:ext uri="{FF2B5EF4-FFF2-40B4-BE49-F238E27FC236}">
                          <a16:creationId xmlns:a16="http://schemas.microsoft.com/office/drawing/2014/main" id="{61E7C313-A6C0-C3E3-ADF0-A6C008EA13A5}"/>
                        </a:ext>
                      </a:extLst>
                    </p:cNvPr>
                    <p:cNvSpPr/>
                    <p:nvPr/>
                  </p:nvSpPr>
                  <p:spPr>
                    <a:xfrm>
                      <a:off x="6961176" y="3243368"/>
                      <a:ext cx="49195" cy="63807"/>
                    </a:xfrm>
                    <a:custGeom>
                      <a:avLst/>
                      <a:gdLst>
                        <a:gd name="connsiteX0" fmla="*/ 23692 w 49195"/>
                        <a:gd name="connsiteY0" fmla="*/ 62395 h 63807"/>
                        <a:gd name="connsiteX1" fmla="*/ 9711 w 49195"/>
                        <a:gd name="connsiteY1" fmla="*/ 59918 h 63807"/>
                        <a:gd name="connsiteX2" fmla="*/ -1608 w 49195"/>
                        <a:gd name="connsiteY2" fmla="*/ 52298 h 63807"/>
                        <a:gd name="connsiteX3" fmla="*/ 1817 w 49195"/>
                        <a:gd name="connsiteY3" fmla="*/ 46392 h 63807"/>
                        <a:gd name="connsiteX4" fmla="*/ 12279 w 49195"/>
                        <a:gd name="connsiteY4" fmla="*/ 53441 h 63807"/>
                        <a:gd name="connsiteX5" fmla="*/ 23312 w 49195"/>
                        <a:gd name="connsiteY5" fmla="*/ 55631 h 63807"/>
                        <a:gd name="connsiteX6" fmla="*/ 34916 w 49195"/>
                        <a:gd name="connsiteY6" fmla="*/ 52774 h 63807"/>
                        <a:gd name="connsiteX7" fmla="*/ 39291 w 49195"/>
                        <a:gd name="connsiteY7" fmla="*/ 44678 h 63807"/>
                        <a:gd name="connsiteX8" fmla="*/ 37198 w 49195"/>
                        <a:gd name="connsiteY8" fmla="*/ 39058 h 63807"/>
                        <a:gd name="connsiteX9" fmla="*/ 30921 w 49195"/>
                        <a:gd name="connsiteY9" fmla="*/ 36010 h 63807"/>
                        <a:gd name="connsiteX10" fmla="*/ 21314 w 49195"/>
                        <a:gd name="connsiteY10" fmla="*/ 33343 h 63807"/>
                        <a:gd name="connsiteX11" fmla="*/ 10662 w 49195"/>
                        <a:gd name="connsiteY11" fmla="*/ 29533 h 63807"/>
                        <a:gd name="connsiteX12" fmla="*/ 4099 w 49195"/>
                        <a:gd name="connsiteY12" fmla="*/ 24485 h 63807"/>
                        <a:gd name="connsiteX13" fmla="*/ 1817 w 49195"/>
                        <a:gd name="connsiteY13" fmla="*/ 16674 h 63807"/>
                        <a:gd name="connsiteX14" fmla="*/ 4860 w 49195"/>
                        <a:gd name="connsiteY14" fmla="*/ 6674 h 63807"/>
                        <a:gd name="connsiteX15" fmla="*/ 13230 w 49195"/>
                        <a:gd name="connsiteY15" fmla="*/ 673 h 63807"/>
                        <a:gd name="connsiteX16" fmla="*/ 37579 w 49195"/>
                        <a:gd name="connsiteY16" fmla="*/ 862 h 63807"/>
                        <a:gd name="connsiteX17" fmla="*/ 46519 w 49195"/>
                        <a:gd name="connsiteY17" fmla="*/ 7149 h 63807"/>
                        <a:gd name="connsiteX18" fmla="*/ 42524 w 49195"/>
                        <a:gd name="connsiteY18" fmla="*/ 12864 h 63807"/>
                        <a:gd name="connsiteX19" fmla="*/ 34630 w 49195"/>
                        <a:gd name="connsiteY19" fmla="*/ 7245 h 63807"/>
                        <a:gd name="connsiteX20" fmla="*/ 24548 w 49195"/>
                        <a:gd name="connsiteY20" fmla="*/ 5340 h 63807"/>
                        <a:gd name="connsiteX21" fmla="*/ 17509 w 49195"/>
                        <a:gd name="connsiteY21" fmla="*/ 6292 h 63807"/>
                        <a:gd name="connsiteX22" fmla="*/ 11898 w 49195"/>
                        <a:gd name="connsiteY22" fmla="*/ 9530 h 63807"/>
                        <a:gd name="connsiteX23" fmla="*/ 9711 w 49195"/>
                        <a:gd name="connsiteY23" fmla="*/ 15722 h 63807"/>
                        <a:gd name="connsiteX24" fmla="*/ 11423 w 49195"/>
                        <a:gd name="connsiteY24" fmla="*/ 20771 h 63807"/>
                        <a:gd name="connsiteX25" fmla="*/ 16273 w 49195"/>
                        <a:gd name="connsiteY25" fmla="*/ 23818 h 63807"/>
                        <a:gd name="connsiteX26" fmla="*/ 24454 w 49195"/>
                        <a:gd name="connsiteY26" fmla="*/ 26485 h 63807"/>
                        <a:gd name="connsiteX27" fmla="*/ 36627 w 49195"/>
                        <a:gd name="connsiteY27" fmla="*/ 30296 h 63807"/>
                        <a:gd name="connsiteX28" fmla="*/ 44713 w 49195"/>
                        <a:gd name="connsiteY28" fmla="*/ 35343 h 63807"/>
                        <a:gd name="connsiteX29" fmla="*/ 47565 w 49195"/>
                        <a:gd name="connsiteY29" fmla="*/ 44011 h 63807"/>
                        <a:gd name="connsiteX30" fmla="*/ 41003 w 49195"/>
                        <a:gd name="connsiteY30" fmla="*/ 57442 h 63807"/>
                        <a:gd name="connsiteX31" fmla="*/ 23692 w 49195"/>
                        <a:gd name="connsiteY31" fmla="*/ 62299 h 6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195" h="63807">
                          <a:moveTo>
                            <a:pt x="23692" y="62395"/>
                          </a:moveTo>
                          <a:cubicBezTo>
                            <a:pt x="18936" y="62395"/>
                            <a:pt x="14181" y="61632"/>
                            <a:pt x="9711" y="59918"/>
                          </a:cubicBezTo>
                          <a:cubicBezTo>
                            <a:pt x="5336" y="58298"/>
                            <a:pt x="1531" y="55727"/>
                            <a:pt x="-1608" y="52298"/>
                          </a:cubicBezTo>
                          <a:lnTo>
                            <a:pt x="1817" y="46392"/>
                          </a:lnTo>
                          <a:cubicBezTo>
                            <a:pt x="4860" y="49346"/>
                            <a:pt x="8379" y="51727"/>
                            <a:pt x="12279" y="53441"/>
                          </a:cubicBezTo>
                          <a:cubicBezTo>
                            <a:pt x="15798" y="54870"/>
                            <a:pt x="19508" y="55631"/>
                            <a:pt x="23312" y="55631"/>
                          </a:cubicBezTo>
                          <a:cubicBezTo>
                            <a:pt x="27401" y="55822"/>
                            <a:pt x="31397" y="54774"/>
                            <a:pt x="34916" y="52774"/>
                          </a:cubicBezTo>
                          <a:cubicBezTo>
                            <a:pt x="37768" y="51059"/>
                            <a:pt x="39481" y="47917"/>
                            <a:pt x="39291" y="44678"/>
                          </a:cubicBezTo>
                          <a:cubicBezTo>
                            <a:pt x="39481" y="42582"/>
                            <a:pt x="38720" y="40487"/>
                            <a:pt x="37198" y="39058"/>
                          </a:cubicBezTo>
                          <a:cubicBezTo>
                            <a:pt x="35295" y="37630"/>
                            <a:pt x="33203" y="36581"/>
                            <a:pt x="30921" y="36010"/>
                          </a:cubicBezTo>
                          <a:cubicBezTo>
                            <a:pt x="28257" y="35153"/>
                            <a:pt x="25024" y="34295"/>
                            <a:pt x="21314" y="33343"/>
                          </a:cubicBezTo>
                          <a:cubicBezTo>
                            <a:pt x="17700" y="32295"/>
                            <a:pt x="14085" y="31057"/>
                            <a:pt x="10662" y="29533"/>
                          </a:cubicBezTo>
                          <a:cubicBezTo>
                            <a:pt x="8093" y="28390"/>
                            <a:pt x="5811" y="26676"/>
                            <a:pt x="4099" y="24485"/>
                          </a:cubicBezTo>
                          <a:cubicBezTo>
                            <a:pt x="2482" y="22198"/>
                            <a:pt x="1626" y="19437"/>
                            <a:pt x="1817" y="16674"/>
                          </a:cubicBezTo>
                          <a:cubicBezTo>
                            <a:pt x="1626" y="13055"/>
                            <a:pt x="2768" y="9530"/>
                            <a:pt x="4860" y="6674"/>
                          </a:cubicBezTo>
                          <a:cubicBezTo>
                            <a:pt x="7047" y="3911"/>
                            <a:pt x="9996" y="1911"/>
                            <a:pt x="13230" y="673"/>
                          </a:cubicBezTo>
                          <a:cubicBezTo>
                            <a:pt x="21124" y="-2185"/>
                            <a:pt x="29779" y="-2090"/>
                            <a:pt x="37579" y="862"/>
                          </a:cubicBezTo>
                          <a:cubicBezTo>
                            <a:pt x="41098" y="2196"/>
                            <a:pt x="44141" y="4387"/>
                            <a:pt x="46519" y="7149"/>
                          </a:cubicBezTo>
                          <a:lnTo>
                            <a:pt x="42524" y="12864"/>
                          </a:lnTo>
                          <a:cubicBezTo>
                            <a:pt x="40432" y="10387"/>
                            <a:pt x="37673" y="8483"/>
                            <a:pt x="34630" y="7245"/>
                          </a:cubicBezTo>
                          <a:cubicBezTo>
                            <a:pt x="31397" y="5911"/>
                            <a:pt x="27973" y="5340"/>
                            <a:pt x="24548" y="5340"/>
                          </a:cubicBezTo>
                          <a:cubicBezTo>
                            <a:pt x="22170" y="5340"/>
                            <a:pt x="19792" y="5720"/>
                            <a:pt x="17509" y="6292"/>
                          </a:cubicBezTo>
                          <a:cubicBezTo>
                            <a:pt x="15417" y="6863"/>
                            <a:pt x="13420" y="8006"/>
                            <a:pt x="11898" y="9530"/>
                          </a:cubicBezTo>
                          <a:cubicBezTo>
                            <a:pt x="10376" y="11245"/>
                            <a:pt x="9615" y="13436"/>
                            <a:pt x="9711" y="15722"/>
                          </a:cubicBezTo>
                          <a:cubicBezTo>
                            <a:pt x="9615" y="17627"/>
                            <a:pt x="10187" y="19342"/>
                            <a:pt x="11423" y="20771"/>
                          </a:cubicBezTo>
                          <a:cubicBezTo>
                            <a:pt x="12754" y="22198"/>
                            <a:pt x="14466" y="23247"/>
                            <a:pt x="16273" y="23818"/>
                          </a:cubicBezTo>
                          <a:cubicBezTo>
                            <a:pt x="18461" y="24675"/>
                            <a:pt x="21219" y="25533"/>
                            <a:pt x="24454" y="26485"/>
                          </a:cubicBezTo>
                          <a:cubicBezTo>
                            <a:pt x="28543" y="27533"/>
                            <a:pt x="32633" y="28867"/>
                            <a:pt x="36627" y="30296"/>
                          </a:cubicBezTo>
                          <a:cubicBezTo>
                            <a:pt x="39671" y="31343"/>
                            <a:pt x="42429" y="33057"/>
                            <a:pt x="44713" y="35343"/>
                          </a:cubicBezTo>
                          <a:cubicBezTo>
                            <a:pt x="46710" y="37819"/>
                            <a:pt x="47756" y="40868"/>
                            <a:pt x="47565" y="44011"/>
                          </a:cubicBezTo>
                          <a:cubicBezTo>
                            <a:pt x="47756" y="49346"/>
                            <a:pt x="45283" y="54393"/>
                            <a:pt x="41003" y="57442"/>
                          </a:cubicBezTo>
                          <a:cubicBezTo>
                            <a:pt x="35962" y="60870"/>
                            <a:pt x="29875" y="62585"/>
                            <a:pt x="23692" y="62299"/>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6" name="Vrije vorm 152">
                      <a:extLst>
                        <a:ext uri="{FF2B5EF4-FFF2-40B4-BE49-F238E27FC236}">
                          <a16:creationId xmlns:a16="http://schemas.microsoft.com/office/drawing/2014/main" id="{FE34818E-C544-BB26-1D18-E45A47408C81}"/>
                        </a:ext>
                      </a:extLst>
                    </p:cNvPr>
                    <p:cNvSpPr/>
                    <p:nvPr/>
                  </p:nvSpPr>
                  <p:spPr>
                    <a:xfrm>
                      <a:off x="7020330" y="3243543"/>
                      <a:ext cx="61449" cy="63727"/>
                    </a:xfrm>
                    <a:custGeom>
                      <a:avLst/>
                      <a:gdLst>
                        <a:gd name="connsiteX0" fmla="*/ 29306 w 61449"/>
                        <a:gd name="connsiteY0" fmla="*/ 62219 h 63727"/>
                        <a:gd name="connsiteX1" fmla="*/ 16941 w 61449"/>
                        <a:gd name="connsiteY1" fmla="*/ 59647 h 63727"/>
                        <a:gd name="connsiteX2" fmla="*/ 7144 w 61449"/>
                        <a:gd name="connsiteY2" fmla="*/ 52694 h 63727"/>
                        <a:gd name="connsiteX3" fmla="*/ 677 w 61449"/>
                        <a:gd name="connsiteY3" fmla="*/ 42502 h 63727"/>
                        <a:gd name="connsiteX4" fmla="*/ -1606 w 61449"/>
                        <a:gd name="connsiteY4" fmla="*/ 30120 h 63727"/>
                        <a:gd name="connsiteX5" fmla="*/ 2293 w 61449"/>
                        <a:gd name="connsiteY5" fmla="*/ 14308 h 63727"/>
                        <a:gd name="connsiteX6" fmla="*/ 13231 w 61449"/>
                        <a:gd name="connsiteY6" fmla="*/ 2879 h 63727"/>
                        <a:gd name="connsiteX7" fmla="*/ 29306 w 61449"/>
                        <a:gd name="connsiteY7" fmla="*/ -1408 h 63727"/>
                        <a:gd name="connsiteX8" fmla="*/ 45094 w 61449"/>
                        <a:gd name="connsiteY8" fmla="*/ 2973 h 63727"/>
                        <a:gd name="connsiteX9" fmla="*/ 55937 w 61449"/>
                        <a:gd name="connsiteY9" fmla="*/ 14499 h 63727"/>
                        <a:gd name="connsiteX10" fmla="*/ 59837 w 61449"/>
                        <a:gd name="connsiteY10" fmla="*/ 30120 h 63727"/>
                        <a:gd name="connsiteX11" fmla="*/ 59742 w 61449"/>
                        <a:gd name="connsiteY11" fmla="*/ 31929 h 63727"/>
                        <a:gd name="connsiteX12" fmla="*/ 59742 w 61449"/>
                        <a:gd name="connsiteY12" fmla="*/ 33358 h 63727"/>
                        <a:gd name="connsiteX13" fmla="*/ 7144 w 61449"/>
                        <a:gd name="connsiteY13" fmla="*/ 33358 h 63727"/>
                        <a:gd name="connsiteX14" fmla="*/ 10758 w 61449"/>
                        <a:gd name="connsiteY14" fmla="*/ 44883 h 63727"/>
                        <a:gd name="connsiteX15" fmla="*/ 18843 w 61449"/>
                        <a:gd name="connsiteY15" fmla="*/ 52979 h 63727"/>
                        <a:gd name="connsiteX16" fmla="*/ 29590 w 61449"/>
                        <a:gd name="connsiteY16" fmla="*/ 55932 h 63727"/>
                        <a:gd name="connsiteX17" fmla="*/ 41005 w 61449"/>
                        <a:gd name="connsiteY17" fmla="*/ 52790 h 63727"/>
                        <a:gd name="connsiteX18" fmla="*/ 48424 w 61449"/>
                        <a:gd name="connsiteY18" fmla="*/ 44883 h 63727"/>
                        <a:gd name="connsiteX19" fmla="*/ 55746 w 61449"/>
                        <a:gd name="connsiteY19" fmla="*/ 46884 h 63727"/>
                        <a:gd name="connsiteX20" fmla="*/ 49945 w 61449"/>
                        <a:gd name="connsiteY20" fmla="*/ 54885 h 63727"/>
                        <a:gd name="connsiteX21" fmla="*/ 40719 w 61449"/>
                        <a:gd name="connsiteY21" fmla="*/ 60314 h 63727"/>
                        <a:gd name="connsiteX22" fmla="*/ 29306 w 61449"/>
                        <a:gd name="connsiteY22" fmla="*/ 62315 h 63727"/>
                        <a:gd name="connsiteX23" fmla="*/ 6860 w 61449"/>
                        <a:gd name="connsiteY23" fmla="*/ 27262 h 63727"/>
                        <a:gd name="connsiteX24" fmla="*/ 52038 w 61449"/>
                        <a:gd name="connsiteY24" fmla="*/ 27262 h 63727"/>
                        <a:gd name="connsiteX25" fmla="*/ 48424 w 61449"/>
                        <a:gd name="connsiteY25" fmla="*/ 15737 h 63727"/>
                        <a:gd name="connsiteX26" fmla="*/ 40243 w 61449"/>
                        <a:gd name="connsiteY26" fmla="*/ 7926 h 63727"/>
                        <a:gd name="connsiteX27" fmla="*/ 29306 w 61449"/>
                        <a:gd name="connsiteY27" fmla="*/ 5069 h 63727"/>
                        <a:gd name="connsiteX28" fmla="*/ 18463 w 61449"/>
                        <a:gd name="connsiteY28" fmla="*/ 7926 h 63727"/>
                        <a:gd name="connsiteX29" fmla="*/ 10473 w 61449"/>
                        <a:gd name="connsiteY29" fmla="*/ 15833 h 63727"/>
                        <a:gd name="connsiteX30" fmla="*/ 6860 w 61449"/>
                        <a:gd name="connsiteY30" fmla="*/ 27262 h 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449" h="63727">
                          <a:moveTo>
                            <a:pt x="29306" y="62219"/>
                          </a:moveTo>
                          <a:cubicBezTo>
                            <a:pt x="25025" y="62315"/>
                            <a:pt x="20841" y="61361"/>
                            <a:pt x="16941" y="59647"/>
                          </a:cubicBezTo>
                          <a:cubicBezTo>
                            <a:pt x="13231" y="58028"/>
                            <a:pt x="9903" y="55646"/>
                            <a:pt x="7144" y="52694"/>
                          </a:cubicBezTo>
                          <a:cubicBezTo>
                            <a:pt x="4387" y="49741"/>
                            <a:pt x="2104" y="46312"/>
                            <a:pt x="677" y="42502"/>
                          </a:cubicBezTo>
                          <a:cubicBezTo>
                            <a:pt x="-845" y="38597"/>
                            <a:pt x="-1701" y="34311"/>
                            <a:pt x="-1606" y="30120"/>
                          </a:cubicBezTo>
                          <a:cubicBezTo>
                            <a:pt x="-1701" y="24595"/>
                            <a:pt x="-369" y="19166"/>
                            <a:pt x="2293" y="14308"/>
                          </a:cubicBezTo>
                          <a:cubicBezTo>
                            <a:pt x="4957" y="9641"/>
                            <a:pt x="8666" y="5736"/>
                            <a:pt x="13231" y="2879"/>
                          </a:cubicBezTo>
                          <a:cubicBezTo>
                            <a:pt x="18082" y="21"/>
                            <a:pt x="23598" y="-1504"/>
                            <a:pt x="29306" y="-1408"/>
                          </a:cubicBezTo>
                          <a:cubicBezTo>
                            <a:pt x="34822" y="-1504"/>
                            <a:pt x="40338" y="21"/>
                            <a:pt x="45094" y="2973"/>
                          </a:cubicBezTo>
                          <a:cubicBezTo>
                            <a:pt x="49660" y="5831"/>
                            <a:pt x="53369" y="9736"/>
                            <a:pt x="55937" y="14499"/>
                          </a:cubicBezTo>
                          <a:cubicBezTo>
                            <a:pt x="58505" y="19261"/>
                            <a:pt x="59837" y="24595"/>
                            <a:pt x="59837" y="30120"/>
                          </a:cubicBezTo>
                          <a:cubicBezTo>
                            <a:pt x="59837" y="30691"/>
                            <a:pt x="59837" y="31358"/>
                            <a:pt x="59742" y="31929"/>
                          </a:cubicBezTo>
                          <a:cubicBezTo>
                            <a:pt x="59742" y="32501"/>
                            <a:pt x="59742" y="32977"/>
                            <a:pt x="59742" y="33358"/>
                          </a:cubicBezTo>
                          <a:lnTo>
                            <a:pt x="7144" y="33358"/>
                          </a:lnTo>
                          <a:cubicBezTo>
                            <a:pt x="7334" y="37455"/>
                            <a:pt x="8571" y="41454"/>
                            <a:pt x="10758" y="44883"/>
                          </a:cubicBezTo>
                          <a:cubicBezTo>
                            <a:pt x="12756" y="48217"/>
                            <a:pt x="15514" y="50979"/>
                            <a:pt x="18843" y="52979"/>
                          </a:cubicBezTo>
                          <a:cubicBezTo>
                            <a:pt x="22077" y="54885"/>
                            <a:pt x="25882" y="55932"/>
                            <a:pt x="29590" y="55932"/>
                          </a:cubicBezTo>
                          <a:cubicBezTo>
                            <a:pt x="33681" y="55932"/>
                            <a:pt x="37581" y="54885"/>
                            <a:pt x="41005" y="52790"/>
                          </a:cubicBezTo>
                          <a:cubicBezTo>
                            <a:pt x="44333" y="51075"/>
                            <a:pt x="46902" y="48312"/>
                            <a:pt x="48424" y="44883"/>
                          </a:cubicBezTo>
                          <a:lnTo>
                            <a:pt x="55746" y="46884"/>
                          </a:lnTo>
                          <a:cubicBezTo>
                            <a:pt x="54416" y="49932"/>
                            <a:pt x="52418" y="52599"/>
                            <a:pt x="49945" y="54885"/>
                          </a:cubicBezTo>
                          <a:cubicBezTo>
                            <a:pt x="47187" y="57266"/>
                            <a:pt x="44048" y="59171"/>
                            <a:pt x="40719" y="60314"/>
                          </a:cubicBezTo>
                          <a:cubicBezTo>
                            <a:pt x="37009" y="61647"/>
                            <a:pt x="33205" y="62315"/>
                            <a:pt x="29306" y="62315"/>
                          </a:cubicBezTo>
                          <a:moveTo>
                            <a:pt x="6860" y="27262"/>
                          </a:moveTo>
                          <a:lnTo>
                            <a:pt x="52038" y="27262"/>
                          </a:lnTo>
                          <a:cubicBezTo>
                            <a:pt x="51752" y="23261"/>
                            <a:pt x="50516" y="19261"/>
                            <a:pt x="48424" y="15737"/>
                          </a:cubicBezTo>
                          <a:cubicBezTo>
                            <a:pt x="46426" y="12498"/>
                            <a:pt x="43573" y="9832"/>
                            <a:pt x="40243" y="7926"/>
                          </a:cubicBezTo>
                          <a:cubicBezTo>
                            <a:pt x="36914" y="5926"/>
                            <a:pt x="33110" y="4974"/>
                            <a:pt x="29306" y="5069"/>
                          </a:cubicBezTo>
                          <a:cubicBezTo>
                            <a:pt x="25501" y="4974"/>
                            <a:pt x="21696" y="6022"/>
                            <a:pt x="18463" y="7926"/>
                          </a:cubicBezTo>
                          <a:cubicBezTo>
                            <a:pt x="15134" y="9832"/>
                            <a:pt x="12376" y="12498"/>
                            <a:pt x="10473" y="15833"/>
                          </a:cubicBezTo>
                          <a:cubicBezTo>
                            <a:pt x="8380" y="19261"/>
                            <a:pt x="7144" y="23261"/>
                            <a:pt x="6860" y="27262"/>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7" name="Vrije vorm 153">
                      <a:extLst>
                        <a:ext uri="{FF2B5EF4-FFF2-40B4-BE49-F238E27FC236}">
                          <a16:creationId xmlns:a16="http://schemas.microsoft.com/office/drawing/2014/main" id="{41B3C4CE-1BA2-B497-4F35-0CEA9ACB6926}"/>
                        </a:ext>
                      </a:extLst>
                    </p:cNvPr>
                    <p:cNvSpPr/>
                    <p:nvPr/>
                  </p:nvSpPr>
                  <p:spPr>
                    <a:xfrm>
                      <a:off x="6363964" y="3389566"/>
                      <a:ext cx="77421" cy="84200"/>
                    </a:xfrm>
                    <a:custGeom>
                      <a:avLst/>
                      <a:gdLst>
                        <a:gd name="connsiteX0" fmla="*/ 7569 w 77421"/>
                        <a:gd name="connsiteY0" fmla="*/ -1424 h 84200"/>
                        <a:gd name="connsiteX1" fmla="*/ 37339 w 77421"/>
                        <a:gd name="connsiteY1" fmla="*/ 72014 h 84200"/>
                        <a:gd name="connsiteX2" fmla="*/ 66919 w 77421"/>
                        <a:gd name="connsiteY2" fmla="*/ -1424 h 84200"/>
                        <a:gd name="connsiteX3" fmla="*/ 75859 w 77421"/>
                        <a:gd name="connsiteY3" fmla="*/ -1424 h 84200"/>
                        <a:gd name="connsiteX4" fmla="*/ 41238 w 77421"/>
                        <a:gd name="connsiteY4" fmla="*/ 82777 h 84200"/>
                        <a:gd name="connsiteX5" fmla="*/ 33249 w 77421"/>
                        <a:gd name="connsiteY5" fmla="*/ 82777 h 84200"/>
                        <a:gd name="connsiteX6" fmla="*/ -1563 w 77421"/>
                        <a:gd name="connsiteY6" fmla="*/ -1424 h 8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21" h="84200">
                          <a:moveTo>
                            <a:pt x="7569" y="-1424"/>
                          </a:moveTo>
                          <a:lnTo>
                            <a:pt x="37339" y="72014"/>
                          </a:lnTo>
                          <a:lnTo>
                            <a:pt x="66919" y="-1424"/>
                          </a:lnTo>
                          <a:lnTo>
                            <a:pt x="75859" y="-1424"/>
                          </a:lnTo>
                          <a:lnTo>
                            <a:pt x="41238" y="82777"/>
                          </a:lnTo>
                          <a:lnTo>
                            <a:pt x="33249" y="82777"/>
                          </a:lnTo>
                          <a:lnTo>
                            <a:pt x="-1563" y="-1424"/>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8" name="Vrije vorm 154">
                      <a:extLst>
                        <a:ext uri="{FF2B5EF4-FFF2-40B4-BE49-F238E27FC236}">
                          <a16:creationId xmlns:a16="http://schemas.microsoft.com/office/drawing/2014/main" id="{FC1C4B2D-6E44-E3BB-0918-0D284369C43A}"/>
                        </a:ext>
                      </a:extLst>
                    </p:cNvPr>
                    <p:cNvSpPr/>
                    <p:nvPr/>
                  </p:nvSpPr>
                  <p:spPr>
                    <a:xfrm>
                      <a:off x="6442140" y="3411362"/>
                      <a:ext cx="61449" cy="63652"/>
                    </a:xfrm>
                    <a:custGeom>
                      <a:avLst/>
                      <a:gdLst>
                        <a:gd name="connsiteX0" fmla="*/ 29350 w 61449"/>
                        <a:gd name="connsiteY0" fmla="*/ 62218 h 63652"/>
                        <a:gd name="connsiteX1" fmla="*/ 7189 w 61449"/>
                        <a:gd name="connsiteY1" fmla="*/ 52693 h 63652"/>
                        <a:gd name="connsiteX2" fmla="*/ 721 w 61449"/>
                        <a:gd name="connsiteY2" fmla="*/ 42406 h 63652"/>
                        <a:gd name="connsiteX3" fmla="*/ -1562 w 61449"/>
                        <a:gd name="connsiteY3" fmla="*/ 30024 h 63652"/>
                        <a:gd name="connsiteX4" fmla="*/ 2338 w 61449"/>
                        <a:gd name="connsiteY4" fmla="*/ 14307 h 63652"/>
                        <a:gd name="connsiteX5" fmla="*/ 13275 w 61449"/>
                        <a:gd name="connsiteY5" fmla="*/ 2878 h 63652"/>
                        <a:gd name="connsiteX6" fmla="*/ 29350 w 61449"/>
                        <a:gd name="connsiteY6" fmla="*/ -1409 h 63652"/>
                        <a:gd name="connsiteX7" fmla="*/ 45139 w 61449"/>
                        <a:gd name="connsiteY7" fmla="*/ 2878 h 63652"/>
                        <a:gd name="connsiteX8" fmla="*/ 55981 w 61449"/>
                        <a:gd name="connsiteY8" fmla="*/ 14403 h 63652"/>
                        <a:gd name="connsiteX9" fmla="*/ 59881 w 61449"/>
                        <a:gd name="connsiteY9" fmla="*/ 30024 h 63652"/>
                        <a:gd name="connsiteX10" fmla="*/ 59785 w 61449"/>
                        <a:gd name="connsiteY10" fmla="*/ 31833 h 63652"/>
                        <a:gd name="connsiteX11" fmla="*/ 59785 w 61449"/>
                        <a:gd name="connsiteY11" fmla="*/ 33262 h 63652"/>
                        <a:gd name="connsiteX12" fmla="*/ 7189 w 61449"/>
                        <a:gd name="connsiteY12" fmla="*/ 33262 h 63652"/>
                        <a:gd name="connsiteX13" fmla="*/ 10802 w 61449"/>
                        <a:gd name="connsiteY13" fmla="*/ 44882 h 63652"/>
                        <a:gd name="connsiteX14" fmla="*/ 18888 w 61449"/>
                        <a:gd name="connsiteY14" fmla="*/ 52884 h 63652"/>
                        <a:gd name="connsiteX15" fmla="*/ 29636 w 61449"/>
                        <a:gd name="connsiteY15" fmla="*/ 55836 h 63652"/>
                        <a:gd name="connsiteX16" fmla="*/ 41049 w 61449"/>
                        <a:gd name="connsiteY16" fmla="*/ 52789 h 63652"/>
                        <a:gd name="connsiteX17" fmla="*/ 48468 w 61449"/>
                        <a:gd name="connsiteY17" fmla="*/ 44787 h 63652"/>
                        <a:gd name="connsiteX18" fmla="*/ 55792 w 61449"/>
                        <a:gd name="connsiteY18" fmla="*/ 46788 h 63652"/>
                        <a:gd name="connsiteX19" fmla="*/ 49990 w 61449"/>
                        <a:gd name="connsiteY19" fmla="*/ 54788 h 63652"/>
                        <a:gd name="connsiteX20" fmla="*/ 40763 w 61449"/>
                        <a:gd name="connsiteY20" fmla="*/ 60313 h 63652"/>
                        <a:gd name="connsiteX21" fmla="*/ 29350 w 61449"/>
                        <a:gd name="connsiteY21" fmla="*/ 62218 h 63652"/>
                        <a:gd name="connsiteX22" fmla="*/ 6904 w 61449"/>
                        <a:gd name="connsiteY22" fmla="*/ 27261 h 63652"/>
                        <a:gd name="connsiteX23" fmla="*/ 52082 w 61449"/>
                        <a:gd name="connsiteY23" fmla="*/ 27261 h 63652"/>
                        <a:gd name="connsiteX24" fmla="*/ 48468 w 61449"/>
                        <a:gd name="connsiteY24" fmla="*/ 15736 h 63652"/>
                        <a:gd name="connsiteX25" fmla="*/ 40288 w 61449"/>
                        <a:gd name="connsiteY25" fmla="*/ 7831 h 63652"/>
                        <a:gd name="connsiteX26" fmla="*/ 29350 w 61449"/>
                        <a:gd name="connsiteY26" fmla="*/ 4973 h 63652"/>
                        <a:gd name="connsiteX27" fmla="*/ 18507 w 61449"/>
                        <a:gd name="connsiteY27" fmla="*/ 7831 h 63652"/>
                        <a:gd name="connsiteX28" fmla="*/ 10518 w 61449"/>
                        <a:gd name="connsiteY28" fmla="*/ 15736 h 63652"/>
                        <a:gd name="connsiteX29" fmla="*/ 6904 w 61449"/>
                        <a:gd name="connsiteY29" fmla="*/ 27261 h 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449" h="63652">
                          <a:moveTo>
                            <a:pt x="29350" y="62218"/>
                          </a:moveTo>
                          <a:cubicBezTo>
                            <a:pt x="20980" y="62218"/>
                            <a:pt x="12896" y="58789"/>
                            <a:pt x="7189" y="52693"/>
                          </a:cubicBezTo>
                          <a:cubicBezTo>
                            <a:pt x="4430" y="49740"/>
                            <a:pt x="2243" y="46216"/>
                            <a:pt x="721" y="42406"/>
                          </a:cubicBezTo>
                          <a:cubicBezTo>
                            <a:pt x="-801" y="38501"/>
                            <a:pt x="-1657" y="34310"/>
                            <a:pt x="-1562" y="30024"/>
                          </a:cubicBezTo>
                          <a:cubicBezTo>
                            <a:pt x="-1657" y="24594"/>
                            <a:pt x="-325" y="19070"/>
                            <a:pt x="2338" y="14307"/>
                          </a:cubicBezTo>
                          <a:cubicBezTo>
                            <a:pt x="5001" y="9545"/>
                            <a:pt x="8710" y="5639"/>
                            <a:pt x="13275" y="2878"/>
                          </a:cubicBezTo>
                          <a:cubicBezTo>
                            <a:pt x="18126" y="-76"/>
                            <a:pt x="23643" y="-1505"/>
                            <a:pt x="29350" y="-1409"/>
                          </a:cubicBezTo>
                          <a:cubicBezTo>
                            <a:pt x="34866" y="-1600"/>
                            <a:pt x="40383" y="-76"/>
                            <a:pt x="45139" y="2878"/>
                          </a:cubicBezTo>
                          <a:cubicBezTo>
                            <a:pt x="49704" y="5735"/>
                            <a:pt x="53414" y="9735"/>
                            <a:pt x="55981" y="14403"/>
                          </a:cubicBezTo>
                          <a:cubicBezTo>
                            <a:pt x="58549" y="19165"/>
                            <a:pt x="59881" y="24594"/>
                            <a:pt x="59881" y="30024"/>
                          </a:cubicBezTo>
                          <a:cubicBezTo>
                            <a:pt x="59881" y="30595"/>
                            <a:pt x="59881" y="31262"/>
                            <a:pt x="59785" y="31833"/>
                          </a:cubicBezTo>
                          <a:cubicBezTo>
                            <a:pt x="59690" y="32405"/>
                            <a:pt x="59785" y="32881"/>
                            <a:pt x="59785" y="33262"/>
                          </a:cubicBezTo>
                          <a:lnTo>
                            <a:pt x="7189" y="33262"/>
                          </a:lnTo>
                          <a:cubicBezTo>
                            <a:pt x="7378" y="37358"/>
                            <a:pt x="8615" y="41358"/>
                            <a:pt x="10802" y="44882"/>
                          </a:cubicBezTo>
                          <a:cubicBezTo>
                            <a:pt x="12800" y="48217"/>
                            <a:pt x="15558" y="50883"/>
                            <a:pt x="18888" y="52884"/>
                          </a:cubicBezTo>
                          <a:cubicBezTo>
                            <a:pt x="22121" y="54884"/>
                            <a:pt x="25831" y="55836"/>
                            <a:pt x="29636" y="55836"/>
                          </a:cubicBezTo>
                          <a:cubicBezTo>
                            <a:pt x="33630" y="55836"/>
                            <a:pt x="37625" y="54788"/>
                            <a:pt x="41049" y="52789"/>
                          </a:cubicBezTo>
                          <a:cubicBezTo>
                            <a:pt x="44377" y="50978"/>
                            <a:pt x="46946" y="48217"/>
                            <a:pt x="48468" y="44787"/>
                          </a:cubicBezTo>
                          <a:lnTo>
                            <a:pt x="55792" y="46788"/>
                          </a:lnTo>
                          <a:cubicBezTo>
                            <a:pt x="54460" y="49835"/>
                            <a:pt x="52462" y="52598"/>
                            <a:pt x="49990" y="54788"/>
                          </a:cubicBezTo>
                          <a:cubicBezTo>
                            <a:pt x="47231" y="57170"/>
                            <a:pt x="44092" y="59074"/>
                            <a:pt x="40763" y="60313"/>
                          </a:cubicBezTo>
                          <a:cubicBezTo>
                            <a:pt x="37053" y="61646"/>
                            <a:pt x="33250" y="62314"/>
                            <a:pt x="29350" y="62218"/>
                          </a:cubicBezTo>
                          <a:moveTo>
                            <a:pt x="6904" y="27261"/>
                          </a:moveTo>
                          <a:lnTo>
                            <a:pt x="52082" y="27261"/>
                          </a:lnTo>
                          <a:cubicBezTo>
                            <a:pt x="51796" y="23166"/>
                            <a:pt x="50560" y="19165"/>
                            <a:pt x="48468" y="15736"/>
                          </a:cubicBezTo>
                          <a:cubicBezTo>
                            <a:pt x="46375" y="12403"/>
                            <a:pt x="43617" y="9735"/>
                            <a:pt x="40288" y="7831"/>
                          </a:cubicBezTo>
                          <a:cubicBezTo>
                            <a:pt x="36958" y="5925"/>
                            <a:pt x="33155" y="4878"/>
                            <a:pt x="29350" y="4973"/>
                          </a:cubicBezTo>
                          <a:cubicBezTo>
                            <a:pt x="25545" y="4973"/>
                            <a:pt x="21740" y="5925"/>
                            <a:pt x="18507" y="7831"/>
                          </a:cubicBezTo>
                          <a:cubicBezTo>
                            <a:pt x="15178" y="9735"/>
                            <a:pt x="12420" y="12498"/>
                            <a:pt x="10518" y="15736"/>
                          </a:cubicBezTo>
                          <a:cubicBezTo>
                            <a:pt x="8330" y="19260"/>
                            <a:pt x="7189" y="23166"/>
                            <a:pt x="6904" y="2726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59" name="Vrije vorm 155">
                      <a:extLst>
                        <a:ext uri="{FF2B5EF4-FFF2-40B4-BE49-F238E27FC236}">
                          <a16:creationId xmlns:a16="http://schemas.microsoft.com/office/drawing/2014/main" id="{BFE54760-020F-EC50-1651-B41F75420ED0}"/>
                        </a:ext>
                      </a:extLst>
                    </p:cNvPr>
                    <p:cNvSpPr/>
                    <p:nvPr/>
                  </p:nvSpPr>
                  <p:spPr>
                    <a:xfrm>
                      <a:off x="6518332" y="3411569"/>
                      <a:ext cx="31197" cy="62198"/>
                    </a:xfrm>
                    <a:custGeom>
                      <a:avLst/>
                      <a:gdLst>
                        <a:gd name="connsiteX0" fmla="*/ 29527 w 31197"/>
                        <a:gd name="connsiteY0" fmla="*/ 6289 h 62198"/>
                        <a:gd name="connsiteX1" fmla="*/ 15356 w 31197"/>
                        <a:gd name="connsiteY1" fmla="*/ 10767 h 62198"/>
                        <a:gd name="connsiteX2" fmla="*/ 6795 w 31197"/>
                        <a:gd name="connsiteY2" fmla="*/ 22292 h 62198"/>
                        <a:gd name="connsiteX3" fmla="*/ 6795 w 31197"/>
                        <a:gd name="connsiteY3" fmla="*/ 60773 h 62198"/>
                        <a:gd name="connsiteX4" fmla="*/ -1575 w 31197"/>
                        <a:gd name="connsiteY4" fmla="*/ 60773 h 62198"/>
                        <a:gd name="connsiteX5" fmla="*/ -1575 w 31197"/>
                        <a:gd name="connsiteY5" fmla="*/ -854 h 62198"/>
                        <a:gd name="connsiteX6" fmla="*/ 6416 w 31197"/>
                        <a:gd name="connsiteY6" fmla="*/ -854 h 62198"/>
                        <a:gd name="connsiteX7" fmla="*/ 6416 w 31197"/>
                        <a:gd name="connsiteY7" fmla="*/ 13624 h 62198"/>
                        <a:gd name="connsiteX8" fmla="*/ 14881 w 31197"/>
                        <a:gd name="connsiteY8" fmla="*/ 3147 h 62198"/>
                        <a:gd name="connsiteX9" fmla="*/ 26008 w 31197"/>
                        <a:gd name="connsiteY9" fmla="*/ -1425 h 62198"/>
                        <a:gd name="connsiteX10" fmla="*/ 28006 w 31197"/>
                        <a:gd name="connsiteY10" fmla="*/ -1425 h 62198"/>
                        <a:gd name="connsiteX11" fmla="*/ 29623 w 31197"/>
                        <a:gd name="connsiteY11" fmla="*/ -1330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197" h="62198">
                          <a:moveTo>
                            <a:pt x="29527" y="6289"/>
                          </a:moveTo>
                          <a:cubicBezTo>
                            <a:pt x="24487" y="6385"/>
                            <a:pt x="19541" y="7909"/>
                            <a:pt x="15356" y="10767"/>
                          </a:cubicBezTo>
                          <a:cubicBezTo>
                            <a:pt x="11362" y="13529"/>
                            <a:pt x="8317" y="17625"/>
                            <a:pt x="6795" y="22292"/>
                          </a:cubicBezTo>
                          <a:lnTo>
                            <a:pt x="6795" y="60773"/>
                          </a:lnTo>
                          <a:lnTo>
                            <a:pt x="-1575" y="60773"/>
                          </a:lnTo>
                          <a:lnTo>
                            <a:pt x="-1575" y="-854"/>
                          </a:lnTo>
                          <a:lnTo>
                            <a:pt x="6416" y="-854"/>
                          </a:lnTo>
                          <a:lnTo>
                            <a:pt x="6416" y="13624"/>
                          </a:lnTo>
                          <a:cubicBezTo>
                            <a:pt x="8317" y="9529"/>
                            <a:pt x="11267" y="5909"/>
                            <a:pt x="14881" y="3147"/>
                          </a:cubicBezTo>
                          <a:cubicBezTo>
                            <a:pt x="18019" y="575"/>
                            <a:pt x="21919" y="-1044"/>
                            <a:pt x="26008" y="-1425"/>
                          </a:cubicBezTo>
                          <a:lnTo>
                            <a:pt x="28006" y="-1425"/>
                          </a:lnTo>
                          <a:cubicBezTo>
                            <a:pt x="28576" y="-1425"/>
                            <a:pt x="29053" y="-1425"/>
                            <a:pt x="29623" y="-1330"/>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0" name="Vrije vorm 156">
                      <a:extLst>
                        <a:ext uri="{FF2B5EF4-FFF2-40B4-BE49-F238E27FC236}">
                          <a16:creationId xmlns:a16="http://schemas.microsoft.com/office/drawing/2014/main" id="{09AA456B-FC4C-313F-A40C-D2903A529989}"/>
                        </a:ext>
                      </a:extLst>
                    </p:cNvPr>
                    <p:cNvSpPr/>
                    <p:nvPr/>
                  </p:nvSpPr>
                  <p:spPr>
                    <a:xfrm>
                      <a:off x="6556560" y="3411373"/>
                      <a:ext cx="61454" cy="63640"/>
                    </a:xfrm>
                    <a:custGeom>
                      <a:avLst/>
                      <a:gdLst>
                        <a:gd name="connsiteX0" fmla="*/ 29341 w 61454"/>
                        <a:gd name="connsiteY0" fmla="*/ 62207 h 63640"/>
                        <a:gd name="connsiteX1" fmla="*/ 16976 w 61454"/>
                        <a:gd name="connsiteY1" fmla="*/ 59635 h 63640"/>
                        <a:gd name="connsiteX2" fmla="*/ 7180 w 61454"/>
                        <a:gd name="connsiteY2" fmla="*/ 52682 h 63640"/>
                        <a:gd name="connsiteX3" fmla="*/ 712 w 61454"/>
                        <a:gd name="connsiteY3" fmla="*/ 42394 h 63640"/>
                        <a:gd name="connsiteX4" fmla="*/ -1570 w 61454"/>
                        <a:gd name="connsiteY4" fmla="*/ 30012 h 63640"/>
                        <a:gd name="connsiteX5" fmla="*/ 2330 w 61454"/>
                        <a:gd name="connsiteY5" fmla="*/ 14296 h 63640"/>
                        <a:gd name="connsiteX6" fmla="*/ 13362 w 61454"/>
                        <a:gd name="connsiteY6" fmla="*/ 2866 h 63640"/>
                        <a:gd name="connsiteX7" fmla="*/ 29341 w 61454"/>
                        <a:gd name="connsiteY7" fmla="*/ -1421 h 63640"/>
                        <a:gd name="connsiteX8" fmla="*/ 45225 w 61454"/>
                        <a:gd name="connsiteY8" fmla="*/ 2866 h 63640"/>
                        <a:gd name="connsiteX9" fmla="*/ 55973 w 61454"/>
                        <a:gd name="connsiteY9" fmla="*/ 14391 h 63640"/>
                        <a:gd name="connsiteX10" fmla="*/ 59872 w 61454"/>
                        <a:gd name="connsiteY10" fmla="*/ 30012 h 63640"/>
                        <a:gd name="connsiteX11" fmla="*/ 59777 w 61454"/>
                        <a:gd name="connsiteY11" fmla="*/ 31821 h 63640"/>
                        <a:gd name="connsiteX12" fmla="*/ 59777 w 61454"/>
                        <a:gd name="connsiteY12" fmla="*/ 33346 h 63640"/>
                        <a:gd name="connsiteX13" fmla="*/ 7180 w 61454"/>
                        <a:gd name="connsiteY13" fmla="*/ 33346 h 63640"/>
                        <a:gd name="connsiteX14" fmla="*/ 10795 w 61454"/>
                        <a:gd name="connsiteY14" fmla="*/ 44871 h 63640"/>
                        <a:gd name="connsiteX15" fmla="*/ 18879 w 61454"/>
                        <a:gd name="connsiteY15" fmla="*/ 52872 h 63640"/>
                        <a:gd name="connsiteX16" fmla="*/ 29722 w 61454"/>
                        <a:gd name="connsiteY16" fmla="*/ 55825 h 63640"/>
                        <a:gd name="connsiteX17" fmla="*/ 41040 w 61454"/>
                        <a:gd name="connsiteY17" fmla="*/ 52777 h 63640"/>
                        <a:gd name="connsiteX18" fmla="*/ 48459 w 61454"/>
                        <a:gd name="connsiteY18" fmla="*/ 44775 h 63640"/>
                        <a:gd name="connsiteX19" fmla="*/ 55783 w 61454"/>
                        <a:gd name="connsiteY19" fmla="*/ 46872 h 63640"/>
                        <a:gd name="connsiteX20" fmla="*/ 49981 w 61454"/>
                        <a:gd name="connsiteY20" fmla="*/ 54777 h 63640"/>
                        <a:gd name="connsiteX21" fmla="*/ 40754 w 61454"/>
                        <a:gd name="connsiteY21" fmla="*/ 60301 h 63640"/>
                        <a:gd name="connsiteX22" fmla="*/ 29341 w 61454"/>
                        <a:gd name="connsiteY22" fmla="*/ 62207 h 63640"/>
                        <a:gd name="connsiteX23" fmla="*/ 6895 w 61454"/>
                        <a:gd name="connsiteY23" fmla="*/ 27250 h 63640"/>
                        <a:gd name="connsiteX24" fmla="*/ 52073 w 61454"/>
                        <a:gd name="connsiteY24" fmla="*/ 27250 h 63640"/>
                        <a:gd name="connsiteX25" fmla="*/ 48459 w 61454"/>
                        <a:gd name="connsiteY25" fmla="*/ 15725 h 63640"/>
                        <a:gd name="connsiteX26" fmla="*/ 40279 w 61454"/>
                        <a:gd name="connsiteY26" fmla="*/ 7819 h 63640"/>
                        <a:gd name="connsiteX27" fmla="*/ 29341 w 61454"/>
                        <a:gd name="connsiteY27" fmla="*/ 4961 h 63640"/>
                        <a:gd name="connsiteX28" fmla="*/ 18498 w 61454"/>
                        <a:gd name="connsiteY28" fmla="*/ 7819 h 63640"/>
                        <a:gd name="connsiteX29" fmla="*/ 10509 w 61454"/>
                        <a:gd name="connsiteY29" fmla="*/ 15725 h 63640"/>
                        <a:gd name="connsiteX30" fmla="*/ 6895 w 61454"/>
                        <a:gd name="connsiteY30" fmla="*/ 27250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454" h="63640">
                          <a:moveTo>
                            <a:pt x="29341" y="62207"/>
                          </a:moveTo>
                          <a:cubicBezTo>
                            <a:pt x="25062" y="62207"/>
                            <a:pt x="20876" y="61350"/>
                            <a:pt x="16976" y="59635"/>
                          </a:cubicBezTo>
                          <a:cubicBezTo>
                            <a:pt x="13268" y="58015"/>
                            <a:pt x="9938" y="55634"/>
                            <a:pt x="7180" y="52682"/>
                          </a:cubicBezTo>
                          <a:cubicBezTo>
                            <a:pt x="4422" y="49728"/>
                            <a:pt x="2234" y="46204"/>
                            <a:pt x="712" y="42394"/>
                          </a:cubicBezTo>
                          <a:cubicBezTo>
                            <a:pt x="-810" y="38490"/>
                            <a:pt x="-1666" y="34298"/>
                            <a:pt x="-1570" y="30012"/>
                          </a:cubicBezTo>
                          <a:cubicBezTo>
                            <a:pt x="-1666" y="24582"/>
                            <a:pt x="-334" y="19154"/>
                            <a:pt x="2330" y="14296"/>
                          </a:cubicBezTo>
                          <a:cubicBezTo>
                            <a:pt x="4993" y="9533"/>
                            <a:pt x="8701" y="5628"/>
                            <a:pt x="13362" y="2866"/>
                          </a:cubicBezTo>
                          <a:cubicBezTo>
                            <a:pt x="18117" y="-87"/>
                            <a:pt x="23730" y="-1516"/>
                            <a:pt x="29341" y="-1421"/>
                          </a:cubicBezTo>
                          <a:cubicBezTo>
                            <a:pt x="34953" y="-1516"/>
                            <a:pt x="40470" y="-87"/>
                            <a:pt x="45225" y="2866"/>
                          </a:cubicBezTo>
                          <a:cubicBezTo>
                            <a:pt x="49695" y="5723"/>
                            <a:pt x="53405" y="9724"/>
                            <a:pt x="55973" y="14391"/>
                          </a:cubicBezTo>
                          <a:cubicBezTo>
                            <a:pt x="58540" y="19154"/>
                            <a:pt x="59967" y="24582"/>
                            <a:pt x="59872" y="30012"/>
                          </a:cubicBezTo>
                          <a:cubicBezTo>
                            <a:pt x="59872" y="30678"/>
                            <a:pt x="59872" y="31251"/>
                            <a:pt x="59777" y="31821"/>
                          </a:cubicBezTo>
                          <a:cubicBezTo>
                            <a:pt x="59777" y="32393"/>
                            <a:pt x="59777" y="32869"/>
                            <a:pt x="59777" y="33346"/>
                          </a:cubicBezTo>
                          <a:lnTo>
                            <a:pt x="7180" y="33346"/>
                          </a:lnTo>
                          <a:cubicBezTo>
                            <a:pt x="7371" y="37442"/>
                            <a:pt x="8606" y="41346"/>
                            <a:pt x="10795" y="44871"/>
                          </a:cubicBezTo>
                          <a:cubicBezTo>
                            <a:pt x="12792" y="48205"/>
                            <a:pt x="15550" y="50967"/>
                            <a:pt x="18879" y="52872"/>
                          </a:cubicBezTo>
                          <a:cubicBezTo>
                            <a:pt x="22113" y="54872"/>
                            <a:pt x="25917" y="55825"/>
                            <a:pt x="29722" y="55825"/>
                          </a:cubicBezTo>
                          <a:cubicBezTo>
                            <a:pt x="33716" y="55825"/>
                            <a:pt x="37616" y="54777"/>
                            <a:pt x="41040" y="52777"/>
                          </a:cubicBezTo>
                          <a:cubicBezTo>
                            <a:pt x="44369" y="50967"/>
                            <a:pt x="46937" y="48205"/>
                            <a:pt x="48459" y="44775"/>
                          </a:cubicBezTo>
                          <a:lnTo>
                            <a:pt x="55783" y="46872"/>
                          </a:lnTo>
                          <a:cubicBezTo>
                            <a:pt x="54451" y="49824"/>
                            <a:pt x="52454" y="52586"/>
                            <a:pt x="49981" y="54777"/>
                          </a:cubicBezTo>
                          <a:cubicBezTo>
                            <a:pt x="47318" y="57158"/>
                            <a:pt x="44179" y="59063"/>
                            <a:pt x="40754" y="60301"/>
                          </a:cubicBezTo>
                          <a:cubicBezTo>
                            <a:pt x="37046" y="61635"/>
                            <a:pt x="33241" y="62302"/>
                            <a:pt x="29341" y="62207"/>
                          </a:cubicBezTo>
                          <a:moveTo>
                            <a:pt x="6895" y="27250"/>
                          </a:moveTo>
                          <a:lnTo>
                            <a:pt x="52073" y="27250"/>
                          </a:lnTo>
                          <a:cubicBezTo>
                            <a:pt x="51788" y="23155"/>
                            <a:pt x="50551" y="19154"/>
                            <a:pt x="48459" y="15725"/>
                          </a:cubicBezTo>
                          <a:cubicBezTo>
                            <a:pt x="46462" y="12391"/>
                            <a:pt x="43608" y="9724"/>
                            <a:pt x="40279" y="7819"/>
                          </a:cubicBezTo>
                          <a:cubicBezTo>
                            <a:pt x="36951" y="5914"/>
                            <a:pt x="33146" y="4961"/>
                            <a:pt x="29341" y="4961"/>
                          </a:cubicBezTo>
                          <a:cubicBezTo>
                            <a:pt x="25537" y="4961"/>
                            <a:pt x="21732" y="5914"/>
                            <a:pt x="18498" y="7819"/>
                          </a:cubicBezTo>
                          <a:cubicBezTo>
                            <a:pt x="15170" y="9724"/>
                            <a:pt x="12411" y="12487"/>
                            <a:pt x="10509" y="15725"/>
                          </a:cubicBezTo>
                          <a:cubicBezTo>
                            <a:pt x="8417" y="19249"/>
                            <a:pt x="7180" y="23155"/>
                            <a:pt x="6895" y="27250"/>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1" name="Vrije vorm 157">
                      <a:extLst>
                        <a:ext uri="{FF2B5EF4-FFF2-40B4-BE49-F238E27FC236}">
                          <a16:creationId xmlns:a16="http://schemas.microsoft.com/office/drawing/2014/main" id="{CE74B491-68AC-E4C1-56FF-000C8ED7FA34}"/>
                        </a:ext>
                      </a:extLst>
                    </p:cNvPr>
                    <p:cNvSpPr/>
                    <p:nvPr/>
                  </p:nvSpPr>
                  <p:spPr>
                    <a:xfrm>
                      <a:off x="6632658" y="3411274"/>
                      <a:ext cx="52231" cy="62493"/>
                    </a:xfrm>
                    <a:custGeom>
                      <a:avLst/>
                      <a:gdLst>
                        <a:gd name="connsiteX0" fmla="*/ 50633 w 52231"/>
                        <a:gd name="connsiteY0" fmla="*/ 61068 h 62493"/>
                        <a:gd name="connsiteX1" fmla="*/ 42263 w 52231"/>
                        <a:gd name="connsiteY1" fmla="*/ 61068 h 62493"/>
                        <a:gd name="connsiteX2" fmla="*/ 42263 w 52231"/>
                        <a:gd name="connsiteY2" fmla="*/ 26779 h 62493"/>
                        <a:gd name="connsiteX3" fmla="*/ 39029 w 52231"/>
                        <a:gd name="connsiteY3" fmla="*/ 11157 h 62493"/>
                        <a:gd name="connsiteX4" fmla="*/ 29138 w 52231"/>
                        <a:gd name="connsiteY4" fmla="*/ 6204 h 62493"/>
                        <a:gd name="connsiteX5" fmla="*/ 19912 w 52231"/>
                        <a:gd name="connsiteY5" fmla="*/ 8490 h 62493"/>
                        <a:gd name="connsiteX6" fmla="*/ 11922 w 52231"/>
                        <a:gd name="connsiteY6" fmla="*/ 14682 h 62493"/>
                        <a:gd name="connsiteX7" fmla="*/ 6882 w 52231"/>
                        <a:gd name="connsiteY7" fmla="*/ 23539 h 62493"/>
                        <a:gd name="connsiteX8" fmla="*/ 6882 w 52231"/>
                        <a:gd name="connsiteY8" fmla="*/ 61068 h 62493"/>
                        <a:gd name="connsiteX9" fmla="*/ -1583 w 52231"/>
                        <a:gd name="connsiteY9" fmla="*/ 61068 h 62493"/>
                        <a:gd name="connsiteX10" fmla="*/ -1583 w 52231"/>
                        <a:gd name="connsiteY10" fmla="*/ -463 h 62493"/>
                        <a:gd name="connsiteX11" fmla="*/ 6120 w 52231"/>
                        <a:gd name="connsiteY11" fmla="*/ -463 h 62493"/>
                        <a:gd name="connsiteX12" fmla="*/ 6120 w 52231"/>
                        <a:gd name="connsiteY12" fmla="*/ 13443 h 62493"/>
                        <a:gd name="connsiteX13" fmla="*/ 12684 w 52231"/>
                        <a:gd name="connsiteY13" fmla="*/ 5632 h 62493"/>
                        <a:gd name="connsiteX14" fmla="*/ 21719 w 52231"/>
                        <a:gd name="connsiteY14" fmla="*/ 489 h 62493"/>
                        <a:gd name="connsiteX15" fmla="*/ 32181 w 52231"/>
                        <a:gd name="connsiteY15" fmla="*/ -1416 h 62493"/>
                        <a:gd name="connsiteX16" fmla="*/ 40932 w 52231"/>
                        <a:gd name="connsiteY16" fmla="*/ 489 h 62493"/>
                        <a:gd name="connsiteX17" fmla="*/ 46638 w 52231"/>
                        <a:gd name="connsiteY17" fmla="*/ 5823 h 62493"/>
                        <a:gd name="connsiteX18" fmla="*/ 49682 w 52231"/>
                        <a:gd name="connsiteY18" fmla="*/ 14110 h 62493"/>
                        <a:gd name="connsiteX19" fmla="*/ 50633 w 52231"/>
                        <a:gd name="connsiteY19" fmla="*/ 24968 h 6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231" h="62493">
                          <a:moveTo>
                            <a:pt x="50633" y="61068"/>
                          </a:moveTo>
                          <a:lnTo>
                            <a:pt x="42263" y="61068"/>
                          </a:lnTo>
                          <a:lnTo>
                            <a:pt x="42263" y="26779"/>
                          </a:lnTo>
                          <a:cubicBezTo>
                            <a:pt x="42643" y="21349"/>
                            <a:pt x="41502" y="15920"/>
                            <a:pt x="39029" y="11157"/>
                          </a:cubicBezTo>
                          <a:cubicBezTo>
                            <a:pt x="36841" y="7824"/>
                            <a:pt x="33038" y="5918"/>
                            <a:pt x="29138" y="6204"/>
                          </a:cubicBezTo>
                          <a:cubicBezTo>
                            <a:pt x="25904" y="6204"/>
                            <a:pt x="22765" y="6966"/>
                            <a:pt x="19912" y="8490"/>
                          </a:cubicBezTo>
                          <a:cubicBezTo>
                            <a:pt x="16868" y="10014"/>
                            <a:pt x="14109" y="12110"/>
                            <a:pt x="11922" y="14682"/>
                          </a:cubicBezTo>
                          <a:cubicBezTo>
                            <a:pt x="9544" y="17254"/>
                            <a:pt x="7833" y="20301"/>
                            <a:pt x="6882" y="23539"/>
                          </a:cubicBezTo>
                          <a:lnTo>
                            <a:pt x="6882" y="61068"/>
                          </a:lnTo>
                          <a:lnTo>
                            <a:pt x="-1583" y="61068"/>
                          </a:lnTo>
                          <a:lnTo>
                            <a:pt x="-1583" y="-463"/>
                          </a:lnTo>
                          <a:lnTo>
                            <a:pt x="6120" y="-463"/>
                          </a:lnTo>
                          <a:lnTo>
                            <a:pt x="6120" y="13443"/>
                          </a:lnTo>
                          <a:cubicBezTo>
                            <a:pt x="7833" y="10490"/>
                            <a:pt x="10020" y="7824"/>
                            <a:pt x="12684" y="5632"/>
                          </a:cubicBezTo>
                          <a:cubicBezTo>
                            <a:pt x="15346" y="3442"/>
                            <a:pt x="18390" y="1728"/>
                            <a:pt x="21719" y="489"/>
                          </a:cubicBezTo>
                          <a:cubicBezTo>
                            <a:pt x="25047" y="-749"/>
                            <a:pt x="28567" y="-1416"/>
                            <a:pt x="32181" y="-1416"/>
                          </a:cubicBezTo>
                          <a:cubicBezTo>
                            <a:pt x="35225" y="-1512"/>
                            <a:pt x="38173" y="-844"/>
                            <a:pt x="40932" y="489"/>
                          </a:cubicBezTo>
                          <a:cubicBezTo>
                            <a:pt x="43310" y="1728"/>
                            <a:pt x="45307" y="3537"/>
                            <a:pt x="46638" y="5823"/>
                          </a:cubicBezTo>
                          <a:cubicBezTo>
                            <a:pt x="48160" y="8395"/>
                            <a:pt x="49206" y="11253"/>
                            <a:pt x="49682" y="14110"/>
                          </a:cubicBezTo>
                          <a:cubicBezTo>
                            <a:pt x="50348" y="17729"/>
                            <a:pt x="50729" y="21349"/>
                            <a:pt x="50633" y="24968"/>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2" name="Vrije vorm 158">
                      <a:extLst>
                        <a:ext uri="{FF2B5EF4-FFF2-40B4-BE49-F238E27FC236}">
                          <a16:creationId xmlns:a16="http://schemas.microsoft.com/office/drawing/2014/main" id="{8458E126-9266-6A52-8A29-105348C32CAD}"/>
                        </a:ext>
                      </a:extLst>
                    </p:cNvPr>
                    <p:cNvSpPr/>
                    <p:nvPr/>
                  </p:nvSpPr>
                  <p:spPr>
                    <a:xfrm>
                      <a:off x="6704373" y="3387184"/>
                      <a:ext cx="8369" cy="86583"/>
                    </a:xfrm>
                    <a:custGeom>
                      <a:avLst/>
                      <a:gdLst>
                        <a:gd name="connsiteX0" fmla="*/ -1589 w 8369"/>
                        <a:gd name="connsiteY0" fmla="*/ -1423 h 86583"/>
                        <a:gd name="connsiteX1" fmla="*/ 6781 w 8369"/>
                        <a:gd name="connsiteY1" fmla="*/ -1423 h 86583"/>
                        <a:gd name="connsiteX2" fmla="*/ 6781 w 8369"/>
                        <a:gd name="connsiteY2" fmla="*/ 10674 h 86583"/>
                        <a:gd name="connsiteX3" fmla="*/ -1589 w 8369"/>
                        <a:gd name="connsiteY3" fmla="*/ 10674 h 86583"/>
                        <a:gd name="connsiteX4" fmla="*/ -1589 w 8369"/>
                        <a:gd name="connsiteY4" fmla="*/ 23341 h 86583"/>
                        <a:gd name="connsiteX5" fmla="*/ 6781 w 8369"/>
                        <a:gd name="connsiteY5" fmla="*/ 23341 h 86583"/>
                        <a:gd name="connsiteX6" fmla="*/ 6781 w 8369"/>
                        <a:gd name="connsiteY6" fmla="*/ 85160 h 86583"/>
                        <a:gd name="connsiteX7" fmla="*/ -1589 w 8369"/>
                        <a:gd name="connsiteY7" fmla="*/ 85160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69" h="86583">
                          <a:moveTo>
                            <a:pt x="-1589" y="-1423"/>
                          </a:moveTo>
                          <a:lnTo>
                            <a:pt x="6781" y="-1423"/>
                          </a:lnTo>
                          <a:lnTo>
                            <a:pt x="6781" y="10674"/>
                          </a:lnTo>
                          <a:lnTo>
                            <a:pt x="-1589" y="10674"/>
                          </a:lnTo>
                          <a:close/>
                          <a:moveTo>
                            <a:pt x="-1589" y="23341"/>
                          </a:moveTo>
                          <a:lnTo>
                            <a:pt x="6781" y="23341"/>
                          </a:lnTo>
                          <a:lnTo>
                            <a:pt x="6781" y="85160"/>
                          </a:lnTo>
                          <a:lnTo>
                            <a:pt x="-1589" y="85160"/>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3" name="Vrije vorm 159">
                      <a:extLst>
                        <a:ext uri="{FF2B5EF4-FFF2-40B4-BE49-F238E27FC236}">
                          <a16:creationId xmlns:a16="http://schemas.microsoft.com/office/drawing/2014/main" id="{55E4E652-1E04-75AD-3F12-EA58FCEF9E47}"/>
                        </a:ext>
                      </a:extLst>
                    </p:cNvPr>
                    <p:cNvSpPr/>
                    <p:nvPr/>
                  </p:nvSpPr>
                  <p:spPr>
                    <a:xfrm>
                      <a:off x="6728721" y="3411275"/>
                      <a:ext cx="59747" cy="88990"/>
                    </a:xfrm>
                    <a:custGeom>
                      <a:avLst/>
                      <a:gdLst>
                        <a:gd name="connsiteX0" fmla="*/ 27229 w 59747"/>
                        <a:gd name="connsiteY0" fmla="*/ 62305 h 88990"/>
                        <a:gd name="connsiteX1" fmla="*/ 15625 w 59747"/>
                        <a:gd name="connsiteY1" fmla="*/ 59638 h 88990"/>
                        <a:gd name="connsiteX2" fmla="*/ 6495 w 59747"/>
                        <a:gd name="connsiteY2" fmla="*/ 52589 h 88990"/>
                        <a:gd name="connsiteX3" fmla="*/ 598 w 59747"/>
                        <a:gd name="connsiteY3" fmla="*/ 42492 h 88990"/>
                        <a:gd name="connsiteX4" fmla="*/ -1591 w 59747"/>
                        <a:gd name="connsiteY4" fmla="*/ 30681 h 88990"/>
                        <a:gd name="connsiteX5" fmla="*/ 503 w 59747"/>
                        <a:gd name="connsiteY5" fmla="*/ 18490 h 88990"/>
                        <a:gd name="connsiteX6" fmla="*/ 6495 w 59747"/>
                        <a:gd name="connsiteY6" fmla="*/ 8202 h 88990"/>
                        <a:gd name="connsiteX7" fmla="*/ 15530 w 59747"/>
                        <a:gd name="connsiteY7" fmla="*/ 1154 h 88990"/>
                        <a:gd name="connsiteX8" fmla="*/ 27134 w 59747"/>
                        <a:gd name="connsiteY8" fmla="*/ -1418 h 88990"/>
                        <a:gd name="connsiteX9" fmla="*/ 40830 w 59747"/>
                        <a:gd name="connsiteY9" fmla="*/ 2488 h 88990"/>
                        <a:gd name="connsiteX10" fmla="*/ 50721 w 59747"/>
                        <a:gd name="connsiteY10" fmla="*/ 12299 h 88990"/>
                        <a:gd name="connsiteX11" fmla="*/ 50721 w 59747"/>
                        <a:gd name="connsiteY11" fmla="*/ -465 h 88990"/>
                        <a:gd name="connsiteX12" fmla="*/ 58140 w 59747"/>
                        <a:gd name="connsiteY12" fmla="*/ -465 h 88990"/>
                        <a:gd name="connsiteX13" fmla="*/ 58140 w 59747"/>
                        <a:gd name="connsiteY13" fmla="*/ 61257 h 88990"/>
                        <a:gd name="connsiteX14" fmla="*/ 54051 w 59747"/>
                        <a:gd name="connsiteY14" fmla="*/ 75735 h 88990"/>
                        <a:gd name="connsiteX15" fmla="*/ 43018 w 59747"/>
                        <a:gd name="connsiteY15" fmla="*/ 84593 h 88990"/>
                        <a:gd name="connsiteX16" fmla="*/ 27800 w 59747"/>
                        <a:gd name="connsiteY16" fmla="*/ 87546 h 88990"/>
                        <a:gd name="connsiteX17" fmla="*/ 10774 w 59747"/>
                        <a:gd name="connsiteY17" fmla="*/ 83736 h 88990"/>
                        <a:gd name="connsiteX18" fmla="*/ 122 w 59747"/>
                        <a:gd name="connsiteY18" fmla="*/ 73639 h 88990"/>
                        <a:gd name="connsiteX19" fmla="*/ 5258 w 59747"/>
                        <a:gd name="connsiteY19" fmla="*/ 69449 h 88990"/>
                        <a:gd name="connsiteX20" fmla="*/ 14960 w 59747"/>
                        <a:gd name="connsiteY20" fmla="*/ 78021 h 88990"/>
                        <a:gd name="connsiteX21" fmla="*/ 27800 w 59747"/>
                        <a:gd name="connsiteY21" fmla="*/ 80783 h 88990"/>
                        <a:gd name="connsiteX22" fmla="*/ 38832 w 59747"/>
                        <a:gd name="connsiteY22" fmla="*/ 78688 h 88990"/>
                        <a:gd name="connsiteX23" fmla="*/ 46822 w 59747"/>
                        <a:gd name="connsiteY23" fmla="*/ 72305 h 88990"/>
                        <a:gd name="connsiteX24" fmla="*/ 49866 w 59747"/>
                        <a:gd name="connsiteY24" fmla="*/ 61542 h 88990"/>
                        <a:gd name="connsiteX25" fmla="*/ 49866 w 59747"/>
                        <a:gd name="connsiteY25" fmla="*/ 49446 h 88990"/>
                        <a:gd name="connsiteX26" fmla="*/ 40164 w 59747"/>
                        <a:gd name="connsiteY26" fmla="*/ 58685 h 88990"/>
                        <a:gd name="connsiteX27" fmla="*/ 27229 w 59747"/>
                        <a:gd name="connsiteY27" fmla="*/ 62209 h 88990"/>
                        <a:gd name="connsiteX28" fmla="*/ 29607 w 59747"/>
                        <a:gd name="connsiteY28" fmla="*/ 55256 h 88990"/>
                        <a:gd name="connsiteX29" fmla="*/ 36645 w 59747"/>
                        <a:gd name="connsiteY29" fmla="*/ 53923 h 88990"/>
                        <a:gd name="connsiteX30" fmla="*/ 42732 w 59747"/>
                        <a:gd name="connsiteY30" fmla="*/ 50494 h 88990"/>
                        <a:gd name="connsiteX31" fmla="*/ 47393 w 59747"/>
                        <a:gd name="connsiteY31" fmla="*/ 45636 h 88990"/>
                        <a:gd name="connsiteX32" fmla="*/ 49866 w 59747"/>
                        <a:gd name="connsiteY32" fmla="*/ 40111 h 88990"/>
                        <a:gd name="connsiteX33" fmla="*/ 49866 w 59747"/>
                        <a:gd name="connsiteY33" fmla="*/ 21156 h 88990"/>
                        <a:gd name="connsiteX34" fmla="*/ 44729 w 59747"/>
                        <a:gd name="connsiteY34" fmla="*/ 13251 h 88990"/>
                        <a:gd name="connsiteX35" fmla="*/ 37311 w 59747"/>
                        <a:gd name="connsiteY35" fmla="*/ 7822 h 88990"/>
                        <a:gd name="connsiteX36" fmla="*/ 28656 w 59747"/>
                        <a:gd name="connsiteY36" fmla="*/ 5821 h 88990"/>
                        <a:gd name="connsiteX37" fmla="*/ 19525 w 59747"/>
                        <a:gd name="connsiteY37" fmla="*/ 8012 h 88990"/>
                        <a:gd name="connsiteX38" fmla="*/ 12771 w 59747"/>
                        <a:gd name="connsiteY38" fmla="*/ 13728 h 88990"/>
                        <a:gd name="connsiteX39" fmla="*/ 8492 w 59747"/>
                        <a:gd name="connsiteY39" fmla="*/ 21728 h 88990"/>
                        <a:gd name="connsiteX40" fmla="*/ 6970 w 59747"/>
                        <a:gd name="connsiteY40" fmla="*/ 30681 h 88990"/>
                        <a:gd name="connsiteX41" fmla="*/ 13533 w 59747"/>
                        <a:gd name="connsiteY41" fmla="*/ 47922 h 88990"/>
                        <a:gd name="connsiteX42" fmla="*/ 20762 w 59747"/>
                        <a:gd name="connsiteY42" fmla="*/ 53255 h 88990"/>
                        <a:gd name="connsiteX43" fmla="*/ 29607 w 59747"/>
                        <a:gd name="connsiteY43" fmla="*/ 55161 h 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9747" h="88990">
                          <a:moveTo>
                            <a:pt x="27229" y="62305"/>
                          </a:moveTo>
                          <a:cubicBezTo>
                            <a:pt x="23235" y="62305"/>
                            <a:pt x="19240" y="61448"/>
                            <a:pt x="15625" y="59638"/>
                          </a:cubicBezTo>
                          <a:cubicBezTo>
                            <a:pt x="12106" y="57924"/>
                            <a:pt x="9062" y="55542"/>
                            <a:pt x="6495" y="52589"/>
                          </a:cubicBezTo>
                          <a:cubicBezTo>
                            <a:pt x="3927" y="49636"/>
                            <a:pt x="1928" y="46207"/>
                            <a:pt x="598" y="42492"/>
                          </a:cubicBezTo>
                          <a:cubicBezTo>
                            <a:pt x="-829" y="38683"/>
                            <a:pt x="-1591" y="34777"/>
                            <a:pt x="-1591" y="30681"/>
                          </a:cubicBezTo>
                          <a:cubicBezTo>
                            <a:pt x="-1591" y="26491"/>
                            <a:pt x="-924" y="22394"/>
                            <a:pt x="503" y="18490"/>
                          </a:cubicBezTo>
                          <a:cubicBezTo>
                            <a:pt x="1834" y="14680"/>
                            <a:pt x="3831" y="11251"/>
                            <a:pt x="6495" y="8202"/>
                          </a:cubicBezTo>
                          <a:cubicBezTo>
                            <a:pt x="8968" y="5250"/>
                            <a:pt x="12011" y="2869"/>
                            <a:pt x="15530" y="1154"/>
                          </a:cubicBezTo>
                          <a:cubicBezTo>
                            <a:pt x="19144" y="-655"/>
                            <a:pt x="23140" y="-1513"/>
                            <a:pt x="27134" y="-1418"/>
                          </a:cubicBezTo>
                          <a:cubicBezTo>
                            <a:pt x="31984" y="-1513"/>
                            <a:pt x="36740" y="-180"/>
                            <a:pt x="40830" y="2488"/>
                          </a:cubicBezTo>
                          <a:cubicBezTo>
                            <a:pt x="44729" y="5059"/>
                            <a:pt x="48059" y="8393"/>
                            <a:pt x="50721" y="12299"/>
                          </a:cubicBezTo>
                          <a:lnTo>
                            <a:pt x="50721" y="-465"/>
                          </a:lnTo>
                          <a:lnTo>
                            <a:pt x="58140" y="-465"/>
                          </a:lnTo>
                          <a:lnTo>
                            <a:pt x="58140" y="61257"/>
                          </a:lnTo>
                          <a:cubicBezTo>
                            <a:pt x="58331" y="66400"/>
                            <a:pt x="56904" y="71448"/>
                            <a:pt x="54051" y="75735"/>
                          </a:cubicBezTo>
                          <a:cubicBezTo>
                            <a:pt x="51293" y="79640"/>
                            <a:pt x="47488" y="82784"/>
                            <a:pt x="43018" y="84593"/>
                          </a:cubicBezTo>
                          <a:cubicBezTo>
                            <a:pt x="38262" y="86593"/>
                            <a:pt x="33030" y="87546"/>
                            <a:pt x="27800" y="87546"/>
                          </a:cubicBezTo>
                          <a:cubicBezTo>
                            <a:pt x="21903" y="87736"/>
                            <a:pt x="16006" y="86499"/>
                            <a:pt x="10774" y="83736"/>
                          </a:cubicBezTo>
                          <a:cubicBezTo>
                            <a:pt x="6495" y="81259"/>
                            <a:pt x="2881" y="77735"/>
                            <a:pt x="122" y="73639"/>
                          </a:cubicBezTo>
                          <a:lnTo>
                            <a:pt x="5258" y="69449"/>
                          </a:lnTo>
                          <a:cubicBezTo>
                            <a:pt x="7541" y="73259"/>
                            <a:pt x="10965" y="76211"/>
                            <a:pt x="14960" y="78021"/>
                          </a:cubicBezTo>
                          <a:cubicBezTo>
                            <a:pt x="18954" y="79926"/>
                            <a:pt x="23424" y="80878"/>
                            <a:pt x="27800" y="80783"/>
                          </a:cubicBezTo>
                          <a:cubicBezTo>
                            <a:pt x="31605" y="80878"/>
                            <a:pt x="35313" y="80117"/>
                            <a:pt x="38832" y="78688"/>
                          </a:cubicBezTo>
                          <a:cubicBezTo>
                            <a:pt x="42067" y="77449"/>
                            <a:pt x="44824" y="75163"/>
                            <a:pt x="46822" y="72305"/>
                          </a:cubicBezTo>
                          <a:cubicBezTo>
                            <a:pt x="48915" y="69067"/>
                            <a:pt x="49961" y="65352"/>
                            <a:pt x="49866" y="61542"/>
                          </a:cubicBezTo>
                          <a:lnTo>
                            <a:pt x="49866" y="49446"/>
                          </a:lnTo>
                          <a:cubicBezTo>
                            <a:pt x="47488" y="53255"/>
                            <a:pt x="44159" y="56495"/>
                            <a:pt x="40164" y="58685"/>
                          </a:cubicBezTo>
                          <a:cubicBezTo>
                            <a:pt x="36265" y="60971"/>
                            <a:pt x="31794" y="62209"/>
                            <a:pt x="27229" y="62209"/>
                          </a:cubicBezTo>
                          <a:moveTo>
                            <a:pt x="29607" y="55256"/>
                          </a:moveTo>
                          <a:cubicBezTo>
                            <a:pt x="31984" y="55256"/>
                            <a:pt x="34362" y="54780"/>
                            <a:pt x="36645" y="53923"/>
                          </a:cubicBezTo>
                          <a:cubicBezTo>
                            <a:pt x="38832" y="53066"/>
                            <a:pt x="40830" y="51923"/>
                            <a:pt x="42732" y="50494"/>
                          </a:cubicBezTo>
                          <a:cubicBezTo>
                            <a:pt x="44540" y="49160"/>
                            <a:pt x="46156" y="47445"/>
                            <a:pt x="47393" y="45636"/>
                          </a:cubicBezTo>
                          <a:cubicBezTo>
                            <a:pt x="48629" y="43921"/>
                            <a:pt x="49391" y="42112"/>
                            <a:pt x="49866" y="40111"/>
                          </a:cubicBezTo>
                          <a:lnTo>
                            <a:pt x="49866" y="21156"/>
                          </a:lnTo>
                          <a:cubicBezTo>
                            <a:pt x="48724" y="18204"/>
                            <a:pt x="47013" y="15537"/>
                            <a:pt x="44729" y="13251"/>
                          </a:cubicBezTo>
                          <a:cubicBezTo>
                            <a:pt x="42637" y="10965"/>
                            <a:pt x="40069" y="9155"/>
                            <a:pt x="37311" y="7822"/>
                          </a:cubicBezTo>
                          <a:cubicBezTo>
                            <a:pt x="34648" y="6488"/>
                            <a:pt x="31699" y="5821"/>
                            <a:pt x="28656" y="5821"/>
                          </a:cubicBezTo>
                          <a:cubicBezTo>
                            <a:pt x="25517" y="5821"/>
                            <a:pt x="22378" y="6584"/>
                            <a:pt x="19525" y="8012"/>
                          </a:cubicBezTo>
                          <a:cubicBezTo>
                            <a:pt x="16862" y="9345"/>
                            <a:pt x="14579" y="11346"/>
                            <a:pt x="12771" y="13728"/>
                          </a:cubicBezTo>
                          <a:cubicBezTo>
                            <a:pt x="10870" y="16109"/>
                            <a:pt x="9443" y="18870"/>
                            <a:pt x="8492" y="21728"/>
                          </a:cubicBezTo>
                          <a:cubicBezTo>
                            <a:pt x="7541" y="24680"/>
                            <a:pt x="6970" y="27634"/>
                            <a:pt x="6970" y="30681"/>
                          </a:cubicBezTo>
                          <a:cubicBezTo>
                            <a:pt x="6970" y="37063"/>
                            <a:pt x="9252" y="43159"/>
                            <a:pt x="13533" y="47922"/>
                          </a:cubicBezTo>
                          <a:cubicBezTo>
                            <a:pt x="15530" y="50208"/>
                            <a:pt x="18003" y="52017"/>
                            <a:pt x="20762" y="53255"/>
                          </a:cubicBezTo>
                          <a:cubicBezTo>
                            <a:pt x="23519" y="54494"/>
                            <a:pt x="26563" y="55161"/>
                            <a:pt x="29607" y="5516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4" name="Vrije vorm 160">
                      <a:extLst>
                        <a:ext uri="{FF2B5EF4-FFF2-40B4-BE49-F238E27FC236}">
                          <a16:creationId xmlns:a16="http://schemas.microsoft.com/office/drawing/2014/main" id="{95BF5358-3117-BCE8-F4E7-52B6FE81CFF5}"/>
                        </a:ext>
                      </a:extLst>
                    </p:cNvPr>
                    <p:cNvSpPr/>
                    <p:nvPr/>
                  </p:nvSpPr>
                  <p:spPr>
                    <a:xfrm>
                      <a:off x="6808616" y="3387184"/>
                      <a:ext cx="8369" cy="86583"/>
                    </a:xfrm>
                    <a:custGeom>
                      <a:avLst/>
                      <a:gdLst>
                        <a:gd name="connsiteX0" fmla="*/ -1597 w 8369"/>
                        <a:gd name="connsiteY0" fmla="*/ -1423 h 86583"/>
                        <a:gd name="connsiteX1" fmla="*/ 6773 w 8369"/>
                        <a:gd name="connsiteY1" fmla="*/ -1423 h 86583"/>
                        <a:gd name="connsiteX2" fmla="*/ 6773 w 8369"/>
                        <a:gd name="connsiteY2" fmla="*/ 10674 h 86583"/>
                        <a:gd name="connsiteX3" fmla="*/ -1597 w 8369"/>
                        <a:gd name="connsiteY3" fmla="*/ 10674 h 86583"/>
                        <a:gd name="connsiteX4" fmla="*/ -1597 w 8369"/>
                        <a:gd name="connsiteY4" fmla="*/ 23341 h 86583"/>
                        <a:gd name="connsiteX5" fmla="*/ 6773 w 8369"/>
                        <a:gd name="connsiteY5" fmla="*/ 23341 h 86583"/>
                        <a:gd name="connsiteX6" fmla="*/ 6773 w 8369"/>
                        <a:gd name="connsiteY6" fmla="*/ 85160 h 86583"/>
                        <a:gd name="connsiteX7" fmla="*/ -1597 w 8369"/>
                        <a:gd name="connsiteY7" fmla="*/ 85160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69" h="86583">
                          <a:moveTo>
                            <a:pt x="-1597" y="-1423"/>
                          </a:moveTo>
                          <a:lnTo>
                            <a:pt x="6773" y="-1423"/>
                          </a:lnTo>
                          <a:lnTo>
                            <a:pt x="6773" y="10674"/>
                          </a:lnTo>
                          <a:lnTo>
                            <a:pt x="-1597" y="10674"/>
                          </a:lnTo>
                          <a:close/>
                          <a:moveTo>
                            <a:pt x="-1597" y="23341"/>
                          </a:moveTo>
                          <a:lnTo>
                            <a:pt x="6773" y="23341"/>
                          </a:lnTo>
                          <a:lnTo>
                            <a:pt x="6773" y="85160"/>
                          </a:lnTo>
                          <a:lnTo>
                            <a:pt x="-1597" y="85160"/>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5" name="Vrije vorm 161">
                      <a:extLst>
                        <a:ext uri="{FF2B5EF4-FFF2-40B4-BE49-F238E27FC236}">
                          <a16:creationId xmlns:a16="http://schemas.microsoft.com/office/drawing/2014/main" id="{A6BEF37F-F885-6A8C-C6E7-E3DECF25B2B0}"/>
                        </a:ext>
                      </a:extLst>
                    </p:cNvPr>
                    <p:cNvSpPr/>
                    <p:nvPr/>
                  </p:nvSpPr>
                  <p:spPr>
                    <a:xfrm>
                      <a:off x="6836959" y="3411274"/>
                      <a:ext cx="52311" cy="62493"/>
                    </a:xfrm>
                    <a:custGeom>
                      <a:avLst/>
                      <a:gdLst>
                        <a:gd name="connsiteX0" fmla="*/ 50713 w 52311"/>
                        <a:gd name="connsiteY0" fmla="*/ 61068 h 62493"/>
                        <a:gd name="connsiteX1" fmla="*/ 42249 w 52311"/>
                        <a:gd name="connsiteY1" fmla="*/ 61068 h 62493"/>
                        <a:gd name="connsiteX2" fmla="*/ 42249 w 52311"/>
                        <a:gd name="connsiteY2" fmla="*/ 26779 h 62493"/>
                        <a:gd name="connsiteX3" fmla="*/ 39110 w 52311"/>
                        <a:gd name="connsiteY3" fmla="*/ 11157 h 62493"/>
                        <a:gd name="connsiteX4" fmla="*/ 29123 w 52311"/>
                        <a:gd name="connsiteY4" fmla="*/ 6204 h 62493"/>
                        <a:gd name="connsiteX5" fmla="*/ 19897 w 52311"/>
                        <a:gd name="connsiteY5" fmla="*/ 8490 h 62493"/>
                        <a:gd name="connsiteX6" fmla="*/ 11908 w 52311"/>
                        <a:gd name="connsiteY6" fmla="*/ 14682 h 62493"/>
                        <a:gd name="connsiteX7" fmla="*/ 6866 w 52311"/>
                        <a:gd name="connsiteY7" fmla="*/ 23539 h 62493"/>
                        <a:gd name="connsiteX8" fmla="*/ 6866 w 52311"/>
                        <a:gd name="connsiteY8" fmla="*/ 61068 h 62493"/>
                        <a:gd name="connsiteX9" fmla="*/ -1599 w 52311"/>
                        <a:gd name="connsiteY9" fmla="*/ 61068 h 62493"/>
                        <a:gd name="connsiteX10" fmla="*/ -1599 w 52311"/>
                        <a:gd name="connsiteY10" fmla="*/ -463 h 62493"/>
                        <a:gd name="connsiteX11" fmla="*/ 6106 w 52311"/>
                        <a:gd name="connsiteY11" fmla="*/ -463 h 62493"/>
                        <a:gd name="connsiteX12" fmla="*/ 6106 w 52311"/>
                        <a:gd name="connsiteY12" fmla="*/ 13443 h 62493"/>
                        <a:gd name="connsiteX13" fmla="*/ 12668 w 52311"/>
                        <a:gd name="connsiteY13" fmla="*/ 5632 h 62493"/>
                        <a:gd name="connsiteX14" fmla="*/ 21704 w 52311"/>
                        <a:gd name="connsiteY14" fmla="*/ 489 h 62493"/>
                        <a:gd name="connsiteX15" fmla="*/ 32167 w 52311"/>
                        <a:gd name="connsiteY15" fmla="*/ -1416 h 62493"/>
                        <a:gd name="connsiteX16" fmla="*/ 40917 w 52311"/>
                        <a:gd name="connsiteY16" fmla="*/ 489 h 62493"/>
                        <a:gd name="connsiteX17" fmla="*/ 46624 w 52311"/>
                        <a:gd name="connsiteY17" fmla="*/ 5823 h 62493"/>
                        <a:gd name="connsiteX18" fmla="*/ 49667 w 52311"/>
                        <a:gd name="connsiteY18" fmla="*/ 14110 h 62493"/>
                        <a:gd name="connsiteX19" fmla="*/ 50619 w 52311"/>
                        <a:gd name="connsiteY19" fmla="*/ 24968 h 6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11" h="62493">
                          <a:moveTo>
                            <a:pt x="50713" y="61068"/>
                          </a:moveTo>
                          <a:lnTo>
                            <a:pt x="42249" y="61068"/>
                          </a:lnTo>
                          <a:lnTo>
                            <a:pt x="42249" y="26779"/>
                          </a:lnTo>
                          <a:cubicBezTo>
                            <a:pt x="42629" y="21349"/>
                            <a:pt x="41583" y="15920"/>
                            <a:pt x="39110" y="11157"/>
                          </a:cubicBezTo>
                          <a:cubicBezTo>
                            <a:pt x="36922" y="7824"/>
                            <a:pt x="33117" y="5918"/>
                            <a:pt x="29123" y="6204"/>
                          </a:cubicBezTo>
                          <a:cubicBezTo>
                            <a:pt x="25889" y="6204"/>
                            <a:pt x="22751" y="6966"/>
                            <a:pt x="19897" y="8490"/>
                          </a:cubicBezTo>
                          <a:cubicBezTo>
                            <a:pt x="16854" y="10014"/>
                            <a:pt x="14190" y="12110"/>
                            <a:pt x="11908" y="14682"/>
                          </a:cubicBezTo>
                          <a:cubicBezTo>
                            <a:pt x="9530" y="17254"/>
                            <a:pt x="7818" y="20301"/>
                            <a:pt x="6866" y="23539"/>
                          </a:cubicBezTo>
                          <a:lnTo>
                            <a:pt x="6866" y="61068"/>
                          </a:lnTo>
                          <a:lnTo>
                            <a:pt x="-1599" y="61068"/>
                          </a:lnTo>
                          <a:lnTo>
                            <a:pt x="-1599" y="-463"/>
                          </a:lnTo>
                          <a:lnTo>
                            <a:pt x="6106" y="-463"/>
                          </a:lnTo>
                          <a:lnTo>
                            <a:pt x="6106" y="13443"/>
                          </a:lnTo>
                          <a:cubicBezTo>
                            <a:pt x="7818" y="10490"/>
                            <a:pt x="10006" y="7824"/>
                            <a:pt x="12668" y="5632"/>
                          </a:cubicBezTo>
                          <a:cubicBezTo>
                            <a:pt x="15331" y="3442"/>
                            <a:pt x="18471" y="1728"/>
                            <a:pt x="21704" y="489"/>
                          </a:cubicBezTo>
                          <a:cubicBezTo>
                            <a:pt x="25033" y="-749"/>
                            <a:pt x="28647" y="-1416"/>
                            <a:pt x="32167" y="-1416"/>
                          </a:cubicBezTo>
                          <a:cubicBezTo>
                            <a:pt x="35211" y="-1512"/>
                            <a:pt x="38254" y="-844"/>
                            <a:pt x="40917" y="489"/>
                          </a:cubicBezTo>
                          <a:cubicBezTo>
                            <a:pt x="43295" y="1728"/>
                            <a:pt x="45292" y="3537"/>
                            <a:pt x="46624" y="5823"/>
                          </a:cubicBezTo>
                          <a:cubicBezTo>
                            <a:pt x="48146" y="8395"/>
                            <a:pt x="49192" y="11253"/>
                            <a:pt x="49667" y="14110"/>
                          </a:cubicBezTo>
                          <a:cubicBezTo>
                            <a:pt x="50429" y="17729"/>
                            <a:pt x="50713" y="21349"/>
                            <a:pt x="50619" y="24968"/>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6" name="Vrije vorm 162">
                      <a:extLst>
                        <a:ext uri="{FF2B5EF4-FFF2-40B4-BE49-F238E27FC236}">
                          <a16:creationId xmlns:a16="http://schemas.microsoft.com/office/drawing/2014/main" id="{647C2A74-BE2F-48AF-6959-CB35AC759A1C}"/>
                        </a:ext>
                      </a:extLst>
                    </p:cNvPr>
                    <p:cNvSpPr/>
                    <p:nvPr/>
                  </p:nvSpPr>
                  <p:spPr>
                    <a:xfrm>
                      <a:off x="6904584" y="3411275"/>
                      <a:ext cx="59747" cy="88990"/>
                    </a:xfrm>
                    <a:custGeom>
                      <a:avLst/>
                      <a:gdLst>
                        <a:gd name="connsiteX0" fmla="*/ 27215 w 59747"/>
                        <a:gd name="connsiteY0" fmla="*/ 62305 h 88990"/>
                        <a:gd name="connsiteX1" fmla="*/ 15612 w 59747"/>
                        <a:gd name="connsiteY1" fmla="*/ 59638 h 88990"/>
                        <a:gd name="connsiteX2" fmla="*/ 6481 w 59747"/>
                        <a:gd name="connsiteY2" fmla="*/ 52589 h 88990"/>
                        <a:gd name="connsiteX3" fmla="*/ 585 w 59747"/>
                        <a:gd name="connsiteY3" fmla="*/ 42492 h 88990"/>
                        <a:gd name="connsiteX4" fmla="*/ -1604 w 59747"/>
                        <a:gd name="connsiteY4" fmla="*/ 30681 h 88990"/>
                        <a:gd name="connsiteX5" fmla="*/ 489 w 59747"/>
                        <a:gd name="connsiteY5" fmla="*/ 18490 h 88990"/>
                        <a:gd name="connsiteX6" fmla="*/ 6386 w 59747"/>
                        <a:gd name="connsiteY6" fmla="*/ 8202 h 88990"/>
                        <a:gd name="connsiteX7" fmla="*/ 15421 w 59747"/>
                        <a:gd name="connsiteY7" fmla="*/ 1154 h 88990"/>
                        <a:gd name="connsiteX8" fmla="*/ 27025 w 59747"/>
                        <a:gd name="connsiteY8" fmla="*/ -1418 h 88990"/>
                        <a:gd name="connsiteX9" fmla="*/ 40722 w 59747"/>
                        <a:gd name="connsiteY9" fmla="*/ 2488 h 88990"/>
                        <a:gd name="connsiteX10" fmla="*/ 50613 w 59747"/>
                        <a:gd name="connsiteY10" fmla="*/ 12299 h 88990"/>
                        <a:gd name="connsiteX11" fmla="*/ 50613 w 59747"/>
                        <a:gd name="connsiteY11" fmla="*/ -465 h 88990"/>
                        <a:gd name="connsiteX12" fmla="*/ 58127 w 59747"/>
                        <a:gd name="connsiteY12" fmla="*/ -465 h 88990"/>
                        <a:gd name="connsiteX13" fmla="*/ 58127 w 59747"/>
                        <a:gd name="connsiteY13" fmla="*/ 61257 h 88990"/>
                        <a:gd name="connsiteX14" fmla="*/ 54038 w 59747"/>
                        <a:gd name="connsiteY14" fmla="*/ 75735 h 88990"/>
                        <a:gd name="connsiteX15" fmla="*/ 43004 w 59747"/>
                        <a:gd name="connsiteY15" fmla="*/ 84593 h 88990"/>
                        <a:gd name="connsiteX16" fmla="*/ 27787 w 59747"/>
                        <a:gd name="connsiteY16" fmla="*/ 87546 h 88990"/>
                        <a:gd name="connsiteX17" fmla="*/ 10761 w 59747"/>
                        <a:gd name="connsiteY17" fmla="*/ 83736 h 88990"/>
                        <a:gd name="connsiteX18" fmla="*/ 109 w 59747"/>
                        <a:gd name="connsiteY18" fmla="*/ 73639 h 88990"/>
                        <a:gd name="connsiteX19" fmla="*/ 5150 w 59747"/>
                        <a:gd name="connsiteY19" fmla="*/ 69449 h 88990"/>
                        <a:gd name="connsiteX20" fmla="*/ 14851 w 59747"/>
                        <a:gd name="connsiteY20" fmla="*/ 78021 h 88990"/>
                        <a:gd name="connsiteX21" fmla="*/ 27787 w 59747"/>
                        <a:gd name="connsiteY21" fmla="*/ 80783 h 88990"/>
                        <a:gd name="connsiteX22" fmla="*/ 38724 w 59747"/>
                        <a:gd name="connsiteY22" fmla="*/ 78688 h 88990"/>
                        <a:gd name="connsiteX23" fmla="*/ 46809 w 59747"/>
                        <a:gd name="connsiteY23" fmla="*/ 72305 h 88990"/>
                        <a:gd name="connsiteX24" fmla="*/ 49852 w 59747"/>
                        <a:gd name="connsiteY24" fmla="*/ 61542 h 88990"/>
                        <a:gd name="connsiteX25" fmla="*/ 49852 w 59747"/>
                        <a:gd name="connsiteY25" fmla="*/ 49446 h 88990"/>
                        <a:gd name="connsiteX26" fmla="*/ 40055 w 59747"/>
                        <a:gd name="connsiteY26" fmla="*/ 58685 h 88990"/>
                        <a:gd name="connsiteX27" fmla="*/ 27215 w 59747"/>
                        <a:gd name="connsiteY27" fmla="*/ 62209 h 88990"/>
                        <a:gd name="connsiteX28" fmla="*/ 29593 w 59747"/>
                        <a:gd name="connsiteY28" fmla="*/ 55256 h 88990"/>
                        <a:gd name="connsiteX29" fmla="*/ 36536 w 59747"/>
                        <a:gd name="connsiteY29" fmla="*/ 53923 h 88990"/>
                        <a:gd name="connsiteX30" fmla="*/ 42719 w 59747"/>
                        <a:gd name="connsiteY30" fmla="*/ 50494 h 88990"/>
                        <a:gd name="connsiteX31" fmla="*/ 47379 w 59747"/>
                        <a:gd name="connsiteY31" fmla="*/ 45636 h 88990"/>
                        <a:gd name="connsiteX32" fmla="*/ 49852 w 59747"/>
                        <a:gd name="connsiteY32" fmla="*/ 40111 h 88990"/>
                        <a:gd name="connsiteX33" fmla="*/ 49852 w 59747"/>
                        <a:gd name="connsiteY33" fmla="*/ 21156 h 88990"/>
                        <a:gd name="connsiteX34" fmla="*/ 44716 w 59747"/>
                        <a:gd name="connsiteY34" fmla="*/ 13251 h 88990"/>
                        <a:gd name="connsiteX35" fmla="*/ 37298 w 59747"/>
                        <a:gd name="connsiteY35" fmla="*/ 7822 h 88990"/>
                        <a:gd name="connsiteX36" fmla="*/ 28642 w 59747"/>
                        <a:gd name="connsiteY36" fmla="*/ 5821 h 88990"/>
                        <a:gd name="connsiteX37" fmla="*/ 19512 w 59747"/>
                        <a:gd name="connsiteY37" fmla="*/ 8012 h 88990"/>
                        <a:gd name="connsiteX38" fmla="*/ 12663 w 59747"/>
                        <a:gd name="connsiteY38" fmla="*/ 13728 h 88990"/>
                        <a:gd name="connsiteX39" fmla="*/ 8383 w 59747"/>
                        <a:gd name="connsiteY39" fmla="*/ 21728 h 88990"/>
                        <a:gd name="connsiteX40" fmla="*/ 6956 w 59747"/>
                        <a:gd name="connsiteY40" fmla="*/ 30681 h 88990"/>
                        <a:gd name="connsiteX41" fmla="*/ 8669 w 59747"/>
                        <a:gd name="connsiteY41" fmla="*/ 40111 h 88990"/>
                        <a:gd name="connsiteX42" fmla="*/ 13425 w 59747"/>
                        <a:gd name="connsiteY42" fmla="*/ 47922 h 88990"/>
                        <a:gd name="connsiteX43" fmla="*/ 20653 w 59747"/>
                        <a:gd name="connsiteY43" fmla="*/ 53255 h 88990"/>
                        <a:gd name="connsiteX44" fmla="*/ 29498 w 59747"/>
                        <a:gd name="connsiteY44" fmla="*/ 55161 h 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747" h="88990">
                          <a:moveTo>
                            <a:pt x="27215" y="62305"/>
                          </a:moveTo>
                          <a:cubicBezTo>
                            <a:pt x="23221" y="62305"/>
                            <a:pt x="19226" y="61448"/>
                            <a:pt x="15612" y="59638"/>
                          </a:cubicBezTo>
                          <a:cubicBezTo>
                            <a:pt x="12093" y="57924"/>
                            <a:pt x="8954" y="55542"/>
                            <a:pt x="6481" y="52589"/>
                          </a:cubicBezTo>
                          <a:cubicBezTo>
                            <a:pt x="3913" y="49636"/>
                            <a:pt x="1915" y="46207"/>
                            <a:pt x="585" y="42492"/>
                          </a:cubicBezTo>
                          <a:cubicBezTo>
                            <a:pt x="-842" y="38683"/>
                            <a:pt x="-1604" y="34777"/>
                            <a:pt x="-1604" y="30681"/>
                          </a:cubicBezTo>
                          <a:cubicBezTo>
                            <a:pt x="-1604" y="26491"/>
                            <a:pt x="-938" y="22394"/>
                            <a:pt x="489" y="18490"/>
                          </a:cubicBezTo>
                          <a:cubicBezTo>
                            <a:pt x="1821" y="14680"/>
                            <a:pt x="3818" y="11251"/>
                            <a:pt x="6386" y="8202"/>
                          </a:cubicBezTo>
                          <a:cubicBezTo>
                            <a:pt x="8954" y="5250"/>
                            <a:pt x="11998" y="2869"/>
                            <a:pt x="15421" y="1154"/>
                          </a:cubicBezTo>
                          <a:cubicBezTo>
                            <a:pt x="19131" y="-655"/>
                            <a:pt x="23031" y="-1513"/>
                            <a:pt x="27025" y="-1418"/>
                          </a:cubicBezTo>
                          <a:cubicBezTo>
                            <a:pt x="31876" y="-1513"/>
                            <a:pt x="36727" y="-180"/>
                            <a:pt x="40722" y="2488"/>
                          </a:cubicBezTo>
                          <a:cubicBezTo>
                            <a:pt x="44622" y="5059"/>
                            <a:pt x="48046" y="8393"/>
                            <a:pt x="50613" y="12299"/>
                          </a:cubicBezTo>
                          <a:lnTo>
                            <a:pt x="50613" y="-465"/>
                          </a:lnTo>
                          <a:lnTo>
                            <a:pt x="58127" y="-465"/>
                          </a:lnTo>
                          <a:lnTo>
                            <a:pt x="58127" y="61257"/>
                          </a:lnTo>
                          <a:cubicBezTo>
                            <a:pt x="58317" y="66400"/>
                            <a:pt x="56890" y="71448"/>
                            <a:pt x="54038" y="75735"/>
                          </a:cubicBezTo>
                          <a:cubicBezTo>
                            <a:pt x="51279" y="79640"/>
                            <a:pt x="47474" y="82784"/>
                            <a:pt x="43004" y="84593"/>
                          </a:cubicBezTo>
                          <a:cubicBezTo>
                            <a:pt x="38154" y="86593"/>
                            <a:pt x="33017" y="87546"/>
                            <a:pt x="27787" y="87546"/>
                          </a:cubicBezTo>
                          <a:cubicBezTo>
                            <a:pt x="21890" y="87736"/>
                            <a:pt x="15993" y="86499"/>
                            <a:pt x="10761" y="83736"/>
                          </a:cubicBezTo>
                          <a:cubicBezTo>
                            <a:pt x="6481" y="81259"/>
                            <a:pt x="2772" y="77735"/>
                            <a:pt x="109" y="73639"/>
                          </a:cubicBezTo>
                          <a:lnTo>
                            <a:pt x="5150" y="69449"/>
                          </a:lnTo>
                          <a:cubicBezTo>
                            <a:pt x="7528" y="73259"/>
                            <a:pt x="10856" y="76211"/>
                            <a:pt x="14851" y="78021"/>
                          </a:cubicBezTo>
                          <a:cubicBezTo>
                            <a:pt x="18941" y="79926"/>
                            <a:pt x="23315" y="80878"/>
                            <a:pt x="27787" y="80783"/>
                          </a:cubicBezTo>
                          <a:cubicBezTo>
                            <a:pt x="31496" y="80878"/>
                            <a:pt x="35300" y="80117"/>
                            <a:pt x="38724" y="78688"/>
                          </a:cubicBezTo>
                          <a:cubicBezTo>
                            <a:pt x="41958" y="77449"/>
                            <a:pt x="44811" y="75163"/>
                            <a:pt x="46809" y="72305"/>
                          </a:cubicBezTo>
                          <a:cubicBezTo>
                            <a:pt x="48901" y="69067"/>
                            <a:pt x="49947" y="65352"/>
                            <a:pt x="49852" y="61542"/>
                          </a:cubicBezTo>
                          <a:lnTo>
                            <a:pt x="49852" y="49446"/>
                          </a:lnTo>
                          <a:cubicBezTo>
                            <a:pt x="47474" y="53255"/>
                            <a:pt x="44050" y="56495"/>
                            <a:pt x="40055" y="58685"/>
                          </a:cubicBezTo>
                          <a:cubicBezTo>
                            <a:pt x="36157" y="60971"/>
                            <a:pt x="31685" y="62209"/>
                            <a:pt x="27215" y="62209"/>
                          </a:cubicBezTo>
                          <a:moveTo>
                            <a:pt x="29593" y="55256"/>
                          </a:moveTo>
                          <a:cubicBezTo>
                            <a:pt x="31971" y="55256"/>
                            <a:pt x="34349" y="54780"/>
                            <a:pt x="36536" y="53923"/>
                          </a:cubicBezTo>
                          <a:cubicBezTo>
                            <a:pt x="38724" y="53066"/>
                            <a:pt x="40817" y="51923"/>
                            <a:pt x="42719" y="50494"/>
                          </a:cubicBezTo>
                          <a:cubicBezTo>
                            <a:pt x="44526" y="49160"/>
                            <a:pt x="46143" y="47445"/>
                            <a:pt x="47379" y="45636"/>
                          </a:cubicBezTo>
                          <a:cubicBezTo>
                            <a:pt x="48520" y="43921"/>
                            <a:pt x="49377" y="42112"/>
                            <a:pt x="49852" y="40111"/>
                          </a:cubicBezTo>
                          <a:lnTo>
                            <a:pt x="49852" y="21156"/>
                          </a:lnTo>
                          <a:cubicBezTo>
                            <a:pt x="48616" y="18204"/>
                            <a:pt x="46904" y="15537"/>
                            <a:pt x="44716" y="13251"/>
                          </a:cubicBezTo>
                          <a:cubicBezTo>
                            <a:pt x="42624" y="10965"/>
                            <a:pt x="40055" y="9155"/>
                            <a:pt x="37298" y="7822"/>
                          </a:cubicBezTo>
                          <a:cubicBezTo>
                            <a:pt x="34539" y="6488"/>
                            <a:pt x="31590" y="5821"/>
                            <a:pt x="28642" y="5821"/>
                          </a:cubicBezTo>
                          <a:cubicBezTo>
                            <a:pt x="25409" y="5821"/>
                            <a:pt x="22269" y="6584"/>
                            <a:pt x="19512" y="8012"/>
                          </a:cubicBezTo>
                          <a:cubicBezTo>
                            <a:pt x="16848" y="9345"/>
                            <a:pt x="14471" y="11346"/>
                            <a:pt x="12663" y="13728"/>
                          </a:cubicBezTo>
                          <a:cubicBezTo>
                            <a:pt x="10856" y="16109"/>
                            <a:pt x="9334" y="18870"/>
                            <a:pt x="8383" y="21728"/>
                          </a:cubicBezTo>
                          <a:cubicBezTo>
                            <a:pt x="7432" y="24680"/>
                            <a:pt x="6956" y="27634"/>
                            <a:pt x="6956" y="30681"/>
                          </a:cubicBezTo>
                          <a:cubicBezTo>
                            <a:pt x="6956" y="33921"/>
                            <a:pt x="7528" y="37063"/>
                            <a:pt x="8669" y="40111"/>
                          </a:cubicBezTo>
                          <a:cubicBezTo>
                            <a:pt x="9715" y="42969"/>
                            <a:pt x="11332" y="45636"/>
                            <a:pt x="13425" y="47922"/>
                          </a:cubicBezTo>
                          <a:cubicBezTo>
                            <a:pt x="15421" y="50208"/>
                            <a:pt x="17895" y="52017"/>
                            <a:pt x="20653" y="53255"/>
                          </a:cubicBezTo>
                          <a:cubicBezTo>
                            <a:pt x="23506" y="54494"/>
                            <a:pt x="26455" y="55161"/>
                            <a:pt x="29498" y="55161"/>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7" name="Vrije vorm 163">
                      <a:extLst>
                        <a:ext uri="{FF2B5EF4-FFF2-40B4-BE49-F238E27FC236}">
                          <a16:creationId xmlns:a16="http://schemas.microsoft.com/office/drawing/2014/main" id="{928D188F-A984-A1B6-37B1-09C359286853}"/>
                        </a:ext>
                      </a:extLst>
                    </p:cNvPr>
                    <p:cNvSpPr/>
                    <p:nvPr/>
                  </p:nvSpPr>
                  <p:spPr>
                    <a:xfrm>
                      <a:off x="7007307" y="3412236"/>
                      <a:ext cx="58874" cy="61531"/>
                    </a:xfrm>
                    <a:custGeom>
                      <a:avLst/>
                      <a:gdLst>
                        <a:gd name="connsiteX0" fmla="*/ 23402 w 58874"/>
                        <a:gd name="connsiteY0" fmla="*/ 60106 h 61531"/>
                        <a:gd name="connsiteX1" fmla="*/ -1612 w 58874"/>
                        <a:gd name="connsiteY1" fmla="*/ -1425 h 61531"/>
                        <a:gd name="connsiteX2" fmla="*/ 7233 w 58874"/>
                        <a:gd name="connsiteY2" fmla="*/ -1425 h 61531"/>
                        <a:gd name="connsiteX3" fmla="*/ 28157 w 58874"/>
                        <a:gd name="connsiteY3" fmla="*/ 51819 h 61531"/>
                        <a:gd name="connsiteX4" fmla="*/ 48988 w 58874"/>
                        <a:gd name="connsiteY4" fmla="*/ -1425 h 61531"/>
                        <a:gd name="connsiteX5" fmla="*/ 57262 w 58874"/>
                        <a:gd name="connsiteY5" fmla="*/ -1425 h 61531"/>
                        <a:gd name="connsiteX6" fmla="*/ 32343 w 58874"/>
                        <a:gd name="connsiteY6" fmla="*/ 60106 h 6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74" h="61531">
                          <a:moveTo>
                            <a:pt x="23402" y="60106"/>
                          </a:moveTo>
                          <a:lnTo>
                            <a:pt x="-1612" y="-1425"/>
                          </a:lnTo>
                          <a:lnTo>
                            <a:pt x="7233" y="-1425"/>
                          </a:lnTo>
                          <a:lnTo>
                            <a:pt x="28157" y="51819"/>
                          </a:lnTo>
                          <a:lnTo>
                            <a:pt x="48988" y="-1425"/>
                          </a:lnTo>
                          <a:lnTo>
                            <a:pt x="57262" y="-1425"/>
                          </a:lnTo>
                          <a:lnTo>
                            <a:pt x="32343" y="60106"/>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8" name="Vrije vorm 164">
                      <a:extLst>
                        <a:ext uri="{FF2B5EF4-FFF2-40B4-BE49-F238E27FC236}">
                          <a16:creationId xmlns:a16="http://schemas.microsoft.com/office/drawing/2014/main" id="{01B4BF33-3BB9-3F74-3394-207DF7C1D2A2}"/>
                        </a:ext>
                      </a:extLst>
                    </p:cNvPr>
                    <p:cNvSpPr/>
                    <p:nvPr/>
                  </p:nvSpPr>
                  <p:spPr>
                    <a:xfrm>
                      <a:off x="7073124" y="3411243"/>
                      <a:ext cx="55450" cy="63762"/>
                    </a:xfrm>
                    <a:custGeom>
                      <a:avLst/>
                      <a:gdLst>
                        <a:gd name="connsiteX0" fmla="*/ -1617 w 55450"/>
                        <a:gd name="connsiteY0" fmla="*/ 43478 h 63762"/>
                        <a:gd name="connsiteX1" fmla="*/ 1807 w 55450"/>
                        <a:gd name="connsiteY1" fmla="*/ 33476 h 63762"/>
                        <a:gd name="connsiteX2" fmla="*/ 11033 w 55450"/>
                        <a:gd name="connsiteY2" fmla="*/ 26904 h 63762"/>
                        <a:gd name="connsiteX3" fmla="*/ 24634 w 55450"/>
                        <a:gd name="connsiteY3" fmla="*/ 24619 h 63762"/>
                        <a:gd name="connsiteX4" fmla="*/ 33860 w 55450"/>
                        <a:gd name="connsiteY4" fmla="*/ 25285 h 63762"/>
                        <a:gd name="connsiteX5" fmla="*/ 42516 w 55450"/>
                        <a:gd name="connsiteY5" fmla="*/ 27380 h 63762"/>
                        <a:gd name="connsiteX6" fmla="*/ 42516 w 55450"/>
                        <a:gd name="connsiteY6" fmla="*/ 22331 h 63762"/>
                        <a:gd name="connsiteX7" fmla="*/ 37950 w 55450"/>
                        <a:gd name="connsiteY7" fmla="*/ 10045 h 63762"/>
                        <a:gd name="connsiteX8" fmla="*/ 25206 w 55450"/>
                        <a:gd name="connsiteY8" fmla="*/ 5569 h 63762"/>
                        <a:gd name="connsiteX9" fmla="*/ 15409 w 55450"/>
                        <a:gd name="connsiteY9" fmla="*/ 7473 h 63762"/>
                        <a:gd name="connsiteX10" fmla="*/ 5421 w 55450"/>
                        <a:gd name="connsiteY10" fmla="*/ 12806 h 63762"/>
                        <a:gd name="connsiteX11" fmla="*/ 2188 w 55450"/>
                        <a:gd name="connsiteY11" fmla="*/ 6901 h 63762"/>
                        <a:gd name="connsiteX12" fmla="*/ 14077 w 55450"/>
                        <a:gd name="connsiteY12" fmla="*/ 711 h 63762"/>
                        <a:gd name="connsiteX13" fmla="*/ 25966 w 55450"/>
                        <a:gd name="connsiteY13" fmla="*/ -1386 h 63762"/>
                        <a:gd name="connsiteX14" fmla="*/ 44228 w 55450"/>
                        <a:gd name="connsiteY14" fmla="*/ 5092 h 63762"/>
                        <a:gd name="connsiteX15" fmla="*/ 50885 w 55450"/>
                        <a:gd name="connsiteY15" fmla="*/ 22999 h 63762"/>
                        <a:gd name="connsiteX16" fmla="*/ 50885 w 55450"/>
                        <a:gd name="connsiteY16" fmla="*/ 51002 h 63762"/>
                        <a:gd name="connsiteX17" fmla="*/ 51551 w 55450"/>
                        <a:gd name="connsiteY17" fmla="*/ 53574 h 63762"/>
                        <a:gd name="connsiteX18" fmla="*/ 53833 w 55450"/>
                        <a:gd name="connsiteY18" fmla="*/ 54431 h 63762"/>
                        <a:gd name="connsiteX19" fmla="*/ 53833 w 55450"/>
                        <a:gd name="connsiteY19" fmla="*/ 61099 h 63762"/>
                        <a:gd name="connsiteX20" fmla="*/ 51456 w 55450"/>
                        <a:gd name="connsiteY20" fmla="*/ 61385 h 63762"/>
                        <a:gd name="connsiteX21" fmla="*/ 50030 w 55450"/>
                        <a:gd name="connsiteY21" fmla="*/ 61385 h 63762"/>
                        <a:gd name="connsiteX22" fmla="*/ 45369 w 55450"/>
                        <a:gd name="connsiteY22" fmla="*/ 59479 h 63762"/>
                        <a:gd name="connsiteX23" fmla="*/ 43657 w 55450"/>
                        <a:gd name="connsiteY23" fmla="*/ 55575 h 63762"/>
                        <a:gd name="connsiteX24" fmla="*/ 43466 w 55450"/>
                        <a:gd name="connsiteY24" fmla="*/ 51192 h 63762"/>
                        <a:gd name="connsiteX25" fmla="*/ 32814 w 55450"/>
                        <a:gd name="connsiteY25" fmla="*/ 59384 h 63762"/>
                        <a:gd name="connsiteX26" fmla="*/ 19307 w 55450"/>
                        <a:gd name="connsiteY26" fmla="*/ 62337 h 63762"/>
                        <a:gd name="connsiteX27" fmla="*/ 8655 w 55450"/>
                        <a:gd name="connsiteY27" fmla="*/ 59765 h 63762"/>
                        <a:gd name="connsiteX28" fmla="*/ 1142 w 55450"/>
                        <a:gd name="connsiteY28" fmla="*/ 52907 h 63762"/>
                        <a:gd name="connsiteX29" fmla="*/ -1617 w 55450"/>
                        <a:gd name="connsiteY29" fmla="*/ 43382 h 63762"/>
                        <a:gd name="connsiteX30" fmla="*/ 39757 w 55450"/>
                        <a:gd name="connsiteY30" fmla="*/ 47954 h 63762"/>
                        <a:gd name="connsiteX31" fmla="*/ 41755 w 55450"/>
                        <a:gd name="connsiteY31" fmla="*/ 44906 h 63762"/>
                        <a:gd name="connsiteX32" fmla="*/ 42420 w 55450"/>
                        <a:gd name="connsiteY32" fmla="*/ 42144 h 63762"/>
                        <a:gd name="connsiteX33" fmla="*/ 42420 w 55450"/>
                        <a:gd name="connsiteY33" fmla="*/ 33285 h 63762"/>
                        <a:gd name="connsiteX34" fmla="*/ 34241 w 55450"/>
                        <a:gd name="connsiteY34" fmla="*/ 31000 h 63762"/>
                        <a:gd name="connsiteX35" fmla="*/ 25490 w 55450"/>
                        <a:gd name="connsiteY35" fmla="*/ 30238 h 63762"/>
                        <a:gd name="connsiteX36" fmla="*/ 11699 w 55450"/>
                        <a:gd name="connsiteY36" fmla="*/ 33571 h 63762"/>
                        <a:gd name="connsiteX37" fmla="*/ 6467 w 55450"/>
                        <a:gd name="connsiteY37" fmla="*/ 42715 h 63762"/>
                        <a:gd name="connsiteX38" fmla="*/ 8275 w 55450"/>
                        <a:gd name="connsiteY38" fmla="*/ 49097 h 63762"/>
                        <a:gd name="connsiteX39" fmla="*/ 13411 w 55450"/>
                        <a:gd name="connsiteY39" fmla="*/ 53955 h 63762"/>
                        <a:gd name="connsiteX40" fmla="*/ 21401 w 55450"/>
                        <a:gd name="connsiteY40" fmla="*/ 55860 h 63762"/>
                        <a:gd name="connsiteX41" fmla="*/ 31958 w 55450"/>
                        <a:gd name="connsiteY41" fmla="*/ 53669 h 63762"/>
                        <a:gd name="connsiteX42" fmla="*/ 39757 w 55450"/>
                        <a:gd name="connsiteY42" fmla="*/ 48050 h 6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450" h="63762">
                          <a:moveTo>
                            <a:pt x="-1617" y="43478"/>
                          </a:moveTo>
                          <a:cubicBezTo>
                            <a:pt x="-1617" y="39858"/>
                            <a:pt x="-476" y="36334"/>
                            <a:pt x="1807" y="33476"/>
                          </a:cubicBezTo>
                          <a:cubicBezTo>
                            <a:pt x="4280" y="30524"/>
                            <a:pt x="7418" y="28237"/>
                            <a:pt x="11033" y="26904"/>
                          </a:cubicBezTo>
                          <a:cubicBezTo>
                            <a:pt x="15409" y="25285"/>
                            <a:pt x="19974" y="24523"/>
                            <a:pt x="24634" y="24619"/>
                          </a:cubicBezTo>
                          <a:cubicBezTo>
                            <a:pt x="27677" y="24619"/>
                            <a:pt x="30817" y="24808"/>
                            <a:pt x="33860" y="25285"/>
                          </a:cubicBezTo>
                          <a:cubicBezTo>
                            <a:pt x="36809" y="25666"/>
                            <a:pt x="39662" y="26428"/>
                            <a:pt x="42516" y="27380"/>
                          </a:cubicBezTo>
                          <a:lnTo>
                            <a:pt x="42516" y="22331"/>
                          </a:lnTo>
                          <a:cubicBezTo>
                            <a:pt x="42706" y="17760"/>
                            <a:pt x="41089" y="13379"/>
                            <a:pt x="37950" y="10045"/>
                          </a:cubicBezTo>
                          <a:cubicBezTo>
                            <a:pt x="34431" y="6901"/>
                            <a:pt x="29866" y="5282"/>
                            <a:pt x="25206" y="5569"/>
                          </a:cubicBezTo>
                          <a:cubicBezTo>
                            <a:pt x="21876" y="5569"/>
                            <a:pt x="18547" y="6235"/>
                            <a:pt x="15409" y="7473"/>
                          </a:cubicBezTo>
                          <a:cubicBezTo>
                            <a:pt x="11890" y="8807"/>
                            <a:pt x="8561" y="10616"/>
                            <a:pt x="5421" y="12806"/>
                          </a:cubicBezTo>
                          <a:lnTo>
                            <a:pt x="2188" y="6901"/>
                          </a:lnTo>
                          <a:cubicBezTo>
                            <a:pt x="5897" y="4330"/>
                            <a:pt x="9891" y="2234"/>
                            <a:pt x="14077" y="711"/>
                          </a:cubicBezTo>
                          <a:cubicBezTo>
                            <a:pt x="17882" y="-718"/>
                            <a:pt x="21971" y="-1386"/>
                            <a:pt x="25966" y="-1386"/>
                          </a:cubicBezTo>
                          <a:cubicBezTo>
                            <a:pt x="32719" y="-1766"/>
                            <a:pt x="39187" y="615"/>
                            <a:pt x="44228" y="5092"/>
                          </a:cubicBezTo>
                          <a:cubicBezTo>
                            <a:pt x="48793" y="9854"/>
                            <a:pt x="51266" y="16331"/>
                            <a:pt x="50885" y="22999"/>
                          </a:cubicBezTo>
                          <a:lnTo>
                            <a:pt x="50885" y="51002"/>
                          </a:lnTo>
                          <a:cubicBezTo>
                            <a:pt x="50790" y="51955"/>
                            <a:pt x="50981" y="52812"/>
                            <a:pt x="51551" y="53574"/>
                          </a:cubicBezTo>
                          <a:cubicBezTo>
                            <a:pt x="52122" y="54146"/>
                            <a:pt x="52978" y="54431"/>
                            <a:pt x="53833" y="54431"/>
                          </a:cubicBezTo>
                          <a:lnTo>
                            <a:pt x="53833" y="61099"/>
                          </a:lnTo>
                          <a:cubicBezTo>
                            <a:pt x="52882" y="61194"/>
                            <a:pt x="52122" y="61290"/>
                            <a:pt x="51456" y="61385"/>
                          </a:cubicBezTo>
                          <a:cubicBezTo>
                            <a:pt x="50981" y="61480"/>
                            <a:pt x="50505" y="61480"/>
                            <a:pt x="50030" y="61385"/>
                          </a:cubicBezTo>
                          <a:cubicBezTo>
                            <a:pt x="48317" y="61385"/>
                            <a:pt x="46606" y="60717"/>
                            <a:pt x="45369" y="59479"/>
                          </a:cubicBezTo>
                          <a:cubicBezTo>
                            <a:pt x="44417" y="58336"/>
                            <a:pt x="43752" y="57003"/>
                            <a:pt x="43657" y="55575"/>
                          </a:cubicBezTo>
                          <a:lnTo>
                            <a:pt x="43466" y="51192"/>
                          </a:lnTo>
                          <a:cubicBezTo>
                            <a:pt x="40708" y="54812"/>
                            <a:pt x="36999" y="57575"/>
                            <a:pt x="32814" y="59384"/>
                          </a:cubicBezTo>
                          <a:cubicBezTo>
                            <a:pt x="28534" y="61290"/>
                            <a:pt x="23969" y="62337"/>
                            <a:pt x="19307" y="62337"/>
                          </a:cubicBezTo>
                          <a:cubicBezTo>
                            <a:pt x="15599" y="62337"/>
                            <a:pt x="11985" y="61480"/>
                            <a:pt x="8655" y="59765"/>
                          </a:cubicBezTo>
                          <a:cubicBezTo>
                            <a:pt x="5517" y="58241"/>
                            <a:pt x="2948" y="55860"/>
                            <a:pt x="1142" y="52907"/>
                          </a:cubicBezTo>
                          <a:cubicBezTo>
                            <a:pt x="-666" y="50050"/>
                            <a:pt x="-1617" y="46811"/>
                            <a:pt x="-1617" y="43382"/>
                          </a:cubicBezTo>
                          <a:moveTo>
                            <a:pt x="39757" y="47954"/>
                          </a:moveTo>
                          <a:cubicBezTo>
                            <a:pt x="40519" y="47097"/>
                            <a:pt x="41184" y="46050"/>
                            <a:pt x="41755" y="44906"/>
                          </a:cubicBezTo>
                          <a:cubicBezTo>
                            <a:pt x="42135" y="44049"/>
                            <a:pt x="42420" y="43096"/>
                            <a:pt x="42420" y="42144"/>
                          </a:cubicBezTo>
                          <a:lnTo>
                            <a:pt x="42420" y="33285"/>
                          </a:lnTo>
                          <a:cubicBezTo>
                            <a:pt x="39757" y="32238"/>
                            <a:pt x="36999" y="31476"/>
                            <a:pt x="34241" y="31000"/>
                          </a:cubicBezTo>
                          <a:cubicBezTo>
                            <a:pt x="31387" y="30524"/>
                            <a:pt x="28439" y="30238"/>
                            <a:pt x="25490" y="30238"/>
                          </a:cubicBezTo>
                          <a:cubicBezTo>
                            <a:pt x="20734" y="30047"/>
                            <a:pt x="15884" y="31190"/>
                            <a:pt x="11699" y="33571"/>
                          </a:cubicBezTo>
                          <a:cubicBezTo>
                            <a:pt x="8466" y="35476"/>
                            <a:pt x="6372" y="38906"/>
                            <a:pt x="6467" y="42715"/>
                          </a:cubicBezTo>
                          <a:cubicBezTo>
                            <a:pt x="6467" y="45001"/>
                            <a:pt x="7039" y="47193"/>
                            <a:pt x="8275" y="49097"/>
                          </a:cubicBezTo>
                          <a:cubicBezTo>
                            <a:pt x="9512" y="51192"/>
                            <a:pt x="11223" y="52812"/>
                            <a:pt x="13411" y="53955"/>
                          </a:cubicBezTo>
                          <a:cubicBezTo>
                            <a:pt x="15788" y="55289"/>
                            <a:pt x="18547" y="55955"/>
                            <a:pt x="21401" y="55860"/>
                          </a:cubicBezTo>
                          <a:cubicBezTo>
                            <a:pt x="25015" y="55955"/>
                            <a:pt x="28629" y="55193"/>
                            <a:pt x="31958" y="53669"/>
                          </a:cubicBezTo>
                          <a:cubicBezTo>
                            <a:pt x="34906" y="52335"/>
                            <a:pt x="37569" y="50431"/>
                            <a:pt x="39757" y="48050"/>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69" name="Vrije vorm 165">
                      <a:extLst>
                        <a:ext uri="{FF2B5EF4-FFF2-40B4-BE49-F238E27FC236}">
                          <a16:creationId xmlns:a16="http://schemas.microsoft.com/office/drawing/2014/main" id="{1DE36785-AE9B-D6EF-D9BA-439DBC0199DF}"/>
                        </a:ext>
                      </a:extLst>
                    </p:cNvPr>
                    <p:cNvSpPr/>
                    <p:nvPr/>
                  </p:nvSpPr>
                  <p:spPr>
                    <a:xfrm>
                      <a:off x="7145220" y="3411274"/>
                      <a:ext cx="52311" cy="62493"/>
                    </a:xfrm>
                    <a:custGeom>
                      <a:avLst/>
                      <a:gdLst>
                        <a:gd name="connsiteX0" fmla="*/ 50690 w 52311"/>
                        <a:gd name="connsiteY0" fmla="*/ 61068 h 62493"/>
                        <a:gd name="connsiteX1" fmla="*/ 42224 w 52311"/>
                        <a:gd name="connsiteY1" fmla="*/ 61068 h 62493"/>
                        <a:gd name="connsiteX2" fmla="*/ 42224 w 52311"/>
                        <a:gd name="connsiteY2" fmla="*/ 26779 h 62493"/>
                        <a:gd name="connsiteX3" fmla="*/ 39085 w 52311"/>
                        <a:gd name="connsiteY3" fmla="*/ 11157 h 62493"/>
                        <a:gd name="connsiteX4" fmla="*/ 29099 w 52311"/>
                        <a:gd name="connsiteY4" fmla="*/ 6204 h 62493"/>
                        <a:gd name="connsiteX5" fmla="*/ 19872 w 52311"/>
                        <a:gd name="connsiteY5" fmla="*/ 8490 h 62493"/>
                        <a:gd name="connsiteX6" fmla="*/ 11883 w 52311"/>
                        <a:gd name="connsiteY6" fmla="*/ 14682 h 62493"/>
                        <a:gd name="connsiteX7" fmla="*/ 6842 w 52311"/>
                        <a:gd name="connsiteY7" fmla="*/ 23539 h 62493"/>
                        <a:gd name="connsiteX8" fmla="*/ 6842 w 52311"/>
                        <a:gd name="connsiteY8" fmla="*/ 61068 h 62493"/>
                        <a:gd name="connsiteX9" fmla="*/ -1622 w 52311"/>
                        <a:gd name="connsiteY9" fmla="*/ 61068 h 62493"/>
                        <a:gd name="connsiteX10" fmla="*/ -1622 w 52311"/>
                        <a:gd name="connsiteY10" fmla="*/ -463 h 62493"/>
                        <a:gd name="connsiteX11" fmla="*/ 6081 w 52311"/>
                        <a:gd name="connsiteY11" fmla="*/ -463 h 62493"/>
                        <a:gd name="connsiteX12" fmla="*/ 6081 w 52311"/>
                        <a:gd name="connsiteY12" fmla="*/ 13443 h 62493"/>
                        <a:gd name="connsiteX13" fmla="*/ 12645 w 52311"/>
                        <a:gd name="connsiteY13" fmla="*/ 5632 h 62493"/>
                        <a:gd name="connsiteX14" fmla="*/ 21680 w 52311"/>
                        <a:gd name="connsiteY14" fmla="*/ 489 h 62493"/>
                        <a:gd name="connsiteX15" fmla="*/ 32142 w 52311"/>
                        <a:gd name="connsiteY15" fmla="*/ -1416 h 62493"/>
                        <a:gd name="connsiteX16" fmla="*/ 40893 w 52311"/>
                        <a:gd name="connsiteY16" fmla="*/ 489 h 62493"/>
                        <a:gd name="connsiteX17" fmla="*/ 46599 w 52311"/>
                        <a:gd name="connsiteY17" fmla="*/ 5823 h 62493"/>
                        <a:gd name="connsiteX18" fmla="*/ 49738 w 52311"/>
                        <a:gd name="connsiteY18" fmla="*/ 14110 h 62493"/>
                        <a:gd name="connsiteX19" fmla="*/ 50690 w 52311"/>
                        <a:gd name="connsiteY19" fmla="*/ 24968 h 6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11" h="62493">
                          <a:moveTo>
                            <a:pt x="50690" y="61068"/>
                          </a:moveTo>
                          <a:lnTo>
                            <a:pt x="42224" y="61068"/>
                          </a:lnTo>
                          <a:lnTo>
                            <a:pt x="42224" y="26779"/>
                          </a:lnTo>
                          <a:cubicBezTo>
                            <a:pt x="42604" y="21349"/>
                            <a:pt x="41558" y="15920"/>
                            <a:pt x="39085" y="11157"/>
                          </a:cubicBezTo>
                          <a:cubicBezTo>
                            <a:pt x="36898" y="7824"/>
                            <a:pt x="33093" y="5918"/>
                            <a:pt x="29099" y="6204"/>
                          </a:cubicBezTo>
                          <a:cubicBezTo>
                            <a:pt x="25864" y="6204"/>
                            <a:pt x="22726" y="6966"/>
                            <a:pt x="19872" y="8490"/>
                          </a:cubicBezTo>
                          <a:cubicBezTo>
                            <a:pt x="16829" y="10014"/>
                            <a:pt x="14166" y="12110"/>
                            <a:pt x="11883" y="14682"/>
                          </a:cubicBezTo>
                          <a:cubicBezTo>
                            <a:pt x="9505" y="17254"/>
                            <a:pt x="7794" y="20301"/>
                            <a:pt x="6842" y="23539"/>
                          </a:cubicBezTo>
                          <a:lnTo>
                            <a:pt x="6842" y="61068"/>
                          </a:lnTo>
                          <a:lnTo>
                            <a:pt x="-1622" y="61068"/>
                          </a:lnTo>
                          <a:lnTo>
                            <a:pt x="-1622" y="-463"/>
                          </a:lnTo>
                          <a:lnTo>
                            <a:pt x="6081" y="-463"/>
                          </a:lnTo>
                          <a:lnTo>
                            <a:pt x="6081" y="13443"/>
                          </a:lnTo>
                          <a:cubicBezTo>
                            <a:pt x="7794" y="10490"/>
                            <a:pt x="9981" y="7824"/>
                            <a:pt x="12645" y="5632"/>
                          </a:cubicBezTo>
                          <a:cubicBezTo>
                            <a:pt x="15307" y="3442"/>
                            <a:pt x="18446" y="1728"/>
                            <a:pt x="21680" y="489"/>
                          </a:cubicBezTo>
                          <a:cubicBezTo>
                            <a:pt x="25008" y="-749"/>
                            <a:pt x="28623" y="-1416"/>
                            <a:pt x="32142" y="-1416"/>
                          </a:cubicBezTo>
                          <a:cubicBezTo>
                            <a:pt x="35186" y="-1512"/>
                            <a:pt x="38229" y="-844"/>
                            <a:pt x="40893" y="489"/>
                          </a:cubicBezTo>
                          <a:cubicBezTo>
                            <a:pt x="43271" y="1728"/>
                            <a:pt x="45268" y="3537"/>
                            <a:pt x="46599" y="5823"/>
                          </a:cubicBezTo>
                          <a:cubicBezTo>
                            <a:pt x="48121" y="8395"/>
                            <a:pt x="49167" y="11253"/>
                            <a:pt x="49738" y="14110"/>
                          </a:cubicBezTo>
                          <a:cubicBezTo>
                            <a:pt x="50404" y="17729"/>
                            <a:pt x="50690" y="21349"/>
                            <a:pt x="50690" y="24968"/>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0" name="Vrije vorm 166">
                      <a:extLst>
                        <a:ext uri="{FF2B5EF4-FFF2-40B4-BE49-F238E27FC236}">
                          <a16:creationId xmlns:a16="http://schemas.microsoft.com/office/drawing/2014/main" id="{02F3AD9E-5B62-1C7D-CC3B-8E8010B44753}"/>
                        </a:ext>
                      </a:extLst>
                    </p:cNvPr>
                    <p:cNvSpPr/>
                    <p:nvPr/>
                  </p:nvSpPr>
                  <p:spPr>
                    <a:xfrm>
                      <a:off x="6372334" y="3557301"/>
                      <a:ext cx="66864" cy="84200"/>
                    </a:xfrm>
                    <a:custGeom>
                      <a:avLst/>
                      <a:gdLst>
                        <a:gd name="connsiteX0" fmla="*/ -1564 w 66864"/>
                        <a:gd name="connsiteY0" fmla="*/ 76002 h 84200"/>
                        <a:gd name="connsiteX1" fmla="*/ 55218 w 66864"/>
                        <a:gd name="connsiteY1" fmla="*/ 6278 h 84200"/>
                        <a:gd name="connsiteX2" fmla="*/ -613 w 66864"/>
                        <a:gd name="connsiteY2" fmla="*/ 6278 h 84200"/>
                        <a:gd name="connsiteX3" fmla="*/ -613 w 66864"/>
                        <a:gd name="connsiteY3" fmla="*/ -1436 h 84200"/>
                        <a:gd name="connsiteX4" fmla="*/ 65301 w 66864"/>
                        <a:gd name="connsiteY4" fmla="*/ -1436 h 84200"/>
                        <a:gd name="connsiteX5" fmla="*/ 65301 w 66864"/>
                        <a:gd name="connsiteY5" fmla="*/ 5326 h 84200"/>
                        <a:gd name="connsiteX6" fmla="*/ 9279 w 66864"/>
                        <a:gd name="connsiteY6" fmla="*/ 75050 h 84200"/>
                        <a:gd name="connsiteX7" fmla="*/ 65206 w 66864"/>
                        <a:gd name="connsiteY7" fmla="*/ 75050 h 84200"/>
                        <a:gd name="connsiteX8" fmla="*/ 65206 w 66864"/>
                        <a:gd name="connsiteY8" fmla="*/ 82764 h 84200"/>
                        <a:gd name="connsiteX9" fmla="*/ -1564 w 66864"/>
                        <a:gd name="connsiteY9" fmla="*/ 82764 h 8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864" h="84200">
                          <a:moveTo>
                            <a:pt x="-1564" y="76002"/>
                          </a:moveTo>
                          <a:lnTo>
                            <a:pt x="55218" y="6278"/>
                          </a:lnTo>
                          <a:lnTo>
                            <a:pt x="-613" y="6278"/>
                          </a:lnTo>
                          <a:lnTo>
                            <a:pt x="-613" y="-1436"/>
                          </a:lnTo>
                          <a:lnTo>
                            <a:pt x="65301" y="-1436"/>
                          </a:lnTo>
                          <a:lnTo>
                            <a:pt x="65301" y="5326"/>
                          </a:lnTo>
                          <a:lnTo>
                            <a:pt x="9279" y="75050"/>
                          </a:lnTo>
                          <a:lnTo>
                            <a:pt x="65206" y="75050"/>
                          </a:lnTo>
                          <a:lnTo>
                            <a:pt x="65206" y="82764"/>
                          </a:lnTo>
                          <a:lnTo>
                            <a:pt x="-1564" y="82764"/>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1" name="Vrije vorm 167">
                      <a:extLst>
                        <a:ext uri="{FF2B5EF4-FFF2-40B4-BE49-F238E27FC236}">
                          <a16:creationId xmlns:a16="http://schemas.microsoft.com/office/drawing/2014/main" id="{05685699-0DA5-0B9E-4629-AE087887C77A}"/>
                        </a:ext>
                      </a:extLst>
                    </p:cNvPr>
                    <p:cNvSpPr/>
                    <p:nvPr/>
                  </p:nvSpPr>
                  <p:spPr>
                    <a:xfrm>
                      <a:off x="6454512" y="3554920"/>
                      <a:ext cx="8465" cy="86583"/>
                    </a:xfrm>
                    <a:custGeom>
                      <a:avLst/>
                      <a:gdLst>
                        <a:gd name="connsiteX0" fmla="*/ -1570 w 8465"/>
                        <a:gd name="connsiteY0" fmla="*/ -1436 h 86583"/>
                        <a:gd name="connsiteX1" fmla="*/ 6895 w 8465"/>
                        <a:gd name="connsiteY1" fmla="*/ -1436 h 86583"/>
                        <a:gd name="connsiteX2" fmla="*/ 6895 w 8465"/>
                        <a:gd name="connsiteY2" fmla="*/ 10661 h 86583"/>
                        <a:gd name="connsiteX3" fmla="*/ -1570 w 8465"/>
                        <a:gd name="connsiteY3" fmla="*/ 10661 h 86583"/>
                        <a:gd name="connsiteX4" fmla="*/ -1570 w 8465"/>
                        <a:gd name="connsiteY4" fmla="*/ 23330 h 86583"/>
                        <a:gd name="connsiteX5" fmla="*/ 6895 w 8465"/>
                        <a:gd name="connsiteY5" fmla="*/ 23330 h 86583"/>
                        <a:gd name="connsiteX6" fmla="*/ 6895 w 8465"/>
                        <a:gd name="connsiteY6" fmla="*/ 85147 h 86583"/>
                        <a:gd name="connsiteX7" fmla="*/ -1570 w 8465"/>
                        <a:gd name="connsiteY7" fmla="*/ 851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5" h="86583">
                          <a:moveTo>
                            <a:pt x="-1570" y="-1436"/>
                          </a:moveTo>
                          <a:lnTo>
                            <a:pt x="6895" y="-1436"/>
                          </a:lnTo>
                          <a:lnTo>
                            <a:pt x="6895" y="10661"/>
                          </a:lnTo>
                          <a:lnTo>
                            <a:pt x="-1570" y="10661"/>
                          </a:lnTo>
                          <a:close/>
                          <a:moveTo>
                            <a:pt x="-1570" y="23330"/>
                          </a:moveTo>
                          <a:lnTo>
                            <a:pt x="6895" y="23330"/>
                          </a:lnTo>
                          <a:lnTo>
                            <a:pt x="6895" y="85147"/>
                          </a:lnTo>
                          <a:lnTo>
                            <a:pt x="-1570" y="85147"/>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2" name="Vrije vorm 168">
                      <a:extLst>
                        <a:ext uri="{FF2B5EF4-FFF2-40B4-BE49-F238E27FC236}">
                          <a16:creationId xmlns:a16="http://schemas.microsoft.com/office/drawing/2014/main" id="{C2EE9AF4-EB0F-83FA-C0D0-FE4C3F853D47}"/>
                        </a:ext>
                      </a:extLst>
                    </p:cNvPr>
                    <p:cNvSpPr/>
                    <p:nvPr/>
                  </p:nvSpPr>
                  <p:spPr>
                    <a:xfrm>
                      <a:off x="6478956" y="3579109"/>
                      <a:ext cx="61537" cy="63640"/>
                    </a:xfrm>
                    <a:custGeom>
                      <a:avLst/>
                      <a:gdLst>
                        <a:gd name="connsiteX0" fmla="*/ 29340 w 61537"/>
                        <a:gd name="connsiteY0" fmla="*/ 62194 h 63640"/>
                        <a:gd name="connsiteX1" fmla="*/ 7178 w 61537"/>
                        <a:gd name="connsiteY1" fmla="*/ 52669 h 63640"/>
                        <a:gd name="connsiteX2" fmla="*/ 711 w 61537"/>
                        <a:gd name="connsiteY2" fmla="*/ 42478 h 63640"/>
                        <a:gd name="connsiteX3" fmla="*/ -1572 w 61537"/>
                        <a:gd name="connsiteY3" fmla="*/ 30095 h 63640"/>
                        <a:gd name="connsiteX4" fmla="*/ 2422 w 61537"/>
                        <a:gd name="connsiteY4" fmla="*/ 14283 h 63640"/>
                        <a:gd name="connsiteX5" fmla="*/ 13361 w 61537"/>
                        <a:gd name="connsiteY5" fmla="*/ 2853 h 63640"/>
                        <a:gd name="connsiteX6" fmla="*/ 29340 w 61537"/>
                        <a:gd name="connsiteY6" fmla="*/ -1434 h 63640"/>
                        <a:gd name="connsiteX7" fmla="*/ 45223 w 61537"/>
                        <a:gd name="connsiteY7" fmla="*/ 2853 h 63640"/>
                        <a:gd name="connsiteX8" fmla="*/ 55971 w 61537"/>
                        <a:gd name="connsiteY8" fmla="*/ 14378 h 63640"/>
                        <a:gd name="connsiteX9" fmla="*/ 59966 w 61537"/>
                        <a:gd name="connsiteY9" fmla="*/ 29999 h 63640"/>
                        <a:gd name="connsiteX10" fmla="*/ 59871 w 61537"/>
                        <a:gd name="connsiteY10" fmla="*/ 31810 h 63640"/>
                        <a:gd name="connsiteX11" fmla="*/ 59776 w 61537"/>
                        <a:gd name="connsiteY11" fmla="*/ 33333 h 63640"/>
                        <a:gd name="connsiteX12" fmla="*/ 7178 w 61537"/>
                        <a:gd name="connsiteY12" fmla="*/ 33333 h 63640"/>
                        <a:gd name="connsiteX13" fmla="*/ 10792 w 61537"/>
                        <a:gd name="connsiteY13" fmla="*/ 44859 h 63640"/>
                        <a:gd name="connsiteX14" fmla="*/ 18972 w 61537"/>
                        <a:gd name="connsiteY14" fmla="*/ 52860 h 63640"/>
                        <a:gd name="connsiteX15" fmla="*/ 29720 w 61537"/>
                        <a:gd name="connsiteY15" fmla="*/ 55812 h 63640"/>
                        <a:gd name="connsiteX16" fmla="*/ 41134 w 61537"/>
                        <a:gd name="connsiteY16" fmla="*/ 52764 h 63640"/>
                        <a:gd name="connsiteX17" fmla="*/ 48457 w 61537"/>
                        <a:gd name="connsiteY17" fmla="*/ 44764 h 63640"/>
                        <a:gd name="connsiteX18" fmla="*/ 55780 w 61537"/>
                        <a:gd name="connsiteY18" fmla="*/ 46859 h 63640"/>
                        <a:gd name="connsiteX19" fmla="*/ 49979 w 61537"/>
                        <a:gd name="connsiteY19" fmla="*/ 54764 h 63640"/>
                        <a:gd name="connsiteX20" fmla="*/ 40753 w 61537"/>
                        <a:gd name="connsiteY20" fmla="*/ 60289 h 63640"/>
                        <a:gd name="connsiteX21" fmla="*/ 29340 w 61537"/>
                        <a:gd name="connsiteY21" fmla="*/ 62194 h 63640"/>
                        <a:gd name="connsiteX22" fmla="*/ 6988 w 61537"/>
                        <a:gd name="connsiteY22" fmla="*/ 27237 h 63640"/>
                        <a:gd name="connsiteX23" fmla="*/ 52071 w 61537"/>
                        <a:gd name="connsiteY23" fmla="*/ 27237 h 63640"/>
                        <a:gd name="connsiteX24" fmla="*/ 48457 w 61537"/>
                        <a:gd name="connsiteY24" fmla="*/ 15712 h 63640"/>
                        <a:gd name="connsiteX25" fmla="*/ 40372 w 61537"/>
                        <a:gd name="connsiteY25" fmla="*/ 7807 h 63640"/>
                        <a:gd name="connsiteX26" fmla="*/ 29340 w 61537"/>
                        <a:gd name="connsiteY26" fmla="*/ 4949 h 63640"/>
                        <a:gd name="connsiteX27" fmla="*/ 18497 w 61537"/>
                        <a:gd name="connsiteY27" fmla="*/ 7807 h 63640"/>
                        <a:gd name="connsiteX28" fmla="*/ 10507 w 61537"/>
                        <a:gd name="connsiteY28" fmla="*/ 15712 h 63640"/>
                        <a:gd name="connsiteX29" fmla="*/ 6988 w 61537"/>
                        <a:gd name="connsiteY29" fmla="*/ 27237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537" h="63640">
                          <a:moveTo>
                            <a:pt x="29340" y="62194"/>
                          </a:moveTo>
                          <a:cubicBezTo>
                            <a:pt x="20970" y="62289"/>
                            <a:pt x="12980" y="58860"/>
                            <a:pt x="7178" y="52669"/>
                          </a:cubicBezTo>
                          <a:cubicBezTo>
                            <a:pt x="4419" y="49717"/>
                            <a:pt x="2232" y="46287"/>
                            <a:pt x="711" y="42478"/>
                          </a:cubicBezTo>
                          <a:cubicBezTo>
                            <a:pt x="-811" y="38572"/>
                            <a:pt x="-1572" y="34285"/>
                            <a:pt x="-1572" y="30095"/>
                          </a:cubicBezTo>
                          <a:cubicBezTo>
                            <a:pt x="-1572" y="24571"/>
                            <a:pt x="-241" y="19141"/>
                            <a:pt x="2422" y="14283"/>
                          </a:cubicBezTo>
                          <a:cubicBezTo>
                            <a:pt x="4991" y="9616"/>
                            <a:pt x="8795" y="5616"/>
                            <a:pt x="13361" y="2853"/>
                          </a:cubicBezTo>
                          <a:cubicBezTo>
                            <a:pt x="18211" y="-100"/>
                            <a:pt x="23727" y="-1528"/>
                            <a:pt x="29340" y="-1434"/>
                          </a:cubicBezTo>
                          <a:cubicBezTo>
                            <a:pt x="34951" y="-1528"/>
                            <a:pt x="40467" y="-100"/>
                            <a:pt x="45223" y="2853"/>
                          </a:cubicBezTo>
                          <a:cubicBezTo>
                            <a:pt x="49788" y="5710"/>
                            <a:pt x="53498" y="9711"/>
                            <a:pt x="55971" y="14378"/>
                          </a:cubicBezTo>
                          <a:cubicBezTo>
                            <a:pt x="58634" y="19141"/>
                            <a:pt x="59966" y="24571"/>
                            <a:pt x="59966" y="29999"/>
                          </a:cubicBezTo>
                          <a:cubicBezTo>
                            <a:pt x="59966" y="30667"/>
                            <a:pt x="59966" y="31238"/>
                            <a:pt x="59871" y="31810"/>
                          </a:cubicBezTo>
                          <a:cubicBezTo>
                            <a:pt x="59776" y="32381"/>
                            <a:pt x="59776" y="32857"/>
                            <a:pt x="59776" y="33333"/>
                          </a:cubicBezTo>
                          <a:lnTo>
                            <a:pt x="7178" y="33333"/>
                          </a:lnTo>
                          <a:cubicBezTo>
                            <a:pt x="7464" y="37429"/>
                            <a:pt x="8700" y="41335"/>
                            <a:pt x="10792" y="44859"/>
                          </a:cubicBezTo>
                          <a:cubicBezTo>
                            <a:pt x="12789" y="48192"/>
                            <a:pt x="15643" y="50954"/>
                            <a:pt x="18972" y="52860"/>
                          </a:cubicBezTo>
                          <a:cubicBezTo>
                            <a:pt x="22207" y="54860"/>
                            <a:pt x="25915" y="55812"/>
                            <a:pt x="29720" y="55812"/>
                          </a:cubicBezTo>
                          <a:cubicBezTo>
                            <a:pt x="33715" y="55812"/>
                            <a:pt x="37709" y="54764"/>
                            <a:pt x="41134" y="52764"/>
                          </a:cubicBezTo>
                          <a:cubicBezTo>
                            <a:pt x="44367" y="50954"/>
                            <a:pt x="46936" y="48192"/>
                            <a:pt x="48457" y="44764"/>
                          </a:cubicBezTo>
                          <a:lnTo>
                            <a:pt x="55780" y="46859"/>
                          </a:lnTo>
                          <a:cubicBezTo>
                            <a:pt x="54449" y="49811"/>
                            <a:pt x="52452" y="52574"/>
                            <a:pt x="49979" y="54764"/>
                          </a:cubicBezTo>
                          <a:cubicBezTo>
                            <a:pt x="47315" y="57145"/>
                            <a:pt x="44177" y="59051"/>
                            <a:pt x="40753" y="60289"/>
                          </a:cubicBezTo>
                          <a:cubicBezTo>
                            <a:pt x="37139" y="61623"/>
                            <a:pt x="33239" y="62289"/>
                            <a:pt x="29340" y="62194"/>
                          </a:cubicBezTo>
                          <a:moveTo>
                            <a:pt x="6988" y="27237"/>
                          </a:moveTo>
                          <a:lnTo>
                            <a:pt x="52071" y="27237"/>
                          </a:lnTo>
                          <a:cubicBezTo>
                            <a:pt x="51882" y="23142"/>
                            <a:pt x="50645" y="19141"/>
                            <a:pt x="48457" y="15712"/>
                          </a:cubicBezTo>
                          <a:cubicBezTo>
                            <a:pt x="46460" y="12378"/>
                            <a:pt x="43701" y="9711"/>
                            <a:pt x="40372" y="7807"/>
                          </a:cubicBezTo>
                          <a:cubicBezTo>
                            <a:pt x="37043" y="5901"/>
                            <a:pt x="33239" y="4949"/>
                            <a:pt x="29340" y="4949"/>
                          </a:cubicBezTo>
                          <a:cubicBezTo>
                            <a:pt x="25535" y="4949"/>
                            <a:pt x="21826" y="5901"/>
                            <a:pt x="18497" y="7807"/>
                          </a:cubicBezTo>
                          <a:cubicBezTo>
                            <a:pt x="15262" y="9711"/>
                            <a:pt x="12505" y="12474"/>
                            <a:pt x="10507" y="15712"/>
                          </a:cubicBezTo>
                          <a:cubicBezTo>
                            <a:pt x="8414" y="19236"/>
                            <a:pt x="7178" y="23142"/>
                            <a:pt x="6988" y="27237"/>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3" name="Vrije vorm 169">
                      <a:extLst>
                        <a:ext uri="{FF2B5EF4-FFF2-40B4-BE49-F238E27FC236}">
                          <a16:creationId xmlns:a16="http://schemas.microsoft.com/office/drawing/2014/main" id="{4225568D-CB50-EDA3-3340-1E4B1D54A3FA}"/>
                        </a:ext>
                      </a:extLst>
                    </p:cNvPr>
                    <p:cNvSpPr/>
                    <p:nvPr/>
                  </p:nvSpPr>
                  <p:spPr>
                    <a:xfrm>
                      <a:off x="6555236" y="3554920"/>
                      <a:ext cx="53167" cy="86583"/>
                    </a:xfrm>
                    <a:custGeom>
                      <a:avLst/>
                      <a:gdLst>
                        <a:gd name="connsiteX0" fmla="*/ 42555 w 53167"/>
                        <a:gd name="connsiteY0" fmla="*/ 85147 h 86583"/>
                        <a:gd name="connsiteX1" fmla="*/ 19918 w 53167"/>
                        <a:gd name="connsiteY1" fmla="*/ 53714 h 86583"/>
                        <a:gd name="connsiteX2" fmla="*/ 6888 w 53167"/>
                        <a:gd name="connsiteY2" fmla="*/ 65811 h 86583"/>
                        <a:gd name="connsiteX3" fmla="*/ 6888 w 53167"/>
                        <a:gd name="connsiteY3" fmla="*/ 85147 h 86583"/>
                        <a:gd name="connsiteX4" fmla="*/ -1577 w 53167"/>
                        <a:gd name="connsiteY4" fmla="*/ 85147 h 86583"/>
                        <a:gd name="connsiteX5" fmla="*/ -1577 w 53167"/>
                        <a:gd name="connsiteY5" fmla="*/ -1436 h 86583"/>
                        <a:gd name="connsiteX6" fmla="*/ 6888 w 53167"/>
                        <a:gd name="connsiteY6" fmla="*/ -1436 h 86583"/>
                        <a:gd name="connsiteX7" fmla="*/ 6888 w 53167"/>
                        <a:gd name="connsiteY7" fmla="*/ 56857 h 86583"/>
                        <a:gd name="connsiteX8" fmla="*/ 41318 w 53167"/>
                        <a:gd name="connsiteY8" fmla="*/ 23519 h 86583"/>
                        <a:gd name="connsiteX9" fmla="*/ 50544 w 53167"/>
                        <a:gd name="connsiteY9" fmla="*/ 23519 h 86583"/>
                        <a:gd name="connsiteX10" fmla="*/ 25434 w 53167"/>
                        <a:gd name="connsiteY10" fmla="*/ 48761 h 86583"/>
                        <a:gd name="connsiteX11" fmla="*/ 51590 w 53167"/>
                        <a:gd name="connsiteY11" fmla="*/ 851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67" h="86583">
                          <a:moveTo>
                            <a:pt x="42555" y="85147"/>
                          </a:moveTo>
                          <a:lnTo>
                            <a:pt x="19918" y="53714"/>
                          </a:lnTo>
                          <a:lnTo>
                            <a:pt x="6888" y="65811"/>
                          </a:lnTo>
                          <a:lnTo>
                            <a:pt x="6888" y="85147"/>
                          </a:lnTo>
                          <a:lnTo>
                            <a:pt x="-1577" y="85147"/>
                          </a:lnTo>
                          <a:lnTo>
                            <a:pt x="-1577" y="-1436"/>
                          </a:lnTo>
                          <a:lnTo>
                            <a:pt x="6888" y="-1436"/>
                          </a:lnTo>
                          <a:lnTo>
                            <a:pt x="6888" y="56857"/>
                          </a:lnTo>
                          <a:lnTo>
                            <a:pt x="41318" y="23519"/>
                          </a:lnTo>
                          <a:lnTo>
                            <a:pt x="50544" y="23519"/>
                          </a:lnTo>
                          <a:lnTo>
                            <a:pt x="25434" y="48761"/>
                          </a:lnTo>
                          <a:lnTo>
                            <a:pt x="51590" y="85147"/>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4" name="Vrije vorm 170">
                      <a:extLst>
                        <a:ext uri="{FF2B5EF4-FFF2-40B4-BE49-F238E27FC236}">
                          <a16:creationId xmlns:a16="http://schemas.microsoft.com/office/drawing/2014/main" id="{96C34B5C-475A-F657-2739-B2D7CF95D9D8}"/>
                        </a:ext>
                      </a:extLst>
                    </p:cNvPr>
                    <p:cNvSpPr/>
                    <p:nvPr/>
                  </p:nvSpPr>
                  <p:spPr>
                    <a:xfrm>
                      <a:off x="6613350" y="3579109"/>
                      <a:ext cx="61537" cy="63640"/>
                    </a:xfrm>
                    <a:custGeom>
                      <a:avLst/>
                      <a:gdLst>
                        <a:gd name="connsiteX0" fmla="*/ 29330 w 61537"/>
                        <a:gd name="connsiteY0" fmla="*/ 62194 h 63640"/>
                        <a:gd name="connsiteX1" fmla="*/ 7168 w 61537"/>
                        <a:gd name="connsiteY1" fmla="*/ 52669 h 63640"/>
                        <a:gd name="connsiteX2" fmla="*/ 796 w 61537"/>
                        <a:gd name="connsiteY2" fmla="*/ 42478 h 63640"/>
                        <a:gd name="connsiteX3" fmla="*/ -1582 w 61537"/>
                        <a:gd name="connsiteY3" fmla="*/ 30095 h 63640"/>
                        <a:gd name="connsiteX4" fmla="*/ 2412 w 61537"/>
                        <a:gd name="connsiteY4" fmla="*/ 14283 h 63640"/>
                        <a:gd name="connsiteX5" fmla="*/ 13350 w 61537"/>
                        <a:gd name="connsiteY5" fmla="*/ 2853 h 63640"/>
                        <a:gd name="connsiteX6" fmla="*/ 29330 w 61537"/>
                        <a:gd name="connsiteY6" fmla="*/ -1434 h 63640"/>
                        <a:gd name="connsiteX7" fmla="*/ 45213 w 61537"/>
                        <a:gd name="connsiteY7" fmla="*/ 2853 h 63640"/>
                        <a:gd name="connsiteX8" fmla="*/ 55961 w 61537"/>
                        <a:gd name="connsiteY8" fmla="*/ 14378 h 63640"/>
                        <a:gd name="connsiteX9" fmla="*/ 59956 w 61537"/>
                        <a:gd name="connsiteY9" fmla="*/ 29999 h 63640"/>
                        <a:gd name="connsiteX10" fmla="*/ 59860 w 61537"/>
                        <a:gd name="connsiteY10" fmla="*/ 31810 h 63640"/>
                        <a:gd name="connsiteX11" fmla="*/ 59765 w 61537"/>
                        <a:gd name="connsiteY11" fmla="*/ 33333 h 63640"/>
                        <a:gd name="connsiteX12" fmla="*/ 7168 w 61537"/>
                        <a:gd name="connsiteY12" fmla="*/ 33333 h 63640"/>
                        <a:gd name="connsiteX13" fmla="*/ 10782 w 61537"/>
                        <a:gd name="connsiteY13" fmla="*/ 44859 h 63640"/>
                        <a:gd name="connsiteX14" fmla="*/ 18962 w 61537"/>
                        <a:gd name="connsiteY14" fmla="*/ 52860 h 63640"/>
                        <a:gd name="connsiteX15" fmla="*/ 29709 w 61537"/>
                        <a:gd name="connsiteY15" fmla="*/ 55812 h 63640"/>
                        <a:gd name="connsiteX16" fmla="*/ 41124 w 61537"/>
                        <a:gd name="connsiteY16" fmla="*/ 52764 h 63640"/>
                        <a:gd name="connsiteX17" fmla="*/ 48447 w 61537"/>
                        <a:gd name="connsiteY17" fmla="*/ 44764 h 63640"/>
                        <a:gd name="connsiteX18" fmla="*/ 55770 w 61537"/>
                        <a:gd name="connsiteY18" fmla="*/ 46859 h 63640"/>
                        <a:gd name="connsiteX19" fmla="*/ 49968 w 61537"/>
                        <a:gd name="connsiteY19" fmla="*/ 54764 h 63640"/>
                        <a:gd name="connsiteX20" fmla="*/ 40743 w 61537"/>
                        <a:gd name="connsiteY20" fmla="*/ 60289 h 63640"/>
                        <a:gd name="connsiteX21" fmla="*/ 29425 w 61537"/>
                        <a:gd name="connsiteY21" fmla="*/ 62194 h 63640"/>
                        <a:gd name="connsiteX22" fmla="*/ 6977 w 61537"/>
                        <a:gd name="connsiteY22" fmla="*/ 27237 h 63640"/>
                        <a:gd name="connsiteX23" fmla="*/ 52156 w 61537"/>
                        <a:gd name="connsiteY23" fmla="*/ 27237 h 63640"/>
                        <a:gd name="connsiteX24" fmla="*/ 48541 w 61537"/>
                        <a:gd name="connsiteY24" fmla="*/ 15712 h 63640"/>
                        <a:gd name="connsiteX25" fmla="*/ 40362 w 61537"/>
                        <a:gd name="connsiteY25" fmla="*/ 7807 h 63640"/>
                        <a:gd name="connsiteX26" fmla="*/ 29425 w 61537"/>
                        <a:gd name="connsiteY26" fmla="*/ 4949 h 63640"/>
                        <a:gd name="connsiteX27" fmla="*/ 18582 w 61537"/>
                        <a:gd name="connsiteY27" fmla="*/ 7807 h 63640"/>
                        <a:gd name="connsiteX28" fmla="*/ 10496 w 61537"/>
                        <a:gd name="connsiteY28" fmla="*/ 15712 h 63640"/>
                        <a:gd name="connsiteX29" fmla="*/ 6977 w 61537"/>
                        <a:gd name="connsiteY29" fmla="*/ 27237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537" h="63640">
                          <a:moveTo>
                            <a:pt x="29330" y="62194"/>
                          </a:moveTo>
                          <a:cubicBezTo>
                            <a:pt x="20960" y="62289"/>
                            <a:pt x="12969" y="58860"/>
                            <a:pt x="7168" y="52669"/>
                          </a:cubicBezTo>
                          <a:cubicBezTo>
                            <a:pt x="4410" y="49717"/>
                            <a:pt x="2222" y="46287"/>
                            <a:pt x="796" y="42478"/>
                          </a:cubicBezTo>
                          <a:cubicBezTo>
                            <a:pt x="-821" y="38572"/>
                            <a:pt x="-1582" y="34285"/>
                            <a:pt x="-1582" y="30095"/>
                          </a:cubicBezTo>
                          <a:cubicBezTo>
                            <a:pt x="-1582" y="24571"/>
                            <a:pt x="-250" y="19141"/>
                            <a:pt x="2412" y="14283"/>
                          </a:cubicBezTo>
                          <a:cubicBezTo>
                            <a:pt x="4980" y="9616"/>
                            <a:pt x="8785" y="5616"/>
                            <a:pt x="13350" y="2853"/>
                          </a:cubicBezTo>
                          <a:cubicBezTo>
                            <a:pt x="18201" y="-100"/>
                            <a:pt x="23717" y="-1528"/>
                            <a:pt x="29330" y="-1434"/>
                          </a:cubicBezTo>
                          <a:cubicBezTo>
                            <a:pt x="34941" y="-1528"/>
                            <a:pt x="40457" y="-100"/>
                            <a:pt x="45213" y="2853"/>
                          </a:cubicBezTo>
                          <a:cubicBezTo>
                            <a:pt x="49778" y="5710"/>
                            <a:pt x="53488" y="9711"/>
                            <a:pt x="55961" y="14378"/>
                          </a:cubicBezTo>
                          <a:cubicBezTo>
                            <a:pt x="58624" y="19141"/>
                            <a:pt x="59956" y="24571"/>
                            <a:pt x="59956" y="29999"/>
                          </a:cubicBezTo>
                          <a:cubicBezTo>
                            <a:pt x="59956" y="30667"/>
                            <a:pt x="59956" y="31238"/>
                            <a:pt x="59860" y="31810"/>
                          </a:cubicBezTo>
                          <a:cubicBezTo>
                            <a:pt x="59765" y="32381"/>
                            <a:pt x="59765" y="32857"/>
                            <a:pt x="59765" y="33333"/>
                          </a:cubicBezTo>
                          <a:lnTo>
                            <a:pt x="7168" y="33333"/>
                          </a:lnTo>
                          <a:cubicBezTo>
                            <a:pt x="7453" y="37429"/>
                            <a:pt x="8690" y="41335"/>
                            <a:pt x="10782" y="44859"/>
                          </a:cubicBezTo>
                          <a:cubicBezTo>
                            <a:pt x="12780" y="48192"/>
                            <a:pt x="15633" y="50954"/>
                            <a:pt x="18962" y="52860"/>
                          </a:cubicBezTo>
                          <a:cubicBezTo>
                            <a:pt x="22196" y="54860"/>
                            <a:pt x="25906" y="55812"/>
                            <a:pt x="29709" y="55812"/>
                          </a:cubicBezTo>
                          <a:cubicBezTo>
                            <a:pt x="33705" y="55812"/>
                            <a:pt x="37700" y="54764"/>
                            <a:pt x="41124" y="52764"/>
                          </a:cubicBezTo>
                          <a:cubicBezTo>
                            <a:pt x="44357" y="50954"/>
                            <a:pt x="46925" y="48192"/>
                            <a:pt x="48447" y="44764"/>
                          </a:cubicBezTo>
                          <a:lnTo>
                            <a:pt x="55770" y="46859"/>
                          </a:lnTo>
                          <a:cubicBezTo>
                            <a:pt x="54440" y="49811"/>
                            <a:pt x="52441" y="52574"/>
                            <a:pt x="49968" y="54764"/>
                          </a:cubicBezTo>
                          <a:cubicBezTo>
                            <a:pt x="47306" y="57145"/>
                            <a:pt x="44167" y="59051"/>
                            <a:pt x="40743" y="60289"/>
                          </a:cubicBezTo>
                          <a:cubicBezTo>
                            <a:pt x="37128" y="61623"/>
                            <a:pt x="33229" y="62289"/>
                            <a:pt x="29425" y="62194"/>
                          </a:cubicBezTo>
                          <a:moveTo>
                            <a:pt x="6977" y="27237"/>
                          </a:moveTo>
                          <a:lnTo>
                            <a:pt x="52156" y="27237"/>
                          </a:lnTo>
                          <a:cubicBezTo>
                            <a:pt x="51871" y="23142"/>
                            <a:pt x="50635" y="19141"/>
                            <a:pt x="48541" y="15712"/>
                          </a:cubicBezTo>
                          <a:cubicBezTo>
                            <a:pt x="46449" y="12378"/>
                            <a:pt x="43692" y="9711"/>
                            <a:pt x="40362" y="7807"/>
                          </a:cubicBezTo>
                          <a:cubicBezTo>
                            <a:pt x="37033" y="5901"/>
                            <a:pt x="33229" y="4949"/>
                            <a:pt x="29425" y="4949"/>
                          </a:cubicBezTo>
                          <a:cubicBezTo>
                            <a:pt x="25525" y="4949"/>
                            <a:pt x="21815" y="5901"/>
                            <a:pt x="18582" y="7807"/>
                          </a:cubicBezTo>
                          <a:cubicBezTo>
                            <a:pt x="15252" y="9711"/>
                            <a:pt x="12495" y="12474"/>
                            <a:pt x="10496" y="15712"/>
                          </a:cubicBezTo>
                          <a:cubicBezTo>
                            <a:pt x="8404" y="19236"/>
                            <a:pt x="7263" y="23142"/>
                            <a:pt x="6977" y="27237"/>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5" name="Vrije vorm 171">
                      <a:extLst>
                        <a:ext uri="{FF2B5EF4-FFF2-40B4-BE49-F238E27FC236}">
                          <a16:creationId xmlns:a16="http://schemas.microsoft.com/office/drawing/2014/main" id="{26189783-041E-6D5E-7A9F-16EF910CD60F}"/>
                        </a:ext>
                      </a:extLst>
                    </p:cNvPr>
                    <p:cNvSpPr/>
                    <p:nvPr/>
                  </p:nvSpPr>
                  <p:spPr>
                    <a:xfrm>
                      <a:off x="6689630" y="3579103"/>
                      <a:ext cx="52311" cy="62494"/>
                    </a:xfrm>
                    <a:custGeom>
                      <a:avLst/>
                      <a:gdLst>
                        <a:gd name="connsiteX0" fmla="*/ 50724 w 52311"/>
                        <a:gd name="connsiteY0" fmla="*/ 61057 h 62494"/>
                        <a:gd name="connsiteX1" fmla="*/ 42259 w 52311"/>
                        <a:gd name="connsiteY1" fmla="*/ 61057 h 62494"/>
                        <a:gd name="connsiteX2" fmla="*/ 42259 w 52311"/>
                        <a:gd name="connsiteY2" fmla="*/ 26767 h 62494"/>
                        <a:gd name="connsiteX3" fmla="*/ 39121 w 52311"/>
                        <a:gd name="connsiteY3" fmla="*/ 11050 h 62494"/>
                        <a:gd name="connsiteX4" fmla="*/ 29134 w 52311"/>
                        <a:gd name="connsiteY4" fmla="*/ 6097 h 62494"/>
                        <a:gd name="connsiteX5" fmla="*/ 20003 w 52311"/>
                        <a:gd name="connsiteY5" fmla="*/ 8383 h 62494"/>
                        <a:gd name="connsiteX6" fmla="*/ 11919 w 52311"/>
                        <a:gd name="connsiteY6" fmla="*/ 14575 h 62494"/>
                        <a:gd name="connsiteX7" fmla="*/ 6877 w 52311"/>
                        <a:gd name="connsiteY7" fmla="*/ 23529 h 62494"/>
                        <a:gd name="connsiteX8" fmla="*/ 6877 w 52311"/>
                        <a:gd name="connsiteY8" fmla="*/ 61057 h 62494"/>
                        <a:gd name="connsiteX9" fmla="*/ -1588 w 52311"/>
                        <a:gd name="connsiteY9" fmla="*/ 61057 h 62494"/>
                        <a:gd name="connsiteX10" fmla="*/ -1588 w 52311"/>
                        <a:gd name="connsiteY10" fmla="*/ -475 h 62494"/>
                        <a:gd name="connsiteX11" fmla="*/ 6117 w 52311"/>
                        <a:gd name="connsiteY11" fmla="*/ -475 h 62494"/>
                        <a:gd name="connsiteX12" fmla="*/ 6117 w 52311"/>
                        <a:gd name="connsiteY12" fmla="*/ 13432 h 62494"/>
                        <a:gd name="connsiteX13" fmla="*/ 12679 w 52311"/>
                        <a:gd name="connsiteY13" fmla="*/ 5622 h 62494"/>
                        <a:gd name="connsiteX14" fmla="*/ 21714 w 52311"/>
                        <a:gd name="connsiteY14" fmla="*/ 478 h 62494"/>
                        <a:gd name="connsiteX15" fmla="*/ 32178 w 52311"/>
                        <a:gd name="connsiteY15" fmla="*/ -1428 h 62494"/>
                        <a:gd name="connsiteX16" fmla="*/ 40927 w 52311"/>
                        <a:gd name="connsiteY16" fmla="*/ 478 h 62494"/>
                        <a:gd name="connsiteX17" fmla="*/ 46635 w 52311"/>
                        <a:gd name="connsiteY17" fmla="*/ 5811 h 62494"/>
                        <a:gd name="connsiteX18" fmla="*/ 49773 w 52311"/>
                        <a:gd name="connsiteY18" fmla="*/ 14098 h 62494"/>
                        <a:gd name="connsiteX19" fmla="*/ 50724 w 52311"/>
                        <a:gd name="connsiteY19" fmla="*/ 24956 h 6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11" h="62494">
                          <a:moveTo>
                            <a:pt x="50724" y="61057"/>
                          </a:moveTo>
                          <a:lnTo>
                            <a:pt x="42259" y="61057"/>
                          </a:lnTo>
                          <a:lnTo>
                            <a:pt x="42259" y="26767"/>
                          </a:lnTo>
                          <a:cubicBezTo>
                            <a:pt x="42640" y="21337"/>
                            <a:pt x="41594" y="15908"/>
                            <a:pt x="39121" y="11050"/>
                          </a:cubicBezTo>
                          <a:cubicBezTo>
                            <a:pt x="36933" y="7717"/>
                            <a:pt x="33129" y="5811"/>
                            <a:pt x="29134" y="6097"/>
                          </a:cubicBezTo>
                          <a:cubicBezTo>
                            <a:pt x="25900" y="6192"/>
                            <a:pt x="22762" y="6954"/>
                            <a:pt x="20003" y="8383"/>
                          </a:cubicBezTo>
                          <a:cubicBezTo>
                            <a:pt x="16865" y="10003"/>
                            <a:pt x="14201" y="12098"/>
                            <a:pt x="11919" y="14575"/>
                          </a:cubicBezTo>
                          <a:cubicBezTo>
                            <a:pt x="9636" y="17146"/>
                            <a:pt x="7828" y="20194"/>
                            <a:pt x="6877" y="23529"/>
                          </a:cubicBezTo>
                          <a:lnTo>
                            <a:pt x="6877" y="61057"/>
                          </a:lnTo>
                          <a:lnTo>
                            <a:pt x="-1588" y="61057"/>
                          </a:lnTo>
                          <a:lnTo>
                            <a:pt x="-1588" y="-475"/>
                          </a:lnTo>
                          <a:lnTo>
                            <a:pt x="6117" y="-475"/>
                          </a:lnTo>
                          <a:lnTo>
                            <a:pt x="6117" y="13432"/>
                          </a:lnTo>
                          <a:cubicBezTo>
                            <a:pt x="7828" y="10384"/>
                            <a:pt x="10016" y="7812"/>
                            <a:pt x="12679" y="5622"/>
                          </a:cubicBezTo>
                          <a:cubicBezTo>
                            <a:pt x="15343" y="3430"/>
                            <a:pt x="18481" y="1621"/>
                            <a:pt x="21714" y="478"/>
                          </a:cubicBezTo>
                          <a:cubicBezTo>
                            <a:pt x="25044" y="-856"/>
                            <a:pt x="28659" y="-1522"/>
                            <a:pt x="32178" y="-1428"/>
                          </a:cubicBezTo>
                          <a:cubicBezTo>
                            <a:pt x="35221" y="-1522"/>
                            <a:pt x="38265" y="-951"/>
                            <a:pt x="40927" y="478"/>
                          </a:cubicBezTo>
                          <a:cubicBezTo>
                            <a:pt x="43305" y="1621"/>
                            <a:pt x="45303" y="3525"/>
                            <a:pt x="46635" y="5811"/>
                          </a:cubicBezTo>
                          <a:cubicBezTo>
                            <a:pt x="48156" y="8383"/>
                            <a:pt x="49202" y="11146"/>
                            <a:pt x="49773" y="14098"/>
                          </a:cubicBezTo>
                          <a:cubicBezTo>
                            <a:pt x="50439" y="17717"/>
                            <a:pt x="50724" y="21337"/>
                            <a:pt x="50724" y="24956"/>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6" name="Vrije vorm 172">
                      <a:extLst>
                        <a:ext uri="{FF2B5EF4-FFF2-40B4-BE49-F238E27FC236}">
                          <a16:creationId xmlns:a16="http://schemas.microsoft.com/office/drawing/2014/main" id="{A994C08D-CAF9-869F-C04B-D0E8F9C860FB}"/>
                        </a:ext>
                      </a:extLst>
                    </p:cNvPr>
                    <p:cNvSpPr/>
                    <p:nvPr/>
                  </p:nvSpPr>
                  <p:spPr>
                    <a:xfrm>
                      <a:off x="6761535" y="3554920"/>
                      <a:ext cx="52216" cy="86583"/>
                    </a:xfrm>
                    <a:custGeom>
                      <a:avLst/>
                      <a:gdLst>
                        <a:gd name="connsiteX0" fmla="*/ 50528 w 52216"/>
                        <a:gd name="connsiteY0" fmla="*/ 85147 h 86583"/>
                        <a:gd name="connsiteX1" fmla="*/ 42158 w 52216"/>
                        <a:gd name="connsiteY1" fmla="*/ 85147 h 86583"/>
                        <a:gd name="connsiteX2" fmla="*/ 42158 w 52216"/>
                        <a:gd name="connsiteY2" fmla="*/ 50856 h 86583"/>
                        <a:gd name="connsiteX3" fmla="*/ 38544 w 52216"/>
                        <a:gd name="connsiteY3" fmla="*/ 35426 h 86583"/>
                        <a:gd name="connsiteX4" fmla="*/ 28082 w 52216"/>
                        <a:gd name="connsiteY4" fmla="*/ 30188 h 86583"/>
                        <a:gd name="connsiteX5" fmla="*/ 19236 w 52216"/>
                        <a:gd name="connsiteY5" fmla="*/ 32569 h 86583"/>
                        <a:gd name="connsiteX6" fmla="*/ 11532 w 52216"/>
                        <a:gd name="connsiteY6" fmla="*/ 38665 h 86583"/>
                        <a:gd name="connsiteX7" fmla="*/ 6777 w 52216"/>
                        <a:gd name="connsiteY7" fmla="*/ 47618 h 86583"/>
                        <a:gd name="connsiteX8" fmla="*/ 6777 w 52216"/>
                        <a:gd name="connsiteY8" fmla="*/ 85147 h 86583"/>
                        <a:gd name="connsiteX9" fmla="*/ -1593 w 52216"/>
                        <a:gd name="connsiteY9" fmla="*/ 85147 h 86583"/>
                        <a:gd name="connsiteX10" fmla="*/ -1593 w 52216"/>
                        <a:gd name="connsiteY10" fmla="*/ -1436 h 86583"/>
                        <a:gd name="connsiteX11" fmla="*/ 6777 w 52216"/>
                        <a:gd name="connsiteY11" fmla="*/ -1436 h 86583"/>
                        <a:gd name="connsiteX12" fmla="*/ 6777 w 52216"/>
                        <a:gd name="connsiteY12" fmla="*/ 37522 h 86583"/>
                        <a:gd name="connsiteX13" fmla="*/ 16953 w 52216"/>
                        <a:gd name="connsiteY13" fmla="*/ 26663 h 86583"/>
                        <a:gd name="connsiteX14" fmla="*/ 31125 w 52216"/>
                        <a:gd name="connsiteY14" fmla="*/ 22662 h 86583"/>
                        <a:gd name="connsiteX15" fmla="*/ 40161 w 52216"/>
                        <a:gd name="connsiteY15" fmla="*/ 24568 h 86583"/>
                        <a:gd name="connsiteX16" fmla="*/ 46154 w 52216"/>
                        <a:gd name="connsiteY16" fmla="*/ 29997 h 86583"/>
                        <a:gd name="connsiteX17" fmla="*/ 49577 w 52216"/>
                        <a:gd name="connsiteY17" fmla="*/ 38379 h 86583"/>
                        <a:gd name="connsiteX18" fmla="*/ 50624 w 52216"/>
                        <a:gd name="connsiteY18" fmla="*/ 490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216" h="86583">
                          <a:moveTo>
                            <a:pt x="50528" y="85147"/>
                          </a:moveTo>
                          <a:lnTo>
                            <a:pt x="42158" y="85147"/>
                          </a:lnTo>
                          <a:lnTo>
                            <a:pt x="42158" y="50856"/>
                          </a:lnTo>
                          <a:cubicBezTo>
                            <a:pt x="42539" y="45427"/>
                            <a:pt x="41303" y="40093"/>
                            <a:pt x="38544" y="35426"/>
                          </a:cubicBezTo>
                          <a:cubicBezTo>
                            <a:pt x="36166" y="31997"/>
                            <a:pt x="32266" y="29997"/>
                            <a:pt x="28082" y="30188"/>
                          </a:cubicBezTo>
                          <a:cubicBezTo>
                            <a:pt x="25039" y="30283"/>
                            <a:pt x="21995" y="31044"/>
                            <a:pt x="19236" y="32569"/>
                          </a:cubicBezTo>
                          <a:cubicBezTo>
                            <a:pt x="16288" y="34093"/>
                            <a:pt x="13720" y="36188"/>
                            <a:pt x="11532" y="38665"/>
                          </a:cubicBezTo>
                          <a:cubicBezTo>
                            <a:pt x="9345" y="41331"/>
                            <a:pt x="7728" y="44380"/>
                            <a:pt x="6777" y="47618"/>
                          </a:cubicBezTo>
                          <a:lnTo>
                            <a:pt x="6777" y="85147"/>
                          </a:lnTo>
                          <a:lnTo>
                            <a:pt x="-1593" y="85147"/>
                          </a:lnTo>
                          <a:lnTo>
                            <a:pt x="-1593" y="-1436"/>
                          </a:lnTo>
                          <a:lnTo>
                            <a:pt x="6777" y="-1436"/>
                          </a:lnTo>
                          <a:lnTo>
                            <a:pt x="6777" y="37522"/>
                          </a:lnTo>
                          <a:cubicBezTo>
                            <a:pt x="9155" y="33044"/>
                            <a:pt x="12674" y="29331"/>
                            <a:pt x="16953" y="26663"/>
                          </a:cubicBezTo>
                          <a:cubicBezTo>
                            <a:pt x="21234" y="23996"/>
                            <a:pt x="26085" y="22662"/>
                            <a:pt x="31125" y="22662"/>
                          </a:cubicBezTo>
                          <a:cubicBezTo>
                            <a:pt x="34265" y="22567"/>
                            <a:pt x="37308" y="23234"/>
                            <a:pt x="40161" y="24568"/>
                          </a:cubicBezTo>
                          <a:cubicBezTo>
                            <a:pt x="42634" y="25805"/>
                            <a:pt x="44727" y="27711"/>
                            <a:pt x="46154" y="29997"/>
                          </a:cubicBezTo>
                          <a:cubicBezTo>
                            <a:pt x="47770" y="32569"/>
                            <a:pt x="48911" y="35426"/>
                            <a:pt x="49577" y="38379"/>
                          </a:cubicBezTo>
                          <a:cubicBezTo>
                            <a:pt x="50338" y="41903"/>
                            <a:pt x="50624" y="45523"/>
                            <a:pt x="50624" y="49047"/>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7" name="Vrije vorm 173">
                      <a:extLst>
                        <a:ext uri="{FF2B5EF4-FFF2-40B4-BE49-F238E27FC236}">
                          <a16:creationId xmlns:a16="http://schemas.microsoft.com/office/drawing/2014/main" id="{F60945B6-0CAA-D498-0DAC-3120A0836671}"/>
                        </a:ext>
                      </a:extLst>
                    </p:cNvPr>
                    <p:cNvSpPr/>
                    <p:nvPr/>
                  </p:nvSpPr>
                  <p:spPr>
                    <a:xfrm>
                      <a:off x="6832507" y="3579971"/>
                      <a:ext cx="56004" cy="62806"/>
                    </a:xfrm>
                    <a:custGeom>
                      <a:avLst/>
                      <a:gdLst>
                        <a:gd name="connsiteX0" fmla="*/ -1521 w 56004"/>
                        <a:gd name="connsiteY0" fmla="*/ 34853 h 62806"/>
                        <a:gd name="connsiteX1" fmla="*/ -1521 w 56004"/>
                        <a:gd name="connsiteY1" fmla="*/ -1438 h 62806"/>
                        <a:gd name="connsiteX2" fmla="*/ 6849 w 56004"/>
                        <a:gd name="connsiteY2" fmla="*/ -1438 h 62806"/>
                        <a:gd name="connsiteX3" fmla="*/ 6849 w 56004"/>
                        <a:gd name="connsiteY3" fmla="*/ 33233 h 62806"/>
                        <a:gd name="connsiteX4" fmla="*/ 10464 w 56004"/>
                        <a:gd name="connsiteY4" fmla="*/ 48759 h 62806"/>
                        <a:gd name="connsiteX5" fmla="*/ 21116 w 56004"/>
                        <a:gd name="connsiteY5" fmla="*/ 53903 h 62806"/>
                        <a:gd name="connsiteX6" fmla="*/ 30151 w 56004"/>
                        <a:gd name="connsiteY6" fmla="*/ 51806 h 62806"/>
                        <a:gd name="connsiteX7" fmla="*/ 43182 w 56004"/>
                        <a:gd name="connsiteY7" fmla="*/ 37329 h 62806"/>
                        <a:gd name="connsiteX8" fmla="*/ 43087 w 56004"/>
                        <a:gd name="connsiteY8" fmla="*/ -1438 h 62806"/>
                        <a:gd name="connsiteX9" fmla="*/ 51457 w 56004"/>
                        <a:gd name="connsiteY9" fmla="*/ -1438 h 62806"/>
                        <a:gd name="connsiteX10" fmla="*/ 51457 w 56004"/>
                        <a:gd name="connsiteY10" fmla="*/ 49997 h 62806"/>
                        <a:gd name="connsiteX11" fmla="*/ 52123 w 56004"/>
                        <a:gd name="connsiteY11" fmla="*/ 52474 h 62806"/>
                        <a:gd name="connsiteX12" fmla="*/ 54406 w 56004"/>
                        <a:gd name="connsiteY12" fmla="*/ 53426 h 62806"/>
                        <a:gd name="connsiteX13" fmla="*/ 54406 w 56004"/>
                        <a:gd name="connsiteY13" fmla="*/ 60093 h 62806"/>
                        <a:gd name="connsiteX14" fmla="*/ 52123 w 56004"/>
                        <a:gd name="connsiteY14" fmla="*/ 60284 h 62806"/>
                        <a:gd name="connsiteX15" fmla="*/ 50506 w 56004"/>
                        <a:gd name="connsiteY15" fmla="*/ 60379 h 62806"/>
                        <a:gd name="connsiteX16" fmla="*/ 46226 w 56004"/>
                        <a:gd name="connsiteY16" fmla="*/ 58570 h 62806"/>
                        <a:gd name="connsiteX17" fmla="*/ 44323 w 56004"/>
                        <a:gd name="connsiteY17" fmla="*/ 54474 h 62806"/>
                        <a:gd name="connsiteX18" fmla="*/ 44228 w 56004"/>
                        <a:gd name="connsiteY18" fmla="*/ 46282 h 62806"/>
                        <a:gd name="connsiteX19" fmla="*/ 33291 w 56004"/>
                        <a:gd name="connsiteY19" fmla="*/ 57332 h 62806"/>
                        <a:gd name="connsiteX20" fmla="*/ 18167 w 56004"/>
                        <a:gd name="connsiteY20" fmla="*/ 61331 h 62806"/>
                        <a:gd name="connsiteX21" fmla="*/ 3425 w 56004"/>
                        <a:gd name="connsiteY21" fmla="*/ 54664 h 62806"/>
                        <a:gd name="connsiteX22" fmla="*/ -1521 w 56004"/>
                        <a:gd name="connsiteY22" fmla="*/ 34853 h 6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004" h="62806">
                          <a:moveTo>
                            <a:pt x="-1521" y="34853"/>
                          </a:moveTo>
                          <a:lnTo>
                            <a:pt x="-1521" y="-1438"/>
                          </a:lnTo>
                          <a:lnTo>
                            <a:pt x="6849" y="-1438"/>
                          </a:lnTo>
                          <a:lnTo>
                            <a:pt x="6849" y="33233"/>
                          </a:lnTo>
                          <a:cubicBezTo>
                            <a:pt x="6468" y="38662"/>
                            <a:pt x="7705" y="44092"/>
                            <a:pt x="10464" y="48759"/>
                          </a:cubicBezTo>
                          <a:cubicBezTo>
                            <a:pt x="12841" y="52188"/>
                            <a:pt x="16931" y="54188"/>
                            <a:pt x="21116" y="53903"/>
                          </a:cubicBezTo>
                          <a:cubicBezTo>
                            <a:pt x="24254" y="53903"/>
                            <a:pt x="27299" y="53235"/>
                            <a:pt x="30151" y="51806"/>
                          </a:cubicBezTo>
                          <a:cubicBezTo>
                            <a:pt x="36239" y="48950"/>
                            <a:pt x="40899" y="43710"/>
                            <a:pt x="43182" y="37329"/>
                          </a:cubicBezTo>
                          <a:lnTo>
                            <a:pt x="43087" y="-1438"/>
                          </a:lnTo>
                          <a:lnTo>
                            <a:pt x="51457" y="-1438"/>
                          </a:lnTo>
                          <a:lnTo>
                            <a:pt x="51457" y="49997"/>
                          </a:lnTo>
                          <a:cubicBezTo>
                            <a:pt x="51361" y="50949"/>
                            <a:pt x="51647" y="51806"/>
                            <a:pt x="52123" y="52474"/>
                          </a:cubicBezTo>
                          <a:cubicBezTo>
                            <a:pt x="52693" y="53140"/>
                            <a:pt x="53549" y="53426"/>
                            <a:pt x="54406" y="53426"/>
                          </a:cubicBezTo>
                          <a:lnTo>
                            <a:pt x="54406" y="60093"/>
                          </a:lnTo>
                          <a:lnTo>
                            <a:pt x="52123" y="60284"/>
                          </a:lnTo>
                          <a:cubicBezTo>
                            <a:pt x="51457" y="60284"/>
                            <a:pt x="50982" y="60379"/>
                            <a:pt x="50506" y="60379"/>
                          </a:cubicBezTo>
                          <a:cubicBezTo>
                            <a:pt x="48888" y="60284"/>
                            <a:pt x="47367" y="59618"/>
                            <a:pt x="46226" y="58570"/>
                          </a:cubicBezTo>
                          <a:cubicBezTo>
                            <a:pt x="45085" y="57522"/>
                            <a:pt x="44418" y="55998"/>
                            <a:pt x="44323" y="54474"/>
                          </a:cubicBezTo>
                          <a:lnTo>
                            <a:pt x="44228" y="46282"/>
                          </a:lnTo>
                          <a:cubicBezTo>
                            <a:pt x="41660" y="50949"/>
                            <a:pt x="37856" y="54760"/>
                            <a:pt x="33291" y="57332"/>
                          </a:cubicBezTo>
                          <a:cubicBezTo>
                            <a:pt x="28629" y="59999"/>
                            <a:pt x="23399" y="61331"/>
                            <a:pt x="18167" y="61331"/>
                          </a:cubicBezTo>
                          <a:cubicBezTo>
                            <a:pt x="12461" y="61713"/>
                            <a:pt x="6945" y="59141"/>
                            <a:pt x="3425" y="54664"/>
                          </a:cubicBezTo>
                          <a:cubicBezTo>
                            <a:pt x="-284" y="48759"/>
                            <a:pt x="-1997" y="41806"/>
                            <a:pt x="-1521" y="34853"/>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8" name="Vrije vorm 174">
                      <a:extLst>
                        <a:ext uri="{FF2B5EF4-FFF2-40B4-BE49-F238E27FC236}">
                          <a16:creationId xmlns:a16="http://schemas.microsoft.com/office/drawing/2014/main" id="{1EA4179F-6385-5675-863E-ED08717CEB0B}"/>
                        </a:ext>
                      </a:extLst>
                    </p:cNvPr>
                    <p:cNvSpPr/>
                    <p:nvPr/>
                  </p:nvSpPr>
                  <p:spPr>
                    <a:xfrm>
                      <a:off x="6906296" y="3554920"/>
                      <a:ext cx="8465" cy="86583"/>
                    </a:xfrm>
                    <a:custGeom>
                      <a:avLst/>
                      <a:gdLst>
                        <a:gd name="connsiteX0" fmla="*/ -1604 w 8465"/>
                        <a:gd name="connsiteY0" fmla="*/ -1436 h 86583"/>
                        <a:gd name="connsiteX1" fmla="*/ 6861 w 8465"/>
                        <a:gd name="connsiteY1" fmla="*/ -1436 h 86583"/>
                        <a:gd name="connsiteX2" fmla="*/ 6861 w 8465"/>
                        <a:gd name="connsiteY2" fmla="*/ 10661 h 86583"/>
                        <a:gd name="connsiteX3" fmla="*/ -1604 w 8465"/>
                        <a:gd name="connsiteY3" fmla="*/ 10661 h 86583"/>
                        <a:gd name="connsiteX4" fmla="*/ -1604 w 8465"/>
                        <a:gd name="connsiteY4" fmla="*/ 23330 h 86583"/>
                        <a:gd name="connsiteX5" fmla="*/ 6861 w 8465"/>
                        <a:gd name="connsiteY5" fmla="*/ 23330 h 86583"/>
                        <a:gd name="connsiteX6" fmla="*/ 6861 w 8465"/>
                        <a:gd name="connsiteY6" fmla="*/ 85147 h 86583"/>
                        <a:gd name="connsiteX7" fmla="*/ -1604 w 8465"/>
                        <a:gd name="connsiteY7" fmla="*/ 85147 h 8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65" h="86583">
                          <a:moveTo>
                            <a:pt x="-1604" y="-1436"/>
                          </a:moveTo>
                          <a:lnTo>
                            <a:pt x="6861" y="-1436"/>
                          </a:lnTo>
                          <a:lnTo>
                            <a:pt x="6861" y="10661"/>
                          </a:lnTo>
                          <a:lnTo>
                            <a:pt x="-1604" y="10661"/>
                          </a:lnTo>
                          <a:close/>
                          <a:moveTo>
                            <a:pt x="-1604" y="23330"/>
                          </a:moveTo>
                          <a:lnTo>
                            <a:pt x="6861" y="23330"/>
                          </a:lnTo>
                          <a:lnTo>
                            <a:pt x="6861" y="85147"/>
                          </a:lnTo>
                          <a:lnTo>
                            <a:pt x="-1604" y="85147"/>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79" name="Vrije vorm 175">
                      <a:extLst>
                        <a:ext uri="{FF2B5EF4-FFF2-40B4-BE49-F238E27FC236}">
                          <a16:creationId xmlns:a16="http://schemas.microsoft.com/office/drawing/2014/main" id="{4434439A-2BEE-396E-8FEE-A8FB9A88ECD9}"/>
                        </a:ext>
                      </a:extLst>
                    </p:cNvPr>
                    <p:cNvSpPr/>
                    <p:nvPr/>
                  </p:nvSpPr>
                  <p:spPr>
                    <a:xfrm>
                      <a:off x="6929694" y="3579971"/>
                      <a:ext cx="50505" cy="61531"/>
                    </a:xfrm>
                    <a:custGeom>
                      <a:avLst/>
                      <a:gdLst>
                        <a:gd name="connsiteX0" fmla="*/ -1606 w 50505"/>
                        <a:gd name="connsiteY0" fmla="*/ 54378 h 61531"/>
                        <a:gd name="connsiteX1" fmla="*/ 39388 w 50505"/>
                        <a:gd name="connsiteY1" fmla="*/ 4849 h 61531"/>
                        <a:gd name="connsiteX2" fmla="*/ -655 w 50505"/>
                        <a:gd name="connsiteY2" fmla="*/ 4849 h 61531"/>
                        <a:gd name="connsiteX3" fmla="*/ -655 w 50505"/>
                        <a:gd name="connsiteY3" fmla="*/ -1438 h 61531"/>
                        <a:gd name="connsiteX4" fmla="*/ 48899 w 50505"/>
                        <a:gd name="connsiteY4" fmla="*/ -1438 h 61531"/>
                        <a:gd name="connsiteX5" fmla="*/ 48899 w 50505"/>
                        <a:gd name="connsiteY5" fmla="*/ 4086 h 61531"/>
                        <a:gd name="connsiteX6" fmla="*/ 8096 w 50505"/>
                        <a:gd name="connsiteY6" fmla="*/ 53807 h 61531"/>
                        <a:gd name="connsiteX7" fmla="*/ 48899 w 50505"/>
                        <a:gd name="connsiteY7" fmla="*/ 53807 h 61531"/>
                        <a:gd name="connsiteX8" fmla="*/ 48899 w 50505"/>
                        <a:gd name="connsiteY8" fmla="*/ 60093 h 61531"/>
                        <a:gd name="connsiteX9" fmla="*/ -1606 w 50505"/>
                        <a:gd name="connsiteY9" fmla="*/ 60093 h 6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05" h="61531">
                          <a:moveTo>
                            <a:pt x="-1606" y="54378"/>
                          </a:moveTo>
                          <a:lnTo>
                            <a:pt x="39388" y="4849"/>
                          </a:lnTo>
                          <a:lnTo>
                            <a:pt x="-655" y="4849"/>
                          </a:lnTo>
                          <a:lnTo>
                            <a:pt x="-655" y="-1438"/>
                          </a:lnTo>
                          <a:lnTo>
                            <a:pt x="48899" y="-1438"/>
                          </a:lnTo>
                          <a:lnTo>
                            <a:pt x="48899" y="4086"/>
                          </a:lnTo>
                          <a:lnTo>
                            <a:pt x="8096" y="53807"/>
                          </a:lnTo>
                          <a:lnTo>
                            <a:pt x="48899" y="53807"/>
                          </a:lnTo>
                          <a:lnTo>
                            <a:pt x="48899" y="60093"/>
                          </a:lnTo>
                          <a:lnTo>
                            <a:pt x="-1606" y="60093"/>
                          </a:ln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80" name="Vrije vorm 176">
                      <a:extLst>
                        <a:ext uri="{FF2B5EF4-FFF2-40B4-BE49-F238E27FC236}">
                          <a16:creationId xmlns:a16="http://schemas.microsoft.com/office/drawing/2014/main" id="{98294729-1BE6-62F0-B0E0-8B4CCB54BDC5}"/>
                        </a:ext>
                      </a:extLst>
                    </p:cNvPr>
                    <p:cNvSpPr/>
                    <p:nvPr/>
                  </p:nvSpPr>
                  <p:spPr>
                    <a:xfrm>
                      <a:off x="6990276" y="3579109"/>
                      <a:ext cx="61452" cy="63640"/>
                    </a:xfrm>
                    <a:custGeom>
                      <a:avLst/>
                      <a:gdLst>
                        <a:gd name="connsiteX0" fmla="*/ 29306 w 61452"/>
                        <a:gd name="connsiteY0" fmla="*/ 62194 h 63640"/>
                        <a:gd name="connsiteX1" fmla="*/ 7145 w 61452"/>
                        <a:gd name="connsiteY1" fmla="*/ 52669 h 63640"/>
                        <a:gd name="connsiteX2" fmla="*/ 677 w 61452"/>
                        <a:gd name="connsiteY2" fmla="*/ 42478 h 63640"/>
                        <a:gd name="connsiteX3" fmla="*/ -1606 w 61452"/>
                        <a:gd name="connsiteY3" fmla="*/ 30095 h 63640"/>
                        <a:gd name="connsiteX4" fmla="*/ 2389 w 61452"/>
                        <a:gd name="connsiteY4" fmla="*/ 14283 h 63640"/>
                        <a:gd name="connsiteX5" fmla="*/ 13327 w 61452"/>
                        <a:gd name="connsiteY5" fmla="*/ 2853 h 63640"/>
                        <a:gd name="connsiteX6" fmla="*/ 29306 w 61452"/>
                        <a:gd name="connsiteY6" fmla="*/ -1434 h 63640"/>
                        <a:gd name="connsiteX7" fmla="*/ 45190 w 61452"/>
                        <a:gd name="connsiteY7" fmla="*/ 2853 h 63640"/>
                        <a:gd name="connsiteX8" fmla="*/ 55938 w 61452"/>
                        <a:gd name="connsiteY8" fmla="*/ 14378 h 63640"/>
                        <a:gd name="connsiteX9" fmla="*/ 59837 w 61452"/>
                        <a:gd name="connsiteY9" fmla="*/ 29999 h 63640"/>
                        <a:gd name="connsiteX10" fmla="*/ 59837 w 61452"/>
                        <a:gd name="connsiteY10" fmla="*/ 31810 h 63640"/>
                        <a:gd name="connsiteX11" fmla="*/ 59742 w 61452"/>
                        <a:gd name="connsiteY11" fmla="*/ 33333 h 63640"/>
                        <a:gd name="connsiteX12" fmla="*/ 7145 w 61452"/>
                        <a:gd name="connsiteY12" fmla="*/ 33333 h 63640"/>
                        <a:gd name="connsiteX13" fmla="*/ 10759 w 61452"/>
                        <a:gd name="connsiteY13" fmla="*/ 44859 h 63640"/>
                        <a:gd name="connsiteX14" fmla="*/ 18843 w 61452"/>
                        <a:gd name="connsiteY14" fmla="*/ 52860 h 63640"/>
                        <a:gd name="connsiteX15" fmla="*/ 29686 w 61452"/>
                        <a:gd name="connsiteY15" fmla="*/ 55812 h 63640"/>
                        <a:gd name="connsiteX16" fmla="*/ 41099 w 61452"/>
                        <a:gd name="connsiteY16" fmla="*/ 52764 h 63640"/>
                        <a:gd name="connsiteX17" fmla="*/ 48423 w 61452"/>
                        <a:gd name="connsiteY17" fmla="*/ 44764 h 63640"/>
                        <a:gd name="connsiteX18" fmla="*/ 55747 w 61452"/>
                        <a:gd name="connsiteY18" fmla="*/ 46859 h 63640"/>
                        <a:gd name="connsiteX19" fmla="*/ 49945 w 61452"/>
                        <a:gd name="connsiteY19" fmla="*/ 54764 h 63640"/>
                        <a:gd name="connsiteX20" fmla="*/ 40720 w 61452"/>
                        <a:gd name="connsiteY20" fmla="*/ 60289 h 63640"/>
                        <a:gd name="connsiteX21" fmla="*/ 29306 w 61452"/>
                        <a:gd name="connsiteY21" fmla="*/ 62194 h 63640"/>
                        <a:gd name="connsiteX22" fmla="*/ 6954 w 61452"/>
                        <a:gd name="connsiteY22" fmla="*/ 27237 h 63640"/>
                        <a:gd name="connsiteX23" fmla="*/ 52038 w 61452"/>
                        <a:gd name="connsiteY23" fmla="*/ 27237 h 63640"/>
                        <a:gd name="connsiteX24" fmla="*/ 48423 w 61452"/>
                        <a:gd name="connsiteY24" fmla="*/ 15712 h 63640"/>
                        <a:gd name="connsiteX25" fmla="*/ 40339 w 61452"/>
                        <a:gd name="connsiteY25" fmla="*/ 7807 h 63640"/>
                        <a:gd name="connsiteX26" fmla="*/ 29306 w 61452"/>
                        <a:gd name="connsiteY26" fmla="*/ 4949 h 63640"/>
                        <a:gd name="connsiteX27" fmla="*/ 18463 w 61452"/>
                        <a:gd name="connsiteY27" fmla="*/ 7807 h 63640"/>
                        <a:gd name="connsiteX28" fmla="*/ 10473 w 61452"/>
                        <a:gd name="connsiteY28" fmla="*/ 15712 h 63640"/>
                        <a:gd name="connsiteX29" fmla="*/ 6954 w 61452"/>
                        <a:gd name="connsiteY29" fmla="*/ 27237 h 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452" h="63640">
                          <a:moveTo>
                            <a:pt x="29306" y="62194"/>
                          </a:moveTo>
                          <a:cubicBezTo>
                            <a:pt x="20936" y="62289"/>
                            <a:pt x="12851" y="58860"/>
                            <a:pt x="7145" y="52669"/>
                          </a:cubicBezTo>
                          <a:cubicBezTo>
                            <a:pt x="4386" y="49717"/>
                            <a:pt x="2199" y="46287"/>
                            <a:pt x="677" y="42478"/>
                          </a:cubicBezTo>
                          <a:cubicBezTo>
                            <a:pt x="-844" y="38572"/>
                            <a:pt x="-1606" y="34285"/>
                            <a:pt x="-1606" y="30095"/>
                          </a:cubicBezTo>
                          <a:cubicBezTo>
                            <a:pt x="-1701" y="24571"/>
                            <a:pt x="-274" y="19141"/>
                            <a:pt x="2389" y="14283"/>
                          </a:cubicBezTo>
                          <a:cubicBezTo>
                            <a:pt x="4957" y="9616"/>
                            <a:pt x="8762" y="5616"/>
                            <a:pt x="13327" y="2853"/>
                          </a:cubicBezTo>
                          <a:cubicBezTo>
                            <a:pt x="18178" y="-100"/>
                            <a:pt x="23694" y="-1528"/>
                            <a:pt x="29306" y="-1434"/>
                          </a:cubicBezTo>
                          <a:cubicBezTo>
                            <a:pt x="34918" y="-1528"/>
                            <a:pt x="40434" y="-100"/>
                            <a:pt x="45190" y="2853"/>
                          </a:cubicBezTo>
                          <a:cubicBezTo>
                            <a:pt x="49660" y="5710"/>
                            <a:pt x="53369" y="9711"/>
                            <a:pt x="55938" y="14378"/>
                          </a:cubicBezTo>
                          <a:cubicBezTo>
                            <a:pt x="58601" y="19141"/>
                            <a:pt x="59931" y="24571"/>
                            <a:pt x="59837" y="29999"/>
                          </a:cubicBezTo>
                          <a:cubicBezTo>
                            <a:pt x="59837" y="30667"/>
                            <a:pt x="59837" y="31238"/>
                            <a:pt x="59837" y="31810"/>
                          </a:cubicBezTo>
                          <a:cubicBezTo>
                            <a:pt x="59742" y="32381"/>
                            <a:pt x="59742" y="32857"/>
                            <a:pt x="59742" y="33333"/>
                          </a:cubicBezTo>
                          <a:lnTo>
                            <a:pt x="7145" y="33333"/>
                          </a:lnTo>
                          <a:cubicBezTo>
                            <a:pt x="7430" y="37429"/>
                            <a:pt x="8667" y="41335"/>
                            <a:pt x="10759" y="44859"/>
                          </a:cubicBezTo>
                          <a:cubicBezTo>
                            <a:pt x="12756" y="48192"/>
                            <a:pt x="15610" y="50954"/>
                            <a:pt x="18843" y="52860"/>
                          </a:cubicBezTo>
                          <a:cubicBezTo>
                            <a:pt x="22172" y="54860"/>
                            <a:pt x="25882" y="55812"/>
                            <a:pt x="29686" y="55812"/>
                          </a:cubicBezTo>
                          <a:cubicBezTo>
                            <a:pt x="33681" y="55812"/>
                            <a:pt x="37580" y="54764"/>
                            <a:pt x="41099" y="52764"/>
                          </a:cubicBezTo>
                          <a:cubicBezTo>
                            <a:pt x="44334" y="50954"/>
                            <a:pt x="46901" y="48192"/>
                            <a:pt x="48423" y="44764"/>
                          </a:cubicBezTo>
                          <a:lnTo>
                            <a:pt x="55747" y="46859"/>
                          </a:lnTo>
                          <a:cubicBezTo>
                            <a:pt x="54415" y="49811"/>
                            <a:pt x="52418" y="52574"/>
                            <a:pt x="49945" y="54764"/>
                          </a:cubicBezTo>
                          <a:cubicBezTo>
                            <a:pt x="47282" y="57145"/>
                            <a:pt x="44144" y="59051"/>
                            <a:pt x="40720" y="60289"/>
                          </a:cubicBezTo>
                          <a:cubicBezTo>
                            <a:pt x="37105" y="61623"/>
                            <a:pt x="33205" y="62289"/>
                            <a:pt x="29306" y="62194"/>
                          </a:cubicBezTo>
                          <a:moveTo>
                            <a:pt x="6954" y="27237"/>
                          </a:moveTo>
                          <a:lnTo>
                            <a:pt x="52038" y="27237"/>
                          </a:lnTo>
                          <a:cubicBezTo>
                            <a:pt x="51847" y="23142"/>
                            <a:pt x="50611" y="19141"/>
                            <a:pt x="48423" y="15712"/>
                          </a:cubicBezTo>
                          <a:cubicBezTo>
                            <a:pt x="46426" y="12378"/>
                            <a:pt x="43668" y="9711"/>
                            <a:pt x="40339" y="7807"/>
                          </a:cubicBezTo>
                          <a:cubicBezTo>
                            <a:pt x="37010" y="5901"/>
                            <a:pt x="33205" y="4949"/>
                            <a:pt x="29306" y="4949"/>
                          </a:cubicBezTo>
                          <a:cubicBezTo>
                            <a:pt x="25501" y="4949"/>
                            <a:pt x="21792" y="5901"/>
                            <a:pt x="18463" y="7807"/>
                          </a:cubicBezTo>
                          <a:cubicBezTo>
                            <a:pt x="15229" y="9711"/>
                            <a:pt x="12470" y="12474"/>
                            <a:pt x="10473" y="15712"/>
                          </a:cubicBezTo>
                          <a:cubicBezTo>
                            <a:pt x="8381" y="19236"/>
                            <a:pt x="7145" y="23142"/>
                            <a:pt x="6954" y="27237"/>
                          </a:cubicBezTo>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sp>
                  <p:nvSpPr>
                    <p:cNvPr id="81" name="Vrije vorm 177">
                      <a:extLst>
                        <a:ext uri="{FF2B5EF4-FFF2-40B4-BE49-F238E27FC236}">
                          <a16:creationId xmlns:a16="http://schemas.microsoft.com/office/drawing/2014/main" id="{D4AC14C0-5EAE-579F-EF6D-3B4F2664532E}"/>
                        </a:ext>
                      </a:extLst>
                    </p:cNvPr>
                    <p:cNvSpPr/>
                    <p:nvPr/>
                  </p:nvSpPr>
                  <p:spPr>
                    <a:xfrm>
                      <a:off x="7066561" y="3579103"/>
                      <a:ext cx="52231" cy="62494"/>
                    </a:xfrm>
                    <a:custGeom>
                      <a:avLst/>
                      <a:gdLst>
                        <a:gd name="connsiteX0" fmla="*/ 50600 w 52231"/>
                        <a:gd name="connsiteY0" fmla="*/ 61057 h 62494"/>
                        <a:gd name="connsiteX1" fmla="*/ 42230 w 52231"/>
                        <a:gd name="connsiteY1" fmla="*/ 61057 h 62494"/>
                        <a:gd name="connsiteX2" fmla="*/ 42230 w 52231"/>
                        <a:gd name="connsiteY2" fmla="*/ 26767 h 62494"/>
                        <a:gd name="connsiteX3" fmla="*/ 38997 w 52231"/>
                        <a:gd name="connsiteY3" fmla="*/ 11050 h 62494"/>
                        <a:gd name="connsiteX4" fmla="*/ 29105 w 52231"/>
                        <a:gd name="connsiteY4" fmla="*/ 6097 h 62494"/>
                        <a:gd name="connsiteX5" fmla="*/ 19879 w 52231"/>
                        <a:gd name="connsiteY5" fmla="*/ 8383 h 62494"/>
                        <a:gd name="connsiteX6" fmla="*/ 11794 w 52231"/>
                        <a:gd name="connsiteY6" fmla="*/ 14575 h 62494"/>
                        <a:gd name="connsiteX7" fmla="*/ 6754 w 52231"/>
                        <a:gd name="connsiteY7" fmla="*/ 23529 h 62494"/>
                        <a:gd name="connsiteX8" fmla="*/ 6849 w 52231"/>
                        <a:gd name="connsiteY8" fmla="*/ 61057 h 62494"/>
                        <a:gd name="connsiteX9" fmla="*/ -1616 w 52231"/>
                        <a:gd name="connsiteY9" fmla="*/ 61057 h 62494"/>
                        <a:gd name="connsiteX10" fmla="*/ -1616 w 52231"/>
                        <a:gd name="connsiteY10" fmla="*/ -475 h 62494"/>
                        <a:gd name="connsiteX11" fmla="*/ 6087 w 52231"/>
                        <a:gd name="connsiteY11" fmla="*/ -475 h 62494"/>
                        <a:gd name="connsiteX12" fmla="*/ 6087 w 52231"/>
                        <a:gd name="connsiteY12" fmla="*/ 13432 h 62494"/>
                        <a:gd name="connsiteX13" fmla="*/ 12651 w 52231"/>
                        <a:gd name="connsiteY13" fmla="*/ 5622 h 62494"/>
                        <a:gd name="connsiteX14" fmla="*/ 21686 w 52231"/>
                        <a:gd name="connsiteY14" fmla="*/ 478 h 62494"/>
                        <a:gd name="connsiteX15" fmla="*/ 32148 w 52231"/>
                        <a:gd name="connsiteY15" fmla="*/ -1428 h 62494"/>
                        <a:gd name="connsiteX16" fmla="*/ 40899 w 52231"/>
                        <a:gd name="connsiteY16" fmla="*/ 478 h 62494"/>
                        <a:gd name="connsiteX17" fmla="*/ 46605 w 52231"/>
                        <a:gd name="connsiteY17" fmla="*/ 5811 h 62494"/>
                        <a:gd name="connsiteX18" fmla="*/ 49649 w 52231"/>
                        <a:gd name="connsiteY18" fmla="*/ 14098 h 62494"/>
                        <a:gd name="connsiteX19" fmla="*/ 50600 w 52231"/>
                        <a:gd name="connsiteY19" fmla="*/ 24956 h 6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231" h="62494">
                          <a:moveTo>
                            <a:pt x="50600" y="61057"/>
                          </a:moveTo>
                          <a:lnTo>
                            <a:pt x="42230" y="61057"/>
                          </a:lnTo>
                          <a:lnTo>
                            <a:pt x="42230" y="26767"/>
                          </a:lnTo>
                          <a:cubicBezTo>
                            <a:pt x="42610" y="21337"/>
                            <a:pt x="41469" y="15908"/>
                            <a:pt x="38997" y="11050"/>
                          </a:cubicBezTo>
                          <a:cubicBezTo>
                            <a:pt x="36808" y="7717"/>
                            <a:pt x="33005" y="5906"/>
                            <a:pt x="29105" y="6097"/>
                          </a:cubicBezTo>
                          <a:cubicBezTo>
                            <a:pt x="25871" y="6192"/>
                            <a:pt x="22732" y="6954"/>
                            <a:pt x="19879" y="8383"/>
                          </a:cubicBezTo>
                          <a:cubicBezTo>
                            <a:pt x="16835" y="10003"/>
                            <a:pt x="14076" y="12098"/>
                            <a:pt x="11794" y="14575"/>
                          </a:cubicBezTo>
                          <a:cubicBezTo>
                            <a:pt x="9511" y="17146"/>
                            <a:pt x="7800" y="20194"/>
                            <a:pt x="6754" y="23529"/>
                          </a:cubicBezTo>
                          <a:lnTo>
                            <a:pt x="6849" y="61057"/>
                          </a:lnTo>
                          <a:lnTo>
                            <a:pt x="-1616" y="61057"/>
                          </a:lnTo>
                          <a:lnTo>
                            <a:pt x="-1616" y="-475"/>
                          </a:lnTo>
                          <a:lnTo>
                            <a:pt x="6087" y="-475"/>
                          </a:lnTo>
                          <a:lnTo>
                            <a:pt x="6087" y="13432"/>
                          </a:lnTo>
                          <a:cubicBezTo>
                            <a:pt x="7800" y="10384"/>
                            <a:pt x="9987" y="7812"/>
                            <a:pt x="12651" y="5622"/>
                          </a:cubicBezTo>
                          <a:cubicBezTo>
                            <a:pt x="15313" y="3430"/>
                            <a:pt x="18357" y="1621"/>
                            <a:pt x="21686" y="478"/>
                          </a:cubicBezTo>
                          <a:cubicBezTo>
                            <a:pt x="25014" y="-856"/>
                            <a:pt x="28534" y="-1428"/>
                            <a:pt x="32148" y="-1428"/>
                          </a:cubicBezTo>
                          <a:cubicBezTo>
                            <a:pt x="35192" y="-1522"/>
                            <a:pt x="38140" y="-951"/>
                            <a:pt x="40899" y="478"/>
                          </a:cubicBezTo>
                          <a:cubicBezTo>
                            <a:pt x="43277" y="1621"/>
                            <a:pt x="45178" y="3525"/>
                            <a:pt x="46605" y="5811"/>
                          </a:cubicBezTo>
                          <a:cubicBezTo>
                            <a:pt x="48127" y="8383"/>
                            <a:pt x="49173" y="11146"/>
                            <a:pt x="49649" y="14098"/>
                          </a:cubicBezTo>
                          <a:cubicBezTo>
                            <a:pt x="50315" y="17717"/>
                            <a:pt x="50696" y="21337"/>
                            <a:pt x="50600" y="24956"/>
                          </a:cubicBezTo>
                          <a:close/>
                        </a:path>
                      </a:pathLst>
                    </a:custGeom>
                    <a:grpFill/>
                    <a:ln w="9484" cap="flat">
                      <a:noFill/>
                      <a:prstDash val="solid"/>
                      <a:miter/>
                    </a:ln>
                  </p:spPr>
                  <p:txBody>
                    <a:bodyPr rtlCol="0" anchor="ctr"/>
                    <a:lstStyle/>
                    <a:p>
                      <a:pPr marL="0" marR="0" lvl="0" indent="0"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000000"/>
                        </a:solidFill>
                        <a:effectLst/>
                        <a:uLnTx/>
                        <a:uFillTx/>
                      </a:endParaRPr>
                    </a:p>
                  </p:txBody>
                </p:sp>
              </p:grpSp>
            </p:grpSp>
          </p:grpSp>
          <p:sp>
            <p:nvSpPr>
              <p:cNvPr id="40" name="Afgeronde rechthoek 136">
                <a:extLst>
                  <a:ext uri="{FF2B5EF4-FFF2-40B4-BE49-F238E27FC236}">
                    <a16:creationId xmlns:a16="http://schemas.microsoft.com/office/drawing/2014/main" id="{82119855-5AF4-FE2D-FBF9-7258886703AD}"/>
                  </a:ext>
                </a:extLst>
              </p:cNvPr>
              <p:cNvSpPr/>
              <p:nvPr/>
            </p:nvSpPr>
            <p:spPr>
              <a:xfrm>
                <a:off x="532722" y="4864770"/>
                <a:ext cx="1220087" cy="667995"/>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9" name="Group 108">
                <a:extLst>
                  <a:ext uri="{FF2B5EF4-FFF2-40B4-BE49-F238E27FC236}">
                    <a16:creationId xmlns:a16="http://schemas.microsoft.com/office/drawing/2014/main" id="{2747E679-0F7F-31B6-8452-CBAD34560A4A}"/>
                  </a:ext>
                </a:extLst>
              </p:cNvPr>
              <p:cNvGrpSpPr/>
              <p:nvPr/>
            </p:nvGrpSpPr>
            <p:grpSpPr>
              <a:xfrm>
                <a:off x="3932791" y="4864769"/>
                <a:ext cx="948259" cy="667997"/>
                <a:chOff x="4786819" y="4852066"/>
                <a:chExt cx="1076512" cy="758344"/>
              </a:xfrm>
            </p:grpSpPr>
            <p:sp>
              <p:nvSpPr>
                <p:cNvPr id="38" name="Afgeronde rechthoek 180">
                  <a:extLst>
                    <a:ext uri="{FF2B5EF4-FFF2-40B4-BE49-F238E27FC236}">
                      <a16:creationId xmlns:a16="http://schemas.microsoft.com/office/drawing/2014/main" id="{6F773DE6-C3A0-4D30-7E78-F0B9C6DC713A}"/>
                    </a:ext>
                  </a:extLst>
                </p:cNvPr>
                <p:cNvSpPr/>
                <p:nvPr/>
              </p:nvSpPr>
              <p:spPr>
                <a:xfrm>
                  <a:off x="4786819" y="4852066"/>
                  <a:ext cx="1076512" cy="758344"/>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pic>
              <p:nvPicPr>
                <p:cNvPr id="39" name="Picture 63">
                  <a:extLst>
                    <a:ext uri="{FF2B5EF4-FFF2-40B4-BE49-F238E27FC236}">
                      <a16:creationId xmlns:a16="http://schemas.microsoft.com/office/drawing/2014/main" id="{A5F8C281-3836-A0AA-3614-64E778468A09}"/>
                    </a:ext>
                  </a:extLst>
                </p:cNvPr>
                <p:cNvPicPr>
                  <a:picLocks noChangeAspect="1"/>
                </p:cNvPicPr>
                <p:nvPr/>
              </p:nvPicPr>
              <p:blipFill>
                <a:blip r:embed="rId3"/>
                <a:stretch>
                  <a:fillRect/>
                </a:stretch>
              </p:blipFill>
              <p:spPr>
                <a:xfrm>
                  <a:off x="4969812" y="5020667"/>
                  <a:ext cx="710527" cy="432000"/>
                </a:xfrm>
                <a:prstGeom prst="rect">
                  <a:avLst/>
                </a:prstGeom>
              </p:spPr>
            </p:pic>
          </p:grpSp>
          <p:grpSp>
            <p:nvGrpSpPr>
              <p:cNvPr id="10" name="Group 112">
                <a:extLst>
                  <a:ext uri="{FF2B5EF4-FFF2-40B4-BE49-F238E27FC236}">
                    <a16:creationId xmlns:a16="http://schemas.microsoft.com/office/drawing/2014/main" id="{7B06E287-7FD5-6B09-CD74-0BC776F5ACAB}"/>
                  </a:ext>
                </a:extLst>
              </p:cNvPr>
              <p:cNvGrpSpPr/>
              <p:nvPr/>
            </p:nvGrpSpPr>
            <p:grpSpPr>
              <a:xfrm>
                <a:off x="5013483" y="4869553"/>
                <a:ext cx="1318924" cy="658429"/>
                <a:chOff x="5975933" y="4862926"/>
                <a:chExt cx="1497310" cy="747482"/>
              </a:xfrm>
            </p:grpSpPr>
            <p:sp>
              <p:nvSpPr>
                <p:cNvPr id="28" name="Afgeronde rechthoek 182">
                  <a:extLst>
                    <a:ext uri="{FF2B5EF4-FFF2-40B4-BE49-F238E27FC236}">
                      <a16:creationId xmlns:a16="http://schemas.microsoft.com/office/drawing/2014/main" id="{14013A1A-AD87-6EEC-DC67-B1371C630CE2}"/>
                    </a:ext>
                  </a:extLst>
                </p:cNvPr>
                <p:cNvSpPr/>
                <p:nvPr/>
              </p:nvSpPr>
              <p:spPr>
                <a:xfrm>
                  <a:off x="5975933" y="4862926"/>
                  <a:ext cx="1497310" cy="747482"/>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29" name="Group 95">
                  <a:extLst>
                    <a:ext uri="{FF2B5EF4-FFF2-40B4-BE49-F238E27FC236}">
                      <a16:creationId xmlns:a16="http://schemas.microsoft.com/office/drawing/2014/main" id="{8CDE14AE-2759-24CF-0EF5-1C643B66071F}"/>
                    </a:ext>
                  </a:extLst>
                </p:cNvPr>
                <p:cNvGrpSpPr>
                  <a:grpSpLocks noChangeAspect="1"/>
                </p:cNvGrpSpPr>
                <p:nvPr/>
              </p:nvGrpSpPr>
              <p:grpSpPr>
                <a:xfrm>
                  <a:off x="6172963" y="5020667"/>
                  <a:ext cx="1103251" cy="432000"/>
                  <a:chOff x="6964228" y="3330609"/>
                  <a:chExt cx="3407364" cy="1334221"/>
                </a:xfrm>
              </p:grpSpPr>
              <p:sp>
                <p:nvSpPr>
                  <p:cNvPr id="30" name="Freeform 87">
                    <a:extLst>
                      <a:ext uri="{FF2B5EF4-FFF2-40B4-BE49-F238E27FC236}">
                        <a16:creationId xmlns:a16="http://schemas.microsoft.com/office/drawing/2014/main" id="{37A11C07-9E49-A7EA-25E1-A3E64BC36E53}"/>
                      </a:ext>
                    </a:extLst>
                  </p:cNvPr>
                  <p:cNvSpPr/>
                  <p:nvPr/>
                </p:nvSpPr>
                <p:spPr>
                  <a:xfrm>
                    <a:off x="7657328" y="3412666"/>
                    <a:ext cx="462271" cy="1113015"/>
                  </a:xfrm>
                  <a:custGeom>
                    <a:avLst/>
                    <a:gdLst>
                      <a:gd name="connsiteX0" fmla="*/ 462272 w 462271"/>
                      <a:gd name="connsiteY0" fmla="*/ 251500 h 1113015"/>
                      <a:gd name="connsiteX1" fmla="*/ 462272 w 462271"/>
                      <a:gd name="connsiteY1" fmla="*/ 918612 h 1113015"/>
                      <a:gd name="connsiteX2" fmla="*/ 136902 w 462271"/>
                      <a:gd name="connsiteY2" fmla="*/ 1106467 h 1113015"/>
                      <a:gd name="connsiteX3" fmla="*/ 125649 w 462271"/>
                      <a:gd name="connsiteY3" fmla="*/ 1113015 h 1113015"/>
                      <a:gd name="connsiteX4" fmla="*/ 136902 w 462271"/>
                      <a:gd name="connsiteY4" fmla="*/ 993915 h 1113015"/>
                      <a:gd name="connsiteX5" fmla="*/ 102727 w 462271"/>
                      <a:gd name="connsiteY5" fmla="*/ 786419 h 1113015"/>
                      <a:gd name="connsiteX6" fmla="*/ 0 w 462271"/>
                      <a:gd name="connsiteY6" fmla="*/ 595288 h 1113015"/>
                      <a:gd name="connsiteX7" fmla="*/ 97611 w 462271"/>
                      <a:gd name="connsiteY7" fmla="*/ 344200 h 1113015"/>
                      <a:gd name="connsiteX8" fmla="*/ 72647 w 462271"/>
                      <a:gd name="connsiteY8" fmla="*/ 101706 h 1113015"/>
                      <a:gd name="connsiteX9" fmla="*/ 26602 w 462271"/>
                      <a:gd name="connsiteY9" fmla="*/ 0 h 1113015"/>
                      <a:gd name="connsiteX10" fmla="*/ 462272 w 462271"/>
                      <a:gd name="connsiteY10" fmla="*/ 251500 h 1113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271" h="1113015">
                        <a:moveTo>
                          <a:pt x="462272" y="251500"/>
                        </a:moveTo>
                        <a:lnTo>
                          <a:pt x="462272" y="918612"/>
                        </a:lnTo>
                        <a:lnTo>
                          <a:pt x="136902" y="1106467"/>
                        </a:lnTo>
                        <a:lnTo>
                          <a:pt x="125649" y="1113015"/>
                        </a:lnTo>
                        <a:cubicBezTo>
                          <a:pt x="133218" y="1074135"/>
                          <a:pt x="136902" y="1034231"/>
                          <a:pt x="136902" y="993915"/>
                        </a:cubicBezTo>
                        <a:cubicBezTo>
                          <a:pt x="136902" y="925161"/>
                          <a:pt x="125851" y="855173"/>
                          <a:pt x="102727" y="786419"/>
                        </a:cubicBezTo>
                        <a:cubicBezTo>
                          <a:pt x="78784" y="715409"/>
                          <a:pt x="43794" y="651151"/>
                          <a:pt x="0" y="595288"/>
                        </a:cubicBezTo>
                        <a:cubicBezTo>
                          <a:pt x="52388" y="521414"/>
                          <a:pt x="86358" y="435057"/>
                          <a:pt x="97611" y="344200"/>
                        </a:cubicBezTo>
                        <a:cubicBezTo>
                          <a:pt x="107230" y="265004"/>
                          <a:pt x="99862" y="182334"/>
                          <a:pt x="72647" y="101706"/>
                        </a:cubicBezTo>
                        <a:cubicBezTo>
                          <a:pt x="60571" y="65691"/>
                          <a:pt x="45021" y="31722"/>
                          <a:pt x="26602" y="0"/>
                        </a:cubicBezTo>
                        <a:lnTo>
                          <a:pt x="462272" y="251500"/>
                        </a:lnTo>
                        <a:close/>
                      </a:path>
                    </a:pathLst>
                  </a:custGeom>
                  <a:solidFill>
                    <a:srgbClr val="00BBD4"/>
                  </a:solidFill>
                  <a:ln w="0" cap="flat">
                    <a:noFill/>
                    <a:prstDash val="solid"/>
                    <a:miter/>
                  </a:ln>
                </p:spPr>
                <p:txBody>
                  <a:bodyPr rtlCol="0" anchor="ctr"/>
                  <a:lstStyle/>
                  <a:p>
                    <a:endParaRPr lang="en-NL"/>
                  </a:p>
                </p:txBody>
              </p:sp>
              <p:sp>
                <p:nvSpPr>
                  <p:cNvPr id="31" name="Freeform 88">
                    <a:extLst>
                      <a:ext uri="{FF2B5EF4-FFF2-40B4-BE49-F238E27FC236}">
                        <a16:creationId xmlns:a16="http://schemas.microsoft.com/office/drawing/2014/main" id="{AFE98C63-DDC3-99DA-A794-EA1AA14F3642}"/>
                      </a:ext>
                    </a:extLst>
                  </p:cNvPr>
                  <p:cNvSpPr/>
                  <p:nvPr/>
                </p:nvSpPr>
                <p:spPr>
                  <a:xfrm>
                    <a:off x="7138986" y="4007954"/>
                    <a:ext cx="655243" cy="527396"/>
                  </a:xfrm>
                  <a:custGeom>
                    <a:avLst/>
                    <a:gdLst>
                      <a:gd name="connsiteX0" fmla="*/ 655244 w 655243"/>
                      <a:gd name="connsiteY0" fmla="*/ 398627 h 527396"/>
                      <a:gd name="connsiteX1" fmla="*/ 643990 w 655243"/>
                      <a:gd name="connsiteY1" fmla="*/ 517727 h 527396"/>
                      <a:gd name="connsiteX2" fmla="*/ 638052 w 655243"/>
                      <a:gd name="connsiteY2" fmla="*/ 521003 h 527396"/>
                      <a:gd name="connsiteX3" fmla="*/ 0 w 655243"/>
                      <a:gd name="connsiteY3" fmla="*/ 226326 h 527396"/>
                      <a:gd name="connsiteX4" fmla="*/ 246175 w 655243"/>
                      <a:gd name="connsiteY4" fmla="*/ 202178 h 527396"/>
                      <a:gd name="connsiteX5" fmla="*/ 518342 w 655243"/>
                      <a:gd name="connsiteY5" fmla="*/ 0 h 527396"/>
                      <a:gd name="connsiteX6" fmla="*/ 621069 w 655243"/>
                      <a:gd name="connsiteY6" fmla="*/ 191130 h 527396"/>
                      <a:gd name="connsiteX7" fmla="*/ 655244 w 655243"/>
                      <a:gd name="connsiteY7" fmla="*/ 398627 h 52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243" h="527396">
                        <a:moveTo>
                          <a:pt x="655244" y="398627"/>
                        </a:moveTo>
                        <a:cubicBezTo>
                          <a:pt x="655244" y="438943"/>
                          <a:pt x="651560" y="478847"/>
                          <a:pt x="643990" y="517727"/>
                        </a:cubicBezTo>
                        <a:lnTo>
                          <a:pt x="638052" y="521003"/>
                        </a:lnTo>
                        <a:cubicBezTo>
                          <a:pt x="385740" y="556812"/>
                          <a:pt x="135469" y="439964"/>
                          <a:pt x="0" y="226326"/>
                        </a:cubicBezTo>
                        <a:cubicBezTo>
                          <a:pt x="80422" y="236967"/>
                          <a:pt x="164323" y="229805"/>
                          <a:pt x="246175" y="202178"/>
                        </a:cubicBezTo>
                        <a:cubicBezTo>
                          <a:pt x="360362" y="163706"/>
                          <a:pt x="453473" y="91268"/>
                          <a:pt x="518342" y="0"/>
                        </a:cubicBezTo>
                        <a:cubicBezTo>
                          <a:pt x="562136" y="55863"/>
                          <a:pt x="597126" y="120121"/>
                          <a:pt x="621069" y="191130"/>
                        </a:cubicBezTo>
                        <a:cubicBezTo>
                          <a:pt x="644192" y="259885"/>
                          <a:pt x="655244" y="329873"/>
                          <a:pt x="655244" y="398627"/>
                        </a:cubicBezTo>
                        <a:close/>
                      </a:path>
                    </a:pathLst>
                  </a:custGeom>
                  <a:solidFill>
                    <a:srgbClr val="00A9C1"/>
                  </a:solidFill>
                  <a:ln w="0" cap="flat">
                    <a:noFill/>
                    <a:prstDash val="solid"/>
                    <a:miter/>
                  </a:ln>
                </p:spPr>
                <p:txBody>
                  <a:bodyPr rtlCol="0" anchor="ctr"/>
                  <a:lstStyle/>
                  <a:p>
                    <a:endParaRPr lang="en-NL"/>
                  </a:p>
                </p:txBody>
              </p:sp>
              <p:sp>
                <p:nvSpPr>
                  <p:cNvPr id="32" name="Freeform 89">
                    <a:extLst>
                      <a:ext uri="{FF2B5EF4-FFF2-40B4-BE49-F238E27FC236}">
                        <a16:creationId xmlns:a16="http://schemas.microsoft.com/office/drawing/2014/main" id="{E933F483-2DDD-80B5-7C7F-F363286317F2}"/>
                      </a:ext>
                    </a:extLst>
                  </p:cNvPr>
                  <p:cNvSpPr/>
                  <p:nvPr/>
                </p:nvSpPr>
                <p:spPr>
                  <a:xfrm>
                    <a:off x="6964228" y="4180871"/>
                    <a:ext cx="812809" cy="483959"/>
                  </a:xfrm>
                  <a:custGeom>
                    <a:avLst/>
                    <a:gdLst>
                      <a:gd name="connsiteX0" fmla="*/ 812810 w 812809"/>
                      <a:gd name="connsiteY0" fmla="*/ 348086 h 483959"/>
                      <a:gd name="connsiteX1" fmla="*/ 801351 w 812809"/>
                      <a:gd name="connsiteY1" fmla="*/ 354836 h 483959"/>
                      <a:gd name="connsiteX2" fmla="*/ 577687 w 812809"/>
                      <a:gd name="connsiteY2" fmla="*/ 483960 h 483959"/>
                      <a:gd name="connsiteX3" fmla="*/ 354020 w 812809"/>
                      <a:gd name="connsiteY3" fmla="*/ 354836 h 483959"/>
                      <a:gd name="connsiteX4" fmla="*/ 73464 w 812809"/>
                      <a:gd name="connsiteY4" fmla="*/ 192765 h 483959"/>
                      <a:gd name="connsiteX5" fmla="*/ 0 w 812809"/>
                      <a:gd name="connsiteY5" fmla="*/ 150407 h 483959"/>
                      <a:gd name="connsiteX6" fmla="*/ 0 w 812809"/>
                      <a:gd name="connsiteY6" fmla="*/ 0 h 483959"/>
                      <a:gd name="connsiteX7" fmla="*/ 73464 w 812809"/>
                      <a:gd name="connsiteY7" fmla="*/ 30286 h 483959"/>
                      <a:gd name="connsiteX8" fmla="*/ 174758 w 812809"/>
                      <a:gd name="connsiteY8" fmla="*/ 53409 h 483959"/>
                      <a:gd name="connsiteX9" fmla="*/ 812810 w 812809"/>
                      <a:gd name="connsiteY9" fmla="*/ 348086 h 48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2809" h="483959">
                        <a:moveTo>
                          <a:pt x="812810" y="348086"/>
                        </a:moveTo>
                        <a:lnTo>
                          <a:pt x="801351" y="354836"/>
                        </a:lnTo>
                        <a:lnTo>
                          <a:pt x="577687" y="483960"/>
                        </a:lnTo>
                        <a:lnTo>
                          <a:pt x="354020" y="354836"/>
                        </a:lnTo>
                        <a:lnTo>
                          <a:pt x="73464" y="192765"/>
                        </a:lnTo>
                        <a:lnTo>
                          <a:pt x="0" y="150407"/>
                        </a:lnTo>
                        <a:lnTo>
                          <a:pt x="0" y="0"/>
                        </a:lnTo>
                        <a:cubicBezTo>
                          <a:pt x="23737" y="11867"/>
                          <a:pt x="48294" y="22099"/>
                          <a:pt x="73464" y="30286"/>
                        </a:cubicBezTo>
                        <a:cubicBezTo>
                          <a:pt x="106206" y="41131"/>
                          <a:pt x="140175" y="48906"/>
                          <a:pt x="174758" y="53409"/>
                        </a:cubicBezTo>
                        <a:cubicBezTo>
                          <a:pt x="310227" y="267046"/>
                          <a:pt x="560499" y="383895"/>
                          <a:pt x="812810" y="348086"/>
                        </a:cubicBezTo>
                        <a:close/>
                      </a:path>
                    </a:pathLst>
                  </a:custGeom>
                  <a:solidFill>
                    <a:srgbClr val="DAE0E3"/>
                  </a:solidFill>
                  <a:ln w="0" cap="flat">
                    <a:noFill/>
                    <a:prstDash val="solid"/>
                    <a:miter/>
                  </a:ln>
                </p:spPr>
                <p:txBody>
                  <a:bodyPr rtlCol="0" anchor="ctr"/>
                  <a:lstStyle/>
                  <a:p>
                    <a:endParaRPr lang="en-NL"/>
                  </a:p>
                </p:txBody>
              </p:sp>
              <p:sp>
                <p:nvSpPr>
                  <p:cNvPr id="33" name="Freeform 90">
                    <a:extLst>
                      <a:ext uri="{FF2B5EF4-FFF2-40B4-BE49-F238E27FC236}">
                        <a16:creationId xmlns:a16="http://schemas.microsoft.com/office/drawing/2014/main" id="{B86EBDEE-E6C2-40FC-363C-38C1C07C4ECD}"/>
                      </a:ext>
                    </a:extLst>
                  </p:cNvPr>
                  <p:cNvSpPr/>
                  <p:nvPr/>
                </p:nvSpPr>
                <p:spPr>
                  <a:xfrm>
                    <a:off x="7037691" y="3756865"/>
                    <a:ext cx="619636" cy="482115"/>
                  </a:xfrm>
                  <a:custGeom>
                    <a:avLst/>
                    <a:gdLst>
                      <a:gd name="connsiteX0" fmla="*/ 619636 w 619636"/>
                      <a:gd name="connsiteY0" fmla="*/ 251088 h 482115"/>
                      <a:gd name="connsiteX1" fmla="*/ 347470 w 619636"/>
                      <a:gd name="connsiteY1" fmla="*/ 453266 h 482115"/>
                      <a:gd name="connsiteX2" fmla="*/ 101295 w 619636"/>
                      <a:gd name="connsiteY2" fmla="*/ 477415 h 482115"/>
                      <a:gd name="connsiteX3" fmla="*/ 34175 w 619636"/>
                      <a:gd name="connsiteY3" fmla="*/ 336623 h 482115"/>
                      <a:gd name="connsiteX4" fmla="*/ 0 w 619636"/>
                      <a:gd name="connsiteY4" fmla="*/ 129123 h 482115"/>
                      <a:gd name="connsiteX5" fmla="*/ 11664 w 619636"/>
                      <a:gd name="connsiteY5" fmla="*/ 7162 h 482115"/>
                      <a:gd name="connsiteX6" fmla="*/ 107025 w 619636"/>
                      <a:gd name="connsiteY6" fmla="*/ 0 h 482115"/>
                      <a:gd name="connsiteX7" fmla="*/ 619636 w 619636"/>
                      <a:gd name="connsiteY7" fmla="*/ 251088 h 48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636" h="482115">
                        <a:moveTo>
                          <a:pt x="619636" y="251088"/>
                        </a:moveTo>
                        <a:cubicBezTo>
                          <a:pt x="554768" y="342356"/>
                          <a:pt x="461656" y="414794"/>
                          <a:pt x="347470" y="453266"/>
                        </a:cubicBezTo>
                        <a:cubicBezTo>
                          <a:pt x="265618" y="480893"/>
                          <a:pt x="181716" y="488055"/>
                          <a:pt x="101295" y="477415"/>
                        </a:cubicBezTo>
                        <a:cubicBezTo>
                          <a:pt x="73874" y="434238"/>
                          <a:pt x="51159" y="387171"/>
                          <a:pt x="34175" y="336623"/>
                        </a:cubicBezTo>
                        <a:cubicBezTo>
                          <a:pt x="11051" y="267869"/>
                          <a:pt x="0" y="197881"/>
                          <a:pt x="0" y="129123"/>
                        </a:cubicBezTo>
                        <a:cubicBezTo>
                          <a:pt x="0" y="87790"/>
                          <a:pt x="3888" y="47066"/>
                          <a:pt x="11664" y="7162"/>
                        </a:cubicBezTo>
                        <a:cubicBezTo>
                          <a:pt x="43587" y="2251"/>
                          <a:pt x="75510" y="0"/>
                          <a:pt x="107025" y="0"/>
                        </a:cubicBezTo>
                        <a:cubicBezTo>
                          <a:pt x="306952" y="0"/>
                          <a:pt x="497062" y="93108"/>
                          <a:pt x="619636" y="251088"/>
                        </a:cubicBezTo>
                        <a:close/>
                      </a:path>
                    </a:pathLst>
                  </a:custGeom>
                  <a:solidFill>
                    <a:srgbClr val="00315D"/>
                  </a:solidFill>
                  <a:ln w="0" cap="flat">
                    <a:noFill/>
                    <a:prstDash val="solid"/>
                    <a:miter/>
                  </a:ln>
                </p:spPr>
                <p:txBody>
                  <a:bodyPr rtlCol="0" anchor="ctr"/>
                  <a:lstStyle/>
                  <a:p>
                    <a:endParaRPr lang="en-NL"/>
                  </a:p>
                </p:txBody>
              </p:sp>
              <p:sp>
                <p:nvSpPr>
                  <p:cNvPr id="34" name="Freeform 91">
                    <a:extLst>
                      <a:ext uri="{FF2B5EF4-FFF2-40B4-BE49-F238E27FC236}">
                        <a16:creationId xmlns:a16="http://schemas.microsoft.com/office/drawing/2014/main" id="{9BE73437-4486-9B99-3E97-F6A2D61C7BAE}"/>
                      </a:ext>
                    </a:extLst>
                  </p:cNvPr>
                  <p:cNvSpPr/>
                  <p:nvPr/>
                </p:nvSpPr>
                <p:spPr>
                  <a:xfrm>
                    <a:off x="7049356" y="3330609"/>
                    <a:ext cx="709605" cy="677344"/>
                  </a:xfrm>
                  <a:custGeom>
                    <a:avLst/>
                    <a:gdLst>
                      <a:gd name="connsiteX0" fmla="*/ 705583 w 709605"/>
                      <a:gd name="connsiteY0" fmla="*/ 426256 h 677344"/>
                      <a:gd name="connsiteX1" fmla="*/ 607972 w 709605"/>
                      <a:gd name="connsiteY1" fmla="*/ 677344 h 677344"/>
                      <a:gd name="connsiteX2" fmla="*/ 95361 w 709605"/>
                      <a:gd name="connsiteY2" fmla="*/ 426256 h 677344"/>
                      <a:gd name="connsiteX3" fmla="*/ 0 w 709605"/>
                      <a:gd name="connsiteY3" fmla="*/ 433418 h 677344"/>
                      <a:gd name="connsiteX4" fmla="*/ 1433 w 709605"/>
                      <a:gd name="connsiteY4" fmla="*/ 426256 h 677344"/>
                      <a:gd name="connsiteX5" fmla="*/ 67326 w 709605"/>
                      <a:gd name="connsiteY5" fmla="*/ 245564 h 677344"/>
                      <a:gd name="connsiteX6" fmla="*/ 492559 w 709605"/>
                      <a:gd name="connsiteY6" fmla="*/ 0 h 677344"/>
                      <a:gd name="connsiteX7" fmla="*/ 634574 w 709605"/>
                      <a:gd name="connsiteY7" fmla="*/ 82056 h 677344"/>
                      <a:gd name="connsiteX8" fmla="*/ 680619 w 709605"/>
                      <a:gd name="connsiteY8" fmla="*/ 183762 h 677344"/>
                      <a:gd name="connsiteX9" fmla="*/ 705583 w 709605"/>
                      <a:gd name="connsiteY9" fmla="*/ 426256 h 67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605" h="677344">
                        <a:moveTo>
                          <a:pt x="705583" y="426256"/>
                        </a:moveTo>
                        <a:cubicBezTo>
                          <a:pt x="694330" y="517113"/>
                          <a:pt x="660360" y="603470"/>
                          <a:pt x="607972" y="677344"/>
                        </a:cubicBezTo>
                        <a:cubicBezTo>
                          <a:pt x="485397" y="519364"/>
                          <a:pt x="295288" y="426256"/>
                          <a:pt x="95361" y="426256"/>
                        </a:cubicBezTo>
                        <a:cubicBezTo>
                          <a:pt x="63846" y="426256"/>
                          <a:pt x="31923" y="428507"/>
                          <a:pt x="0" y="433418"/>
                        </a:cubicBezTo>
                        <a:cubicBezTo>
                          <a:pt x="410" y="430961"/>
                          <a:pt x="1024" y="428507"/>
                          <a:pt x="1433" y="426256"/>
                        </a:cubicBezTo>
                        <a:cubicBezTo>
                          <a:pt x="14325" y="362817"/>
                          <a:pt x="36631" y="302040"/>
                          <a:pt x="67326" y="245564"/>
                        </a:cubicBezTo>
                        <a:lnTo>
                          <a:pt x="492559" y="0"/>
                        </a:lnTo>
                        <a:lnTo>
                          <a:pt x="634574" y="82056"/>
                        </a:lnTo>
                        <a:cubicBezTo>
                          <a:pt x="652993" y="113778"/>
                          <a:pt x="668547" y="147747"/>
                          <a:pt x="680619" y="183762"/>
                        </a:cubicBezTo>
                        <a:cubicBezTo>
                          <a:pt x="707834" y="264390"/>
                          <a:pt x="715202" y="347060"/>
                          <a:pt x="705583" y="426256"/>
                        </a:cubicBezTo>
                        <a:close/>
                      </a:path>
                    </a:pathLst>
                  </a:custGeom>
                  <a:solidFill>
                    <a:srgbClr val="003869"/>
                  </a:solidFill>
                  <a:ln w="0" cap="flat">
                    <a:noFill/>
                    <a:prstDash val="solid"/>
                    <a:miter/>
                  </a:ln>
                </p:spPr>
                <p:txBody>
                  <a:bodyPr rtlCol="0" anchor="ctr"/>
                  <a:lstStyle/>
                  <a:p>
                    <a:endParaRPr lang="en-NL"/>
                  </a:p>
                </p:txBody>
              </p:sp>
              <p:sp>
                <p:nvSpPr>
                  <p:cNvPr id="35" name="Freeform 92">
                    <a:extLst>
                      <a:ext uri="{FF2B5EF4-FFF2-40B4-BE49-F238E27FC236}">
                        <a16:creationId xmlns:a16="http://schemas.microsoft.com/office/drawing/2014/main" id="{A89C416B-3613-3180-7288-0D823AE6897F}"/>
                      </a:ext>
                    </a:extLst>
                  </p:cNvPr>
                  <p:cNvSpPr/>
                  <p:nvPr/>
                </p:nvSpPr>
                <p:spPr>
                  <a:xfrm>
                    <a:off x="6964228" y="3576173"/>
                    <a:ext cx="152453" cy="206475"/>
                  </a:xfrm>
                  <a:custGeom>
                    <a:avLst/>
                    <a:gdLst>
                      <a:gd name="connsiteX0" fmla="*/ 152454 w 152453"/>
                      <a:gd name="connsiteY0" fmla="*/ 0 h 206475"/>
                      <a:gd name="connsiteX1" fmla="*/ 86561 w 152453"/>
                      <a:gd name="connsiteY1" fmla="*/ 180692 h 206475"/>
                      <a:gd name="connsiteX2" fmla="*/ 85128 w 152453"/>
                      <a:gd name="connsiteY2" fmla="*/ 187854 h 206475"/>
                      <a:gd name="connsiteX3" fmla="*/ 73464 w 152453"/>
                      <a:gd name="connsiteY3" fmla="*/ 189694 h 206475"/>
                      <a:gd name="connsiteX4" fmla="*/ 0 w 152453"/>
                      <a:gd name="connsiteY4" fmla="*/ 206475 h 206475"/>
                      <a:gd name="connsiteX5" fmla="*/ 0 w 152453"/>
                      <a:gd name="connsiteY5" fmla="*/ 87992 h 206475"/>
                      <a:gd name="connsiteX6" fmla="*/ 73464 w 152453"/>
                      <a:gd name="connsiteY6" fmla="*/ 45630 h 206475"/>
                      <a:gd name="connsiteX7" fmla="*/ 152454 w 152453"/>
                      <a:gd name="connsiteY7" fmla="*/ 0 h 20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53" h="206475">
                        <a:moveTo>
                          <a:pt x="152454" y="0"/>
                        </a:moveTo>
                        <a:cubicBezTo>
                          <a:pt x="121758" y="56476"/>
                          <a:pt x="99453" y="117253"/>
                          <a:pt x="86561" y="180692"/>
                        </a:cubicBezTo>
                        <a:cubicBezTo>
                          <a:pt x="86152" y="182944"/>
                          <a:pt x="85537" y="185397"/>
                          <a:pt x="85128" y="187854"/>
                        </a:cubicBezTo>
                        <a:cubicBezTo>
                          <a:pt x="81240" y="188468"/>
                          <a:pt x="77352" y="189081"/>
                          <a:pt x="73464" y="189694"/>
                        </a:cubicBezTo>
                        <a:cubicBezTo>
                          <a:pt x="48908" y="193789"/>
                          <a:pt x="24557" y="199313"/>
                          <a:pt x="0" y="206475"/>
                        </a:cubicBezTo>
                        <a:lnTo>
                          <a:pt x="0" y="87992"/>
                        </a:lnTo>
                        <a:lnTo>
                          <a:pt x="73464" y="45630"/>
                        </a:lnTo>
                        <a:lnTo>
                          <a:pt x="152454" y="0"/>
                        </a:lnTo>
                        <a:close/>
                      </a:path>
                    </a:pathLst>
                  </a:custGeom>
                  <a:solidFill>
                    <a:srgbClr val="EA5284"/>
                  </a:solidFill>
                  <a:ln w="0" cap="flat">
                    <a:noFill/>
                    <a:prstDash val="solid"/>
                    <a:miter/>
                  </a:ln>
                </p:spPr>
                <p:txBody>
                  <a:bodyPr rtlCol="0" anchor="ctr"/>
                  <a:lstStyle/>
                  <a:p>
                    <a:endParaRPr lang="en-NL"/>
                  </a:p>
                </p:txBody>
              </p:sp>
              <p:sp>
                <p:nvSpPr>
                  <p:cNvPr id="36" name="Freeform 93">
                    <a:extLst>
                      <a:ext uri="{FF2B5EF4-FFF2-40B4-BE49-F238E27FC236}">
                        <a16:creationId xmlns:a16="http://schemas.microsoft.com/office/drawing/2014/main" id="{955B7536-1D99-B6CD-AA5C-8E36D7217266}"/>
                      </a:ext>
                    </a:extLst>
                  </p:cNvPr>
                  <p:cNvSpPr/>
                  <p:nvPr/>
                </p:nvSpPr>
                <p:spPr>
                  <a:xfrm>
                    <a:off x="6964228" y="3764027"/>
                    <a:ext cx="174758" cy="470252"/>
                  </a:xfrm>
                  <a:custGeom>
                    <a:avLst/>
                    <a:gdLst>
                      <a:gd name="connsiteX0" fmla="*/ 174758 w 174758"/>
                      <a:gd name="connsiteY0" fmla="*/ 470253 h 470252"/>
                      <a:gd name="connsiteX1" fmla="*/ 73464 w 174758"/>
                      <a:gd name="connsiteY1" fmla="*/ 447129 h 470252"/>
                      <a:gd name="connsiteX2" fmla="*/ 0 w 174758"/>
                      <a:gd name="connsiteY2" fmla="*/ 416844 h 470252"/>
                      <a:gd name="connsiteX3" fmla="*/ 0 w 174758"/>
                      <a:gd name="connsiteY3" fmla="*/ 18621 h 470252"/>
                      <a:gd name="connsiteX4" fmla="*/ 73464 w 174758"/>
                      <a:gd name="connsiteY4" fmla="*/ 1840 h 470252"/>
                      <a:gd name="connsiteX5" fmla="*/ 85128 w 174758"/>
                      <a:gd name="connsiteY5" fmla="*/ 0 h 470252"/>
                      <a:gd name="connsiteX6" fmla="*/ 73464 w 174758"/>
                      <a:gd name="connsiteY6" fmla="*/ 121961 h 470252"/>
                      <a:gd name="connsiteX7" fmla="*/ 107639 w 174758"/>
                      <a:gd name="connsiteY7" fmla="*/ 329461 h 470252"/>
                      <a:gd name="connsiteX8" fmla="*/ 174758 w 174758"/>
                      <a:gd name="connsiteY8" fmla="*/ 470253 h 470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758" h="470252">
                        <a:moveTo>
                          <a:pt x="174758" y="470253"/>
                        </a:moveTo>
                        <a:cubicBezTo>
                          <a:pt x="140175" y="465750"/>
                          <a:pt x="106206" y="457975"/>
                          <a:pt x="73464" y="447129"/>
                        </a:cubicBezTo>
                        <a:cubicBezTo>
                          <a:pt x="48294" y="438943"/>
                          <a:pt x="23737" y="428710"/>
                          <a:pt x="0" y="416844"/>
                        </a:cubicBezTo>
                        <a:lnTo>
                          <a:pt x="0" y="18621"/>
                        </a:lnTo>
                        <a:cubicBezTo>
                          <a:pt x="24557" y="11459"/>
                          <a:pt x="48908" y="5935"/>
                          <a:pt x="73464" y="1840"/>
                        </a:cubicBezTo>
                        <a:cubicBezTo>
                          <a:pt x="77352" y="1227"/>
                          <a:pt x="81240" y="613"/>
                          <a:pt x="85128" y="0"/>
                        </a:cubicBezTo>
                        <a:cubicBezTo>
                          <a:pt x="77352" y="39905"/>
                          <a:pt x="73464" y="80628"/>
                          <a:pt x="73464" y="121961"/>
                        </a:cubicBezTo>
                        <a:cubicBezTo>
                          <a:pt x="73464" y="190719"/>
                          <a:pt x="84514" y="260707"/>
                          <a:pt x="107639" y="329461"/>
                        </a:cubicBezTo>
                        <a:cubicBezTo>
                          <a:pt x="124622" y="380009"/>
                          <a:pt x="147338" y="427076"/>
                          <a:pt x="174758" y="470253"/>
                        </a:cubicBezTo>
                        <a:close/>
                      </a:path>
                    </a:pathLst>
                  </a:custGeom>
                  <a:solidFill>
                    <a:srgbClr val="C84875"/>
                  </a:solidFill>
                  <a:ln w="0" cap="flat">
                    <a:noFill/>
                    <a:prstDash val="solid"/>
                    <a:miter/>
                  </a:ln>
                </p:spPr>
                <p:txBody>
                  <a:bodyPr rtlCol="0" anchor="ctr"/>
                  <a:lstStyle/>
                  <a:p>
                    <a:endParaRPr lang="en-NL"/>
                  </a:p>
                </p:txBody>
              </p:sp>
              <p:sp>
                <p:nvSpPr>
                  <p:cNvPr id="37" name="Freeform 94">
                    <a:extLst>
                      <a:ext uri="{FF2B5EF4-FFF2-40B4-BE49-F238E27FC236}">
                        <a16:creationId xmlns:a16="http://schemas.microsoft.com/office/drawing/2014/main" id="{41F3EC1C-94E4-7D37-8F48-1669AEF3FA82}"/>
                      </a:ext>
                    </a:extLst>
                  </p:cNvPr>
                  <p:cNvSpPr/>
                  <p:nvPr/>
                </p:nvSpPr>
                <p:spPr>
                  <a:xfrm>
                    <a:off x="8386819" y="3479114"/>
                    <a:ext cx="1984773" cy="1100664"/>
                  </a:xfrm>
                  <a:custGeom>
                    <a:avLst/>
                    <a:gdLst>
                      <a:gd name="connsiteX0" fmla="*/ 24801 w 1984773"/>
                      <a:gd name="connsiteY0" fmla="*/ 17239 h 1100664"/>
                      <a:gd name="connsiteX1" fmla="*/ 182554 w 1984773"/>
                      <a:gd name="connsiteY1" fmla="*/ 17239 h 1100664"/>
                      <a:gd name="connsiteX2" fmla="*/ 182554 w 1984773"/>
                      <a:gd name="connsiteY2" fmla="*/ 45277 h 1100664"/>
                      <a:gd name="connsiteX3" fmla="*/ 54982 w 1984773"/>
                      <a:gd name="connsiteY3" fmla="*/ 45277 h 1100664"/>
                      <a:gd name="connsiteX4" fmla="*/ 54982 w 1984773"/>
                      <a:gd name="connsiteY4" fmla="*/ 129358 h 1100664"/>
                      <a:gd name="connsiteX5" fmla="*/ 173570 w 1984773"/>
                      <a:gd name="connsiteY5" fmla="*/ 129358 h 1100664"/>
                      <a:gd name="connsiteX6" fmla="*/ 173570 w 1984773"/>
                      <a:gd name="connsiteY6" fmla="*/ 157396 h 1100664"/>
                      <a:gd name="connsiteX7" fmla="*/ 54982 w 1984773"/>
                      <a:gd name="connsiteY7" fmla="*/ 157396 h 1100664"/>
                      <a:gd name="connsiteX8" fmla="*/ 54982 w 1984773"/>
                      <a:gd name="connsiteY8" fmla="*/ 271665 h 1100664"/>
                      <a:gd name="connsiteX9" fmla="*/ 24801 w 1984773"/>
                      <a:gd name="connsiteY9" fmla="*/ 271665 h 1100664"/>
                      <a:gd name="connsiteX10" fmla="*/ 24801 w 1984773"/>
                      <a:gd name="connsiteY10" fmla="*/ 17239 h 1100664"/>
                      <a:gd name="connsiteX11" fmla="*/ 348573 w 1984773"/>
                      <a:gd name="connsiteY11" fmla="*/ 224605 h 1100664"/>
                      <a:gd name="connsiteX12" fmla="*/ 295037 w 1984773"/>
                      <a:gd name="connsiteY12" fmla="*/ 250121 h 1100664"/>
                      <a:gd name="connsiteX13" fmla="*/ 240055 w 1984773"/>
                      <a:gd name="connsiteY13" fmla="*/ 196200 h 1100664"/>
                      <a:gd name="connsiteX14" fmla="*/ 375889 w 1984773"/>
                      <a:gd name="connsiteY14" fmla="*/ 196200 h 1100664"/>
                      <a:gd name="connsiteX15" fmla="*/ 375889 w 1984773"/>
                      <a:gd name="connsiteY15" fmla="*/ 187216 h 1100664"/>
                      <a:gd name="connsiteX16" fmla="*/ 296123 w 1984773"/>
                      <a:gd name="connsiteY16" fmla="*/ 99184 h 1100664"/>
                      <a:gd name="connsiteX17" fmla="*/ 209870 w 1984773"/>
                      <a:gd name="connsiteY17" fmla="*/ 187584 h 1100664"/>
                      <a:gd name="connsiteX18" fmla="*/ 295037 w 1984773"/>
                      <a:gd name="connsiteY18" fmla="*/ 275987 h 1100664"/>
                      <a:gd name="connsiteX19" fmla="*/ 369791 w 1984773"/>
                      <a:gd name="connsiteY19" fmla="*/ 241116 h 1100664"/>
                      <a:gd name="connsiteX20" fmla="*/ 348573 w 1984773"/>
                      <a:gd name="connsiteY20" fmla="*/ 224605 h 1100664"/>
                      <a:gd name="connsiteX21" fmla="*/ 240055 w 1984773"/>
                      <a:gd name="connsiteY21" fmla="*/ 172481 h 1100664"/>
                      <a:gd name="connsiteX22" fmla="*/ 295037 w 1984773"/>
                      <a:gd name="connsiteY22" fmla="*/ 125046 h 1100664"/>
                      <a:gd name="connsiteX23" fmla="*/ 345708 w 1984773"/>
                      <a:gd name="connsiteY23" fmla="*/ 172481 h 1100664"/>
                      <a:gd name="connsiteX24" fmla="*/ 240055 w 1984773"/>
                      <a:gd name="connsiteY24" fmla="*/ 172481 h 1100664"/>
                      <a:gd name="connsiteX25" fmla="*/ 559165 w 1984773"/>
                      <a:gd name="connsiteY25" fmla="*/ 271675 h 1100664"/>
                      <a:gd name="connsiteX26" fmla="*/ 587203 w 1984773"/>
                      <a:gd name="connsiteY26" fmla="*/ 271675 h 1100664"/>
                      <a:gd name="connsiteX27" fmla="*/ 587203 w 1984773"/>
                      <a:gd name="connsiteY27" fmla="*/ 0 h 1100664"/>
                      <a:gd name="connsiteX28" fmla="*/ 559165 w 1984773"/>
                      <a:gd name="connsiteY28" fmla="*/ 0 h 1100664"/>
                      <a:gd name="connsiteX29" fmla="*/ 559165 w 1984773"/>
                      <a:gd name="connsiteY29" fmla="*/ 127918 h 1100664"/>
                      <a:gd name="connsiteX30" fmla="*/ 558450 w 1984773"/>
                      <a:gd name="connsiteY30" fmla="*/ 127918 h 1100664"/>
                      <a:gd name="connsiteX31" fmla="*/ 498081 w 1984773"/>
                      <a:gd name="connsiteY31" fmla="*/ 99188 h 1100664"/>
                      <a:gd name="connsiteX32" fmla="*/ 409681 w 1984773"/>
                      <a:gd name="connsiteY32" fmla="*/ 187569 h 1100664"/>
                      <a:gd name="connsiteX33" fmla="*/ 493766 w 1984773"/>
                      <a:gd name="connsiteY33" fmla="*/ 275969 h 1100664"/>
                      <a:gd name="connsiteX34" fmla="*/ 558450 w 1984773"/>
                      <a:gd name="connsiteY34" fmla="*/ 241837 h 1100664"/>
                      <a:gd name="connsiteX35" fmla="*/ 559165 w 1984773"/>
                      <a:gd name="connsiteY35" fmla="*/ 241837 h 1100664"/>
                      <a:gd name="connsiteX36" fmla="*/ 559165 w 1984773"/>
                      <a:gd name="connsiteY36" fmla="*/ 271675 h 1100664"/>
                      <a:gd name="connsiteX37" fmla="*/ 499514 w 1984773"/>
                      <a:gd name="connsiteY37" fmla="*/ 125050 h 1100664"/>
                      <a:gd name="connsiteX38" fmla="*/ 559165 w 1984773"/>
                      <a:gd name="connsiteY38" fmla="*/ 187569 h 1100664"/>
                      <a:gd name="connsiteX39" fmla="*/ 499514 w 1984773"/>
                      <a:gd name="connsiteY39" fmla="*/ 250103 h 1100664"/>
                      <a:gd name="connsiteX40" fmla="*/ 439863 w 1984773"/>
                      <a:gd name="connsiteY40" fmla="*/ 187569 h 1100664"/>
                      <a:gd name="connsiteX41" fmla="*/ 499514 w 1984773"/>
                      <a:gd name="connsiteY41" fmla="*/ 125050 h 1100664"/>
                      <a:gd name="connsiteX42" fmla="*/ 499514 w 1984773"/>
                      <a:gd name="connsiteY42" fmla="*/ 125050 h 1100664"/>
                      <a:gd name="connsiteX43" fmla="*/ 767953 w 1984773"/>
                      <a:gd name="connsiteY43" fmla="*/ 224605 h 1100664"/>
                      <a:gd name="connsiteX44" fmla="*/ 714421 w 1984773"/>
                      <a:gd name="connsiteY44" fmla="*/ 250121 h 1100664"/>
                      <a:gd name="connsiteX45" fmla="*/ 659435 w 1984773"/>
                      <a:gd name="connsiteY45" fmla="*/ 196200 h 1100664"/>
                      <a:gd name="connsiteX46" fmla="*/ 795269 w 1984773"/>
                      <a:gd name="connsiteY46" fmla="*/ 196200 h 1100664"/>
                      <a:gd name="connsiteX47" fmla="*/ 795269 w 1984773"/>
                      <a:gd name="connsiteY47" fmla="*/ 187216 h 1100664"/>
                      <a:gd name="connsiteX48" fmla="*/ 715503 w 1984773"/>
                      <a:gd name="connsiteY48" fmla="*/ 99184 h 1100664"/>
                      <a:gd name="connsiteX49" fmla="*/ 629250 w 1984773"/>
                      <a:gd name="connsiteY49" fmla="*/ 187584 h 1100664"/>
                      <a:gd name="connsiteX50" fmla="*/ 714421 w 1984773"/>
                      <a:gd name="connsiteY50" fmla="*/ 275987 h 1100664"/>
                      <a:gd name="connsiteX51" fmla="*/ 789171 w 1984773"/>
                      <a:gd name="connsiteY51" fmla="*/ 241116 h 1100664"/>
                      <a:gd name="connsiteX52" fmla="*/ 767953 w 1984773"/>
                      <a:gd name="connsiteY52" fmla="*/ 224605 h 1100664"/>
                      <a:gd name="connsiteX53" fmla="*/ 659435 w 1984773"/>
                      <a:gd name="connsiteY53" fmla="*/ 172481 h 1100664"/>
                      <a:gd name="connsiteX54" fmla="*/ 714421 w 1984773"/>
                      <a:gd name="connsiteY54" fmla="*/ 125046 h 1100664"/>
                      <a:gd name="connsiteX55" fmla="*/ 765088 w 1984773"/>
                      <a:gd name="connsiteY55" fmla="*/ 172481 h 1100664"/>
                      <a:gd name="connsiteX56" fmla="*/ 659435 w 1984773"/>
                      <a:gd name="connsiteY56" fmla="*/ 172481 h 1100664"/>
                      <a:gd name="connsiteX57" fmla="*/ 838763 w 1984773"/>
                      <a:gd name="connsiteY57" fmla="*/ 271665 h 1100664"/>
                      <a:gd name="connsiteX58" fmla="*/ 866797 w 1984773"/>
                      <a:gd name="connsiteY58" fmla="*/ 271665 h 1100664"/>
                      <a:gd name="connsiteX59" fmla="*/ 866797 w 1984773"/>
                      <a:gd name="connsiteY59" fmla="*/ 189727 h 1100664"/>
                      <a:gd name="connsiteX60" fmla="*/ 916014 w 1984773"/>
                      <a:gd name="connsiteY60" fmla="*/ 127211 h 1100664"/>
                      <a:gd name="connsiteX61" fmla="*/ 931117 w 1984773"/>
                      <a:gd name="connsiteY61" fmla="*/ 129358 h 1100664"/>
                      <a:gd name="connsiteX62" fmla="*/ 932918 w 1984773"/>
                      <a:gd name="connsiteY62" fmla="*/ 100977 h 1100664"/>
                      <a:gd name="connsiteX63" fmla="*/ 921415 w 1984773"/>
                      <a:gd name="connsiteY63" fmla="*/ 99177 h 1100664"/>
                      <a:gd name="connsiteX64" fmla="*/ 865347 w 1984773"/>
                      <a:gd name="connsiteY64" fmla="*/ 131162 h 1100664"/>
                      <a:gd name="connsiteX65" fmla="*/ 864629 w 1984773"/>
                      <a:gd name="connsiteY65" fmla="*/ 131162 h 1100664"/>
                      <a:gd name="connsiteX66" fmla="*/ 863915 w 1984773"/>
                      <a:gd name="connsiteY66" fmla="*/ 103496 h 1100664"/>
                      <a:gd name="connsiteX67" fmla="*/ 837331 w 1984773"/>
                      <a:gd name="connsiteY67" fmla="*/ 103496 h 1100664"/>
                      <a:gd name="connsiteX68" fmla="*/ 838763 w 1984773"/>
                      <a:gd name="connsiteY68" fmla="*/ 143378 h 1100664"/>
                      <a:gd name="connsiteX69" fmla="*/ 838763 w 1984773"/>
                      <a:gd name="connsiteY69" fmla="*/ 271665 h 1100664"/>
                      <a:gd name="connsiteX70" fmla="*/ 980709 w 1984773"/>
                      <a:gd name="connsiteY70" fmla="*/ 143382 h 1100664"/>
                      <a:gd name="connsiteX71" fmla="*/ 1030662 w 1984773"/>
                      <a:gd name="connsiteY71" fmla="*/ 125046 h 1100664"/>
                      <a:gd name="connsiteX72" fmla="*/ 1072346 w 1984773"/>
                      <a:gd name="connsiteY72" fmla="*/ 162064 h 1100664"/>
                      <a:gd name="connsiteX73" fmla="*/ 1072346 w 1984773"/>
                      <a:gd name="connsiteY73" fmla="*/ 167097 h 1100664"/>
                      <a:gd name="connsiteX74" fmla="*/ 1061561 w 1984773"/>
                      <a:gd name="connsiteY74" fmla="*/ 167097 h 1100664"/>
                      <a:gd name="connsiteX75" fmla="*/ 955562 w 1984773"/>
                      <a:gd name="connsiteY75" fmla="*/ 226034 h 1100664"/>
                      <a:gd name="connsiteX76" fmla="*/ 1018077 w 1984773"/>
                      <a:gd name="connsiteY76" fmla="*/ 275987 h 1100664"/>
                      <a:gd name="connsiteX77" fmla="*/ 1073431 w 1984773"/>
                      <a:gd name="connsiteY77" fmla="*/ 246520 h 1100664"/>
                      <a:gd name="connsiteX78" fmla="*/ 1074146 w 1984773"/>
                      <a:gd name="connsiteY78" fmla="*/ 246520 h 1100664"/>
                      <a:gd name="connsiteX79" fmla="*/ 1075928 w 1984773"/>
                      <a:gd name="connsiteY79" fmla="*/ 271668 h 1100664"/>
                      <a:gd name="connsiteX80" fmla="*/ 1102880 w 1984773"/>
                      <a:gd name="connsiteY80" fmla="*/ 271668 h 1100664"/>
                      <a:gd name="connsiteX81" fmla="*/ 1100383 w 1984773"/>
                      <a:gd name="connsiteY81" fmla="*/ 242570 h 1100664"/>
                      <a:gd name="connsiteX82" fmla="*/ 1100383 w 1984773"/>
                      <a:gd name="connsiteY82" fmla="*/ 170334 h 1100664"/>
                      <a:gd name="connsiteX83" fmla="*/ 1029948 w 1984773"/>
                      <a:gd name="connsiteY83" fmla="*/ 99180 h 1100664"/>
                      <a:gd name="connsiteX84" fmla="*/ 963092 w 1984773"/>
                      <a:gd name="connsiteY84" fmla="*/ 125046 h 1100664"/>
                      <a:gd name="connsiteX85" fmla="*/ 980709 w 1984773"/>
                      <a:gd name="connsiteY85" fmla="*/ 143382 h 1100664"/>
                      <a:gd name="connsiteX86" fmla="*/ 1072346 w 1984773"/>
                      <a:gd name="connsiteY86" fmla="*/ 190816 h 1100664"/>
                      <a:gd name="connsiteX87" fmla="*/ 1072346 w 1984773"/>
                      <a:gd name="connsiteY87" fmla="*/ 201601 h 1100664"/>
                      <a:gd name="connsiteX88" fmla="*/ 1022764 w 1984773"/>
                      <a:gd name="connsiteY88" fmla="*/ 252268 h 1100664"/>
                      <a:gd name="connsiteX89" fmla="*/ 985746 w 1984773"/>
                      <a:gd name="connsiteY89" fmla="*/ 223148 h 1100664"/>
                      <a:gd name="connsiteX90" fmla="*/ 1044311 w 1984773"/>
                      <a:gd name="connsiteY90" fmla="*/ 190816 h 1100664"/>
                      <a:gd name="connsiteX91" fmla="*/ 1072346 w 1984773"/>
                      <a:gd name="connsiteY91" fmla="*/ 190816 h 1100664"/>
                      <a:gd name="connsiteX92" fmla="*/ 1243762 w 1984773"/>
                      <a:gd name="connsiteY92" fmla="*/ 103488 h 1100664"/>
                      <a:gd name="connsiteX93" fmla="*/ 1194181 w 1984773"/>
                      <a:gd name="connsiteY93" fmla="*/ 103488 h 1100664"/>
                      <a:gd name="connsiteX94" fmla="*/ 1194181 w 1984773"/>
                      <a:gd name="connsiteY94" fmla="*/ 55708 h 1100664"/>
                      <a:gd name="connsiteX95" fmla="*/ 1166143 w 1984773"/>
                      <a:gd name="connsiteY95" fmla="*/ 55708 h 1100664"/>
                      <a:gd name="connsiteX96" fmla="*/ 1166143 w 1984773"/>
                      <a:gd name="connsiteY96" fmla="*/ 103488 h 1100664"/>
                      <a:gd name="connsiteX97" fmla="*/ 1129475 w 1984773"/>
                      <a:gd name="connsiteY97" fmla="*/ 103488 h 1100664"/>
                      <a:gd name="connsiteX98" fmla="*/ 1129475 w 1984773"/>
                      <a:gd name="connsiteY98" fmla="*/ 127207 h 1100664"/>
                      <a:gd name="connsiteX99" fmla="*/ 1166143 w 1984773"/>
                      <a:gd name="connsiteY99" fmla="*/ 127207 h 1100664"/>
                      <a:gd name="connsiteX100" fmla="*/ 1166143 w 1984773"/>
                      <a:gd name="connsiteY100" fmla="*/ 219558 h 1100664"/>
                      <a:gd name="connsiteX101" fmla="*/ 1212495 w 1984773"/>
                      <a:gd name="connsiteY101" fmla="*/ 275976 h 1100664"/>
                      <a:gd name="connsiteX102" fmla="*/ 1245194 w 1984773"/>
                      <a:gd name="connsiteY102" fmla="*/ 269879 h 1100664"/>
                      <a:gd name="connsiteX103" fmla="*/ 1244112 w 1984773"/>
                      <a:gd name="connsiteY103" fmla="*/ 244363 h 1100664"/>
                      <a:gd name="connsiteX104" fmla="*/ 1219328 w 1984773"/>
                      <a:gd name="connsiteY104" fmla="*/ 250114 h 1100664"/>
                      <a:gd name="connsiteX105" fmla="*/ 1194181 w 1984773"/>
                      <a:gd name="connsiteY105" fmla="*/ 211292 h 1100664"/>
                      <a:gd name="connsiteX106" fmla="*/ 1194181 w 1984773"/>
                      <a:gd name="connsiteY106" fmla="*/ 127207 h 1100664"/>
                      <a:gd name="connsiteX107" fmla="*/ 1243762 w 1984773"/>
                      <a:gd name="connsiteY107" fmla="*/ 127207 h 1100664"/>
                      <a:gd name="connsiteX108" fmla="*/ 1243762 w 1984773"/>
                      <a:gd name="connsiteY108" fmla="*/ 103488 h 1100664"/>
                      <a:gd name="connsiteX109" fmla="*/ 1294783 w 1984773"/>
                      <a:gd name="connsiteY109" fmla="*/ 17228 h 1100664"/>
                      <a:gd name="connsiteX110" fmla="*/ 1274300 w 1984773"/>
                      <a:gd name="connsiteY110" fmla="*/ 37714 h 1100664"/>
                      <a:gd name="connsiteX111" fmla="*/ 1294783 w 1984773"/>
                      <a:gd name="connsiteY111" fmla="*/ 58197 h 1100664"/>
                      <a:gd name="connsiteX112" fmla="*/ 1315269 w 1984773"/>
                      <a:gd name="connsiteY112" fmla="*/ 37714 h 1100664"/>
                      <a:gd name="connsiteX113" fmla="*/ 1294783 w 1984773"/>
                      <a:gd name="connsiteY113" fmla="*/ 17228 h 1100664"/>
                      <a:gd name="connsiteX114" fmla="*/ 1294783 w 1984773"/>
                      <a:gd name="connsiteY114" fmla="*/ 17228 h 1100664"/>
                      <a:gd name="connsiteX115" fmla="*/ 1280765 w 1984773"/>
                      <a:gd name="connsiteY115" fmla="*/ 271675 h 1100664"/>
                      <a:gd name="connsiteX116" fmla="*/ 1308800 w 1984773"/>
                      <a:gd name="connsiteY116" fmla="*/ 271675 h 1100664"/>
                      <a:gd name="connsiteX117" fmla="*/ 1308800 w 1984773"/>
                      <a:gd name="connsiteY117" fmla="*/ 103485 h 1100664"/>
                      <a:gd name="connsiteX118" fmla="*/ 1280765 w 1984773"/>
                      <a:gd name="connsiteY118" fmla="*/ 103485 h 1100664"/>
                      <a:gd name="connsiteX119" fmla="*/ 1280765 w 1984773"/>
                      <a:gd name="connsiteY119" fmla="*/ 271675 h 1100664"/>
                      <a:gd name="connsiteX120" fmla="*/ 1493500 w 1984773"/>
                      <a:gd name="connsiteY120" fmla="*/ 224605 h 1100664"/>
                      <a:gd name="connsiteX121" fmla="*/ 1439969 w 1984773"/>
                      <a:gd name="connsiteY121" fmla="*/ 250121 h 1100664"/>
                      <a:gd name="connsiteX122" fmla="*/ 1384983 w 1984773"/>
                      <a:gd name="connsiteY122" fmla="*/ 196200 h 1100664"/>
                      <a:gd name="connsiteX123" fmla="*/ 1520820 w 1984773"/>
                      <a:gd name="connsiteY123" fmla="*/ 196200 h 1100664"/>
                      <a:gd name="connsiteX124" fmla="*/ 1520820 w 1984773"/>
                      <a:gd name="connsiteY124" fmla="*/ 187216 h 1100664"/>
                      <a:gd name="connsiteX125" fmla="*/ 1441055 w 1984773"/>
                      <a:gd name="connsiteY125" fmla="*/ 99184 h 1100664"/>
                      <a:gd name="connsiteX126" fmla="*/ 1354798 w 1984773"/>
                      <a:gd name="connsiteY126" fmla="*/ 187584 h 1100664"/>
                      <a:gd name="connsiteX127" fmla="*/ 1439969 w 1984773"/>
                      <a:gd name="connsiteY127" fmla="*/ 275987 h 1100664"/>
                      <a:gd name="connsiteX128" fmla="*/ 1514723 w 1984773"/>
                      <a:gd name="connsiteY128" fmla="*/ 241116 h 1100664"/>
                      <a:gd name="connsiteX129" fmla="*/ 1493500 w 1984773"/>
                      <a:gd name="connsiteY129" fmla="*/ 224605 h 1100664"/>
                      <a:gd name="connsiteX130" fmla="*/ 1384983 w 1984773"/>
                      <a:gd name="connsiteY130" fmla="*/ 172481 h 1100664"/>
                      <a:gd name="connsiteX131" fmla="*/ 1439969 w 1984773"/>
                      <a:gd name="connsiteY131" fmla="*/ 125046 h 1100664"/>
                      <a:gd name="connsiteX132" fmla="*/ 1490636 w 1984773"/>
                      <a:gd name="connsiteY132" fmla="*/ 172481 h 1100664"/>
                      <a:gd name="connsiteX133" fmla="*/ 1384983 w 1984773"/>
                      <a:gd name="connsiteY133" fmla="*/ 172481 h 1100664"/>
                      <a:gd name="connsiteX134" fmla="*/ 19050 w 1984773"/>
                      <a:gd name="connsiteY134" fmla="*/ 645198 h 1100664"/>
                      <a:gd name="connsiteX135" fmla="*/ 75119 w 1984773"/>
                      <a:gd name="connsiteY135" fmla="*/ 645198 h 1100664"/>
                      <a:gd name="connsiteX136" fmla="*/ 75119 w 1984773"/>
                      <a:gd name="connsiteY136" fmla="*/ 450077 h 1100664"/>
                      <a:gd name="connsiteX137" fmla="*/ 75837 w 1984773"/>
                      <a:gd name="connsiteY137" fmla="*/ 450077 h 1100664"/>
                      <a:gd name="connsiteX138" fmla="*/ 140153 w 1984773"/>
                      <a:gd name="connsiteY138" fmla="*/ 645198 h 1100664"/>
                      <a:gd name="connsiteX139" fmla="*/ 182922 w 1984773"/>
                      <a:gd name="connsiteY139" fmla="*/ 645198 h 1100664"/>
                      <a:gd name="connsiteX140" fmla="*/ 249757 w 1984773"/>
                      <a:gd name="connsiteY140" fmla="*/ 450077 h 1100664"/>
                      <a:gd name="connsiteX141" fmla="*/ 250471 w 1984773"/>
                      <a:gd name="connsiteY141" fmla="*/ 450077 h 1100664"/>
                      <a:gd name="connsiteX142" fmla="*/ 250471 w 1984773"/>
                      <a:gd name="connsiteY142" fmla="*/ 645198 h 1100664"/>
                      <a:gd name="connsiteX143" fmla="*/ 306543 w 1984773"/>
                      <a:gd name="connsiteY143" fmla="*/ 645198 h 1100664"/>
                      <a:gd name="connsiteX144" fmla="*/ 306543 w 1984773"/>
                      <a:gd name="connsiteY144" fmla="*/ 390772 h 1100664"/>
                      <a:gd name="connsiteX145" fmla="*/ 222087 w 1984773"/>
                      <a:gd name="connsiteY145" fmla="*/ 390772 h 1100664"/>
                      <a:gd name="connsiteX146" fmla="*/ 163154 w 1984773"/>
                      <a:gd name="connsiteY146" fmla="*/ 556794 h 1100664"/>
                      <a:gd name="connsiteX147" fmla="*/ 162436 w 1984773"/>
                      <a:gd name="connsiteY147" fmla="*/ 556794 h 1100664"/>
                      <a:gd name="connsiteX148" fmla="*/ 103871 w 1984773"/>
                      <a:gd name="connsiteY148" fmla="*/ 390772 h 1100664"/>
                      <a:gd name="connsiteX149" fmla="*/ 19050 w 1984773"/>
                      <a:gd name="connsiteY149" fmla="*/ 390772 h 1100664"/>
                      <a:gd name="connsiteX150" fmla="*/ 19050 w 1984773"/>
                      <a:gd name="connsiteY150" fmla="*/ 645198 h 1100664"/>
                      <a:gd name="connsiteX151" fmla="*/ 479027 w 1984773"/>
                      <a:gd name="connsiteY151" fmla="*/ 587343 h 1100664"/>
                      <a:gd name="connsiteX152" fmla="*/ 440577 w 1984773"/>
                      <a:gd name="connsiteY152" fmla="*/ 608544 h 1100664"/>
                      <a:gd name="connsiteX153" fmla="*/ 399980 w 1984773"/>
                      <a:gd name="connsiteY153" fmla="*/ 574759 h 1100664"/>
                      <a:gd name="connsiteX154" fmla="*/ 525029 w 1984773"/>
                      <a:gd name="connsiteY154" fmla="*/ 574759 h 1100664"/>
                      <a:gd name="connsiteX155" fmla="*/ 525029 w 1984773"/>
                      <a:gd name="connsiteY155" fmla="*/ 557877 h 1100664"/>
                      <a:gd name="connsiteX156" fmla="*/ 443095 w 1984773"/>
                      <a:gd name="connsiteY156" fmla="*/ 466241 h 1100664"/>
                      <a:gd name="connsiteX157" fmla="*/ 346076 w 1984773"/>
                      <a:gd name="connsiteY157" fmla="*/ 557877 h 1100664"/>
                      <a:gd name="connsiteX158" fmla="*/ 443095 w 1984773"/>
                      <a:gd name="connsiteY158" fmla="*/ 649513 h 1100664"/>
                      <a:gd name="connsiteX159" fmla="*/ 516763 w 1984773"/>
                      <a:gd name="connsiteY159" fmla="*/ 615013 h 1100664"/>
                      <a:gd name="connsiteX160" fmla="*/ 479027 w 1984773"/>
                      <a:gd name="connsiteY160" fmla="*/ 587343 h 1100664"/>
                      <a:gd name="connsiteX161" fmla="*/ 399980 w 1984773"/>
                      <a:gd name="connsiteY161" fmla="*/ 538108 h 1100664"/>
                      <a:gd name="connsiteX162" fmla="*/ 438062 w 1984773"/>
                      <a:gd name="connsiteY162" fmla="*/ 505059 h 1100664"/>
                      <a:gd name="connsiteX163" fmla="*/ 471129 w 1984773"/>
                      <a:gd name="connsiteY163" fmla="*/ 538108 h 1100664"/>
                      <a:gd name="connsiteX164" fmla="*/ 399980 w 1984773"/>
                      <a:gd name="connsiteY164" fmla="*/ 538108 h 1100664"/>
                      <a:gd name="connsiteX165" fmla="*/ 741015 w 1984773"/>
                      <a:gd name="connsiteY165" fmla="*/ 373522 h 1100664"/>
                      <a:gd name="connsiteX166" fmla="*/ 687115 w 1984773"/>
                      <a:gd name="connsiteY166" fmla="*/ 373522 h 1100664"/>
                      <a:gd name="connsiteX167" fmla="*/ 687115 w 1984773"/>
                      <a:gd name="connsiteY167" fmla="*/ 489245 h 1100664"/>
                      <a:gd name="connsiteX168" fmla="*/ 686397 w 1984773"/>
                      <a:gd name="connsiteY168" fmla="*/ 489245 h 1100664"/>
                      <a:gd name="connsiteX169" fmla="*/ 631043 w 1984773"/>
                      <a:gd name="connsiteY169" fmla="*/ 466244 h 1100664"/>
                      <a:gd name="connsiteX170" fmla="*/ 551278 w 1984773"/>
                      <a:gd name="connsiteY170" fmla="*/ 559313 h 1100664"/>
                      <a:gd name="connsiteX171" fmla="*/ 637163 w 1984773"/>
                      <a:gd name="connsiteY171" fmla="*/ 649517 h 1100664"/>
                      <a:gd name="connsiteX172" fmla="*/ 690695 w 1984773"/>
                      <a:gd name="connsiteY172" fmla="*/ 622197 h 1100664"/>
                      <a:gd name="connsiteX173" fmla="*/ 691412 w 1984773"/>
                      <a:gd name="connsiteY173" fmla="*/ 622197 h 1100664"/>
                      <a:gd name="connsiteX174" fmla="*/ 691412 w 1984773"/>
                      <a:gd name="connsiteY174" fmla="*/ 645198 h 1100664"/>
                      <a:gd name="connsiteX175" fmla="*/ 741015 w 1984773"/>
                      <a:gd name="connsiteY175" fmla="*/ 645198 h 1100664"/>
                      <a:gd name="connsiteX176" fmla="*/ 741015 w 1984773"/>
                      <a:gd name="connsiteY176" fmla="*/ 373522 h 1100664"/>
                      <a:gd name="connsiteX177" fmla="*/ 648297 w 1984773"/>
                      <a:gd name="connsiteY177" fmla="*/ 513679 h 1100664"/>
                      <a:gd name="connsiteX178" fmla="*/ 691412 w 1984773"/>
                      <a:gd name="connsiteY178" fmla="*/ 557880 h 1100664"/>
                      <a:gd name="connsiteX179" fmla="*/ 648297 w 1984773"/>
                      <a:gd name="connsiteY179" fmla="*/ 602082 h 1100664"/>
                      <a:gd name="connsiteX180" fmla="*/ 605178 w 1984773"/>
                      <a:gd name="connsiteY180" fmla="*/ 557880 h 1100664"/>
                      <a:gd name="connsiteX181" fmla="*/ 648297 w 1984773"/>
                      <a:gd name="connsiteY181" fmla="*/ 513679 h 1100664"/>
                      <a:gd name="connsiteX182" fmla="*/ 648297 w 1984773"/>
                      <a:gd name="connsiteY182" fmla="*/ 513679 h 1100664"/>
                      <a:gd name="connsiteX183" fmla="*/ 811804 w 1984773"/>
                      <a:gd name="connsiteY183" fmla="*/ 384303 h 1100664"/>
                      <a:gd name="connsiteX184" fmla="*/ 780556 w 1984773"/>
                      <a:gd name="connsiteY184" fmla="*/ 415552 h 1100664"/>
                      <a:gd name="connsiteX185" fmla="*/ 811804 w 1984773"/>
                      <a:gd name="connsiteY185" fmla="*/ 446819 h 1100664"/>
                      <a:gd name="connsiteX186" fmla="*/ 843071 w 1984773"/>
                      <a:gd name="connsiteY186" fmla="*/ 415552 h 1100664"/>
                      <a:gd name="connsiteX187" fmla="*/ 811804 w 1984773"/>
                      <a:gd name="connsiteY187" fmla="*/ 384303 h 1100664"/>
                      <a:gd name="connsiteX188" fmla="*/ 811804 w 1984773"/>
                      <a:gd name="connsiteY188" fmla="*/ 384303 h 1100664"/>
                      <a:gd name="connsiteX189" fmla="*/ 784853 w 1984773"/>
                      <a:gd name="connsiteY189" fmla="*/ 645194 h 1100664"/>
                      <a:gd name="connsiteX190" fmla="*/ 838753 w 1984773"/>
                      <a:gd name="connsiteY190" fmla="*/ 645194 h 1100664"/>
                      <a:gd name="connsiteX191" fmla="*/ 838753 w 1984773"/>
                      <a:gd name="connsiteY191" fmla="*/ 470559 h 1100664"/>
                      <a:gd name="connsiteX192" fmla="*/ 784853 w 1984773"/>
                      <a:gd name="connsiteY192" fmla="*/ 470559 h 1100664"/>
                      <a:gd name="connsiteX193" fmla="*/ 784853 w 1984773"/>
                      <a:gd name="connsiteY193" fmla="*/ 645194 h 1100664"/>
                      <a:gd name="connsiteX194" fmla="*/ 1009472 w 1984773"/>
                      <a:gd name="connsiteY194" fmla="*/ 489238 h 1100664"/>
                      <a:gd name="connsiteX195" fmla="*/ 944784 w 1984773"/>
                      <a:gd name="connsiteY195" fmla="*/ 466233 h 1100664"/>
                      <a:gd name="connsiteX196" fmla="*/ 871463 w 1984773"/>
                      <a:gd name="connsiteY196" fmla="*/ 525170 h 1100664"/>
                      <a:gd name="connsiteX197" fmla="*/ 962384 w 1984773"/>
                      <a:gd name="connsiteY197" fmla="*/ 595974 h 1100664"/>
                      <a:gd name="connsiteX198" fmla="*/ 937951 w 1984773"/>
                      <a:gd name="connsiteY198" fmla="*/ 608540 h 1100664"/>
                      <a:gd name="connsiteX199" fmla="*/ 899847 w 1984773"/>
                      <a:gd name="connsiteY199" fmla="*/ 589508 h 1100664"/>
                      <a:gd name="connsiteX200" fmla="*/ 867148 w 1984773"/>
                      <a:gd name="connsiteY200" fmla="*/ 625790 h 1100664"/>
                      <a:gd name="connsiteX201" fmla="*/ 935801 w 1984773"/>
                      <a:gd name="connsiteY201" fmla="*/ 649506 h 1100664"/>
                      <a:gd name="connsiteX202" fmla="*/ 1016284 w 1984773"/>
                      <a:gd name="connsiteY202" fmla="*/ 592005 h 1100664"/>
                      <a:gd name="connsiteX203" fmla="*/ 925366 w 1984773"/>
                      <a:gd name="connsiteY203" fmla="*/ 521588 h 1100664"/>
                      <a:gd name="connsiteX204" fmla="*/ 945135 w 1984773"/>
                      <a:gd name="connsiteY204" fmla="*/ 507202 h 1100664"/>
                      <a:gd name="connsiteX205" fmla="*/ 976401 w 1984773"/>
                      <a:gd name="connsiteY205" fmla="*/ 521937 h 1100664"/>
                      <a:gd name="connsiteX206" fmla="*/ 1009472 w 1984773"/>
                      <a:gd name="connsiteY206" fmla="*/ 489234 h 1100664"/>
                      <a:gd name="connsiteX207" fmla="*/ 1197756 w 1984773"/>
                      <a:gd name="connsiteY207" fmla="*/ 489606 h 1100664"/>
                      <a:gd name="connsiteX208" fmla="*/ 1135608 w 1984773"/>
                      <a:gd name="connsiteY208" fmla="*/ 466237 h 1100664"/>
                      <a:gd name="connsiteX209" fmla="*/ 1038571 w 1984773"/>
                      <a:gd name="connsiteY209" fmla="*/ 557873 h 1100664"/>
                      <a:gd name="connsiteX210" fmla="*/ 1135608 w 1984773"/>
                      <a:gd name="connsiteY210" fmla="*/ 649509 h 1100664"/>
                      <a:gd name="connsiteX211" fmla="*/ 1197756 w 1984773"/>
                      <a:gd name="connsiteY211" fmla="*/ 626158 h 1100664"/>
                      <a:gd name="connsiteX212" fmla="*/ 1162192 w 1984773"/>
                      <a:gd name="connsiteY212" fmla="*/ 588772 h 1100664"/>
                      <a:gd name="connsiteX213" fmla="*/ 1135608 w 1984773"/>
                      <a:gd name="connsiteY213" fmla="*/ 602075 h 1100664"/>
                      <a:gd name="connsiteX214" fmla="*/ 1092471 w 1984773"/>
                      <a:gd name="connsiteY214" fmla="*/ 557873 h 1100664"/>
                      <a:gd name="connsiteX215" fmla="*/ 1135608 w 1984773"/>
                      <a:gd name="connsiteY215" fmla="*/ 513672 h 1100664"/>
                      <a:gd name="connsiteX216" fmla="*/ 1162192 w 1984773"/>
                      <a:gd name="connsiteY216" fmla="*/ 526971 h 1100664"/>
                      <a:gd name="connsiteX217" fmla="*/ 1197756 w 1984773"/>
                      <a:gd name="connsiteY217" fmla="*/ 489606 h 1100664"/>
                      <a:gd name="connsiteX218" fmla="*/ 1217174 w 1984773"/>
                      <a:gd name="connsiteY218" fmla="*/ 373522 h 1100664"/>
                      <a:gd name="connsiteX219" fmla="*/ 1217174 w 1984773"/>
                      <a:gd name="connsiteY219" fmla="*/ 645198 h 1100664"/>
                      <a:gd name="connsiteX220" fmla="*/ 1271078 w 1984773"/>
                      <a:gd name="connsiteY220" fmla="*/ 645198 h 1100664"/>
                      <a:gd name="connsiteX221" fmla="*/ 1271078 w 1984773"/>
                      <a:gd name="connsiteY221" fmla="*/ 558227 h 1100664"/>
                      <a:gd name="connsiteX222" fmla="*/ 1303431 w 1984773"/>
                      <a:gd name="connsiteY222" fmla="*/ 513679 h 1100664"/>
                      <a:gd name="connsiteX223" fmla="*/ 1331444 w 1984773"/>
                      <a:gd name="connsiteY223" fmla="*/ 559681 h 1100664"/>
                      <a:gd name="connsiteX224" fmla="*/ 1331444 w 1984773"/>
                      <a:gd name="connsiteY224" fmla="*/ 645198 h 1100664"/>
                      <a:gd name="connsiteX225" fmla="*/ 1385343 w 1984773"/>
                      <a:gd name="connsiteY225" fmla="*/ 645198 h 1100664"/>
                      <a:gd name="connsiteX226" fmla="*/ 1385343 w 1984773"/>
                      <a:gd name="connsiteY226" fmla="*/ 548896 h 1100664"/>
                      <a:gd name="connsiteX227" fmla="*/ 1320659 w 1984773"/>
                      <a:gd name="connsiteY227" fmla="*/ 466244 h 1100664"/>
                      <a:gd name="connsiteX228" fmla="*/ 1271792 w 1984773"/>
                      <a:gd name="connsiteY228" fmla="*/ 494257 h 1100664"/>
                      <a:gd name="connsiteX229" fmla="*/ 1271078 w 1984773"/>
                      <a:gd name="connsiteY229" fmla="*/ 494257 h 1100664"/>
                      <a:gd name="connsiteX230" fmla="*/ 1271078 w 1984773"/>
                      <a:gd name="connsiteY230" fmla="*/ 373522 h 1100664"/>
                      <a:gd name="connsiteX231" fmla="*/ 1217174 w 1984773"/>
                      <a:gd name="connsiteY231" fmla="*/ 373522 h 1100664"/>
                      <a:gd name="connsiteX232" fmla="*/ 183272 w 1984773"/>
                      <a:gd name="connsiteY232" fmla="*/ 784427 h 1100664"/>
                      <a:gd name="connsiteX233" fmla="*/ 105285 w 1984773"/>
                      <a:gd name="connsiteY233" fmla="*/ 757843 h 1100664"/>
                      <a:gd name="connsiteX234" fmla="*/ 8270 w 1984773"/>
                      <a:gd name="connsiteY234" fmla="*/ 840495 h 1100664"/>
                      <a:gd name="connsiteX235" fmla="*/ 127572 w 1984773"/>
                      <a:gd name="connsiteY235" fmla="*/ 946867 h 1100664"/>
                      <a:gd name="connsiteX236" fmla="*/ 88771 w 1984773"/>
                      <a:gd name="connsiteY236" fmla="*/ 973468 h 1100664"/>
                      <a:gd name="connsiteX237" fmla="*/ 39886 w 1984773"/>
                      <a:gd name="connsiteY237" fmla="*/ 949381 h 1100664"/>
                      <a:gd name="connsiteX238" fmla="*/ 0 w 1984773"/>
                      <a:gd name="connsiteY238" fmla="*/ 993215 h 1100664"/>
                      <a:gd name="connsiteX239" fmla="*/ 85521 w 1984773"/>
                      <a:gd name="connsiteY239" fmla="*/ 1025200 h 1100664"/>
                      <a:gd name="connsiteX240" fmla="*/ 183640 w 1984773"/>
                      <a:gd name="connsiteY240" fmla="*/ 941462 h 1100664"/>
                      <a:gd name="connsiteX241" fmla="*/ 66488 w 1984773"/>
                      <a:gd name="connsiteY241" fmla="*/ 835830 h 1100664"/>
                      <a:gd name="connsiteX242" fmla="*/ 104224 w 1984773"/>
                      <a:gd name="connsiteY242" fmla="*/ 809596 h 1100664"/>
                      <a:gd name="connsiteX243" fmla="*/ 144822 w 1984773"/>
                      <a:gd name="connsiteY243" fmla="*/ 826478 h 1100664"/>
                      <a:gd name="connsiteX244" fmla="*/ 183272 w 1984773"/>
                      <a:gd name="connsiteY244" fmla="*/ 784427 h 1100664"/>
                      <a:gd name="connsiteX245" fmla="*/ 223527 w 1984773"/>
                      <a:gd name="connsiteY245" fmla="*/ 1100665 h 1100664"/>
                      <a:gd name="connsiteX246" fmla="*/ 277427 w 1984773"/>
                      <a:gd name="connsiteY246" fmla="*/ 1100665 h 1100664"/>
                      <a:gd name="connsiteX247" fmla="*/ 277427 w 1984773"/>
                      <a:gd name="connsiteY247" fmla="*/ 1000048 h 1100664"/>
                      <a:gd name="connsiteX248" fmla="*/ 278141 w 1984773"/>
                      <a:gd name="connsiteY248" fmla="*/ 1000048 h 1100664"/>
                      <a:gd name="connsiteX249" fmla="*/ 333495 w 1984773"/>
                      <a:gd name="connsiteY249" fmla="*/ 1023049 h 1100664"/>
                      <a:gd name="connsiteX250" fmla="*/ 413264 w 1984773"/>
                      <a:gd name="connsiteY250" fmla="*/ 929981 h 1100664"/>
                      <a:gd name="connsiteX251" fmla="*/ 327397 w 1984773"/>
                      <a:gd name="connsiteY251" fmla="*/ 839777 h 1100664"/>
                      <a:gd name="connsiteX252" fmla="*/ 273844 w 1984773"/>
                      <a:gd name="connsiteY252" fmla="*/ 867094 h 1100664"/>
                      <a:gd name="connsiteX253" fmla="*/ 273129 w 1984773"/>
                      <a:gd name="connsiteY253" fmla="*/ 867094 h 1100664"/>
                      <a:gd name="connsiteX254" fmla="*/ 273129 w 1984773"/>
                      <a:gd name="connsiteY254" fmla="*/ 844096 h 1100664"/>
                      <a:gd name="connsiteX255" fmla="*/ 223527 w 1984773"/>
                      <a:gd name="connsiteY255" fmla="*/ 844096 h 1100664"/>
                      <a:gd name="connsiteX256" fmla="*/ 223527 w 1984773"/>
                      <a:gd name="connsiteY256" fmla="*/ 1100665 h 1100664"/>
                      <a:gd name="connsiteX257" fmla="*/ 316245 w 1984773"/>
                      <a:gd name="connsiteY257" fmla="*/ 975611 h 1100664"/>
                      <a:gd name="connsiteX258" fmla="*/ 273129 w 1984773"/>
                      <a:gd name="connsiteY258" fmla="*/ 931413 h 1100664"/>
                      <a:gd name="connsiteX259" fmla="*/ 316245 w 1984773"/>
                      <a:gd name="connsiteY259" fmla="*/ 887212 h 1100664"/>
                      <a:gd name="connsiteX260" fmla="*/ 359361 w 1984773"/>
                      <a:gd name="connsiteY260" fmla="*/ 931413 h 1100664"/>
                      <a:gd name="connsiteX261" fmla="*/ 316245 w 1984773"/>
                      <a:gd name="connsiteY261" fmla="*/ 975611 h 1100664"/>
                      <a:gd name="connsiteX262" fmla="*/ 316245 w 1984773"/>
                      <a:gd name="connsiteY262" fmla="*/ 975611 h 1100664"/>
                      <a:gd name="connsiteX263" fmla="*/ 572464 w 1984773"/>
                      <a:gd name="connsiteY263" fmla="*/ 960884 h 1100664"/>
                      <a:gd name="connsiteX264" fmla="*/ 534013 w 1984773"/>
                      <a:gd name="connsiteY264" fmla="*/ 982084 h 1100664"/>
                      <a:gd name="connsiteX265" fmla="*/ 493416 w 1984773"/>
                      <a:gd name="connsiteY265" fmla="*/ 948299 h 1100664"/>
                      <a:gd name="connsiteX266" fmla="*/ 618466 w 1984773"/>
                      <a:gd name="connsiteY266" fmla="*/ 948299 h 1100664"/>
                      <a:gd name="connsiteX267" fmla="*/ 618466 w 1984773"/>
                      <a:gd name="connsiteY267" fmla="*/ 931413 h 1100664"/>
                      <a:gd name="connsiteX268" fmla="*/ 536532 w 1984773"/>
                      <a:gd name="connsiteY268" fmla="*/ 839781 h 1100664"/>
                      <a:gd name="connsiteX269" fmla="*/ 439512 w 1984773"/>
                      <a:gd name="connsiteY269" fmla="*/ 931413 h 1100664"/>
                      <a:gd name="connsiteX270" fmla="*/ 536532 w 1984773"/>
                      <a:gd name="connsiteY270" fmla="*/ 1023049 h 1100664"/>
                      <a:gd name="connsiteX271" fmla="*/ 610200 w 1984773"/>
                      <a:gd name="connsiteY271" fmla="*/ 988550 h 1100664"/>
                      <a:gd name="connsiteX272" fmla="*/ 572464 w 1984773"/>
                      <a:gd name="connsiteY272" fmla="*/ 960884 h 1100664"/>
                      <a:gd name="connsiteX273" fmla="*/ 493416 w 1984773"/>
                      <a:gd name="connsiteY273" fmla="*/ 911645 h 1100664"/>
                      <a:gd name="connsiteX274" fmla="*/ 531498 w 1984773"/>
                      <a:gd name="connsiteY274" fmla="*/ 878599 h 1100664"/>
                      <a:gd name="connsiteX275" fmla="*/ 564566 w 1984773"/>
                      <a:gd name="connsiteY275" fmla="*/ 911645 h 1100664"/>
                      <a:gd name="connsiteX276" fmla="*/ 493416 w 1984773"/>
                      <a:gd name="connsiteY276" fmla="*/ 911645 h 1100664"/>
                      <a:gd name="connsiteX277" fmla="*/ 804967 w 1984773"/>
                      <a:gd name="connsiteY277" fmla="*/ 863146 h 1100664"/>
                      <a:gd name="connsiteX278" fmla="*/ 742801 w 1984773"/>
                      <a:gd name="connsiteY278" fmla="*/ 839777 h 1100664"/>
                      <a:gd name="connsiteX279" fmla="*/ 645782 w 1984773"/>
                      <a:gd name="connsiteY279" fmla="*/ 931410 h 1100664"/>
                      <a:gd name="connsiteX280" fmla="*/ 742801 w 1984773"/>
                      <a:gd name="connsiteY280" fmla="*/ 1023046 h 1100664"/>
                      <a:gd name="connsiteX281" fmla="*/ 804967 w 1984773"/>
                      <a:gd name="connsiteY281" fmla="*/ 999698 h 1100664"/>
                      <a:gd name="connsiteX282" fmla="*/ 769403 w 1984773"/>
                      <a:gd name="connsiteY282" fmla="*/ 962312 h 1100664"/>
                      <a:gd name="connsiteX283" fmla="*/ 742801 w 1984773"/>
                      <a:gd name="connsiteY283" fmla="*/ 975611 h 1100664"/>
                      <a:gd name="connsiteX284" fmla="*/ 699682 w 1984773"/>
                      <a:gd name="connsiteY284" fmla="*/ 931410 h 1100664"/>
                      <a:gd name="connsiteX285" fmla="*/ 742801 w 1984773"/>
                      <a:gd name="connsiteY285" fmla="*/ 887212 h 1100664"/>
                      <a:gd name="connsiteX286" fmla="*/ 769403 w 1984773"/>
                      <a:gd name="connsiteY286" fmla="*/ 900511 h 1100664"/>
                      <a:gd name="connsiteX287" fmla="*/ 804967 w 1984773"/>
                      <a:gd name="connsiteY287" fmla="*/ 863146 h 1100664"/>
                      <a:gd name="connsiteX288" fmla="*/ 852055 w 1984773"/>
                      <a:gd name="connsiteY288" fmla="*/ 757847 h 1100664"/>
                      <a:gd name="connsiteX289" fmla="*/ 820788 w 1984773"/>
                      <a:gd name="connsiteY289" fmla="*/ 789096 h 1100664"/>
                      <a:gd name="connsiteX290" fmla="*/ 852055 w 1984773"/>
                      <a:gd name="connsiteY290" fmla="*/ 820363 h 1100664"/>
                      <a:gd name="connsiteX291" fmla="*/ 883322 w 1984773"/>
                      <a:gd name="connsiteY291" fmla="*/ 789096 h 1100664"/>
                      <a:gd name="connsiteX292" fmla="*/ 852055 w 1984773"/>
                      <a:gd name="connsiteY292" fmla="*/ 757847 h 1100664"/>
                      <a:gd name="connsiteX293" fmla="*/ 852055 w 1984773"/>
                      <a:gd name="connsiteY293" fmla="*/ 757847 h 1100664"/>
                      <a:gd name="connsiteX294" fmla="*/ 825103 w 1984773"/>
                      <a:gd name="connsiteY294" fmla="*/ 1018716 h 1100664"/>
                      <a:gd name="connsiteX295" fmla="*/ 879007 w 1984773"/>
                      <a:gd name="connsiteY295" fmla="*/ 1018716 h 1100664"/>
                      <a:gd name="connsiteX296" fmla="*/ 879007 w 1984773"/>
                      <a:gd name="connsiteY296" fmla="*/ 844078 h 1100664"/>
                      <a:gd name="connsiteX297" fmla="*/ 825103 w 1984773"/>
                      <a:gd name="connsiteY297" fmla="*/ 844078 h 1100664"/>
                      <a:gd name="connsiteX298" fmla="*/ 825103 w 1984773"/>
                      <a:gd name="connsiteY298" fmla="*/ 1018716 h 1100664"/>
                      <a:gd name="connsiteX299" fmla="*/ 1027433 w 1984773"/>
                      <a:gd name="connsiteY299" fmla="*/ 1018749 h 1100664"/>
                      <a:gd name="connsiteX300" fmla="*/ 1077014 w 1984773"/>
                      <a:gd name="connsiteY300" fmla="*/ 1018749 h 1100664"/>
                      <a:gd name="connsiteX301" fmla="*/ 1077014 w 1984773"/>
                      <a:gd name="connsiteY301" fmla="*/ 929977 h 1100664"/>
                      <a:gd name="connsiteX302" fmla="*/ 997248 w 1984773"/>
                      <a:gd name="connsiteY302" fmla="*/ 839777 h 1100664"/>
                      <a:gd name="connsiteX303" fmla="*/ 920344 w 1984773"/>
                      <a:gd name="connsiteY303" fmla="*/ 867812 h 1100664"/>
                      <a:gd name="connsiteX304" fmla="*/ 949078 w 1984773"/>
                      <a:gd name="connsiteY304" fmla="*/ 897278 h 1100664"/>
                      <a:gd name="connsiteX305" fmla="*/ 992930 w 1984773"/>
                      <a:gd name="connsiteY305" fmla="*/ 876424 h 1100664"/>
                      <a:gd name="connsiteX306" fmla="*/ 1027433 w 1984773"/>
                      <a:gd name="connsiteY306" fmla="*/ 907694 h 1100664"/>
                      <a:gd name="connsiteX307" fmla="*/ 909191 w 1984773"/>
                      <a:gd name="connsiteY307" fmla="*/ 969146 h 1100664"/>
                      <a:gd name="connsiteX308" fmla="*/ 971361 w 1984773"/>
                      <a:gd name="connsiteY308" fmla="*/ 1023046 h 1100664"/>
                      <a:gd name="connsiteX309" fmla="*/ 1026715 w 1984773"/>
                      <a:gd name="connsiteY309" fmla="*/ 996812 h 1100664"/>
                      <a:gd name="connsiteX310" fmla="*/ 1027433 w 1984773"/>
                      <a:gd name="connsiteY310" fmla="*/ 996812 h 1100664"/>
                      <a:gd name="connsiteX311" fmla="*/ 1027433 w 1984773"/>
                      <a:gd name="connsiteY311" fmla="*/ 1018749 h 1100664"/>
                      <a:gd name="connsiteX312" fmla="*/ 1027433 w 1984773"/>
                      <a:gd name="connsiteY312" fmla="*/ 942194 h 1100664"/>
                      <a:gd name="connsiteX313" fmla="*/ 1027433 w 1984773"/>
                      <a:gd name="connsiteY313" fmla="*/ 953696 h 1100664"/>
                      <a:gd name="connsiteX314" fmla="*/ 986464 w 1984773"/>
                      <a:gd name="connsiteY314" fmla="*/ 986396 h 1100664"/>
                      <a:gd name="connsiteX315" fmla="*/ 960945 w 1984773"/>
                      <a:gd name="connsiteY315" fmla="*/ 967346 h 1100664"/>
                      <a:gd name="connsiteX316" fmla="*/ 1014130 w 1984773"/>
                      <a:gd name="connsiteY316" fmla="*/ 942194 h 1100664"/>
                      <a:gd name="connsiteX317" fmla="*/ 1027433 w 1984773"/>
                      <a:gd name="connsiteY317" fmla="*/ 942194 h 1100664"/>
                      <a:gd name="connsiteX318" fmla="*/ 1111532 w 1984773"/>
                      <a:gd name="connsiteY318" fmla="*/ 1018734 h 1100664"/>
                      <a:gd name="connsiteX319" fmla="*/ 1165436 w 1984773"/>
                      <a:gd name="connsiteY319" fmla="*/ 1018734 h 1100664"/>
                      <a:gd name="connsiteX320" fmla="*/ 1165436 w 1984773"/>
                      <a:gd name="connsiteY320" fmla="*/ 747062 h 1100664"/>
                      <a:gd name="connsiteX321" fmla="*/ 1111532 w 1984773"/>
                      <a:gd name="connsiteY321" fmla="*/ 747062 h 1100664"/>
                      <a:gd name="connsiteX322" fmla="*/ 1111532 w 1984773"/>
                      <a:gd name="connsiteY322" fmla="*/ 1018734 h 1100664"/>
                      <a:gd name="connsiteX323" fmla="*/ 1231920 w 1984773"/>
                      <a:gd name="connsiteY323" fmla="*/ 757847 h 1100664"/>
                      <a:gd name="connsiteX324" fmla="*/ 1200650 w 1984773"/>
                      <a:gd name="connsiteY324" fmla="*/ 789096 h 1100664"/>
                      <a:gd name="connsiteX325" fmla="*/ 1231920 w 1984773"/>
                      <a:gd name="connsiteY325" fmla="*/ 820363 h 1100664"/>
                      <a:gd name="connsiteX326" fmla="*/ 1263166 w 1984773"/>
                      <a:gd name="connsiteY326" fmla="*/ 789096 h 1100664"/>
                      <a:gd name="connsiteX327" fmla="*/ 1231920 w 1984773"/>
                      <a:gd name="connsiteY327" fmla="*/ 757847 h 1100664"/>
                      <a:gd name="connsiteX328" fmla="*/ 1231920 w 1984773"/>
                      <a:gd name="connsiteY328" fmla="*/ 757847 h 1100664"/>
                      <a:gd name="connsiteX329" fmla="*/ 1204969 w 1984773"/>
                      <a:gd name="connsiteY329" fmla="*/ 1018716 h 1100664"/>
                      <a:gd name="connsiteX330" fmla="*/ 1258872 w 1984773"/>
                      <a:gd name="connsiteY330" fmla="*/ 1018716 h 1100664"/>
                      <a:gd name="connsiteX331" fmla="*/ 1258872 w 1984773"/>
                      <a:gd name="connsiteY331" fmla="*/ 844078 h 1100664"/>
                      <a:gd name="connsiteX332" fmla="*/ 1204969 w 1984773"/>
                      <a:gd name="connsiteY332" fmla="*/ 844078 h 1100664"/>
                      <a:gd name="connsiteX333" fmla="*/ 1204969 w 1984773"/>
                      <a:gd name="connsiteY333" fmla="*/ 1018716 h 1100664"/>
                      <a:gd name="connsiteX334" fmla="*/ 1429570 w 1984773"/>
                      <a:gd name="connsiteY334" fmla="*/ 862775 h 1100664"/>
                      <a:gd name="connsiteX335" fmla="*/ 1364886 w 1984773"/>
                      <a:gd name="connsiteY335" fmla="*/ 839774 h 1100664"/>
                      <a:gd name="connsiteX336" fmla="*/ 1291564 w 1984773"/>
                      <a:gd name="connsiteY336" fmla="*/ 898707 h 1100664"/>
                      <a:gd name="connsiteX337" fmla="*/ 1382486 w 1984773"/>
                      <a:gd name="connsiteY337" fmla="*/ 969510 h 1100664"/>
                      <a:gd name="connsiteX338" fmla="*/ 1358049 w 1984773"/>
                      <a:gd name="connsiteY338" fmla="*/ 982077 h 1100664"/>
                      <a:gd name="connsiteX339" fmla="*/ 1319948 w 1984773"/>
                      <a:gd name="connsiteY339" fmla="*/ 963045 h 1100664"/>
                      <a:gd name="connsiteX340" fmla="*/ 1287245 w 1984773"/>
                      <a:gd name="connsiteY340" fmla="*/ 999327 h 1100664"/>
                      <a:gd name="connsiteX341" fmla="*/ 1355902 w 1984773"/>
                      <a:gd name="connsiteY341" fmla="*/ 1023042 h 1100664"/>
                      <a:gd name="connsiteX342" fmla="*/ 1436386 w 1984773"/>
                      <a:gd name="connsiteY342" fmla="*/ 965563 h 1100664"/>
                      <a:gd name="connsiteX343" fmla="*/ 1345464 w 1984773"/>
                      <a:gd name="connsiteY343" fmla="*/ 895128 h 1100664"/>
                      <a:gd name="connsiteX344" fmla="*/ 1365232 w 1984773"/>
                      <a:gd name="connsiteY344" fmla="*/ 880739 h 1100664"/>
                      <a:gd name="connsiteX345" fmla="*/ 1396503 w 1984773"/>
                      <a:gd name="connsiteY345" fmla="*/ 895474 h 1100664"/>
                      <a:gd name="connsiteX346" fmla="*/ 1429570 w 1984773"/>
                      <a:gd name="connsiteY346" fmla="*/ 862775 h 1100664"/>
                      <a:gd name="connsiteX347" fmla="*/ 1583011 w 1984773"/>
                      <a:gd name="connsiteY347" fmla="*/ 844096 h 1100664"/>
                      <a:gd name="connsiteX348" fmla="*/ 1535577 w 1984773"/>
                      <a:gd name="connsiteY348" fmla="*/ 844096 h 1100664"/>
                      <a:gd name="connsiteX349" fmla="*/ 1535577 w 1984773"/>
                      <a:gd name="connsiteY349" fmla="*/ 792343 h 1100664"/>
                      <a:gd name="connsiteX350" fmla="*/ 1481677 w 1984773"/>
                      <a:gd name="connsiteY350" fmla="*/ 792343 h 1100664"/>
                      <a:gd name="connsiteX351" fmla="*/ 1481677 w 1984773"/>
                      <a:gd name="connsiteY351" fmla="*/ 844096 h 1100664"/>
                      <a:gd name="connsiteX352" fmla="*/ 1447174 w 1984773"/>
                      <a:gd name="connsiteY352" fmla="*/ 844096 h 1100664"/>
                      <a:gd name="connsiteX353" fmla="*/ 1447174 w 1984773"/>
                      <a:gd name="connsiteY353" fmla="*/ 887212 h 1100664"/>
                      <a:gd name="connsiteX354" fmla="*/ 1481677 w 1984773"/>
                      <a:gd name="connsiteY354" fmla="*/ 887212 h 1100664"/>
                      <a:gd name="connsiteX355" fmla="*/ 1481677 w 1984773"/>
                      <a:gd name="connsiteY355" fmla="*/ 970214 h 1100664"/>
                      <a:gd name="connsiteX356" fmla="*/ 1545275 w 1984773"/>
                      <a:gd name="connsiteY356" fmla="*/ 1023049 h 1100664"/>
                      <a:gd name="connsiteX357" fmla="*/ 1583011 w 1984773"/>
                      <a:gd name="connsiteY357" fmla="*/ 1017666 h 1100664"/>
                      <a:gd name="connsiteX358" fmla="*/ 1583011 w 1984773"/>
                      <a:gd name="connsiteY358" fmla="*/ 972729 h 1100664"/>
                      <a:gd name="connsiteX359" fmla="*/ 1561093 w 1984773"/>
                      <a:gd name="connsiteY359" fmla="*/ 977765 h 1100664"/>
                      <a:gd name="connsiteX360" fmla="*/ 1535577 w 1984773"/>
                      <a:gd name="connsiteY360" fmla="*/ 945431 h 1100664"/>
                      <a:gd name="connsiteX361" fmla="*/ 1535577 w 1984773"/>
                      <a:gd name="connsiteY361" fmla="*/ 887212 h 1100664"/>
                      <a:gd name="connsiteX362" fmla="*/ 1583011 w 1984773"/>
                      <a:gd name="connsiteY362" fmla="*/ 887212 h 1100664"/>
                      <a:gd name="connsiteX363" fmla="*/ 1583011 w 1984773"/>
                      <a:gd name="connsiteY363" fmla="*/ 844096 h 1100664"/>
                      <a:gd name="connsiteX364" fmla="*/ 1737892 w 1984773"/>
                      <a:gd name="connsiteY364" fmla="*/ 960884 h 1100664"/>
                      <a:gd name="connsiteX365" fmla="*/ 1699442 w 1984773"/>
                      <a:gd name="connsiteY365" fmla="*/ 982084 h 1100664"/>
                      <a:gd name="connsiteX366" fmla="*/ 1658841 w 1984773"/>
                      <a:gd name="connsiteY366" fmla="*/ 948299 h 1100664"/>
                      <a:gd name="connsiteX367" fmla="*/ 1783894 w 1984773"/>
                      <a:gd name="connsiteY367" fmla="*/ 948299 h 1100664"/>
                      <a:gd name="connsiteX368" fmla="*/ 1783894 w 1984773"/>
                      <a:gd name="connsiteY368" fmla="*/ 931413 h 1100664"/>
                      <a:gd name="connsiteX369" fmla="*/ 1701960 w 1984773"/>
                      <a:gd name="connsiteY369" fmla="*/ 839781 h 1100664"/>
                      <a:gd name="connsiteX370" fmla="*/ 1604941 w 1984773"/>
                      <a:gd name="connsiteY370" fmla="*/ 931413 h 1100664"/>
                      <a:gd name="connsiteX371" fmla="*/ 1701960 w 1984773"/>
                      <a:gd name="connsiteY371" fmla="*/ 1023049 h 1100664"/>
                      <a:gd name="connsiteX372" fmla="*/ 1775628 w 1984773"/>
                      <a:gd name="connsiteY372" fmla="*/ 988550 h 1100664"/>
                      <a:gd name="connsiteX373" fmla="*/ 1737892 w 1984773"/>
                      <a:gd name="connsiteY373" fmla="*/ 960884 h 1100664"/>
                      <a:gd name="connsiteX374" fmla="*/ 1658841 w 1984773"/>
                      <a:gd name="connsiteY374" fmla="*/ 911645 h 1100664"/>
                      <a:gd name="connsiteX375" fmla="*/ 1696923 w 1984773"/>
                      <a:gd name="connsiteY375" fmla="*/ 878599 h 1100664"/>
                      <a:gd name="connsiteX376" fmla="*/ 1729994 w 1984773"/>
                      <a:gd name="connsiteY376" fmla="*/ 911645 h 1100664"/>
                      <a:gd name="connsiteX377" fmla="*/ 1658841 w 1984773"/>
                      <a:gd name="connsiteY377" fmla="*/ 911645 h 1100664"/>
                      <a:gd name="connsiteX378" fmla="*/ 1816604 w 1984773"/>
                      <a:gd name="connsiteY378" fmla="*/ 1018727 h 1100664"/>
                      <a:gd name="connsiteX379" fmla="*/ 1870504 w 1984773"/>
                      <a:gd name="connsiteY379" fmla="*/ 1018727 h 1100664"/>
                      <a:gd name="connsiteX380" fmla="*/ 1870504 w 1984773"/>
                      <a:gd name="connsiteY380" fmla="*/ 931778 h 1100664"/>
                      <a:gd name="connsiteX381" fmla="*/ 1902857 w 1984773"/>
                      <a:gd name="connsiteY381" fmla="*/ 887208 h 1100664"/>
                      <a:gd name="connsiteX382" fmla="*/ 1930873 w 1984773"/>
                      <a:gd name="connsiteY382" fmla="*/ 933210 h 1100664"/>
                      <a:gd name="connsiteX383" fmla="*/ 1930873 w 1984773"/>
                      <a:gd name="connsiteY383" fmla="*/ 1018727 h 1100664"/>
                      <a:gd name="connsiteX384" fmla="*/ 1984774 w 1984773"/>
                      <a:gd name="connsiteY384" fmla="*/ 1018727 h 1100664"/>
                      <a:gd name="connsiteX385" fmla="*/ 1984774 w 1984773"/>
                      <a:gd name="connsiteY385" fmla="*/ 922426 h 1100664"/>
                      <a:gd name="connsiteX386" fmla="*/ 1920107 w 1984773"/>
                      <a:gd name="connsiteY386" fmla="*/ 839774 h 1100664"/>
                      <a:gd name="connsiteX387" fmla="*/ 1869072 w 1984773"/>
                      <a:gd name="connsiteY387" fmla="*/ 867808 h 1100664"/>
                      <a:gd name="connsiteX388" fmla="*/ 1868357 w 1984773"/>
                      <a:gd name="connsiteY388" fmla="*/ 867808 h 1100664"/>
                      <a:gd name="connsiteX389" fmla="*/ 1868357 w 1984773"/>
                      <a:gd name="connsiteY389" fmla="*/ 844089 h 1100664"/>
                      <a:gd name="connsiteX390" fmla="*/ 1816604 w 1984773"/>
                      <a:gd name="connsiteY390" fmla="*/ 844089 h 1100664"/>
                      <a:gd name="connsiteX391" fmla="*/ 1816604 w 1984773"/>
                      <a:gd name="connsiteY391" fmla="*/ 1018727 h 110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Lst>
                    <a:rect l="l" t="t" r="r" b="b"/>
                    <a:pathLst>
                      <a:path w="1984773" h="1100664">
                        <a:moveTo>
                          <a:pt x="24801" y="17239"/>
                        </a:moveTo>
                        <a:lnTo>
                          <a:pt x="182554" y="17239"/>
                        </a:lnTo>
                        <a:lnTo>
                          <a:pt x="182554" y="45277"/>
                        </a:lnTo>
                        <a:lnTo>
                          <a:pt x="54982" y="45277"/>
                        </a:lnTo>
                        <a:lnTo>
                          <a:pt x="54982" y="129358"/>
                        </a:lnTo>
                        <a:lnTo>
                          <a:pt x="173570" y="129358"/>
                        </a:lnTo>
                        <a:lnTo>
                          <a:pt x="173570" y="157396"/>
                        </a:lnTo>
                        <a:lnTo>
                          <a:pt x="54982" y="157396"/>
                        </a:lnTo>
                        <a:lnTo>
                          <a:pt x="54982" y="271665"/>
                        </a:lnTo>
                        <a:lnTo>
                          <a:pt x="24801" y="271665"/>
                        </a:lnTo>
                        <a:lnTo>
                          <a:pt x="24801" y="17239"/>
                        </a:lnTo>
                        <a:close/>
                        <a:moveTo>
                          <a:pt x="348573" y="224605"/>
                        </a:moveTo>
                        <a:cubicBezTo>
                          <a:pt x="335292" y="241484"/>
                          <a:pt x="319124" y="250121"/>
                          <a:pt x="295037" y="250121"/>
                        </a:cubicBezTo>
                        <a:cubicBezTo>
                          <a:pt x="264506" y="250121"/>
                          <a:pt x="242202" y="225320"/>
                          <a:pt x="240055" y="196200"/>
                        </a:cubicBezTo>
                        <a:lnTo>
                          <a:pt x="375889" y="196200"/>
                        </a:lnTo>
                        <a:lnTo>
                          <a:pt x="375889" y="187216"/>
                        </a:lnTo>
                        <a:cubicBezTo>
                          <a:pt x="375889" y="131515"/>
                          <a:pt x="343558" y="99184"/>
                          <a:pt x="296123" y="99184"/>
                        </a:cubicBezTo>
                        <a:cubicBezTo>
                          <a:pt x="246520" y="99184"/>
                          <a:pt x="209870" y="135466"/>
                          <a:pt x="209870" y="187584"/>
                        </a:cubicBezTo>
                        <a:cubicBezTo>
                          <a:pt x="209870" y="236451"/>
                          <a:pt x="242202" y="275987"/>
                          <a:pt x="295037" y="275987"/>
                        </a:cubicBezTo>
                        <a:cubicBezTo>
                          <a:pt x="326308" y="275987"/>
                          <a:pt x="350023" y="266635"/>
                          <a:pt x="369791" y="241116"/>
                        </a:cubicBezTo>
                        <a:lnTo>
                          <a:pt x="348573" y="224605"/>
                        </a:lnTo>
                        <a:close/>
                        <a:moveTo>
                          <a:pt x="240055" y="172481"/>
                        </a:moveTo>
                        <a:cubicBezTo>
                          <a:pt x="243656" y="144100"/>
                          <a:pt x="264138" y="125046"/>
                          <a:pt x="295037" y="125046"/>
                        </a:cubicBezTo>
                        <a:cubicBezTo>
                          <a:pt x="325940" y="125046"/>
                          <a:pt x="344622" y="144100"/>
                          <a:pt x="345708" y="172481"/>
                        </a:cubicBezTo>
                        <a:lnTo>
                          <a:pt x="240055" y="172481"/>
                        </a:lnTo>
                        <a:close/>
                        <a:moveTo>
                          <a:pt x="559165" y="271675"/>
                        </a:moveTo>
                        <a:lnTo>
                          <a:pt x="587203" y="271675"/>
                        </a:lnTo>
                        <a:lnTo>
                          <a:pt x="587203" y="0"/>
                        </a:lnTo>
                        <a:lnTo>
                          <a:pt x="559165" y="0"/>
                        </a:lnTo>
                        <a:lnTo>
                          <a:pt x="559165" y="127918"/>
                        </a:lnTo>
                        <a:lnTo>
                          <a:pt x="558450" y="127918"/>
                        </a:lnTo>
                        <a:cubicBezTo>
                          <a:pt x="543001" y="109950"/>
                          <a:pt x="522515" y="99188"/>
                          <a:pt x="498081" y="99188"/>
                        </a:cubicBezTo>
                        <a:cubicBezTo>
                          <a:pt x="445267" y="99188"/>
                          <a:pt x="409681" y="136552"/>
                          <a:pt x="409681" y="187569"/>
                        </a:cubicBezTo>
                        <a:cubicBezTo>
                          <a:pt x="409681" y="237890"/>
                          <a:pt x="446700" y="275969"/>
                          <a:pt x="493766" y="275969"/>
                        </a:cubicBezTo>
                        <a:cubicBezTo>
                          <a:pt x="523947" y="275969"/>
                          <a:pt x="548034" y="260888"/>
                          <a:pt x="558450" y="241837"/>
                        </a:cubicBezTo>
                        <a:lnTo>
                          <a:pt x="559165" y="241837"/>
                        </a:lnTo>
                        <a:lnTo>
                          <a:pt x="559165" y="271675"/>
                        </a:lnTo>
                        <a:close/>
                        <a:moveTo>
                          <a:pt x="499514" y="125050"/>
                        </a:moveTo>
                        <a:cubicBezTo>
                          <a:pt x="535817" y="125050"/>
                          <a:pt x="559165" y="152370"/>
                          <a:pt x="559165" y="187569"/>
                        </a:cubicBezTo>
                        <a:cubicBezTo>
                          <a:pt x="559165" y="222805"/>
                          <a:pt x="535817" y="250103"/>
                          <a:pt x="499514" y="250103"/>
                        </a:cubicBezTo>
                        <a:cubicBezTo>
                          <a:pt x="463232" y="250103"/>
                          <a:pt x="439863" y="222805"/>
                          <a:pt x="439863" y="187569"/>
                        </a:cubicBezTo>
                        <a:cubicBezTo>
                          <a:pt x="439863" y="152370"/>
                          <a:pt x="463232" y="125050"/>
                          <a:pt x="499514" y="125050"/>
                        </a:cubicBezTo>
                        <a:lnTo>
                          <a:pt x="499514" y="125050"/>
                        </a:lnTo>
                        <a:close/>
                        <a:moveTo>
                          <a:pt x="767953" y="224605"/>
                        </a:moveTo>
                        <a:cubicBezTo>
                          <a:pt x="754672" y="241484"/>
                          <a:pt x="738504" y="250121"/>
                          <a:pt x="714421" y="250121"/>
                        </a:cubicBezTo>
                        <a:cubicBezTo>
                          <a:pt x="683886" y="250121"/>
                          <a:pt x="661581" y="225320"/>
                          <a:pt x="659435" y="196200"/>
                        </a:cubicBezTo>
                        <a:lnTo>
                          <a:pt x="795269" y="196200"/>
                        </a:lnTo>
                        <a:lnTo>
                          <a:pt x="795269" y="187216"/>
                        </a:lnTo>
                        <a:cubicBezTo>
                          <a:pt x="795269" y="131515"/>
                          <a:pt x="762938" y="99184"/>
                          <a:pt x="715503" y="99184"/>
                        </a:cubicBezTo>
                        <a:cubicBezTo>
                          <a:pt x="665900" y="99184"/>
                          <a:pt x="629250" y="135466"/>
                          <a:pt x="629250" y="187584"/>
                        </a:cubicBezTo>
                        <a:cubicBezTo>
                          <a:pt x="629250" y="236451"/>
                          <a:pt x="661581" y="275987"/>
                          <a:pt x="714421" y="275987"/>
                        </a:cubicBezTo>
                        <a:cubicBezTo>
                          <a:pt x="745688" y="275987"/>
                          <a:pt x="769403" y="266635"/>
                          <a:pt x="789171" y="241116"/>
                        </a:cubicBezTo>
                        <a:lnTo>
                          <a:pt x="767953" y="224605"/>
                        </a:lnTo>
                        <a:close/>
                        <a:moveTo>
                          <a:pt x="659435" y="172481"/>
                        </a:moveTo>
                        <a:cubicBezTo>
                          <a:pt x="663036" y="144100"/>
                          <a:pt x="683518" y="125046"/>
                          <a:pt x="714421" y="125046"/>
                        </a:cubicBezTo>
                        <a:cubicBezTo>
                          <a:pt x="745320" y="125046"/>
                          <a:pt x="764002" y="144100"/>
                          <a:pt x="765088" y="172481"/>
                        </a:cubicBezTo>
                        <a:lnTo>
                          <a:pt x="659435" y="172481"/>
                        </a:lnTo>
                        <a:close/>
                        <a:moveTo>
                          <a:pt x="838763" y="271665"/>
                        </a:moveTo>
                        <a:lnTo>
                          <a:pt x="866797" y="271665"/>
                        </a:lnTo>
                        <a:lnTo>
                          <a:pt x="866797" y="189727"/>
                        </a:lnTo>
                        <a:cubicBezTo>
                          <a:pt x="866797" y="151276"/>
                          <a:pt x="881879" y="127211"/>
                          <a:pt x="916014" y="127211"/>
                        </a:cubicBezTo>
                        <a:cubicBezTo>
                          <a:pt x="921047" y="127211"/>
                          <a:pt x="926449" y="127929"/>
                          <a:pt x="931117" y="129358"/>
                        </a:cubicBezTo>
                        <a:lnTo>
                          <a:pt x="932918" y="100977"/>
                        </a:lnTo>
                        <a:cubicBezTo>
                          <a:pt x="928967" y="99523"/>
                          <a:pt x="925016" y="99177"/>
                          <a:pt x="921415" y="99177"/>
                        </a:cubicBezTo>
                        <a:cubicBezTo>
                          <a:pt x="893749" y="99177"/>
                          <a:pt x="872899" y="114626"/>
                          <a:pt x="865347" y="131162"/>
                        </a:cubicBezTo>
                        <a:lnTo>
                          <a:pt x="864629" y="131162"/>
                        </a:lnTo>
                        <a:cubicBezTo>
                          <a:pt x="864629" y="121828"/>
                          <a:pt x="863915" y="112480"/>
                          <a:pt x="863915" y="103496"/>
                        </a:cubicBezTo>
                        <a:lnTo>
                          <a:pt x="837331" y="103496"/>
                        </a:lnTo>
                        <a:cubicBezTo>
                          <a:pt x="837331" y="114626"/>
                          <a:pt x="838763" y="127929"/>
                          <a:pt x="838763" y="143378"/>
                        </a:cubicBezTo>
                        <a:lnTo>
                          <a:pt x="838763" y="271665"/>
                        </a:lnTo>
                        <a:close/>
                        <a:moveTo>
                          <a:pt x="980709" y="143382"/>
                        </a:moveTo>
                        <a:cubicBezTo>
                          <a:pt x="994012" y="131165"/>
                          <a:pt x="1012694" y="125046"/>
                          <a:pt x="1030662" y="125046"/>
                        </a:cubicBezTo>
                        <a:cubicBezTo>
                          <a:pt x="1056896" y="125046"/>
                          <a:pt x="1072346" y="137631"/>
                          <a:pt x="1072346" y="162064"/>
                        </a:cubicBezTo>
                        <a:lnTo>
                          <a:pt x="1072346" y="167097"/>
                        </a:lnTo>
                        <a:lnTo>
                          <a:pt x="1061561" y="167097"/>
                        </a:lnTo>
                        <a:cubicBezTo>
                          <a:pt x="1020228" y="167097"/>
                          <a:pt x="955562" y="170334"/>
                          <a:pt x="955562" y="226034"/>
                        </a:cubicBezTo>
                        <a:cubicBezTo>
                          <a:pt x="955562" y="258734"/>
                          <a:pt x="983946" y="275987"/>
                          <a:pt x="1018077" y="275987"/>
                        </a:cubicBezTo>
                        <a:cubicBezTo>
                          <a:pt x="1043597" y="275987"/>
                          <a:pt x="1062279" y="263770"/>
                          <a:pt x="1073431" y="246520"/>
                        </a:cubicBezTo>
                        <a:lnTo>
                          <a:pt x="1074146" y="246520"/>
                        </a:lnTo>
                        <a:cubicBezTo>
                          <a:pt x="1074146" y="253700"/>
                          <a:pt x="1074146" y="264117"/>
                          <a:pt x="1075928" y="271668"/>
                        </a:cubicBezTo>
                        <a:lnTo>
                          <a:pt x="1102880" y="271668"/>
                        </a:lnTo>
                        <a:cubicBezTo>
                          <a:pt x="1101448" y="263052"/>
                          <a:pt x="1100383" y="252268"/>
                          <a:pt x="1100383" y="242570"/>
                        </a:cubicBezTo>
                        <a:lnTo>
                          <a:pt x="1100383" y="170334"/>
                        </a:lnTo>
                        <a:cubicBezTo>
                          <a:pt x="1100383" y="122899"/>
                          <a:pt x="1079529" y="99180"/>
                          <a:pt x="1029948" y="99180"/>
                        </a:cubicBezTo>
                        <a:cubicBezTo>
                          <a:pt x="1005514" y="99180"/>
                          <a:pt x="980341" y="107446"/>
                          <a:pt x="963092" y="125046"/>
                        </a:cubicBezTo>
                        <a:lnTo>
                          <a:pt x="980709" y="143382"/>
                        </a:lnTo>
                        <a:close/>
                        <a:moveTo>
                          <a:pt x="1072346" y="190816"/>
                        </a:moveTo>
                        <a:lnTo>
                          <a:pt x="1072346" y="201601"/>
                        </a:lnTo>
                        <a:cubicBezTo>
                          <a:pt x="1071631" y="228899"/>
                          <a:pt x="1055096" y="252268"/>
                          <a:pt x="1022764" y="252268"/>
                        </a:cubicBezTo>
                        <a:cubicBezTo>
                          <a:pt x="1001542" y="252268"/>
                          <a:pt x="985746" y="244370"/>
                          <a:pt x="985746" y="223148"/>
                        </a:cubicBezTo>
                        <a:cubicBezTo>
                          <a:pt x="985746" y="200518"/>
                          <a:pt x="1008747" y="190816"/>
                          <a:pt x="1044311" y="190816"/>
                        </a:cubicBezTo>
                        <a:lnTo>
                          <a:pt x="1072346" y="190816"/>
                        </a:lnTo>
                        <a:close/>
                        <a:moveTo>
                          <a:pt x="1243762" y="103488"/>
                        </a:moveTo>
                        <a:lnTo>
                          <a:pt x="1194181" y="103488"/>
                        </a:lnTo>
                        <a:lnTo>
                          <a:pt x="1194181" y="55708"/>
                        </a:lnTo>
                        <a:lnTo>
                          <a:pt x="1166143" y="55708"/>
                        </a:lnTo>
                        <a:lnTo>
                          <a:pt x="1166143" y="103488"/>
                        </a:lnTo>
                        <a:lnTo>
                          <a:pt x="1129475" y="103488"/>
                        </a:lnTo>
                        <a:lnTo>
                          <a:pt x="1129475" y="127207"/>
                        </a:lnTo>
                        <a:lnTo>
                          <a:pt x="1166143" y="127207"/>
                        </a:lnTo>
                        <a:lnTo>
                          <a:pt x="1166143" y="219558"/>
                        </a:lnTo>
                        <a:cubicBezTo>
                          <a:pt x="1166143" y="254429"/>
                          <a:pt x="1172612" y="275976"/>
                          <a:pt x="1212495" y="275976"/>
                        </a:cubicBezTo>
                        <a:cubicBezTo>
                          <a:pt x="1222911" y="275976"/>
                          <a:pt x="1235496" y="274197"/>
                          <a:pt x="1245194" y="269879"/>
                        </a:cubicBezTo>
                        <a:lnTo>
                          <a:pt x="1244112" y="244363"/>
                        </a:lnTo>
                        <a:cubicBezTo>
                          <a:pt x="1236578" y="248310"/>
                          <a:pt x="1227594" y="250114"/>
                          <a:pt x="1219328" y="250114"/>
                        </a:cubicBezTo>
                        <a:cubicBezTo>
                          <a:pt x="1194527" y="250114"/>
                          <a:pt x="1194181" y="232861"/>
                          <a:pt x="1194181" y="211292"/>
                        </a:cubicBezTo>
                        <a:lnTo>
                          <a:pt x="1194181" y="127207"/>
                        </a:lnTo>
                        <a:lnTo>
                          <a:pt x="1243762" y="127207"/>
                        </a:lnTo>
                        <a:lnTo>
                          <a:pt x="1243762" y="103488"/>
                        </a:lnTo>
                        <a:close/>
                        <a:moveTo>
                          <a:pt x="1294783" y="17228"/>
                        </a:moveTo>
                        <a:cubicBezTo>
                          <a:pt x="1283284" y="17228"/>
                          <a:pt x="1274300" y="26584"/>
                          <a:pt x="1274300" y="37714"/>
                        </a:cubicBezTo>
                        <a:cubicBezTo>
                          <a:pt x="1274300" y="49581"/>
                          <a:pt x="1282934" y="58197"/>
                          <a:pt x="1294783" y="58197"/>
                        </a:cubicBezTo>
                        <a:cubicBezTo>
                          <a:pt x="1306653" y="58197"/>
                          <a:pt x="1315269" y="49581"/>
                          <a:pt x="1315269" y="37714"/>
                        </a:cubicBezTo>
                        <a:cubicBezTo>
                          <a:pt x="1315269" y="26584"/>
                          <a:pt x="1306285" y="17228"/>
                          <a:pt x="1294783" y="17228"/>
                        </a:cubicBezTo>
                        <a:lnTo>
                          <a:pt x="1294783" y="17228"/>
                        </a:lnTo>
                        <a:close/>
                        <a:moveTo>
                          <a:pt x="1280765" y="271675"/>
                        </a:moveTo>
                        <a:lnTo>
                          <a:pt x="1308800" y="271675"/>
                        </a:lnTo>
                        <a:lnTo>
                          <a:pt x="1308800" y="103485"/>
                        </a:lnTo>
                        <a:lnTo>
                          <a:pt x="1280765" y="103485"/>
                        </a:lnTo>
                        <a:lnTo>
                          <a:pt x="1280765" y="271675"/>
                        </a:lnTo>
                        <a:close/>
                        <a:moveTo>
                          <a:pt x="1493500" y="224605"/>
                        </a:moveTo>
                        <a:cubicBezTo>
                          <a:pt x="1480219" y="241484"/>
                          <a:pt x="1464052" y="250121"/>
                          <a:pt x="1439969" y="250121"/>
                        </a:cubicBezTo>
                        <a:cubicBezTo>
                          <a:pt x="1409438" y="250121"/>
                          <a:pt x="1387133" y="225320"/>
                          <a:pt x="1384983" y="196200"/>
                        </a:cubicBezTo>
                        <a:lnTo>
                          <a:pt x="1520820" y="196200"/>
                        </a:lnTo>
                        <a:lnTo>
                          <a:pt x="1520820" y="187216"/>
                        </a:lnTo>
                        <a:cubicBezTo>
                          <a:pt x="1520820" y="131515"/>
                          <a:pt x="1488489" y="99184"/>
                          <a:pt x="1441055" y="99184"/>
                        </a:cubicBezTo>
                        <a:cubicBezTo>
                          <a:pt x="1391448" y="99184"/>
                          <a:pt x="1354798" y="135466"/>
                          <a:pt x="1354798" y="187584"/>
                        </a:cubicBezTo>
                        <a:cubicBezTo>
                          <a:pt x="1354798" y="236451"/>
                          <a:pt x="1387133" y="275987"/>
                          <a:pt x="1439969" y="275987"/>
                        </a:cubicBezTo>
                        <a:cubicBezTo>
                          <a:pt x="1471236" y="275987"/>
                          <a:pt x="1494954" y="266635"/>
                          <a:pt x="1514723" y="241116"/>
                        </a:cubicBezTo>
                        <a:lnTo>
                          <a:pt x="1493500" y="224605"/>
                        </a:lnTo>
                        <a:close/>
                        <a:moveTo>
                          <a:pt x="1384983" y="172481"/>
                        </a:moveTo>
                        <a:cubicBezTo>
                          <a:pt x="1388583" y="144100"/>
                          <a:pt x="1409070" y="125046"/>
                          <a:pt x="1439969" y="125046"/>
                        </a:cubicBezTo>
                        <a:cubicBezTo>
                          <a:pt x="1470868" y="125046"/>
                          <a:pt x="1489550" y="144100"/>
                          <a:pt x="1490636" y="172481"/>
                        </a:cubicBezTo>
                        <a:lnTo>
                          <a:pt x="1384983" y="172481"/>
                        </a:lnTo>
                        <a:close/>
                        <a:moveTo>
                          <a:pt x="19050" y="645198"/>
                        </a:moveTo>
                        <a:lnTo>
                          <a:pt x="75119" y="645198"/>
                        </a:lnTo>
                        <a:lnTo>
                          <a:pt x="75119" y="450077"/>
                        </a:lnTo>
                        <a:lnTo>
                          <a:pt x="75837" y="450077"/>
                        </a:lnTo>
                        <a:lnTo>
                          <a:pt x="140153" y="645198"/>
                        </a:lnTo>
                        <a:lnTo>
                          <a:pt x="182922" y="645198"/>
                        </a:lnTo>
                        <a:lnTo>
                          <a:pt x="249757" y="450077"/>
                        </a:lnTo>
                        <a:lnTo>
                          <a:pt x="250471" y="450077"/>
                        </a:lnTo>
                        <a:lnTo>
                          <a:pt x="250471" y="645198"/>
                        </a:lnTo>
                        <a:lnTo>
                          <a:pt x="306543" y="645198"/>
                        </a:lnTo>
                        <a:lnTo>
                          <a:pt x="306543" y="390772"/>
                        </a:lnTo>
                        <a:lnTo>
                          <a:pt x="222087" y="390772"/>
                        </a:lnTo>
                        <a:lnTo>
                          <a:pt x="163154" y="556794"/>
                        </a:lnTo>
                        <a:lnTo>
                          <a:pt x="162436" y="556794"/>
                        </a:lnTo>
                        <a:lnTo>
                          <a:pt x="103871" y="390772"/>
                        </a:lnTo>
                        <a:lnTo>
                          <a:pt x="19050" y="390772"/>
                        </a:lnTo>
                        <a:lnTo>
                          <a:pt x="19050" y="645198"/>
                        </a:lnTo>
                        <a:close/>
                        <a:moveTo>
                          <a:pt x="479027" y="587343"/>
                        </a:moveTo>
                        <a:cubicBezTo>
                          <a:pt x="470047" y="599560"/>
                          <a:pt x="458198" y="608544"/>
                          <a:pt x="440577" y="608544"/>
                        </a:cubicBezTo>
                        <a:cubicBezTo>
                          <a:pt x="419744" y="608544"/>
                          <a:pt x="404295" y="595245"/>
                          <a:pt x="399980" y="574759"/>
                        </a:cubicBezTo>
                        <a:lnTo>
                          <a:pt x="525029" y="574759"/>
                        </a:lnTo>
                        <a:lnTo>
                          <a:pt x="525029" y="557877"/>
                        </a:lnTo>
                        <a:cubicBezTo>
                          <a:pt x="525029" y="502176"/>
                          <a:pt x="493416" y="466241"/>
                          <a:pt x="443095" y="466241"/>
                        </a:cubicBezTo>
                        <a:cubicBezTo>
                          <a:pt x="389195" y="466241"/>
                          <a:pt x="346076" y="502176"/>
                          <a:pt x="346076" y="557877"/>
                        </a:cubicBezTo>
                        <a:cubicBezTo>
                          <a:pt x="346076" y="613577"/>
                          <a:pt x="389195" y="649513"/>
                          <a:pt x="443095" y="649513"/>
                        </a:cubicBezTo>
                        <a:cubicBezTo>
                          <a:pt x="471129" y="649513"/>
                          <a:pt x="499514" y="636928"/>
                          <a:pt x="516763" y="615013"/>
                        </a:cubicBezTo>
                        <a:lnTo>
                          <a:pt x="479027" y="587343"/>
                        </a:lnTo>
                        <a:close/>
                        <a:moveTo>
                          <a:pt x="399980" y="538108"/>
                        </a:moveTo>
                        <a:cubicBezTo>
                          <a:pt x="401412" y="521227"/>
                          <a:pt x="414343" y="505059"/>
                          <a:pt x="438062" y="505059"/>
                        </a:cubicBezTo>
                        <a:cubicBezTo>
                          <a:pt x="457480" y="505059"/>
                          <a:pt x="471480" y="520141"/>
                          <a:pt x="471129" y="538108"/>
                        </a:cubicBezTo>
                        <a:lnTo>
                          <a:pt x="399980" y="538108"/>
                        </a:lnTo>
                        <a:close/>
                        <a:moveTo>
                          <a:pt x="741015" y="373522"/>
                        </a:moveTo>
                        <a:lnTo>
                          <a:pt x="687115" y="373522"/>
                        </a:lnTo>
                        <a:lnTo>
                          <a:pt x="687115" y="489245"/>
                        </a:lnTo>
                        <a:lnTo>
                          <a:pt x="686397" y="489245"/>
                        </a:lnTo>
                        <a:cubicBezTo>
                          <a:pt x="674163" y="472363"/>
                          <a:pt x="653330" y="466244"/>
                          <a:pt x="631043" y="466244"/>
                        </a:cubicBezTo>
                        <a:cubicBezTo>
                          <a:pt x="581462" y="466244"/>
                          <a:pt x="551278" y="510814"/>
                          <a:pt x="551278" y="559313"/>
                        </a:cubicBezTo>
                        <a:cubicBezTo>
                          <a:pt x="551278" y="612148"/>
                          <a:pt x="585409" y="649517"/>
                          <a:pt x="637163" y="649517"/>
                        </a:cubicBezTo>
                        <a:cubicBezTo>
                          <a:pt x="661596" y="649517"/>
                          <a:pt x="682429" y="634781"/>
                          <a:pt x="690695" y="622197"/>
                        </a:cubicBezTo>
                        <a:lnTo>
                          <a:pt x="691412" y="622197"/>
                        </a:lnTo>
                        <a:lnTo>
                          <a:pt x="691412" y="645198"/>
                        </a:lnTo>
                        <a:lnTo>
                          <a:pt x="741015" y="645198"/>
                        </a:lnTo>
                        <a:lnTo>
                          <a:pt x="741015" y="373522"/>
                        </a:lnTo>
                        <a:close/>
                        <a:moveTo>
                          <a:pt x="648297" y="513679"/>
                        </a:moveTo>
                        <a:cubicBezTo>
                          <a:pt x="675245" y="513679"/>
                          <a:pt x="691412" y="531647"/>
                          <a:pt x="691412" y="557880"/>
                        </a:cubicBezTo>
                        <a:cubicBezTo>
                          <a:pt x="691412" y="584114"/>
                          <a:pt x="675245" y="602082"/>
                          <a:pt x="648297" y="602082"/>
                        </a:cubicBezTo>
                        <a:cubicBezTo>
                          <a:pt x="621345" y="602082"/>
                          <a:pt x="605178" y="584114"/>
                          <a:pt x="605178" y="557880"/>
                        </a:cubicBezTo>
                        <a:cubicBezTo>
                          <a:pt x="605178" y="531647"/>
                          <a:pt x="621345" y="513679"/>
                          <a:pt x="648297" y="513679"/>
                        </a:cubicBezTo>
                        <a:lnTo>
                          <a:pt x="648297" y="513679"/>
                        </a:lnTo>
                        <a:close/>
                        <a:moveTo>
                          <a:pt x="811804" y="384303"/>
                        </a:moveTo>
                        <a:cubicBezTo>
                          <a:pt x="794572" y="384303"/>
                          <a:pt x="780556" y="398324"/>
                          <a:pt x="780556" y="415552"/>
                        </a:cubicBezTo>
                        <a:cubicBezTo>
                          <a:pt x="780556" y="432802"/>
                          <a:pt x="794572" y="446819"/>
                          <a:pt x="811804" y="446819"/>
                        </a:cubicBezTo>
                        <a:cubicBezTo>
                          <a:pt x="829054" y="446819"/>
                          <a:pt x="843071" y="432802"/>
                          <a:pt x="843071" y="415552"/>
                        </a:cubicBezTo>
                        <a:cubicBezTo>
                          <a:pt x="843071" y="398324"/>
                          <a:pt x="829054" y="384303"/>
                          <a:pt x="811804" y="384303"/>
                        </a:cubicBezTo>
                        <a:lnTo>
                          <a:pt x="811804" y="384303"/>
                        </a:lnTo>
                        <a:close/>
                        <a:moveTo>
                          <a:pt x="784853" y="645194"/>
                        </a:moveTo>
                        <a:lnTo>
                          <a:pt x="838753" y="645194"/>
                        </a:lnTo>
                        <a:lnTo>
                          <a:pt x="838753" y="470559"/>
                        </a:lnTo>
                        <a:lnTo>
                          <a:pt x="784853" y="470559"/>
                        </a:lnTo>
                        <a:lnTo>
                          <a:pt x="784853" y="645194"/>
                        </a:lnTo>
                        <a:close/>
                        <a:moveTo>
                          <a:pt x="1009472" y="489238"/>
                        </a:moveTo>
                        <a:cubicBezTo>
                          <a:pt x="993305" y="471985"/>
                          <a:pt x="967785" y="466233"/>
                          <a:pt x="944784" y="466233"/>
                        </a:cubicBezTo>
                        <a:cubicBezTo>
                          <a:pt x="908134" y="466233"/>
                          <a:pt x="871463" y="484201"/>
                          <a:pt x="871463" y="525170"/>
                        </a:cubicBezTo>
                        <a:cubicBezTo>
                          <a:pt x="871463" y="591655"/>
                          <a:pt x="962384" y="567939"/>
                          <a:pt x="962384" y="595974"/>
                        </a:cubicBezTo>
                        <a:cubicBezTo>
                          <a:pt x="962384" y="605304"/>
                          <a:pt x="950168" y="608540"/>
                          <a:pt x="937951" y="608540"/>
                        </a:cubicBezTo>
                        <a:cubicBezTo>
                          <a:pt x="921783" y="608540"/>
                          <a:pt x="909917" y="601725"/>
                          <a:pt x="899847" y="589508"/>
                        </a:cubicBezTo>
                        <a:lnTo>
                          <a:pt x="867148" y="625790"/>
                        </a:lnTo>
                        <a:cubicBezTo>
                          <a:pt x="884397" y="643408"/>
                          <a:pt x="911349" y="649506"/>
                          <a:pt x="935801" y="649506"/>
                        </a:cubicBezTo>
                        <a:cubicBezTo>
                          <a:pt x="973169" y="649506"/>
                          <a:pt x="1016284" y="636575"/>
                          <a:pt x="1016284" y="592005"/>
                        </a:cubicBezTo>
                        <a:cubicBezTo>
                          <a:pt x="1016284" y="525538"/>
                          <a:pt x="925366" y="547453"/>
                          <a:pt x="925366" y="521588"/>
                        </a:cubicBezTo>
                        <a:cubicBezTo>
                          <a:pt x="925366" y="511153"/>
                          <a:pt x="936151" y="507202"/>
                          <a:pt x="945135" y="507202"/>
                        </a:cubicBezTo>
                        <a:cubicBezTo>
                          <a:pt x="958066" y="507202"/>
                          <a:pt x="968504" y="512236"/>
                          <a:pt x="976401" y="521937"/>
                        </a:cubicBezTo>
                        <a:lnTo>
                          <a:pt x="1009472" y="489234"/>
                        </a:lnTo>
                        <a:close/>
                        <a:moveTo>
                          <a:pt x="1197756" y="489606"/>
                        </a:moveTo>
                        <a:cubicBezTo>
                          <a:pt x="1180874" y="472356"/>
                          <a:pt x="1156091" y="466237"/>
                          <a:pt x="1135608" y="466237"/>
                        </a:cubicBezTo>
                        <a:cubicBezTo>
                          <a:pt x="1081687" y="466237"/>
                          <a:pt x="1038571" y="502169"/>
                          <a:pt x="1038571" y="557873"/>
                        </a:cubicBezTo>
                        <a:cubicBezTo>
                          <a:pt x="1038571" y="613574"/>
                          <a:pt x="1081687" y="649509"/>
                          <a:pt x="1135608" y="649509"/>
                        </a:cubicBezTo>
                        <a:cubicBezTo>
                          <a:pt x="1156091" y="649509"/>
                          <a:pt x="1180874" y="643412"/>
                          <a:pt x="1197756" y="626158"/>
                        </a:cubicBezTo>
                        <a:lnTo>
                          <a:pt x="1162192" y="588772"/>
                        </a:lnTo>
                        <a:cubicBezTo>
                          <a:pt x="1156091" y="595977"/>
                          <a:pt x="1147457" y="602075"/>
                          <a:pt x="1135608" y="602075"/>
                        </a:cubicBezTo>
                        <a:cubicBezTo>
                          <a:pt x="1108638" y="602075"/>
                          <a:pt x="1092471" y="584107"/>
                          <a:pt x="1092471" y="557873"/>
                        </a:cubicBezTo>
                        <a:cubicBezTo>
                          <a:pt x="1092471" y="531636"/>
                          <a:pt x="1108638" y="513672"/>
                          <a:pt x="1135608" y="513672"/>
                        </a:cubicBezTo>
                        <a:cubicBezTo>
                          <a:pt x="1146739" y="513672"/>
                          <a:pt x="1156809" y="519423"/>
                          <a:pt x="1162192" y="526971"/>
                        </a:cubicBezTo>
                        <a:lnTo>
                          <a:pt x="1197756" y="489606"/>
                        </a:lnTo>
                        <a:close/>
                        <a:moveTo>
                          <a:pt x="1217174" y="373522"/>
                        </a:moveTo>
                        <a:lnTo>
                          <a:pt x="1217174" y="645198"/>
                        </a:lnTo>
                        <a:lnTo>
                          <a:pt x="1271078" y="645198"/>
                        </a:lnTo>
                        <a:lnTo>
                          <a:pt x="1271078" y="558227"/>
                        </a:lnTo>
                        <a:cubicBezTo>
                          <a:pt x="1271078" y="535594"/>
                          <a:pt x="1275393" y="513679"/>
                          <a:pt x="1303431" y="513679"/>
                        </a:cubicBezTo>
                        <a:cubicBezTo>
                          <a:pt x="1331097" y="513679"/>
                          <a:pt x="1331444" y="539545"/>
                          <a:pt x="1331444" y="559681"/>
                        </a:cubicBezTo>
                        <a:lnTo>
                          <a:pt x="1331444" y="645198"/>
                        </a:lnTo>
                        <a:lnTo>
                          <a:pt x="1385343" y="645198"/>
                        </a:lnTo>
                        <a:lnTo>
                          <a:pt x="1385343" y="548896"/>
                        </a:lnTo>
                        <a:cubicBezTo>
                          <a:pt x="1385343" y="502180"/>
                          <a:pt x="1375299" y="466244"/>
                          <a:pt x="1320659" y="466244"/>
                        </a:cubicBezTo>
                        <a:cubicBezTo>
                          <a:pt x="1294447" y="466244"/>
                          <a:pt x="1276826" y="480608"/>
                          <a:pt x="1271792" y="494257"/>
                        </a:cubicBezTo>
                        <a:lnTo>
                          <a:pt x="1271078" y="494257"/>
                        </a:lnTo>
                        <a:lnTo>
                          <a:pt x="1271078" y="373522"/>
                        </a:lnTo>
                        <a:lnTo>
                          <a:pt x="1217174" y="373522"/>
                        </a:lnTo>
                        <a:close/>
                        <a:moveTo>
                          <a:pt x="183272" y="784427"/>
                        </a:moveTo>
                        <a:cubicBezTo>
                          <a:pt x="161725" y="765395"/>
                          <a:pt x="134037" y="757843"/>
                          <a:pt x="105285" y="757843"/>
                        </a:cubicBezTo>
                        <a:cubicBezTo>
                          <a:pt x="55336" y="757843"/>
                          <a:pt x="8270" y="786227"/>
                          <a:pt x="8270" y="840495"/>
                        </a:cubicBezTo>
                        <a:cubicBezTo>
                          <a:pt x="8270" y="925316"/>
                          <a:pt x="127572" y="900146"/>
                          <a:pt x="127572" y="946867"/>
                        </a:cubicBezTo>
                        <a:cubicBezTo>
                          <a:pt x="127572" y="964834"/>
                          <a:pt x="107089" y="973468"/>
                          <a:pt x="88771" y="973468"/>
                        </a:cubicBezTo>
                        <a:cubicBezTo>
                          <a:pt x="70067" y="973468"/>
                          <a:pt x="51385" y="964463"/>
                          <a:pt x="39886" y="949381"/>
                        </a:cubicBezTo>
                        <a:lnTo>
                          <a:pt x="0" y="993215"/>
                        </a:lnTo>
                        <a:cubicBezTo>
                          <a:pt x="24087" y="1015502"/>
                          <a:pt x="52818" y="1025200"/>
                          <a:pt x="85521" y="1025200"/>
                        </a:cubicBezTo>
                        <a:cubicBezTo>
                          <a:pt x="137988" y="1025200"/>
                          <a:pt x="183640" y="998248"/>
                          <a:pt x="183640" y="941462"/>
                        </a:cubicBezTo>
                        <a:cubicBezTo>
                          <a:pt x="183640" y="852344"/>
                          <a:pt x="66488" y="882182"/>
                          <a:pt x="66488" y="835830"/>
                        </a:cubicBezTo>
                        <a:cubicBezTo>
                          <a:pt x="66488" y="816780"/>
                          <a:pt x="88403" y="809596"/>
                          <a:pt x="104224" y="809596"/>
                        </a:cubicBezTo>
                        <a:cubicBezTo>
                          <a:pt x="117874" y="809596"/>
                          <a:pt x="135838" y="814980"/>
                          <a:pt x="144822" y="826478"/>
                        </a:cubicBezTo>
                        <a:lnTo>
                          <a:pt x="183272" y="784427"/>
                        </a:lnTo>
                        <a:close/>
                        <a:moveTo>
                          <a:pt x="223527" y="1100665"/>
                        </a:moveTo>
                        <a:lnTo>
                          <a:pt x="277427" y="1100665"/>
                        </a:lnTo>
                        <a:lnTo>
                          <a:pt x="277427" y="1000048"/>
                        </a:lnTo>
                        <a:lnTo>
                          <a:pt x="278141" y="1000048"/>
                        </a:lnTo>
                        <a:cubicBezTo>
                          <a:pt x="290379" y="1016930"/>
                          <a:pt x="311212" y="1023049"/>
                          <a:pt x="333495" y="1023049"/>
                        </a:cubicBezTo>
                        <a:cubicBezTo>
                          <a:pt x="383080" y="1023049"/>
                          <a:pt x="413264" y="978480"/>
                          <a:pt x="413264" y="929981"/>
                        </a:cubicBezTo>
                        <a:cubicBezTo>
                          <a:pt x="413264" y="877142"/>
                          <a:pt x="379129" y="839777"/>
                          <a:pt x="327397" y="839777"/>
                        </a:cubicBezTo>
                        <a:cubicBezTo>
                          <a:pt x="302942" y="839777"/>
                          <a:pt x="282113" y="854509"/>
                          <a:pt x="273844" y="867094"/>
                        </a:cubicBezTo>
                        <a:lnTo>
                          <a:pt x="273129" y="867094"/>
                        </a:lnTo>
                        <a:lnTo>
                          <a:pt x="273129" y="844096"/>
                        </a:lnTo>
                        <a:lnTo>
                          <a:pt x="223527" y="844096"/>
                        </a:lnTo>
                        <a:lnTo>
                          <a:pt x="223527" y="1100665"/>
                        </a:lnTo>
                        <a:close/>
                        <a:moveTo>
                          <a:pt x="316245" y="975611"/>
                        </a:moveTo>
                        <a:cubicBezTo>
                          <a:pt x="289293" y="975611"/>
                          <a:pt x="273129" y="957647"/>
                          <a:pt x="273129" y="931413"/>
                        </a:cubicBezTo>
                        <a:cubicBezTo>
                          <a:pt x="273129" y="905180"/>
                          <a:pt x="289293" y="887212"/>
                          <a:pt x="316245" y="887212"/>
                        </a:cubicBezTo>
                        <a:cubicBezTo>
                          <a:pt x="343197" y="887212"/>
                          <a:pt x="359361" y="905180"/>
                          <a:pt x="359361" y="931413"/>
                        </a:cubicBezTo>
                        <a:cubicBezTo>
                          <a:pt x="359361" y="957647"/>
                          <a:pt x="343197" y="975611"/>
                          <a:pt x="316245" y="975611"/>
                        </a:cubicBezTo>
                        <a:lnTo>
                          <a:pt x="316245" y="975611"/>
                        </a:lnTo>
                        <a:close/>
                        <a:moveTo>
                          <a:pt x="572464" y="960884"/>
                        </a:moveTo>
                        <a:cubicBezTo>
                          <a:pt x="563484" y="973100"/>
                          <a:pt x="551635" y="982084"/>
                          <a:pt x="534013" y="982084"/>
                        </a:cubicBezTo>
                        <a:cubicBezTo>
                          <a:pt x="513181" y="982084"/>
                          <a:pt x="497731" y="968781"/>
                          <a:pt x="493416" y="948299"/>
                        </a:cubicBezTo>
                        <a:lnTo>
                          <a:pt x="618466" y="948299"/>
                        </a:lnTo>
                        <a:lnTo>
                          <a:pt x="618466" y="931413"/>
                        </a:lnTo>
                        <a:cubicBezTo>
                          <a:pt x="618466" y="875713"/>
                          <a:pt x="586853" y="839781"/>
                          <a:pt x="536532" y="839781"/>
                        </a:cubicBezTo>
                        <a:cubicBezTo>
                          <a:pt x="482632" y="839781"/>
                          <a:pt x="439512" y="875713"/>
                          <a:pt x="439512" y="931413"/>
                        </a:cubicBezTo>
                        <a:cubicBezTo>
                          <a:pt x="439512" y="987117"/>
                          <a:pt x="482632" y="1023049"/>
                          <a:pt x="536532" y="1023049"/>
                        </a:cubicBezTo>
                        <a:cubicBezTo>
                          <a:pt x="564566" y="1023049"/>
                          <a:pt x="592950" y="1010465"/>
                          <a:pt x="610200" y="988550"/>
                        </a:cubicBezTo>
                        <a:lnTo>
                          <a:pt x="572464" y="960884"/>
                        </a:lnTo>
                        <a:close/>
                        <a:moveTo>
                          <a:pt x="493416" y="911645"/>
                        </a:moveTo>
                        <a:cubicBezTo>
                          <a:pt x="494849" y="894767"/>
                          <a:pt x="507780" y="878599"/>
                          <a:pt x="531498" y="878599"/>
                        </a:cubicBezTo>
                        <a:cubicBezTo>
                          <a:pt x="550917" y="878599"/>
                          <a:pt x="564916" y="893681"/>
                          <a:pt x="564566" y="911645"/>
                        </a:cubicBezTo>
                        <a:lnTo>
                          <a:pt x="493416" y="911645"/>
                        </a:lnTo>
                        <a:close/>
                        <a:moveTo>
                          <a:pt x="804967" y="863146"/>
                        </a:moveTo>
                        <a:cubicBezTo>
                          <a:pt x="788085" y="845893"/>
                          <a:pt x="763306" y="839777"/>
                          <a:pt x="742801" y="839777"/>
                        </a:cubicBezTo>
                        <a:cubicBezTo>
                          <a:pt x="688898" y="839777"/>
                          <a:pt x="645782" y="875709"/>
                          <a:pt x="645782" y="931410"/>
                        </a:cubicBezTo>
                        <a:cubicBezTo>
                          <a:pt x="645782" y="987114"/>
                          <a:pt x="688898" y="1023046"/>
                          <a:pt x="742801" y="1023046"/>
                        </a:cubicBezTo>
                        <a:cubicBezTo>
                          <a:pt x="763306" y="1023046"/>
                          <a:pt x="788085" y="1016948"/>
                          <a:pt x="804967" y="999698"/>
                        </a:cubicBezTo>
                        <a:lnTo>
                          <a:pt x="769403" y="962312"/>
                        </a:lnTo>
                        <a:cubicBezTo>
                          <a:pt x="763306" y="969514"/>
                          <a:pt x="754668" y="975611"/>
                          <a:pt x="742801" y="975611"/>
                        </a:cubicBezTo>
                        <a:cubicBezTo>
                          <a:pt x="715850" y="975611"/>
                          <a:pt x="699682" y="957647"/>
                          <a:pt x="699682" y="931410"/>
                        </a:cubicBezTo>
                        <a:cubicBezTo>
                          <a:pt x="699682" y="905176"/>
                          <a:pt x="715850" y="887212"/>
                          <a:pt x="742801" y="887212"/>
                        </a:cubicBezTo>
                        <a:cubicBezTo>
                          <a:pt x="753954" y="887212"/>
                          <a:pt x="764020" y="892959"/>
                          <a:pt x="769403" y="900511"/>
                        </a:cubicBezTo>
                        <a:lnTo>
                          <a:pt x="804967" y="863146"/>
                        </a:lnTo>
                        <a:close/>
                        <a:moveTo>
                          <a:pt x="852055" y="757847"/>
                        </a:moveTo>
                        <a:cubicBezTo>
                          <a:pt x="834805" y="757847"/>
                          <a:pt x="820788" y="771846"/>
                          <a:pt x="820788" y="789096"/>
                        </a:cubicBezTo>
                        <a:cubicBezTo>
                          <a:pt x="820788" y="806346"/>
                          <a:pt x="834805" y="820363"/>
                          <a:pt x="852055" y="820363"/>
                        </a:cubicBezTo>
                        <a:cubicBezTo>
                          <a:pt x="869305" y="820363"/>
                          <a:pt x="883322" y="806346"/>
                          <a:pt x="883322" y="789096"/>
                        </a:cubicBezTo>
                        <a:cubicBezTo>
                          <a:pt x="883322" y="771846"/>
                          <a:pt x="869305" y="757847"/>
                          <a:pt x="852055" y="757847"/>
                        </a:cubicBezTo>
                        <a:lnTo>
                          <a:pt x="852055" y="757847"/>
                        </a:lnTo>
                        <a:close/>
                        <a:moveTo>
                          <a:pt x="825103" y="1018716"/>
                        </a:moveTo>
                        <a:lnTo>
                          <a:pt x="879007" y="1018716"/>
                        </a:lnTo>
                        <a:lnTo>
                          <a:pt x="879007" y="844078"/>
                        </a:lnTo>
                        <a:lnTo>
                          <a:pt x="825103" y="844078"/>
                        </a:lnTo>
                        <a:lnTo>
                          <a:pt x="825103" y="1018716"/>
                        </a:lnTo>
                        <a:close/>
                        <a:moveTo>
                          <a:pt x="1027433" y="1018749"/>
                        </a:moveTo>
                        <a:lnTo>
                          <a:pt x="1077014" y="1018749"/>
                        </a:lnTo>
                        <a:lnTo>
                          <a:pt x="1077014" y="929977"/>
                        </a:lnTo>
                        <a:cubicBezTo>
                          <a:pt x="1077014" y="871759"/>
                          <a:pt x="1060132" y="839777"/>
                          <a:pt x="997248" y="839777"/>
                        </a:cubicBezTo>
                        <a:cubicBezTo>
                          <a:pt x="968843" y="839777"/>
                          <a:pt x="940112" y="849126"/>
                          <a:pt x="920344" y="867812"/>
                        </a:cubicBezTo>
                        <a:lnTo>
                          <a:pt x="949078" y="897278"/>
                        </a:lnTo>
                        <a:cubicBezTo>
                          <a:pt x="960577" y="884343"/>
                          <a:pt x="975330" y="876424"/>
                          <a:pt x="992930" y="876424"/>
                        </a:cubicBezTo>
                        <a:cubicBezTo>
                          <a:pt x="1011612" y="876424"/>
                          <a:pt x="1027433" y="888644"/>
                          <a:pt x="1027433" y="907694"/>
                        </a:cubicBezTo>
                        <a:cubicBezTo>
                          <a:pt x="982513" y="907694"/>
                          <a:pt x="909191" y="908777"/>
                          <a:pt x="909191" y="969146"/>
                        </a:cubicBezTo>
                        <a:cubicBezTo>
                          <a:pt x="909191" y="1004364"/>
                          <a:pt x="938662" y="1023046"/>
                          <a:pt x="971361" y="1023046"/>
                        </a:cubicBezTo>
                        <a:cubicBezTo>
                          <a:pt x="993298" y="1023046"/>
                          <a:pt x="1014845" y="1015516"/>
                          <a:pt x="1026715" y="996812"/>
                        </a:cubicBezTo>
                        <a:lnTo>
                          <a:pt x="1027433" y="996812"/>
                        </a:lnTo>
                        <a:lnTo>
                          <a:pt x="1027433" y="1018749"/>
                        </a:lnTo>
                        <a:close/>
                        <a:moveTo>
                          <a:pt x="1027433" y="942194"/>
                        </a:moveTo>
                        <a:lnTo>
                          <a:pt x="1027433" y="953696"/>
                        </a:lnTo>
                        <a:cubicBezTo>
                          <a:pt x="1027433" y="975265"/>
                          <a:pt x="1007665" y="986396"/>
                          <a:pt x="986464" y="986396"/>
                        </a:cubicBezTo>
                        <a:cubicBezTo>
                          <a:pt x="974594" y="986396"/>
                          <a:pt x="960945" y="980298"/>
                          <a:pt x="960945" y="967346"/>
                        </a:cubicBezTo>
                        <a:cubicBezTo>
                          <a:pt x="960945" y="943627"/>
                          <a:pt x="997595" y="942194"/>
                          <a:pt x="1014130" y="942194"/>
                        </a:cubicBezTo>
                        <a:lnTo>
                          <a:pt x="1027433" y="942194"/>
                        </a:lnTo>
                        <a:close/>
                        <a:moveTo>
                          <a:pt x="1111532" y="1018734"/>
                        </a:moveTo>
                        <a:lnTo>
                          <a:pt x="1165436" y="1018734"/>
                        </a:lnTo>
                        <a:lnTo>
                          <a:pt x="1165436" y="747062"/>
                        </a:lnTo>
                        <a:lnTo>
                          <a:pt x="1111532" y="747062"/>
                        </a:lnTo>
                        <a:lnTo>
                          <a:pt x="1111532" y="1018734"/>
                        </a:lnTo>
                        <a:close/>
                        <a:moveTo>
                          <a:pt x="1231920" y="757847"/>
                        </a:moveTo>
                        <a:cubicBezTo>
                          <a:pt x="1214670" y="757847"/>
                          <a:pt x="1200650" y="771846"/>
                          <a:pt x="1200650" y="789096"/>
                        </a:cubicBezTo>
                        <a:cubicBezTo>
                          <a:pt x="1200650" y="806346"/>
                          <a:pt x="1214670" y="820363"/>
                          <a:pt x="1231920" y="820363"/>
                        </a:cubicBezTo>
                        <a:cubicBezTo>
                          <a:pt x="1249170" y="820363"/>
                          <a:pt x="1263166" y="806346"/>
                          <a:pt x="1263166" y="789096"/>
                        </a:cubicBezTo>
                        <a:cubicBezTo>
                          <a:pt x="1263166" y="771846"/>
                          <a:pt x="1249170" y="757847"/>
                          <a:pt x="1231920" y="757847"/>
                        </a:cubicBezTo>
                        <a:lnTo>
                          <a:pt x="1231920" y="757847"/>
                        </a:lnTo>
                        <a:close/>
                        <a:moveTo>
                          <a:pt x="1204969" y="1018716"/>
                        </a:moveTo>
                        <a:lnTo>
                          <a:pt x="1258872" y="1018716"/>
                        </a:lnTo>
                        <a:lnTo>
                          <a:pt x="1258872" y="844078"/>
                        </a:lnTo>
                        <a:lnTo>
                          <a:pt x="1204969" y="844078"/>
                        </a:lnTo>
                        <a:lnTo>
                          <a:pt x="1204969" y="1018716"/>
                        </a:lnTo>
                        <a:close/>
                        <a:moveTo>
                          <a:pt x="1429570" y="862775"/>
                        </a:moveTo>
                        <a:cubicBezTo>
                          <a:pt x="1413403" y="845521"/>
                          <a:pt x="1387887" y="839774"/>
                          <a:pt x="1364886" y="839774"/>
                        </a:cubicBezTo>
                        <a:cubicBezTo>
                          <a:pt x="1328236" y="839774"/>
                          <a:pt x="1291564" y="857738"/>
                          <a:pt x="1291564" y="898707"/>
                        </a:cubicBezTo>
                        <a:cubicBezTo>
                          <a:pt x="1291564" y="965195"/>
                          <a:pt x="1382486" y="941476"/>
                          <a:pt x="1382486" y="969510"/>
                        </a:cubicBezTo>
                        <a:cubicBezTo>
                          <a:pt x="1382486" y="978844"/>
                          <a:pt x="1370265" y="982077"/>
                          <a:pt x="1358049" y="982077"/>
                        </a:cubicBezTo>
                        <a:cubicBezTo>
                          <a:pt x="1341885" y="982077"/>
                          <a:pt x="1330015" y="975262"/>
                          <a:pt x="1319948" y="963045"/>
                        </a:cubicBezTo>
                        <a:lnTo>
                          <a:pt x="1287245" y="999327"/>
                        </a:lnTo>
                        <a:cubicBezTo>
                          <a:pt x="1304499" y="1016945"/>
                          <a:pt x="1331447" y="1023042"/>
                          <a:pt x="1355902" y="1023042"/>
                        </a:cubicBezTo>
                        <a:cubicBezTo>
                          <a:pt x="1393270" y="1023042"/>
                          <a:pt x="1436386" y="1010111"/>
                          <a:pt x="1436386" y="965563"/>
                        </a:cubicBezTo>
                        <a:cubicBezTo>
                          <a:pt x="1436386" y="899075"/>
                          <a:pt x="1345464" y="920993"/>
                          <a:pt x="1345464" y="895128"/>
                        </a:cubicBezTo>
                        <a:cubicBezTo>
                          <a:pt x="1345464" y="884690"/>
                          <a:pt x="1356249" y="880739"/>
                          <a:pt x="1365232" y="880739"/>
                        </a:cubicBezTo>
                        <a:cubicBezTo>
                          <a:pt x="1378167" y="880739"/>
                          <a:pt x="1388601" y="885772"/>
                          <a:pt x="1396503" y="895474"/>
                        </a:cubicBezTo>
                        <a:lnTo>
                          <a:pt x="1429570" y="862775"/>
                        </a:lnTo>
                        <a:close/>
                        <a:moveTo>
                          <a:pt x="1583011" y="844096"/>
                        </a:moveTo>
                        <a:lnTo>
                          <a:pt x="1535577" y="844096"/>
                        </a:lnTo>
                        <a:lnTo>
                          <a:pt x="1535577" y="792343"/>
                        </a:lnTo>
                        <a:lnTo>
                          <a:pt x="1481677" y="792343"/>
                        </a:lnTo>
                        <a:lnTo>
                          <a:pt x="1481677" y="844096"/>
                        </a:lnTo>
                        <a:lnTo>
                          <a:pt x="1447174" y="844096"/>
                        </a:lnTo>
                        <a:lnTo>
                          <a:pt x="1447174" y="887212"/>
                        </a:lnTo>
                        <a:lnTo>
                          <a:pt x="1481677" y="887212"/>
                        </a:lnTo>
                        <a:lnTo>
                          <a:pt x="1481677" y="970214"/>
                        </a:lnTo>
                        <a:cubicBezTo>
                          <a:pt x="1481677" y="1008318"/>
                          <a:pt x="1509343" y="1023049"/>
                          <a:pt x="1545275" y="1023049"/>
                        </a:cubicBezTo>
                        <a:cubicBezTo>
                          <a:pt x="1557860" y="1023049"/>
                          <a:pt x="1571163" y="1021967"/>
                          <a:pt x="1583011" y="1017666"/>
                        </a:cubicBezTo>
                        <a:lnTo>
                          <a:pt x="1583011" y="972729"/>
                        </a:lnTo>
                        <a:cubicBezTo>
                          <a:pt x="1578346" y="977047"/>
                          <a:pt x="1566844" y="977765"/>
                          <a:pt x="1561093" y="977765"/>
                        </a:cubicBezTo>
                        <a:cubicBezTo>
                          <a:pt x="1537724" y="977765"/>
                          <a:pt x="1535577" y="964116"/>
                          <a:pt x="1535577" y="945431"/>
                        </a:cubicBezTo>
                        <a:lnTo>
                          <a:pt x="1535577" y="887212"/>
                        </a:lnTo>
                        <a:lnTo>
                          <a:pt x="1583011" y="887212"/>
                        </a:lnTo>
                        <a:lnTo>
                          <a:pt x="1583011" y="844096"/>
                        </a:lnTo>
                        <a:close/>
                        <a:moveTo>
                          <a:pt x="1737892" y="960884"/>
                        </a:moveTo>
                        <a:cubicBezTo>
                          <a:pt x="1728908" y="973100"/>
                          <a:pt x="1717063" y="982084"/>
                          <a:pt x="1699442" y="982084"/>
                        </a:cubicBezTo>
                        <a:cubicBezTo>
                          <a:pt x="1678609" y="982084"/>
                          <a:pt x="1663160" y="968781"/>
                          <a:pt x="1658841" y="948299"/>
                        </a:cubicBezTo>
                        <a:lnTo>
                          <a:pt x="1783894" y="948299"/>
                        </a:lnTo>
                        <a:lnTo>
                          <a:pt x="1783894" y="931413"/>
                        </a:lnTo>
                        <a:cubicBezTo>
                          <a:pt x="1783894" y="875713"/>
                          <a:pt x="1752277" y="839781"/>
                          <a:pt x="1701960" y="839781"/>
                        </a:cubicBezTo>
                        <a:cubicBezTo>
                          <a:pt x="1648057" y="839781"/>
                          <a:pt x="1604941" y="875713"/>
                          <a:pt x="1604941" y="931413"/>
                        </a:cubicBezTo>
                        <a:cubicBezTo>
                          <a:pt x="1604941" y="987117"/>
                          <a:pt x="1648057" y="1023049"/>
                          <a:pt x="1701960" y="1023049"/>
                        </a:cubicBezTo>
                        <a:cubicBezTo>
                          <a:pt x="1729994" y="1023049"/>
                          <a:pt x="1758378" y="1010465"/>
                          <a:pt x="1775628" y="988550"/>
                        </a:cubicBezTo>
                        <a:lnTo>
                          <a:pt x="1737892" y="960884"/>
                        </a:lnTo>
                        <a:close/>
                        <a:moveTo>
                          <a:pt x="1658841" y="911645"/>
                        </a:moveTo>
                        <a:cubicBezTo>
                          <a:pt x="1660273" y="894767"/>
                          <a:pt x="1673208" y="878599"/>
                          <a:pt x="1696923" y="878599"/>
                        </a:cubicBezTo>
                        <a:cubicBezTo>
                          <a:pt x="1716345" y="878599"/>
                          <a:pt x="1730341" y="893681"/>
                          <a:pt x="1729994" y="911645"/>
                        </a:cubicBezTo>
                        <a:lnTo>
                          <a:pt x="1658841" y="911645"/>
                        </a:lnTo>
                        <a:close/>
                        <a:moveTo>
                          <a:pt x="1816604" y="1018727"/>
                        </a:moveTo>
                        <a:lnTo>
                          <a:pt x="1870504" y="1018727"/>
                        </a:lnTo>
                        <a:lnTo>
                          <a:pt x="1870504" y="931778"/>
                        </a:lnTo>
                        <a:cubicBezTo>
                          <a:pt x="1870504" y="909145"/>
                          <a:pt x="1874823" y="887208"/>
                          <a:pt x="1902857" y="887208"/>
                        </a:cubicBezTo>
                        <a:cubicBezTo>
                          <a:pt x="1930524" y="887208"/>
                          <a:pt x="1930873" y="913092"/>
                          <a:pt x="1930873" y="933210"/>
                        </a:cubicBezTo>
                        <a:lnTo>
                          <a:pt x="1930873" y="1018727"/>
                        </a:lnTo>
                        <a:lnTo>
                          <a:pt x="1984774" y="1018727"/>
                        </a:lnTo>
                        <a:lnTo>
                          <a:pt x="1984774" y="922426"/>
                        </a:lnTo>
                        <a:cubicBezTo>
                          <a:pt x="1984774" y="875706"/>
                          <a:pt x="1974725" y="839774"/>
                          <a:pt x="1920107" y="839774"/>
                        </a:cubicBezTo>
                        <a:cubicBezTo>
                          <a:pt x="1893873" y="839774"/>
                          <a:pt x="1876255" y="854159"/>
                          <a:pt x="1869072" y="867808"/>
                        </a:cubicBezTo>
                        <a:lnTo>
                          <a:pt x="1868357" y="867808"/>
                        </a:lnTo>
                        <a:lnTo>
                          <a:pt x="1868357" y="844089"/>
                        </a:lnTo>
                        <a:lnTo>
                          <a:pt x="1816604" y="844089"/>
                        </a:lnTo>
                        <a:lnTo>
                          <a:pt x="1816604" y="1018727"/>
                        </a:lnTo>
                        <a:close/>
                      </a:path>
                    </a:pathLst>
                  </a:custGeom>
                  <a:solidFill>
                    <a:srgbClr val="00273B"/>
                  </a:solidFill>
                  <a:ln w="0" cap="flat">
                    <a:noFill/>
                    <a:prstDash val="solid"/>
                    <a:miter/>
                  </a:ln>
                </p:spPr>
                <p:txBody>
                  <a:bodyPr rtlCol="0" anchor="ctr"/>
                  <a:lstStyle/>
                  <a:p>
                    <a:endParaRPr lang="en-NL"/>
                  </a:p>
                </p:txBody>
              </p:sp>
            </p:grpSp>
          </p:grpSp>
          <p:grpSp>
            <p:nvGrpSpPr>
              <p:cNvPr id="11" name="Group 113">
                <a:extLst>
                  <a:ext uri="{FF2B5EF4-FFF2-40B4-BE49-F238E27FC236}">
                    <a16:creationId xmlns:a16="http://schemas.microsoft.com/office/drawing/2014/main" id="{8F6E50D9-C5D7-A50F-42D2-623845CF8F21}"/>
                  </a:ext>
                </a:extLst>
              </p:cNvPr>
              <p:cNvGrpSpPr/>
              <p:nvPr/>
            </p:nvGrpSpPr>
            <p:grpSpPr>
              <a:xfrm>
                <a:off x="6459443" y="4869553"/>
                <a:ext cx="1772705" cy="658429"/>
                <a:chOff x="7579769" y="4862926"/>
                <a:chExt cx="2012465" cy="747482"/>
              </a:xfrm>
            </p:grpSpPr>
            <p:sp>
              <p:nvSpPr>
                <p:cNvPr id="18" name="Afgeronde rechthoek 178">
                  <a:extLst>
                    <a:ext uri="{FF2B5EF4-FFF2-40B4-BE49-F238E27FC236}">
                      <a16:creationId xmlns:a16="http://schemas.microsoft.com/office/drawing/2014/main" id="{78AC94F1-A608-F342-7CE6-30CA5C4D2569}"/>
                    </a:ext>
                  </a:extLst>
                </p:cNvPr>
                <p:cNvSpPr/>
                <p:nvPr/>
              </p:nvSpPr>
              <p:spPr>
                <a:xfrm>
                  <a:off x="7579769" y="4862926"/>
                  <a:ext cx="2012465" cy="747482"/>
                </a:xfrm>
                <a:prstGeom prst="roundRect">
                  <a:avLst>
                    <a:gd name="adj" fmla="val 24489"/>
                  </a:avLst>
                </a:prstGeom>
                <a:solidFill>
                  <a:srgbClr val="FFFFFF"/>
                </a:solidFill>
                <a:ln w="12700" cap="flat" cmpd="sng" algn="ctr">
                  <a:noFill/>
                  <a:prstDash val="solid"/>
                  <a:miter lim="800000"/>
                </a:ln>
                <a:effectLst/>
              </p:spPr>
              <p:txBody>
                <a:bodyPr rtlCol="0" anchor="ctr"/>
                <a:lstStyle/>
                <a:p>
                  <a:pPr marL="0" marR="0" lvl="0" indent="0" algn="ctr" defTabSz="914355" eaLnBrk="1" fontAlgn="auto" latinLnBrk="0" hangingPunct="1">
                    <a:lnSpc>
                      <a:spcPct val="100000"/>
                    </a:lnSpc>
                    <a:spcBef>
                      <a:spcPts val="0"/>
                    </a:spcBef>
                    <a:spcAft>
                      <a:spcPts val="0"/>
                    </a:spcAft>
                    <a:buClrTx/>
                    <a:buSzTx/>
                    <a:buFontTx/>
                    <a:buNone/>
                    <a:tabLst/>
                    <a:defRPr/>
                  </a:pPr>
                  <a:endParaRPr kumimoji="0" lang="nl-NL"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grpSp>
              <p:nvGrpSpPr>
                <p:cNvPr id="19" name="Group 76">
                  <a:extLst>
                    <a:ext uri="{FF2B5EF4-FFF2-40B4-BE49-F238E27FC236}">
                      <a16:creationId xmlns:a16="http://schemas.microsoft.com/office/drawing/2014/main" id="{336601BD-C966-36DB-50C5-902EE17F872B}"/>
                    </a:ext>
                  </a:extLst>
                </p:cNvPr>
                <p:cNvGrpSpPr/>
                <p:nvPr/>
              </p:nvGrpSpPr>
              <p:grpSpPr>
                <a:xfrm>
                  <a:off x="7750129" y="5025078"/>
                  <a:ext cx="1673368" cy="386884"/>
                  <a:chOff x="1831832" y="1850694"/>
                  <a:chExt cx="4859538" cy="1123529"/>
                </a:xfrm>
              </p:grpSpPr>
              <p:grpSp>
                <p:nvGrpSpPr>
                  <p:cNvPr id="20" name="Graphic 65">
                    <a:extLst>
                      <a:ext uri="{FF2B5EF4-FFF2-40B4-BE49-F238E27FC236}">
                        <a16:creationId xmlns:a16="http://schemas.microsoft.com/office/drawing/2014/main" id="{A3BDC448-08C8-7B7A-C106-1C557FB0C001}"/>
                      </a:ext>
                    </a:extLst>
                  </p:cNvPr>
                  <p:cNvGrpSpPr/>
                  <p:nvPr/>
                </p:nvGrpSpPr>
                <p:grpSpPr>
                  <a:xfrm>
                    <a:off x="1831832" y="1850694"/>
                    <a:ext cx="819348" cy="1123529"/>
                    <a:chOff x="1831832" y="1850694"/>
                    <a:chExt cx="819348" cy="1123529"/>
                  </a:xfrm>
                </p:grpSpPr>
                <p:sp>
                  <p:nvSpPr>
                    <p:cNvPr id="26" name="Freeform 68">
                      <a:extLst>
                        <a:ext uri="{FF2B5EF4-FFF2-40B4-BE49-F238E27FC236}">
                          <a16:creationId xmlns:a16="http://schemas.microsoft.com/office/drawing/2014/main" id="{13F1A272-C36E-6CC7-DCD7-6D67140D66FB}"/>
                        </a:ext>
                      </a:extLst>
                    </p:cNvPr>
                    <p:cNvSpPr/>
                    <p:nvPr/>
                  </p:nvSpPr>
                  <p:spPr>
                    <a:xfrm>
                      <a:off x="1831832" y="1850694"/>
                      <a:ext cx="819348" cy="1123529"/>
                    </a:xfrm>
                    <a:custGeom>
                      <a:avLst/>
                      <a:gdLst>
                        <a:gd name="connsiteX0" fmla="*/ 703791 w 819348"/>
                        <a:gd name="connsiteY0" fmla="*/ 707511 h 1123529"/>
                        <a:gd name="connsiteX1" fmla="*/ 703431 w 819348"/>
                        <a:gd name="connsiteY1" fmla="*/ 323852 h 1123529"/>
                        <a:gd name="connsiteX2" fmla="*/ 703431 w 819348"/>
                        <a:gd name="connsiteY2" fmla="*/ 310273 h 1123529"/>
                        <a:gd name="connsiteX3" fmla="*/ 717273 w 819348"/>
                        <a:gd name="connsiteY3" fmla="*/ 310273 h 1123529"/>
                        <a:gd name="connsiteX4" fmla="*/ 819262 w 819348"/>
                        <a:gd name="connsiteY4" fmla="*/ 403199 h 1123529"/>
                        <a:gd name="connsiteX5" fmla="*/ 819348 w 819348"/>
                        <a:gd name="connsiteY5" fmla="*/ 721662 h 1123529"/>
                        <a:gd name="connsiteX6" fmla="*/ 409686 w 819348"/>
                        <a:gd name="connsiteY6" fmla="*/ 1123529 h 1123529"/>
                        <a:gd name="connsiteX7" fmla="*/ 0 w 819348"/>
                        <a:gd name="connsiteY7" fmla="*/ 721662 h 1123529"/>
                        <a:gd name="connsiteX8" fmla="*/ 121 w 819348"/>
                        <a:gd name="connsiteY8" fmla="*/ 514110 h 1123529"/>
                        <a:gd name="connsiteX9" fmla="*/ 101427 w 819348"/>
                        <a:gd name="connsiteY9" fmla="*/ 412817 h 1123529"/>
                        <a:gd name="connsiteX10" fmla="*/ 115230 w 819348"/>
                        <a:gd name="connsiteY10" fmla="*/ 412817 h 1123529"/>
                        <a:gd name="connsiteX11" fmla="*/ 115574 w 819348"/>
                        <a:gd name="connsiteY11" fmla="*/ 707511 h 1123529"/>
                        <a:gd name="connsiteX12" fmla="*/ 409686 w 819348"/>
                        <a:gd name="connsiteY12" fmla="*/ 996027 h 1123529"/>
                        <a:gd name="connsiteX13" fmla="*/ 703791 w 819348"/>
                        <a:gd name="connsiteY13" fmla="*/ 707511 h 1123529"/>
                        <a:gd name="connsiteX14" fmla="*/ 650504 w 819348"/>
                        <a:gd name="connsiteY14" fmla="*/ 161009 h 1123529"/>
                        <a:gd name="connsiteX15" fmla="*/ 545703 w 819348"/>
                        <a:gd name="connsiteY15" fmla="*/ 59139 h 1123529"/>
                        <a:gd name="connsiteX16" fmla="*/ 531861 w 819348"/>
                        <a:gd name="connsiteY16" fmla="*/ 59139 h 1123529"/>
                        <a:gd name="connsiteX17" fmla="*/ 531861 w 819348"/>
                        <a:gd name="connsiteY17" fmla="*/ 72735 h 1123529"/>
                        <a:gd name="connsiteX18" fmla="*/ 532484 w 819348"/>
                        <a:gd name="connsiteY18" fmla="*/ 519596 h 1123529"/>
                        <a:gd name="connsiteX19" fmla="*/ 541468 w 819348"/>
                        <a:gd name="connsiteY19" fmla="*/ 522865 h 1123529"/>
                        <a:gd name="connsiteX20" fmla="*/ 628296 w 819348"/>
                        <a:gd name="connsiteY20" fmla="*/ 567700 h 1123529"/>
                        <a:gd name="connsiteX21" fmla="*/ 650087 w 819348"/>
                        <a:gd name="connsiteY21" fmla="*/ 582776 h 1123529"/>
                        <a:gd name="connsiteX22" fmla="*/ 650104 w 819348"/>
                        <a:gd name="connsiteY22" fmla="*/ 556635 h 1123529"/>
                        <a:gd name="connsiteX23" fmla="*/ 650504 w 819348"/>
                        <a:gd name="connsiteY23" fmla="*/ 161009 h 1123529"/>
                        <a:gd name="connsiteX24" fmla="*/ 467870 w 819348"/>
                        <a:gd name="connsiteY24" fmla="*/ 57727 h 1123529"/>
                        <a:gd name="connsiteX25" fmla="*/ 409005 w 819348"/>
                        <a:gd name="connsiteY25" fmla="*/ 0 h 1123529"/>
                        <a:gd name="connsiteX26" fmla="*/ 350164 w 819348"/>
                        <a:gd name="connsiteY26" fmla="*/ 57727 h 1123529"/>
                        <a:gd name="connsiteX27" fmla="*/ 350370 w 819348"/>
                        <a:gd name="connsiteY27" fmla="*/ 504606 h 1123529"/>
                        <a:gd name="connsiteX28" fmla="*/ 349695 w 819348"/>
                        <a:gd name="connsiteY28" fmla="*/ 504606 h 1123529"/>
                        <a:gd name="connsiteX29" fmla="*/ 365720 w 819348"/>
                        <a:gd name="connsiteY29" fmla="*/ 501680 h 1123529"/>
                        <a:gd name="connsiteX30" fmla="*/ 408097 w 819348"/>
                        <a:gd name="connsiteY30" fmla="*/ 499405 h 1123529"/>
                        <a:gd name="connsiteX31" fmla="*/ 452468 w 819348"/>
                        <a:gd name="connsiteY31" fmla="*/ 501920 h 1123529"/>
                        <a:gd name="connsiteX32" fmla="*/ 467870 w 819348"/>
                        <a:gd name="connsiteY32" fmla="*/ 503657 h 1123529"/>
                        <a:gd name="connsiteX33" fmla="*/ 467870 w 819348"/>
                        <a:gd name="connsiteY33" fmla="*/ 57727 h 1123529"/>
                        <a:gd name="connsiteX34" fmla="*/ 278075 w 819348"/>
                        <a:gd name="connsiteY34" fmla="*/ 61854 h 1123529"/>
                        <a:gd name="connsiteX35" fmla="*/ 174082 w 819348"/>
                        <a:gd name="connsiteY35" fmla="*/ 162043 h 1123529"/>
                        <a:gd name="connsiteX36" fmla="*/ 174340 w 819348"/>
                        <a:gd name="connsiteY36" fmla="*/ 576666 h 1123529"/>
                        <a:gd name="connsiteX37" fmla="*/ 195854 w 819348"/>
                        <a:gd name="connsiteY37" fmla="*/ 562539 h 1123529"/>
                        <a:gd name="connsiteX38" fmla="*/ 282738 w 819348"/>
                        <a:gd name="connsiteY38" fmla="*/ 520042 h 1123529"/>
                        <a:gd name="connsiteX39" fmla="*/ 292048 w 819348"/>
                        <a:gd name="connsiteY39" fmla="*/ 516876 h 1123529"/>
                        <a:gd name="connsiteX40" fmla="*/ 292031 w 819348"/>
                        <a:gd name="connsiteY40" fmla="*/ 507218 h 1123529"/>
                        <a:gd name="connsiteX41" fmla="*/ 291911 w 819348"/>
                        <a:gd name="connsiteY41" fmla="*/ 75421 h 1123529"/>
                        <a:gd name="connsiteX42" fmla="*/ 291911 w 819348"/>
                        <a:gd name="connsiteY42" fmla="*/ 61854 h 1123529"/>
                        <a:gd name="connsiteX43" fmla="*/ 278075 w 819348"/>
                        <a:gd name="connsiteY43" fmla="*/ 61854 h 112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9348" h="1123529">
                          <a:moveTo>
                            <a:pt x="703791" y="707511"/>
                          </a:moveTo>
                          <a:cubicBezTo>
                            <a:pt x="703791" y="707528"/>
                            <a:pt x="703431" y="323852"/>
                            <a:pt x="703431" y="323852"/>
                          </a:cubicBezTo>
                          <a:lnTo>
                            <a:pt x="703431" y="310273"/>
                          </a:lnTo>
                          <a:lnTo>
                            <a:pt x="717273" y="310273"/>
                          </a:lnTo>
                          <a:cubicBezTo>
                            <a:pt x="777320" y="310273"/>
                            <a:pt x="819262" y="348484"/>
                            <a:pt x="819262" y="403199"/>
                          </a:cubicBezTo>
                          <a:lnTo>
                            <a:pt x="819348" y="721662"/>
                          </a:lnTo>
                          <a:cubicBezTo>
                            <a:pt x="819348" y="943255"/>
                            <a:pt x="635582" y="1123529"/>
                            <a:pt x="409686" y="1123529"/>
                          </a:cubicBezTo>
                          <a:cubicBezTo>
                            <a:pt x="183784" y="1123529"/>
                            <a:pt x="0" y="943255"/>
                            <a:pt x="0" y="721662"/>
                          </a:cubicBezTo>
                          <a:cubicBezTo>
                            <a:pt x="0" y="721662"/>
                            <a:pt x="121" y="514093"/>
                            <a:pt x="121" y="514110"/>
                          </a:cubicBezTo>
                          <a:cubicBezTo>
                            <a:pt x="121" y="457309"/>
                            <a:pt x="44612" y="412817"/>
                            <a:pt x="101427" y="412817"/>
                          </a:cubicBezTo>
                          <a:lnTo>
                            <a:pt x="115230" y="412817"/>
                          </a:lnTo>
                          <a:cubicBezTo>
                            <a:pt x="115230" y="412817"/>
                            <a:pt x="115574" y="707494"/>
                            <a:pt x="115574" y="707511"/>
                          </a:cubicBezTo>
                          <a:cubicBezTo>
                            <a:pt x="115574" y="866600"/>
                            <a:pt x="247501" y="996027"/>
                            <a:pt x="409686" y="996027"/>
                          </a:cubicBezTo>
                          <a:cubicBezTo>
                            <a:pt x="571849" y="996027"/>
                            <a:pt x="703791" y="866600"/>
                            <a:pt x="703791" y="707511"/>
                          </a:cubicBezTo>
                          <a:moveTo>
                            <a:pt x="650504" y="161009"/>
                          </a:moveTo>
                          <a:cubicBezTo>
                            <a:pt x="650504" y="104847"/>
                            <a:pt x="603481" y="59139"/>
                            <a:pt x="545703" y="59139"/>
                          </a:cubicBezTo>
                          <a:lnTo>
                            <a:pt x="531861" y="59139"/>
                          </a:lnTo>
                          <a:lnTo>
                            <a:pt x="531861" y="72735"/>
                          </a:lnTo>
                          <a:lnTo>
                            <a:pt x="532484" y="519596"/>
                          </a:lnTo>
                          <a:lnTo>
                            <a:pt x="541468" y="522865"/>
                          </a:lnTo>
                          <a:cubicBezTo>
                            <a:pt x="572483" y="534227"/>
                            <a:pt x="601710" y="549303"/>
                            <a:pt x="628296" y="567700"/>
                          </a:cubicBezTo>
                          <a:lnTo>
                            <a:pt x="650087" y="582776"/>
                          </a:lnTo>
                          <a:lnTo>
                            <a:pt x="650104" y="556635"/>
                          </a:lnTo>
                          <a:cubicBezTo>
                            <a:pt x="650104" y="556635"/>
                            <a:pt x="650504" y="161026"/>
                            <a:pt x="650504" y="161009"/>
                          </a:cubicBezTo>
                          <a:moveTo>
                            <a:pt x="467870" y="57727"/>
                          </a:moveTo>
                          <a:cubicBezTo>
                            <a:pt x="467870" y="25900"/>
                            <a:pt x="441467" y="0"/>
                            <a:pt x="409005" y="0"/>
                          </a:cubicBezTo>
                          <a:cubicBezTo>
                            <a:pt x="376561" y="0"/>
                            <a:pt x="350164" y="25900"/>
                            <a:pt x="350164" y="57727"/>
                          </a:cubicBezTo>
                          <a:lnTo>
                            <a:pt x="350370" y="504606"/>
                          </a:lnTo>
                          <a:lnTo>
                            <a:pt x="349695" y="504606"/>
                          </a:lnTo>
                          <a:lnTo>
                            <a:pt x="365720" y="501680"/>
                          </a:lnTo>
                          <a:cubicBezTo>
                            <a:pt x="379699" y="500183"/>
                            <a:pt x="393964" y="499405"/>
                            <a:pt x="408097" y="499405"/>
                          </a:cubicBezTo>
                          <a:cubicBezTo>
                            <a:pt x="422916" y="499405"/>
                            <a:pt x="437838" y="500251"/>
                            <a:pt x="452468" y="501920"/>
                          </a:cubicBezTo>
                          <a:lnTo>
                            <a:pt x="467870" y="503657"/>
                          </a:lnTo>
                          <a:lnTo>
                            <a:pt x="467870" y="57727"/>
                          </a:lnTo>
                          <a:close/>
                          <a:moveTo>
                            <a:pt x="278075" y="61854"/>
                          </a:moveTo>
                          <a:cubicBezTo>
                            <a:pt x="219761" y="61854"/>
                            <a:pt x="174082" y="105865"/>
                            <a:pt x="174082" y="162043"/>
                          </a:cubicBezTo>
                          <a:lnTo>
                            <a:pt x="174340" y="576666"/>
                          </a:lnTo>
                          <a:lnTo>
                            <a:pt x="195854" y="562539"/>
                          </a:lnTo>
                          <a:cubicBezTo>
                            <a:pt x="222876" y="544777"/>
                            <a:pt x="252118" y="530472"/>
                            <a:pt x="282738" y="520042"/>
                          </a:cubicBezTo>
                          <a:lnTo>
                            <a:pt x="292048" y="516876"/>
                          </a:lnTo>
                          <a:lnTo>
                            <a:pt x="292031" y="507218"/>
                          </a:lnTo>
                          <a:lnTo>
                            <a:pt x="291911" y="75421"/>
                          </a:lnTo>
                          <a:lnTo>
                            <a:pt x="291911" y="61854"/>
                          </a:lnTo>
                          <a:lnTo>
                            <a:pt x="278075" y="61854"/>
                          </a:lnTo>
                          <a:close/>
                        </a:path>
                      </a:pathLst>
                    </a:custGeom>
                    <a:solidFill>
                      <a:srgbClr val="304A97"/>
                    </a:solidFill>
                    <a:ln w="0" cap="flat">
                      <a:noFill/>
                      <a:prstDash val="solid"/>
                      <a:miter/>
                    </a:ln>
                  </p:spPr>
                  <p:txBody>
                    <a:bodyPr rtlCol="0" anchor="ctr"/>
                    <a:lstStyle/>
                    <a:p>
                      <a:endParaRPr lang="en-NL"/>
                    </a:p>
                  </p:txBody>
                </p:sp>
                <p:sp>
                  <p:nvSpPr>
                    <p:cNvPr id="27" name="Freeform 69">
                      <a:extLst>
                        <a:ext uri="{FF2B5EF4-FFF2-40B4-BE49-F238E27FC236}">
                          <a16:creationId xmlns:a16="http://schemas.microsoft.com/office/drawing/2014/main" id="{0559E3FA-034D-B4E5-4C7E-FE1EAE23B526}"/>
                        </a:ext>
                      </a:extLst>
                    </p:cNvPr>
                    <p:cNvSpPr/>
                    <p:nvPr/>
                  </p:nvSpPr>
                  <p:spPr>
                    <a:xfrm>
                      <a:off x="2005434" y="2417622"/>
                      <a:ext cx="475696" cy="355564"/>
                    </a:xfrm>
                    <a:custGeom>
                      <a:avLst/>
                      <a:gdLst>
                        <a:gd name="connsiteX0" fmla="*/ 233963 w 475696"/>
                        <a:gd name="connsiteY0" fmla="*/ 126930 h 355564"/>
                        <a:gd name="connsiteX1" fmla="*/ 169270 w 475696"/>
                        <a:gd name="connsiteY1" fmla="*/ 63476 h 355564"/>
                        <a:gd name="connsiteX2" fmla="*/ 233963 w 475696"/>
                        <a:gd name="connsiteY2" fmla="*/ 0 h 355564"/>
                        <a:gd name="connsiteX3" fmla="*/ 298663 w 475696"/>
                        <a:gd name="connsiteY3" fmla="*/ 63476 h 355564"/>
                        <a:gd name="connsiteX4" fmla="*/ 233963 w 475696"/>
                        <a:gd name="connsiteY4" fmla="*/ 126930 h 355564"/>
                        <a:gd name="connsiteX5" fmla="*/ 472079 w 475696"/>
                        <a:gd name="connsiteY5" fmla="*/ 112568 h 355564"/>
                        <a:gd name="connsiteX6" fmla="*/ 378056 w 475696"/>
                        <a:gd name="connsiteY6" fmla="*/ 42194 h 355564"/>
                        <a:gd name="connsiteX7" fmla="*/ 358036 w 475696"/>
                        <a:gd name="connsiteY7" fmla="*/ 32415 h 355564"/>
                        <a:gd name="connsiteX8" fmla="*/ 358036 w 475696"/>
                        <a:gd name="connsiteY8" fmla="*/ 109179 h 355564"/>
                        <a:gd name="connsiteX9" fmla="*/ 237747 w 475696"/>
                        <a:gd name="connsiteY9" fmla="*/ 228646 h 355564"/>
                        <a:gd name="connsiteX10" fmla="*/ 116252 w 475696"/>
                        <a:gd name="connsiteY10" fmla="*/ 110745 h 355564"/>
                        <a:gd name="connsiteX11" fmla="*/ 116337 w 475696"/>
                        <a:gd name="connsiteY11" fmla="*/ 51778 h 355564"/>
                        <a:gd name="connsiteX12" fmla="*/ 116389 w 475696"/>
                        <a:gd name="connsiteY12" fmla="*/ 30267 h 355564"/>
                        <a:gd name="connsiteX13" fmla="*/ 96581 w 475696"/>
                        <a:gd name="connsiteY13" fmla="*/ 39508 h 355564"/>
                        <a:gd name="connsiteX14" fmla="*/ 3946 w 475696"/>
                        <a:gd name="connsiteY14" fmla="*/ 103813 h 355564"/>
                        <a:gd name="connsiteX15" fmla="*/ 159 w 475696"/>
                        <a:gd name="connsiteY15" fmla="*/ 107648 h 355564"/>
                        <a:gd name="connsiteX16" fmla="*/ 57 w 475696"/>
                        <a:gd name="connsiteY16" fmla="*/ 112985 h 355564"/>
                        <a:gd name="connsiteX17" fmla="*/ 67129 w 475696"/>
                        <a:gd name="connsiteY17" fmla="*/ 287247 h 355564"/>
                        <a:gd name="connsiteX18" fmla="*/ 236798 w 475696"/>
                        <a:gd name="connsiteY18" fmla="*/ 355564 h 355564"/>
                        <a:gd name="connsiteX19" fmla="*/ 475697 w 475696"/>
                        <a:gd name="connsiteY19" fmla="*/ 121729 h 355564"/>
                        <a:gd name="connsiteX20" fmla="*/ 475697 w 475696"/>
                        <a:gd name="connsiteY20" fmla="*/ 116460 h 355564"/>
                        <a:gd name="connsiteX21" fmla="*/ 472079 w 475696"/>
                        <a:gd name="connsiteY21" fmla="*/ 112568 h 35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5696" h="355564">
                          <a:moveTo>
                            <a:pt x="233963" y="126930"/>
                          </a:moveTo>
                          <a:cubicBezTo>
                            <a:pt x="198302" y="126930"/>
                            <a:pt x="169270" y="98464"/>
                            <a:pt x="169270" y="63476"/>
                          </a:cubicBezTo>
                          <a:cubicBezTo>
                            <a:pt x="169270" y="28466"/>
                            <a:pt x="198302" y="0"/>
                            <a:pt x="233963" y="0"/>
                          </a:cubicBezTo>
                          <a:cubicBezTo>
                            <a:pt x="269659" y="0"/>
                            <a:pt x="298663" y="28466"/>
                            <a:pt x="298663" y="63476"/>
                          </a:cubicBezTo>
                          <a:cubicBezTo>
                            <a:pt x="298663" y="98464"/>
                            <a:pt x="269659" y="126930"/>
                            <a:pt x="233963" y="126930"/>
                          </a:cubicBezTo>
                          <a:moveTo>
                            <a:pt x="472079" y="112568"/>
                          </a:moveTo>
                          <a:cubicBezTo>
                            <a:pt x="444510" y="82930"/>
                            <a:pt x="412872" y="59247"/>
                            <a:pt x="378056" y="42194"/>
                          </a:cubicBezTo>
                          <a:lnTo>
                            <a:pt x="358036" y="32415"/>
                          </a:lnTo>
                          <a:lnTo>
                            <a:pt x="358036" y="109179"/>
                          </a:lnTo>
                          <a:cubicBezTo>
                            <a:pt x="358036" y="176165"/>
                            <a:pt x="305201" y="228646"/>
                            <a:pt x="237747" y="228646"/>
                          </a:cubicBezTo>
                          <a:cubicBezTo>
                            <a:pt x="169624" y="228646"/>
                            <a:pt x="116252" y="176839"/>
                            <a:pt x="116252" y="110745"/>
                          </a:cubicBezTo>
                          <a:cubicBezTo>
                            <a:pt x="116252" y="110762"/>
                            <a:pt x="116337" y="51778"/>
                            <a:pt x="116337" y="51778"/>
                          </a:cubicBezTo>
                          <a:lnTo>
                            <a:pt x="116389" y="30267"/>
                          </a:lnTo>
                          <a:lnTo>
                            <a:pt x="96581" y="39508"/>
                          </a:lnTo>
                          <a:cubicBezTo>
                            <a:pt x="60227" y="56447"/>
                            <a:pt x="29936" y="77478"/>
                            <a:pt x="3946" y="103813"/>
                          </a:cubicBezTo>
                          <a:lnTo>
                            <a:pt x="159" y="107648"/>
                          </a:lnTo>
                          <a:lnTo>
                            <a:pt x="57" y="112985"/>
                          </a:lnTo>
                          <a:cubicBezTo>
                            <a:pt x="-1320" y="180714"/>
                            <a:pt x="22500" y="242602"/>
                            <a:pt x="67129" y="287247"/>
                          </a:cubicBezTo>
                          <a:cubicBezTo>
                            <a:pt x="111154" y="331293"/>
                            <a:pt x="171413" y="355564"/>
                            <a:pt x="236798" y="355564"/>
                          </a:cubicBezTo>
                          <a:cubicBezTo>
                            <a:pt x="368517" y="355564"/>
                            <a:pt x="475697" y="250660"/>
                            <a:pt x="475697" y="121729"/>
                          </a:cubicBezTo>
                          <a:lnTo>
                            <a:pt x="475697" y="116460"/>
                          </a:lnTo>
                          <a:lnTo>
                            <a:pt x="472079" y="112568"/>
                          </a:lnTo>
                          <a:close/>
                        </a:path>
                      </a:pathLst>
                    </a:custGeom>
                    <a:solidFill>
                      <a:srgbClr val="CB3068"/>
                    </a:solidFill>
                    <a:ln w="0" cap="flat">
                      <a:noFill/>
                      <a:prstDash val="solid"/>
                      <a:miter/>
                    </a:ln>
                  </p:spPr>
                  <p:txBody>
                    <a:bodyPr rtlCol="0" anchor="ctr"/>
                    <a:lstStyle/>
                    <a:p>
                      <a:endParaRPr lang="en-NL"/>
                    </a:p>
                  </p:txBody>
                </p:sp>
              </p:grpSp>
              <p:grpSp>
                <p:nvGrpSpPr>
                  <p:cNvPr id="21" name="Graphic 65">
                    <a:extLst>
                      <a:ext uri="{FF2B5EF4-FFF2-40B4-BE49-F238E27FC236}">
                        <a16:creationId xmlns:a16="http://schemas.microsoft.com/office/drawing/2014/main" id="{7D8849EE-F761-DCBB-D335-49640A5AA77A}"/>
                      </a:ext>
                    </a:extLst>
                  </p:cNvPr>
                  <p:cNvGrpSpPr/>
                  <p:nvPr/>
                </p:nvGrpSpPr>
                <p:grpSpPr>
                  <a:xfrm>
                    <a:off x="5415325" y="2283839"/>
                    <a:ext cx="1276045" cy="673238"/>
                    <a:chOff x="5415325" y="2283839"/>
                    <a:chExt cx="1276045" cy="673238"/>
                  </a:xfrm>
                  <a:solidFill>
                    <a:srgbClr val="304A97"/>
                  </a:solidFill>
                </p:grpSpPr>
                <p:sp>
                  <p:nvSpPr>
                    <p:cNvPr id="23" name="Freeform 72">
                      <a:extLst>
                        <a:ext uri="{FF2B5EF4-FFF2-40B4-BE49-F238E27FC236}">
                          <a16:creationId xmlns:a16="http://schemas.microsoft.com/office/drawing/2014/main" id="{5BADF9F8-ABFD-2F55-89A1-226AA65E0ACC}"/>
                        </a:ext>
                      </a:extLst>
                    </p:cNvPr>
                    <p:cNvSpPr/>
                    <p:nvPr/>
                  </p:nvSpPr>
                  <p:spPr>
                    <a:xfrm>
                      <a:off x="5415325" y="2283839"/>
                      <a:ext cx="1276045" cy="156676"/>
                    </a:xfrm>
                    <a:custGeom>
                      <a:avLst/>
                      <a:gdLst>
                        <a:gd name="connsiteX0" fmla="*/ 0 w 1276045"/>
                        <a:gd name="connsiteY0" fmla="*/ 134714 h 156676"/>
                        <a:gd name="connsiteX1" fmla="*/ 64357 w 1276045"/>
                        <a:gd name="connsiteY1" fmla="*/ 23231 h 156676"/>
                        <a:gd name="connsiteX2" fmla="*/ 3892 w 1276045"/>
                        <a:gd name="connsiteY2" fmla="*/ 23231 h 156676"/>
                        <a:gd name="connsiteX3" fmla="*/ 3892 w 1276045"/>
                        <a:gd name="connsiteY3" fmla="*/ 3000 h 156676"/>
                        <a:gd name="connsiteX4" fmla="*/ 91251 w 1276045"/>
                        <a:gd name="connsiteY4" fmla="*/ 3000 h 156676"/>
                        <a:gd name="connsiteX5" fmla="*/ 91251 w 1276045"/>
                        <a:gd name="connsiteY5" fmla="*/ 23231 h 156676"/>
                        <a:gd name="connsiteX6" fmla="*/ 26901 w 1276045"/>
                        <a:gd name="connsiteY6" fmla="*/ 133451 h 156676"/>
                        <a:gd name="connsiteX7" fmla="*/ 91909 w 1276045"/>
                        <a:gd name="connsiteY7" fmla="*/ 133451 h 156676"/>
                        <a:gd name="connsiteX8" fmla="*/ 91909 w 1276045"/>
                        <a:gd name="connsiteY8" fmla="*/ 153711 h 156676"/>
                        <a:gd name="connsiteX9" fmla="*/ 0 w 1276045"/>
                        <a:gd name="connsiteY9" fmla="*/ 153711 h 156676"/>
                        <a:gd name="connsiteX10" fmla="*/ 0 w 1276045"/>
                        <a:gd name="connsiteY10" fmla="*/ 134714 h 156676"/>
                        <a:gd name="connsiteX11" fmla="*/ 114494 w 1276045"/>
                        <a:gd name="connsiteY11" fmla="*/ 153705 h 156676"/>
                        <a:gd name="connsiteX12" fmla="*/ 199276 w 1276045"/>
                        <a:gd name="connsiteY12" fmla="*/ 153705 h 156676"/>
                        <a:gd name="connsiteX13" fmla="*/ 199276 w 1276045"/>
                        <a:gd name="connsiteY13" fmla="*/ 133445 h 156676"/>
                        <a:gd name="connsiteX14" fmla="*/ 139046 w 1276045"/>
                        <a:gd name="connsiteY14" fmla="*/ 133445 h 156676"/>
                        <a:gd name="connsiteX15" fmla="*/ 139046 w 1276045"/>
                        <a:gd name="connsiteY15" fmla="*/ 85285 h 156676"/>
                        <a:gd name="connsiteX16" fmla="*/ 194127 w 1276045"/>
                        <a:gd name="connsiteY16" fmla="*/ 85285 h 156676"/>
                        <a:gd name="connsiteX17" fmla="*/ 194127 w 1276045"/>
                        <a:gd name="connsiteY17" fmla="*/ 65025 h 156676"/>
                        <a:gd name="connsiteX18" fmla="*/ 139046 w 1276045"/>
                        <a:gd name="connsiteY18" fmla="*/ 65025 h 156676"/>
                        <a:gd name="connsiteX19" fmla="*/ 139046 w 1276045"/>
                        <a:gd name="connsiteY19" fmla="*/ 23254 h 156676"/>
                        <a:gd name="connsiteX20" fmla="*/ 197562 w 1276045"/>
                        <a:gd name="connsiteY20" fmla="*/ 23254 h 156676"/>
                        <a:gd name="connsiteX21" fmla="*/ 197562 w 1276045"/>
                        <a:gd name="connsiteY21" fmla="*/ 2995 h 156676"/>
                        <a:gd name="connsiteX22" fmla="*/ 114494 w 1276045"/>
                        <a:gd name="connsiteY22" fmla="*/ 2995 h 156676"/>
                        <a:gd name="connsiteX23" fmla="*/ 114494 w 1276045"/>
                        <a:gd name="connsiteY23" fmla="*/ 153705 h 156676"/>
                        <a:gd name="connsiteX24" fmla="*/ 221233 w 1276045"/>
                        <a:gd name="connsiteY24" fmla="*/ 153705 h 156676"/>
                        <a:gd name="connsiteX25" fmla="*/ 305158 w 1276045"/>
                        <a:gd name="connsiteY25" fmla="*/ 153705 h 156676"/>
                        <a:gd name="connsiteX26" fmla="*/ 305158 w 1276045"/>
                        <a:gd name="connsiteY26" fmla="*/ 133445 h 156676"/>
                        <a:gd name="connsiteX27" fmla="*/ 245785 w 1276045"/>
                        <a:gd name="connsiteY27" fmla="*/ 133445 h 156676"/>
                        <a:gd name="connsiteX28" fmla="*/ 245785 w 1276045"/>
                        <a:gd name="connsiteY28" fmla="*/ 2995 h 156676"/>
                        <a:gd name="connsiteX29" fmla="*/ 221233 w 1276045"/>
                        <a:gd name="connsiteY29" fmla="*/ 2995 h 156676"/>
                        <a:gd name="connsiteX30" fmla="*/ 221233 w 1276045"/>
                        <a:gd name="connsiteY30" fmla="*/ 153705 h 156676"/>
                        <a:gd name="connsiteX31" fmla="*/ 325612 w 1276045"/>
                        <a:gd name="connsiteY31" fmla="*/ 153705 h 156676"/>
                        <a:gd name="connsiteX32" fmla="*/ 350164 w 1276045"/>
                        <a:gd name="connsiteY32" fmla="*/ 153705 h 156676"/>
                        <a:gd name="connsiteX33" fmla="*/ 350164 w 1276045"/>
                        <a:gd name="connsiteY33" fmla="*/ 85285 h 156676"/>
                        <a:gd name="connsiteX34" fmla="*/ 404188 w 1276045"/>
                        <a:gd name="connsiteY34" fmla="*/ 85285 h 156676"/>
                        <a:gd name="connsiteX35" fmla="*/ 404188 w 1276045"/>
                        <a:gd name="connsiteY35" fmla="*/ 65025 h 156676"/>
                        <a:gd name="connsiteX36" fmla="*/ 350164 w 1276045"/>
                        <a:gd name="connsiteY36" fmla="*/ 65025 h 156676"/>
                        <a:gd name="connsiteX37" fmla="*/ 350164 w 1276045"/>
                        <a:gd name="connsiteY37" fmla="*/ 23254 h 156676"/>
                        <a:gd name="connsiteX38" fmla="*/ 407617 w 1276045"/>
                        <a:gd name="connsiteY38" fmla="*/ 23254 h 156676"/>
                        <a:gd name="connsiteX39" fmla="*/ 407617 w 1276045"/>
                        <a:gd name="connsiteY39" fmla="*/ 2995 h 156676"/>
                        <a:gd name="connsiteX40" fmla="*/ 325612 w 1276045"/>
                        <a:gd name="connsiteY40" fmla="*/ 2995 h 156676"/>
                        <a:gd name="connsiteX41" fmla="*/ 325612 w 1276045"/>
                        <a:gd name="connsiteY41" fmla="*/ 153705 h 156676"/>
                        <a:gd name="connsiteX42" fmla="*/ 425682 w 1276045"/>
                        <a:gd name="connsiteY42" fmla="*/ 107048 h 156676"/>
                        <a:gd name="connsiteX43" fmla="*/ 425682 w 1276045"/>
                        <a:gd name="connsiteY43" fmla="*/ 110648 h 156676"/>
                        <a:gd name="connsiteX44" fmla="*/ 472408 w 1276045"/>
                        <a:gd name="connsiteY44" fmla="*/ 156660 h 156676"/>
                        <a:gd name="connsiteX45" fmla="*/ 523174 w 1276045"/>
                        <a:gd name="connsiteY45" fmla="*/ 111282 h 156676"/>
                        <a:gd name="connsiteX46" fmla="*/ 491981 w 1276045"/>
                        <a:gd name="connsiteY46" fmla="*/ 71392 h 156676"/>
                        <a:gd name="connsiteX47" fmla="*/ 475414 w 1276045"/>
                        <a:gd name="connsiteY47" fmla="*/ 65471 h 156676"/>
                        <a:gd name="connsiteX48" fmla="*/ 452382 w 1276045"/>
                        <a:gd name="connsiteY48" fmla="*/ 39919 h 156676"/>
                        <a:gd name="connsiteX49" fmla="*/ 473042 w 1276045"/>
                        <a:gd name="connsiteY49" fmla="*/ 18168 h 156676"/>
                        <a:gd name="connsiteX50" fmla="*/ 494559 w 1276045"/>
                        <a:gd name="connsiteY50" fmla="*/ 39919 h 156676"/>
                        <a:gd name="connsiteX51" fmla="*/ 494559 w 1276045"/>
                        <a:gd name="connsiteY51" fmla="*/ 43091 h 156676"/>
                        <a:gd name="connsiteX52" fmla="*/ 519111 w 1276045"/>
                        <a:gd name="connsiteY52" fmla="*/ 43091 h 156676"/>
                        <a:gd name="connsiteX53" fmla="*/ 519111 w 1276045"/>
                        <a:gd name="connsiteY53" fmla="*/ 39685 h 156676"/>
                        <a:gd name="connsiteX54" fmla="*/ 475614 w 1276045"/>
                        <a:gd name="connsiteY54" fmla="*/ 0 h 156676"/>
                        <a:gd name="connsiteX55" fmla="*/ 427831 w 1276045"/>
                        <a:gd name="connsiteY55" fmla="*/ 42663 h 156676"/>
                        <a:gd name="connsiteX56" fmla="*/ 459903 w 1276045"/>
                        <a:gd name="connsiteY56" fmla="*/ 84039 h 156676"/>
                        <a:gd name="connsiteX57" fmla="*/ 476700 w 1276045"/>
                        <a:gd name="connsiteY57" fmla="*/ 89731 h 156676"/>
                        <a:gd name="connsiteX58" fmla="*/ 498651 w 1276045"/>
                        <a:gd name="connsiteY58" fmla="*/ 116546 h 156676"/>
                        <a:gd name="connsiteX59" fmla="*/ 475414 w 1276045"/>
                        <a:gd name="connsiteY59" fmla="*/ 138492 h 156676"/>
                        <a:gd name="connsiteX60" fmla="*/ 450233 w 1276045"/>
                        <a:gd name="connsiteY60" fmla="*/ 110848 h 156676"/>
                        <a:gd name="connsiteX61" fmla="*/ 450233 w 1276045"/>
                        <a:gd name="connsiteY61" fmla="*/ 107048 h 156676"/>
                        <a:gd name="connsiteX62" fmla="*/ 425682 w 1276045"/>
                        <a:gd name="connsiteY62" fmla="*/ 107048 h 156676"/>
                        <a:gd name="connsiteX63" fmla="*/ 574192 w 1276045"/>
                        <a:gd name="connsiteY63" fmla="*/ 153716 h 156676"/>
                        <a:gd name="connsiteX64" fmla="*/ 598715 w 1276045"/>
                        <a:gd name="connsiteY64" fmla="*/ 153716 h 156676"/>
                        <a:gd name="connsiteX65" fmla="*/ 598715 w 1276045"/>
                        <a:gd name="connsiteY65" fmla="*/ 23237 h 156676"/>
                        <a:gd name="connsiteX66" fmla="*/ 634657 w 1276045"/>
                        <a:gd name="connsiteY66" fmla="*/ 23237 h 156676"/>
                        <a:gd name="connsiteX67" fmla="*/ 634657 w 1276045"/>
                        <a:gd name="connsiteY67" fmla="*/ 2978 h 156676"/>
                        <a:gd name="connsiteX68" fmla="*/ 537599 w 1276045"/>
                        <a:gd name="connsiteY68" fmla="*/ 2978 h 156676"/>
                        <a:gd name="connsiteX69" fmla="*/ 537599 w 1276045"/>
                        <a:gd name="connsiteY69" fmla="*/ 23237 h 156676"/>
                        <a:gd name="connsiteX70" fmla="*/ 574192 w 1276045"/>
                        <a:gd name="connsiteY70" fmla="*/ 23237 h 156676"/>
                        <a:gd name="connsiteX71" fmla="*/ 574192 w 1276045"/>
                        <a:gd name="connsiteY71" fmla="*/ 153716 h 156676"/>
                        <a:gd name="connsiteX72" fmla="*/ 668284 w 1276045"/>
                        <a:gd name="connsiteY72" fmla="*/ 97532 h 156676"/>
                        <a:gd name="connsiteX73" fmla="*/ 686566 w 1276045"/>
                        <a:gd name="connsiteY73" fmla="*/ 23254 h 156676"/>
                        <a:gd name="connsiteX74" fmla="*/ 686966 w 1276045"/>
                        <a:gd name="connsiteY74" fmla="*/ 23254 h 156676"/>
                        <a:gd name="connsiteX75" fmla="*/ 704620 w 1276045"/>
                        <a:gd name="connsiteY75" fmla="*/ 97532 h 156676"/>
                        <a:gd name="connsiteX76" fmla="*/ 668284 w 1276045"/>
                        <a:gd name="connsiteY76" fmla="*/ 97532 h 156676"/>
                        <a:gd name="connsiteX77" fmla="*/ 628221 w 1276045"/>
                        <a:gd name="connsiteY77" fmla="*/ 153705 h 156676"/>
                        <a:gd name="connsiteX78" fmla="*/ 653830 w 1276045"/>
                        <a:gd name="connsiteY78" fmla="*/ 153705 h 156676"/>
                        <a:gd name="connsiteX79" fmla="*/ 663734 w 1276045"/>
                        <a:gd name="connsiteY79" fmla="*/ 116763 h 156676"/>
                        <a:gd name="connsiteX80" fmla="*/ 708712 w 1276045"/>
                        <a:gd name="connsiteY80" fmla="*/ 116763 h 156676"/>
                        <a:gd name="connsiteX81" fmla="*/ 718187 w 1276045"/>
                        <a:gd name="connsiteY81" fmla="*/ 153705 h 156676"/>
                        <a:gd name="connsiteX82" fmla="*/ 743796 w 1276045"/>
                        <a:gd name="connsiteY82" fmla="*/ 153705 h 156676"/>
                        <a:gd name="connsiteX83" fmla="*/ 703334 w 1276045"/>
                        <a:gd name="connsiteY83" fmla="*/ 2995 h 156676"/>
                        <a:gd name="connsiteX84" fmla="*/ 671918 w 1276045"/>
                        <a:gd name="connsiteY84" fmla="*/ 2995 h 156676"/>
                        <a:gd name="connsiteX85" fmla="*/ 628221 w 1276045"/>
                        <a:gd name="connsiteY85" fmla="*/ 153705 h 156676"/>
                        <a:gd name="connsiteX86" fmla="*/ 760587 w 1276045"/>
                        <a:gd name="connsiteY86" fmla="*/ 153705 h 156676"/>
                        <a:gd name="connsiteX87" fmla="*/ 783818 w 1276045"/>
                        <a:gd name="connsiteY87" fmla="*/ 153705 h 156676"/>
                        <a:gd name="connsiteX88" fmla="*/ 783818 w 1276045"/>
                        <a:gd name="connsiteY88" fmla="*/ 38445 h 156676"/>
                        <a:gd name="connsiteX89" fmla="*/ 784247 w 1276045"/>
                        <a:gd name="connsiteY89" fmla="*/ 38445 h 156676"/>
                        <a:gd name="connsiteX90" fmla="*/ 828801 w 1276045"/>
                        <a:gd name="connsiteY90" fmla="*/ 153705 h 156676"/>
                        <a:gd name="connsiteX91" fmla="*/ 858730 w 1276045"/>
                        <a:gd name="connsiteY91" fmla="*/ 153705 h 156676"/>
                        <a:gd name="connsiteX92" fmla="*/ 858730 w 1276045"/>
                        <a:gd name="connsiteY92" fmla="*/ 2995 h 156676"/>
                        <a:gd name="connsiteX93" fmla="*/ 835470 w 1276045"/>
                        <a:gd name="connsiteY93" fmla="*/ 2995 h 156676"/>
                        <a:gd name="connsiteX94" fmla="*/ 835470 w 1276045"/>
                        <a:gd name="connsiteY94" fmla="*/ 115306 h 156676"/>
                        <a:gd name="connsiteX95" fmla="*/ 835042 w 1276045"/>
                        <a:gd name="connsiteY95" fmla="*/ 115306 h 156676"/>
                        <a:gd name="connsiteX96" fmla="*/ 790487 w 1276045"/>
                        <a:gd name="connsiteY96" fmla="*/ 2995 h 156676"/>
                        <a:gd name="connsiteX97" fmla="*/ 760587 w 1276045"/>
                        <a:gd name="connsiteY97" fmla="*/ 2995 h 156676"/>
                        <a:gd name="connsiteX98" fmla="*/ 760587 w 1276045"/>
                        <a:gd name="connsiteY98" fmla="*/ 153705 h 156676"/>
                        <a:gd name="connsiteX99" fmla="*/ 914692 w 1276045"/>
                        <a:gd name="connsiteY99" fmla="*/ 21134 h 156676"/>
                        <a:gd name="connsiteX100" fmla="*/ 934923 w 1276045"/>
                        <a:gd name="connsiteY100" fmla="*/ 21134 h 156676"/>
                        <a:gd name="connsiteX101" fmla="*/ 963538 w 1276045"/>
                        <a:gd name="connsiteY101" fmla="*/ 78336 h 156676"/>
                        <a:gd name="connsiteX102" fmla="*/ 934923 w 1276045"/>
                        <a:gd name="connsiteY102" fmla="*/ 135560 h 156676"/>
                        <a:gd name="connsiteX103" fmla="*/ 914692 w 1276045"/>
                        <a:gd name="connsiteY103" fmla="*/ 135560 h 156676"/>
                        <a:gd name="connsiteX104" fmla="*/ 914692 w 1276045"/>
                        <a:gd name="connsiteY104" fmla="*/ 21134 h 156676"/>
                        <a:gd name="connsiteX105" fmla="*/ 890140 w 1276045"/>
                        <a:gd name="connsiteY105" fmla="*/ 153705 h 156676"/>
                        <a:gd name="connsiteX106" fmla="*/ 933837 w 1276045"/>
                        <a:gd name="connsiteY106" fmla="*/ 153705 h 156676"/>
                        <a:gd name="connsiteX107" fmla="*/ 988061 w 1276045"/>
                        <a:gd name="connsiteY107" fmla="*/ 78336 h 156676"/>
                        <a:gd name="connsiteX108" fmla="*/ 933837 w 1276045"/>
                        <a:gd name="connsiteY108" fmla="*/ 2995 h 156676"/>
                        <a:gd name="connsiteX109" fmla="*/ 890140 w 1276045"/>
                        <a:gd name="connsiteY109" fmla="*/ 2995 h 156676"/>
                        <a:gd name="connsiteX110" fmla="*/ 890140 w 1276045"/>
                        <a:gd name="connsiteY110" fmla="*/ 153705 h 156676"/>
                        <a:gd name="connsiteX111" fmla="*/ 1014755 w 1276045"/>
                        <a:gd name="connsiteY111" fmla="*/ 153688 h 156676"/>
                        <a:gd name="connsiteX112" fmla="*/ 1039307 w 1276045"/>
                        <a:gd name="connsiteY112" fmla="*/ 153688 h 156676"/>
                        <a:gd name="connsiteX113" fmla="*/ 1039307 w 1276045"/>
                        <a:gd name="connsiteY113" fmla="*/ 2978 h 156676"/>
                        <a:gd name="connsiteX114" fmla="*/ 1014755 w 1276045"/>
                        <a:gd name="connsiteY114" fmla="*/ 2978 h 156676"/>
                        <a:gd name="connsiteX115" fmla="*/ 1014755 w 1276045"/>
                        <a:gd name="connsiteY115" fmla="*/ 153688 h 156676"/>
                        <a:gd name="connsiteX116" fmla="*/ 1145623 w 1276045"/>
                        <a:gd name="connsiteY116" fmla="*/ 153705 h 156676"/>
                        <a:gd name="connsiteX117" fmla="*/ 1164134 w 1276045"/>
                        <a:gd name="connsiteY117" fmla="*/ 153705 h 156676"/>
                        <a:gd name="connsiteX118" fmla="*/ 1164134 w 1276045"/>
                        <a:gd name="connsiteY118" fmla="*/ 74329 h 156676"/>
                        <a:gd name="connsiteX119" fmla="*/ 1115065 w 1276045"/>
                        <a:gd name="connsiteY119" fmla="*/ 74329 h 156676"/>
                        <a:gd name="connsiteX120" fmla="*/ 1115065 w 1276045"/>
                        <a:gd name="connsiteY120" fmla="*/ 92497 h 156676"/>
                        <a:gd name="connsiteX121" fmla="*/ 1140874 w 1276045"/>
                        <a:gd name="connsiteY121" fmla="*/ 92497 h 156676"/>
                        <a:gd name="connsiteX122" fmla="*/ 1115265 w 1276045"/>
                        <a:gd name="connsiteY122" fmla="*/ 138509 h 156676"/>
                        <a:gd name="connsiteX123" fmla="*/ 1090542 w 1276045"/>
                        <a:gd name="connsiteY123" fmla="*/ 77707 h 156676"/>
                        <a:gd name="connsiteX124" fmla="*/ 1117208 w 1276045"/>
                        <a:gd name="connsiteY124" fmla="*/ 18157 h 156676"/>
                        <a:gd name="connsiteX125" fmla="*/ 1138725 w 1276045"/>
                        <a:gd name="connsiteY125" fmla="*/ 42651 h 156676"/>
                        <a:gd name="connsiteX126" fmla="*/ 1138725 w 1276045"/>
                        <a:gd name="connsiteY126" fmla="*/ 46257 h 156676"/>
                        <a:gd name="connsiteX127" fmla="*/ 1161962 w 1276045"/>
                        <a:gd name="connsiteY127" fmla="*/ 46257 h 156676"/>
                        <a:gd name="connsiteX128" fmla="*/ 1161962 w 1276045"/>
                        <a:gd name="connsiteY128" fmla="*/ 43508 h 156676"/>
                        <a:gd name="connsiteX129" fmla="*/ 1116980 w 1276045"/>
                        <a:gd name="connsiteY129" fmla="*/ 17 h 156676"/>
                        <a:gd name="connsiteX130" fmla="*/ 1065991 w 1276045"/>
                        <a:gd name="connsiteY130" fmla="*/ 78336 h 156676"/>
                        <a:gd name="connsiteX131" fmla="*/ 1111602 w 1276045"/>
                        <a:gd name="connsiteY131" fmla="*/ 156677 h 156676"/>
                        <a:gd name="connsiteX132" fmla="*/ 1145166 w 1276045"/>
                        <a:gd name="connsiteY132" fmla="*/ 136194 h 156676"/>
                        <a:gd name="connsiteX133" fmla="*/ 1145623 w 1276045"/>
                        <a:gd name="connsiteY133" fmla="*/ 136194 h 156676"/>
                        <a:gd name="connsiteX134" fmla="*/ 1145623 w 1276045"/>
                        <a:gd name="connsiteY134" fmla="*/ 153705 h 156676"/>
                        <a:gd name="connsiteX135" fmla="*/ 1191229 w 1276045"/>
                        <a:gd name="connsiteY135" fmla="*/ 153705 h 156676"/>
                        <a:gd name="connsiteX136" fmla="*/ 1276045 w 1276045"/>
                        <a:gd name="connsiteY136" fmla="*/ 153705 h 156676"/>
                        <a:gd name="connsiteX137" fmla="*/ 1276045 w 1276045"/>
                        <a:gd name="connsiteY137" fmla="*/ 133445 h 156676"/>
                        <a:gd name="connsiteX138" fmla="*/ 1215752 w 1276045"/>
                        <a:gd name="connsiteY138" fmla="*/ 133445 h 156676"/>
                        <a:gd name="connsiteX139" fmla="*/ 1215752 w 1276045"/>
                        <a:gd name="connsiteY139" fmla="*/ 85285 h 156676"/>
                        <a:gd name="connsiteX140" fmla="*/ 1270862 w 1276045"/>
                        <a:gd name="connsiteY140" fmla="*/ 85285 h 156676"/>
                        <a:gd name="connsiteX141" fmla="*/ 1270862 w 1276045"/>
                        <a:gd name="connsiteY141" fmla="*/ 65025 h 156676"/>
                        <a:gd name="connsiteX142" fmla="*/ 1215752 w 1276045"/>
                        <a:gd name="connsiteY142" fmla="*/ 65025 h 156676"/>
                        <a:gd name="connsiteX143" fmla="*/ 1215752 w 1276045"/>
                        <a:gd name="connsiteY143" fmla="*/ 23254 h 156676"/>
                        <a:gd name="connsiteX144" fmla="*/ 1274325 w 1276045"/>
                        <a:gd name="connsiteY144" fmla="*/ 23254 h 156676"/>
                        <a:gd name="connsiteX145" fmla="*/ 1274325 w 1276045"/>
                        <a:gd name="connsiteY145" fmla="*/ 2995 h 156676"/>
                        <a:gd name="connsiteX146" fmla="*/ 1191229 w 1276045"/>
                        <a:gd name="connsiteY146" fmla="*/ 2995 h 156676"/>
                        <a:gd name="connsiteX147" fmla="*/ 1191229 w 1276045"/>
                        <a:gd name="connsiteY147" fmla="*/ 153705 h 15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276045" h="156676">
                          <a:moveTo>
                            <a:pt x="0" y="134714"/>
                          </a:moveTo>
                          <a:lnTo>
                            <a:pt x="64357" y="23231"/>
                          </a:lnTo>
                          <a:lnTo>
                            <a:pt x="3892" y="23231"/>
                          </a:lnTo>
                          <a:lnTo>
                            <a:pt x="3892" y="3000"/>
                          </a:lnTo>
                          <a:lnTo>
                            <a:pt x="91251" y="3000"/>
                          </a:lnTo>
                          <a:lnTo>
                            <a:pt x="91251" y="23231"/>
                          </a:lnTo>
                          <a:lnTo>
                            <a:pt x="26901" y="133451"/>
                          </a:lnTo>
                          <a:lnTo>
                            <a:pt x="91909" y="133451"/>
                          </a:lnTo>
                          <a:lnTo>
                            <a:pt x="91909" y="153711"/>
                          </a:lnTo>
                          <a:lnTo>
                            <a:pt x="0" y="153711"/>
                          </a:lnTo>
                          <a:lnTo>
                            <a:pt x="0" y="134714"/>
                          </a:lnTo>
                          <a:close/>
                          <a:moveTo>
                            <a:pt x="114494" y="153705"/>
                          </a:moveTo>
                          <a:lnTo>
                            <a:pt x="199276" y="153705"/>
                          </a:lnTo>
                          <a:lnTo>
                            <a:pt x="199276" y="133445"/>
                          </a:lnTo>
                          <a:lnTo>
                            <a:pt x="139046" y="133445"/>
                          </a:lnTo>
                          <a:lnTo>
                            <a:pt x="139046" y="85285"/>
                          </a:lnTo>
                          <a:lnTo>
                            <a:pt x="194127" y="85285"/>
                          </a:lnTo>
                          <a:lnTo>
                            <a:pt x="194127" y="65025"/>
                          </a:lnTo>
                          <a:lnTo>
                            <a:pt x="139046" y="65025"/>
                          </a:lnTo>
                          <a:lnTo>
                            <a:pt x="139046" y="23254"/>
                          </a:lnTo>
                          <a:lnTo>
                            <a:pt x="197562" y="23254"/>
                          </a:lnTo>
                          <a:lnTo>
                            <a:pt x="197562" y="2995"/>
                          </a:lnTo>
                          <a:lnTo>
                            <a:pt x="114494" y="2995"/>
                          </a:lnTo>
                          <a:lnTo>
                            <a:pt x="114494" y="153705"/>
                          </a:lnTo>
                          <a:close/>
                          <a:moveTo>
                            <a:pt x="221233" y="153705"/>
                          </a:moveTo>
                          <a:lnTo>
                            <a:pt x="305158" y="153705"/>
                          </a:lnTo>
                          <a:lnTo>
                            <a:pt x="305158" y="133445"/>
                          </a:lnTo>
                          <a:lnTo>
                            <a:pt x="245785" y="133445"/>
                          </a:lnTo>
                          <a:lnTo>
                            <a:pt x="245785" y="2995"/>
                          </a:lnTo>
                          <a:lnTo>
                            <a:pt x="221233" y="2995"/>
                          </a:lnTo>
                          <a:lnTo>
                            <a:pt x="221233" y="153705"/>
                          </a:lnTo>
                          <a:close/>
                          <a:moveTo>
                            <a:pt x="325612" y="153705"/>
                          </a:moveTo>
                          <a:lnTo>
                            <a:pt x="350164" y="153705"/>
                          </a:lnTo>
                          <a:lnTo>
                            <a:pt x="350164" y="85285"/>
                          </a:lnTo>
                          <a:lnTo>
                            <a:pt x="404188" y="85285"/>
                          </a:lnTo>
                          <a:lnTo>
                            <a:pt x="404188" y="65025"/>
                          </a:lnTo>
                          <a:lnTo>
                            <a:pt x="350164" y="65025"/>
                          </a:lnTo>
                          <a:lnTo>
                            <a:pt x="350164" y="23254"/>
                          </a:lnTo>
                          <a:lnTo>
                            <a:pt x="407617" y="23254"/>
                          </a:lnTo>
                          <a:lnTo>
                            <a:pt x="407617" y="2995"/>
                          </a:lnTo>
                          <a:lnTo>
                            <a:pt x="325612" y="2995"/>
                          </a:lnTo>
                          <a:lnTo>
                            <a:pt x="325612" y="153705"/>
                          </a:lnTo>
                          <a:close/>
                          <a:moveTo>
                            <a:pt x="425682" y="107048"/>
                          </a:moveTo>
                          <a:lnTo>
                            <a:pt x="425682" y="110648"/>
                          </a:lnTo>
                          <a:cubicBezTo>
                            <a:pt x="425682" y="131737"/>
                            <a:pt x="434294" y="156660"/>
                            <a:pt x="472408" y="156660"/>
                          </a:cubicBezTo>
                          <a:cubicBezTo>
                            <a:pt x="503400" y="156660"/>
                            <a:pt x="523174" y="143355"/>
                            <a:pt x="523174" y="111282"/>
                          </a:cubicBezTo>
                          <a:cubicBezTo>
                            <a:pt x="523174" y="90594"/>
                            <a:pt x="513698" y="78976"/>
                            <a:pt x="491981" y="71392"/>
                          </a:cubicBezTo>
                          <a:lnTo>
                            <a:pt x="475414" y="65471"/>
                          </a:lnTo>
                          <a:cubicBezTo>
                            <a:pt x="459075" y="59373"/>
                            <a:pt x="452382" y="52795"/>
                            <a:pt x="452382" y="39919"/>
                          </a:cubicBezTo>
                          <a:cubicBezTo>
                            <a:pt x="452382" y="23866"/>
                            <a:pt x="462509" y="18168"/>
                            <a:pt x="473042" y="18168"/>
                          </a:cubicBezTo>
                          <a:cubicBezTo>
                            <a:pt x="488318" y="18168"/>
                            <a:pt x="494559" y="26209"/>
                            <a:pt x="494559" y="39919"/>
                          </a:cubicBezTo>
                          <a:lnTo>
                            <a:pt x="494559" y="43091"/>
                          </a:lnTo>
                          <a:lnTo>
                            <a:pt x="519111" y="43091"/>
                          </a:lnTo>
                          <a:lnTo>
                            <a:pt x="519111" y="39685"/>
                          </a:lnTo>
                          <a:cubicBezTo>
                            <a:pt x="519111" y="24094"/>
                            <a:pt x="515019" y="0"/>
                            <a:pt x="475614" y="0"/>
                          </a:cubicBezTo>
                          <a:cubicBezTo>
                            <a:pt x="446799" y="0"/>
                            <a:pt x="427831" y="15225"/>
                            <a:pt x="427831" y="42663"/>
                          </a:cubicBezTo>
                          <a:cubicBezTo>
                            <a:pt x="427831" y="64179"/>
                            <a:pt x="437529" y="75598"/>
                            <a:pt x="459903" y="84039"/>
                          </a:cubicBezTo>
                          <a:lnTo>
                            <a:pt x="476700" y="89731"/>
                          </a:lnTo>
                          <a:cubicBezTo>
                            <a:pt x="490496" y="93737"/>
                            <a:pt x="498651" y="100750"/>
                            <a:pt x="498651" y="116546"/>
                          </a:cubicBezTo>
                          <a:cubicBezTo>
                            <a:pt x="498651" y="127736"/>
                            <a:pt x="490896" y="138492"/>
                            <a:pt x="475414" y="138492"/>
                          </a:cubicBezTo>
                          <a:cubicBezTo>
                            <a:pt x="458389" y="138492"/>
                            <a:pt x="450233" y="129222"/>
                            <a:pt x="450233" y="110848"/>
                          </a:cubicBezTo>
                          <a:lnTo>
                            <a:pt x="450233" y="107048"/>
                          </a:lnTo>
                          <a:lnTo>
                            <a:pt x="425682" y="107048"/>
                          </a:lnTo>
                          <a:close/>
                          <a:moveTo>
                            <a:pt x="574192" y="153716"/>
                          </a:moveTo>
                          <a:lnTo>
                            <a:pt x="598715" y="153716"/>
                          </a:lnTo>
                          <a:lnTo>
                            <a:pt x="598715" y="23237"/>
                          </a:lnTo>
                          <a:lnTo>
                            <a:pt x="634657" y="23237"/>
                          </a:lnTo>
                          <a:lnTo>
                            <a:pt x="634657" y="2978"/>
                          </a:lnTo>
                          <a:lnTo>
                            <a:pt x="537599" y="2978"/>
                          </a:lnTo>
                          <a:lnTo>
                            <a:pt x="537599" y="23237"/>
                          </a:lnTo>
                          <a:lnTo>
                            <a:pt x="574192" y="23237"/>
                          </a:lnTo>
                          <a:lnTo>
                            <a:pt x="574192" y="153716"/>
                          </a:lnTo>
                          <a:close/>
                          <a:moveTo>
                            <a:pt x="668284" y="97532"/>
                          </a:moveTo>
                          <a:lnTo>
                            <a:pt x="686566" y="23254"/>
                          </a:lnTo>
                          <a:lnTo>
                            <a:pt x="686966" y="23254"/>
                          </a:lnTo>
                          <a:lnTo>
                            <a:pt x="704620" y="97532"/>
                          </a:lnTo>
                          <a:lnTo>
                            <a:pt x="668284" y="97532"/>
                          </a:lnTo>
                          <a:close/>
                          <a:moveTo>
                            <a:pt x="628221" y="153705"/>
                          </a:moveTo>
                          <a:lnTo>
                            <a:pt x="653830" y="153705"/>
                          </a:lnTo>
                          <a:lnTo>
                            <a:pt x="663734" y="116763"/>
                          </a:lnTo>
                          <a:lnTo>
                            <a:pt x="708712" y="116763"/>
                          </a:lnTo>
                          <a:lnTo>
                            <a:pt x="718187" y="153705"/>
                          </a:lnTo>
                          <a:lnTo>
                            <a:pt x="743796" y="153705"/>
                          </a:lnTo>
                          <a:lnTo>
                            <a:pt x="703334" y="2995"/>
                          </a:lnTo>
                          <a:lnTo>
                            <a:pt x="671918" y="2995"/>
                          </a:lnTo>
                          <a:lnTo>
                            <a:pt x="628221" y="153705"/>
                          </a:lnTo>
                          <a:close/>
                          <a:moveTo>
                            <a:pt x="760587" y="153705"/>
                          </a:moveTo>
                          <a:lnTo>
                            <a:pt x="783818" y="153705"/>
                          </a:lnTo>
                          <a:lnTo>
                            <a:pt x="783818" y="38445"/>
                          </a:lnTo>
                          <a:lnTo>
                            <a:pt x="784247" y="38445"/>
                          </a:lnTo>
                          <a:lnTo>
                            <a:pt x="828801" y="153705"/>
                          </a:lnTo>
                          <a:lnTo>
                            <a:pt x="858730" y="153705"/>
                          </a:lnTo>
                          <a:lnTo>
                            <a:pt x="858730" y="2995"/>
                          </a:lnTo>
                          <a:lnTo>
                            <a:pt x="835470" y="2995"/>
                          </a:lnTo>
                          <a:lnTo>
                            <a:pt x="835470" y="115306"/>
                          </a:lnTo>
                          <a:lnTo>
                            <a:pt x="835042" y="115306"/>
                          </a:lnTo>
                          <a:lnTo>
                            <a:pt x="790487" y="2995"/>
                          </a:lnTo>
                          <a:lnTo>
                            <a:pt x="760587" y="2995"/>
                          </a:lnTo>
                          <a:lnTo>
                            <a:pt x="760587" y="153705"/>
                          </a:lnTo>
                          <a:close/>
                          <a:moveTo>
                            <a:pt x="914692" y="21134"/>
                          </a:moveTo>
                          <a:lnTo>
                            <a:pt x="934923" y="21134"/>
                          </a:lnTo>
                          <a:cubicBezTo>
                            <a:pt x="956239" y="21134"/>
                            <a:pt x="963538" y="35902"/>
                            <a:pt x="963538" y="78336"/>
                          </a:cubicBezTo>
                          <a:cubicBezTo>
                            <a:pt x="963538" y="122455"/>
                            <a:pt x="955125" y="135560"/>
                            <a:pt x="934923" y="135560"/>
                          </a:cubicBezTo>
                          <a:lnTo>
                            <a:pt x="914692" y="135560"/>
                          </a:lnTo>
                          <a:lnTo>
                            <a:pt x="914692" y="21134"/>
                          </a:lnTo>
                          <a:close/>
                          <a:moveTo>
                            <a:pt x="890140" y="153705"/>
                          </a:moveTo>
                          <a:lnTo>
                            <a:pt x="933837" y="153705"/>
                          </a:lnTo>
                          <a:cubicBezTo>
                            <a:pt x="982048" y="153705"/>
                            <a:pt x="988061" y="122884"/>
                            <a:pt x="988061" y="78336"/>
                          </a:cubicBezTo>
                          <a:cubicBezTo>
                            <a:pt x="988061" y="33810"/>
                            <a:pt x="982048" y="2995"/>
                            <a:pt x="933837" y="2995"/>
                          </a:cubicBezTo>
                          <a:lnTo>
                            <a:pt x="890140" y="2995"/>
                          </a:lnTo>
                          <a:lnTo>
                            <a:pt x="890140" y="153705"/>
                          </a:lnTo>
                          <a:close/>
                          <a:moveTo>
                            <a:pt x="1014755" y="153688"/>
                          </a:moveTo>
                          <a:lnTo>
                            <a:pt x="1039307" y="153688"/>
                          </a:lnTo>
                          <a:lnTo>
                            <a:pt x="1039307" y="2978"/>
                          </a:lnTo>
                          <a:lnTo>
                            <a:pt x="1014755" y="2978"/>
                          </a:lnTo>
                          <a:lnTo>
                            <a:pt x="1014755" y="153688"/>
                          </a:lnTo>
                          <a:close/>
                          <a:moveTo>
                            <a:pt x="1145623" y="153705"/>
                          </a:moveTo>
                          <a:lnTo>
                            <a:pt x="1164134" y="153705"/>
                          </a:lnTo>
                          <a:lnTo>
                            <a:pt x="1164134" y="74329"/>
                          </a:lnTo>
                          <a:lnTo>
                            <a:pt x="1115065" y="74329"/>
                          </a:lnTo>
                          <a:lnTo>
                            <a:pt x="1115065" y="92497"/>
                          </a:lnTo>
                          <a:lnTo>
                            <a:pt x="1140874" y="92497"/>
                          </a:lnTo>
                          <a:cubicBezTo>
                            <a:pt x="1140874" y="125433"/>
                            <a:pt x="1133976" y="138709"/>
                            <a:pt x="1115265" y="138509"/>
                          </a:cubicBezTo>
                          <a:cubicBezTo>
                            <a:pt x="1098697" y="138509"/>
                            <a:pt x="1090542" y="126262"/>
                            <a:pt x="1090542" y="77707"/>
                          </a:cubicBezTo>
                          <a:cubicBezTo>
                            <a:pt x="1090542" y="29575"/>
                            <a:pt x="1099783" y="18157"/>
                            <a:pt x="1117208" y="18157"/>
                          </a:cubicBezTo>
                          <a:cubicBezTo>
                            <a:pt x="1133976" y="18157"/>
                            <a:pt x="1138725" y="31461"/>
                            <a:pt x="1138725" y="42651"/>
                          </a:cubicBezTo>
                          <a:lnTo>
                            <a:pt x="1138725" y="46257"/>
                          </a:lnTo>
                          <a:lnTo>
                            <a:pt x="1161962" y="46257"/>
                          </a:lnTo>
                          <a:lnTo>
                            <a:pt x="1161962" y="43508"/>
                          </a:lnTo>
                          <a:cubicBezTo>
                            <a:pt x="1161962" y="29775"/>
                            <a:pt x="1155522" y="17"/>
                            <a:pt x="1116980" y="17"/>
                          </a:cubicBezTo>
                          <a:cubicBezTo>
                            <a:pt x="1081472" y="17"/>
                            <a:pt x="1065991" y="24512"/>
                            <a:pt x="1065991" y="78336"/>
                          </a:cubicBezTo>
                          <a:cubicBezTo>
                            <a:pt x="1065991" y="132188"/>
                            <a:pt x="1078038" y="156677"/>
                            <a:pt x="1111602" y="156677"/>
                          </a:cubicBezTo>
                          <a:cubicBezTo>
                            <a:pt x="1129684" y="156677"/>
                            <a:pt x="1138497" y="150127"/>
                            <a:pt x="1145166" y="136194"/>
                          </a:cubicBezTo>
                          <a:lnTo>
                            <a:pt x="1145623" y="136194"/>
                          </a:lnTo>
                          <a:lnTo>
                            <a:pt x="1145623" y="153705"/>
                          </a:lnTo>
                          <a:close/>
                          <a:moveTo>
                            <a:pt x="1191229" y="153705"/>
                          </a:moveTo>
                          <a:lnTo>
                            <a:pt x="1276045" y="153705"/>
                          </a:lnTo>
                          <a:lnTo>
                            <a:pt x="1276045" y="133445"/>
                          </a:lnTo>
                          <a:lnTo>
                            <a:pt x="1215752" y="133445"/>
                          </a:lnTo>
                          <a:lnTo>
                            <a:pt x="1215752" y="85285"/>
                          </a:lnTo>
                          <a:lnTo>
                            <a:pt x="1270862" y="85285"/>
                          </a:lnTo>
                          <a:lnTo>
                            <a:pt x="1270862" y="65025"/>
                          </a:lnTo>
                          <a:lnTo>
                            <a:pt x="1215752" y="65025"/>
                          </a:lnTo>
                          <a:lnTo>
                            <a:pt x="1215752" y="23254"/>
                          </a:lnTo>
                          <a:lnTo>
                            <a:pt x="1274325" y="23254"/>
                          </a:lnTo>
                          <a:lnTo>
                            <a:pt x="1274325" y="2995"/>
                          </a:lnTo>
                          <a:lnTo>
                            <a:pt x="1191229" y="2995"/>
                          </a:lnTo>
                          <a:lnTo>
                            <a:pt x="1191229" y="153705"/>
                          </a:lnTo>
                          <a:close/>
                        </a:path>
                      </a:pathLst>
                    </a:custGeom>
                    <a:solidFill>
                      <a:srgbClr val="304A97"/>
                    </a:solidFill>
                    <a:ln w="0" cap="flat">
                      <a:noFill/>
                      <a:prstDash val="solid"/>
                      <a:miter/>
                    </a:ln>
                  </p:spPr>
                  <p:txBody>
                    <a:bodyPr rtlCol="0" anchor="ctr"/>
                    <a:lstStyle/>
                    <a:p>
                      <a:endParaRPr lang="en-NL"/>
                    </a:p>
                  </p:txBody>
                </p:sp>
                <p:sp>
                  <p:nvSpPr>
                    <p:cNvPr id="24" name="Freeform 73">
                      <a:extLst>
                        <a:ext uri="{FF2B5EF4-FFF2-40B4-BE49-F238E27FC236}">
                          <a16:creationId xmlns:a16="http://schemas.microsoft.com/office/drawing/2014/main" id="{F1298FE2-EA32-2D3D-1134-5F0F5CFECD13}"/>
                        </a:ext>
                      </a:extLst>
                    </p:cNvPr>
                    <p:cNvSpPr/>
                    <p:nvPr/>
                  </p:nvSpPr>
                  <p:spPr>
                    <a:xfrm>
                      <a:off x="5415325" y="2532933"/>
                      <a:ext cx="891425" cy="150710"/>
                    </a:xfrm>
                    <a:custGeom>
                      <a:avLst/>
                      <a:gdLst>
                        <a:gd name="connsiteX0" fmla="*/ 0 w 891425"/>
                        <a:gd name="connsiteY0" fmla="*/ 150710 h 150710"/>
                        <a:gd name="connsiteX1" fmla="*/ 24523 w 891425"/>
                        <a:gd name="connsiteY1" fmla="*/ 150710 h 150710"/>
                        <a:gd name="connsiteX2" fmla="*/ 24523 w 891425"/>
                        <a:gd name="connsiteY2" fmla="*/ 101956 h 150710"/>
                        <a:gd name="connsiteX3" fmla="*/ 38085 w 891425"/>
                        <a:gd name="connsiteY3" fmla="*/ 82953 h 150710"/>
                        <a:gd name="connsiteX4" fmla="*/ 75341 w 891425"/>
                        <a:gd name="connsiteY4" fmla="*/ 150710 h 150710"/>
                        <a:gd name="connsiteX5" fmla="*/ 103098 w 891425"/>
                        <a:gd name="connsiteY5" fmla="*/ 150710 h 150710"/>
                        <a:gd name="connsiteX6" fmla="*/ 54024 w 891425"/>
                        <a:gd name="connsiteY6" fmla="*/ 63528 h 150710"/>
                        <a:gd name="connsiteX7" fmla="*/ 98349 w 891425"/>
                        <a:gd name="connsiteY7" fmla="*/ 0 h 150710"/>
                        <a:gd name="connsiteX8" fmla="*/ 71449 w 891425"/>
                        <a:gd name="connsiteY8" fmla="*/ 0 h 150710"/>
                        <a:gd name="connsiteX9" fmla="*/ 24952 w 891425"/>
                        <a:gd name="connsiteY9" fmla="*/ 65642 h 150710"/>
                        <a:gd name="connsiteX10" fmla="*/ 24523 w 891425"/>
                        <a:gd name="connsiteY10" fmla="*/ 65642 h 150710"/>
                        <a:gd name="connsiteX11" fmla="*/ 24523 w 891425"/>
                        <a:gd name="connsiteY11" fmla="*/ 0 h 150710"/>
                        <a:gd name="connsiteX12" fmla="*/ 0 w 891425"/>
                        <a:gd name="connsiteY12" fmla="*/ 0 h 150710"/>
                        <a:gd name="connsiteX13" fmla="*/ 0 w 891425"/>
                        <a:gd name="connsiteY13" fmla="*/ 150710 h 150710"/>
                        <a:gd name="connsiteX14" fmla="*/ 114935 w 891425"/>
                        <a:gd name="connsiteY14" fmla="*/ 150710 h 150710"/>
                        <a:gd name="connsiteX15" fmla="*/ 198859 w 891425"/>
                        <a:gd name="connsiteY15" fmla="*/ 150710 h 150710"/>
                        <a:gd name="connsiteX16" fmla="*/ 198859 w 891425"/>
                        <a:gd name="connsiteY16" fmla="*/ 130456 h 150710"/>
                        <a:gd name="connsiteX17" fmla="*/ 139486 w 891425"/>
                        <a:gd name="connsiteY17" fmla="*/ 130456 h 150710"/>
                        <a:gd name="connsiteX18" fmla="*/ 139486 w 891425"/>
                        <a:gd name="connsiteY18" fmla="*/ 0 h 150710"/>
                        <a:gd name="connsiteX19" fmla="*/ 114935 w 891425"/>
                        <a:gd name="connsiteY19" fmla="*/ 0 h 150710"/>
                        <a:gd name="connsiteX20" fmla="*/ 114935 w 891425"/>
                        <a:gd name="connsiteY20" fmla="*/ 150710 h 150710"/>
                        <a:gd name="connsiteX21" fmla="*/ 218239 w 891425"/>
                        <a:gd name="connsiteY21" fmla="*/ 149653 h 150710"/>
                        <a:gd name="connsiteX22" fmla="*/ 242762 w 891425"/>
                        <a:gd name="connsiteY22" fmla="*/ 149653 h 150710"/>
                        <a:gd name="connsiteX23" fmla="*/ 242762 w 891425"/>
                        <a:gd name="connsiteY23" fmla="*/ 0 h 150710"/>
                        <a:gd name="connsiteX24" fmla="*/ 218239 w 891425"/>
                        <a:gd name="connsiteY24" fmla="*/ 0 h 150710"/>
                        <a:gd name="connsiteX25" fmla="*/ 218239 w 891425"/>
                        <a:gd name="connsiteY25" fmla="*/ 149653 h 150710"/>
                        <a:gd name="connsiteX26" fmla="*/ 273114 w 891425"/>
                        <a:gd name="connsiteY26" fmla="*/ 150710 h 150710"/>
                        <a:gd name="connsiteX27" fmla="*/ 296351 w 891425"/>
                        <a:gd name="connsiteY27" fmla="*/ 150710 h 150710"/>
                        <a:gd name="connsiteX28" fmla="*/ 296351 w 891425"/>
                        <a:gd name="connsiteY28" fmla="*/ 35456 h 150710"/>
                        <a:gd name="connsiteX29" fmla="*/ 296780 w 891425"/>
                        <a:gd name="connsiteY29" fmla="*/ 35456 h 150710"/>
                        <a:gd name="connsiteX30" fmla="*/ 341334 w 891425"/>
                        <a:gd name="connsiteY30" fmla="*/ 150710 h 150710"/>
                        <a:gd name="connsiteX31" fmla="*/ 371264 w 891425"/>
                        <a:gd name="connsiteY31" fmla="*/ 150710 h 150710"/>
                        <a:gd name="connsiteX32" fmla="*/ 371264 w 891425"/>
                        <a:gd name="connsiteY32" fmla="*/ 0 h 150710"/>
                        <a:gd name="connsiteX33" fmla="*/ 347998 w 891425"/>
                        <a:gd name="connsiteY33" fmla="*/ 0 h 150710"/>
                        <a:gd name="connsiteX34" fmla="*/ 347998 w 891425"/>
                        <a:gd name="connsiteY34" fmla="*/ 112311 h 150710"/>
                        <a:gd name="connsiteX35" fmla="*/ 347569 w 891425"/>
                        <a:gd name="connsiteY35" fmla="*/ 112311 h 150710"/>
                        <a:gd name="connsiteX36" fmla="*/ 303015 w 891425"/>
                        <a:gd name="connsiteY36" fmla="*/ 0 h 150710"/>
                        <a:gd name="connsiteX37" fmla="*/ 273114 w 891425"/>
                        <a:gd name="connsiteY37" fmla="*/ 0 h 150710"/>
                        <a:gd name="connsiteX38" fmla="*/ 273114 w 891425"/>
                        <a:gd name="connsiteY38" fmla="*/ 150710 h 150710"/>
                        <a:gd name="connsiteX39" fmla="*/ 401599 w 891425"/>
                        <a:gd name="connsiteY39" fmla="*/ 149653 h 150710"/>
                        <a:gd name="connsiteX40" fmla="*/ 426151 w 891425"/>
                        <a:gd name="connsiteY40" fmla="*/ 149653 h 150710"/>
                        <a:gd name="connsiteX41" fmla="*/ 426151 w 891425"/>
                        <a:gd name="connsiteY41" fmla="*/ 0 h 150710"/>
                        <a:gd name="connsiteX42" fmla="*/ 401599 w 891425"/>
                        <a:gd name="connsiteY42" fmla="*/ 0 h 150710"/>
                        <a:gd name="connsiteX43" fmla="*/ 401599 w 891425"/>
                        <a:gd name="connsiteY43" fmla="*/ 149653 h 150710"/>
                        <a:gd name="connsiteX44" fmla="*/ 456469 w 891425"/>
                        <a:gd name="connsiteY44" fmla="*/ 150710 h 150710"/>
                        <a:gd name="connsiteX45" fmla="*/ 541251 w 891425"/>
                        <a:gd name="connsiteY45" fmla="*/ 150710 h 150710"/>
                        <a:gd name="connsiteX46" fmla="*/ 541251 w 891425"/>
                        <a:gd name="connsiteY46" fmla="*/ 130456 h 150710"/>
                        <a:gd name="connsiteX47" fmla="*/ 480992 w 891425"/>
                        <a:gd name="connsiteY47" fmla="*/ 130456 h 150710"/>
                        <a:gd name="connsiteX48" fmla="*/ 480992 w 891425"/>
                        <a:gd name="connsiteY48" fmla="*/ 82325 h 150710"/>
                        <a:gd name="connsiteX49" fmla="*/ 536101 w 891425"/>
                        <a:gd name="connsiteY49" fmla="*/ 82325 h 150710"/>
                        <a:gd name="connsiteX50" fmla="*/ 536101 w 891425"/>
                        <a:gd name="connsiteY50" fmla="*/ 62036 h 150710"/>
                        <a:gd name="connsiteX51" fmla="*/ 480992 w 891425"/>
                        <a:gd name="connsiteY51" fmla="*/ 62036 h 150710"/>
                        <a:gd name="connsiteX52" fmla="*/ 480992 w 891425"/>
                        <a:gd name="connsiteY52" fmla="*/ 20260 h 150710"/>
                        <a:gd name="connsiteX53" fmla="*/ 539536 w 891425"/>
                        <a:gd name="connsiteY53" fmla="*/ 20260 h 150710"/>
                        <a:gd name="connsiteX54" fmla="*/ 539536 w 891425"/>
                        <a:gd name="connsiteY54" fmla="*/ 0 h 150710"/>
                        <a:gd name="connsiteX55" fmla="*/ 456469 w 891425"/>
                        <a:gd name="connsiteY55" fmla="*/ 0 h 150710"/>
                        <a:gd name="connsiteX56" fmla="*/ 456469 w 891425"/>
                        <a:gd name="connsiteY56" fmla="*/ 150710 h 150710"/>
                        <a:gd name="connsiteX57" fmla="*/ 566014 w 891425"/>
                        <a:gd name="connsiteY57" fmla="*/ 150710 h 150710"/>
                        <a:gd name="connsiteX58" fmla="*/ 590537 w 891425"/>
                        <a:gd name="connsiteY58" fmla="*/ 150710 h 150710"/>
                        <a:gd name="connsiteX59" fmla="*/ 590537 w 891425"/>
                        <a:gd name="connsiteY59" fmla="*/ 101956 h 150710"/>
                        <a:gd name="connsiteX60" fmla="*/ 604098 w 891425"/>
                        <a:gd name="connsiteY60" fmla="*/ 82953 h 150710"/>
                        <a:gd name="connsiteX61" fmla="*/ 641355 w 891425"/>
                        <a:gd name="connsiteY61" fmla="*/ 150710 h 150710"/>
                        <a:gd name="connsiteX62" fmla="*/ 669106 w 891425"/>
                        <a:gd name="connsiteY62" fmla="*/ 150710 h 150710"/>
                        <a:gd name="connsiteX63" fmla="*/ 620037 w 891425"/>
                        <a:gd name="connsiteY63" fmla="*/ 63528 h 150710"/>
                        <a:gd name="connsiteX64" fmla="*/ 664386 w 891425"/>
                        <a:gd name="connsiteY64" fmla="*/ 0 h 150710"/>
                        <a:gd name="connsiteX65" fmla="*/ 637463 w 891425"/>
                        <a:gd name="connsiteY65" fmla="*/ 0 h 150710"/>
                        <a:gd name="connsiteX66" fmla="*/ 590965 w 891425"/>
                        <a:gd name="connsiteY66" fmla="*/ 65642 h 150710"/>
                        <a:gd name="connsiteX67" fmla="*/ 590537 w 891425"/>
                        <a:gd name="connsiteY67" fmla="*/ 65642 h 150710"/>
                        <a:gd name="connsiteX68" fmla="*/ 590537 w 891425"/>
                        <a:gd name="connsiteY68" fmla="*/ 0 h 150710"/>
                        <a:gd name="connsiteX69" fmla="*/ 566014 w 891425"/>
                        <a:gd name="connsiteY69" fmla="*/ 0 h 150710"/>
                        <a:gd name="connsiteX70" fmla="*/ 566014 w 891425"/>
                        <a:gd name="connsiteY70" fmla="*/ 150710 h 150710"/>
                        <a:gd name="connsiteX71" fmla="*/ 683737 w 891425"/>
                        <a:gd name="connsiteY71" fmla="*/ 150710 h 150710"/>
                        <a:gd name="connsiteX72" fmla="*/ 768519 w 891425"/>
                        <a:gd name="connsiteY72" fmla="*/ 150710 h 150710"/>
                        <a:gd name="connsiteX73" fmla="*/ 768519 w 891425"/>
                        <a:gd name="connsiteY73" fmla="*/ 130456 h 150710"/>
                        <a:gd name="connsiteX74" fmla="*/ 708260 w 891425"/>
                        <a:gd name="connsiteY74" fmla="*/ 130456 h 150710"/>
                        <a:gd name="connsiteX75" fmla="*/ 708260 w 891425"/>
                        <a:gd name="connsiteY75" fmla="*/ 82325 h 150710"/>
                        <a:gd name="connsiteX76" fmla="*/ 763370 w 891425"/>
                        <a:gd name="connsiteY76" fmla="*/ 82325 h 150710"/>
                        <a:gd name="connsiteX77" fmla="*/ 763370 w 891425"/>
                        <a:gd name="connsiteY77" fmla="*/ 62036 h 150710"/>
                        <a:gd name="connsiteX78" fmla="*/ 708260 w 891425"/>
                        <a:gd name="connsiteY78" fmla="*/ 62036 h 150710"/>
                        <a:gd name="connsiteX79" fmla="*/ 708260 w 891425"/>
                        <a:gd name="connsiteY79" fmla="*/ 20260 h 150710"/>
                        <a:gd name="connsiteX80" fmla="*/ 766805 w 891425"/>
                        <a:gd name="connsiteY80" fmla="*/ 20260 h 150710"/>
                        <a:gd name="connsiteX81" fmla="*/ 766805 w 891425"/>
                        <a:gd name="connsiteY81" fmla="*/ 0 h 150710"/>
                        <a:gd name="connsiteX82" fmla="*/ 683737 w 891425"/>
                        <a:gd name="connsiteY82" fmla="*/ 0 h 150710"/>
                        <a:gd name="connsiteX83" fmla="*/ 683737 w 891425"/>
                        <a:gd name="connsiteY83" fmla="*/ 150710 h 150710"/>
                        <a:gd name="connsiteX84" fmla="*/ 793282 w 891425"/>
                        <a:gd name="connsiteY84" fmla="*/ 150710 h 150710"/>
                        <a:gd name="connsiteX85" fmla="*/ 816542 w 891425"/>
                        <a:gd name="connsiteY85" fmla="*/ 150710 h 150710"/>
                        <a:gd name="connsiteX86" fmla="*/ 816542 w 891425"/>
                        <a:gd name="connsiteY86" fmla="*/ 35456 h 150710"/>
                        <a:gd name="connsiteX87" fmla="*/ 816942 w 891425"/>
                        <a:gd name="connsiteY87" fmla="*/ 35456 h 150710"/>
                        <a:gd name="connsiteX88" fmla="*/ 861496 w 891425"/>
                        <a:gd name="connsiteY88" fmla="*/ 150710 h 150710"/>
                        <a:gd name="connsiteX89" fmla="*/ 891426 w 891425"/>
                        <a:gd name="connsiteY89" fmla="*/ 150710 h 150710"/>
                        <a:gd name="connsiteX90" fmla="*/ 891426 w 891425"/>
                        <a:gd name="connsiteY90" fmla="*/ 0 h 150710"/>
                        <a:gd name="connsiteX91" fmla="*/ 868166 w 891425"/>
                        <a:gd name="connsiteY91" fmla="*/ 0 h 150710"/>
                        <a:gd name="connsiteX92" fmla="*/ 868166 w 891425"/>
                        <a:gd name="connsiteY92" fmla="*/ 112311 h 150710"/>
                        <a:gd name="connsiteX93" fmla="*/ 867731 w 891425"/>
                        <a:gd name="connsiteY93" fmla="*/ 112311 h 150710"/>
                        <a:gd name="connsiteX94" fmla="*/ 823183 w 891425"/>
                        <a:gd name="connsiteY94" fmla="*/ 0 h 150710"/>
                        <a:gd name="connsiteX95" fmla="*/ 793282 w 891425"/>
                        <a:gd name="connsiteY95" fmla="*/ 0 h 150710"/>
                        <a:gd name="connsiteX96" fmla="*/ 793282 w 891425"/>
                        <a:gd name="connsiteY96" fmla="*/ 150710 h 15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891425" h="150710">
                          <a:moveTo>
                            <a:pt x="0" y="150710"/>
                          </a:moveTo>
                          <a:lnTo>
                            <a:pt x="24523" y="150710"/>
                          </a:lnTo>
                          <a:lnTo>
                            <a:pt x="24523" y="101956"/>
                          </a:lnTo>
                          <a:lnTo>
                            <a:pt x="38085" y="82953"/>
                          </a:lnTo>
                          <a:lnTo>
                            <a:pt x="75341" y="150710"/>
                          </a:lnTo>
                          <a:lnTo>
                            <a:pt x="103098" y="150710"/>
                          </a:lnTo>
                          <a:lnTo>
                            <a:pt x="54024" y="63528"/>
                          </a:lnTo>
                          <a:lnTo>
                            <a:pt x="98349" y="0"/>
                          </a:lnTo>
                          <a:lnTo>
                            <a:pt x="71449" y="0"/>
                          </a:lnTo>
                          <a:lnTo>
                            <a:pt x="24952" y="65642"/>
                          </a:lnTo>
                          <a:lnTo>
                            <a:pt x="24523" y="65642"/>
                          </a:lnTo>
                          <a:lnTo>
                            <a:pt x="24523" y="0"/>
                          </a:lnTo>
                          <a:lnTo>
                            <a:pt x="0" y="0"/>
                          </a:lnTo>
                          <a:lnTo>
                            <a:pt x="0" y="150710"/>
                          </a:lnTo>
                          <a:close/>
                          <a:moveTo>
                            <a:pt x="114935" y="150710"/>
                          </a:moveTo>
                          <a:lnTo>
                            <a:pt x="198859" y="150710"/>
                          </a:lnTo>
                          <a:lnTo>
                            <a:pt x="198859" y="130456"/>
                          </a:lnTo>
                          <a:lnTo>
                            <a:pt x="139486" y="130456"/>
                          </a:lnTo>
                          <a:lnTo>
                            <a:pt x="139486" y="0"/>
                          </a:lnTo>
                          <a:lnTo>
                            <a:pt x="114935" y="0"/>
                          </a:lnTo>
                          <a:lnTo>
                            <a:pt x="114935" y="150710"/>
                          </a:lnTo>
                          <a:close/>
                          <a:moveTo>
                            <a:pt x="218239" y="149653"/>
                          </a:moveTo>
                          <a:lnTo>
                            <a:pt x="242762" y="149653"/>
                          </a:lnTo>
                          <a:lnTo>
                            <a:pt x="242762" y="0"/>
                          </a:lnTo>
                          <a:lnTo>
                            <a:pt x="218239" y="0"/>
                          </a:lnTo>
                          <a:lnTo>
                            <a:pt x="218239" y="149653"/>
                          </a:lnTo>
                          <a:close/>
                          <a:moveTo>
                            <a:pt x="273114" y="150710"/>
                          </a:moveTo>
                          <a:lnTo>
                            <a:pt x="296351" y="150710"/>
                          </a:lnTo>
                          <a:lnTo>
                            <a:pt x="296351" y="35456"/>
                          </a:lnTo>
                          <a:lnTo>
                            <a:pt x="296780" y="35456"/>
                          </a:lnTo>
                          <a:lnTo>
                            <a:pt x="341334" y="150710"/>
                          </a:lnTo>
                          <a:lnTo>
                            <a:pt x="371264" y="150710"/>
                          </a:lnTo>
                          <a:lnTo>
                            <a:pt x="371264" y="0"/>
                          </a:lnTo>
                          <a:lnTo>
                            <a:pt x="347998" y="0"/>
                          </a:lnTo>
                          <a:lnTo>
                            <a:pt x="347998" y="112311"/>
                          </a:lnTo>
                          <a:lnTo>
                            <a:pt x="347569" y="112311"/>
                          </a:lnTo>
                          <a:lnTo>
                            <a:pt x="303015" y="0"/>
                          </a:lnTo>
                          <a:lnTo>
                            <a:pt x="273114" y="0"/>
                          </a:lnTo>
                          <a:lnTo>
                            <a:pt x="273114" y="150710"/>
                          </a:lnTo>
                          <a:close/>
                          <a:moveTo>
                            <a:pt x="401599" y="149653"/>
                          </a:moveTo>
                          <a:lnTo>
                            <a:pt x="426151" y="149653"/>
                          </a:lnTo>
                          <a:lnTo>
                            <a:pt x="426151" y="0"/>
                          </a:lnTo>
                          <a:lnTo>
                            <a:pt x="401599" y="0"/>
                          </a:lnTo>
                          <a:lnTo>
                            <a:pt x="401599" y="149653"/>
                          </a:lnTo>
                          <a:close/>
                          <a:moveTo>
                            <a:pt x="456469" y="150710"/>
                          </a:moveTo>
                          <a:lnTo>
                            <a:pt x="541251" y="150710"/>
                          </a:lnTo>
                          <a:lnTo>
                            <a:pt x="541251" y="130456"/>
                          </a:lnTo>
                          <a:lnTo>
                            <a:pt x="480992" y="130456"/>
                          </a:lnTo>
                          <a:lnTo>
                            <a:pt x="480992" y="82325"/>
                          </a:lnTo>
                          <a:lnTo>
                            <a:pt x="536101" y="82325"/>
                          </a:lnTo>
                          <a:lnTo>
                            <a:pt x="536101" y="62036"/>
                          </a:lnTo>
                          <a:lnTo>
                            <a:pt x="480992" y="62036"/>
                          </a:lnTo>
                          <a:lnTo>
                            <a:pt x="480992" y="20260"/>
                          </a:lnTo>
                          <a:lnTo>
                            <a:pt x="539536" y="20260"/>
                          </a:lnTo>
                          <a:lnTo>
                            <a:pt x="539536" y="0"/>
                          </a:lnTo>
                          <a:lnTo>
                            <a:pt x="456469" y="0"/>
                          </a:lnTo>
                          <a:lnTo>
                            <a:pt x="456469" y="150710"/>
                          </a:lnTo>
                          <a:close/>
                          <a:moveTo>
                            <a:pt x="566014" y="150710"/>
                          </a:moveTo>
                          <a:lnTo>
                            <a:pt x="590537" y="150710"/>
                          </a:lnTo>
                          <a:lnTo>
                            <a:pt x="590537" y="101956"/>
                          </a:lnTo>
                          <a:lnTo>
                            <a:pt x="604098" y="82953"/>
                          </a:lnTo>
                          <a:lnTo>
                            <a:pt x="641355" y="150710"/>
                          </a:lnTo>
                          <a:lnTo>
                            <a:pt x="669106" y="150710"/>
                          </a:lnTo>
                          <a:lnTo>
                            <a:pt x="620037" y="63528"/>
                          </a:lnTo>
                          <a:lnTo>
                            <a:pt x="664386" y="0"/>
                          </a:lnTo>
                          <a:lnTo>
                            <a:pt x="637463" y="0"/>
                          </a:lnTo>
                          <a:lnTo>
                            <a:pt x="590965" y="65642"/>
                          </a:lnTo>
                          <a:lnTo>
                            <a:pt x="590537" y="65642"/>
                          </a:lnTo>
                          <a:lnTo>
                            <a:pt x="590537" y="0"/>
                          </a:lnTo>
                          <a:lnTo>
                            <a:pt x="566014" y="0"/>
                          </a:lnTo>
                          <a:lnTo>
                            <a:pt x="566014" y="150710"/>
                          </a:lnTo>
                          <a:close/>
                          <a:moveTo>
                            <a:pt x="683737" y="150710"/>
                          </a:moveTo>
                          <a:lnTo>
                            <a:pt x="768519" y="150710"/>
                          </a:lnTo>
                          <a:lnTo>
                            <a:pt x="768519" y="130456"/>
                          </a:lnTo>
                          <a:lnTo>
                            <a:pt x="708260" y="130456"/>
                          </a:lnTo>
                          <a:lnTo>
                            <a:pt x="708260" y="82325"/>
                          </a:lnTo>
                          <a:lnTo>
                            <a:pt x="763370" y="82325"/>
                          </a:lnTo>
                          <a:lnTo>
                            <a:pt x="763370" y="62036"/>
                          </a:lnTo>
                          <a:lnTo>
                            <a:pt x="708260" y="62036"/>
                          </a:lnTo>
                          <a:lnTo>
                            <a:pt x="708260" y="20260"/>
                          </a:lnTo>
                          <a:lnTo>
                            <a:pt x="766805" y="20260"/>
                          </a:lnTo>
                          <a:lnTo>
                            <a:pt x="766805" y="0"/>
                          </a:lnTo>
                          <a:lnTo>
                            <a:pt x="683737" y="0"/>
                          </a:lnTo>
                          <a:lnTo>
                            <a:pt x="683737" y="150710"/>
                          </a:lnTo>
                          <a:close/>
                          <a:moveTo>
                            <a:pt x="793282" y="150710"/>
                          </a:moveTo>
                          <a:lnTo>
                            <a:pt x="816542" y="150710"/>
                          </a:lnTo>
                          <a:lnTo>
                            <a:pt x="816542" y="35456"/>
                          </a:lnTo>
                          <a:lnTo>
                            <a:pt x="816942" y="35456"/>
                          </a:lnTo>
                          <a:lnTo>
                            <a:pt x="861496" y="150710"/>
                          </a:lnTo>
                          <a:lnTo>
                            <a:pt x="891426" y="150710"/>
                          </a:lnTo>
                          <a:lnTo>
                            <a:pt x="891426" y="0"/>
                          </a:lnTo>
                          <a:lnTo>
                            <a:pt x="868166" y="0"/>
                          </a:lnTo>
                          <a:lnTo>
                            <a:pt x="868166" y="112311"/>
                          </a:lnTo>
                          <a:lnTo>
                            <a:pt x="867731" y="112311"/>
                          </a:lnTo>
                          <a:lnTo>
                            <a:pt x="823183" y="0"/>
                          </a:lnTo>
                          <a:lnTo>
                            <a:pt x="793282" y="0"/>
                          </a:lnTo>
                          <a:lnTo>
                            <a:pt x="793282" y="150710"/>
                          </a:lnTo>
                          <a:close/>
                        </a:path>
                      </a:pathLst>
                    </a:custGeom>
                    <a:solidFill>
                      <a:srgbClr val="304A97"/>
                    </a:solidFill>
                    <a:ln w="0" cap="flat">
                      <a:noFill/>
                      <a:prstDash val="solid"/>
                      <a:miter/>
                    </a:ln>
                  </p:spPr>
                  <p:txBody>
                    <a:bodyPr rtlCol="0" anchor="ctr"/>
                    <a:lstStyle/>
                    <a:p>
                      <a:endParaRPr lang="en-NL"/>
                    </a:p>
                  </p:txBody>
                </p:sp>
                <p:sp>
                  <p:nvSpPr>
                    <p:cNvPr id="25" name="Freeform 74">
                      <a:extLst>
                        <a:ext uri="{FF2B5EF4-FFF2-40B4-BE49-F238E27FC236}">
                          <a16:creationId xmlns:a16="http://schemas.microsoft.com/office/drawing/2014/main" id="{9D17077A-C81B-3BEB-6ED0-7EBFC0372BF2}"/>
                        </a:ext>
                      </a:extLst>
                    </p:cNvPr>
                    <p:cNvSpPr/>
                    <p:nvPr/>
                  </p:nvSpPr>
                  <p:spPr>
                    <a:xfrm>
                      <a:off x="5415325" y="2806367"/>
                      <a:ext cx="1042713" cy="150710"/>
                    </a:xfrm>
                    <a:custGeom>
                      <a:avLst/>
                      <a:gdLst>
                        <a:gd name="connsiteX0" fmla="*/ 0 w 1042713"/>
                        <a:gd name="connsiteY0" fmla="*/ 150710 h 150710"/>
                        <a:gd name="connsiteX1" fmla="*/ 23237 w 1042713"/>
                        <a:gd name="connsiteY1" fmla="*/ 150710 h 150710"/>
                        <a:gd name="connsiteX2" fmla="*/ 23237 w 1042713"/>
                        <a:gd name="connsiteY2" fmla="*/ 35456 h 150710"/>
                        <a:gd name="connsiteX3" fmla="*/ 23666 w 1042713"/>
                        <a:gd name="connsiteY3" fmla="*/ 35456 h 150710"/>
                        <a:gd name="connsiteX4" fmla="*/ 68220 w 1042713"/>
                        <a:gd name="connsiteY4" fmla="*/ 150710 h 150710"/>
                        <a:gd name="connsiteX5" fmla="*/ 98121 w 1042713"/>
                        <a:gd name="connsiteY5" fmla="*/ 150710 h 150710"/>
                        <a:gd name="connsiteX6" fmla="*/ 98121 w 1042713"/>
                        <a:gd name="connsiteY6" fmla="*/ 0 h 150710"/>
                        <a:gd name="connsiteX7" fmla="*/ 74884 w 1042713"/>
                        <a:gd name="connsiteY7" fmla="*/ 0 h 150710"/>
                        <a:gd name="connsiteX8" fmla="*/ 74884 w 1042713"/>
                        <a:gd name="connsiteY8" fmla="*/ 112311 h 150710"/>
                        <a:gd name="connsiteX9" fmla="*/ 74455 w 1042713"/>
                        <a:gd name="connsiteY9" fmla="*/ 112311 h 150710"/>
                        <a:gd name="connsiteX10" fmla="*/ 29901 w 1042713"/>
                        <a:gd name="connsiteY10" fmla="*/ 0 h 150710"/>
                        <a:gd name="connsiteX11" fmla="*/ 0 w 1042713"/>
                        <a:gd name="connsiteY11" fmla="*/ 0 h 150710"/>
                        <a:gd name="connsiteX12" fmla="*/ 0 w 1042713"/>
                        <a:gd name="connsiteY12" fmla="*/ 150710 h 150710"/>
                        <a:gd name="connsiteX13" fmla="*/ 129548 w 1042713"/>
                        <a:gd name="connsiteY13" fmla="*/ 150710 h 150710"/>
                        <a:gd name="connsiteX14" fmla="*/ 214330 w 1042713"/>
                        <a:gd name="connsiteY14" fmla="*/ 150710 h 150710"/>
                        <a:gd name="connsiteX15" fmla="*/ 214330 w 1042713"/>
                        <a:gd name="connsiteY15" fmla="*/ 130451 h 150710"/>
                        <a:gd name="connsiteX16" fmla="*/ 154099 w 1042713"/>
                        <a:gd name="connsiteY16" fmla="*/ 130451 h 150710"/>
                        <a:gd name="connsiteX17" fmla="*/ 154099 w 1042713"/>
                        <a:gd name="connsiteY17" fmla="*/ 82325 h 150710"/>
                        <a:gd name="connsiteX18" fmla="*/ 209180 w 1042713"/>
                        <a:gd name="connsiteY18" fmla="*/ 82325 h 150710"/>
                        <a:gd name="connsiteX19" fmla="*/ 209180 w 1042713"/>
                        <a:gd name="connsiteY19" fmla="*/ 62036 h 150710"/>
                        <a:gd name="connsiteX20" fmla="*/ 154099 w 1042713"/>
                        <a:gd name="connsiteY20" fmla="*/ 62036 h 150710"/>
                        <a:gd name="connsiteX21" fmla="*/ 154099 w 1042713"/>
                        <a:gd name="connsiteY21" fmla="*/ 20260 h 150710"/>
                        <a:gd name="connsiteX22" fmla="*/ 212644 w 1042713"/>
                        <a:gd name="connsiteY22" fmla="*/ 20260 h 150710"/>
                        <a:gd name="connsiteX23" fmla="*/ 212644 w 1042713"/>
                        <a:gd name="connsiteY23" fmla="*/ 0 h 150710"/>
                        <a:gd name="connsiteX24" fmla="*/ 129548 w 1042713"/>
                        <a:gd name="connsiteY24" fmla="*/ 0 h 150710"/>
                        <a:gd name="connsiteX25" fmla="*/ 129548 w 1042713"/>
                        <a:gd name="connsiteY25" fmla="*/ 150710 h 150710"/>
                        <a:gd name="connsiteX26" fmla="*/ 263610 w 1042713"/>
                        <a:gd name="connsiteY26" fmla="*/ 18145 h 150710"/>
                        <a:gd name="connsiteX27" fmla="*/ 283870 w 1042713"/>
                        <a:gd name="connsiteY27" fmla="*/ 18145 h 150710"/>
                        <a:gd name="connsiteX28" fmla="*/ 312456 w 1042713"/>
                        <a:gd name="connsiteY28" fmla="*/ 75341 h 150710"/>
                        <a:gd name="connsiteX29" fmla="*/ 283870 w 1042713"/>
                        <a:gd name="connsiteY29" fmla="*/ 132571 h 150710"/>
                        <a:gd name="connsiteX30" fmla="*/ 263610 w 1042713"/>
                        <a:gd name="connsiteY30" fmla="*/ 132571 h 150710"/>
                        <a:gd name="connsiteX31" fmla="*/ 263610 w 1042713"/>
                        <a:gd name="connsiteY31" fmla="*/ 18139 h 150710"/>
                        <a:gd name="connsiteX32" fmla="*/ 239093 w 1042713"/>
                        <a:gd name="connsiteY32" fmla="*/ 150710 h 150710"/>
                        <a:gd name="connsiteX33" fmla="*/ 282784 w 1042713"/>
                        <a:gd name="connsiteY33" fmla="*/ 150710 h 150710"/>
                        <a:gd name="connsiteX34" fmla="*/ 337036 w 1042713"/>
                        <a:gd name="connsiteY34" fmla="*/ 75341 h 150710"/>
                        <a:gd name="connsiteX35" fmla="*/ 282784 w 1042713"/>
                        <a:gd name="connsiteY35" fmla="*/ 0 h 150710"/>
                        <a:gd name="connsiteX36" fmla="*/ 239093 w 1042713"/>
                        <a:gd name="connsiteY36" fmla="*/ 0 h 150710"/>
                        <a:gd name="connsiteX37" fmla="*/ 239093 w 1042713"/>
                        <a:gd name="connsiteY37" fmla="*/ 150710 h 150710"/>
                        <a:gd name="connsiteX38" fmla="*/ 364783 w 1042713"/>
                        <a:gd name="connsiteY38" fmla="*/ 150710 h 150710"/>
                        <a:gd name="connsiteX39" fmla="*/ 449593 w 1042713"/>
                        <a:gd name="connsiteY39" fmla="*/ 150710 h 150710"/>
                        <a:gd name="connsiteX40" fmla="*/ 449593 w 1042713"/>
                        <a:gd name="connsiteY40" fmla="*/ 130451 h 150710"/>
                        <a:gd name="connsiteX41" fmla="*/ 389334 w 1042713"/>
                        <a:gd name="connsiteY41" fmla="*/ 130451 h 150710"/>
                        <a:gd name="connsiteX42" fmla="*/ 389334 w 1042713"/>
                        <a:gd name="connsiteY42" fmla="*/ 82325 h 150710"/>
                        <a:gd name="connsiteX43" fmla="*/ 444416 w 1042713"/>
                        <a:gd name="connsiteY43" fmla="*/ 82325 h 150710"/>
                        <a:gd name="connsiteX44" fmla="*/ 444416 w 1042713"/>
                        <a:gd name="connsiteY44" fmla="*/ 62036 h 150710"/>
                        <a:gd name="connsiteX45" fmla="*/ 389334 w 1042713"/>
                        <a:gd name="connsiteY45" fmla="*/ 62036 h 150710"/>
                        <a:gd name="connsiteX46" fmla="*/ 389334 w 1042713"/>
                        <a:gd name="connsiteY46" fmla="*/ 20260 h 150710"/>
                        <a:gd name="connsiteX47" fmla="*/ 447879 w 1042713"/>
                        <a:gd name="connsiteY47" fmla="*/ 20260 h 150710"/>
                        <a:gd name="connsiteX48" fmla="*/ 447879 w 1042713"/>
                        <a:gd name="connsiteY48" fmla="*/ 0 h 150710"/>
                        <a:gd name="connsiteX49" fmla="*/ 364783 w 1042713"/>
                        <a:gd name="connsiteY49" fmla="*/ 0 h 150710"/>
                        <a:gd name="connsiteX50" fmla="*/ 364783 w 1042713"/>
                        <a:gd name="connsiteY50" fmla="*/ 150710 h 150710"/>
                        <a:gd name="connsiteX51" fmla="*/ 498845 w 1042713"/>
                        <a:gd name="connsiteY51" fmla="*/ 67128 h 150710"/>
                        <a:gd name="connsiteX52" fmla="*/ 498845 w 1042713"/>
                        <a:gd name="connsiteY52" fmla="*/ 18145 h 150710"/>
                        <a:gd name="connsiteX53" fmla="*/ 519734 w 1042713"/>
                        <a:gd name="connsiteY53" fmla="*/ 18145 h 150710"/>
                        <a:gd name="connsiteX54" fmla="*/ 542971 w 1042713"/>
                        <a:gd name="connsiteY54" fmla="*/ 42634 h 150710"/>
                        <a:gd name="connsiteX55" fmla="*/ 518476 w 1042713"/>
                        <a:gd name="connsiteY55" fmla="*/ 67128 h 150710"/>
                        <a:gd name="connsiteX56" fmla="*/ 498845 w 1042713"/>
                        <a:gd name="connsiteY56" fmla="*/ 67128 h 150710"/>
                        <a:gd name="connsiteX57" fmla="*/ 474322 w 1042713"/>
                        <a:gd name="connsiteY57" fmla="*/ 150710 h 150710"/>
                        <a:gd name="connsiteX58" fmla="*/ 498845 w 1042713"/>
                        <a:gd name="connsiteY58" fmla="*/ 150710 h 150710"/>
                        <a:gd name="connsiteX59" fmla="*/ 498845 w 1042713"/>
                        <a:gd name="connsiteY59" fmla="*/ 85273 h 150710"/>
                        <a:gd name="connsiteX60" fmla="*/ 518876 w 1042713"/>
                        <a:gd name="connsiteY60" fmla="*/ 85273 h 150710"/>
                        <a:gd name="connsiteX61" fmla="*/ 541251 w 1042713"/>
                        <a:gd name="connsiteY61" fmla="*/ 108905 h 150710"/>
                        <a:gd name="connsiteX62" fmla="*/ 542342 w 1042713"/>
                        <a:gd name="connsiteY62" fmla="*/ 137406 h 150710"/>
                        <a:gd name="connsiteX63" fmla="*/ 546406 w 1042713"/>
                        <a:gd name="connsiteY63" fmla="*/ 150710 h 150710"/>
                        <a:gd name="connsiteX64" fmla="*/ 574186 w 1042713"/>
                        <a:gd name="connsiteY64" fmla="*/ 150710 h 150710"/>
                        <a:gd name="connsiteX65" fmla="*/ 566859 w 1042713"/>
                        <a:gd name="connsiteY65" fmla="*/ 137634 h 150710"/>
                        <a:gd name="connsiteX66" fmla="*/ 566002 w 1042713"/>
                        <a:gd name="connsiteY66" fmla="*/ 107019 h 150710"/>
                        <a:gd name="connsiteX67" fmla="*/ 541913 w 1042713"/>
                        <a:gd name="connsiteY67" fmla="*/ 76198 h 150710"/>
                        <a:gd name="connsiteX68" fmla="*/ 541913 w 1042713"/>
                        <a:gd name="connsiteY68" fmla="*/ 75769 h 150710"/>
                        <a:gd name="connsiteX69" fmla="*/ 567522 w 1042713"/>
                        <a:gd name="connsiteY69" fmla="*/ 38828 h 150710"/>
                        <a:gd name="connsiteX70" fmla="*/ 528575 w 1042713"/>
                        <a:gd name="connsiteY70" fmla="*/ 0 h 150710"/>
                        <a:gd name="connsiteX71" fmla="*/ 474322 w 1042713"/>
                        <a:gd name="connsiteY71" fmla="*/ 0 h 150710"/>
                        <a:gd name="connsiteX72" fmla="*/ 474322 w 1042713"/>
                        <a:gd name="connsiteY72" fmla="*/ 150710 h 150710"/>
                        <a:gd name="connsiteX73" fmla="*/ 593120 w 1042713"/>
                        <a:gd name="connsiteY73" fmla="*/ 150710 h 150710"/>
                        <a:gd name="connsiteX74" fmla="*/ 677073 w 1042713"/>
                        <a:gd name="connsiteY74" fmla="*/ 150710 h 150710"/>
                        <a:gd name="connsiteX75" fmla="*/ 677073 w 1042713"/>
                        <a:gd name="connsiteY75" fmla="*/ 130451 h 150710"/>
                        <a:gd name="connsiteX76" fmla="*/ 617671 w 1042713"/>
                        <a:gd name="connsiteY76" fmla="*/ 130451 h 150710"/>
                        <a:gd name="connsiteX77" fmla="*/ 617671 w 1042713"/>
                        <a:gd name="connsiteY77" fmla="*/ 0 h 150710"/>
                        <a:gd name="connsiteX78" fmla="*/ 593120 w 1042713"/>
                        <a:gd name="connsiteY78" fmla="*/ 0 h 150710"/>
                        <a:gd name="connsiteX79" fmla="*/ 593120 w 1042713"/>
                        <a:gd name="connsiteY79" fmla="*/ 150710 h 150710"/>
                        <a:gd name="connsiteX80" fmla="*/ 722890 w 1042713"/>
                        <a:gd name="connsiteY80" fmla="*/ 94572 h 150710"/>
                        <a:gd name="connsiteX81" fmla="*/ 741178 w 1042713"/>
                        <a:gd name="connsiteY81" fmla="*/ 20260 h 150710"/>
                        <a:gd name="connsiteX82" fmla="*/ 741636 w 1042713"/>
                        <a:gd name="connsiteY82" fmla="*/ 20260 h 150710"/>
                        <a:gd name="connsiteX83" fmla="*/ 759289 w 1042713"/>
                        <a:gd name="connsiteY83" fmla="*/ 94572 h 150710"/>
                        <a:gd name="connsiteX84" fmla="*/ 722890 w 1042713"/>
                        <a:gd name="connsiteY84" fmla="*/ 94572 h 150710"/>
                        <a:gd name="connsiteX85" fmla="*/ 682863 w 1042713"/>
                        <a:gd name="connsiteY85" fmla="*/ 150710 h 150710"/>
                        <a:gd name="connsiteX86" fmla="*/ 708471 w 1042713"/>
                        <a:gd name="connsiteY86" fmla="*/ 150710 h 150710"/>
                        <a:gd name="connsiteX87" fmla="*/ 718370 w 1042713"/>
                        <a:gd name="connsiteY87" fmla="*/ 113768 h 150710"/>
                        <a:gd name="connsiteX88" fmla="*/ 763353 w 1042713"/>
                        <a:gd name="connsiteY88" fmla="*/ 113768 h 150710"/>
                        <a:gd name="connsiteX89" fmla="*/ 772851 w 1042713"/>
                        <a:gd name="connsiteY89" fmla="*/ 150710 h 150710"/>
                        <a:gd name="connsiteX90" fmla="*/ 798431 w 1042713"/>
                        <a:gd name="connsiteY90" fmla="*/ 150710 h 150710"/>
                        <a:gd name="connsiteX91" fmla="*/ 757975 w 1042713"/>
                        <a:gd name="connsiteY91" fmla="*/ 0 h 150710"/>
                        <a:gd name="connsiteX92" fmla="*/ 726554 w 1042713"/>
                        <a:gd name="connsiteY92" fmla="*/ 0 h 150710"/>
                        <a:gd name="connsiteX93" fmla="*/ 682863 w 1042713"/>
                        <a:gd name="connsiteY93" fmla="*/ 150710 h 150710"/>
                        <a:gd name="connsiteX94" fmla="*/ 815239 w 1042713"/>
                        <a:gd name="connsiteY94" fmla="*/ 150710 h 150710"/>
                        <a:gd name="connsiteX95" fmla="*/ 838476 w 1042713"/>
                        <a:gd name="connsiteY95" fmla="*/ 150710 h 150710"/>
                        <a:gd name="connsiteX96" fmla="*/ 838476 w 1042713"/>
                        <a:gd name="connsiteY96" fmla="*/ 35456 h 150710"/>
                        <a:gd name="connsiteX97" fmla="*/ 838905 w 1042713"/>
                        <a:gd name="connsiteY97" fmla="*/ 35456 h 150710"/>
                        <a:gd name="connsiteX98" fmla="*/ 883459 w 1042713"/>
                        <a:gd name="connsiteY98" fmla="*/ 150710 h 150710"/>
                        <a:gd name="connsiteX99" fmla="*/ 913388 w 1042713"/>
                        <a:gd name="connsiteY99" fmla="*/ 150710 h 150710"/>
                        <a:gd name="connsiteX100" fmla="*/ 913388 w 1042713"/>
                        <a:gd name="connsiteY100" fmla="*/ 0 h 150710"/>
                        <a:gd name="connsiteX101" fmla="*/ 890123 w 1042713"/>
                        <a:gd name="connsiteY101" fmla="*/ 0 h 150710"/>
                        <a:gd name="connsiteX102" fmla="*/ 890123 w 1042713"/>
                        <a:gd name="connsiteY102" fmla="*/ 112311 h 150710"/>
                        <a:gd name="connsiteX103" fmla="*/ 889694 w 1042713"/>
                        <a:gd name="connsiteY103" fmla="*/ 112311 h 150710"/>
                        <a:gd name="connsiteX104" fmla="*/ 845146 w 1042713"/>
                        <a:gd name="connsiteY104" fmla="*/ 0 h 150710"/>
                        <a:gd name="connsiteX105" fmla="*/ 815239 w 1042713"/>
                        <a:gd name="connsiteY105" fmla="*/ 0 h 150710"/>
                        <a:gd name="connsiteX106" fmla="*/ 815239 w 1042713"/>
                        <a:gd name="connsiteY106" fmla="*/ 150710 h 150710"/>
                        <a:gd name="connsiteX107" fmla="*/ 969344 w 1042713"/>
                        <a:gd name="connsiteY107" fmla="*/ 18145 h 150710"/>
                        <a:gd name="connsiteX108" fmla="*/ 989546 w 1042713"/>
                        <a:gd name="connsiteY108" fmla="*/ 18145 h 150710"/>
                        <a:gd name="connsiteX109" fmla="*/ 1018190 w 1042713"/>
                        <a:gd name="connsiteY109" fmla="*/ 75341 h 150710"/>
                        <a:gd name="connsiteX110" fmla="*/ 989546 w 1042713"/>
                        <a:gd name="connsiteY110" fmla="*/ 132571 h 150710"/>
                        <a:gd name="connsiteX111" fmla="*/ 969344 w 1042713"/>
                        <a:gd name="connsiteY111" fmla="*/ 132571 h 150710"/>
                        <a:gd name="connsiteX112" fmla="*/ 969344 w 1042713"/>
                        <a:gd name="connsiteY112" fmla="*/ 18139 h 150710"/>
                        <a:gd name="connsiteX113" fmla="*/ 944792 w 1042713"/>
                        <a:gd name="connsiteY113" fmla="*/ 150710 h 150710"/>
                        <a:gd name="connsiteX114" fmla="*/ 988489 w 1042713"/>
                        <a:gd name="connsiteY114" fmla="*/ 150710 h 150710"/>
                        <a:gd name="connsiteX115" fmla="*/ 1042713 w 1042713"/>
                        <a:gd name="connsiteY115" fmla="*/ 75341 h 150710"/>
                        <a:gd name="connsiteX116" fmla="*/ 988489 w 1042713"/>
                        <a:gd name="connsiteY116" fmla="*/ 0 h 150710"/>
                        <a:gd name="connsiteX117" fmla="*/ 944792 w 1042713"/>
                        <a:gd name="connsiteY117" fmla="*/ 0 h 150710"/>
                        <a:gd name="connsiteX118" fmla="*/ 944792 w 1042713"/>
                        <a:gd name="connsiteY118" fmla="*/ 150710 h 15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042713" h="150710">
                          <a:moveTo>
                            <a:pt x="0" y="150710"/>
                          </a:moveTo>
                          <a:lnTo>
                            <a:pt x="23237" y="150710"/>
                          </a:lnTo>
                          <a:lnTo>
                            <a:pt x="23237" y="35456"/>
                          </a:lnTo>
                          <a:lnTo>
                            <a:pt x="23666" y="35456"/>
                          </a:lnTo>
                          <a:lnTo>
                            <a:pt x="68220" y="150710"/>
                          </a:lnTo>
                          <a:lnTo>
                            <a:pt x="98121" y="150710"/>
                          </a:lnTo>
                          <a:lnTo>
                            <a:pt x="98121" y="0"/>
                          </a:lnTo>
                          <a:lnTo>
                            <a:pt x="74884" y="0"/>
                          </a:lnTo>
                          <a:lnTo>
                            <a:pt x="74884" y="112311"/>
                          </a:lnTo>
                          <a:lnTo>
                            <a:pt x="74455" y="112311"/>
                          </a:lnTo>
                          <a:lnTo>
                            <a:pt x="29901" y="0"/>
                          </a:lnTo>
                          <a:lnTo>
                            <a:pt x="0" y="0"/>
                          </a:lnTo>
                          <a:lnTo>
                            <a:pt x="0" y="150710"/>
                          </a:lnTo>
                          <a:close/>
                          <a:moveTo>
                            <a:pt x="129548" y="150710"/>
                          </a:moveTo>
                          <a:lnTo>
                            <a:pt x="214330" y="150710"/>
                          </a:lnTo>
                          <a:lnTo>
                            <a:pt x="214330" y="130451"/>
                          </a:lnTo>
                          <a:lnTo>
                            <a:pt x="154099" y="130451"/>
                          </a:lnTo>
                          <a:lnTo>
                            <a:pt x="154099" y="82325"/>
                          </a:lnTo>
                          <a:lnTo>
                            <a:pt x="209180" y="82325"/>
                          </a:lnTo>
                          <a:lnTo>
                            <a:pt x="209180" y="62036"/>
                          </a:lnTo>
                          <a:lnTo>
                            <a:pt x="154099" y="62036"/>
                          </a:lnTo>
                          <a:lnTo>
                            <a:pt x="154099" y="20260"/>
                          </a:lnTo>
                          <a:lnTo>
                            <a:pt x="212644" y="20260"/>
                          </a:lnTo>
                          <a:lnTo>
                            <a:pt x="212644" y="0"/>
                          </a:lnTo>
                          <a:lnTo>
                            <a:pt x="129548" y="0"/>
                          </a:lnTo>
                          <a:lnTo>
                            <a:pt x="129548" y="150710"/>
                          </a:lnTo>
                          <a:close/>
                          <a:moveTo>
                            <a:pt x="263610" y="18145"/>
                          </a:moveTo>
                          <a:lnTo>
                            <a:pt x="283870" y="18145"/>
                          </a:lnTo>
                          <a:cubicBezTo>
                            <a:pt x="305158" y="18145"/>
                            <a:pt x="312456" y="32907"/>
                            <a:pt x="312456" y="75341"/>
                          </a:cubicBezTo>
                          <a:cubicBezTo>
                            <a:pt x="312456" y="119466"/>
                            <a:pt x="304072" y="132571"/>
                            <a:pt x="283870" y="132571"/>
                          </a:cubicBezTo>
                          <a:lnTo>
                            <a:pt x="263610" y="132571"/>
                          </a:lnTo>
                          <a:lnTo>
                            <a:pt x="263610" y="18139"/>
                          </a:lnTo>
                          <a:close/>
                          <a:moveTo>
                            <a:pt x="239093" y="150710"/>
                          </a:moveTo>
                          <a:lnTo>
                            <a:pt x="282784" y="150710"/>
                          </a:lnTo>
                          <a:cubicBezTo>
                            <a:pt x="331002" y="150710"/>
                            <a:pt x="337036" y="119895"/>
                            <a:pt x="337036" y="75341"/>
                          </a:cubicBezTo>
                          <a:cubicBezTo>
                            <a:pt x="337036" y="30821"/>
                            <a:pt x="331002" y="0"/>
                            <a:pt x="282784" y="0"/>
                          </a:cubicBezTo>
                          <a:lnTo>
                            <a:pt x="239093" y="0"/>
                          </a:lnTo>
                          <a:lnTo>
                            <a:pt x="239093" y="150710"/>
                          </a:lnTo>
                          <a:close/>
                          <a:moveTo>
                            <a:pt x="364783" y="150710"/>
                          </a:moveTo>
                          <a:lnTo>
                            <a:pt x="449593" y="150710"/>
                          </a:lnTo>
                          <a:lnTo>
                            <a:pt x="449593" y="130451"/>
                          </a:lnTo>
                          <a:lnTo>
                            <a:pt x="389334" y="130451"/>
                          </a:lnTo>
                          <a:lnTo>
                            <a:pt x="389334" y="82325"/>
                          </a:lnTo>
                          <a:lnTo>
                            <a:pt x="444416" y="82325"/>
                          </a:lnTo>
                          <a:lnTo>
                            <a:pt x="444416" y="62036"/>
                          </a:lnTo>
                          <a:lnTo>
                            <a:pt x="389334" y="62036"/>
                          </a:lnTo>
                          <a:lnTo>
                            <a:pt x="389334" y="20260"/>
                          </a:lnTo>
                          <a:lnTo>
                            <a:pt x="447879" y="20260"/>
                          </a:lnTo>
                          <a:lnTo>
                            <a:pt x="447879" y="0"/>
                          </a:lnTo>
                          <a:lnTo>
                            <a:pt x="364783" y="0"/>
                          </a:lnTo>
                          <a:lnTo>
                            <a:pt x="364783" y="150710"/>
                          </a:lnTo>
                          <a:close/>
                          <a:moveTo>
                            <a:pt x="498845" y="67128"/>
                          </a:moveTo>
                          <a:lnTo>
                            <a:pt x="498845" y="18145"/>
                          </a:lnTo>
                          <a:lnTo>
                            <a:pt x="519734" y="18145"/>
                          </a:lnTo>
                          <a:cubicBezTo>
                            <a:pt x="535873" y="18145"/>
                            <a:pt x="542971" y="26586"/>
                            <a:pt x="542971" y="42634"/>
                          </a:cubicBezTo>
                          <a:cubicBezTo>
                            <a:pt x="542971" y="57830"/>
                            <a:pt x="534158" y="67128"/>
                            <a:pt x="518476" y="67128"/>
                          </a:cubicBezTo>
                          <a:lnTo>
                            <a:pt x="498845" y="67128"/>
                          </a:lnTo>
                          <a:close/>
                          <a:moveTo>
                            <a:pt x="474322" y="150710"/>
                          </a:moveTo>
                          <a:lnTo>
                            <a:pt x="498845" y="150710"/>
                          </a:lnTo>
                          <a:lnTo>
                            <a:pt x="498845" y="85273"/>
                          </a:lnTo>
                          <a:lnTo>
                            <a:pt x="518876" y="85273"/>
                          </a:lnTo>
                          <a:cubicBezTo>
                            <a:pt x="535644" y="85273"/>
                            <a:pt x="540851" y="92452"/>
                            <a:pt x="541251" y="108905"/>
                          </a:cubicBezTo>
                          <a:cubicBezTo>
                            <a:pt x="541679" y="119895"/>
                            <a:pt x="541479" y="128336"/>
                            <a:pt x="542342" y="137406"/>
                          </a:cubicBezTo>
                          <a:cubicBezTo>
                            <a:pt x="542971" y="143326"/>
                            <a:pt x="544057" y="147967"/>
                            <a:pt x="546406" y="150710"/>
                          </a:cubicBezTo>
                          <a:lnTo>
                            <a:pt x="574186" y="150710"/>
                          </a:lnTo>
                          <a:cubicBezTo>
                            <a:pt x="570951" y="148596"/>
                            <a:pt x="567294" y="145018"/>
                            <a:pt x="566859" y="137634"/>
                          </a:cubicBezTo>
                          <a:cubicBezTo>
                            <a:pt x="566431" y="128565"/>
                            <a:pt x="566202" y="116717"/>
                            <a:pt x="566002" y="107019"/>
                          </a:cubicBezTo>
                          <a:cubicBezTo>
                            <a:pt x="565145" y="85902"/>
                            <a:pt x="557161" y="77690"/>
                            <a:pt x="541913" y="76198"/>
                          </a:cubicBezTo>
                          <a:lnTo>
                            <a:pt x="541913" y="75769"/>
                          </a:lnTo>
                          <a:cubicBezTo>
                            <a:pt x="558681" y="73226"/>
                            <a:pt x="567522" y="58230"/>
                            <a:pt x="567522" y="38828"/>
                          </a:cubicBezTo>
                          <a:cubicBezTo>
                            <a:pt x="567522" y="10533"/>
                            <a:pt x="550097" y="0"/>
                            <a:pt x="528575" y="0"/>
                          </a:cubicBezTo>
                          <a:lnTo>
                            <a:pt x="474322" y="0"/>
                          </a:lnTo>
                          <a:lnTo>
                            <a:pt x="474322" y="150710"/>
                          </a:lnTo>
                          <a:close/>
                          <a:moveTo>
                            <a:pt x="593120" y="150710"/>
                          </a:moveTo>
                          <a:lnTo>
                            <a:pt x="677073" y="150710"/>
                          </a:lnTo>
                          <a:lnTo>
                            <a:pt x="677073" y="130451"/>
                          </a:lnTo>
                          <a:lnTo>
                            <a:pt x="617671" y="130451"/>
                          </a:lnTo>
                          <a:lnTo>
                            <a:pt x="617671" y="0"/>
                          </a:lnTo>
                          <a:lnTo>
                            <a:pt x="593120" y="0"/>
                          </a:lnTo>
                          <a:lnTo>
                            <a:pt x="593120" y="150710"/>
                          </a:lnTo>
                          <a:close/>
                          <a:moveTo>
                            <a:pt x="722890" y="94572"/>
                          </a:moveTo>
                          <a:lnTo>
                            <a:pt x="741178" y="20260"/>
                          </a:lnTo>
                          <a:lnTo>
                            <a:pt x="741636" y="20260"/>
                          </a:lnTo>
                          <a:lnTo>
                            <a:pt x="759289" y="94572"/>
                          </a:lnTo>
                          <a:lnTo>
                            <a:pt x="722890" y="94572"/>
                          </a:lnTo>
                          <a:close/>
                          <a:moveTo>
                            <a:pt x="682863" y="150710"/>
                          </a:moveTo>
                          <a:lnTo>
                            <a:pt x="708471" y="150710"/>
                          </a:lnTo>
                          <a:lnTo>
                            <a:pt x="718370" y="113768"/>
                          </a:lnTo>
                          <a:lnTo>
                            <a:pt x="763353" y="113768"/>
                          </a:lnTo>
                          <a:lnTo>
                            <a:pt x="772851" y="150710"/>
                          </a:lnTo>
                          <a:lnTo>
                            <a:pt x="798431" y="150710"/>
                          </a:lnTo>
                          <a:lnTo>
                            <a:pt x="757975" y="0"/>
                          </a:lnTo>
                          <a:lnTo>
                            <a:pt x="726554" y="0"/>
                          </a:lnTo>
                          <a:lnTo>
                            <a:pt x="682863" y="150710"/>
                          </a:lnTo>
                          <a:close/>
                          <a:moveTo>
                            <a:pt x="815239" y="150710"/>
                          </a:moveTo>
                          <a:lnTo>
                            <a:pt x="838476" y="150710"/>
                          </a:lnTo>
                          <a:lnTo>
                            <a:pt x="838476" y="35456"/>
                          </a:lnTo>
                          <a:lnTo>
                            <a:pt x="838905" y="35456"/>
                          </a:lnTo>
                          <a:lnTo>
                            <a:pt x="883459" y="150710"/>
                          </a:lnTo>
                          <a:lnTo>
                            <a:pt x="913388" y="150710"/>
                          </a:lnTo>
                          <a:lnTo>
                            <a:pt x="913388" y="0"/>
                          </a:lnTo>
                          <a:lnTo>
                            <a:pt x="890123" y="0"/>
                          </a:lnTo>
                          <a:lnTo>
                            <a:pt x="890123" y="112311"/>
                          </a:lnTo>
                          <a:lnTo>
                            <a:pt x="889694" y="112311"/>
                          </a:lnTo>
                          <a:lnTo>
                            <a:pt x="845146" y="0"/>
                          </a:lnTo>
                          <a:lnTo>
                            <a:pt x="815239" y="0"/>
                          </a:lnTo>
                          <a:lnTo>
                            <a:pt x="815239" y="150710"/>
                          </a:lnTo>
                          <a:close/>
                          <a:moveTo>
                            <a:pt x="969344" y="18145"/>
                          </a:moveTo>
                          <a:lnTo>
                            <a:pt x="989546" y="18145"/>
                          </a:lnTo>
                          <a:cubicBezTo>
                            <a:pt x="1010835" y="18145"/>
                            <a:pt x="1018190" y="32907"/>
                            <a:pt x="1018190" y="75341"/>
                          </a:cubicBezTo>
                          <a:cubicBezTo>
                            <a:pt x="1018190" y="119466"/>
                            <a:pt x="1009778" y="132571"/>
                            <a:pt x="989546" y="132571"/>
                          </a:cubicBezTo>
                          <a:lnTo>
                            <a:pt x="969344" y="132571"/>
                          </a:lnTo>
                          <a:lnTo>
                            <a:pt x="969344" y="18139"/>
                          </a:lnTo>
                          <a:close/>
                          <a:moveTo>
                            <a:pt x="944792" y="150710"/>
                          </a:moveTo>
                          <a:lnTo>
                            <a:pt x="988489" y="150710"/>
                          </a:lnTo>
                          <a:cubicBezTo>
                            <a:pt x="1036707" y="150710"/>
                            <a:pt x="1042713" y="119895"/>
                            <a:pt x="1042713" y="75341"/>
                          </a:cubicBezTo>
                          <a:cubicBezTo>
                            <a:pt x="1042713" y="30821"/>
                            <a:pt x="1036707" y="0"/>
                            <a:pt x="988489" y="0"/>
                          </a:cubicBezTo>
                          <a:lnTo>
                            <a:pt x="944792" y="0"/>
                          </a:lnTo>
                          <a:lnTo>
                            <a:pt x="944792" y="150710"/>
                          </a:lnTo>
                          <a:close/>
                        </a:path>
                      </a:pathLst>
                    </a:custGeom>
                    <a:solidFill>
                      <a:srgbClr val="304A97"/>
                    </a:solidFill>
                    <a:ln w="0" cap="flat">
                      <a:noFill/>
                      <a:prstDash val="solid"/>
                      <a:miter/>
                    </a:ln>
                  </p:spPr>
                  <p:txBody>
                    <a:bodyPr rtlCol="0" anchor="ctr"/>
                    <a:lstStyle/>
                    <a:p>
                      <a:endParaRPr lang="en-NL"/>
                    </a:p>
                  </p:txBody>
                </p:sp>
              </p:grpSp>
              <p:sp>
                <p:nvSpPr>
                  <p:cNvPr id="22" name="Freeform 75">
                    <a:extLst>
                      <a:ext uri="{FF2B5EF4-FFF2-40B4-BE49-F238E27FC236}">
                        <a16:creationId xmlns:a16="http://schemas.microsoft.com/office/drawing/2014/main" id="{74966240-B780-869D-718A-527EEC6EEB73}"/>
                      </a:ext>
                    </a:extLst>
                  </p:cNvPr>
                  <p:cNvSpPr/>
                  <p:nvPr/>
                </p:nvSpPr>
                <p:spPr>
                  <a:xfrm>
                    <a:off x="2971283" y="2000501"/>
                    <a:ext cx="2138895" cy="973721"/>
                  </a:xfrm>
                  <a:custGeom>
                    <a:avLst/>
                    <a:gdLst>
                      <a:gd name="connsiteX0" fmla="*/ 303381 w 2138895"/>
                      <a:gd name="connsiteY0" fmla="*/ 453251 h 973721"/>
                      <a:gd name="connsiteX1" fmla="*/ 91389 w 2138895"/>
                      <a:gd name="connsiteY1" fmla="*/ 453251 h 973721"/>
                      <a:gd name="connsiteX2" fmla="*/ 8887 w 2138895"/>
                      <a:gd name="connsiteY2" fmla="*/ 374824 h 973721"/>
                      <a:gd name="connsiteX3" fmla="*/ 91389 w 2138895"/>
                      <a:gd name="connsiteY3" fmla="*/ 296363 h 973721"/>
                      <a:gd name="connsiteX4" fmla="*/ 506486 w 2138895"/>
                      <a:gd name="connsiteY4" fmla="*/ 296363 h 973721"/>
                      <a:gd name="connsiteX5" fmla="*/ 566157 w 2138895"/>
                      <a:gd name="connsiteY5" fmla="*/ 352393 h 973721"/>
                      <a:gd name="connsiteX6" fmla="*/ 547120 w 2138895"/>
                      <a:gd name="connsiteY6" fmla="*/ 405925 h 973721"/>
                      <a:gd name="connsiteX7" fmla="*/ 258952 w 2138895"/>
                      <a:gd name="connsiteY7" fmla="*/ 801895 h 973721"/>
                      <a:gd name="connsiteX8" fmla="*/ 500131 w 2138895"/>
                      <a:gd name="connsiteY8" fmla="*/ 801895 h 973721"/>
                      <a:gd name="connsiteX9" fmla="*/ 582661 w 2138895"/>
                      <a:gd name="connsiteY9" fmla="*/ 880350 h 973721"/>
                      <a:gd name="connsiteX10" fmla="*/ 500131 w 2138895"/>
                      <a:gd name="connsiteY10" fmla="*/ 958783 h 973721"/>
                      <a:gd name="connsiteX11" fmla="*/ 74878 w 2138895"/>
                      <a:gd name="connsiteY11" fmla="*/ 958783 h 973721"/>
                      <a:gd name="connsiteX12" fmla="*/ 0 w 2138895"/>
                      <a:gd name="connsiteY12" fmla="*/ 897786 h 973721"/>
                      <a:gd name="connsiteX13" fmla="*/ 16505 w 2138895"/>
                      <a:gd name="connsiteY13" fmla="*/ 849220 h 973721"/>
                      <a:gd name="connsiteX14" fmla="*/ 303381 w 2138895"/>
                      <a:gd name="connsiteY14" fmla="*/ 453251 h 973721"/>
                      <a:gd name="connsiteX15" fmla="*/ 775571 w 2138895"/>
                      <a:gd name="connsiteY15" fmla="*/ 866634 h 973721"/>
                      <a:gd name="connsiteX16" fmla="*/ 866960 w 2138895"/>
                      <a:gd name="connsiteY16" fmla="*/ 966258 h 973721"/>
                      <a:gd name="connsiteX17" fmla="*/ 958377 w 2138895"/>
                      <a:gd name="connsiteY17" fmla="*/ 866634 h 973721"/>
                      <a:gd name="connsiteX18" fmla="*/ 958377 w 2138895"/>
                      <a:gd name="connsiteY18" fmla="*/ 648750 h 973721"/>
                      <a:gd name="connsiteX19" fmla="*/ 960909 w 2138895"/>
                      <a:gd name="connsiteY19" fmla="*/ 648750 h 973721"/>
                      <a:gd name="connsiteX20" fmla="*/ 1184314 w 2138895"/>
                      <a:gd name="connsiteY20" fmla="*/ 918961 h 973721"/>
                      <a:gd name="connsiteX21" fmla="*/ 1271908 w 2138895"/>
                      <a:gd name="connsiteY21" fmla="*/ 973722 h 973721"/>
                      <a:gd name="connsiteX22" fmla="*/ 1358238 w 2138895"/>
                      <a:gd name="connsiteY22" fmla="*/ 889060 h 973721"/>
                      <a:gd name="connsiteX23" fmla="*/ 1335373 w 2138895"/>
                      <a:gd name="connsiteY23" fmla="*/ 829269 h 973721"/>
                      <a:gd name="connsiteX24" fmla="*/ 1120854 w 2138895"/>
                      <a:gd name="connsiteY24" fmla="*/ 582753 h 973721"/>
                      <a:gd name="connsiteX25" fmla="*/ 1283326 w 2138895"/>
                      <a:gd name="connsiteY25" fmla="*/ 440798 h 973721"/>
                      <a:gd name="connsiteX26" fmla="*/ 1318868 w 2138895"/>
                      <a:gd name="connsiteY26" fmla="*/ 369835 h 973721"/>
                      <a:gd name="connsiteX27" fmla="*/ 1241458 w 2138895"/>
                      <a:gd name="connsiteY27" fmla="*/ 288876 h 973721"/>
                      <a:gd name="connsiteX28" fmla="*/ 1158922 w 2138895"/>
                      <a:gd name="connsiteY28" fmla="*/ 327504 h 973721"/>
                      <a:gd name="connsiteX29" fmla="*/ 958377 w 2138895"/>
                      <a:gd name="connsiteY29" fmla="*/ 517990 h 973721"/>
                      <a:gd name="connsiteX30" fmla="*/ 958377 w 2138895"/>
                      <a:gd name="connsiteY30" fmla="*/ 99624 h 973721"/>
                      <a:gd name="connsiteX31" fmla="*/ 866960 w 2138895"/>
                      <a:gd name="connsiteY31" fmla="*/ 0 h 973721"/>
                      <a:gd name="connsiteX32" fmla="*/ 775571 w 2138895"/>
                      <a:gd name="connsiteY32" fmla="*/ 99624 h 973721"/>
                      <a:gd name="connsiteX33" fmla="*/ 775571 w 2138895"/>
                      <a:gd name="connsiteY33" fmla="*/ 866634 h 973721"/>
                      <a:gd name="connsiteX34" fmla="*/ 1537198 w 2138895"/>
                      <a:gd name="connsiteY34" fmla="*/ 866634 h 973721"/>
                      <a:gd name="connsiteX35" fmla="*/ 1628615 w 2138895"/>
                      <a:gd name="connsiteY35" fmla="*/ 966258 h 973721"/>
                      <a:gd name="connsiteX36" fmla="*/ 1720004 w 2138895"/>
                      <a:gd name="connsiteY36" fmla="*/ 866634 h 973721"/>
                      <a:gd name="connsiteX37" fmla="*/ 1720004 w 2138895"/>
                      <a:gd name="connsiteY37" fmla="*/ 554121 h 973721"/>
                      <a:gd name="connsiteX38" fmla="*/ 1836784 w 2138895"/>
                      <a:gd name="connsiteY38" fmla="*/ 430831 h 973721"/>
                      <a:gd name="connsiteX39" fmla="*/ 1956090 w 2138895"/>
                      <a:gd name="connsiteY39" fmla="*/ 554121 h 973721"/>
                      <a:gd name="connsiteX40" fmla="*/ 1956090 w 2138895"/>
                      <a:gd name="connsiteY40" fmla="*/ 866634 h 973721"/>
                      <a:gd name="connsiteX41" fmla="*/ 2047513 w 2138895"/>
                      <a:gd name="connsiteY41" fmla="*/ 966258 h 973721"/>
                      <a:gd name="connsiteX42" fmla="*/ 2138896 w 2138895"/>
                      <a:gd name="connsiteY42" fmla="*/ 866634 h 973721"/>
                      <a:gd name="connsiteX43" fmla="*/ 2138896 w 2138895"/>
                      <a:gd name="connsiteY43" fmla="*/ 522991 h 973721"/>
                      <a:gd name="connsiteX44" fmla="*/ 1888830 w 2138895"/>
                      <a:gd name="connsiteY44" fmla="*/ 281407 h 973721"/>
                      <a:gd name="connsiteX45" fmla="*/ 1712386 w 2138895"/>
                      <a:gd name="connsiteY45" fmla="*/ 354873 h 973721"/>
                      <a:gd name="connsiteX46" fmla="*/ 1628615 w 2138895"/>
                      <a:gd name="connsiteY46" fmla="*/ 288876 h 973721"/>
                      <a:gd name="connsiteX47" fmla="*/ 1537198 w 2138895"/>
                      <a:gd name="connsiteY47" fmla="*/ 388500 h 973721"/>
                      <a:gd name="connsiteX48" fmla="*/ 1537198 w 2138895"/>
                      <a:gd name="connsiteY48" fmla="*/ 866634 h 97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138895" h="973721">
                        <a:moveTo>
                          <a:pt x="303381" y="453251"/>
                        </a:moveTo>
                        <a:lnTo>
                          <a:pt x="91389" y="453251"/>
                        </a:lnTo>
                        <a:cubicBezTo>
                          <a:pt x="45691" y="453251"/>
                          <a:pt x="8887" y="424590"/>
                          <a:pt x="8887" y="374824"/>
                        </a:cubicBezTo>
                        <a:cubicBezTo>
                          <a:pt x="8887" y="324995"/>
                          <a:pt x="45691" y="296363"/>
                          <a:pt x="91389" y="296363"/>
                        </a:cubicBezTo>
                        <a:lnTo>
                          <a:pt x="506486" y="296363"/>
                        </a:lnTo>
                        <a:cubicBezTo>
                          <a:pt x="522991" y="296363"/>
                          <a:pt x="566157" y="303832"/>
                          <a:pt x="566157" y="352393"/>
                        </a:cubicBezTo>
                        <a:cubicBezTo>
                          <a:pt x="566157" y="376058"/>
                          <a:pt x="561065" y="387260"/>
                          <a:pt x="547120" y="405925"/>
                        </a:cubicBezTo>
                        <a:lnTo>
                          <a:pt x="258952" y="801895"/>
                        </a:lnTo>
                        <a:lnTo>
                          <a:pt x="500131" y="801895"/>
                        </a:lnTo>
                        <a:cubicBezTo>
                          <a:pt x="545822" y="801895"/>
                          <a:pt x="582661" y="830527"/>
                          <a:pt x="582661" y="880350"/>
                        </a:cubicBezTo>
                        <a:cubicBezTo>
                          <a:pt x="582661" y="930150"/>
                          <a:pt x="545822" y="958783"/>
                          <a:pt x="500131" y="958783"/>
                        </a:cubicBezTo>
                        <a:lnTo>
                          <a:pt x="74878" y="958783"/>
                        </a:lnTo>
                        <a:cubicBezTo>
                          <a:pt x="34278" y="958783"/>
                          <a:pt x="0" y="938849"/>
                          <a:pt x="0" y="897786"/>
                        </a:cubicBezTo>
                        <a:cubicBezTo>
                          <a:pt x="0" y="877852"/>
                          <a:pt x="10150" y="859153"/>
                          <a:pt x="16505" y="849220"/>
                        </a:cubicBezTo>
                        <a:lnTo>
                          <a:pt x="303381" y="453251"/>
                        </a:lnTo>
                        <a:close/>
                        <a:moveTo>
                          <a:pt x="775571" y="866634"/>
                        </a:moveTo>
                        <a:cubicBezTo>
                          <a:pt x="775571" y="926424"/>
                          <a:pt x="813645" y="966258"/>
                          <a:pt x="866960" y="966258"/>
                        </a:cubicBezTo>
                        <a:cubicBezTo>
                          <a:pt x="920275" y="966258"/>
                          <a:pt x="958377" y="926424"/>
                          <a:pt x="958377" y="866634"/>
                        </a:cubicBezTo>
                        <a:lnTo>
                          <a:pt x="958377" y="648750"/>
                        </a:lnTo>
                        <a:lnTo>
                          <a:pt x="960909" y="648750"/>
                        </a:lnTo>
                        <a:lnTo>
                          <a:pt x="1184314" y="918961"/>
                        </a:lnTo>
                        <a:cubicBezTo>
                          <a:pt x="1213506" y="953822"/>
                          <a:pt x="1238898" y="973722"/>
                          <a:pt x="1271908" y="973722"/>
                        </a:cubicBezTo>
                        <a:cubicBezTo>
                          <a:pt x="1320131" y="973722"/>
                          <a:pt x="1358238" y="936363"/>
                          <a:pt x="1358238" y="889060"/>
                        </a:cubicBezTo>
                        <a:cubicBezTo>
                          <a:pt x="1358238" y="869131"/>
                          <a:pt x="1351878" y="847963"/>
                          <a:pt x="1335373" y="829269"/>
                        </a:cubicBezTo>
                        <a:lnTo>
                          <a:pt x="1120854" y="582753"/>
                        </a:lnTo>
                        <a:lnTo>
                          <a:pt x="1283326" y="440798"/>
                        </a:lnTo>
                        <a:cubicBezTo>
                          <a:pt x="1309981" y="417132"/>
                          <a:pt x="1318868" y="395969"/>
                          <a:pt x="1318868" y="369835"/>
                        </a:cubicBezTo>
                        <a:cubicBezTo>
                          <a:pt x="1318868" y="329973"/>
                          <a:pt x="1287149" y="288876"/>
                          <a:pt x="1241458" y="288876"/>
                        </a:cubicBezTo>
                        <a:cubicBezTo>
                          <a:pt x="1217301" y="288876"/>
                          <a:pt x="1188114" y="300106"/>
                          <a:pt x="1158922" y="327504"/>
                        </a:cubicBezTo>
                        <a:lnTo>
                          <a:pt x="958377" y="517990"/>
                        </a:lnTo>
                        <a:lnTo>
                          <a:pt x="958377" y="99624"/>
                        </a:lnTo>
                        <a:cubicBezTo>
                          <a:pt x="958377" y="39862"/>
                          <a:pt x="920275" y="0"/>
                          <a:pt x="866960" y="0"/>
                        </a:cubicBezTo>
                        <a:cubicBezTo>
                          <a:pt x="813645" y="0"/>
                          <a:pt x="775571" y="39862"/>
                          <a:pt x="775571" y="99624"/>
                        </a:cubicBezTo>
                        <a:lnTo>
                          <a:pt x="775571" y="866634"/>
                        </a:lnTo>
                        <a:close/>
                        <a:moveTo>
                          <a:pt x="1537198" y="866634"/>
                        </a:moveTo>
                        <a:cubicBezTo>
                          <a:pt x="1537198" y="926424"/>
                          <a:pt x="1575305" y="966258"/>
                          <a:pt x="1628615" y="966258"/>
                        </a:cubicBezTo>
                        <a:cubicBezTo>
                          <a:pt x="1681930" y="966258"/>
                          <a:pt x="1720004" y="926424"/>
                          <a:pt x="1720004" y="866634"/>
                        </a:cubicBezTo>
                        <a:lnTo>
                          <a:pt x="1720004" y="554121"/>
                        </a:lnTo>
                        <a:cubicBezTo>
                          <a:pt x="1720004" y="484363"/>
                          <a:pt x="1761872" y="430831"/>
                          <a:pt x="1836784" y="430831"/>
                        </a:cubicBezTo>
                        <a:cubicBezTo>
                          <a:pt x="1902809" y="430831"/>
                          <a:pt x="1956090" y="470664"/>
                          <a:pt x="1956090" y="554121"/>
                        </a:cubicBezTo>
                        <a:lnTo>
                          <a:pt x="1956090" y="866634"/>
                        </a:lnTo>
                        <a:cubicBezTo>
                          <a:pt x="1956090" y="926424"/>
                          <a:pt x="1994164" y="966258"/>
                          <a:pt x="2047513" y="966258"/>
                        </a:cubicBezTo>
                        <a:cubicBezTo>
                          <a:pt x="2100823" y="966258"/>
                          <a:pt x="2138896" y="926424"/>
                          <a:pt x="2138896" y="866634"/>
                        </a:cubicBezTo>
                        <a:lnTo>
                          <a:pt x="2138896" y="522991"/>
                        </a:lnTo>
                        <a:cubicBezTo>
                          <a:pt x="2138896" y="371069"/>
                          <a:pt x="2032237" y="281407"/>
                          <a:pt x="1888830" y="281407"/>
                        </a:cubicBezTo>
                        <a:cubicBezTo>
                          <a:pt x="1802505" y="281407"/>
                          <a:pt x="1747927" y="306341"/>
                          <a:pt x="1712386" y="354873"/>
                        </a:cubicBezTo>
                        <a:cubicBezTo>
                          <a:pt x="1706059" y="313805"/>
                          <a:pt x="1675604" y="288876"/>
                          <a:pt x="1628615" y="288876"/>
                        </a:cubicBezTo>
                        <a:cubicBezTo>
                          <a:pt x="1575305" y="288876"/>
                          <a:pt x="1537198" y="328738"/>
                          <a:pt x="1537198" y="388500"/>
                        </a:cubicBezTo>
                        <a:lnTo>
                          <a:pt x="1537198" y="866634"/>
                        </a:lnTo>
                        <a:close/>
                      </a:path>
                    </a:pathLst>
                  </a:custGeom>
                  <a:solidFill>
                    <a:srgbClr val="304A97"/>
                  </a:solidFill>
                  <a:ln w="0" cap="flat">
                    <a:noFill/>
                    <a:prstDash val="solid"/>
                    <a:miter/>
                  </a:ln>
                </p:spPr>
                <p:txBody>
                  <a:bodyPr rtlCol="0" anchor="ctr"/>
                  <a:lstStyle/>
                  <a:p>
                    <a:endParaRPr lang="en-NL"/>
                  </a:p>
                </p:txBody>
              </p:sp>
            </p:grpSp>
          </p:grpSp>
        </p:grpSp>
        <p:pic>
          <p:nvPicPr>
            <p:cNvPr id="127" name="Graphic 126">
              <a:extLst>
                <a:ext uri="{FF2B5EF4-FFF2-40B4-BE49-F238E27FC236}">
                  <a16:creationId xmlns:a16="http://schemas.microsoft.com/office/drawing/2014/main" id="{787C5756-AFBA-4751-B9A0-4FE1EEC8736B}"/>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2232889" y="4849323"/>
              <a:ext cx="983310" cy="346322"/>
            </a:xfrm>
            <a:prstGeom prst="rect">
              <a:avLst/>
            </a:prstGeom>
          </p:spPr>
        </p:pic>
      </p:grpSp>
    </p:spTree>
    <p:extLst>
      <p:ext uri="{BB962C8B-B14F-4D97-AF65-F5344CB8AC3E}">
        <p14:creationId xmlns:p14="http://schemas.microsoft.com/office/powerpoint/2010/main" val="3397197805"/>
      </p:ext>
    </p:extLst>
  </p:cSld>
  <p:clrMapOvr>
    <a:masterClrMapping/>
  </p:clrMapOvr>
  <p:transition spd="slow">
    <p:push dir="u"/>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Afgeronde rechthoek 38">
            <a:extLst>
              <a:ext uri="{FF2B5EF4-FFF2-40B4-BE49-F238E27FC236}">
                <a16:creationId xmlns:a16="http://schemas.microsoft.com/office/drawing/2014/main" id="{51DCF2FF-AB2C-7A9F-15F0-6339F941A584}"/>
              </a:ext>
            </a:extLst>
          </p:cNvPr>
          <p:cNvSpPr/>
          <p:nvPr/>
        </p:nvSpPr>
        <p:spPr>
          <a:xfrm>
            <a:off x="5130771" y="1307256"/>
            <a:ext cx="4646165" cy="4418440"/>
          </a:xfrm>
          <a:prstGeom prst="roundRect">
            <a:avLst>
              <a:gd name="adj" fmla="val 3020"/>
            </a:avLst>
          </a:prstGeom>
          <a:solidFill>
            <a:srgbClr val="E7F4FB"/>
          </a:solidFill>
          <a:ln w="12700" cap="flat">
            <a:noFill/>
            <a:prstDash val="solid"/>
            <a:miter/>
          </a:ln>
          <a:effectLst/>
        </p:spPr>
        <p:txBody>
          <a:bodyPr rtlCol="0" anchor="ctr"/>
          <a:lstStyle/>
          <a:p>
            <a:pPr algn="l"/>
            <a:endParaRPr lang="nl-NL" sz="1012"/>
          </a:p>
        </p:txBody>
      </p:sp>
      <p:sp>
        <p:nvSpPr>
          <p:cNvPr id="3" name="Titel 2">
            <a:extLst>
              <a:ext uri="{FF2B5EF4-FFF2-40B4-BE49-F238E27FC236}">
                <a16:creationId xmlns:a16="http://schemas.microsoft.com/office/drawing/2014/main" id="{BF6A4650-7A02-40E2-92EA-2B3C3EE9FF49}"/>
              </a:ext>
            </a:extLst>
          </p:cNvPr>
          <p:cNvSpPr>
            <a:spLocks noGrp="1"/>
          </p:cNvSpPr>
          <p:nvPr>
            <p:ph type="title"/>
          </p:nvPr>
        </p:nvSpPr>
        <p:spPr>
          <a:xfrm>
            <a:off x="5167347" y="714599"/>
            <a:ext cx="10465362" cy="624000"/>
          </a:xfrm>
        </p:spPr>
        <p:txBody>
          <a:bodyPr/>
          <a:lstStyle/>
          <a:p>
            <a:r>
              <a:rPr lang="nl-NL"/>
              <a:t>Dit is Patiënt H.</a:t>
            </a:r>
          </a:p>
        </p:txBody>
      </p:sp>
      <p:sp>
        <p:nvSpPr>
          <p:cNvPr id="4" name="Tijdelijke aanduiding voor inhoud 3">
            <a:extLst>
              <a:ext uri="{FF2B5EF4-FFF2-40B4-BE49-F238E27FC236}">
                <a16:creationId xmlns:a16="http://schemas.microsoft.com/office/drawing/2014/main" id="{DC44FC2A-5595-8479-387F-86049D182255}"/>
              </a:ext>
            </a:extLst>
          </p:cNvPr>
          <p:cNvSpPr>
            <a:spLocks noGrp="1"/>
          </p:cNvSpPr>
          <p:nvPr>
            <p:ph idx="1"/>
          </p:nvPr>
        </p:nvSpPr>
        <p:spPr>
          <a:xfrm>
            <a:off x="5546163" y="1758196"/>
            <a:ext cx="3815379" cy="3715680"/>
          </a:xfrm>
        </p:spPr>
        <p:txBody>
          <a:bodyPr/>
          <a:lstStyle/>
          <a:p>
            <a:pPr marL="0" indent="0">
              <a:buNone/>
            </a:pPr>
            <a:r>
              <a:rPr lang="nl-NL" b="1">
                <a:solidFill>
                  <a:schemeClr val="accent2"/>
                </a:solidFill>
              </a:rPr>
              <a:t>Leeftijd: </a:t>
            </a:r>
            <a:br>
              <a:rPr lang="nl-NL"/>
            </a:br>
            <a:r>
              <a:rPr lang="nl-NL">
                <a:solidFill>
                  <a:schemeClr val="tx2"/>
                </a:solidFill>
              </a:rPr>
              <a:t>68 jaar</a:t>
            </a:r>
          </a:p>
          <a:p>
            <a:pPr marL="0" lvl="0" indent="0" defTabSz="1219261">
              <a:lnSpc>
                <a:spcPct val="100000"/>
              </a:lnSpc>
              <a:buClrTx/>
              <a:buNone/>
              <a:defRPr/>
            </a:pPr>
            <a:br>
              <a:rPr lang="nl-NL"/>
            </a:br>
            <a:r>
              <a:rPr lang="nl-NL" b="1">
                <a:solidFill>
                  <a:schemeClr val="accent2"/>
                </a:solidFill>
              </a:rPr>
              <a:t>Diagnoses: </a:t>
            </a:r>
            <a:br>
              <a:rPr lang="nl-NL"/>
            </a:br>
            <a:r>
              <a:rPr lang="nl-NL">
                <a:solidFill>
                  <a:schemeClr val="tx2"/>
                </a:solidFill>
              </a:rPr>
              <a:t>Hypertensie, Diabetes type 2, </a:t>
            </a:r>
            <a:br>
              <a:rPr lang="nl-NL">
                <a:solidFill>
                  <a:schemeClr val="tx2"/>
                </a:solidFill>
              </a:rPr>
            </a:br>
            <a:r>
              <a:rPr lang="en-US" err="1">
                <a:solidFill>
                  <a:schemeClr val="tx2"/>
                </a:solidFill>
                <a:latin typeface="Calibri" pitchFamily="34" charset="0"/>
                <a:ea typeface="Calibri" pitchFamily="34" charset="-122"/>
                <a:cs typeface="Calibri" pitchFamily="34" charset="-120"/>
              </a:rPr>
              <a:t>Atriumfibrilleren</a:t>
            </a:r>
            <a:endParaRPr lang="en-US">
              <a:solidFill>
                <a:schemeClr val="tx2"/>
              </a:solidFill>
            </a:endParaRPr>
          </a:p>
          <a:p>
            <a:pPr marL="0" lvl="0" indent="0" defTabSz="1219261">
              <a:lnSpc>
                <a:spcPct val="100000"/>
              </a:lnSpc>
              <a:buClrTx/>
              <a:buNone/>
              <a:defRPr/>
            </a:pPr>
            <a:br>
              <a:rPr lang="nl-NL"/>
            </a:br>
            <a:r>
              <a:rPr lang="nl-NL" b="1">
                <a:solidFill>
                  <a:schemeClr val="accent2"/>
                </a:solidFill>
              </a:rPr>
              <a:t>Reden van opname: </a:t>
            </a:r>
            <a:br>
              <a:rPr lang="nl-NL"/>
            </a:br>
            <a:r>
              <a:rPr lang="nl-NL" err="1">
                <a:solidFill>
                  <a:schemeClr val="tx2"/>
                </a:solidFill>
              </a:rPr>
              <a:t>Elektieve</a:t>
            </a:r>
            <a:r>
              <a:rPr lang="nl-NL">
                <a:solidFill>
                  <a:schemeClr val="tx2"/>
                </a:solidFill>
              </a:rPr>
              <a:t> CABG</a:t>
            </a:r>
          </a:p>
          <a:p>
            <a:pPr marL="0" indent="0">
              <a:buNone/>
            </a:pPr>
            <a:endParaRPr lang="nl-NL"/>
          </a:p>
        </p:txBody>
      </p:sp>
      <p:grpSp>
        <p:nvGrpSpPr>
          <p:cNvPr id="2" name="Graphic 17">
            <a:extLst>
              <a:ext uri="{FF2B5EF4-FFF2-40B4-BE49-F238E27FC236}">
                <a16:creationId xmlns:a16="http://schemas.microsoft.com/office/drawing/2014/main" id="{F499AE7A-B5A0-8B47-2394-1541F228EB79}"/>
              </a:ext>
            </a:extLst>
          </p:cNvPr>
          <p:cNvGrpSpPr/>
          <p:nvPr/>
        </p:nvGrpSpPr>
        <p:grpSpPr>
          <a:xfrm>
            <a:off x="964261" y="1845730"/>
            <a:ext cx="3073279" cy="4906082"/>
            <a:chOff x="795215" y="708463"/>
            <a:chExt cx="2778205" cy="4435037"/>
          </a:xfrm>
        </p:grpSpPr>
        <p:sp>
          <p:nvSpPr>
            <p:cNvPr id="5" name="Vrije vorm 4">
              <a:extLst>
                <a:ext uri="{FF2B5EF4-FFF2-40B4-BE49-F238E27FC236}">
                  <a16:creationId xmlns:a16="http://schemas.microsoft.com/office/drawing/2014/main" id="{D68F0554-4EEB-0B83-897F-BF54E513794A}"/>
                </a:ext>
              </a:extLst>
            </p:cNvPr>
            <p:cNvSpPr/>
            <p:nvPr/>
          </p:nvSpPr>
          <p:spPr>
            <a:xfrm>
              <a:off x="1679165" y="3524641"/>
              <a:ext cx="704351" cy="1618859"/>
            </a:xfrm>
            <a:custGeom>
              <a:avLst/>
              <a:gdLst>
                <a:gd name="connsiteX0" fmla="*/ 21619 w 704351"/>
                <a:gd name="connsiteY0" fmla="*/ 1618860 h 1618859"/>
                <a:gd name="connsiteX1" fmla="*/ 699685 w 704351"/>
                <a:gd name="connsiteY1" fmla="*/ 1618860 h 1618859"/>
                <a:gd name="connsiteX2" fmla="*/ 677625 w 704351"/>
                <a:gd name="connsiteY2" fmla="*/ 0 h 1618859"/>
                <a:gd name="connsiteX3" fmla="*/ 8722 w 704351"/>
                <a:gd name="connsiteY3" fmla="*/ 698754 h 1618859"/>
                <a:gd name="connsiteX4" fmla="*/ 21619 w 704351"/>
                <a:gd name="connsiteY4" fmla="*/ 1618860 h 161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351" h="1618859">
                  <a:moveTo>
                    <a:pt x="21619" y="1618860"/>
                  </a:moveTo>
                  <a:lnTo>
                    <a:pt x="699685" y="1618860"/>
                  </a:lnTo>
                  <a:cubicBezTo>
                    <a:pt x="717934" y="1089298"/>
                    <a:pt x="676710" y="550717"/>
                    <a:pt x="677625" y="0"/>
                  </a:cubicBezTo>
                  <a:cubicBezTo>
                    <a:pt x="92628" y="40015"/>
                    <a:pt x="-38151" y="36376"/>
                    <a:pt x="8722" y="698754"/>
                  </a:cubicBezTo>
                  <a:cubicBezTo>
                    <a:pt x="7750" y="1006164"/>
                    <a:pt x="12513" y="1313917"/>
                    <a:pt x="21619" y="1618860"/>
                  </a:cubicBezTo>
                  <a:close/>
                </a:path>
              </a:pathLst>
            </a:custGeom>
            <a:solidFill>
              <a:srgbClr val="303B39"/>
            </a:solidFill>
            <a:ln w="9525" cap="flat">
              <a:noFill/>
              <a:prstDash val="solid"/>
              <a:miter/>
            </a:ln>
          </p:spPr>
          <p:txBody>
            <a:bodyPr rtlCol="0" anchor="ctr"/>
            <a:lstStyle/>
            <a:p>
              <a:endParaRPr lang="nl-NL"/>
            </a:p>
          </p:txBody>
        </p:sp>
        <p:sp>
          <p:nvSpPr>
            <p:cNvPr id="6" name="Vrije vorm 5">
              <a:extLst>
                <a:ext uri="{FF2B5EF4-FFF2-40B4-BE49-F238E27FC236}">
                  <a16:creationId xmlns:a16="http://schemas.microsoft.com/office/drawing/2014/main" id="{C88D1ADA-CF1B-3893-4E11-48D2C9199407}"/>
                </a:ext>
              </a:extLst>
            </p:cNvPr>
            <p:cNvSpPr/>
            <p:nvPr/>
          </p:nvSpPr>
          <p:spPr>
            <a:xfrm>
              <a:off x="1159440" y="3476778"/>
              <a:ext cx="868584" cy="1666722"/>
            </a:xfrm>
            <a:custGeom>
              <a:avLst/>
              <a:gdLst>
                <a:gd name="connsiteX0" fmla="*/ 0 w 868584"/>
                <a:gd name="connsiteY0" fmla="*/ 1666723 h 1666722"/>
                <a:gd name="connsiteX1" fmla="*/ 675875 w 868584"/>
                <a:gd name="connsiteY1" fmla="*/ 1666723 h 1666722"/>
                <a:gd name="connsiteX2" fmla="*/ 868585 w 868584"/>
                <a:gd name="connsiteY2" fmla="*/ 0 h 1666722"/>
                <a:gd name="connsiteX3" fmla="*/ 32175 w 868584"/>
                <a:gd name="connsiteY3" fmla="*/ 767287 h 1666722"/>
                <a:gd name="connsiteX4" fmla="*/ 0 w 868584"/>
                <a:gd name="connsiteY4" fmla="*/ 1666723 h 1666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584" h="1666722">
                  <a:moveTo>
                    <a:pt x="0" y="1666723"/>
                  </a:moveTo>
                  <a:lnTo>
                    <a:pt x="675875" y="1666723"/>
                  </a:lnTo>
                  <a:cubicBezTo>
                    <a:pt x="761257" y="1122407"/>
                    <a:pt x="851373" y="539458"/>
                    <a:pt x="868585" y="0"/>
                  </a:cubicBezTo>
                  <a:cubicBezTo>
                    <a:pt x="282645" y="22298"/>
                    <a:pt x="5353" y="103794"/>
                    <a:pt x="32175" y="767287"/>
                  </a:cubicBezTo>
                  <a:cubicBezTo>
                    <a:pt x="21984" y="1072020"/>
                    <a:pt x="6972" y="1369314"/>
                    <a:pt x="0" y="1666723"/>
                  </a:cubicBezTo>
                  <a:close/>
                </a:path>
              </a:pathLst>
            </a:custGeom>
            <a:solidFill>
              <a:srgbClr val="303B39"/>
            </a:solidFill>
            <a:ln w="9525" cap="flat">
              <a:noFill/>
              <a:prstDash val="solid"/>
              <a:miter/>
            </a:ln>
          </p:spPr>
          <p:txBody>
            <a:bodyPr rtlCol="0" anchor="ctr"/>
            <a:lstStyle/>
            <a:p>
              <a:endParaRPr lang="nl-NL"/>
            </a:p>
          </p:txBody>
        </p:sp>
        <p:sp>
          <p:nvSpPr>
            <p:cNvPr id="7" name="Vrije vorm 6">
              <a:extLst>
                <a:ext uri="{FF2B5EF4-FFF2-40B4-BE49-F238E27FC236}">
                  <a16:creationId xmlns:a16="http://schemas.microsoft.com/office/drawing/2014/main" id="{F1D3625E-6D21-B039-BD4B-90B04B63A40B}"/>
                </a:ext>
              </a:extLst>
            </p:cNvPr>
            <p:cNvSpPr/>
            <p:nvPr/>
          </p:nvSpPr>
          <p:spPr>
            <a:xfrm>
              <a:off x="1086897" y="1859571"/>
              <a:ext cx="1360890" cy="2212967"/>
            </a:xfrm>
            <a:custGeom>
              <a:avLst/>
              <a:gdLst>
                <a:gd name="connsiteX0" fmla="*/ 1292943 w 1360890"/>
                <a:gd name="connsiteY0" fmla="*/ 2212967 h 2212967"/>
                <a:gd name="connsiteX1" fmla="*/ 115919 w 1360890"/>
                <a:gd name="connsiteY1" fmla="*/ 2212967 h 2212967"/>
                <a:gd name="connsiteX2" fmla="*/ 121072 w 1360890"/>
                <a:gd name="connsiteY2" fmla="*/ 1106296 h 2212967"/>
                <a:gd name="connsiteX3" fmla="*/ 0 w 1360890"/>
                <a:gd name="connsiteY3" fmla="*/ 171331 h 2212967"/>
                <a:gd name="connsiteX4" fmla="*/ 506511 w 1360890"/>
                <a:gd name="connsiteY4" fmla="*/ 15388 h 2212967"/>
                <a:gd name="connsiteX5" fmla="*/ 731873 w 1360890"/>
                <a:gd name="connsiteY5" fmla="*/ 2300 h 2212967"/>
                <a:gd name="connsiteX6" fmla="*/ 962397 w 1360890"/>
                <a:gd name="connsiteY6" fmla="*/ 18721 h 2212967"/>
                <a:gd name="connsiteX7" fmla="*/ 1333748 w 1360890"/>
                <a:gd name="connsiteY7" fmla="*/ 194877 h 2212967"/>
                <a:gd name="connsiteX8" fmla="*/ 1330071 w 1360890"/>
                <a:gd name="connsiteY8" fmla="*/ 1118392 h 2212967"/>
                <a:gd name="connsiteX9" fmla="*/ 1292943 w 1360890"/>
                <a:gd name="connsiteY9" fmla="*/ 2212967 h 221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0890" h="2212967">
                  <a:moveTo>
                    <a:pt x="1292943" y="2212967"/>
                  </a:moveTo>
                  <a:lnTo>
                    <a:pt x="115919" y="2212967"/>
                  </a:lnTo>
                  <a:lnTo>
                    <a:pt x="121072" y="1106296"/>
                  </a:lnTo>
                  <a:lnTo>
                    <a:pt x="0" y="171331"/>
                  </a:lnTo>
                  <a:cubicBezTo>
                    <a:pt x="144113" y="91064"/>
                    <a:pt x="315335" y="38305"/>
                    <a:pt x="506511" y="15388"/>
                  </a:cubicBezTo>
                  <a:cubicBezTo>
                    <a:pt x="578901" y="6720"/>
                    <a:pt x="654139" y="2300"/>
                    <a:pt x="731873" y="2300"/>
                  </a:cubicBezTo>
                  <a:cubicBezTo>
                    <a:pt x="834752" y="2300"/>
                    <a:pt x="872109" y="-9063"/>
                    <a:pt x="962397" y="18721"/>
                  </a:cubicBezTo>
                  <a:cubicBezTo>
                    <a:pt x="1123179" y="68223"/>
                    <a:pt x="1189387" y="84120"/>
                    <a:pt x="1333748" y="194877"/>
                  </a:cubicBezTo>
                  <a:cubicBezTo>
                    <a:pt x="1382316" y="584297"/>
                    <a:pt x="1355931" y="837243"/>
                    <a:pt x="1330071" y="1118392"/>
                  </a:cubicBezTo>
                  <a:cubicBezTo>
                    <a:pt x="1306468" y="1375224"/>
                    <a:pt x="1316584" y="1956126"/>
                    <a:pt x="1292943" y="2212967"/>
                  </a:cubicBezTo>
                  <a:close/>
                </a:path>
              </a:pathLst>
            </a:custGeom>
            <a:solidFill>
              <a:srgbClr val="FFFFFF"/>
            </a:solidFill>
            <a:ln w="9525" cap="flat">
              <a:noFill/>
              <a:prstDash val="solid"/>
              <a:miter/>
            </a:ln>
          </p:spPr>
          <p:txBody>
            <a:bodyPr rtlCol="0" anchor="ctr"/>
            <a:lstStyle/>
            <a:p>
              <a:endParaRPr lang="nl-NL"/>
            </a:p>
          </p:txBody>
        </p:sp>
        <p:sp>
          <p:nvSpPr>
            <p:cNvPr id="8" name="Vrije vorm 7">
              <a:extLst>
                <a:ext uri="{FF2B5EF4-FFF2-40B4-BE49-F238E27FC236}">
                  <a16:creationId xmlns:a16="http://schemas.microsoft.com/office/drawing/2014/main" id="{300B89AA-C143-ED3C-D45E-9FA0E72F82EA}"/>
                </a:ext>
              </a:extLst>
            </p:cNvPr>
            <p:cNvSpPr/>
            <p:nvPr/>
          </p:nvSpPr>
          <p:spPr>
            <a:xfrm>
              <a:off x="1483747" y="1860576"/>
              <a:ext cx="677818" cy="320194"/>
            </a:xfrm>
            <a:custGeom>
              <a:avLst/>
              <a:gdLst>
                <a:gd name="connsiteX0" fmla="*/ 0 w 677818"/>
                <a:gd name="connsiteY0" fmla="*/ 25051 h 320194"/>
                <a:gd name="connsiteX1" fmla="*/ 677818 w 677818"/>
                <a:gd name="connsiteY1" fmla="*/ 52769 h 320194"/>
                <a:gd name="connsiteX2" fmla="*/ 548154 w 677818"/>
                <a:gd name="connsiteY2" fmla="*/ 0 h 320194"/>
                <a:gd name="connsiteX3" fmla="*/ 153591 w 677818"/>
                <a:gd name="connsiteY3" fmla="*/ 0 h 320194"/>
                <a:gd name="connsiteX4" fmla="*/ 0 w 677818"/>
                <a:gd name="connsiteY4" fmla="*/ 25051 h 320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818" h="320194">
                  <a:moveTo>
                    <a:pt x="0" y="25051"/>
                  </a:moveTo>
                  <a:cubicBezTo>
                    <a:pt x="267834" y="428454"/>
                    <a:pt x="493757" y="399459"/>
                    <a:pt x="677818" y="52769"/>
                  </a:cubicBezTo>
                  <a:lnTo>
                    <a:pt x="548154" y="0"/>
                  </a:lnTo>
                  <a:lnTo>
                    <a:pt x="153591" y="0"/>
                  </a:lnTo>
                  <a:cubicBezTo>
                    <a:pt x="101965" y="10497"/>
                    <a:pt x="46463" y="10687"/>
                    <a:pt x="0" y="25051"/>
                  </a:cubicBezTo>
                  <a:close/>
                </a:path>
              </a:pathLst>
            </a:custGeom>
            <a:solidFill>
              <a:srgbClr val="FFFFFF"/>
            </a:solidFill>
            <a:ln w="9525" cap="flat">
              <a:noFill/>
              <a:prstDash val="solid"/>
              <a:miter/>
            </a:ln>
          </p:spPr>
          <p:txBody>
            <a:bodyPr rtlCol="0" anchor="ctr"/>
            <a:lstStyle/>
            <a:p>
              <a:endParaRPr lang="nl-NL"/>
            </a:p>
          </p:txBody>
        </p:sp>
        <p:sp>
          <p:nvSpPr>
            <p:cNvPr id="9" name="Vrije vorm 8">
              <a:extLst>
                <a:ext uri="{FF2B5EF4-FFF2-40B4-BE49-F238E27FC236}">
                  <a16:creationId xmlns:a16="http://schemas.microsoft.com/office/drawing/2014/main" id="{6F866592-C7CE-1DA9-E447-0A7C07DF0235}"/>
                </a:ext>
              </a:extLst>
            </p:cNvPr>
            <p:cNvSpPr/>
            <p:nvPr/>
          </p:nvSpPr>
          <p:spPr>
            <a:xfrm>
              <a:off x="968292" y="4241931"/>
              <a:ext cx="328202" cy="555040"/>
            </a:xfrm>
            <a:custGeom>
              <a:avLst/>
              <a:gdLst>
                <a:gd name="connsiteX0" fmla="*/ 203025 w 328202"/>
                <a:gd name="connsiteY0" fmla="*/ 0 h 555040"/>
                <a:gd name="connsiteX1" fmla="*/ 236811 w 328202"/>
                <a:gd name="connsiteY1" fmla="*/ 86916 h 555040"/>
                <a:gd name="connsiteX2" fmla="*/ 244221 w 328202"/>
                <a:gd name="connsiteY2" fmla="*/ 229772 h 555040"/>
                <a:gd name="connsiteX3" fmla="*/ 225076 w 328202"/>
                <a:gd name="connsiteY3" fmla="*/ 310601 h 555040"/>
                <a:gd name="connsiteX4" fmla="*/ 243564 w 328202"/>
                <a:gd name="connsiteY4" fmla="*/ 398669 h 555040"/>
                <a:gd name="connsiteX5" fmla="*/ 283083 w 328202"/>
                <a:gd name="connsiteY5" fmla="*/ 458753 h 555040"/>
                <a:gd name="connsiteX6" fmla="*/ 327431 w 328202"/>
                <a:gd name="connsiteY6" fmla="*/ 502015 h 555040"/>
                <a:gd name="connsiteX7" fmla="*/ 311801 w 328202"/>
                <a:gd name="connsiteY7" fmla="*/ 518370 h 555040"/>
                <a:gd name="connsiteX8" fmla="*/ 328184 w 328202"/>
                <a:gd name="connsiteY8" fmla="*/ 554051 h 555040"/>
                <a:gd name="connsiteX9" fmla="*/ 273177 w 328202"/>
                <a:gd name="connsiteY9" fmla="*/ 555041 h 555040"/>
                <a:gd name="connsiteX10" fmla="*/ 223199 w 328202"/>
                <a:gd name="connsiteY10" fmla="*/ 533515 h 555040"/>
                <a:gd name="connsiteX11" fmla="*/ 200177 w 328202"/>
                <a:gd name="connsiteY11" fmla="*/ 535019 h 555040"/>
                <a:gd name="connsiteX12" fmla="*/ 104232 w 328202"/>
                <a:gd name="connsiteY12" fmla="*/ 473974 h 555040"/>
                <a:gd name="connsiteX13" fmla="*/ 59226 w 328202"/>
                <a:gd name="connsiteY13" fmla="*/ 438436 h 555040"/>
                <a:gd name="connsiteX14" fmla="*/ 0 w 328202"/>
                <a:gd name="connsiteY14" fmla="*/ 317830 h 555040"/>
                <a:gd name="connsiteX15" fmla="*/ 5039 w 328202"/>
                <a:gd name="connsiteY15" fmla="*/ 104204 h 555040"/>
                <a:gd name="connsiteX16" fmla="*/ 10087 w 328202"/>
                <a:gd name="connsiteY16" fmla="*/ 15755 h 555040"/>
                <a:gd name="connsiteX17" fmla="*/ 203025 w 328202"/>
                <a:gd name="connsiteY17" fmla="*/ 0 h 55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8202" h="555040">
                  <a:moveTo>
                    <a:pt x="203025" y="0"/>
                  </a:moveTo>
                  <a:cubicBezTo>
                    <a:pt x="223257" y="48644"/>
                    <a:pt x="223971" y="46930"/>
                    <a:pt x="236811" y="86916"/>
                  </a:cubicBezTo>
                  <a:cubicBezTo>
                    <a:pt x="234344" y="113119"/>
                    <a:pt x="248803" y="193767"/>
                    <a:pt x="244221" y="229772"/>
                  </a:cubicBezTo>
                  <a:cubicBezTo>
                    <a:pt x="233934" y="268100"/>
                    <a:pt x="225076" y="310601"/>
                    <a:pt x="225076" y="310601"/>
                  </a:cubicBezTo>
                  <a:cubicBezTo>
                    <a:pt x="236277" y="349873"/>
                    <a:pt x="234439" y="369999"/>
                    <a:pt x="243564" y="398669"/>
                  </a:cubicBezTo>
                  <a:cubicBezTo>
                    <a:pt x="258604" y="412842"/>
                    <a:pt x="283083" y="458753"/>
                    <a:pt x="283083" y="458753"/>
                  </a:cubicBezTo>
                  <a:cubicBezTo>
                    <a:pt x="288627" y="458314"/>
                    <a:pt x="321945" y="488509"/>
                    <a:pt x="327431" y="502015"/>
                  </a:cubicBezTo>
                  <a:cubicBezTo>
                    <a:pt x="311963" y="514179"/>
                    <a:pt x="311801" y="518370"/>
                    <a:pt x="311801" y="518370"/>
                  </a:cubicBezTo>
                  <a:cubicBezTo>
                    <a:pt x="316201" y="522923"/>
                    <a:pt x="328755" y="548907"/>
                    <a:pt x="328184" y="554051"/>
                  </a:cubicBezTo>
                  <a:lnTo>
                    <a:pt x="273177" y="555041"/>
                  </a:lnTo>
                  <a:lnTo>
                    <a:pt x="223199" y="533515"/>
                  </a:lnTo>
                  <a:lnTo>
                    <a:pt x="200177" y="535019"/>
                  </a:lnTo>
                  <a:lnTo>
                    <a:pt x="104232" y="473974"/>
                  </a:lnTo>
                  <a:lnTo>
                    <a:pt x="59226" y="438436"/>
                  </a:lnTo>
                  <a:lnTo>
                    <a:pt x="0" y="317830"/>
                  </a:lnTo>
                  <a:cubicBezTo>
                    <a:pt x="0" y="317830"/>
                    <a:pt x="6906" y="122349"/>
                    <a:pt x="5039" y="104204"/>
                  </a:cubicBezTo>
                  <a:cubicBezTo>
                    <a:pt x="3162" y="86049"/>
                    <a:pt x="13211" y="46415"/>
                    <a:pt x="10087" y="15755"/>
                  </a:cubicBezTo>
                  <a:lnTo>
                    <a:pt x="203025" y="0"/>
                  </a:lnTo>
                  <a:close/>
                </a:path>
              </a:pathLst>
            </a:custGeom>
            <a:solidFill>
              <a:srgbClr val="E5B6AE"/>
            </a:solidFill>
            <a:ln w="9525"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6928349F-C9A2-1812-529D-A9075C11F0F1}"/>
                </a:ext>
              </a:extLst>
            </p:cNvPr>
            <p:cNvSpPr/>
            <p:nvPr/>
          </p:nvSpPr>
          <p:spPr>
            <a:xfrm>
              <a:off x="953919" y="4098475"/>
              <a:ext cx="240382" cy="188585"/>
            </a:xfrm>
            <a:custGeom>
              <a:avLst/>
              <a:gdLst>
                <a:gd name="connsiteX0" fmla="*/ 240382 w 240382"/>
                <a:gd name="connsiteY0" fmla="*/ 182337 h 188585"/>
                <a:gd name="connsiteX1" fmla="*/ 8734 w 240382"/>
                <a:gd name="connsiteY1" fmla="*/ 188585 h 188585"/>
                <a:gd name="connsiteX2" fmla="*/ 0 w 240382"/>
                <a:gd name="connsiteY2" fmla="*/ 40281 h 188585"/>
                <a:gd name="connsiteX3" fmla="*/ 234153 w 240382"/>
                <a:gd name="connsiteY3" fmla="*/ 0 h 188585"/>
              </a:gdLst>
              <a:ahLst/>
              <a:cxnLst>
                <a:cxn ang="0">
                  <a:pos x="connsiteX0" y="connsiteY0"/>
                </a:cxn>
                <a:cxn ang="0">
                  <a:pos x="connsiteX1" y="connsiteY1"/>
                </a:cxn>
                <a:cxn ang="0">
                  <a:pos x="connsiteX2" y="connsiteY2"/>
                </a:cxn>
                <a:cxn ang="0">
                  <a:pos x="connsiteX3" y="connsiteY3"/>
                </a:cxn>
              </a:cxnLst>
              <a:rect l="l" t="t" r="r" b="b"/>
              <a:pathLst>
                <a:path w="240382" h="188585">
                  <a:moveTo>
                    <a:pt x="240382" y="182337"/>
                  </a:moveTo>
                  <a:lnTo>
                    <a:pt x="8734" y="188585"/>
                  </a:lnTo>
                  <a:lnTo>
                    <a:pt x="0" y="40281"/>
                  </a:lnTo>
                  <a:lnTo>
                    <a:pt x="234153" y="0"/>
                  </a:lnTo>
                  <a:close/>
                </a:path>
              </a:pathLst>
            </a:custGeom>
            <a:solidFill>
              <a:srgbClr val="FFFFFF"/>
            </a:solidFill>
            <a:ln w="9525"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0E83D98B-F8A9-BADD-1CF5-3F30EE4F634B}"/>
                </a:ext>
              </a:extLst>
            </p:cNvPr>
            <p:cNvSpPr/>
            <p:nvPr/>
          </p:nvSpPr>
          <p:spPr>
            <a:xfrm>
              <a:off x="1086897" y="1875949"/>
              <a:ext cx="524038" cy="2377640"/>
            </a:xfrm>
            <a:custGeom>
              <a:avLst/>
              <a:gdLst>
                <a:gd name="connsiteX0" fmla="*/ 402727 w 524038"/>
                <a:gd name="connsiteY0" fmla="*/ 0 h 2377640"/>
                <a:gd name="connsiteX1" fmla="*/ 516626 w 524038"/>
                <a:gd name="connsiteY1" fmla="*/ 2377640 h 2377640"/>
                <a:gd name="connsiteX2" fmla="*/ 54064 w 524038"/>
                <a:gd name="connsiteY2" fmla="*/ 2290315 h 2377640"/>
                <a:gd name="connsiteX3" fmla="*/ 121072 w 524038"/>
                <a:gd name="connsiteY3" fmla="*/ 1089917 h 2377640"/>
                <a:gd name="connsiteX4" fmla="*/ 0 w 524038"/>
                <a:gd name="connsiteY4" fmla="*/ 154953 h 2377640"/>
                <a:gd name="connsiteX5" fmla="*/ 402727 w 524038"/>
                <a:gd name="connsiteY5" fmla="*/ 0 h 237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038" h="2377640">
                  <a:moveTo>
                    <a:pt x="402727" y="0"/>
                  </a:moveTo>
                  <a:cubicBezTo>
                    <a:pt x="402727" y="0"/>
                    <a:pt x="559451" y="1110730"/>
                    <a:pt x="516626" y="2377640"/>
                  </a:cubicBezTo>
                  <a:cubicBezTo>
                    <a:pt x="267891" y="2337835"/>
                    <a:pt x="54064" y="2290315"/>
                    <a:pt x="54064" y="2290315"/>
                  </a:cubicBezTo>
                  <a:lnTo>
                    <a:pt x="121072" y="1089917"/>
                  </a:lnTo>
                  <a:lnTo>
                    <a:pt x="0" y="154953"/>
                  </a:lnTo>
                  <a:cubicBezTo>
                    <a:pt x="0" y="154953"/>
                    <a:pt x="133474" y="59065"/>
                    <a:pt x="402727" y="0"/>
                  </a:cubicBezTo>
                  <a:close/>
                </a:path>
              </a:pathLst>
            </a:custGeom>
            <a:solidFill>
              <a:srgbClr val="A1ADAA"/>
            </a:solidFill>
            <a:ln w="9525"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9C4F0D07-E6B7-96A5-3A9C-4D478BC1692F}"/>
                </a:ext>
              </a:extLst>
            </p:cNvPr>
            <p:cNvSpPr/>
            <p:nvPr/>
          </p:nvSpPr>
          <p:spPr>
            <a:xfrm>
              <a:off x="2178034" y="1909944"/>
              <a:ext cx="336499" cy="2311765"/>
            </a:xfrm>
            <a:custGeom>
              <a:avLst/>
              <a:gdLst>
                <a:gd name="connsiteX0" fmla="*/ 0 w 336499"/>
                <a:gd name="connsiteY0" fmla="*/ 0 h 2311765"/>
                <a:gd name="connsiteX1" fmla="*/ 46111 w 336499"/>
                <a:gd name="connsiteY1" fmla="*/ 2311765 h 2311765"/>
                <a:gd name="connsiteX2" fmla="*/ 336499 w 336499"/>
                <a:gd name="connsiteY2" fmla="*/ 2175110 h 2311765"/>
                <a:gd name="connsiteX3" fmla="*/ 247698 w 336499"/>
                <a:gd name="connsiteY3" fmla="*/ 1110377 h 2311765"/>
                <a:gd name="connsiteX4" fmla="*/ 294103 w 336499"/>
                <a:gd name="connsiteY4" fmla="*/ 171212 h 2311765"/>
                <a:gd name="connsiteX5" fmla="*/ 0 w 336499"/>
                <a:gd name="connsiteY5" fmla="*/ 0 h 231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499" h="2311765">
                  <a:moveTo>
                    <a:pt x="0" y="0"/>
                  </a:moveTo>
                  <a:cubicBezTo>
                    <a:pt x="0" y="0"/>
                    <a:pt x="37567" y="1927403"/>
                    <a:pt x="46111" y="2311765"/>
                  </a:cubicBezTo>
                  <a:cubicBezTo>
                    <a:pt x="192024" y="2270227"/>
                    <a:pt x="336499" y="2175110"/>
                    <a:pt x="336499" y="2175110"/>
                  </a:cubicBezTo>
                  <a:lnTo>
                    <a:pt x="247698" y="1110377"/>
                  </a:lnTo>
                  <a:cubicBezTo>
                    <a:pt x="247698" y="1110377"/>
                    <a:pt x="382915" y="355806"/>
                    <a:pt x="294103" y="171212"/>
                  </a:cubicBezTo>
                  <a:cubicBezTo>
                    <a:pt x="206197" y="94859"/>
                    <a:pt x="76248" y="21574"/>
                    <a:pt x="0" y="0"/>
                  </a:cubicBezTo>
                  <a:close/>
                </a:path>
              </a:pathLst>
            </a:custGeom>
            <a:solidFill>
              <a:srgbClr val="A1ADAA"/>
            </a:solidFill>
            <a:ln w="9525" cap="flat">
              <a:noFill/>
              <a:prstDash val="solid"/>
              <a:miter/>
            </a:ln>
          </p:spPr>
          <p:txBody>
            <a:bodyPr rtlCol="0" anchor="ctr"/>
            <a:lstStyle/>
            <a:p>
              <a:endParaRPr lang="nl-NL"/>
            </a:p>
          </p:txBody>
        </p:sp>
        <p:grpSp>
          <p:nvGrpSpPr>
            <p:cNvPr id="13" name="Graphic 17">
              <a:extLst>
                <a:ext uri="{FF2B5EF4-FFF2-40B4-BE49-F238E27FC236}">
                  <a16:creationId xmlns:a16="http://schemas.microsoft.com/office/drawing/2014/main" id="{C11BAE54-BAB3-5BFA-741A-9146AE4321AE}"/>
                </a:ext>
              </a:extLst>
            </p:cNvPr>
            <p:cNvGrpSpPr/>
            <p:nvPr/>
          </p:nvGrpSpPr>
          <p:grpSpPr>
            <a:xfrm>
              <a:off x="795215" y="2030366"/>
              <a:ext cx="575408" cy="2230071"/>
              <a:chOff x="795215" y="2030366"/>
              <a:chExt cx="575408" cy="2230071"/>
            </a:xfrm>
            <a:solidFill>
              <a:srgbClr val="A1ADAA"/>
            </a:solidFill>
          </p:grpSpPr>
          <p:sp>
            <p:nvSpPr>
              <p:cNvPr id="35" name="Vrije vorm 34">
                <a:extLst>
                  <a:ext uri="{FF2B5EF4-FFF2-40B4-BE49-F238E27FC236}">
                    <a16:creationId xmlns:a16="http://schemas.microsoft.com/office/drawing/2014/main" id="{2FE5F3E0-B7F3-04A1-81F0-922986B18C07}"/>
                  </a:ext>
                </a:extLst>
              </p:cNvPr>
              <p:cNvSpPr/>
              <p:nvPr/>
            </p:nvSpPr>
            <p:spPr>
              <a:xfrm>
                <a:off x="795215" y="2030366"/>
                <a:ext cx="575408" cy="1486555"/>
              </a:xfrm>
              <a:custGeom>
                <a:avLst/>
                <a:gdLst>
                  <a:gd name="connsiteX0" fmla="*/ 291682 w 575408"/>
                  <a:gd name="connsiteY0" fmla="*/ 536 h 1486555"/>
                  <a:gd name="connsiteX1" fmla="*/ 36899 w 575408"/>
                  <a:gd name="connsiteY1" fmla="*/ 651589 h 1486555"/>
                  <a:gd name="connsiteX2" fmla="*/ 12506 w 575408"/>
                  <a:gd name="connsiteY2" fmla="*/ 1235433 h 1486555"/>
                  <a:gd name="connsiteX3" fmla="*/ 422470 w 575408"/>
                  <a:gd name="connsiteY3" fmla="*/ 1247759 h 1486555"/>
                  <a:gd name="connsiteX4" fmla="*/ 566383 w 575408"/>
                  <a:gd name="connsiteY4" fmla="*/ 627329 h 1486555"/>
                  <a:gd name="connsiteX5" fmla="*/ 291682 w 575408"/>
                  <a:gd name="connsiteY5" fmla="*/ 536 h 148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408" h="1486555">
                    <a:moveTo>
                      <a:pt x="291682" y="536"/>
                    </a:moveTo>
                    <a:cubicBezTo>
                      <a:pt x="108601" y="73850"/>
                      <a:pt x="110134" y="199342"/>
                      <a:pt x="36899" y="651589"/>
                    </a:cubicBezTo>
                    <a:cubicBezTo>
                      <a:pt x="-36333" y="1103845"/>
                      <a:pt x="24078" y="1173045"/>
                      <a:pt x="12506" y="1235433"/>
                    </a:cubicBezTo>
                    <a:cubicBezTo>
                      <a:pt x="46745" y="1473520"/>
                      <a:pt x="284043" y="1649542"/>
                      <a:pt x="422470" y="1247759"/>
                    </a:cubicBezTo>
                    <a:cubicBezTo>
                      <a:pt x="506337" y="1004252"/>
                      <a:pt x="555905" y="700547"/>
                      <a:pt x="566383" y="627329"/>
                    </a:cubicBezTo>
                    <a:cubicBezTo>
                      <a:pt x="586385" y="487559"/>
                      <a:pt x="600606" y="-18743"/>
                      <a:pt x="291682" y="536"/>
                    </a:cubicBezTo>
                    <a:close/>
                  </a:path>
                </a:pathLst>
              </a:custGeom>
              <a:solidFill>
                <a:srgbClr val="A1ADAA"/>
              </a:solidFill>
              <a:ln w="9525" cap="flat">
                <a:noFill/>
                <a:prstDash val="solid"/>
                <a:miter/>
              </a:ln>
            </p:spPr>
            <p:txBody>
              <a:bodyPr rtlCol="0" anchor="ctr"/>
              <a:lstStyle/>
              <a:p>
                <a:endParaRPr lang="nl-NL"/>
              </a:p>
            </p:txBody>
          </p:sp>
          <p:sp>
            <p:nvSpPr>
              <p:cNvPr id="36" name="Vrije vorm 35">
                <a:extLst>
                  <a:ext uri="{FF2B5EF4-FFF2-40B4-BE49-F238E27FC236}">
                    <a16:creationId xmlns:a16="http://schemas.microsoft.com/office/drawing/2014/main" id="{EB0BD2A9-D60F-A59B-BFBA-398E1B18D9DD}"/>
                  </a:ext>
                </a:extLst>
              </p:cNvPr>
              <p:cNvSpPr/>
              <p:nvPr/>
            </p:nvSpPr>
            <p:spPr>
              <a:xfrm>
                <a:off x="802494" y="3039466"/>
                <a:ext cx="434507" cy="1220971"/>
              </a:xfrm>
              <a:custGeom>
                <a:avLst/>
                <a:gdLst>
                  <a:gd name="connsiteX0" fmla="*/ 434508 w 434507"/>
                  <a:gd name="connsiteY0" fmla="*/ 359912 h 1220971"/>
                  <a:gd name="connsiteX1" fmla="*/ 423726 w 434507"/>
                  <a:gd name="connsiteY1" fmla="*/ 1220972 h 1220971"/>
                  <a:gd name="connsiteX2" fmla="*/ 137435 w 434507"/>
                  <a:gd name="connsiteY2" fmla="*/ 1144562 h 1220971"/>
                  <a:gd name="connsiteX3" fmla="*/ 5228 w 434507"/>
                  <a:gd name="connsiteY3" fmla="*/ 226333 h 1220971"/>
                  <a:gd name="connsiteX4" fmla="*/ 91763 w 434507"/>
                  <a:gd name="connsiteY4" fmla="*/ 0 h 1220971"/>
                  <a:gd name="connsiteX5" fmla="*/ 434508 w 434507"/>
                  <a:gd name="connsiteY5" fmla="*/ 359912 h 122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507" h="1220971">
                    <a:moveTo>
                      <a:pt x="434508" y="359912"/>
                    </a:moveTo>
                    <a:lnTo>
                      <a:pt x="423726" y="1220972"/>
                    </a:lnTo>
                    <a:cubicBezTo>
                      <a:pt x="295605" y="1193749"/>
                      <a:pt x="258267" y="1151649"/>
                      <a:pt x="137435" y="1144562"/>
                    </a:cubicBezTo>
                    <a:cubicBezTo>
                      <a:pt x="93372" y="838486"/>
                      <a:pt x="49290" y="532409"/>
                      <a:pt x="5228" y="226333"/>
                    </a:cubicBezTo>
                    <a:cubicBezTo>
                      <a:pt x="-7720" y="136407"/>
                      <a:pt x="-2680" y="15497"/>
                      <a:pt x="91763" y="0"/>
                    </a:cubicBezTo>
                    <a:lnTo>
                      <a:pt x="434508" y="359912"/>
                    </a:lnTo>
                    <a:close/>
                  </a:path>
                </a:pathLst>
              </a:custGeom>
              <a:solidFill>
                <a:srgbClr val="A1ADAA"/>
              </a:solidFill>
              <a:ln w="9525" cap="flat">
                <a:noFill/>
                <a:prstDash val="solid"/>
                <a:miter/>
              </a:ln>
            </p:spPr>
            <p:txBody>
              <a:bodyPr rtlCol="0" anchor="ctr"/>
              <a:lstStyle/>
              <a:p>
                <a:endParaRPr lang="nl-NL"/>
              </a:p>
            </p:txBody>
          </p:sp>
        </p:grpSp>
        <p:sp>
          <p:nvSpPr>
            <p:cNvPr id="14" name="Vrije vorm 13">
              <a:extLst>
                <a:ext uri="{FF2B5EF4-FFF2-40B4-BE49-F238E27FC236}">
                  <a16:creationId xmlns:a16="http://schemas.microsoft.com/office/drawing/2014/main" id="{3F59B1F9-5A30-18C3-3811-62295F3F8576}"/>
                </a:ext>
              </a:extLst>
            </p:cNvPr>
            <p:cNvSpPr/>
            <p:nvPr/>
          </p:nvSpPr>
          <p:spPr>
            <a:xfrm>
              <a:off x="1579645" y="1361399"/>
              <a:ext cx="480498" cy="728948"/>
            </a:xfrm>
            <a:custGeom>
              <a:avLst/>
              <a:gdLst>
                <a:gd name="connsiteX0" fmla="*/ 480498 w 480498"/>
                <a:gd name="connsiteY0" fmla="*/ 544497 h 728948"/>
                <a:gd name="connsiteX1" fmla="*/ 267795 w 480498"/>
                <a:gd name="connsiteY1" fmla="*/ 728948 h 728948"/>
                <a:gd name="connsiteX2" fmla="*/ 676 w 480498"/>
                <a:gd name="connsiteY2" fmla="*/ 510416 h 728948"/>
                <a:gd name="connsiteX3" fmla="*/ 0 w 480498"/>
                <a:gd name="connsiteY3" fmla="*/ 0 h 728948"/>
                <a:gd name="connsiteX4" fmla="*/ 444303 w 480498"/>
                <a:gd name="connsiteY4" fmla="*/ 62617 h 728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498" h="728948">
                  <a:moveTo>
                    <a:pt x="480498" y="544497"/>
                  </a:moveTo>
                  <a:lnTo>
                    <a:pt x="267795" y="728948"/>
                  </a:lnTo>
                  <a:lnTo>
                    <a:pt x="676" y="510416"/>
                  </a:lnTo>
                  <a:lnTo>
                    <a:pt x="0" y="0"/>
                  </a:lnTo>
                  <a:lnTo>
                    <a:pt x="444303" y="62617"/>
                  </a:lnTo>
                  <a:close/>
                </a:path>
              </a:pathLst>
            </a:custGeom>
            <a:solidFill>
              <a:srgbClr val="E5B6AE"/>
            </a:solidFill>
            <a:ln w="9525"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4B103453-2196-5C2C-0466-B56C2CB185D2}"/>
                </a:ext>
              </a:extLst>
            </p:cNvPr>
            <p:cNvSpPr/>
            <p:nvPr/>
          </p:nvSpPr>
          <p:spPr>
            <a:xfrm>
              <a:off x="1612611" y="1523629"/>
              <a:ext cx="434902" cy="298140"/>
            </a:xfrm>
            <a:custGeom>
              <a:avLst/>
              <a:gdLst>
                <a:gd name="connsiteX0" fmla="*/ 0 w 434902"/>
                <a:gd name="connsiteY0" fmla="*/ 0 h 298140"/>
                <a:gd name="connsiteX1" fmla="*/ 434902 w 434902"/>
                <a:gd name="connsiteY1" fmla="*/ 214160 h 298140"/>
                <a:gd name="connsiteX2" fmla="*/ 425463 w 434902"/>
                <a:gd name="connsiteY2" fmla="*/ 88392 h 298140"/>
                <a:gd name="connsiteX3" fmla="*/ 0 w 434902"/>
                <a:gd name="connsiteY3" fmla="*/ 0 h 298140"/>
              </a:gdLst>
              <a:ahLst/>
              <a:cxnLst>
                <a:cxn ang="0">
                  <a:pos x="connsiteX0" y="connsiteY0"/>
                </a:cxn>
                <a:cxn ang="0">
                  <a:pos x="connsiteX1" y="connsiteY1"/>
                </a:cxn>
                <a:cxn ang="0">
                  <a:pos x="connsiteX2" y="connsiteY2"/>
                </a:cxn>
                <a:cxn ang="0">
                  <a:pos x="connsiteX3" y="connsiteY3"/>
                </a:cxn>
              </a:cxnLst>
              <a:rect l="l" t="t" r="r" b="b"/>
              <a:pathLst>
                <a:path w="434902" h="298140">
                  <a:moveTo>
                    <a:pt x="0" y="0"/>
                  </a:moveTo>
                  <a:cubicBezTo>
                    <a:pt x="77734" y="246174"/>
                    <a:pt x="261795" y="403851"/>
                    <a:pt x="434902" y="214160"/>
                  </a:cubicBezTo>
                  <a:lnTo>
                    <a:pt x="425463" y="88392"/>
                  </a:lnTo>
                  <a:lnTo>
                    <a:pt x="0" y="0"/>
                  </a:lnTo>
                  <a:close/>
                </a:path>
              </a:pathLst>
            </a:custGeom>
            <a:solidFill>
              <a:srgbClr val="C4918C"/>
            </a:solidFill>
            <a:ln w="9525"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80B92638-9772-4AD5-B6ED-46F58D332365}"/>
                </a:ext>
              </a:extLst>
            </p:cNvPr>
            <p:cNvSpPr/>
            <p:nvPr/>
          </p:nvSpPr>
          <p:spPr>
            <a:xfrm>
              <a:off x="1488757" y="708463"/>
              <a:ext cx="715572" cy="986215"/>
            </a:xfrm>
            <a:custGeom>
              <a:avLst/>
              <a:gdLst>
                <a:gd name="connsiteX0" fmla="*/ 309010 w 715572"/>
                <a:gd name="connsiteY0" fmla="*/ 3790 h 986215"/>
                <a:gd name="connsiteX1" fmla="*/ 6134 w 715572"/>
                <a:gd name="connsiteY1" fmla="*/ 388770 h 986215"/>
                <a:gd name="connsiteX2" fmla="*/ 152933 w 715572"/>
                <a:gd name="connsiteY2" fmla="*/ 867610 h 986215"/>
                <a:gd name="connsiteX3" fmla="*/ 513283 w 715572"/>
                <a:gd name="connsiteY3" fmla="*/ 986216 h 986215"/>
                <a:gd name="connsiteX4" fmla="*/ 672951 w 715572"/>
                <a:gd name="connsiteY4" fmla="*/ 815252 h 986215"/>
                <a:gd name="connsiteX5" fmla="*/ 696239 w 715572"/>
                <a:gd name="connsiteY5" fmla="*/ 303750 h 986215"/>
                <a:gd name="connsiteX6" fmla="*/ 309010 w 715572"/>
                <a:gd name="connsiteY6" fmla="*/ 3790 h 98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572" h="986215">
                  <a:moveTo>
                    <a:pt x="309010" y="3790"/>
                  </a:moveTo>
                  <a:cubicBezTo>
                    <a:pt x="98136" y="24361"/>
                    <a:pt x="-30223" y="56865"/>
                    <a:pt x="6134" y="388770"/>
                  </a:cubicBezTo>
                  <a:cubicBezTo>
                    <a:pt x="42500" y="720697"/>
                    <a:pt x="106566" y="823034"/>
                    <a:pt x="152933" y="867610"/>
                  </a:cubicBezTo>
                  <a:cubicBezTo>
                    <a:pt x="212255" y="924627"/>
                    <a:pt x="304000" y="984425"/>
                    <a:pt x="513283" y="986216"/>
                  </a:cubicBezTo>
                  <a:cubicBezTo>
                    <a:pt x="641413" y="967918"/>
                    <a:pt x="643842" y="890480"/>
                    <a:pt x="672951" y="815252"/>
                  </a:cubicBezTo>
                  <a:cubicBezTo>
                    <a:pt x="696144" y="755263"/>
                    <a:pt x="741512" y="634572"/>
                    <a:pt x="696239" y="303750"/>
                  </a:cubicBezTo>
                  <a:cubicBezTo>
                    <a:pt x="650967" y="-27057"/>
                    <a:pt x="394135" y="-4602"/>
                    <a:pt x="309010" y="3790"/>
                  </a:cubicBezTo>
                  <a:close/>
                </a:path>
              </a:pathLst>
            </a:custGeom>
            <a:solidFill>
              <a:srgbClr val="E5B6AE"/>
            </a:solidFill>
            <a:ln w="9525"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339B760F-73C9-89BB-E1BE-2BB65D06BEE5}"/>
                </a:ext>
              </a:extLst>
            </p:cNvPr>
            <p:cNvSpPr/>
            <p:nvPr/>
          </p:nvSpPr>
          <p:spPr>
            <a:xfrm>
              <a:off x="1818009" y="1194310"/>
              <a:ext cx="59970" cy="72248"/>
            </a:xfrm>
            <a:custGeom>
              <a:avLst/>
              <a:gdLst>
                <a:gd name="connsiteX0" fmla="*/ 24278 w 59970"/>
                <a:gd name="connsiteY0" fmla="*/ 164 h 72248"/>
                <a:gd name="connsiteX1" fmla="*/ 59416 w 59970"/>
                <a:gd name="connsiteY1" fmla="*/ 32730 h 72248"/>
                <a:gd name="connsiteX2" fmla="*/ 35708 w 59970"/>
                <a:gd name="connsiteY2" fmla="*/ 72087 h 72248"/>
                <a:gd name="connsiteX3" fmla="*/ 552 w 59970"/>
                <a:gd name="connsiteY3" fmla="*/ 39521 h 72248"/>
                <a:gd name="connsiteX4" fmla="*/ 24278 w 59970"/>
                <a:gd name="connsiteY4" fmla="*/ 164 h 7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70" h="72248">
                  <a:moveTo>
                    <a:pt x="24278" y="164"/>
                  </a:moveTo>
                  <a:cubicBezTo>
                    <a:pt x="40528" y="-1722"/>
                    <a:pt x="56273" y="12870"/>
                    <a:pt x="59416" y="32730"/>
                  </a:cubicBezTo>
                  <a:cubicBezTo>
                    <a:pt x="62569" y="52590"/>
                    <a:pt x="51958" y="70211"/>
                    <a:pt x="35708" y="72087"/>
                  </a:cubicBezTo>
                  <a:cubicBezTo>
                    <a:pt x="19440" y="73954"/>
                    <a:pt x="3704" y="59371"/>
                    <a:pt x="552" y="39521"/>
                  </a:cubicBezTo>
                  <a:cubicBezTo>
                    <a:pt x="-2592" y="19652"/>
                    <a:pt x="8019" y="2031"/>
                    <a:pt x="24278" y="164"/>
                  </a:cubicBezTo>
                  <a:close/>
                </a:path>
              </a:pathLst>
            </a:custGeom>
            <a:solidFill>
              <a:srgbClr val="303B39"/>
            </a:solidFill>
            <a:ln w="9525"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6AD5CAB6-691E-F28A-E651-B2C980B18D12}"/>
                </a:ext>
              </a:extLst>
            </p:cNvPr>
            <p:cNvSpPr/>
            <p:nvPr/>
          </p:nvSpPr>
          <p:spPr>
            <a:xfrm>
              <a:off x="2084350" y="1168074"/>
              <a:ext cx="59094" cy="72966"/>
            </a:xfrm>
            <a:custGeom>
              <a:avLst/>
              <a:gdLst>
                <a:gd name="connsiteX0" fmla="*/ 26361 w 59094"/>
                <a:gd name="connsiteY0" fmla="*/ 206 h 72966"/>
                <a:gd name="connsiteX1" fmla="*/ 177 w 59094"/>
                <a:gd name="connsiteY1" fmla="*/ 40335 h 72966"/>
                <a:gd name="connsiteX2" fmla="*/ 32733 w 59094"/>
                <a:gd name="connsiteY2" fmla="*/ 72758 h 72966"/>
                <a:gd name="connsiteX3" fmla="*/ 58918 w 59094"/>
                <a:gd name="connsiteY3" fmla="*/ 32639 h 72966"/>
                <a:gd name="connsiteX4" fmla="*/ 26361 w 59094"/>
                <a:gd name="connsiteY4" fmla="*/ 206 h 72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94" h="72966">
                  <a:moveTo>
                    <a:pt x="26361" y="206"/>
                  </a:moveTo>
                  <a:cubicBezTo>
                    <a:pt x="10131" y="2330"/>
                    <a:pt x="-1595" y="20304"/>
                    <a:pt x="177" y="40335"/>
                  </a:cubicBezTo>
                  <a:cubicBezTo>
                    <a:pt x="1930" y="60366"/>
                    <a:pt x="16512" y="74892"/>
                    <a:pt x="32733" y="72758"/>
                  </a:cubicBezTo>
                  <a:cubicBezTo>
                    <a:pt x="48964" y="70634"/>
                    <a:pt x="60689" y="52670"/>
                    <a:pt x="58918" y="32639"/>
                  </a:cubicBezTo>
                  <a:cubicBezTo>
                    <a:pt x="57165" y="12608"/>
                    <a:pt x="42582" y="-1918"/>
                    <a:pt x="26361" y="206"/>
                  </a:cubicBezTo>
                  <a:close/>
                </a:path>
              </a:pathLst>
            </a:custGeom>
            <a:solidFill>
              <a:srgbClr val="303B39"/>
            </a:solidFill>
            <a:ln w="9525"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3B4FBC4A-7F1F-0F4D-BCAC-6453CA545B86}"/>
                </a:ext>
              </a:extLst>
            </p:cNvPr>
            <p:cNvSpPr/>
            <p:nvPr/>
          </p:nvSpPr>
          <p:spPr>
            <a:xfrm>
              <a:off x="1775821" y="1104036"/>
              <a:ext cx="119872" cy="35916"/>
            </a:xfrm>
            <a:custGeom>
              <a:avLst/>
              <a:gdLst>
                <a:gd name="connsiteX0" fmla="*/ 116643 w 119872"/>
                <a:gd name="connsiteY0" fmla="*/ 28402 h 35916"/>
                <a:gd name="connsiteX1" fmla="*/ 119872 w 119872"/>
                <a:gd name="connsiteY1" fmla="*/ 1922 h 35916"/>
                <a:gd name="connsiteX2" fmla="*/ 0 w 119872"/>
                <a:gd name="connsiteY2" fmla="*/ 12066 h 35916"/>
                <a:gd name="connsiteX3" fmla="*/ 11973 w 119872"/>
                <a:gd name="connsiteY3" fmla="*/ 35917 h 35916"/>
                <a:gd name="connsiteX4" fmla="*/ 116643 w 119872"/>
                <a:gd name="connsiteY4" fmla="*/ 28402 h 35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872" h="35916">
                  <a:moveTo>
                    <a:pt x="116643" y="28402"/>
                  </a:moveTo>
                  <a:lnTo>
                    <a:pt x="119872" y="1922"/>
                  </a:lnTo>
                  <a:cubicBezTo>
                    <a:pt x="82763" y="-2602"/>
                    <a:pt x="22355" y="893"/>
                    <a:pt x="0" y="12066"/>
                  </a:cubicBezTo>
                  <a:lnTo>
                    <a:pt x="11973" y="35917"/>
                  </a:lnTo>
                  <a:cubicBezTo>
                    <a:pt x="27432" y="28087"/>
                    <a:pt x="82248" y="24210"/>
                    <a:pt x="116643" y="28402"/>
                  </a:cubicBezTo>
                  <a:close/>
                </a:path>
              </a:pathLst>
            </a:custGeom>
            <a:solidFill>
              <a:srgbClr val="A1ADAA"/>
            </a:solidFill>
            <a:ln w="9525"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A768677D-B398-D66A-82EA-111682935AC3}"/>
                </a:ext>
              </a:extLst>
            </p:cNvPr>
            <p:cNvSpPr/>
            <p:nvPr/>
          </p:nvSpPr>
          <p:spPr>
            <a:xfrm>
              <a:off x="2055895" y="1075173"/>
              <a:ext cx="120215" cy="35623"/>
            </a:xfrm>
            <a:custGeom>
              <a:avLst/>
              <a:gdLst>
                <a:gd name="connsiteX0" fmla="*/ 111414 w 120215"/>
                <a:gd name="connsiteY0" fmla="*/ 29527 h 35623"/>
                <a:gd name="connsiteX1" fmla="*/ 120215 w 120215"/>
                <a:gd name="connsiteY1" fmla="*/ 4352 h 35623"/>
                <a:gd name="connsiteX2" fmla="*/ 0 w 120215"/>
                <a:gd name="connsiteY2" fmla="*/ 9782 h 35623"/>
                <a:gd name="connsiteX3" fmla="*/ 6629 w 120215"/>
                <a:gd name="connsiteY3" fmla="*/ 35623 h 35623"/>
                <a:gd name="connsiteX4" fmla="*/ 111414 w 120215"/>
                <a:gd name="connsiteY4" fmla="*/ 29527 h 35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215" h="35623">
                  <a:moveTo>
                    <a:pt x="111414" y="29527"/>
                  </a:moveTo>
                  <a:lnTo>
                    <a:pt x="120215" y="4352"/>
                  </a:lnTo>
                  <a:cubicBezTo>
                    <a:pt x="96641" y="-3896"/>
                    <a:pt x="36271" y="514"/>
                    <a:pt x="0" y="9782"/>
                  </a:cubicBezTo>
                  <a:lnTo>
                    <a:pt x="6629" y="35623"/>
                  </a:lnTo>
                  <a:cubicBezTo>
                    <a:pt x="40186" y="26965"/>
                    <a:pt x="95098" y="23802"/>
                    <a:pt x="111414" y="29527"/>
                  </a:cubicBezTo>
                  <a:close/>
                </a:path>
              </a:pathLst>
            </a:custGeom>
            <a:solidFill>
              <a:srgbClr val="A1ADAA"/>
            </a:solidFill>
            <a:ln w="9525"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9CADD45C-D6AC-6A4A-61DE-7BC0F99EF246}"/>
                </a:ext>
              </a:extLst>
            </p:cNvPr>
            <p:cNvSpPr/>
            <p:nvPr/>
          </p:nvSpPr>
          <p:spPr>
            <a:xfrm>
              <a:off x="1711630" y="1137520"/>
              <a:ext cx="530903" cy="198477"/>
            </a:xfrm>
            <a:custGeom>
              <a:avLst/>
              <a:gdLst>
                <a:gd name="connsiteX0" fmla="*/ 282876 w 530903"/>
                <a:gd name="connsiteY0" fmla="*/ 31417 h 198477"/>
                <a:gd name="connsiteX1" fmla="*/ 2555 w 530903"/>
                <a:gd name="connsiteY1" fmla="*/ 56992 h 198477"/>
                <a:gd name="connsiteX2" fmla="*/ 55104 w 530903"/>
                <a:gd name="connsiteY2" fmla="*/ 195942 h 198477"/>
                <a:gd name="connsiteX3" fmla="*/ 244757 w 530903"/>
                <a:gd name="connsiteY3" fmla="*/ 184084 h 198477"/>
                <a:gd name="connsiteX4" fmla="*/ 280571 w 530903"/>
                <a:gd name="connsiteY4" fmla="*/ 64945 h 198477"/>
                <a:gd name="connsiteX5" fmla="*/ 282428 w 530903"/>
                <a:gd name="connsiteY5" fmla="*/ 52591 h 198477"/>
                <a:gd name="connsiteX6" fmla="*/ 330282 w 530903"/>
                <a:gd name="connsiteY6" fmla="*/ 47771 h 198477"/>
                <a:gd name="connsiteX7" fmla="*/ 334539 w 530903"/>
                <a:gd name="connsiteY7" fmla="*/ 59678 h 198477"/>
                <a:gd name="connsiteX8" fmla="*/ 392718 w 530903"/>
                <a:gd name="connsiteY8" fmla="*/ 169644 h 198477"/>
                <a:gd name="connsiteX9" fmla="*/ 498179 w 530903"/>
                <a:gd name="connsiteY9" fmla="*/ 152718 h 198477"/>
                <a:gd name="connsiteX10" fmla="*/ 522906 w 530903"/>
                <a:gd name="connsiteY10" fmla="*/ 6223 h 198477"/>
                <a:gd name="connsiteX11" fmla="*/ 327215 w 530903"/>
                <a:gd name="connsiteY11" fmla="*/ 26893 h 198477"/>
                <a:gd name="connsiteX12" fmla="*/ 282876 w 530903"/>
                <a:gd name="connsiteY12" fmla="*/ 31417 h 198477"/>
                <a:gd name="connsiteX13" fmla="*/ 282876 w 530903"/>
                <a:gd name="connsiteY13" fmla="*/ 31417 h 198477"/>
                <a:gd name="connsiteX14" fmla="*/ 352475 w 530903"/>
                <a:gd name="connsiteY14" fmla="*/ 37237 h 198477"/>
                <a:gd name="connsiteX15" fmla="*/ 498836 w 530903"/>
                <a:gd name="connsiteY15" fmla="*/ 21406 h 198477"/>
                <a:gd name="connsiteX16" fmla="*/ 478634 w 530903"/>
                <a:gd name="connsiteY16" fmla="*/ 141031 h 198477"/>
                <a:gd name="connsiteX17" fmla="*/ 407710 w 530903"/>
                <a:gd name="connsiteY17" fmla="*/ 153385 h 198477"/>
                <a:gd name="connsiteX18" fmla="*/ 360209 w 530903"/>
                <a:gd name="connsiteY18" fmla="*/ 63573 h 198477"/>
                <a:gd name="connsiteX19" fmla="*/ 352475 w 530903"/>
                <a:gd name="connsiteY19" fmla="*/ 37237 h 198477"/>
                <a:gd name="connsiteX20" fmla="*/ 352475 w 530903"/>
                <a:gd name="connsiteY20" fmla="*/ 37237 h 198477"/>
                <a:gd name="connsiteX21" fmla="*/ 258663 w 530903"/>
                <a:gd name="connsiteY21" fmla="*/ 46381 h 198477"/>
                <a:gd name="connsiteX22" fmla="*/ 256158 w 530903"/>
                <a:gd name="connsiteY22" fmla="*/ 73727 h 198477"/>
                <a:gd name="connsiteX23" fmla="*/ 226907 w 530903"/>
                <a:gd name="connsiteY23" fmla="*/ 171015 h 198477"/>
                <a:gd name="connsiteX24" fmla="*/ 72021 w 530903"/>
                <a:gd name="connsiteY24" fmla="*/ 180702 h 198477"/>
                <a:gd name="connsiteX25" fmla="*/ 29101 w 530903"/>
                <a:gd name="connsiteY25" fmla="*/ 67231 h 198477"/>
                <a:gd name="connsiteX26" fmla="*/ 258663 w 530903"/>
                <a:gd name="connsiteY26" fmla="*/ 46381 h 19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30903" h="198477">
                  <a:moveTo>
                    <a:pt x="282876" y="31417"/>
                  </a:moveTo>
                  <a:cubicBezTo>
                    <a:pt x="259492" y="30331"/>
                    <a:pt x="86461" y="19758"/>
                    <a:pt x="2555" y="56992"/>
                  </a:cubicBezTo>
                  <a:cubicBezTo>
                    <a:pt x="-11837" y="103883"/>
                    <a:pt x="38531" y="188075"/>
                    <a:pt x="55104" y="195942"/>
                  </a:cubicBezTo>
                  <a:cubicBezTo>
                    <a:pt x="71687" y="203810"/>
                    <a:pt x="217020" y="191523"/>
                    <a:pt x="244757" y="184084"/>
                  </a:cubicBezTo>
                  <a:cubicBezTo>
                    <a:pt x="272855" y="180388"/>
                    <a:pt x="277685" y="78490"/>
                    <a:pt x="280571" y="64945"/>
                  </a:cubicBezTo>
                  <a:cubicBezTo>
                    <a:pt x="281390" y="61126"/>
                    <a:pt x="281990" y="56820"/>
                    <a:pt x="282428" y="52591"/>
                  </a:cubicBezTo>
                  <a:cubicBezTo>
                    <a:pt x="303945" y="45409"/>
                    <a:pt x="307755" y="43400"/>
                    <a:pt x="330282" y="47771"/>
                  </a:cubicBezTo>
                  <a:cubicBezTo>
                    <a:pt x="331558" y="51886"/>
                    <a:pt x="332996" y="56058"/>
                    <a:pt x="334539" y="59678"/>
                  </a:cubicBezTo>
                  <a:cubicBezTo>
                    <a:pt x="340007" y="72413"/>
                    <a:pt x="364429" y="171454"/>
                    <a:pt x="392718" y="169644"/>
                  </a:cubicBezTo>
                  <a:cubicBezTo>
                    <a:pt x="421379" y="171587"/>
                    <a:pt x="483434" y="163643"/>
                    <a:pt x="498179" y="152718"/>
                  </a:cubicBezTo>
                  <a:cubicBezTo>
                    <a:pt x="512933" y="141793"/>
                    <a:pt x="546099" y="49457"/>
                    <a:pt x="522906" y="6223"/>
                  </a:cubicBezTo>
                  <a:cubicBezTo>
                    <a:pt x="435028" y="-13722"/>
                    <a:pt x="354685" y="20054"/>
                    <a:pt x="327215" y="26893"/>
                  </a:cubicBezTo>
                  <a:cubicBezTo>
                    <a:pt x="303602" y="24283"/>
                    <a:pt x="305650" y="25197"/>
                    <a:pt x="282876" y="31417"/>
                  </a:cubicBezTo>
                  <a:lnTo>
                    <a:pt x="282876" y="31417"/>
                  </a:lnTo>
                  <a:close/>
                  <a:moveTo>
                    <a:pt x="352475" y="37237"/>
                  </a:moveTo>
                  <a:cubicBezTo>
                    <a:pt x="368458" y="33360"/>
                    <a:pt x="424874" y="4623"/>
                    <a:pt x="498836" y="21406"/>
                  </a:cubicBezTo>
                  <a:cubicBezTo>
                    <a:pt x="517772" y="56715"/>
                    <a:pt x="490683" y="132125"/>
                    <a:pt x="478634" y="141031"/>
                  </a:cubicBezTo>
                  <a:cubicBezTo>
                    <a:pt x="466594" y="149956"/>
                    <a:pt x="431113" y="154966"/>
                    <a:pt x="407710" y="153385"/>
                  </a:cubicBezTo>
                  <a:cubicBezTo>
                    <a:pt x="384612" y="154861"/>
                    <a:pt x="364667" y="73984"/>
                    <a:pt x="360209" y="63573"/>
                  </a:cubicBezTo>
                  <a:cubicBezTo>
                    <a:pt x="355742" y="53172"/>
                    <a:pt x="352475" y="37237"/>
                    <a:pt x="352475" y="37237"/>
                  </a:cubicBezTo>
                  <a:lnTo>
                    <a:pt x="352475" y="37237"/>
                  </a:lnTo>
                  <a:close/>
                  <a:moveTo>
                    <a:pt x="258663" y="46381"/>
                  </a:moveTo>
                  <a:cubicBezTo>
                    <a:pt x="258663" y="46381"/>
                    <a:pt x="258511" y="62659"/>
                    <a:pt x="256158" y="73727"/>
                  </a:cubicBezTo>
                  <a:cubicBezTo>
                    <a:pt x="253786" y="84795"/>
                    <a:pt x="249843" y="168015"/>
                    <a:pt x="226907" y="171015"/>
                  </a:cubicBezTo>
                  <a:cubicBezTo>
                    <a:pt x="204247" y="177092"/>
                    <a:pt x="85565" y="187122"/>
                    <a:pt x="72021" y="180702"/>
                  </a:cubicBezTo>
                  <a:cubicBezTo>
                    <a:pt x="58486" y="174292"/>
                    <a:pt x="17338" y="105541"/>
                    <a:pt x="29101" y="67231"/>
                  </a:cubicBezTo>
                  <a:cubicBezTo>
                    <a:pt x="98424" y="36465"/>
                    <a:pt x="242242" y="45666"/>
                    <a:pt x="258663" y="46381"/>
                  </a:cubicBezTo>
                  <a:close/>
                </a:path>
              </a:pathLst>
            </a:custGeom>
            <a:solidFill>
              <a:srgbClr val="303B39"/>
            </a:solidFill>
            <a:ln w="9525"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97355037-975E-D0BA-6D7D-DC74157BF6D9}"/>
                </a:ext>
              </a:extLst>
            </p:cNvPr>
            <p:cNvSpPr/>
            <p:nvPr/>
          </p:nvSpPr>
          <p:spPr>
            <a:xfrm>
              <a:off x="1419069" y="1201965"/>
              <a:ext cx="134627" cy="208471"/>
            </a:xfrm>
            <a:custGeom>
              <a:avLst/>
              <a:gdLst>
                <a:gd name="connsiteX0" fmla="*/ 119170 w 134627"/>
                <a:gd name="connsiteY0" fmla="*/ 35561 h 208471"/>
                <a:gd name="connsiteX1" fmla="*/ 64230 w 134627"/>
                <a:gd name="connsiteY1" fmla="*/ 176 h 208471"/>
                <a:gd name="connsiteX2" fmla="*/ 1203 w 134627"/>
                <a:gd name="connsiteY2" fmla="*/ 90597 h 208471"/>
                <a:gd name="connsiteX3" fmla="*/ 117360 w 134627"/>
                <a:gd name="connsiteY3" fmla="*/ 206431 h 208471"/>
                <a:gd name="connsiteX4" fmla="*/ 119170 w 134627"/>
                <a:gd name="connsiteY4" fmla="*/ 35561 h 208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27" h="208471">
                  <a:moveTo>
                    <a:pt x="119170" y="35561"/>
                  </a:moveTo>
                  <a:cubicBezTo>
                    <a:pt x="105978" y="16997"/>
                    <a:pt x="90871" y="2424"/>
                    <a:pt x="64230" y="176"/>
                  </a:cubicBezTo>
                  <a:cubicBezTo>
                    <a:pt x="37569" y="-2091"/>
                    <a:pt x="-7979" y="16959"/>
                    <a:pt x="1203" y="90597"/>
                  </a:cubicBezTo>
                  <a:cubicBezTo>
                    <a:pt x="10376" y="164235"/>
                    <a:pt x="79594" y="219994"/>
                    <a:pt x="117360" y="206431"/>
                  </a:cubicBezTo>
                  <a:cubicBezTo>
                    <a:pt x="155127" y="192867"/>
                    <a:pt x="119170" y="35561"/>
                    <a:pt x="119170" y="35561"/>
                  </a:cubicBezTo>
                  <a:close/>
                </a:path>
              </a:pathLst>
            </a:custGeom>
            <a:solidFill>
              <a:srgbClr val="E5B6AE"/>
            </a:solidFill>
            <a:ln w="9525"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55FF4CBD-C708-859C-965A-B4884647283D}"/>
                </a:ext>
              </a:extLst>
            </p:cNvPr>
            <p:cNvSpPr/>
            <p:nvPr/>
          </p:nvSpPr>
          <p:spPr>
            <a:xfrm>
              <a:off x="1954349" y="1178062"/>
              <a:ext cx="148912" cy="245742"/>
            </a:xfrm>
            <a:custGeom>
              <a:avLst/>
              <a:gdLst>
                <a:gd name="connsiteX0" fmla="*/ 68161 w 148912"/>
                <a:gd name="connsiteY0" fmla="*/ 245126 h 245742"/>
                <a:gd name="connsiteX1" fmla="*/ 79743 w 148912"/>
                <a:gd name="connsiteY1" fmla="*/ 243488 h 245742"/>
                <a:gd name="connsiteX2" fmla="*/ 148657 w 148912"/>
                <a:gd name="connsiteY2" fmla="*/ 189652 h 245742"/>
                <a:gd name="connsiteX3" fmla="*/ 116129 w 148912"/>
                <a:gd name="connsiteY3" fmla="*/ 111195 h 245742"/>
                <a:gd name="connsiteX4" fmla="*/ 66399 w 148912"/>
                <a:gd name="connsiteY4" fmla="*/ 0 h 245742"/>
                <a:gd name="connsiteX5" fmla="*/ 40005 w 148912"/>
                <a:gd name="connsiteY5" fmla="*/ 3781 h 245742"/>
                <a:gd name="connsiteX6" fmla="*/ 93536 w 148912"/>
                <a:gd name="connsiteY6" fmla="*/ 125349 h 245742"/>
                <a:gd name="connsiteX7" fmla="*/ 122168 w 148912"/>
                <a:gd name="connsiteY7" fmla="*/ 186795 h 245742"/>
                <a:gd name="connsiteX8" fmla="*/ 74838 w 148912"/>
                <a:gd name="connsiteY8" fmla="*/ 217275 h 245742"/>
                <a:gd name="connsiteX9" fmla="*/ 23679 w 148912"/>
                <a:gd name="connsiteY9" fmla="*/ 208255 h 245742"/>
                <a:gd name="connsiteX10" fmla="*/ 0 w 148912"/>
                <a:gd name="connsiteY10" fmla="*/ 220494 h 245742"/>
                <a:gd name="connsiteX11" fmla="*/ 68161 w 148912"/>
                <a:gd name="connsiteY11" fmla="*/ 245126 h 24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12" h="245742">
                  <a:moveTo>
                    <a:pt x="68161" y="245126"/>
                  </a:moveTo>
                  <a:cubicBezTo>
                    <a:pt x="72142" y="244735"/>
                    <a:pt x="76029" y="244173"/>
                    <a:pt x="79743" y="243488"/>
                  </a:cubicBezTo>
                  <a:cubicBezTo>
                    <a:pt x="109480" y="237915"/>
                    <a:pt x="145342" y="220475"/>
                    <a:pt x="148657" y="189652"/>
                  </a:cubicBezTo>
                  <a:cubicBezTo>
                    <a:pt x="151105" y="166983"/>
                    <a:pt x="135665" y="142351"/>
                    <a:pt x="116129" y="111195"/>
                  </a:cubicBezTo>
                  <a:cubicBezTo>
                    <a:pt x="95574" y="78381"/>
                    <a:pt x="72266" y="41215"/>
                    <a:pt x="66399" y="0"/>
                  </a:cubicBezTo>
                  <a:lnTo>
                    <a:pt x="40005" y="3781"/>
                  </a:lnTo>
                  <a:cubicBezTo>
                    <a:pt x="46663" y="50568"/>
                    <a:pt x="72657" y="92031"/>
                    <a:pt x="93536" y="125349"/>
                  </a:cubicBezTo>
                  <a:cubicBezTo>
                    <a:pt x="108995" y="150000"/>
                    <a:pt x="123615" y="173307"/>
                    <a:pt x="122168" y="186795"/>
                  </a:cubicBezTo>
                  <a:cubicBezTo>
                    <a:pt x="120777" y="199568"/>
                    <a:pt x="100870" y="212398"/>
                    <a:pt x="74838" y="217275"/>
                  </a:cubicBezTo>
                  <a:cubicBezTo>
                    <a:pt x="51025" y="221790"/>
                    <a:pt x="28604" y="217770"/>
                    <a:pt x="23679" y="208255"/>
                  </a:cubicBezTo>
                  <a:lnTo>
                    <a:pt x="0" y="220494"/>
                  </a:lnTo>
                  <a:cubicBezTo>
                    <a:pt x="11487" y="242678"/>
                    <a:pt x="41720" y="247707"/>
                    <a:pt x="68161" y="245126"/>
                  </a:cubicBezTo>
                  <a:close/>
                </a:path>
              </a:pathLst>
            </a:custGeom>
            <a:solidFill>
              <a:srgbClr val="303B39"/>
            </a:solidFill>
            <a:ln w="9525" cap="flat">
              <a:noFill/>
              <a:prstDash val="solid"/>
              <a:miter/>
            </a:ln>
          </p:spPr>
          <p:txBody>
            <a:bodyPr rtlCol="0" anchor="ctr"/>
            <a:lstStyle/>
            <a:p>
              <a:endParaRPr lang="nl-NL"/>
            </a:p>
          </p:txBody>
        </p:sp>
        <p:sp>
          <p:nvSpPr>
            <p:cNvPr id="24" name="Vrije vorm 23">
              <a:extLst>
                <a:ext uri="{FF2B5EF4-FFF2-40B4-BE49-F238E27FC236}">
                  <a16:creationId xmlns:a16="http://schemas.microsoft.com/office/drawing/2014/main" id="{BB61FEA8-CF57-24B7-75F2-413418236E80}"/>
                </a:ext>
              </a:extLst>
            </p:cNvPr>
            <p:cNvSpPr/>
            <p:nvPr/>
          </p:nvSpPr>
          <p:spPr>
            <a:xfrm>
              <a:off x="1931384" y="1495102"/>
              <a:ext cx="135312" cy="38686"/>
            </a:xfrm>
            <a:custGeom>
              <a:avLst/>
              <a:gdLst>
                <a:gd name="connsiteX0" fmla="*/ 77219 w 135312"/>
                <a:gd name="connsiteY0" fmla="*/ 37633 h 38686"/>
                <a:gd name="connsiteX1" fmla="*/ 135312 w 135312"/>
                <a:gd name="connsiteY1" fmla="*/ 25051 h 38686"/>
                <a:gd name="connsiteX2" fmla="*/ 126178 w 135312"/>
                <a:gd name="connsiteY2" fmla="*/ 0 h 38686"/>
                <a:gd name="connsiteX3" fmla="*/ 10287 w 135312"/>
                <a:gd name="connsiteY3" fmla="*/ 3905 h 38686"/>
                <a:gd name="connsiteX4" fmla="*/ 0 w 135312"/>
                <a:gd name="connsiteY4" fmla="*/ 28489 h 38686"/>
                <a:gd name="connsiteX5" fmla="*/ 77219 w 135312"/>
                <a:gd name="connsiteY5" fmla="*/ 37633 h 3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312" h="38686">
                  <a:moveTo>
                    <a:pt x="77219" y="37633"/>
                  </a:moveTo>
                  <a:cubicBezTo>
                    <a:pt x="108852" y="34547"/>
                    <a:pt x="133531" y="25708"/>
                    <a:pt x="135312" y="25051"/>
                  </a:cubicBezTo>
                  <a:lnTo>
                    <a:pt x="126178" y="0"/>
                  </a:lnTo>
                  <a:cubicBezTo>
                    <a:pt x="125511" y="257"/>
                    <a:pt x="58522" y="24117"/>
                    <a:pt x="10287" y="3905"/>
                  </a:cubicBezTo>
                  <a:lnTo>
                    <a:pt x="0" y="28489"/>
                  </a:lnTo>
                  <a:cubicBezTo>
                    <a:pt x="25041" y="38986"/>
                    <a:pt x="53150" y="39986"/>
                    <a:pt x="77219" y="37633"/>
                  </a:cubicBezTo>
                  <a:close/>
                </a:path>
              </a:pathLst>
            </a:custGeom>
            <a:solidFill>
              <a:srgbClr val="303B39"/>
            </a:solidFill>
            <a:ln w="9525"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8DB8CBFF-E771-68CC-0BEC-80086E240D6C}"/>
                </a:ext>
              </a:extLst>
            </p:cNvPr>
            <p:cNvSpPr/>
            <p:nvPr/>
          </p:nvSpPr>
          <p:spPr>
            <a:xfrm>
              <a:off x="1469256" y="735799"/>
              <a:ext cx="191684" cy="563454"/>
            </a:xfrm>
            <a:custGeom>
              <a:avLst/>
              <a:gdLst>
                <a:gd name="connsiteX0" fmla="*/ 110094 w 191684"/>
                <a:gd name="connsiteY0" fmla="*/ 563173 h 563454"/>
                <a:gd name="connsiteX1" fmla="*/ 147936 w 191684"/>
                <a:gd name="connsiteY1" fmla="*/ 268470 h 563454"/>
                <a:gd name="connsiteX2" fmla="*/ 147670 w 191684"/>
                <a:gd name="connsiteY2" fmla="*/ 173936 h 563454"/>
                <a:gd name="connsiteX3" fmla="*/ 113894 w 191684"/>
                <a:gd name="connsiteY3" fmla="*/ 127680 h 563454"/>
                <a:gd name="connsiteX4" fmla="*/ 191685 w 191684"/>
                <a:gd name="connsiteY4" fmla="*/ 0 h 563454"/>
                <a:gd name="connsiteX5" fmla="*/ 61 w 191684"/>
                <a:gd name="connsiteY5" fmla="*/ 230084 h 563454"/>
                <a:gd name="connsiteX6" fmla="*/ 37256 w 191684"/>
                <a:gd name="connsiteY6" fmla="*/ 473048 h 563454"/>
                <a:gd name="connsiteX7" fmla="*/ 82433 w 191684"/>
                <a:gd name="connsiteY7" fmla="*/ 525664 h 563454"/>
                <a:gd name="connsiteX8" fmla="*/ 110094 w 191684"/>
                <a:gd name="connsiteY8" fmla="*/ 563173 h 56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84" h="563454">
                  <a:moveTo>
                    <a:pt x="110094" y="563173"/>
                  </a:moveTo>
                  <a:cubicBezTo>
                    <a:pt x="110094" y="563173"/>
                    <a:pt x="104436" y="359634"/>
                    <a:pt x="147936" y="268470"/>
                  </a:cubicBezTo>
                  <a:cubicBezTo>
                    <a:pt x="171635" y="218806"/>
                    <a:pt x="160919" y="185590"/>
                    <a:pt x="147670" y="173936"/>
                  </a:cubicBezTo>
                  <a:cubicBezTo>
                    <a:pt x="147670" y="173936"/>
                    <a:pt x="122981" y="160462"/>
                    <a:pt x="113894" y="127680"/>
                  </a:cubicBezTo>
                  <a:cubicBezTo>
                    <a:pt x="98492" y="72142"/>
                    <a:pt x="168349" y="19001"/>
                    <a:pt x="191685" y="0"/>
                  </a:cubicBezTo>
                  <a:cubicBezTo>
                    <a:pt x="191685" y="0"/>
                    <a:pt x="-3949" y="32961"/>
                    <a:pt x="61" y="230084"/>
                  </a:cubicBezTo>
                  <a:cubicBezTo>
                    <a:pt x="3023" y="376255"/>
                    <a:pt x="37256" y="473048"/>
                    <a:pt x="37256" y="473048"/>
                  </a:cubicBezTo>
                  <a:cubicBezTo>
                    <a:pt x="37256" y="473048"/>
                    <a:pt x="72375" y="482135"/>
                    <a:pt x="82433" y="525664"/>
                  </a:cubicBezTo>
                  <a:cubicBezTo>
                    <a:pt x="92482" y="569184"/>
                    <a:pt x="110094" y="563173"/>
                    <a:pt x="110094" y="563173"/>
                  </a:cubicBezTo>
                  <a:close/>
                </a:path>
              </a:pathLst>
            </a:custGeom>
            <a:solidFill>
              <a:srgbClr val="A1ADAA"/>
            </a:solidFill>
            <a:ln w="9525"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C8276552-073E-D2D0-E3C8-138D318E5526}"/>
                </a:ext>
              </a:extLst>
            </p:cNvPr>
            <p:cNvSpPr/>
            <p:nvPr/>
          </p:nvSpPr>
          <p:spPr>
            <a:xfrm>
              <a:off x="1972703" y="724042"/>
              <a:ext cx="227268" cy="396145"/>
            </a:xfrm>
            <a:custGeom>
              <a:avLst/>
              <a:gdLst>
                <a:gd name="connsiteX0" fmla="*/ 227267 w 227268"/>
                <a:gd name="connsiteY0" fmla="*/ 396146 h 396145"/>
                <a:gd name="connsiteX1" fmla="*/ 190252 w 227268"/>
                <a:gd name="connsiteY1" fmla="*/ 252280 h 396145"/>
                <a:gd name="connsiteX2" fmla="*/ 0 w 227268"/>
                <a:gd name="connsiteY2" fmla="*/ 0 h 396145"/>
                <a:gd name="connsiteX3" fmla="*/ 167707 w 227268"/>
                <a:gd name="connsiteY3" fmla="*/ 113413 h 396145"/>
                <a:gd name="connsiteX4" fmla="*/ 227267 w 227268"/>
                <a:gd name="connsiteY4" fmla="*/ 396146 h 396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268" h="396145">
                  <a:moveTo>
                    <a:pt x="227267" y="396146"/>
                  </a:moveTo>
                  <a:cubicBezTo>
                    <a:pt x="227267" y="396146"/>
                    <a:pt x="202197" y="292904"/>
                    <a:pt x="190252" y="252280"/>
                  </a:cubicBezTo>
                  <a:cubicBezTo>
                    <a:pt x="145132" y="98928"/>
                    <a:pt x="65923" y="73084"/>
                    <a:pt x="0" y="0"/>
                  </a:cubicBezTo>
                  <a:cubicBezTo>
                    <a:pt x="0" y="0"/>
                    <a:pt x="108090" y="11968"/>
                    <a:pt x="167707" y="113413"/>
                  </a:cubicBezTo>
                  <a:cubicBezTo>
                    <a:pt x="228505" y="216848"/>
                    <a:pt x="227267" y="396146"/>
                    <a:pt x="227267" y="396146"/>
                  </a:cubicBezTo>
                  <a:close/>
                </a:path>
              </a:pathLst>
            </a:custGeom>
            <a:solidFill>
              <a:srgbClr val="A1ADAA"/>
            </a:solidFill>
            <a:ln w="9525"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EB9A5625-3AAD-FE98-2393-57FE87688309}"/>
                </a:ext>
              </a:extLst>
            </p:cNvPr>
            <p:cNvSpPr/>
            <p:nvPr/>
          </p:nvSpPr>
          <p:spPr>
            <a:xfrm>
              <a:off x="1202811" y="2343951"/>
              <a:ext cx="154926" cy="1916858"/>
            </a:xfrm>
            <a:custGeom>
              <a:avLst/>
              <a:gdLst>
                <a:gd name="connsiteX0" fmla="*/ 14684 w 154926"/>
                <a:gd name="connsiteY0" fmla="*/ 1916859 h 1916858"/>
                <a:gd name="connsiteX1" fmla="*/ 14741 w 154926"/>
                <a:gd name="connsiteY1" fmla="*/ 850383 h 1916858"/>
                <a:gd name="connsiteX2" fmla="*/ 72253 w 154926"/>
                <a:gd name="connsiteY2" fmla="*/ 497348 h 1916858"/>
                <a:gd name="connsiteX3" fmla="*/ 137394 w 154926"/>
                <a:gd name="connsiteY3" fmla="*/ 295 h 1916858"/>
                <a:gd name="connsiteX4" fmla="*/ 154825 w 154926"/>
                <a:gd name="connsiteY4" fmla="*/ 0 h 1916858"/>
                <a:gd name="connsiteX5" fmla="*/ 89407 w 154926"/>
                <a:gd name="connsiteY5" fmla="*/ 500491 h 1916858"/>
                <a:gd name="connsiteX6" fmla="*/ 32048 w 154926"/>
                <a:gd name="connsiteY6" fmla="*/ 852440 h 1916858"/>
                <a:gd name="connsiteX7" fmla="*/ 32114 w 154926"/>
                <a:gd name="connsiteY7" fmla="*/ 1916106 h 1916858"/>
                <a:gd name="connsiteX8" fmla="*/ 14684 w 154926"/>
                <a:gd name="connsiteY8" fmla="*/ 1916859 h 191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926" h="1916858">
                  <a:moveTo>
                    <a:pt x="14684" y="1916859"/>
                  </a:moveTo>
                  <a:cubicBezTo>
                    <a:pt x="14350" y="1909001"/>
                    <a:pt x="-18225" y="1127979"/>
                    <a:pt x="14741" y="850383"/>
                  </a:cubicBezTo>
                  <a:cubicBezTo>
                    <a:pt x="27847" y="739988"/>
                    <a:pt x="50441" y="616639"/>
                    <a:pt x="72253" y="497348"/>
                  </a:cubicBezTo>
                  <a:cubicBezTo>
                    <a:pt x="106838" y="308305"/>
                    <a:pt x="139528" y="129731"/>
                    <a:pt x="137394" y="295"/>
                  </a:cubicBezTo>
                  <a:lnTo>
                    <a:pt x="154825" y="0"/>
                  </a:lnTo>
                  <a:cubicBezTo>
                    <a:pt x="156987" y="131169"/>
                    <a:pt x="124174" y="310572"/>
                    <a:pt x="89407" y="500491"/>
                  </a:cubicBezTo>
                  <a:cubicBezTo>
                    <a:pt x="67624" y="619506"/>
                    <a:pt x="45116" y="742588"/>
                    <a:pt x="32048" y="852440"/>
                  </a:cubicBezTo>
                  <a:cubicBezTo>
                    <a:pt x="-737" y="1128655"/>
                    <a:pt x="31781" y="1908267"/>
                    <a:pt x="32114" y="1916106"/>
                  </a:cubicBezTo>
                  <a:lnTo>
                    <a:pt x="14684" y="1916859"/>
                  </a:lnTo>
                  <a:close/>
                </a:path>
              </a:pathLst>
            </a:custGeom>
            <a:solidFill>
              <a:srgbClr val="80928E"/>
            </a:solidFill>
            <a:ln w="9525"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2A46E20B-2990-062A-6B73-0D4F6DECE23B}"/>
                </a:ext>
              </a:extLst>
            </p:cNvPr>
            <p:cNvSpPr/>
            <p:nvPr/>
          </p:nvSpPr>
          <p:spPr>
            <a:xfrm>
              <a:off x="2195407" y="2041023"/>
              <a:ext cx="822664" cy="1346670"/>
            </a:xfrm>
            <a:custGeom>
              <a:avLst/>
              <a:gdLst>
                <a:gd name="connsiteX0" fmla="*/ 56912 w 822664"/>
                <a:gd name="connsiteY0" fmla="*/ 36218 h 1346670"/>
                <a:gd name="connsiteX1" fmla="*/ 179813 w 822664"/>
                <a:gd name="connsiteY1" fmla="*/ 759251 h 1346670"/>
                <a:gd name="connsiteX2" fmla="*/ 532895 w 822664"/>
                <a:gd name="connsiteY2" fmla="*/ 1295852 h 1346670"/>
                <a:gd name="connsiteX3" fmla="*/ 658968 w 822664"/>
                <a:gd name="connsiteY3" fmla="*/ 1346668 h 1346670"/>
                <a:gd name="connsiteX4" fmla="*/ 822665 w 822664"/>
                <a:gd name="connsiteY4" fmla="*/ 1053650 h 1346670"/>
                <a:gd name="connsiteX5" fmla="*/ 587683 w 822664"/>
                <a:gd name="connsiteY5" fmla="*/ 473273 h 1346670"/>
                <a:gd name="connsiteX6" fmla="*/ 56912 w 822664"/>
                <a:gd name="connsiteY6" fmla="*/ 36218 h 134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2664" h="1346670">
                  <a:moveTo>
                    <a:pt x="56912" y="36218"/>
                  </a:moveTo>
                  <a:cubicBezTo>
                    <a:pt x="-43177" y="191409"/>
                    <a:pt x="-16678" y="352124"/>
                    <a:pt x="179813" y="759251"/>
                  </a:cubicBezTo>
                  <a:cubicBezTo>
                    <a:pt x="350367" y="1112638"/>
                    <a:pt x="433940" y="1207879"/>
                    <a:pt x="532895" y="1295852"/>
                  </a:cubicBezTo>
                  <a:cubicBezTo>
                    <a:pt x="567804" y="1326884"/>
                    <a:pt x="612267" y="1346429"/>
                    <a:pt x="658968" y="1346668"/>
                  </a:cubicBezTo>
                  <a:cubicBezTo>
                    <a:pt x="738521" y="1347087"/>
                    <a:pt x="811958" y="1300719"/>
                    <a:pt x="822665" y="1053650"/>
                  </a:cubicBezTo>
                  <a:cubicBezTo>
                    <a:pt x="752246" y="812086"/>
                    <a:pt x="620601" y="538490"/>
                    <a:pt x="587683" y="473273"/>
                  </a:cubicBezTo>
                  <a:cubicBezTo>
                    <a:pt x="524865" y="348762"/>
                    <a:pt x="291998" y="-134841"/>
                    <a:pt x="56912" y="36218"/>
                  </a:cubicBezTo>
                  <a:close/>
                </a:path>
              </a:pathLst>
            </a:custGeom>
            <a:solidFill>
              <a:srgbClr val="A1ADAA"/>
            </a:solidFill>
            <a:ln w="9525" cap="flat">
              <a:noFill/>
              <a:prstDash val="solid"/>
              <a:miter/>
            </a:ln>
          </p:spPr>
          <p:txBody>
            <a:bodyPr rtlCol="0" anchor="ctr"/>
            <a:lstStyle/>
            <a:p>
              <a:endParaRPr lang="nl-NL"/>
            </a:p>
          </p:txBody>
        </p:sp>
        <p:grpSp>
          <p:nvGrpSpPr>
            <p:cNvPr id="29" name="Graphic 17">
              <a:extLst>
                <a:ext uri="{FF2B5EF4-FFF2-40B4-BE49-F238E27FC236}">
                  <a16:creationId xmlns:a16="http://schemas.microsoft.com/office/drawing/2014/main" id="{6307BA73-C250-185C-2A6C-18B5307B3DB4}"/>
                </a:ext>
              </a:extLst>
            </p:cNvPr>
            <p:cNvGrpSpPr/>
            <p:nvPr/>
          </p:nvGrpSpPr>
          <p:grpSpPr>
            <a:xfrm>
              <a:off x="2626671" y="1696903"/>
              <a:ext cx="946750" cy="1655585"/>
              <a:chOff x="2626671" y="1696903"/>
              <a:chExt cx="946750" cy="1655585"/>
            </a:xfrm>
          </p:grpSpPr>
          <p:sp>
            <p:nvSpPr>
              <p:cNvPr id="30" name="Vrije vorm 29">
                <a:extLst>
                  <a:ext uri="{FF2B5EF4-FFF2-40B4-BE49-F238E27FC236}">
                    <a16:creationId xmlns:a16="http://schemas.microsoft.com/office/drawing/2014/main" id="{9C4B55F4-727A-1190-D1EB-C3E11C411981}"/>
                  </a:ext>
                </a:extLst>
              </p:cNvPr>
              <p:cNvSpPr/>
              <p:nvPr/>
            </p:nvSpPr>
            <p:spPr>
              <a:xfrm>
                <a:off x="3106528" y="1696903"/>
                <a:ext cx="466892" cy="528739"/>
              </a:xfrm>
              <a:custGeom>
                <a:avLst/>
                <a:gdLst>
                  <a:gd name="connsiteX0" fmla="*/ 7346 w 466892"/>
                  <a:gd name="connsiteY0" fmla="*/ 452519 h 528739"/>
                  <a:gd name="connsiteX1" fmla="*/ 22881 w 466892"/>
                  <a:gd name="connsiteY1" fmla="*/ 232148 h 528739"/>
                  <a:gd name="connsiteX2" fmla="*/ 126342 w 466892"/>
                  <a:gd name="connsiteY2" fmla="*/ 87597 h 528739"/>
                  <a:gd name="connsiteX3" fmla="*/ 111016 w 466892"/>
                  <a:gd name="connsiteY3" fmla="*/ 247912 h 528739"/>
                  <a:gd name="connsiteX4" fmla="*/ 305459 w 466892"/>
                  <a:gd name="connsiteY4" fmla="*/ 5 h 528739"/>
                  <a:gd name="connsiteX5" fmla="*/ 322566 w 466892"/>
                  <a:gd name="connsiteY5" fmla="*/ 56307 h 528739"/>
                  <a:gd name="connsiteX6" fmla="*/ 417540 w 466892"/>
                  <a:gd name="connsiteY6" fmla="*/ 8549 h 528739"/>
                  <a:gd name="connsiteX7" fmla="*/ 411616 w 466892"/>
                  <a:gd name="connsiteY7" fmla="*/ 72452 h 528739"/>
                  <a:gd name="connsiteX8" fmla="*/ 426779 w 466892"/>
                  <a:gd name="connsiteY8" fmla="*/ 123335 h 528739"/>
                  <a:gd name="connsiteX9" fmla="*/ 351665 w 466892"/>
                  <a:gd name="connsiteY9" fmla="*/ 265524 h 528739"/>
                  <a:gd name="connsiteX10" fmla="*/ 446429 w 466892"/>
                  <a:gd name="connsiteY10" fmla="*/ 225386 h 528739"/>
                  <a:gd name="connsiteX11" fmla="*/ 414702 w 466892"/>
                  <a:gd name="connsiteY11" fmla="*/ 303471 h 528739"/>
                  <a:gd name="connsiteX12" fmla="*/ 193960 w 466892"/>
                  <a:gd name="connsiteY12" fmla="*/ 528357 h 528739"/>
                  <a:gd name="connsiteX13" fmla="*/ 7346 w 466892"/>
                  <a:gd name="connsiteY13" fmla="*/ 452519 h 52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892" h="528739">
                    <a:moveTo>
                      <a:pt x="7346" y="452519"/>
                    </a:moveTo>
                    <a:cubicBezTo>
                      <a:pt x="7346" y="452519"/>
                      <a:pt x="-16971" y="337781"/>
                      <a:pt x="22881" y="232148"/>
                    </a:cubicBezTo>
                    <a:cubicBezTo>
                      <a:pt x="62724" y="126507"/>
                      <a:pt x="102520" y="28570"/>
                      <a:pt x="126342" y="87597"/>
                    </a:cubicBezTo>
                    <a:cubicBezTo>
                      <a:pt x="150154" y="146623"/>
                      <a:pt x="111016" y="247912"/>
                      <a:pt x="111016" y="247912"/>
                    </a:cubicBezTo>
                    <a:cubicBezTo>
                      <a:pt x="111016" y="247912"/>
                      <a:pt x="256739" y="-1281"/>
                      <a:pt x="305459" y="5"/>
                    </a:cubicBezTo>
                    <a:cubicBezTo>
                      <a:pt x="354170" y="1300"/>
                      <a:pt x="322566" y="56307"/>
                      <a:pt x="322566" y="56307"/>
                    </a:cubicBezTo>
                    <a:cubicBezTo>
                      <a:pt x="322566" y="56307"/>
                      <a:pt x="393804" y="-16521"/>
                      <a:pt x="417540" y="8549"/>
                    </a:cubicBezTo>
                    <a:cubicBezTo>
                      <a:pt x="441276" y="33609"/>
                      <a:pt x="411616" y="72452"/>
                      <a:pt x="411616" y="72452"/>
                    </a:cubicBezTo>
                    <a:cubicBezTo>
                      <a:pt x="411616" y="72452"/>
                      <a:pt x="447334" y="62289"/>
                      <a:pt x="426779" y="123335"/>
                    </a:cubicBezTo>
                    <a:cubicBezTo>
                      <a:pt x="406224" y="184371"/>
                      <a:pt x="351665" y="265524"/>
                      <a:pt x="351665" y="265524"/>
                    </a:cubicBezTo>
                    <a:cubicBezTo>
                      <a:pt x="351665" y="265524"/>
                      <a:pt x="410254" y="215308"/>
                      <a:pt x="446429" y="225386"/>
                    </a:cubicBezTo>
                    <a:cubicBezTo>
                      <a:pt x="482615" y="235463"/>
                      <a:pt x="470061" y="242702"/>
                      <a:pt x="414702" y="303471"/>
                    </a:cubicBezTo>
                    <a:cubicBezTo>
                      <a:pt x="359342" y="364250"/>
                      <a:pt x="251738" y="537958"/>
                      <a:pt x="193960" y="528357"/>
                    </a:cubicBezTo>
                    <a:cubicBezTo>
                      <a:pt x="136181" y="518756"/>
                      <a:pt x="69297" y="523956"/>
                      <a:pt x="7346" y="452519"/>
                    </a:cubicBezTo>
                    <a:close/>
                  </a:path>
                </a:pathLst>
              </a:custGeom>
              <a:solidFill>
                <a:srgbClr val="E5B6AE"/>
              </a:solidFill>
              <a:ln w="9525"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B2173E43-E7BC-6A82-479A-641AFCD6E812}"/>
                  </a:ext>
                </a:extLst>
              </p:cNvPr>
              <p:cNvSpPr/>
              <p:nvPr/>
            </p:nvSpPr>
            <p:spPr>
              <a:xfrm>
                <a:off x="2953511" y="2111293"/>
                <a:ext cx="388010" cy="570299"/>
              </a:xfrm>
              <a:custGeom>
                <a:avLst/>
                <a:gdLst>
                  <a:gd name="connsiteX0" fmla="*/ 170783 w 388010"/>
                  <a:gd name="connsiteY0" fmla="*/ 0 h 570299"/>
                  <a:gd name="connsiteX1" fmla="*/ 0 w 388010"/>
                  <a:gd name="connsiteY1" fmla="*/ 385943 h 570299"/>
                  <a:gd name="connsiteX2" fmla="*/ 133588 w 388010"/>
                  <a:gd name="connsiteY2" fmla="*/ 570300 h 570299"/>
                  <a:gd name="connsiteX3" fmla="*/ 388011 w 388010"/>
                  <a:gd name="connsiteY3" fmla="*/ 88278 h 570299"/>
                </a:gdLst>
                <a:ahLst/>
                <a:cxnLst>
                  <a:cxn ang="0">
                    <a:pos x="connsiteX0" y="connsiteY0"/>
                  </a:cxn>
                  <a:cxn ang="0">
                    <a:pos x="connsiteX1" y="connsiteY1"/>
                  </a:cxn>
                  <a:cxn ang="0">
                    <a:pos x="connsiteX2" y="connsiteY2"/>
                  </a:cxn>
                  <a:cxn ang="0">
                    <a:pos x="connsiteX3" y="connsiteY3"/>
                  </a:cxn>
                </a:cxnLst>
                <a:rect l="l" t="t" r="r" b="b"/>
                <a:pathLst>
                  <a:path w="388010" h="570299">
                    <a:moveTo>
                      <a:pt x="170783" y="0"/>
                    </a:moveTo>
                    <a:lnTo>
                      <a:pt x="0" y="385943"/>
                    </a:lnTo>
                    <a:lnTo>
                      <a:pt x="133588" y="570300"/>
                    </a:lnTo>
                    <a:lnTo>
                      <a:pt x="388011" y="88278"/>
                    </a:lnTo>
                  </a:path>
                </a:pathLst>
              </a:custGeom>
              <a:solidFill>
                <a:srgbClr val="E5B6AE"/>
              </a:solidFill>
              <a:ln w="9525" cap="flat">
                <a:noFill/>
                <a:prstDash val="solid"/>
                <a:miter/>
              </a:ln>
            </p:spPr>
            <p:txBody>
              <a:bodyPr rtlCol="0" anchor="ctr"/>
              <a:lstStyle/>
              <a:p>
                <a:endParaRPr lang="nl-NL"/>
              </a:p>
            </p:txBody>
          </p:sp>
          <p:grpSp>
            <p:nvGrpSpPr>
              <p:cNvPr id="32" name="Graphic 17">
                <a:extLst>
                  <a:ext uri="{FF2B5EF4-FFF2-40B4-BE49-F238E27FC236}">
                    <a16:creationId xmlns:a16="http://schemas.microsoft.com/office/drawing/2014/main" id="{6EFE57FE-E5FA-46D9-369F-0A80165737DC}"/>
                  </a:ext>
                </a:extLst>
              </p:cNvPr>
              <p:cNvGrpSpPr/>
              <p:nvPr/>
            </p:nvGrpSpPr>
            <p:grpSpPr>
              <a:xfrm>
                <a:off x="2626671" y="2238166"/>
                <a:ext cx="644318" cy="1114322"/>
                <a:chOff x="2626671" y="2238166"/>
                <a:chExt cx="644318" cy="1114322"/>
              </a:xfrm>
            </p:grpSpPr>
            <p:sp>
              <p:nvSpPr>
                <p:cNvPr id="33" name="Vrije vorm 32">
                  <a:extLst>
                    <a:ext uri="{FF2B5EF4-FFF2-40B4-BE49-F238E27FC236}">
                      <a16:creationId xmlns:a16="http://schemas.microsoft.com/office/drawing/2014/main" id="{5BCC3BD9-4151-76C4-37C3-ADE1556F5D50}"/>
                    </a:ext>
                  </a:extLst>
                </p:cNvPr>
                <p:cNvSpPr/>
                <p:nvPr/>
              </p:nvSpPr>
              <p:spPr>
                <a:xfrm>
                  <a:off x="3003794" y="2238166"/>
                  <a:ext cx="267195" cy="278044"/>
                </a:xfrm>
                <a:custGeom>
                  <a:avLst/>
                  <a:gdLst>
                    <a:gd name="connsiteX0" fmla="*/ 58331 w 267195"/>
                    <a:gd name="connsiteY0" fmla="*/ 0 h 278044"/>
                    <a:gd name="connsiteX1" fmla="*/ 267195 w 267195"/>
                    <a:gd name="connsiteY1" fmla="*/ 109252 h 278044"/>
                    <a:gd name="connsiteX2" fmla="*/ 205445 w 267195"/>
                    <a:gd name="connsiteY2" fmla="*/ 278044 h 278044"/>
                    <a:gd name="connsiteX3" fmla="*/ 0 w 267195"/>
                    <a:gd name="connsiteY3" fmla="*/ 137131 h 278044"/>
                  </a:gdLst>
                  <a:ahLst/>
                  <a:cxnLst>
                    <a:cxn ang="0">
                      <a:pos x="connsiteX0" y="connsiteY0"/>
                    </a:cxn>
                    <a:cxn ang="0">
                      <a:pos x="connsiteX1" y="connsiteY1"/>
                    </a:cxn>
                    <a:cxn ang="0">
                      <a:pos x="connsiteX2" y="connsiteY2"/>
                    </a:cxn>
                    <a:cxn ang="0">
                      <a:pos x="connsiteX3" y="connsiteY3"/>
                    </a:cxn>
                  </a:cxnLst>
                  <a:rect l="l" t="t" r="r" b="b"/>
                  <a:pathLst>
                    <a:path w="267195" h="278044">
                      <a:moveTo>
                        <a:pt x="58331" y="0"/>
                      </a:moveTo>
                      <a:lnTo>
                        <a:pt x="267195" y="109252"/>
                      </a:lnTo>
                      <a:lnTo>
                        <a:pt x="205445" y="278044"/>
                      </a:lnTo>
                      <a:lnTo>
                        <a:pt x="0" y="137131"/>
                      </a:lnTo>
                      <a:close/>
                    </a:path>
                  </a:pathLst>
                </a:custGeom>
                <a:solidFill>
                  <a:srgbClr val="FFFFFF"/>
                </a:solidFill>
                <a:ln w="9525"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6AA68A74-4340-D744-D071-8D62C6313F8A}"/>
                    </a:ext>
                  </a:extLst>
                </p:cNvPr>
                <p:cNvSpPr/>
                <p:nvPr/>
              </p:nvSpPr>
              <p:spPr>
                <a:xfrm>
                  <a:off x="2626671" y="2261607"/>
                  <a:ext cx="629545" cy="1090881"/>
                </a:xfrm>
                <a:custGeom>
                  <a:avLst/>
                  <a:gdLst>
                    <a:gd name="connsiteX0" fmla="*/ 0 w 629545"/>
                    <a:gd name="connsiteY0" fmla="*/ 743379 h 1090881"/>
                    <a:gd name="connsiteX1" fmla="*/ 396250 w 629545"/>
                    <a:gd name="connsiteY1" fmla="*/ 0 h 1090881"/>
                    <a:gd name="connsiteX2" fmla="*/ 629545 w 629545"/>
                    <a:gd name="connsiteY2" fmla="*/ 153724 h 1090881"/>
                    <a:gd name="connsiteX3" fmla="*/ 353101 w 629545"/>
                    <a:gd name="connsiteY3" fmla="*/ 1040768 h 1090881"/>
                    <a:gd name="connsiteX4" fmla="*/ 64713 w 629545"/>
                    <a:gd name="connsiteY4" fmla="*/ 1040768 h 1090881"/>
                    <a:gd name="connsiteX5" fmla="*/ 0 w 629545"/>
                    <a:gd name="connsiteY5" fmla="*/ 743379 h 109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545" h="1090881">
                      <a:moveTo>
                        <a:pt x="0" y="743379"/>
                      </a:moveTo>
                      <a:lnTo>
                        <a:pt x="396250" y="0"/>
                      </a:lnTo>
                      <a:cubicBezTo>
                        <a:pt x="498082" y="82372"/>
                        <a:pt x="525066" y="92612"/>
                        <a:pt x="629545" y="153724"/>
                      </a:cubicBezTo>
                      <a:cubicBezTo>
                        <a:pt x="529981" y="446494"/>
                        <a:pt x="452666" y="748008"/>
                        <a:pt x="353101" y="1040768"/>
                      </a:cubicBezTo>
                      <a:cubicBezTo>
                        <a:pt x="300409" y="1137314"/>
                        <a:pt x="155915" y="1069791"/>
                        <a:pt x="64713" y="1040768"/>
                      </a:cubicBezTo>
                      <a:lnTo>
                        <a:pt x="0" y="743379"/>
                      </a:lnTo>
                      <a:close/>
                    </a:path>
                  </a:pathLst>
                </a:custGeom>
                <a:solidFill>
                  <a:srgbClr val="A1ADAA"/>
                </a:solidFill>
                <a:ln w="9525" cap="flat">
                  <a:noFill/>
                  <a:prstDash val="solid"/>
                  <a:miter/>
                </a:ln>
              </p:spPr>
              <p:txBody>
                <a:bodyPr rtlCol="0" anchor="ctr"/>
                <a:lstStyle/>
                <a:p>
                  <a:endParaRPr lang="nl-NL"/>
                </a:p>
              </p:txBody>
            </p:sp>
          </p:grpSp>
        </p:grpSp>
      </p:grpSp>
    </p:spTree>
    <p:extLst>
      <p:ext uri="{BB962C8B-B14F-4D97-AF65-F5344CB8AC3E}">
        <p14:creationId xmlns:p14="http://schemas.microsoft.com/office/powerpoint/2010/main" val="415998061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366A68-6A8E-E95F-B870-060514B2EABC}"/>
            </a:ext>
          </a:extLst>
        </p:cNvPr>
        <p:cNvGrpSpPr/>
        <p:nvPr/>
      </p:nvGrpSpPr>
      <p:grpSpPr>
        <a:xfrm>
          <a:off x="0" y="0"/>
          <a:ext cx="0" cy="0"/>
          <a:chOff x="0" y="0"/>
          <a:chExt cx="0" cy="0"/>
        </a:xfrm>
      </p:grpSpPr>
      <p:sp>
        <p:nvSpPr>
          <p:cNvPr id="35" name="Titel 34">
            <a:extLst>
              <a:ext uri="{FF2B5EF4-FFF2-40B4-BE49-F238E27FC236}">
                <a16:creationId xmlns:a16="http://schemas.microsoft.com/office/drawing/2014/main" id="{1BC83D2A-947C-2D27-E85F-1C73E8F8E39B}"/>
              </a:ext>
            </a:extLst>
          </p:cNvPr>
          <p:cNvSpPr>
            <a:spLocks noGrp="1"/>
          </p:cNvSpPr>
          <p:nvPr>
            <p:ph type="title"/>
          </p:nvPr>
        </p:nvSpPr>
        <p:spPr/>
        <p:txBody>
          <a:bodyPr/>
          <a:lstStyle/>
          <a:p>
            <a:r>
              <a:rPr lang="nl-NL"/>
              <a:t>Patiënt H. heeft </a:t>
            </a:r>
            <a:r>
              <a:rPr lang="nl-NL" err="1"/>
              <a:t>medicatieverificatiegesprek</a:t>
            </a:r>
            <a:endParaRPr lang="nl-NL"/>
          </a:p>
        </p:txBody>
      </p:sp>
      <p:grpSp>
        <p:nvGrpSpPr>
          <p:cNvPr id="321" name="Graphic 17">
            <a:extLst>
              <a:ext uri="{FF2B5EF4-FFF2-40B4-BE49-F238E27FC236}">
                <a16:creationId xmlns:a16="http://schemas.microsoft.com/office/drawing/2014/main" id="{5024D5F7-A6A4-068B-D6B8-9503D4B44309}"/>
              </a:ext>
            </a:extLst>
          </p:cNvPr>
          <p:cNvGrpSpPr/>
          <p:nvPr/>
        </p:nvGrpSpPr>
        <p:grpSpPr>
          <a:xfrm>
            <a:off x="964261" y="1845730"/>
            <a:ext cx="3073279" cy="4906082"/>
            <a:chOff x="795215" y="708463"/>
            <a:chExt cx="2778205" cy="4435037"/>
          </a:xfrm>
        </p:grpSpPr>
        <p:sp>
          <p:nvSpPr>
            <p:cNvPr id="322" name="Vrije vorm 321">
              <a:extLst>
                <a:ext uri="{FF2B5EF4-FFF2-40B4-BE49-F238E27FC236}">
                  <a16:creationId xmlns:a16="http://schemas.microsoft.com/office/drawing/2014/main" id="{45E279D8-EDD4-9284-F3A5-FA74C8BD551F}"/>
                </a:ext>
              </a:extLst>
            </p:cNvPr>
            <p:cNvSpPr/>
            <p:nvPr/>
          </p:nvSpPr>
          <p:spPr>
            <a:xfrm>
              <a:off x="1679165" y="3524641"/>
              <a:ext cx="704351" cy="1618859"/>
            </a:xfrm>
            <a:custGeom>
              <a:avLst/>
              <a:gdLst>
                <a:gd name="connsiteX0" fmla="*/ 21619 w 704351"/>
                <a:gd name="connsiteY0" fmla="*/ 1618860 h 1618859"/>
                <a:gd name="connsiteX1" fmla="*/ 699685 w 704351"/>
                <a:gd name="connsiteY1" fmla="*/ 1618860 h 1618859"/>
                <a:gd name="connsiteX2" fmla="*/ 677625 w 704351"/>
                <a:gd name="connsiteY2" fmla="*/ 0 h 1618859"/>
                <a:gd name="connsiteX3" fmla="*/ 8722 w 704351"/>
                <a:gd name="connsiteY3" fmla="*/ 698754 h 1618859"/>
                <a:gd name="connsiteX4" fmla="*/ 21619 w 704351"/>
                <a:gd name="connsiteY4" fmla="*/ 1618860 h 161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351" h="1618859">
                  <a:moveTo>
                    <a:pt x="21619" y="1618860"/>
                  </a:moveTo>
                  <a:lnTo>
                    <a:pt x="699685" y="1618860"/>
                  </a:lnTo>
                  <a:cubicBezTo>
                    <a:pt x="717934" y="1089298"/>
                    <a:pt x="676710" y="550717"/>
                    <a:pt x="677625" y="0"/>
                  </a:cubicBezTo>
                  <a:cubicBezTo>
                    <a:pt x="92628" y="40015"/>
                    <a:pt x="-38151" y="36376"/>
                    <a:pt x="8722" y="698754"/>
                  </a:cubicBezTo>
                  <a:cubicBezTo>
                    <a:pt x="7750" y="1006164"/>
                    <a:pt x="12513" y="1313917"/>
                    <a:pt x="21619" y="1618860"/>
                  </a:cubicBezTo>
                  <a:close/>
                </a:path>
              </a:pathLst>
            </a:custGeom>
            <a:solidFill>
              <a:srgbClr val="303B39"/>
            </a:solidFill>
            <a:ln w="9525" cap="flat">
              <a:noFill/>
              <a:prstDash val="solid"/>
              <a:miter/>
            </a:ln>
          </p:spPr>
          <p:txBody>
            <a:bodyPr rtlCol="0" anchor="ctr"/>
            <a:lstStyle/>
            <a:p>
              <a:endParaRPr lang="nl-NL"/>
            </a:p>
          </p:txBody>
        </p:sp>
        <p:sp>
          <p:nvSpPr>
            <p:cNvPr id="323" name="Vrije vorm 322">
              <a:extLst>
                <a:ext uri="{FF2B5EF4-FFF2-40B4-BE49-F238E27FC236}">
                  <a16:creationId xmlns:a16="http://schemas.microsoft.com/office/drawing/2014/main" id="{7BEFDB72-CBF0-3662-AC02-59458DC53F04}"/>
                </a:ext>
              </a:extLst>
            </p:cNvPr>
            <p:cNvSpPr/>
            <p:nvPr/>
          </p:nvSpPr>
          <p:spPr>
            <a:xfrm>
              <a:off x="1159440" y="3476778"/>
              <a:ext cx="868584" cy="1666722"/>
            </a:xfrm>
            <a:custGeom>
              <a:avLst/>
              <a:gdLst>
                <a:gd name="connsiteX0" fmla="*/ 0 w 868584"/>
                <a:gd name="connsiteY0" fmla="*/ 1666723 h 1666722"/>
                <a:gd name="connsiteX1" fmla="*/ 675875 w 868584"/>
                <a:gd name="connsiteY1" fmla="*/ 1666723 h 1666722"/>
                <a:gd name="connsiteX2" fmla="*/ 868585 w 868584"/>
                <a:gd name="connsiteY2" fmla="*/ 0 h 1666722"/>
                <a:gd name="connsiteX3" fmla="*/ 32175 w 868584"/>
                <a:gd name="connsiteY3" fmla="*/ 767287 h 1666722"/>
                <a:gd name="connsiteX4" fmla="*/ 0 w 868584"/>
                <a:gd name="connsiteY4" fmla="*/ 1666723 h 1666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584" h="1666722">
                  <a:moveTo>
                    <a:pt x="0" y="1666723"/>
                  </a:moveTo>
                  <a:lnTo>
                    <a:pt x="675875" y="1666723"/>
                  </a:lnTo>
                  <a:cubicBezTo>
                    <a:pt x="761257" y="1122407"/>
                    <a:pt x="851373" y="539458"/>
                    <a:pt x="868585" y="0"/>
                  </a:cubicBezTo>
                  <a:cubicBezTo>
                    <a:pt x="282645" y="22298"/>
                    <a:pt x="5353" y="103794"/>
                    <a:pt x="32175" y="767287"/>
                  </a:cubicBezTo>
                  <a:cubicBezTo>
                    <a:pt x="21984" y="1072020"/>
                    <a:pt x="6972" y="1369314"/>
                    <a:pt x="0" y="1666723"/>
                  </a:cubicBezTo>
                  <a:close/>
                </a:path>
              </a:pathLst>
            </a:custGeom>
            <a:solidFill>
              <a:srgbClr val="303B39"/>
            </a:solidFill>
            <a:ln w="9525" cap="flat">
              <a:noFill/>
              <a:prstDash val="solid"/>
              <a:miter/>
            </a:ln>
          </p:spPr>
          <p:txBody>
            <a:bodyPr rtlCol="0" anchor="ctr"/>
            <a:lstStyle/>
            <a:p>
              <a:endParaRPr lang="nl-NL"/>
            </a:p>
          </p:txBody>
        </p:sp>
        <p:sp>
          <p:nvSpPr>
            <p:cNvPr id="324" name="Vrije vorm 323">
              <a:extLst>
                <a:ext uri="{FF2B5EF4-FFF2-40B4-BE49-F238E27FC236}">
                  <a16:creationId xmlns:a16="http://schemas.microsoft.com/office/drawing/2014/main" id="{230EE3C8-8B9A-24B9-C4AE-65FF62B5549D}"/>
                </a:ext>
              </a:extLst>
            </p:cNvPr>
            <p:cNvSpPr/>
            <p:nvPr/>
          </p:nvSpPr>
          <p:spPr>
            <a:xfrm>
              <a:off x="1086897" y="1859571"/>
              <a:ext cx="1360890" cy="2212967"/>
            </a:xfrm>
            <a:custGeom>
              <a:avLst/>
              <a:gdLst>
                <a:gd name="connsiteX0" fmla="*/ 1292943 w 1360890"/>
                <a:gd name="connsiteY0" fmla="*/ 2212967 h 2212967"/>
                <a:gd name="connsiteX1" fmla="*/ 115919 w 1360890"/>
                <a:gd name="connsiteY1" fmla="*/ 2212967 h 2212967"/>
                <a:gd name="connsiteX2" fmla="*/ 121072 w 1360890"/>
                <a:gd name="connsiteY2" fmla="*/ 1106296 h 2212967"/>
                <a:gd name="connsiteX3" fmla="*/ 0 w 1360890"/>
                <a:gd name="connsiteY3" fmla="*/ 171331 h 2212967"/>
                <a:gd name="connsiteX4" fmla="*/ 506511 w 1360890"/>
                <a:gd name="connsiteY4" fmla="*/ 15388 h 2212967"/>
                <a:gd name="connsiteX5" fmla="*/ 731873 w 1360890"/>
                <a:gd name="connsiteY5" fmla="*/ 2300 h 2212967"/>
                <a:gd name="connsiteX6" fmla="*/ 962397 w 1360890"/>
                <a:gd name="connsiteY6" fmla="*/ 18721 h 2212967"/>
                <a:gd name="connsiteX7" fmla="*/ 1333748 w 1360890"/>
                <a:gd name="connsiteY7" fmla="*/ 194877 h 2212967"/>
                <a:gd name="connsiteX8" fmla="*/ 1330071 w 1360890"/>
                <a:gd name="connsiteY8" fmla="*/ 1118392 h 2212967"/>
                <a:gd name="connsiteX9" fmla="*/ 1292943 w 1360890"/>
                <a:gd name="connsiteY9" fmla="*/ 2212967 h 221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0890" h="2212967">
                  <a:moveTo>
                    <a:pt x="1292943" y="2212967"/>
                  </a:moveTo>
                  <a:lnTo>
                    <a:pt x="115919" y="2212967"/>
                  </a:lnTo>
                  <a:lnTo>
                    <a:pt x="121072" y="1106296"/>
                  </a:lnTo>
                  <a:lnTo>
                    <a:pt x="0" y="171331"/>
                  </a:lnTo>
                  <a:cubicBezTo>
                    <a:pt x="144113" y="91064"/>
                    <a:pt x="315335" y="38305"/>
                    <a:pt x="506511" y="15388"/>
                  </a:cubicBezTo>
                  <a:cubicBezTo>
                    <a:pt x="578901" y="6720"/>
                    <a:pt x="654139" y="2300"/>
                    <a:pt x="731873" y="2300"/>
                  </a:cubicBezTo>
                  <a:cubicBezTo>
                    <a:pt x="834752" y="2300"/>
                    <a:pt x="872109" y="-9063"/>
                    <a:pt x="962397" y="18721"/>
                  </a:cubicBezTo>
                  <a:cubicBezTo>
                    <a:pt x="1123179" y="68223"/>
                    <a:pt x="1189387" y="84120"/>
                    <a:pt x="1333748" y="194877"/>
                  </a:cubicBezTo>
                  <a:cubicBezTo>
                    <a:pt x="1382316" y="584297"/>
                    <a:pt x="1355931" y="837243"/>
                    <a:pt x="1330071" y="1118392"/>
                  </a:cubicBezTo>
                  <a:cubicBezTo>
                    <a:pt x="1306468" y="1375224"/>
                    <a:pt x="1316584" y="1956126"/>
                    <a:pt x="1292943" y="2212967"/>
                  </a:cubicBezTo>
                  <a:close/>
                </a:path>
              </a:pathLst>
            </a:custGeom>
            <a:solidFill>
              <a:srgbClr val="FFFFFF"/>
            </a:solidFill>
            <a:ln w="9525" cap="flat">
              <a:noFill/>
              <a:prstDash val="solid"/>
              <a:miter/>
            </a:ln>
          </p:spPr>
          <p:txBody>
            <a:bodyPr rtlCol="0" anchor="ctr"/>
            <a:lstStyle/>
            <a:p>
              <a:endParaRPr lang="nl-NL"/>
            </a:p>
          </p:txBody>
        </p:sp>
        <p:sp>
          <p:nvSpPr>
            <p:cNvPr id="325" name="Vrije vorm 324">
              <a:extLst>
                <a:ext uri="{FF2B5EF4-FFF2-40B4-BE49-F238E27FC236}">
                  <a16:creationId xmlns:a16="http://schemas.microsoft.com/office/drawing/2014/main" id="{F42A13C5-615E-C168-3548-DD04EC3B9509}"/>
                </a:ext>
              </a:extLst>
            </p:cNvPr>
            <p:cNvSpPr/>
            <p:nvPr/>
          </p:nvSpPr>
          <p:spPr>
            <a:xfrm>
              <a:off x="1483747" y="1860576"/>
              <a:ext cx="677818" cy="320194"/>
            </a:xfrm>
            <a:custGeom>
              <a:avLst/>
              <a:gdLst>
                <a:gd name="connsiteX0" fmla="*/ 0 w 677818"/>
                <a:gd name="connsiteY0" fmla="*/ 25051 h 320194"/>
                <a:gd name="connsiteX1" fmla="*/ 677818 w 677818"/>
                <a:gd name="connsiteY1" fmla="*/ 52769 h 320194"/>
                <a:gd name="connsiteX2" fmla="*/ 548154 w 677818"/>
                <a:gd name="connsiteY2" fmla="*/ 0 h 320194"/>
                <a:gd name="connsiteX3" fmla="*/ 153591 w 677818"/>
                <a:gd name="connsiteY3" fmla="*/ 0 h 320194"/>
                <a:gd name="connsiteX4" fmla="*/ 0 w 677818"/>
                <a:gd name="connsiteY4" fmla="*/ 25051 h 320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818" h="320194">
                  <a:moveTo>
                    <a:pt x="0" y="25051"/>
                  </a:moveTo>
                  <a:cubicBezTo>
                    <a:pt x="267834" y="428454"/>
                    <a:pt x="493757" y="399459"/>
                    <a:pt x="677818" y="52769"/>
                  </a:cubicBezTo>
                  <a:lnTo>
                    <a:pt x="548154" y="0"/>
                  </a:lnTo>
                  <a:lnTo>
                    <a:pt x="153591" y="0"/>
                  </a:lnTo>
                  <a:cubicBezTo>
                    <a:pt x="101965" y="10497"/>
                    <a:pt x="46463" y="10687"/>
                    <a:pt x="0" y="25051"/>
                  </a:cubicBezTo>
                  <a:close/>
                </a:path>
              </a:pathLst>
            </a:custGeom>
            <a:solidFill>
              <a:srgbClr val="FFFFFF"/>
            </a:solidFill>
            <a:ln w="9525" cap="flat">
              <a:noFill/>
              <a:prstDash val="solid"/>
              <a:miter/>
            </a:ln>
          </p:spPr>
          <p:txBody>
            <a:bodyPr rtlCol="0" anchor="ctr"/>
            <a:lstStyle/>
            <a:p>
              <a:endParaRPr lang="nl-NL"/>
            </a:p>
          </p:txBody>
        </p:sp>
        <p:sp>
          <p:nvSpPr>
            <p:cNvPr id="326" name="Vrije vorm 325">
              <a:extLst>
                <a:ext uri="{FF2B5EF4-FFF2-40B4-BE49-F238E27FC236}">
                  <a16:creationId xmlns:a16="http://schemas.microsoft.com/office/drawing/2014/main" id="{88AA6327-29AB-B5AB-D83A-4138ABAD1CC6}"/>
                </a:ext>
              </a:extLst>
            </p:cNvPr>
            <p:cNvSpPr/>
            <p:nvPr/>
          </p:nvSpPr>
          <p:spPr>
            <a:xfrm>
              <a:off x="968292" y="4241931"/>
              <a:ext cx="328202" cy="555040"/>
            </a:xfrm>
            <a:custGeom>
              <a:avLst/>
              <a:gdLst>
                <a:gd name="connsiteX0" fmla="*/ 203025 w 328202"/>
                <a:gd name="connsiteY0" fmla="*/ 0 h 555040"/>
                <a:gd name="connsiteX1" fmla="*/ 236811 w 328202"/>
                <a:gd name="connsiteY1" fmla="*/ 86916 h 555040"/>
                <a:gd name="connsiteX2" fmla="*/ 244221 w 328202"/>
                <a:gd name="connsiteY2" fmla="*/ 229772 h 555040"/>
                <a:gd name="connsiteX3" fmla="*/ 225076 w 328202"/>
                <a:gd name="connsiteY3" fmla="*/ 310601 h 555040"/>
                <a:gd name="connsiteX4" fmla="*/ 243564 w 328202"/>
                <a:gd name="connsiteY4" fmla="*/ 398669 h 555040"/>
                <a:gd name="connsiteX5" fmla="*/ 283083 w 328202"/>
                <a:gd name="connsiteY5" fmla="*/ 458753 h 555040"/>
                <a:gd name="connsiteX6" fmla="*/ 327431 w 328202"/>
                <a:gd name="connsiteY6" fmla="*/ 502015 h 555040"/>
                <a:gd name="connsiteX7" fmla="*/ 311801 w 328202"/>
                <a:gd name="connsiteY7" fmla="*/ 518370 h 555040"/>
                <a:gd name="connsiteX8" fmla="*/ 328184 w 328202"/>
                <a:gd name="connsiteY8" fmla="*/ 554051 h 555040"/>
                <a:gd name="connsiteX9" fmla="*/ 273177 w 328202"/>
                <a:gd name="connsiteY9" fmla="*/ 555041 h 555040"/>
                <a:gd name="connsiteX10" fmla="*/ 223199 w 328202"/>
                <a:gd name="connsiteY10" fmla="*/ 533515 h 555040"/>
                <a:gd name="connsiteX11" fmla="*/ 200177 w 328202"/>
                <a:gd name="connsiteY11" fmla="*/ 535019 h 555040"/>
                <a:gd name="connsiteX12" fmla="*/ 104232 w 328202"/>
                <a:gd name="connsiteY12" fmla="*/ 473974 h 555040"/>
                <a:gd name="connsiteX13" fmla="*/ 59226 w 328202"/>
                <a:gd name="connsiteY13" fmla="*/ 438436 h 555040"/>
                <a:gd name="connsiteX14" fmla="*/ 0 w 328202"/>
                <a:gd name="connsiteY14" fmla="*/ 317830 h 555040"/>
                <a:gd name="connsiteX15" fmla="*/ 5039 w 328202"/>
                <a:gd name="connsiteY15" fmla="*/ 104204 h 555040"/>
                <a:gd name="connsiteX16" fmla="*/ 10087 w 328202"/>
                <a:gd name="connsiteY16" fmla="*/ 15755 h 555040"/>
                <a:gd name="connsiteX17" fmla="*/ 203025 w 328202"/>
                <a:gd name="connsiteY17" fmla="*/ 0 h 55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8202" h="555040">
                  <a:moveTo>
                    <a:pt x="203025" y="0"/>
                  </a:moveTo>
                  <a:cubicBezTo>
                    <a:pt x="223257" y="48644"/>
                    <a:pt x="223971" y="46930"/>
                    <a:pt x="236811" y="86916"/>
                  </a:cubicBezTo>
                  <a:cubicBezTo>
                    <a:pt x="234344" y="113119"/>
                    <a:pt x="248803" y="193767"/>
                    <a:pt x="244221" y="229772"/>
                  </a:cubicBezTo>
                  <a:cubicBezTo>
                    <a:pt x="233934" y="268100"/>
                    <a:pt x="225076" y="310601"/>
                    <a:pt x="225076" y="310601"/>
                  </a:cubicBezTo>
                  <a:cubicBezTo>
                    <a:pt x="236277" y="349873"/>
                    <a:pt x="234439" y="369999"/>
                    <a:pt x="243564" y="398669"/>
                  </a:cubicBezTo>
                  <a:cubicBezTo>
                    <a:pt x="258604" y="412842"/>
                    <a:pt x="283083" y="458753"/>
                    <a:pt x="283083" y="458753"/>
                  </a:cubicBezTo>
                  <a:cubicBezTo>
                    <a:pt x="288627" y="458314"/>
                    <a:pt x="321945" y="488509"/>
                    <a:pt x="327431" y="502015"/>
                  </a:cubicBezTo>
                  <a:cubicBezTo>
                    <a:pt x="311963" y="514179"/>
                    <a:pt x="311801" y="518370"/>
                    <a:pt x="311801" y="518370"/>
                  </a:cubicBezTo>
                  <a:cubicBezTo>
                    <a:pt x="316201" y="522923"/>
                    <a:pt x="328755" y="548907"/>
                    <a:pt x="328184" y="554051"/>
                  </a:cubicBezTo>
                  <a:lnTo>
                    <a:pt x="273177" y="555041"/>
                  </a:lnTo>
                  <a:lnTo>
                    <a:pt x="223199" y="533515"/>
                  </a:lnTo>
                  <a:lnTo>
                    <a:pt x="200177" y="535019"/>
                  </a:lnTo>
                  <a:lnTo>
                    <a:pt x="104232" y="473974"/>
                  </a:lnTo>
                  <a:lnTo>
                    <a:pt x="59226" y="438436"/>
                  </a:lnTo>
                  <a:lnTo>
                    <a:pt x="0" y="317830"/>
                  </a:lnTo>
                  <a:cubicBezTo>
                    <a:pt x="0" y="317830"/>
                    <a:pt x="6906" y="122349"/>
                    <a:pt x="5039" y="104204"/>
                  </a:cubicBezTo>
                  <a:cubicBezTo>
                    <a:pt x="3162" y="86049"/>
                    <a:pt x="13211" y="46415"/>
                    <a:pt x="10087" y="15755"/>
                  </a:cubicBezTo>
                  <a:lnTo>
                    <a:pt x="203025" y="0"/>
                  </a:lnTo>
                  <a:close/>
                </a:path>
              </a:pathLst>
            </a:custGeom>
            <a:solidFill>
              <a:srgbClr val="E5B6AE"/>
            </a:solidFill>
            <a:ln w="9525" cap="flat">
              <a:noFill/>
              <a:prstDash val="solid"/>
              <a:miter/>
            </a:ln>
          </p:spPr>
          <p:txBody>
            <a:bodyPr rtlCol="0" anchor="ctr"/>
            <a:lstStyle/>
            <a:p>
              <a:endParaRPr lang="nl-NL"/>
            </a:p>
          </p:txBody>
        </p:sp>
        <p:sp>
          <p:nvSpPr>
            <p:cNvPr id="327" name="Vrije vorm 326">
              <a:extLst>
                <a:ext uri="{FF2B5EF4-FFF2-40B4-BE49-F238E27FC236}">
                  <a16:creationId xmlns:a16="http://schemas.microsoft.com/office/drawing/2014/main" id="{129076D2-B655-05B7-DEF0-0A83704AF185}"/>
                </a:ext>
              </a:extLst>
            </p:cNvPr>
            <p:cNvSpPr/>
            <p:nvPr/>
          </p:nvSpPr>
          <p:spPr>
            <a:xfrm>
              <a:off x="953919" y="4098475"/>
              <a:ext cx="240382" cy="188585"/>
            </a:xfrm>
            <a:custGeom>
              <a:avLst/>
              <a:gdLst>
                <a:gd name="connsiteX0" fmla="*/ 240382 w 240382"/>
                <a:gd name="connsiteY0" fmla="*/ 182337 h 188585"/>
                <a:gd name="connsiteX1" fmla="*/ 8734 w 240382"/>
                <a:gd name="connsiteY1" fmla="*/ 188585 h 188585"/>
                <a:gd name="connsiteX2" fmla="*/ 0 w 240382"/>
                <a:gd name="connsiteY2" fmla="*/ 40281 h 188585"/>
                <a:gd name="connsiteX3" fmla="*/ 234153 w 240382"/>
                <a:gd name="connsiteY3" fmla="*/ 0 h 188585"/>
              </a:gdLst>
              <a:ahLst/>
              <a:cxnLst>
                <a:cxn ang="0">
                  <a:pos x="connsiteX0" y="connsiteY0"/>
                </a:cxn>
                <a:cxn ang="0">
                  <a:pos x="connsiteX1" y="connsiteY1"/>
                </a:cxn>
                <a:cxn ang="0">
                  <a:pos x="connsiteX2" y="connsiteY2"/>
                </a:cxn>
                <a:cxn ang="0">
                  <a:pos x="connsiteX3" y="connsiteY3"/>
                </a:cxn>
              </a:cxnLst>
              <a:rect l="l" t="t" r="r" b="b"/>
              <a:pathLst>
                <a:path w="240382" h="188585">
                  <a:moveTo>
                    <a:pt x="240382" y="182337"/>
                  </a:moveTo>
                  <a:lnTo>
                    <a:pt x="8734" y="188585"/>
                  </a:lnTo>
                  <a:lnTo>
                    <a:pt x="0" y="40281"/>
                  </a:lnTo>
                  <a:lnTo>
                    <a:pt x="234153" y="0"/>
                  </a:lnTo>
                  <a:close/>
                </a:path>
              </a:pathLst>
            </a:custGeom>
            <a:solidFill>
              <a:srgbClr val="FFFFFF"/>
            </a:solidFill>
            <a:ln w="9525" cap="flat">
              <a:noFill/>
              <a:prstDash val="solid"/>
              <a:miter/>
            </a:ln>
          </p:spPr>
          <p:txBody>
            <a:bodyPr rtlCol="0" anchor="ctr"/>
            <a:lstStyle/>
            <a:p>
              <a:endParaRPr lang="nl-NL"/>
            </a:p>
          </p:txBody>
        </p:sp>
        <p:sp>
          <p:nvSpPr>
            <p:cNvPr id="328" name="Vrije vorm 327">
              <a:extLst>
                <a:ext uri="{FF2B5EF4-FFF2-40B4-BE49-F238E27FC236}">
                  <a16:creationId xmlns:a16="http://schemas.microsoft.com/office/drawing/2014/main" id="{28D962E5-34A1-91B5-52B4-956986D68694}"/>
                </a:ext>
              </a:extLst>
            </p:cNvPr>
            <p:cNvSpPr/>
            <p:nvPr/>
          </p:nvSpPr>
          <p:spPr>
            <a:xfrm>
              <a:off x="1086897" y="1875949"/>
              <a:ext cx="524038" cy="2377640"/>
            </a:xfrm>
            <a:custGeom>
              <a:avLst/>
              <a:gdLst>
                <a:gd name="connsiteX0" fmla="*/ 402727 w 524038"/>
                <a:gd name="connsiteY0" fmla="*/ 0 h 2377640"/>
                <a:gd name="connsiteX1" fmla="*/ 516626 w 524038"/>
                <a:gd name="connsiteY1" fmla="*/ 2377640 h 2377640"/>
                <a:gd name="connsiteX2" fmla="*/ 54064 w 524038"/>
                <a:gd name="connsiteY2" fmla="*/ 2290315 h 2377640"/>
                <a:gd name="connsiteX3" fmla="*/ 121072 w 524038"/>
                <a:gd name="connsiteY3" fmla="*/ 1089917 h 2377640"/>
                <a:gd name="connsiteX4" fmla="*/ 0 w 524038"/>
                <a:gd name="connsiteY4" fmla="*/ 154953 h 2377640"/>
                <a:gd name="connsiteX5" fmla="*/ 402727 w 524038"/>
                <a:gd name="connsiteY5" fmla="*/ 0 h 237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038" h="2377640">
                  <a:moveTo>
                    <a:pt x="402727" y="0"/>
                  </a:moveTo>
                  <a:cubicBezTo>
                    <a:pt x="402727" y="0"/>
                    <a:pt x="559451" y="1110730"/>
                    <a:pt x="516626" y="2377640"/>
                  </a:cubicBezTo>
                  <a:cubicBezTo>
                    <a:pt x="267891" y="2337835"/>
                    <a:pt x="54064" y="2290315"/>
                    <a:pt x="54064" y="2290315"/>
                  </a:cubicBezTo>
                  <a:lnTo>
                    <a:pt x="121072" y="1089917"/>
                  </a:lnTo>
                  <a:lnTo>
                    <a:pt x="0" y="154953"/>
                  </a:lnTo>
                  <a:cubicBezTo>
                    <a:pt x="0" y="154953"/>
                    <a:pt x="133474" y="59065"/>
                    <a:pt x="402727" y="0"/>
                  </a:cubicBezTo>
                  <a:close/>
                </a:path>
              </a:pathLst>
            </a:custGeom>
            <a:solidFill>
              <a:srgbClr val="A1ADAA"/>
            </a:solidFill>
            <a:ln w="9525" cap="flat">
              <a:noFill/>
              <a:prstDash val="solid"/>
              <a:miter/>
            </a:ln>
          </p:spPr>
          <p:txBody>
            <a:bodyPr rtlCol="0" anchor="ctr"/>
            <a:lstStyle/>
            <a:p>
              <a:endParaRPr lang="nl-NL"/>
            </a:p>
          </p:txBody>
        </p:sp>
        <p:sp>
          <p:nvSpPr>
            <p:cNvPr id="329" name="Vrije vorm 328">
              <a:extLst>
                <a:ext uri="{FF2B5EF4-FFF2-40B4-BE49-F238E27FC236}">
                  <a16:creationId xmlns:a16="http://schemas.microsoft.com/office/drawing/2014/main" id="{85CD831A-DB0B-B51A-B4FA-8C7CBBC144B9}"/>
                </a:ext>
              </a:extLst>
            </p:cNvPr>
            <p:cNvSpPr/>
            <p:nvPr/>
          </p:nvSpPr>
          <p:spPr>
            <a:xfrm>
              <a:off x="2178034" y="1909944"/>
              <a:ext cx="336499" cy="2311765"/>
            </a:xfrm>
            <a:custGeom>
              <a:avLst/>
              <a:gdLst>
                <a:gd name="connsiteX0" fmla="*/ 0 w 336499"/>
                <a:gd name="connsiteY0" fmla="*/ 0 h 2311765"/>
                <a:gd name="connsiteX1" fmla="*/ 46111 w 336499"/>
                <a:gd name="connsiteY1" fmla="*/ 2311765 h 2311765"/>
                <a:gd name="connsiteX2" fmla="*/ 336499 w 336499"/>
                <a:gd name="connsiteY2" fmla="*/ 2175110 h 2311765"/>
                <a:gd name="connsiteX3" fmla="*/ 247698 w 336499"/>
                <a:gd name="connsiteY3" fmla="*/ 1110377 h 2311765"/>
                <a:gd name="connsiteX4" fmla="*/ 294103 w 336499"/>
                <a:gd name="connsiteY4" fmla="*/ 171212 h 2311765"/>
                <a:gd name="connsiteX5" fmla="*/ 0 w 336499"/>
                <a:gd name="connsiteY5" fmla="*/ 0 h 231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499" h="2311765">
                  <a:moveTo>
                    <a:pt x="0" y="0"/>
                  </a:moveTo>
                  <a:cubicBezTo>
                    <a:pt x="0" y="0"/>
                    <a:pt x="37567" y="1927403"/>
                    <a:pt x="46111" y="2311765"/>
                  </a:cubicBezTo>
                  <a:cubicBezTo>
                    <a:pt x="192024" y="2270227"/>
                    <a:pt x="336499" y="2175110"/>
                    <a:pt x="336499" y="2175110"/>
                  </a:cubicBezTo>
                  <a:lnTo>
                    <a:pt x="247698" y="1110377"/>
                  </a:lnTo>
                  <a:cubicBezTo>
                    <a:pt x="247698" y="1110377"/>
                    <a:pt x="382915" y="355806"/>
                    <a:pt x="294103" y="171212"/>
                  </a:cubicBezTo>
                  <a:cubicBezTo>
                    <a:pt x="206197" y="94859"/>
                    <a:pt x="76248" y="21574"/>
                    <a:pt x="0" y="0"/>
                  </a:cubicBezTo>
                  <a:close/>
                </a:path>
              </a:pathLst>
            </a:custGeom>
            <a:solidFill>
              <a:srgbClr val="A1ADAA"/>
            </a:solidFill>
            <a:ln w="9525" cap="flat">
              <a:noFill/>
              <a:prstDash val="solid"/>
              <a:miter/>
            </a:ln>
          </p:spPr>
          <p:txBody>
            <a:bodyPr rtlCol="0" anchor="ctr"/>
            <a:lstStyle/>
            <a:p>
              <a:endParaRPr lang="nl-NL"/>
            </a:p>
          </p:txBody>
        </p:sp>
        <p:grpSp>
          <p:nvGrpSpPr>
            <p:cNvPr id="330" name="Graphic 17">
              <a:extLst>
                <a:ext uri="{FF2B5EF4-FFF2-40B4-BE49-F238E27FC236}">
                  <a16:creationId xmlns:a16="http://schemas.microsoft.com/office/drawing/2014/main" id="{8DC49951-9859-B81F-4F6A-610B262EE612}"/>
                </a:ext>
              </a:extLst>
            </p:cNvPr>
            <p:cNvGrpSpPr/>
            <p:nvPr/>
          </p:nvGrpSpPr>
          <p:grpSpPr>
            <a:xfrm>
              <a:off x="795215" y="2030366"/>
              <a:ext cx="575408" cy="2230071"/>
              <a:chOff x="795215" y="2030366"/>
              <a:chExt cx="575408" cy="2230071"/>
            </a:xfrm>
            <a:solidFill>
              <a:srgbClr val="A1ADAA"/>
            </a:solidFill>
          </p:grpSpPr>
          <p:sp>
            <p:nvSpPr>
              <p:cNvPr id="352" name="Vrije vorm 351">
                <a:extLst>
                  <a:ext uri="{FF2B5EF4-FFF2-40B4-BE49-F238E27FC236}">
                    <a16:creationId xmlns:a16="http://schemas.microsoft.com/office/drawing/2014/main" id="{AA143F3E-9861-79C6-4527-E9E4C8C7A75C}"/>
                  </a:ext>
                </a:extLst>
              </p:cNvPr>
              <p:cNvSpPr/>
              <p:nvPr/>
            </p:nvSpPr>
            <p:spPr>
              <a:xfrm>
                <a:off x="795215" y="2030366"/>
                <a:ext cx="575408" cy="1486555"/>
              </a:xfrm>
              <a:custGeom>
                <a:avLst/>
                <a:gdLst>
                  <a:gd name="connsiteX0" fmla="*/ 291682 w 575408"/>
                  <a:gd name="connsiteY0" fmla="*/ 536 h 1486555"/>
                  <a:gd name="connsiteX1" fmla="*/ 36899 w 575408"/>
                  <a:gd name="connsiteY1" fmla="*/ 651589 h 1486555"/>
                  <a:gd name="connsiteX2" fmla="*/ 12506 w 575408"/>
                  <a:gd name="connsiteY2" fmla="*/ 1235433 h 1486555"/>
                  <a:gd name="connsiteX3" fmla="*/ 422470 w 575408"/>
                  <a:gd name="connsiteY3" fmla="*/ 1247759 h 1486555"/>
                  <a:gd name="connsiteX4" fmla="*/ 566383 w 575408"/>
                  <a:gd name="connsiteY4" fmla="*/ 627329 h 1486555"/>
                  <a:gd name="connsiteX5" fmla="*/ 291682 w 575408"/>
                  <a:gd name="connsiteY5" fmla="*/ 536 h 148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408" h="1486555">
                    <a:moveTo>
                      <a:pt x="291682" y="536"/>
                    </a:moveTo>
                    <a:cubicBezTo>
                      <a:pt x="108601" y="73850"/>
                      <a:pt x="110134" y="199342"/>
                      <a:pt x="36899" y="651589"/>
                    </a:cubicBezTo>
                    <a:cubicBezTo>
                      <a:pt x="-36333" y="1103845"/>
                      <a:pt x="24078" y="1173045"/>
                      <a:pt x="12506" y="1235433"/>
                    </a:cubicBezTo>
                    <a:cubicBezTo>
                      <a:pt x="46745" y="1473520"/>
                      <a:pt x="284043" y="1649542"/>
                      <a:pt x="422470" y="1247759"/>
                    </a:cubicBezTo>
                    <a:cubicBezTo>
                      <a:pt x="506337" y="1004252"/>
                      <a:pt x="555905" y="700547"/>
                      <a:pt x="566383" y="627329"/>
                    </a:cubicBezTo>
                    <a:cubicBezTo>
                      <a:pt x="586385" y="487559"/>
                      <a:pt x="600606" y="-18743"/>
                      <a:pt x="291682" y="536"/>
                    </a:cubicBezTo>
                    <a:close/>
                  </a:path>
                </a:pathLst>
              </a:custGeom>
              <a:solidFill>
                <a:srgbClr val="A1ADAA"/>
              </a:solidFill>
              <a:ln w="9525" cap="flat">
                <a:noFill/>
                <a:prstDash val="solid"/>
                <a:miter/>
              </a:ln>
            </p:spPr>
            <p:txBody>
              <a:bodyPr rtlCol="0" anchor="ctr"/>
              <a:lstStyle/>
              <a:p>
                <a:endParaRPr lang="nl-NL"/>
              </a:p>
            </p:txBody>
          </p:sp>
          <p:sp>
            <p:nvSpPr>
              <p:cNvPr id="353" name="Vrije vorm 352">
                <a:extLst>
                  <a:ext uri="{FF2B5EF4-FFF2-40B4-BE49-F238E27FC236}">
                    <a16:creationId xmlns:a16="http://schemas.microsoft.com/office/drawing/2014/main" id="{246C4B8E-AD5C-AE69-F200-76834478F740}"/>
                  </a:ext>
                </a:extLst>
              </p:cNvPr>
              <p:cNvSpPr/>
              <p:nvPr/>
            </p:nvSpPr>
            <p:spPr>
              <a:xfrm>
                <a:off x="802494" y="3039466"/>
                <a:ext cx="434507" cy="1220971"/>
              </a:xfrm>
              <a:custGeom>
                <a:avLst/>
                <a:gdLst>
                  <a:gd name="connsiteX0" fmla="*/ 434508 w 434507"/>
                  <a:gd name="connsiteY0" fmla="*/ 359912 h 1220971"/>
                  <a:gd name="connsiteX1" fmla="*/ 423726 w 434507"/>
                  <a:gd name="connsiteY1" fmla="*/ 1220972 h 1220971"/>
                  <a:gd name="connsiteX2" fmla="*/ 137435 w 434507"/>
                  <a:gd name="connsiteY2" fmla="*/ 1144562 h 1220971"/>
                  <a:gd name="connsiteX3" fmla="*/ 5228 w 434507"/>
                  <a:gd name="connsiteY3" fmla="*/ 226333 h 1220971"/>
                  <a:gd name="connsiteX4" fmla="*/ 91763 w 434507"/>
                  <a:gd name="connsiteY4" fmla="*/ 0 h 1220971"/>
                  <a:gd name="connsiteX5" fmla="*/ 434508 w 434507"/>
                  <a:gd name="connsiteY5" fmla="*/ 359912 h 122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507" h="1220971">
                    <a:moveTo>
                      <a:pt x="434508" y="359912"/>
                    </a:moveTo>
                    <a:lnTo>
                      <a:pt x="423726" y="1220972"/>
                    </a:lnTo>
                    <a:cubicBezTo>
                      <a:pt x="295605" y="1193749"/>
                      <a:pt x="258267" y="1151649"/>
                      <a:pt x="137435" y="1144562"/>
                    </a:cubicBezTo>
                    <a:cubicBezTo>
                      <a:pt x="93372" y="838486"/>
                      <a:pt x="49290" y="532409"/>
                      <a:pt x="5228" y="226333"/>
                    </a:cubicBezTo>
                    <a:cubicBezTo>
                      <a:pt x="-7720" y="136407"/>
                      <a:pt x="-2680" y="15497"/>
                      <a:pt x="91763" y="0"/>
                    </a:cubicBezTo>
                    <a:lnTo>
                      <a:pt x="434508" y="359912"/>
                    </a:lnTo>
                    <a:close/>
                  </a:path>
                </a:pathLst>
              </a:custGeom>
              <a:solidFill>
                <a:srgbClr val="A1ADAA"/>
              </a:solidFill>
              <a:ln w="9525" cap="flat">
                <a:noFill/>
                <a:prstDash val="solid"/>
                <a:miter/>
              </a:ln>
            </p:spPr>
            <p:txBody>
              <a:bodyPr rtlCol="0" anchor="ctr"/>
              <a:lstStyle/>
              <a:p>
                <a:endParaRPr lang="nl-NL"/>
              </a:p>
            </p:txBody>
          </p:sp>
        </p:grpSp>
        <p:sp>
          <p:nvSpPr>
            <p:cNvPr id="331" name="Vrije vorm 330">
              <a:extLst>
                <a:ext uri="{FF2B5EF4-FFF2-40B4-BE49-F238E27FC236}">
                  <a16:creationId xmlns:a16="http://schemas.microsoft.com/office/drawing/2014/main" id="{48A8CF9B-53F3-F110-C117-90C6F38ACDC8}"/>
                </a:ext>
              </a:extLst>
            </p:cNvPr>
            <p:cNvSpPr/>
            <p:nvPr/>
          </p:nvSpPr>
          <p:spPr>
            <a:xfrm>
              <a:off x="1579645" y="1361399"/>
              <a:ext cx="480498" cy="728948"/>
            </a:xfrm>
            <a:custGeom>
              <a:avLst/>
              <a:gdLst>
                <a:gd name="connsiteX0" fmla="*/ 480498 w 480498"/>
                <a:gd name="connsiteY0" fmla="*/ 544497 h 728948"/>
                <a:gd name="connsiteX1" fmla="*/ 267795 w 480498"/>
                <a:gd name="connsiteY1" fmla="*/ 728948 h 728948"/>
                <a:gd name="connsiteX2" fmla="*/ 676 w 480498"/>
                <a:gd name="connsiteY2" fmla="*/ 510416 h 728948"/>
                <a:gd name="connsiteX3" fmla="*/ 0 w 480498"/>
                <a:gd name="connsiteY3" fmla="*/ 0 h 728948"/>
                <a:gd name="connsiteX4" fmla="*/ 444303 w 480498"/>
                <a:gd name="connsiteY4" fmla="*/ 62617 h 728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498" h="728948">
                  <a:moveTo>
                    <a:pt x="480498" y="544497"/>
                  </a:moveTo>
                  <a:lnTo>
                    <a:pt x="267795" y="728948"/>
                  </a:lnTo>
                  <a:lnTo>
                    <a:pt x="676" y="510416"/>
                  </a:lnTo>
                  <a:lnTo>
                    <a:pt x="0" y="0"/>
                  </a:lnTo>
                  <a:lnTo>
                    <a:pt x="444303" y="62617"/>
                  </a:lnTo>
                  <a:close/>
                </a:path>
              </a:pathLst>
            </a:custGeom>
            <a:solidFill>
              <a:srgbClr val="E5B6AE"/>
            </a:solidFill>
            <a:ln w="9525" cap="flat">
              <a:noFill/>
              <a:prstDash val="solid"/>
              <a:miter/>
            </a:ln>
          </p:spPr>
          <p:txBody>
            <a:bodyPr rtlCol="0" anchor="ctr"/>
            <a:lstStyle/>
            <a:p>
              <a:endParaRPr lang="nl-NL"/>
            </a:p>
          </p:txBody>
        </p:sp>
        <p:sp>
          <p:nvSpPr>
            <p:cNvPr id="332" name="Vrije vorm 331">
              <a:extLst>
                <a:ext uri="{FF2B5EF4-FFF2-40B4-BE49-F238E27FC236}">
                  <a16:creationId xmlns:a16="http://schemas.microsoft.com/office/drawing/2014/main" id="{6968E0DD-153C-338C-22E1-32DD8BC8407E}"/>
                </a:ext>
              </a:extLst>
            </p:cNvPr>
            <p:cNvSpPr/>
            <p:nvPr/>
          </p:nvSpPr>
          <p:spPr>
            <a:xfrm>
              <a:off x="1612611" y="1523629"/>
              <a:ext cx="434902" cy="298140"/>
            </a:xfrm>
            <a:custGeom>
              <a:avLst/>
              <a:gdLst>
                <a:gd name="connsiteX0" fmla="*/ 0 w 434902"/>
                <a:gd name="connsiteY0" fmla="*/ 0 h 298140"/>
                <a:gd name="connsiteX1" fmla="*/ 434902 w 434902"/>
                <a:gd name="connsiteY1" fmla="*/ 214160 h 298140"/>
                <a:gd name="connsiteX2" fmla="*/ 425463 w 434902"/>
                <a:gd name="connsiteY2" fmla="*/ 88392 h 298140"/>
                <a:gd name="connsiteX3" fmla="*/ 0 w 434902"/>
                <a:gd name="connsiteY3" fmla="*/ 0 h 298140"/>
              </a:gdLst>
              <a:ahLst/>
              <a:cxnLst>
                <a:cxn ang="0">
                  <a:pos x="connsiteX0" y="connsiteY0"/>
                </a:cxn>
                <a:cxn ang="0">
                  <a:pos x="connsiteX1" y="connsiteY1"/>
                </a:cxn>
                <a:cxn ang="0">
                  <a:pos x="connsiteX2" y="connsiteY2"/>
                </a:cxn>
                <a:cxn ang="0">
                  <a:pos x="connsiteX3" y="connsiteY3"/>
                </a:cxn>
              </a:cxnLst>
              <a:rect l="l" t="t" r="r" b="b"/>
              <a:pathLst>
                <a:path w="434902" h="298140">
                  <a:moveTo>
                    <a:pt x="0" y="0"/>
                  </a:moveTo>
                  <a:cubicBezTo>
                    <a:pt x="77734" y="246174"/>
                    <a:pt x="261795" y="403851"/>
                    <a:pt x="434902" y="214160"/>
                  </a:cubicBezTo>
                  <a:lnTo>
                    <a:pt x="425463" y="88392"/>
                  </a:lnTo>
                  <a:lnTo>
                    <a:pt x="0" y="0"/>
                  </a:lnTo>
                  <a:close/>
                </a:path>
              </a:pathLst>
            </a:custGeom>
            <a:solidFill>
              <a:srgbClr val="C4918C"/>
            </a:solidFill>
            <a:ln w="9525" cap="flat">
              <a:noFill/>
              <a:prstDash val="solid"/>
              <a:miter/>
            </a:ln>
          </p:spPr>
          <p:txBody>
            <a:bodyPr rtlCol="0" anchor="ctr"/>
            <a:lstStyle/>
            <a:p>
              <a:endParaRPr lang="nl-NL"/>
            </a:p>
          </p:txBody>
        </p:sp>
        <p:sp>
          <p:nvSpPr>
            <p:cNvPr id="333" name="Vrije vorm 332">
              <a:extLst>
                <a:ext uri="{FF2B5EF4-FFF2-40B4-BE49-F238E27FC236}">
                  <a16:creationId xmlns:a16="http://schemas.microsoft.com/office/drawing/2014/main" id="{CE6DEE6A-D490-99BD-F7EF-33BA9D322671}"/>
                </a:ext>
              </a:extLst>
            </p:cNvPr>
            <p:cNvSpPr/>
            <p:nvPr/>
          </p:nvSpPr>
          <p:spPr>
            <a:xfrm>
              <a:off x="1488757" y="708463"/>
              <a:ext cx="715572" cy="986215"/>
            </a:xfrm>
            <a:custGeom>
              <a:avLst/>
              <a:gdLst>
                <a:gd name="connsiteX0" fmla="*/ 309010 w 715572"/>
                <a:gd name="connsiteY0" fmla="*/ 3790 h 986215"/>
                <a:gd name="connsiteX1" fmla="*/ 6134 w 715572"/>
                <a:gd name="connsiteY1" fmla="*/ 388770 h 986215"/>
                <a:gd name="connsiteX2" fmla="*/ 152933 w 715572"/>
                <a:gd name="connsiteY2" fmla="*/ 867610 h 986215"/>
                <a:gd name="connsiteX3" fmla="*/ 513283 w 715572"/>
                <a:gd name="connsiteY3" fmla="*/ 986216 h 986215"/>
                <a:gd name="connsiteX4" fmla="*/ 672951 w 715572"/>
                <a:gd name="connsiteY4" fmla="*/ 815252 h 986215"/>
                <a:gd name="connsiteX5" fmla="*/ 696239 w 715572"/>
                <a:gd name="connsiteY5" fmla="*/ 303750 h 986215"/>
                <a:gd name="connsiteX6" fmla="*/ 309010 w 715572"/>
                <a:gd name="connsiteY6" fmla="*/ 3790 h 98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572" h="986215">
                  <a:moveTo>
                    <a:pt x="309010" y="3790"/>
                  </a:moveTo>
                  <a:cubicBezTo>
                    <a:pt x="98136" y="24361"/>
                    <a:pt x="-30223" y="56865"/>
                    <a:pt x="6134" y="388770"/>
                  </a:cubicBezTo>
                  <a:cubicBezTo>
                    <a:pt x="42500" y="720697"/>
                    <a:pt x="106566" y="823034"/>
                    <a:pt x="152933" y="867610"/>
                  </a:cubicBezTo>
                  <a:cubicBezTo>
                    <a:pt x="212255" y="924627"/>
                    <a:pt x="304000" y="984425"/>
                    <a:pt x="513283" y="986216"/>
                  </a:cubicBezTo>
                  <a:cubicBezTo>
                    <a:pt x="641413" y="967918"/>
                    <a:pt x="643842" y="890480"/>
                    <a:pt x="672951" y="815252"/>
                  </a:cubicBezTo>
                  <a:cubicBezTo>
                    <a:pt x="696144" y="755263"/>
                    <a:pt x="741512" y="634572"/>
                    <a:pt x="696239" y="303750"/>
                  </a:cubicBezTo>
                  <a:cubicBezTo>
                    <a:pt x="650967" y="-27057"/>
                    <a:pt x="394135" y="-4602"/>
                    <a:pt x="309010" y="3790"/>
                  </a:cubicBezTo>
                  <a:close/>
                </a:path>
              </a:pathLst>
            </a:custGeom>
            <a:solidFill>
              <a:srgbClr val="E5B6AE"/>
            </a:solidFill>
            <a:ln w="9525" cap="flat">
              <a:noFill/>
              <a:prstDash val="solid"/>
              <a:miter/>
            </a:ln>
          </p:spPr>
          <p:txBody>
            <a:bodyPr rtlCol="0" anchor="ctr"/>
            <a:lstStyle/>
            <a:p>
              <a:endParaRPr lang="nl-NL"/>
            </a:p>
          </p:txBody>
        </p:sp>
        <p:sp>
          <p:nvSpPr>
            <p:cNvPr id="334" name="Vrije vorm 333">
              <a:extLst>
                <a:ext uri="{FF2B5EF4-FFF2-40B4-BE49-F238E27FC236}">
                  <a16:creationId xmlns:a16="http://schemas.microsoft.com/office/drawing/2014/main" id="{0332CAB9-643D-1A06-A1D2-042BBE846F1B}"/>
                </a:ext>
              </a:extLst>
            </p:cNvPr>
            <p:cNvSpPr/>
            <p:nvPr/>
          </p:nvSpPr>
          <p:spPr>
            <a:xfrm>
              <a:off x="1818009" y="1194310"/>
              <a:ext cx="59970" cy="72248"/>
            </a:xfrm>
            <a:custGeom>
              <a:avLst/>
              <a:gdLst>
                <a:gd name="connsiteX0" fmla="*/ 24278 w 59970"/>
                <a:gd name="connsiteY0" fmla="*/ 164 h 72248"/>
                <a:gd name="connsiteX1" fmla="*/ 59416 w 59970"/>
                <a:gd name="connsiteY1" fmla="*/ 32730 h 72248"/>
                <a:gd name="connsiteX2" fmla="*/ 35708 w 59970"/>
                <a:gd name="connsiteY2" fmla="*/ 72087 h 72248"/>
                <a:gd name="connsiteX3" fmla="*/ 552 w 59970"/>
                <a:gd name="connsiteY3" fmla="*/ 39521 h 72248"/>
                <a:gd name="connsiteX4" fmla="*/ 24278 w 59970"/>
                <a:gd name="connsiteY4" fmla="*/ 164 h 7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70" h="72248">
                  <a:moveTo>
                    <a:pt x="24278" y="164"/>
                  </a:moveTo>
                  <a:cubicBezTo>
                    <a:pt x="40528" y="-1722"/>
                    <a:pt x="56273" y="12870"/>
                    <a:pt x="59416" y="32730"/>
                  </a:cubicBezTo>
                  <a:cubicBezTo>
                    <a:pt x="62569" y="52590"/>
                    <a:pt x="51958" y="70211"/>
                    <a:pt x="35708" y="72087"/>
                  </a:cubicBezTo>
                  <a:cubicBezTo>
                    <a:pt x="19440" y="73954"/>
                    <a:pt x="3704" y="59371"/>
                    <a:pt x="552" y="39521"/>
                  </a:cubicBezTo>
                  <a:cubicBezTo>
                    <a:pt x="-2592" y="19652"/>
                    <a:pt x="8019" y="2031"/>
                    <a:pt x="24278" y="164"/>
                  </a:cubicBezTo>
                  <a:close/>
                </a:path>
              </a:pathLst>
            </a:custGeom>
            <a:solidFill>
              <a:srgbClr val="303B39"/>
            </a:solidFill>
            <a:ln w="9525" cap="flat">
              <a:noFill/>
              <a:prstDash val="solid"/>
              <a:miter/>
            </a:ln>
          </p:spPr>
          <p:txBody>
            <a:bodyPr rtlCol="0" anchor="ctr"/>
            <a:lstStyle/>
            <a:p>
              <a:endParaRPr lang="nl-NL"/>
            </a:p>
          </p:txBody>
        </p:sp>
        <p:sp>
          <p:nvSpPr>
            <p:cNvPr id="335" name="Vrije vorm 334">
              <a:extLst>
                <a:ext uri="{FF2B5EF4-FFF2-40B4-BE49-F238E27FC236}">
                  <a16:creationId xmlns:a16="http://schemas.microsoft.com/office/drawing/2014/main" id="{3857ED32-9640-2DBE-19C8-8174D20FB2D1}"/>
                </a:ext>
              </a:extLst>
            </p:cNvPr>
            <p:cNvSpPr/>
            <p:nvPr/>
          </p:nvSpPr>
          <p:spPr>
            <a:xfrm>
              <a:off x="2084350" y="1168074"/>
              <a:ext cx="59094" cy="72966"/>
            </a:xfrm>
            <a:custGeom>
              <a:avLst/>
              <a:gdLst>
                <a:gd name="connsiteX0" fmla="*/ 26361 w 59094"/>
                <a:gd name="connsiteY0" fmla="*/ 206 h 72966"/>
                <a:gd name="connsiteX1" fmla="*/ 177 w 59094"/>
                <a:gd name="connsiteY1" fmla="*/ 40335 h 72966"/>
                <a:gd name="connsiteX2" fmla="*/ 32733 w 59094"/>
                <a:gd name="connsiteY2" fmla="*/ 72758 h 72966"/>
                <a:gd name="connsiteX3" fmla="*/ 58918 w 59094"/>
                <a:gd name="connsiteY3" fmla="*/ 32639 h 72966"/>
                <a:gd name="connsiteX4" fmla="*/ 26361 w 59094"/>
                <a:gd name="connsiteY4" fmla="*/ 206 h 72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94" h="72966">
                  <a:moveTo>
                    <a:pt x="26361" y="206"/>
                  </a:moveTo>
                  <a:cubicBezTo>
                    <a:pt x="10131" y="2330"/>
                    <a:pt x="-1595" y="20304"/>
                    <a:pt x="177" y="40335"/>
                  </a:cubicBezTo>
                  <a:cubicBezTo>
                    <a:pt x="1930" y="60366"/>
                    <a:pt x="16512" y="74892"/>
                    <a:pt x="32733" y="72758"/>
                  </a:cubicBezTo>
                  <a:cubicBezTo>
                    <a:pt x="48964" y="70634"/>
                    <a:pt x="60689" y="52670"/>
                    <a:pt x="58918" y="32639"/>
                  </a:cubicBezTo>
                  <a:cubicBezTo>
                    <a:pt x="57165" y="12608"/>
                    <a:pt x="42582" y="-1918"/>
                    <a:pt x="26361" y="206"/>
                  </a:cubicBezTo>
                  <a:close/>
                </a:path>
              </a:pathLst>
            </a:custGeom>
            <a:solidFill>
              <a:srgbClr val="303B39"/>
            </a:solidFill>
            <a:ln w="9525" cap="flat">
              <a:noFill/>
              <a:prstDash val="solid"/>
              <a:miter/>
            </a:ln>
          </p:spPr>
          <p:txBody>
            <a:bodyPr rtlCol="0" anchor="ctr"/>
            <a:lstStyle/>
            <a:p>
              <a:endParaRPr lang="nl-NL"/>
            </a:p>
          </p:txBody>
        </p:sp>
        <p:sp>
          <p:nvSpPr>
            <p:cNvPr id="336" name="Vrije vorm 335">
              <a:extLst>
                <a:ext uri="{FF2B5EF4-FFF2-40B4-BE49-F238E27FC236}">
                  <a16:creationId xmlns:a16="http://schemas.microsoft.com/office/drawing/2014/main" id="{3E2F762F-063F-0C52-D6BF-529187EFFCCE}"/>
                </a:ext>
              </a:extLst>
            </p:cNvPr>
            <p:cNvSpPr/>
            <p:nvPr/>
          </p:nvSpPr>
          <p:spPr>
            <a:xfrm>
              <a:off x="1775821" y="1104036"/>
              <a:ext cx="119872" cy="35916"/>
            </a:xfrm>
            <a:custGeom>
              <a:avLst/>
              <a:gdLst>
                <a:gd name="connsiteX0" fmla="*/ 116643 w 119872"/>
                <a:gd name="connsiteY0" fmla="*/ 28402 h 35916"/>
                <a:gd name="connsiteX1" fmla="*/ 119872 w 119872"/>
                <a:gd name="connsiteY1" fmla="*/ 1922 h 35916"/>
                <a:gd name="connsiteX2" fmla="*/ 0 w 119872"/>
                <a:gd name="connsiteY2" fmla="*/ 12066 h 35916"/>
                <a:gd name="connsiteX3" fmla="*/ 11973 w 119872"/>
                <a:gd name="connsiteY3" fmla="*/ 35917 h 35916"/>
                <a:gd name="connsiteX4" fmla="*/ 116643 w 119872"/>
                <a:gd name="connsiteY4" fmla="*/ 28402 h 35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872" h="35916">
                  <a:moveTo>
                    <a:pt x="116643" y="28402"/>
                  </a:moveTo>
                  <a:lnTo>
                    <a:pt x="119872" y="1922"/>
                  </a:lnTo>
                  <a:cubicBezTo>
                    <a:pt x="82763" y="-2602"/>
                    <a:pt x="22355" y="893"/>
                    <a:pt x="0" y="12066"/>
                  </a:cubicBezTo>
                  <a:lnTo>
                    <a:pt x="11973" y="35917"/>
                  </a:lnTo>
                  <a:cubicBezTo>
                    <a:pt x="27432" y="28087"/>
                    <a:pt x="82248" y="24210"/>
                    <a:pt x="116643" y="28402"/>
                  </a:cubicBezTo>
                  <a:close/>
                </a:path>
              </a:pathLst>
            </a:custGeom>
            <a:solidFill>
              <a:srgbClr val="A1ADAA"/>
            </a:solidFill>
            <a:ln w="9525" cap="flat">
              <a:noFill/>
              <a:prstDash val="solid"/>
              <a:miter/>
            </a:ln>
          </p:spPr>
          <p:txBody>
            <a:bodyPr rtlCol="0" anchor="ctr"/>
            <a:lstStyle/>
            <a:p>
              <a:endParaRPr lang="nl-NL"/>
            </a:p>
          </p:txBody>
        </p:sp>
        <p:sp>
          <p:nvSpPr>
            <p:cNvPr id="337" name="Vrije vorm 336">
              <a:extLst>
                <a:ext uri="{FF2B5EF4-FFF2-40B4-BE49-F238E27FC236}">
                  <a16:creationId xmlns:a16="http://schemas.microsoft.com/office/drawing/2014/main" id="{625E606A-DFBA-B393-3D9C-716F32A90AED}"/>
                </a:ext>
              </a:extLst>
            </p:cNvPr>
            <p:cNvSpPr/>
            <p:nvPr/>
          </p:nvSpPr>
          <p:spPr>
            <a:xfrm>
              <a:off x="2055895" y="1075173"/>
              <a:ext cx="120215" cy="35623"/>
            </a:xfrm>
            <a:custGeom>
              <a:avLst/>
              <a:gdLst>
                <a:gd name="connsiteX0" fmla="*/ 111414 w 120215"/>
                <a:gd name="connsiteY0" fmla="*/ 29527 h 35623"/>
                <a:gd name="connsiteX1" fmla="*/ 120215 w 120215"/>
                <a:gd name="connsiteY1" fmla="*/ 4352 h 35623"/>
                <a:gd name="connsiteX2" fmla="*/ 0 w 120215"/>
                <a:gd name="connsiteY2" fmla="*/ 9782 h 35623"/>
                <a:gd name="connsiteX3" fmla="*/ 6629 w 120215"/>
                <a:gd name="connsiteY3" fmla="*/ 35623 h 35623"/>
                <a:gd name="connsiteX4" fmla="*/ 111414 w 120215"/>
                <a:gd name="connsiteY4" fmla="*/ 29527 h 35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215" h="35623">
                  <a:moveTo>
                    <a:pt x="111414" y="29527"/>
                  </a:moveTo>
                  <a:lnTo>
                    <a:pt x="120215" y="4352"/>
                  </a:lnTo>
                  <a:cubicBezTo>
                    <a:pt x="96641" y="-3896"/>
                    <a:pt x="36271" y="514"/>
                    <a:pt x="0" y="9782"/>
                  </a:cubicBezTo>
                  <a:lnTo>
                    <a:pt x="6629" y="35623"/>
                  </a:lnTo>
                  <a:cubicBezTo>
                    <a:pt x="40186" y="26965"/>
                    <a:pt x="95098" y="23802"/>
                    <a:pt x="111414" y="29527"/>
                  </a:cubicBezTo>
                  <a:close/>
                </a:path>
              </a:pathLst>
            </a:custGeom>
            <a:solidFill>
              <a:srgbClr val="A1ADAA"/>
            </a:solidFill>
            <a:ln w="9525" cap="flat">
              <a:noFill/>
              <a:prstDash val="solid"/>
              <a:miter/>
            </a:ln>
          </p:spPr>
          <p:txBody>
            <a:bodyPr rtlCol="0" anchor="ctr"/>
            <a:lstStyle/>
            <a:p>
              <a:endParaRPr lang="nl-NL"/>
            </a:p>
          </p:txBody>
        </p:sp>
        <p:sp>
          <p:nvSpPr>
            <p:cNvPr id="338" name="Vrije vorm 337">
              <a:extLst>
                <a:ext uri="{FF2B5EF4-FFF2-40B4-BE49-F238E27FC236}">
                  <a16:creationId xmlns:a16="http://schemas.microsoft.com/office/drawing/2014/main" id="{7AD2AB18-F714-CF12-DC63-E4AFDC97359D}"/>
                </a:ext>
              </a:extLst>
            </p:cNvPr>
            <p:cNvSpPr/>
            <p:nvPr/>
          </p:nvSpPr>
          <p:spPr>
            <a:xfrm>
              <a:off x="1711630" y="1137520"/>
              <a:ext cx="530903" cy="198477"/>
            </a:xfrm>
            <a:custGeom>
              <a:avLst/>
              <a:gdLst>
                <a:gd name="connsiteX0" fmla="*/ 282876 w 530903"/>
                <a:gd name="connsiteY0" fmla="*/ 31417 h 198477"/>
                <a:gd name="connsiteX1" fmla="*/ 2555 w 530903"/>
                <a:gd name="connsiteY1" fmla="*/ 56992 h 198477"/>
                <a:gd name="connsiteX2" fmla="*/ 55104 w 530903"/>
                <a:gd name="connsiteY2" fmla="*/ 195942 h 198477"/>
                <a:gd name="connsiteX3" fmla="*/ 244757 w 530903"/>
                <a:gd name="connsiteY3" fmla="*/ 184084 h 198477"/>
                <a:gd name="connsiteX4" fmla="*/ 280571 w 530903"/>
                <a:gd name="connsiteY4" fmla="*/ 64945 h 198477"/>
                <a:gd name="connsiteX5" fmla="*/ 282428 w 530903"/>
                <a:gd name="connsiteY5" fmla="*/ 52591 h 198477"/>
                <a:gd name="connsiteX6" fmla="*/ 330282 w 530903"/>
                <a:gd name="connsiteY6" fmla="*/ 47771 h 198477"/>
                <a:gd name="connsiteX7" fmla="*/ 334539 w 530903"/>
                <a:gd name="connsiteY7" fmla="*/ 59678 h 198477"/>
                <a:gd name="connsiteX8" fmla="*/ 392718 w 530903"/>
                <a:gd name="connsiteY8" fmla="*/ 169644 h 198477"/>
                <a:gd name="connsiteX9" fmla="*/ 498179 w 530903"/>
                <a:gd name="connsiteY9" fmla="*/ 152718 h 198477"/>
                <a:gd name="connsiteX10" fmla="*/ 522906 w 530903"/>
                <a:gd name="connsiteY10" fmla="*/ 6223 h 198477"/>
                <a:gd name="connsiteX11" fmla="*/ 327215 w 530903"/>
                <a:gd name="connsiteY11" fmla="*/ 26893 h 198477"/>
                <a:gd name="connsiteX12" fmla="*/ 282876 w 530903"/>
                <a:gd name="connsiteY12" fmla="*/ 31417 h 198477"/>
                <a:gd name="connsiteX13" fmla="*/ 282876 w 530903"/>
                <a:gd name="connsiteY13" fmla="*/ 31417 h 198477"/>
                <a:gd name="connsiteX14" fmla="*/ 352475 w 530903"/>
                <a:gd name="connsiteY14" fmla="*/ 37237 h 198477"/>
                <a:gd name="connsiteX15" fmla="*/ 498836 w 530903"/>
                <a:gd name="connsiteY15" fmla="*/ 21406 h 198477"/>
                <a:gd name="connsiteX16" fmla="*/ 478634 w 530903"/>
                <a:gd name="connsiteY16" fmla="*/ 141031 h 198477"/>
                <a:gd name="connsiteX17" fmla="*/ 407710 w 530903"/>
                <a:gd name="connsiteY17" fmla="*/ 153385 h 198477"/>
                <a:gd name="connsiteX18" fmla="*/ 360209 w 530903"/>
                <a:gd name="connsiteY18" fmla="*/ 63573 h 198477"/>
                <a:gd name="connsiteX19" fmla="*/ 352475 w 530903"/>
                <a:gd name="connsiteY19" fmla="*/ 37237 h 198477"/>
                <a:gd name="connsiteX20" fmla="*/ 352475 w 530903"/>
                <a:gd name="connsiteY20" fmla="*/ 37237 h 198477"/>
                <a:gd name="connsiteX21" fmla="*/ 258663 w 530903"/>
                <a:gd name="connsiteY21" fmla="*/ 46381 h 198477"/>
                <a:gd name="connsiteX22" fmla="*/ 256158 w 530903"/>
                <a:gd name="connsiteY22" fmla="*/ 73727 h 198477"/>
                <a:gd name="connsiteX23" fmla="*/ 226907 w 530903"/>
                <a:gd name="connsiteY23" fmla="*/ 171015 h 198477"/>
                <a:gd name="connsiteX24" fmla="*/ 72021 w 530903"/>
                <a:gd name="connsiteY24" fmla="*/ 180702 h 198477"/>
                <a:gd name="connsiteX25" fmla="*/ 29101 w 530903"/>
                <a:gd name="connsiteY25" fmla="*/ 67231 h 198477"/>
                <a:gd name="connsiteX26" fmla="*/ 258663 w 530903"/>
                <a:gd name="connsiteY26" fmla="*/ 46381 h 19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30903" h="198477">
                  <a:moveTo>
                    <a:pt x="282876" y="31417"/>
                  </a:moveTo>
                  <a:cubicBezTo>
                    <a:pt x="259492" y="30331"/>
                    <a:pt x="86461" y="19758"/>
                    <a:pt x="2555" y="56992"/>
                  </a:cubicBezTo>
                  <a:cubicBezTo>
                    <a:pt x="-11837" y="103883"/>
                    <a:pt x="38531" y="188075"/>
                    <a:pt x="55104" y="195942"/>
                  </a:cubicBezTo>
                  <a:cubicBezTo>
                    <a:pt x="71687" y="203810"/>
                    <a:pt x="217020" y="191523"/>
                    <a:pt x="244757" y="184084"/>
                  </a:cubicBezTo>
                  <a:cubicBezTo>
                    <a:pt x="272855" y="180388"/>
                    <a:pt x="277685" y="78490"/>
                    <a:pt x="280571" y="64945"/>
                  </a:cubicBezTo>
                  <a:cubicBezTo>
                    <a:pt x="281390" y="61126"/>
                    <a:pt x="281990" y="56820"/>
                    <a:pt x="282428" y="52591"/>
                  </a:cubicBezTo>
                  <a:cubicBezTo>
                    <a:pt x="303945" y="45409"/>
                    <a:pt x="307755" y="43400"/>
                    <a:pt x="330282" y="47771"/>
                  </a:cubicBezTo>
                  <a:cubicBezTo>
                    <a:pt x="331558" y="51886"/>
                    <a:pt x="332996" y="56058"/>
                    <a:pt x="334539" y="59678"/>
                  </a:cubicBezTo>
                  <a:cubicBezTo>
                    <a:pt x="340007" y="72413"/>
                    <a:pt x="364429" y="171454"/>
                    <a:pt x="392718" y="169644"/>
                  </a:cubicBezTo>
                  <a:cubicBezTo>
                    <a:pt x="421379" y="171587"/>
                    <a:pt x="483434" y="163643"/>
                    <a:pt x="498179" y="152718"/>
                  </a:cubicBezTo>
                  <a:cubicBezTo>
                    <a:pt x="512933" y="141793"/>
                    <a:pt x="546099" y="49457"/>
                    <a:pt x="522906" y="6223"/>
                  </a:cubicBezTo>
                  <a:cubicBezTo>
                    <a:pt x="435028" y="-13722"/>
                    <a:pt x="354685" y="20054"/>
                    <a:pt x="327215" y="26893"/>
                  </a:cubicBezTo>
                  <a:cubicBezTo>
                    <a:pt x="303602" y="24283"/>
                    <a:pt x="305650" y="25197"/>
                    <a:pt x="282876" y="31417"/>
                  </a:cubicBezTo>
                  <a:lnTo>
                    <a:pt x="282876" y="31417"/>
                  </a:lnTo>
                  <a:close/>
                  <a:moveTo>
                    <a:pt x="352475" y="37237"/>
                  </a:moveTo>
                  <a:cubicBezTo>
                    <a:pt x="368458" y="33360"/>
                    <a:pt x="424874" y="4623"/>
                    <a:pt x="498836" y="21406"/>
                  </a:cubicBezTo>
                  <a:cubicBezTo>
                    <a:pt x="517772" y="56715"/>
                    <a:pt x="490683" y="132125"/>
                    <a:pt x="478634" y="141031"/>
                  </a:cubicBezTo>
                  <a:cubicBezTo>
                    <a:pt x="466594" y="149956"/>
                    <a:pt x="431113" y="154966"/>
                    <a:pt x="407710" y="153385"/>
                  </a:cubicBezTo>
                  <a:cubicBezTo>
                    <a:pt x="384612" y="154861"/>
                    <a:pt x="364667" y="73984"/>
                    <a:pt x="360209" y="63573"/>
                  </a:cubicBezTo>
                  <a:cubicBezTo>
                    <a:pt x="355742" y="53172"/>
                    <a:pt x="352475" y="37237"/>
                    <a:pt x="352475" y="37237"/>
                  </a:cubicBezTo>
                  <a:lnTo>
                    <a:pt x="352475" y="37237"/>
                  </a:lnTo>
                  <a:close/>
                  <a:moveTo>
                    <a:pt x="258663" y="46381"/>
                  </a:moveTo>
                  <a:cubicBezTo>
                    <a:pt x="258663" y="46381"/>
                    <a:pt x="258511" y="62659"/>
                    <a:pt x="256158" y="73727"/>
                  </a:cubicBezTo>
                  <a:cubicBezTo>
                    <a:pt x="253786" y="84795"/>
                    <a:pt x="249843" y="168015"/>
                    <a:pt x="226907" y="171015"/>
                  </a:cubicBezTo>
                  <a:cubicBezTo>
                    <a:pt x="204247" y="177092"/>
                    <a:pt x="85565" y="187122"/>
                    <a:pt x="72021" y="180702"/>
                  </a:cubicBezTo>
                  <a:cubicBezTo>
                    <a:pt x="58486" y="174292"/>
                    <a:pt x="17338" y="105541"/>
                    <a:pt x="29101" y="67231"/>
                  </a:cubicBezTo>
                  <a:cubicBezTo>
                    <a:pt x="98424" y="36465"/>
                    <a:pt x="242242" y="45666"/>
                    <a:pt x="258663" y="46381"/>
                  </a:cubicBezTo>
                  <a:close/>
                </a:path>
              </a:pathLst>
            </a:custGeom>
            <a:solidFill>
              <a:srgbClr val="303B39"/>
            </a:solidFill>
            <a:ln w="9525" cap="flat">
              <a:noFill/>
              <a:prstDash val="solid"/>
              <a:miter/>
            </a:ln>
          </p:spPr>
          <p:txBody>
            <a:bodyPr rtlCol="0" anchor="ctr"/>
            <a:lstStyle/>
            <a:p>
              <a:endParaRPr lang="nl-NL"/>
            </a:p>
          </p:txBody>
        </p:sp>
        <p:sp>
          <p:nvSpPr>
            <p:cNvPr id="339" name="Vrije vorm 338">
              <a:extLst>
                <a:ext uri="{FF2B5EF4-FFF2-40B4-BE49-F238E27FC236}">
                  <a16:creationId xmlns:a16="http://schemas.microsoft.com/office/drawing/2014/main" id="{D2581D4B-6BB9-7607-29D0-C5ED3197ADC2}"/>
                </a:ext>
              </a:extLst>
            </p:cNvPr>
            <p:cNvSpPr/>
            <p:nvPr/>
          </p:nvSpPr>
          <p:spPr>
            <a:xfrm>
              <a:off x="1419069" y="1201965"/>
              <a:ext cx="134627" cy="208471"/>
            </a:xfrm>
            <a:custGeom>
              <a:avLst/>
              <a:gdLst>
                <a:gd name="connsiteX0" fmla="*/ 119170 w 134627"/>
                <a:gd name="connsiteY0" fmla="*/ 35561 h 208471"/>
                <a:gd name="connsiteX1" fmla="*/ 64230 w 134627"/>
                <a:gd name="connsiteY1" fmla="*/ 176 h 208471"/>
                <a:gd name="connsiteX2" fmla="*/ 1203 w 134627"/>
                <a:gd name="connsiteY2" fmla="*/ 90597 h 208471"/>
                <a:gd name="connsiteX3" fmla="*/ 117360 w 134627"/>
                <a:gd name="connsiteY3" fmla="*/ 206431 h 208471"/>
                <a:gd name="connsiteX4" fmla="*/ 119170 w 134627"/>
                <a:gd name="connsiteY4" fmla="*/ 35561 h 208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27" h="208471">
                  <a:moveTo>
                    <a:pt x="119170" y="35561"/>
                  </a:moveTo>
                  <a:cubicBezTo>
                    <a:pt x="105978" y="16997"/>
                    <a:pt x="90871" y="2424"/>
                    <a:pt x="64230" y="176"/>
                  </a:cubicBezTo>
                  <a:cubicBezTo>
                    <a:pt x="37569" y="-2091"/>
                    <a:pt x="-7979" y="16959"/>
                    <a:pt x="1203" y="90597"/>
                  </a:cubicBezTo>
                  <a:cubicBezTo>
                    <a:pt x="10376" y="164235"/>
                    <a:pt x="79594" y="219994"/>
                    <a:pt x="117360" y="206431"/>
                  </a:cubicBezTo>
                  <a:cubicBezTo>
                    <a:pt x="155127" y="192867"/>
                    <a:pt x="119170" y="35561"/>
                    <a:pt x="119170" y="35561"/>
                  </a:cubicBezTo>
                  <a:close/>
                </a:path>
              </a:pathLst>
            </a:custGeom>
            <a:solidFill>
              <a:srgbClr val="E5B6AE"/>
            </a:solidFill>
            <a:ln w="9525" cap="flat">
              <a:noFill/>
              <a:prstDash val="solid"/>
              <a:miter/>
            </a:ln>
          </p:spPr>
          <p:txBody>
            <a:bodyPr rtlCol="0" anchor="ctr"/>
            <a:lstStyle/>
            <a:p>
              <a:endParaRPr lang="nl-NL"/>
            </a:p>
          </p:txBody>
        </p:sp>
        <p:sp>
          <p:nvSpPr>
            <p:cNvPr id="340" name="Vrije vorm 339">
              <a:extLst>
                <a:ext uri="{FF2B5EF4-FFF2-40B4-BE49-F238E27FC236}">
                  <a16:creationId xmlns:a16="http://schemas.microsoft.com/office/drawing/2014/main" id="{25596A4D-5F2D-E18F-1064-71398E2975B3}"/>
                </a:ext>
              </a:extLst>
            </p:cNvPr>
            <p:cNvSpPr/>
            <p:nvPr/>
          </p:nvSpPr>
          <p:spPr>
            <a:xfrm>
              <a:off x="1954349" y="1178062"/>
              <a:ext cx="148912" cy="245742"/>
            </a:xfrm>
            <a:custGeom>
              <a:avLst/>
              <a:gdLst>
                <a:gd name="connsiteX0" fmla="*/ 68161 w 148912"/>
                <a:gd name="connsiteY0" fmla="*/ 245126 h 245742"/>
                <a:gd name="connsiteX1" fmla="*/ 79743 w 148912"/>
                <a:gd name="connsiteY1" fmla="*/ 243488 h 245742"/>
                <a:gd name="connsiteX2" fmla="*/ 148657 w 148912"/>
                <a:gd name="connsiteY2" fmla="*/ 189652 h 245742"/>
                <a:gd name="connsiteX3" fmla="*/ 116129 w 148912"/>
                <a:gd name="connsiteY3" fmla="*/ 111195 h 245742"/>
                <a:gd name="connsiteX4" fmla="*/ 66399 w 148912"/>
                <a:gd name="connsiteY4" fmla="*/ 0 h 245742"/>
                <a:gd name="connsiteX5" fmla="*/ 40005 w 148912"/>
                <a:gd name="connsiteY5" fmla="*/ 3781 h 245742"/>
                <a:gd name="connsiteX6" fmla="*/ 93536 w 148912"/>
                <a:gd name="connsiteY6" fmla="*/ 125349 h 245742"/>
                <a:gd name="connsiteX7" fmla="*/ 122168 w 148912"/>
                <a:gd name="connsiteY7" fmla="*/ 186795 h 245742"/>
                <a:gd name="connsiteX8" fmla="*/ 74838 w 148912"/>
                <a:gd name="connsiteY8" fmla="*/ 217275 h 245742"/>
                <a:gd name="connsiteX9" fmla="*/ 23679 w 148912"/>
                <a:gd name="connsiteY9" fmla="*/ 208255 h 245742"/>
                <a:gd name="connsiteX10" fmla="*/ 0 w 148912"/>
                <a:gd name="connsiteY10" fmla="*/ 220494 h 245742"/>
                <a:gd name="connsiteX11" fmla="*/ 68161 w 148912"/>
                <a:gd name="connsiteY11" fmla="*/ 245126 h 24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12" h="245742">
                  <a:moveTo>
                    <a:pt x="68161" y="245126"/>
                  </a:moveTo>
                  <a:cubicBezTo>
                    <a:pt x="72142" y="244735"/>
                    <a:pt x="76029" y="244173"/>
                    <a:pt x="79743" y="243488"/>
                  </a:cubicBezTo>
                  <a:cubicBezTo>
                    <a:pt x="109480" y="237915"/>
                    <a:pt x="145342" y="220475"/>
                    <a:pt x="148657" y="189652"/>
                  </a:cubicBezTo>
                  <a:cubicBezTo>
                    <a:pt x="151105" y="166983"/>
                    <a:pt x="135665" y="142351"/>
                    <a:pt x="116129" y="111195"/>
                  </a:cubicBezTo>
                  <a:cubicBezTo>
                    <a:pt x="95574" y="78381"/>
                    <a:pt x="72266" y="41215"/>
                    <a:pt x="66399" y="0"/>
                  </a:cubicBezTo>
                  <a:lnTo>
                    <a:pt x="40005" y="3781"/>
                  </a:lnTo>
                  <a:cubicBezTo>
                    <a:pt x="46663" y="50568"/>
                    <a:pt x="72657" y="92031"/>
                    <a:pt x="93536" y="125349"/>
                  </a:cubicBezTo>
                  <a:cubicBezTo>
                    <a:pt x="108995" y="150000"/>
                    <a:pt x="123615" y="173307"/>
                    <a:pt x="122168" y="186795"/>
                  </a:cubicBezTo>
                  <a:cubicBezTo>
                    <a:pt x="120777" y="199568"/>
                    <a:pt x="100870" y="212398"/>
                    <a:pt x="74838" y="217275"/>
                  </a:cubicBezTo>
                  <a:cubicBezTo>
                    <a:pt x="51025" y="221790"/>
                    <a:pt x="28604" y="217770"/>
                    <a:pt x="23679" y="208255"/>
                  </a:cubicBezTo>
                  <a:lnTo>
                    <a:pt x="0" y="220494"/>
                  </a:lnTo>
                  <a:cubicBezTo>
                    <a:pt x="11487" y="242678"/>
                    <a:pt x="41720" y="247707"/>
                    <a:pt x="68161" y="245126"/>
                  </a:cubicBezTo>
                  <a:close/>
                </a:path>
              </a:pathLst>
            </a:custGeom>
            <a:solidFill>
              <a:srgbClr val="303B39"/>
            </a:solidFill>
            <a:ln w="9525" cap="flat">
              <a:noFill/>
              <a:prstDash val="solid"/>
              <a:miter/>
            </a:ln>
          </p:spPr>
          <p:txBody>
            <a:bodyPr rtlCol="0" anchor="ctr"/>
            <a:lstStyle/>
            <a:p>
              <a:endParaRPr lang="nl-NL"/>
            </a:p>
          </p:txBody>
        </p:sp>
        <p:sp>
          <p:nvSpPr>
            <p:cNvPr id="341" name="Vrije vorm 340">
              <a:extLst>
                <a:ext uri="{FF2B5EF4-FFF2-40B4-BE49-F238E27FC236}">
                  <a16:creationId xmlns:a16="http://schemas.microsoft.com/office/drawing/2014/main" id="{8E078D49-7E1A-7CD0-0311-2566298EA79B}"/>
                </a:ext>
              </a:extLst>
            </p:cNvPr>
            <p:cNvSpPr/>
            <p:nvPr/>
          </p:nvSpPr>
          <p:spPr>
            <a:xfrm>
              <a:off x="1931384" y="1495102"/>
              <a:ext cx="135312" cy="38686"/>
            </a:xfrm>
            <a:custGeom>
              <a:avLst/>
              <a:gdLst>
                <a:gd name="connsiteX0" fmla="*/ 77219 w 135312"/>
                <a:gd name="connsiteY0" fmla="*/ 37633 h 38686"/>
                <a:gd name="connsiteX1" fmla="*/ 135312 w 135312"/>
                <a:gd name="connsiteY1" fmla="*/ 25051 h 38686"/>
                <a:gd name="connsiteX2" fmla="*/ 126178 w 135312"/>
                <a:gd name="connsiteY2" fmla="*/ 0 h 38686"/>
                <a:gd name="connsiteX3" fmla="*/ 10287 w 135312"/>
                <a:gd name="connsiteY3" fmla="*/ 3905 h 38686"/>
                <a:gd name="connsiteX4" fmla="*/ 0 w 135312"/>
                <a:gd name="connsiteY4" fmla="*/ 28489 h 38686"/>
                <a:gd name="connsiteX5" fmla="*/ 77219 w 135312"/>
                <a:gd name="connsiteY5" fmla="*/ 37633 h 3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312" h="38686">
                  <a:moveTo>
                    <a:pt x="77219" y="37633"/>
                  </a:moveTo>
                  <a:cubicBezTo>
                    <a:pt x="108852" y="34547"/>
                    <a:pt x="133531" y="25708"/>
                    <a:pt x="135312" y="25051"/>
                  </a:cubicBezTo>
                  <a:lnTo>
                    <a:pt x="126178" y="0"/>
                  </a:lnTo>
                  <a:cubicBezTo>
                    <a:pt x="125511" y="257"/>
                    <a:pt x="58522" y="24117"/>
                    <a:pt x="10287" y="3905"/>
                  </a:cubicBezTo>
                  <a:lnTo>
                    <a:pt x="0" y="28489"/>
                  </a:lnTo>
                  <a:cubicBezTo>
                    <a:pt x="25041" y="38986"/>
                    <a:pt x="53150" y="39986"/>
                    <a:pt x="77219" y="37633"/>
                  </a:cubicBezTo>
                  <a:close/>
                </a:path>
              </a:pathLst>
            </a:custGeom>
            <a:solidFill>
              <a:srgbClr val="303B39"/>
            </a:solidFill>
            <a:ln w="9525" cap="flat">
              <a:noFill/>
              <a:prstDash val="solid"/>
              <a:miter/>
            </a:ln>
          </p:spPr>
          <p:txBody>
            <a:bodyPr rtlCol="0" anchor="ctr"/>
            <a:lstStyle/>
            <a:p>
              <a:endParaRPr lang="nl-NL"/>
            </a:p>
          </p:txBody>
        </p:sp>
        <p:sp>
          <p:nvSpPr>
            <p:cNvPr id="342" name="Vrije vorm 341">
              <a:extLst>
                <a:ext uri="{FF2B5EF4-FFF2-40B4-BE49-F238E27FC236}">
                  <a16:creationId xmlns:a16="http://schemas.microsoft.com/office/drawing/2014/main" id="{E708FFC9-1C95-AB6A-EDD1-47FEA7A68D46}"/>
                </a:ext>
              </a:extLst>
            </p:cNvPr>
            <p:cNvSpPr/>
            <p:nvPr/>
          </p:nvSpPr>
          <p:spPr>
            <a:xfrm>
              <a:off x="1469256" y="735799"/>
              <a:ext cx="191684" cy="563454"/>
            </a:xfrm>
            <a:custGeom>
              <a:avLst/>
              <a:gdLst>
                <a:gd name="connsiteX0" fmla="*/ 110094 w 191684"/>
                <a:gd name="connsiteY0" fmla="*/ 563173 h 563454"/>
                <a:gd name="connsiteX1" fmla="*/ 147936 w 191684"/>
                <a:gd name="connsiteY1" fmla="*/ 268470 h 563454"/>
                <a:gd name="connsiteX2" fmla="*/ 147670 w 191684"/>
                <a:gd name="connsiteY2" fmla="*/ 173936 h 563454"/>
                <a:gd name="connsiteX3" fmla="*/ 113894 w 191684"/>
                <a:gd name="connsiteY3" fmla="*/ 127680 h 563454"/>
                <a:gd name="connsiteX4" fmla="*/ 191685 w 191684"/>
                <a:gd name="connsiteY4" fmla="*/ 0 h 563454"/>
                <a:gd name="connsiteX5" fmla="*/ 61 w 191684"/>
                <a:gd name="connsiteY5" fmla="*/ 230084 h 563454"/>
                <a:gd name="connsiteX6" fmla="*/ 37256 w 191684"/>
                <a:gd name="connsiteY6" fmla="*/ 473048 h 563454"/>
                <a:gd name="connsiteX7" fmla="*/ 82433 w 191684"/>
                <a:gd name="connsiteY7" fmla="*/ 525664 h 563454"/>
                <a:gd name="connsiteX8" fmla="*/ 110094 w 191684"/>
                <a:gd name="connsiteY8" fmla="*/ 563173 h 56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84" h="563454">
                  <a:moveTo>
                    <a:pt x="110094" y="563173"/>
                  </a:moveTo>
                  <a:cubicBezTo>
                    <a:pt x="110094" y="563173"/>
                    <a:pt x="104436" y="359634"/>
                    <a:pt x="147936" y="268470"/>
                  </a:cubicBezTo>
                  <a:cubicBezTo>
                    <a:pt x="171635" y="218806"/>
                    <a:pt x="160919" y="185590"/>
                    <a:pt x="147670" y="173936"/>
                  </a:cubicBezTo>
                  <a:cubicBezTo>
                    <a:pt x="147670" y="173936"/>
                    <a:pt x="122981" y="160462"/>
                    <a:pt x="113894" y="127680"/>
                  </a:cubicBezTo>
                  <a:cubicBezTo>
                    <a:pt x="98492" y="72142"/>
                    <a:pt x="168349" y="19001"/>
                    <a:pt x="191685" y="0"/>
                  </a:cubicBezTo>
                  <a:cubicBezTo>
                    <a:pt x="191685" y="0"/>
                    <a:pt x="-3949" y="32961"/>
                    <a:pt x="61" y="230084"/>
                  </a:cubicBezTo>
                  <a:cubicBezTo>
                    <a:pt x="3023" y="376255"/>
                    <a:pt x="37256" y="473048"/>
                    <a:pt x="37256" y="473048"/>
                  </a:cubicBezTo>
                  <a:cubicBezTo>
                    <a:pt x="37256" y="473048"/>
                    <a:pt x="72375" y="482135"/>
                    <a:pt x="82433" y="525664"/>
                  </a:cubicBezTo>
                  <a:cubicBezTo>
                    <a:pt x="92482" y="569184"/>
                    <a:pt x="110094" y="563173"/>
                    <a:pt x="110094" y="563173"/>
                  </a:cubicBezTo>
                  <a:close/>
                </a:path>
              </a:pathLst>
            </a:custGeom>
            <a:solidFill>
              <a:srgbClr val="A1ADAA"/>
            </a:solidFill>
            <a:ln w="9525" cap="flat">
              <a:noFill/>
              <a:prstDash val="solid"/>
              <a:miter/>
            </a:ln>
          </p:spPr>
          <p:txBody>
            <a:bodyPr rtlCol="0" anchor="ctr"/>
            <a:lstStyle/>
            <a:p>
              <a:endParaRPr lang="nl-NL"/>
            </a:p>
          </p:txBody>
        </p:sp>
        <p:sp>
          <p:nvSpPr>
            <p:cNvPr id="343" name="Vrije vorm 342">
              <a:extLst>
                <a:ext uri="{FF2B5EF4-FFF2-40B4-BE49-F238E27FC236}">
                  <a16:creationId xmlns:a16="http://schemas.microsoft.com/office/drawing/2014/main" id="{8CC6D64C-25E6-2A68-FBE6-729F6A0F7A48}"/>
                </a:ext>
              </a:extLst>
            </p:cNvPr>
            <p:cNvSpPr/>
            <p:nvPr/>
          </p:nvSpPr>
          <p:spPr>
            <a:xfrm>
              <a:off x="1972703" y="724042"/>
              <a:ext cx="227268" cy="396145"/>
            </a:xfrm>
            <a:custGeom>
              <a:avLst/>
              <a:gdLst>
                <a:gd name="connsiteX0" fmla="*/ 227267 w 227268"/>
                <a:gd name="connsiteY0" fmla="*/ 396146 h 396145"/>
                <a:gd name="connsiteX1" fmla="*/ 190252 w 227268"/>
                <a:gd name="connsiteY1" fmla="*/ 252280 h 396145"/>
                <a:gd name="connsiteX2" fmla="*/ 0 w 227268"/>
                <a:gd name="connsiteY2" fmla="*/ 0 h 396145"/>
                <a:gd name="connsiteX3" fmla="*/ 167707 w 227268"/>
                <a:gd name="connsiteY3" fmla="*/ 113413 h 396145"/>
                <a:gd name="connsiteX4" fmla="*/ 227267 w 227268"/>
                <a:gd name="connsiteY4" fmla="*/ 396146 h 396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268" h="396145">
                  <a:moveTo>
                    <a:pt x="227267" y="396146"/>
                  </a:moveTo>
                  <a:cubicBezTo>
                    <a:pt x="227267" y="396146"/>
                    <a:pt x="202197" y="292904"/>
                    <a:pt x="190252" y="252280"/>
                  </a:cubicBezTo>
                  <a:cubicBezTo>
                    <a:pt x="145132" y="98928"/>
                    <a:pt x="65923" y="73084"/>
                    <a:pt x="0" y="0"/>
                  </a:cubicBezTo>
                  <a:cubicBezTo>
                    <a:pt x="0" y="0"/>
                    <a:pt x="108090" y="11968"/>
                    <a:pt x="167707" y="113413"/>
                  </a:cubicBezTo>
                  <a:cubicBezTo>
                    <a:pt x="228505" y="216848"/>
                    <a:pt x="227267" y="396146"/>
                    <a:pt x="227267" y="396146"/>
                  </a:cubicBezTo>
                  <a:close/>
                </a:path>
              </a:pathLst>
            </a:custGeom>
            <a:solidFill>
              <a:srgbClr val="A1ADAA"/>
            </a:solidFill>
            <a:ln w="9525" cap="flat">
              <a:noFill/>
              <a:prstDash val="solid"/>
              <a:miter/>
            </a:ln>
          </p:spPr>
          <p:txBody>
            <a:bodyPr rtlCol="0" anchor="ctr"/>
            <a:lstStyle/>
            <a:p>
              <a:endParaRPr lang="nl-NL"/>
            </a:p>
          </p:txBody>
        </p:sp>
        <p:sp>
          <p:nvSpPr>
            <p:cNvPr id="344" name="Vrije vorm 343">
              <a:extLst>
                <a:ext uri="{FF2B5EF4-FFF2-40B4-BE49-F238E27FC236}">
                  <a16:creationId xmlns:a16="http://schemas.microsoft.com/office/drawing/2014/main" id="{8EB142A1-28D1-8A32-BFFD-794F9D9237E0}"/>
                </a:ext>
              </a:extLst>
            </p:cNvPr>
            <p:cNvSpPr/>
            <p:nvPr/>
          </p:nvSpPr>
          <p:spPr>
            <a:xfrm>
              <a:off x="1202811" y="2343951"/>
              <a:ext cx="154926" cy="1916858"/>
            </a:xfrm>
            <a:custGeom>
              <a:avLst/>
              <a:gdLst>
                <a:gd name="connsiteX0" fmla="*/ 14684 w 154926"/>
                <a:gd name="connsiteY0" fmla="*/ 1916859 h 1916858"/>
                <a:gd name="connsiteX1" fmla="*/ 14741 w 154926"/>
                <a:gd name="connsiteY1" fmla="*/ 850383 h 1916858"/>
                <a:gd name="connsiteX2" fmla="*/ 72253 w 154926"/>
                <a:gd name="connsiteY2" fmla="*/ 497348 h 1916858"/>
                <a:gd name="connsiteX3" fmla="*/ 137394 w 154926"/>
                <a:gd name="connsiteY3" fmla="*/ 295 h 1916858"/>
                <a:gd name="connsiteX4" fmla="*/ 154825 w 154926"/>
                <a:gd name="connsiteY4" fmla="*/ 0 h 1916858"/>
                <a:gd name="connsiteX5" fmla="*/ 89407 w 154926"/>
                <a:gd name="connsiteY5" fmla="*/ 500491 h 1916858"/>
                <a:gd name="connsiteX6" fmla="*/ 32048 w 154926"/>
                <a:gd name="connsiteY6" fmla="*/ 852440 h 1916858"/>
                <a:gd name="connsiteX7" fmla="*/ 32114 w 154926"/>
                <a:gd name="connsiteY7" fmla="*/ 1916106 h 1916858"/>
                <a:gd name="connsiteX8" fmla="*/ 14684 w 154926"/>
                <a:gd name="connsiteY8" fmla="*/ 1916859 h 191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926" h="1916858">
                  <a:moveTo>
                    <a:pt x="14684" y="1916859"/>
                  </a:moveTo>
                  <a:cubicBezTo>
                    <a:pt x="14350" y="1909001"/>
                    <a:pt x="-18225" y="1127979"/>
                    <a:pt x="14741" y="850383"/>
                  </a:cubicBezTo>
                  <a:cubicBezTo>
                    <a:pt x="27847" y="739988"/>
                    <a:pt x="50441" y="616639"/>
                    <a:pt x="72253" y="497348"/>
                  </a:cubicBezTo>
                  <a:cubicBezTo>
                    <a:pt x="106838" y="308305"/>
                    <a:pt x="139528" y="129731"/>
                    <a:pt x="137394" y="295"/>
                  </a:cubicBezTo>
                  <a:lnTo>
                    <a:pt x="154825" y="0"/>
                  </a:lnTo>
                  <a:cubicBezTo>
                    <a:pt x="156987" y="131169"/>
                    <a:pt x="124174" y="310572"/>
                    <a:pt x="89407" y="500491"/>
                  </a:cubicBezTo>
                  <a:cubicBezTo>
                    <a:pt x="67624" y="619506"/>
                    <a:pt x="45116" y="742588"/>
                    <a:pt x="32048" y="852440"/>
                  </a:cubicBezTo>
                  <a:cubicBezTo>
                    <a:pt x="-737" y="1128655"/>
                    <a:pt x="31781" y="1908267"/>
                    <a:pt x="32114" y="1916106"/>
                  </a:cubicBezTo>
                  <a:lnTo>
                    <a:pt x="14684" y="1916859"/>
                  </a:lnTo>
                  <a:close/>
                </a:path>
              </a:pathLst>
            </a:custGeom>
            <a:solidFill>
              <a:srgbClr val="80928E"/>
            </a:solidFill>
            <a:ln w="9525" cap="flat">
              <a:noFill/>
              <a:prstDash val="solid"/>
              <a:miter/>
            </a:ln>
          </p:spPr>
          <p:txBody>
            <a:bodyPr rtlCol="0" anchor="ctr"/>
            <a:lstStyle/>
            <a:p>
              <a:endParaRPr lang="nl-NL"/>
            </a:p>
          </p:txBody>
        </p:sp>
        <p:sp>
          <p:nvSpPr>
            <p:cNvPr id="345" name="Vrije vorm 344">
              <a:extLst>
                <a:ext uri="{FF2B5EF4-FFF2-40B4-BE49-F238E27FC236}">
                  <a16:creationId xmlns:a16="http://schemas.microsoft.com/office/drawing/2014/main" id="{1B13A31E-F484-D0E9-7C82-C3056336B772}"/>
                </a:ext>
              </a:extLst>
            </p:cNvPr>
            <p:cNvSpPr/>
            <p:nvPr/>
          </p:nvSpPr>
          <p:spPr>
            <a:xfrm>
              <a:off x="2195407" y="2041023"/>
              <a:ext cx="822664" cy="1346670"/>
            </a:xfrm>
            <a:custGeom>
              <a:avLst/>
              <a:gdLst>
                <a:gd name="connsiteX0" fmla="*/ 56912 w 822664"/>
                <a:gd name="connsiteY0" fmla="*/ 36218 h 1346670"/>
                <a:gd name="connsiteX1" fmla="*/ 179813 w 822664"/>
                <a:gd name="connsiteY1" fmla="*/ 759251 h 1346670"/>
                <a:gd name="connsiteX2" fmla="*/ 532895 w 822664"/>
                <a:gd name="connsiteY2" fmla="*/ 1295852 h 1346670"/>
                <a:gd name="connsiteX3" fmla="*/ 658968 w 822664"/>
                <a:gd name="connsiteY3" fmla="*/ 1346668 h 1346670"/>
                <a:gd name="connsiteX4" fmla="*/ 822665 w 822664"/>
                <a:gd name="connsiteY4" fmla="*/ 1053650 h 1346670"/>
                <a:gd name="connsiteX5" fmla="*/ 587683 w 822664"/>
                <a:gd name="connsiteY5" fmla="*/ 473273 h 1346670"/>
                <a:gd name="connsiteX6" fmla="*/ 56912 w 822664"/>
                <a:gd name="connsiteY6" fmla="*/ 36218 h 134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2664" h="1346670">
                  <a:moveTo>
                    <a:pt x="56912" y="36218"/>
                  </a:moveTo>
                  <a:cubicBezTo>
                    <a:pt x="-43177" y="191409"/>
                    <a:pt x="-16678" y="352124"/>
                    <a:pt x="179813" y="759251"/>
                  </a:cubicBezTo>
                  <a:cubicBezTo>
                    <a:pt x="350367" y="1112638"/>
                    <a:pt x="433940" y="1207879"/>
                    <a:pt x="532895" y="1295852"/>
                  </a:cubicBezTo>
                  <a:cubicBezTo>
                    <a:pt x="567804" y="1326884"/>
                    <a:pt x="612267" y="1346429"/>
                    <a:pt x="658968" y="1346668"/>
                  </a:cubicBezTo>
                  <a:cubicBezTo>
                    <a:pt x="738521" y="1347087"/>
                    <a:pt x="811958" y="1300719"/>
                    <a:pt x="822665" y="1053650"/>
                  </a:cubicBezTo>
                  <a:cubicBezTo>
                    <a:pt x="752246" y="812086"/>
                    <a:pt x="620601" y="538490"/>
                    <a:pt x="587683" y="473273"/>
                  </a:cubicBezTo>
                  <a:cubicBezTo>
                    <a:pt x="524865" y="348762"/>
                    <a:pt x="291998" y="-134841"/>
                    <a:pt x="56912" y="36218"/>
                  </a:cubicBezTo>
                  <a:close/>
                </a:path>
              </a:pathLst>
            </a:custGeom>
            <a:solidFill>
              <a:srgbClr val="A1ADAA"/>
            </a:solidFill>
            <a:ln w="9525" cap="flat">
              <a:noFill/>
              <a:prstDash val="solid"/>
              <a:miter/>
            </a:ln>
          </p:spPr>
          <p:txBody>
            <a:bodyPr rtlCol="0" anchor="ctr"/>
            <a:lstStyle/>
            <a:p>
              <a:endParaRPr lang="nl-NL"/>
            </a:p>
          </p:txBody>
        </p:sp>
        <p:grpSp>
          <p:nvGrpSpPr>
            <p:cNvPr id="346" name="Graphic 17">
              <a:extLst>
                <a:ext uri="{FF2B5EF4-FFF2-40B4-BE49-F238E27FC236}">
                  <a16:creationId xmlns:a16="http://schemas.microsoft.com/office/drawing/2014/main" id="{7F47E5A3-1360-C5AD-E86E-68362FAD6FE2}"/>
                </a:ext>
              </a:extLst>
            </p:cNvPr>
            <p:cNvGrpSpPr/>
            <p:nvPr/>
          </p:nvGrpSpPr>
          <p:grpSpPr>
            <a:xfrm>
              <a:off x="2626671" y="1696903"/>
              <a:ext cx="946750" cy="1655585"/>
              <a:chOff x="2626671" y="1696903"/>
              <a:chExt cx="946750" cy="1655585"/>
            </a:xfrm>
          </p:grpSpPr>
          <p:sp>
            <p:nvSpPr>
              <p:cNvPr id="347" name="Vrije vorm 346">
                <a:extLst>
                  <a:ext uri="{FF2B5EF4-FFF2-40B4-BE49-F238E27FC236}">
                    <a16:creationId xmlns:a16="http://schemas.microsoft.com/office/drawing/2014/main" id="{6E6CC78F-1E9D-B0C8-CFEC-1C176D6FFD3A}"/>
                  </a:ext>
                </a:extLst>
              </p:cNvPr>
              <p:cNvSpPr/>
              <p:nvPr/>
            </p:nvSpPr>
            <p:spPr>
              <a:xfrm>
                <a:off x="3106528" y="1696903"/>
                <a:ext cx="466892" cy="528739"/>
              </a:xfrm>
              <a:custGeom>
                <a:avLst/>
                <a:gdLst>
                  <a:gd name="connsiteX0" fmla="*/ 7346 w 466892"/>
                  <a:gd name="connsiteY0" fmla="*/ 452519 h 528739"/>
                  <a:gd name="connsiteX1" fmla="*/ 22881 w 466892"/>
                  <a:gd name="connsiteY1" fmla="*/ 232148 h 528739"/>
                  <a:gd name="connsiteX2" fmla="*/ 126342 w 466892"/>
                  <a:gd name="connsiteY2" fmla="*/ 87597 h 528739"/>
                  <a:gd name="connsiteX3" fmla="*/ 111016 w 466892"/>
                  <a:gd name="connsiteY3" fmla="*/ 247912 h 528739"/>
                  <a:gd name="connsiteX4" fmla="*/ 305459 w 466892"/>
                  <a:gd name="connsiteY4" fmla="*/ 5 h 528739"/>
                  <a:gd name="connsiteX5" fmla="*/ 322566 w 466892"/>
                  <a:gd name="connsiteY5" fmla="*/ 56307 h 528739"/>
                  <a:gd name="connsiteX6" fmla="*/ 417540 w 466892"/>
                  <a:gd name="connsiteY6" fmla="*/ 8549 h 528739"/>
                  <a:gd name="connsiteX7" fmla="*/ 411616 w 466892"/>
                  <a:gd name="connsiteY7" fmla="*/ 72452 h 528739"/>
                  <a:gd name="connsiteX8" fmla="*/ 426779 w 466892"/>
                  <a:gd name="connsiteY8" fmla="*/ 123335 h 528739"/>
                  <a:gd name="connsiteX9" fmla="*/ 351665 w 466892"/>
                  <a:gd name="connsiteY9" fmla="*/ 265524 h 528739"/>
                  <a:gd name="connsiteX10" fmla="*/ 446429 w 466892"/>
                  <a:gd name="connsiteY10" fmla="*/ 225386 h 528739"/>
                  <a:gd name="connsiteX11" fmla="*/ 414702 w 466892"/>
                  <a:gd name="connsiteY11" fmla="*/ 303471 h 528739"/>
                  <a:gd name="connsiteX12" fmla="*/ 193960 w 466892"/>
                  <a:gd name="connsiteY12" fmla="*/ 528357 h 528739"/>
                  <a:gd name="connsiteX13" fmla="*/ 7346 w 466892"/>
                  <a:gd name="connsiteY13" fmla="*/ 452519 h 52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892" h="528739">
                    <a:moveTo>
                      <a:pt x="7346" y="452519"/>
                    </a:moveTo>
                    <a:cubicBezTo>
                      <a:pt x="7346" y="452519"/>
                      <a:pt x="-16971" y="337781"/>
                      <a:pt x="22881" y="232148"/>
                    </a:cubicBezTo>
                    <a:cubicBezTo>
                      <a:pt x="62724" y="126507"/>
                      <a:pt x="102520" y="28570"/>
                      <a:pt x="126342" y="87597"/>
                    </a:cubicBezTo>
                    <a:cubicBezTo>
                      <a:pt x="150154" y="146623"/>
                      <a:pt x="111016" y="247912"/>
                      <a:pt x="111016" y="247912"/>
                    </a:cubicBezTo>
                    <a:cubicBezTo>
                      <a:pt x="111016" y="247912"/>
                      <a:pt x="256739" y="-1281"/>
                      <a:pt x="305459" y="5"/>
                    </a:cubicBezTo>
                    <a:cubicBezTo>
                      <a:pt x="354170" y="1300"/>
                      <a:pt x="322566" y="56307"/>
                      <a:pt x="322566" y="56307"/>
                    </a:cubicBezTo>
                    <a:cubicBezTo>
                      <a:pt x="322566" y="56307"/>
                      <a:pt x="393804" y="-16521"/>
                      <a:pt x="417540" y="8549"/>
                    </a:cubicBezTo>
                    <a:cubicBezTo>
                      <a:pt x="441276" y="33609"/>
                      <a:pt x="411616" y="72452"/>
                      <a:pt x="411616" y="72452"/>
                    </a:cubicBezTo>
                    <a:cubicBezTo>
                      <a:pt x="411616" y="72452"/>
                      <a:pt x="447334" y="62289"/>
                      <a:pt x="426779" y="123335"/>
                    </a:cubicBezTo>
                    <a:cubicBezTo>
                      <a:pt x="406224" y="184371"/>
                      <a:pt x="351665" y="265524"/>
                      <a:pt x="351665" y="265524"/>
                    </a:cubicBezTo>
                    <a:cubicBezTo>
                      <a:pt x="351665" y="265524"/>
                      <a:pt x="410254" y="215308"/>
                      <a:pt x="446429" y="225386"/>
                    </a:cubicBezTo>
                    <a:cubicBezTo>
                      <a:pt x="482615" y="235463"/>
                      <a:pt x="470061" y="242702"/>
                      <a:pt x="414702" y="303471"/>
                    </a:cubicBezTo>
                    <a:cubicBezTo>
                      <a:pt x="359342" y="364250"/>
                      <a:pt x="251738" y="537958"/>
                      <a:pt x="193960" y="528357"/>
                    </a:cubicBezTo>
                    <a:cubicBezTo>
                      <a:pt x="136181" y="518756"/>
                      <a:pt x="69297" y="523956"/>
                      <a:pt x="7346" y="452519"/>
                    </a:cubicBezTo>
                    <a:close/>
                  </a:path>
                </a:pathLst>
              </a:custGeom>
              <a:solidFill>
                <a:srgbClr val="E5B6AE"/>
              </a:solidFill>
              <a:ln w="9525" cap="flat">
                <a:noFill/>
                <a:prstDash val="solid"/>
                <a:miter/>
              </a:ln>
            </p:spPr>
            <p:txBody>
              <a:bodyPr rtlCol="0" anchor="ctr"/>
              <a:lstStyle/>
              <a:p>
                <a:endParaRPr lang="nl-NL"/>
              </a:p>
            </p:txBody>
          </p:sp>
          <p:sp>
            <p:nvSpPr>
              <p:cNvPr id="348" name="Vrije vorm 347">
                <a:extLst>
                  <a:ext uri="{FF2B5EF4-FFF2-40B4-BE49-F238E27FC236}">
                    <a16:creationId xmlns:a16="http://schemas.microsoft.com/office/drawing/2014/main" id="{BD313E21-D460-E663-67AA-BB5AF3CC48F8}"/>
                  </a:ext>
                </a:extLst>
              </p:cNvPr>
              <p:cNvSpPr/>
              <p:nvPr/>
            </p:nvSpPr>
            <p:spPr>
              <a:xfrm>
                <a:off x="2953511" y="2111293"/>
                <a:ext cx="388010" cy="570299"/>
              </a:xfrm>
              <a:custGeom>
                <a:avLst/>
                <a:gdLst>
                  <a:gd name="connsiteX0" fmla="*/ 170783 w 388010"/>
                  <a:gd name="connsiteY0" fmla="*/ 0 h 570299"/>
                  <a:gd name="connsiteX1" fmla="*/ 0 w 388010"/>
                  <a:gd name="connsiteY1" fmla="*/ 385943 h 570299"/>
                  <a:gd name="connsiteX2" fmla="*/ 133588 w 388010"/>
                  <a:gd name="connsiteY2" fmla="*/ 570300 h 570299"/>
                  <a:gd name="connsiteX3" fmla="*/ 388011 w 388010"/>
                  <a:gd name="connsiteY3" fmla="*/ 88278 h 570299"/>
                </a:gdLst>
                <a:ahLst/>
                <a:cxnLst>
                  <a:cxn ang="0">
                    <a:pos x="connsiteX0" y="connsiteY0"/>
                  </a:cxn>
                  <a:cxn ang="0">
                    <a:pos x="connsiteX1" y="connsiteY1"/>
                  </a:cxn>
                  <a:cxn ang="0">
                    <a:pos x="connsiteX2" y="connsiteY2"/>
                  </a:cxn>
                  <a:cxn ang="0">
                    <a:pos x="connsiteX3" y="connsiteY3"/>
                  </a:cxn>
                </a:cxnLst>
                <a:rect l="l" t="t" r="r" b="b"/>
                <a:pathLst>
                  <a:path w="388010" h="570299">
                    <a:moveTo>
                      <a:pt x="170783" y="0"/>
                    </a:moveTo>
                    <a:lnTo>
                      <a:pt x="0" y="385943"/>
                    </a:lnTo>
                    <a:lnTo>
                      <a:pt x="133588" y="570300"/>
                    </a:lnTo>
                    <a:lnTo>
                      <a:pt x="388011" y="88278"/>
                    </a:lnTo>
                  </a:path>
                </a:pathLst>
              </a:custGeom>
              <a:solidFill>
                <a:srgbClr val="E5B6AE"/>
              </a:solidFill>
              <a:ln w="9525" cap="flat">
                <a:noFill/>
                <a:prstDash val="solid"/>
                <a:miter/>
              </a:ln>
            </p:spPr>
            <p:txBody>
              <a:bodyPr rtlCol="0" anchor="ctr"/>
              <a:lstStyle/>
              <a:p>
                <a:endParaRPr lang="nl-NL"/>
              </a:p>
            </p:txBody>
          </p:sp>
          <p:grpSp>
            <p:nvGrpSpPr>
              <p:cNvPr id="349" name="Graphic 17">
                <a:extLst>
                  <a:ext uri="{FF2B5EF4-FFF2-40B4-BE49-F238E27FC236}">
                    <a16:creationId xmlns:a16="http://schemas.microsoft.com/office/drawing/2014/main" id="{43EEDF61-7882-91C5-EEAF-538318BD5F96}"/>
                  </a:ext>
                </a:extLst>
              </p:cNvPr>
              <p:cNvGrpSpPr/>
              <p:nvPr/>
            </p:nvGrpSpPr>
            <p:grpSpPr>
              <a:xfrm>
                <a:off x="2626671" y="2238166"/>
                <a:ext cx="644318" cy="1114322"/>
                <a:chOff x="2626671" y="2238166"/>
                <a:chExt cx="644318" cy="1114322"/>
              </a:xfrm>
            </p:grpSpPr>
            <p:sp>
              <p:nvSpPr>
                <p:cNvPr id="350" name="Vrije vorm 349">
                  <a:extLst>
                    <a:ext uri="{FF2B5EF4-FFF2-40B4-BE49-F238E27FC236}">
                      <a16:creationId xmlns:a16="http://schemas.microsoft.com/office/drawing/2014/main" id="{2232607F-007F-E09E-314A-C6926CC8D5BB}"/>
                    </a:ext>
                  </a:extLst>
                </p:cNvPr>
                <p:cNvSpPr/>
                <p:nvPr/>
              </p:nvSpPr>
              <p:spPr>
                <a:xfrm>
                  <a:off x="3003794" y="2238166"/>
                  <a:ext cx="267195" cy="278044"/>
                </a:xfrm>
                <a:custGeom>
                  <a:avLst/>
                  <a:gdLst>
                    <a:gd name="connsiteX0" fmla="*/ 58331 w 267195"/>
                    <a:gd name="connsiteY0" fmla="*/ 0 h 278044"/>
                    <a:gd name="connsiteX1" fmla="*/ 267195 w 267195"/>
                    <a:gd name="connsiteY1" fmla="*/ 109252 h 278044"/>
                    <a:gd name="connsiteX2" fmla="*/ 205445 w 267195"/>
                    <a:gd name="connsiteY2" fmla="*/ 278044 h 278044"/>
                    <a:gd name="connsiteX3" fmla="*/ 0 w 267195"/>
                    <a:gd name="connsiteY3" fmla="*/ 137131 h 278044"/>
                  </a:gdLst>
                  <a:ahLst/>
                  <a:cxnLst>
                    <a:cxn ang="0">
                      <a:pos x="connsiteX0" y="connsiteY0"/>
                    </a:cxn>
                    <a:cxn ang="0">
                      <a:pos x="connsiteX1" y="connsiteY1"/>
                    </a:cxn>
                    <a:cxn ang="0">
                      <a:pos x="connsiteX2" y="connsiteY2"/>
                    </a:cxn>
                    <a:cxn ang="0">
                      <a:pos x="connsiteX3" y="connsiteY3"/>
                    </a:cxn>
                  </a:cxnLst>
                  <a:rect l="l" t="t" r="r" b="b"/>
                  <a:pathLst>
                    <a:path w="267195" h="278044">
                      <a:moveTo>
                        <a:pt x="58331" y="0"/>
                      </a:moveTo>
                      <a:lnTo>
                        <a:pt x="267195" y="109252"/>
                      </a:lnTo>
                      <a:lnTo>
                        <a:pt x="205445" y="278044"/>
                      </a:lnTo>
                      <a:lnTo>
                        <a:pt x="0" y="137131"/>
                      </a:lnTo>
                      <a:close/>
                    </a:path>
                  </a:pathLst>
                </a:custGeom>
                <a:solidFill>
                  <a:srgbClr val="FFFFFF"/>
                </a:solidFill>
                <a:ln w="9525" cap="flat">
                  <a:noFill/>
                  <a:prstDash val="solid"/>
                  <a:miter/>
                </a:ln>
              </p:spPr>
              <p:txBody>
                <a:bodyPr rtlCol="0" anchor="ctr"/>
                <a:lstStyle/>
                <a:p>
                  <a:endParaRPr lang="nl-NL"/>
                </a:p>
              </p:txBody>
            </p:sp>
            <p:sp>
              <p:nvSpPr>
                <p:cNvPr id="351" name="Vrije vorm 350">
                  <a:extLst>
                    <a:ext uri="{FF2B5EF4-FFF2-40B4-BE49-F238E27FC236}">
                      <a16:creationId xmlns:a16="http://schemas.microsoft.com/office/drawing/2014/main" id="{74181BBC-4459-E84E-E634-5F97A0D4D0C5}"/>
                    </a:ext>
                  </a:extLst>
                </p:cNvPr>
                <p:cNvSpPr/>
                <p:nvPr/>
              </p:nvSpPr>
              <p:spPr>
                <a:xfrm>
                  <a:off x="2626671" y="2261607"/>
                  <a:ext cx="629545" cy="1090881"/>
                </a:xfrm>
                <a:custGeom>
                  <a:avLst/>
                  <a:gdLst>
                    <a:gd name="connsiteX0" fmla="*/ 0 w 629545"/>
                    <a:gd name="connsiteY0" fmla="*/ 743379 h 1090881"/>
                    <a:gd name="connsiteX1" fmla="*/ 396250 w 629545"/>
                    <a:gd name="connsiteY1" fmla="*/ 0 h 1090881"/>
                    <a:gd name="connsiteX2" fmla="*/ 629545 w 629545"/>
                    <a:gd name="connsiteY2" fmla="*/ 153724 h 1090881"/>
                    <a:gd name="connsiteX3" fmla="*/ 353101 w 629545"/>
                    <a:gd name="connsiteY3" fmla="*/ 1040768 h 1090881"/>
                    <a:gd name="connsiteX4" fmla="*/ 64713 w 629545"/>
                    <a:gd name="connsiteY4" fmla="*/ 1040768 h 1090881"/>
                    <a:gd name="connsiteX5" fmla="*/ 0 w 629545"/>
                    <a:gd name="connsiteY5" fmla="*/ 743379 h 109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545" h="1090881">
                      <a:moveTo>
                        <a:pt x="0" y="743379"/>
                      </a:moveTo>
                      <a:lnTo>
                        <a:pt x="396250" y="0"/>
                      </a:lnTo>
                      <a:cubicBezTo>
                        <a:pt x="498082" y="82372"/>
                        <a:pt x="525066" y="92612"/>
                        <a:pt x="629545" y="153724"/>
                      </a:cubicBezTo>
                      <a:cubicBezTo>
                        <a:pt x="529981" y="446494"/>
                        <a:pt x="452666" y="748008"/>
                        <a:pt x="353101" y="1040768"/>
                      </a:cubicBezTo>
                      <a:cubicBezTo>
                        <a:pt x="300409" y="1137314"/>
                        <a:pt x="155915" y="1069791"/>
                        <a:pt x="64713" y="1040768"/>
                      </a:cubicBezTo>
                      <a:lnTo>
                        <a:pt x="0" y="743379"/>
                      </a:lnTo>
                      <a:close/>
                    </a:path>
                  </a:pathLst>
                </a:custGeom>
                <a:solidFill>
                  <a:srgbClr val="A1ADAA"/>
                </a:solidFill>
                <a:ln w="9525" cap="flat">
                  <a:noFill/>
                  <a:prstDash val="solid"/>
                  <a:miter/>
                </a:ln>
              </p:spPr>
              <p:txBody>
                <a:bodyPr rtlCol="0" anchor="ctr"/>
                <a:lstStyle/>
                <a:p>
                  <a:endParaRPr lang="nl-NL"/>
                </a:p>
              </p:txBody>
            </p:sp>
          </p:grpSp>
        </p:grpSp>
      </p:grpSp>
      <p:sp>
        <p:nvSpPr>
          <p:cNvPr id="559" name="Afgeronde rechthoek 558">
            <a:extLst>
              <a:ext uri="{FF2B5EF4-FFF2-40B4-BE49-F238E27FC236}">
                <a16:creationId xmlns:a16="http://schemas.microsoft.com/office/drawing/2014/main" id="{E5F504B9-218D-3C6D-71C2-C9090521F6F2}"/>
              </a:ext>
            </a:extLst>
          </p:cNvPr>
          <p:cNvSpPr/>
          <p:nvPr/>
        </p:nvSpPr>
        <p:spPr>
          <a:xfrm>
            <a:off x="5130771" y="1387896"/>
            <a:ext cx="2186860" cy="4337800"/>
          </a:xfrm>
          <a:prstGeom prst="roundRect">
            <a:avLst>
              <a:gd name="adj" fmla="val 7938"/>
            </a:avLst>
          </a:prstGeom>
          <a:solidFill>
            <a:srgbClr val="E7F4FB"/>
          </a:solidFill>
          <a:ln w="12700" cap="flat">
            <a:noFill/>
            <a:prstDash val="solid"/>
            <a:miter/>
          </a:ln>
          <a:effectLst/>
        </p:spPr>
        <p:txBody>
          <a:bodyPr rtlCol="0" anchor="ctr"/>
          <a:lstStyle/>
          <a:p>
            <a:pPr algn="l"/>
            <a:endParaRPr lang="nl-NL" sz="1012"/>
          </a:p>
        </p:txBody>
      </p:sp>
      <p:sp>
        <p:nvSpPr>
          <p:cNvPr id="560" name="Rechthoek met aan één zijde afgeronde hoeken 559">
            <a:extLst>
              <a:ext uri="{FF2B5EF4-FFF2-40B4-BE49-F238E27FC236}">
                <a16:creationId xmlns:a16="http://schemas.microsoft.com/office/drawing/2014/main" id="{58F45D86-4B2A-C14C-D1E3-D8E20EBB5A7C}"/>
              </a:ext>
            </a:extLst>
          </p:cNvPr>
          <p:cNvSpPr/>
          <p:nvPr/>
        </p:nvSpPr>
        <p:spPr>
          <a:xfrm>
            <a:off x="5129832" y="1307505"/>
            <a:ext cx="2186860" cy="417569"/>
          </a:xfrm>
          <a:prstGeom prst="round2SameRect">
            <a:avLst>
              <a:gd name="adj1" fmla="val 42361"/>
              <a:gd name="adj2" fmla="val 0"/>
            </a:avLst>
          </a:prstGeom>
          <a:solidFill>
            <a:srgbClr val="C7799B"/>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72000" rIns="35995" bIns="144000" rtlCol="0" anchor="ctr"/>
          <a:lstStyle/>
          <a:p>
            <a:pPr algn="ctr"/>
            <a:r>
              <a:rPr lang="nl-NL">
                <a:solidFill>
                  <a:schemeClr val="bg1"/>
                </a:solidFill>
              </a:rPr>
              <a:t>Apothekersassistent</a:t>
            </a:r>
          </a:p>
        </p:txBody>
      </p:sp>
      <p:sp>
        <p:nvSpPr>
          <p:cNvPr id="561" name="Tekstvak 560">
            <a:extLst>
              <a:ext uri="{FF2B5EF4-FFF2-40B4-BE49-F238E27FC236}">
                <a16:creationId xmlns:a16="http://schemas.microsoft.com/office/drawing/2014/main" id="{0A0CE18D-5850-8922-3AE7-2215F52BF807}"/>
              </a:ext>
            </a:extLst>
          </p:cNvPr>
          <p:cNvSpPr txBox="1"/>
          <p:nvPr/>
        </p:nvSpPr>
        <p:spPr>
          <a:xfrm>
            <a:off x="5275704" y="3030732"/>
            <a:ext cx="1857798" cy="1477328"/>
          </a:xfrm>
          <a:prstGeom prst="rect">
            <a:avLst/>
          </a:prstGeom>
          <a:noFill/>
        </p:spPr>
        <p:txBody>
          <a:bodyPr wrap="square" lIns="0" tIns="0" rIns="0" bIns="0" rtlCol="0">
            <a:spAutoFit/>
          </a:bodyPr>
          <a:lstStyle/>
          <a:p>
            <a:pPr algn="ctr"/>
            <a:r>
              <a:rPr lang="nl-NL" sz="1600">
                <a:solidFill>
                  <a:schemeClr val="tx2"/>
                </a:solidFill>
              </a:rPr>
              <a:t>Verifieert bij </a:t>
            </a:r>
            <a:br>
              <a:rPr lang="nl-NL" sz="1600">
                <a:solidFill>
                  <a:schemeClr val="tx2"/>
                </a:solidFill>
              </a:rPr>
            </a:br>
            <a:r>
              <a:rPr lang="nl-NL" sz="1600">
                <a:solidFill>
                  <a:schemeClr val="tx2"/>
                </a:solidFill>
              </a:rPr>
              <a:t>patiënt H. medicatiegebruik en legt informatie vast </a:t>
            </a:r>
            <a:br>
              <a:rPr lang="nl-NL" sz="1600">
                <a:solidFill>
                  <a:schemeClr val="tx2"/>
                </a:solidFill>
              </a:rPr>
            </a:br>
            <a:r>
              <a:rPr lang="nl-NL" sz="1600">
                <a:solidFill>
                  <a:schemeClr val="tx2"/>
                </a:solidFill>
              </a:rPr>
              <a:t>in medicatieoverzicht</a:t>
            </a:r>
          </a:p>
          <a:p>
            <a:pPr algn="ctr"/>
            <a:endParaRPr lang="nl-NL" sz="1600">
              <a:solidFill>
                <a:schemeClr val="tx2"/>
              </a:solidFill>
            </a:endParaRPr>
          </a:p>
        </p:txBody>
      </p:sp>
      <p:cxnSp>
        <p:nvCxnSpPr>
          <p:cNvPr id="562" name="Rechte verbindingslijn 561">
            <a:extLst>
              <a:ext uri="{FF2B5EF4-FFF2-40B4-BE49-F238E27FC236}">
                <a16:creationId xmlns:a16="http://schemas.microsoft.com/office/drawing/2014/main" id="{3F11B2D8-06EB-0F60-188D-FEDAEF92A818}"/>
              </a:ext>
            </a:extLst>
          </p:cNvPr>
          <p:cNvCxnSpPr>
            <a:cxnSpLocks/>
          </p:cNvCxnSpPr>
          <p:nvPr/>
        </p:nvCxnSpPr>
        <p:spPr>
          <a:xfrm>
            <a:off x="5404931" y="2871133"/>
            <a:ext cx="1655767" cy="0"/>
          </a:xfrm>
          <a:prstGeom prst="line">
            <a:avLst/>
          </a:prstGeom>
          <a:ln w="31750" cap="rnd">
            <a:solidFill>
              <a:schemeClr val="tx2">
                <a:alpha val="10000"/>
              </a:schemeClr>
            </a:solidFill>
            <a:prstDash val="sysDot"/>
          </a:ln>
        </p:spPr>
        <p:style>
          <a:lnRef idx="1">
            <a:schemeClr val="accent1"/>
          </a:lnRef>
          <a:fillRef idx="0">
            <a:schemeClr val="accent1"/>
          </a:fillRef>
          <a:effectRef idx="0">
            <a:schemeClr val="accent1"/>
          </a:effectRef>
          <a:fontRef idx="minor">
            <a:schemeClr val="tx1"/>
          </a:fontRef>
        </p:style>
      </p:cxnSp>
      <p:sp>
        <p:nvSpPr>
          <p:cNvPr id="563" name="Tekstvak 562">
            <a:extLst>
              <a:ext uri="{FF2B5EF4-FFF2-40B4-BE49-F238E27FC236}">
                <a16:creationId xmlns:a16="http://schemas.microsoft.com/office/drawing/2014/main" id="{BDFB9482-0CAB-BE78-3F8B-F8A440AE96D8}"/>
              </a:ext>
            </a:extLst>
          </p:cNvPr>
          <p:cNvSpPr txBox="1"/>
          <p:nvPr/>
        </p:nvSpPr>
        <p:spPr>
          <a:xfrm>
            <a:off x="5410377" y="2019990"/>
            <a:ext cx="1655767" cy="492443"/>
          </a:xfrm>
          <a:prstGeom prst="rect">
            <a:avLst/>
          </a:prstGeom>
          <a:noFill/>
        </p:spPr>
        <p:txBody>
          <a:bodyPr wrap="square" lIns="0" tIns="0" rIns="0" bIns="0" rtlCol="0">
            <a:spAutoFit/>
          </a:bodyPr>
          <a:lstStyle/>
          <a:p>
            <a:pPr algn="ctr"/>
            <a:r>
              <a:rPr lang="nl-NL" sz="1600">
                <a:solidFill>
                  <a:schemeClr val="tx2"/>
                </a:solidFill>
              </a:rPr>
              <a:t>Raadpleegt medicatieoverzicht</a:t>
            </a:r>
            <a:endParaRPr lang="nl-NL" sz="1600" b="1">
              <a:solidFill>
                <a:schemeClr val="tx2"/>
              </a:solidFill>
            </a:endParaRPr>
          </a:p>
        </p:txBody>
      </p:sp>
      <p:grpSp>
        <p:nvGrpSpPr>
          <p:cNvPr id="564" name="Graphic 7">
            <a:extLst>
              <a:ext uri="{FF2B5EF4-FFF2-40B4-BE49-F238E27FC236}">
                <a16:creationId xmlns:a16="http://schemas.microsoft.com/office/drawing/2014/main" id="{1E8C2BF7-180F-E6FC-A73B-385ABF578116}"/>
              </a:ext>
            </a:extLst>
          </p:cNvPr>
          <p:cNvGrpSpPr/>
          <p:nvPr/>
        </p:nvGrpSpPr>
        <p:grpSpPr>
          <a:xfrm flipH="1">
            <a:off x="5997533" y="4617892"/>
            <a:ext cx="980449" cy="1106499"/>
            <a:chOff x="5435238" y="900072"/>
            <a:chExt cx="1400055" cy="1580051"/>
          </a:xfrm>
        </p:grpSpPr>
        <p:grpSp>
          <p:nvGrpSpPr>
            <p:cNvPr id="565" name="Graphic 7">
              <a:extLst>
                <a:ext uri="{FF2B5EF4-FFF2-40B4-BE49-F238E27FC236}">
                  <a16:creationId xmlns:a16="http://schemas.microsoft.com/office/drawing/2014/main" id="{DA9A4D0E-CDF8-11F5-8A44-64E30FBB687C}"/>
                </a:ext>
              </a:extLst>
            </p:cNvPr>
            <p:cNvGrpSpPr/>
            <p:nvPr/>
          </p:nvGrpSpPr>
          <p:grpSpPr>
            <a:xfrm>
              <a:off x="5507753" y="900072"/>
              <a:ext cx="1058151" cy="1315048"/>
              <a:chOff x="5507753" y="900072"/>
              <a:chExt cx="1058151" cy="1315048"/>
            </a:xfrm>
          </p:grpSpPr>
          <p:sp>
            <p:nvSpPr>
              <p:cNvPr id="587" name="Vrije vorm 586">
                <a:extLst>
                  <a:ext uri="{FF2B5EF4-FFF2-40B4-BE49-F238E27FC236}">
                    <a16:creationId xmlns:a16="http://schemas.microsoft.com/office/drawing/2014/main" id="{6BB734A4-46D4-7665-4387-C5316D566F83}"/>
                  </a:ext>
                </a:extLst>
              </p:cNvPr>
              <p:cNvSpPr/>
              <p:nvPr/>
            </p:nvSpPr>
            <p:spPr>
              <a:xfrm>
                <a:off x="5507753" y="900072"/>
                <a:ext cx="1058151" cy="1315048"/>
              </a:xfrm>
              <a:custGeom>
                <a:avLst/>
                <a:gdLst>
                  <a:gd name="connsiteX0" fmla="*/ 177575 w 1058151"/>
                  <a:gd name="connsiteY0" fmla="*/ 278986 h 1315048"/>
                  <a:gd name="connsiteX1" fmla="*/ 384915 w 1058151"/>
                  <a:gd name="connsiteY1" fmla="*/ 24523 h 1315048"/>
                  <a:gd name="connsiteX2" fmla="*/ 690097 w 1058151"/>
                  <a:gd name="connsiteY2" fmla="*/ 76514 h 1315048"/>
                  <a:gd name="connsiteX3" fmla="*/ 827800 w 1058151"/>
                  <a:gd name="connsiteY3" fmla="*/ 208859 h 1315048"/>
                  <a:gd name="connsiteX4" fmla="*/ 825288 w 1058151"/>
                  <a:gd name="connsiteY4" fmla="*/ 460451 h 1315048"/>
                  <a:gd name="connsiteX5" fmla="*/ 1034183 w 1058151"/>
                  <a:gd name="connsiteY5" fmla="*/ 1242987 h 1315048"/>
                  <a:gd name="connsiteX6" fmla="*/ 528070 w 1058151"/>
                  <a:gd name="connsiteY6" fmla="*/ 1279232 h 1315048"/>
                  <a:gd name="connsiteX7" fmla="*/ 329885 w 1058151"/>
                  <a:gd name="connsiteY7" fmla="*/ 1285286 h 1315048"/>
                  <a:gd name="connsiteX8" fmla="*/ 0 w 1058151"/>
                  <a:gd name="connsiteY8" fmla="*/ 1177726 h 1315048"/>
                  <a:gd name="connsiteX9" fmla="*/ 136661 w 1058151"/>
                  <a:gd name="connsiteY9" fmla="*/ 661896 h 1315048"/>
                  <a:gd name="connsiteX10" fmla="*/ 177575 w 1058151"/>
                  <a:gd name="connsiteY10" fmla="*/ 278986 h 131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151" h="1315048">
                    <a:moveTo>
                      <a:pt x="177575" y="278986"/>
                    </a:moveTo>
                    <a:cubicBezTo>
                      <a:pt x="206812" y="187964"/>
                      <a:pt x="231184" y="99918"/>
                      <a:pt x="384915" y="24523"/>
                    </a:cubicBezTo>
                    <a:cubicBezTo>
                      <a:pt x="464708" y="-14614"/>
                      <a:pt x="642701" y="-13442"/>
                      <a:pt x="690097" y="76514"/>
                    </a:cubicBezTo>
                    <a:cubicBezTo>
                      <a:pt x="775025" y="100129"/>
                      <a:pt x="809787" y="132208"/>
                      <a:pt x="827800" y="208859"/>
                    </a:cubicBezTo>
                    <a:cubicBezTo>
                      <a:pt x="846841" y="289845"/>
                      <a:pt x="809616" y="340832"/>
                      <a:pt x="825288" y="460451"/>
                    </a:cubicBezTo>
                    <a:cubicBezTo>
                      <a:pt x="844562" y="607504"/>
                      <a:pt x="1143496" y="1124154"/>
                      <a:pt x="1034183" y="1242987"/>
                    </a:cubicBezTo>
                    <a:cubicBezTo>
                      <a:pt x="948642" y="1335978"/>
                      <a:pt x="569573" y="1271268"/>
                      <a:pt x="528070" y="1279232"/>
                    </a:cubicBezTo>
                    <a:cubicBezTo>
                      <a:pt x="528070" y="1279232"/>
                      <a:pt x="361719" y="1248452"/>
                      <a:pt x="329885" y="1285286"/>
                    </a:cubicBezTo>
                    <a:cubicBezTo>
                      <a:pt x="255225" y="1371647"/>
                      <a:pt x="56084" y="1249702"/>
                      <a:pt x="0" y="1177726"/>
                    </a:cubicBezTo>
                    <a:cubicBezTo>
                      <a:pt x="0" y="1177726"/>
                      <a:pt x="135461" y="811130"/>
                      <a:pt x="136661" y="661896"/>
                    </a:cubicBezTo>
                    <a:cubicBezTo>
                      <a:pt x="137642" y="541434"/>
                      <a:pt x="127104" y="436114"/>
                      <a:pt x="177575" y="278986"/>
                    </a:cubicBezTo>
                    <a:close/>
                  </a:path>
                </a:pathLst>
              </a:custGeom>
              <a:solidFill>
                <a:srgbClr val="C1976F"/>
              </a:solidFill>
              <a:ln w="12244" cap="flat">
                <a:noFill/>
                <a:prstDash val="solid"/>
                <a:miter/>
              </a:ln>
            </p:spPr>
            <p:txBody>
              <a:bodyPr rtlCol="0" anchor="ctr"/>
              <a:lstStyle/>
              <a:p>
                <a:endParaRPr lang="nl-NL"/>
              </a:p>
            </p:txBody>
          </p:sp>
          <p:sp>
            <p:nvSpPr>
              <p:cNvPr id="588" name="Vrije vorm 587">
                <a:extLst>
                  <a:ext uri="{FF2B5EF4-FFF2-40B4-BE49-F238E27FC236}">
                    <a16:creationId xmlns:a16="http://schemas.microsoft.com/office/drawing/2014/main" id="{36E674E2-E5B0-83DC-705F-F09A1529BD5A}"/>
                  </a:ext>
                </a:extLst>
              </p:cNvPr>
              <p:cNvSpPr/>
              <p:nvPr/>
            </p:nvSpPr>
            <p:spPr>
              <a:xfrm>
                <a:off x="5835818" y="996232"/>
                <a:ext cx="455009" cy="844621"/>
              </a:xfrm>
              <a:custGeom>
                <a:avLst/>
                <a:gdLst>
                  <a:gd name="connsiteX0" fmla="*/ 421412 w 455009"/>
                  <a:gd name="connsiteY0" fmla="*/ 473555 h 844621"/>
                  <a:gd name="connsiteX1" fmla="*/ 317283 w 455009"/>
                  <a:gd name="connsiteY1" fmla="*/ 569241 h 844621"/>
                  <a:gd name="connsiteX2" fmla="*/ 316290 w 455009"/>
                  <a:gd name="connsiteY2" fmla="*/ 569241 h 844621"/>
                  <a:gd name="connsiteX3" fmla="*/ 320150 w 455009"/>
                  <a:gd name="connsiteY3" fmla="*/ 694410 h 844621"/>
                  <a:gd name="connsiteX4" fmla="*/ 320579 w 455009"/>
                  <a:gd name="connsiteY4" fmla="*/ 710167 h 844621"/>
                  <a:gd name="connsiteX5" fmla="*/ 295226 w 455009"/>
                  <a:gd name="connsiteY5" fmla="*/ 844513 h 844621"/>
                  <a:gd name="connsiteX6" fmla="*/ 101587 w 455009"/>
                  <a:gd name="connsiteY6" fmla="*/ 716907 h 844621"/>
                  <a:gd name="connsiteX7" fmla="*/ 100729 w 455009"/>
                  <a:gd name="connsiteY7" fmla="*/ 689398 h 844621"/>
                  <a:gd name="connsiteX8" fmla="*/ 93279 w 455009"/>
                  <a:gd name="connsiteY8" fmla="*/ 464965 h 844621"/>
                  <a:gd name="connsiteX9" fmla="*/ 63773 w 455009"/>
                  <a:gd name="connsiteY9" fmla="*/ 395354 h 844621"/>
                  <a:gd name="connsiteX10" fmla="*/ 62204 w 455009"/>
                  <a:gd name="connsiteY10" fmla="*/ 395930 h 844621"/>
                  <a:gd name="connsiteX11" fmla="*/ 43 w 455009"/>
                  <a:gd name="connsiteY11" fmla="*/ 321312 h 844621"/>
                  <a:gd name="connsiteX12" fmla="*/ 42293 w 455009"/>
                  <a:gd name="connsiteY12" fmla="*/ 271326 h 844621"/>
                  <a:gd name="connsiteX13" fmla="*/ 43151 w 455009"/>
                  <a:gd name="connsiteY13" fmla="*/ 271613 h 844621"/>
                  <a:gd name="connsiteX14" fmla="*/ 40430 w 455009"/>
                  <a:gd name="connsiteY14" fmla="*/ 206015 h 844621"/>
                  <a:gd name="connsiteX15" fmla="*/ 230210 w 455009"/>
                  <a:gd name="connsiteY15" fmla="*/ 56 h 844621"/>
                  <a:gd name="connsiteX16" fmla="*/ 453356 w 455009"/>
                  <a:gd name="connsiteY16" fmla="*/ 187539 h 844621"/>
                  <a:gd name="connsiteX17" fmla="*/ 421412 w 455009"/>
                  <a:gd name="connsiteY17" fmla="*/ 473555 h 84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009" h="844621">
                    <a:moveTo>
                      <a:pt x="421412" y="473555"/>
                    </a:moveTo>
                    <a:cubicBezTo>
                      <a:pt x="404943" y="513526"/>
                      <a:pt x="374297" y="566509"/>
                      <a:pt x="317283" y="569241"/>
                    </a:cubicBezTo>
                    <a:lnTo>
                      <a:pt x="316290" y="569241"/>
                    </a:lnTo>
                    <a:lnTo>
                      <a:pt x="320150" y="694410"/>
                    </a:lnTo>
                    <a:lnTo>
                      <a:pt x="320579" y="710167"/>
                    </a:lnTo>
                    <a:cubicBezTo>
                      <a:pt x="322160" y="762023"/>
                      <a:pt x="315714" y="843937"/>
                      <a:pt x="295226" y="844513"/>
                    </a:cubicBezTo>
                    <a:cubicBezTo>
                      <a:pt x="221903" y="847233"/>
                      <a:pt x="144706" y="798391"/>
                      <a:pt x="101587" y="716907"/>
                    </a:cubicBezTo>
                    <a:cubicBezTo>
                      <a:pt x="101305" y="708734"/>
                      <a:pt x="101011" y="699433"/>
                      <a:pt x="100729" y="689398"/>
                    </a:cubicBezTo>
                    <a:cubicBezTo>
                      <a:pt x="98866" y="628670"/>
                      <a:pt x="95718" y="538155"/>
                      <a:pt x="93279" y="464965"/>
                    </a:cubicBezTo>
                    <a:cubicBezTo>
                      <a:pt x="83256" y="449073"/>
                      <a:pt x="72657" y="426723"/>
                      <a:pt x="63773" y="395354"/>
                    </a:cubicBezTo>
                    <a:cubicBezTo>
                      <a:pt x="63344" y="395648"/>
                      <a:pt x="62915" y="395648"/>
                      <a:pt x="62204" y="395930"/>
                    </a:cubicBezTo>
                    <a:cubicBezTo>
                      <a:pt x="39291" y="401799"/>
                      <a:pt x="1477" y="365137"/>
                      <a:pt x="43" y="321312"/>
                    </a:cubicBezTo>
                    <a:cubicBezTo>
                      <a:pt x="-1243" y="277198"/>
                      <a:pt x="26535" y="268461"/>
                      <a:pt x="42293" y="271326"/>
                    </a:cubicBezTo>
                    <a:cubicBezTo>
                      <a:pt x="42440" y="271326"/>
                      <a:pt x="42869" y="271613"/>
                      <a:pt x="43151" y="271613"/>
                    </a:cubicBezTo>
                    <a:cubicBezTo>
                      <a:pt x="41864" y="251704"/>
                      <a:pt x="40712" y="229647"/>
                      <a:pt x="40430" y="206015"/>
                    </a:cubicBezTo>
                    <a:cubicBezTo>
                      <a:pt x="37563" y="18103"/>
                      <a:pt x="176639" y="2778"/>
                      <a:pt x="230210" y="56"/>
                    </a:cubicBezTo>
                    <a:cubicBezTo>
                      <a:pt x="283488" y="-516"/>
                      <a:pt x="444754" y="-231"/>
                      <a:pt x="453356" y="187539"/>
                    </a:cubicBezTo>
                    <a:cubicBezTo>
                      <a:pt x="461799" y="375308"/>
                      <a:pt x="435883" y="438474"/>
                      <a:pt x="421412" y="473555"/>
                    </a:cubicBezTo>
                    <a:close/>
                  </a:path>
                </a:pathLst>
              </a:custGeom>
              <a:solidFill>
                <a:srgbClr val="F2B88E"/>
              </a:solidFill>
              <a:ln w="12244" cap="flat">
                <a:noFill/>
                <a:prstDash val="solid"/>
                <a:miter/>
              </a:ln>
            </p:spPr>
            <p:txBody>
              <a:bodyPr rtlCol="0" anchor="ctr"/>
              <a:lstStyle/>
              <a:p>
                <a:endParaRPr lang="nl-NL"/>
              </a:p>
            </p:txBody>
          </p:sp>
          <p:sp>
            <p:nvSpPr>
              <p:cNvPr id="589" name="Vrije vorm 588">
                <a:extLst>
                  <a:ext uri="{FF2B5EF4-FFF2-40B4-BE49-F238E27FC236}">
                    <a16:creationId xmlns:a16="http://schemas.microsoft.com/office/drawing/2014/main" id="{528128DF-1492-9F14-C871-EE7DA83CD4B2}"/>
                  </a:ext>
                </a:extLst>
              </p:cNvPr>
              <p:cNvSpPr/>
              <p:nvPr/>
            </p:nvSpPr>
            <p:spPr>
              <a:xfrm>
                <a:off x="5844984" y="965705"/>
                <a:ext cx="452566" cy="303097"/>
              </a:xfrm>
              <a:custGeom>
                <a:avLst/>
                <a:gdLst>
                  <a:gd name="connsiteX0" fmla="*/ 298951 w 452566"/>
                  <a:gd name="connsiteY0" fmla="*/ 100484 h 303097"/>
                  <a:gd name="connsiteX1" fmla="*/ 445219 w 452566"/>
                  <a:gd name="connsiteY1" fmla="*/ 290361 h 303097"/>
                  <a:gd name="connsiteX2" fmla="*/ 224610 w 452566"/>
                  <a:gd name="connsiteY2" fmla="*/ 66 h 303097"/>
                  <a:gd name="connsiteX3" fmla="*/ 9110 w 452566"/>
                  <a:gd name="connsiteY3" fmla="*/ 303097 h 303097"/>
                  <a:gd name="connsiteX4" fmla="*/ 298951 w 452566"/>
                  <a:gd name="connsiteY4" fmla="*/ 100484 h 303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566" h="303097">
                    <a:moveTo>
                      <a:pt x="298951" y="100484"/>
                    </a:moveTo>
                    <a:cubicBezTo>
                      <a:pt x="378990" y="94129"/>
                      <a:pt x="474835" y="212283"/>
                      <a:pt x="445219" y="290361"/>
                    </a:cubicBezTo>
                    <a:cubicBezTo>
                      <a:pt x="475840" y="120642"/>
                      <a:pt x="412355" y="-3268"/>
                      <a:pt x="224610" y="66"/>
                    </a:cubicBezTo>
                    <a:cubicBezTo>
                      <a:pt x="36876" y="3396"/>
                      <a:pt x="-25506" y="159733"/>
                      <a:pt x="9110" y="303097"/>
                    </a:cubicBezTo>
                    <a:cubicBezTo>
                      <a:pt x="9490" y="303053"/>
                      <a:pt x="246531" y="255683"/>
                      <a:pt x="298951" y="100484"/>
                    </a:cubicBezTo>
                    <a:close/>
                  </a:path>
                </a:pathLst>
              </a:custGeom>
              <a:solidFill>
                <a:srgbClr val="C1976F"/>
              </a:solidFill>
              <a:ln w="12244" cap="flat">
                <a:noFill/>
                <a:prstDash val="solid"/>
                <a:miter/>
              </a:ln>
            </p:spPr>
            <p:txBody>
              <a:bodyPr rtlCol="0" anchor="ctr"/>
              <a:lstStyle/>
              <a:p>
                <a:endParaRPr lang="nl-NL"/>
              </a:p>
            </p:txBody>
          </p:sp>
          <p:sp>
            <p:nvSpPr>
              <p:cNvPr id="590" name="Vrije vorm 589">
                <a:extLst>
                  <a:ext uri="{FF2B5EF4-FFF2-40B4-BE49-F238E27FC236}">
                    <a16:creationId xmlns:a16="http://schemas.microsoft.com/office/drawing/2014/main" id="{C902099D-0CB1-0656-9DF5-1945E6100657}"/>
                  </a:ext>
                </a:extLst>
              </p:cNvPr>
              <p:cNvSpPr/>
              <p:nvPr/>
            </p:nvSpPr>
            <p:spPr>
              <a:xfrm>
                <a:off x="6056656" y="1276449"/>
                <a:ext cx="209015" cy="50182"/>
              </a:xfrm>
              <a:custGeom>
                <a:avLst/>
                <a:gdLst>
                  <a:gd name="connsiteX0" fmla="*/ 209016 w 209015"/>
                  <a:gd name="connsiteY0" fmla="*/ 21783 h 50182"/>
                  <a:gd name="connsiteX1" fmla="*/ 190648 w 209015"/>
                  <a:gd name="connsiteY1" fmla="*/ 44968 h 50182"/>
                  <a:gd name="connsiteX2" fmla="*/ 172464 w 209015"/>
                  <a:gd name="connsiteY2" fmla="*/ 23184 h 50182"/>
                  <a:gd name="connsiteX3" fmla="*/ 190832 w 209015"/>
                  <a:gd name="connsiteY3" fmla="*/ 11 h 50182"/>
                  <a:gd name="connsiteX4" fmla="*/ 209016 w 209015"/>
                  <a:gd name="connsiteY4" fmla="*/ 21784 h 50182"/>
                  <a:gd name="connsiteX5" fmla="*/ 60 w 209015"/>
                  <a:gd name="connsiteY5" fmla="*/ 28160 h 50182"/>
                  <a:gd name="connsiteX6" fmla="*/ 19824 w 209015"/>
                  <a:gd name="connsiteY6" fmla="*/ 50179 h 50182"/>
                  <a:gd name="connsiteX7" fmla="*/ 36648 w 209015"/>
                  <a:gd name="connsiteY7" fmla="*/ 27328 h 50182"/>
                  <a:gd name="connsiteX8" fmla="*/ 16896 w 209015"/>
                  <a:gd name="connsiteY8" fmla="*/ 5318 h 50182"/>
                  <a:gd name="connsiteX9" fmla="*/ 60 w 209015"/>
                  <a:gd name="connsiteY9" fmla="*/ 28160 h 5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015" h="50182">
                    <a:moveTo>
                      <a:pt x="209016" y="21783"/>
                    </a:moveTo>
                    <a:cubicBezTo>
                      <a:pt x="208955" y="34193"/>
                      <a:pt x="200745" y="44576"/>
                      <a:pt x="190648" y="44968"/>
                    </a:cubicBezTo>
                    <a:cubicBezTo>
                      <a:pt x="180551" y="45349"/>
                      <a:pt x="172403" y="35594"/>
                      <a:pt x="172464" y="23184"/>
                    </a:cubicBezTo>
                    <a:cubicBezTo>
                      <a:pt x="172513" y="10775"/>
                      <a:pt x="180735" y="393"/>
                      <a:pt x="190832" y="11"/>
                    </a:cubicBezTo>
                    <a:cubicBezTo>
                      <a:pt x="200929" y="-381"/>
                      <a:pt x="209053" y="9374"/>
                      <a:pt x="209016" y="21784"/>
                    </a:cubicBezTo>
                    <a:close/>
                    <a:moveTo>
                      <a:pt x="60" y="28160"/>
                    </a:moveTo>
                    <a:cubicBezTo>
                      <a:pt x="880" y="40543"/>
                      <a:pt x="9727" y="50403"/>
                      <a:pt x="19824" y="50179"/>
                    </a:cubicBezTo>
                    <a:cubicBezTo>
                      <a:pt x="29933" y="49944"/>
                      <a:pt x="37444" y="39712"/>
                      <a:pt x="36648" y="27328"/>
                    </a:cubicBezTo>
                    <a:cubicBezTo>
                      <a:pt x="35827" y="14945"/>
                      <a:pt x="26980" y="5084"/>
                      <a:pt x="16896" y="5318"/>
                    </a:cubicBezTo>
                    <a:cubicBezTo>
                      <a:pt x="6774" y="5543"/>
                      <a:pt x="-749" y="15775"/>
                      <a:pt x="60" y="28160"/>
                    </a:cubicBezTo>
                    <a:close/>
                  </a:path>
                </a:pathLst>
              </a:custGeom>
              <a:solidFill>
                <a:srgbClr val="303B39"/>
              </a:solidFill>
              <a:ln w="12244" cap="flat">
                <a:noFill/>
                <a:prstDash val="solid"/>
                <a:miter/>
              </a:ln>
            </p:spPr>
            <p:txBody>
              <a:bodyPr rtlCol="0" anchor="ctr"/>
              <a:lstStyle/>
              <a:p>
                <a:endParaRPr lang="nl-NL"/>
              </a:p>
            </p:txBody>
          </p:sp>
          <p:sp>
            <p:nvSpPr>
              <p:cNvPr id="591" name="Vrije vorm 590">
                <a:extLst>
                  <a:ext uri="{FF2B5EF4-FFF2-40B4-BE49-F238E27FC236}">
                    <a16:creationId xmlns:a16="http://schemas.microsoft.com/office/drawing/2014/main" id="{919195B5-9D42-1F58-ADB1-D4CA19B69029}"/>
                  </a:ext>
                </a:extLst>
              </p:cNvPr>
              <p:cNvSpPr/>
              <p:nvPr/>
            </p:nvSpPr>
            <p:spPr>
              <a:xfrm>
                <a:off x="5929011" y="1461467"/>
                <a:ext cx="223672" cy="146050"/>
              </a:xfrm>
              <a:custGeom>
                <a:avLst/>
                <a:gdLst>
                  <a:gd name="connsiteX0" fmla="*/ 223673 w 223672"/>
                  <a:gd name="connsiteY0" fmla="*/ 117559 h 146050"/>
                  <a:gd name="connsiteX1" fmla="*/ 223256 w 223672"/>
                  <a:gd name="connsiteY1" fmla="*/ 103945 h 146050"/>
                  <a:gd name="connsiteX2" fmla="*/ 0 w 223672"/>
                  <a:gd name="connsiteY2" fmla="*/ 0 h 146050"/>
                  <a:gd name="connsiteX3" fmla="*/ 380 w 223672"/>
                  <a:gd name="connsiteY3" fmla="*/ 40975 h 146050"/>
                  <a:gd name="connsiteX4" fmla="*/ 140105 w 223672"/>
                  <a:gd name="connsiteY4" fmla="*/ 146011 h 146050"/>
                  <a:gd name="connsiteX5" fmla="*/ 223673 w 223672"/>
                  <a:gd name="connsiteY5" fmla="*/ 117559 h 1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672" h="146050">
                    <a:moveTo>
                      <a:pt x="223673" y="117559"/>
                    </a:moveTo>
                    <a:lnTo>
                      <a:pt x="223256" y="103945"/>
                    </a:lnTo>
                    <a:cubicBezTo>
                      <a:pt x="149675" y="106188"/>
                      <a:pt x="56059" y="69158"/>
                      <a:pt x="0" y="0"/>
                    </a:cubicBezTo>
                    <a:lnTo>
                      <a:pt x="380" y="40975"/>
                    </a:lnTo>
                    <a:cubicBezTo>
                      <a:pt x="36723" y="120659"/>
                      <a:pt x="94437" y="145006"/>
                      <a:pt x="140105" y="146011"/>
                    </a:cubicBezTo>
                    <a:cubicBezTo>
                      <a:pt x="165371" y="146575"/>
                      <a:pt x="200771" y="141232"/>
                      <a:pt x="223673" y="117559"/>
                    </a:cubicBezTo>
                    <a:close/>
                  </a:path>
                </a:pathLst>
              </a:custGeom>
              <a:solidFill>
                <a:srgbClr val="E59D6C"/>
              </a:solidFill>
              <a:ln w="12244" cap="flat">
                <a:noFill/>
                <a:prstDash val="solid"/>
                <a:miter/>
              </a:ln>
            </p:spPr>
            <p:txBody>
              <a:bodyPr rtlCol="0" anchor="ctr"/>
              <a:lstStyle/>
              <a:p>
                <a:endParaRPr lang="nl-NL"/>
              </a:p>
            </p:txBody>
          </p:sp>
          <p:sp>
            <p:nvSpPr>
              <p:cNvPr id="592" name="Vrije vorm 591">
                <a:extLst>
                  <a:ext uri="{FF2B5EF4-FFF2-40B4-BE49-F238E27FC236}">
                    <a16:creationId xmlns:a16="http://schemas.microsoft.com/office/drawing/2014/main" id="{131CF466-0457-8C71-20FC-9F2A7B4D14B5}"/>
                  </a:ext>
                </a:extLst>
              </p:cNvPr>
              <p:cNvSpPr/>
              <p:nvPr/>
            </p:nvSpPr>
            <p:spPr>
              <a:xfrm>
                <a:off x="6026057" y="1222998"/>
                <a:ext cx="250731" cy="26176"/>
              </a:xfrm>
              <a:custGeom>
                <a:avLst/>
                <a:gdLst>
                  <a:gd name="connsiteX0" fmla="*/ 4865 w 250731"/>
                  <a:gd name="connsiteY0" fmla="*/ 26143 h 26176"/>
                  <a:gd name="connsiteX1" fmla="*/ 601 w 250731"/>
                  <a:gd name="connsiteY1" fmla="*/ 23201 h 26176"/>
                  <a:gd name="connsiteX2" fmla="*/ 2978 w 250731"/>
                  <a:gd name="connsiteY2" fmla="*/ 15846 h 26176"/>
                  <a:gd name="connsiteX3" fmla="*/ 65311 w 250731"/>
                  <a:gd name="connsiteY3" fmla="*/ 13173 h 26176"/>
                  <a:gd name="connsiteX4" fmla="*/ 66720 w 250731"/>
                  <a:gd name="connsiteY4" fmla="*/ 20773 h 26176"/>
                  <a:gd name="connsiteX5" fmla="*/ 59172 w 250731"/>
                  <a:gd name="connsiteY5" fmla="*/ 22218 h 26176"/>
                  <a:gd name="connsiteX6" fmla="*/ 59172 w 250731"/>
                  <a:gd name="connsiteY6" fmla="*/ 22218 h 26176"/>
                  <a:gd name="connsiteX7" fmla="*/ 7965 w 250731"/>
                  <a:gd name="connsiteY7" fmla="*/ 25572 h 26176"/>
                  <a:gd name="connsiteX8" fmla="*/ 4865 w 250731"/>
                  <a:gd name="connsiteY8" fmla="*/ 26143 h 26176"/>
                  <a:gd name="connsiteX9" fmla="*/ 191901 w 250731"/>
                  <a:gd name="connsiteY9" fmla="*/ 17746 h 26176"/>
                  <a:gd name="connsiteX10" fmla="*/ 243193 w 250731"/>
                  <a:gd name="connsiteY10" fmla="*/ 16693 h 26176"/>
                  <a:gd name="connsiteX11" fmla="*/ 250325 w 250731"/>
                  <a:gd name="connsiteY11" fmla="*/ 13695 h 26176"/>
                  <a:gd name="connsiteX12" fmla="*/ 247335 w 250731"/>
                  <a:gd name="connsiteY12" fmla="*/ 6566 h 26176"/>
                  <a:gd name="connsiteX13" fmla="*/ 185002 w 250731"/>
                  <a:gd name="connsiteY13" fmla="*/ 9262 h 26176"/>
                  <a:gd name="connsiteX14" fmla="*/ 184230 w 250731"/>
                  <a:gd name="connsiteY14" fmla="*/ 16907 h 26176"/>
                  <a:gd name="connsiteX15" fmla="*/ 187869 w 250731"/>
                  <a:gd name="connsiteY15" fmla="*/ 18902 h 26176"/>
                  <a:gd name="connsiteX16" fmla="*/ 191901 w 250731"/>
                  <a:gd name="connsiteY16" fmla="*/ 17746 h 2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731" h="26176">
                    <a:moveTo>
                      <a:pt x="4865" y="26143"/>
                    </a:moveTo>
                    <a:cubicBezTo>
                      <a:pt x="3101" y="25947"/>
                      <a:pt x="1471" y="24901"/>
                      <a:pt x="601" y="23201"/>
                    </a:cubicBezTo>
                    <a:cubicBezTo>
                      <a:pt x="-771" y="20513"/>
                      <a:pt x="283" y="17217"/>
                      <a:pt x="2978" y="15846"/>
                    </a:cubicBezTo>
                    <a:cubicBezTo>
                      <a:pt x="40449" y="-3345"/>
                      <a:pt x="64307" y="12486"/>
                      <a:pt x="65311" y="13173"/>
                    </a:cubicBezTo>
                    <a:cubicBezTo>
                      <a:pt x="67799" y="14874"/>
                      <a:pt x="68436" y="18279"/>
                      <a:pt x="66720" y="20773"/>
                    </a:cubicBezTo>
                    <a:cubicBezTo>
                      <a:pt x="65029" y="23249"/>
                      <a:pt x="61647" y="23881"/>
                      <a:pt x="59172" y="22218"/>
                    </a:cubicBezTo>
                    <a:lnTo>
                      <a:pt x="59172" y="22218"/>
                    </a:lnTo>
                    <a:cubicBezTo>
                      <a:pt x="58363" y="21687"/>
                      <a:pt x="39322" y="9510"/>
                      <a:pt x="7965" y="25572"/>
                    </a:cubicBezTo>
                    <a:cubicBezTo>
                      <a:pt x="6973" y="26082"/>
                      <a:pt x="5895" y="26257"/>
                      <a:pt x="4865" y="26143"/>
                    </a:cubicBezTo>
                    <a:close/>
                    <a:moveTo>
                      <a:pt x="191901" y="17746"/>
                    </a:moveTo>
                    <a:cubicBezTo>
                      <a:pt x="192648" y="17159"/>
                      <a:pt x="210550" y="3367"/>
                      <a:pt x="243193" y="16693"/>
                    </a:cubicBezTo>
                    <a:cubicBezTo>
                      <a:pt x="246024" y="17822"/>
                      <a:pt x="249185" y="16492"/>
                      <a:pt x="250325" y="13695"/>
                    </a:cubicBezTo>
                    <a:cubicBezTo>
                      <a:pt x="251464" y="10899"/>
                      <a:pt x="250128" y="7706"/>
                      <a:pt x="247335" y="6566"/>
                    </a:cubicBezTo>
                    <a:cubicBezTo>
                      <a:pt x="208369" y="-9315"/>
                      <a:pt x="185933" y="8507"/>
                      <a:pt x="185002" y="9262"/>
                    </a:cubicBezTo>
                    <a:cubicBezTo>
                      <a:pt x="182674" y="11166"/>
                      <a:pt x="182343" y="14573"/>
                      <a:pt x="184230" y="16907"/>
                    </a:cubicBezTo>
                    <a:cubicBezTo>
                      <a:pt x="185173" y="18073"/>
                      <a:pt x="186484" y="18749"/>
                      <a:pt x="187869" y="18902"/>
                    </a:cubicBezTo>
                    <a:cubicBezTo>
                      <a:pt x="189266" y="19056"/>
                      <a:pt x="190724" y="18684"/>
                      <a:pt x="191901" y="17746"/>
                    </a:cubicBezTo>
                    <a:close/>
                  </a:path>
                </a:pathLst>
              </a:custGeom>
              <a:solidFill>
                <a:srgbClr val="A07355"/>
              </a:solidFill>
              <a:ln w="12244" cap="flat">
                <a:noFill/>
                <a:prstDash val="solid"/>
                <a:miter/>
              </a:ln>
            </p:spPr>
            <p:txBody>
              <a:bodyPr rtlCol="0" anchor="ctr"/>
              <a:lstStyle/>
              <a:p>
                <a:endParaRPr lang="nl-NL"/>
              </a:p>
            </p:txBody>
          </p:sp>
          <p:sp>
            <p:nvSpPr>
              <p:cNvPr id="593" name="Vrije vorm 592">
                <a:extLst>
                  <a:ext uri="{FF2B5EF4-FFF2-40B4-BE49-F238E27FC236}">
                    <a16:creationId xmlns:a16="http://schemas.microsoft.com/office/drawing/2014/main" id="{6EB623CF-5D84-BEEE-D177-959254F7CC64}"/>
                  </a:ext>
                </a:extLst>
              </p:cNvPr>
              <p:cNvSpPr/>
              <p:nvPr/>
            </p:nvSpPr>
            <p:spPr>
              <a:xfrm>
                <a:off x="6120599" y="1284729"/>
                <a:ext cx="100666" cy="219011"/>
              </a:xfrm>
              <a:custGeom>
                <a:avLst/>
                <a:gdLst>
                  <a:gd name="connsiteX0" fmla="*/ 40588 w 100666"/>
                  <a:gd name="connsiteY0" fmla="*/ 133030 h 219011"/>
                  <a:gd name="connsiteX1" fmla="*/ 36275 w 100666"/>
                  <a:gd name="connsiteY1" fmla="*/ 125298 h 219011"/>
                  <a:gd name="connsiteX2" fmla="*/ 43994 w 100666"/>
                  <a:gd name="connsiteY2" fmla="*/ 120972 h 219011"/>
                  <a:gd name="connsiteX3" fmla="*/ 60622 w 100666"/>
                  <a:gd name="connsiteY3" fmla="*/ 120053 h 219011"/>
                  <a:gd name="connsiteX4" fmla="*/ 63306 w 100666"/>
                  <a:gd name="connsiteY4" fmla="*/ 110851 h 219011"/>
                  <a:gd name="connsiteX5" fmla="*/ 53282 w 100666"/>
                  <a:gd name="connsiteY5" fmla="*/ 83208 h 219011"/>
                  <a:gd name="connsiteX6" fmla="*/ 46053 w 100666"/>
                  <a:gd name="connsiteY6" fmla="*/ 7073 h 219011"/>
                  <a:gd name="connsiteX7" fmla="*/ 51445 w 100666"/>
                  <a:gd name="connsiteY7" fmla="*/ 44 h 219011"/>
                  <a:gd name="connsiteX8" fmla="*/ 58466 w 100666"/>
                  <a:gd name="connsiteY8" fmla="*/ 5436 h 219011"/>
                  <a:gd name="connsiteX9" fmla="*/ 64151 w 100666"/>
                  <a:gd name="connsiteY9" fmla="*/ 75120 h 219011"/>
                  <a:gd name="connsiteX10" fmla="*/ 75804 w 100666"/>
                  <a:gd name="connsiteY10" fmla="*/ 108364 h 219011"/>
                  <a:gd name="connsiteX11" fmla="*/ 68624 w 100666"/>
                  <a:gd name="connsiteY11" fmla="*/ 130052 h 219011"/>
                  <a:gd name="connsiteX12" fmla="*/ 40588 w 100666"/>
                  <a:gd name="connsiteY12" fmla="*/ 133030 h 219011"/>
                  <a:gd name="connsiteX13" fmla="*/ 98448 w 100666"/>
                  <a:gd name="connsiteY13" fmla="*/ 177926 h 219011"/>
                  <a:gd name="connsiteX14" fmla="*/ 99184 w 100666"/>
                  <a:gd name="connsiteY14" fmla="*/ 169091 h 219011"/>
                  <a:gd name="connsiteX15" fmla="*/ 90349 w 100666"/>
                  <a:gd name="connsiteY15" fmla="*/ 168368 h 219011"/>
                  <a:gd name="connsiteX16" fmla="*/ 8288 w 100666"/>
                  <a:gd name="connsiteY16" fmla="*/ 171260 h 219011"/>
                  <a:gd name="connsiteX17" fmla="*/ 336 w 100666"/>
                  <a:gd name="connsiteY17" fmla="*/ 175169 h 219011"/>
                  <a:gd name="connsiteX18" fmla="*/ 4245 w 100666"/>
                  <a:gd name="connsiteY18" fmla="*/ 183121 h 219011"/>
                  <a:gd name="connsiteX19" fmla="*/ 47854 w 100666"/>
                  <a:gd name="connsiteY19" fmla="*/ 190755 h 219011"/>
                  <a:gd name="connsiteX20" fmla="*/ 98448 w 100666"/>
                  <a:gd name="connsiteY20" fmla="*/ 177926 h 219011"/>
                  <a:gd name="connsiteX21" fmla="*/ 65548 w 100666"/>
                  <a:gd name="connsiteY21" fmla="*/ 215103 h 219011"/>
                  <a:gd name="connsiteX22" fmla="*/ 68452 w 100666"/>
                  <a:gd name="connsiteY22" fmla="*/ 206721 h 219011"/>
                  <a:gd name="connsiteX23" fmla="*/ 60071 w 100666"/>
                  <a:gd name="connsiteY23" fmla="*/ 203830 h 219011"/>
                  <a:gd name="connsiteX24" fmla="*/ 58331 w 100666"/>
                  <a:gd name="connsiteY24" fmla="*/ 204675 h 219011"/>
                  <a:gd name="connsiteX25" fmla="*/ 30111 w 100666"/>
                  <a:gd name="connsiteY25" fmla="*/ 203376 h 219011"/>
                  <a:gd name="connsiteX26" fmla="*/ 22502 w 100666"/>
                  <a:gd name="connsiteY26" fmla="*/ 207910 h 219011"/>
                  <a:gd name="connsiteX27" fmla="*/ 27024 w 100666"/>
                  <a:gd name="connsiteY27" fmla="*/ 215519 h 219011"/>
                  <a:gd name="connsiteX28" fmla="*/ 45698 w 100666"/>
                  <a:gd name="connsiteY28" fmla="*/ 219012 h 219011"/>
                  <a:gd name="connsiteX29" fmla="*/ 65548 w 100666"/>
                  <a:gd name="connsiteY29" fmla="*/ 215103 h 21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666" h="219011">
                    <a:moveTo>
                      <a:pt x="40588" y="133030"/>
                    </a:moveTo>
                    <a:cubicBezTo>
                      <a:pt x="37268" y="132074"/>
                      <a:pt x="35331" y="128631"/>
                      <a:pt x="36275" y="125298"/>
                    </a:cubicBezTo>
                    <a:cubicBezTo>
                      <a:pt x="37219" y="121977"/>
                      <a:pt x="40527" y="120850"/>
                      <a:pt x="43994" y="120972"/>
                    </a:cubicBezTo>
                    <a:cubicBezTo>
                      <a:pt x="48075" y="121107"/>
                      <a:pt x="51812" y="122945"/>
                      <a:pt x="60622" y="120053"/>
                    </a:cubicBezTo>
                    <a:cubicBezTo>
                      <a:pt x="62583" y="119404"/>
                      <a:pt x="65009" y="116672"/>
                      <a:pt x="63306" y="110851"/>
                    </a:cubicBezTo>
                    <a:cubicBezTo>
                      <a:pt x="62852" y="107408"/>
                      <a:pt x="56763" y="92483"/>
                      <a:pt x="53282" y="83208"/>
                    </a:cubicBezTo>
                    <a:cubicBezTo>
                      <a:pt x="48087" y="69349"/>
                      <a:pt x="44693" y="48332"/>
                      <a:pt x="46053" y="7073"/>
                    </a:cubicBezTo>
                    <a:cubicBezTo>
                      <a:pt x="46163" y="3611"/>
                      <a:pt x="48014" y="491"/>
                      <a:pt x="51445" y="44"/>
                    </a:cubicBezTo>
                    <a:cubicBezTo>
                      <a:pt x="54961" y="-354"/>
                      <a:pt x="58454" y="1980"/>
                      <a:pt x="58466" y="5436"/>
                    </a:cubicBezTo>
                    <a:cubicBezTo>
                      <a:pt x="58723" y="48712"/>
                      <a:pt x="59226" y="59959"/>
                      <a:pt x="64151" y="75120"/>
                    </a:cubicBezTo>
                    <a:cubicBezTo>
                      <a:pt x="67570" y="84984"/>
                      <a:pt x="72618" y="97740"/>
                      <a:pt x="75804" y="108364"/>
                    </a:cubicBezTo>
                    <a:cubicBezTo>
                      <a:pt x="78439" y="118595"/>
                      <a:pt x="73182" y="127283"/>
                      <a:pt x="68624" y="130052"/>
                    </a:cubicBezTo>
                    <a:cubicBezTo>
                      <a:pt x="58601" y="136142"/>
                      <a:pt x="42696" y="133618"/>
                      <a:pt x="40588" y="133030"/>
                    </a:cubicBezTo>
                    <a:close/>
                    <a:moveTo>
                      <a:pt x="98448" y="177926"/>
                    </a:moveTo>
                    <a:cubicBezTo>
                      <a:pt x="101095" y="175696"/>
                      <a:pt x="101414" y="171726"/>
                      <a:pt x="99184" y="169091"/>
                    </a:cubicBezTo>
                    <a:cubicBezTo>
                      <a:pt x="96929" y="166457"/>
                      <a:pt x="93106" y="166285"/>
                      <a:pt x="90349" y="168368"/>
                    </a:cubicBezTo>
                    <a:cubicBezTo>
                      <a:pt x="76515" y="178821"/>
                      <a:pt x="38750" y="182337"/>
                      <a:pt x="8288" y="171260"/>
                    </a:cubicBezTo>
                    <a:cubicBezTo>
                      <a:pt x="5029" y="170072"/>
                      <a:pt x="1451" y="171885"/>
                      <a:pt x="336" y="175169"/>
                    </a:cubicBezTo>
                    <a:cubicBezTo>
                      <a:pt x="-779" y="178441"/>
                      <a:pt x="973" y="181994"/>
                      <a:pt x="4245" y="183121"/>
                    </a:cubicBezTo>
                    <a:cubicBezTo>
                      <a:pt x="12847" y="186050"/>
                      <a:pt x="30626" y="190755"/>
                      <a:pt x="47854" y="190755"/>
                    </a:cubicBezTo>
                    <a:cubicBezTo>
                      <a:pt x="69065" y="190755"/>
                      <a:pt x="89994" y="185094"/>
                      <a:pt x="98448" y="177926"/>
                    </a:cubicBezTo>
                    <a:close/>
                    <a:moveTo>
                      <a:pt x="65548" y="215103"/>
                    </a:moveTo>
                    <a:cubicBezTo>
                      <a:pt x="68660" y="213583"/>
                      <a:pt x="69960" y="209834"/>
                      <a:pt x="68452" y="206721"/>
                    </a:cubicBezTo>
                    <a:cubicBezTo>
                      <a:pt x="66933" y="203621"/>
                      <a:pt x="63183" y="202310"/>
                      <a:pt x="60071" y="203830"/>
                    </a:cubicBezTo>
                    <a:lnTo>
                      <a:pt x="58331" y="204675"/>
                    </a:lnTo>
                    <a:cubicBezTo>
                      <a:pt x="47058" y="208707"/>
                      <a:pt x="42267" y="206648"/>
                      <a:pt x="30111" y="203376"/>
                    </a:cubicBezTo>
                    <a:cubicBezTo>
                      <a:pt x="26779" y="202482"/>
                      <a:pt x="23360" y="204565"/>
                      <a:pt x="22502" y="207910"/>
                    </a:cubicBezTo>
                    <a:cubicBezTo>
                      <a:pt x="21644" y="211267"/>
                      <a:pt x="23972" y="213902"/>
                      <a:pt x="27024" y="215519"/>
                    </a:cubicBezTo>
                    <a:cubicBezTo>
                      <a:pt x="29658" y="216916"/>
                      <a:pt x="39767" y="219012"/>
                      <a:pt x="45698" y="219012"/>
                    </a:cubicBezTo>
                    <a:cubicBezTo>
                      <a:pt x="59348" y="219012"/>
                      <a:pt x="65548" y="215103"/>
                      <a:pt x="65548" y="215103"/>
                    </a:cubicBezTo>
                    <a:close/>
                  </a:path>
                </a:pathLst>
              </a:custGeom>
              <a:solidFill>
                <a:srgbClr val="A07355"/>
              </a:solidFill>
              <a:ln w="12244" cap="flat">
                <a:noFill/>
                <a:prstDash val="solid"/>
                <a:miter/>
              </a:ln>
            </p:spPr>
            <p:txBody>
              <a:bodyPr rtlCol="0" anchor="ctr"/>
              <a:lstStyle/>
              <a:p>
                <a:endParaRPr lang="nl-NL"/>
              </a:p>
            </p:txBody>
          </p:sp>
        </p:grpSp>
        <p:grpSp>
          <p:nvGrpSpPr>
            <p:cNvPr id="566" name="Graphic 7">
              <a:extLst>
                <a:ext uri="{FF2B5EF4-FFF2-40B4-BE49-F238E27FC236}">
                  <a16:creationId xmlns:a16="http://schemas.microsoft.com/office/drawing/2014/main" id="{EC77C036-AC1A-F168-06F9-866D768E8DEE}"/>
                </a:ext>
              </a:extLst>
            </p:cNvPr>
            <p:cNvGrpSpPr/>
            <p:nvPr/>
          </p:nvGrpSpPr>
          <p:grpSpPr>
            <a:xfrm>
              <a:off x="5435238" y="1373542"/>
              <a:ext cx="1400055" cy="1106581"/>
              <a:chOff x="5435238" y="1373542"/>
              <a:chExt cx="1400055" cy="1106581"/>
            </a:xfrm>
          </p:grpSpPr>
          <p:grpSp>
            <p:nvGrpSpPr>
              <p:cNvPr id="568" name="Graphic 7">
                <a:extLst>
                  <a:ext uri="{FF2B5EF4-FFF2-40B4-BE49-F238E27FC236}">
                    <a16:creationId xmlns:a16="http://schemas.microsoft.com/office/drawing/2014/main" id="{5B3F3F82-8E5D-C50B-9C7E-A84CDCAB0C2D}"/>
                  </a:ext>
                </a:extLst>
              </p:cNvPr>
              <p:cNvGrpSpPr/>
              <p:nvPr/>
            </p:nvGrpSpPr>
            <p:grpSpPr>
              <a:xfrm>
                <a:off x="5435238" y="1373542"/>
                <a:ext cx="1400055" cy="1106581"/>
                <a:chOff x="5435238" y="1373542"/>
                <a:chExt cx="1400055" cy="1106581"/>
              </a:xfrm>
            </p:grpSpPr>
            <p:sp>
              <p:nvSpPr>
                <p:cNvPr id="572" name="Vrije vorm 571">
                  <a:extLst>
                    <a:ext uri="{FF2B5EF4-FFF2-40B4-BE49-F238E27FC236}">
                      <a16:creationId xmlns:a16="http://schemas.microsoft.com/office/drawing/2014/main" id="{A9C8BDB6-F11E-82B0-7ACE-D1EC00239868}"/>
                    </a:ext>
                  </a:extLst>
                </p:cNvPr>
                <p:cNvSpPr/>
                <p:nvPr/>
              </p:nvSpPr>
              <p:spPr>
                <a:xfrm>
                  <a:off x="5435238" y="1675469"/>
                  <a:ext cx="1130347" cy="804655"/>
                </a:xfrm>
                <a:custGeom>
                  <a:avLst/>
                  <a:gdLst>
                    <a:gd name="connsiteX0" fmla="*/ 683026 w 1130347"/>
                    <a:gd name="connsiteY0" fmla="*/ 804656 h 804655"/>
                    <a:gd name="connsiteX1" fmla="*/ 836696 w 1130347"/>
                    <a:gd name="connsiteY1" fmla="*/ 790160 h 804655"/>
                    <a:gd name="connsiteX2" fmla="*/ 836720 w 1130347"/>
                    <a:gd name="connsiteY2" fmla="*/ 790307 h 804655"/>
                    <a:gd name="connsiteX3" fmla="*/ 840935 w 1130347"/>
                    <a:gd name="connsiteY3" fmla="*/ 789400 h 804655"/>
                    <a:gd name="connsiteX4" fmla="*/ 864817 w 1130347"/>
                    <a:gd name="connsiteY4" fmla="*/ 784291 h 804655"/>
                    <a:gd name="connsiteX5" fmla="*/ 880698 w 1130347"/>
                    <a:gd name="connsiteY5" fmla="*/ 780664 h 804655"/>
                    <a:gd name="connsiteX6" fmla="*/ 903354 w 1130347"/>
                    <a:gd name="connsiteY6" fmla="*/ 774635 h 804655"/>
                    <a:gd name="connsiteX7" fmla="*/ 919773 w 1130347"/>
                    <a:gd name="connsiteY7" fmla="*/ 770016 h 804655"/>
                    <a:gd name="connsiteX8" fmla="*/ 941094 w 1130347"/>
                    <a:gd name="connsiteY8" fmla="*/ 763215 h 804655"/>
                    <a:gd name="connsiteX9" fmla="*/ 958053 w 1130347"/>
                    <a:gd name="connsiteY9" fmla="*/ 757542 h 804655"/>
                    <a:gd name="connsiteX10" fmla="*/ 978136 w 1130347"/>
                    <a:gd name="connsiteY10" fmla="*/ 750030 h 804655"/>
                    <a:gd name="connsiteX11" fmla="*/ 995450 w 1130347"/>
                    <a:gd name="connsiteY11" fmla="*/ 743279 h 804655"/>
                    <a:gd name="connsiteX12" fmla="*/ 1000977 w 1130347"/>
                    <a:gd name="connsiteY12" fmla="*/ 741122 h 804655"/>
                    <a:gd name="connsiteX13" fmla="*/ 1000977 w 1130347"/>
                    <a:gd name="connsiteY13" fmla="*/ 740901 h 804655"/>
                    <a:gd name="connsiteX14" fmla="*/ 1130347 w 1130347"/>
                    <a:gd name="connsiteY14" fmla="*/ 672920 h 804655"/>
                    <a:gd name="connsiteX15" fmla="*/ 995352 w 1130347"/>
                    <a:gd name="connsiteY15" fmla="*/ 114339 h 804655"/>
                    <a:gd name="connsiteX16" fmla="*/ 995364 w 1130347"/>
                    <a:gd name="connsiteY16" fmla="*/ 114339 h 804655"/>
                    <a:gd name="connsiteX17" fmla="*/ 995352 w 1130347"/>
                    <a:gd name="connsiteY17" fmla="*/ 114339 h 804655"/>
                    <a:gd name="connsiteX18" fmla="*/ 995340 w 1130347"/>
                    <a:gd name="connsiteY18" fmla="*/ 114326 h 804655"/>
                    <a:gd name="connsiteX19" fmla="*/ 995340 w 1130347"/>
                    <a:gd name="connsiteY19" fmla="*/ 114326 h 804655"/>
                    <a:gd name="connsiteX20" fmla="*/ 760578 w 1130347"/>
                    <a:gd name="connsiteY20" fmla="*/ 9952 h 804655"/>
                    <a:gd name="connsiteX21" fmla="*/ 618022 w 1130347"/>
                    <a:gd name="connsiteY21" fmla="*/ 2980 h 804655"/>
                    <a:gd name="connsiteX22" fmla="*/ 479094 w 1130347"/>
                    <a:gd name="connsiteY22" fmla="*/ 14241 h 804655"/>
                    <a:gd name="connsiteX23" fmla="*/ 181092 w 1130347"/>
                    <a:gd name="connsiteY23" fmla="*/ 110320 h 804655"/>
                    <a:gd name="connsiteX24" fmla="*/ 181092 w 1130347"/>
                    <a:gd name="connsiteY24" fmla="*/ 110197 h 804655"/>
                    <a:gd name="connsiteX25" fmla="*/ 168508 w 1130347"/>
                    <a:gd name="connsiteY25" fmla="*/ 117402 h 804655"/>
                    <a:gd name="connsiteX26" fmla="*/ 0 w 1130347"/>
                    <a:gd name="connsiteY26" fmla="*/ 804656 h 8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30347" h="804655">
                      <a:moveTo>
                        <a:pt x="683026" y="804656"/>
                      </a:moveTo>
                      <a:cubicBezTo>
                        <a:pt x="735569" y="804656"/>
                        <a:pt x="786886" y="799546"/>
                        <a:pt x="836696" y="790160"/>
                      </a:cubicBezTo>
                      <a:cubicBezTo>
                        <a:pt x="836708" y="790209"/>
                        <a:pt x="836720" y="790258"/>
                        <a:pt x="836720" y="790307"/>
                      </a:cubicBezTo>
                      <a:cubicBezTo>
                        <a:pt x="838142" y="790038"/>
                        <a:pt x="839526" y="789682"/>
                        <a:pt x="840935" y="789400"/>
                      </a:cubicBezTo>
                      <a:cubicBezTo>
                        <a:pt x="848949" y="787844"/>
                        <a:pt x="856889" y="786080"/>
                        <a:pt x="864817" y="784291"/>
                      </a:cubicBezTo>
                      <a:cubicBezTo>
                        <a:pt x="870123" y="783102"/>
                        <a:pt x="875429" y="781963"/>
                        <a:pt x="880698" y="780664"/>
                      </a:cubicBezTo>
                      <a:cubicBezTo>
                        <a:pt x="888307" y="778789"/>
                        <a:pt x="895830" y="776718"/>
                        <a:pt x="903354" y="774635"/>
                      </a:cubicBezTo>
                      <a:cubicBezTo>
                        <a:pt x="908831" y="773116"/>
                        <a:pt x="914333" y="771645"/>
                        <a:pt x="919773" y="770016"/>
                      </a:cubicBezTo>
                      <a:cubicBezTo>
                        <a:pt x="926942" y="767871"/>
                        <a:pt x="934012" y="765543"/>
                        <a:pt x="941094" y="763215"/>
                      </a:cubicBezTo>
                      <a:cubicBezTo>
                        <a:pt x="946755" y="761340"/>
                        <a:pt x="952441" y="759514"/>
                        <a:pt x="958053" y="757542"/>
                      </a:cubicBezTo>
                      <a:cubicBezTo>
                        <a:pt x="964804" y="755152"/>
                        <a:pt x="971470" y="752579"/>
                        <a:pt x="978136" y="750030"/>
                      </a:cubicBezTo>
                      <a:cubicBezTo>
                        <a:pt x="983920" y="747813"/>
                        <a:pt x="989728" y="745619"/>
                        <a:pt x="995450" y="743279"/>
                      </a:cubicBezTo>
                      <a:cubicBezTo>
                        <a:pt x="997276" y="742531"/>
                        <a:pt x="999151" y="741882"/>
                        <a:pt x="1000977" y="741122"/>
                      </a:cubicBezTo>
                      <a:cubicBezTo>
                        <a:pt x="1000977" y="741049"/>
                        <a:pt x="1000977" y="740975"/>
                        <a:pt x="1000977" y="740901"/>
                      </a:cubicBezTo>
                      <a:cubicBezTo>
                        <a:pt x="1046265" y="721970"/>
                        <a:pt x="1089593" y="699289"/>
                        <a:pt x="1130347" y="672920"/>
                      </a:cubicBezTo>
                      <a:cubicBezTo>
                        <a:pt x="1115165" y="426162"/>
                        <a:pt x="1068541" y="204131"/>
                        <a:pt x="995352" y="114339"/>
                      </a:cubicBezTo>
                      <a:cubicBezTo>
                        <a:pt x="995364" y="114339"/>
                        <a:pt x="995364" y="114339"/>
                        <a:pt x="995364" y="114339"/>
                      </a:cubicBezTo>
                      <a:cubicBezTo>
                        <a:pt x="995352" y="114339"/>
                        <a:pt x="995352" y="114339"/>
                        <a:pt x="995352" y="114339"/>
                      </a:cubicBezTo>
                      <a:cubicBezTo>
                        <a:pt x="995352" y="114326"/>
                        <a:pt x="995352" y="114326"/>
                        <a:pt x="995340" y="114326"/>
                      </a:cubicBezTo>
                      <a:cubicBezTo>
                        <a:pt x="995340" y="114326"/>
                        <a:pt x="995340" y="114326"/>
                        <a:pt x="995340" y="114326"/>
                      </a:cubicBezTo>
                      <a:cubicBezTo>
                        <a:pt x="904677" y="47938"/>
                        <a:pt x="860541" y="38405"/>
                        <a:pt x="760578" y="9952"/>
                      </a:cubicBezTo>
                      <a:cubicBezTo>
                        <a:pt x="704421" y="-5867"/>
                        <a:pt x="681581" y="1559"/>
                        <a:pt x="618022" y="2980"/>
                      </a:cubicBezTo>
                      <a:cubicBezTo>
                        <a:pt x="570038" y="4046"/>
                        <a:pt x="523610" y="7808"/>
                        <a:pt x="479094" y="14241"/>
                      </a:cubicBezTo>
                      <a:cubicBezTo>
                        <a:pt x="366988" y="30219"/>
                        <a:pt x="266388" y="62642"/>
                        <a:pt x="181092" y="110320"/>
                      </a:cubicBezTo>
                      <a:lnTo>
                        <a:pt x="181092" y="110197"/>
                      </a:lnTo>
                      <a:lnTo>
                        <a:pt x="168508" y="117402"/>
                      </a:lnTo>
                      <a:cubicBezTo>
                        <a:pt x="113307" y="148525"/>
                        <a:pt x="27362" y="601434"/>
                        <a:pt x="0" y="804656"/>
                      </a:cubicBezTo>
                    </a:path>
                  </a:pathLst>
                </a:custGeom>
                <a:solidFill>
                  <a:srgbClr val="DBA6BD"/>
                </a:solidFill>
                <a:ln w="12244" cap="flat">
                  <a:noFill/>
                  <a:prstDash val="solid"/>
                  <a:miter/>
                </a:ln>
              </p:spPr>
              <p:txBody>
                <a:bodyPr rtlCol="0" anchor="ctr"/>
                <a:lstStyle/>
                <a:p>
                  <a:endParaRPr lang="nl-NL"/>
                </a:p>
              </p:txBody>
            </p:sp>
            <p:grpSp>
              <p:nvGrpSpPr>
                <p:cNvPr id="573" name="Graphic 7">
                  <a:extLst>
                    <a:ext uri="{FF2B5EF4-FFF2-40B4-BE49-F238E27FC236}">
                      <a16:creationId xmlns:a16="http://schemas.microsoft.com/office/drawing/2014/main" id="{E8A24BD9-3EAD-9C4F-9D16-2405BB82C51B}"/>
                    </a:ext>
                  </a:extLst>
                </p:cNvPr>
                <p:cNvGrpSpPr/>
                <p:nvPr/>
              </p:nvGrpSpPr>
              <p:grpSpPr>
                <a:xfrm>
                  <a:off x="6156164" y="1373542"/>
                  <a:ext cx="679129" cy="1106581"/>
                  <a:chOff x="6156164" y="1373542"/>
                  <a:chExt cx="679129" cy="1106581"/>
                </a:xfrm>
              </p:grpSpPr>
              <p:grpSp>
                <p:nvGrpSpPr>
                  <p:cNvPr id="574" name="Graphic 7">
                    <a:extLst>
                      <a:ext uri="{FF2B5EF4-FFF2-40B4-BE49-F238E27FC236}">
                        <a16:creationId xmlns:a16="http://schemas.microsoft.com/office/drawing/2014/main" id="{ECBCC160-5777-F235-A211-A9E9CC2B326D}"/>
                      </a:ext>
                    </a:extLst>
                  </p:cNvPr>
                  <p:cNvGrpSpPr/>
                  <p:nvPr/>
                </p:nvGrpSpPr>
                <p:grpSpPr>
                  <a:xfrm>
                    <a:off x="6565327" y="1373542"/>
                    <a:ext cx="269965" cy="533272"/>
                    <a:chOff x="6565327" y="1373542"/>
                    <a:chExt cx="269965" cy="533272"/>
                  </a:xfrm>
                </p:grpSpPr>
                <p:sp>
                  <p:nvSpPr>
                    <p:cNvPr id="576" name="Vrije vorm 575">
                      <a:extLst>
                        <a:ext uri="{FF2B5EF4-FFF2-40B4-BE49-F238E27FC236}">
                          <a16:creationId xmlns:a16="http://schemas.microsoft.com/office/drawing/2014/main" id="{C79F05B2-F964-977A-5DC9-29A6FCEC546C}"/>
                        </a:ext>
                      </a:extLst>
                    </p:cNvPr>
                    <p:cNvSpPr/>
                    <p:nvPr/>
                  </p:nvSpPr>
                  <p:spPr>
                    <a:xfrm>
                      <a:off x="6565327" y="1427745"/>
                      <a:ext cx="255813" cy="479069"/>
                    </a:xfrm>
                    <a:custGeom>
                      <a:avLst/>
                      <a:gdLst>
                        <a:gd name="connsiteX0" fmla="*/ 0 w 255813"/>
                        <a:gd name="connsiteY0" fmla="*/ 405905 h 479069"/>
                        <a:gd name="connsiteX1" fmla="*/ 39027 w 255813"/>
                        <a:gd name="connsiteY1" fmla="*/ 262491 h 479069"/>
                        <a:gd name="connsiteX2" fmla="*/ 38978 w 255813"/>
                        <a:gd name="connsiteY2" fmla="*/ 241918 h 479069"/>
                        <a:gd name="connsiteX3" fmla="*/ 12241 w 255813"/>
                        <a:gd name="connsiteY3" fmla="*/ 144688 h 479069"/>
                        <a:gd name="connsiteX4" fmla="*/ 22522 w 255813"/>
                        <a:gd name="connsiteY4" fmla="*/ 54834 h 479069"/>
                        <a:gd name="connsiteX5" fmla="*/ 25560 w 255813"/>
                        <a:gd name="connsiteY5" fmla="*/ 38132 h 479069"/>
                        <a:gd name="connsiteX6" fmla="*/ 25083 w 255813"/>
                        <a:gd name="connsiteY6" fmla="*/ 5342 h 479069"/>
                        <a:gd name="connsiteX7" fmla="*/ 54282 w 255813"/>
                        <a:gd name="connsiteY7" fmla="*/ 14729 h 479069"/>
                        <a:gd name="connsiteX8" fmla="*/ 64012 w 255813"/>
                        <a:gd name="connsiteY8" fmla="*/ 56120 h 479069"/>
                        <a:gd name="connsiteX9" fmla="*/ 66499 w 255813"/>
                        <a:gd name="connsiteY9" fmla="*/ 104215 h 479069"/>
                        <a:gd name="connsiteX10" fmla="*/ 72785 w 255813"/>
                        <a:gd name="connsiteY10" fmla="*/ 121124 h 479069"/>
                        <a:gd name="connsiteX11" fmla="*/ 81816 w 255813"/>
                        <a:gd name="connsiteY11" fmla="*/ 115316 h 479069"/>
                        <a:gd name="connsiteX12" fmla="*/ 158093 w 255813"/>
                        <a:gd name="connsiteY12" fmla="*/ 61022 h 479069"/>
                        <a:gd name="connsiteX13" fmla="*/ 227606 w 255813"/>
                        <a:gd name="connsiteY13" fmla="*/ 137066 h 479069"/>
                        <a:gd name="connsiteX14" fmla="*/ 255813 w 255813"/>
                        <a:gd name="connsiteY14" fmla="*/ 178299 h 479069"/>
                        <a:gd name="connsiteX15" fmla="*/ 224138 w 255813"/>
                        <a:gd name="connsiteY15" fmla="*/ 236833 h 479069"/>
                        <a:gd name="connsiteX16" fmla="*/ 202156 w 255813"/>
                        <a:gd name="connsiteY16" fmla="*/ 272073 h 479069"/>
                        <a:gd name="connsiteX17" fmla="*/ 163031 w 255813"/>
                        <a:gd name="connsiteY17" fmla="*/ 310868 h 479069"/>
                        <a:gd name="connsiteX18" fmla="*/ 131552 w 255813"/>
                        <a:gd name="connsiteY18" fmla="*/ 479069 h 479069"/>
                        <a:gd name="connsiteX19" fmla="*/ 0 w 255813"/>
                        <a:gd name="connsiteY19" fmla="*/ 405905 h 47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5813" h="479069">
                          <a:moveTo>
                            <a:pt x="0" y="405905"/>
                          </a:moveTo>
                          <a:lnTo>
                            <a:pt x="39027" y="262491"/>
                          </a:lnTo>
                          <a:lnTo>
                            <a:pt x="38978" y="241918"/>
                          </a:lnTo>
                          <a:lnTo>
                            <a:pt x="12241" y="144688"/>
                          </a:lnTo>
                          <a:lnTo>
                            <a:pt x="22522" y="54834"/>
                          </a:lnTo>
                          <a:lnTo>
                            <a:pt x="25560" y="38132"/>
                          </a:lnTo>
                          <a:cubicBezTo>
                            <a:pt x="25560" y="38132"/>
                            <a:pt x="24115" y="9288"/>
                            <a:pt x="25083" y="5342"/>
                          </a:cubicBezTo>
                          <a:cubicBezTo>
                            <a:pt x="26063" y="1385"/>
                            <a:pt x="41208" y="-8075"/>
                            <a:pt x="54282" y="14729"/>
                          </a:cubicBezTo>
                          <a:cubicBezTo>
                            <a:pt x="67344" y="37532"/>
                            <a:pt x="64012" y="56120"/>
                            <a:pt x="64012" y="56120"/>
                          </a:cubicBezTo>
                          <a:lnTo>
                            <a:pt x="66499" y="104215"/>
                          </a:lnTo>
                          <a:lnTo>
                            <a:pt x="72785" y="121124"/>
                          </a:lnTo>
                          <a:lnTo>
                            <a:pt x="81816" y="115316"/>
                          </a:lnTo>
                          <a:lnTo>
                            <a:pt x="158093" y="61022"/>
                          </a:lnTo>
                          <a:lnTo>
                            <a:pt x="227606" y="137066"/>
                          </a:lnTo>
                          <a:lnTo>
                            <a:pt x="255813" y="178299"/>
                          </a:lnTo>
                          <a:lnTo>
                            <a:pt x="224138" y="236833"/>
                          </a:lnTo>
                          <a:lnTo>
                            <a:pt x="202156" y="272073"/>
                          </a:lnTo>
                          <a:lnTo>
                            <a:pt x="163031" y="310868"/>
                          </a:lnTo>
                          <a:lnTo>
                            <a:pt x="131552" y="479069"/>
                          </a:lnTo>
                          <a:lnTo>
                            <a:pt x="0" y="405905"/>
                          </a:lnTo>
                          <a:close/>
                        </a:path>
                      </a:pathLst>
                    </a:custGeom>
                    <a:solidFill>
                      <a:srgbClr val="F2B88E"/>
                    </a:solidFill>
                    <a:ln w="12244" cap="flat">
                      <a:noFill/>
                      <a:prstDash val="solid"/>
                      <a:miter/>
                    </a:ln>
                  </p:spPr>
                  <p:txBody>
                    <a:bodyPr rtlCol="0" anchor="ctr"/>
                    <a:lstStyle/>
                    <a:p>
                      <a:endParaRPr lang="nl-NL"/>
                    </a:p>
                  </p:txBody>
                </p:sp>
                <p:sp>
                  <p:nvSpPr>
                    <p:cNvPr id="577" name="Vrije vorm 576">
                      <a:extLst>
                        <a:ext uri="{FF2B5EF4-FFF2-40B4-BE49-F238E27FC236}">
                          <a16:creationId xmlns:a16="http://schemas.microsoft.com/office/drawing/2014/main" id="{3145BA7A-82BA-D011-7B70-AEDECD0F4AC7}"/>
                        </a:ext>
                      </a:extLst>
                    </p:cNvPr>
                    <p:cNvSpPr/>
                    <p:nvPr/>
                  </p:nvSpPr>
                  <p:spPr>
                    <a:xfrm>
                      <a:off x="6638112" y="1543062"/>
                      <a:ext cx="171571" cy="112855"/>
                    </a:xfrm>
                    <a:custGeom>
                      <a:avLst/>
                      <a:gdLst>
                        <a:gd name="connsiteX0" fmla="*/ 0 w 171571"/>
                        <a:gd name="connsiteY0" fmla="*/ 5808 h 112855"/>
                        <a:gd name="connsiteX1" fmla="*/ 47714 w 171571"/>
                        <a:gd name="connsiteY1" fmla="*/ 75395 h 112855"/>
                        <a:gd name="connsiteX2" fmla="*/ 72969 w 171571"/>
                        <a:gd name="connsiteY2" fmla="*/ 112253 h 112855"/>
                        <a:gd name="connsiteX3" fmla="*/ 171572 w 171571"/>
                        <a:gd name="connsiteY3" fmla="*/ 62198 h 112855"/>
                        <a:gd name="connsiteX4" fmla="*/ 157921 w 171571"/>
                        <a:gd name="connsiteY4" fmla="*/ 26283 h 112855"/>
                        <a:gd name="connsiteX5" fmla="*/ 149332 w 171571"/>
                        <a:gd name="connsiteY5" fmla="*/ 17694 h 112855"/>
                        <a:gd name="connsiteX6" fmla="*/ 60556 w 171571"/>
                        <a:gd name="connsiteY6" fmla="*/ 60777 h 112855"/>
                        <a:gd name="connsiteX7" fmla="*/ 9031 w 171571"/>
                        <a:gd name="connsiteY7" fmla="*/ 0 h 112855"/>
                        <a:gd name="connsiteX8" fmla="*/ 0 w 171571"/>
                        <a:gd name="connsiteY8" fmla="*/ 5808 h 11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571" h="112855">
                          <a:moveTo>
                            <a:pt x="0" y="5808"/>
                          </a:moveTo>
                          <a:lnTo>
                            <a:pt x="47714" y="75395"/>
                          </a:lnTo>
                          <a:cubicBezTo>
                            <a:pt x="47714" y="75395"/>
                            <a:pt x="57505" y="105195"/>
                            <a:pt x="72969" y="112253"/>
                          </a:cubicBezTo>
                          <a:cubicBezTo>
                            <a:pt x="88432" y="119299"/>
                            <a:pt x="171572" y="62198"/>
                            <a:pt x="171572" y="62198"/>
                          </a:cubicBezTo>
                          <a:lnTo>
                            <a:pt x="157921" y="26283"/>
                          </a:lnTo>
                          <a:lnTo>
                            <a:pt x="149332" y="17694"/>
                          </a:lnTo>
                          <a:lnTo>
                            <a:pt x="60556" y="60777"/>
                          </a:lnTo>
                          <a:lnTo>
                            <a:pt x="9031" y="0"/>
                          </a:lnTo>
                          <a:lnTo>
                            <a:pt x="0" y="5808"/>
                          </a:lnTo>
                          <a:close/>
                        </a:path>
                      </a:pathLst>
                    </a:custGeom>
                    <a:solidFill>
                      <a:srgbClr val="E59D6C"/>
                    </a:solidFill>
                    <a:ln w="12244" cap="flat">
                      <a:noFill/>
                      <a:prstDash val="solid"/>
                      <a:miter/>
                    </a:ln>
                  </p:spPr>
                  <p:txBody>
                    <a:bodyPr rtlCol="0" anchor="ctr"/>
                    <a:lstStyle/>
                    <a:p>
                      <a:endParaRPr lang="nl-NL"/>
                    </a:p>
                  </p:txBody>
                </p:sp>
                <p:sp>
                  <p:nvSpPr>
                    <p:cNvPr id="578" name="Vrije vorm 577">
                      <a:extLst>
                        <a:ext uri="{FF2B5EF4-FFF2-40B4-BE49-F238E27FC236}">
                          <a16:creationId xmlns:a16="http://schemas.microsoft.com/office/drawing/2014/main" id="{F3BBB38E-886C-7970-7359-4F47CCE57A2D}"/>
                        </a:ext>
                      </a:extLst>
                    </p:cNvPr>
                    <p:cNvSpPr/>
                    <p:nvPr/>
                  </p:nvSpPr>
                  <p:spPr>
                    <a:xfrm rot="-1667797">
                      <a:off x="6753892" y="1459472"/>
                      <a:ext cx="22878" cy="74285"/>
                    </a:xfrm>
                    <a:custGeom>
                      <a:avLst/>
                      <a:gdLst>
                        <a:gd name="connsiteX0" fmla="*/ 0 w 22878"/>
                        <a:gd name="connsiteY0" fmla="*/ 0 h 74285"/>
                        <a:gd name="connsiteX1" fmla="*/ 22878 w 22878"/>
                        <a:gd name="connsiteY1" fmla="*/ 0 h 74285"/>
                        <a:gd name="connsiteX2" fmla="*/ 22878 w 22878"/>
                        <a:gd name="connsiteY2" fmla="*/ 74286 h 74285"/>
                        <a:gd name="connsiteX3" fmla="*/ 0 w 22878"/>
                        <a:gd name="connsiteY3" fmla="*/ 74286 h 74285"/>
                      </a:gdLst>
                      <a:ahLst/>
                      <a:cxnLst>
                        <a:cxn ang="0">
                          <a:pos x="connsiteX0" y="connsiteY0"/>
                        </a:cxn>
                        <a:cxn ang="0">
                          <a:pos x="connsiteX1" y="connsiteY1"/>
                        </a:cxn>
                        <a:cxn ang="0">
                          <a:pos x="connsiteX2" y="connsiteY2"/>
                        </a:cxn>
                        <a:cxn ang="0">
                          <a:pos x="connsiteX3" y="connsiteY3"/>
                        </a:cxn>
                      </a:cxnLst>
                      <a:rect l="l" t="t" r="r" b="b"/>
                      <a:pathLst>
                        <a:path w="22878" h="74285">
                          <a:moveTo>
                            <a:pt x="0" y="0"/>
                          </a:moveTo>
                          <a:lnTo>
                            <a:pt x="22878" y="0"/>
                          </a:lnTo>
                          <a:lnTo>
                            <a:pt x="22878" y="74286"/>
                          </a:lnTo>
                          <a:lnTo>
                            <a:pt x="0" y="74286"/>
                          </a:lnTo>
                          <a:close/>
                        </a:path>
                      </a:pathLst>
                    </a:custGeom>
                    <a:solidFill>
                      <a:srgbClr val="E59D6C"/>
                    </a:solidFill>
                    <a:ln w="12244" cap="flat">
                      <a:noFill/>
                      <a:prstDash val="solid"/>
                      <a:miter/>
                    </a:ln>
                  </p:spPr>
                  <p:txBody>
                    <a:bodyPr rtlCol="0" anchor="ctr"/>
                    <a:lstStyle/>
                    <a:p>
                      <a:endParaRPr lang="nl-NL"/>
                    </a:p>
                  </p:txBody>
                </p:sp>
                <p:grpSp>
                  <p:nvGrpSpPr>
                    <p:cNvPr id="579" name="Graphic 7">
                      <a:extLst>
                        <a:ext uri="{FF2B5EF4-FFF2-40B4-BE49-F238E27FC236}">
                          <a16:creationId xmlns:a16="http://schemas.microsoft.com/office/drawing/2014/main" id="{39705F3F-4246-2D40-1267-CC1EAE6F50E5}"/>
                        </a:ext>
                      </a:extLst>
                    </p:cNvPr>
                    <p:cNvGrpSpPr/>
                    <p:nvPr/>
                  </p:nvGrpSpPr>
                  <p:grpSpPr>
                    <a:xfrm>
                      <a:off x="6598411" y="1373542"/>
                      <a:ext cx="195452" cy="245406"/>
                      <a:chOff x="6598411" y="1373542"/>
                      <a:chExt cx="195452" cy="245406"/>
                    </a:xfrm>
                  </p:grpSpPr>
                  <p:sp>
                    <p:nvSpPr>
                      <p:cNvPr id="582" name="Vrije vorm 581">
                        <a:extLst>
                          <a:ext uri="{FF2B5EF4-FFF2-40B4-BE49-F238E27FC236}">
                            <a16:creationId xmlns:a16="http://schemas.microsoft.com/office/drawing/2014/main" id="{E0B2D641-1695-60E8-B718-B6CE7C5156CC}"/>
                          </a:ext>
                        </a:extLst>
                      </p:cNvPr>
                      <p:cNvSpPr/>
                      <p:nvPr/>
                    </p:nvSpPr>
                    <p:spPr>
                      <a:xfrm>
                        <a:off x="6608211" y="1395948"/>
                        <a:ext cx="185651" cy="223000"/>
                      </a:xfrm>
                      <a:custGeom>
                        <a:avLst/>
                        <a:gdLst>
                          <a:gd name="connsiteX0" fmla="*/ 113408 w 185651"/>
                          <a:gd name="connsiteY0" fmla="*/ 22755 h 223000"/>
                          <a:gd name="connsiteX1" fmla="*/ 182284 w 185651"/>
                          <a:gd name="connsiteY1" fmla="*/ 149393 h 223000"/>
                          <a:gd name="connsiteX2" fmla="*/ 176059 w 185651"/>
                          <a:gd name="connsiteY2" fmla="*/ 180051 h 223000"/>
                          <a:gd name="connsiteX3" fmla="*/ 101963 w 185651"/>
                          <a:gd name="connsiteY3" fmla="*/ 220854 h 223000"/>
                          <a:gd name="connsiteX4" fmla="*/ 72936 w 185651"/>
                          <a:gd name="connsiteY4" fmla="*/ 209606 h 223000"/>
                          <a:gd name="connsiteX5" fmla="*/ 4059 w 185651"/>
                          <a:gd name="connsiteY5" fmla="*/ 82967 h 223000"/>
                          <a:gd name="connsiteX6" fmla="*/ 3177 w 185651"/>
                          <a:gd name="connsiteY6" fmla="*/ 55091 h 223000"/>
                          <a:gd name="connsiteX7" fmla="*/ 7036 w 185651"/>
                          <a:gd name="connsiteY7" fmla="*/ 50275 h 223000"/>
                          <a:gd name="connsiteX8" fmla="*/ 7956 w 185651"/>
                          <a:gd name="connsiteY8" fmla="*/ 41024 h 223000"/>
                          <a:gd name="connsiteX9" fmla="*/ 6301 w 185651"/>
                          <a:gd name="connsiteY9" fmla="*/ 37985 h 223000"/>
                          <a:gd name="connsiteX10" fmla="*/ 75276 w 185651"/>
                          <a:gd name="connsiteY10" fmla="*/ 0 h 223000"/>
                          <a:gd name="connsiteX11" fmla="*/ 77040 w 185651"/>
                          <a:gd name="connsiteY11" fmla="*/ 3235 h 223000"/>
                          <a:gd name="connsiteX12" fmla="*/ 85176 w 185651"/>
                          <a:gd name="connsiteY12" fmla="*/ 7487 h 223000"/>
                          <a:gd name="connsiteX13" fmla="*/ 90543 w 185651"/>
                          <a:gd name="connsiteY13" fmla="*/ 6972 h 223000"/>
                          <a:gd name="connsiteX14" fmla="*/ 113408 w 185651"/>
                          <a:gd name="connsiteY14" fmla="*/ 22755 h 22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651" h="223000">
                            <a:moveTo>
                              <a:pt x="113408" y="22755"/>
                            </a:moveTo>
                            <a:lnTo>
                              <a:pt x="182284" y="149393"/>
                            </a:lnTo>
                            <a:cubicBezTo>
                              <a:pt x="188583" y="160960"/>
                              <a:pt x="185788" y="174684"/>
                              <a:pt x="176059" y="180051"/>
                            </a:cubicBezTo>
                            <a:lnTo>
                              <a:pt x="101963" y="220854"/>
                            </a:lnTo>
                            <a:cubicBezTo>
                              <a:pt x="92222" y="226221"/>
                              <a:pt x="79233" y="221173"/>
                              <a:pt x="72936" y="209606"/>
                            </a:cubicBezTo>
                            <a:lnTo>
                              <a:pt x="4059" y="82967"/>
                            </a:lnTo>
                            <a:cubicBezTo>
                              <a:pt x="-903" y="73839"/>
                              <a:pt x="-1455" y="62970"/>
                              <a:pt x="3177" y="55091"/>
                            </a:cubicBezTo>
                            <a:cubicBezTo>
                              <a:pt x="4182" y="53376"/>
                              <a:pt x="5443" y="51758"/>
                              <a:pt x="7036" y="50275"/>
                            </a:cubicBezTo>
                            <a:cubicBezTo>
                              <a:pt x="9341" y="48143"/>
                              <a:pt x="9720" y="44271"/>
                              <a:pt x="7956" y="41024"/>
                            </a:cubicBezTo>
                            <a:lnTo>
                              <a:pt x="6301" y="37985"/>
                            </a:lnTo>
                            <a:lnTo>
                              <a:pt x="75276" y="0"/>
                            </a:lnTo>
                            <a:lnTo>
                              <a:pt x="77040" y="3235"/>
                            </a:lnTo>
                            <a:cubicBezTo>
                              <a:pt x="78780" y="6445"/>
                              <a:pt x="82149" y="8173"/>
                              <a:pt x="85176" y="7487"/>
                            </a:cubicBezTo>
                            <a:cubicBezTo>
                              <a:pt x="87014" y="7070"/>
                              <a:pt x="88803" y="6923"/>
                              <a:pt x="90543" y="6972"/>
                            </a:cubicBezTo>
                            <a:cubicBezTo>
                              <a:pt x="99635" y="7303"/>
                              <a:pt x="108433" y="13626"/>
                              <a:pt x="113408" y="22755"/>
                            </a:cubicBezTo>
                            <a:close/>
                          </a:path>
                        </a:pathLst>
                      </a:custGeom>
                      <a:solidFill>
                        <a:srgbClr val="DEF1FC"/>
                      </a:solidFill>
                      <a:ln w="12244" cap="flat">
                        <a:noFill/>
                        <a:prstDash val="solid"/>
                        <a:miter/>
                      </a:ln>
                    </p:spPr>
                    <p:txBody>
                      <a:bodyPr rtlCol="0" anchor="ctr"/>
                      <a:lstStyle/>
                      <a:p>
                        <a:endParaRPr lang="nl-NL"/>
                      </a:p>
                    </p:txBody>
                  </p:sp>
                  <p:sp>
                    <p:nvSpPr>
                      <p:cNvPr id="583" name="Vrije vorm 582">
                        <a:extLst>
                          <a:ext uri="{FF2B5EF4-FFF2-40B4-BE49-F238E27FC236}">
                            <a16:creationId xmlns:a16="http://schemas.microsoft.com/office/drawing/2014/main" id="{96DC437D-6992-841C-10AF-EDA41E832087}"/>
                          </a:ext>
                        </a:extLst>
                      </p:cNvPr>
                      <p:cNvSpPr/>
                      <p:nvPr/>
                    </p:nvSpPr>
                    <p:spPr>
                      <a:xfrm>
                        <a:off x="6618348" y="1429877"/>
                        <a:ext cx="161229" cy="155617"/>
                      </a:xfrm>
                      <a:custGeom>
                        <a:avLst/>
                        <a:gdLst>
                          <a:gd name="connsiteX0" fmla="*/ 109348 w 161229"/>
                          <a:gd name="connsiteY0" fmla="*/ 0 h 155617"/>
                          <a:gd name="connsiteX1" fmla="*/ 161229 w 161229"/>
                          <a:gd name="connsiteY1" fmla="*/ 95392 h 155617"/>
                          <a:gd name="connsiteX2" fmla="*/ 51893 w 161229"/>
                          <a:gd name="connsiteY2" fmla="*/ 155618 h 155617"/>
                          <a:gd name="connsiteX3" fmla="*/ 0 w 161229"/>
                          <a:gd name="connsiteY3" fmla="*/ 60225 h 155617"/>
                          <a:gd name="connsiteX4" fmla="*/ 109348 w 161229"/>
                          <a:gd name="connsiteY4" fmla="*/ 0 h 155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29" h="155617">
                            <a:moveTo>
                              <a:pt x="109348" y="0"/>
                            </a:moveTo>
                            <a:lnTo>
                              <a:pt x="161229" y="95392"/>
                            </a:lnTo>
                            <a:lnTo>
                              <a:pt x="51893" y="155618"/>
                            </a:lnTo>
                            <a:lnTo>
                              <a:pt x="0" y="60225"/>
                            </a:lnTo>
                            <a:lnTo>
                              <a:pt x="109348" y="0"/>
                            </a:lnTo>
                            <a:close/>
                          </a:path>
                        </a:pathLst>
                      </a:custGeom>
                      <a:solidFill>
                        <a:srgbClr val="AEDDE3"/>
                      </a:solidFill>
                      <a:ln w="12244" cap="flat">
                        <a:noFill/>
                        <a:prstDash val="solid"/>
                        <a:miter/>
                      </a:ln>
                    </p:spPr>
                    <p:txBody>
                      <a:bodyPr rtlCol="0" anchor="ctr"/>
                      <a:lstStyle/>
                      <a:p>
                        <a:endParaRPr lang="nl-NL"/>
                      </a:p>
                    </p:txBody>
                  </p:sp>
                  <p:sp>
                    <p:nvSpPr>
                      <p:cNvPr id="584" name="Vrije vorm 583">
                        <a:extLst>
                          <a:ext uri="{FF2B5EF4-FFF2-40B4-BE49-F238E27FC236}">
                            <a16:creationId xmlns:a16="http://schemas.microsoft.com/office/drawing/2014/main" id="{A1BE81F9-5E56-9D38-A60E-42A901AD9098}"/>
                          </a:ext>
                        </a:extLst>
                      </p:cNvPr>
                      <p:cNvSpPr/>
                      <p:nvPr/>
                    </p:nvSpPr>
                    <p:spPr>
                      <a:xfrm>
                        <a:off x="6625443" y="1470840"/>
                        <a:ext cx="18551" cy="30327"/>
                      </a:xfrm>
                      <a:custGeom>
                        <a:avLst/>
                        <a:gdLst>
                          <a:gd name="connsiteX0" fmla="*/ 15611 w 18551"/>
                          <a:gd name="connsiteY0" fmla="*/ 30327 h 30327"/>
                          <a:gd name="connsiteX1" fmla="*/ 0 w 18551"/>
                          <a:gd name="connsiteY1" fmla="*/ 1617 h 30327"/>
                          <a:gd name="connsiteX2" fmla="*/ 2941 w 18551"/>
                          <a:gd name="connsiteY2" fmla="*/ 0 h 30327"/>
                          <a:gd name="connsiteX3" fmla="*/ 18551 w 18551"/>
                          <a:gd name="connsiteY3" fmla="*/ 28710 h 30327"/>
                          <a:gd name="connsiteX4" fmla="*/ 15611 w 18551"/>
                          <a:gd name="connsiteY4" fmla="*/ 30327 h 30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51" h="30327">
                            <a:moveTo>
                              <a:pt x="15611" y="30327"/>
                            </a:moveTo>
                            <a:lnTo>
                              <a:pt x="0" y="1617"/>
                            </a:lnTo>
                            <a:lnTo>
                              <a:pt x="2941" y="0"/>
                            </a:lnTo>
                            <a:lnTo>
                              <a:pt x="18551" y="28710"/>
                            </a:lnTo>
                            <a:lnTo>
                              <a:pt x="15611" y="30327"/>
                            </a:lnTo>
                            <a:close/>
                          </a:path>
                        </a:pathLst>
                      </a:custGeom>
                      <a:solidFill>
                        <a:srgbClr val="FFFFFF"/>
                      </a:solidFill>
                      <a:ln w="12244" cap="flat">
                        <a:noFill/>
                        <a:prstDash val="solid"/>
                        <a:miter/>
                      </a:ln>
                    </p:spPr>
                    <p:txBody>
                      <a:bodyPr rtlCol="0" anchor="ctr"/>
                      <a:lstStyle/>
                      <a:p>
                        <a:endParaRPr lang="nl-NL"/>
                      </a:p>
                    </p:txBody>
                  </p:sp>
                  <p:sp>
                    <p:nvSpPr>
                      <p:cNvPr id="585" name="Vrije vorm 584">
                        <a:extLst>
                          <a:ext uri="{FF2B5EF4-FFF2-40B4-BE49-F238E27FC236}">
                            <a16:creationId xmlns:a16="http://schemas.microsoft.com/office/drawing/2014/main" id="{2D684A3C-A70B-F5E8-F095-D20A957D7610}"/>
                          </a:ext>
                        </a:extLst>
                      </p:cNvPr>
                      <p:cNvSpPr/>
                      <p:nvPr/>
                    </p:nvSpPr>
                    <p:spPr>
                      <a:xfrm>
                        <a:off x="6614512" y="1395948"/>
                        <a:ext cx="73483" cy="41747"/>
                      </a:xfrm>
                      <a:custGeom>
                        <a:avLst/>
                        <a:gdLst>
                          <a:gd name="connsiteX0" fmla="*/ 73483 w 73483"/>
                          <a:gd name="connsiteY0" fmla="*/ 6298 h 41747"/>
                          <a:gd name="connsiteX1" fmla="*/ 70739 w 73483"/>
                          <a:gd name="connsiteY1" fmla="*/ 3235 h 41747"/>
                          <a:gd name="connsiteX2" fmla="*/ 68974 w 73483"/>
                          <a:gd name="connsiteY2" fmla="*/ 0 h 41747"/>
                          <a:gd name="connsiteX3" fmla="*/ 0 w 73483"/>
                          <a:gd name="connsiteY3" fmla="*/ 37985 h 41747"/>
                          <a:gd name="connsiteX4" fmla="*/ 1654 w 73483"/>
                          <a:gd name="connsiteY4" fmla="*/ 41024 h 41747"/>
                          <a:gd name="connsiteX5" fmla="*/ 1973 w 73483"/>
                          <a:gd name="connsiteY5" fmla="*/ 41747 h 41747"/>
                          <a:gd name="connsiteX6" fmla="*/ 73483 w 73483"/>
                          <a:gd name="connsiteY6" fmla="*/ 6298 h 41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483" h="41747">
                            <a:moveTo>
                              <a:pt x="73483" y="6298"/>
                            </a:moveTo>
                            <a:cubicBezTo>
                              <a:pt x="72393" y="5551"/>
                              <a:pt x="71437" y="4521"/>
                              <a:pt x="70739" y="3235"/>
                            </a:cubicBezTo>
                            <a:lnTo>
                              <a:pt x="68974" y="0"/>
                            </a:lnTo>
                            <a:lnTo>
                              <a:pt x="0" y="37985"/>
                            </a:lnTo>
                            <a:lnTo>
                              <a:pt x="1654" y="41024"/>
                            </a:lnTo>
                            <a:cubicBezTo>
                              <a:pt x="1777" y="41257"/>
                              <a:pt x="1875" y="41502"/>
                              <a:pt x="1973" y="41747"/>
                            </a:cubicBezTo>
                            <a:lnTo>
                              <a:pt x="73483" y="6298"/>
                            </a:lnTo>
                            <a:close/>
                          </a:path>
                        </a:pathLst>
                      </a:custGeom>
                      <a:solidFill>
                        <a:srgbClr val="AEDDE3"/>
                      </a:solidFill>
                      <a:ln w="12244" cap="flat">
                        <a:noFill/>
                        <a:prstDash val="solid"/>
                        <a:miter/>
                      </a:ln>
                    </p:spPr>
                    <p:txBody>
                      <a:bodyPr rtlCol="0" anchor="ctr"/>
                      <a:lstStyle/>
                      <a:p>
                        <a:endParaRPr lang="nl-NL"/>
                      </a:p>
                    </p:txBody>
                  </p:sp>
                  <p:sp>
                    <p:nvSpPr>
                      <p:cNvPr id="586" name="Vrije vorm 585">
                        <a:extLst>
                          <a:ext uri="{FF2B5EF4-FFF2-40B4-BE49-F238E27FC236}">
                            <a16:creationId xmlns:a16="http://schemas.microsoft.com/office/drawing/2014/main" id="{D1CEFD60-E7F0-2A0C-C419-B6F6887FBE9A}"/>
                          </a:ext>
                        </a:extLst>
                      </p:cNvPr>
                      <p:cNvSpPr/>
                      <p:nvPr/>
                    </p:nvSpPr>
                    <p:spPr>
                      <a:xfrm>
                        <a:off x="6598411" y="1373542"/>
                        <a:ext cx="90194" cy="64349"/>
                      </a:xfrm>
                      <a:custGeom>
                        <a:avLst/>
                        <a:gdLst>
                          <a:gd name="connsiteX0" fmla="*/ 88544 w 90194"/>
                          <a:gd name="connsiteY0" fmla="*/ 22859 h 64349"/>
                          <a:gd name="connsiteX1" fmla="*/ 13884 w 90194"/>
                          <a:gd name="connsiteY1" fmla="*/ 63981 h 64349"/>
                          <a:gd name="connsiteX2" fmla="*/ 8884 w 90194"/>
                          <a:gd name="connsiteY2" fmla="*/ 62045 h 64349"/>
                          <a:gd name="connsiteX3" fmla="*/ 577 w 90194"/>
                          <a:gd name="connsiteY3" fmla="*/ 46765 h 64349"/>
                          <a:gd name="connsiteX4" fmla="*/ 1643 w 90194"/>
                          <a:gd name="connsiteY4" fmla="*/ 41484 h 64349"/>
                          <a:gd name="connsiteX5" fmla="*/ 76302 w 90194"/>
                          <a:gd name="connsiteY5" fmla="*/ 374 h 64349"/>
                          <a:gd name="connsiteX6" fmla="*/ 81302 w 90194"/>
                          <a:gd name="connsiteY6" fmla="*/ 2298 h 64349"/>
                          <a:gd name="connsiteX7" fmla="*/ 89610 w 90194"/>
                          <a:gd name="connsiteY7" fmla="*/ 17590 h 64349"/>
                          <a:gd name="connsiteX8" fmla="*/ 88544 w 90194"/>
                          <a:gd name="connsiteY8" fmla="*/ 22859 h 6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194" h="64349">
                            <a:moveTo>
                              <a:pt x="88544" y="22859"/>
                            </a:moveTo>
                            <a:lnTo>
                              <a:pt x="13884" y="63981"/>
                            </a:lnTo>
                            <a:cubicBezTo>
                              <a:pt x="12205" y="64900"/>
                              <a:pt x="9975" y="64042"/>
                              <a:pt x="8884" y="62045"/>
                            </a:cubicBezTo>
                            <a:lnTo>
                              <a:pt x="577" y="46765"/>
                            </a:lnTo>
                            <a:cubicBezTo>
                              <a:pt x="-502" y="44768"/>
                              <a:pt x="-24" y="42415"/>
                              <a:pt x="1643" y="41484"/>
                            </a:cubicBezTo>
                            <a:lnTo>
                              <a:pt x="76302" y="374"/>
                            </a:lnTo>
                            <a:cubicBezTo>
                              <a:pt x="77981" y="-557"/>
                              <a:pt x="80211" y="313"/>
                              <a:pt x="81302" y="2298"/>
                            </a:cubicBezTo>
                            <a:lnTo>
                              <a:pt x="89610" y="17590"/>
                            </a:lnTo>
                            <a:cubicBezTo>
                              <a:pt x="90700" y="19575"/>
                              <a:pt x="90222" y="21940"/>
                              <a:pt x="88544" y="22859"/>
                            </a:cubicBezTo>
                            <a:close/>
                          </a:path>
                        </a:pathLst>
                      </a:custGeom>
                      <a:solidFill>
                        <a:srgbClr val="00A7B8"/>
                      </a:solidFill>
                      <a:ln w="12244" cap="flat">
                        <a:noFill/>
                        <a:prstDash val="solid"/>
                        <a:miter/>
                      </a:ln>
                    </p:spPr>
                    <p:txBody>
                      <a:bodyPr rtlCol="0" anchor="ctr"/>
                      <a:lstStyle/>
                      <a:p>
                        <a:endParaRPr lang="nl-NL"/>
                      </a:p>
                    </p:txBody>
                  </p:sp>
                </p:grpSp>
                <p:sp>
                  <p:nvSpPr>
                    <p:cNvPr id="580" name="Vrije vorm 579">
                      <a:extLst>
                        <a:ext uri="{FF2B5EF4-FFF2-40B4-BE49-F238E27FC236}">
                          <a16:creationId xmlns:a16="http://schemas.microsoft.com/office/drawing/2014/main" id="{F1CC171E-9266-FE38-3CE0-9C7E5C43699A}"/>
                        </a:ext>
                      </a:extLst>
                    </p:cNvPr>
                    <p:cNvSpPr/>
                    <p:nvPr/>
                  </p:nvSpPr>
                  <p:spPr>
                    <a:xfrm>
                      <a:off x="6732647" y="1434315"/>
                      <a:ext cx="89291" cy="127310"/>
                    </a:xfrm>
                    <a:custGeom>
                      <a:avLst/>
                      <a:gdLst>
                        <a:gd name="connsiteX0" fmla="*/ 0 w 89291"/>
                        <a:gd name="connsiteY0" fmla="*/ 4679 h 127310"/>
                        <a:gd name="connsiteX1" fmla="*/ 16175 w 89291"/>
                        <a:gd name="connsiteY1" fmla="*/ 157 h 127310"/>
                        <a:gd name="connsiteX2" fmla="*/ 36270 w 89291"/>
                        <a:gd name="connsiteY2" fmla="*/ 13587 h 127310"/>
                        <a:gd name="connsiteX3" fmla="*/ 36356 w 89291"/>
                        <a:gd name="connsiteY3" fmla="*/ 34013 h 127310"/>
                        <a:gd name="connsiteX4" fmla="*/ 58020 w 89291"/>
                        <a:gd name="connsiteY4" fmla="*/ 38130 h 127310"/>
                        <a:gd name="connsiteX5" fmla="*/ 60274 w 89291"/>
                        <a:gd name="connsiteY5" fmla="*/ 66178 h 127310"/>
                        <a:gd name="connsiteX6" fmla="*/ 77491 w 89291"/>
                        <a:gd name="connsiteY6" fmla="*/ 68947 h 127310"/>
                        <a:gd name="connsiteX7" fmla="*/ 87661 w 89291"/>
                        <a:gd name="connsiteY7" fmla="*/ 81140 h 127310"/>
                        <a:gd name="connsiteX8" fmla="*/ 86815 w 89291"/>
                        <a:gd name="connsiteY8" fmla="*/ 100267 h 127310"/>
                        <a:gd name="connsiteX9" fmla="*/ 66720 w 89291"/>
                        <a:gd name="connsiteY9" fmla="*/ 123230 h 127310"/>
                        <a:gd name="connsiteX10" fmla="*/ 60973 w 89291"/>
                        <a:gd name="connsiteY10" fmla="*/ 127310 h 127310"/>
                        <a:gd name="connsiteX11" fmla="*/ 61157 w 89291"/>
                        <a:gd name="connsiteY11" fmla="*/ 124014 h 127310"/>
                        <a:gd name="connsiteX12" fmla="*/ 60875 w 89291"/>
                        <a:gd name="connsiteY12" fmla="*/ 119811 h 127310"/>
                        <a:gd name="connsiteX13" fmla="*/ 60458 w 89291"/>
                        <a:gd name="connsiteY13" fmla="*/ 117753 h 127310"/>
                        <a:gd name="connsiteX14" fmla="*/ 59796 w 89291"/>
                        <a:gd name="connsiteY14" fmla="*/ 115351 h 127310"/>
                        <a:gd name="connsiteX15" fmla="*/ 40424 w 89291"/>
                        <a:gd name="connsiteY15" fmla="*/ 112520 h 127310"/>
                        <a:gd name="connsiteX16" fmla="*/ 40412 w 89291"/>
                        <a:gd name="connsiteY16" fmla="*/ 85759 h 127310"/>
                        <a:gd name="connsiteX17" fmla="*/ 48696 w 89291"/>
                        <a:gd name="connsiteY17" fmla="*/ 78579 h 127310"/>
                        <a:gd name="connsiteX18" fmla="*/ 30891 w 89291"/>
                        <a:gd name="connsiteY18" fmla="*/ 76496 h 127310"/>
                        <a:gd name="connsiteX19" fmla="*/ 20464 w 89291"/>
                        <a:gd name="connsiteY19" fmla="*/ 59390 h 127310"/>
                        <a:gd name="connsiteX20" fmla="*/ 22399 w 89291"/>
                        <a:gd name="connsiteY20" fmla="*/ 44747 h 127310"/>
                        <a:gd name="connsiteX21" fmla="*/ 25144 w 89291"/>
                        <a:gd name="connsiteY21" fmla="*/ 38866 h 127310"/>
                        <a:gd name="connsiteX22" fmla="*/ 16003 w 89291"/>
                        <a:gd name="connsiteY22" fmla="*/ 34234 h 127310"/>
                        <a:gd name="connsiteX23" fmla="*/ 0 w 89291"/>
                        <a:gd name="connsiteY23" fmla="*/ 4679 h 12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291" h="127310">
                          <a:moveTo>
                            <a:pt x="0" y="4679"/>
                          </a:moveTo>
                          <a:cubicBezTo>
                            <a:pt x="0" y="4679"/>
                            <a:pt x="8884" y="-1007"/>
                            <a:pt x="16175" y="157"/>
                          </a:cubicBezTo>
                          <a:cubicBezTo>
                            <a:pt x="23466" y="1321"/>
                            <a:pt x="31748" y="5634"/>
                            <a:pt x="36270" y="13587"/>
                          </a:cubicBezTo>
                          <a:cubicBezTo>
                            <a:pt x="40804" y="21552"/>
                            <a:pt x="36356" y="34013"/>
                            <a:pt x="36356" y="34013"/>
                          </a:cubicBezTo>
                          <a:cubicBezTo>
                            <a:pt x="36356" y="34013"/>
                            <a:pt x="51587" y="28352"/>
                            <a:pt x="58020" y="38130"/>
                          </a:cubicBezTo>
                          <a:cubicBezTo>
                            <a:pt x="64465" y="47908"/>
                            <a:pt x="69379" y="57846"/>
                            <a:pt x="60274" y="66178"/>
                          </a:cubicBezTo>
                          <a:cubicBezTo>
                            <a:pt x="60274" y="66178"/>
                            <a:pt x="71658" y="62245"/>
                            <a:pt x="77491" y="68947"/>
                          </a:cubicBezTo>
                          <a:cubicBezTo>
                            <a:pt x="77491" y="68947"/>
                            <a:pt x="86289" y="75809"/>
                            <a:pt x="87661" y="81140"/>
                          </a:cubicBezTo>
                          <a:cubicBezTo>
                            <a:pt x="89021" y="86457"/>
                            <a:pt x="90884" y="93810"/>
                            <a:pt x="86815" y="100267"/>
                          </a:cubicBezTo>
                          <a:cubicBezTo>
                            <a:pt x="82748" y="106725"/>
                            <a:pt x="66720" y="123230"/>
                            <a:pt x="66720" y="123230"/>
                          </a:cubicBezTo>
                          <a:lnTo>
                            <a:pt x="60973" y="127310"/>
                          </a:lnTo>
                          <a:lnTo>
                            <a:pt x="61157" y="124014"/>
                          </a:lnTo>
                          <a:lnTo>
                            <a:pt x="60875" y="119811"/>
                          </a:lnTo>
                          <a:lnTo>
                            <a:pt x="60458" y="117753"/>
                          </a:lnTo>
                          <a:lnTo>
                            <a:pt x="59796" y="115351"/>
                          </a:lnTo>
                          <a:cubicBezTo>
                            <a:pt x="59796" y="115351"/>
                            <a:pt x="44063" y="117128"/>
                            <a:pt x="40424" y="112520"/>
                          </a:cubicBezTo>
                          <a:cubicBezTo>
                            <a:pt x="35560" y="106345"/>
                            <a:pt x="30940" y="97596"/>
                            <a:pt x="40412" y="85759"/>
                          </a:cubicBezTo>
                          <a:lnTo>
                            <a:pt x="48696" y="78579"/>
                          </a:lnTo>
                          <a:cubicBezTo>
                            <a:pt x="48696" y="78579"/>
                            <a:pt x="37189" y="80821"/>
                            <a:pt x="30891" y="76496"/>
                          </a:cubicBezTo>
                          <a:cubicBezTo>
                            <a:pt x="24581" y="72170"/>
                            <a:pt x="20990" y="61179"/>
                            <a:pt x="20464" y="59390"/>
                          </a:cubicBezTo>
                          <a:cubicBezTo>
                            <a:pt x="19410" y="55836"/>
                            <a:pt x="21199" y="47798"/>
                            <a:pt x="22399" y="44747"/>
                          </a:cubicBezTo>
                          <a:cubicBezTo>
                            <a:pt x="23612" y="41684"/>
                            <a:pt x="25144" y="38866"/>
                            <a:pt x="25144" y="38866"/>
                          </a:cubicBezTo>
                          <a:cubicBezTo>
                            <a:pt x="25144" y="38866"/>
                            <a:pt x="17425" y="35496"/>
                            <a:pt x="16003" y="34234"/>
                          </a:cubicBezTo>
                          <a:cubicBezTo>
                            <a:pt x="14582" y="32959"/>
                            <a:pt x="0" y="4679"/>
                            <a:pt x="0" y="4679"/>
                          </a:cubicBezTo>
                          <a:close/>
                        </a:path>
                      </a:pathLst>
                    </a:custGeom>
                    <a:solidFill>
                      <a:srgbClr val="F2B88E"/>
                    </a:solidFill>
                    <a:ln w="12244" cap="flat">
                      <a:noFill/>
                      <a:prstDash val="solid"/>
                      <a:miter/>
                    </a:ln>
                  </p:spPr>
                  <p:txBody>
                    <a:bodyPr rtlCol="0" anchor="ctr"/>
                    <a:lstStyle/>
                    <a:p>
                      <a:endParaRPr lang="nl-NL"/>
                    </a:p>
                  </p:txBody>
                </p:sp>
                <p:sp>
                  <p:nvSpPr>
                    <p:cNvPr id="581" name="Vrije vorm 580">
                      <a:extLst>
                        <a:ext uri="{FF2B5EF4-FFF2-40B4-BE49-F238E27FC236}">
                          <a16:creationId xmlns:a16="http://schemas.microsoft.com/office/drawing/2014/main" id="{076F2AF5-7985-D587-F935-B58433EDB435}"/>
                        </a:ext>
                      </a:extLst>
                    </p:cNvPr>
                    <p:cNvSpPr/>
                    <p:nvPr/>
                  </p:nvSpPr>
                  <p:spPr>
                    <a:xfrm>
                      <a:off x="6765736" y="1554237"/>
                      <a:ext cx="69556" cy="66818"/>
                    </a:xfrm>
                    <a:custGeom>
                      <a:avLst/>
                      <a:gdLst>
                        <a:gd name="connsiteX0" fmla="*/ 27197 w 69556"/>
                        <a:gd name="connsiteY0" fmla="*/ 10574 h 66818"/>
                        <a:gd name="connsiteX1" fmla="*/ 44622 w 69556"/>
                        <a:gd name="connsiteY1" fmla="*/ 600 h 66818"/>
                        <a:gd name="connsiteX2" fmla="*/ 62879 w 69556"/>
                        <a:gd name="connsiteY2" fmla="*/ 5538 h 66818"/>
                        <a:gd name="connsiteX3" fmla="*/ 69557 w 69556"/>
                        <a:gd name="connsiteY3" fmla="*/ 18208 h 66818"/>
                        <a:gd name="connsiteX4" fmla="*/ 64803 w 69556"/>
                        <a:gd name="connsiteY4" fmla="*/ 38193 h 66818"/>
                        <a:gd name="connsiteX5" fmla="*/ 55405 w 69556"/>
                        <a:gd name="connsiteY5" fmla="*/ 51807 h 66818"/>
                        <a:gd name="connsiteX6" fmla="*/ 46668 w 69556"/>
                        <a:gd name="connsiteY6" fmla="*/ 58669 h 66818"/>
                        <a:gd name="connsiteX7" fmla="*/ 39157 w 69556"/>
                        <a:gd name="connsiteY7" fmla="*/ 54258 h 66818"/>
                        <a:gd name="connsiteX8" fmla="*/ 16586 w 69556"/>
                        <a:gd name="connsiteY8" fmla="*/ 66523 h 66818"/>
                        <a:gd name="connsiteX9" fmla="*/ 509 w 69556"/>
                        <a:gd name="connsiteY9" fmla="*/ 55703 h 66818"/>
                        <a:gd name="connsiteX10" fmla="*/ 8106 w 69556"/>
                        <a:gd name="connsiteY10" fmla="*/ 36956 h 66818"/>
                        <a:gd name="connsiteX11" fmla="*/ 25322 w 69556"/>
                        <a:gd name="connsiteY11" fmla="*/ 18416 h 66818"/>
                        <a:gd name="connsiteX12" fmla="*/ 27197 w 69556"/>
                        <a:gd name="connsiteY12" fmla="*/ 10574 h 6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56" h="66818">
                          <a:moveTo>
                            <a:pt x="27197" y="10574"/>
                          </a:moveTo>
                          <a:cubicBezTo>
                            <a:pt x="27197" y="10574"/>
                            <a:pt x="39303" y="1213"/>
                            <a:pt x="44622" y="600"/>
                          </a:cubicBezTo>
                          <a:cubicBezTo>
                            <a:pt x="49939" y="-13"/>
                            <a:pt x="58541" y="-1642"/>
                            <a:pt x="62879" y="5538"/>
                          </a:cubicBezTo>
                          <a:cubicBezTo>
                            <a:pt x="67205" y="12719"/>
                            <a:pt x="69557" y="18208"/>
                            <a:pt x="69557" y="18208"/>
                          </a:cubicBezTo>
                          <a:lnTo>
                            <a:pt x="64803" y="38193"/>
                          </a:lnTo>
                          <a:lnTo>
                            <a:pt x="55405" y="51807"/>
                          </a:lnTo>
                          <a:cubicBezTo>
                            <a:pt x="55405" y="51807"/>
                            <a:pt x="50136" y="59392"/>
                            <a:pt x="46668" y="58669"/>
                          </a:cubicBezTo>
                          <a:cubicBezTo>
                            <a:pt x="43188" y="57958"/>
                            <a:pt x="39157" y="54258"/>
                            <a:pt x="39157" y="54258"/>
                          </a:cubicBezTo>
                          <a:cubicBezTo>
                            <a:pt x="39157" y="54258"/>
                            <a:pt x="20862" y="64624"/>
                            <a:pt x="16586" y="66523"/>
                          </a:cubicBezTo>
                          <a:cubicBezTo>
                            <a:pt x="12309" y="68410"/>
                            <a:pt x="2127" y="60850"/>
                            <a:pt x="509" y="55703"/>
                          </a:cubicBezTo>
                          <a:cubicBezTo>
                            <a:pt x="-1108" y="50557"/>
                            <a:pt x="1048" y="43952"/>
                            <a:pt x="8106" y="36956"/>
                          </a:cubicBezTo>
                          <a:cubicBezTo>
                            <a:pt x="15152" y="29971"/>
                            <a:pt x="25322" y="18416"/>
                            <a:pt x="25322" y="18416"/>
                          </a:cubicBezTo>
                          <a:lnTo>
                            <a:pt x="27197" y="10574"/>
                          </a:lnTo>
                          <a:close/>
                        </a:path>
                      </a:pathLst>
                    </a:custGeom>
                    <a:solidFill>
                      <a:srgbClr val="F2B88E"/>
                    </a:solidFill>
                    <a:ln w="12244" cap="flat">
                      <a:noFill/>
                      <a:prstDash val="solid"/>
                      <a:miter/>
                    </a:ln>
                  </p:spPr>
                  <p:txBody>
                    <a:bodyPr rtlCol="0" anchor="ctr"/>
                    <a:lstStyle/>
                    <a:p>
                      <a:endParaRPr lang="nl-NL"/>
                    </a:p>
                  </p:txBody>
                </p:sp>
              </p:grpSp>
              <p:sp>
                <p:nvSpPr>
                  <p:cNvPr id="575" name="Vrije vorm 574">
                    <a:extLst>
                      <a:ext uri="{FF2B5EF4-FFF2-40B4-BE49-F238E27FC236}">
                        <a16:creationId xmlns:a16="http://schemas.microsoft.com/office/drawing/2014/main" id="{E76705D9-1F12-37AF-539A-5DA98B5A2932}"/>
                      </a:ext>
                    </a:extLst>
                  </p:cNvPr>
                  <p:cNvSpPr/>
                  <p:nvPr/>
                </p:nvSpPr>
                <p:spPr>
                  <a:xfrm>
                    <a:off x="6156164" y="1771758"/>
                    <a:ext cx="567219" cy="708366"/>
                  </a:xfrm>
                  <a:custGeom>
                    <a:avLst/>
                    <a:gdLst>
                      <a:gd name="connsiteX0" fmla="*/ 567220 w 567219"/>
                      <a:gd name="connsiteY0" fmla="*/ 77699 h 708366"/>
                      <a:gd name="connsiteX1" fmla="*/ 408172 w 567219"/>
                      <a:gd name="connsiteY1" fmla="*/ 0 h 708366"/>
                      <a:gd name="connsiteX2" fmla="*/ 272968 w 567219"/>
                      <a:gd name="connsiteY2" fmla="*/ 404275 h 708366"/>
                      <a:gd name="connsiteX3" fmla="*/ 0 w 567219"/>
                      <a:gd name="connsiteY3" fmla="*/ 708366 h 708366"/>
                      <a:gd name="connsiteX4" fmla="*/ 452051 w 567219"/>
                      <a:gd name="connsiteY4" fmla="*/ 708366 h 708366"/>
                      <a:gd name="connsiteX5" fmla="*/ 567220 w 567219"/>
                      <a:gd name="connsiteY5" fmla="*/ 77699 h 70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219" h="708366">
                        <a:moveTo>
                          <a:pt x="567220" y="77699"/>
                        </a:moveTo>
                        <a:cubicBezTo>
                          <a:pt x="519922" y="57211"/>
                          <a:pt x="453582" y="19728"/>
                          <a:pt x="408172" y="0"/>
                        </a:cubicBezTo>
                        <a:cubicBezTo>
                          <a:pt x="405084" y="10526"/>
                          <a:pt x="318624" y="223109"/>
                          <a:pt x="272968" y="404275"/>
                        </a:cubicBezTo>
                        <a:lnTo>
                          <a:pt x="0" y="708366"/>
                        </a:lnTo>
                        <a:lnTo>
                          <a:pt x="452051" y="708366"/>
                        </a:lnTo>
                        <a:cubicBezTo>
                          <a:pt x="495685" y="558434"/>
                          <a:pt x="566853" y="162002"/>
                          <a:pt x="567220" y="77699"/>
                        </a:cubicBezTo>
                        <a:close/>
                      </a:path>
                    </a:pathLst>
                  </a:custGeom>
                  <a:solidFill>
                    <a:srgbClr val="DBA6BD"/>
                  </a:solidFill>
                  <a:ln w="12244" cap="flat">
                    <a:noFill/>
                    <a:prstDash val="solid"/>
                    <a:miter/>
                  </a:ln>
                </p:spPr>
                <p:txBody>
                  <a:bodyPr rtlCol="0" anchor="ctr"/>
                  <a:lstStyle/>
                  <a:p>
                    <a:endParaRPr lang="nl-NL"/>
                  </a:p>
                </p:txBody>
              </p:sp>
            </p:grpSp>
          </p:grpSp>
          <p:grpSp>
            <p:nvGrpSpPr>
              <p:cNvPr id="569" name="Graphic 7">
                <a:extLst>
                  <a:ext uri="{FF2B5EF4-FFF2-40B4-BE49-F238E27FC236}">
                    <a16:creationId xmlns:a16="http://schemas.microsoft.com/office/drawing/2014/main" id="{52DC3FBA-9626-345E-AEF5-4FF987B2BD03}"/>
                  </a:ext>
                </a:extLst>
              </p:cNvPr>
              <p:cNvGrpSpPr/>
              <p:nvPr/>
            </p:nvGrpSpPr>
            <p:grpSpPr>
              <a:xfrm>
                <a:off x="6166965" y="1944223"/>
                <a:ext cx="160636" cy="159993"/>
                <a:chOff x="6166965" y="1944223"/>
                <a:chExt cx="160636" cy="159993"/>
              </a:xfrm>
            </p:grpSpPr>
            <p:sp>
              <p:nvSpPr>
                <p:cNvPr id="570" name="Vrije vorm 569">
                  <a:extLst>
                    <a:ext uri="{FF2B5EF4-FFF2-40B4-BE49-F238E27FC236}">
                      <a16:creationId xmlns:a16="http://schemas.microsoft.com/office/drawing/2014/main" id="{76DC2FC6-2487-E628-F697-9D3BB83F6231}"/>
                    </a:ext>
                  </a:extLst>
                </p:cNvPr>
                <p:cNvSpPr/>
                <p:nvPr/>
              </p:nvSpPr>
              <p:spPr>
                <a:xfrm flipH="1">
                  <a:off x="6166965" y="1944223"/>
                  <a:ext cx="160636" cy="159993"/>
                </a:xfrm>
                <a:custGeom>
                  <a:avLst/>
                  <a:gdLst>
                    <a:gd name="connsiteX0" fmla="*/ 156812 w 160636"/>
                    <a:gd name="connsiteY0" fmla="*/ 63706 h 159993"/>
                    <a:gd name="connsiteX1" fmla="*/ 158736 w 160636"/>
                    <a:gd name="connsiteY1" fmla="*/ 54038 h 159993"/>
                    <a:gd name="connsiteX2" fmla="*/ 134327 w 160636"/>
                    <a:gd name="connsiteY2" fmla="*/ 17486 h 159993"/>
                    <a:gd name="connsiteX3" fmla="*/ 129891 w 160636"/>
                    <a:gd name="connsiteY3" fmla="*/ 14521 h 159993"/>
                    <a:gd name="connsiteX4" fmla="*/ 124647 w 160636"/>
                    <a:gd name="connsiteY4" fmla="*/ 15563 h 159993"/>
                    <a:gd name="connsiteX5" fmla="*/ 108240 w 160636"/>
                    <a:gd name="connsiteY5" fmla="*/ 26517 h 159993"/>
                    <a:gd name="connsiteX6" fmla="*/ 107896 w 160636"/>
                    <a:gd name="connsiteY6" fmla="*/ 6851 h 159993"/>
                    <a:gd name="connsiteX7" fmla="*/ 100802 w 160636"/>
                    <a:gd name="connsiteY7" fmla="*/ 1 h 159993"/>
                    <a:gd name="connsiteX8" fmla="*/ 57070 w 160636"/>
                    <a:gd name="connsiteY8" fmla="*/ 761 h 159993"/>
                    <a:gd name="connsiteX9" fmla="*/ 50220 w 160636"/>
                    <a:gd name="connsiteY9" fmla="*/ 7855 h 159993"/>
                    <a:gd name="connsiteX10" fmla="*/ 50563 w 160636"/>
                    <a:gd name="connsiteY10" fmla="*/ 27534 h 159993"/>
                    <a:gd name="connsiteX11" fmla="*/ 33776 w 160636"/>
                    <a:gd name="connsiteY11" fmla="*/ 17143 h 159993"/>
                    <a:gd name="connsiteX12" fmla="*/ 24182 w 160636"/>
                    <a:gd name="connsiteY12" fmla="*/ 19398 h 159993"/>
                    <a:gd name="connsiteX13" fmla="*/ 1035 w 160636"/>
                    <a:gd name="connsiteY13" fmla="*/ 56783 h 159993"/>
                    <a:gd name="connsiteX14" fmla="*/ 190 w 160636"/>
                    <a:gd name="connsiteY14" fmla="*/ 62052 h 159993"/>
                    <a:gd name="connsiteX15" fmla="*/ 3302 w 160636"/>
                    <a:gd name="connsiteY15" fmla="*/ 66390 h 159993"/>
                    <a:gd name="connsiteX16" fmla="*/ 26804 w 160636"/>
                    <a:gd name="connsiteY16" fmla="*/ 80922 h 159993"/>
                    <a:gd name="connsiteX17" fmla="*/ 3829 w 160636"/>
                    <a:gd name="connsiteY17" fmla="*/ 96263 h 159993"/>
                    <a:gd name="connsiteX18" fmla="*/ 863 w 160636"/>
                    <a:gd name="connsiteY18" fmla="*/ 100711 h 159993"/>
                    <a:gd name="connsiteX19" fmla="*/ 1893 w 160636"/>
                    <a:gd name="connsiteY19" fmla="*/ 105944 h 159993"/>
                    <a:gd name="connsiteX20" fmla="*/ 26326 w 160636"/>
                    <a:gd name="connsiteY20" fmla="*/ 142507 h 159993"/>
                    <a:gd name="connsiteX21" fmla="*/ 30762 w 160636"/>
                    <a:gd name="connsiteY21" fmla="*/ 145473 h 159993"/>
                    <a:gd name="connsiteX22" fmla="*/ 35994 w 160636"/>
                    <a:gd name="connsiteY22" fmla="*/ 144431 h 159993"/>
                    <a:gd name="connsiteX23" fmla="*/ 52413 w 160636"/>
                    <a:gd name="connsiteY23" fmla="*/ 133464 h 159993"/>
                    <a:gd name="connsiteX24" fmla="*/ 52756 w 160636"/>
                    <a:gd name="connsiteY24" fmla="*/ 153131 h 159993"/>
                    <a:gd name="connsiteX25" fmla="*/ 59839 w 160636"/>
                    <a:gd name="connsiteY25" fmla="*/ 159993 h 159993"/>
                    <a:gd name="connsiteX26" fmla="*/ 103583 w 160636"/>
                    <a:gd name="connsiteY26" fmla="*/ 159233 h 159993"/>
                    <a:gd name="connsiteX27" fmla="*/ 110433 w 160636"/>
                    <a:gd name="connsiteY27" fmla="*/ 152126 h 159993"/>
                    <a:gd name="connsiteX28" fmla="*/ 110090 w 160636"/>
                    <a:gd name="connsiteY28" fmla="*/ 132460 h 159993"/>
                    <a:gd name="connsiteX29" fmla="*/ 126864 w 160636"/>
                    <a:gd name="connsiteY29" fmla="*/ 142851 h 159993"/>
                    <a:gd name="connsiteX30" fmla="*/ 132134 w 160636"/>
                    <a:gd name="connsiteY30" fmla="*/ 143708 h 159993"/>
                    <a:gd name="connsiteX31" fmla="*/ 136471 w 160636"/>
                    <a:gd name="connsiteY31" fmla="*/ 140584 h 159993"/>
                    <a:gd name="connsiteX32" fmla="*/ 159593 w 160636"/>
                    <a:gd name="connsiteY32" fmla="*/ 103199 h 159993"/>
                    <a:gd name="connsiteX33" fmla="*/ 157339 w 160636"/>
                    <a:gd name="connsiteY33" fmla="*/ 93592 h 159993"/>
                    <a:gd name="connsiteX34" fmla="*/ 133837 w 160636"/>
                    <a:gd name="connsiteY34" fmla="*/ 79060 h 159993"/>
                    <a:gd name="connsiteX35" fmla="*/ 156812 w 160636"/>
                    <a:gd name="connsiteY35" fmla="*/ 63706 h 1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0636" h="159993">
                      <a:moveTo>
                        <a:pt x="156812" y="63706"/>
                      </a:moveTo>
                      <a:cubicBezTo>
                        <a:pt x="160010" y="61574"/>
                        <a:pt x="160880" y="57249"/>
                        <a:pt x="158736" y="54038"/>
                      </a:cubicBezTo>
                      <a:lnTo>
                        <a:pt x="134327" y="17486"/>
                      </a:lnTo>
                      <a:cubicBezTo>
                        <a:pt x="133298" y="15943"/>
                        <a:pt x="131692" y="14877"/>
                        <a:pt x="129891" y="14521"/>
                      </a:cubicBezTo>
                      <a:cubicBezTo>
                        <a:pt x="128078" y="14154"/>
                        <a:pt x="126191" y="14533"/>
                        <a:pt x="124647" y="15563"/>
                      </a:cubicBezTo>
                      <a:lnTo>
                        <a:pt x="108240" y="26517"/>
                      </a:lnTo>
                      <a:lnTo>
                        <a:pt x="107896" y="6851"/>
                      </a:lnTo>
                      <a:cubicBezTo>
                        <a:pt x="107835" y="3003"/>
                        <a:pt x="104662" y="-60"/>
                        <a:pt x="100802" y="1"/>
                      </a:cubicBezTo>
                      <a:lnTo>
                        <a:pt x="57070" y="761"/>
                      </a:lnTo>
                      <a:cubicBezTo>
                        <a:pt x="53222" y="834"/>
                        <a:pt x="50159" y="4008"/>
                        <a:pt x="50220" y="7855"/>
                      </a:cubicBezTo>
                      <a:lnTo>
                        <a:pt x="50563" y="27534"/>
                      </a:lnTo>
                      <a:lnTo>
                        <a:pt x="33776" y="17143"/>
                      </a:lnTo>
                      <a:cubicBezTo>
                        <a:pt x="30492" y="15109"/>
                        <a:pt x="26203" y="16126"/>
                        <a:pt x="24182" y="19398"/>
                      </a:cubicBezTo>
                      <a:lnTo>
                        <a:pt x="1035" y="56783"/>
                      </a:lnTo>
                      <a:cubicBezTo>
                        <a:pt x="67" y="58351"/>
                        <a:pt x="-239" y="60251"/>
                        <a:pt x="190" y="62052"/>
                      </a:cubicBezTo>
                      <a:cubicBezTo>
                        <a:pt x="606" y="63853"/>
                        <a:pt x="1734" y="65409"/>
                        <a:pt x="3302" y="66390"/>
                      </a:cubicBezTo>
                      <a:lnTo>
                        <a:pt x="26804" y="80922"/>
                      </a:lnTo>
                      <a:lnTo>
                        <a:pt x="3829" y="96263"/>
                      </a:lnTo>
                      <a:cubicBezTo>
                        <a:pt x="2285" y="97293"/>
                        <a:pt x="1219" y="98898"/>
                        <a:pt x="863" y="100711"/>
                      </a:cubicBezTo>
                      <a:cubicBezTo>
                        <a:pt x="496" y="102512"/>
                        <a:pt x="863" y="104400"/>
                        <a:pt x="1893" y="105944"/>
                      </a:cubicBezTo>
                      <a:lnTo>
                        <a:pt x="26326" y="142507"/>
                      </a:lnTo>
                      <a:cubicBezTo>
                        <a:pt x="27343" y="144039"/>
                        <a:pt x="28948" y="145105"/>
                        <a:pt x="30762" y="145473"/>
                      </a:cubicBezTo>
                      <a:cubicBezTo>
                        <a:pt x="32563" y="145828"/>
                        <a:pt x="34450" y="145460"/>
                        <a:pt x="35994" y="144431"/>
                      </a:cubicBezTo>
                      <a:lnTo>
                        <a:pt x="52413" y="133464"/>
                      </a:lnTo>
                      <a:lnTo>
                        <a:pt x="52756" y="153131"/>
                      </a:lnTo>
                      <a:cubicBezTo>
                        <a:pt x="52817" y="156991"/>
                        <a:pt x="55991" y="160054"/>
                        <a:pt x="59839" y="159993"/>
                      </a:cubicBezTo>
                      <a:lnTo>
                        <a:pt x="103583" y="159233"/>
                      </a:lnTo>
                      <a:cubicBezTo>
                        <a:pt x="107431" y="159160"/>
                        <a:pt x="110494" y="155986"/>
                        <a:pt x="110433" y="152126"/>
                      </a:cubicBezTo>
                      <a:lnTo>
                        <a:pt x="110090" y="132460"/>
                      </a:lnTo>
                      <a:lnTo>
                        <a:pt x="126864" y="142851"/>
                      </a:lnTo>
                      <a:cubicBezTo>
                        <a:pt x="128445" y="143818"/>
                        <a:pt x="130332" y="144125"/>
                        <a:pt x="132134" y="143708"/>
                      </a:cubicBezTo>
                      <a:cubicBezTo>
                        <a:pt x="133935" y="143279"/>
                        <a:pt x="135491" y="142164"/>
                        <a:pt x="136471" y="140584"/>
                      </a:cubicBezTo>
                      <a:lnTo>
                        <a:pt x="159593" y="103199"/>
                      </a:lnTo>
                      <a:cubicBezTo>
                        <a:pt x="161615" y="99915"/>
                        <a:pt x="160610" y="95626"/>
                        <a:pt x="157339" y="93592"/>
                      </a:cubicBezTo>
                      <a:lnTo>
                        <a:pt x="133837" y="79060"/>
                      </a:lnTo>
                      <a:lnTo>
                        <a:pt x="156812" y="63706"/>
                      </a:lnTo>
                      <a:close/>
                    </a:path>
                  </a:pathLst>
                </a:custGeom>
                <a:solidFill>
                  <a:srgbClr val="C7799B"/>
                </a:solidFill>
                <a:ln w="12244" cap="flat">
                  <a:noFill/>
                  <a:prstDash val="solid"/>
                  <a:miter/>
                </a:ln>
              </p:spPr>
              <p:txBody>
                <a:bodyPr rtlCol="0" anchor="ctr"/>
                <a:lstStyle/>
                <a:p>
                  <a:endParaRPr lang="nl-NL"/>
                </a:p>
              </p:txBody>
            </p:sp>
            <p:sp>
              <p:nvSpPr>
                <p:cNvPr id="571" name="Vrije vorm 570">
                  <a:extLst>
                    <a:ext uri="{FF2B5EF4-FFF2-40B4-BE49-F238E27FC236}">
                      <a16:creationId xmlns:a16="http://schemas.microsoft.com/office/drawing/2014/main" id="{1B982010-B13D-C76D-04B9-E5D73B158382}"/>
                    </a:ext>
                  </a:extLst>
                </p:cNvPr>
                <p:cNvSpPr/>
                <p:nvPr/>
              </p:nvSpPr>
              <p:spPr>
                <a:xfrm flipH="1">
                  <a:off x="6219451" y="1966316"/>
                  <a:ext cx="56079" cy="115808"/>
                </a:xfrm>
                <a:custGeom>
                  <a:avLst/>
                  <a:gdLst>
                    <a:gd name="connsiteX0" fmla="*/ 35902 w 56079"/>
                    <a:gd name="connsiteY0" fmla="*/ 54896 h 115808"/>
                    <a:gd name="connsiteX1" fmla="*/ 41612 w 56079"/>
                    <a:gd name="connsiteY1" fmla="*/ 77112 h 115808"/>
                    <a:gd name="connsiteX2" fmla="*/ 35485 w 56079"/>
                    <a:gd name="connsiteY2" fmla="*/ 82809 h 115808"/>
                    <a:gd name="connsiteX3" fmla="*/ 34628 w 56079"/>
                    <a:gd name="connsiteY3" fmla="*/ 33526 h 115808"/>
                    <a:gd name="connsiteX4" fmla="*/ 20169 w 56079"/>
                    <a:gd name="connsiteY4" fmla="*/ 30892 h 115808"/>
                    <a:gd name="connsiteX5" fmla="*/ 20426 w 56079"/>
                    <a:gd name="connsiteY5" fmla="*/ 45853 h 115808"/>
                    <a:gd name="connsiteX6" fmla="*/ 15157 w 56079"/>
                    <a:gd name="connsiteY6" fmla="*/ 40707 h 115808"/>
                    <a:gd name="connsiteX7" fmla="*/ 16162 w 56079"/>
                    <a:gd name="connsiteY7" fmla="*/ 30745 h 115808"/>
                    <a:gd name="connsiteX8" fmla="*/ 20120 w 56079"/>
                    <a:gd name="connsiteY8" fmla="*/ 28110 h 115808"/>
                    <a:gd name="connsiteX9" fmla="*/ 34505 w 56079"/>
                    <a:gd name="connsiteY9" fmla="*/ 26138 h 115808"/>
                    <a:gd name="connsiteX10" fmla="*/ 45239 w 56079"/>
                    <a:gd name="connsiteY10" fmla="*/ 27424 h 115808"/>
                    <a:gd name="connsiteX11" fmla="*/ 51758 w 56079"/>
                    <a:gd name="connsiteY11" fmla="*/ 21702 h 115808"/>
                    <a:gd name="connsiteX12" fmla="*/ 46195 w 56079"/>
                    <a:gd name="connsiteY12" fmla="*/ 13125 h 115808"/>
                    <a:gd name="connsiteX13" fmla="*/ 43499 w 56079"/>
                    <a:gd name="connsiteY13" fmla="*/ 12622 h 115808"/>
                    <a:gd name="connsiteX14" fmla="*/ 34248 w 56079"/>
                    <a:gd name="connsiteY14" fmla="*/ 11679 h 115808"/>
                    <a:gd name="connsiteX15" fmla="*/ 34162 w 56079"/>
                    <a:gd name="connsiteY15" fmla="*/ 7108 h 115808"/>
                    <a:gd name="connsiteX16" fmla="*/ 26835 w 56079"/>
                    <a:gd name="connsiteY16" fmla="*/ 1 h 115808"/>
                    <a:gd name="connsiteX17" fmla="*/ 19752 w 56079"/>
                    <a:gd name="connsiteY17" fmla="*/ 7365 h 115808"/>
                    <a:gd name="connsiteX18" fmla="*/ 19850 w 56079"/>
                    <a:gd name="connsiteY18" fmla="*/ 12769 h 115808"/>
                    <a:gd name="connsiteX19" fmla="*/ 13344 w 56079"/>
                    <a:gd name="connsiteY19" fmla="*/ 14877 h 115808"/>
                    <a:gd name="connsiteX20" fmla="*/ 5992 w 56079"/>
                    <a:gd name="connsiteY20" fmla="*/ 19901 h 115808"/>
                    <a:gd name="connsiteX21" fmla="*/ 1078 w 56079"/>
                    <a:gd name="connsiteY21" fmla="*/ 44113 h 115808"/>
                    <a:gd name="connsiteX22" fmla="*/ 20720 w 56079"/>
                    <a:gd name="connsiteY22" fmla="*/ 63020 h 115808"/>
                    <a:gd name="connsiteX23" fmla="*/ 21186 w 56079"/>
                    <a:gd name="connsiteY23" fmla="*/ 90088 h 115808"/>
                    <a:gd name="connsiteX24" fmla="*/ 15708 w 56079"/>
                    <a:gd name="connsiteY24" fmla="*/ 92318 h 115808"/>
                    <a:gd name="connsiteX25" fmla="*/ 11604 w 56079"/>
                    <a:gd name="connsiteY25" fmla="*/ 101704 h 115808"/>
                    <a:gd name="connsiteX26" fmla="*/ 12326 w 56079"/>
                    <a:gd name="connsiteY26" fmla="*/ 103076 h 115808"/>
                    <a:gd name="connsiteX27" fmla="*/ 18478 w 56079"/>
                    <a:gd name="connsiteY27" fmla="*/ 106299 h 115808"/>
                    <a:gd name="connsiteX28" fmla="*/ 20990 w 56079"/>
                    <a:gd name="connsiteY28" fmla="*/ 105797 h 115808"/>
                    <a:gd name="connsiteX29" fmla="*/ 21468 w 56079"/>
                    <a:gd name="connsiteY29" fmla="*/ 105613 h 115808"/>
                    <a:gd name="connsiteX30" fmla="*/ 21468 w 56079"/>
                    <a:gd name="connsiteY30" fmla="*/ 105674 h 115808"/>
                    <a:gd name="connsiteX31" fmla="*/ 21455 w 56079"/>
                    <a:gd name="connsiteY31" fmla="*/ 105674 h 115808"/>
                    <a:gd name="connsiteX32" fmla="*/ 21504 w 56079"/>
                    <a:gd name="connsiteY32" fmla="*/ 108688 h 115808"/>
                    <a:gd name="connsiteX33" fmla="*/ 28844 w 56079"/>
                    <a:gd name="connsiteY33" fmla="*/ 115808 h 115808"/>
                    <a:gd name="connsiteX34" fmla="*/ 35926 w 56079"/>
                    <a:gd name="connsiteY34" fmla="*/ 108443 h 115808"/>
                    <a:gd name="connsiteX35" fmla="*/ 35816 w 56079"/>
                    <a:gd name="connsiteY35" fmla="*/ 102623 h 115808"/>
                    <a:gd name="connsiteX36" fmla="*/ 21468 w 56079"/>
                    <a:gd name="connsiteY36" fmla="*/ 105674 h 115808"/>
                    <a:gd name="connsiteX37" fmla="*/ 35767 w 56079"/>
                    <a:gd name="connsiteY37" fmla="*/ 99082 h 115808"/>
                    <a:gd name="connsiteX38" fmla="*/ 38843 w 56079"/>
                    <a:gd name="connsiteY38" fmla="*/ 97660 h 115808"/>
                    <a:gd name="connsiteX39" fmla="*/ 56046 w 56079"/>
                    <a:gd name="connsiteY39" fmla="*/ 78067 h 115808"/>
                    <a:gd name="connsiteX40" fmla="*/ 35902 w 56079"/>
                    <a:gd name="connsiteY40" fmla="*/ 54896 h 11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079" h="115808">
                      <a:moveTo>
                        <a:pt x="35902" y="54896"/>
                      </a:moveTo>
                      <a:cubicBezTo>
                        <a:pt x="35902" y="54896"/>
                        <a:pt x="41526" y="76646"/>
                        <a:pt x="41612" y="77112"/>
                      </a:cubicBezTo>
                      <a:cubicBezTo>
                        <a:pt x="41612" y="77136"/>
                        <a:pt x="41220" y="79121"/>
                        <a:pt x="35485" y="82809"/>
                      </a:cubicBezTo>
                      <a:lnTo>
                        <a:pt x="34628" y="33526"/>
                      </a:lnTo>
                      <a:lnTo>
                        <a:pt x="20169" y="30892"/>
                      </a:lnTo>
                      <a:lnTo>
                        <a:pt x="20426" y="45853"/>
                      </a:lnTo>
                      <a:cubicBezTo>
                        <a:pt x="17632" y="43942"/>
                        <a:pt x="15794" y="41981"/>
                        <a:pt x="15157" y="40707"/>
                      </a:cubicBezTo>
                      <a:cubicBezTo>
                        <a:pt x="12964" y="36283"/>
                        <a:pt x="14164" y="32804"/>
                        <a:pt x="16162" y="30745"/>
                      </a:cubicBezTo>
                      <a:cubicBezTo>
                        <a:pt x="17117" y="29765"/>
                        <a:pt x="20120" y="28110"/>
                        <a:pt x="20120" y="28110"/>
                      </a:cubicBezTo>
                      <a:cubicBezTo>
                        <a:pt x="23943" y="26223"/>
                        <a:pt x="29420" y="25880"/>
                        <a:pt x="34505" y="26138"/>
                      </a:cubicBezTo>
                      <a:cubicBezTo>
                        <a:pt x="38745" y="26334"/>
                        <a:pt x="42703" y="26959"/>
                        <a:pt x="45239" y="27424"/>
                      </a:cubicBezTo>
                      <a:cubicBezTo>
                        <a:pt x="48351" y="27179"/>
                        <a:pt x="51059" y="24925"/>
                        <a:pt x="51758" y="21702"/>
                      </a:cubicBezTo>
                      <a:cubicBezTo>
                        <a:pt x="52579" y="17805"/>
                        <a:pt x="50104" y="13958"/>
                        <a:pt x="46195" y="13125"/>
                      </a:cubicBezTo>
                      <a:cubicBezTo>
                        <a:pt x="45766" y="13026"/>
                        <a:pt x="44835" y="12843"/>
                        <a:pt x="43499" y="12622"/>
                      </a:cubicBezTo>
                      <a:cubicBezTo>
                        <a:pt x="41294" y="12267"/>
                        <a:pt x="38034" y="11826"/>
                        <a:pt x="34248" y="11679"/>
                      </a:cubicBezTo>
                      <a:lnTo>
                        <a:pt x="34162" y="7108"/>
                      </a:lnTo>
                      <a:cubicBezTo>
                        <a:pt x="34101" y="3114"/>
                        <a:pt x="30842" y="-72"/>
                        <a:pt x="26835" y="1"/>
                      </a:cubicBezTo>
                      <a:cubicBezTo>
                        <a:pt x="22840" y="75"/>
                        <a:pt x="19679" y="3371"/>
                        <a:pt x="19752" y="7365"/>
                      </a:cubicBezTo>
                      <a:lnTo>
                        <a:pt x="19850" y="12769"/>
                      </a:lnTo>
                      <a:cubicBezTo>
                        <a:pt x="17608" y="13272"/>
                        <a:pt x="15427" y="13958"/>
                        <a:pt x="13344" y="14877"/>
                      </a:cubicBezTo>
                      <a:cubicBezTo>
                        <a:pt x="10611" y="16102"/>
                        <a:pt x="8087" y="17732"/>
                        <a:pt x="5992" y="19901"/>
                      </a:cubicBezTo>
                      <a:cubicBezTo>
                        <a:pt x="2058" y="23920"/>
                        <a:pt x="-1985" y="31406"/>
                        <a:pt x="1078" y="44113"/>
                      </a:cubicBezTo>
                      <a:cubicBezTo>
                        <a:pt x="3038" y="52249"/>
                        <a:pt x="11260" y="57702"/>
                        <a:pt x="20720" y="63020"/>
                      </a:cubicBezTo>
                      <a:lnTo>
                        <a:pt x="21186" y="90088"/>
                      </a:lnTo>
                      <a:cubicBezTo>
                        <a:pt x="19495" y="90811"/>
                        <a:pt x="17681" y="91558"/>
                        <a:pt x="15708" y="92318"/>
                      </a:cubicBezTo>
                      <a:cubicBezTo>
                        <a:pt x="11996" y="93788"/>
                        <a:pt x="10158" y="97979"/>
                        <a:pt x="11604" y="101704"/>
                      </a:cubicBezTo>
                      <a:cubicBezTo>
                        <a:pt x="11812" y="102194"/>
                        <a:pt x="12045" y="102660"/>
                        <a:pt x="12326" y="103076"/>
                      </a:cubicBezTo>
                      <a:cubicBezTo>
                        <a:pt x="13711" y="105147"/>
                        <a:pt x="16039" y="106348"/>
                        <a:pt x="18478" y="106299"/>
                      </a:cubicBezTo>
                      <a:cubicBezTo>
                        <a:pt x="19323" y="106287"/>
                        <a:pt x="20156" y="106127"/>
                        <a:pt x="20990" y="105797"/>
                      </a:cubicBezTo>
                      <a:cubicBezTo>
                        <a:pt x="21149" y="105735"/>
                        <a:pt x="21308" y="105674"/>
                        <a:pt x="21468" y="105613"/>
                      </a:cubicBezTo>
                      <a:lnTo>
                        <a:pt x="21468" y="105674"/>
                      </a:lnTo>
                      <a:lnTo>
                        <a:pt x="21455" y="105674"/>
                      </a:lnTo>
                      <a:lnTo>
                        <a:pt x="21504" y="108688"/>
                      </a:lnTo>
                      <a:cubicBezTo>
                        <a:pt x="21578" y="112695"/>
                        <a:pt x="24837" y="115881"/>
                        <a:pt x="28844" y="115808"/>
                      </a:cubicBezTo>
                      <a:cubicBezTo>
                        <a:pt x="32851" y="115734"/>
                        <a:pt x="35988" y="112438"/>
                        <a:pt x="35926" y="108443"/>
                      </a:cubicBezTo>
                      <a:lnTo>
                        <a:pt x="35816" y="102623"/>
                      </a:lnTo>
                      <a:lnTo>
                        <a:pt x="21468" y="105674"/>
                      </a:lnTo>
                      <a:lnTo>
                        <a:pt x="35767" y="99082"/>
                      </a:lnTo>
                      <a:lnTo>
                        <a:pt x="38843" y="97660"/>
                      </a:lnTo>
                      <a:cubicBezTo>
                        <a:pt x="50275" y="91350"/>
                        <a:pt x="55593" y="85150"/>
                        <a:pt x="56046" y="78067"/>
                      </a:cubicBezTo>
                      <a:cubicBezTo>
                        <a:pt x="56733" y="67652"/>
                        <a:pt x="46734" y="60998"/>
                        <a:pt x="35902" y="54896"/>
                      </a:cubicBezTo>
                      <a:close/>
                    </a:path>
                  </a:pathLst>
                </a:custGeom>
                <a:solidFill>
                  <a:srgbClr val="ECD3DF"/>
                </a:solidFill>
                <a:ln w="12244" cap="flat">
                  <a:noFill/>
                  <a:prstDash val="solid"/>
                  <a:miter/>
                </a:ln>
              </p:spPr>
              <p:txBody>
                <a:bodyPr rtlCol="0" anchor="ctr"/>
                <a:lstStyle/>
                <a:p>
                  <a:endParaRPr lang="nl-NL"/>
                </a:p>
              </p:txBody>
            </p:sp>
          </p:grpSp>
        </p:grpSp>
        <p:sp>
          <p:nvSpPr>
            <p:cNvPr id="567" name="Vrije vorm 566">
              <a:extLst>
                <a:ext uri="{FF2B5EF4-FFF2-40B4-BE49-F238E27FC236}">
                  <a16:creationId xmlns:a16="http://schemas.microsoft.com/office/drawing/2014/main" id="{2E17CA81-557F-33E3-DB39-900792F1BC03}"/>
                </a:ext>
              </a:extLst>
            </p:cNvPr>
            <p:cNvSpPr/>
            <p:nvPr/>
          </p:nvSpPr>
          <p:spPr>
            <a:xfrm>
              <a:off x="5936583" y="1663808"/>
              <a:ext cx="220040" cy="177045"/>
            </a:xfrm>
            <a:custGeom>
              <a:avLst/>
              <a:gdLst>
                <a:gd name="connsiteX0" fmla="*/ 219813 w 220040"/>
                <a:gd name="connsiteY0" fmla="*/ 42591 h 177045"/>
                <a:gd name="connsiteX1" fmla="*/ 219384 w 220040"/>
                <a:gd name="connsiteY1" fmla="*/ 26833 h 177045"/>
                <a:gd name="connsiteX2" fmla="*/ 218624 w 220040"/>
                <a:gd name="connsiteY2" fmla="*/ 2155 h 177045"/>
                <a:gd name="connsiteX3" fmla="*/ 115378 w 220040"/>
                <a:gd name="connsiteY3" fmla="*/ 1555 h 177045"/>
                <a:gd name="connsiteX4" fmla="*/ 0 w 220040"/>
                <a:gd name="connsiteY4" fmla="*/ 11688 h 177045"/>
                <a:gd name="connsiteX5" fmla="*/ 821 w 220040"/>
                <a:gd name="connsiteY5" fmla="*/ 49331 h 177045"/>
                <a:gd name="connsiteX6" fmla="*/ 194461 w 220040"/>
                <a:gd name="connsiteY6" fmla="*/ 176937 h 177045"/>
                <a:gd name="connsiteX7" fmla="*/ 219813 w 220040"/>
                <a:gd name="connsiteY7" fmla="*/ 42591 h 17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40" h="177045">
                  <a:moveTo>
                    <a:pt x="219813" y="42591"/>
                  </a:moveTo>
                  <a:lnTo>
                    <a:pt x="219384" y="26833"/>
                  </a:lnTo>
                  <a:lnTo>
                    <a:pt x="218624" y="2155"/>
                  </a:lnTo>
                  <a:cubicBezTo>
                    <a:pt x="187133" y="-1643"/>
                    <a:pt x="161462" y="525"/>
                    <a:pt x="115378" y="1555"/>
                  </a:cubicBezTo>
                  <a:cubicBezTo>
                    <a:pt x="75309" y="2437"/>
                    <a:pt x="37692" y="7056"/>
                    <a:pt x="0" y="11688"/>
                  </a:cubicBezTo>
                  <a:cubicBezTo>
                    <a:pt x="270" y="21234"/>
                    <a:pt x="552" y="41501"/>
                    <a:pt x="821" y="49331"/>
                  </a:cubicBezTo>
                  <a:cubicBezTo>
                    <a:pt x="43929" y="130815"/>
                    <a:pt x="121137" y="179657"/>
                    <a:pt x="194461" y="176937"/>
                  </a:cubicBezTo>
                  <a:cubicBezTo>
                    <a:pt x="214949" y="176361"/>
                    <a:pt x="221394" y="94447"/>
                    <a:pt x="219813" y="42591"/>
                  </a:cubicBezTo>
                  <a:close/>
                </a:path>
              </a:pathLst>
            </a:custGeom>
            <a:solidFill>
              <a:srgbClr val="F2B88E"/>
            </a:solidFill>
            <a:ln w="12244" cap="flat">
              <a:noFill/>
              <a:prstDash val="solid"/>
              <a:miter/>
            </a:ln>
          </p:spPr>
          <p:txBody>
            <a:bodyPr rtlCol="0" anchor="ctr"/>
            <a:lstStyle/>
            <a:p>
              <a:endParaRPr lang="nl-NL"/>
            </a:p>
          </p:txBody>
        </p:sp>
      </p:grpSp>
      <p:sp>
        <p:nvSpPr>
          <p:cNvPr id="594" name="Afgeronde rechthoek 593">
            <a:extLst>
              <a:ext uri="{FF2B5EF4-FFF2-40B4-BE49-F238E27FC236}">
                <a16:creationId xmlns:a16="http://schemas.microsoft.com/office/drawing/2014/main" id="{3FCDC716-1093-F217-C8D4-F8BCF782DD3B}"/>
              </a:ext>
            </a:extLst>
          </p:cNvPr>
          <p:cNvSpPr/>
          <p:nvPr/>
        </p:nvSpPr>
        <p:spPr>
          <a:xfrm>
            <a:off x="7590076" y="1390053"/>
            <a:ext cx="2186860" cy="4335644"/>
          </a:xfrm>
          <a:prstGeom prst="roundRect">
            <a:avLst>
              <a:gd name="adj" fmla="val 7938"/>
            </a:avLst>
          </a:prstGeom>
          <a:solidFill>
            <a:srgbClr val="E7F4FB"/>
          </a:solidFill>
          <a:ln w="12700" cap="flat">
            <a:noFill/>
            <a:prstDash val="solid"/>
            <a:miter/>
          </a:ln>
          <a:effectLst/>
        </p:spPr>
        <p:txBody>
          <a:bodyPr rtlCol="0" anchor="ctr"/>
          <a:lstStyle/>
          <a:p>
            <a:pPr algn="l"/>
            <a:endParaRPr lang="nl-NL" sz="1012"/>
          </a:p>
        </p:txBody>
      </p:sp>
      <p:sp>
        <p:nvSpPr>
          <p:cNvPr id="595" name="Tekstvak 594">
            <a:extLst>
              <a:ext uri="{FF2B5EF4-FFF2-40B4-BE49-F238E27FC236}">
                <a16:creationId xmlns:a16="http://schemas.microsoft.com/office/drawing/2014/main" id="{12DB5975-8389-F4C1-D991-893A8124FE11}"/>
              </a:ext>
            </a:extLst>
          </p:cNvPr>
          <p:cNvSpPr txBox="1"/>
          <p:nvPr/>
        </p:nvSpPr>
        <p:spPr>
          <a:xfrm>
            <a:off x="7856335" y="1858486"/>
            <a:ext cx="1655767" cy="738664"/>
          </a:xfrm>
          <a:prstGeom prst="rect">
            <a:avLst/>
          </a:prstGeom>
          <a:noFill/>
        </p:spPr>
        <p:txBody>
          <a:bodyPr wrap="square" lIns="0" tIns="0" rIns="0" bIns="0" rtlCol="0">
            <a:spAutoFit/>
          </a:bodyPr>
          <a:lstStyle/>
          <a:p>
            <a:pPr algn="ctr"/>
            <a:r>
              <a:rPr lang="nl-NL" sz="1600">
                <a:solidFill>
                  <a:schemeClr val="tx2"/>
                </a:solidFill>
              </a:rPr>
              <a:t>Controleert en accordeert medicatiegebruik</a:t>
            </a:r>
            <a:endParaRPr lang="nl-NL" sz="1600" b="1">
              <a:solidFill>
                <a:schemeClr val="tx2"/>
              </a:solidFill>
            </a:endParaRPr>
          </a:p>
        </p:txBody>
      </p:sp>
      <p:grpSp>
        <p:nvGrpSpPr>
          <p:cNvPr id="596" name="Graphic 1">
            <a:extLst>
              <a:ext uri="{FF2B5EF4-FFF2-40B4-BE49-F238E27FC236}">
                <a16:creationId xmlns:a16="http://schemas.microsoft.com/office/drawing/2014/main" id="{6284813C-2D14-E2C0-5FAF-F6A6C0FE3BCD}"/>
              </a:ext>
            </a:extLst>
          </p:cNvPr>
          <p:cNvGrpSpPr/>
          <p:nvPr/>
        </p:nvGrpSpPr>
        <p:grpSpPr>
          <a:xfrm flipH="1">
            <a:off x="8491644" y="4523171"/>
            <a:ext cx="967571" cy="1211181"/>
            <a:chOff x="2496601" y="1069131"/>
            <a:chExt cx="1127713" cy="1411642"/>
          </a:xfrm>
        </p:grpSpPr>
        <p:sp>
          <p:nvSpPr>
            <p:cNvPr id="597" name="Vrije vorm 596">
              <a:extLst>
                <a:ext uri="{FF2B5EF4-FFF2-40B4-BE49-F238E27FC236}">
                  <a16:creationId xmlns:a16="http://schemas.microsoft.com/office/drawing/2014/main" id="{BFF3ECD1-122C-CDA2-46E3-3E534BFD6FBE}"/>
                </a:ext>
              </a:extLst>
            </p:cNvPr>
            <p:cNvSpPr/>
            <p:nvPr/>
          </p:nvSpPr>
          <p:spPr>
            <a:xfrm>
              <a:off x="2496601" y="1837202"/>
              <a:ext cx="357561" cy="643287"/>
            </a:xfrm>
            <a:custGeom>
              <a:avLst/>
              <a:gdLst>
                <a:gd name="connsiteX0" fmla="*/ 316039 w 357561"/>
                <a:gd name="connsiteY0" fmla="*/ 4829 h 643287"/>
                <a:gd name="connsiteX1" fmla="*/ 159747 w 357561"/>
                <a:gd name="connsiteY1" fmla="*/ 154259 h 643287"/>
                <a:gd name="connsiteX2" fmla="*/ 0 w 357561"/>
                <a:gd name="connsiteY2" fmla="*/ 642922 h 643287"/>
                <a:gd name="connsiteX3" fmla="*/ 201960 w 357561"/>
                <a:gd name="connsiteY3" fmla="*/ 642922 h 643287"/>
                <a:gd name="connsiteX4" fmla="*/ 338168 w 357561"/>
                <a:gd name="connsiteY4" fmla="*/ 205318 h 643287"/>
                <a:gd name="connsiteX5" fmla="*/ 316039 w 357561"/>
                <a:gd name="connsiteY5" fmla="*/ 4829 h 64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561" h="643287">
                  <a:moveTo>
                    <a:pt x="316039" y="4829"/>
                  </a:moveTo>
                  <a:cubicBezTo>
                    <a:pt x="243805" y="-23035"/>
                    <a:pt x="187329" y="75372"/>
                    <a:pt x="159747" y="154259"/>
                  </a:cubicBezTo>
                  <a:cubicBezTo>
                    <a:pt x="135865" y="222559"/>
                    <a:pt x="30989" y="531196"/>
                    <a:pt x="0" y="642922"/>
                  </a:cubicBezTo>
                  <a:cubicBezTo>
                    <a:pt x="69342" y="642922"/>
                    <a:pt x="125046" y="643743"/>
                    <a:pt x="201960" y="642922"/>
                  </a:cubicBezTo>
                  <a:cubicBezTo>
                    <a:pt x="245030" y="525866"/>
                    <a:pt x="310512" y="282245"/>
                    <a:pt x="338168" y="205318"/>
                  </a:cubicBezTo>
                  <a:cubicBezTo>
                    <a:pt x="355409" y="157395"/>
                    <a:pt x="380001" y="29495"/>
                    <a:pt x="316039" y="4829"/>
                  </a:cubicBezTo>
                  <a:close/>
                </a:path>
              </a:pathLst>
            </a:custGeom>
            <a:solidFill>
              <a:srgbClr val="915F2C"/>
            </a:solidFill>
            <a:ln w="12244" cap="flat">
              <a:noFill/>
              <a:prstDash val="solid"/>
              <a:miter/>
            </a:ln>
          </p:spPr>
          <p:txBody>
            <a:bodyPr rtlCol="0" anchor="ctr"/>
            <a:lstStyle/>
            <a:p>
              <a:endParaRPr lang="nl-NL"/>
            </a:p>
          </p:txBody>
        </p:sp>
        <p:sp>
          <p:nvSpPr>
            <p:cNvPr id="598" name="Vrije vorm 597">
              <a:extLst>
                <a:ext uri="{FF2B5EF4-FFF2-40B4-BE49-F238E27FC236}">
                  <a16:creationId xmlns:a16="http://schemas.microsoft.com/office/drawing/2014/main" id="{4BB40D76-CF24-7D3E-3C00-DA4D7FE80EA8}"/>
                </a:ext>
              </a:extLst>
            </p:cNvPr>
            <p:cNvSpPr/>
            <p:nvPr/>
          </p:nvSpPr>
          <p:spPr>
            <a:xfrm>
              <a:off x="3319395" y="1831507"/>
              <a:ext cx="304919" cy="648693"/>
            </a:xfrm>
            <a:custGeom>
              <a:avLst/>
              <a:gdLst>
                <a:gd name="connsiteX0" fmla="*/ 194112 w 304919"/>
                <a:gd name="connsiteY0" fmla="*/ 162552 h 648693"/>
                <a:gd name="connsiteX1" fmla="*/ 47734 w 304919"/>
                <a:gd name="connsiteY1" fmla="*/ 3381 h 648693"/>
                <a:gd name="connsiteX2" fmla="*/ 12775 w 304919"/>
                <a:gd name="connsiteY2" fmla="*/ 202044 h 648693"/>
                <a:gd name="connsiteX3" fmla="*/ 127344 w 304919"/>
                <a:gd name="connsiteY3" fmla="*/ 648618 h 648693"/>
                <a:gd name="connsiteX4" fmla="*/ 304919 w 304919"/>
                <a:gd name="connsiteY4" fmla="*/ 648618 h 648693"/>
                <a:gd name="connsiteX5" fmla="*/ 194112 w 304919"/>
                <a:gd name="connsiteY5" fmla="*/ 162552 h 64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919" h="648693">
                  <a:moveTo>
                    <a:pt x="194112" y="162552"/>
                  </a:moveTo>
                  <a:cubicBezTo>
                    <a:pt x="177227" y="80711"/>
                    <a:pt x="121609" y="-19778"/>
                    <a:pt x="47734" y="3381"/>
                  </a:cubicBezTo>
                  <a:cubicBezTo>
                    <a:pt x="-17675" y="23905"/>
                    <a:pt x="-1353" y="153104"/>
                    <a:pt x="12775" y="202044"/>
                  </a:cubicBezTo>
                  <a:cubicBezTo>
                    <a:pt x="35811" y="281911"/>
                    <a:pt x="91135" y="525790"/>
                    <a:pt x="127344" y="648618"/>
                  </a:cubicBezTo>
                  <a:cubicBezTo>
                    <a:pt x="187214" y="648789"/>
                    <a:pt x="251470" y="648618"/>
                    <a:pt x="304919" y="648618"/>
                  </a:cubicBezTo>
                  <a:cubicBezTo>
                    <a:pt x="280425" y="538007"/>
                    <a:pt x="208424" y="231881"/>
                    <a:pt x="194112" y="162552"/>
                  </a:cubicBezTo>
                  <a:close/>
                </a:path>
              </a:pathLst>
            </a:custGeom>
            <a:solidFill>
              <a:srgbClr val="915F2C"/>
            </a:solidFill>
            <a:ln w="12244" cap="flat">
              <a:noFill/>
              <a:prstDash val="solid"/>
              <a:miter/>
            </a:ln>
          </p:spPr>
          <p:txBody>
            <a:bodyPr rtlCol="0" anchor="ctr"/>
            <a:lstStyle/>
            <a:p>
              <a:endParaRPr lang="nl-NL"/>
            </a:p>
          </p:txBody>
        </p:sp>
        <p:sp>
          <p:nvSpPr>
            <p:cNvPr id="599" name="Vrije vorm 598">
              <a:extLst>
                <a:ext uri="{FF2B5EF4-FFF2-40B4-BE49-F238E27FC236}">
                  <a16:creationId xmlns:a16="http://schemas.microsoft.com/office/drawing/2014/main" id="{F006BEAF-3684-24CA-4784-28764DB28A4B}"/>
                </a:ext>
              </a:extLst>
            </p:cNvPr>
            <p:cNvSpPr/>
            <p:nvPr/>
          </p:nvSpPr>
          <p:spPr>
            <a:xfrm>
              <a:off x="2566004" y="2143402"/>
              <a:ext cx="234970" cy="140215"/>
            </a:xfrm>
            <a:custGeom>
              <a:avLst/>
              <a:gdLst>
                <a:gd name="connsiteX0" fmla="*/ 212988 w 234970"/>
                <a:gd name="connsiteY0" fmla="*/ 140215 h 140215"/>
                <a:gd name="connsiteX1" fmla="*/ 0 w 234970"/>
                <a:gd name="connsiteY1" fmla="*/ 50655 h 140215"/>
                <a:gd name="connsiteX2" fmla="*/ 17473 w 234970"/>
                <a:gd name="connsiteY2" fmla="*/ 0 h 140215"/>
                <a:gd name="connsiteX3" fmla="*/ 234970 w 234970"/>
                <a:gd name="connsiteY3" fmla="*/ 84070 h 140215"/>
                <a:gd name="connsiteX4" fmla="*/ 212988 w 234970"/>
                <a:gd name="connsiteY4" fmla="*/ 140215 h 140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970" h="140215">
                  <a:moveTo>
                    <a:pt x="212988" y="140215"/>
                  </a:moveTo>
                  <a:lnTo>
                    <a:pt x="0" y="50655"/>
                  </a:lnTo>
                  <a:lnTo>
                    <a:pt x="17473" y="0"/>
                  </a:lnTo>
                  <a:lnTo>
                    <a:pt x="234970" y="84070"/>
                  </a:lnTo>
                  <a:lnTo>
                    <a:pt x="212988" y="140215"/>
                  </a:lnTo>
                  <a:close/>
                </a:path>
              </a:pathLst>
            </a:custGeom>
            <a:solidFill>
              <a:srgbClr val="4792CD"/>
            </a:solidFill>
            <a:ln w="12244" cap="flat">
              <a:noFill/>
              <a:prstDash val="solid"/>
              <a:miter/>
            </a:ln>
          </p:spPr>
          <p:txBody>
            <a:bodyPr rtlCol="0" anchor="ctr"/>
            <a:lstStyle/>
            <a:p>
              <a:endParaRPr lang="nl-NL"/>
            </a:p>
          </p:txBody>
        </p:sp>
        <p:sp>
          <p:nvSpPr>
            <p:cNvPr id="600" name="Vrije vorm 599">
              <a:extLst>
                <a:ext uri="{FF2B5EF4-FFF2-40B4-BE49-F238E27FC236}">
                  <a16:creationId xmlns:a16="http://schemas.microsoft.com/office/drawing/2014/main" id="{16ADFB3F-C3DD-4634-0B4B-5ED1A34517A4}"/>
                </a:ext>
              </a:extLst>
            </p:cNvPr>
            <p:cNvSpPr/>
            <p:nvPr/>
          </p:nvSpPr>
          <p:spPr>
            <a:xfrm>
              <a:off x="3344423" y="2195050"/>
              <a:ext cx="237274" cy="116419"/>
            </a:xfrm>
            <a:custGeom>
              <a:avLst/>
              <a:gdLst>
                <a:gd name="connsiteX0" fmla="*/ 15280 w 237274"/>
                <a:gd name="connsiteY0" fmla="*/ 116419 h 116419"/>
                <a:gd name="connsiteX1" fmla="*/ 237274 w 237274"/>
                <a:gd name="connsiteY1" fmla="*/ 52346 h 116419"/>
                <a:gd name="connsiteX2" fmla="*/ 225842 w 237274"/>
                <a:gd name="connsiteY2" fmla="*/ 0 h 116419"/>
                <a:gd name="connsiteX3" fmla="*/ 0 w 237274"/>
                <a:gd name="connsiteY3" fmla="*/ 58081 h 116419"/>
                <a:gd name="connsiteX4" fmla="*/ 15280 w 237274"/>
                <a:gd name="connsiteY4" fmla="*/ 116419 h 116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274" h="116419">
                  <a:moveTo>
                    <a:pt x="15280" y="116419"/>
                  </a:moveTo>
                  <a:lnTo>
                    <a:pt x="237274" y="52346"/>
                  </a:lnTo>
                  <a:lnTo>
                    <a:pt x="225842" y="0"/>
                  </a:lnTo>
                  <a:lnTo>
                    <a:pt x="0" y="58081"/>
                  </a:lnTo>
                  <a:lnTo>
                    <a:pt x="15280" y="116419"/>
                  </a:lnTo>
                  <a:close/>
                </a:path>
              </a:pathLst>
            </a:custGeom>
            <a:solidFill>
              <a:srgbClr val="4792CD"/>
            </a:solidFill>
            <a:ln w="12244" cap="flat">
              <a:noFill/>
              <a:prstDash val="solid"/>
              <a:miter/>
            </a:ln>
          </p:spPr>
          <p:txBody>
            <a:bodyPr rtlCol="0" anchor="ctr"/>
            <a:lstStyle/>
            <a:p>
              <a:endParaRPr lang="nl-NL"/>
            </a:p>
          </p:txBody>
        </p:sp>
        <p:sp>
          <p:nvSpPr>
            <p:cNvPr id="601" name="Vrije vorm 600">
              <a:extLst>
                <a:ext uri="{FF2B5EF4-FFF2-40B4-BE49-F238E27FC236}">
                  <a16:creationId xmlns:a16="http://schemas.microsoft.com/office/drawing/2014/main" id="{4B6DC286-AB3D-7DE6-93A8-E10DA4A70951}"/>
                </a:ext>
              </a:extLst>
            </p:cNvPr>
            <p:cNvSpPr/>
            <p:nvPr/>
          </p:nvSpPr>
          <p:spPr>
            <a:xfrm>
              <a:off x="2565943" y="1683514"/>
              <a:ext cx="1016256" cy="796977"/>
            </a:xfrm>
            <a:custGeom>
              <a:avLst/>
              <a:gdLst>
                <a:gd name="connsiteX0" fmla="*/ 1016256 w 1016256"/>
                <a:gd name="connsiteY0" fmla="*/ 536901 h 796977"/>
                <a:gd name="connsiteX1" fmla="*/ 896284 w 1016256"/>
                <a:gd name="connsiteY1" fmla="*/ 138838 h 796977"/>
                <a:gd name="connsiteX2" fmla="*/ 893306 w 1016256"/>
                <a:gd name="connsiteY2" fmla="*/ 128656 h 796977"/>
                <a:gd name="connsiteX3" fmla="*/ 862698 w 1016256"/>
                <a:gd name="connsiteY3" fmla="*/ 92876 h 796977"/>
                <a:gd name="connsiteX4" fmla="*/ 682206 w 1016256"/>
                <a:gd name="connsiteY4" fmla="*/ 17775 h 796977"/>
                <a:gd name="connsiteX5" fmla="*/ 520155 w 1016256"/>
                <a:gd name="connsiteY5" fmla="*/ 57 h 796977"/>
                <a:gd name="connsiteX6" fmla="*/ 360261 w 1016256"/>
                <a:gd name="connsiteY6" fmla="*/ 9345 h 796977"/>
                <a:gd name="connsiteX7" fmla="*/ 151256 w 1016256"/>
                <a:gd name="connsiteY7" fmla="*/ 66703 h 796977"/>
                <a:gd name="connsiteX8" fmla="*/ 151256 w 1016256"/>
                <a:gd name="connsiteY8" fmla="*/ 66703 h 796977"/>
                <a:gd name="connsiteX9" fmla="*/ 151243 w 1016256"/>
                <a:gd name="connsiteY9" fmla="*/ 66715 h 796977"/>
                <a:gd name="connsiteX10" fmla="*/ 151121 w 1016256"/>
                <a:gd name="connsiteY10" fmla="*/ 66776 h 796977"/>
                <a:gd name="connsiteX11" fmla="*/ 151133 w 1016256"/>
                <a:gd name="connsiteY11" fmla="*/ 66801 h 796977"/>
                <a:gd name="connsiteX12" fmla="*/ 3308 w 1016256"/>
                <a:gd name="connsiteY12" fmla="*/ 472485 h 796977"/>
                <a:gd name="connsiteX13" fmla="*/ 0 w 1016256"/>
                <a:gd name="connsiteY13" fmla="*/ 483623 h 796977"/>
                <a:gd name="connsiteX14" fmla="*/ 228991 w 1016256"/>
                <a:gd name="connsiteY14" fmla="*/ 587617 h 796977"/>
                <a:gd name="connsiteX15" fmla="*/ 239480 w 1016256"/>
                <a:gd name="connsiteY15" fmla="*/ 556151 h 796977"/>
                <a:gd name="connsiteX16" fmla="*/ 235032 w 1016256"/>
                <a:gd name="connsiteY16" fmla="*/ 796978 h 796977"/>
                <a:gd name="connsiteX17" fmla="*/ 503772 w 1016256"/>
                <a:gd name="connsiteY17" fmla="*/ 796610 h 796977"/>
                <a:gd name="connsiteX18" fmla="*/ 816931 w 1016256"/>
                <a:gd name="connsiteY18" fmla="*/ 796610 h 796977"/>
                <a:gd name="connsiteX19" fmla="*/ 849942 w 1016256"/>
                <a:gd name="connsiteY19" fmla="*/ 586894 h 796977"/>
                <a:gd name="connsiteX20" fmla="*/ 1016256 w 1016256"/>
                <a:gd name="connsiteY20" fmla="*/ 536901 h 79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6256" h="796977">
                  <a:moveTo>
                    <a:pt x="1016256" y="536901"/>
                  </a:moveTo>
                  <a:cubicBezTo>
                    <a:pt x="951718" y="272106"/>
                    <a:pt x="932541" y="186050"/>
                    <a:pt x="896284" y="138838"/>
                  </a:cubicBezTo>
                  <a:cubicBezTo>
                    <a:pt x="894728" y="138863"/>
                    <a:pt x="894838" y="128582"/>
                    <a:pt x="893306" y="128656"/>
                  </a:cubicBezTo>
                  <a:cubicBezTo>
                    <a:pt x="883724" y="113290"/>
                    <a:pt x="870233" y="100828"/>
                    <a:pt x="862698" y="92876"/>
                  </a:cubicBezTo>
                  <a:cubicBezTo>
                    <a:pt x="760272" y="14295"/>
                    <a:pt x="791738" y="49867"/>
                    <a:pt x="682206" y="17775"/>
                  </a:cubicBezTo>
                  <a:cubicBezTo>
                    <a:pt x="618145" y="-1941"/>
                    <a:pt x="593148" y="57"/>
                    <a:pt x="520155" y="57"/>
                  </a:cubicBezTo>
                  <a:cubicBezTo>
                    <a:pt x="465003" y="57"/>
                    <a:pt x="411615" y="3194"/>
                    <a:pt x="360261" y="9345"/>
                  </a:cubicBezTo>
                  <a:cubicBezTo>
                    <a:pt x="224677" y="25593"/>
                    <a:pt x="253350" y="9835"/>
                    <a:pt x="151256" y="66703"/>
                  </a:cubicBezTo>
                  <a:cubicBezTo>
                    <a:pt x="151256" y="66703"/>
                    <a:pt x="151256" y="66703"/>
                    <a:pt x="151256" y="66703"/>
                  </a:cubicBezTo>
                  <a:cubicBezTo>
                    <a:pt x="151243" y="66703"/>
                    <a:pt x="151243" y="66703"/>
                    <a:pt x="151243" y="66715"/>
                  </a:cubicBezTo>
                  <a:cubicBezTo>
                    <a:pt x="151194" y="66727"/>
                    <a:pt x="151170" y="66752"/>
                    <a:pt x="151121" y="66776"/>
                  </a:cubicBezTo>
                  <a:cubicBezTo>
                    <a:pt x="151121" y="66776"/>
                    <a:pt x="151121" y="66789"/>
                    <a:pt x="151133" y="66801"/>
                  </a:cubicBezTo>
                  <a:cubicBezTo>
                    <a:pt x="101764" y="101392"/>
                    <a:pt x="85394" y="201159"/>
                    <a:pt x="3308" y="472485"/>
                  </a:cubicBezTo>
                  <a:cubicBezTo>
                    <a:pt x="2181" y="476222"/>
                    <a:pt x="1115" y="479910"/>
                    <a:pt x="0" y="483623"/>
                  </a:cubicBezTo>
                  <a:lnTo>
                    <a:pt x="228991" y="587617"/>
                  </a:lnTo>
                  <a:cubicBezTo>
                    <a:pt x="232740" y="576577"/>
                    <a:pt x="236208" y="566162"/>
                    <a:pt x="239480" y="556151"/>
                  </a:cubicBezTo>
                  <a:cubicBezTo>
                    <a:pt x="238095" y="638677"/>
                    <a:pt x="235742" y="723887"/>
                    <a:pt x="235032" y="796978"/>
                  </a:cubicBezTo>
                  <a:cubicBezTo>
                    <a:pt x="321099" y="796978"/>
                    <a:pt x="419310" y="796610"/>
                    <a:pt x="503772" y="796610"/>
                  </a:cubicBezTo>
                  <a:cubicBezTo>
                    <a:pt x="615645" y="796610"/>
                    <a:pt x="714346" y="796978"/>
                    <a:pt x="816931" y="796610"/>
                  </a:cubicBezTo>
                  <a:cubicBezTo>
                    <a:pt x="824406" y="748173"/>
                    <a:pt x="838240" y="636888"/>
                    <a:pt x="849942" y="586894"/>
                  </a:cubicBezTo>
                  <a:lnTo>
                    <a:pt x="1016256" y="536901"/>
                  </a:lnTo>
                  <a:close/>
                </a:path>
              </a:pathLst>
            </a:custGeom>
            <a:solidFill>
              <a:srgbClr val="FFFFFF"/>
            </a:solidFill>
            <a:ln w="12244" cap="flat">
              <a:noFill/>
              <a:prstDash val="solid"/>
              <a:miter/>
            </a:ln>
          </p:spPr>
          <p:txBody>
            <a:bodyPr rtlCol="0" anchor="ctr"/>
            <a:lstStyle/>
            <a:p>
              <a:endParaRPr lang="nl-NL"/>
            </a:p>
          </p:txBody>
        </p:sp>
        <p:sp>
          <p:nvSpPr>
            <p:cNvPr id="602" name="Vrije vorm 601">
              <a:extLst>
                <a:ext uri="{FF2B5EF4-FFF2-40B4-BE49-F238E27FC236}">
                  <a16:creationId xmlns:a16="http://schemas.microsoft.com/office/drawing/2014/main" id="{9079AE41-4BB5-09DA-376B-D43895846218}"/>
                </a:ext>
              </a:extLst>
            </p:cNvPr>
            <p:cNvSpPr/>
            <p:nvPr/>
          </p:nvSpPr>
          <p:spPr>
            <a:xfrm>
              <a:off x="2962461" y="1693275"/>
              <a:ext cx="318084" cy="527445"/>
            </a:xfrm>
            <a:custGeom>
              <a:avLst/>
              <a:gdLst>
                <a:gd name="connsiteX0" fmla="*/ 244589 w 318084"/>
                <a:gd name="connsiteY0" fmla="*/ 511369 h 527445"/>
                <a:gd name="connsiteX1" fmla="*/ 42740 w 318084"/>
                <a:gd name="connsiteY1" fmla="*/ 154245 h 527445"/>
                <a:gd name="connsiteX2" fmla="*/ 0 w 318084"/>
                <a:gd name="connsiteY2" fmla="*/ 32520 h 527445"/>
                <a:gd name="connsiteX3" fmla="*/ 284290 w 318084"/>
                <a:gd name="connsiteY3" fmla="*/ 0 h 527445"/>
                <a:gd name="connsiteX4" fmla="*/ 318085 w 318084"/>
                <a:gd name="connsiteY4" fmla="*/ 61230 h 527445"/>
                <a:gd name="connsiteX5" fmla="*/ 276742 w 318084"/>
                <a:gd name="connsiteY5" fmla="*/ 527446 h 527445"/>
                <a:gd name="connsiteX6" fmla="*/ 244589 w 318084"/>
                <a:gd name="connsiteY6" fmla="*/ 511369 h 52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084" h="527445">
                  <a:moveTo>
                    <a:pt x="244589" y="511369"/>
                  </a:moveTo>
                  <a:lnTo>
                    <a:pt x="42740" y="154245"/>
                  </a:lnTo>
                  <a:lnTo>
                    <a:pt x="0" y="32520"/>
                  </a:lnTo>
                  <a:lnTo>
                    <a:pt x="284290" y="0"/>
                  </a:lnTo>
                  <a:lnTo>
                    <a:pt x="318085" y="61230"/>
                  </a:lnTo>
                  <a:lnTo>
                    <a:pt x="276742" y="527446"/>
                  </a:lnTo>
                  <a:lnTo>
                    <a:pt x="244589" y="511369"/>
                  </a:lnTo>
                  <a:close/>
                </a:path>
              </a:pathLst>
            </a:custGeom>
            <a:solidFill>
              <a:srgbClr val="4792CD"/>
            </a:solidFill>
            <a:ln w="12244" cap="flat">
              <a:noFill/>
              <a:prstDash val="solid"/>
              <a:miter/>
            </a:ln>
          </p:spPr>
          <p:txBody>
            <a:bodyPr rtlCol="0" anchor="ctr"/>
            <a:lstStyle/>
            <a:p>
              <a:endParaRPr lang="nl-NL"/>
            </a:p>
          </p:txBody>
        </p:sp>
        <p:grpSp>
          <p:nvGrpSpPr>
            <p:cNvPr id="603" name="Graphic 1">
              <a:extLst>
                <a:ext uri="{FF2B5EF4-FFF2-40B4-BE49-F238E27FC236}">
                  <a16:creationId xmlns:a16="http://schemas.microsoft.com/office/drawing/2014/main" id="{527E7C71-E4FF-5E9A-BF13-3291395E0011}"/>
                </a:ext>
              </a:extLst>
            </p:cNvPr>
            <p:cNvGrpSpPr/>
            <p:nvPr/>
          </p:nvGrpSpPr>
          <p:grpSpPr>
            <a:xfrm>
              <a:off x="2851948" y="1994438"/>
              <a:ext cx="196519" cy="150667"/>
              <a:chOff x="2851948" y="1994438"/>
              <a:chExt cx="196519" cy="150667"/>
            </a:xfrm>
          </p:grpSpPr>
          <p:sp>
            <p:nvSpPr>
              <p:cNvPr id="633" name="Vrije vorm 632">
                <a:extLst>
                  <a:ext uri="{FF2B5EF4-FFF2-40B4-BE49-F238E27FC236}">
                    <a16:creationId xmlns:a16="http://schemas.microsoft.com/office/drawing/2014/main" id="{DAE67FE8-D9DD-867D-A986-7CB82924CF6E}"/>
                  </a:ext>
                </a:extLst>
              </p:cNvPr>
              <p:cNvSpPr/>
              <p:nvPr/>
            </p:nvSpPr>
            <p:spPr>
              <a:xfrm rot="-432145">
                <a:off x="2862841" y="2008845"/>
                <a:ext cx="174753" cy="121843"/>
              </a:xfrm>
              <a:custGeom>
                <a:avLst/>
                <a:gdLst>
                  <a:gd name="connsiteX0" fmla="*/ 0 w 174753"/>
                  <a:gd name="connsiteY0" fmla="*/ 0 h 121843"/>
                  <a:gd name="connsiteX1" fmla="*/ 174754 w 174753"/>
                  <a:gd name="connsiteY1" fmla="*/ 0 h 121843"/>
                  <a:gd name="connsiteX2" fmla="*/ 174754 w 174753"/>
                  <a:gd name="connsiteY2" fmla="*/ 121844 h 121843"/>
                  <a:gd name="connsiteX3" fmla="*/ 0 w 174753"/>
                  <a:gd name="connsiteY3" fmla="*/ 121844 h 121843"/>
                </a:gdLst>
                <a:ahLst/>
                <a:cxnLst>
                  <a:cxn ang="0">
                    <a:pos x="connsiteX0" y="connsiteY0"/>
                  </a:cxn>
                  <a:cxn ang="0">
                    <a:pos x="connsiteX1" y="connsiteY1"/>
                  </a:cxn>
                  <a:cxn ang="0">
                    <a:pos x="connsiteX2" y="connsiteY2"/>
                  </a:cxn>
                  <a:cxn ang="0">
                    <a:pos x="connsiteX3" y="connsiteY3"/>
                  </a:cxn>
                </a:cxnLst>
                <a:rect l="l" t="t" r="r" b="b"/>
                <a:pathLst>
                  <a:path w="174753" h="121843">
                    <a:moveTo>
                      <a:pt x="0" y="0"/>
                    </a:moveTo>
                    <a:lnTo>
                      <a:pt x="174754" y="0"/>
                    </a:lnTo>
                    <a:lnTo>
                      <a:pt x="174754" y="121844"/>
                    </a:lnTo>
                    <a:lnTo>
                      <a:pt x="0" y="121844"/>
                    </a:lnTo>
                    <a:close/>
                  </a:path>
                </a:pathLst>
              </a:custGeom>
              <a:solidFill>
                <a:srgbClr val="FFFFFF"/>
              </a:solidFill>
              <a:ln w="12244" cap="flat">
                <a:noFill/>
                <a:prstDash val="solid"/>
                <a:miter/>
              </a:ln>
            </p:spPr>
            <p:txBody>
              <a:bodyPr rtlCol="0" anchor="ctr"/>
              <a:lstStyle/>
              <a:p>
                <a:endParaRPr lang="nl-NL"/>
              </a:p>
            </p:txBody>
          </p:sp>
          <p:sp>
            <p:nvSpPr>
              <p:cNvPr id="634" name="Vrije vorm 633">
                <a:extLst>
                  <a:ext uri="{FF2B5EF4-FFF2-40B4-BE49-F238E27FC236}">
                    <a16:creationId xmlns:a16="http://schemas.microsoft.com/office/drawing/2014/main" id="{9FE03964-0BE8-4308-E520-42913D120CFE}"/>
                  </a:ext>
                </a:extLst>
              </p:cNvPr>
              <p:cNvSpPr/>
              <p:nvPr/>
            </p:nvSpPr>
            <p:spPr>
              <a:xfrm>
                <a:off x="2851948" y="1994438"/>
                <a:ext cx="196519" cy="150667"/>
              </a:xfrm>
              <a:custGeom>
                <a:avLst/>
                <a:gdLst>
                  <a:gd name="connsiteX0" fmla="*/ 174255 w 196519"/>
                  <a:gd name="connsiteY0" fmla="*/ 7879 h 150667"/>
                  <a:gd name="connsiteX1" fmla="*/ 188653 w 196519"/>
                  <a:gd name="connsiteY1" fmla="*/ 121762 h 150667"/>
                  <a:gd name="connsiteX2" fmla="*/ 22264 w 196519"/>
                  <a:gd name="connsiteY2" fmla="*/ 142800 h 150667"/>
                  <a:gd name="connsiteX3" fmla="*/ 7879 w 196519"/>
                  <a:gd name="connsiteY3" fmla="*/ 28906 h 150667"/>
                  <a:gd name="connsiteX4" fmla="*/ 174255 w 196519"/>
                  <a:gd name="connsiteY4" fmla="*/ 7879 h 150667"/>
                  <a:gd name="connsiteX5" fmla="*/ 180357 w 196519"/>
                  <a:gd name="connsiteY5" fmla="*/ 0 h 150667"/>
                  <a:gd name="connsiteX6" fmla="*/ 0 w 196519"/>
                  <a:gd name="connsiteY6" fmla="*/ 22803 h 150667"/>
                  <a:gd name="connsiteX7" fmla="*/ 16162 w 196519"/>
                  <a:gd name="connsiteY7" fmla="*/ 150667 h 150667"/>
                  <a:gd name="connsiteX8" fmla="*/ 196519 w 196519"/>
                  <a:gd name="connsiteY8" fmla="*/ 127876 h 150667"/>
                  <a:gd name="connsiteX9" fmla="*/ 180357 w 196519"/>
                  <a:gd name="connsiteY9" fmla="*/ 0 h 150667"/>
                  <a:gd name="connsiteX10" fmla="*/ 180357 w 196519"/>
                  <a:gd name="connsiteY10" fmla="*/ 0 h 15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519" h="150667">
                    <a:moveTo>
                      <a:pt x="174255" y="7879"/>
                    </a:moveTo>
                    <a:lnTo>
                      <a:pt x="188653" y="121762"/>
                    </a:lnTo>
                    <a:lnTo>
                      <a:pt x="22264" y="142800"/>
                    </a:lnTo>
                    <a:lnTo>
                      <a:pt x="7879" y="28906"/>
                    </a:lnTo>
                    <a:lnTo>
                      <a:pt x="174255" y="7879"/>
                    </a:lnTo>
                    <a:moveTo>
                      <a:pt x="180357" y="0"/>
                    </a:moveTo>
                    <a:lnTo>
                      <a:pt x="0" y="22803"/>
                    </a:lnTo>
                    <a:lnTo>
                      <a:pt x="16162" y="150667"/>
                    </a:lnTo>
                    <a:lnTo>
                      <a:pt x="196519" y="127876"/>
                    </a:lnTo>
                    <a:lnTo>
                      <a:pt x="180357" y="0"/>
                    </a:lnTo>
                    <a:lnTo>
                      <a:pt x="180357" y="0"/>
                    </a:lnTo>
                    <a:close/>
                  </a:path>
                </a:pathLst>
              </a:custGeom>
              <a:solidFill>
                <a:srgbClr val="E8F2FB"/>
              </a:solidFill>
              <a:ln w="12244" cap="flat">
                <a:noFill/>
                <a:prstDash val="solid"/>
                <a:miter/>
              </a:ln>
            </p:spPr>
            <p:txBody>
              <a:bodyPr rtlCol="0" anchor="ctr"/>
              <a:lstStyle/>
              <a:p>
                <a:endParaRPr lang="nl-NL"/>
              </a:p>
            </p:txBody>
          </p:sp>
        </p:grpSp>
        <p:sp>
          <p:nvSpPr>
            <p:cNvPr id="604" name="Vrije vorm 603">
              <a:extLst>
                <a:ext uri="{FF2B5EF4-FFF2-40B4-BE49-F238E27FC236}">
                  <a16:creationId xmlns:a16="http://schemas.microsoft.com/office/drawing/2014/main" id="{32FE1CE0-A684-A719-7139-F019D15B84AF}"/>
                </a:ext>
              </a:extLst>
            </p:cNvPr>
            <p:cNvSpPr/>
            <p:nvPr/>
          </p:nvSpPr>
          <p:spPr>
            <a:xfrm rot="10367793">
              <a:off x="2864978" y="2095287"/>
              <a:ext cx="181795" cy="38569"/>
            </a:xfrm>
            <a:custGeom>
              <a:avLst/>
              <a:gdLst>
                <a:gd name="connsiteX0" fmla="*/ 0 w 181795"/>
                <a:gd name="connsiteY0" fmla="*/ 0 h 38569"/>
                <a:gd name="connsiteX1" fmla="*/ 181796 w 181795"/>
                <a:gd name="connsiteY1" fmla="*/ 0 h 38569"/>
                <a:gd name="connsiteX2" fmla="*/ 181796 w 181795"/>
                <a:gd name="connsiteY2" fmla="*/ 38570 h 38569"/>
                <a:gd name="connsiteX3" fmla="*/ 0 w 181795"/>
                <a:gd name="connsiteY3" fmla="*/ 38570 h 38569"/>
              </a:gdLst>
              <a:ahLst/>
              <a:cxnLst>
                <a:cxn ang="0">
                  <a:pos x="connsiteX0" y="connsiteY0"/>
                </a:cxn>
                <a:cxn ang="0">
                  <a:pos x="connsiteX1" y="connsiteY1"/>
                </a:cxn>
                <a:cxn ang="0">
                  <a:pos x="connsiteX2" y="connsiteY2"/>
                </a:cxn>
                <a:cxn ang="0">
                  <a:pos x="connsiteX3" y="connsiteY3"/>
                </a:cxn>
              </a:cxnLst>
              <a:rect l="l" t="t" r="r" b="b"/>
              <a:pathLst>
                <a:path w="181795" h="38569">
                  <a:moveTo>
                    <a:pt x="0" y="0"/>
                  </a:moveTo>
                  <a:lnTo>
                    <a:pt x="181796" y="0"/>
                  </a:lnTo>
                  <a:lnTo>
                    <a:pt x="181796" y="38570"/>
                  </a:lnTo>
                  <a:lnTo>
                    <a:pt x="0" y="38570"/>
                  </a:lnTo>
                  <a:close/>
                </a:path>
              </a:pathLst>
            </a:custGeom>
            <a:solidFill>
              <a:srgbClr val="E8F2FB"/>
            </a:solidFill>
            <a:ln w="12244" cap="flat">
              <a:noFill/>
              <a:prstDash val="solid"/>
              <a:miter/>
            </a:ln>
          </p:spPr>
          <p:txBody>
            <a:bodyPr rtlCol="0" anchor="ctr"/>
            <a:lstStyle/>
            <a:p>
              <a:endParaRPr lang="nl-NL"/>
            </a:p>
          </p:txBody>
        </p:sp>
        <p:sp>
          <p:nvSpPr>
            <p:cNvPr id="605" name="Vrije vorm 604">
              <a:extLst>
                <a:ext uri="{FF2B5EF4-FFF2-40B4-BE49-F238E27FC236}">
                  <a16:creationId xmlns:a16="http://schemas.microsoft.com/office/drawing/2014/main" id="{D09E02E5-B272-41B2-3C3F-0434498D1B2E}"/>
                </a:ext>
              </a:extLst>
            </p:cNvPr>
            <p:cNvSpPr/>
            <p:nvPr/>
          </p:nvSpPr>
          <p:spPr>
            <a:xfrm rot="10367793">
              <a:off x="2930292" y="1971779"/>
              <a:ext cx="21504" cy="50986"/>
            </a:xfrm>
            <a:custGeom>
              <a:avLst/>
              <a:gdLst>
                <a:gd name="connsiteX0" fmla="*/ 0 w 21504"/>
                <a:gd name="connsiteY0" fmla="*/ 0 h 50986"/>
                <a:gd name="connsiteX1" fmla="*/ 21505 w 21504"/>
                <a:gd name="connsiteY1" fmla="*/ 0 h 50986"/>
                <a:gd name="connsiteX2" fmla="*/ 21505 w 21504"/>
                <a:gd name="connsiteY2" fmla="*/ 46991 h 50986"/>
                <a:gd name="connsiteX3" fmla="*/ 17510 w 21504"/>
                <a:gd name="connsiteY3" fmla="*/ 50986 h 50986"/>
                <a:gd name="connsiteX4" fmla="*/ 3995 w 21504"/>
                <a:gd name="connsiteY4" fmla="*/ 50986 h 50986"/>
                <a:gd name="connsiteX5" fmla="*/ 0 w 21504"/>
                <a:gd name="connsiteY5" fmla="*/ 46991 h 50986"/>
                <a:gd name="connsiteX6" fmla="*/ 0 w 21504"/>
                <a:gd name="connsiteY6" fmla="*/ 0 h 50986"/>
                <a:gd name="connsiteX7" fmla="*/ 0 w 21504"/>
                <a:gd name="connsiteY7" fmla="*/ 0 h 5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04" h="50986">
                  <a:moveTo>
                    <a:pt x="0" y="0"/>
                  </a:moveTo>
                  <a:lnTo>
                    <a:pt x="21505" y="0"/>
                  </a:lnTo>
                  <a:lnTo>
                    <a:pt x="21505" y="46991"/>
                  </a:lnTo>
                  <a:cubicBezTo>
                    <a:pt x="21505" y="49197"/>
                    <a:pt x="19716" y="50986"/>
                    <a:pt x="17510" y="50986"/>
                  </a:cubicBezTo>
                  <a:lnTo>
                    <a:pt x="3995" y="50986"/>
                  </a:lnTo>
                  <a:cubicBezTo>
                    <a:pt x="1789" y="50986"/>
                    <a:pt x="0" y="49197"/>
                    <a:pt x="0" y="46991"/>
                  </a:cubicBezTo>
                  <a:lnTo>
                    <a:pt x="0" y="0"/>
                  </a:lnTo>
                  <a:lnTo>
                    <a:pt x="0" y="0"/>
                  </a:lnTo>
                  <a:close/>
                </a:path>
              </a:pathLst>
            </a:custGeom>
            <a:solidFill>
              <a:srgbClr val="E8F2FB"/>
            </a:solidFill>
            <a:ln w="12244" cap="flat">
              <a:noFill/>
              <a:prstDash val="solid"/>
              <a:miter/>
            </a:ln>
          </p:spPr>
          <p:txBody>
            <a:bodyPr rtlCol="0" anchor="ctr"/>
            <a:lstStyle/>
            <a:p>
              <a:endParaRPr lang="nl-NL"/>
            </a:p>
          </p:txBody>
        </p:sp>
        <p:sp>
          <p:nvSpPr>
            <p:cNvPr id="606" name="Vrije vorm 605">
              <a:extLst>
                <a:ext uri="{FF2B5EF4-FFF2-40B4-BE49-F238E27FC236}">
                  <a16:creationId xmlns:a16="http://schemas.microsoft.com/office/drawing/2014/main" id="{68086DF0-0A90-373C-FE48-FA589A98BCF4}"/>
                </a:ext>
              </a:extLst>
            </p:cNvPr>
            <p:cNvSpPr/>
            <p:nvPr/>
          </p:nvSpPr>
          <p:spPr>
            <a:xfrm>
              <a:off x="2925890" y="1969341"/>
              <a:ext cx="30984" cy="56539"/>
            </a:xfrm>
            <a:custGeom>
              <a:avLst/>
              <a:gdLst>
                <a:gd name="connsiteX0" fmla="*/ 6159 w 30984"/>
                <a:gd name="connsiteY0" fmla="*/ 56539 h 56539"/>
                <a:gd name="connsiteX1" fmla="*/ 45 w 30984"/>
                <a:gd name="connsiteY1" fmla="*/ 8163 h 56539"/>
                <a:gd name="connsiteX2" fmla="*/ 5032 w 30984"/>
                <a:gd name="connsiteY2" fmla="*/ 1742 h 56539"/>
                <a:gd name="connsiteX3" fmla="*/ 18449 w 30984"/>
                <a:gd name="connsiteY3" fmla="*/ 39 h 56539"/>
                <a:gd name="connsiteX4" fmla="*/ 22701 w 30984"/>
                <a:gd name="connsiteY4" fmla="*/ 1203 h 56539"/>
                <a:gd name="connsiteX5" fmla="*/ 24882 w 30984"/>
                <a:gd name="connsiteY5" fmla="*/ 5026 h 56539"/>
                <a:gd name="connsiteX6" fmla="*/ 30984 w 30984"/>
                <a:gd name="connsiteY6" fmla="*/ 53403 h 56539"/>
                <a:gd name="connsiteX7" fmla="*/ 6159 w 30984"/>
                <a:gd name="connsiteY7" fmla="*/ 56539 h 56539"/>
                <a:gd name="connsiteX8" fmla="*/ 19184 w 30984"/>
                <a:gd name="connsiteY8" fmla="*/ 3519 h 56539"/>
                <a:gd name="connsiteX9" fmla="*/ 18890 w 30984"/>
                <a:gd name="connsiteY9" fmla="*/ 3544 h 56539"/>
                <a:gd name="connsiteX10" fmla="*/ 5473 w 30984"/>
                <a:gd name="connsiteY10" fmla="*/ 5235 h 56539"/>
                <a:gd name="connsiteX11" fmla="*/ 4003 w 30984"/>
                <a:gd name="connsiteY11" fmla="*/ 6080 h 56539"/>
                <a:gd name="connsiteX12" fmla="*/ 3537 w 30984"/>
                <a:gd name="connsiteY12" fmla="*/ 7722 h 56539"/>
                <a:gd name="connsiteX13" fmla="*/ 9222 w 30984"/>
                <a:gd name="connsiteY13" fmla="*/ 52606 h 56539"/>
                <a:gd name="connsiteX14" fmla="*/ 27051 w 30984"/>
                <a:gd name="connsiteY14" fmla="*/ 50351 h 56539"/>
                <a:gd name="connsiteX15" fmla="*/ 21378 w 30984"/>
                <a:gd name="connsiteY15" fmla="*/ 5467 h 56539"/>
                <a:gd name="connsiteX16" fmla="*/ 20532 w 30984"/>
                <a:gd name="connsiteY16" fmla="*/ 3985 h 56539"/>
                <a:gd name="connsiteX17" fmla="*/ 19184 w 30984"/>
                <a:gd name="connsiteY17" fmla="*/ 3519 h 5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984" h="56539">
                  <a:moveTo>
                    <a:pt x="6159" y="56539"/>
                  </a:moveTo>
                  <a:lnTo>
                    <a:pt x="45" y="8163"/>
                  </a:lnTo>
                  <a:cubicBezTo>
                    <a:pt x="-348" y="5014"/>
                    <a:pt x="1895" y="2134"/>
                    <a:pt x="5032" y="1742"/>
                  </a:cubicBezTo>
                  <a:lnTo>
                    <a:pt x="18449" y="39"/>
                  </a:lnTo>
                  <a:cubicBezTo>
                    <a:pt x="19920" y="-132"/>
                    <a:pt x="21476" y="260"/>
                    <a:pt x="22701" y="1203"/>
                  </a:cubicBezTo>
                  <a:cubicBezTo>
                    <a:pt x="23914" y="2147"/>
                    <a:pt x="24686" y="3507"/>
                    <a:pt x="24882" y="5026"/>
                  </a:cubicBezTo>
                  <a:lnTo>
                    <a:pt x="30984" y="53403"/>
                  </a:lnTo>
                  <a:lnTo>
                    <a:pt x="6159" y="56539"/>
                  </a:lnTo>
                  <a:close/>
                  <a:moveTo>
                    <a:pt x="19184" y="3519"/>
                  </a:moveTo>
                  <a:cubicBezTo>
                    <a:pt x="19086" y="3519"/>
                    <a:pt x="18988" y="3531"/>
                    <a:pt x="18890" y="3544"/>
                  </a:cubicBezTo>
                  <a:lnTo>
                    <a:pt x="5473" y="5235"/>
                  </a:lnTo>
                  <a:cubicBezTo>
                    <a:pt x="4885" y="5308"/>
                    <a:pt x="4358" y="5602"/>
                    <a:pt x="4003" y="6080"/>
                  </a:cubicBezTo>
                  <a:cubicBezTo>
                    <a:pt x="3623" y="6546"/>
                    <a:pt x="3476" y="7134"/>
                    <a:pt x="3537" y="7722"/>
                  </a:cubicBezTo>
                  <a:lnTo>
                    <a:pt x="9222" y="52606"/>
                  </a:lnTo>
                  <a:lnTo>
                    <a:pt x="27051" y="50351"/>
                  </a:lnTo>
                  <a:lnTo>
                    <a:pt x="21378" y="5467"/>
                  </a:lnTo>
                  <a:cubicBezTo>
                    <a:pt x="21316" y="4879"/>
                    <a:pt x="21010" y="4352"/>
                    <a:pt x="20532" y="3985"/>
                  </a:cubicBezTo>
                  <a:cubicBezTo>
                    <a:pt x="20140" y="3678"/>
                    <a:pt x="19674" y="3519"/>
                    <a:pt x="19184" y="3519"/>
                  </a:cubicBezTo>
                  <a:close/>
                </a:path>
              </a:pathLst>
            </a:custGeom>
            <a:solidFill>
              <a:srgbClr val="A0BACF"/>
            </a:solidFill>
            <a:ln w="12244" cap="flat">
              <a:noFill/>
              <a:prstDash val="solid"/>
              <a:miter/>
            </a:ln>
          </p:spPr>
          <p:txBody>
            <a:bodyPr rtlCol="0" anchor="ctr"/>
            <a:lstStyle/>
            <a:p>
              <a:endParaRPr lang="nl-NL"/>
            </a:p>
          </p:txBody>
        </p:sp>
        <p:sp>
          <p:nvSpPr>
            <p:cNvPr id="607" name="Vrije vorm 606">
              <a:extLst>
                <a:ext uri="{FF2B5EF4-FFF2-40B4-BE49-F238E27FC236}">
                  <a16:creationId xmlns:a16="http://schemas.microsoft.com/office/drawing/2014/main" id="{6D29EF8F-F571-40DE-9E4C-EF80BD2A88DF}"/>
                </a:ext>
              </a:extLst>
            </p:cNvPr>
            <p:cNvSpPr/>
            <p:nvPr/>
          </p:nvSpPr>
          <p:spPr>
            <a:xfrm rot="10367793">
              <a:off x="2980483" y="2012767"/>
              <a:ext cx="42518" cy="42518"/>
            </a:xfrm>
            <a:custGeom>
              <a:avLst/>
              <a:gdLst>
                <a:gd name="connsiteX0" fmla="*/ 0 w 42518"/>
                <a:gd name="connsiteY0" fmla="*/ 0 h 42518"/>
                <a:gd name="connsiteX1" fmla="*/ 42518 w 42518"/>
                <a:gd name="connsiteY1" fmla="*/ 0 h 42518"/>
                <a:gd name="connsiteX2" fmla="*/ 42518 w 42518"/>
                <a:gd name="connsiteY2" fmla="*/ 42518 h 42518"/>
                <a:gd name="connsiteX3" fmla="*/ 0 w 42518"/>
                <a:gd name="connsiteY3" fmla="*/ 42518 h 42518"/>
              </a:gdLst>
              <a:ahLst/>
              <a:cxnLst>
                <a:cxn ang="0">
                  <a:pos x="connsiteX0" y="connsiteY0"/>
                </a:cxn>
                <a:cxn ang="0">
                  <a:pos x="connsiteX1" y="connsiteY1"/>
                </a:cxn>
                <a:cxn ang="0">
                  <a:pos x="connsiteX2" y="connsiteY2"/>
                </a:cxn>
                <a:cxn ang="0">
                  <a:pos x="connsiteX3" y="connsiteY3"/>
                </a:cxn>
              </a:cxnLst>
              <a:rect l="l" t="t" r="r" b="b"/>
              <a:pathLst>
                <a:path w="42518" h="42518">
                  <a:moveTo>
                    <a:pt x="0" y="0"/>
                  </a:moveTo>
                  <a:lnTo>
                    <a:pt x="42518" y="0"/>
                  </a:lnTo>
                  <a:lnTo>
                    <a:pt x="42518" y="42518"/>
                  </a:lnTo>
                  <a:lnTo>
                    <a:pt x="0" y="42518"/>
                  </a:lnTo>
                  <a:close/>
                </a:path>
              </a:pathLst>
            </a:custGeom>
            <a:solidFill>
              <a:srgbClr val="E8F2FB"/>
            </a:solidFill>
            <a:ln w="12244" cap="flat">
              <a:noFill/>
              <a:prstDash val="solid"/>
              <a:miter/>
            </a:ln>
          </p:spPr>
          <p:txBody>
            <a:bodyPr rtlCol="0" anchor="ctr"/>
            <a:lstStyle/>
            <a:p>
              <a:endParaRPr lang="nl-NL"/>
            </a:p>
          </p:txBody>
        </p:sp>
        <p:sp>
          <p:nvSpPr>
            <p:cNvPr id="608" name="Vrije vorm 607">
              <a:extLst>
                <a:ext uri="{FF2B5EF4-FFF2-40B4-BE49-F238E27FC236}">
                  <a16:creationId xmlns:a16="http://schemas.microsoft.com/office/drawing/2014/main" id="{02F2F162-478D-5E78-E1F6-AE1A374EF423}"/>
                </a:ext>
              </a:extLst>
            </p:cNvPr>
            <p:cNvSpPr/>
            <p:nvPr/>
          </p:nvSpPr>
          <p:spPr>
            <a:xfrm>
              <a:off x="2987801" y="2016541"/>
              <a:ext cx="34799" cy="40670"/>
            </a:xfrm>
            <a:custGeom>
              <a:avLst/>
              <a:gdLst>
                <a:gd name="connsiteX0" fmla="*/ 147 w 34799"/>
                <a:gd name="connsiteY0" fmla="*/ 40205 h 40670"/>
                <a:gd name="connsiteX1" fmla="*/ 6470 w 34799"/>
                <a:gd name="connsiteY1" fmla="*/ 33037 h 40670"/>
                <a:gd name="connsiteX2" fmla="*/ 2059 w 34799"/>
                <a:gd name="connsiteY2" fmla="*/ 19791 h 40670"/>
                <a:gd name="connsiteX3" fmla="*/ 208 w 34799"/>
                <a:gd name="connsiteY3" fmla="*/ 10332 h 40670"/>
                <a:gd name="connsiteX4" fmla="*/ 4472 w 34799"/>
                <a:gd name="connsiteY4" fmla="*/ 4376 h 40670"/>
                <a:gd name="connsiteX5" fmla="*/ 15598 w 34799"/>
                <a:gd name="connsiteY5" fmla="*/ 284 h 40670"/>
                <a:gd name="connsiteX6" fmla="*/ 25193 w 34799"/>
                <a:gd name="connsiteY6" fmla="*/ 8420 h 40670"/>
                <a:gd name="connsiteX7" fmla="*/ 25487 w 34799"/>
                <a:gd name="connsiteY7" fmla="*/ 23185 h 40670"/>
                <a:gd name="connsiteX8" fmla="*/ 30168 w 34799"/>
                <a:gd name="connsiteY8" fmla="*/ 32057 h 40670"/>
                <a:gd name="connsiteX9" fmla="*/ 29776 w 34799"/>
                <a:gd name="connsiteY9" fmla="*/ 32621 h 40670"/>
                <a:gd name="connsiteX10" fmla="*/ 34799 w 34799"/>
                <a:gd name="connsiteY10" fmla="*/ 36284 h 40670"/>
                <a:gd name="connsiteX11" fmla="*/ 0 w 34799"/>
                <a:gd name="connsiteY11" fmla="*/ 40671 h 40670"/>
                <a:gd name="connsiteX12" fmla="*/ 147 w 34799"/>
                <a:gd name="connsiteY12" fmla="*/ 40205 h 4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99" h="40670">
                  <a:moveTo>
                    <a:pt x="147" y="40205"/>
                  </a:moveTo>
                  <a:cubicBezTo>
                    <a:pt x="1728" y="36652"/>
                    <a:pt x="4240" y="34422"/>
                    <a:pt x="6470" y="33037"/>
                  </a:cubicBezTo>
                  <a:cubicBezTo>
                    <a:pt x="4325" y="29569"/>
                    <a:pt x="2279" y="23712"/>
                    <a:pt x="2059" y="19791"/>
                  </a:cubicBezTo>
                  <a:cubicBezTo>
                    <a:pt x="1813" y="15172"/>
                    <a:pt x="61" y="13518"/>
                    <a:pt x="208" y="10332"/>
                  </a:cubicBezTo>
                  <a:cubicBezTo>
                    <a:pt x="343" y="7317"/>
                    <a:pt x="1434" y="5871"/>
                    <a:pt x="4472" y="4376"/>
                  </a:cubicBezTo>
                  <a:cubicBezTo>
                    <a:pt x="5624" y="664"/>
                    <a:pt x="12327" y="-635"/>
                    <a:pt x="15598" y="284"/>
                  </a:cubicBezTo>
                  <a:cubicBezTo>
                    <a:pt x="21921" y="2048"/>
                    <a:pt x="23453" y="5197"/>
                    <a:pt x="25193" y="8420"/>
                  </a:cubicBezTo>
                  <a:cubicBezTo>
                    <a:pt x="28195" y="13983"/>
                    <a:pt x="24617" y="18664"/>
                    <a:pt x="25487" y="23185"/>
                  </a:cubicBezTo>
                  <a:cubicBezTo>
                    <a:pt x="26590" y="28797"/>
                    <a:pt x="30168" y="32057"/>
                    <a:pt x="30168" y="32057"/>
                  </a:cubicBezTo>
                  <a:cubicBezTo>
                    <a:pt x="30070" y="32265"/>
                    <a:pt x="29935" y="32449"/>
                    <a:pt x="29776" y="32621"/>
                  </a:cubicBezTo>
                  <a:cubicBezTo>
                    <a:pt x="31393" y="33392"/>
                    <a:pt x="33121" y="34716"/>
                    <a:pt x="34799" y="36284"/>
                  </a:cubicBezTo>
                  <a:lnTo>
                    <a:pt x="0" y="40671"/>
                  </a:lnTo>
                  <a:cubicBezTo>
                    <a:pt x="61" y="40536"/>
                    <a:pt x="86" y="40316"/>
                    <a:pt x="147" y="40205"/>
                  </a:cubicBezTo>
                  <a:close/>
                </a:path>
              </a:pathLst>
            </a:custGeom>
            <a:solidFill>
              <a:srgbClr val="A0BACF"/>
            </a:solidFill>
            <a:ln w="12244" cap="flat">
              <a:noFill/>
              <a:prstDash val="solid"/>
              <a:miter/>
            </a:ln>
          </p:spPr>
          <p:txBody>
            <a:bodyPr rtlCol="0" anchor="ctr"/>
            <a:lstStyle/>
            <a:p>
              <a:endParaRPr lang="nl-NL"/>
            </a:p>
          </p:txBody>
        </p:sp>
        <p:sp>
          <p:nvSpPr>
            <p:cNvPr id="609" name="Vrije vorm 608">
              <a:extLst>
                <a:ext uri="{FF2B5EF4-FFF2-40B4-BE49-F238E27FC236}">
                  <a16:creationId xmlns:a16="http://schemas.microsoft.com/office/drawing/2014/main" id="{127A4703-B9E8-AC87-71A8-3BF635DD3DC4}"/>
                </a:ext>
              </a:extLst>
            </p:cNvPr>
            <p:cNvSpPr/>
            <p:nvPr/>
          </p:nvSpPr>
          <p:spPr>
            <a:xfrm rot="10367793">
              <a:off x="2912859" y="2036935"/>
              <a:ext cx="60190" cy="7807"/>
            </a:xfrm>
            <a:custGeom>
              <a:avLst/>
              <a:gdLst>
                <a:gd name="connsiteX0" fmla="*/ 56286 w 60190"/>
                <a:gd name="connsiteY0" fmla="*/ 0 h 7807"/>
                <a:gd name="connsiteX1" fmla="*/ 60190 w 60190"/>
                <a:gd name="connsiteY1" fmla="*/ 3904 h 7807"/>
                <a:gd name="connsiteX2" fmla="*/ 60190 w 60190"/>
                <a:gd name="connsiteY2" fmla="*/ 3904 h 7807"/>
                <a:gd name="connsiteX3" fmla="*/ 56286 w 60190"/>
                <a:gd name="connsiteY3" fmla="*/ 7807 h 7807"/>
                <a:gd name="connsiteX4" fmla="*/ 3904 w 60190"/>
                <a:gd name="connsiteY4" fmla="*/ 7807 h 7807"/>
                <a:gd name="connsiteX5" fmla="*/ 0 w 60190"/>
                <a:gd name="connsiteY5" fmla="*/ 3904 h 7807"/>
                <a:gd name="connsiteX6" fmla="*/ 0 w 60190"/>
                <a:gd name="connsiteY6" fmla="*/ 3904 h 7807"/>
                <a:gd name="connsiteX7" fmla="*/ 3904 w 60190"/>
                <a:gd name="connsiteY7" fmla="*/ 0 h 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0" h="7807">
                  <a:moveTo>
                    <a:pt x="56286" y="0"/>
                  </a:moveTo>
                  <a:cubicBezTo>
                    <a:pt x="58442" y="0"/>
                    <a:pt x="60190" y="1748"/>
                    <a:pt x="60190" y="3904"/>
                  </a:cubicBezTo>
                  <a:lnTo>
                    <a:pt x="60190" y="3904"/>
                  </a:lnTo>
                  <a:cubicBezTo>
                    <a:pt x="60190" y="6060"/>
                    <a:pt x="58442" y="7807"/>
                    <a:pt x="56286" y="7807"/>
                  </a:cubicBezTo>
                  <a:lnTo>
                    <a:pt x="3904" y="7807"/>
                  </a:lnTo>
                  <a:cubicBezTo>
                    <a:pt x="1748" y="7807"/>
                    <a:pt x="0" y="6060"/>
                    <a:pt x="0" y="3904"/>
                  </a:cubicBezTo>
                  <a:lnTo>
                    <a:pt x="0" y="3904"/>
                  </a:lnTo>
                  <a:cubicBezTo>
                    <a:pt x="0" y="1748"/>
                    <a:pt x="1748" y="0"/>
                    <a:pt x="3904" y="0"/>
                  </a:cubicBezTo>
                  <a:close/>
                </a:path>
              </a:pathLst>
            </a:custGeom>
            <a:solidFill>
              <a:srgbClr val="A0BACF"/>
            </a:solidFill>
            <a:ln w="12244" cap="flat">
              <a:noFill/>
              <a:prstDash val="solid"/>
              <a:miter/>
            </a:ln>
          </p:spPr>
          <p:txBody>
            <a:bodyPr rtlCol="0" anchor="ctr"/>
            <a:lstStyle/>
            <a:p>
              <a:endParaRPr lang="nl-NL"/>
            </a:p>
          </p:txBody>
        </p:sp>
        <p:sp>
          <p:nvSpPr>
            <p:cNvPr id="610" name="Vrije vorm 609">
              <a:extLst>
                <a:ext uri="{FF2B5EF4-FFF2-40B4-BE49-F238E27FC236}">
                  <a16:creationId xmlns:a16="http://schemas.microsoft.com/office/drawing/2014/main" id="{78C961BB-C1E5-ABC6-BE94-010D24B11602}"/>
                </a:ext>
              </a:extLst>
            </p:cNvPr>
            <p:cNvSpPr/>
            <p:nvPr/>
          </p:nvSpPr>
          <p:spPr>
            <a:xfrm rot="10367793">
              <a:off x="2885409" y="2052139"/>
              <a:ext cx="89432" cy="7595"/>
            </a:xfrm>
            <a:custGeom>
              <a:avLst/>
              <a:gdLst>
                <a:gd name="connsiteX0" fmla="*/ 85635 w 89432"/>
                <a:gd name="connsiteY0" fmla="*/ 0 h 7595"/>
                <a:gd name="connsiteX1" fmla="*/ 89432 w 89432"/>
                <a:gd name="connsiteY1" fmla="*/ 3798 h 7595"/>
                <a:gd name="connsiteX2" fmla="*/ 89432 w 89432"/>
                <a:gd name="connsiteY2" fmla="*/ 3798 h 7595"/>
                <a:gd name="connsiteX3" fmla="*/ 85635 w 89432"/>
                <a:gd name="connsiteY3" fmla="*/ 7596 h 7595"/>
                <a:gd name="connsiteX4" fmla="*/ 3798 w 89432"/>
                <a:gd name="connsiteY4" fmla="*/ 7596 h 7595"/>
                <a:gd name="connsiteX5" fmla="*/ 0 w 89432"/>
                <a:gd name="connsiteY5" fmla="*/ 3798 h 7595"/>
                <a:gd name="connsiteX6" fmla="*/ 0 w 89432"/>
                <a:gd name="connsiteY6" fmla="*/ 3798 h 7595"/>
                <a:gd name="connsiteX7" fmla="*/ 3798 w 89432"/>
                <a:gd name="connsiteY7" fmla="*/ 0 h 7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432" h="7595">
                  <a:moveTo>
                    <a:pt x="85635" y="0"/>
                  </a:moveTo>
                  <a:cubicBezTo>
                    <a:pt x="87732" y="0"/>
                    <a:pt x="89432" y="1700"/>
                    <a:pt x="89432" y="3798"/>
                  </a:cubicBezTo>
                  <a:lnTo>
                    <a:pt x="89432" y="3798"/>
                  </a:lnTo>
                  <a:cubicBezTo>
                    <a:pt x="89432" y="5895"/>
                    <a:pt x="87732" y="7596"/>
                    <a:pt x="85635" y="7596"/>
                  </a:cubicBezTo>
                  <a:lnTo>
                    <a:pt x="3798" y="7596"/>
                  </a:lnTo>
                  <a:cubicBezTo>
                    <a:pt x="1700" y="7596"/>
                    <a:pt x="0" y="5895"/>
                    <a:pt x="0" y="3798"/>
                  </a:cubicBezTo>
                  <a:lnTo>
                    <a:pt x="0" y="3798"/>
                  </a:lnTo>
                  <a:cubicBezTo>
                    <a:pt x="0" y="1700"/>
                    <a:pt x="1700" y="0"/>
                    <a:pt x="3798" y="0"/>
                  </a:cubicBezTo>
                  <a:close/>
                </a:path>
              </a:pathLst>
            </a:custGeom>
            <a:solidFill>
              <a:srgbClr val="A0BACF"/>
            </a:solidFill>
            <a:ln w="12244" cap="flat">
              <a:noFill/>
              <a:prstDash val="solid"/>
              <a:miter/>
            </a:ln>
          </p:spPr>
          <p:txBody>
            <a:bodyPr rtlCol="0" anchor="ctr"/>
            <a:lstStyle/>
            <a:p>
              <a:endParaRPr lang="nl-NL"/>
            </a:p>
          </p:txBody>
        </p:sp>
        <p:sp>
          <p:nvSpPr>
            <p:cNvPr id="611" name="Vrije vorm 610">
              <a:extLst>
                <a:ext uri="{FF2B5EF4-FFF2-40B4-BE49-F238E27FC236}">
                  <a16:creationId xmlns:a16="http://schemas.microsoft.com/office/drawing/2014/main" id="{6731E5E9-2527-003F-A706-336B9C18C68E}"/>
                </a:ext>
              </a:extLst>
            </p:cNvPr>
            <p:cNvSpPr/>
            <p:nvPr/>
          </p:nvSpPr>
          <p:spPr>
            <a:xfrm>
              <a:off x="2560429" y="1688693"/>
              <a:ext cx="374805" cy="486298"/>
            </a:xfrm>
            <a:custGeom>
              <a:avLst/>
              <a:gdLst>
                <a:gd name="connsiteX0" fmla="*/ 11690 w 374805"/>
                <a:gd name="connsiteY0" fmla="*/ 486299 h 486298"/>
                <a:gd name="connsiteX1" fmla="*/ 0 w 374805"/>
                <a:gd name="connsiteY1" fmla="*/ 480981 h 486298"/>
                <a:gd name="connsiteX2" fmla="*/ 1103 w 374805"/>
                <a:gd name="connsiteY2" fmla="*/ 477170 h 486298"/>
                <a:gd name="connsiteX3" fmla="*/ 90650 w 374805"/>
                <a:gd name="connsiteY3" fmla="*/ 174267 h 486298"/>
                <a:gd name="connsiteX4" fmla="*/ 153878 w 374805"/>
                <a:gd name="connsiteY4" fmla="*/ 57946 h 486298"/>
                <a:gd name="connsiteX5" fmla="*/ 287072 w 374805"/>
                <a:gd name="connsiteY5" fmla="*/ 7683 h 486298"/>
                <a:gd name="connsiteX6" fmla="*/ 374083 w 374805"/>
                <a:gd name="connsiteY6" fmla="*/ 0 h 486298"/>
                <a:gd name="connsiteX7" fmla="*/ 374806 w 374805"/>
                <a:gd name="connsiteY7" fmla="*/ 9165 h 486298"/>
                <a:gd name="connsiteX8" fmla="*/ 287954 w 374805"/>
                <a:gd name="connsiteY8" fmla="*/ 16824 h 486298"/>
                <a:gd name="connsiteX9" fmla="*/ 159404 w 374805"/>
                <a:gd name="connsiteY9" fmla="*/ 65286 h 486298"/>
                <a:gd name="connsiteX10" fmla="*/ 99424 w 374805"/>
                <a:gd name="connsiteY10" fmla="*/ 176951 h 486298"/>
                <a:gd name="connsiteX11" fmla="*/ 11040 w 374805"/>
                <a:gd name="connsiteY11" fmla="*/ 475896 h 486298"/>
                <a:gd name="connsiteX12" fmla="*/ 15500 w 374805"/>
                <a:gd name="connsiteY12" fmla="*/ 477930 h 486298"/>
                <a:gd name="connsiteX13" fmla="*/ 11690 w 374805"/>
                <a:gd name="connsiteY13" fmla="*/ 486299 h 48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4805" h="486298">
                  <a:moveTo>
                    <a:pt x="11690" y="486299"/>
                  </a:moveTo>
                  <a:lnTo>
                    <a:pt x="0" y="480981"/>
                  </a:lnTo>
                  <a:lnTo>
                    <a:pt x="1103" y="477170"/>
                  </a:lnTo>
                  <a:cubicBezTo>
                    <a:pt x="1863" y="474548"/>
                    <a:pt x="76657" y="214127"/>
                    <a:pt x="90650" y="174267"/>
                  </a:cubicBezTo>
                  <a:cubicBezTo>
                    <a:pt x="91447" y="171118"/>
                    <a:pt x="113393" y="88396"/>
                    <a:pt x="153878" y="57946"/>
                  </a:cubicBezTo>
                  <a:cubicBezTo>
                    <a:pt x="190675" y="30266"/>
                    <a:pt x="237972" y="12413"/>
                    <a:pt x="287072" y="7683"/>
                  </a:cubicBezTo>
                  <a:cubicBezTo>
                    <a:pt x="331098" y="3419"/>
                    <a:pt x="374083" y="0"/>
                    <a:pt x="374083" y="0"/>
                  </a:cubicBezTo>
                  <a:lnTo>
                    <a:pt x="374806" y="9165"/>
                  </a:lnTo>
                  <a:cubicBezTo>
                    <a:pt x="374793" y="9165"/>
                    <a:pt x="331894" y="12572"/>
                    <a:pt x="287954" y="16824"/>
                  </a:cubicBezTo>
                  <a:cubicBezTo>
                    <a:pt x="240509" y="21407"/>
                    <a:pt x="194853" y="38623"/>
                    <a:pt x="159404" y="65286"/>
                  </a:cubicBezTo>
                  <a:cubicBezTo>
                    <a:pt x="121480" y="93812"/>
                    <a:pt x="99644" y="176117"/>
                    <a:pt x="99424" y="176951"/>
                  </a:cubicBezTo>
                  <a:cubicBezTo>
                    <a:pt x="86349" y="214262"/>
                    <a:pt x="20365" y="443412"/>
                    <a:pt x="11040" y="475896"/>
                  </a:cubicBezTo>
                  <a:lnTo>
                    <a:pt x="15500" y="477930"/>
                  </a:lnTo>
                  <a:lnTo>
                    <a:pt x="11690" y="486299"/>
                  </a:lnTo>
                  <a:close/>
                </a:path>
              </a:pathLst>
            </a:custGeom>
            <a:solidFill>
              <a:srgbClr val="D0E7F7"/>
            </a:solidFill>
            <a:ln w="12244" cap="flat">
              <a:noFill/>
              <a:prstDash val="solid"/>
              <a:miter/>
            </a:ln>
          </p:spPr>
          <p:txBody>
            <a:bodyPr rtlCol="0" anchor="ctr"/>
            <a:lstStyle/>
            <a:p>
              <a:endParaRPr lang="nl-NL"/>
            </a:p>
          </p:txBody>
        </p:sp>
        <p:sp>
          <p:nvSpPr>
            <p:cNvPr id="612" name="Vrije vorm 611">
              <a:extLst>
                <a:ext uri="{FF2B5EF4-FFF2-40B4-BE49-F238E27FC236}">
                  <a16:creationId xmlns:a16="http://schemas.microsoft.com/office/drawing/2014/main" id="{8FDA9503-6C00-A29D-4E7E-C4252C511F31}"/>
                </a:ext>
              </a:extLst>
            </p:cNvPr>
            <p:cNvSpPr/>
            <p:nvPr/>
          </p:nvSpPr>
          <p:spPr>
            <a:xfrm>
              <a:off x="3294123" y="1708384"/>
              <a:ext cx="293578" cy="519934"/>
            </a:xfrm>
            <a:custGeom>
              <a:avLst/>
              <a:gdLst>
                <a:gd name="connsiteX0" fmla="*/ 277784 w 293578"/>
                <a:gd name="connsiteY0" fmla="*/ 519934 h 519934"/>
                <a:gd name="connsiteX1" fmla="*/ 275124 w 293578"/>
                <a:gd name="connsiteY1" fmla="*/ 511136 h 519934"/>
                <a:gd name="connsiteX2" fmla="*/ 282599 w 293578"/>
                <a:gd name="connsiteY2" fmla="*/ 508894 h 519934"/>
                <a:gd name="connsiteX3" fmla="*/ 244246 w 293578"/>
                <a:gd name="connsiteY3" fmla="*/ 351892 h 519934"/>
                <a:gd name="connsiteX4" fmla="*/ 126871 w 293578"/>
                <a:gd name="connsiteY4" fmla="*/ 64832 h 519934"/>
                <a:gd name="connsiteX5" fmla="*/ 0 w 293578"/>
                <a:gd name="connsiteY5" fmla="*/ 9153 h 519934"/>
                <a:gd name="connsiteX6" fmla="*/ 772 w 293578"/>
                <a:gd name="connsiteY6" fmla="*/ 0 h 519934"/>
                <a:gd name="connsiteX7" fmla="*/ 133108 w 293578"/>
                <a:gd name="connsiteY7" fmla="*/ 58081 h 519934"/>
                <a:gd name="connsiteX8" fmla="*/ 253167 w 293578"/>
                <a:gd name="connsiteY8" fmla="*/ 349723 h 519934"/>
                <a:gd name="connsiteX9" fmla="*/ 293578 w 293578"/>
                <a:gd name="connsiteY9" fmla="*/ 515180 h 519934"/>
                <a:gd name="connsiteX10" fmla="*/ 277784 w 293578"/>
                <a:gd name="connsiteY10" fmla="*/ 519934 h 5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3578" h="519934">
                  <a:moveTo>
                    <a:pt x="277784" y="519934"/>
                  </a:moveTo>
                  <a:lnTo>
                    <a:pt x="275124" y="511136"/>
                  </a:lnTo>
                  <a:lnTo>
                    <a:pt x="282599" y="508894"/>
                  </a:lnTo>
                  <a:lnTo>
                    <a:pt x="244246" y="351892"/>
                  </a:lnTo>
                  <a:cubicBezTo>
                    <a:pt x="205942" y="195098"/>
                    <a:pt x="181889" y="115672"/>
                    <a:pt x="126871" y="64832"/>
                  </a:cubicBezTo>
                  <a:cubicBezTo>
                    <a:pt x="73888" y="15856"/>
                    <a:pt x="735" y="9227"/>
                    <a:pt x="0" y="9153"/>
                  </a:cubicBezTo>
                  <a:lnTo>
                    <a:pt x="772" y="0"/>
                  </a:lnTo>
                  <a:cubicBezTo>
                    <a:pt x="3872" y="257"/>
                    <a:pt x="77748" y="6911"/>
                    <a:pt x="133108" y="58081"/>
                  </a:cubicBezTo>
                  <a:cubicBezTo>
                    <a:pt x="189951" y="110611"/>
                    <a:pt x="214422" y="191091"/>
                    <a:pt x="253167" y="349723"/>
                  </a:cubicBezTo>
                  <a:lnTo>
                    <a:pt x="293578" y="515180"/>
                  </a:lnTo>
                  <a:lnTo>
                    <a:pt x="277784" y="519934"/>
                  </a:lnTo>
                  <a:close/>
                </a:path>
              </a:pathLst>
            </a:custGeom>
            <a:solidFill>
              <a:srgbClr val="D0E7F7"/>
            </a:solidFill>
            <a:ln w="12244" cap="flat">
              <a:noFill/>
              <a:prstDash val="solid"/>
              <a:miter/>
            </a:ln>
          </p:spPr>
          <p:txBody>
            <a:bodyPr rtlCol="0" anchor="ctr"/>
            <a:lstStyle/>
            <a:p>
              <a:endParaRPr lang="nl-NL"/>
            </a:p>
          </p:txBody>
        </p:sp>
        <p:sp>
          <p:nvSpPr>
            <p:cNvPr id="613" name="Vrije vorm 612">
              <a:extLst>
                <a:ext uri="{FF2B5EF4-FFF2-40B4-BE49-F238E27FC236}">
                  <a16:creationId xmlns:a16="http://schemas.microsoft.com/office/drawing/2014/main" id="{A3F358F4-8842-47F0-CBA6-60AF6FE18DC9}"/>
                </a:ext>
              </a:extLst>
            </p:cNvPr>
            <p:cNvSpPr/>
            <p:nvPr/>
          </p:nvSpPr>
          <p:spPr>
            <a:xfrm>
              <a:off x="2783685" y="2210061"/>
              <a:ext cx="26773" cy="270541"/>
            </a:xfrm>
            <a:custGeom>
              <a:avLst/>
              <a:gdLst>
                <a:gd name="connsiteX0" fmla="*/ 21884 w 26773"/>
                <a:gd name="connsiteY0" fmla="*/ 270542 h 270541"/>
                <a:gd name="connsiteX1" fmla="*/ 12694 w 26773"/>
                <a:gd name="connsiteY1" fmla="*/ 270333 h 270541"/>
                <a:gd name="connsiteX2" fmla="*/ 16677 w 26773"/>
                <a:gd name="connsiteY2" fmla="*/ 59306 h 270541"/>
                <a:gd name="connsiteX3" fmla="*/ 14067 w 26773"/>
                <a:gd name="connsiteY3" fmla="*/ 67136 h 270541"/>
                <a:gd name="connsiteX4" fmla="*/ 0 w 26773"/>
                <a:gd name="connsiteY4" fmla="*/ 61524 h 270541"/>
                <a:gd name="connsiteX5" fmla="*/ 3394 w 26773"/>
                <a:gd name="connsiteY5" fmla="*/ 52996 h 270541"/>
                <a:gd name="connsiteX6" fmla="*/ 8418 w 26773"/>
                <a:gd name="connsiteY6" fmla="*/ 54993 h 270541"/>
                <a:gd name="connsiteX7" fmla="*/ 26774 w 26773"/>
                <a:gd name="connsiteY7" fmla="*/ 0 h 270541"/>
                <a:gd name="connsiteX8" fmla="*/ 26332 w 26773"/>
                <a:gd name="connsiteY8" fmla="*/ 29678 h 270541"/>
                <a:gd name="connsiteX9" fmla="*/ 21884 w 26773"/>
                <a:gd name="connsiteY9" fmla="*/ 270542 h 27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73" h="270541">
                  <a:moveTo>
                    <a:pt x="21884" y="270542"/>
                  </a:moveTo>
                  <a:lnTo>
                    <a:pt x="12694" y="270333"/>
                  </a:lnTo>
                  <a:cubicBezTo>
                    <a:pt x="14618" y="181399"/>
                    <a:pt x="16003" y="100919"/>
                    <a:pt x="16677" y="59306"/>
                  </a:cubicBezTo>
                  <a:lnTo>
                    <a:pt x="14067" y="67136"/>
                  </a:lnTo>
                  <a:lnTo>
                    <a:pt x="0" y="61524"/>
                  </a:lnTo>
                  <a:lnTo>
                    <a:pt x="3394" y="52996"/>
                  </a:lnTo>
                  <a:lnTo>
                    <a:pt x="8418" y="54993"/>
                  </a:lnTo>
                  <a:lnTo>
                    <a:pt x="26774" y="0"/>
                  </a:lnTo>
                  <a:lnTo>
                    <a:pt x="26332" y="29678"/>
                  </a:lnTo>
                  <a:cubicBezTo>
                    <a:pt x="26320" y="30780"/>
                    <a:pt x="24666" y="141796"/>
                    <a:pt x="21884" y="270542"/>
                  </a:cubicBezTo>
                  <a:close/>
                </a:path>
              </a:pathLst>
            </a:custGeom>
            <a:solidFill>
              <a:srgbClr val="D0E7F7"/>
            </a:solidFill>
            <a:ln w="12244" cap="flat">
              <a:noFill/>
              <a:prstDash val="solid"/>
              <a:miter/>
            </a:ln>
          </p:spPr>
          <p:txBody>
            <a:bodyPr rtlCol="0" anchor="ctr"/>
            <a:lstStyle/>
            <a:p>
              <a:endParaRPr lang="nl-NL"/>
            </a:p>
          </p:txBody>
        </p:sp>
        <p:sp>
          <p:nvSpPr>
            <p:cNvPr id="614" name="Vrije vorm 613">
              <a:extLst>
                <a:ext uri="{FF2B5EF4-FFF2-40B4-BE49-F238E27FC236}">
                  <a16:creationId xmlns:a16="http://schemas.microsoft.com/office/drawing/2014/main" id="{39BDFCDB-A56A-C61F-D80A-4EC2764AAEC5}"/>
                </a:ext>
              </a:extLst>
            </p:cNvPr>
            <p:cNvSpPr/>
            <p:nvPr/>
          </p:nvSpPr>
          <p:spPr>
            <a:xfrm>
              <a:off x="3378328" y="2258375"/>
              <a:ext cx="64281" cy="222398"/>
            </a:xfrm>
            <a:custGeom>
              <a:avLst/>
              <a:gdLst>
                <a:gd name="connsiteX0" fmla="*/ 9092 w 64281"/>
                <a:gd name="connsiteY0" fmla="*/ 222398 h 222398"/>
                <a:gd name="connsiteX1" fmla="*/ 0 w 64281"/>
                <a:gd name="connsiteY1" fmla="*/ 221112 h 222398"/>
                <a:gd name="connsiteX2" fmla="*/ 33060 w 64281"/>
                <a:gd name="connsiteY2" fmla="*/ 11016 h 222398"/>
                <a:gd name="connsiteX3" fmla="*/ 33660 w 64281"/>
                <a:gd name="connsiteY3" fmla="*/ 8406 h 222398"/>
                <a:gd name="connsiteX4" fmla="*/ 61622 w 64281"/>
                <a:gd name="connsiteY4" fmla="*/ 0 h 222398"/>
                <a:gd name="connsiteX5" fmla="*/ 64281 w 64281"/>
                <a:gd name="connsiteY5" fmla="*/ 8798 h 222398"/>
                <a:gd name="connsiteX6" fmla="*/ 41465 w 64281"/>
                <a:gd name="connsiteY6" fmla="*/ 15660 h 222398"/>
                <a:gd name="connsiteX7" fmla="*/ 9092 w 64281"/>
                <a:gd name="connsiteY7" fmla="*/ 222398 h 22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281" h="222398">
                  <a:moveTo>
                    <a:pt x="9092" y="222398"/>
                  </a:moveTo>
                  <a:lnTo>
                    <a:pt x="0" y="221112"/>
                  </a:lnTo>
                  <a:cubicBezTo>
                    <a:pt x="992" y="214091"/>
                    <a:pt x="24544" y="48634"/>
                    <a:pt x="33060" y="11016"/>
                  </a:cubicBezTo>
                  <a:lnTo>
                    <a:pt x="33660" y="8406"/>
                  </a:lnTo>
                  <a:lnTo>
                    <a:pt x="61622" y="0"/>
                  </a:lnTo>
                  <a:lnTo>
                    <a:pt x="64281" y="8798"/>
                  </a:lnTo>
                  <a:lnTo>
                    <a:pt x="41465" y="15660"/>
                  </a:lnTo>
                  <a:cubicBezTo>
                    <a:pt x="32545" y="57603"/>
                    <a:pt x="9337" y="220720"/>
                    <a:pt x="9092" y="222398"/>
                  </a:cubicBezTo>
                  <a:close/>
                </a:path>
              </a:pathLst>
            </a:custGeom>
            <a:solidFill>
              <a:srgbClr val="D0E7F7"/>
            </a:solidFill>
            <a:ln w="12244" cap="flat">
              <a:noFill/>
              <a:prstDash val="solid"/>
              <a:miter/>
            </a:ln>
          </p:spPr>
          <p:txBody>
            <a:bodyPr rtlCol="0" anchor="ctr"/>
            <a:lstStyle/>
            <a:p>
              <a:endParaRPr lang="nl-NL"/>
            </a:p>
          </p:txBody>
        </p:sp>
        <p:sp>
          <p:nvSpPr>
            <p:cNvPr id="615" name="Vrije vorm 614">
              <a:extLst>
                <a:ext uri="{FF2B5EF4-FFF2-40B4-BE49-F238E27FC236}">
                  <a16:creationId xmlns:a16="http://schemas.microsoft.com/office/drawing/2014/main" id="{D2E990F8-8E91-8A01-5206-6BF49B50C3EB}"/>
                </a:ext>
              </a:extLst>
            </p:cNvPr>
            <p:cNvSpPr/>
            <p:nvPr/>
          </p:nvSpPr>
          <p:spPr>
            <a:xfrm>
              <a:off x="2954117" y="1392921"/>
              <a:ext cx="289314" cy="372541"/>
            </a:xfrm>
            <a:custGeom>
              <a:avLst/>
              <a:gdLst>
                <a:gd name="connsiteX0" fmla="*/ 289314 w 289314"/>
                <a:gd name="connsiteY0" fmla="*/ 313490 h 372541"/>
                <a:gd name="connsiteX1" fmla="*/ 283788 w 289314"/>
                <a:gd name="connsiteY1" fmla="*/ 318501 h 372541"/>
                <a:gd name="connsiteX2" fmla="*/ 33035 w 289314"/>
                <a:gd name="connsiteY2" fmla="*/ 340668 h 372541"/>
                <a:gd name="connsiteX3" fmla="*/ 7671 w 289314"/>
                <a:gd name="connsiteY3" fmla="*/ 324763 h 372541"/>
                <a:gd name="connsiteX4" fmla="*/ 0 w 289314"/>
                <a:gd name="connsiteY4" fmla="*/ 0 h 372541"/>
                <a:gd name="connsiteX5" fmla="*/ 261756 w 289314"/>
                <a:gd name="connsiteY5" fmla="*/ 30964 h 372541"/>
                <a:gd name="connsiteX6" fmla="*/ 289314 w 289314"/>
                <a:gd name="connsiteY6" fmla="*/ 313490 h 3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314" h="372541">
                  <a:moveTo>
                    <a:pt x="289314" y="313490"/>
                  </a:moveTo>
                  <a:lnTo>
                    <a:pt x="283788" y="318501"/>
                  </a:lnTo>
                  <a:cubicBezTo>
                    <a:pt x="214617" y="381251"/>
                    <a:pt x="112143" y="390306"/>
                    <a:pt x="33035" y="340668"/>
                  </a:cubicBezTo>
                  <a:lnTo>
                    <a:pt x="7671" y="324763"/>
                  </a:lnTo>
                  <a:lnTo>
                    <a:pt x="0" y="0"/>
                  </a:lnTo>
                  <a:lnTo>
                    <a:pt x="261756" y="30964"/>
                  </a:lnTo>
                  <a:lnTo>
                    <a:pt x="289314" y="313490"/>
                  </a:lnTo>
                  <a:close/>
                </a:path>
              </a:pathLst>
            </a:custGeom>
            <a:solidFill>
              <a:srgbClr val="915F2C"/>
            </a:solidFill>
            <a:ln w="12244" cap="flat">
              <a:noFill/>
              <a:prstDash val="solid"/>
              <a:miter/>
            </a:ln>
          </p:spPr>
          <p:txBody>
            <a:bodyPr rtlCol="0" anchor="ctr"/>
            <a:lstStyle/>
            <a:p>
              <a:endParaRPr lang="nl-NL"/>
            </a:p>
          </p:txBody>
        </p:sp>
        <p:sp>
          <p:nvSpPr>
            <p:cNvPr id="616" name="Vrije vorm 615">
              <a:extLst>
                <a:ext uri="{FF2B5EF4-FFF2-40B4-BE49-F238E27FC236}">
                  <a16:creationId xmlns:a16="http://schemas.microsoft.com/office/drawing/2014/main" id="{0FA487B3-0F0E-307F-A030-E0A6EED90FF7}"/>
                </a:ext>
              </a:extLst>
            </p:cNvPr>
            <p:cNvSpPr/>
            <p:nvPr/>
          </p:nvSpPr>
          <p:spPr>
            <a:xfrm>
              <a:off x="2905287" y="1688190"/>
              <a:ext cx="327348" cy="608979"/>
            </a:xfrm>
            <a:custGeom>
              <a:avLst/>
              <a:gdLst>
                <a:gd name="connsiteX0" fmla="*/ 51905 w 327348"/>
                <a:gd name="connsiteY0" fmla="*/ 1029 h 608979"/>
                <a:gd name="connsiteX1" fmla="*/ 0 w 327348"/>
                <a:gd name="connsiteY1" fmla="*/ 7070 h 608979"/>
                <a:gd name="connsiteX2" fmla="*/ 2892 w 327348"/>
                <a:gd name="connsiteY2" fmla="*/ 164342 h 608979"/>
                <a:gd name="connsiteX3" fmla="*/ 107621 w 327348"/>
                <a:gd name="connsiteY3" fmla="*/ 204851 h 608979"/>
                <a:gd name="connsiteX4" fmla="*/ 55581 w 327348"/>
                <a:gd name="connsiteY4" fmla="*/ 296249 h 608979"/>
                <a:gd name="connsiteX5" fmla="*/ 323721 w 327348"/>
                <a:gd name="connsiteY5" fmla="*/ 608979 h 608979"/>
                <a:gd name="connsiteX6" fmla="*/ 327349 w 327348"/>
                <a:gd name="connsiteY6" fmla="*/ 518966 h 608979"/>
                <a:gd name="connsiteX7" fmla="*/ 132312 w 327348"/>
                <a:gd name="connsiteY7" fmla="*/ 161058 h 608979"/>
                <a:gd name="connsiteX8" fmla="*/ 55802 w 327348"/>
                <a:gd name="connsiteY8" fmla="*/ 0 h 608979"/>
                <a:gd name="connsiteX9" fmla="*/ 51905 w 327348"/>
                <a:gd name="connsiteY9" fmla="*/ 1029 h 60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348" h="608979">
                  <a:moveTo>
                    <a:pt x="51905" y="1029"/>
                  </a:moveTo>
                  <a:cubicBezTo>
                    <a:pt x="51905" y="1029"/>
                    <a:pt x="35755" y="2978"/>
                    <a:pt x="0" y="7070"/>
                  </a:cubicBezTo>
                  <a:lnTo>
                    <a:pt x="2892" y="164342"/>
                  </a:lnTo>
                  <a:lnTo>
                    <a:pt x="107621" y="204851"/>
                  </a:lnTo>
                  <a:lnTo>
                    <a:pt x="55581" y="296249"/>
                  </a:lnTo>
                  <a:lnTo>
                    <a:pt x="323721" y="608979"/>
                  </a:lnTo>
                  <a:lnTo>
                    <a:pt x="327349" y="518966"/>
                  </a:lnTo>
                  <a:lnTo>
                    <a:pt x="132312" y="161058"/>
                  </a:lnTo>
                  <a:cubicBezTo>
                    <a:pt x="104754" y="110489"/>
                    <a:pt x="66732" y="56549"/>
                    <a:pt x="55802" y="0"/>
                  </a:cubicBezTo>
                  <a:lnTo>
                    <a:pt x="51905" y="1029"/>
                  </a:lnTo>
                  <a:close/>
                </a:path>
              </a:pathLst>
            </a:custGeom>
            <a:solidFill>
              <a:srgbClr val="D0DCE7"/>
            </a:solidFill>
            <a:ln w="12244" cap="flat">
              <a:noFill/>
              <a:prstDash val="solid"/>
              <a:miter/>
            </a:ln>
          </p:spPr>
          <p:txBody>
            <a:bodyPr rtlCol="0" anchor="ctr"/>
            <a:lstStyle/>
            <a:p>
              <a:endParaRPr lang="nl-NL"/>
            </a:p>
          </p:txBody>
        </p:sp>
        <p:sp>
          <p:nvSpPr>
            <p:cNvPr id="617" name="Vrije vorm 616">
              <a:extLst>
                <a:ext uri="{FF2B5EF4-FFF2-40B4-BE49-F238E27FC236}">
                  <a16:creationId xmlns:a16="http://schemas.microsoft.com/office/drawing/2014/main" id="{A8E42F57-84C4-BF30-9989-0D3B0CA079C5}"/>
                </a:ext>
              </a:extLst>
            </p:cNvPr>
            <p:cNvSpPr/>
            <p:nvPr/>
          </p:nvSpPr>
          <p:spPr>
            <a:xfrm>
              <a:off x="2901280" y="1668070"/>
              <a:ext cx="89989" cy="340153"/>
            </a:xfrm>
            <a:custGeom>
              <a:avLst/>
              <a:gdLst>
                <a:gd name="connsiteX0" fmla="*/ 29899 w 89989"/>
                <a:gd name="connsiteY0" fmla="*/ 54184 h 340153"/>
                <a:gd name="connsiteX1" fmla="*/ 59809 w 89989"/>
                <a:gd name="connsiteY1" fmla="*/ 20120 h 340153"/>
                <a:gd name="connsiteX2" fmla="*/ 59331 w 89989"/>
                <a:gd name="connsiteY2" fmla="*/ 0 h 340153"/>
                <a:gd name="connsiteX3" fmla="*/ 9325 w 89989"/>
                <a:gd name="connsiteY3" fmla="*/ 47923 h 340153"/>
                <a:gd name="connsiteX4" fmla="*/ 73631 w 89989"/>
                <a:gd name="connsiteY4" fmla="*/ 340153 h 340153"/>
                <a:gd name="connsiteX5" fmla="*/ 89989 w 89989"/>
                <a:gd name="connsiteY5" fmla="*/ 326295 h 340153"/>
                <a:gd name="connsiteX6" fmla="*/ 29899 w 89989"/>
                <a:gd name="connsiteY6" fmla="*/ 54184 h 34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9" h="340153">
                  <a:moveTo>
                    <a:pt x="29899" y="54184"/>
                  </a:moveTo>
                  <a:cubicBezTo>
                    <a:pt x="35903" y="34652"/>
                    <a:pt x="44248" y="25953"/>
                    <a:pt x="59809" y="20120"/>
                  </a:cubicBezTo>
                  <a:lnTo>
                    <a:pt x="59331" y="0"/>
                  </a:lnTo>
                  <a:cubicBezTo>
                    <a:pt x="37239" y="6592"/>
                    <a:pt x="18613" y="17326"/>
                    <a:pt x="9325" y="47923"/>
                  </a:cubicBezTo>
                  <a:cubicBezTo>
                    <a:pt x="-21786" y="150398"/>
                    <a:pt x="31443" y="289890"/>
                    <a:pt x="73631" y="340153"/>
                  </a:cubicBezTo>
                  <a:cubicBezTo>
                    <a:pt x="78373" y="334553"/>
                    <a:pt x="83826" y="329970"/>
                    <a:pt x="89989" y="326295"/>
                  </a:cubicBezTo>
                  <a:cubicBezTo>
                    <a:pt x="50190" y="279646"/>
                    <a:pt x="1520" y="146440"/>
                    <a:pt x="29899" y="54184"/>
                  </a:cubicBezTo>
                  <a:close/>
                </a:path>
              </a:pathLst>
            </a:custGeom>
            <a:solidFill>
              <a:srgbClr val="404947"/>
            </a:solidFill>
            <a:ln w="12244" cap="flat">
              <a:noFill/>
              <a:prstDash val="solid"/>
              <a:miter/>
            </a:ln>
          </p:spPr>
          <p:txBody>
            <a:bodyPr rtlCol="0" anchor="ctr"/>
            <a:lstStyle/>
            <a:p>
              <a:endParaRPr lang="nl-NL"/>
            </a:p>
          </p:txBody>
        </p:sp>
        <p:sp>
          <p:nvSpPr>
            <p:cNvPr id="618" name="Vrije vorm 617">
              <a:extLst>
                <a:ext uri="{FF2B5EF4-FFF2-40B4-BE49-F238E27FC236}">
                  <a16:creationId xmlns:a16="http://schemas.microsoft.com/office/drawing/2014/main" id="{3E21CC19-E31B-9367-1A10-1E012D6F7895}"/>
                </a:ext>
              </a:extLst>
            </p:cNvPr>
            <p:cNvSpPr/>
            <p:nvPr/>
          </p:nvSpPr>
          <p:spPr>
            <a:xfrm>
              <a:off x="2926401" y="1950617"/>
              <a:ext cx="129720" cy="126403"/>
            </a:xfrm>
            <a:custGeom>
              <a:avLst/>
              <a:gdLst>
                <a:gd name="connsiteX0" fmla="*/ 83052 w 129720"/>
                <a:gd name="connsiteY0" fmla="*/ 2233 h 126403"/>
                <a:gd name="connsiteX1" fmla="*/ 20743 w 129720"/>
                <a:gd name="connsiteY1" fmla="*/ 17672 h 126403"/>
                <a:gd name="connsiteX2" fmla="*/ 7596 w 129720"/>
                <a:gd name="connsiteY2" fmla="*/ 34582 h 126403"/>
                <a:gd name="connsiteX3" fmla="*/ 2608 w 129720"/>
                <a:gd name="connsiteY3" fmla="*/ 46627 h 126403"/>
                <a:gd name="connsiteX4" fmla="*/ 46671 w 129720"/>
                <a:gd name="connsiteY4" fmla="*/ 124166 h 126403"/>
                <a:gd name="connsiteX5" fmla="*/ 127115 w 129720"/>
                <a:gd name="connsiteY5" fmla="*/ 79772 h 126403"/>
                <a:gd name="connsiteX6" fmla="*/ 83052 w 129720"/>
                <a:gd name="connsiteY6" fmla="*/ 2233 h 12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720" h="126403">
                  <a:moveTo>
                    <a:pt x="83052" y="2233"/>
                  </a:moveTo>
                  <a:cubicBezTo>
                    <a:pt x="60371" y="-3808"/>
                    <a:pt x="36942" y="2760"/>
                    <a:pt x="20743" y="17672"/>
                  </a:cubicBezTo>
                  <a:cubicBezTo>
                    <a:pt x="15474" y="22525"/>
                    <a:pt x="11088" y="28137"/>
                    <a:pt x="7596" y="34582"/>
                  </a:cubicBezTo>
                  <a:cubicBezTo>
                    <a:pt x="5610" y="38356"/>
                    <a:pt x="3907" y="42351"/>
                    <a:pt x="2608" y="46627"/>
                  </a:cubicBezTo>
                  <a:cubicBezTo>
                    <a:pt x="-7403" y="80299"/>
                    <a:pt x="12276" y="115111"/>
                    <a:pt x="46671" y="124166"/>
                  </a:cubicBezTo>
                  <a:cubicBezTo>
                    <a:pt x="81005" y="133344"/>
                    <a:pt x="117092" y="113445"/>
                    <a:pt x="127115" y="79772"/>
                  </a:cubicBezTo>
                  <a:cubicBezTo>
                    <a:pt x="137138" y="46100"/>
                    <a:pt x="117361" y="11325"/>
                    <a:pt x="83052" y="2233"/>
                  </a:cubicBezTo>
                  <a:close/>
                </a:path>
              </a:pathLst>
            </a:custGeom>
            <a:solidFill>
              <a:srgbClr val="BFC8C7"/>
            </a:solidFill>
            <a:ln w="12244" cap="flat">
              <a:noFill/>
              <a:prstDash val="solid"/>
              <a:miter/>
            </a:ln>
          </p:spPr>
          <p:txBody>
            <a:bodyPr rtlCol="0" anchor="ctr"/>
            <a:lstStyle/>
            <a:p>
              <a:endParaRPr lang="nl-NL"/>
            </a:p>
          </p:txBody>
        </p:sp>
        <p:sp>
          <p:nvSpPr>
            <p:cNvPr id="619" name="Vrije vorm 618">
              <a:extLst>
                <a:ext uri="{FF2B5EF4-FFF2-40B4-BE49-F238E27FC236}">
                  <a16:creationId xmlns:a16="http://schemas.microsoft.com/office/drawing/2014/main" id="{F669663A-030D-4576-41B9-BE725BF2127C}"/>
                </a:ext>
              </a:extLst>
            </p:cNvPr>
            <p:cNvSpPr/>
            <p:nvPr/>
          </p:nvSpPr>
          <p:spPr>
            <a:xfrm>
              <a:off x="2947923" y="1971598"/>
              <a:ext cx="86643" cy="84454"/>
            </a:xfrm>
            <a:custGeom>
              <a:avLst/>
              <a:gdLst>
                <a:gd name="connsiteX0" fmla="*/ 31191 w 86643"/>
                <a:gd name="connsiteY0" fmla="*/ 82968 h 84454"/>
                <a:gd name="connsiteX1" fmla="*/ 1746 w 86643"/>
                <a:gd name="connsiteY1" fmla="*/ 31173 h 84454"/>
                <a:gd name="connsiteX2" fmla="*/ 55452 w 86643"/>
                <a:gd name="connsiteY2" fmla="*/ 1483 h 84454"/>
                <a:gd name="connsiteX3" fmla="*/ 84897 w 86643"/>
                <a:gd name="connsiteY3" fmla="*/ 53290 h 84454"/>
                <a:gd name="connsiteX4" fmla="*/ 31191 w 86643"/>
                <a:gd name="connsiteY4" fmla="*/ 82968 h 84454"/>
                <a:gd name="connsiteX5" fmla="*/ 31191 w 86643"/>
                <a:gd name="connsiteY5" fmla="*/ 82968 h 84454"/>
                <a:gd name="connsiteX6" fmla="*/ 35332 w 86643"/>
                <a:gd name="connsiteY6" fmla="*/ 69048 h 84454"/>
                <a:gd name="connsiteX7" fmla="*/ 70683 w 86643"/>
                <a:gd name="connsiteY7" fmla="*/ 49504 h 84454"/>
                <a:gd name="connsiteX8" fmla="*/ 51311 w 86643"/>
                <a:gd name="connsiteY8" fmla="*/ 15415 h 84454"/>
                <a:gd name="connsiteX9" fmla="*/ 15948 w 86643"/>
                <a:gd name="connsiteY9" fmla="*/ 34947 h 84454"/>
                <a:gd name="connsiteX10" fmla="*/ 35332 w 86643"/>
                <a:gd name="connsiteY10" fmla="*/ 69048 h 84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43" h="84454">
                  <a:moveTo>
                    <a:pt x="31191" y="82968"/>
                  </a:moveTo>
                  <a:cubicBezTo>
                    <a:pt x="8228" y="76866"/>
                    <a:pt x="-4957" y="53670"/>
                    <a:pt x="1746" y="31173"/>
                  </a:cubicBezTo>
                  <a:cubicBezTo>
                    <a:pt x="8449" y="8663"/>
                    <a:pt x="32490" y="-4619"/>
                    <a:pt x="55452" y="1483"/>
                  </a:cubicBezTo>
                  <a:cubicBezTo>
                    <a:pt x="78415" y="7597"/>
                    <a:pt x="91600" y="30781"/>
                    <a:pt x="84897" y="53290"/>
                  </a:cubicBezTo>
                  <a:cubicBezTo>
                    <a:pt x="78195" y="75787"/>
                    <a:pt x="54154" y="89082"/>
                    <a:pt x="31191" y="82968"/>
                  </a:cubicBezTo>
                  <a:lnTo>
                    <a:pt x="31191" y="82968"/>
                  </a:lnTo>
                  <a:close/>
                  <a:moveTo>
                    <a:pt x="35332" y="69048"/>
                  </a:moveTo>
                  <a:cubicBezTo>
                    <a:pt x="50453" y="73067"/>
                    <a:pt x="66284" y="64318"/>
                    <a:pt x="70683" y="49504"/>
                  </a:cubicBezTo>
                  <a:cubicBezTo>
                    <a:pt x="75095" y="34702"/>
                    <a:pt x="66419" y="19434"/>
                    <a:pt x="51311" y="15415"/>
                  </a:cubicBezTo>
                  <a:cubicBezTo>
                    <a:pt x="36190" y="11384"/>
                    <a:pt x="20371" y="20132"/>
                    <a:pt x="15948" y="34947"/>
                  </a:cubicBezTo>
                  <a:cubicBezTo>
                    <a:pt x="11549" y="49761"/>
                    <a:pt x="20224" y="65029"/>
                    <a:pt x="35332" y="69048"/>
                  </a:cubicBezTo>
                  <a:close/>
                </a:path>
              </a:pathLst>
            </a:custGeom>
            <a:solidFill>
              <a:srgbClr val="FFFFFF"/>
            </a:solidFill>
            <a:ln w="12244" cap="flat">
              <a:noFill/>
              <a:prstDash val="solid"/>
              <a:miter/>
            </a:ln>
          </p:spPr>
          <p:txBody>
            <a:bodyPr rtlCol="0" anchor="ctr"/>
            <a:lstStyle/>
            <a:p>
              <a:endParaRPr lang="nl-NL"/>
            </a:p>
          </p:txBody>
        </p:sp>
        <p:sp>
          <p:nvSpPr>
            <p:cNvPr id="620" name="Vrije vorm 619">
              <a:extLst>
                <a:ext uri="{FF2B5EF4-FFF2-40B4-BE49-F238E27FC236}">
                  <a16:creationId xmlns:a16="http://schemas.microsoft.com/office/drawing/2014/main" id="{3C5E8861-C687-E5CF-EBF1-680A021A195E}"/>
                </a:ext>
              </a:extLst>
            </p:cNvPr>
            <p:cNvSpPr/>
            <p:nvPr/>
          </p:nvSpPr>
          <p:spPr>
            <a:xfrm>
              <a:off x="3229007" y="1697772"/>
              <a:ext cx="122424" cy="599397"/>
            </a:xfrm>
            <a:custGeom>
              <a:avLst/>
              <a:gdLst>
                <a:gd name="connsiteX0" fmla="*/ 13590 w 122424"/>
                <a:gd name="connsiteY0" fmla="*/ 0 h 599397"/>
                <a:gd name="connsiteX1" fmla="*/ 52287 w 122424"/>
                <a:gd name="connsiteY1" fmla="*/ 12314 h 599397"/>
                <a:gd name="connsiteX2" fmla="*/ 122425 w 122424"/>
                <a:gd name="connsiteY2" fmla="*/ 147996 h 599397"/>
                <a:gd name="connsiteX3" fmla="*/ 66047 w 122424"/>
                <a:gd name="connsiteY3" fmla="*/ 189572 h 599397"/>
                <a:gd name="connsiteX4" fmla="*/ 105368 w 122424"/>
                <a:gd name="connsiteY4" fmla="*/ 240913 h 599397"/>
                <a:gd name="connsiteX5" fmla="*/ 2 w 122424"/>
                <a:gd name="connsiteY5" fmla="*/ 599397 h 599397"/>
                <a:gd name="connsiteX6" fmla="*/ 5074 w 122424"/>
                <a:gd name="connsiteY6" fmla="*/ 471717 h 599397"/>
                <a:gd name="connsiteX7" fmla="*/ 25672 w 122424"/>
                <a:gd name="connsiteY7" fmla="*/ 252051 h 599397"/>
                <a:gd name="connsiteX8" fmla="*/ 13590 w 122424"/>
                <a:gd name="connsiteY8" fmla="*/ 0 h 59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24" h="599397">
                  <a:moveTo>
                    <a:pt x="13590" y="0"/>
                  </a:moveTo>
                  <a:cubicBezTo>
                    <a:pt x="13590" y="0"/>
                    <a:pt x="12745" y="429"/>
                    <a:pt x="52287" y="12314"/>
                  </a:cubicBezTo>
                  <a:lnTo>
                    <a:pt x="122425" y="147996"/>
                  </a:lnTo>
                  <a:lnTo>
                    <a:pt x="66047" y="189572"/>
                  </a:lnTo>
                  <a:lnTo>
                    <a:pt x="105368" y="240913"/>
                  </a:lnTo>
                  <a:lnTo>
                    <a:pt x="2" y="599397"/>
                  </a:lnTo>
                  <a:cubicBezTo>
                    <a:pt x="2" y="599397"/>
                    <a:pt x="-231" y="542689"/>
                    <a:pt x="5074" y="471717"/>
                  </a:cubicBezTo>
                  <a:cubicBezTo>
                    <a:pt x="11226" y="389363"/>
                    <a:pt x="23185" y="288860"/>
                    <a:pt x="25672" y="252051"/>
                  </a:cubicBezTo>
                  <a:cubicBezTo>
                    <a:pt x="30304" y="183531"/>
                    <a:pt x="15355" y="34015"/>
                    <a:pt x="13590" y="0"/>
                  </a:cubicBezTo>
                  <a:close/>
                </a:path>
              </a:pathLst>
            </a:custGeom>
            <a:solidFill>
              <a:srgbClr val="D0DCE7"/>
            </a:solidFill>
            <a:ln w="12244" cap="flat">
              <a:noFill/>
              <a:prstDash val="solid"/>
              <a:miter/>
            </a:ln>
          </p:spPr>
          <p:txBody>
            <a:bodyPr rtlCol="0" anchor="ctr"/>
            <a:lstStyle/>
            <a:p>
              <a:endParaRPr lang="nl-NL"/>
            </a:p>
          </p:txBody>
        </p:sp>
        <p:sp>
          <p:nvSpPr>
            <p:cNvPr id="621" name="Vrije vorm 620">
              <a:extLst>
                <a:ext uri="{FF2B5EF4-FFF2-40B4-BE49-F238E27FC236}">
                  <a16:creationId xmlns:a16="http://schemas.microsoft.com/office/drawing/2014/main" id="{52A55236-5362-473D-28EA-CDEB175E44BA}"/>
                </a:ext>
              </a:extLst>
            </p:cNvPr>
            <p:cNvSpPr/>
            <p:nvPr/>
          </p:nvSpPr>
          <p:spPr>
            <a:xfrm>
              <a:off x="3179250" y="2161796"/>
              <a:ext cx="101042" cy="49116"/>
            </a:xfrm>
            <a:custGeom>
              <a:avLst/>
              <a:gdLst>
                <a:gd name="connsiteX0" fmla="*/ 20890 w 101042"/>
                <a:gd name="connsiteY0" fmla="*/ 832 h 49116"/>
                <a:gd name="connsiteX1" fmla="*/ 6248 w 101042"/>
                <a:gd name="connsiteY1" fmla="*/ 2106 h 49116"/>
                <a:gd name="connsiteX2" fmla="*/ 476 w 101042"/>
                <a:gd name="connsiteY2" fmla="*/ 8907 h 49116"/>
                <a:gd name="connsiteX3" fmla="*/ 1665 w 101042"/>
                <a:gd name="connsiteY3" fmla="*/ 17926 h 49116"/>
                <a:gd name="connsiteX4" fmla="*/ 12950 w 101042"/>
                <a:gd name="connsiteY4" fmla="*/ 26454 h 49116"/>
                <a:gd name="connsiteX5" fmla="*/ 33376 w 101042"/>
                <a:gd name="connsiteY5" fmla="*/ 18379 h 49116"/>
                <a:gd name="connsiteX6" fmla="*/ 20890 w 101042"/>
                <a:gd name="connsiteY6" fmla="*/ 832 h 49116"/>
                <a:gd name="connsiteX7" fmla="*/ 99410 w 101042"/>
                <a:gd name="connsiteY7" fmla="*/ 31490 h 49116"/>
                <a:gd name="connsiteX8" fmla="*/ 88039 w 101042"/>
                <a:gd name="connsiteY8" fmla="*/ 22459 h 49116"/>
                <a:gd name="connsiteX9" fmla="*/ 68017 w 101042"/>
                <a:gd name="connsiteY9" fmla="*/ 30154 h 49116"/>
                <a:gd name="connsiteX10" fmla="*/ 80589 w 101042"/>
                <a:gd name="connsiteY10" fmla="*/ 48093 h 49116"/>
                <a:gd name="connsiteX11" fmla="*/ 94741 w 101042"/>
                <a:gd name="connsiteY11" fmla="*/ 47199 h 49116"/>
                <a:gd name="connsiteX12" fmla="*/ 100611 w 101042"/>
                <a:gd name="connsiteY12" fmla="*/ 40410 h 49116"/>
                <a:gd name="connsiteX13" fmla="*/ 99410 w 101042"/>
                <a:gd name="connsiteY13" fmla="*/ 31490 h 4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042" h="49116">
                  <a:moveTo>
                    <a:pt x="20890" y="832"/>
                  </a:moveTo>
                  <a:cubicBezTo>
                    <a:pt x="15487" y="-663"/>
                    <a:pt x="10144" y="-87"/>
                    <a:pt x="6248" y="2106"/>
                  </a:cubicBezTo>
                  <a:cubicBezTo>
                    <a:pt x="3442" y="3736"/>
                    <a:pt x="1322" y="5966"/>
                    <a:pt x="476" y="8907"/>
                  </a:cubicBezTo>
                  <a:cubicBezTo>
                    <a:pt x="-480" y="11958"/>
                    <a:pt x="47" y="15132"/>
                    <a:pt x="1665" y="17926"/>
                  </a:cubicBezTo>
                  <a:cubicBezTo>
                    <a:pt x="3760" y="21724"/>
                    <a:pt x="7755" y="24861"/>
                    <a:pt x="12950" y="26454"/>
                  </a:cubicBezTo>
                  <a:cubicBezTo>
                    <a:pt x="22091" y="29015"/>
                    <a:pt x="31257" y="25449"/>
                    <a:pt x="33376" y="18379"/>
                  </a:cubicBezTo>
                  <a:cubicBezTo>
                    <a:pt x="35496" y="11309"/>
                    <a:pt x="29933" y="3479"/>
                    <a:pt x="20890" y="832"/>
                  </a:cubicBezTo>
                  <a:close/>
                  <a:moveTo>
                    <a:pt x="99410" y="31490"/>
                  </a:moveTo>
                  <a:cubicBezTo>
                    <a:pt x="97412" y="27495"/>
                    <a:pt x="93344" y="24052"/>
                    <a:pt x="88039" y="22459"/>
                  </a:cubicBezTo>
                  <a:cubicBezTo>
                    <a:pt x="79008" y="19604"/>
                    <a:pt x="70038" y="23084"/>
                    <a:pt x="68017" y="30154"/>
                  </a:cubicBezTo>
                  <a:cubicBezTo>
                    <a:pt x="65897" y="37224"/>
                    <a:pt x="71558" y="45348"/>
                    <a:pt x="80589" y="48093"/>
                  </a:cubicBezTo>
                  <a:cubicBezTo>
                    <a:pt x="85698" y="49784"/>
                    <a:pt x="90943" y="49306"/>
                    <a:pt x="94741" y="47199"/>
                  </a:cubicBezTo>
                  <a:cubicBezTo>
                    <a:pt x="97633" y="45777"/>
                    <a:pt x="99753" y="43449"/>
                    <a:pt x="100611" y="40410"/>
                  </a:cubicBezTo>
                  <a:cubicBezTo>
                    <a:pt x="101468" y="37457"/>
                    <a:pt x="101039" y="34296"/>
                    <a:pt x="99410" y="31490"/>
                  </a:cubicBezTo>
                  <a:close/>
                </a:path>
              </a:pathLst>
            </a:custGeom>
            <a:solidFill>
              <a:srgbClr val="303B39"/>
            </a:solidFill>
            <a:ln w="12244" cap="flat">
              <a:noFill/>
              <a:prstDash val="solid"/>
              <a:miter/>
            </a:ln>
          </p:spPr>
          <p:txBody>
            <a:bodyPr rtlCol="0" anchor="ctr"/>
            <a:lstStyle/>
            <a:p>
              <a:endParaRPr lang="nl-NL"/>
            </a:p>
          </p:txBody>
        </p:sp>
        <p:sp>
          <p:nvSpPr>
            <p:cNvPr id="622" name="Vrije vorm 621">
              <a:extLst>
                <a:ext uri="{FF2B5EF4-FFF2-40B4-BE49-F238E27FC236}">
                  <a16:creationId xmlns:a16="http://schemas.microsoft.com/office/drawing/2014/main" id="{16C80902-CD80-C964-397C-52E5FD610430}"/>
                </a:ext>
              </a:extLst>
            </p:cNvPr>
            <p:cNvSpPr/>
            <p:nvPr/>
          </p:nvSpPr>
          <p:spPr>
            <a:xfrm>
              <a:off x="3155545" y="2020244"/>
              <a:ext cx="186228" cy="190973"/>
            </a:xfrm>
            <a:custGeom>
              <a:avLst/>
              <a:gdLst>
                <a:gd name="connsiteX0" fmla="*/ 61125 w 186228"/>
                <a:gd name="connsiteY0" fmla="*/ 15647 h 190973"/>
                <a:gd name="connsiteX1" fmla="*/ 16437 w 186228"/>
                <a:gd name="connsiteY1" fmla="*/ 123134 h 190973"/>
                <a:gd name="connsiteX2" fmla="*/ 18544 w 186228"/>
                <a:gd name="connsiteY2" fmla="*/ 135914 h 190973"/>
                <a:gd name="connsiteX3" fmla="*/ 29952 w 186228"/>
                <a:gd name="connsiteY3" fmla="*/ 143658 h 190973"/>
                <a:gd name="connsiteX4" fmla="*/ 24181 w 186228"/>
                <a:gd name="connsiteY4" fmla="*/ 150459 h 190973"/>
                <a:gd name="connsiteX5" fmla="*/ 25369 w 186228"/>
                <a:gd name="connsiteY5" fmla="*/ 159477 h 190973"/>
                <a:gd name="connsiteX6" fmla="*/ 15861 w 186228"/>
                <a:gd name="connsiteY6" fmla="*/ 155728 h 190973"/>
                <a:gd name="connsiteX7" fmla="*/ 4624 w 186228"/>
                <a:gd name="connsiteY7" fmla="*/ 144724 h 190973"/>
                <a:gd name="connsiteX8" fmla="*/ 5 w 186228"/>
                <a:gd name="connsiteY8" fmla="*/ 124568 h 190973"/>
                <a:gd name="connsiteX9" fmla="*/ 49496 w 186228"/>
                <a:gd name="connsiteY9" fmla="*/ 0 h 190973"/>
                <a:gd name="connsiteX10" fmla="*/ 51346 w 186228"/>
                <a:gd name="connsiteY10" fmla="*/ 1127 h 190973"/>
                <a:gd name="connsiteX11" fmla="*/ 57204 w 186228"/>
                <a:gd name="connsiteY11" fmla="*/ 4411 h 190973"/>
                <a:gd name="connsiteX12" fmla="*/ 62558 w 186228"/>
                <a:gd name="connsiteY12" fmla="*/ 8173 h 190973"/>
                <a:gd name="connsiteX13" fmla="*/ 64997 w 186228"/>
                <a:gd name="connsiteY13" fmla="*/ 9803 h 190973"/>
                <a:gd name="connsiteX14" fmla="*/ 61125 w 186228"/>
                <a:gd name="connsiteY14" fmla="*/ 15647 h 190973"/>
                <a:gd name="connsiteX15" fmla="*/ 185643 w 186228"/>
                <a:gd name="connsiteY15" fmla="*/ 38757 h 190973"/>
                <a:gd name="connsiteX16" fmla="*/ 182298 w 186228"/>
                <a:gd name="connsiteY16" fmla="*/ 38586 h 190973"/>
                <a:gd name="connsiteX17" fmla="*/ 175485 w 186228"/>
                <a:gd name="connsiteY17" fmla="*/ 38353 h 190973"/>
                <a:gd name="connsiteX18" fmla="*/ 168856 w 186228"/>
                <a:gd name="connsiteY18" fmla="*/ 38610 h 190973"/>
                <a:gd name="connsiteX19" fmla="*/ 167471 w 186228"/>
                <a:gd name="connsiteY19" fmla="*/ 38671 h 190973"/>
                <a:gd name="connsiteX20" fmla="*/ 167655 w 186228"/>
                <a:gd name="connsiteY20" fmla="*/ 49062 h 190973"/>
                <a:gd name="connsiteX21" fmla="*/ 145844 w 186228"/>
                <a:gd name="connsiteY21" fmla="*/ 163325 h 190973"/>
                <a:gd name="connsiteX22" fmla="*/ 137046 w 186228"/>
                <a:gd name="connsiteY22" fmla="*/ 172833 h 190973"/>
                <a:gd name="connsiteX23" fmla="*/ 123114 w 186228"/>
                <a:gd name="connsiteY23" fmla="*/ 173042 h 190973"/>
                <a:gd name="connsiteX24" fmla="*/ 124315 w 186228"/>
                <a:gd name="connsiteY24" fmla="*/ 181962 h 190973"/>
                <a:gd name="connsiteX25" fmla="*/ 118446 w 186228"/>
                <a:gd name="connsiteY25" fmla="*/ 188751 h 190973"/>
                <a:gd name="connsiteX26" fmla="*/ 130062 w 186228"/>
                <a:gd name="connsiteY26" fmla="*/ 190968 h 190973"/>
                <a:gd name="connsiteX27" fmla="*/ 143859 w 186228"/>
                <a:gd name="connsiteY27" fmla="*/ 187893 h 190973"/>
                <a:gd name="connsiteX28" fmla="*/ 158771 w 186228"/>
                <a:gd name="connsiteY28" fmla="*/ 173569 h 190973"/>
                <a:gd name="connsiteX29" fmla="*/ 185643 w 186228"/>
                <a:gd name="connsiteY29" fmla="*/ 38757 h 19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228" h="190973">
                  <a:moveTo>
                    <a:pt x="61125" y="15647"/>
                  </a:moveTo>
                  <a:cubicBezTo>
                    <a:pt x="41323" y="46367"/>
                    <a:pt x="16914" y="85197"/>
                    <a:pt x="16437" y="123134"/>
                  </a:cubicBezTo>
                  <a:cubicBezTo>
                    <a:pt x="16400" y="129555"/>
                    <a:pt x="17209" y="133819"/>
                    <a:pt x="18544" y="135914"/>
                  </a:cubicBezTo>
                  <a:cubicBezTo>
                    <a:pt x="21424" y="140325"/>
                    <a:pt x="24842" y="142176"/>
                    <a:pt x="29952" y="143658"/>
                  </a:cubicBezTo>
                  <a:cubicBezTo>
                    <a:pt x="27146" y="145288"/>
                    <a:pt x="25026" y="147518"/>
                    <a:pt x="24181" y="150459"/>
                  </a:cubicBezTo>
                  <a:cubicBezTo>
                    <a:pt x="23225" y="153510"/>
                    <a:pt x="23752" y="156683"/>
                    <a:pt x="25369" y="159477"/>
                  </a:cubicBezTo>
                  <a:cubicBezTo>
                    <a:pt x="21840" y="158411"/>
                    <a:pt x="18703" y="157260"/>
                    <a:pt x="15861" y="155728"/>
                  </a:cubicBezTo>
                  <a:cubicBezTo>
                    <a:pt x="11768" y="153473"/>
                    <a:pt x="8276" y="150238"/>
                    <a:pt x="4624" y="144724"/>
                  </a:cubicBezTo>
                  <a:cubicBezTo>
                    <a:pt x="1953" y="140521"/>
                    <a:pt x="115" y="133659"/>
                    <a:pt x="5" y="124568"/>
                  </a:cubicBezTo>
                  <a:cubicBezTo>
                    <a:pt x="-412" y="91851"/>
                    <a:pt x="25614" y="32018"/>
                    <a:pt x="49496" y="0"/>
                  </a:cubicBezTo>
                  <a:lnTo>
                    <a:pt x="51346" y="1127"/>
                  </a:lnTo>
                  <a:lnTo>
                    <a:pt x="57204" y="4411"/>
                  </a:lnTo>
                  <a:lnTo>
                    <a:pt x="62558" y="8173"/>
                  </a:lnTo>
                  <a:lnTo>
                    <a:pt x="64997" y="9803"/>
                  </a:lnTo>
                  <a:cubicBezTo>
                    <a:pt x="63783" y="11555"/>
                    <a:pt x="62558" y="13503"/>
                    <a:pt x="61125" y="15647"/>
                  </a:cubicBezTo>
                  <a:close/>
                  <a:moveTo>
                    <a:pt x="185643" y="38757"/>
                  </a:moveTo>
                  <a:lnTo>
                    <a:pt x="182298" y="38586"/>
                  </a:lnTo>
                  <a:lnTo>
                    <a:pt x="175485" y="38353"/>
                  </a:lnTo>
                  <a:lnTo>
                    <a:pt x="168856" y="38610"/>
                  </a:lnTo>
                  <a:lnTo>
                    <a:pt x="167471" y="38671"/>
                  </a:lnTo>
                  <a:cubicBezTo>
                    <a:pt x="167606" y="41649"/>
                    <a:pt x="167631" y="45105"/>
                    <a:pt x="167655" y="49062"/>
                  </a:cubicBezTo>
                  <a:cubicBezTo>
                    <a:pt x="167300" y="85614"/>
                    <a:pt x="166258" y="131442"/>
                    <a:pt x="145844" y="163325"/>
                  </a:cubicBezTo>
                  <a:cubicBezTo>
                    <a:pt x="142377" y="168692"/>
                    <a:pt x="139350" y="171792"/>
                    <a:pt x="137046" y="172833"/>
                  </a:cubicBezTo>
                  <a:cubicBezTo>
                    <a:pt x="132170" y="174904"/>
                    <a:pt x="128322" y="174537"/>
                    <a:pt x="123114" y="173042"/>
                  </a:cubicBezTo>
                  <a:cubicBezTo>
                    <a:pt x="124732" y="175848"/>
                    <a:pt x="125173" y="179009"/>
                    <a:pt x="124315" y="181962"/>
                  </a:cubicBezTo>
                  <a:cubicBezTo>
                    <a:pt x="123457" y="185001"/>
                    <a:pt x="121338" y="187329"/>
                    <a:pt x="118446" y="188751"/>
                  </a:cubicBezTo>
                  <a:cubicBezTo>
                    <a:pt x="122673" y="190025"/>
                    <a:pt x="126313" y="190895"/>
                    <a:pt x="130062" y="190968"/>
                  </a:cubicBezTo>
                  <a:cubicBezTo>
                    <a:pt x="134302" y="191054"/>
                    <a:pt x="138578" y="190160"/>
                    <a:pt x="143859" y="187893"/>
                  </a:cubicBezTo>
                  <a:cubicBezTo>
                    <a:pt x="148442" y="185908"/>
                    <a:pt x="153674" y="181178"/>
                    <a:pt x="158771" y="173569"/>
                  </a:cubicBezTo>
                  <a:cubicBezTo>
                    <a:pt x="177728" y="145705"/>
                    <a:pt x="188988" y="78250"/>
                    <a:pt x="185643" y="38757"/>
                  </a:cubicBezTo>
                  <a:close/>
                </a:path>
              </a:pathLst>
            </a:custGeom>
            <a:solidFill>
              <a:srgbClr val="BFC8C7"/>
            </a:solidFill>
            <a:ln w="12244" cap="flat">
              <a:noFill/>
              <a:prstDash val="solid"/>
              <a:miter/>
            </a:ln>
          </p:spPr>
          <p:txBody>
            <a:bodyPr rtlCol="0" anchor="ctr"/>
            <a:lstStyle/>
            <a:p>
              <a:endParaRPr lang="nl-NL"/>
            </a:p>
          </p:txBody>
        </p:sp>
        <p:sp>
          <p:nvSpPr>
            <p:cNvPr id="623" name="Vrije vorm 622">
              <a:extLst>
                <a:ext uri="{FF2B5EF4-FFF2-40B4-BE49-F238E27FC236}">
                  <a16:creationId xmlns:a16="http://schemas.microsoft.com/office/drawing/2014/main" id="{000FE221-5EEB-3B6A-AF76-C94C642DFFC7}"/>
                </a:ext>
              </a:extLst>
            </p:cNvPr>
            <p:cNvSpPr/>
            <p:nvPr/>
          </p:nvSpPr>
          <p:spPr>
            <a:xfrm>
              <a:off x="3199662" y="1674418"/>
              <a:ext cx="146725" cy="384779"/>
            </a:xfrm>
            <a:custGeom>
              <a:avLst/>
              <a:gdLst>
                <a:gd name="connsiteX0" fmla="*/ 146611 w 146725"/>
                <a:gd name="connsiteY0" fmla="*/ 368176 h 384779"/>
                <a:gd name="connsiteX1" fmla="*/ 145300 w 146725"/>
                <a:gd name="connsiteY1" fmla="*/ 355114 h 384779"/>
                <a:gd name="connsiteX2" fmla="*/ 143805 w 146725"/>
                <a:gd name="connsiteY2" fmla="*/ 341244 h 384779"/>
                <a:gd name="connsiteX3" fmla="*/ 141551 w 146725"/>
                <a:gd name="connsiteY3" fmla="*/ 325694 h 384779"/>
                <a:gd name="connsiteX4" fmla="*/ 134787 w 146725"/>
                <a:gd name="connsiteY4" fmla="*/ 294326 h 384779"/>
                <a:gd name="connsiteX5" fmla="*/ 123930 w 146725"/>
                <a:gd name="connsiteY5" fmla="*/ 259820 h 384779"/>
                <a:gd name="connsiteX6" fmla="*/ 122534 w 146725"/>
                <a:gd name="connsiteY6" fmla="*/ 256034 h 384779"/>
                <a:gd name="connsiteX7" fmla="*/ 119875 w 146725"/>
                <a:gd name="connsiteY7" fmla="*/ 255286 h 384779"/>
                <a:gd name="connsiteX8" fmla="*/ 108148 w 146725"/>
                <a:gd name="connsiteY8" fmla="*/ 51305 h 384779"/>
                <a:gd name="connsiteX9" fmla="*/ 40657 w 146725"/>
                <a:gd name="connsiteY9" fmla="*/ 0 h 384779"/>
                <a:gd name="connsiteX10" fmla="*/ 42936 w 146725"/>
                <a:gd name="connsiteY10" fmla="*/ 23355 h 384779"/>
                <a:gd name="connsiteX11" fmla="*/ 89829 w 146725"/>
                <a:gd name="connsiteY11" fmla="*/ 62676 h 384779"/>
                <a:gd name="connsiteX12" fmla="*/ 99252 w 146725"/>
                <a:gd name="connsiteY12" fmla="*/ 249037 h 384779"/>
                <a:gd name="connsiteX13" fmla="*/ 96201 w 146725"/>
                <a:gd name="connsiteY13" fmla="*/ 248179 h 384779"/>
                <a:gd name="connsiteX14" fmla="*/ 92378 w 146725"/>
                <a:gd name="connsiteY14" fmla="*/ 247113 h 384779"/>
                <a:gd name="connsiteX15" fmla="*/ 89070 w 146725"/>
                <a:gd name="connsiteY15" fmla="*/ 249515 h 384779"/>
                <a:gd name="connsiteX16" fmla="*/ 60630 w 146725"/>
                <a:gd name="connsiteY16" fmla="*/ 272747 h 384779"/>
                <a:gd name="connsiteX17" fmla="*/ 37336 w 146725"/>
                <a:gd name="connsiteY17" fmla="*/ 295588 h 384779"/>
                <a:gd name="connsiteX18" fmla="*/ 26614 w 146725"/>
                <a:gd name="connsiteY18" fmla="*/ 307424 h 384779"/>
                <a:gd name="connsiteX19" fmla="*/ 17706 w 146725"/>
                <a:gd name="connsiteY19" fmla="*/ 318109 h 384779"/>
                <a:gd name="connsiteX20" fmla="*/ 9092 w 146725"/>
                <a:gd name="connsiteY20" fmla="*/ 328512 h 384779"/>
                <a:gd name="connsiteX21" fmla="*/ 4301 w 146725"/>
                <a:gd name="connsiteY21" fmla="*/ 335619 h 384779"/>
                <a:gd name="connsiteX22" fmla="*/ 0 w 146725"/>
                <a:gd name="connsiteY22" fmla="*/ 342751 h 384779"/>
                <a:gd name="connsiteX23" fmla="*/ 5379 w 146725"/>
                <a:gd name="connsiteY23" fmla="*/ 345826 h 384779"/>
                <a:gd name="connsiteX24" fmla="*/ 7229 w 146725"/>
                <a:gd name="connsiteY24" fmla="*/ 346941 h 384779"/>
                <a:gd name="connsiteX25" fmla="*/ 13087 w 146725"/>
                <a:gd name="connsiteY25" fmla="*/ 350238 h 384779"/>
                <a:gd name="connsiteX26" fmla="*/ 18454 w 146725"/>
                <a:gd name="connsiteY26" fmla="*/ 353999 h 384779"/>
                <a:gd name="connsiteX27" fmla="*/ 20880 w 146725"/>
                <a:gd name="connsiteY27" fmla="*/ 355629 h 384779"/>
                <a:gd name="connsiteX28" fmla="*/ 24972 w 146725"/>
                <a:gd name="connsiteY28" fmla="*/ 358472 h 384779"/>
                <a:gd name="connsiteX29" fmla="*/ 29653 w 146725"/>
                <a:gd name="connsiteY29" fmla="*/ 352051 h 384779"/>
                <a:gd name="connsiteX30" fmla="*/ 34934 w 146725"/>
                <a:gd name="connsiteY30" fmla="*/ 345042 h 384779"/>
                <a:gd name="connsiteX31" fmla="*/ 40718 w 146725"/>
                <a:gd name="connsiteY31" fmla="*/ 337653 h 384779"/>
                <a:gd name="connsiteX32" fmla="*/ 44345 w 146725"/>
                <a:gd name="connsiteY32" fmla="*/ 334075 h 384779"/>
                <a:gd name="connsiteX33" fmla="*/ 48278 w 146725"/>
                <a:gd name="connsiteY33" fmla="*/ 330694 h 384779"/>
                <a:gd name="connsiteX34" fmla="*/ 60764 w 146725"/>
                <a:gd name="connsiteY34" fmla="*/ 323734 h 384779"/>
                <a:gd name="connsiteX35" fmla="*/ 86215 w 146725"/>
                <a:gd name="connsiteY35" fmla="*/ 321295 h 384779"/>
                <a:gd name="connsiteX36" fmla="*/ 106053 w 146725"/>
                <a:gd name="connsiteY36" fmla="*/ 336820 h 384779"/>
                <a:gd name="connsiteX37" fmla="*/ 112621 w 146725"/>
                <a:gd name="connsiteY37" fmla="*/ 348914 h 384779"/>
                <a:gd name="connsiteX38" fmla="*/ 114103 w 146725"/>
                <a:gd name="connsiteY38" fmla="*/ 353877 h 384779"/>
                <a:gd name="connsiteX39" fmla="*/ 115096 w 146725"/>
                <a:gd name="connsiteY39" fmla="*/ 358447 h 384779"/>
                <a:gd name="connsiteX40" fmla="*/ 115794 w 146725"/>
                <a:gd name="connsiteY40" fmla="*/ 367846 h 384779"/>
                <a:gd name="connsiteX41" fmla="*/ 115782 w 146725"/>
                <a:gd name="connsiteY41" fmla="*/ 367944 h 384779"/>
                <a:gd name="connsiteX42" fmla="*/ 116297 w 146725"/>
                <a:gd name="connsiteY42" fmla="*/ 376656 h 384779"/>
                <a:gd name="connsiteX43" fmla="*/ 116627 w 146725"/>
                <a:gd name="connsiteY43" fmla="*/ 384755 h 384779"/>
                <a:gd name="connsiteX44" fmla="*/ 123355 w 146725"/>
                <a:gd name="connsiteY44" fmla="*/ 384498 h 384779"/>
                <a:gd name="connsiteX45" fmla="*/ 124739 w 146725"/>
                <a:gd name="connsiteY45" fmla="*/ 384437 h 384779"/>
                <a:gd name="connsiteX46" fmla="*/ 131356 w 146725"/>
                <a:gd name="connsiteY46" fmla="*/ 384179 h 384779"/>
                <a:gd name="connsiteX47" fmla="*/ 138169 w 146725"/>
                <a:gd name="connsiteY47" fmla="*/ 384412 h 384779"/>
                <a:gd name="connsiteX48" fmla="*/ 141526 w 146725"/>
                <a:gd name="connsiteY48" fmla="*/ 384584 h 384779"/>
                <a:gd name="connsiteX49" fmla="*/ 146268 w 146725"/>
                <a:gd name="connsiteY49" fmla="*/ 384780 h 384779"/>
                <a:gd name="connsiteX50" fmla="*/ 146636 w 146725"/>
                <a:gd name="connsiteY50" fmla="*/ 376582 h 384779"/>
                <a:gd name="connsiteX51" fmla="*/ 146611 w 146725"/>
                <a:gd name="connsiteY51" fmla="*/ 368176 h 384779"/>
                <a:gd name="connsiteX52" fmla="*/ 94804 w 146725"/>
                <a:gd name="connsiteY52" fmla="*/ 292426 h 384779"/>
                <a:gd name="connsiteX53" fmla="*/ 85957 w 146725"/>
                <a:gd name="connsiteY53" fmla="*/ 290466 h 384779"/>
                <a:gd name="connsiteX54" fmla="*/ 89070 w 146725"/>
                <a:gd name="connsiteY54" fmla="*/ 287856 h 384779"/>
                <a:gd name="connsiteX55" fmla="*/ 98909 w 146725"/>
                <a:gd name="connsiteY55" fmla="*/ 279952 h 384779"/>
                <a:gd name="connsiteX56" fmla="*/ 103075 w 146725"/>
                <a:gd name="connsiteY56" fmla="*/ 293480 h 384779"/>
                <a:gd name="connsiteX57" fmla="*/ 103737 w 146725"/>
                <a:gd name="connsiteY57" fmla="*/ 295563 h 384779"/>
                <a:gd name="connsiteX58" fmla="*/ 94804 w 146725"/>
                <a:gd name="connsiteY58" fmla="*/ 292426 h 38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6725" h="384779">
                  <a:moveTo>
                    <a:pt x="146611" y="368176"/>
                  </a:moveTo>
                  <a:cubicBezTo>
                    <a:pt x="146489" y="364427"/>
                    <a:pt x="146084" y="359869"/>
                    <a:pt x="145300" y="355114"/>
                  </a:cubicBezTo>
                  <a:cubicBezTo>
                    <a:pt x="144896" y="350850"/>
                    <a:pt x="144393" y="346206"/>
                    <a:pt x="143805" y="341244"/>
                  </a:cubicBezTo>
                  <a:cubicBezTo>
                    <a:pt x="143119" y="336097"/>
                    <a:pt x="142433" y="330841"/>
                    <a:pt x="141551" y="325694"/>
                  </a:cubicBezTo>
                  <a:cubicBezTo>
                    <a:pt x="139872" y="315965"/>
                    <a:pt x="137715" y="305451"/>
                    <a:pt x="134787" y="294326"/>
                  </a:cubicBezTo>
                  <a:cubicBezTo>
                    <a:pt x="131846" y="283199"/>
                    <a:pt x="128342" y="271571"/>
                    <a:pt x="123930" y="259820"/>
                  </a:cubicBezTo>
                  <a:lnTo>
                    <a:pt x="122534" y="256034"/>
                  </a:lnTo>
                  <a:lnTo>
                    <a:pt x="119875" y="255286"/>
                  </a:lnTo>
                  <a:cubicBezTo>
                    <a:pt x="141073" y="194853"/>
                    <a:pt x="143744" y="108050"/>
                    <a:pt x="108148" y="51305"/>
                  </a:cubicBezTo>
                  <a:cubicBezTo>
                    <a:pt x="91974" y="25499"/>
                    <a:pt x="68876" y="8320"/>
                    <a:pt x="40657" y="0"/>
                  </a:cubicBezTo>
                  <a:lnTo>
                    <a:pt x="42936" y="23355"/>
                  </a:lnTo>
                  <a:cubicBezTo>
                    <a:pt x="62345" y="30891"/>
                    <a:pt x="78103" y="43965"/>
                    <a:pt x="89829" y="62676"/>
                  </a:cubicBezTo>
                  <a:cubicBezTo>
                    <a:pt x="121798" y="113429"/>
                    <a:pt x="118551" y="194694"/>
                    <a:pt x="99252" y="249037"/>
                  </a:cubicBezTo>
                  <a:lnTo>
                    <a:pt x="96201" y="248179"/>
                  </a:lnTo>
                  <a:lnTo>
                    <a:pt x="92378" y="247113"/>
                  </a:lnTo>
                  <a:lnTo>
                    <a:pt x="89070" y="249515"/>
                  </a:lnTo>
                  <a:cubicBezTo>
                    <a:pt x="78728" y="257112"/>
                    <a:pt x="69281" y="264917"/>
                    <a:pt x="60630" y="272747"/>
                  </a:cubicBezTo>
                  <a:cubicBezTo>
                    <a:pt x="51966" y="280577"/>
                    <a:pt x="44198" y="288223"/>
                    <a:pt x="37336" y="295588"/>
                  </a:cubicBezTo>
                  <a:cubicBezTo>
                    <a:pt x="33599" y="299570"/>
                    <a:pt x="30058" y="303442"/>
                    <a:pt x="26614" y="307424"/>
                  </a:cubicBezTo>
                  <a:cubicBezTo>
                    <a:pt x="23379" y="311113"/>
                    <a:pt x="20439" y="314715"/>
                    <a:pt x="17706" y="318109"/>
                  </a:cubicBezTo>
                  <a:cubicBezTo>
                    <a:pt x="14165" y="321896"/>
                    <a:pt x="11224" y="325486"/>
                    <a:pt x="9092" y="328512"/>
                  </a:cubicBezTo>
                  <a:cubicBezTo>
                    <a:pt x="6850" y="331527"/>
                    <a:pt x="5318" y="334063"/>
                    <a:pt x="4301" y="335619"/>
                  </a:cubicBezTo>
                  <a:lnTo>
                    <a:pt x="0" y="342751"/>
                  </a:lnTo>
                  <a:lnTo>
                    <a:pt x="5379" y="345826"/>
                  </a:lnTo>
                  <a:lnTo>
                    <a:pt x="7229" y="346941"/>
                  </a:lnTo>
                  <a:lnTo>
                    <a:pt x="13087" y="350238"/>
                  </a:lnTo>
                  <a:lnTo>
                    <a:pt x="18454" y="353999"/>
                  </a:lnTo>
                  <a:lnTo>
                    <a:pt x="20880" y="355629"/>
                  </a:lnTo>
                  <a:lnTo>
                    <a:pt x="24972" y="358472"/>
                  </a:lnTo>
                  <a:lnTo>
                    <a:pt x="29653" y="352051"/>
                  </a:lnTo>
                  <a:cubicBezTo>
                    <a:pt x="31185" y="349907"/>
                    <a:pt x="32998" y="347579"/>
                    <a:pt x="34934" y="345042"/>
                  </a:cubicBezTo>
                  <a:cubicBezTo>
                    <a:pt x="36760" y="342714"/>
                    <a:pt x="38586" y="340276"/>
                    <a:pt x="40718" y="337653"/>
                  </a:cubicBezTo>
                  <a:cubicBezTo>
                    <a:pt x="41931" y="336391"/>
                    <a:pt x="43144" y="335240"/>
                    <a:pt x="44345" y="334075"/>
                  </a:cubicBezTo>
                  <a:cubicBezTo>
                    <a:pt x="45558" y="332911"/>
                    <a:pt x="46869" y="331858"/>
                    <a:pt x="48278" y="330694"/>
                  </a:cubicBezTo>
                  <a:cubicBezTo>
                    <a:pt x="52579" y="327716"/>
                    <a:pt x="56782" y="325437"/>
                    <a:pt x="60764" y="323734"/>
                  </a:cubicBezTo>
                  <a:cubicBezTo>
                    <a:pt x="70028" y="319874"/>
                    <a:pt x="78642" y="319065"/>
                    <a:pt x="86215" y="321295"/>
                  </a:cubicBezTo>
                  <a:cubicBezTo>
                    <a:pt x="93775" y="323427"/>
                    <a:pt x="100490" y="328696"/>
                    <a:pt x="106053" y="336820"/>
                  </a:cubicBezTo>
                  <a:cubicBezTo>
                    <a:pt x="108540" y="340325"/>
                    <a:pt x="110734" y="344319"/>
                    <a:pt x="112621" y="348914"/>
                  </a:cubicBezTo>
                  <a:cubicBezTo>
                    <a:pt x="113184" y="350397"/>
                    <a:pt x="113638" y="352088"/>
                    <a:pt x="114103" y="353877"/>
                  </a:cubicBezTo>
                  <a:cubicBezTo>
                    <a:pt x="114459" y="355568"/>
                    <a:pt x="114826" y="357063"/>
                    <a:pt x="115096" y="358447"/>
                  </a:cubicBezTo>
                  <a:cubicBezTo>
                    <a:pt x="115414" y="362111"/>
                    <a:pt x="115647" y="365272"/>
                    <a:pt x="115794" y="367846"/>
                  </a:cubicBezTo>
                  <a:lnTo>
                    <a:pt x="115782" y="367944"/>
                  </a:lnTo>
                  <a:cubicBezTo>
                    <a:pt x="116015" y="371215"/>
                    <a:pt x="116150" y="374083"/>
                    <a:pt x="116297" y="376656"/>
                  </a:cubicBezTo>
                  <a:lnTo>
                    <a:pt x="116627" y="384755"/>
                  </a:lnTo>
                  <a:lnTo>
                    <a:pt x="123355" y="384498"/>
                  </a:lnTo>
                  <a:lnTo>
                    <a:pt x="124739" y="384437"/>
                  </a:lnTo>
                  <a:lnTo>
                    <a:pt x="131356" y="384179"/>
                  </a:lnTo>
                  <a:lnTo>
                    <a:pt x="138169" y="384412"/>
                  </a:lnTo>
                  <a:lnTo>
                    <a:pt x="141526" y="384584"/>
                  </a:lnTo>
                  <a:lnTo>
                    <a:pt x="146268" y="384780"/>
                  </a:lnTo>
                  <a:lnTo>
                    <a:pt x="146636" y="376582"/>
                  </a:lnTo>
                  <a:cubicBezTo>
                    <a:pt x="146673" y="374904"/>
                    <a:pt x="146832" y="372036"/>
                    <a:pt x="146611" y="368176"/>
                  </a:cubicBezTo>
                  <a:close/>
                  <a:moveTo>
                    <a:pt x="94804" y="292426"/>
                  </a:moveTo>
                  <a:cubicBezTo>
                    <a:pt x="91864" y="291569"/>
                    <a:pt x="88910" y="290919"/>
                    <a:pt x="85957" y="290466"/>
                  </a:cubicBezTo>
                  <a:lnTo>
                    <a:pt x="89070" y="287856"/>
                  </a:lnTo>
                  <a:cubicBezTo>
                    <a:pt x="92586" y="284866"/>
                    <a:pt x="96005" y="282170"/>
                    <a:pt x="98909" y="279952"/>
                  </a:cubicBezTo>
                  <a:cubicBezTo>
                    <a:pt x="100404" y="284437"/>
                    <a:pt x="101789" y="289008"/>
                    <a:pt x="103075" y="293480"/>
                  </a:cubicBezTo>
                  <a:lnTo>
                    <a:pt x="103737" y="295563"/>
                  </a:lnTo>
                  <a:cubicBezTo>
                    <a:pt x="100796" y="294326"/>
                    <a:pt x="97855" y="293272"/>
                    <a:pt x="94804" y="292426"/>
                  </a:cubicBezTo>
                  <a:close/>
                </a:path>
              </a:pathLst>
            </a:custGeom>
            <a:solidFill>
              <a:srgbClr val="404947"/>
            </a:solidFill>
            <a:ln w="12244" cap="flat">
              <a:noFill/>
              <a:prstDash val="solid"/>
              <a:miter/>
            </a:ln>
          </p:spPr>
          <p:txBody>
            <a:bodyPr rtlCol="0" anchor="ctr"/>
            <a:lstStyle/>
            <a:p>
              <a:endParaRPr lang="nl-NL"/>
            </a:p>
          </p:txBody>
        </p:sp>
        <p:sp>
          <p:nvSpPr>
            <p:cNvPr id="624" name="Vrije vorm 623">
              <a:extLst>
                <a:ext uri="{FF2B5EF4-FFF2-40B4-BE49-F238E27FC236}">
                  <a16:creationId xmlns:a16="http://schemas.microsoft.com/office/drawing/2014/main" id="{18CB8548-5FD9-25E8-4D66-AF423224971F}"/>
                </a:ext>
              </a:extLst>
            </p:cNvPr>
            <p:cNvSpPr/>
            <p:nvPr/>
          </p:nvSpPr>
          <p:spPr>
            <a:xfrm>
              <a:off x="2954117" y="1392921"/>
              <a:ext cx="286581" cy="319058"/>
            </a:xfrm>
            <a:custGeom>
              <a:avLst/>
              <a:gdLst>
                <a:gd name="connsiteX0" fmla="*/ 286581 w 286581"/>
                <a:gd name="connsiteY0" fmla="*/ 285405 h 319058"/>
                <a:gd name="connsiteX1" fmla="*/ 261756 w 286581"/>
                <a:gd name="connsiteY1" fmla="*/ 30964 h 319058"/>
                <a:gd name="connsiteX2" fmla="*/ 0 w 286581"/>
                <a:gd name="connsiteY2" fmla="*/ 0 h 319058"/>
                <a:gd name="connsiteX3" fmla="*/ 5294 w 286581"/>
                <a:gd name="connsiteY3" fmla="*/ 224138 h 319058"/>
                <a:gd name="connsiteX4" fmla="*/ 6139 w 286581"/>
                <a:gd name="connsiteY4" fmla="*/ 225327 h 319058"/>
                <a:gd name="connsiteX5" fmla="*/ 222668 w 286581"/>
                <a:gd name="connsiteY5" fmla="*/ 317533 h 319058"/>
                <a:gd name="connsiteX6" fmla="*/ 286581 w 286581"/>
                <a:gd name="connsiteY6" fmla="*/ 285405 h 31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581" h="319058">
                  <a:moveTo>
                    <a:pt x="286581" y="285405"/>
                  </a:moveTo>
                  <a:lnTo>
                    <a:pt x="261756" y="30964"/>
                  </a:lnTo>
                  <a:lnTo>
                    <a:pt x="0" y="0"/>
                  </a:lnTo>
                  <a:lnTo>
                    <a:pt x="5294" y="224138"/>
                  </a:lnTo>
                  <a:cubicBezTo>
                    <a:pt x="5600" y="224530"/>
                    <a:pt x="5833" y="224935"/>
                    <a:pt x="6139" y="225327"/>
                  </a:cubicBezTo>
                  <a:cubicBezTo>
                    <a:pt x="55018" y="288040"/>
                    <a:pt x="144369" y="327459"/>
                    <a:pt x="222668" y="317533"/>
                  </a:cubicBezTo>
                  <a:cubicBezTo>
                    <a:pt x="249748" y="314102"/>
                    <a:pt x="270726" y="302756"/>
                    <a:pt x="286581" y="285405"/>
                  </a:cubicBezTo>
                  <a:close/>
                </a:path>
              </a:pathLst>
            </a:custGeom>
            <a:solidFill>
              <a:srgbClr val="72421F"/>
            </a:solidFill>
            <a:ln w="12244" cap="flat">
              <a:noFill/>
              <a:prstDash val="solid"/>
              <a:miter/>
            </a:ln>
          </p:spPr>
          <p:txBody>
            <a:bodyPr rtlCol="0" anchor="ctr"/>
            <a:lstStyle/>
            <a:p>
              <a:endParaRPr lang="nl-NL"/>
            </a:p>
          </p:txBody>
        </p:sp>
        <p:grpSp>
          <p:nvGrpSpPr>
            <p:cNvPr id="625" name="Graphic 1">
              <a:extLst>
                <a:ext uri="{FF2B5EF4-FFF2-40B4-BE49-F238E27FC236}">
                  <a16:creationId xmlns:a16="http://schemas.microsoft.com/office/drawing/2014/main" id="{E29CAAB6-A0DA-80D4-F398-AAF98182E163}"/>
                </a:ext>
              </a:extLst>
            </p:cNvPr>
            <p:cNvGrpSpPr/>
            <p:nvPr/>
          </p:nvGrpSpPr>
          <p:grpSpPr>
            <a:xfrm>
              <a:off x="2844787" y="1069131"/>
              <a:ext cx="448352" cy="618341"/>
              <a:chOff x="2844787" y="1069131"/>
              <a:chExt cx="448352" cy="618341"/>
            </a:xfrm>
          </p:grpSpPr>
          <p:sp>
            <p:nvSpPr>
              <p:cNvPr id="626" name="Vrije vorm 625">
                <a:extLst>
                  <a:ext uri="{FF2B5EF4-FFF2-40B4-BE49-F238E27FC236}">
                    <a16:creationId xmlns:a16="http://schemas.microsoft.com/office/drawing/2014/main" id="{58E151B4-2593-9DF1-BA2F-49D2CFA72E37}"/>
                  </a:ext>
                </a:extLst>
              </p:cNvPr>
              <p:cNvSpPr/>
              <p:nvPr/>
            </p:nvSpPr>
            <p:spPr>
              <a:xfrm>
                <a:off x="2891247" y="1112574"/>
                <a:ext cx="398279" cy="543403"/>
              </a:xfrm>
              <a:custGeom>
                <a:avLst/>
                <a:gdLst>
                  <a:gd name="connsiteX0" fmla="*/ 164402 w 398279"/>
                  <a:gd name="connsiteY0" fmla="*/ 3264 h 543403"/>
                  <a:gd name="connsiteX1" fmla="*/ 3049 w 398279"/>
                  <a:gd name="connsiteY1" fmla="*/ 220983 h 543403"/>
                  <a:gd name="connsiteX2" fmla="*/ 91862 w 398279"/>
                  <a:gd name="connsiteY2" fmla="*/ 483434 h 543403"/>
                  <a:gd name="connsiteX3" fmla="*/ 293013 w 398279"/>
                  <a:gd name="connsiteY3" fmla="*/ 543279 h 543403"/>
                  <a:gd name="connsiteX4" fmla="*/ 378590 w 398279"/>
                  <a:gd name="connsiteY4" fmla="*/ 446196 h 543403"/>
                  <a:gd name="connsiteX5" fmla="*/ 383320 w 398279"/>
                  <a:gd name="connsiteY5" fmla="*/ 162972 h 543403"/>
                  <a:gd name="connsiteX6" fmla="*/ 164402 w 398279"/>
                  <a:gd name="connsiteY6" fmla="*/ 3264 h 5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279" h="543403">
                    <a:moveTo>
                      <a:pt x="164402" y="3264"/>
                    </a:moveTo>
                    <a:cubicBezTo>
                      <a:pt x="117802" y="11530"/>
                      <a:pt x="-22339" y="38014"/>
                      <a:pt x="3049" y="220983"/>
                    </a:cubicBezTo>
                    <a:cubicBezTo>
                      <a:pt x="28451" y="403947"/>
                      <a:pt x="65505" y="459515"/>
                      <a:pt x="91862" y="483434"/>
                    </a:cubicBezTo>
                    <a:cubicBezTo>
                      <a:pt x="125571" y="514018"/>
                      <a:pt x="177255" y="545632"/>
                      <a:pt x="293013" y="543279"/>
                    </a:cubicBezTo>
                    <a:cubicBezTo>
                      <a:pt x="358715" y="529507"/>
                      <a:pt x="363690" y="488262"/>
                      <a:pt x="378590" y="446196"/>
                    </a:cubicBezTo>
                    <a:cubicBezTo>
                      <a:pt x="390452" y="412646"/>
                      <a:pt x="413623" y="345192"/>
                      <a:pt x="383320" y="162972"/>
                    </a:cubicBezTo>
                    <a:cubicBezTo>
                      <a:pt x="353018" y="-19245"/>
                      <a:pt x="211344" y="-2739"/>
                      <a:pt x="164402" y="3264"/>
                    </a:cubicBezTo>
                    <a:close/>
                  </a:path>
                </a:pathLst>
              </a:custGeom>
              <a:solidFill>
                <a:srgbClr val="915F2C"/>
              </a:solidFill>
              <a:ln w="12244" cap="flat">
                <a:noFill/>
                <a:prstDash val="solid"/>
                <a:miter/>
              </a:ln>
            </p:spPr>
            <p:txBody>
              <a:bodyPr rtlCol="0" anchor="ctr"/>
              <a:lstStyle/>
              <a:p>
                <a:endParaRPr lang="nl-NL"/>
              </a:p>
            </p:txBody>
          </p:sp>
          <p:sp>
            <p:nvSpPr>
              <p:cNvPr id="627" name="Vrije vorm 626">
                <a:extLst>
                  <a:ext uri="{FF2B5EF4-FFF2-40B4-BE49-F238E27FC236}">
                    <a16:creationId xmlns:a16="http://schemas.microsoft.com/office/drawing/2014/main" id="{35AB7727-D65B-E95D-11E7-1548549D1093}"/>
                  </a:ext>
                </a:extLst>
              </p:cNvPr>
              <p:cNvSpPr/>
              <p:nvPr/>
            </p:nvSpPr>
            <p:spPr>
              <a:xfrm>
                <a:off x="2844787" y="1069131"/>
                <a:ext cx="408586" cy="323912"/>
              </a:xfrm>
              <a:custGeom>
                <a:avLst/>
                <a:gdLst>
                  <a:gd name="connsiteX0" fmla="*/ 109085 w 408586"/>
                  <a:gd name="connsiteY0" fmla="*/ 146595 h 323912"/>
                  <a:gd name="connsiteX1" fmla="*/ 55464 w 408586"/>
                  <a:gd name="connsiteY1" fmla="*/ 323912 h 323912"/>
                  <a:gd name="connsiteX2" fmla="*/ 188695 w 408586"/>
                  <a:gd name="connsiteY2" fmla="*/ 1992 h 323912"/>
                  <a:gd name="connsiteX3" fmla="*/ 408459 w 408586"/>
                  <a:gd name="connsiteY3" fmla="*/ 133466 h 323912"/>
                  <a:gd name="connsiteX4" fmla="*/ 357938 w 408586"/>
                  <a:gd name="connsiteY4" fmla="*/ 85803 h 323912"/>
                  <a:gd name="connsiteX5" fmla="*/ 300090 w 408586"/>
                  <a:gd name="connsiteY5" fmla="*/ 143900 h 323912"/>
                  <a:gd name="connsiteX6" fmla="*/ 109085 w 408586"/>
                  <a:gd name="connsiteY6" fmla="*/ 146595 h 32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586" h="323912">
                    <a:moveTo>
                      <a:pt x="109085" y="146595"/>
                    </a:moveTo>
                    <a:cubicBezTo>
                      <a:pt x="69139" y="193901"/>
                      <a:pt x="132734" y="322638"/>
                      <a:pt x="55464" y="323912"/>
                    </a:cubicBezTo>
                    <a:cubicBezTo>
                      <a:pt x="-68809" y="209735"/>
                      <a:pt x="33310" y="20880"/>
                      <a:pt x="188695" y="1992"/>
                    </a:cubicBezTo>
                    <a:cubicBezTo>
                      <a:pt x="260034" y="-6674"/>
                      <a:pt x="413630" y="8724"/>
                      <a:pt x="408459" y="133466"/>
                    </a:cubicBezTo>
                    <a:cubicBezTo>
                      <a:pt x="386599" y="103943"/>
                      <a:pt x="378352" y="90351"/>
                      <a:pt x="357938" y="85803"/>
                    </a:cubicBezTo>
                    <a:cubicBezTo>
                      <a:pt x="329461" y="79457"/>
                      <a:pt x="352093" y="139253"/>
                      <a:pt x="300090" y="143900"/>
                    </a:cubicBezTo>
                    <a:cubicBezTo>
                      <a:pt x="240870" y="149199"/>
                      <a:pt x="165830" y="79394"/>
                      <a:pt x="109085" y="146595"/>
                    </a:cubicBezTo>
                    <a:close/>
                  </a:path>
                </a:pathLst>
              </a:custGeom>
              <a:solidFill>
                <a:srgbClr val="303B39"/>
              </a:solidFill>
              <a:ln w="12244" cap="flat">
                <a:noFill/>
                <a:prstDash val="solid"/>
                <a:miter/>
              </a:ln>
            </p:spPr>
            <p:txBody>
              <a:bodyPr rtlCol="0" anchor="ctr"/>
              <a:lstStyle/>
              <a:p>
                <a:endParaRPr lang="nl-NL"/>
              </a:p>
            </p:txBody>
          </p:sp>
          <p:sp>
            <p:nvSpPr>
              <p:cNvPr id="628" name="Vrije vorm 627">
                <a:extLst>
                  <a:ext uri="{FF2B5EF4-FFF2-40B4-BE49-F238E27FC236}">
                    <a16:creationId xmlns:a16="http://schemas.microsoft.com/office/drawing/2014/main" id="{EC5FB13E-37C6-93AA-A8D3-99FBD559F198}"/>
                  </a:ext>
                </a:extLst>
              </p:cNvPr>
              <p:cNvSpPr/>
              <p:nvPr/>
            </p:nvSpPr>
            <p:spPr>
              <a:xfrm>
                <a:off x="2855152" y="1391704"/>
                <a:ext cx="75836" cy="114598"/>
              </a:xfrm>
              <a:custGeom>
                <a:avLst/>
                <a:gdLst>
                  <a:gd name="connsiteX0" fmla="*/ 65354 w 75836"/>
                  <a:gd name="connsiteY0" fmla="*/ 18740 h 114598"/>
                  <a:gd name="connsiteX1" fmla="*/ 34402 w 75836"/>
                  <a:gd name="connsiteY1" fmla="*/ 41 h 114598"/>
                  <a:gd name="connsiteX2" fmla="*/ 987 w 75836"/>
                  <a:gd name="connsiteY2" fmla="*/ 51052 h 114598"/>
                  <a:gd name="connsiteX3" fmla="*/ 67082 w 75836"/>
                  <a:gd name="connsiteY3" fmla="*/ 113262 h 114598"/>
                  <a:gd name="connsiteX4" fmla="*/ 65354 w 75836"/>
                  <a:gd name="connsiteY4" fmla="*/ 18740 h 114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6" h="114598">
                    <a:moveTo>
                      <a:pt x="65354" y="18740"/>
                    </a:moveTo>
                    <a:cubicBezTo>
                      <a:pt x="57757" y="8692"/>
                      <a:pt x="49180" y="862"/>
                      <a:pt x="34402" y="41"/>
                    </a:cubicBezTo>
                    <a:cubicBezTo>
                      <a:pt x="19625" y="-780"/>
                      <a:pt x="-5262" y="10481"/>
                      <a:pt x="987" y="51052"/>
                    </a:cubicBezTo>
                    <a:cubicBezTo>
                      <a:pt x="7237" y="91635"/>
                      <a:pt x="46410" y="121362"/>
                      <a:pt x="67082" y="113262"/>
                    </a:cubicBezTo>
                    <a:cubicBezTo>
                      <a:pt x="87741" y="105163"/>
                      <a:pt x="65354" y="18740"/>
                      <a:pt x="65354" y="18740"/>
                    </a:cubicBezTo>
                    <a:close/>
                  </a:path>
                </a:pathLst>
              </a:custGeom>
              <a:solidFill>
                <a:srgbClr val="915F2C"/>
              </a:solidFill>
              <a:ln w="12244" cap="flat">
                <a:noFill/>
                <a:prstDash val="solid"/>
                <a:miter/>
              </a:ln>
            </p:spPr>
            <p:txBody>
              <a:bodyPr rtlCol="0" anchor="ctr"/>
              <a:lstStyle/>
              <a:p>
                <a:endParaRPr lang="nl-NL"/>
              </a:p>
            </p:txBody>
          </p:sp>
          <p:sp>
            <p:nvSpPr>
              <p:cNvPr id="629" name="Vrije vorm 628">
                <a:extLst>
                  <a:ext uri="{FF2B5EF4-FFF2-40B4-BE49-F238E27FC236}">
                    <a16:creationId xmlns:a16="http://schemas.microsoft.com/office/drawing/2014/main" id="{F4AF6BC6-CD48-7769-9EBA-F97BF9A238FF}"/>
                  </a:ext>
                </a:extLst>
              </p:cNvPr>
              <p:cNvSpPr/>
              <p:nvPr/>
            </p:nvSpPr>
            <p:spPr>
              <a:xfrm>
                <a:off x="3081088" y="1354817"/>
                <a:ext cx="179321" cy="59746"/>
              </a:xfrm>
              <a:custGeom>
                <a:avLst/>
                <a:gdLst>
                  <a:gd name="connsiteX0" fmla="*/ 16846 w 179321"/>
                  <a:gd name="connsiteY0" fmla="*/ 18928 h 59746"/>
                  <a:gd name="connsiteX1" fmla="*/ 32568 w 179321"/>
                  <a:gd name="connsiteY1" fmla="*/ 36916 h 59746"/>
                  <a:gd name="connsiteX2" fmla="*/ 15731 w 179321"/>
                  <a:gd name="connsiteY2" fmla="*/ 59609 h 59746"/>
                  <a:gd name="connsiteX3" fmla="*/ 10 w 179321"/>
                  <a:gd name="connsiteY3" fmla="*/ 41621 h 59746"/>
                  <a:gd name="connsiteX4" fmla="*/ 16846 w 179321"/>
                  <a:gd name="connsiteY4" fmla="*/ 18928 h 59746"/>
                  <a:gd name="connsiteX5" fmla="*/ 164867 w 179321"/>
                  <a:gd name="connsiteY5" fmla="*/ 168 h 59746"/>
                  <a:gd name="connsiteX6" fmla="*/ 146610 w 179321"/>
                  <a:gd name="connsiteY6" fmla="*/ 23339 h 59746"/>
                  <a:gd name="connsiteX7" fmla="*/ 160946 w 179321"/>
                  <a:gd name="connsiteY7" fmla="*/ 41278 h 59746"/>
                  <a:gd name="connsiteX8" fmla="*/ 179203 w 179321"/>
                  <a:gd name="connsiteY8" fmla="*/ 18119 h 59746"/>
                  <a:gd name="connsiteX9" fmla="*/ 164867 w 179321"/>
                  <a:gd name="connsiteY9" fmla="*/ 168 h 5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321" h="59746">
                    <a:moveTo>
                      <a:pt x="16846" y="18928"/>
                    </a:moveTo>
                    <a:cubicBezTo>
                      <a:pt x="25840" y="17629"/>
                      <a:pt x="32874" y="25680"/>
                      <a:pt x="32568" y="36916"/>
                    </a:cubicBezTo>
                    <a:cubicBezTo>
                      <a:pt x="32261" y="48140"/>
                      <a:pt x="24725" y="58310"/>
                      <a:pt x="15731" y="59609"/>
                    </a:cubicBezTo>
                    <a:cubicBezTo>
                      <a:pt x="6737" y="60908"/>
                      <a:pt x="-308" y="52858"/>
                      <a:pt x="10" y="41621"/>
                    </a:cubicBezTo>
                    <a:cubicBezTo>
                      <a:pt x="317" y="30385"/>
                      <a:pt x="7853" y="20227"/>
                      <a:pt x="16846" y="18928"/>
                    </a:cubicBezTo>
                    <a:close/>
                    <a:moveTo>
                      <a:pt x="164867" y="168"/>
                    </a:moveTo>
                    <a:cubicBezTo>
                      <a:pt x="155861" y="1614"/>
                      <a:pt x="147688" y="11993"/>
                      <a:pt x="146610" y="23339"/>
                    </a:cubicBezTo>
                    <a:cubicBezTo>
                      <a:pt x="145531" y="34686"/>
                      <a:pt x="151940" y="42724"/>
                      <a:pt x="160946" y="41278"/>
                    </a:cubicBezTo>
                    <a:cubicBezTo>
                      <a:pt x="169952" y="39832"/>
                      <a:pt x="178125" y="29466"/>
                      <a:pt x="179203" y="18119"/>
                    </a:cubicBezTo>
                    <a:cubicBezTo>
                      <a:pt x="180282" y="6760"/>
                      <a:pt x="173873" y="-1278"/>
                      <a:pt x="164867" y="168"/>
                    </a:cubicBezTo>
                    <a:close/>
                  </a:path>
                </a:pathLst>
              </a:custGeom>
              <a:solidFill>
                <a:srgbClr val="303B39"/>
              </a:solidFill>
              <a:ln w="12244" cap="flat">
                <a:noFill/>
                <a:prstDash val="solid"/>
                <a:miter/>
              </a:ln>
            </p:spPr>
            <p:txBody>
              <a:bodyPr rtlCol="0" anchor="ctr"/>
              <a:lstStyle/>
              <a:p>
                <a:endParaRPr lang="nl-NL"/>
              </a:p>
            </p:txBody>
          </p:sp>
          <p:sp>
            <p:nvSpPr>
              <p:cNvPr id="630" name="Vrije vorm 629">
                <a:extLst>
                  <a:ext uri="{FF2B5EF4-FFF2-40B4-BE49-F238E27FC236}">
                    <a16:creationId xmlns:a16="http://schemas.microsoft.com/office/drawing/2014/main" id="{8B603625-7CE9-9882-0076-1DDF4AA0BAB4}"/>
                  </a:ext>
                </a:extLst>
              </p:cNvPr>
              <p:cNvSpPr/>
              <p:nvPr/>
            </p:nvSpPr>
            <p:spPr>
              <a:xfrm>
                <a:off x="3051754" y="1297910"/>
                <a:ext cx="228143" cy="56153"/>
              </a:xfrm>
              <a:custGeom>
                <a:avLst/>
                <a:gdLst>
                  <a:gd name="connsiteX0" fmla="*/ 2510 w 228143"/>
                  <a:gd name="connsiteY0" fmla="*/ 52468 h 56153"/>
                  <a:gd name="connsiteX1" fmla="*/ 3686 w 228143"/>
                  <a:gd name="connsiteY1" fmla="*/ 37659 h 56153"/>
                  <a:gd name="connsiteX2" fmla="*/ 68445 w 228143"/>
                  <a:gd name="connsiteY2" fmla="*/ 15745 h 56153"/>
                  <a:gd name="connsiteX3" fmla="*/ 80110 w 228143"/>
                  <a:gd name="connsiteY3" fmla="*/ 24935 h 56153"/>
                  <a:gd name="connsiteX4" fmla="*/ 71006 w 228143"/>
                  <a:gd name="connsiteY4" fmla="*/ 36592 h 56153"/>
                  <a:gd name="connsiteX5" fmla="*/ 70920 w 228143"/>
                  <a:gd name="connsiteY5" fmla="*/ 36602 h 56153"/>
                  <a:gd name="connsiteX6" fmla="*/ 17312 w 228143"/>
                  <a:gd name="connsiteY6" fmla="*/ 53644 h 56153"/>
                  <a:gd name="connsiteX7" fmla="*/ 11835 w 228143"/>
                  <a:gd name="connsiteY7" fmla="*/ 56070 h 56153"/>
                  <a:gd name="connsiteX8" fmla="*/ 2510 w 228143"/>
                  <a:gd name="connsiteY8" fmla="*/ 52468 h 56153"/>
                  <a:gd name="connsiteX9" fmla="*/ 218953 w 228143"/>
                  <a:gd name="connsiteY9" fmla="*/ 22904 h 56153"/>
                  <a:gd name="connsiteX10" fmla="*/ 227555 w 228143"/>
                  <a:gd name="connsiteY10" fmla="*/ 15932 h 56153"/>
                  <a:gd name="connsiteX11" fmla="*/ 221085 w 228143"/>
                  <a:gd name="connsiteY11" fmla="*/ 2564 h 56153"/>
                  <a:gd name="connsiteX12" fmla="*/ 152785 w 228143"/>
                  <a:gd name="connsiteY12" fmla="*/ 5647 h 56153"/>
                  <a:gd name="connsiteX13" fmla="*/ 145249 w 228143"/>
                  <a:gd name="connsiteY13" fmla="*/ 18444 h 56153"/>
                  <a:gd name="connsiteX14" fmla="*/ 158054 w 228143"/>
                  <a:gd name="connsiteY14" fmla="*/ 25986 h 56153"/>
                  <a:gd name="connsiteX15" fmla="*/ 214199 w 228143"/>
                  <a:gd name="connsiteY15" fmla="*/ 22407 h 56153"/>
                  <a:gd name="connsiteX16" fmla="*/ 218953 w 228143"/>
                  <a:gd name="connsiteY16" fmla="*/ 22904 h 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8143" h="56153">
                    <a:moveTo>
                      <a:pt x="2510" y="52468"/>
                    </a:moveTo>
                    <a:cubicBezTo>
                      <a:pt x="-1252" y="48044"/>
                      <a:pt x="-725" y="41418"/>
                      <a:pt x="3686" y="37659"/>
                    </a:cubicBezTo>
                    <a:cubicBezTo>
                      <a:pt x="15707" y="27416"/>
                      <a:pt x="49416" y="18286"/>
                      <a:pt x="68445" y="15745"/>
                    </a:cubicBezTo>
                    <a:cubicBezTo>
                      <a:pt x="74217" y="15061"/>
                      <a:pt x="79424" y="19176"/>
                      <a:pt x="80110" y="24935"/>
                    </a:cubicBezTo>
                    <a:cubicBezTo>
                      <a:pt x="80797" y="30668"/>
                      <a:pt x="76729" y="35867"/>
                      <a:pt x="71006" y="36592"/>
                    </a:cubicBezTo>
                    <a:lnTo>
                      <a:pt x="70920" y="36602"/>
                    </a:lnTo>
                    <a:cubicBezTo>
                      <a:pt x="51266" y="39114"/>
                      <a:pt x="23537" y="48351"/>
                      <a:pt x="17312" y="53644"/>
                    </a:cubicBezTo>
                    <a:cubicBezTo>
                      <a:pt x="15695" y="55017"/>
                      <a:pt x="13783" y="55825"/>
                      <a:pt x="11835" y="56070"/>
                    </a:cubicBezTo>
                    <a:cubicBezTo>
                      <a:pt x="8428" y="56499"/>
                      <a:pt x="4899" y="55262"/>
                      <a:pt x="2510" y="52468"/>
                    </a:cubicBezTo>
                    <a:close/>
                    <a:moveTo>
                      <a:pt x="218953" y="22904"/>
                    </a:moveTo>
                    <a:cubicBezTo>
                      <a:pt x="222789" y="22419"/>
                      <a:pt x="226207" y="19829"/>
                      <a:pt x="227555" y="15932"/>
                    </a:cubicBezTo>
                    <a:cubicBezTo>
                      <a:pt x="229467" y="10449"/>
                      <a:pt x="226563" y="4464"/>
                      <a:pt x="221085" y="2564"/>
                    </a:cubicBezTo>
                    <a:cubicBezTo>
                      <a:pt x="206173" y="-2607"/>
                      <a:pt x="171263" y="881"/>
                      <a:pt x="152785" y="5647"/>
                    </a:cubicBezTo>
                    <a:cubicBezTo>
                      <a:pt x="147173" y="7102"/>
                      <a:pt x="143804" y="12827"/>
                      <a:pt x="145249" y="18444"/>
                    </a:cubicBezTo>
                    <a:cubicBezTo>
                      <a:pt x="146708" y="24059"/>
                      <a:pt x="152393" y="27467"/>
                      <a:pt x="158054" y="25986"/>
                    </a:cubicBezTo>
                    <a:cubicBezTo>
                      <a:pt x="177292" y="21005"/>
                      <a:pt x="206479" y="19731"/>
                      <a:pt x="214199" y="22407"/>
                    </a:cubicBezTo>
                    <a:cubicBezTo>
                      <a:pt x="215780" y="22956"/>
                      <a:pt x="217397" y="23102"/>
                      <a:pt x="218953" y="22904"/>
                    </a:cubicBezTo>
                    <a:close/>
                  </a:path>
                </a:pathLst>
              </a:custGeom>
              <a:solidFill>
                <a:srgbClr val="303B39"/>
              </a:solidFill>
              <a:ln w="12244" cap="flat">
                <a:noFill/>
                <a:prstDash val="solid"/>
                <a:miter/>
              </a:ln>
            </p:spPr>
            <p:txBody>
              <a:bodyPr rtlCol="0" anchor="ctr"/>
              <a:lstStyle/>
              <a:p>
                <a:endParaRPr lang="nl-NL"/>
              </a:p>
            </p:txBody>
          </p:sp>
          <p:sp>
            <p:nvSpPr>
              <p:cNvPr id="631" name="Vrije vorm 630">
                <a:extLst>
                  <a:ext uri="{FF2B5EF4-FFF2-40B4-BE49-F238E27FC236}">
                    <a16:creationId xmlns:a16="http://schemas.microsoft.com/office/drawing/2014/main" id="{B5635FE5-B01D-464E-3D5E-B18ABA3F4743}"/>
                  </a:ext>
                </a:extLst>
              </p:cNvPr>
              <p:cNvSpPr/>
              <p:nvPr/>
            </p:nvSpPr>
            <p:spPr>
              <a:xfrm>
                <a:off x="2898511" y="1320694"/>
                <a:ext cx="394627" cy="366778"/>
              </a:xfrm>
              <a:custGeom>
                <a:avLst/>
                <a:gdLst>
                  <a:gd name="connsiteX0" fmla="*/ 3345 w 394627"/>
                  <a:gd name="connsiteY0" fmla="*/ 72252 h 366778"/>
                  <a:gd name="connsiteX1" fmla="*/ 3566 w 394627"/>
                  <a:gd name="connsiteY1" fmla="*/ 73992 h 366778"/>
                  <a:gd name="connsiteX2" fmla="*/ 27496 w 394627"/>
                  <a:gd name="connsiteY2" fmla="*/ 181319 h 366778"/>
                  <a:gd name="connsiteX3" fmla="*/ 33966 w 394627"/>
                  <a:gd name="connsiteY3" fmla="*/ 200226 h 366778"/>
                  <a:gd name="connsiteX4" fmla="*/ 73998 w 394627"/>
                  <a:gd name="connsiteY4" fmla="*/ 273047 h 366778"/>
                  <a:gd name="connsiteX5" fmla="*/ 290527 w 394627"/>
                  <a:gd name="connsiteY5" fmla="*/ 365254 h 366778"/>
                  <a:gd name="connsiteX6" fmla="*/ 394043 w 394627"/>
                  <a:gd name="connsiteY6" fmla="*/ 214109 h 366778"/>
                  <a:gd name="connsiteX7" fmla="*/ 390808 w 394627"/>
                  <a:gd name="connsiteY7" fmla="*/ 128384 h 366778"/>
                  <a:gd name="connsiteX8" fmla="*/ 390759 w 394627"/>
                  <a:gd name="connsiteY8" fmla="*/ 127980 h 366778"/>
                  <a:gd name="connsiteX9" fmla="*/ 369610 w 394627"/>
                  <a:gd name="connsiteY9" fmla="*/ 191845 h 366778"/>
                  <a:gd name="connsiteX10" fmla="*/ 308772 w 394627"/>
                  <a:gd name="connsiteY10" fmla="*/ 172300 h 366778"/>
                  <a:gd name="connsiteX11" fmla="*/ 252603 w 394627"/>
                  <a:gd name="connsiteY11" fmla="*/ 183806 h 366778"/>
                  <a:gd name="connsiteX12" fmla="*/ 200759 w 394627"/>
                  <a:gd name="connsiteY12" fmla="*/ 220444 h 366778"/>
                  <a:gd name="connsiteX13" fmla="*/ 97794 w 394627"/>
                  <a:gd name="connsiteY13" fmla="*/ 184002 h 366778"/>
                  <a:gd name="connsiteX14" fmla="*/ 28244 w 394627"/>
                  <a:gd name="connsiteY14" fmla="*/ 63564 h 366778"/>
                  <a:gd name="connsiteX15" fmla="*/ 27888 w 394627"/>
                  <a:gd name="connsiteY15" fmla="*/ 61616 h 366778"/>
                  <a:gd name="connsiteX16" fmla="*/ 49 w 394627"/>
                  <a:gd name="connsiteY16" fmla="*/ 41349 h 366778"/>
                  <a:gd name="connsiteX17" fmla="*/ 3345 w 394627"/>
                  <a:gd name="connsiteY17" fmla="*/ 72252 h 366778"/>
                  <a:gd name="connsiteX18" fmla="*/ 349306 w 394627"/>
                  <a:gd name="connsiteY18" fmla="*/ 202137 h 366778"/>
                  <a:gd name="connsiteX19" fmla="*/ 358545 w 394627"/>
                  <a:gd name="connsiteY19" fmla="*/ 209109 h 366778"/>
                  <a:gd name="connsiteX20" fmla="*/ 303760 w 394627"/>
                  <a:gd name="connsiteY20" fmla="*/ 252180 h 366778"/>
                  <a:gd name="connsiteX21" fmla="*/ 246635 w 394627"/>
                  <a:gd name="connsiteY21" fmla="*/ 222453 h 366778"/>
                  <a:gd name="connsiteX22" fmla="*/ 337371 w 394627"/>
                  <a:gd name="connsiteY22" fmla="*/ 199368 h 366778"/>
                  <a:gd name="connsiteX23" fmla="*/ 338217 w 394627"/>
                  <a:gd name="connsiteY23" fmla="*/ 199466 h 366778"/>
                  <a:gd name="connsiteX24" fmla="*/ 349306 w 394627"/>
                  <a:gd name="connsiteY24" fmla="*/ 202137 h 36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4627" h="366778">
                    <a:moveTo>
                      <a:pt x="3345" y="72252"/>
                    </a:moveTo>
                    <a:lnTo>
                      <a:pt x="3566" y="73992"/>
                    </a:lnTo>
                    <a:cubicBezTo>
                      <a:pt x="10133" y="107725"/>
                      <a:pt x="15966" y="144669"/>
                      <a:pt x="27496" y="181319"/>
                    </a:cubicBezTo>
                    <a:cubicBezTo>
                      <a:pt x="29457" y="187654"/>
                      <a:pt x="31613" y="193952"/>
                      <a:pt x="33966" y="200226"/>
                    </a:cubicBezTo>
                    <a:cubicBezTo>
                      <a:pt x="43303" y="225259"/>
                      <a:pt x="55936" y="249962"/>
                      <a:pt x="73998" y="273047"/>
                    </a:cubicBezTo>
                    <a:cubicBezTo>
                      <a:pt x="122876" y="335760"/>
                      <a:pt x="212228" y="375179"/>
                      <a:pt x="290527" y="365254"/>
                    </a:cubicBezTo>
                    <a:cubicBezTo>
                      <a:pt x="359881" y="356468"/>
                      <a:pt x="389644" y="296317"/>
                      <a:pt x="394043" y="214109"/>
                    </a:cubicBezTo>
                    <a:cubicBezTo>
                      <a:pt x="395477" y="187519"/>
                      <a:pt x="394227" y="158650"/>
                      <a:pt x="390808" y="128384"/>
                    </a:cubicBezTo>
                    <a:lnTo>
                      <a:pt x="390759" y="127980"/>
                    </a:lnTo>
                    <a:cubicBezTo>
                      <a:pt x="383542" y="145184"/>
                      <a:pt x="380148" y="205752"/>
                      <a:pt x="369610" y="191845"/>
                    </a:cubicBezTo>
                    <a:cubicBezTo>
                      <a:pt x="355813" y="173538"/>
                      <a:pt x="329162" y="168355"/>
                      <a:pt x="308772" y="172300"/>
                    </a:cubicBezTo>
                    <a:cubicBezTo>
                      <a:pt x="288125" y="174910"/>
                      <a:pt x="269218" y="178145"/>
                      <a:pt x="252603" y="183806"/>
                    </a:cubicBezTo>
                    <a:cubicBezTo>
                      <a:pt x="231588" y="190950"/>
                      <a:pt x="213980" y="201954"/>
                      <a:pt x="200759" y="220444"/>
                    </a:cubicBezTo>
                    <a:cubicBezTo>
                      <a:pt x="187550" y="238922"/>
                      <a:pt x="139958" y="221779"/>
                      <a:pt x="97794" y="184002"/>
                    </a:cubicBezTo>
                    <a:cubicBezTo>
                      <a:pt x="64685" y="154263"/>
                      <a:pt x="34861" y="111683"/>
                      <a:pt x="28244" y="63564"/>
                    </a:cubicBezTo>
                    <a:cubicBezTo>
                      <a:pt x="28060" y="62952"/>
                      <a:pt x="27974" y="62241"/>
                      <a:pt x="27888" y="61616"/>
                    </a:cubicBezTo>
                    <a:cubicBezTo>
                      <a:pt x="16395" y="-29112"/>
                      <a:pt x="-1042" y="-5186"/>
                      <a:pt x="49" y="41349"/>
                    </a:cubicBezTo>
                    <a:cubicBezTo>
                      <a:pt x="220" y="50931"/>
                      <a:pt x="1262" y="61555"/>
                      <a:pt x="3345" y="72252"/>
                    </a:cubicBezTo>
                    <a:close/>
                    <a:moveTo>
                      <a:pt x="349306" y="202137"/>
                    </a:moveTo>
                    <a:cubicBezTo>
                      <a:pt x="354011" y="203841"/>
                      <a:pt x="357222" y="206144"/>
                      <a:pt x="358545" y="209109"/>
                    </a:cubicBezTo>
                    <a:cubicBezTo>
                      <a:pt x="367600" y="229475"/>
                      <a:pt x="327238" y="251286"/>
                      <a:pt x="303760" y="252180"/>
                    </a:cubicBezTo>
                    <a:cubicBezTo>
                      <a:pt x="280381" y="253050"/>
                      <a:pt x="239590" y="255819"/>
                      <a:pt x="246635" y="222453"/>
                    </a:cubicBezTo>
                    <a:cubicBezTo>
                      <a:pt x="250189" y="205924"/>
                      <a:pt x="305623" y="195251"/>
                      <a:pt x="337371" y="199368"/>
                    </a:cubicBezTo>
                    <a:cubicBezTo>
                      <a:pt x="337690" y="199429"/>
                      <a:pt x="337911" y="199515"/>
                      <a:pt x="338217" y="199466"/>
                    </a:cubicBezTo>
                    <a:cubicBezTo>
                      <a:pt x="342469" y="200079"/>
                      <a:pt x="346231" y="200961"/>
                      <a:pt x="349306" y="202137"/>
                    </a:cubicBezTo>
                    <a:close/>
                  </a:path>
                </a:pathLst>
              </a:custGeom>
              <a:solidFill>
                <a:srgbClr val="303B39"/>
              </a:solidFill>
              <a:ln w="12244" cap="flat">
                <a:noFill/>
                <a:prstDash val="solid"/>
                <a:miter/>
              </a:ln>
            </p:spPr>
            <p:txBody>
              <a:bodyPr rtlCol="0" anchor="ctr"/>
              <a:lstStyle/>
              <a:p>
                <a:endParaRPr lang="nl-NL"/>
              </a:p>
            </p:txBody>
          </p:sp>
          <p:sp>
            <p:nvSpPr>
              <p:cNvPr id="632" name="Vrije vorm 631">
                <a:extLst>
                  <a:ext uri="{FF2B5EF4-FFF2-40B4-BE49-F238E27FC236}">
                    <a16:creationId xmlns:a16="http://schemas.microsoft.com/office/drawing/2014/main" id="{AA69D89C-A14A-0313-9810-935D145BBCB3}"/>
                  </a:ext>
                </a:extLst>
              </p:cNvPr>
              <p:cNvSpPr/>
              <p:nvPr/>
            </p:nvSpPr>
            <p:spPr>
              <a:xfrm>
                <a:off x="3149036" y="1364780"/>
                <a:ext cx="93808" cy="191310"/>
              </a:xfrm>
              <a:custGeom>
                <a:avLst/>
                <a:gdLst>
                  <a:gd name="connsiteX0" fmla="*/ 12322 w 93808"/>
                  <a:gd name="connsiteY0" fmla="*/ 188232 h 191310"/>
                  <a:gd name="connsiteX1" fmla="*/ 9148 w 93808"/>
                  <a:gd name="connsiteY1" fmla="*/ 182693 h 191310"/>
                  <a:gd name="connsiteX2" fmla="*/ 14675 w 93808"/>
                  <a:gd name="connsiteY2" fmla="*/ 179520 h 191310"/>
                  <a:gd name="connsiteX3" fmla="*/ 86577 w 93808"/>
                  <a:gd name="connsiteY3" fmla="*/ 167695 h 191310"/>
                  <a:gd name="connsiteX4" fmla="*/ 92888 w 93808"/>
                  <a:gd name="connsiteY4" fmla="*/ 168565 h 191310"/>
                  <a:gd name="connsiteX5" fmla="*/ 92018 w 93808"/>
                  <a:gd name="connsiteY5" fmla="*/ 174888 h 191310"/>
                  <a:gd name="connsiteX6" fmla="*/ 52182 w 93808"/>
                  <a:gd name="connsiteY6" fmla="*/ 190474 h 191310"/>
                  <a:gd name="connsiteX7" fmla="*/ 12322 w 93808"/>
                  <a:gd name="connsiteY7" fmla="*/ 188232 h 191310"/>
                  <a:gd name="connsiteX8" fmla="*/ 42808 w 93808"/>
                  <a:gd name="connsiteY8" fmla="*/ 125384 h 191310"/>
                  <a:gd name="connsiteX9" fmla="*/ 60073 w 93808"/>
                  <a:gd name="connsiteY9" fmla="*/ 120605 h 191310"/>
                  <a:gd name="connsiteX10" fmla="*/ 76493 w 93808"/>
                  <a:gd name="connsiteY10" fmla="*/ 100351 h 191310"/>
                  <a:gd name="connsiteX11" fmla="*/ 56201 w 93808"/>
                  <a:gd name="connsiteY11" fmla="*/ 55540 h 191310"/>
                  <a:gd name="connsiteX12" fmla="*/ 38716 w 93808"/>
                  <a:gd name="connsiteY12" fmla="*/ 5534 h 191310"/>
                  <a:gd name="connsiteX13" fmla="*/ 35358 w 93808"/>
                  <a:gd name="connsiteY13" fmla="*/ 118 h 191310"/>
                  <a:gd name="connsiteX14" fmla="*/ 29942 w 93808"/>
                  <a:gd name="connsiteY14" fmla="*/ 3488 h 191310"/>
                  <a:gd name="connsiteX15" fmla="*/ 49486 w 93808"/>
                  <a:gd name="connsiteY15" fmla="*/ 61569 h 191310"/>
                  <a:gd name="connsiteX16" fmla="*/ 67499 w 93808"/>
                  <a:gd name="connsiteY16" fmla="*/ 99689 h 191310"/>
                  <a:gd name="connsiteX17" fmla="*/ 56238 w 93808"/>
                  <a:gd name="connsiteY17" fmla="*/ 112432 h 191310"/>
                  <a:gd name="connsiteX18" fmla="*/ 7139 w 93808"/>
                  <a:gd name="connsiteY18" fmla="*/ 109210 h 191310"/>
                  <a:gd name="connsiteX19" fmla="*/ 841 w 93808"/>
                  <a:gd name="connsiteY19" fmla="*/ 110251 h 191310"/>
                  <a:gd name="connsiteX20" fmla="*/ 1882 w 93808"/>
                  <a:gd name="connsiteY20" fmla="*/ 116550 h 191310"/>
                  <a:gd name="connsiteX21" fmla="*/ 42808 w 93808"/>
                  <a:gd name="connsiteY21" fmla="*/ 125384 h 19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808" h="191310">
                    <a:moveTo>
                      <a:pt x="12322" y="188232"/>
                    </a:moveTo>
                    <a:cubicBezTo>
                      <a:pt x="9920" y="187570"/>
                      <a:pt x="8499" y="185095"/>
                      <a:pt x="9148" y="182693"/>
                    </a:cubicBezTo>
                    <a:cubicBezTo>
                      <a:pt x="9810" y="180304"/>
                      <a:pt x="12273" y="178870"/>
                      <a:pt x="14675" y="179520"/>
                    </a:cubicBezTo>
                    <a:cubicBezTo>
                      <a:pt x="15103" y="179630"/>
                      <a:pt x="56508" y="190437"/>
                      <a:pt x="86577" y="167695"/>
                    </a:cubicBezTo>
                    <a:cubicBezTo>
                      <a:pt x="88562" y="166200"/>
                      <a:pt x="91393" y="166580"/>
                      <a:pt x="92888" y="168565"/>
                    </a:cubicBezTo>
                    <a:cubicBezTo>
                      <a:pt x="94395" y="170550"/>
                      <a:pt x="94015" y="173381"/>
                      <a:pt x="92018" y="174888"/>
                    </a:cubicBezTo>
                    <a:cubicBezTo>
                      <a:pt x="79287" y="184519"/>
                      <a:pt x="65061" y="188844"/>
                      <a:pt x="52182" y="190474"/>
                    </a:cubicBezTo>
                    <a:cubicBezTo>
                      <a:pt x="30996" y="193158"/>
                      <a:pt x="13474" y="188550"/>
                      <a:pt x="12322" y="188232"/>
                    </a:cubicBezTo>
                    <a:close/>
                    <a:moveTo>
                      <a:pt x="42808" y="125384"/>
                    </a:moveTo>
                    <a:cubicBezTo>
                      <a:pt x="49205" y="124575"/>
                      <a:pt x="55160" y="122897"/>
                      <a:pt x="60073" y="120605"/>
                    </a:cubicBezTo>
                    <a:cubicBezTo>
                      <a:pt x="70048" y="115912"/>
                      <a:pt x="75880" y="108720"/>
                      <a:pt x="76493" y="100351"/>
                    </a:cubicBezTo>
                    <a:cubicBezTo>
                      <a:pt x="78000" y="79826"/>
                      <a:pt x="66923" y="67475"/>
                      <a:pt x="56201" y="55540"/>
                    </a:cubicBezTo>
                    <a:cubicBezTo>
                      <a:pt x="44303" y="42282"/>
                      <a:pt x="33067" y="29759"/>
                      <a:pt x="38716" y="5534"/>
                    </a:cubicBezTo>
                    <a:cubicBezTo>
                      <a:pt x="39292" y="3120"/>
                      <a:pt x="37784" y="682"/>
                      <a:pt x="35358" y="118"/>
                    </a:cubicBezTo>
                    <a:cubicBezTo>
                      <a:pt x="32957" y="-445"/>
                      <a:pt x="30506" y="1062"/>
                      <a:pt x="29942" y="3488"/>
                    </a:cubicBezTo>
                    <a:cubicBezTo>
                      <a:pt x="23203" y="32296"/>
                      <a:pt x="37160" y="47845"/>
                      <a:pt x="49486" y="61569"/>
                    </a:cubicBezTo>
                    <a:cubicBezTo>
                      <a:pt x="59387" y="72584"/>
                      <a:pt x="68724" y="82988"/>
                      <a:pt x="67499" y="99689"/>
                    </a:cubicBezTo>
                    <a:cubicBezTo>
                      <a:pt x="67009" y="106404"/>
                      <a:pt x="60233" y="110558"/>
                      <a:pt x="56238" y="112432"/>
                    </a:cubicBezTo>
                    <a:cubicBezTo>
                      <a:pt x="43286" y="118510"/>
                      <a:pt x="20826" y="119000"/>
                      <a:pt x="7139" y="109210"/>
                    </a:cubicBezTo>
                    <a:cubicBezTo>
                      <a:pt x="5117" y="107764"/>
                      <a:pt x="2299" y="108230"/>
                      <a:pt x="841" y="110251"/>
                    </a:cubicBezTo>
                    <a:cubicBezTo>
                      <a:pt x="-605" y="112285"/>
                      <a:pt x="-140" y="115104"/>
                      <a:pt x="1882" y="116550"/>
                    </a:cubicBezTo>
                    <a:cubicBezTo>
                      <a:pt x="13596" y="124919"/>
                      <a:pt x="29195" y="127112"/>
                      <a:pt x="42808" y="125384"/>
                    </a:cubicBezTo>
                    <a:close/>
                  </a:path>
                </a:pathLst>
              </a:custGeom>
              <a:solidFill>
                <a:srgbClr val="72421F"/>
              </a:solidFill>
              <a:ln w="12244" cap="flat">
                <a:noFill/>
                <a:prstDash val="solid"/>
                <a:miter/>
              </a:ln>
            </p:spPr>
            <p:txBody>
              <a:bodyPr rtlCol="0" anchor="ctr"/>
              <a:lstStyle/>
              <a:p>
                <a:endParaRPr lang="nl-NL"/>
              </a:p>
            </p:txBody>
          </p:sp>
        </p:grpSp>
      </p:grpSp>
      <p:sp>
        <p:nvSpPr>
          <p:cNvPr id="635" name="Rechthoek met aan één zijde afgeronde hoeken 634">
            <a:extLst>
              <a:ext uri="{FF2B5EF4-FFF2-40B4-BE49-F238E27FC236}">
                <a16:creationId xmlns:a16="http://schemas.microsoft.com/office/drawing/2014/main" id="{70DA7226-8114-95A9-B66F-930C79E69764}"/>
              </a:ext>
            </a:extLst>
          </p:cNvPr>
          <p:cNvSpPr/>
          <p:nvPr/>
        </p:nvSpPr>
        <p:spPr>
          <a:xfrm>
            <a:off x="7590852" y="1304883"/>
            <a:ext cx="2186860" cy="417569"/>
          </a:xfrm>
          <a:prstGeom prst="round2SameRect">
            <a:avLst>
              <a:gd name="adj1" fmla="val 42361"/>
              <a:gd name="adj2" fmla="val 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72000" rIns="35995" bIns="144000" rtlCol="0" anchor="ctr"/>
          <a:lstStyle/>
          <a:p>
            <a:pPr algn="ctr"/>
            <a:r>
              <a:rPr lang="nl-NL">
                <a:solidFill>
                  <a:schemeClr val="bg1"/>
                </a:solidFill>
              </a:rPr>
              <a:t>Medisch Specialist</a:t>
            </a:r>
          </a:p>
        </p:txBody>
      </p:sp>
    </p:spTree>
    <p:extLst>
      <p:ext uri="{BB962C8B-B14F-4D97-AF65-F5344CB8AC3E}">
        <p14:creationId xmlns:p14="http://schemas.microsoft.com/office/powerpoint/2010/main" val="25482439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59"/>
                                        </p:tgtEl>
                                        <p:attrNameLst>
                                          <p:attrName>style.visibility</p:attrName>
                                        </p:attrNameLst>
                                      </p:cBhvr>
                                      <p:to>
                                        <p:strVal val="visible"/>
                                      </p:to>
                                    </p:set>
                                    <p:animEffect transition="in" filter="fade">
                                      <p:cBhvr>
                                        <p:cTn id="7" dur="500"/>
                                        <p:tgtEl>
                                          <p:spTgt spid="55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0"/>
                                        </p:tgtEl>
                                        <p:attrNameLst>
                                          <p:attrName>style.visibility</p:attrName>
                                        </p:attrNameLst>
                                      </p:cBhvr>
                                      <p:to>
                                        <p:strVal val="visible"/>
                                      </p:to>
                                    </p:set>
                                    <p:animEffect transition="in" filter="fade">
                                      <p:cBhvr>
                                        <p:cTn id="10" dur="500"/>
                                        <p:tgtEl>
                                          <p:spTgt spid="5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61"/>
                                        </p:tgtEl>
                                        <p:attrNameLst>
                                          <p:attrName>style.visibility</p:attrName>
                                        </p:attrNameLst>
                                      </p:cBhvr>
                                      <p:to>
                                        <p:strVal val="visible"/>
                                      </p:to>
                                    </p:set>
                                    <p:animEffect transition="in" filter="fade">
                                      <p:cBhvr>
                                        <p:cTn id="13" dur="500"/>
                                        <p:tgtEl>
                                          <p:spTgt spid="561"/>
                                        </p:tgtEl>
                                      </p:cBhvr>
                                    </p:animEffect>
                                  </p:childTnLst>
                                </p:cTn>
                              </p:par>
                              <p:par>
                                <p:cTn id="14" presetID="10" presetClass="entr" presetSubtype="0" fill="hold" nodeType="withEffect">
                                  <p:stCondLst>
                                    <p:cond delay="0"/>
                                  </p:stCondLst>
                                  <p:childTnLst>
                                    <p:set>
                                      <p:cBhvr>
                                        <p:cTn id="15" dur="1" fill="hold">
                                          <p:stCondLst>
                                            <p:cond delay="0"/>
                                          </p:stCondLst>
                                        </p:cTn>
                                        <p:tgtEl>
                                          <p:spTgt spid="562"/>
                                        </p:tgtEl>
                                        <p:attrNameLst>
                                          <p:attrName>style.visibility</p:attrName>
                                        </p:attrNameLst>
                                      </p:cBhvr>
                                      <p:to>
                                        <p:strVal val="visible"/>
                                      </p:to>
                                    </p:set>
                                    <p:animEffect transition="in" filter="fade">
                                      <p:cBhvr>
                                        <p:cTn id="16" dur="500"/>
                                        <p:tgtEl>
                                          <p:spTgt spid="56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63"/>
                                        </p:tgtEl>
                                        <p:attrNameLst>
                                          <p:attrName>style.visibility</p:attrName>
                                        </p:attrNameLst>
                                      </p:cBhvr>
                                      <p:to>
                                        <p:strVal val="visible"/>
                                      </p:to>
                                    </p:set>
                                    <p:animEffect transition="in" filter="fade">
                                      <p:cBhvr>
                                        <p:cTn id="19" dur="500"/>
                                        <p:tgtEl>
                                          <p:spTgt spid="563"/>
                                        </p:tgtEl>
                                      </p:cBhvr>
                                    </p:animEffect>
                                  </p:childTnLst>
                                </p:cTn>
                              </p:par>
                              <p:par>
                                <p:cTn id="20" presetID="10" presetClass="entr" presetSubtype="0" fill="hold" nodeType="withEffect">
                                  <p:stCondLst>
                                    <p:cond delay="0"/>
                                  </p:stCondLst>
                                  <p:childTnLst>
                                    <p:set>
                                      <p:cBhvr>
                                        <p:cTn id="21" dur="1" fill="hold">
                                          <p:stCondLst>
                                            <p:cond delay="0"/>
                                          </p:stCondLst>
                                        </p:cTn>
                                        <p:tgtEl>
                                          <p:spTgt spid="564"/>
                                        </p:tgtEl>
                                        <p:attrNameLst>
                                          <p:attrName>style.visibility</p:attrName>
                                        </p:attrNameLst>
                                      </p:cBhvr>
                                      <p:to>
                                        <p:strVal val="visible"/>
                                      </p:to>
                                    </p:set>
                                    <p:animEffect transition="in" filter="fade">
                                      <p:cBhvr>
                                        <p:cTn id="22" dur="500"/>
                                        <p:tgtEl>
                                          <p:spTgt spid="56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94"/>
                                        </p:tgtEl>
                                        <p:attrNameLst>
                                          <p:attrName>style.visibility</p:attrName>
                                        </p:attrNameLst>
                                      </p:cBhvr>
                                      <p:to>
                                        <p:strVal val="visible"/>
                                      </p:to>
                                    </p:set>
                                    <p:animEffect transition="in" filter="fade">
                                      <p:cBhvr>
                                        <p:cTn id="25" dur="500"/>
                                        <p:tgtEl>
                                          <p:spTgt spid="59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95"/>
                                        </p:tgtEl>
                                        <p:attrNameLst>
                                          <p:attrName>style.visibility</p:attrName>
                                        </p:attrNameLst>
                                      </p:cBhvr>
                                      <p:to>
                                        <p:strVal val="visible"/>
                                      </p:to>
                                    </p:set>
                                    <p:animEffect transition="in" filter="fade">
                                      <p:cBhvr>
                                        <p:cTn id="28" dur="500"/>
                                        <p:tgtEl>
                                          <p:spTgt spid="595"/>
                                        </p:tgtEl>
                                      </p:cBhvr>
                                    </p:animEffect>
                                  </p:childTnLst>
                                </p:cTn>
                              </p:par>
                              <p:par>
                                <p:cTn id="29" presetID="10" presetClass="entr" presetSubtype="0" fill="hold" nodeType="withEffect">
                                  <p:stCondLst>
                                    <p:cond delay="0"/>
                                  </p:stCondLst>
                                  <p:childTnLst>
                                    <p:set>
                                      <p:cBhvr>
                                        <p:cTn id="30" dur="1" fill="hold">
                                          <p:stCondLst>
                                            <p:cond delay="0"/>
                                          </p:stCondLst>
                                        </p:cTn>
                                        <p:tgtEl>
                                          <p:spTgt spid="596"/>
                                        </p:tgtEl>
                                        <p:attrNameLst>
                                          <p:attrName>style.visibility</p:attrName>
                                        </p:attrNameLst>
                                      </p:cBhvr>
                                      <p:to>
                                        <p:strVal val="visible"/>
                                      </p:to>
                                    </p:set>
                                    <p:animEffect transition="in" filter="fade">
                                      <p:cBhvr>
                                        <p:cTn id="31" dur="500"/>
                                        <p:tgtEl>
                                          <p:spTgt spid="59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35"/>
                                        </p:tgtEl>
                                        <p:attrNameLst>
                                          <p:attrName>style.visibility</p:attrName>
                                        </p:attrNameLst>
                                      </p:cBhvr>
                                      <p:to>
                                        <p:strVal val="visible"/>
                                      </p:to>
                                    </p:set>
                                    <p:animEffect transition="in" filter="fade">
                                      <p:cBhvr>
                                        <p:cTn id="34" dur="500"/>
                                        <p:tgtEl>
                                          <p:spTgt spid="6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 grpId="0" animBg="1"/>
      <p:bldP spid="560" grpId="0" animBg="1"/>
      <p:bldP spid="561" grpId="0"/>
      <p:bldP spid="563" grpId="0"/>
      <p:bldP spid="594" grpId="0" animBg="1"/>
      <p:bldP spid="595" grpId="0"/>
      <p:bldP spid="63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7EDB03-FE6C-6792-817B-A9BBC04D6059}"/>
            </a:ext>
          </a:extLst>
        </p:cNvPr>
        <p:cNvGrpSpPr/>
        <p:nvPr/>
      </p:nvGrpSpPr>
      <p:grpSpPr>
        <a:xfrm>
          <a:off x="0" y="0"/>
          <a:ext cx="0" cy="0"/>
          <a:chOff x="0" y="0"/>
          <a:chExt cx="0" cy="0"/>
        </a:xfrm>
      </p:grpSpPr>
      <p:graphicFrame>
        <p:nvGraphicFramePr>
          <p:cNvPr id="54" name="Tabel 53">
            <a:extLst>
              <a:ext uri="{FF2B5EF4-FFF2-40B4-BE49-F238E27FC236}">
                <a16:creationId xmlns:a16="http://schemas.microsoft.com/office/drawing/2014/main" id="{4B74BA73-B813-51B0-B508-8D2846DF5E27}"/>
              </a:ext>
            </a:extLst>
          </p:cNvPr>
          <p:cNvGraphicFramePr>
            <a:graphicFrameLocks noGrp="1"/>
          </p:cNvGraphicFramePr>
          <p:nvPr>
            <p:extLst>
              <p:ext uri="{D42A27DB-BD31-4B8C-83A1-F6EECF244321}">
                <p14:modId xmlns:p14="http://schemas.microsoft.com/office/powerpoint/2010/main" val="3257151859"/>
              </p:ext>
            </p:extLst>
          </p:nvPr>
        </p:nvGraphicFramePr>
        <p:xfrm>
          <a:off x="286431" y="1321889"/>
          <a:ext cx="11615281" cy="4791880"/>
        </p:xfrm>
        <a:graphic>
          <a:graphicData uri="http://schemas.openxmlformats.org/drawingml/2006/table">
            <a:tbl>
              <a:tblPr firstRow="1" bandRow="1">
                <a:tableStyleId>{00A15C55-8517-42AA-B614-E9B94910E393}</a:tableStyleId>
              </a:tblPr>
              <a:tblGrid>
                <a:gridCol w="656427">
                  <a:extLst>
                    <a:ext uri="{9D8B030D-6E8A-4147-A177-3AD203B41FA5}">
                      <a16:colId xmlns:a16="http://schemas.microsoft.com/office/drawing/2014/main" val="2914963345"/>
                    </a:ext>
                  </a:extLst>
                </a:gridCol>
                <a:gridCol w="1794346">
                  <a:extLst>
                    <a:ext uri="{9D8B030D-6E8A-4147-A177-3AD203B41FA5}">
                      <a16:colId xmlns:a16="http://schemas.microsoft.com/office/drawing/2014/main" val="798753357"/>
                    </a:ext>
                  </a:extLst>
                </a:gridCol>
                <a:gridCol w="1634380">
                  <a:extLst>
                    <a:ext uri="{9D8B030D-6E8A-4147-A177-3AD203B41FA5}">
                      <a16:colId xmlns:a16="http://schemas.microsoft.com/office/drawing/2014/main" val="3551393472"/>
                    </a:ext>
                  </a:extLst>
                </a:gridCol>
                <a:gridCol w="1164920">
                  <a:extLst>
                    <a:ext uri="{9D8B030D-6E8A-4147-A177-3AD203B41FA5}">
                      <a16:colId xmlns:a16="http://schemas.microsoft.com/office/drawing/2014/main" val="1190160684"/>
                    </a:ext>
                  </a:extLst>
                </a:gridCol>
                <a:gridCol w="1064712">
                  <a:extLst>
                    <a:ext uri="{9D8B030D-6E8A-4147-A177-3AD203B41FA5}">
                      <a16:colId xmlns:a16="http://schemas.microsoft.com/office/drawing/2014/main" val="4129719200"/>
                    </a:ext>
                  </a:extLst>
                </a:gridCol>
                <a:gridCol w="1841326">
                  <a:extLst>
                    <a:ext uri="{9D8B030D-6E8A-4147-A177-3AD203B41FA5}">
                      <a16:colId xmlns:a16="http://schemas.microsoft.com/office/drawing/2014/main" val="1465427585"/>
                    </a:ext>
                  </a:extLst>
                </a:gridCol>
                <a:gridCol w="1189973">
                  <a:extLst>
                    <a:ext uri="{9D8B030D-6E8A-4147-A177-3AD203B41FA5}">
                      <a16:colId xmlns:a16="http://schemas.microsoft.com/office/drawing/2014/main" val="650487037"/>
                    </a:ext>
                  </a:extLst>
                </a:gridCol>
                <a:gridCol w="1515649">
                  <a:extLst>
                    <a:ext uri="{9D8B030D-6E8A-4147-A177-3AD203B41FA5}">
                      <a16:colId xmlns:a16="http://schemas.microsoft.com/office/drawing/2014/main" val="2457894675"/>
                    </a:ext>
                  </a:extLst>
                </a:gridCol>
                <a:gridCol w="753548">
                  <a:extLst>
                    <a:ext uri="{9D8B030D-6E8A-4147-A177-3AD203B41FA5}">
                      <a16:colId xmlns:a16="http://schemas.microsoft.com/office/drawing/2014/main" val="4216446587"/>
                    </a:ext>
                  </a:extLst>
                </a:gridCol>
              </a:tblGrid>
              <a:tr h="370840">
                <a:tc gridSpan="9">
                  <a:txBody>
                    <a:bodyPr/>
                    <a:lstStyle/>
                    <a:p>
                      <a:r>
                        <a:rPr lang="nl-NL" b="0"/>
                        <a:t>Medicatieoverzicht</a:t>
                      </a:r>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extLst>
                  <a:ext uri="{0D108BD9-81ED-4DB2-BD59-A6C34878D82A}">
                    <a16:rowId xmlns:a16="http://schemas.microsoft.com/office/drawing/2014/main" val="1485247005"/>
                  </a:ext>
                </a:extLst>
              </a:tr>
              <a:tr h="367200">
                <a:tc>
                  <a:txBody>
                    <a:bodyPr/>
                    <a:lstStyle/>
                    <a:p>
                      <a:endParaRPr lang="nl-NL" b="1">
                        <a:solidFill>
                          <a:schemeClr val="tx2"/>
                        </a:solidFill>
                      </a:endParaRPr>
                    </a:p>
                  </a:txBody>
                  <a:tcPr anchor="ctr">
                    <a:solidFill>
                      <a:srgbClr val="86C2EB"/>
                    </a:solidFill>
                  </a:tcPr>
                </a:tc>
                <a:tc>
                  <a:txBody>
                    <a:bodyPr/>
                    <a:lstStyle/>
                    <a:p>
                      <a:endParaRPr lang="nl-NL" sz="1400" b="1">
                        <a:solidFill>
                          <a:schemeClr val="tx2"/>
                        </a:solidFill>
                      </a:endParaRPr>
                    </a:p>
                  </a:txBody>
                  <a:tcPr anchor="ctr">
                    <a:solidFill>
                      <a:srgbClr val="86C2EB"/>
                    </a:solidFill>
                  </a:tcPr>
                </a:tc>
                <a:tc>
                  <a:txBody>
                    <a:bodyPr/>
                    <a:lstStyle/>
                    <a:p>
                      <a:r>
                        <a:rPr lang="nl-NL" sz="1400" b="1">
                          <a:solidFill>
                            <a:schemeClr val="tx2"/>
                          </a:solidFill>
                        </a:rPr>
                        <a:t>Geneesmiddel</a:t>
                      </a:r>
                    </a:p>
                  </a:txBody>
                  <a:tcPr anchor="ctr">
                    <a:solidFill>
                      <a:srgbClr val="86C2EB"/>
                    </a:solidFill>
                  </a:tcPr>
                </a:tc>
                <a:tc>
                  <a:txBody>
                    <a:bodyPr/>
                    <a:lstStyle/>
                    <a:p>
                      <a:r>
                        <a:rPr lang="nl-NL" sz="1400" b="1">
                          <a:solidFill>
                            <a:schemeClr val="tx2"/>
                          </a:solidFill>
                        </a:rPr>
                        <a:t>Startdatum</a:t>
                      </a:r>
                    </a:p>
                  </a:txBody>
                  <a:tcPr anchor="ctr">
                    <a:solidFill>
                      <a:srgbClr val="86C2EB"/>
                    </a:solidFill>
                  </a:tcPr>
                </a:tc>
                <a:tc>
                  <a:txBody>
                    <a:bodyPr/>
                    <a:lstStyle/>
                    <a:p>
                      <a:r>
                        <a:rPr lang="nl-NL" sz="1400" b="1">
                          <a:solidFill>
                            <a:schemeClr val="tx2"/>
                          </a:solidFill>
                        </a:rPr>
                        <a:t>Stopdatum</a:t>
                      </a:r>
                    </a:p>
                  </a:txBody>
                  <a:tcPr anchor="ctr">
                    <a:solidFill>
                      <a:srgbClr val="86C2EB"/>
                    </a:solidFill>
                  </a:tcPr>
                </a:tc>
                <a:tc>
                  <a:txBody>
                    <a:bodyPr/>
                    <a:lstStyle/>
                    <a:p>
                      <a:r>
                        <a:rPr lang="nl-NL" sz="1400" b="1">
                          <a:solidFill>
                            <a:schemeClr val="tx2"/>
                          </a:solidFill>
                        </a:rPr>
                        <a:t>Auteur</a:t>
                      </a:r>
                    </a:p>
                  </a:txBody>
                  <a:tcPr anchor="ctr">
                    <a:solidFill>
                      <a:srgbClr val="86C2EB"/>
                    </a:solidFill>
                  </a:tcPr>
                </a:tc>
                <a:tc>
                  <a:txBody>
                    <a:bodyPr/>
                    <a:lstStyle/>
                    <a:p>
                      <a:r>
                        <a:rPr lang="nl-NL" sz="1400" b="1">
                          <a:solidFill>
                            <a:schemeClr val="tx2"/>
                          </a:solidFill>
                        </a:rPr>
                        <a:t>Toediening</a:t>
                      </a:r>
                    </a:p>
                  </a:txBody>
                  <a:tcPr anchor="ctr">
                    <a:solidFill>
                      <a:srgbClr val="86C2EB"/>
                    </a:solidFill>
                  </a:tcPr>
                </a:tc>
                <a:tc>
                  <a:txBody>
                    <a:bodyPr/>
                    <a:lstStyle/>
                    <a:p>
                      <a:r>
                        <a:rPr lang="nl-NL" sz="1400" b="1">
                          <a:solidFill>
                            <a:schemeClr val="tx2"/>
                          </a:solidFill>
                        </a:rPr>
                        <a:t>Diagnose</a:t>
                      </a:r>
                    </a:p>
                  </a:txBody>
                  <a:tcPr anchor="ctr">
                    <a:solidFill>
                      <a:srgbClr val="86C2EB"/>
                    </a:solidFill>
                  </a:tcPr>
                </a:tc>
                <a:tc>
                  <a:txBody>
                    <a:bodyPr/>
                    <a:lstStyle/>
                    <a:p>
                      <a:r>
                        <a:rPr lang="nl-NL" sz="1400" b="1">
                          <a:solidFill>
                            <a:schemeClr val="tx2"/>
                          </a:solidFill>
                        </a:rPr>
                        <a:t>Status</a:t>
                      </a:r>
                    </a:p>
                  </a:txBody>
                  <a:tcPr anchor="ctr">
                    <a:solidFill>
                      <a:srgbClr val="86C2EB"/>
                    </a:solidFill>
                  </a:tcPr>
                </a:tc>
                <a:extLst>
                  <a:ext uri="{0D108BD9-81ED-4DB2-BD59-A6C34878D82A}">
                    <a16:rowId xmlns:a16="http://schemas.microsoft.com/office/drawing/2014/main" val="1567476394"/>
                  </a:ext>
                </a:extLst>
              </a:tr>
              <a:tr h="0">
                <a:tc>
                  <a:txBody>
                    <a:bodyPr/>
                    <a:lstStyle/>
                    <a:p>
                      <a:r>
                        <a:rPr lang="nl-NL" sz="1400" b="1">
                          <a:solidFill>
                            <a:schemeClr val="tx2"/>
                          </a:solidFill>
                        </a:rPr>
                        <a:t>001</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Medicatieafspraak, Toedieningsafspraak, Medicatiegebruik</a:t>
                      </a:r>
                    </a:p>
                  </a:txBody>
                  <a:tcPr anchor="ctr">
                    <a:solidFill>
                      <a:srgbClr val="E7F4FB"/>
                    </a:solidFill>
                  </a:tcPr>
                </a:tc>
                <a:tc>
                  <a:txBody>
                    <a:bodyPr/>
                    <a:lstStyle/>
                    <a:p>
                      <a:pPr marL="0" marR="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Ramipril</a:t>
                      </a:r>
                      <a:r>
                        <a:rPr lang="nl-NL" sz="1400">
                          <a:solidFill>
                            <a:schemeClr val="tx2"/>
                          </a:solidFill>
                        </a:rPr>
                        <a:t> 5 mg​, </a:t>
                      </a:r>
                      <a:br>
                        <a:rPr lang="nl-NL" sz="1400">
                          <a:solidFill>
                            <a:schemeClr val="tx2"/>
                          </a:solidFill>
                        </a:rPr>
                      </a:br>
                      <a:r>
                        <a:rPr lang="nl-NL" sz="1400">
                          <a:solidFill>
                            <a:schemeClr val="tx2"/>
                          </a:solidFill>
                        </a:rPr>
                        <a:t>2dd </a:t>
                      </a:r>
                    </a:p>
                  </a:txBody>
                  <a:tcPr anchor="ctr">
                    <a:solidFill>
                      <a:srgbClr val="E7F4FB"/>
                    </a:solidFill>
                  </a:tcPr>
                </a:tc>
                <a:tc>
                  <a:txBody>
                    <a:bodyPr/>
                    <a:lstStyle/>
                    <a:p>
                      <a:r>
                        <a:rPr lang="nl-NL" sz="1400">
                          <a:solidFill>
                            <a:schemeClr val="tx2"/>
                          </a:solidFill>
                        </a:rPr>
                        <a:t>01-01-2025</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endParaRPr kumimoji="0" lang="nl-NL" sz="1400" b="0" u="none" strike="noStrike" kern="1200" cap="none" spc="0" normalizeH="0" baseline="0" noProof="0">
                        <a:ln>
                          <a:noFill/>
                        </a:ln>
                        <a:solidFill>
                          <a:schemeClr val="tx2"/>
                        </a:solidFill>
                        <a:effectLst/>
                        <a:uLnTx/>
                        <a:uFillTx/>
                      </a:endParaRPr>
                    </a:p>
                  </a:txBody>
                  <a:tcPr anchor="ctr">
                    <a:solidFill>
                      <a:srgbClr val="E7F4FB"/>
                    </a:solidFill>
                  </a:tcPr>
                </a:tc>
                <a:tc>
                  <a:txBody>
                    <a:bodyPr/>
                    <a:lstStyle/>
                    <a:p>
                      <a:r>
                        <a:rPr lang="nl-NL" sz="1400">
                          <a:solidFill>
                            <a:schemeClr val="tx2"/>
                          </a:solidFill>
                        </a:rPr>
                        <a:t>Huisarts, Apotheker</a:t>
                      </a:r>
                    </a:p>
                    <a:p>
                      <a:r>
                        <a:rPr lang="nl-NL" sz="1400">
                          <a:solidFill>
                            <a:schemeClr val="tx2"/>
                          </a:solidFill>
                        </a:rPr>
                        <a:t>en Medisch Specialist</a:t>
                      </a:r>
                    </a:p>
                  </a:txBody>
                  <a:tcPr anchor="ctr">
                    <a:solidFill>
                      <a:srgbClr val="E7F4FB"/>
                    </a:solidFill>
                  </a:tcPr>
                </a:tc>
                <a:tc>
                  <a:txBody>
                    <a:bodyPr/>
                    <a:lstStyle/>
                    <a:p>
                      <a:r>
                        <a:rPr lang="nl-NL" sz="1400">
                          <a:solidFill>
                            <a:schemeClr val="tx2"/>
                          </a:solidFill>
                        </a:rPr>
                        <a:t>Oraal</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Hypertensie</a:t>
                      </a:r>
                    </a:p>
                  </a:txBody>
                  <a:tcPr anchor="ctr">
                    <a:solidFill>
                      <a:srgbClr val="E7F4FB"/>
                    </a:solidFill>
                  </a:tcPr>
                </a:tc>
                <a:tc>
                  <a:txBody>
                    <a:bodyPr/>
                    <a:lstStyle/>
                    <a:p>
                      <a:endParaRPr lang="nl-NL" sz="1400">
                        <a:solidFill>
                          <a:schemeClr val="tx2"/>
                        </a:solidFill>
                      </a:endParaRPr>
                    </a:p>
                  </a:txBody>
                  <a:tcPr anchor="ctr">
                    <a:solidFill>
                      <a:srgbClr val="E7F4FB"/>
                    </a:solidFill>
                  </a:tcPr>
                </a:tc>
                <a:extLst>
                  <a:ext uri="{0D108BD9-81ED-4DB2-BD59-A6C34878D82A}">
                    <a16:rowId xmlns:a16="http://schemas.microsoft.com/office/drawing/2014/main" val="2406641732"/>
                  </a:ext>
                </a:extLst>
              </a:tr>
              <a:tr h="306000">
                <a:tc>
                  <a:txBody>
                    <a:bodyPr/>
                    <a:lstStyle/>
                    <a:p>
                      <a:r>
                        <a:rPr lang="nl-NL" sz="1400" b="1">
                          <a:solidFill>
                            <a:schemeClr val="tx2"/>
                          </a:solidFill>
                        </a:rPr>
                        <a:t>002</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Medicatieafspraak, Toedieningsafspraak, Medicatiegebruik</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Metoprolol 100 mg​, </a:t>
                      </a:r>
                      <a:br>
                        <a:rPr lang="nl-NL" sz="1400">
                          <a:solidFill>
                            <a:schemeClr val="tx2"/>
                          </a:solidFill>
                        </a:rPr>
                      </a:br>
                      <a:r>
                        <a:rPr lang="nl-NL" sz="1400">
                          <a:solidFill>
                            <a:schemeClr val="tx2"/>
                          </a:solidFill>
                        </a:rPr>
                        <a:t>2dd</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01-01-2025</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endParaRPr kumimoji="0" lang="nl-NL" sz="1400" b="0" i="0" u="none" strike="noStrike" kern="1200" cap="none" spc="0" normalizeH="0" baseline="0" noProof="0">
                        <a:ln>
                          <a:noFill/>
                        </a:ln>
                        <a:solidFill>
                          <a:schemeClr val="tx2"/>
                        </a:solidFill>
                        <a:effectLst/>
                        <a:uLnTx/>
                        <a:uFillTx/>
                        <a:latin typeface="Calibri" panose="020F0502020204030204"/>
                        <a:ea typeface="+mn-ea"/>
                        <a:cs typeface="+mn-cs"/>
                      </a:endParaRPr>
                    </a:p>
                  </a:txBody>
                  <a:tcPr anchor="ctr">
                    <a:solidFill>
                      <a:srgbClr val="B9DBF4"/>
                    </a:solidFill>
                  </a:tcPr>
                </a:tc>
                <a:tc>
                  <a:txBody>
                    <a:bodyPr/>
                    <a:lstStyle/>
                    <a:p>
                      <a:r>
                        <a:rPr lang="nl-NL" sz="1400">
                          <a:solidFill>
                            <a:schemeClr val="tx2"/>
                          </a:solidFill>
                        </a:rPr>
                        <a:t>Huisarts, Apotheker</a:t>
                      </a:r>
                    </a:p>
                    <a:p>
                      <a:r>
                        <a:rPr lang="nl-NL" sz="1400">
                          <a:solidFill>
                            <a:schemeClr val="tx2"/>
                          </a:solidFill>
                        </a:rPr>
                        <a:t>en Medisch Specialist</a:t>
                      </a:r>
                    </a:p>
                  </a:txBody>
                  <a:tcPr anchor="ctr">
                    <a:solidFill>
                      <a:srgbClr val="B9DBF4"/>
                    </a:solidFill>
                  </a:tcPr>
                </a:tc>
                <a:tc>
                  <a:txBody>
                    <a:bodyPr/>
                    <a:lstStyle/>
                    <a:p>
                      <a:r>
                        <a:rPr lang="nl-NL" sz="1400">
                          <a:solidFill>
                            <a:schemeClr val="tx2"/>
                          </a:solidFill>
                        </a:rPr>
                        <a:t>Oraal</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Hypertensie</a:t>
                      </a:r>
                    </a:p>
                  </a:txBody>
                  <a:tcPr anchor="ctr">
                    <a:solidFill>
                      <a:srgbClr val="B9DBF4"/>
                    </a:solidFill>
                  </a:tcPr>
                </a:tc>
                <a:tc>
                  <a:txBody>
                    <a:bodyPr/>
                    <a:lstStyle/>
                    <a:p>
                      <a:endParaRPr lang="nl-NL" sz="1400">
                        <a:solidFill>
                          <a:schemeClr val="tx2"/>
                        </a:solidFill>
                      </a:endParaRPr>
                    </a:p>
                  </a:txBody>
                  <a:tcPr anchor="ctr">
                    <a:solidFill>
                      <a:srgbClr val="B9DBF4"/>
                    </a:solidFill>
                  </a:tcPr>
                </a:tc>
                <a:extLst>
                  <a:ext uri="{0D108BD9-81ED-4DB2-BD59-A6C34878D82A}">
                    <a16:rowId xmlns:a16="http://schemas.microsoft.com/office/drawing/2014/main" val="54589801"/>
                  </a:ext>
                </a:extLst>
              </a:tr>
              <a:tr h="306000">
                <a:tc rowSpan="3">
                  <a:txBody>
                    <a:bodyPr/>
                    <a:lstStyle/>
                    <a:p>
                      <a:r>
                        <a:rPr lang="nl-NL" sz="1400" b="1">
                          <a:solidFill>
                            <a:schemeClr val="tx2"/>
                          </a:solidFill>
                        </a:rPr>
                        <a:t>003</a:t>
                      </a:r>
                    </a:p>
                  </a:txBody>
                  <a:tcPr anchor="ctr">
                    <a:solidFill>
                      <a:srgbClr val="E7F4FB"/>
                    </a:solidFill>
                  </a:tcPr>
                </a:tc>
                <a:tc>
                  <a:txBody>
                    <a:bodyPr/>
                    <a:lstStyle/>
                    <a:p>
                      <a:r>
                        <a:rPr lang="nl-NL" sz="1400">
                          <a:solidFill>
                            <a:schemeClr val="tx2"/>
                          </a:solidFill>
                        </a:rPr>
                        <a:t>Medicatieafspraak</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Apixaban</a:t>
                      </a:r>
                      <a:r>
                        <a:rPr lang="nl-NL" sz="1400">
                          <a:solidFill>
                            <a:schemeClr val="tx2"/>
                          </a:solidFill>
                        </a:rPr>
                        <a:t> 5 mg​, </a:t>
                      </a:r>
                      <a:br>
                        <a:rPr lang="nl-NL" sz="1400">
                          <a:solidFill>
                            <a:schemeClr val="tx2"/>
                          </a:solidFill>
                        </a:rPr>
                      </a:br>
                      <a:r>
                        <a:rPr lang="nl-NL" sz="1400">
                          <a:solidFill>
                            <a:schemeClr val="tx2"/>
                          </a:solidFill>
                        </a:rPr>
                        <a:t>2dd</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01-01-2025</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nchor="ctr">
                    <a:solidFill>
                      <a:srgbClr val="E7F4FB"/>
                    </a:solidFill>
                  </a:tcPr>
                </a:tc>
                <a:tc>
                  <a:txBody>
                    <a:bodyPr/>
                    <a:lstStyle/>
                    <a:p>
                      <a:r>
                        <a:rPr lang="nl-NL" sz="1400">
                          <a:solidFill>
                            <a:schemeClr val="tx2"/>
                          </a:solidFill>
                        </a:rPr>
                        <a:t>Huisarts</a:t>
                      </a:r>
                    </a:p>
                  </a:txBody>
                  <a:tcPr anchor="ctr">
                    <a:solidFill>
                      <a:srgbClr val="E7F4FB"/>
                    </a:solidFill>
                  </a:tcPr>
                </a:tc>
                <a:tc>
                  <a:txBody>
                    <a:bodyPr/>
                    <a:lstStyle/>
                    <a:p>
                      <a:r>
                        <a:rPr lang="nl-NL" sz="1400">
                          <a:solidFill>
                            <a:schemeClr val="tx2"/>
                          </a:solidFill>
                        </a:rPr>
                        <a:t>Oraal</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u="none" strike="noStrike" kern="1200" cap="none" spc="0" normalizeH="0" baseline="0" noProof="0">
                          <a:ln>
                            <a:noFill/>
                          </a:ln>
                          <a:solidFill>
                            <a:schemeClr val="tx2"/>
                          </a:solidFill>
                          <a:effectLst/>
                          <a:uLnTx/>
                          <a:uFillTx/>
                        </a:rPr>
                        <a:t>Atriumfibrilleren</a:t>
                      </a:r>
                      <a:endParaRPr kumimoji="0" lang="nl-NL" sz="1400" b="0" i="0" u="none" strike="noStrike" kern="1200" cap="none" spc="0" normalizeH="0" baseline="0" noProof="0">
                        <a:ln>
                          <a:noFill/>
                        </a:ln>
                        <a:solidFill>
                          <a:schemeClr val="tx2"/>
                        </a:solidFill>
                        <a:effectLst/>
                        <a:uLnTx/>
                        <a:uFillTx/>
                        <a:latin typeface="Calibri" panose="020F0502020204030204"/>
                        <a:ea typeface="+mn-ea"/>
                        <a:cs typeface="+mn-cs"/>
                      </a:endParaRPr>
                    </a:p>
                  </a:txBody>
                  <a:tcPr anchor="ctr">
                    <a:solidFill>
                      <a:srgbClr val="E7F4FB"/>
                    </a:solidFill>
                  </a:tcPr>
                </a:tc>
                <a:tc rowSpan="3">
                  <a:txBody>
                    <a:bodyPr/>
                    <a:lstStyle/>
                    <a:p>
                      <a:endParaRPr lang="nl-NL" sz="1400">
                        <a:solidFill>
                          <a:schemeClr val="tx2"/>
                        </a:solidFill>
                      </a:endParaRPr>
                    </a:p>
                  </a:txBody>
                  <a:tcPr>
                    <a:solidFill>
                      <a:srgbClr val="E7F4FB"/>
                    </a:solidFill>
                  </a:tcPr>
                </a:tc>
                <a:extLst>
                  <a:ext uri="{0D108BD9-81ED-4DB2-BD59-A6C34878D82A}">
                    <a16:rowId xmlns:a16="http://schemas.microsoft.com/office/drawing/2014/main" val="2651065461"/>
                  </a:ext>
                </a:extLst>
              </a:tr>
              <a:tr h="306000">
                <a:tc vMerge="1">
                  <a:txBody>
                    <a:bodyPr/>
                    <a:lstStyle/>
                    <a:p>
                      <a:endParaRPr lang="nl-NL" sz="1400" b="1"/>
                    </a:p>
                  </a:txBody>
                  <a:tcPr anchor="ctr"/>
                </a:tc>
                <a:tc>
                  <a:txBody>
                    <a:bodyPr/>
                    <a:lstStyle/>
                    <a:p>
                      <a:r>
                        <a:rPr lang="nl-NL" sz="1400">
                          <a:solidFill>
                            <a:schemeClr val="tx2"/>
                          </a:solidFill>
                        </a:rPr>
                        <a:t>Toedieningsafspraak</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Apixaban</a:t>
                      </a:r>
                      <a:r>
                        <a:rPr lang="nl-NL" sz="1400">
                          <a:solidFill>
                            <a:schemeClr val="tx2"/>
                          </a:solidFill>
                        </a:rPr>
                        <a:t> 5 mg​, </a:t>
                      </a:r>
                      <a:br>
                        <a:rPr lang="nl-NL" sz="1400">
                          <a:solidFill>
                            <a:schemeClr val="tx2"/>
                          </a:solidFill>
                        </a:rPr>
                      </a:br>
                      <a:r>
                        <a:rPr lang="nl-NL" sz="1400">
                          <a:solidFill>
                            <a:schemeClr val="tx2"/>
                          </a:solidFill>
                        </a:rPr>
                        <a:t>2dd</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01-01-2025</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nchor="ctr">
                    <a:solidFill>
                      <a:srgbClr val="B9DBF4"/>
                    </a:solidFill>
                  </a:tcPr>
                </a:tc>
                <a:tc>
                  <a:txBody>
                    <a:bodyPr/>
                    <a:lstStyle/>
                    <a:p>
                      <a:r>
                        <a:rPr lang="nl-NL" sz="1400">
                          <a:solidFill>
                            <a:schemeClr val="tx2"/>
                          </a:solidFill>
                        </a:rPr>
                        <a:t>Apotheker</a:t>
                      </a:r>
                    </a:p>
                  </a:txBody>
                  <a:tcPr anchor="ctr">
                    <a:solidFill>
                      <a:srgbClr val="B9DBF4"/>
                    </a:solidFill>
                  </a:tcPr>
                </a:tc>
                <a:tc>
                  <a:txBody>
                    <a:bodyPr/>
                    <a:lstStyle/>
                    <a:p>
                      <a:r>
                        <a:rPr lang="nl-NL" sz="1400">
                          <a:solidFill>
                            <a:schemeClr val="tx2"/>
                          </a:solidFill>
                        </a:rPr>
                        <a:t>Oraal</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u="none" strike="noStrike" kern="1200" cap="none" spc="0" normalizeH="0" baseline="0" noProof="0">
                          <a:ln>
                            <a:noFill/>
                          </a:ln>
                          <a:solidFill>
                            <a:schemeClr val="tx2"/>
                          </a:solidFill>
                          <a:effectLst/>
                          <a:uLnTx/>
                          <a:uFillTx/>
                        </a:rPr>
                        <a:t>Atriumfibrilleren</a:t>
                      </a: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solidFill>
                      <a:srgbClr val="B9DBF4"/>
                    </a:solidFill>
                  </a:tcPr>
                </a:tc>
                <a:tc vMerge="1">
                  <a:txBody>
                    <a:bodyPr/>
                    <a:lstStyle/>
                    <a:p>
                      <a:endParaRPr lang="nl-NL" sz="1400">
                        <a:solidFill>
                          <a:schemeClr val="tx2"/>
                        </a:solidFill>
                      </a:endParaRPr>
                    </a:p>
                  </a:txBody>
                  <a:tcPr>
                    <a:solidFill>
                      <a:srgbClr val="B9DBF4"/>
                    </a:solidFill>
                  </a:tcPr>
                </a:tc>
                <a:extLst>
                  <a:ext uri="{0D108BD9-81ED-4DB2-BD59-A6C34878D82A}">
                    <a16:rowId xmlns:a16="http://schemas.microsoft.com/office/drawing/2014/main" val="3165112351"/>
                  </a:ext>
                </a:extLst>
              </a:tr>
              <a:tr h="306000">
                <a:tc vMerge="1">
                  <a:txBody>
                    <a:bodyPr/>
                    <a:lstStyle/>
                    <a:p>
                      <a:endParaRPr lang="nl-NL" sz="1400" b="1"/>
                    </a:p>
                  </a:txBody>
                  <a:tcPr anchor="ctr"/>
                </a:tc>
                <a:tc>
                  <a:txBody>
                    <a:bodyPr/>
                    <a:lstStyle/>
                    <a:p>
                      <a:r>
                        <a:rPr lang="nl-NL" sz="1400">
                          <a:solidFill>
                            <a:schemeClr val="tx2"/>
                          </a:solidFill>
                        </a:rPr>
                        <a:t>Medicatiegebruik</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Apixaban</a:t>
                      </a:r>
                      <a:r>
                        <a:rPr lang="nl-NL" sz="1400">
                          <a:solidFill>
                            <a:schemeClr val="tx2"/>
                          </a:solidFill>
                        </a:rPr>
                        <a:t> 2,5 mg​, </a:t>
                      </a:r>
                      <a:br>
                        <a:rPr lang="nl-NL" sz="1400">
                          <a:solidFill>
                            <a:schemeClr val="tx2"/>
                          </a:solidFill>
                        </a:rPr>
                      </a:br>
                      <a:r>
                        <a:rPr lang="nl-NL" sz="1400">
                          <a:solidFill>
                            <a:schemeClr val="tx2"/>
                          </a:solidFill>
                        </a:rPr>
                        <a:t>2dd</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01-01-2025</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nchor="ctr">
                    <a:solidFill>
                      <a:srgbClr val="E7F4FB"/>
                    </a:solidFill>
                  </a:tcPr>
                </a:tc>
                <a:tc>
                  <a:txBody>
                    <a:bodyPr/>
                    <a:lstStyle/>
                    <a:p>
                      <a:r>
                        <a:rPr lang="nl-NL" sz="1400">
                          <a:solidFill>
                            <a:schemeClr val="tx2"/>
                          </a:solidFill>
                        </a:rPr>
                        <a:t>Medisch Specialist</a:t>
                      </a:r>
                    </a:p>
                  </a:txBody>
                  <a:tcPr anchor="ctr">
                    <a:solidFill>
                      <a:srgbClr val="E7F4FB"/>
                    </a:solidFill>
                  </a:tcPr>
                </a:tc>
                <a:tc>
                  <a:txBody>
                    <a:bodyPr/>
                    <a:lstStyle/>
                    <a:p>
                      <a:r>
                        <a:rPr lang="nl-NL" sz="1400">
                          <a:solidFill>
                            <a:schemeClr val="tx2"/>
                          </a:solidFill>
                        </a:rPr>
                        <a:t>Oraal</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u="none" strike="noStrike" kern="1200" cap="none" spc="0" normalizeH="0" baseline="0" noProof="0">
                          <a:ln>
                            <a:noFill/>
                          </a:ln>
                          <a:solidFill>
                            <a:schemeClr val="tx2"/>
                          </a:solidFill>
                          <a:effectLst/>
                          <a:uLnTx/>
                          <a:uFillTx/>
                        </a:rPr>
                        <a:t>Atriumfibrilleren</a:t>
                      </a: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solidFill>
                      <a:srgbClr val="E7F4FB"/>
                    </a:solidFill>
                  </a:tcPr>
                </a:tc>
                <a:tc vMerge="1">
                  <a:txBody>
                    <a:bodyPr/>
                    <a:lstStyle/>
                    <a:p>
                      <a:endParaRPr lang="nl-NL" sz="1400">
                        <a:solidFill>
                          <a:schemeClr val="tx2"/>
                        </a:solidFill>
                      </a:endParaRPr>
                    </a:p>
                  </a:txBody>
                  <a:tcPr>
                    <a:solidFill>
                      <a:srgbClr val="E7F4FB"/>
                    </a:solidFill>
                  </a:tcPr>
                </a:tc>
                <a:extLst>
                  <a:ext uri="{0D108BD9-81ED-4DB2-BD59-A6C34878D82A}">
                    <a16:rowId xmlns:a16="http://schemas.microsoft.com/office/drawing/2014/main" val="3498091198"/>
                  </a:ext>
                </a:extLst>
              </a:tr>
              <a:tr h="306000">
                <a:tc>
                  <a:txBody>
                    <a:bodyPr/>
                    <a:lstStyle/>
                    <a:p>
                      <a:r>
                        <a:rPr lang="nl-NL" sz="1400" b="1">
                          <a:solidFill>
                            <a:schemeClr val="tx2"/>
                          </a:solidFill>
                        </a:rPr>
                        <a:t>004</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Medicatieafspraak, Toedieningsafspraak</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Gliclazide</a:t>
                      </a:r>
                      <a:r>
                        <a:rPr lang="nl-NL" sz="1400">
                          <a:solidFill>
                            <a:schemeClr val="tx2"/>
                          </a:solidFill>
                        </a:rPr>
                        <a:t> 80 mg​, </a:t>
                      </a:r>
                      <a:br>
                        <a:rPr lang="nl-NL" sz="1400">
                          <a:solidFill>
                            <a:schemeClr val="tx2"/>
                          </a:solidFill>
                        </a:rPr>
                      </a:br>
                      <a:r>
                        <a:rPr lang="nl-NL" sz="1400">
                          <a:solidFill>
                            <a:schemeClr val="tx2"/>
                          </a:solidFill>
                        </a:rPr>
                        <a:t>2dd</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01-01-2025</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nchor="ctr">
                    <a:solidFill>
                      <a:srgbClr val="B9DBF4"/>
                    </a:solidFill>
                  </a:tcPr>
                </a:tc>
                <a:tc>
                  <a:txBody>
                    <a:bodyPr/>
                    <a:lstStyle/>
                    <a:p>
                      <a:r>
                        <a:rPr lang="nl-NL" sz="1400">
                          <a:solidFill>
                            <a:schemeClr val="tx2"/>
                          </a:solidFill>
                        </a:rPr>
                        <a:t>Huisarts, Apotheker</a:t>
                      </a:r>
                    </a:p>
                    <a:p>
                      <a:r>
                        <a:rPr lang="nl-NL" sz="1400">
                          <a:solidFill>
                            <a:schemeClr val="tx2"/>
                          </a:solidFill>
                        </a:rPr>
                        <a:t>en Medisch Specialist</a:t>
                      </a:r>
                    </a:p>
                  </a:txBody>
                  <a:tcPr anchor="ctr">
                    <a:solidFill>
                      <a:srgbClr val="B9DBF4"/>
                    </a:solidFill>
                  </a:tcPr>
                </a:tc>
                <a:tc>
                  <a:txBody>
                    <a:bodyPr/>
                    <a:lstStyle/>
                    <a:p>
                      <a:r>
                        <a:rPr lang="nl-NL" sz="1400">
                          <a:solidFill>
                            <a:schemeClr val="tx2"/>
                          </a:solidFill>
                        </a:rPr>
                        <a:t>Oraal</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tx2"/>
                          </a:solidFill>
                          <a:effectLst/>
                          <a:uLnTx/>
                          <a:uFillTx/>
                          <a:latin typeface="Calibri" panose="020F0502020204030204"/>
                          <a:ea typeface="+mn-ea"/>
                          <a:cs typeface="+mn-cs"/>
                        </a:rPr>
                        <a:t>Diabetes</a:t>
                      </a:r>
                    </a:p>
                  </a:txBody>
                  <a:tcPr anchor="ctr">
                    <a:solidFill>
                      <a:srgbClr val="B9DBF4"/>
                    </a:solidFill>
                  </a:tcPr>
                </a:tc>
                <a:tc>
                  <a:txBody>
                    <a:bodyPr/>
                    <a:lstStyle/>
                    <a:p>
                      <a:endParaRPr lang="nl-NL" sz="1400">
                        <a:solidFill>
                          <a:schemeClr val="tx2"/>
                        </a:solidFill>
                      </a:endParaRPr>
                    </a:p>
                  </a:txBody>
                  <a:tcPr anchor="ctr">
                    <a:solidFill>
                      <a:srgbClr val="B9DBF4"/>
                    </a:solidFill>
                  </a:tcPr>
                </a:tc>
                <a:extLst>
                  <a:ext uri="{0D108BD9-81ED-4DB2-BD59-A6C34878D82A}">
                    <a16:rowId xmlns:a16="http://schemas.microsoft.com/office/drawing/2014/main" val="1922576499"/>
                  </a:ext>
                </a:extLst>
              </a:tr>
              <a:tr h="306000">
                <a:tc>
                  <a:txBody>
                    <a:bodyPr/>
                    <a:lstStyle/>
                    <a:p>
                      <a:r>
                        <a:rPr lang="nl-NL" sz="1400" b="1">
                          <a:solidFill>
                            <a:schemeClr val="tx2"/>
                          </a:solidFill>
                        </a:rPr>
                        <a:t>005</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Medicatieafspraak, Toedieningsafspraak</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Metformine 1000 mg​, 2dd</a:t>
                      </a:r>
                    </a:p>
                  </a:txBody>
                  <a:tcPr anchor="ctr">
                    <a:solidFill>
                      <a:srgbClr val="E7F4FB"/>
                    </a:solidFill>
                  </a:tcPr>
                </a:tc>
                <a:tc>
                  <a:txBody>
                    <a:bodyPr/>
                    <a:lstStyle/>
                    <a:p>
                      <a:r>
                        <a:rPr lang="nl-NL" sz="1400">
                          <a:solidFill>
                            <a:schemeClr val="tx2"/>
                          </a:solidFill>
                        </a:rPr>
                        <a:t>01-01-2025</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nchor="ctr">
                    <a:solidFill>
                      <a:srgbClr val="E7F4FB"/>
                    </a:solidFill>
                  </a:tcPr>
                </a:tc>
                <a:tc>
                  <a:txBody>
                    <a:bodyPr/>
                    <a:lstStyle/>
                    <a:p>
                      <a:r>
                        <a:rPr lang="nl-NL" sz="1400">
                          <a:solidFill>
                            <a:schemeClr val="tx2"/>
                          </a:solidFill>
                        </a:rPr>
                        <a:t>Huisarts, Apotheker</a:t>
                      </a:r>
                    </a:p>
                    <a:p>
                      <a:r>
                        <a:rPr lang="nl-NL" sz="1400">
                          <a:solidFill>
                            <a:schemeClr val="tx2"/>
                          </a:solidFill>
                        </a:rPr>
                        <a:t>en Medisch Specialist</a:t>
                      </a:r>
                    </a:p>
                  </a:txBody>
                  <a:tcPr anchor="ctr">
                    <a:solidFill>
                      <a:srgbClr val="E7F4FB"/>
                    </a:solidFill>
                  </a:tcPr>
                </a:tc>
                <a:tc>
                  <a:txBody>
                    <a:bodyPr/>
                    <a:lstStyle/>
                    <a:p>
                      <a:r>
                        <a:rPr lang="nl-NL" sz="1400">
                          <a:solidFill>
                            <a:schemeClr val="tx2"/>
                          </a:solidFill>
                        </a:rPr>
                        <a:t>Oraal</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tx2"/>
                          </a:solidFill>
                          <a:effectLst/>
                          <a:uLnTx/>
                          <a:uFillTx/>
                          <a:latin typeface="+mn-lt"/>
                          <a:ea typeface="+mn-ea"/>
                          <a:cs typeface="+mn-cs"/>
                        </a:rPr>
                        <a:t>Diabetes</a:t>
                      </a:r>
                    </a:p>
                  </a:txBody>
                  <a:tcPr anchor="ctr">
                    <a:solidFill>
                      <a:srgbClr val="E7F4FB"/>
                    </a:solidFill>
                  </a:tcPr>
                </a:tc>
                <a:tc>
                  <a:txBody>
                    <a:bodyPr/>
                    <a:lstStyle/>
                    <a:p>
                      <a:endParaRPr lang="nl-NL" sz="1400">
                        <a:solidFill>
                          <a:schemeClr val="tx2"/>
                        </a:solidFill>
                      </a:endParaRPr>
                    </a:p>
                  </a:txBody>
                  <a:tcPr anchor="ctr">
                    <a:solidFill>
                      <a:srgbClr val="E7F4FB"/>
                    </a:solidFill>
                  </a:tcPr>
                </a:tc>
                <a:extLst>
                  <a:ext uri="{0D108BD9-81ED-4DB2-BD59-A6C34878D82A}">
                    <a16:rowId xmlns:a16="http://schemas.microsoft.com/office/drawing/2014/main" val="2419470585"/>
                  </a:ext>
                </a:extLst>
              </a:tr>
            </a:tbl>
          </a:graphicData>
        </a:graphic>
      </p:graphicFrame>
      <p:grpSp>
        <p:nvGrpSpPr>
          <p:cNvPr id="59" name="Graphic 46">
            <a:extLst>
              <a:ext uri="{FF2B5EF4-FFF2-40B4-BE49-F238E27FC236}">
                <a16:creationId xmlns:a16="http://schemas.microsoft.com/office/drawing/2014/main" id="{FCAAED25-7B87-B69B-6B32-69D94EFD9CAF}"/>
              </a:ext>
            </a:extLst>
          </p:cNvPr>
          <p:cNvGrpSpPr/>
          <p:nvPr/>
        </p:nvGrpSpPr>
        <p:grpSpPr>
          <a:xfrm flipH="1">
            <a:off x="286431" y="425315"/>
            <a:ext cx="598782" cy="598781"/>
            <a:chOff x="7309562" y="1791904"/>
            <a:chExt cx="223736" cy="223736"/>
          </a:xfrm>
        </p:grpSpPr>
        <p:sp>
          <p:nvSpPr>
            <p:cNvPr id="60" name="Vrije vorm 992">
              <a:extLst>
                <a:ext uri="{FF2B5EF4-FFF2-40B4-BE49-F238E27FC236}">
                  <a16:creationId xmlns:a16="http://schemas.microsoft.com/office/drawing/2014/main" id="{F1AFEAA8-4ECE-F376-A466-95259DAEFEC9}"/>
                </a:ext>
              </a:extLst>
            </p:cNvPr>
            <p:cNvSpPr/>
            <p:nvPr/>
          </p:nvSpPr>
          <p:spPr>
            <a:xfrm>
              <a:off x="7309562"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9EFF3"/>
            </a:solidFill>
            <a:ln w="9525" cap="flat">
              <a:noFill/>
              <a:prstDash val="solid"/>
              <a:miter/>
            </a:ln>
          </p:spPr>
          <p:txBody>
            <a:bodyPr rtlCol="0" anchor="ctr"/>
            <a:lstStyle/>
            <a:p>
              <a:endParaRPr lang="nl-NL" sz="1867"/>
            </a:p>
          </p:txBody>
        </p:sp>
        <p:grpSp>
          <p:nvGrpSpPr>
            <p:cNvPr id="61" name="Graphic 46">
              <a:extLst>
                <a:ext uri="{FF2B5EF4-FFF2-40B4-BE49-F238E27FC236}">
                  <a16:creationId xmlns:a16="http://schemas.microsoft.com/office/drawing/2014/main" id="{2D7BC38A-4C0C-FED1-F9C5-99B1DC3BCE06}"/>
                </a:ext>
              </a:extLst>
            </p:cNvPr>
            <p:cNvGrpSpPr/>
            <p:nvPr/>
          </p:nvGrpSpPr>
          <p:grpSpPr>
            <a:xfrm>
              <a:off x="7338012" y="1819223"/>
              <a:ext cx="159619" cy="196417"/>
              <a:chOff x="7338012" y="1819223"/>
              <a:chExt cx="159619" cy="196417"/>
            </a:xfrm>
          </p:grpSpPr>
          <p:sp>
            <p:nvSpPr>
              <p:cNvPr id="62" name="Vrije vorm 994">
                <a:extLst>
                  <a:ext uri="{FF2B5EF4-FFF2-40B4-BE49-F238E27FC236}">
                    <a16:creationId xmlns:a16="http://schemas.microsoft.com/office/drawing/2014/main" id="{CA4264E7-387A-453A-7DC7-8A4FEF9DC9E5}"/>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867"/>
              </a:p>
            </p:txBody>
          </p:sp>
          <p:sp>
            <p:nvSpPr>
              <p:cNvPr id="63" name="Vrije vorm 995">
                <a:extLst>
                  <a:ext uri="{FF2B5EF4-FFF2-40B4-BE49-F238E27FC236}">
                    <a16:creationId xmlns:a16="http://schemas.microsoft.com/office/drawing/2014/main" id="{EEB202E2-D446-B46A-9090-15EA3B89108F}"/>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867"/>
              </a:p>
            </p:txBody>
          </p:sp>
          <p:sp>
            <p:nvSpPr>
              <p:cNvPr id="128" name="Vrije vorm 996">
                <a:extLst>
                  <a:ext uri="{FF2B5EF4-FFF2-40B4-BE49-F238E27FC236}">
                    <a16:creationId xmlns:a16="http://schemas.microsoft.com/office/drawing/2014/main" id="{4ED757CA-20C0-746E-939E-B16DD0D0CD37}"/>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867"/>
              </a:p>
            </p:txBody>
          </p:sp>
          <p:sp>
            <p:nvSpPr>
              <p:cNvPr id="129" name="Vrije vorm 997">
                <a:extLst>
                  <a:ext uri="{FF2B5EF4-FFF2-40B4-BE49-F238E27FC236}">
                    <a16:creationId xmlns:a16="http://schemas.microsoft.com/office/drawing/2014/main" id="{F82EF939-97FA-3ED4-0427-2A251A6D0526}"/>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867"/>
              </a:p>
            </p:txBody>
          </p:sp>
          <p:sp>
            <p:nvSpPr>
              <p:cNvPr id="130" name="Vrije vorm 998">
                <a:extLst>
                  <a:ext uri="{FF2B5EF4-FFF2-40B4-BE49-F238E27FC236}">
                    <a16:creationId xmlns:a16="http://schemas.microsoft.com/office/drawing/2014/main" id="{360D035B-2AF4-0529-1EFD-2C180B1B482C}"/>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867"/>
              </a:p>
            </p:txBody>
          </p:sp>
          <p:sp>
            <p:nvSpPr>
              <p:cNvPr id="131" name="Vrije vorm 999">
                <a:extLst>
                  <a:ext uri="{FF2B5EF4-FFF2-40B4-BE49-F238E27FC236}">
                    <a16:creationId xmlns:a16="http://schemas.microsoft.com/office/drawing/2014/main" id="{8ABC4E56-00D4-A24B-72AF-EBAC51458B08}"/>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867"/>
              </a:p>
            </p:txBody>
          </p:sp>
          <p:sp>
            <p:nvSpPr>
              <p:cNvPr id="132" name="Vrije vorm 1000">
                <a:extLst>
                  <a:ext uri="{FF2B5EF4-FFF2-40B4-BE49-F238E27FC236}">
                    <a16:creationId xmlns:a16="http://schemas.microsoft.com/office/drawing/2014/main" id="{656CACE0-6C46-CEF4-03B2-5A8F917E89B7}"/>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867"/>
              </a:p>
            </p:txBody>
          </p:sp>
          <p:sp>
            <p:nvSpPr>
              <p:cNvPr id="133" name="Vrije vorm 1001">
                <a:extLst>
                  <a:ext uri="{FF2B5EF4-FFF2-40B4-BE49-F238E27FC236}">
                    <a16:creationId xmlns:a16="http://schemas.microsoft.com/office/drawing/2014/main" id="{621F4DA7-890F-502E-DEB4-68C1132F725E}"/>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867"/>
              </a:p>
            </p:txBody>
          </p:sp>
          <p:sp>
            <p:nvSpPr>
              <p:cNvPr id="134" name="Vrije vorm 1002">
                <a:extLst>
                  <a:ext uri="{FF2B5EF4-FFF2-40B4-BE49-F238E27FC236}">
                    <a16:creationId xmlns:a16="http://schemas.microsoft.com/office/drawing/2014/main" id="{DDF067FC-13CD-1200-5702-DD90A1F4100F}"/>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867"/>
              </a:p>
            </p:txBody>
          </p:sp>
          <p:sp>
            <p:nvSpPr>
              <p:cNvPr id="135" name="Vrije vorm 1005">
                <a:extLst>
                  <a:ext uri="{FF2B5EF4-FFF2-40B4-BE49-F238E27FC236}">
                    <a16:creationId xmlns:a16="http://schemas.microsoft.com/office/drawing/2014/main" id="{493F78C7-07E8-13CF-D12D-638DAA07EFF4}"/>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867"/>
              </a:p>
            </p:txBody>
          </p:sp>
          <p:sp>
            <p:nvSpPr>
              <p:cNvPr id="136" name="Vrije vorm 1006">
                <a:extLst>
                  <a:ext uri="{FF2B5EF4-FFF2-40B4-BE49-F238E27FC236}">
                    <a16:creationId xmlns:a16="http://schemas.microsoft.com/office/drawing/2014/main" id="{0C7A302C-9EAE-E8DA-C574-1963030924AB}"/>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867"/>
              </a:p>
            </p:txBody>
          </p:sp>
          <p:sp>
            <p:nvSpPr>
              <p:cNvPr id="137" name="Vrije vorm 1007">
                <a:extLst>
                  <a:ext uri="{FF2B5EF4-FFF2-40B4-BE49-F238E27FC236}">
                    <a16:creationId xmlns:a16="http://schemas.microsoft.com/office/drawing/2014/main" id="{FF3E50F4-638E-C5B5-2B15-D3C2FC229B4C}"/>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867"/>
              </a:p>
            </p:txBody>
          </p:sp>
          <p:sp>
            <p:nvSpPr>
              <p:cNvPr id="138" name="Vrije vorm 1008">
                <a:extLst>
                  <a:ext uri="{FF2B5EF4-FFF2-40B4-BE49-F238E27FC236}">
                    <a16:creationId xmlns:a16="http://schemas.microsoft.com/office/drawing/2014/main" id="{BBB02AA9-6273-E705-BCB6-77B2A01B67D9}"/>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867"/>
              </a:p>
            </p:txBody>
          </p:sp>
          <p:sp>
            <p:nvSpPr>
              <p:cNvPr id="139" name="Vrije vorm 1009">
                <a:extLst>
                  <a:ext uri="{FF2B5EF4-FFF2-40B4-BE49-F238E27FC236}">
                    <a16:creationId xmlns:a16="http://schemas.microsoft.com/office/drawing/2014/main" id="{065D853C-A4B4-433E-A523-6BD67F5902F5}"/>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867"/>
              </a:p>
            </p:txBody>
          </p:sp>
          <p:sp>
            <p:nvSpPr>
              <p:cNvPr id="140" name="Vrije vorm 1010">
                <a:extLst>
                  <a:ext uri="{FF2B5EF4-FFF2-40B4-BE49-F238E27FC236}">
                    <a16:creationId xmlns:a16="http://schemas.microsoft.com/office/drawing/2014/main" id="{499FFF28-ED8C-7115-D181-9E59E7B5D6C0}"/>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867"/>
              </a:p>
            </p:txBody>
          </p:sp>
          <p:sp>
            <p:nvSpPr>
              <p:cNvPr id="141" name="Vrije vorm 1011">
                <a:extLst>
                  <a:ext uri="{FF2B5EF4-FFF2-40B4-BE49-F238E27FC236}">
                    <a16:creationId xmlns:a16="http://schemas.microsoft.com/office/drawing/2014/main" id="{78ED8149-3B3E-3851-D7C3-288B18448C8B}"/>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867"/>
              </a:p>
            </p:txBody>
          </p:sp>
          <p:sp>
            <p:nvSpPr>
              <p:cNvPr id="142" name="Vrije vorm 1012">
                <a:extLst>
                  <a:ext uri="{FF2B5EF4-FFF2-40B4-BE49-F238E27FC236}">
                    <a16:creationId xmlns:a16="http://schemas.microsoft.com/office/drawing/2014/main" id="{DC39BB32-E2D9-3573-A5C4-BD4621F97BC1}"/>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867"/>
              </a:p>
            </p:txBody>
          </p:sp>
        </p:grpSp>
      </p:grpSp>
      <p:grpSp>
        <p:nvGrpSpPr>
          <p:cNvPr id="143" name="Graphic 3">
            <a:extLst>
              <a:ext uri="{FF2B5EF4-FFF2-40B4-BE49-F238E27FC236}">
                <a16:creationId xmlns:a16="http://schemas.microsoft.com/office/drawing/2014/main" id="{8E2716B4-FA45-73AC-E720-C74259BA8287}"/>
              </a:ext>
            </a:extLst>
          </p:cNvPr>
          <p:cNvGrpSpPr/>
          <p:nvPr/>
        </p:nvGrpSpPr>
        <p:grpSpPr>
          <a:xfrm>
            <a:off x="11409141" y="2395841"/>
            <a:ext cx="243456" cy="238781"/>
            <a:chOff x="2706757" y="2985519"/>
            <a:chExt cx="151128" cy="148272"/>
          </a:xfrm>
        </p:grpSpPr>
        <p:sp>
          <p:nvSpPr>
            <p:cNvPr id="144" name="Vrije vorm 143">
              <a:extLst>
                <a:ext uri="{FF2B5EF4-FFF2-40B4-BE49-F238E27FC236}">
                  <a16:creationId xmlns:a16="http://schemas.microsoft.com/office/drawing/2014/main" id="{F3B8A72C-969D-7CCD-82DB-31665D9A8CE7}"/>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145" name="Vrije vorm 144">
              <a:extLst>
                <a:ext uri="{FF2B5EF4-FFF2-40B4-BE49-F238E27FC236}">
                  <a16:creationId xmlns:a16="http://schemas.microsoft.com/office/drawing/2014/main" id="{D18874B2-5295-30A0-3ADB-5FCD777443F4}"/>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46" name="Vrije vorm 145">
              <a:extLst>
                <a:ext uri="{FF2B5EF4-FFF2-40B4-BE49-F238E27FC236}">
                  <a16:creationId xmlns:a16="http://schemas.microsoft.com/office/drawing/2014/main" id="{4D05213B-10AC-8BE2-448F-C79B18719AE2}"/>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sp>
        <p:nvSpPr>
          <p:cNvPr id="165" name="Tekstvak 164">
            <a:extLst>
              <a:ext uri="{FF2B5EF4-FFF2-40B4-BE49-F238E27FC236}">
                <a16:creationId xmlns:a16="http://schemas.microsoft.com/office/drawing/2014/main" id="{92150897-3B6C-02F0-79B4-9B44D656EC37}"/>
              </a:ext>
            </a:extLst>
          </p:cNvPr>
          <p:cNvSpPr txBox="1"/>
          <p:nvPr/>
        </p:nvSpPr>
        <p:spPr>
          <a:xfrm>
            <a:off x="1045029" y="612806"/>
            <a:ext cx="1727657" cy="215444"/>
          </a:xfrm>
          <a:prstGeom prst="rect">
            <a:avLst/>
          </a:prstGeom>
          <a:noFill/>
        </p:spPr>
        <p:txBody>
          <a:bodyPr wrap="square" lIns="0" tIns="0" rIns="0" bIns="0" rtlCol="0">
            <a:spAutoFit/>
          </a:bodyPr>
          <a:lstStyle/>
          <a:p>
            <a:pPr algn="l"/>
            <a:r>
              <a:rPr lang="nl-NL" sz="1400" b="1">
                <a:solidFill>
                  <a:schemeClr val="tx2"/>
                </a:solidFill>
              </a:rPr>
              <a:t>Patiënt H., 10-09-1957</a:t>
            </a:r>
          </a:p>
        </p:txBody>
      </p:sp>
      <p:sp>
        <p:nvSpPr>
          <p:cNvPr id="167" name="Tekstvak 166">
            <a:extLst>
              <a:ext uri="{FF2B5EF4-FFF2-40B4-BE49-F238E27FC236}">
                <a16:creationId xmlns:a16="http://schemas.microsoft.com/office/drawing/2014/main" id="{10528BF2-2EEE-B52C-0C02-4F2A6260BB2C}"/>
              </a:ext>
            </a:extLst>
          </p:cNvPr>
          <p:cNvSpPr txBox="1"/>
          <p:nvPr/>
        </p:nvSpPr>
        <p:spPr>
          <a:xfrm>
            <a:off x="3129019" y="612806"/>
            <a:ext cx="1727657" cy="215444"/>
          </a:xfrm>
          <a:prstGeom prst="rect">
            <a:avLst/>
          </a:prstGeom>
          <a:noFill/>
        </p:spPr>
        <p:txBody>
          <a:bodyPr wrap="square" lIns="0" tIns="0" rIns="0" bIns="0" rtlCol="0">
            <a:spAutoFit/>
          </a:bodyPr>
          <a:lstStyle/>
          <a:p>
            <a:pPr algn="l"/>
            <a:r>
              <a:rPr lang="nl-NL" sz="1400" b="1">
                <a:solidFill>
                  <a:schemeClr val="tx2"/>
                </a:solidFill>
              </a:rPr>
              <a:t>BSN 12341234</a:t>
            </a:r>
          </a:p>
        </p:txBody>
      </p:sp>
      <p:sp>
        <p:nvSpPr>
          <p:cNvPr id="168" name="Tekstvak 167">
            <a:extLst>
              <a:ext uri="{FF2B5EF4-FFF2-40B4-BE49-F238E27FC236}">
                <a16:creationId xmlns:a16="http://schemas.microsoft.com/office/drawing/2014/main" id="{79752DF3-EC69-D502-EE6D-FEB05BA6E7FB}"/>
              </a:ext>
            </a:extLst>
          </p:cNvPr>
          <p:cNvSpPr txBox="1"/>
          <p:nvPr/>
        </p:nvSpPr>
        <p:spPr>
          <a:xfrm>
            <a:off x="4753650" y="612805"/>
            <a:ext cx="1170945" cy="215444"/>
          </a:xfrm>
          <a:prstGeom prst="rect">
            <a:avLst/>
          </a:prstGeom>
          <a:noFill/>
        </p:spPr>
        <p:txBody>
          <a:bodyPr wrap="square" lIns="0" tIns="0" rIns="0" bIns="0" rtlCol="0">
            <a:spAutoFit/>
          </a:bodyPr>
          <a:lstStyle/>
          <a:p>
            <a:pPr algn="l"/>
            <a:r>
              <a:rPr lang="nl-NL" sz="1400" b="1">
                <a:solidFill>
                  <a:schemeClr val="tx2"/>
                </a:solidFill>
              </a:rPr>
              <a:t>Lengte 180 cm</a:t>
            </a:r>
          </a:p>
        </p:txBody>
      </p:sp>
      <p:sp>
        <p:nvSpPr>
          <p:cNvPr id="169" name="Tekstvak 168">
            <a:extLst>
              <a:ext uri="{FF2B5EF4-FFF2-40B4-BE49-F238E27FC236}">
                <a16:creationId xmlns:a16="http://schemas.microsoft.com/office/drawing/2014/main" id="{5D65F262-CDAE-3A51-C69E-B241EA565D8C}"/>
              </a:ext>
            </a:extLst>
          </p:cNvPr>
          <p:cNvSpPr txBox="1"/>
          <p:nvPr/>
        </p:nvSpPr>
        <p:spPr>
          <a:xfrm>
            <a:off x="6219897" y="612805"/>
            <a:ext cx="1117018" cy="215444"/>
          </a:xfrm>
          <a:prstGeom prst="rect">
            <a:avLst/>
          </a:prstGeom>
          <a:noFill/>
        </p:spPr>
        <p:txBody>
          <a:bodyPr wrap="square" lIns="0" tIns="0" rIns="0" bIns="0" rtlCol="0">
            <a:spAutoFit/>
          </a:bodyPr>
          <a:lstStyle/>
          <a:p>
            <a:pPr algn="l"/>
            <a:r>
              <a:rPr lang="nl-NL" sz="1400" b="1">
                <a:solidFill>
                  <a:schemeClr val="tx2"/>
                </a:solidFill>
              </a:rPr>
              <a:t>Gewicht 75 kg</a:t>
            </a:r>
          </a:p>
        </p:txBody>
      </p:sp>
      <p:sp>
        <p:nvSpPr>
          <p:cNvPr id="170" name="Tekstvak 169">
            <a:extLst>
              <a:ext uri="{FF2B5EF4-FFF2-40B4-BE49-F238E27FC236}">
                <a16:creationId xmlns:a16="http://schemas.microsoft.com/office/drawing/2014/main" id="{609CF7AC-6ABD-5386-BB2B-309EF2A36AEC}"/>
              </a:ext>
            </a:extLst>
          </p:cNvPr>
          <p:cNvSpPr txBox="1"/>
          <p:nvPr/>
        </p:nvSpPr>
        <p:spPr>
          <a:xfrm>
            <a:off x="7743585" y="612806"/>
            <a:ext cx="1727657" cy="215444"/>
          </a:xfrm>
          <a:prstGeom prst="rect">
            <a:avLst/>
          </a:prstGeom>
          <a:noFill/>
        </p:spPr>
        <p:txBody>
          <a:bodyPr wrap="square" lIns="0" tIns="0" rIns="0" bIns="0" rtlCol="0">
            <a:spAutoFit/>
          </a:bodyPr>
          <a:lstStyle/>
          <a:p>
            <a:pPr algn="l"/>
            <a:r>
              <a:rPr lang="nl-NL" sz="1400" b="1">
                <a:solidFill>
                  <a:schemeClr val="tx2"/>
                </a:solidFill>
              </a:rPr>
              <a:t>Nierfunctie onbekend</a:t>
            </a:r>
          </a:p>
        </p:txBody>
      </p:sp>
      <p:sp>
        <p:nvSpPr>
          <p:cNvPr id="172" name="Afgeronde rechthoek 171">
            <a:extLst>
              <a:ext uri="{FF2B5EF4-FFF2-40B4-BE49-F238E27FC236}">
                <a16:creationId xmlns:a16="http://schemas.microsoft.com/office/drawing/2014/main" id="{D1679ECA-E7B0-3443-5750-8D0FACE93A6C}"/>
              </a:ext>
            </a:extLst>
          </p:cNvPr>
          <p:cNvSpPr/>
          <p:nvPr/>
        </p:nvSpPr>
        <p:spPr>
          <a:xfrm>
            <a:off x="9675328" y="290025"/>
            <a:ext cx="2250471" cy="929724"/>
          </a:xfrm>
          <a:prstGeom prst="roundRect">
            <a:avLst>
              <a:gd name="adj" fmla="val 5574"/>
            </a:avLst>
          </a:prstGeom>
          <a:solidFill>
            <a:srgbClr val="D9EFF3"/>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9" name="Rechthoek 178">
            <a:extLst>
              <a:ext uri="{FF2B5EF4-FFF2-40B4-BE49-F238E27FC236}">
                <a16:creationId xmlns:a16="http://schemas.microsoft.com/office/drawing/2014/main" id="{677B3BAF-A08F-0870-7EEF-0636A7B10BDE}"/>
              </a:ext>
            </a:extLst>
          </p:cNvPr>
          <p:cNvSpPr/>
          <p:nvPr/>
        </p:nvSpPr>
        <p:spPr>
          <a:xfrm>
            <a:off x="9746853" y="335682"/>
            <a:ext cx="2111334" cy="255338"/>
          </a:xfrm>
          <a:prstGeom prst="rect">
            <a:avLst/>
          </a:prstGeom>
          <a:solidFill>
            <a:srgbClr val="EE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nl-NL" sz="1400" b="1">
                <a:solidFill>
                  <a:schemeClr val="tx2"/>
                </a:solidFill>
              </a:rPr>
              <a:t>Allergieën</a:t>
            </a:r>
          </a:p>
        </p:txBody>
      </p:sp>
      <p:sp>
        <p:nvSpPr>
          <p:cNvPr id="180" name="Rechthoek 179">
            <a:extLst>
              <a:ext uri="{FF2B5EF4-FFF2-40B4-BE49-F238E27FC236}">
                <a16:creationId xmlns:a16="http://schemas.microsoft.com/office/drawing/2014/main" id="{3B766F42-EE73-F5C1-99B4-DC98B4EF4C0B}"/>
              </a:ext>
            </a:extLst>
          </p:cNvPr>
          <p:cNvSpPr/>
          <p:nvPr/>
        </p:nvSpPr>
        <p:spPr>
          <a:xfrm>
            <a:off x="9746853" y="617945"/>
            <a:ext cx="2111334" cy="255338"/>
          </a:xfrm>
          <a:prstGeom prst="rect">
            <a:avLst/>
          </a:prstGeom>
          <a:solidFill>
            <a:srgbClr val="EE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nl-NL" sz="1400" b="1">
                <a:solidFill>
                  <a:schemeClr val="tx2"/>
                </a:solidFill>
              </a:rPr>
              <a:t>Contra-indicaties</a:t>
            </a:r>
          </a:p>
        </p:txBody>
      </p:sp>
      <p:sp>
        <p:nvSpPr>
          <p:cNvPr id="181" name="Rechthoek 180">
            <a:extLst>
              <a:ext uri="{FF2B5EF4-FFF2-40B4-BE49-F238E27FC236}">
                <a16:creationId xmlns:a16="http://schemas.microsoft.com/office/drawing/2014/main" id="{B0F67DE8-B907-ED8F-18F4-7248985B86CC}"/>
              </a:ext>
            </a:extLst>
          </p:cNvPr>
          <p:cNvSpPr/>
          <p:nvPr/>
        </p:nvSpPr>
        <p:spPr>
          <a:xfrm>
            <a:off x="9746853" y="903198"/>
            <a:ext cx="2111334" cy="255338"/>
          </a:xfrm>
          <a:prstGeom prst="rect">
            <a:avLst/>
          </a:prstGeom>
          <a:solidFill>
            <a:srgbClr val="EE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nl-NL" sz="1400" b="1" err="1">
                <a:solidFill>
                  <a:schemeClr val="tx2"/>
                </a:solidFill>
              </a:rPr>
              <a:t>Labwaarden</a:t>
            </a:r>
            <a:endParaRPr lang="nl-NL" sz="1400" b="1">
              <a:solidFill>
                <a:schemeClr val="tx2"/>
              </a:solidFill>
            </a:endParaRPr>
          </a:p>
        </p:txBody>
      </p:sp>
      <p:sp>
        <p:nvSpPr>
          <p:cNvPr id="182" name="Driehoek 181">
            <a:extLst>
              <a:ext uri="{FF2B5EF4-FFF2-40B4-BE49-F238E27FC236}">
                <a16:creationId xmlns:a16="http://schemas.microsoft.com/office/drawing/2014/main" id="{27E3115F-E267-0F64-709F-8EBED70F15A7}"/>
              </a:ext>
            </a:extLst>
          </p:cNvPr>
          <p:cNvSpPr/>
          <p:nvPr/>
        </p:nvSpPr>
        <p:spPr>
          <a:xfrm rot="10800000">
            <a:off x="11634265" y="421277"/>
            <a:ext cx="129921" cy="84148"/>
          </a:xfrm>
          <a:prstGeom prst="triangle">
            <a:avLst/>
          </a:prstGeom>
          <a:solidFill>
            <a:schemeClr val="tx2"/>
          </a:solidFill>
          <a:ln w="12700" cap="flat">
            <a:noFill/>
            <a:prstDash val="solid"/>
            <a:miter/>
          </a:ln>
        </p:spPr>
        <p:txBody>
          <a:bodyPr rtlCol="0" anchor="ctr"/>
          <a:lstStyle/>
          <a:p>
            <a:pPr algn="l"/>
            <a:endParaRPr lang="nl-NL" sz="1467"/>
          </a:p>
        </p:txBody>
      </p:sp>
      <p:sp>
        <p:nvSpPr>
          <p:cNvPr id="183" name="Driehoek 182">
            <a:extLst>
              <a:ext uri="{FF2B5EF4-FFF2-40B4-BE49-F238E27FC236}">
                <a16:creationId xmlns:a16="http://schemas.microsoft.com/office/drawing/2014/main" id="{1BCC21A5-B5CB-6D85-9973-CFE747AC0D62}"/>
              </a:ext>
            </a:extLst>
          </p:cNvPr>
          <p:cNvSpPr/>
          <p:nvPr/>
        </p:nvSpPr>
        <p:spPr>
          <a:xfrm rot="10800000">
            <a:off x="11634265" y="716509"/>
            <a:ext cx="129921" cy="84148"/>
          </a:xfrm>
          <a:prstGeom prst="triangle">
            <a:avLst/>
          </a:prstGeom>
          <a:solidFill>
            <a:schemeClr val="tx2"/>
          </a:solidFill>
          <a:ln w="12700" cap="flat">
            <a:noFill/>
            <a:prstDash val="solid"/>
            <a:miter/>
          </a:ln>
        </p:spPr>
        <p:txBody>
          <a:bodyPr rtlCol="0" anchor="ctr"/>
          <a:lstStyle/>
          <a:p>
            <a:pPr algn="l"/>
            <a:endParaRPr lang="nl-NL" sz="1467"/>
          </a:p>
        </p:txBody>
      </p:sp>
      <p:sp>
        <p:nvSpPr>
          <p:cNvPr id="184" name="Driehoek 183">
            <a:extLst>
              <a:ext uri="{FF2B5EF4-FFF2-40B4-BE49-F238E27FC236}">
                <a16:creationId xmlns:a16="http://schemas.microsoft.com/office/drawing/2014/main" id="{18F5F8FC-2EFB-4AEC-B336-F1E1480F8A90}"/>
              </a:ext>
            </a:extLst>
          </p:cNvPr>
          <p:cNvSpPr/>
          <p:nvPr/>
        </p:nvSpPr>
        <p:spPr>
          <a:xfrm rot="10800000">
            <a:off x="11634265" y="995340"/>
            <a:ext cx="129921" cy="84148"/>
          </a:xfrm>
          <a:prstGeom prst="triangle">
            <a:avLst/>
          </a:prstGeom>
          <a:solidFill>
            <a:schemeClr val="tx2"/>
          </a:solidFill>
          <a:ln w="12700" cap="flat">
            <a:noFill/>
            <a:prstDash val="solid"/>
            <a:miter/>
          </a:ln>
        </p:spPr>
        <p:txBody>
          <a:bodyPr rtlCol="0" anchor="ctr"/>
          <a:lstStyle/>
          <a:p>
            <a:pPr algn="l"/>
            <a:endParaRPr lang="nl-NL" sz="1467"/>
          </a:p>
        </p:txBody>
      </p:sp>
      <p:grpSp>
        <p:nvGrpSpPr>
          <p:cNvPr id="197" name="Graphic 3">
            <a:extLst>
              <a:ext uri="{FF2B5EF4-FFF2-40B4-BE49-F238E27FC236}">
                <a16:creationId xmlns:a16="http://schemas.microsoft.com/office/drawing/2014/main" id="{AD6A7AED-1760-39EA-6860-6D292F3642DE}"/>
              </a:ext>
            </a:extLst>
          </p:cNvPr>
          <p:cNvGrpSpPr/>
          <p:nvPr/>
        </p:nvGrpSpPr>
        <p:grpSpPr>
          <a:xfrm>
            <a:off x="11409141" y="3057307"/>
            <a:ext cx="243456" cy="238781"/>
            <a:chOff x="2706757" y="2985519"/>
            <a:chExt cx="151128" cy="148272"/>
          </a:xfrm>
        </p:grpSpPr>
        <p:sp>
          <p:nvSpPr>
            <p:cNvPr id="198" name="Vrije vorm 197">
              <a:extLst>
                <a:ext uri="{FF2B5EF4-FFF2-40B4-BE49-F238E27FC236}">
                  <a16:creationId xmlns:a16="http://schemas.microsoft.com/office/drawing/2014/main" id="{046F9A1E-7726-1489-B70B-C007761190F3}"/>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D74FF5FD-D251-976E-B428-2E7113308E17}"/>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F0D70739-E4A9-5A7A-9523-832B3D8A1C17}"/>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5" name="Groep 4">
            <a:extLst>
              <a:ext uri="{FF2B5EF4-FFF2-40B4-BE49-F238E27FC236}">
                <a16:creationId xmlns:a16="http://schemas.microsoft.com/office/drawing/2014/main" id="{65507B73-D92C-FB7D-29F7-89851F37941D}"/>
              </a:ext>
            </a:extLst>
          </p:cNvPr>
          <p:cNvGrpSpPr/>
          <p:nvPr/>
        </p:nvGrpSpPr>
        <p:grpSpPr>
          <a:xfrm>
            <a:off x="11404939" y="5259914"/>
            <a:ext cx="243456" cy="238781"/>
            <a:chOff x="11404939" y="4644450"/>
            <a:chExt cx="243456" cy="238781"/>
          </a:xfrm>
        </p:grpSpPr>
        <p:sp>
          <p:nvSpPr>
            <p:cNvPr id="206" name="Vrije vorm 205">
              <a:extLst>
                <a:ext uri="{FF2B5EF4-FFF2-40B4-BE49-F238E27FC236}">
                  <a16:creationId xmlns:a16="http://schemas.microsoft.com/office/drawing/2014/main" id="{189CC154-50C1-A750-EE17-9D8AA32E4870}"/>
                </a:ext>
              </a:extLst>
            </p:cNvPr>
            <p:cNvSpPr/>
            <p:nvPr/>
          </p:nvSpPr>
          <p:spPr>
            <a:xfrm>
              <a:off x="11418159" y="4648943"/>
              <a:ext cx="225422" cy="22527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FFBC0C"/>
            </a:solidFill>
            <a:ln w="3782" cap="flat">
              <a:noFill/>
              <a:prstDash val="solid"/>
              <a:miter/>
            </a:ln>
          </p:spPr>
          <p:txBody>
            <a:bodyPr lIns="75600" rIns="72000" rtlCol="0" anchor="ctr"/>
            <a:lstStyle/>
            <a:p>
              <a:r>
                <a:rPr lang="nl-NL" sz="1600" b="1">
                  <a:solidFill>
                    <a:schemeClr val="bg1"/>
                  </a:solidFill>
                </a:rPr>
                <a:t>!</a:t>
              </a:r>
            </a:p>
          </p:txBody>
        </p:sp>
        <p:sp>
          <p:nvSpPr>
            <p:cNvPr id="207" name="Vrije vorm 206">
              <a:extLst>
                <a:ext uri="{FF2B5EF4-FFF2-40B4-BE49-F238E27FC236}">
                  <a16:creationId xmlns:a16="http://schemas.microsoft.com/office/drawing/2014/main" id="{2E2625F4-D9AB-B608-BF96-057A64F7436B}"/>
                </a:ext>
              </a:extLst>
            </p:cNvPr>
            <p:cNvSpPr/>
            <p:nvPr/>
          </p:nvSpPr>
          <p:spPr>
            <a:xfrm>
              <a:off x="11404939" y="4644450"/>
              <a:ext cx="243456" cy="238781"/>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grpSp>
      <p:grpSp>
        <p:nvGrpSpPr>
          <p:cNvPr id="213" name="Groep 212">
            <a:extLst>
              <a:ext uri="{FF2B5EF4-FFF2-40B4-BE49-F238E27FC236}">
                <a16:creationId xmlns:a16="http://schemas.microsoft.com/office/drawing/2014/main" id="{10312927-C996-CC58-C481-B610B21AE250}"/>
              </a:ext>
            </a:extLst>
          </p:cNvPr>
          <p:cNvGrpSpPr/>
          <p:nvPr/>
        </p:nvGrpSpPr>
        <p:grpSpPr>
          <a:xfrm>
            <a:off x="11409141" y="4165282"/>
            <a:ext cx="234440" cy="234440"/>
            <a:chOff x="6047952" y="3051425"/>
            <a:chExt cx="520832" cy="520832"/>
          </a:xfrm>
        </p:grpSpPr>
        <p:sp>
          <p:nvSpPr>
            <p:cNvPr id="214" name="Vrije vorm 213">
              <a:extLst>
                <a:ext uri="{FF2B5EF4-FFF2-40B4-BE49-F238E27FC236}">
                  <a16:creationId xmlns:a16="http://schemas.microsoft.com/office/drawing/2014/main" id="{5A99ECC2-092A-EA3A-FFE7-6874AE8D2AD7}"/>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215" name="Vrije vorm 214">
              <a:extLst>
                <a:ext uri="{FF2B5EF4-FFF2-40B4-BE49-F238E27FC236}">
                  <a16:creationId xmlns:a16="http://schemas.microsoft.com/office/drawing/2014/main" id="{6EC1E695-D1A0-4FFE-45A9-BFB92048FF9D}"/>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sp>
        <p:nvSpPr>
          <p:cNvPr id="2" name="Afgeronde rechthoek 1">
            <a:extLst>
              <a:ext uri="{FF2B5EF4-FFF2-40B4-BE49-F238E27FC236}">
                <a16:creationId xmlns:a16="http://schemas.microsoft.com/office/drawing/2014/main" id="{1A0E5647-B4C5-A4B7-FDD3-52ED63C50126}"/>
              </a:ext>
            </a:extLst>
          </p:cNvPr>
          <p:cNvSpPr/>
          <p:nvPr/>
        </p:nvSpPr>
        <p:spPr>
          <a:xfrm>
            <a:off x="2740602" y="3523363"/>
            <a:ext cx="1644111" cy="1562203"/>
          </a:xfrm>
          <a:prstGeom prst="roundRect">
            <a:avLst>
              <a:gd name="adj" fmla="val 0"/>
            </a:avLst>
          </a:prstGeom>
          <a:solidFill>
            <a:srgbClr val="FFBC0C">
              <a:alpha val="12000"/>
            </a:srgbClr>
          </a:solidFill>
          <a:ln w="28575">
            <a:solidFill>
              <a:srgbClr val="FFBC0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 name="Afgeronde rechthoek 2">
            <a:extLst>
              <a:ext uri="{FF2B5EF4-FFF2-40B4-BE49-F238E27FC236}">
                <a16:creationId xmlns:a16="http://schemas.microsoft.com/office/drawing/2014/main" id="{A9274454-2A06-8EA2-E005-E74BF7C2B5C4}"/>
              </a:ext>
            </a:extLst>
          </p:cNvPr>
          <p:cNvSpPr/>
          <p:nvPr/>
        </p:nvSpPr>
        <p:spPr>
          <a:xfrm>
            <a:off x="11153648" y="3523529"/>
            <a:ext cx="748064" cy="1573495"/>
          </a:xfrm>
          <a:prstGeom prst="roundRect">
            <a:avLst>
              <a:gd name="adj" fmla="val 0"/>
            </a:avLst>
          </a:prstGeom>
          <a:solidFill>
            <a:srgbClr val="FFBC0C">
              <a:alpha val="12000"/>
            </a:srgbClr>
          </a:solidFill>
          <a:ln w="28575">
            <a:solidFill>
              <a:srgbClr val="FFBC0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6" name="Groep 5">
            <a:extLst>
              <a:ext uri="{FF2B5EF4-FFF2-40B4-BE49-F238E27FC236}">
                <a16:creationId xmlns:a16="http://schemas.microsoft.com/office/drawing/2014/main" id="{E6B72523-7096-51D2-55C0-2EA3FF0C9527}"/>
              </a:ext>
            </a:extLst>
          </p:cNvPr>
          <p:cNvGrpSpPr/>
          <p:nvPr/>
        </p:nvGrpSpPr>
        <p:grpSpPr>
          <a:xfrm>
            <a:off x="11404939" y="5809637"/>
            <a:ext cx="243456" cy="238781"/>
            <a:chOff x="11404939" y="4644450"/>
            <a:chExt cx="243456" cy="238781"/>
          </a:xfrm>
        </p:grpSpPr>
        <p:sp>
          <p:nvSpPr>
            <p:cNvPr id="7" name="Vrije vorm 6">
              <a:extLst>
                <a:ext uri="{FF2B5EF4-FFF2-40B4-BE49-F238E27FC236}">
                  <a16:creationId xmlns:a16="http://schemas.microsoft.com/office/drawing/2014/main" id="{5A2AC611-6E13-B6C2-CD9F-A683393FF934}"/>
                </a:ext>
              </a:extLst>
            </p:cNvPr>
            <p:cNvSpPr/>
            <p:nvPr/>
          </p:nvSpPr>
          <p:spPr>
            <a:xfrm>
              <a:off x="11418159" y="4648943"/>
              <a:ext cx="225422" cy="22527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FFBC0C"/>
            </a:solidFill>
            <a:ln w="3782" cap="flat">
              <a:noFill/>
              <a:prstDash val="solid"/>
              <a:miter/>
            </a:ln>
          </p:spPr>
          <p:txBody>
            <a:bodyPr lIns="75600" rIns="72000" rtlCol="0" anchor="ctr"/>
            <a:lstStyle/>
            <a:p>
              <a:r>
                <a:rPr lang="nl-NL" sz="1600" b="1">
                  <a:solidFill>
                    <a:schemeClr val="bg1"/>
                  </a:solidFill>
                </a:rPr>
                <a:t>!</a:t>
              </a:r>
            </a:p>
          </p:txBody>
        </p:sp>
        <p:sp>
          <p:nvSpPr>
            <p:cNvPr id="8" name="Vrije vorm 7">
              <a:extLst>
                <a:ext uri="{FF2B5EF4-FFF2-40B4-BE49-F238E27FC236}">
                  <a16:creationId xmlns:a16="http://schemas.microsoft.com/office/drawing/2014/main" id="{433B7582-F819-B0D8-B964-DCCD9B1C1758}"/>
                </a:ext>
              </a:extLst>
            </p:cNvPr>
            <p:cNvSpPr/>
            <p:nvPr/>
          </p:nvSpPr>
          <p:spPr>
            <a:xfrm>
              <a:off x="11404939" y="4644450"/>
              <a:ext cx="243456" cy="238781"/>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grpSp>
      <p:sp>
        <p:nvSpPr>
          <p:cNvPr id="58" name="Vrije vorm 57">
            <a:extLst>
              <a:ext uri="{FF2B5EF4-FFF2-40B4-BE49-F238E27FC236}">
                <a16:creationId xmlns:a16="http://schemas.microsoft.com/office/drawing/2014/main" id="{52370DD2-5EEB-2E75-A5CA-39E5BE683B30}"/>
              </a:ext>
            </a:extLst>
          </p:cNvPr>
          <p:cNvSpPr/>
          <p:nvPr/>
        </p:nvSpPr>
        <p:spPr>
          <a:xfrm rot="10800000">
            <a:off x="-22573" y="5897897"/>
            <a:ext cx="12438345" cy="698777"/>
          </a:xfrm>
          <a:custGeom>
            <a:avLst/>
            <a:gdLst>
              <a:gd name="connsiteX0" fmla="*/ 0 w 7187219"/>
              <a:gd name="connsiteY0" fmla="*/ 0 h 568458"/>
              <a:gd name="connsiteX1" fmla="*/ 7187220 w 7187219"/>
              <a:gd name="connsiteY1" fmla="*/ 0 h 568458"/>
              <a:gd name="connsiteX2" fmla="*/ 7187220 w 7187219"/>
              <a:gd name="connsiteY2" fmla="*/ 568458 h 568458"/>
              <a:gd name="connsiteX3" fmla="*/ 0 w 7187219"/>
              <a:gd name="connsiteY3" fmla="*/ 568458 h 568458"/>
            </a:gdLst>
            <a:ahLst/>
            <a:cxnLst>
              <a:cxn ang="0">
                <a:pos x="connsiteX0" y="connsiteY0"/>
              </a:cxn>
              <a:cxn ang="0">
                <a:pos x="connsiteX1" y="connsiteY1"/>
              </a:cxn>
              <a:cxn ang="0">
                <a:pos x="connsiteX2" y="connsiteY2"/>
              </a:cxn>
              <a:cxn ang="0">
                <a:pos x="connsiteX3" y="connsiteY3"/>
              </a:cxn>
            </a:cxnLst>
            <a:rect l="l" t="t" r="r" b="b"/>
            <a:pathLst>
              <a:path w="7187219" h="568458">
                <a:moveTo>
                  <a:pt x="0" y="0"/>
                </a:moveTo>
                <a:lnTo>
                  <a:pt x="7187220" y="0"/>
                </a:lnTo>
                <a:lnTo>
                  <a:pt x="7187220" y="568458"/>
                </a:lnTo>
                <a:lnTo>
                  <a:pt x="0" y="568458"/>
                </a:lnTo>
                <a:close/>
              </a:path>
            </a:pathLst>
          </a:custGeom>
          <a:gradFill>
            <a:gsLst>
              <a:gs pos="1596">
                <a:srgbClr val="FFFFFF">
                  <a:alpha val="0"/>
                </a:srgbClr>
              </a:gs>
              <a:gs pos="2322">
                <a:srgbClr val="FFFFFF">
                  <a:alpha val="3529"/>
                </a:srgbClr>
              </a:gs>
              <a:gs pos="6287">
                <a:srgbClr val="FFFFFF">
                  <a:alpha val="21569"/>
                </a:srgbClr>
              </a:gs>
              <a:gs pos="10756">
                <a:srgbClr val="FFFFFF">
                  <a:alpha val="38431"/>
                </a:srgbClr>
              </a:gs>
              <a:gs pos="15559">
                <a:srgbClr val="FFFFFF">
                  <a:alpha val="52941"/>
                </a:srgbClr>
              </a:gs>
              <a:gs pos="20787">
                <a:srgbClr val="FFFFFF">
                  <a:alpha val="65882"/>
                </a:srgbClr>
              </a:gs>
              <a:gs pos="26565">
                <a:srgbClr val="FFFFFF">
                  <a:alpha val="76471"/>
                </a:srgbClr>
              </a:gs>
              <a:gs pos="33086">
                <a:srgbClr val="FFFFFF">
                  <a:alpha val="85098"/>
                </a:srgbClr>
              </a:gs>
              <a:gs pos="40704">
                <a:srgbClr val="FFFFFF">
                  <a:alpha val="91765"/>
                </a:srgbClr>
              </a:gs>
              <a:gs pos="50119">
                <a:srgbClr val="FFFFFF">
                  <a:alpha val="96471"/>
                </a:srgbClr>
              </a:gs>
              <a:gs pos="63330">
                <a:srgbClr val="FFFFFF">
                  <a:alpha val="99216"/>
                </a:srgbClr>
              </a:gs>
              <a:gs pos="100000">
                <a:srgbClr val="FFFFFF"/>
              </a:gs>
            </a:gsLst>
            <a:lin ang="16200000" scaled="1"/>
          </a:gradFill>
          <a:ln w="3782" cap="flat">
            <a:noFill/>
            <a:prstDash val="solid"/>
            <a:miter/>
          </a:ln>
        </p:spPr>
        <p:txBody>
          <a:bodyPr rtlCol="0" anchor="ctr"/>
          <a:lstStyle/>
          <a:p>
            <a:endParaRPr lang="nl-NL"/>
          </a:p>
        </p:txBody>
      </p:sp>
    </p:spTree>
    <p:extLst>
      <p:ext uri="{BB962C8B-B14F-4D97-AF65-F5344CB8AC3E}">
        <p14:creationId xmlns:p14="http://schemas.microsoft.com/office/powerpoint/2010/main" val="20470103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3731CB-2D2F-A1D0-AB12-37178C4383DC}"/>
            </a:ext>
          </a:extLst>
        </p:cNvPr>
        <p:cNvGrpSpPr/>
        <p:nvPr/>
      </p:nvGrpSpPr>
      <p:grpSpPr>
        <a:xfrm>
          <a:off x="0" y="0"/>
          <a:ext cx="0" cy="0"/>
          <a:chOff x="0" y="0"/>
          <a:chExt cx="0" cy="0"/>
        </a:xfrm>
      </p:grpSpPr>
      <p:sp>
        <p:nvSpPr>
          <p:cNvPr id="35" name="Titel 34">
            <a:extLst>
              <a:ext uri="{FF2B5EF4-FFF2-40B4-BE49-F238E27FC236}">
                <a16:creationId xmlns:a16="http://schemas.microsoft.com/office/drawing/2014/main" id="{893C00F7-668F-967C-685D-BCEE76C36E96}"/>
              </a:ext>
            </a:extLst>
          </p:cNvPr>
          <p:cNvSpPr>
            <a:spLocks noGrp="1"/>
          </p:cNvSpPr>
          <p:nvPr>
            <p:ph type="title"/>
          </p:nvPr>
        </p:nvSpPr>
        <p:spPr/>
        <p:txBody>
          <a:bodyPr/>
          <a:lstStyle/>
          <a:p>
            <a:r>
              <a:rPr lang="nl-NL"/>
              <a:t>Patiënt H. moet geopereerd worden</a:t>
            </a:r>
          </a:p>
        </p:txBody>
      </p:sp>
      <p:grpSp>
        <p:nvGrpSpPr>
          <p:cNvPr id="26" name="Graphic 17">
            <a:extLst>
              <a:ext uri="{FF2B5EF4-FFF2-40B4-BE49-F238E27FC236}">
                <a16:creationId xmlns:a16="http://schemas.microsoft.com/office/drawing/2014/main" id="{A752302E-D246-9D52-3B9F-1AFC092F23F7}"/>
              </a:ext>
            </a:extLst>
          </p:cNvPr>
          <p:cNvGrpSpPr/>
          <p:nvPr/>
        </p:nvGrpSpPr>
        <p:grpSpPr>
          <a:xfrm>
            <a:off x="964261" y="1845730"/>
            <a:ext cx="3073279" cy="4906082"/>
            <a:chOff x="795215" y="708463"/>
            <a:chExt cx="2778205" cy="4435037"/>
          </a:xfrm>
        </p:grpSpPr>
        <p:sp>
          <p:nvSpPr>
            <p:cNvPr id="27" name="Vrije vorm 26">
              <a:extLst>
                <a:ext uri="{FF2B5EF4-FFF2-40B4-BE49-F238E27FC236}">
                  <a16:creationId xmlns:a16="http://schemas.microsoft.com/office/drawing/2014/main" id="{ECED9B47-342C-D360-A897-52255F8D4737}"/>
                </a:ext>
              </a:extLst>
            </p:cNvPr>
            <p:cNvSpPr/>
            <p:nvPr/>
          </p:nvSpPr>
          <p:spPr>
            <a:xfrm>
              <a:off x="1679165" y="3524641"/>
              <a:ext cx="704351" cy="1618859"/>
            </a:xfrm>
            <a:custGeom>
              <a:avLst/>
              <a:gdLst>
                <a:gd name="connsiteX0" fmla="*/ 21619 w 704351"/>
                <a:gd name="connsiteY0" fmla="*/ 1618860 h 1618859"/>
                <a:gd name="connsiteX1" fmla="*/ 699685 w 704351"/>
                <a:gd name="connsiteY1" fmla="*/ 1618860 h 1618859"/>
                <a:gd name="connsiteX2" fmla="*/ 677625 w 704351"/>
                <a:gd name="connsiteY2" fmla="*/ 0 h 1618859"/>
                <a:gd name="connsiteX3" fmla="*/ 8722 w 704351"/>
                <a:gd name="connsiteY3" fmla="*/ 698754 h 1618859"/>
                <a:gd name="connsiteX4" fmla="*/ 21619 w 704351"/>
                <a:gd name="connsiteY4" fmla="*/ 1618860 h 161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351" h="1618859">
                  <a:moveTo>
                    <a:pt x="21619" y="1618860"/>
                  </a:moveTo>
                  <a:lnTo>
                    <a:pt x="699685" y="1618860"/>
                  </a:lnTo>
                  <a:cubicBezTo>
                    <a:pt x="717934" y="1089298"/>
                    <a:pt x="676710" y="550717"/>
                    <a:pt x="677625" y="0"/>
                  </a:cubicBezTo>
                  <a:cubicBezTo>
                    <a:pt x="92628" y="40015"/>
                    <a:pt x="-38151" y="36376"/>
                    <a:pt x="8722" y="698754"/>
                  </a:cubicBezTo>
                  <a:cubicBezTo>
                    <a:pt x="7750" y="1006164"/>
                    <a:pt x="12513" y="1313917"/>
                    <a:pt x="21619" y="1618860"/>
                  </a:cubicBezTo>
                  <a:close/>
                </a:path>
              </a:pathLst>
            </a:custGeom>
            <a:solidFill>
              <a:srgbClr val="303B39"/>
            </a:solidFill>
            <a:ln w="9525"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FB8AF817-BED6-900D-1BC5-B4E334712A82}"/>
                </a:ext>
              </a:extLst>
            </p:cNvPr>
            <p:cNvSpPr/>
            <p:nvPr/>
          </p:nvSpPr>
          <p:spPr>
            <a:xfrm>
              <a:off x="1159440" y="3476778"/>
              <a:ext cx="868584" cy="1666722"/>
            </a:xfrm>
            <a:custGeom>
              <a:avLst/>
              <a:gdLst>
                <a:gd name="connsiteX0" fmla="*/ 0 w 868584"/>
                <a:gd name="connsiteY0" fmla="*/ 1666723 h 1666722"/>
                <a:gd name="connsiteX1" fmla="*/ 675875 w 868584"/>
                <a:gd name="connsiteY1" fmla="*/ 1666723 h 1666722"/>
                <a:gd name="connsiteX2" fmla="*/ 868585 w 868584"/>
                <a:gd name="connsiteY2" fmla="*/ 0 h 1666722"/>
                <a:gd name="connsiteX3" fmla="*/ 32175 w 868584"/>
                <a:gd name="connsiteY3" fmla="*/ 767287 h 1666722"/>
                <a:gd name="connsiteX4" fmla="*/ 0 w 868584"/>
                <a:gd name="connsiteY4" fmla="*/ 1666723 h 1666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584" h="1666722">
                  <a:moveTo>
                    <a:pt x="0" y="1666723"/>
                  </a:moveTo>
                  <a:lnTo>
                    <a:pt x="675875" y="1666723"/>
                  </a:lnTo>
                  <a:cubicBezTo>
                    <a:pt x="761257" y="1122407"/>
                    <a:pt x="851373" y="539458"/>
                    <a:pt x="868585" y="0"/>
                  </a:cubicBezTo>
                  <a:cubicBezTo>
                    <a:pt x="282645" y="22298"/>
                    <a:pt x="5353" y="103794"/>
                    <a:pt x="32175" y="767287"/>
                  </a:cubicBezTo>
                  <a:cubicBezTo>
                    <a:pt x="21984" y="1072020"/>
                    <a:pt x="6972" y="1369314"/>
                    <a:pt x="0" y="1666723"/>
                  </a:cubicBezTo>
                  <a:close/>
                </a:path>
              </a:pathLst>
            </a:custGeom>
            <a:solidFill>
              <a:srgbClr val="303B39"/>
            </a:solidFill>
            <a:ln w="9525"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9FB31A11-AAA2-6E0C-0D79-01B2D6FB01A6}"/>
                </a:ext>
              </a:extLst>
            </p:cNvPr>
            <p:cNvSpPr/>
            <p:nvPr/>
          </p:nvSpPr>
          <p:spPr>
            <a:xfrm>
              <a:off x="1086897" y="1859571"/>
              <a:ext cx="1360890" cy="2212967"/>
            </a:xfrm>
            <a:custGeom>
              <a:avLst/>
              <a:gdLst>
                <a:gd name="connsiteX0" fmla="*/ 1292943 w 1360890"/>
                <a:gd name="connsiteY0" fmla="*/ 2212967 h 2212967"/>
                <a:gd name="connsiteX1" fmla="*/ 115919 w 1360890"/>
                <a:gd name="connsiteY1" fmla="*/ 2212967 h 2212967"/>
                <a:gd name="connsiteX2" fmla="*/ 121072 w 1360890"/>
                <a:gd name="connsiteY2" fmla="*/ 1106296 h 2212967"/>
                <a:gd name="connsiteX3" fmla="*/ 0 w 1360890"/>
                <a:gd name="connsiteY3" fmla="*/ 171331 h 2212967"/>
                <a:gd name="connsiteX4" fmla="*/ 506511 w 1360890"/>
                <a:gd name="connsiteY4" fmla="*/ 15388 h 2212967"/>
                <a:gd name="connsiteX5" fmla="*/ 731873 w 1360890"/>
                <a:gd name="connsiteY5" fmla="*/ 2300 h 2212967"/>
                <a:gd name="connsiteX6" fmla="*/ 962397 w 1360890"/>
                <a:gd name="connsiteY6" fmla="*/ 18721 h 2212967"/>
                <a:gd name="connsiteX7" fmla="*/ 1333748 w 1360890"/>
                <a:gd name="connsiteY7" fmla="*/ 194877 h 2212967"/>
                <a:gd name="connsiteX8" fmla="*/ 1330071 w 1360890"/>
                <a:gd name="connsiteY8" fmla="*/ 1118392 h 2212967"/>
                <a:gd name="connsiteX9" fmla="*/ 1292943 w 1360890"/>
                <a:gd name="connsiteY9" fmla="*/ 2212967 h 2212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0890" h="2212967">
                  <a:moveTo>
                    <a:pt x="1292943" y="2212967"/>
                  </a:moveTo>
                  <a:lnTo>
                    <a:pt x="115919" y="2212967"/>
                  </a:lnTo>
                  <a:lnTo>
                    <a:pt x="121072" y="1106296"/>
                  </a:lnTo>
                  <a:lnTo>
                    <a:pt x="0" y="171331"/>
                  </a:lnTo>
                  <a:cubicBezTo>
                    <a:pt x="144113" y="91064"/>
                    <a:pt x="315335" y="38305"/>
                    <a:pt x="506511" y="15388"/>
                  </a:cubicBezTo>
                  <a:cubicBezTo>
                    <a:pt x="578901" y="6720"/>
                    <a:pt x="654139" y="2300"/>
                    <a:pt x="731873" y="2300"/>
                  </a:cubicBezTo>
                  <a:cubicBezTo>
                    <a:pt x="834752" y="2300"/>
                    <a:pt x="872109" y="-9063"/>
                    <a:pt x="962397" y="18721"/>
                  </a:cubicBezTo>
                  <a:cubicBezTo>
                    <a:pt x="1123179" y="68223"/>
                    <a:pt x="1189387" y="84120"/>
                    <a:pt x="1333748" y="194877"/>
                  </a:cubicBezTo>
                  <a:cubicBezTo>
                    <a:pt x="1382316" y="584297"/>
                    <a:pt x="1355931" y="837243"/>
                    <a:pt x="1330071" y="1118392"/>
                  </a:cubicBezTo>
                  <a:cubicBezTo>
                    <a:pt x="1306468" y="1375224"/>
                    <a:pt x="1316584" y="1956126"/>
                    <a:pt x="1292943" y="2212967"/>
                  </a:cubicBezTo>
                  <a:close/>
                </a:path>
              </a:pathLst>
            </a:custGeom>
            <a:solidFill>
              <a:srgbClr val="FFFFFF"/>
            </a:solidFill>
            <a:ln w="9525"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0B610561-0BCB-67AA-15FE-1D41CEAC8A5C}"/>
                </a:ext>
              </a:extLst>
            </p:cNvPr>
            <p:cNvSpPr/>
            <p:nvPr/>
          </p:nvSpPr>
          <p:spPr>
            <a:xfrm>
              <a:off x="1483747" y="1860576"/>
              <a:ext cx="677818" cy="320194"/>
            </a:xfrm>
            <a:custGeom>
              <a:avLst/>
              <a:gdLst>
                <a:gd name="connsiteX0" fmla="*/ 0 w 677818"/>
                <a:gd name="connsiteY0" fmla="*/ 25051 h 320194"/>
                <a:gd name="connsiteX1" fmla="*/ 677818 w 677818"/>
                <a:gd name="connsiteY1" fmla="*/ 52769 h 320194"/>
                <a:gd name="connsiteX2" fmla="*/ 548154 w 677818"/>
                <a:gd name="connsiteY2" fmla="*/ 0 h 320194"/>
                <a:gd name="connsiteX3" fmla="*/ 153591 w 677818"/>
                <a:gd name="connsiteY3" fmla="*/ 0 h 320194"/>
                <a:gd name="connsiteX4" fmla="*/ 0 w 677818"/>
                <a:gd name="connsiteY4" fmla="*/ 25051 h 320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818" h="320194">
                  <a:moveTo>
                    <a:pt x="0" y="25051"/>
                  </a:moveTo>
                  <a:cubicBezTo>
                    <a:pt x="267834" y="428454"/>
                    <a:pt x="493757" y="399459"/>
                    <a:pt x="677818" y="52769"/>
                  </a:cubicBezTo>
                  <a:lnTo>
                    <a:pt x="548154" y="0"/>
                  </a:lnTo>
                  <a:lnTo>
                    <a:pt x="153591" y="0"/>
                  </a:lnTo>
                  <a:cubicBezTo>
                    <a:pt x="101965" y="10497"/>
                    <a:pt x="46463" y="10687"/>
                    <a:pt x="0" y="25051"/>
                  </a:cubicBezTo>
                  <a:close/>
                </a:path>
              </a:pathLst>
            </a:custGeom>
            <a:solidFill>
              <a:srgbClr val="FFFFFF"/>
            </a:solidFill>
            <a:ln w="9525" cap="flat">
              <a:noFill/>
              <a:prstDash val="solid"/>
              <a:miter/>
            </a:ln>
          </p:spPr>
          <p:txBody>
            <a:bodyPr rtlCol="0" anchor="ctr"/>
            <a:lstStyle/>
            <a:p>
              <a:endParaRPr lang="nl-NL"/>
            </a:p>
          </p:txBody>
        </p:sp>
        <p:sp>
          <p:nvSpPr>
            <p:cNvPr id="31" name="Vrije vorm 30">
              <a:extLst>
                <a:ext uri="{FF2B5EF4-FFF2-40B4-BE49-F238E27FC236}">
                  <a16:creationId xmlns:a16="http://schemas.microsoft.com/office/drawing/2014/main" id="{55E38EA9-02E1-D376-9878-9A0107947030}"/>
                </a:ext>
              </a:extLst>
            </p:cNvPr>
            <p:cNvSpPr/>
            <p:nvPr/>
          </p:nvSpPr>
          <p:spPr>
            <a:xfrm>
              <a:off x="968292" y="4241931"/>
              <a:ext cx="328202" cy="555040"/>
            </a:xfrm>
            <a:custGeom>
              <a:avLst/>
              <a:gdLst>
                <a:gd name="connsiteX0" fmla="*/ 203025 w 328202"/>
                <a:gd name="connsiteY0" fmla="*/ 0 h 555040"/>
                <a:gd name="connsiteX1" fmla="*/ 236811 w 328202"/>
                <a:gd name="connsiteY1" fmla="*/ 86916 h 555040"/>
                <a:gd name="connsiteX2" fmla="*/ 244221 w 328202"/>
                <a:gd name="connsiteY2" fmla="*/ 229772 h 555040"/>
                <a:gd name="connsiteX3" fmla="*/ 225076 w 328202"/>
                <a:gd name="connsiteY3" fmla="*/ 310601 h 555040"/>
                <a:gd name="connsiteX4" fmla="*/ 243564 w 328202"/>
                <a:gd name="connsiteY4" fmla="*/ 398669 h 555040"/>
                <a:gd name="connsiteX5" fmla="*/ 283083 w 328202"/>
                <a:gd name="connsiteY5" fmla="*/ 458753 h 555040"/>
                <a:gd name="connsiteX6" fmla="*/ 327431 w 328202"/>
                <a:gd name="connsiteY6" fmla="*/ 502015 h 555040"/>
                <a:gd name="connsiteX7" fmla="*/ 311801 w 328202"/>
                <a:gd name="connsiteY7" fmla="*/ 518370 h 555040"/>
                <a:gd name="connsiteX8" fmla="*/ 328184 w 328202"/>
                <a:gd name="connsiteY8" fmla="*/ 554051 h 555040"/>
                <a:gd name="connsiteX9" fmla="*/ 273177 w 328202"/>
                <a:gd name="connsiteY9" fmla="*/ 555041 h 555040"/>
                <a:gd name="connsiteX10" fmla="*/ 223199 w 328202"/>
                <a:gd name="connsiteY10" fmla="*/ 533515 h 555040"/>
                <a:gd name="connsiteX11" fmla="*/ 200177 w 328202"/>
                <a:gd name="connsiteY11" fmla="*/ 535019 h 555040"/>
                <a:gd name="connsiteX12" fmla="*/ 104232 w 328202"/>
                <a:gd name="connsiteY12" fmla="*/ 473974 h 555040"/>
                <a:gd name="connsiteX13" fmla="*/ 59226 w 328202"/>
                <a:gd name="connsiteY13" fmla="*/ 438436 h 555040"/>
                <a:gd name="connsiteX14" fmla="*/ 0 w 328202"/>
                <a:gd name="connsiteY14" fmla="*/ 317830 h 555040"/>
                <a:gd name="connsiteX15" fmla="*/ 5039 w 328202"/>
                <a:gd name="connsiteY15" fmla="*/ 104204 h 555040"/>
                <a:gd name="connsiteX16" fmla="*/ 10087 w 328202"/>
                <a:gd name="connsiteY16" fmla="*/ 15755 h 555040"/>
                <a:gd name="connsiteX17" fmla="*/ 203025 w 328202"/>
                <a:gd name="connsiteY17" fmla="*/ 0 h 55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8202" h="555040">
                  <a:moveTo>
                    <a:pt x="203025" y="0"/>
                  </a:moveTo>
                  <a:cubicBezTo>
                    <a:pt x="223257" y="48644"/>
                    <a:pt x="223971" y="46930"/>
                    <a:pt x="236811" y="86916"/>
                  </a:cubicBezTo>
                  <a:cubicBezTo>
                    <a:pt x="234344" y="113119"/>
                    <a:pt x="248803" y="193767"/>
                    <a:pt x="244221" y="229772"/>
                  </a:cubicBezTo>
                  <a:cubicBezTo>
                    <a:pt x="233934" y="268100"/>
                    <a:pt x="225076" y="310601"/>
                    <a:pt x="225076" y="310601"/>
                  </a:cubicBezTo>
                  <a:cubicBezTo>
                    <a:pt x="236277" y="349873"/>
                    <a:pt x="234439" y="369999"/>
                    <a:pt x="243564" y="398669"/>
                  </a:cubicBezTo>
                  <a:cubicBezTo>
                    <a:pt x="258604" y="412842"/>
                    <a:pt x="283083" y="458753"/>
                    <a:pt x="283083" y="458753"/>
                  </a:cubicBezTo>
                  <a:cubicBezTo>
                    <a:pt x="288627" y="458314"/>
                    <a:pt x="321945" y="488509"/>
                    <a:pt x="327431" y="502015"/>
                  </a:cubicBezTo>
                  <a:cubicBezTo>
                    <a:pt x="311963" y="514179"/>
                    <a:pt x="311801" y="518370"/>
                    <a:pt x="311801" y="518370"/>
                  </a:cubicBezTo>
                  <a:cubicBezTo>
                    <a:pt x="316201" y="522923"/>
                    <a:pt x="328755" y="548907"/>
                    <a:pt x="328184" y="554051"/>
                  </a:cubicBezTo>
                  <a:lnTo>
                    <a:pt x="273177" y="555041"/>
                  </a:lnTo>
                  <a:lnTo>
                    <a:pt x="223199" y="533515"/>
                  </a:lnTo>
                  <a:lnTo>
                    <a:pt x="200177" y="535019"/>
                  </a:lnTo>
                  <a:lnTo>
                    <a:pt x="104232" y="473974"/>
                  </a:lnTo>
                  <a:lnTo>
                    <a:pt x="59226" y="438436"/>
                  </a:lnTo>
                  <a:lnTo>
                    <a:pt x="0" y="317830"/>
                  </a:lnTo>
                  <a:cubicBezTo>
                    <a:pt x="0" y="317830"/>
                    <a:pt x="6906" y="122349"/>
                    <a:pt x="5039" y="104204"/>
                  </a:cubicBezTo>
                  <a:cubicBezTo>
                    <a:pt x="3162" y="86049"/>
                    <a:pt x="13211" y="46415"/>
                    <a:pt x="10087" y="15755"/>
                  </a:cubicBezTo>
                  <a:lnTo>
                    <a:pt x="203025" y="0"/>
                  </a:lnTo>
                  <a:close/>
                </a:path>
              </a:pathLst>
            </a:custGeom>
            <a:solidFill>
              <a:srgbClr val="E5B6AE"/>
            </a:solidFill>
            <a:ln w="9525"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500DB550-32BA-A893-A423-7901DEF3CDAD}"/>
                </a:ext>
              </a:extLst>
            </p:cNvPr>
            <p:cNvSpPr/>
            <p:nvPr/>
          </p:nvSpPr>
          <p:spPr>
            <a:xfrm>
              <a:off x="953919" y="4098475"/>
              <a:ext cx="240382" cy="188585"/>
            </a:xfrm>
            <a:custGeom>
              <a:avLst/>
              <a:gdLst>
                <a:gd name="connsiteX0" fmla="*/ 240382 w 240382"/>
                <a:gd name="connsiteY0" fmla="*/ 182337 h 188585"/>
                <a:gd name="connsiteX1" fmla="*/ 8734 w 240382"/>
                <a:gd name="connsiteY1" fmla="*/ 188585 h 188585"/>
                <a:gd name="connsiteX2" fmla="*/ 0 w 240382"/>
                <a:gd name="connsiteY2" fmla="*/ 40281 h 188585"/>
                <a:gd name="connsiteX3" fmla="*/ 234153 w 240382"/>
                <a:gd name="connsiteY3" fmla="*/ 0 h 188585"/>
              </a:gdLst>
              <a:ahLst/>
              <a:cxnLst>
                <a:cxn ang="0">
                  <a:pos x="connsiteX0" y="connsiteY0"/>
                </a:cxn>
                <a:cxn ang="0">
                  <a:pos x="connsiteX1" y="connsiteY1"/>
                </a:cxn>
                <a:cxn ang="0">
                  <a:pos x="connsiteX2" y="connsiteY2"/>
                </a:cxn>
                <a:cxn ang="0">
                  <a:pos x="connsiteX3" y="connsiteY3"/>
                </a:cxn>
              </a:cxnLst>
              <a:rect l="l" t="t" r="r" b="b"/>
              <a:pathLst>
                <a:path w="240382" h="188585">
                  <a:moveTo>
                    <a:pt x="240382" y="182337"/>
                  </a:moveTo>
                  <a:lnTo>
                    <a:pt x="8734" y="188585"/>
                  </a:lnTo>
                  <a:lnTo>
                    <a:pt x="0" y="40281"/>
                  </a:lnTo>
                  <a:lnTo>
                    <a:pt x="234153" y="0"/>
                  </a:lnTo>
                  <a:close/>
                </a:path>
              </a:pathLst>
            </a:custGeom>
            <a:solidFill>
              <a:srgbClr val="FFFFFF"/>
            </a:solidFill>
            <a:ln w="9525"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D85F26AC-3273-7148-A966-C92A5C28B506}"/>
                </a:ext>
              </a:extLst>
            </p:cNvPr>
            <p:cNvSpPr/>
            <p:nvPr/>
          </p:nvSpPr>
          <p:spPr>
            <a:xfrm>
              <a:off x="1086897" y="1875949"/>
              <a:ext cx="524038" cy="2377640"/>
            </a:xfrm>
            <a:custGeom>
              <a:avLst/>
              <a:gdLst>
                <a:gd name="connsiteX0" fmla="*/ 402727 w 524038"/>
                <a:gd name="connsiteY0" fmla="*/ 0 h 2377640"/>
                <a:gd name="connsiteX1" fmla="*/ 516626 w 524038"/>
                <a:gd name="connsiteY1" fmla="*/ 2377640 h 2377640"/>
                <a:gd name="connsiteX2" fmla="*/ 54064 w 524038"/>
                <a:gd name="connsiteY2" fmla="*/ 2290315 h 2377640"/>
                <a:gd name="connsiteX3" fmla="*/ 121072 w 524038"/>
                <a:gd name="connsiteY3" fmla="*/ 1089917 h 2377640"/>
                <a:gd name="connsiteX4" fmla="*/ 0 w 524038"/>
                <a:gd name="connsiteY4" fmla="*/ 154953 h 2377640"/>
                <a:gd name="connsiteX5" fmla="*/ 402727 w 524038"/>
                <a:gd name="connsiteY5" fmla="*/ 0 h 237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038" h="2377640">
                  <a:moveTo>
                    <a:pt x="402727" y="0"/>
                  </a:moveTo>
                  <a:cubicBezTo>
                    <a:pt x="402727" y="0"/>
                    <a:pt x="559451" y="1110730"/>
                    <a:pt x="516626" y="2377640"/>
                  </a:cubicBezTo>
                  <a:cubicBezTo>
                    <a:pt x="267891" y="2337835"/>
                    <a:pt x="54064" y="2290315"/>
                    <a:pt x="54064" y="2290315"/>
                  </a:cubicBezTo>
                  <a:lnTo>
                    <a:pt x="121072" y="1089917"/>
                  </a:lnTo>
                  <a:lnTo>
                    <a:pt x="0" y="154953"/>
                  </a:lnTo>
                  <a:cubicBezTo>
                    <a:pt x="0" y="154953"/>
                    <a:pt x="133474" y="59065"/>
                    <a:pt x="402727" y="0"/>
                  </a:cubicBezTo>
                  <a:close/>
                </a:path>
              </a:pathLst>
            </a:custGeom>
            <a:solidFill>
              <a:srgbClr val="A1ADAA"/>
            </a:solidFill>
            <a:ln w="9525" cap="flat">
              <a:noFill/>
              <a:prstDash val="solid"/>
              <a:miter/>
            </a:ln>
          </p:spPr>
          <p:txBody>
            <a:bodyPr rtlCol="0" anchor="ctr"/>
            <a:lstStyle/>
            <a:p>
              <a:endParaRPr lang="nl-NL"/>
            </a:p>
          </p:txBody>
        </p:sp>
        <p:sp>
          <p:nvSpPr>
            <p:cNvPr id="34" name="Vrije vorm 33">
              <a:extLst>
                <a:ext uri="{FF2B5EF4-FFF2-40B4-BE49-F238E27FC236}">
                  <a16:creationId xmlns:a16="http://schemas.microsoft.com/office/drawing/2014/main" id="{132C21A9-7BDD-4064-4629-A7F6EFE6C4BC}"/>
                </a:ext>
              </a:extLst>
            </p:cNvPr>
            <p:cNvSpPr/>
            <p:nvPr/>
          </p:nvSpPr>
          <p:spPr>
            <a:xfrm>
              <a:off x="2178034" y="1909944"/>
              <a:ext cx="336499" cy="2311765"/>
            </a:xfrm>
            <a:custGeom>
              <a:avLst/>
              <a:gdLst>
                <a:gd name="connsiteX0" fmla="*/ 0 w 336499"/>
                <a:gd name="connsiteY0" fmla="*/ 0 h 2311765"/>
                <a:gd name="connsiteX1" fmla="*/ 46111 w 336499"/>
                <a:gd name="connsiteY1" fmla="*/ 2311765 h 2311765"/>
                <a:gd name="connsiteX2" fmla="*/ 336499 w 336499"/>
                <a:gd name="connsiteY2" fmla="*/ 2175110 h 2311765"/>
                <a:gd name="connsiteX3" fmla="*/ 247698 w 336499"/>
                <a:gd name="connsiteY3" fmla="*/ 1110377 h 2311765"/>
                <a:gd name="connsiteX4" fmla="*/ 294103 w 336499"/>
                <a:gd name="connsiteY4" fmla="*/ 171212 h 2311765"/>
                <a:gd name="connsiteX5" fmla="*/ 0 w 336499"/>
                <a:gd name="connsiteY5" fmla="*/ 0 h 231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499" h="2311765">
                  <a:moveTo>
                    <a:pt x="0" y="0"/>
                  </a:moveTo>
                  <a:cubicBezTo>
                    <a:pt x="0" y="0"/>
                    <a:pt x="37567" y="1927403"/>
                    <a:pt x="46111" y="2311765"/>
                  </a:cubicBezTo>
                  <a:cubicBezTo>
                    <a:pt x="192024" y="2270227"/>
                    <a:pt x="336499" y="2175110"/>
                    <a:pt x="336499" y="2175110"/>
                  </a:cubicBezTo>
                  <a:lnTo>
                    <a:pt x="247698" y="1110377"/>
                  </a:lnTo>
                  <a:cubicBezTo>
                    <a:pt x="247698" y="1110377"/>
                    <a:pt x="382915" y="355806"/>
                    <a:pt x="294103" y="171212"/>
                  </a:cubicBezTo>
                  <a:cubicBezTo>
                    <a:pt x="206197" y="94859"/>
                    <a:pt x="76248" y="21574"/>
                    <a:pt x="0" y="0"/>
                  </a:cubicBezTo>
                  <a:close/>
                </a:path>
              </a:pathLst>
            </a:custGeom>
            <a:solidFill>
              <a:srgbClr val="A1ADAA"/>
            </a:solidFill>
            <a:ln w="9525" cap="flat">
              <a:noFill/>
              <a:prstDash val="solid"/>
              <a:miter/>
            </a:ln>
          </p:spPr>
          <p:txBody>
            <a:bodyPr rtlCol="0" anchor="ctr"/>
            <a:lstStyle/>
            <a:p>
              <a:endParaRPr lang="nl-NL"/>
            </a:p>
          </p:txBody>
        </p:sp>
        <p:grpSp>
          <p:nvGrpSpPr>
            <p:cNvPr id="36" name="Graphic 17">
              <a:extLst>
                <a:ext uri="{FF2B5EF4-FFF2-40B4-BE49-F238E27FC236}">
                  <a16:creationId xmlns:a16="http://schemas.microsoft.com/office/drawing/2014/main" id="{19D0A261-A6C6-8AE3-9ED6-321A68F9FC78}"/>
                </a:ext>
              </a:extLst>
            </p:cNvPr>
            <p:cNvGrpSpPr/>
            <p:nvPr/>
          </p:nvGrpSpPr>
          <p:grpSpPr>
            <a:xfrm>
              <a:off x="795215" y="2030366"/>
              <a:ext cx="575408" cy="2230071"/>
              <a:chOff x="795215" y="2030366"/>
              <a:chExt cx="575408" cy="2230071"/>
            </a:xfrm>
            <a:solidFill>
              <a:srgbClr val="A1ADAA"/>
            </a:solidFill>
          </p:grpSpPr>
          <p:sp>
            <p:nvSpPr>
              <p:cNvPr id="197" name="Vrije vorm 196">
                <a:extLst>
                  <a:ext uri="{FF2B5EF4-FFF2-40B4-BE49-F238E27FC236}">
                    <a16:creationId xmlns:a16="http://schemas.microsoft.com/office/drawing/2014/main" id="{ED627246-61CE-996A-F2A2-83D70F0742EF}"/>
                  </a:ext>
                </a:extLst>
              </p:cNvPr>
              <p:cNvSpPr/>
              <p:nvPr/>
            </p:nvSpPr>
            <p:spPr>
              <a:xfrm>
                <a:off x="795215" y="2030366"/>
                <a:ext cx="575408" cy="1486555"/>
              </a:xfrm>
              <a:custGeom>
                <a:avLst/>
                <a:gdLst>
                  <a:gd name="connsiteX0" fmla="*/ 291682 w 575408"/>
                  <a:gd name="connsiteY0" fmla="*/ 536 h 1486555"/>
                  <a:gd name="connsiteX1" fmla="*/ 36899 w 575408"/>
                  <a:gd name="connsiteY1" fmla="*/ 651589 h 1486555"/>
                  <a:gd name="connsiteX2" fmla="*/ 12506 w 575408"/>
                  <a:gd name="connsiteY2" fmla="*/ 1235433 h 1486555"/>
                  <a:gd name="connsiteX3" fmla="*/ 422470 w 575408"/>
                  <a:gd name="connsiteY3" fmla="*/ 1247759 h 1486555"/>
                  <a:gd name="connsiteX4" fmla="*/ 566383 w 575408"/>
                  <a:gd name="connsiteY4" fmla="*/ 627329 h 1486555"/>
                  <a:gd name="connsiteX5" fmla="*/ 291682 w 575408"/>
                  <a:gd name="connsiteY5" fmla="*/ 536 h 148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408" h="1486555">
                    <a:moveTo>
                      <a:pt x="291682" y="536"/>
                    </a:moveTo>
                    <a:cubicBezTo>
                      <a:pt x="108601" y="73850"/>
                      <a:pt x="110134" y="199342"/>
                      <a:pt x="36899" y="651589"/>
                    </a:cubicBezTo>
                    <a:cubicBezTo>
                      <a:pt x="-36333" y="1103845"/>
                      <a:pt x="24078" y="1173045"/>
                      <a:pt x="12506" y="1235433"/>
                    </a:cubicBezTo>
                    <a:cubicBezTo>
                      <a:pt x="46745" y="1473520"/>
                      <a:pt x="284043" y="1649542"/>
                      <a:pt x="422470" y="1247759"/>
                    </a:cubicBezTo>
                    <a:cubicBezTo>
                      <a:pt x="506337" y="1004252"/>
                      <a:pt x="555905" y="700547"/>
                      <a:pt x="566383" y="627329"/>
                    </a:cubicBezTo>
                    <a:cubicBezTo>
                      <a:pt x="586385" y="487559"/>
                      <a:pt x="600606" y="-18743"/>
                      <a:pt x="291682" y="536"/>
                    </a:cubicBezTo>
                    <a:close/>
                  </a:path>
                </a:pathLst>
              </a:custGeom>
              <a:solidFill>
                <a:srgbClr val="A1ADAA"/>
              </a:solidFill>
              <a:ln w="9525"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A21DD02A-EFE2-A1EE-314C-CA6FA555F29D}"/>
                  </a:ext>
                </a:extLst>
              </p:cNvPr>
              <p:cNvSpPr/>
              <p:nvPr/>
            </p:nvSpPr>
            <p:spPr>
              <a:xfrm>
                <a:off x="802494" y="3039466"/>
                <a:ext cx="434507" cy="1220971"/>
              </a:xfrm>
              <a:custGeom>
                <a:avLst/>
                <a:gdLst>
                  <a:gd name="connsiteX0" fmla="*/ 434508 w 434507"/>
                  <a:gd name="connsiteY0" fmla="*/ 359912 h 1220971"/>
                  <a:gd name="connsiteX1" fmla="*/ 423726 w 434507"/>
                  <a:gd name="connsiteY1" fmla="*/ 1220972 h 1220971"/>
                  <a:gd name="connsiteX2" fmla="*/ 137435 w 434507"/>
                  <a:gd name="connsiteY2" fmla="*/ 1144562 h 1220971"/>
                  <a:gd name="connsiteX3" fmla="*/ 5228 w 434507"/>
                  <a:gd name="connsiteY3" fmla="*/ 226333 h 1220971"/>
                  <a:gd name="connsiteX4" fmla="*/ 91763 w 434507"/>
                  <a:gd name="connsiteY4" fmla="*/ 0 h 1220971"/>
                  <a:gd name="connsiteX5" fmla="*/ 434508 w 434507"/>
                  <a:gd name="connsiteY5" fmla="*/ 359912 h 122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507" h="1220971">
                    <a:moveTo>
                      <a:pt x="434508" y="359912"/>
                    </a:moveTo>
                    <a:lnTo>
                      <a:pt x="423726" y="1220972"/>
                    </a:lnTo>
                    <a:cubicBezTo>
                      <a:pt x="295605" y="1193749"/>
                      <a:pt x="258267" y="1151649"/>
                      <a:pt x="137435" y="1144562"/>
                    </a:cubicBezTo>
                    <a:cubicBezTo>
                      <a:pt x="93372" y="838486"/>
                      <a:pt x="49290" y="532409"/>
                      <a:pt x="5228" y="226333"/>
                    </a:cubicBezTo>
                    <a:cubicBezTo>
                      <a:pt x="-7720" y="136407"/>
                      <a:pt x="-2680" y="15497"/>
                      <a:pt x="91763" y="0"/>
                    </a:cubicBezTo>
                    <a:lnTo>
                      <a:pt x="434508" y="359912"/>
                    </a:lnTo>
                    <a:close/>
                  </a:path>
                </a:pathLst>
              </a:custGeom>
              <a:solidFill>
                <a:srgbClr val="A1ADAA"/>
              </a:solidFill>
              <a:ln w="9525" cap="flat">
                <a:noFill/>
                <a:prstDash val="solid"/>
                <a:miter/>
              </a:ln>
            </p:spPr>
            <p:txBody>
              <a:bodyPr rtlCol="0" anchor="ctr"/>
              <a:lstStyle/>
              <a:p>
                <a:endParaRPr lang="nl-NL"/>
              </a:p>
            </p:txBody>
          </p:sp>
        </p:grpSp>
        <p:sp>
          <p:nvSpPr>
            <p:cNvPr id="37" name="Vrije vorm 36">
              <a:extLst>
                <a:ext uri="{FF2B5EF4-FFF2-40B4-BE49-F238E27FC236}">
                  <a16:creationId xmlns:a16="http://schemas.microsoft.com/office/drawing/2014/main" id="{0D38923C-2846-4E35-CFD9-76201669E52C}"/>
                </a:ext>
              </a:extLst>
            </p:cNvPr>
            <p:cNvSpPr/>
            <p:nvPr/>
          </p:nvSpPr>
          <p:spPr>
            <a:xfrm>
              <a:off x="1579645" y="1361399"/>
              <a:ext cx="480498" cy="728948"/>
            </a:xfrm>
            <a:custGeom>
              <a:avLst/>
              <a:gdLst>
                <a:gd name="connsiteX0" fmla="*/ 480498 w 480498"/>
                <a:gd name="connsiteY0" fmla="*/ 544497 h 728948"/>
                <a:gd name="connsiteX1" fmla="*/ 267795 w 480498"/>
                <a:gd name="connsiteY1" fmla="*/ 728948 h 728948"/>
                <a:gd name="connsiteX2" fmla="*/ 676 w 480498"/>
                <a:gd name="connsiteY2" fmla="*/ 510416 h 728948"/>
                <a:gd name="connsiteX3" fmla="*/ 0 w 480498"/>
                <a:gd name="connsiteY3" fmla="*/ 0 h 728948"/>
                <a:gd name="connsiteX4" fmla="*/ 444303 w 480498"/>
                <a:gd name="connsiteY4" fmla="*/ 62617 h 728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498" h="728948">
                  <a:moveTo>
                    <a:pt x="480498" y="544497"/>
                  </a:moveTo>
                  <a:lnTo>
                    <a:pt x="267795" y="728948"/>
                  </a:lnTo>
                  <a:lnTo>
                    <a:pt x="676" y="510416"/>
                  </a:lnTo>
                  <a:lnTo>
                    <a:pt x="0" y="0"/>
                  </a:lnTo>
                  <a:lnTo>
                    <a:pt x="444303" y="62617"/>
                  </a:lnTo>
                  <a:close/>
                </a:path>
              </a:pathLst>
            </a:custGeom>
            <a:solidFill>
              <a:srgbClr val="E5B6AE"/>
            </a:solidFill>
            <a:ln w="9525" cap="flat">
              <a:noFill/>
              <a:prstDash val="solid"/>
              <a:miter/>
            </a:ln>
          </p:spPr>
          <p:txBody>
            <a:bodyPr rtlCol="0" anchor="ctr"/>
            <a:lstStyle/>
            <a:p>
              <a:endParaRPr lang="nl-NL"/>
            </a:p>
          </p:txBody>
        </p:sp>
        <p:sp>
          <p:nvSpPr>
            <p:cNvPr id="38" name="Vrije vorm 37">
              <a:extLst>
                <a:ext uri="{FF2B5EF4-FFF2-40B4-BE49-F238E27FC236}">
                  <a16:creationId xmlns:a16="http://schemas.microsoft.com/office/drawing/2014/main" id="{064703DA-A9B3-6554-41D8-6246297E0A4B}"/>
                </a:ext>
              </a:extLst>
            </p:cNvPr>
            <p:cNvSpPr/>
            <p:nvPr/>
          </p:nvSpPr>
          <p:spPr>
            <a:xfrm>
              <a:off x="1612611" y="1523629"/>
              <a:ext cx="434902" cy="298140"/>
            </a:xfrm>
            <a:custGeom>
              <a:avLst/>
              <a:gdLst>
                <a:gd name="connsiteX0" fmla="*/ 0 w 434902"/>
                <a:gd name="connsiteY0" fmla="*/ 0 h 298140"/>
                <a:gd name="connsiteX1" fmla="*/ 434902 w 434902"/>
                <a:gd name="connsiteY1" fmla="*/ 214160 h 298140"/>
                <a:gd name="connsiteX2" fmla="*/ 425463 w 434902"/>
                <a:gd name="connsiteY2" fmla="*/ 88392 h 298140"/>
                <a:gd name="connsiteX3" fmla="*/ 0 w 434902"/>
                <a:gd name="connsiteY3" fmla="*/ 0 h 298140"/>
              </a:gdLst>
              <a:ahLst/>
              <a:cxnLst>
                <a:cxn ang="0">
                  <a:pos x="connsiteX0" y="connsiteY0"/>
                </a:cxn>
                <a:cxn ang="0">
                  <a:pos x="connsiteX1" y="connsiteY1"/>
                </a:cxn>
                <a:cxn ang="0">
                  <a:pos x="connsiteX2" y="connsiteY2"/>
                </a:cxn>
                <a:cxn ang="0">
                  <a:pos x="connsiteX3" y="connsiteY3"/>
                </a:cxn>
              </a:cxnLst>
              <a:rect l="l" t="t" r="r" b="b"/>
              <a:pathLst>
                <a:path w="434902" h="298140">
                  <a:moveTo>
                    <a:pt x="0" y="0"/>
                  </a:moveTo>
                  <a:cubicBezTo>
                    <a:pt x="77734" y="246174"/>
                    <a:pt x="261795" y="403851"/>
                    <a:pt x="434902" y="214160"/>
                  </a:cubicBezTo>
                  <a:lnTo>
                    <a:pt x="425463" y="88392"/>
                  </a:lnTo>
                  <a:lnTo>
                    <a:pt x="0" y="0"/>
                  </a:lnTo>
                  <a:close/>
                </a:path>
              </a:pathLst>
            </a:custGeom>
            <a:solidFill>
              <a:srgbClr val="C4918C"/>
            </a:solidFill>
            <a:ln w="9525" cap="flat">
              <a:noFill/>
              <a:prstDash val="solid"/>
              <a:miter/>
            </a:ln>
          </p:spPr>
          <p:txBody>
            <a:bodyPr rtlCol="0" anchor="ctr"/>
            <a:lstStyle/>
            <a:p>
              <a:endParaRPr lang="nl-NL"/>
            </a:p>
          </p:txBody>
        </p:sp>
        <p:sp>
          <p:nvSpPr>
            <p:cNvPr id="39" name="Vrije vorm 38">
              <a:extLst>
                <a:ext uri="{FF2B5EF4-FFF2-40B4-BE49-F238E27FC236}">
                  <a16:creationId xmlns:a16="http://schemas.microsoft.com/office/drawing/2014/main" id="{65330E2C-AB98-D7BD-0508-A44F5AC1C684}"/>
                </a:ext>
              </a:extLst>
            </p:cNvPr>
            <p:cNvSpPr/>
            <p:nvPr/>
          </p:nvSpPr>
          <p:spPr>
            <a:xfrm>
              <a:off x="1488757" y="708463"/>
              <a:ext cx="715572" cy="986215"/>
            </a:xfrm>
            <a:custGeom>
              <a:avLst/>
              <a:gdLst>
                <a:gd name="connsiteX0" fmla="*/ 309010 w 715572"/>
                <a:gd name="connsiteY0" fmla="*/ 3790 h 986215"/>
                <a:gd name="connsiteX1" fmla="*/ 6134 w 715572"/>
                <a:gd name="connsiteY1" fmla="*/ 388770 h 986215"/>
                <a:gd name="connsiteX2" fmla="*/ 152933 w 715572"/>
                <a:gd name="connsiteY2" fmla="*/ 867610 h 986215"/>
                <a:gd name="connsiteX3" fmla="*/ 513283 w 715572"/>
                <a:gd name="connsiteY3" fmla="*/ 986216 h 986215"/>
                <a:gd name="connsiteX4" fmla="*/ 672951 w 715572"/>
                <a:gd name="connsiteY4" fmla="*/ 815252 h 986215"/>
                <a:gd name="connsiteX5" fmla="*/ 696239 w 715572"/>
                <a:gd name="connsiteY5" fmla="*/ 303750 h 986215"/>
                <a:gd name="connsiteX6" fmla="*/ 309010 w 715572"/>
                <a:gd name="connsiteY6" fmla="*/ 3790 h 98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572" h="986215">
                  <a:moveTo>
                    <a:pt x="309010" y="3790"/>
                  </a:moveTo>
                  <a:cubicBezTo>
                    <a:pt x="98136" y="24361"/>
                    <a:pt x="-30223" y="56865"/>
                    <a:pt x="6134" y="388770"/>
                  </a:cubicBezTo>
                  <a:cubicBezTo>
                    <a:pt x="42500" y="720697"/>
                    <a:pt x="106566" y="823034"/>
                    <a:pt x="152933" y="867610"/>
                  </a:cubicBezTo>
                  <a:cubicBezTo>
                    <a:pt x="212255" y="924627"/>
                    <a:pt x="304000" y="984425"/>
                    <a:pt x="513283" y="986216"/>
                  </a:cubicBezTo>
                  <a:cubicBezTo>
                    <a:pt x="641413" y="967918"/>
                    <a:pt x="643842" y="890480"/>
                    <a:pt x="672951" y="815252"/>
                  </a:cubicBezTo>
                  <a:cubicBezTo>
                    <a:pt x="696144" y="755263"/>
                    <a:pt x="741512" y="634572"/>
                    <a:pt x="696239" y="303750"/>
                  </a:cubicBezTo>
                  <a:cubicBezTo>
                    <a:pt x="650967" y="-27057"/>
                    <a:pt x="394135" y="-4602"/>
                    <a:pt x="309010" y="3790"/>
                  </a:cubicBezTo>
                  <a:close/>
                </a:path>
              </a:pathLst>
            </a:custGeom>
            <a:solidFill>
              <a:srgbClr val="E5B6AE"/>
            </a:solidFill>
            <a:ln w="9525"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41546803-2797-AE77-7ECF-704D602D9D0B}"/>
                </a:ext>
              </a:extLst>
            </p:cNvPr>
            <p:cNvSpPr/>
            <p:nvPr/>
          </p:nvSpPr>
          <p:spPr>
            <a:xfrm>
              <a:off x="1818009" y="1194310"/>
              <a:ext cx="59970" cy="72248"/>
            </a:xfrm>
            <a:custGeom>
              <a:avLst/>
              <a:gdLst>
                <a:gd name="connsiteX0" fmla="*/ 24278 w 59970"/>
                <a:gd name="connsiteY0" fmla="*/ 164 h 72248"/>
                <a:gd name="connsiteX1" fmla="*/ 59416 w 59970"/>
                <a:gd name="connsiteY1" fmla="*/ 32730 h 72248"/>
                <a:gd name="connsiteX2" fmla="*/ 35708 w 59970"/>
                <a:gd name="connsiteY2" fmla="*/ 72087 h 72248"/>
                <a:gd name="connsiteX3" fmla="*/ 552 w 59970"/>
                <a:gd name="connsiteY3" fmla="*/ 39521 h 72248"/>
                <a:gd name="connsiteX4" fmla="*/ 24278 w 59970"/>
                <a:gd name="connsiteY4" fmla="*/ 164 h 7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70" h="72248">
                  <a:moveTo>
                    <a:pt x="24278" y="164"/>
                  </a:moveTo>
                  <a:cubicBezTo>
                    <a:pt x="40528" y="-1722"/>
                    <a:pt x="56273" y="12870"/>
                    <a:pt x="59416" y="32730"/>
                  </a:cubicBezTo>
                  <a:cubicBezTo>
                    <a:pt x="62569" y="52590"/>
                    <a:pt x="51958" y="70211"/>
                    <a:pt x="35708" y="72087"/>
                  </a:cubicBezTo>
                  <a:cubicBezTo>
                    <a:pt x="19440" y="73954"/>
                    <a:pt x="3704" y="59371"/>
                    <a:pt x="552" y="39521"/>
                  </a:cubicBezTo>
                  <a:cubicBezTo>
                    <a:pt x="-2592" y="19652"/>
                    <a:pt x="8019" y="2031"/>
                    <a:pt x="24278" y="164"/>
                  </a:cubicBezTo>
                  <a:close/>
                </a:path>
              </a:pathLst>
            </a:custGeom>
            <a:solidFill>
              <a:srgbClr val="303B39"/>
            </a:solidFill>
            <a:ln w="9525" cap="flat">
              <a:noFill/>
              <a:prstDash val="solid"/>
              <a:miter/>
            </a:ln>
          </p:spPr>
          <p:txBody>
            <a:bodyPr rtlCol="0" anchor="ctr"/>
            <a:lstStyle/>
            <a:p>
              <a:endParaRPr lang="nl-NL"/>
            </a:p>
          </p:txBody>
        </p:sp>
        <p:sp>
          <p:nvSpPr>
            <p:cNvPr id="41" name="Vrije vorm 40">
              <a:extLst>
                <a:ext uri="{FF2B5EF4-FFF2-40B4-BE49-F238E27FC236}">
                  <a16:creationId xmlns:a16="http://schemas.microsoft.com/office/drawing/2014/main" id="{2914036D-A725-7F9F-84E3-43020228ED4C}"/>
                </a:ext>
              </a:extLst>
            </p:cNvPr>
            <p:cNvSpPr/>
            <p:nvPr/>
          </p:nvSpPr>
          <p:spPr>
            <a:xfrm>
              <a:off x="2084350" y="1168074"/>
              <a:ext cx="59094" cy="72966"/>
            </a:xfrm>
            <a:custGeom>
              <a:avLst/>
              <a:gdLst>
                <a:gd name="connsiteX0" fmla="*/ 26361 w 59094"/>
                <a:gd name="connsiteY0" fmla="*/ 206 h 72966"/>
                <a:gd name="connsiteX1" fmla="*/ 177 w 59094"/>
                <a:gd name="connsiteY1" fmla="*/ 40335 h 72966"/>
                <a:gd name="connsiteX2" fmla="*/ 32733 w 59094"/>
                <a:gd name="connsiteY2" fmla="*/ 72758 h 72966"/>
                <a:gd name="connsiteX3" fmla="*/ 58918 w 59094"/>
                <a:gd name="connsiteY3" fmla="*/ 32639 h 72966"/>
                <a:gd name="connsiteX4" fmla="*/ 26361 w 59094"/>
                <a:gd name="connsiteY4" fmla="*/ 206 h 72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94" h="72966">
                  <a:moveTo>
                    <a:pt x="26361" y="206"/>
                  </a:moveTo>
                  <a:cubicBezTo>
                    <a:pt x="10131" y="2330"/>
                    <a:pt x="-1595" y="20304"/>
                    <a:pt x="177" y="40335"/>
                  </a:cubicBezTo>
                  <a:cubicBezTo>
                    <a:pt x="1930" y="60366"/>
                    <a:pt x="16512" y="74892"/>
                    <a:pt x="32733" y="72758"/>
                  </a:cubicBezTo>
                  <a:cubicBezTo>
                    <a:pt x="48964" y="70634"/>
                    <a:pt x="60689" y="52670"/>
                    <a:pt x="58918" y="32639"/>
                  </a:cubicBezTo>
                  <a:cubicBezTo>
                    <a:pt x="57165" y="12608"/>
                    <a:pt x="42582" y="-1918"/>
                    <a:pt x="26361" y="206"/>
                  </a:cubicBezTo>
                  <a:close/>
                </a:path>
              </a:pathLst>
            </a:custGeom>
            <a:solidFill>
              <a:srgbClr val="303B39"/>
            </a:solidFill>
            <a:ln w="9525" cap="flat">
              <a:noFill/>
              <a:prstDash val="solid"/>
              <a:miter/>
            </a:ln>
          </p:spPr>
          <p:txBody>
            <a:bodyPr rtlCol="0" anchor="ctr"/>
            <a:lstStyle/>
            <a:p>
              <a:endParaRPr lang="nl-NL"/>
            </a:p>
          </p:txBody>
        </p:sp>
        <p:sp>
          <p:nvSpPr>
            <p:cNvPr id="42" name="Vrije vorm 41">
              <a:extLst>
                <a:ext uri="{FF2B5EF4-FFF2-40B4-BE49-F238E27FC236}">
                  <a16:creationId xmlns:a16="http://schemas.microsoft.com/office/drawing/2014/main" id="{0619B7E3-A4E0-8179-2447-51FB5CC9118E}"/>
                </a:ext>
              </a:extLst>
            </p:cNvPr>
            <p:cNvSpPr/>
            <p:nvPr/>
          </p:nvSpPr>
          <p:spPr>
            <a:xfrm>
              <a:off x="1775821" y="1104036"/>
              <a:ext cx="119872" cy="35916"/>
            </a:xfrm>
            <a:custGeom>
              <a:avLst/>
              <a:gdLst>
                <a:gd name="connsiteX0" fmla="*/ 116643 w 119872"/>
                <a:gd name="connsiteY0" fmla="*/ 28402 h 35916"/>
                <a:gd name="connsiteX1" fmla="*/ 119872 w 119872"/>
                <a:gd name="connsiteY1" fmla="*/ 1922 h 35916"/>
                <a:gd name="connsiteX2" fmla="*/ 0 w 119872"/>
                <a:gd name="connsiteY2" fmla="*/ 12066 h 35916"/>
                <a:gd name="connsiteX3" fmla="*/ 11973 w 119872"/>
                <a:gd name="connsiteY3" fmla="*/ 35917 h 35916"/>
                <a:gd name="connsiteX4" fmla="*/ 116643 w 119872"/>
                <a:gd name="connsiteY4" fmla="*/ 28402 h 35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872" h="35916">
                  <a:moveTo>
                    <a:pt x="116643" y="28402"/>
                  </a:moveTo>
                  <a:lnTo>
                    <a:pt x="119872" y="1922"/>
                  </a:lnTo>
                  <a:cubicBezTo>
                    <a:pt x="82763" y="-2602"/>
                    <a:pt x="22355" y="893"/>
                    <a:pt x="0" y="12066"/>
                  </a:cubicBezTo>
                  <a:lnTo>
                    <a:pt x="11973" y="35917"/>
                  </a:lnTo>
                  <a:cubicBezTo>
                    <a:pt x="27432" y="28087"/>
                    <a:pt x="82248" y="24210"/>
                    <a:pt x="116643" y="28402"/>
                  </a:cubicBezTo>
                  <a:close/>
                </a:path>
              </a:pathLst>
            </a:custGeom>
            <a:solidFill>
              <a:srgbClr val="A1ADAA"/>
            </a:solidFill>
            <a:ln w="9525"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75A3173C-394C-8D37-A757-EA777A54DD66}"/>
                </a:ext>
              </a:extLst>
            </p:cNvPr>
            <p:cNvSpPr/>
            <p:nvPr/>
          </p:nvSpPr>
          <p:spPr>
            <a:xfrm>
              <a:off x="2055895" y="1075173"/>
              <a:ext cx="120215" cy="35623"/>
            </a:xfrm>
            <a:custGeom>
              <a:avLst/>
              <a:gdLst>
                <a:gd name="connsiteX0" fmla="*/ 111414 w 120215"/>
                <a:gd name="connsiteY0" fmla="*/ 29527 h 35623"/>
                <a:gd name="connsiteX1" fmla="*/ 120215 w 120215"/>
                <a:gd name="connsiteY1" fmla="*/ 4352 h 35623"/>
                <a:gd name="connsiteX2" fmla="*/ 0 w 120215"/>
                <a:gd name="connsiteY2" fmla="*/ 9782 h 35623"/>
                <a:gd name="connsiteX3" fmla="*/ 6629 w 120215"/>
                <a:gd name="connsiteY3" fmla="*/ 35623 h 35623"/>
                <a:gd name="connsiteX4" fmla="*/ 111414 w 120215"/>
                <a:gd name="connsiteY4" fmla="*/ 29527 h 35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215" h="35623">
                  <a:moveTo>
                    <a:pt x="111414" y="29527"/>
                  </a:moveTo>
                  <a:lnTo>
                    <a:pt x="120215" y="4352"/>
                  </a:lnTo>
                  <a:cubicBezTo>
                    <a:pt x="96641" y="-3896"/>
                    <a:pt x="36271" y="514"/>
                    <a:pt x="0" y="9782"/>
                  </a:cubicBezTo>
                  <a:lnTo>
                    <a:pt x="6629" y="35623"/>
                  </a:lnTo>
                  <a:cubicBezTo>
                    <a:pt x="40186" y="26965"/>
                    <a:pt x="95098" y="23802"/>
                    <a:pt x="111414" y="29527"/>
                  </a:cubicBezTo>
                  <a:close/>
                </a:path>
              </a:pathLst>
            </a:custGeom>
            <a:solidFill>
              <a:srgbClr val="A1ADAA"/>
            </a:solidFill>
            <a:ln w="9525"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4A5D353E-025F-559E-16D7-612E82F50396}"/>
                </a:ext>
              </a:extLst>
            </p:cNvPr>
            <p:cNvSpPr/>
            <p:nvPr/>
          </p:nvSpPr>
          <p:spPr>
            <a:xfrm>
              <a:off x="1711630" y="1137520"/>
              <a:ext cx="530903" cy="198477"/>
            </a:xfrm>
            <a:custGeom>
              <a:avLst/>
              <a:gdLst>
                <a:gd name="connsiteX0" fmla="*/ 282876 w 530903"/>
                <a:gd name="connsiteY0" fmla="*/ 31417 h 198477"/>
                <a:gd name="connsiteX1" fmla="*/ 2555 w 530903"/>
                <a:gd name="connsiteY1" fmla="*/ 56992 h 198477"/>
                <a:gd name="connsiteX2" fmla="*/ 55104 w 530903"/>
                <a:gd name="connsiteY2" fmla="*/ 195942 h 198477"/>
                <a:gd name="connsiteX3" fmla="*/ 244757 w 530903"/>
                <a:gd name="connsiteY3" fmla="*/ 184084 h 198477"/>
                <a:gd name="connsiteX4" fmla="*/ 280571 w 530903"/>
                <a:gd name="connsiteY4" fmla="*/ 64945 h 198477"/>
                <a:gd name="connsiteX5" fmla="*/ 282428 w 530903"/>
                <a:gd name="connsiteY5" fmla="*/ 52591 h 198477"/>
                <a:gd name="connsiteX6" fmla="*/ 330282 w 530903"/>
                <a:gd name="connsiteY6" fmla="*/ 47771 h 198477"/>
                <a:gd name="connsiteX7" fmla="*/ 334539 w 530903"/>
                <a:gd name="connsiteY7" fmla="*/ 59678 h 198477"/>
                <a:gd name="connsiteX8" fmla="*/ 392718 w 530903"/>
                <a:gd name="connsiteY8" fmla="*/ 169644 h 198477"/>
                <a:gd name="connsiteX9" fmla="*/ 498179 w 530903"/>
                <a:gd name="connsiteY9" fmla="*/ 152718 h 198477"/>
                <a:gd name="connsiteX10" fmla="*/ 522906 w 530903"/>
                <a:gd name="connsiteY10" fmla="*/ 6223 h 198477"/>
                <a:gd name="connsiteX11" fmla="*/ 327215 w 530903"/>
                <a:gd name="connsiteY11" fmla="*/ 26893 h 198477"/>
                <a:gd name="connsiteX12" fmla="*/ 282876 w 530903"/>
                <a:gd name="connsiteY12" fmla="*/ 31417 h 198477"/>
                <a:gd name="connsiteX13" fmla="*/ 282876 w 530903"/>
                <a:gd name="connsiteY13" fmla="*/ 31417 h 198477"/>
                <a:gd name="connsiteX14" fmla="*/ 352475 w 530903"/>
                <a:gd name="connsiteY14" fmla="*/ 37237 h 198477"/>
                <a:gd name="connsiteX15" fmla="*/ 498836 w 530903"/>
                <a:gd name="connsiteY15" fmla="*/ 21406 h 198477"/>
                <a:gd name="connsiteX16" fmla="*/ 478634 w 530903"/>
                <a:gd name="connsiteY16" fmla="*/ 141031 h 198477"/>
                <a:gd name="connsiteX17" fmla="*/ 407710 w 530903"/>
                <a:gd name="connsiteY17" fmla="*/ 153385 h 198477"/>
                <a:gd name="connsiteX18" fmla="*/ 360209 w 530903"/>
                <a:gd name="connsiteY18" fmla="*/ 63573 h 198477"/>
                <a:gd name="connsiteX19" fmla="*/ 352475 w 530903"/>
                <a:gd name="connsiteY19" fmla="*/ 37237 h 198477"/>
                <a:gd name="connsiteX20" fmla="*/ 352475 w 530903"/>
                <a:gd name="connsiteY20" fmla="*/ 37237 h 198477"/>
                <a:gd name="connsiteX21" fmla="*/ 258663 w 530903"/>
                <a:gd name="connsiteY21" fmla="*/ 46381 h 198477"/>
                <a:gd name="connsiteX22" fmla="*/ 256158 w 530903"/>
                <a:gd name="connsiteY22" fmla="*/ 73727 h 198477"/>
                <a:gd name="connsiteX23" fmla="*/ 226907 w 530903"/>
                <a:gd name="connsiteY23" fmla="*/ 171015 h 198477"/>
                <a:gd name="connsiteX24" fmla="*/ 72021 w 530903"/>
                <a:gd name="connsiteY24" fmla="*/ 180702 h 198477"/>
                <a:gd name="connsiteX25" fmla="*/ 29101 w 530903"/>
                <a:gd name="connsiteY25" fmla="*/ 67231 h 198477"/>
                <a:gd name="connsiteX26" fmla="*/ 258663 w 530903"/>
                <a:gd name="connsiteY26" fmla="*/ 46381 h 19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30903" h="198477">
                  <a:moveTo>
                    <a:pt x="282876" y="31417"/>
                  </a:moveTo>
                  <a:cubicBezTo>
                    <a:pt x="259492" y="30331"/>
                    <a:pt x="86461" y="19758"/>
                    <a:pt x="2555" y="56992"/>
                  </a:cubicBezTo>
                  <a:cubicBezTo>
                    <a:pt x="-11837" y="103883"/>
                    <a:pt x="38531" y="188075"/>
                    <a:pt x="55104" y="195942"/>
                  </a:cubicBezTo>
                  <a:cubicBezTo>
                    <a:pt x="71687" y="203810"/>
                    <a:pt x="217020" y="191523"/>
                    <a:pt x="244757" y="184084"/>
                  </a:cubicBezTo>
                  <a:cubicBezTo>
                    <a:pt x="272855" y="180388"/>
                    <a:pt x="277685" y="78490"/>
                    <a:pt x="280571" y="64945"/>
                  </a:cubicBezTo>
                  <a:cubicBezTo>
                    <a:pt x="281390" y="61126"/>
                    <a:pt x="281990" y="56820"/>
                    <a:pt x="282428" y="52591"/>
                  </a:cubicBezTo>
                  <a:cubicBezTo>
                    <a:pt x="303945" y="45409"/>
                    <a:pt x="307755" y="43400"/>
                    <a:pt x="330282" y="47771"/>
                  </a:cubicBezTo>
                  <a:cubicBezTo>
                    <a:pt x="331558" y="51886"/>
                    <a:pt x="332996" y="56058"/>
                    <a:pt x="334539" y="59678"/>
                  </a:cubicBezTo>
                  <a:cubicBezTo>
                    <a:pt x="340007" y="72413"/>
                    <a:pt x="364429" y="171454"/>
                    <a:pt x="392718" y="169644"/>
                  </a:cubicBezTo>
                  <a:cubicBezTo>
                    <a:pt x="421379" y="171587"/>
                    <a:pt x="483434" y="163643"/>
                    <a:pt x="498179" y="152718"/>
                  </a:cubicBezTo>
                  <a:cubicBezTo>
                    <a:pt x="512933" y="141793"/>
                    <a:pt x="546099" y="49457"/>
                    <a:pt x="522906" y="6223"/>
                  </a:cubicBezTo>
                  <a:cubicBezTo>
                    <a:pt x="435028" y="-13722"/>
                    <a:pt x="354685" y="20054"/>
                    <a:pt x="327215" y="26893"/>
                  </a:cubicBezTo>
                  <a:cubicBezTo>
                    <a:pt x="303602" y="24283"/>
                    <a:pt x="305650" y="25197"/>
                    <a:pt x="282876" y="31417"/>
                  </a:cubicBezTo>
                  <a:lnTo>
                    <a:pt x="282876" y="31417"/>
                  </a:lnTo>
                  <a:close/>
                  <a:moveTo>
                    <a:pt x="352475" y="37237"/>
                  </a:moveTo>
                  <a:cubicBezTo>
                    <a:pt x="368458" y="33360"/>
                    <a:pt x="424874" y="4623"/>
                    <a:pt x="498836" y="21406"/>
                  </a:cubicBezTo>
                  <a:cubicBezTo>
                    <a:pt x="517772" y="56715"/>
                    <a:pt x="490683" y="132125"/>
                    <a:pt x="478634" y="141031"/>
                  </a:cubicBezTo>
                  <a:cubicBezTo>
                    <a:pt x="466594" y="149956"/>
                    <a:pt x="431113" y="154966"/>
                    <a:pt x="407710" y="153385"/>
                  </a:cubicBezTo>
                  <a:cubicBezTo>
                    <a:pt x="384612" y="154861"/>
                    <a:pt x="364667" y="73984"/>
                    <a:pt x="360209" y="63573"/>
                  </a:cubicBezTo>
                  <a:cubicBezTo>
                    <a:pt x="355742" y="53172"/>
                    <a:pt x="352475" y="37237"/>
                    <a:pt x="352475" y="37237"/>
                  </a:cubicBezTo>
                  <a:lnTo>
                    <a:pt x="352475" y="37237"/>
                  </a:lnTo>
                  <a:close/>
                  <a:moveTo>
                    <a:pt x="258663" y="46381"/>
                  </a:moveTo>
                  <a:cubicBezTo>
                    <a:pt x="258663" y="46381"/>
                    <a:pt x="258511" y="62659"/>
                    <a:pt x="256158" y="73727"/>
                  </a:cubicBezTo>
                  <a:cubicBezTo>
                    <a:pt x="253786" y="84795"/>
                    <a:pt x="249843" y="168015"/>
                    <a:pt x="226907" y="171015"/>
                  </a:cubicBezTo>
                  <a:cubicBezTo>
                    <a:pt x="204247" y="177092"/>
                    <a:pt x="85565" y="187122"/>
                    <a:pt x="72021" y="180702"/>
                  </a:cubicBezTo>
                  <a:cubicBezTo>
                    <a:pt x="58486" y="174292"/>
                    <a:pt x="17338" y="105541"/>
                    <a:pt x="29101" y="67231"/>
                  </a:cubicBezTo>
                  <a:cubicBezTo>
                    <a:pt x="98424" y="36465"/>
                    <a:pt x="242242" y="45666"/>
                    <a:pt x="258663" y="46381"/>
                  </a:cubicBezTo>
                  <a:close/>
                </a:path>
              </a:pathLst>
            </a:custGeom>
            <a:solidFill>
              <a:srgbClr val="303B39"/>
            </a:solidFill>
            <a:ln w="9525" cap="flat">
              <a:noFill/>
              <a:prstDash val="solid"/>
              <a:miter/>
            </a:ln>
          </p:spPr>
          <p:txBody>
            <a:bodyPr rtlCol="0" anchor="ctr"/>
            <a:lstStyle/>
            <a:p>
              <a:endParaRPr lang="nl-NL"/>
            </a:p>
          </p:txBody>
        </p:sp>
        <p:sp>
          <p:nvSpPr>
            <p:cNvPr id="45" name="Vrije vorm 44">
              <a:extLst>
                <a:ext uri="{FF2B5EF4-FFF2-40B4-BE49-F238E27FC236}">
                  <a16:creationId xmlns:a16="http://schemas.microsoft.com/office/drawing/2014/main" id="{65D268BB-388B-B707-E274-98E2BE848DA3}"/>
                </a:ext>
              </a:extLst>
            </p:cNvPr>
            <p:cNvSpPr/>
            <p:nvPr/>
          </p:nvSpPr>
          <p:spPr>
            <a:xfrm>
              <a:off x="1419069" y="1201965"/>
              <a:ext cx="134627" cy="208471"/>
            </a:xfrm>
            <a:custGeom>
              <a:avLst/>
              <a:gdLst>
                <a:gd name="connsiteX0" fmla="*/ 119170 w 134627"/>
                <a:gd name="connsiteY0" fmla="*/ 35561 h 208471"/>
                <a:gd name="connsiteX1" fmla="*/ 64230 w 134627"/>
                <a:gd name="connsiteY1" fmla="*/ 176 h 208471"/>
                <a:gd name="connsiteX2" fmla="*/ 1203 w 134627"/>
                <a:gd name="connsiteY2" fmla="*/ 90597 h 208471"/>
                <a:gd name="connsiteX3" fmla="*/ 117360 w 134627"/>
                <a:gd name="connsiteY3" fmla="*/ 206431 h 208471"/>
                <a:gd name="connsiteX4" fmla="*/ 119170 w 134627"/>
                <a:gd name="connsiteY4" fmla="*/ 35561 h 208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27" h="208471">
                  <a:moveTo>
                    <a:pt x="119170" y="35561"/>
                  </a:moveTo>
                  <a:cubicBezTo>
                    <a:pt x="105978" y="16997"/>
                    <a:pt x="90871" y="2424"/>
                    <a:pt x="64230" y="176"/>
                  </a:cubicBezTo>
                  <a:cubicBezTo>
                    <a:pt x="37569" y="-2091"/>
                    <a:pt x="-7979" y="16959"/>
                    <a:pt x="1203" y="90597"/>
                  </a:cubicBezTo>
                  <a:cubicBezTo>
                    <a:pt x="10376" y="164235"/>
                    <a:pt x="79594" y="219994"/>
                    <a:pt x="117360" y="206431"/>
                  </a:cubicBezTo>
                  <a:cubicBezTo>
                    <a:pt x="155127" y="192867"/>
                    <a:pt x="119170" y="35561"/>
                    <a:pt x="119170" y="35561"/>
                  </a:cubicBezTo>
                  <a:close/>
                </a:path>
              </a:pathLst>
            </a:custGeom>
            <a:solidFill>
              <a:srgbClr val="E5B6AE"/>
            </a:solidFill>
            <a:ln w="9525"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1E0B6E3E-DBB6-1BD7-EBBC-8279FD965475}"/>
                </a:ext>
              </a:extLst>
            </p:cNvPr>
            <p:cNvSpPr/>
            <p:nvPr/>
          </p:nvSpPr>
          <p:spPr>
            <a:xfrm>
              <a:off x="1954349" y="1178062"/>
              <a:ext cx="148912" cy="245742"/>
            </a:xfrm>
            <a:custGeom>
              <a:avLst/>
              <a:gdLst>
                <a:gd name="connsiteX0" fmla="*/ 68161 w 148912"/>
                <a:gd name="connsiteY0" fmla="*/ 245126 h 245742"/>
                <a:gd name="connsiteX1" fmla="*/ 79743 w 148912"/>
                <a:gd name="connsiteY1" fmla="*/ 243488 h 245742"/>
                <a:gd name="connsiteX2" fmla="*/ 148657 w 148912"/>
                <a:gd name="connsiteY2" fmla="*/ 189652 h 245742"/>
                <a:gd name="connsiteX3" fmla="*/ 116129 w 148912"/>
                <a:gd name="connsiteY3" fmla="*/ 111195 h 245742"/>
                <a:gd name="connsiteX4" fmla="*/ 66399 w 148912"/>
                <a:gd name="connsiteY4" fmla="*/ 0 h 245742"/>
                <a:gd name="connsiteX5" fmla="*/ 40005 w 148912"/>
                <a:gd name="connsiteY5" fmla="*/ 3781 h 245742"/>
                <a:gd name="connsiteX6" fmla="*/ 93536 w 148912"/>
                <a:gd name="connsiteY6" fmla="*/ 125349 h 245742"/>
                <a:gd name="connsiteX7" fmla="*/ 122168 w 148912"/>
                <a:gd name="connsiteY7" fmla="*/ 186795 h 245742"/>
                <a:gd name="connsiteX8" fmla="*/ 74838 w 148912"/>
                <a:gd name="connsiteY8" fmla="*/ 217275 h 245742"/>
                <a:gd name="connsiteX9" fmla="*/ 23679 w 148912"/>
                <a:gd name="connsiteY9" fmla="*/ 208255 h 245742"/>
                <a:gd name="connsiteX10" fmla="*/ 0 w 148912"/>
                <a:gd name="connsiteY10" fmla="*/ 220494 h 245742"/>
                <a:gd name="connsiteX11" fmla="*/ 68161 w 148912"/>
                <a:gd name="connsiteY11" fmla="*/ 245126 h 24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12" h="245742">
                  <a:moveTo>
                    <a:pt x="68161" y="245126"/>
                  </a:moveTo>
                  <a:cubicBezTo>
                    <a:pt x="72142" y="244735"/>
                    <a:pt x="76029" y="244173"/>
                    <a:pt x="79743" y="243488"/>
                  </a:cubicBezTo>
                  <a:cubicBezTo>
                    <a:pt x="109480" y="237915"/>
                    <a:pt x="145342" y="220475"/>
                    <a:pt x="148657" y="189652"/>
                  </a:cubicBezTo>
                  <a:cubicBezTo>
                    <a:pt x="151105" y="166983"/>
                    <a:pt x="135665" y="142351"/>
                    <a:pt x="116129" y="111195"/>
                  </a:cubicBezTo>
                  <a:cubicBezTo>
                    <a:pt x="95574" y="78381"/>
                    <a:pt x="72266" y="41215"/>
                    <a:pt x="66399" y="0"/>
                  </a:cubicBezTo>
                  <a:lnTo>
                    <a:pt x="40005" y="3781"/>
                  </a:lnTo>
                  <a:cubicBezTo>
                    <a:pt x="46663" y="50568"/>
                    <a:pt x="72657" y="92031"/>
                    <a:pt x="93536" y="125349"/>
                  </a:cubicBezTo>
                  <a:cubicBezTo>
                    <a:pt x="108995" y="150000"/>
                    <a:pt x="123615" y="173307"/>
                    <a:pt x="122168" y="186795"/>
                  </a:cubicBezTo>
                  <a:cubicBezTo>
                    <a:pt x="120777" y="199568"/>
                    <a:pt x="100870" y="212398"/>
                    <a:pt x="74838" y="217275"/>
                  </a:cubicBezTo>
                  <a:cubicBezTo>
                    <a:pt x="51025" y="221790"/>
                    <a:pt x="28604" y="217770"/>
                    <a:pt x="23679" y="208255"/>
                  </a:cubicBezTo>
                  <a:lnTo>
                    <a:pt x="0" y="220494"/>
                  </a:lnTo>
                  <a:cubicBezTo>
                    <a:pt x="11487" y="242678"/>
                    <a:pt x="41720" y="247707"/>
                    <a:pt x="68161" y="245126"/>
                  </a:cubicBezTo>
                  <a:close/>
                </a:path>
              </a:pathLst>
            </a:custGeom>
            <a:solidFill>
              <a:srgbClr val="303B39"/>
            </a:solidFill>
            <a:ln w="9525"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5170A898-D029-B1C7-7134-E5857414FA32}"/>
                </a:ext>
              </a:extLst>
            </p:cNvPr>
            <p:cNvSpPr/>
            <p:nvPr/>
          </p:nvSpPr>
          <p:spPr>
            <a:xfrm>
              <a:off x="1931384" y="1495102"/>
              <a:ext cx="135312" cy="38686"/>
            </a:xfrm>
            <a:custGeom>
              <a:avLst/>
              <a:gdLst>
                <a:gd name="connsiteX0" fmla="*/ 77219 w 135312"/>
                <a:gd name="connsiteY0" fmla="*/ 37633 h 38686"/>
                <a:gd name="connsiteX1" fmla="*/ 135312 w 135312"/>
                <a:gd name="connsiteY1" fmla="*/ 25051 h 38686"/>
                <a:gd name="connsiteX2" fmla="*/ 126178 w 135312"/>
                <a:gd name="connsiteY2" fmla="*/ 0 h 38686"/>
                <a:gd name="connsiteX3" fmla="*/ 10287 w 135312"/>
                <a:gd name="connsiteY3" fmla="*/ 3905 h 38686"/>
                <a:gd name="connsiteX4" fmla="*/ 0 w 135312"/>
                <a:gd name="connsiteY4" fmla="*/ 28489 h 38686"/>
                <a:gd name="connsiteX5" fmla="*/ 77219 w 135312"/>
                <a:gd name="connsiteY5" fmla="*/ 37633 h 3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312" h="38686">
                  <a:moveTo>
                    <a:pt x="77219" y="37633"/>
                  </a:moveTo>
                  <a:cubicBezTo>
                    <a:pt x="108852" y="34547"/>
                    <a:pt x="133531" y="25708"/>
                    <a:pt x="135312" y="25051"/>
                  </a:cubicBezTo>
                  <a:lnTo>
                    <a:pt x="126178" y="0"/>
                  </a:lnTo>
                  <a:cubicBezTo>
                    <a:pt x="125511" y="257"/>
                    <a:pt x="58522" y="24117"/>
                    <a:pt x="10287" y="3905"/>
                  </a:cubicBezTo>
                  <a:lnTo>
                    <a:pt x="0" y="28489"/>
                  </a:lnTo>
                  <a:cubicBezTo>
                    <a:pt x="25041" y="38986"/>
                    <a:pt x="53150" y="39986"/>
                    <a:pt x="77219" y="37633"/>
                  </a:cubicBezTo>
                  <a:close/>
                </a:path>
              </a:pathLst>
            </a:custGeom>
            <a:solidFill>
              <a:srgbClr val="303B39"/>
            </a:solidFill>
            <a:ln w="9525"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1F16C9AF-1998-FFE5-AA35-311FAB2C3CCD}"/>
                </a:ext>
              </a:extLst>
            </p:cNvPr>
            <p:cNvSpPr/>
            <p:nvPr/>
          </p:nvSpPr>
          <p:spPr>
            <a:xfrm>
              <a:off x="1469256" y="735799"/>
              <a:ext cx="191684" cy="563454"/>
            </a:xfrm>
            <a:custGeom>
              <a:avLst/>
              <a:gdLst>
                <a:gd name="connsiteX0" fmla="*/ 110094 w 191684"/>
                <a:gd name="connsiteY0" fmla="*/ 563173 h 563454"/>
                <a:gd name="connsiteX1" fmla="*/ 147936 w 191684"/>
                <a:gd name="connsiteY1" fmla="*/ 268470 h 563454"/>
                <a:gd name="connsiteX2" fmla="*/ 147670 w 191684"/>
                <a:gd name="connsiteY2" fmla="*/ 173936 h 563454"/>
                <a:gd name="connsiteX3" fmla="*/ 113894 w 191684"/>
                <a:gd name="connsiteY3" fmla="*/ 127680 h 563454"/>
                <a:gd name="connsiteX4" fmla="*/ 191685 w 191684"/>
                <a:gd name="connsiteY4" fmla="*/ 0 h 563454"/>
                <a:gd name="connsiteX5" fmla="*/ 61 w 191684"/>
                <a:gd name="connsiteY5" fmla="*/ 230084 h 563454"/>
                <a:gd name="connsiteX6" fmla="*/ 37256 w 191684"/>
                <a:gd name="connsiteY6" fmla="*/ 473048 h 563454"/>
                <a:gd name="connsiteX7" fmla="*/ 82433 w 191684"/>
                <a:gd name="connsiteY7" fmla="*/ 525664 h 563454"/>
                <a:gd name="connsiteX8" fmla="*/ 110094 w 191684"/>
                <a:gd name="connsiteY8" fmla="*/ 563173 h 56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684" h="563454">
                  <a:moveTo>
                    <a:pt x="110094" y="563173"/>
                  </a:moveTo>
                  <a:cubicBezTo>
                    <a:pt x="110094" y="563173"/>
                    <a:pt x="104436" y="359634"/>
                    <a:pt x="147936" y="268470"/>
                  </a:cubicBezTo>
                  <a:cubicBezTo>
                    <a:pt x="171635" y="218806"/>
                    <a:pt x="160919" y="185590"/>
                    <a:pt x="147670" y="173936"/>
                  </a:cubicBezTo>
                  <a:cubicBezTo>
                    <a:pt x="147670" y="173936"/>
                    <a:pt x="122981" y="160462"/>
                    <a:pt x="113894" y="127680"/>
                  </a:cubicBezTo>
                  <a:cubicBezTo>
                    <a:pt x="98492" y="72142"/>
                    <a:pt x="168349" y="19001"/>
                    <a:pt x="191685" y="0"/>
                  </a:cubicBezTo>
                  <a:cubicBezTo>
                    <a:pt x="191685" y="0"/>
                    <a:pt x="-3949" y="32961"/>
                    <a:pt x="61" y="230084"/>
                  </a:cubicBezTo>
                  <a:cubicBezTo>
                    <a:pt x="3023" y="376255"/>
                    <a:pt x="37256" y="473048"/>
                    <a:pt x="37256" y="473048"/>
                  </a:cubicBezTo>
                  <a:cubicBezTo>
                    <a:pt x="37256" y="473048"/>
                    <a:pt x="72375" y="482135"/>
                    <a:pt x="82433" y="525664"/>
                  </a:cubicBezTo>
                  <a:cubicBezTo>
                    <a:pt x="92482" y="569184"/>
                    <a:pt x="110094" y="563173"/>
                    <a:pt x="110094" y="563173"/>
                  </a:cubicBezTo>
                  <a:close/>
                </a:path>
              </a:pathLst>
            </a:custGeom>
            <a:solidFill>
              <a:srgbClr val="A1ADAA"/>
            </a:solidFill>
            <a:ln w="9525"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1E597E62-89F2-F1DB-D123-63207E022399}"/>
                </a:ext>
              </a:extLst>
            </p:cNvPr>
            <p:cNvSpPr/>
            <p:nvPr/>
          </p:nvSpPr>
          <p:spPr>
            <a:xfrm>
              <a:off x="1972703" y="724042"/>
              <a:ext cx="227268" cy="396145"/>
            </a:xfrm>
            <a:custGeom>
              <a:avLst/>
              <a:gdLst>
                <a:gd name="connsiteX0" fmla="*/ 227267 w 227268"/>
                <a:gd name="connsiteY0" fmla="*/ 396146 h 396145"/>
                <a:gd name="connsiteX1" fmla="*/ 190252 w 227268"/>
                <a:gd name="connsiteY1" fmla="*/ 252280 h 396145"/>
                <a:gd name="connsiteX2" fmla="*/ 0 w 227268"/>
                <a:gd name="connsiteY2" fmla="*/ 0 h 396145"/>
                <a:gd name="connsiteX3" fmla="*/ 167707 w 227268"/>
                <a:gd name="connsiteY3" fmla="*/ 113413 h 396145"/>
                <a:gd name="connsiteX4" fmla="*/ 227267 w 227268"/>
                <a:gd name="connsiteY4" fmla="*/ 396146 h 396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268" h="396145">
                  <a:moveTo>
                    <a:pt x="227267" y="396146"/>
                  </a:moveTo>
                  <a:cubicBezTo>
                    <a:pt x="227267" y="396146"/>
                    <a:pt x="202197" y="292904"/>
                    <a:pt x="190252" y="252280"/>
                  </a:cubicBezTo>
                  <a:cubicBezTo>
                    <a:pt x="145132" y="98928"/>
                    <a:pt x="65923" y="73084"/>
                    <a:pt x="0" y="0"/>
                  </a:cubicBezTo>
                  <a:cubicBezTo>
                    <a:pt x="0" y="0"/>
                    <a:pt x="108090" y="11968"/>
                    <a:pt x="167707" y="113413"/>
                  </a:cubicBezTo>
                  <a:cubicBezTo>
                    <a:pt x="228505" y="216848"/>
                    <a:pt x="227267" y="396146"/>
                    <a:pt x="227267" y="396146"/>
                  </a:cubicBezTo>
                  <a:close/>
                </a:path>
              </a:pathLst>
            </a:custGeom>
            <a:solidFill>
              <a:srgbClr val="A1ADAA"/>
            </a:solidFill>
            <a:ln w="9525" cap="flat">
              <a:noFill/>
              <a:prstDash val="solid"/>
              <a:miter/>
            </a:ln>
          </p:spPr>
          <p:txBody>
            <a:bodyPr rtlCol="0" anchor="ctr"/>
            <a:lstStyle/>
            <a:p>
              <a:endParaRPr lang="nl-NL"/>
            </a:p>
          </p:txBody>
        </p:sp>
        <p:sp>
          <p:nvSpPr>
            <p:cNvPr id="50" name="Vrije vorm 49">
              <a:extLst>
                <a:ext uri="{FF2B5EF4-FFF2-40B4-BE49-F238E27FC236}">
                  <a16:creationId xmlns:a16="http://schemas.microsoft.com/office/drawing/2014/main" id="{097603EA-2E0F-6F6F-51C8-10FB6F4DE5A9}"/>
                </a:ext>
              </a:extLst>
            </p:cNvPr>
            <p:cNvSpPr/>
            <p:nvPr/>
          </p:nvSpPr>
          <p:spPr>
            <a:xfrm>
              <a:off x="1202811" y="2343951"/>
              <a:ext cx="154926" cy="1916858"/>
            </a:xfrm>
            <a:custGeom>
              <a:avLst/>
              <a:gdLst>
                <a:gd name="connsiteX0" fmla="*/ 14684 w 154926"/>
                <a:gd name="connsiteY0" fmla="*/ 1916859 h 1916858"/>
                <a:gd name="connsiteX1" fmla="*/ 14741 w 154926"/>
                <a:gd name="connsiteY1" fmla="*/ 850383 h 1916858"/>
                <a:gd name="connsiteX2" fmla="*/ 72253 w 154926"/>
                <a:gd name="connsiteY2" fmla="*/ 497348 h 1916858"/>
                <a:gd name="connsiteX3" fmla="*/ 137394 w 154926"/>
                <a:gd name="connsiteY3" fmla="*/ 295 h 1916858"/>
                <a:gd name="connsiteX4" fmla="*/ 154825 w 154926"/>
                <a:gd name="connsiteY4" fmla="*/ 0 h 1916858"/>
                <a:gd name="connsiteX5" fmla="*/ 89407 w 154926"/>
                <a:gd name="connsiteY5" fmla="*/ 500491 h 1916858"/>
                <a:gd name="connsiteX6" fmla="*/ 32048 w 154926"/>
                <a:gd name="connsiteY6" fmla="*/ 852440 h 1916858"/>
                <a:gd name="connsiteX7" fmla="*/ 32114 w 154926"/>
                <a:gd name="connsiteY7" fmla="*/ 1916106 h 1916858"/>
                <a:gd name="connsiteX8" fmla="*/ 14684 w 154926"/>
                <a:gd name="connsiteY8" fmla="*/ 1916859 h 191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926" h="1916858">
                  <a:moveTo>
                    <a:pt x="14684" y="1916859"/>
                  </a:moveTo>
                  <a:cubicBezTo>
                    <a:pt x="14350" y="1909001"/>
                    <a:pt x="-18225" y="1127979"/>
                    <a:pt x="14741" y="850383"/>
                  </a:cubicBezTo>
                  <a:cubicBezTo>
                    <a:pt x="27847" y="739988"/>
                    <a:pt x="50441" y="616639"/>
                    <a:pt x="72253" y="497348"/>
                  </a:cubicBezTo>
                  <a:cubicBezTo>
                    <a:pt x="106838" y="308305"/>
                    <a:pt x="139528" y="129731"/>
                    <a:pt x="137394" y="295"/>
                  </a:cubicBezTo>
                  <a:lnTo>
                    <a:pt x="154825" y="0"/>
                  </a:lnTo>
                  <a:cubicBezTo>
                    <a:pt x="156987" y="131169"/>
                    <a:pt x="124174" y="310572"/>
                    <a:pt x="89407" y="500491"/>
                  </a:cubicBezTo>
                  <a:cubicBezTo>
                    <a:pt x="67624" y="619506"/>
                    <a:pt x="45116" y="742588"/>
                    <a:pt x="32048" y="852440"/>
                  </a:cubicBezTo>
                  <a:cubicBezTo>
                    <a:pt x="-737" y="1128655"/>
                    <a:pt x="31781" y="1908267"/>
                    <a:pt x="32114" y="1916106"/>
                  </a:cubicBezTo>
                  <a:lnTo>
                    <a:pt x="14684" y="1916859"/>
                  </a:lnTo>
                  <a:close/>
                </a:path>
              </a:pathLst>
            </a:custGeom>
            <a:solidFill>
              <a:srgbClr val="80928E"/>
            </a:solidFill>
            <a:ln w="9525"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F16A3769-4FFF-3962-D18C-2ADB3681114E}"/>
                </a:ext>
              </a:extLst>
            </p:cNvPr>
            <p:cNvSpPr/>
            <p:nvPr/>
          </p:nvSpPr>
          <p:spPr>
            <a:xfrm>
              <a:off x="2195407" y="2041023"/>
              <a:ext cx="822664" cy="1346670"/>
            </a:xfrm>
            <a:custGeom>
              <a:avLst/>
              <a:gdLst>
                <a:gd name="connsiteX0" fmla="*/ 56912 w 822664"/>
                <a:gd name="connsiteY0" fmla="*/ 36218 h 1346670"/>
                <a:gd name="connsiteX1" fmla="*/ 179813 w 822664"/>
                <a:gd name="connsiteY1" fmla="*/ 759251 h 1346670"/>
                <a:gd name="connsiteX2" fmla="*/ 532895 w 822664"/>
                <a:gd name="connsiteY2" fmla="*/ 1295852 h 1346670"/>
                <a:gd name="connsiteX3" fmla="*/ 658968 w 822664"/>
                <a:gd name="connsiteY3" fmla="*/ 1346668 h 1346670"/>
                <a:gd name="connsiteX4" fmla="*/ 822665 w 822664"/>
                <a:gd name="connsiteY4" fmla="*/ 1053650 h 1346670"/>
                <a:gd name="connsiteX5" fmla="*/ 587683 w 822664"/>
                <a:gd name="connsiteY5" fmla="*/ 473273 h 1346670"/>
                <a:gd name="connsiteX6" fmla="*/ 56912 w 822664"/>
                <a:gd name="connsiteY6" fmla="*/ 36218 h 134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2664" h="1346670">
                  <a:moveTo>
                    <a:pt x="56912" y="36218"/>
                  </a:moveTo>
                  <a:cubicBezTo>
                    <a:pt x="-43177" y="191409"/>
                    <a:pt x="-16678" y="352124"/>
                    <a:pt x="179813" y="759251"/>
                  </a:cubicBezTo>
                  <a:cubicBezTo>
                    <a:pt x="350367" y="1112638"/>
                    <a:pt x="433940" y="1207879"/>
                    <a:pt x="532895" y="1295852"/>
                  </a:cubicBezTo>
                  <a:cubicBezTo>
                    <a:pt x="567804" y="1326884"/>
                    <a:pt x="612267" y="1346429"/>
                    <a:pt x="658968" y="1346668"/>
                  </a:cubicBezTo>
                  <a:cubicBezTo>
                    <a:pt x="738521" y="1347087"/>
                    <a:pt x="811958" y="1300719"/>
                    <a:pt x="822665" y="1053650"/>
                  </a:cubicBezTo>
                  <a:cubicBezTo>
                    <a:pt x="752246" y="812086"/>
                    <a:pt x="620601" y="538490"/>
                    <a:pt x="587683" y="473273"/>
                  </a:cubicBezTo>
                  <a:cubicBezTo>
                    <a:pt x="524865" y="348762"/>
                    <a:pt x="291998" y="-134841"/>
                    <a:pt x="56912" y="36218"/>
                  </a:cubicBezTo>
                  <a:close/>
                </a:path>
              </a:pathLst>
            </a:custGeom>
            <a:solidFill>
              <a:srgbClr val="A1ADAA"/>
            </a:solidFill>
            <a:ln w="9525" cap="flat">
              <a:noFill/>
              <a:prstDash val="solid"/>
              <a:miter/>
            </a:ln>
          </p:spPr>
          <p:txBody>
            <a:bodyPr rtlCol="0" anchor="ctr"/>
            <a:lstStyle/>
            <a:p>
              <a:endParaRPr lang="nl-NL"/>
            </a:p>
          </p:txBody>
        </p:sp>
        <p:grpSp>
          <p:nvGrpSpPr>
            <p:cNvPr id="61" name="Graphic 17">
              <a:extLst>
                <a:ext uri="{FF2B5EF4-FFF2-40B4-BE49-F238E27FC236}">
                  <a16:creationId xmlns:a16="http://schemas.microsoft.com/office/drawing/2014/main" id="{9E24549F-42E7-4C11-FB58-3D9C4EC35EE2}"/>
                </a:ext>
              </a:extLst>
            </p:cNvPr>
            <p:cNvGrpSpPr/>
            <p:nvPr/>
          </p:nvGrpSpPr>
          <p:grpSpPr>
            <a:xfrm>
              <a:off x="2626671" y="1696903"/>
              <a:ext cx="946750" cy="1655585"/>
              <a:chOff x="2626671" y="1696903"/>
              <a:chExt cx="946750" cy="1655585"/>
            </a:xfrm>
          </p:grpSpPr>
          <p:sp>
            <p:nvSpPr>
              <p:cNvPr id="62" name="Vrije vorm 61">
                <a:extLst>
                  <a:ext uri="{FF2B5EF4-FFF2-40B4-BE49-F238E27FC236}">
                    <a16:creationId xmlns:a16="http://schemas.microsoft.com/office/drawing/2014/main" id="{73E8DD1C-11EB-832B-CD73-56F48AD61EAD}"/>
                  </a:ext>
                </a:extLst>
              </p:cNvPr>
              <p:cNvSpPr/>
              <p:nvPr/>
            </p:nvSpPr>
            <p:spPr>
              <a:xfrm>
                <a:off x="3106528" y="1696903"/>
                <a:ext cx="466892" cy="528739"/>
              </a:xfrm>
              <a:custGeom>
                <a:avLst/>
                <a:gdLst>
                  <a:gd name="connsiteX0" fmla="*/ 7346 w 466892"/>
                  <a:gd name="connsiteY0" fmla="*/ 452519 h 528739"/>
                  <a:gd name="connsiteX1" fmla="*/ 22881 w 466892"/>
                  <a:gd name="connsiteY1" fmla="*/ 232148 h 528739"/>
                  <a:gd name="connsiteX2" fmla="*/ 126342 w 466892"/>
                  <a:gd name="connsiteY2" fmla="*/ 87597 h 528739"/>
                  <a:gd name="connsiteX3" fmla="*/ 111016 w 466892"/>
                  <a:gd name="connsiteY3" fmla="*/ 247912 h 528739"/>
                  <a:gd name="connsiteX4" fmla="*/ 305459 w 466892"/>
                  <a:gd name="connsiteY4" fmla="*/ 5 h 528739"/>
                  <a:gd name="connsiteX5" fmla="*/ 322566 w 466892"/>
                  <a:gd name="connsiteY5" fmla="*/ 56307 h 528739"/>
                  <a:gd name="connsiteX6" fmla="*/ 417540 w 466892"/>
                  <a:gd name="connsiteY6" fmla="*/ 8549 h 528739"/>
                  <a:gd name="connsiteX7" fmla="*/ 411616 w 466892"/>
                  <a:gd name="connsiteY7" fmla="*/ 72452 h 528739"/>
                  <a:gd name="connsiteX8" fmla="*/ 426779 w 466892"/>
                  <a:gd name="connsiteY8" fmla="*/ 123335 h 528739"/>
                  <a:gd name="connsiteX9" fmla="*/ 351665 w 466892"/>
                  <a:gd name="connsiteY9" fmla="*/ 265524 h 528739"/>
                  <a:gd name="connsiteX10" fmla="*/ 446429 w 466892"/>
                  <a:gd name="connsiteY10" fmla="*/ 225386 h 528739"/>
                  <a:gd name="connsiteX11" fmla="*/ 414702 w 466892"/>
                  <a:gd name="connsiteY11" fmla="*/ 303471 h 528739"/>
                  <a:gd name="connsiteX12" fmla="*/ 193960 w 466892"/>
                  <a:gd name="connsiteY12" fmla="*/ 528357 h 528739"/>
                  <a:gd name="connsiteX13" fmla="*/ 7346 w 466892"/>
                  <a:gd name="connsiteY13" fmla="*/ 452519 h 52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6892" h="528739">
                    <a:moveTo>
                      <a:pt x="7346" y="452519"/>
                    </a:moveTo>
                    <a:cubicBezTo>
                      <a:pt x="7346" y="452519"/>
                      <a:pt x="-16971" y="337781"/>
                      <a:pt x="22881" y="232148"/>
                    </a:cubicBezTo>
                    <a:cubicBezTo>
                      <a:pt x="62724" y="126507"/>
                      <a:pt x="102520" y="28570"/>
                      <a:pt x="126342" y="87597"/>
                    </a:cubicBezTo>
                    <a:cubicBezTo>
                      <a:pt x="150154" y="146623"/>
                      <a:pt x="111016" y="247912"/>
                      <a:pt x="111016" y="247912"/>
                    </a:cubicBezTo>
                    <a:cubicBezTo>
                      <a:pt x="111016" y="247912"/>
                      <a:pt x="256739" y="-1281"/>
                      <a:pt x="305459" y="5"/>
                    </a:cubicBezTo>
                    <a:cubicBezTo>
                      <a:pt x="354170" y="1300"/>
                      <a:pt x="322566" y="56307"/>
                      <a:pt x="322566" y="56307"/>
                    </a:cubicBezTo>
                    <a:cubicBezTo>
                      <a:pt x="322566" y="56307"/>
                      <a:pt x="393804" y="-16521"/>
                      <a:pt x="417540" y="8549"/>
                    </a:cubicBezTo>
                    <a:cubicBezTo>
                      <a:pt x="441276" y="33609"/>
                      <a:pt x="411616" y="72452"/>
                      <a:pt x="411616" y="72452"/>
                    </a:cubicBezTo>
                    <a:cubicBezTo>
                      <a:pt x="411616" y="72452"/>
                      <a:pt x="447334" y="62289"/>
                      <a:pt x="426779" y="123335"/>
                    </a:cubicBezTo>
                    <a:cubicBezTo>
                      <a:pt x="406224" y="184371"/>
                      <a:pt x="351665" y="265524"/>
                      <a:pt x="351665" y="265524"/>
                    </a:cubicBezTo>
                    <a:cubicBezTo>
                      <a:pt x="351665" y="265524"/>
                      <a:pt x="410254" y="215308"/>
                      <a:pt x="446429" y="225386"/>
                    </a:cubicBezTo>
                    <a:cubicBezTo>
                      <a:pt x="482615" y="235463"/>
                      <a:pt x="470061" y="242702"/>
                      <a:pt x="414702" y="303471"/>
                    </a:cubicBezTo>
                    <a:cubicBezTo>
                      <a:pt x="359342" y="364250"/>
                      <a:pt x="251738" y="537958"/>
                      <a:pt x="193960" y="528357"/>
                    </a:cubicBezTo>
                    <a:cubicBezTo>
                      <a:pt x="136181" y="518756"/>
                      <a:pt x="69297" y="523956"/>
                      <a:pt x="7346" y="452519"/>
                    </a:cubicBezTo>
                    <a:close/>
                  </a:path>
                </a:pathLst>
              </a:custGeom>
              <a:solidFill>
                <a:srgbClr val="E5B6AE"/>
              </a:solidFill>
              <a:ln w="9525"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AC50ED57-558A-917C-5B24-C3EF8E152857}"/>
                  </a:ext>
                </a:extLst>
              </p:cNvPr>
              <p:cNvSpPr/>
              <p:nvPr/>
            </p:nvSpPr>
            <p:spPr>
              <a:xfrm>
                <a:off x="2953511" y="2111293"/>
                <a:ext cx="388010" cy="570299"/>
              </a:xfrm>
              <a:custGeom>
                <a:avLst/>
                <a:gdLst>
                  <a:gd name="connsiteX0" fmla="*/ 170783 w 388010"/>
                  <a:gd name="connsiteY0" fmla="*/ 0 h 570299"/>
                  <a:gd name="connsiteX1" fmla="*/ 0 w 388010"/>
                  <a:gd name="connsiteY1" fmla="*/ 385943 h 570299"/>
                  <a:gd name="connsiteX2" fmla="*/ 133588 w 388010"/>
                  <a:gd name="connsiteY2" fmla="*/ 570300 h 570299"/>
                  <a:gd name="connsiteX3" fmla="*/ 388011 w 388010"/>
                  <a:gd name="connsiteY3" fmla="*/ 88278 h 570299"/>
                </a:gdLst>
                <a:ahLst/>
                <a:cxnLst>
                  <a:cxn ang="0">
                    <a:pos x="connsiteX0" y="connsiteY0"/>
                  </a:cxn>
                  <a:cxn ang="0">
                    <a:pos x="connsiteX1" y="connsiteY1"/>
                  </a:cxn>
                  <a:cxn ang="0">
                    <a:pos x="connsiteX2" y="connsiteY2"/>
                  </a:cxn>
                  <a:cxn ang="0">
                    <a:pos x="connsiteX3" y="connsiteY3"/>
                  </a:cxn>
                </a:cxnLst>
                <a:rect l="l" t="t" r="r" b="b"/>
                <a:pathLst>
                  <a:path w="388010" h="570299">
                    <a:moveTo>
                      <a:pt x="170783" y="0"/>
                    </a:moveTo>
                    <a:lnTo>
                      <a:pt x="0" y="385943"/>
                    </a:lnTo>
                    <a:lnTo>
                      <a:pt x="133588" y="570300"/>
                    </a:lnTo>
                    <a:lnTo>
                      <a:pt x="388011" y="88278"/>
                    </a:lnTo>
                  </a:path>
                </a:pathLst>
              </a:custGeom>
              <a:solidFill>
                <a:srgbClr val="E5B6AE"/>
              </a:solidFill>
              <a:ln w="9525" cap="flat">
                <a:noFill/>
                <a:prstDash val="solid"/>
                <a:miter/>
              </a:ln>
            </p:spPr>
            <p:txBody>
              <a:bodyPr rtlCol="0" anchor="ctr"/>
              <a:lstStyle/>
              <a:p>
                <a:endParaRPr lang="nl-NL"/>
              </a:p>
            </p:txBody>
          </p:sp>
          <p:grpSp>
            <p:nvGrpSpPr>
              <p:cNvPr id="192" name="Graphic 17">
                <a:extLst>
                  <a:ext uri="{FF2B5EF4-FFF2-40B4-BE49-F238E27FC236}">
                    <a16:creationId xmlns:a16="http://schemas.microsoft.com/office/drawing/2014/main" id="{896641E0-63C4-B416-CBC4-7C7AB56676C3}"/>
                  </a:ext>
                </a:extLst>
              </p:cNvPr>
              <p:cNvGrpSpPr/>
              <p:nvPr/>
            </p:nvGrpSpPr>
            <p:grpSpPr>
              <a:xfrm>
                <a:off x="2626671" y="2238166"/>
                <a:ext cx="644318" cy="1114322"/>
                <a:chOff x="2626671" y="2238166"/>
                <a:chExt cx="644318" cy="1114322"/>
              </a:xfrm>
            </p:grpSpPr>
            <p:sp>
              <p:nvSpPr>
                <p:cNvPr id="193" name="Vrije vorm 192">
                  <a:extLst>
                    <a:ext uri="{FF2B5EF4-FFF2-40B4-BE49-F238E27FC236}">
                      <a16:creationId xmlns:a16="http://schemas.microsoft.com/office/drawing/2014/main" id="{C5961817-7ED8-457E-6E8D-FB75BFA364BA}"/>
                    </a:ext>
                  </a:extLst>
                </p:cNvPr>
                <p:cNvSpPr/>
                <p:nvPr/>
              </p:nvSpPr>
              <p:spPr>
                <a:xfrm>
                  <a:off x="3003794" y="2238166"/>
                  <a:ext cx="267195" cy="278044"/>
                </a:xfrm>
                <a:custGeom>
                  <a:avLst/>
                  <a:gdLst>
                    <a:gd name="connsiteX0" fmla="*/ 58331 w 267195"/>
                    <a:gd name="connsiteY0" fmla="*/ 0 h 278044"/>
                    <a:gd name="connsiteX1" fmla="*/ 267195 w 267195"/>
                    <a:gd name="connsiteY1" fmla="*/ 109252 h 278044"/>
                    <a:gd name="connsiteX2" fmla="*/ 205445 w 267195"/>
                    <a:gd name="connsiteY2" fmla="*/ 278044 h 278044"/>
                    <a:gd name="connsiteX3" fmla="*/ 0 w 267195"/>
                    <a:gd name="connsiteY3" fmla="*/ 137131 h 278044"/>
                  </a:gdLst>
                  <a:ahLst/>
                  <a:cxnLst>
                    <a:cxn ang="0">
                      <a:pos x="connsiteX0" y="connsiteY0"/>
                    </a:cxn>
                    <a:cxn ang="0">
                      <a:pos x="connsiteX1" y="connsiteY1"/>
                    </a:cxn>
                    <a:cxn ang="0">
                      <a:pos x="connsiteX2" y="connsiteY2"/>
                    </a:cxn>
                    <a:cxn ang="0">
                      <a:pos x="connsiteX3" y="connsiteY3"/>
                    </a:cxn>
                  </a:cxnLst>
                  <a:rect l="l" t="t" r="r" b="b"/>
                  <a:pathLst>
                    <a:path w="267195" h="278044">
                      <a:moveTo>
                        <a:pt x="58331" y="0"/>
                      </a:moveTo>
                      <a:lnTo>
                        <a:pt x="267195" y="109252"/>
                      </a:lnTo>
                      <a:lnTo>
                        <a:pt x="205445" y="278044"/>
                      </a:lnTo>
                      <a:lnTo>
                        <a:pt x="0" y="137131"/>
                      </a:lnTo>
                      <a:close/>
                    </a:path>
                  </a:pathLst>
                </a:custGeom>
                <a:solidFill>
                  <a:srgbClr val="FFFFFF"/>
                </a:solidFill>
                <a:ln w="9525"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C2877D30-11F7-422C-C38D-DE25B41ED45D}"/>
                    </a:ext>
                  </a:extLst>
                </p:cNvPr>
                <p:cNvSpPr/>
                <p:nvPr/>
              </p:nvSpPr>
              <p:spPr>
                <a:xfrm>
                  <a:off x="2626671" y="2261607"/>
                  <a:ext cx="629545" cy="1090881"/>
                </a:xfrm>
                <a:custGeom>
                  <a:avLst/>
                  <a:gdLst>
                    <a:gd name="connsiteX0" fmla="*/ 0 w 629545"/>
                    <a:gd name="connsiteY0" fmla="*/ 743379 h 1090881"/>
                    <a:gd name="connsiteX1" fmla="*/ 396250 w 629545"/>
                    <a:gd name="connsiteY1" fmla="*/ 0 h 1090881"/>
                    <a:gd name="connsiteX2" fmla="*/ 629545 w 629545"/>
                    <a:gd name="connsiteY2" fmla="*/ 153724 h 1090881"/>
                    <a:gd name="connsiteX3" fmla="*/ 353101 w 629545"/>
                    <a:gd name="connsiteY3" fmla="*/ 1040768 h 1090881"/>
                    <a:gd name="connsiteX4" fmla="*/ 64713 w 629545"/>
                    <a:gd name="connsiteY4" fmla="*/ 1040768 h 1090881"/>
                    <a:gd name="connsiteX5" fmla="*/ 0 w 629545"/>
                    <a:gd name="connsiteY5" fmla="*/ 743379 h 109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545" h="1090881">
                      <a:moveTo>
                        <a:pt x="0" y="743379"/>
                      </a:moveTo>
                      <a:lnTo>
                        <a:pt x="396250" y="0"/>
                      </a:lnTo>
                      <a:cubicBezTo>
                        <a:pt x="498082" y="82372"/>
                        <a:pt x="525066" y="92612"/>
                        <a:pt x="629545" y="153724"/>
                      </a:cubicBezTo>
                      <a:cubicBezTo>
                        <a:pt x="529981" y="446494"/>
                        <a:pt x="452666" y="748008"/>
                        <a:pt x="353101" y="1040768"/>
                      </a:cubicBezTo>
                      <a:cubicBezTo>
                        <a:pt x="300409" y="1137314"/>
                        <a:pt x="155915" y="1069791"/>
                        <a:pt x="64713" y="1040768"/>
                      </a:cubicBezTo>
                      <a:lnTo>
                        <a:pt x="0" y="743379"/>
                      </a:lnTo>
                      <a:close/>
                    </a:path>
                  </a:pathLst>
                </a:custGeom>
                <a:solidFill>
                  <a:srgbClr val="A1ADAA"/>
                </a:solidFill>
                <a:ln w="9525" cap="flat">
                  <a:noFill/>
                  <a:prstDash val="solid"/>
                  <a:miter/>
                </a:ln>
              </p:spPr>
              <p:txBody>
                <a:bodyPr rtlCol="0" anchor="ctr"/>
                <a:lstStyle/>
                <a:p>
                  <a:endParaRPr lang="nl-NL"/>
                </a:p>
              </p:txBody>
            </p:sp>
          </p:grpSp>
        </p:grpSp>
      </p:grpSp>
      <p:sp>
        <p:nvSpPr>
          <p:cNvPr id="203" name="Afgeronde rechthoek 202">
            <a:extLst>
              <a:ext uri="{FF2B5EF4-FFF2-40B4-BE49-F238E27FC236}">
                <a16:creationId xmlns:a16="http://schemas.microsoft.com/office/drawing/2014/main" id="{C1D63237-CE80-C4C3-5984-DEB48430AE0B}"/>
              </a:ext>
            </a:extLst>
          </p:cNvPr>
          <p:cNvSpPr/>
          <p:nvPr/>
        </p:nvSpPr>
        <p:spPr>
          <a:xfrm>
            <a:off x="5132689" y="1389539"/>
            <a:ext cx="2186860" cy="4337800"/>
          </a:xfrm>
          <a:prstGeom prst="roundRect">
            <a:avLst>
              <a:gd name="adj" fmla="val 7938"/>
            </a:avLst>
          </a:prstGeom>
          <a:solidFill>
            <a:srgbClr val="E7F4FB"/>
          </a:solidFill>
          <a:ln w="12700" cap="flat">
            <a:noFill/>
            <a:prstDash val="solid"/>
            <a:miter/>
          </a:ln>
          <a:effectLst/>
        </p:spPr>
        <p:txBody>
          <a:bodyPr rtlCol="0" anchor="ctr"/>
          <a:lstStyle/>
          <a:p>
            <a:pPr algn="l"/>
            <a:endParaRPr lang="nl-NL" sz="1012"/>
          </a:p>
        </p:txBody>
      </p:sp>
      <p:sp>
        <p:nvSpPr>
          <p:cNvPr id="205" name="Tekstvak 204">
            <a:extLst>
              <a:ext uri="{FF2B5EF4-FFF2-40B4-BE49-F238E27FC236}">
                <a16:creationId xmlns:a16="http://schemas.microsoft.com/office/drawing/2014/main" id="{AC61F193-37B1-14A4-C8AD-F01915CF228D}"/>
              </a:ext>
            </a:extLst>
          </p:cNvPr>
          <p:cNvSpPr txBox="1"/>
          <p:nvPr/>
        </p:nvSpPr>
        <p:spPr>
          <a:xfrm>
            <a:off x="5127867" y="1882733"/>
            <a:ext cx="2171559" cy="492443"/>
          </a:xfrm>
          <a:prstGeom prst="rect">
            <a:avLst/>
          </a:prstGeom>
          <a:noFill/>
        </p:spPr>
        <p:txBody>
          <a:bodyPr wrap="square" lIns="0" tIns="0" rIns="0" bIns="0" rtlCol="0">
            <a:spAutoFit/>
          </a:bodyPr>
          <a:lstStyle/>
          <a:p>
            <a:pPr algn="ctr"/>
            <a:r>
              <a:rPr lang="nl-NL" sz="1600">
                <a:solidFill>
                  <a:schemeClr val="tx2"/>
                </a:solidFill>
              </a:rPr>
              <a:t>Ziet het medicatieoverzicht in</a:t>
            </a:r>
            <a:endParaRPr lang="nl-NL" sz="1600" b="1">
              <a:solidFill>
                <a:schemeClr val="tx2"/>
              </a:solidFill>
            </a:endParaRPr>
          </a:p>
        </p:txBody>
      </p:sp>
      <p:sp>
        <p:nvSpPr>
          <p:cNvPr id="207" name="Tekstvak 206">
            <a:extLst>
              <a:ext uri="{FF2B5EF4-FFF2-40B4-BE49-F238E27FC236}">
                <a16:creationId xmlns:a16="http://schemas.microsoft.com/office/drawing/2014/main" id="{77E28ABA-BCF6-FFF5-68C5-D7A8B44B9FDA}"/>
              </a:ext>
            </a:extLst>
          </p:cNvPr>
          <p:cNvSpPr txBox="1"/>
          <p:nvPr/>
        </p:nvSpPr>
        <p:spPr>
          <a:xfrm>
            <a:off x="5354116" y="2732739"/>
            <a:ext cx="1774890" cy="1231106"/>
          </a:xfrm>
          <a:prstGeom prst="rect">
            <a:avLst/>
          </a:prstGeom>
          <a:noFill/>
        </p:spPr>
        <p:txBody>
          <a:bodyPr wrap="square" lIns="0" tIns="0" rIns="0" bIns="0" rtlCol="0">
            <a:spAutoFit/>
          </a:bodyPr>
          <a:lstStyle/>
          <a:p>
            <a:pPr lvl="0" algn="ctr" defTabSz="914400" eaLnBrk="0" fontAlgn="base" hangingPunct="0">
              <a:spcBef>
                <a:spcPct val="0"/>
              </a:spcBef>
              <a:spcAft>
                <a:spcPct val="0"/>
              </a:spcAft>
            </a:pPr>
            <a:r>
              <a:rPr lang="nl-NL" altLang="nl-NL" sz="1600">
                <a:solidFill>
                  <a:schemeClr val="tx2"/>
                </a:solidFill>
                <a:latin typeface="-webkit-standard"/>
              </a:rPr>
              <a:t>Plant een stop van </a:t>
            </a:r>
            <a:r>
              <a:rPr lang="nl-NL" sz="1600" b="1">
                <a:solidFill>
                  <a:schemeClr val="tx2"/>
                </a:solidFill>
              </a:rPr>
              <a:t>Apixaban 5mg </a:t>
            </a:r>
            <a:br>
              <a:rPr lang="nl-NL" sz="1600" b="1">
                <a:solidFill>
                  <a:schemeClr val="tx2"/>
                </a:solidFill>
              </a:rPr>
            </a:br>
            <a:r>
              <a:rPr lang="nl-NL" altLang="nl-NL" sz="1600">
                <a:solidFill>
                  <a:schemeClr val="tx2"/>
                </a:solidFill>
                <a:latin typeface="-webkit-standard"/>
              </a:rPr>
              <a:t> 24 uur vóór opname en vervolgens herstart.</a:t>
            </a:r>
            <a:endParaRPr lang="nl-NL" altLang="nl-NL" sz="1600">
              <a:solidFill>
                <a:schemeClr val="tx2"/>
              </a:solidFill>
              <a:latin typeface="Arial" panose="020B0604020202020204" pitchFamily="34" charset="0"/>
            </a:endParaRPr>
          </a:p>
        </p:txBody>
      </p:sp>
      <p:cxnSp>
        <p:nvCxnSpPr>
          <p:cNvPr id="213" name="Rechte verbindingslijn 212">
            <a:extLst>
              <a:ext uri="{FF2B5EF4-FFF2-40B4-BE49-F238E27FC236}">
                <a16:creationId xmlns:a16="http://schemas.microsoft.com/office/drawing/2014/main" id="{E2B89B12-5922-C1DE-0971-B01C6A7C8615}"/>
              </a:ext>
            </a:extLst>
          </p:cNvPr>
          <p:cNvCxnSpPr>
            <a:cxnSpLocks/>
          </p:cNvCxnSpPr>
          <p:nvPr/>
        </p:nvCxnSpPr>
        <p:spPr>
          <a:xfrm>
            <a:off x="5406849" y="2554396"/>
            <a:ext cx="1655767" cy="0"/>
          </a:xfrm>
          <a:prstGeom prst="line">
            <a:avLst/>
          </a:prstGeom>
          <a:ln w="31750" cap="rnd">
            <a:solidFill>
              <a:schemeClr val="tx2">
                <a:alpha val="1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52" name="Graphic 1">
            <a:extLst>
              <a:ext uri="{FF2B5EF4-FFF2-40B4-BE49-F238E27FC236}">
                <a16:creationId xmlns:a16="http://schemas.microsoft.com/office/drawing/2014/main" id="{B7EC82CD-258C-9845-EA2E-0CBA61320DC4}"/>
              </a:ext>
            </a:extLst>
          </p:cNvPr>
          <p:cNvGrpSpPr/>
          <p:nvPr/>
        </p:nvGrpSpPr>
        <p:grpSpPr>
          <a:xfrm flipH="1">
            <a:off x="5901222" y="4515244"/>
            <a:ext cx="967570" cy="1211181"/>
            <a:chOff x="2496601" y="1069131"/>
            <a:chExt cx="1127713" cy="1411642"/>
          </a:xfrm>
        </p:grpSpPr>
        <p:sp>
          <p:nvSpPr>
            <p:cNvPr id="253" name="Vrije vorm 252">
              <a:extLst>
                <a:ext uri="{FF2B5EF4-FFF2-40B4-BE49-F238E27FC236}">
                  <a16:creationId xmlns:a16="http://schemas.microsoft.com/office/drawing/2014/main" id="{84E8CC5D-AEF3-71A1-DE4C-58A0F4567208}"/>
                </a:ext>
              </a:extLst>
            </p:cNvPr>
            <p:cNvSpPr/>
            <p:nvPr/>
          </p:nvSpPr>
          <p:spPr>
            <a:xfrm>
              <a:off x="2496601" y="1837202"/>
              <a:ext cx="357561" cy="643287"/>
            </a:xfrm>
            <a:custGeom>
              <a:avLst/>
              <a:gdLst>
                <a:gd name="connsiteX0" fmla="*/ 316039 w 357561"/>
                <a:gd name="connsiteY0" fmla="*/ 4829 h 643287"/>
                <a:gd name="connsiteX1" fmla="*/ 159747 w 357561"/>
                <a:gd name="connsiteY1" fmla="*/ 154259 h 643287"/>
                <a:gd name="connsiteX2" fmla="*/ 0 w 357561"/>
                <a:gd name="connsiteY2" fmla="*/ 642922 h 643287"/>
                <a:gd name="connsiteX3" fmla="*/ 201960 w 357561"/>
                <a:gd name="connsiteY3" fmla="*/ 642922 h 643287"/>
                <a:gd name="connsiteX4" fmla="*/ 338168 w 357561"/>
                <a:gd name="connsiteY4" fmla="*/ 205318 h 643287"/>
                <a:gd name="connsiteX5" fmla="*/ 316039 w 357561"/>
                <a:gd name="connsiteY5" fmla="*/ 4829 h 64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561" h="643287">
                  <a:moveTo>
                    <a:pt x="316039" y="4829"/>
                  </a:moveTo>
                  <a:cubicBezTo>
                    <a:pt x="243805" y="-23035"/>
                    <a:pt x="187329" y="75372"/>
                    <a:pt x="159747" y="154259"/>
                  </a:cubicBezTo>
                  <a:cubicBezTo>
                    <a:pt x="135865" y="222559"/>
                    <a:pt x="30989" y="531196"/>
                    <a:pt x="0" y="642922"/>
                  </a:cubicBezTo>
                  <a:cubicBezTo>
                    <a:pt x="69342" y="642922"/>
                    <a:pt x="125046" y="643743"/>
                    <a:pt x="201960" y="642922"/>
                  </a:cubicBezTo>
                  <a:cubicBezTo>
                    <a:pt x="245030" y="525866"/>
                    <a:pt x="310512" y="282245"/>
                    <a:pt x="338168" y="205318"/>
                  </a:cubicBezTo>
                  <a:cubicBezTo>
                    <a:pt x="355409" y="157395"/>
                    <a:pt x="380001" y="29495"/>
                    <a:pt x="316039" y="4829"/>
                  </a:cubicBezTo>
                  <a:close/>
                </a:path>
              </a:pathLst>
            </a:custGeom>
            <a:solidFill>
              <a:srgbClr val="915F2C"/>
            </a:solidFill>
            <a:ln w="12244" cap="flat">
              <a:noFill/>
              <a:prstDash val="solid"/>
              <a:miter/>
            </a:ln>
          </p:spPr>
          <p:txBody>
            <a:bodyPr rtlCol="0" anchor="ctr"/>
            <a:lstStyle/>
            <a:p>
              <a:endParaRPr lang="nl-NL"/>
            </a:p>
          </p:txBody>
        </p:sp>
        <p:sp>
          <p:nvSpPr>
            <p:cNvPr id="254" name="Vrije vorm 253">
              <a:extLst>
                <a:ext uri="{FF2B5EF4-FFF2-40B4-BE49-F238E27FC236}">
                  <a16:creationId xmlns:a16="http://schemas.microsoft.com/office/drawing/2014/main" id="{39D0DCE3-4114-F09F-099A-3F847AD36CDB}"/>
                </a:ext>
              </a:extLst>
            </p:cNvPr>
            <p:cNvSpPr/>
            <p:nvPr/>
          </p:nvSpPr>
          <p:spPr>
            <a:xfrm>
              <a:off x="3319395" y="1831507"/>
              <a:ext cx="304919" cy="648693"/>
            </a:xfrm>
            <a:custGeom>
              <a:avLst/>
              <a:gdLst>
                <a:gd name="connsiteX0" fmla="*/ 194112 w 304919"/>
                <a:gd name="connsiteY0" fmla="*/ 162552 h 648693"/>
                <a:gd name="connsiteX1" fmla="*/ 47734 w 304919"/>
                <a:gd name="connsiteY1" fmla="*/ 3381 h 648693"/>
                <a:gd name="connsiteX2" fmla="*/ 12775 w 304919"/>
                <a:gd name="connsiteY2" fmla="*/ 202044 h 648693"/>
                <a:gd name="connsiteX3" fmla="*/ 127344 w 304919"/>
                <a:gd name="connsiteY3" fmla="*/ 648618 h 648693"/>
                <a:gd name="connsiteX4" fmla="*/ 304919 w 304919"/>
                <a:gd name="connsiteY4" fmla="*/ 648618 h 648693"/>
                <a:gd name="connsiteX5" fmla="*/ 194112 w 304919"/>
                <a:gd name="connsiteY5" fmla="*/ 162552 h 64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919" h="648693">
                  <a:moveTo>
                    <a:pt x="194112" y="162552"/>
                  </a:moveTo>
                  <a:cubicBezTo>
                    <a:pt x="177227" y="80711"/>
                    <a:pt x="121609" y="-19778"/>
                    <a:pt x="47734" y="3381"/>
                  </a:cubicBezTo>
                  <a:cubicBezTo>
                    <a:pt x="-17675" y="23905"/>
                    <a:pt x="-1353" y="153104"/>
                    <a:pt x="12775" y="202044"/>
                  </a:cubicBezTo>
                  <a:cubicBezTo>
                    <a:pt x="35811" y="281911"/>
                    <a:pt x="91135" y="525790"/>
                    <a:pt x="127344" y="648618"/>
                  </a:cubicBezTo>
                  <a:cubicBezTo>
                    <a:pt x="187214" y="648789"/>
                    <a:pt x="251470" y="648618"/>
                    <a:pt x="304919" y="648618"/>
                  </a:cubicBezTo>
                  <a:cubicBezTo>
                    <a:pt x="280425" y="538007"/>
                    <a:pt x="208424" y="231881"/>
                    <a:pt x="194112" y="162552"/>
                  </a:cubicBezTo>
                  <a:close/>
                </a:path>
              </a:pathLst>
            </a:custGeom>
            <a:solidFill>
              <a:srgbClr val="915F2C"/>
            </a:solidFill>
            <a:ln w="12244" cap="flat">
              <a:noFill/>
              <a:prstDash val="solid"/>
              <a:miter/>
            </a:ln>
          </p:spPr>
          <p:txBody>
            <a:bodyPr rtlCol="0" anchor="ctr"/>
            <a:lstStyle/>
            <a:p>
              <a:endParaRPr lang="nl-NL"/>
            </a:p>
          </p:txBody>
        </p:sp>
        <p:sp>
          <p:nvSpPr>
            <p:cNvPr id="255" name="Vrije vorm 254">
              <a:extLst>
                <a:ext uri="{FF2B5EF4-FFF2-40B4-BE49-F238E27FC236}">
                  <a16:creationId xmlns:a16="http://schemas.microsoft.com/office/drawing/2014/main" id="{9638ABA3-190A-1C2E-5921-20AF319B0063}"/>
                </a:ext>
              </a:extLst>
            </p:cNvPr>
            <p:cNvSpPr/>
            <p:nvPr/>
          </p:nvSpPr>
          <p:spPr>
            <a:xfrm>
              <a:off x="2566004" y="2143402"/>
              <a:ext cx="234970" cy="140215"/>
            </a:xfrm>
            <a:custGeom>
              <a:avLst/>
              <a:gdLst>
                <a:gd name="connsiteX0" fmla="*/ 212988 w 234970"/>
                <a:gd name="connsiteY0" fmla="*/ 140215 h 140215"/>
                <a:gd name="connsiteX1" fmla="*/ 0 w 234970"/>
                <a:gd name="connsiteY1" fmla="*/ 50655 h 140215"/>
                <a:gd name="connsiteX2" fmla="*/ 17473 w 234970"/>
                <a:gd name="connsiteY2" fmla="*/ 0 h 140215"/>
                <a:gd name="connsiteX3" fmla="*/ 234970 w 234970"/>
                <a:gd name="connsiteY3" fmla="*/ 84070 h 140215"/>
                <a:gd name="connsiteX4" fmla="*/ 212988 w 234970"/>
                <a:gd name="connsiteY4" fmla="*/ 140215 h 140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970" h="140215">
                  <a:moveTo>
                    <a:pt x="212988" y="140215"/>
                  </a:moveTo>
                  <a:lnTo>
                    <a:pt x="0" y="50655"/>
                  </a:lnTo>
                  <a:lnTo>
                    <a:pt x="17473" y="0"/>
                  </a:lnTo>
                  <a:lnTo>
                    <a:pt x="234970" y="84070"/>
                  </a:lnTo>
                  <a:lnTo>
                    <a:pt x="212988" y="140215"/>
                  </a:lnTo>
                  <a:close/>
                </a:path>
              </a:pathLst>
            </a:custGeom>
            <a:solidFill>
              <a:srgbClr val="4792CD"/>
            </a:solidFill>
            <a:ln w="12244" cap="flat">
              <a:noFill/>
              <a:prstDash val="solid"/>
              <a:miter/>
            </a:ln>
          </p:spPr>
          <p:txBody>
            <a:bodyPr rtlCol="0" anchor="ctr"/>
            <a:lstStyle/>
            <a:p>
              <a:endParaRPr lang="nl-NL"/>
            </a:p>
          </p:txBody>
        </p:sp>
        <p:sp>
          <p:nvSpPr>
            <p:cNvPr id="256" name="Vrije vorm 255">
              <a:extLst>
                <a:ext uri="{FF2B5EF4-FFF2-40B4-BE49-F238E27FC236}">
                  <a16:creationId xmlns:a16="http://schemas.microsoft.com/office/drawing/2014/main" id="{4181E62E-33C8-B677-4F82-751EEE4D53EE}"/>
                </a:ext>
              </a:extLst>
            </p:cNvPr>
            <p:cNvSpPr/>
            <p:nvPr/>
          </p:nvSpPr>
          <p:spPr>
            <a:xfrm>
              <a:off x="3344423" y="2195050"/>
              <a:ext cx="237274" cy="116419"/>
            </a:xfrm>
            <a:custGeom>
              <a:avLst/>
              <a:gdLst>
                <a:gd name="connsiteX0" fmla="*/ 15280 w 237274"/>
                <a:gd name="connsiteY0" fmla="*/ 116419 h 116419"/>
                <a:gd name="connsiteX1" fmla="*/ 237274 w 237274"/>
                <a:gd name="connsiteY1" fmla="*/ 52346 h 116419"/>
                <a:gd name="connsiteX2" fmla="*/ 225842 w 237274"/>
                <a:gd name="connsiteY2" fmla="*/ 0 h 116419"/>
                <a:gd name="connsiteX3" fmla="*/ 0 w 237274"/>
                <a:gd name="connsiteY3" fmla="*/ 58081 h 116419"/>
                <a:gd name="connsiteX4" fmla="*/ 15280 w 237274"/>
                <a:gd name="connsiteY4" fmla="*/ 116419 h 116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274" h="116419">
                  <a:moveTo>
                    <a:pt x="15280" y="116419"/>
                  </a:moveTo>
                  <a:lnTo>
                    <a:pt x="237274" y="52346"/>
                  </a:lnTo>
                  <a:lnTo>
                    <a:pt x="225842" y="0"/>
                  </a:lnTo>
                  <a:lnTo>
                    <a:pt x="0" y="58081"/>
                  </a:lnTo>
                  <a:lnTo>
                    <a:pt x="15280" y="116419"/>
                  </a:lnTo>
                  <a:close/>
                </a:path>
              </a:pathLst>
            </a:custGeom>
            <a:solidFill>
              <a:srgbClr val="4792CD"/>
            </a:solidFill>
            <a:ln w="12244" cap="flat">
              <a:noFill/>
              <a:prstDash val="solid"/>
              <a:miter/>
            </a:ln>
          </p:spPr>
          <p:txBody>
            <a:bodyPr rtlCol="0" anchor="ctr"/>
            <a:lstStyle/>
            <a:p>
              <a:endParaRPr lang="nl-NL"/>
            </a:p>
          </p:txBody>
        </p:sp>
        <p:sp>
          <p:nvSpPr>
            <p:cNvPr id="257" name="Vrije vorm 256">
              <a:extLst>
                <a:ext uri="{FF2B5EF4-FFF2-40B4-BE49-F238E27FC236}">
                  <a16:creationId xmlns:a16="http://schemas.microsoft.com/office/drawing/2014/main" id="{685A5793-3BC4-307C-AEB1-8FB87C3F4B31}"/>
                </a:ext>
              </a:extLst>
            </p:cNvPr>
            <p:cNvSpPr/>
            <p:nvPr/>
          </p:nvSpPr>
          <p:spPr>
            <a:xfrm>
              <a:off x="2565943" y="1683514"/>
              <a:ext cx="1016256" cy="796977"/>
            </a:xfrm>
            <a:custGeom>
              <a:avLst/>
              <a:gdLst>
                <a:gd name="connsiteX0" fmla="*/ 1016256 w 1016256"/>
                <a:gd name="connsiteY0" fmla="*/ 536901 h 796977"/>
                <a:gd name="connsiteX1" fmla="*/ 896284 w 1016256"/>
                <a:gd name="connsiteY1" fmla="*/ 138838 h 796977"/>
                <a:gd name="connsiteX2" fmla="*/ 893306 w 1016256"/>
                <a:gd name="connsiteY2" fmla="*/ 128656 h 796977"/>
                <a:gd name="connsiteX3" fmla="*/ 862698 w 1016256"/>
                <a:gd name="connsiteY3" fmla="*/ 92876 h 796977"/>
                <a:gd name="connsiteX4" fmla="*/ 682206 w 1016256"/>
                <a:gd name="connsiteY4" fmla="*/ 17775 h 796977"/>
                <a:gd name="connsiteX5" fmla="*/ 520155 w 1016256"/>
                <a:gd name="connsiteY5" fmla="*/ 57 h 796977"/>
                <a:gd name="connsiteX6" fmla="*/ 360261 w 1016256"/>
                <a:gd name="connsiteY6" fmla="*/ 9345 h 796977"/>
                <a:gd name="connsiteX7" fmla="*/ 151256 w 1016256"/>
                <a:gd name="connsiteY7" fmla="*/ 66703 h 796977"/>
                <a:gd name="connsiteX8" fmla="*/ 151256 w 1016256"/>
                <a:gd name="connsiteY8" fmla="*/ 66703 h 796977"/>
                <a:gd name="connsiteX9" fmla="*/ 151243 w 1016256"/>
                <a:gd name="connsiteY9" fmla="*/ 66715 h 796977"/>
                <a:gd name="connsiteX10" fmla="*/ 151121 w 1016256"/>
                <a:gd name="connsiteY10" fmla="*/ 66776 h 796977"/>
                <a:gd name="connsiteX11" fmla="*/ 151133 w 1016256"/>
                <a:gd name="connsiteY11" fmla="*/ 66801 h 796977"/>
                <a:gd name="connsiteX12" fmla="*/ 3308 w 1016256"/>
                <a:gd name="connsiteY12" fmla="*/ 472485 h 796977"/>
                <a:gd name="connsiteX13" fmla="*/ 0 w 1016256"/>
                <a:gd name="connsiteY13" fmla="*/ 483623 h 796977"/>
                <a:gd name="connsiteX14" fmla="*/ 228991 w 1016256"/>
                <a:gd name="connsiteY14" fmla="*/ 587617 h 796977"/>
                <a:gd name="connsiteX15" fmla="*/ 239480 w 1016256"/>
                <a:gd name="connsiteY15" fmla="*/ 556151 h 796977"/>
                <a:gd name="connsiteX16" fmla="*/ 235032 w 1016256"/>
                <a:gd name="connsiteY16" fmla="*/ 796978 h 796977"/>
                <a:gd name="connsiteX17" fmla="*/ 503772 w 1016256"/>
                <a:gd name="connsiteY17" fmla="*/ 796610 h 796977"/>
                <a:gd name="connsiteX18" fmla="*/ 816931 w 1016256"/>
                <a:gd name="connsiteY18" fmla="*/ 796610 h 796977"/>
                <a:gd name="connsiteX19" fmla="*/ 849942 w 1016256"/>
                <a:gd name="connsiteY19" fmla="*/ 586894 h 796977"/>
                <a:gd name="connsiteX20" fmla="*/ 1016256 w 1016256"/>
                <a:gd name="connsiteY20" fmla="*/ 536901 h 79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6256" h="796977">
                  <a:moveTo>
                    <a:pt x="1016256" y="536901"/>
                  </a:moveTo>
                  <a:cubicBezTo>
                    <a:pt x="951718" y="272106"/>
                    <a:pt x="932541" y="186050"/>
                    <a:pt x="896284" y="138838"/>
                  </a:cubicBezTo>
                  <a:cubicBezTo>
                    <a:pt x="894728" y="138863"/>
                    <a:pt x="894838" y="128582"/>
                    <a:pt x="893306" y="128656"/>
                  </a:cubicBezTo>
                  <a:cubicBezTo>
                    <a:pt x="883724" y="113290"/>
                    <a:pt x="870233" y="100828"/>
                    <a:pt x="862698" y="92876"/>
                  </a:cubicBezTo>
                  <a:cubicBezTo>
                    <a:pt x="760272" y="14295"/>
                    <a:pt x="791738" y="49867"/>
                    <a:pt x="682206" y="17775"/>
                  </a:cubicBezTo>
                  <a:cubicBezTo>
                    <a:pt x="618145" y="-1941"/>
                    <a:pt x="593148" y="57"/>
                    <a:pt x="520155" y="57"/>
                  </a:cubicBezTo>
                  <a:cubicBezTo>
                    <a:pt x="465003" y="57"/>
                    <a:pt x="411615" y="3194"/>
                    <a:pt x="360261" y="9345"/>
                  </a:cubicBezTo>
                  <a:cubicBezTo>
                    <a:pt x="224677" y="25593"/>
                    <a:pt x="253350" y="9835"/>
                    <a:pt x="151256" y="66703"/>
                  </a:cubicBezTo>
                  <a:cubicBezTo>
                    <a:pt x="151256" y="66703"/>
                    <a:pt x="151256" y="66703"/>
                    <a:pt x="151256" y="66703"/>
                  </a:cubicBezTo>
                  <a:cubicBezTo>
                    <a:pt x="151243" y="66703"/>
                    <a:pt x="151243" y="66703"/>
                    <a:pt x="151243" y="66715"/>
                  </a:cubicBezTo>
                  <a:cubicBezTo>
                    <a:pt x="151194" y="66727"/>
                    <a:pt x="151170" y="66752"/>
                    <a:pt x="151121" y="66776"/>
                  </a:cubicBezTo>
                  <a:cubicBezTo>
                    <a:pt x="151121" y="66776"/>
                    <a:pt x="151121" y="66789"/>
                    <a:pt x="151133" y="66801"/>
                  </a:cubicBezTo>
                  <a:cubicBezTo>
                    <a:pt x="101764" y="101392"/>
                    <a:pt x="85394" y="201159"/>
                    <a:pt x="3308" y="472485"/>
                  </a:cubicBezTo>
                  <a:cubicBezTo>
                    <a:pt x="2181" y="476222"/>
                    <a:pt x="1115" y="479910"/>
                    <a:pt x="0" y="483623"/>
                  </a:cubicBezTo>
                  <a:lnTo>
                    <a:pt x="228991" y="587617"/>
                  </a:lnTo>
                  <a:cubicBezTo>
                    <a:pt x="232740" y="576577"/>
                    <a:pt x="236208" y="566162"/>
                    <a:pt x="239480" y="556151"/>
                  </a:cubicBezTo>
                  <a:cubicBezTo>
                    <a:pt x="238095" y="638677"/>
                    <a:pt x="235742" y="723887"/>
                    <a:pt x="235032" y="796978"/>
                  </a:cubicBezTo>
                  <a:cubicBezTo>
                    <a:pt x="321099" y="796978"/>
                    <a:pt x="419310" y="796610"/>
                    <a:pt x="503772" y="796610"/>
                  </a:cubicBezTo>
                  <a:cubicBezTo>
                    <a:pt x="615645" y="796610"/>
                    <a:pt x="714346" y="796978"/>
                    <a:pt x="816931" y="796610"/>
                  </a:cubicBezTo>
                  <a:cubicBezTo>
                    <a:pt x="824406" y="748173"/>
                    <a:pt x="838240" y="636888"/>
                    <a:pt x="849942" y="586894"/>
                  </a:cubicBezTo>
                  <a:lnTo>
                    <a:pt x="1016256" y="536901"/>
                  </a:lnTo>
                  <a:close/>
                </a:path>
              </a:pathLst>
            </a:custGeom>
            <a:solidFill>
              <a:srgbClr val="FFFFFF"/>
            </a:solidFill>
            <a:ln w="12244" cap="flat">
              <a:noFill/>
              <a:prstDash val="solid"/>
              <a:miter/>
            </a:ln>
          </p:spPr>
          <p:txBody>
            <a:bodyPr rtlCol="0" anchor="ctr"/>
            <a:lstStyle/>
            <a:p>
              <a:endParaRPr lang="nl-NL"/>
            </a:p>
          </p:txBody>
        </p:sp>
        <p:sp>
          <p:nvSpPr>
            <p:cNvPr id="258" name="Vrije vorm 257">
              <a:extLst>
                <a:ext uri="{FF2B5EF4-FFF2-40B4-BE49-F238E27FC236}">
                  <a16:creationId xmlns:a16="http://schemas.microsoft.com/office/drawing/2014/main" id="{067D7399-0885-5038-3CDF-F837C40850D4}"/>
                </a:ext>
              </a:extLst>
            </p:cNvPr>
            <p:cNvSpPr/>
            <p:nvPr/>
          </p:nvSpPr>
          <p:spPr>
            <a:xfrm>
              <a:off x="2962461" y="1693275"/>
              <a:ext cx="318084" cy="527445"/>
            </a:xfrm>
            <a:custGeom>
              <a:avLst/>
              <a:gdLst>
                <a:gd name="connsiteX0" fmla="*/ 244589 w 318084"/>
                <a:gd name="connsiteY0" fmla="*/ 511369 h 527445"/>
                <a:gd name="connsiteX1" fmla="*/ 42740 w 318084"/>
                <a:gd name="connsiteY1" fmla="*/ 154245 h 527445"/>
                <a:gd name="connsiteX2" fmla="*/ 0 w 318084"/>
                <a:gd name="connsiteY2" fmla="*/ 32520 h 527445"/>
                <a:gd name="connsiteX3" fmla="*/ 284290 w 318084"/>
                <a:gd name="connsiteY3" fmla="*/ 0 h 527445"/>
                <a:gd name="connsiteX4" fmla="*/ 318085 w 318084"/>
                <a:gd name="connsiteY4" fmla="*/ 61230 h 527445"/>
                <a:gd name="connsiteX5" fmla="*/ 276742 w 318084"/>
                <a:gd name="connsiteY5" fmla="*/ 527446 h 527445"/>
                <a:gd name="connsiteX6" fmla="*/ 244589 w 318084"/>
                <a:gd name="connsiteY6" fmla="*/ 511369 h 52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084" h="527445">
                  <a:moveTo>
                    <a:pt x="244589" y="511369"/>
                  </a:moveTo>
                  <a:lnTo>
                    <a:pt x="42740" y="154245"/>
                  </a:lnTo>
                  <a:lnTo>
                    <a:pt x="0" y="32520"/>
                  </a:lnTo>
                  <a:lnTo>
                    <a:pt x="284290" y="0"/>
                  </a:lnTo>
                  <a:lnTo>
                    <a:pt x="318085" y="61230"/>
                  </a:lnTo>
                  <a:lnTo>
                    <a:pt x="276742" y="527446"/>
                  </a:lnTo>
                  <a:lnTo>
                    <a:pt x="244589" y="511369"/>
                  </a:lnTo>
                  <a:close/>
                </a:path>
              </a:pathLst>
            </a:custGeom>
            <a:solidFill>
              <a:srgbClr val="4792CD"/>
            </a:solidFill>
            <a:ln w="12244" cap="flat">
              <a:noFill/>
              <a:prstDash val="solid"/>
              <a:miter/>
            </a:ln>
          </p:spPr>
          <p:txBody>
            <a:bodyPr rtlCol="0" anchor="ctr"/>
            <a:lstStyle/>
            <a:p>
              <a:endParaRPr lang="nl-NL"/>
            </a:p>
          </p:txBody>
        </p:sp>
        <p:grpSp>
          <p:nvGrpSpPr>
            <p:cNvPr id="259" name="Graphic 1">
              <a:extLst>
                <a:ext uri="{FF2B5EF4-FFF2-40B4-BE49-F238E27FC236}">
                  <a16:creationId xmlns:a16="http://schemas.microsoft.com/office/drawing/2014/main" id="{DE76CC2B-5475-DDFD-F361-CD2CAA1F6B40}"/>
                </a:ext>
              </a:extLst>
            </p:cNvPr>
            <p:cNvGrpSpPr/>
            <p:nvPr/>
          </p:nvGrpSpPr>
          <p:grpSpPr>
            <a:xfrm>
              <a:off x="2851948" y="1994438"/>
              <a:ext cx="196519" cy="150667"/>
              <a:chOff x="2851948" y="1994438"/>
              <a:chExt cx="196519" cy="150667"/>
            </a:xfrm>
          </p:grpSpPr>
          <p:sp>
            <p:nvSpPr>
              <p:cNvPr id="309" name="Vrije vorm 308">
                <a:extLst>
                  <a:ext uri="{FF2B5EF4-FFF2-40B4-BE49-F238E27FC236}">
                    <a16:creationId xmlns:a16="http://schemas.microsoft.com/office/drawing/2014/main" id="{952549C8-F5EE-87A8-5609-5CCAAC9FC9B8}"/>
                  </a:ext>
                </a:extLst>
              </p:cNvPr>
              <p:cNvSpPr/>
              <p:nvPr/>
            </p:nvSpPr>
            <p:spPr>
              <a:xfrm rot="-432145">
                <a:off x="2862841" y="2008845"/>
                <a:ext cx="174753" cy="121843"/>
              </a:xfrm>
              <a:custGeom>
                <a:avLst/>
                <a:gdLst>
                  <a:gd name="connsiteX0" fmla="*/ 0 w 174753"/>
                  <a:gd name="connsiteY0" fmla="*/ 0 h 121843"/>
                  <a:gd name="connsiteX1" fmla="*/ 174754 w 174753"/>
                  <a:gd name="connsiteY1" fmla="*/ 0 h 121843"/>
                  <a:gd name="connsiteX2" fmla="*/ 174754 w 174753"/>
                  <a:gd name="connsiteY2" fmla="*/ 121844 h 121843"/>
                  <a:gd name="connsiteX3" fmla="*/ 0 w 174753"/>
                  <a:gd name="connsiteY3" fmla="*/ 121844 h 121843"/>
                </a:gdLst>
                <a:ahLst/>
                <a:cxnLst>
                  <a:cxn ang="0">
                    <a:pos x="connsiteX0" y="connsiteY0"/>
                  </a:cxn>
                  <a:cxn ang="0">
                    <a:pos x="connsiteX1" y="connsiteY1"/>
                  </a:cxn>
                  <a:cxn ang="0">
                    <a:pos x="connsiteX2" y="connsiteY2"/>
                  </a:cxn>
                  <a:cxn ang="0">
                    <a:pos x="connsiteX3" y="connsiteY3"/>
                  </a:cxn>
                </a:cxnLst>
                <a:rect l="l" t="t" r="r" b="b"/>
                <a:pathLst>
                  <a:path w="174753" h="121843">
                    <a:moveTo>
                      <a:pt x="0" y="0"/>
                    </a:moveTo>
                    <a:lnTo>
                      <a:pt x="174754" y="0"/>
                    </a:lnTo>
                    <a:lnTo>
                      <a:pt x="174754" y="121844"/>
                    </a:lnTo>
                    <a:lnTo>
                      <a:pt x="0" y="121844"/>
                    </a:lnTo>
                    <a:close/>
                  </a:path>
                </a:pathLst>
              </a:custGeom>
              <a:solidFill>
                <a:srgbClr val="FFFFFF"/>
              </a:solidFill>
              <a:ln w="12244" cap="flat">
                <a:noFill/>
                <a:prstDash val="solid"/>
                <a:miter/>
              </a:ln>
            </p:spPr>
            <p:txBody>
              <a:bodyPr rtlCol="0" anchor="ctr"/>
              <a:lstStyle/>
              <a:p>
                <a:endParaRPr lang="nl-NL"/>
              </a:p>
            </p:txBody>
          </p:sp>
          <p:sp>
            <p:nvSpPr>
              <p:cNvPr id="310" name="Vrije vorm 309">
                <a:extLst>
                  <a:ext uri="{FF2B5EF4-FFF2-40B4-BE49-F238E27FC236}">
                    <a16:creationId xmlns:a16="http://schemas.microsoft.com/office/drawing/2014/main" id="{68987702-89D2-5595-AECE-634C23B3FBBC}"/>
                  </a:ext>
                </a:extLst>
              </p:cNvPr>
              <p:cNvSpPr/>
              <p:nvPr/>
            </p:nvSpPr>
            <p:spPr>
              <a:xfrm>
                <a:off x="2851948" y="1994438"/>
                <a:ext cx="196519" cy="150667"/>
              </a:xfrm>
              <a:custGeom>
                <a:avLst/>
                <a:gdLst>
                  <a:gd name="connsiteX0" fmla="*/ 174255 w 196519"/>
                  <a:gd name="connsiteY0" fmla="*/ 7879 h 150667"/>
                  <a:gd name="connsiteX1" fmla="*/ 188653 w 196519"/>
                  <a:gd name="connsiteY1" fmla="*/ 121762 h 150667"/>
                  <a:gd name="connsiteX2" fmla="*/ 22264 w 196519"/>
                  <a:gd name="connsiteY2" fmla="*/ 142800 h 150667"/>
                  <a:gd name="connsiteX3" fmla="*/ 7879 w 196519"/>
                  <a:gd name="connsiteY3" fmla="*/ 28906 h 150667"/>
                  <a:gd name="connsiteX4" fmla="*/ 174255 w 196519"/>
                  <a:gd name="connsiteY4" fmla="*/ 7879 h 150667"/>
                  <a:gd name="connsiteX5" fmla="*/ 180357 w 196519"/>
                  <a:gd name="connsiteY5" fmla="*/ 0 h 150667"/>
                  <a:gd name="connsiteX6" fmla="*/ 0 w 196519"/>
                  <a:gd name="connsiteY6" fmla="*/ 22803 h 150667"/>
                  <a:gd name="connsiteX7" fmla="*/ 16162 w 196519"/>
                  <a:gd name="connsiteY7" fmla="*/ 150667 h 150667"/>
                  <a:gd name="connsiteX8" fmla="*/ 196519 w 196519"/>
                  <a:gd name="connsiteY8" fmla="*/ 127876 h 150667"/>
                  <a:gd name="connsiteX9" fmla="*/ 180357 w 196519"/>
                  <a:gd name="connsiteY9" fmla="*/ 0 h 150667"/>
                  <a:gd name="connsiteX10" fmla="*/ 180357 w 196519"/>
                  <a:gd name="connsiteY10" fmla="*/ 0 h 15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519" h="150667">
                    <a:moveTo>
                      <a:pt x="174255" y="7879"/>
                    </a:moveTo>
                    <a:lnTo>
                      <a:pt x="188653" y="121762"/>
                    </a:lnTo>
                    <a:lnTo>
                      <a:pt x="22264" y="142800"/>
                    </a:lnTo>
                    <a:lnTo>
                      <a:pt x="7879" y="28906"/>
                    </a:lnTo>
                    <a:lnTo>
                      <a:pt x="174255" y="7879"/>
                    </a:lnTo>
                    <a:moveTo>
                      <a:pt x="180357" y="0"/>
                    </a:moveTo>
                    <a:lnTo>
                      <a:pt x="0" y="22803"/>
                    </a:lnTo>
                    <a:lnTo>
                      <a:pt x="16162" y="150667"/>
                    </a:lnTo>
                    <a:lnTo>
                      <a:pt x="196519" y="127876"/>
                    </a:lnTo>
                    <a:lnTo>
                      <a:pt x="180357" y="0"/>
                    </a:lnTo>
                    <a:lnTo>
                      <a:pt x="180357" y="0"/>
                    </a:lnTo>
                    <a:close/>
                  </a:path>
                </a:pathLst>
              </a:custGeom>
              <a:solidFill>
                <a:srgbClr val="E8F2FB"/>
              </a:solidFill>
              <a:ln w="12244" cap="flat">
                <a:noFill/>
                <a:prstDash val="solid"/>
                <a:miter/>
              </a:ln>
            </p:spPr>
            <p:txBody>
              <a:bodyPr rtlCol="0" anchor="ctr"/>
              <a:lstStyle/>
              <a:p>
                <a:endParaRPr lang="nl-NL"/>
              </a:p>
            </p:txBody>
          </p:sp>
        </p:grpSp>
        <p:sp>
          <p:nvSpPr>
            <p:cNvPr id="260" name="Vrije vorm 259">
              <a:extLst>
                <a:ext uri="{FF2B5EF4-FFF2-40B4-BE49-F238E27FC236}">
                  <a16:creationId xmlns:a16="http://schemas.microsoft.com/office/drawing/2014/main" id="{C8D27022-C318-B33E-AEB9-F884F1722495}"/>
                </a:ext>
              </a:extLst>
            </p:cNvPr>
            <p:cNvSpPr/>
            <p:nvPr/>
          </p:nvSpPr>
          <p:spPr>
            <a:xfrm rot="10367793">
              <a:off x="2864978" y="2095287"/>
              <a:ext cx="181795" cy="38569"/>
            </a:xfrm>
            <a:custGeom>
              <a:avLst/>
              <a:gdLst>
                <a:gd name="connsiteX0" fmla="*/ 0 w 181795"/>
                <a:gd name="connsiteY0" fmla="*/ 0 h 38569"/>
                <a:gd name="connsiteX1" fmla="*/ 181796 w 181795"/>
                <a:gd name="connsiteY1" fmla="*/ 0 h 38569"/>
                <a:gd name="connsiteX2" fmla="*/ 181796 w 181795"/>
                <a:gd name="connsiteY2" fmla="*/ 38570 h 38569"/>
                <a:gd name="connsiteX3" fmla="*/ 0 w 181795"/>
                <a:gd name="connsiteY3" fmla="*/ 38570 h 38569"/>
              </a:gdLst>
              <a:ahLst/>
              <a:cxnLst>
                <a:cxn ang="0">
                  <a:pos x="connsiteX0" y="connsiteY0"/>
                </a:cxn>
                <a:cxn ang="0">
                  <a:pos x="connsiteX1" y="connsiteY1"/>
                </a:cxn>
                <a:cxn ang="0">
                  <a:pos x="connsiteX2" y="connsiteY2"/>
                </a:cxn>
                <a:cxn ang="0">
                  <a:pos x="connsiteX3" y="connsiteY3"/>
                </a:cxn>
              </a:cxnLst>
              <a:rect l="l" t="t" r="r" b="b"/>
              <a:pathLst>
                <a:path w="181795" h="38569">
                  <a:moveTo>
                    <a:pt x="0" y="0"/>
                  </a:moveTo>
                  <a:lnTo>
                    <a:pt x="181796" y="0"/>
                  </a:lnTo>
                  <a:lnTo>
                    <a:pt x="181796" y="38570"/>
                  </a:lnTo>
                  <a:lnTo>
                    <a:pt x="0" y="38570"/>
                  </a:lnTo>
                  <a:close/>
                </a:path>
              </a:pathLst>
            </a:custGeom>
            <a:solidFill>
              <a:srgbClr val="E8F2FB"/>
            </a:solidFill>
            <a:ln w="12244" cap="flat">
              <a:noFill/>
              <a:prstDash val="solid"/>
              <a:miter/>
            </a:ln>
          </p:spPr>
          <p:txBody>
            <a:bodyPr rtlCol="0" anchor="ctr"/>
            <a:lstStyle/>
            <a:p>
              <a:endParaRPr lang="nl-NL"/>
            </a:p>
          </p:txBody>
        </p:sp>
        <p:sp>
          <p:nvSpPr>
            <p:cNvPr id="261" name="Vrije vorm 260">
              <a:extLst>
                <a:ext uri="{FF2B5EF4-FFF2-40B4-BE49-F238E27FC236}">
                  <a16:creationId xmlns:a16="http://schemas.microsoft.com/office/drawing/2014/main" id="{1B0A95AB-BBB5-2567-7082-E70FA0FFB96F}"/>
                </a:ext>
              </a:extLst>
            </p:cNvPr>
            <p:cNvSpPr/>
            <p:nvPr/>
          </p:nvSpPr>
          <p:spPr>
            <a:xfrm rot="10367793">
              <a:off x="2930292" y="1971779"/>
              <a:ext cx="21504" cy="50986"/>
            </a:xfrm>
            <a:custGeom>
              <a:avLst/>
              <a:gdLst>
                <a:gd name="connsiteX0" fmla="*/ 0 w 21504"/>
                <a:gd name="connsiteY0" fmla="*/ 0 h 50986"/>
                <a:gd name="connsiteX1" fmla="*/ 21505 w 21504"/>
                <a:gd name="connsiteY1" fmla="*/ 0 h 50986"/>
                <a:gd name="connsiteX2" fmla="*/ 21505 w 21504"/>
                <a:gd name="connsiteY2" fmla="*/ 46991 h 50986"/>
                <a:gd name="connsiteX3" fmla="*/ 17510 w 21504"/>
                <a:gd name="connsiteY3" fmla="*/ 50986 h 50986"/>
                <a:gd name="connsiteX4" fmla="*/ 3995 w 21504"/>
                <a:gd name="connsiteY4" fmla="*/ 50986 h 50986"/>
                <a:gd name="connsiteX5" fmla="*/ 0 w 21504"/>
                <a:gd name="connsiteY5" fmla="*/ 46991 h 50986"/>
                <a:gd name="connsiteX6" fmla="*/ 0 w 21504"/>
                <a:gd name="connsiteY6" fmla="*/ 0 h 50986"/>
                <a:gd name="connsiteX7" fmla="*/ 0 w 21504"/>
                <a:gd name="connsiteY7" fmla="*/ 0 h 5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04" h="50986">
                  <a:moveTo>
                    <a:pt x="0" y="0"/>
                  </a:moveTo>
                  <a:lnTo>
                    <a:pt x="21505" y="0"/>
                  </a:lnTo>
                  <a:lnTo>
                    <a:pt x="21505" y="46991"/>
                  </a:lnTo>
                  <a:cubicBezTo>
                    <a:pt x="21505" y="49197"/>
                    <a:pt x="19716" y="50986"/>
                    <a:pt x="17510" y="50986"/>
                  </a:cubicBezTo>
                  <a:lnTo>
                    <a:pt x="3995" y="50986"/>
                  </a:lnTo>
                  <a:cubicBezTo>
                    <a:pt x="1789" y="50986"/>
                    <a:pt x="0" y="49197"/>
                    <a:pt x="0" y="46991"/>
                  </a:cubicBezTo>
                  <a:lnTo>
                    <a:pt x="0" y="0"/>
                  </a:lnTo>
                  <a:lnTo>
                    <a:pt x="0" y="0"/>
                  </a:lnTo>
                  <a:close/>
                </a:path>
              </a:pathLst>
            </a:custGeom>
            <a:solidFill>
              <a:srgbClr val="E8F2FB"/>
            </a:solidFill>
            <a:ln w="12244" cap="flat">
              <a:noFill/>
              <a:prstDash val="solid"/>
              <a:miter/>
            </a:ln>
          </p:spPr>
          <p:txBody>
            <a:bodyPr rtlCol="0" anchor="ctr"/>
            <a:lstStyle/>
            <a:p>
              <a:endParaRPr lang="nl-NL"/>
            </a:p>
          </p:txBody>
        </p:sp>
        <p:sp>
          <p:nvSpPr>
            <p:cNvPr id="262" name="Vrije vorm 261">
              <a:extLst>
                <a:ext uri="{FF2B5EF4-FFF2-40B4-BE49-F238E27FC236}">
                  <a16:creationId xmlns:a16="http://schemas.microsoft.com/office/drawing/2014/main" id="{2018E8DA-AC6E-0557-10DE-C521AACBD819}"/>
                </a:ext>
              </a:extLst>
            </p:cNvPr>
            <p:cNvSpPr/>
            <p:nvPr/>
          </p:nvSpPr>
          <p:spPr>
            <a:xfrm>
              <a:off x="2925890" y="1969341"/>
              <a:ext cx="30984" cy="56539"/>
            </a:xfrm>
            <a:custGeom>
              <a:avLst/>
              <a:gdLst>
                <a:gd name="connsiteX0" fmla="*/ 6159 w 30984"/>
                <a:gd name="connsiteY0" fmla="*/ 56539 h 56539"/>
                <a:gd name="connsiteX1" fmla="*/ 45 w 30984"/>
                <a:gd name="connsiteY1" fmla="*/ 8163 h 56539"/>
                <a:gd name="connsiteX2" fmla="*/ 5032 w 30984"/>
                <a:gd name="connsiteY2" fmla="*/ 1742 h 56539"/>
                <a:gd name="connsiteX3" fmla="*/ 18449 w 30984"/>
                <a:gd name="connsiteY3" fmla="*/ 39 h 56539"/>
                <a:gd name="connsiteX4" fmla="*/ 22701 w 30984"/>
                <a:gd name="connsiteY4" fmla="*/ 1203 h 56539"/>
                <a:gd name="connsiteX5" fmla="*/ 24882 w 30984"/>
                <a:gd name="connsiteY5" fmla="*/ 5026 h 56539"/>
                <a:gd name="connsiteX6" fmla="*/ 30984 w 30984"/>
                <a:gd name="connsiteY6" fmla="*/ 53403 h 56539"/>
                <a:gd name="connsiteX7" fmla="*/ 6159 w 30984"/>
                <a:gd name="connsiteY7" fmla="*/ 56539 h 56539"/>
                <a:gd name="connsiteX8" fmla="*/ 19184 w 30984"/>
                <a:gd name="connsiteY8" fmla="*/ 3519 h 56539"/>
                <a:gd name="connsiteX9" fmla="*/ 18890 w 30984"/>
                <a:gd name="connsiteY9" fmla="*/ 3544 h 56539"/>
                <a:gd name="connsiteX10" fmla="*/ 5473 w 30984"/>
                <a:gd name="connsiteY10" fmla="*/ 5235 h 56539"/>
                <a:gd name="connsiteX11" fmla="*/ 4003 w 30984"/>
                <a:gd name="connsiteY11" fmla="*/ 6080 h 56539"/>
                <a:gd name="connsiteX12" fmla="*/ 3537 w 30984"/>
                <a:gd name="connsiteY12" fmla="*/ 7722 h 56539"/>
                <a:gd name="connsiteX13" fmla="*/ 9222 w 30984"/>
                <a:gd name="connsiteY13" fmla="*/ 52606 h 56539"/>
                <a:gd name="connsiteX14" fmla="*/ 27051 w 30984"/>
                <a:gd name="connsiteY14" fmla="*/ 50351 h 56539"/>
                <a:gd name="connsiteX15" fmla="*/ 21378 w 30984"/>
                <a:gd name="connsiteY15" fmla="*/ 5467 h 56539"/>
                <a:gd name="connsiteX16" fmla="*/ 20532 w 30984"/>
                <a:gd name="connsiteY16" fmla="*/ 3985 h 56539"/>
                <a:gd name="connsiteX17" fmla="*/ 19184 w 30984"/>
                <a:gd name="connsiteY17" fmla="*/ 3519 h 5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984" h="56539">
                  <a:moveTo>
                    <a:pt x="6159" y="56539"/>
                  </a:moveTo>
                  <a:lnTo>
                    <a:pt x="45" y="8163"/>
                  </a:lnTo>
                  <a:cubicBezTo>
                    <a:pt x="-348" y="5014"/>
                    <a:pt x="1895" y="2134"/>
                    <a:pt x="5032" y="1742"/>
                  </a:cubicBezTo>
                  <a:lnTo>
                    <a:pt x="18449" y="39"/>
                  </a:lnTo>
                  <a:cubicBezTo>
                    <a:pt x="19920" y="-132"/>
                    <a:pt x="21476" y="260"/>
                    <a:pt x="22701" y="1203"/>
                  </a:cubicBezTo>
                  <a:cubicBezTo>
                    <a:pt x="23914" y="2147"/>
                    <a:pt x="24686" y="3507"/>
                    <a:pt x="24882" y="5026"/>
                  </a:cubicBezTo>
                  <a:lnTo>
                    <a:pt x="30984" y="53403"/>
                  </a:lnTo>
                  <a:lnTo>
                    <a:pt x="6159" y="56539"/>
                  </a:lnTo>
                  <a:close/>
                  <a:moveTo>
                    <a:pt x="19184" y="3519"/>
                  </a:moveTo>
                  <a:cubicBezTo>
                    <a:pt x="19086" y="3519"/>
                    <a:pt x="18988" y="3531"/>
                    <a:pt x="18890" y="3544"/>
                  </a:cubicBezTo>
                  <a:lnTo>
                    <a:pt x="5473" y="5235"/>
                  </a:lnTo>
                  <a:cubicBezTo>
                    <a:pt x="4885" y="5308"/>
                    <a:pt x="4358" y="5602"/>
                    <a:pt x="4003" y="6080"/>
                  </a:cubicBezTo>
                  <a:cubicBezTo>
                    <a:pt x="3623" y="6546"/>
                    <a:pt x="3476" y="7134"/>
                    <a:pt x="3537" y="7722"/>
                  </a:cubicBezTo>
                  <a:lnTo>
                    <a:pt x="9222" y="52606"/>
                  </a:lnTo>
                  <a:lnTo>
                    <a:pt x="27051" y="50351"/>
                  </a:lnTo>
                  <a:lnTo>
                    <a:pt x="21378" y="5467"/>
                  </a:lnTo>
                  <a:cubicBezTo>
                    <a:pt x="21316" y="4879"/>
                    <a:pt x="21010" y="4352"/>
                    <a:pt x="20532" y="3985"/>
                  </a:cubicBezTo>
                  <a:cubicBezTo>
                    <a:pt x="20140" y="3678"/>
                    <a:pt x="19674" y="3519"/>
                    <a:pt x="19184" y="3519"/>
                  </a:cubicBezTo>
                  <a:close/>
                </a:path>
              </a:pathLst>
            </a:custGeom>
            <a:solidFill>
              <a:srgbClr val="A0BACF"/>
            </a:solidFill>
            <a:ln w="12244" cap="flat">
              <a:noFill/>
              <a:prstDash val="solid"/>
              <a:miter/>
            </a:ln>
          </p:spPr>
          <p:txBody>
            <a:bodyPr rtlCol="0" anchor="ctr"/>
            <a:lstStyle/>
            <a:p>
              <a:endParaRPr lang="nl-NL"/>
            </a:p>
          </p:txBody>
        </p:sp>
        <p:sp>
          <p:nvSpPr>
            <p:cNvPr id="263" name="Vrije vorm 262">
              <a:extLst>
                <a:ext uri="{FF2B5EF4-FFF2-40B4-BE49-F238E27FC236}">
                  <a16:creationId xmlns:a16="http://schemas.microsoft.com/office/drawing/2014/main" id="{D627F346-746A-DF5D-BC1A-9927124FFB9E}"/>
                </a:ext>
              </a:extLst>
            </p:cNvPr>
            <p:cNvSpPr/>
            <p:nvPr/>
          </p:nvSpPr>
          <p:spPr>
            <a:xfrm rot="10367793">
              <a:off x="2980483" y="2012767"/>
              <a:ext cx="42518" cy="42518"/>
            </a:xfrm>
            <a:custGeom>
              <a:avLst/>
              <a:gdLst>
                <a:gd name="connsiteX0" fmla="*/ 0 w 42518"/>
                <a:gd name="connsiteY0" fmla="*/ 0 h 42518"/>
                <a:gd name="connsiteX1" fmla="*/ 42518 w 42518"/>
                <a:gd name="connsiteY1" fmla="*/ 0 h 42518"/>
                <a:gd name="connsiteX2" fmla="*/ 42518 w 42518"/>
                <a:gd name="connsiteY2" fmla="*/ 42518 h 42518"/>
                <a:gd name="connsiteX3" fmla="*/ 0 w 42518"/>
                <a:gd name="connsiteY3" fmla="*/ 42518 h 42518"/>
              </a:gdLst>
              <a:ahLst/>
              <a:cxnLst>
                <a:cxn ang="0">
                  <a:pos x="connsiteX0" y="connsiteY0"/>
                </a:cxn>
                <a:cxn ang="0">
                  <a:pos x="connsiteX1" y="connsiteY1"/>
                </a:cxn>
                <a:cxn ang="0">
                  <a:pos x="connsiteX2" y="connsiteY2"/>
                </a:cxn>
                <a:cxn ang="0">
                  <a:pos x="connsiteX3" y="connsiteY3"/>
                </a:cxn>
              </a:cxnLst>
              <a:rect l="l" t="t" r="r" b="b"/>
              <a:pathLst>
                <a:path w="42518" h="42518">
                  <a:moveTo>
                    <a:pt x="0" y="0"/>
                  </a:moveTo>
                  <a:lnTo>
                    <a:pt x="42518" y="0"/>
                  </a:lnTo>
                  <a:lnTo>
                    <a:pt x="42518" y="42518"/>
                  </a:lnTo>
                  <a:lnTo>
                    <a:pt x="0" y="42518"/>
                  </a:lnTo>
                  <a:close/>
                </a:path>
              </a:pathLst>
            </a:custGeom>
            <a:solidFill>
              <a:srgbClr val="E8F2FB"/>
            </a:solidFill>
            <a:ln w="12244" cap="flat">
              <a:noFill/>
              <a:prstDash val="solid"/>
              <a:miter/>
            </a:ln>
          </p:spPr>
          <p:txBody>
            <a:bodyPr rtlCol="0" anchor="ctr"/>
            <a:lstStyle/>
            <a:p>
              <a:endParaRPr lang="nl-NL"/>
            </a:p>
          </p:txBody>
        </p:sp>
        <p:sp>
          <p:nvSpPr>
            <p:cNvPr id="264" name="Vrije vorm 263">
              <a:extLst>
                <a:ext uri="{FF2B5EF4-FFF2-40B4-BE49-F238E27FC236}">
                  <a16:creationId xmlns:a16="http://schemas.microsoft.com/office/drawing/2014/main" id="{D1ADADE1-AE21-16F2-2970-1CAD53407EDB}"/>
                </a:ext>
              </a:extLst>
            </p:cNvPr>
            <p:cNvSpPr/>
            <p:nvPr/>
          </p:nvSpPr>
          <p:spPr>
            <a:xfrm>
              <a:off x="2987801" y="2016541"/>
              <a:ext cx="34799" cy="40670"/>
            </a:xfrm>
            <a:custGeom>
              <a:avLst/>
              <a:gdLst>
                <a:gd name="connsiteX0" fmla="*/ 147 w 34799"/>
                <a:gd name="connsiteY0" fmla="*/ 40205 h 40670"/>
                <a:gd name="connsiteX1" fmla="*/ 6470 w 34799"/>
                <a:gd name="connsiteY1" fmla="*/ 33037 h 40670"/>
                <a:gd name="connsiteX2" fmla="*/ 2059 w 34799"/>
                <a:gd name="connsiteY2" fmla="*/ 19791 h 40670"/>
                <a:gd name="connsiteX3" fmla="*/ 208 w 34799"/>
                <a:gd name="connsiteY3" fmla="*/ 10332 h 40670"/>
                <a:gd name="connsiteX4" fmla="*/ 4472 w 34799"/>
                <a:gd name="connsiteY4" fmla="*/ 4376 h 40670"/>
                <a:gd name="connsiteX5" fmla="*/ 15598 w 34799"/>
                <a:gd name="connsiteY5" fmla="*/ 284 h 40670"/>
                <a:gd name="connsiteX6" fmla="*/ 25193 w 34799"/>
                <a:gd name="connsiteY6" fmla="*/ 8420 h 40670"/>
                <a:gd name="connsiteX7" fmla="*/ 25487 w 34799"/>
                <a:gd name="connsiteY7" fmla="*/ 23185 h 40670"/>
                <a:gd name="connsiteX8" fmla="*/ 30168 w 34799"/>
                <a:gd name="connsiteY8" fmla="*/ 32057 h 40670"/>
                <a:gd name="connsiteX9" fmla="*/ 29776 w 34799"/>
                <a:gd name="connsiteY9" fmla="*/ 32621 h 40670"/>
                <a:gd name="connsiteX10" fmla="*/ 34799 w 34799"/>
                <a:gd name="connsiteY10" fmla="*/ 36284 h 40670"/>
                <a:gd name="connsiteX11" fmla="*/ 0 w 34799"/>
                <a:gd name="connsiteY11" fmla="*/ 40671 h 40670"/>
                <a:gd name="connsiteX12" fmla="*/ 147 w 34799"/>
                <a:gd name="connsiteY12" fmla="*/ 40205 h 4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99" h="40670">
                  <a:moveTo>
                    <a:pt x="147" y="40205"/>
                  </a:moveTo>
                  <a:cubicBezTo>
                    <a:pt x="1728" y="36652"/>
                    <a:pt x="4240" y="34422"/>
                    <a:pt x="6470" y="33037"/>
                  </a:cubicBezTo>
                  <a:cubicBezTo>
                    <a:pt x="4325" y="29569"/>
                    <a:pt x="2279" y="23712"/>
                    <a:pt x="2059" y="19791"/>
                  </a:cubicBezTo>
                  <a:cubicBezTo>
                    <a:pt x="1813" y="15172"/>
                    <a:pt x="61" y="13518"/>
                    <a:pt x="208" y="10332"/>
                  </a:cubicBezTo>
                  <a:cubicBezTo>
                    <a:pt x="343" y="7317"/>
                    <a:pt x="1434" y="5871"/>
                    <a:pt x="4472" y="4376"/>
                  </a:cubicBezTo>
                  <a:cubicBezTo>
                    <a:pt x="5624" y="664"/>
                    <a:pt x="12327" y="-635"/>
                    <a:pt x="15598" y="284"/>
                  </a:cubicBezTo>
                  <a:cubicBezTo>
                    <a:pt x="21921" y="2048"/>
                    <a:pt x="23453" y="5197"/>
                    <a:pt x="25193" y="8420"/>
                  </a:cubicBezTo>
                  <a:cubicBezTo>
                    <a:pt x="28195" y="13983"/>
                    <a:pt x="24617" y="18664"/>
                    <a:pt x="25487" y="23185"/>
                  </a:cubicBezTo>
                  <a:cubicBezTo>
                    <a:pt x="26590" y="28797"/>
                    <a:pt x="30168" y="32057"/>
                    <a:pt x="30168" y="32057"/>
                  </a:cubicBezTo>
                  <a:cubicBezTo>
                    <a:pt x="30070" y="32265"/>
                    <a:pt x="29935" y="32449"/>
                    <a:pt x="29776" y="32621"/>
                  </a:cubicBezTo>
                  <a:cubicBezTo>
                    <a:pt x="31393" y="33392"/>
                    <a:pt x="33121" y="34716"/>
                    <a:pt x="34799" y="36284"/>
                  </a:cubicBezTo>
                  <a:lnTo>
                    <a:pt x="0" y="40671"/>
                  </a:lnTo>
                  <a:cubicBezTo>
                    <a:pt x="61" y="40536"/>
                    <a:pt x="86" y="40316"/>
                    <a:pt x="147" y="40205"/>
                  </a:cubicBezTo>
                  <a:close/>
                </a:path>
              </a:pathLst>
            </a:custGeom>
            <a:solidFill>
              <a:srgbClr val="A0BACF"/>
            </a:solidFill>
            <a:ln w="12244" cap="flat">
              <a:noFill/>
              <a:prstDash val="solid"/>
              <a:miter/>
            </a:ln>
          </p:spPr>
          <p:txBody>
            <a:bodyPr rtlCol="0" anchor="ctr"/>
            <a:lstStyle/>
            <a:p>
              <a:endParaRPr lang="nl-NL"/>
            </a:p>
          </p:txBody>
        </p:sp>
        <p:sp>
          <p:nvSpPr>
            <p:cNvPr id="265" name="Vrije vorm 264">
              <a:extLst>
                <a:ext uri="{FF2B5EF4-FFF2-40B4-BE49-F238E27FC236}">
                  <a16:creationId xmlns:a16="http://schemas.microsoft.com/office/drawing/2014/main" id="{D5C74FB8-C5F7-F394-02E5-8F3ED5BE0EEF}"/>
                </a:ext>
              </a:extLst>
            </p:cNvPr>
            <p:cNvSpPr/>
            <p:nvPr/>
          </p:nvSpPr>
          <p:spPr>
            <a:xfrm rot="10367793">
              <a:off x="2912859" y="2036935"/>
              <a:ext cx="60190" cy="7807"/>
            </a:xfrm>
            <a:custGeom>
              <a:avLst/>
              <a:gdLst>
                <a:gd name="connsiteX0" fmla="*/ 56286 w 60190"/>
                <a:gd name="connsiteY0" fmla="*/ 0 h 7807"/>
                <a:gd name="connsiteX1" fmla="*/ 60190 w 60190"/>
                <a:gd name="connsiteY1" fmla="*/ 3904 h 7807"/>
                <a:gd name="connsiteX2" fmla="*/ 60190 w 60190"/>
                <a:gd name="connsiteY2" fmla="*/ 3904 h 7807"/>
                <a:gd name="connsiteX3" fmla="*/ 56286 w 60190"/>
                <a:gd name="connsiteY3" fmla="*/ 7807 h 7807"/>
                <a:gd name="connsiteX4" fmla="*/ 3904 w 60190"/>
                <a:gd name="connsiteY4" fmla="*/ 7807 h 7807"/>
                <a:gd name="connsiteX5" fmla="*/ 0 w 60190"/>
                <a:gd name="connsiteY5" fmla="*/ 3904 h 7807"/>
                <a:gd name="connsiteX6" fmla="*/ 0 w 60190"/>
                <a:gd name="connsiteY6" fmla="*/ 3904 h 7807"/>
                <a:gd name="connsiteX7" fmla="*/ 3904 w 60190"/>
                <a:gd name="connsiteY7" fmla="*/ 0 h 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190" h="7807">
                  <a:moveTo>
                    <a:pt x="56286" y="0"/>
                  </a:moveTo>
                  <a:cubicBezTo>
                    <a:pt x="58442" y="0"/>
                    <a:pt x="60190" y="1748"/>
                    <a:pt x="60190" y="3904"/>
                  </a:cubicBezTo>
                  <a:lnTo>
                    <a:pt x="60190" y="3904"/>
                  </a:lnTo>
                  <a:cubicBezTo>
                    <a:pt x="60190" y="6060"/>
                    <a:pt x="58442" y="7807"/>
                    <a:pt x="56286" y="7807"/>
                  </a:cubicBezTo>
                  <a:lnTo>
                    <a:pt x="3904" y="7807"/>
                  </a:lnTo>
                  <a:cubicBezTo>
                    <a:pt x="1748" y="7807"/>
                    <a:pt x="0" y="6060"/>
                    <a:pt x="0" y="3904"/>
                  </a:cubicBezTo>
                  <a:lnTo>
                    <a:pt x="0" y="3904"/>
                  </a:lnTo>
                  <a:cubicBezTo>
                    <a:pt x="0" y="1748"/>
                    <a:pt x="1748" y="0"/>
                    <a:pt x="3904" y="0"/>
                  </a:cubicBezTo>
                  <a:close/>
                </a:path>
              </a:pathLst>
            </a:custGeom>
            <a:solidFill>
              <a:srgbClr val="A0BACF"/>
            </a:solidFill>
            <a:ln w="12244" cap="flat">
              <a:noFill/>
              <a:prstDash val="solid"/>
              <a:miter/>
            </a:ln>
          </p:spPr>
          <p:txBody>
            <a:bodyPr rtlCol="0" anchor="ctr"/>
            <a:lstStyle/>
            <a:p>
              <a:endParaRPr lang="nl-NL"/>
            </a:p>
          </p:txBody>
        </p:sp>
        <p:sp>
          <p:nvSpPr>
            <p:cNvPr id="266" name="Vrije vorm 265">
              <a:extLst>
                <a:ext uri="{FF2B5EF4-FFF2-40B4-BE49-F238E27FC236}">
                  <a16:creationId xmlns:a16="http://schemas.microsoft.com/office/drawing/2014/main" id="{E86374A3-33A5-1ABE-BB74-C1F68CDE0518}"/>
                </a:ext>
              </a:extLst>
            </p:cNvPr>
            <p:cNvSpPr/>
            <p:nvPr/>
          </p:nvSpPr>
          <p:spPr>
            <a:xfrm rot="10367793">
              <a:off x="2885409" y="2052139"/>
              <a:ext cx="89432" cy="7595"/>
            </a:xfrm>
            <a:custGeom>
              <a:avLst/>
              <a:gdLst>
                <a:gd name="connsiteX0" fmla="*/ 85635 w 89432"/>
                <a:gd name="connsiteY0" fmla="*/ 0 h 7595"/>
                <a:gd name="connsiteX1" fmla="*/ 89432 w 89432"/>
                <a:gd name="connsiteY1" fmla="*/ 3798 h 7595"/>
                <a:gd name="connsiteX2" fmla="*/ 89432 w 89432"/>
                <a:gd name="connsiteY2" fmla="*/ 3798 h 7595"/>
                <a:gd name="connsiteX3" fmla="*/ 85635 w 89432"/>
                <a:gd name="connsiteY3" fmla="*/ 7596 h 7595"/>
                <a:gd name="connsiteX4" fmla="*/ 3798 w 89432"/>
                <a:gd name="connsiteY4" fmla="*/ 7596 h 7595"/>
                <a:gd name="connsiteX5" fmla="*/ 0 w 89432"/>
                <a:gd name="connsiteY5" fmla="*/ 3798 h 7595"/>
                <a:gd name="connsiteX6" fmla="*/ 0 w 89432"/>
                <a:gd name="connsiteY6" fmla="*/ 3798 h 7595"/>
                <a:gd name="connsiteX7" fmla="*/ 3798 w 89432"/>
                <a:gd name="connsiteY7" fmla="*/ 0 h 7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432" h="7595">
                  <a:moveTo>
                    <a:pt x="85635" y="0"/>
                  </a:moveTo>
                  <a:cubicBezTo>
                    <a:pt x="87732" y="0"/>
                    <a:pt x="89432" y="1700"/>
                    <a:pt x="89432" y="3798"/>
                  </a:cubicBezTo>
                  <a:lnTo>
                    <a:pt x="89432" y="3798"/>
                  </a:lnTo>
                  <a:cubicBezTo>
                    <a:pt x="89432" y="5895"/>
                    <a:pt x="87732" y="7596"/>
                    <a:pt x="85635" y="7596"/>
                  </a:cubicBezTo>
                  <a:lnTo>
                    <a:pt x="3798" y="7596"/>
                  </a:lnTo>
                  <a:cubicBezTo>
                    <a:pt x="1700" y="7596"/>
                    <a:pt x="0" y="5895"/>
                    <a:pt x="0" y="3798"/>
                  </a:cubicBezTo>
                  <a:lnTo>
                    <a:pt x="0" y="3798"/>
                  </a:lnTo>
                  <a:cubicBezTo>
                    <a:pt x="0" y="1700"/>
                    <a:pt x="1700" y="0"/>
                    <a:pt x="3798" y="0"/>
                  </a:cubicBezTo>
                  <a:close/>
                </a:path>
              </a:pathLst>
            </a:custGeom>
            <a:solidFill>
              <a:srgbClr val="A0BACF"/>
            </a:solidFill>
            <a:ln w="12244" cap="flat">
              <a:noFill/>
              <a:prstDash val="solid"/>
              <a:miter/>
            </a:ln>
          </p:spPr>
          <p:txBody>
            <a:bodyPr rtlCol="0" anchor="ctr"/>
            <a:lstStyle/>
            <a:p>
              <a:endParaRPr lang="nl-NL"/>
            </a:p>
          </p:txBody>
        </p:sp>
        <p:sp>
          <p:nvSpPr>
            <p:cNvPr id="267" name="Vrije vorm 266">
              <a:extLst>
                <a:ext uri="{FF2B5EF4-FFF2-40B4-BE49-F238E27FC236}">
                  <a16:creationId xmlns:a16="http://schemas.microsoft.com/office/drawing/2014/main" id="{8F2DB0BC-0377-3B7A-521B-9D8805825B99}"/>
                </a:ext>
              </a:extLst>
            </p:cNvPr>
            <p:cNvSpPr/>
            <p:nvPr/>
          </p:nvSpPr>
          <p:spPr>
            <a:xfrm>
              <a:off x="2560429" y="1688693"/>
              <a:ext cx="374805" cy="486298"/>
            </a:xfrm>
            <a:custGeom>
              <a:avLst/>
              <a:gdLst>
                <a:gd name="connsiteX0" fmla="*/ 11690 w 374805"/>
                <a:gd name="connsiteY0" fmla="*/ 486299 h 486298"/>
                <a:gd name="connsiteX1" fmla="*/ 0 w 374805"/>
                <a:gd name="connsiteY1" fmla="*/ 480981 h 486298"/>
                <a:gd name="connsiteX2" fmla="*/ 1103 w 374805"/>
                <a:gd name="connsiteY2" fmla="*/ 477170 h 486298"/>
                <a:gd name="connsiteX3" fmla="*/ 90650 w 374805"/>
                <a:gd name="connsiteY3" fmla="*/ 174267 h 486298"/>
                <a:gd name="connsiteX4" fmla="*/ 153878 w 374805"/>
                <a:gd name="connsiteY4" fmla="*/ 57946 h 486298"/>
                <a:gd name="connsiteX5" fmla="*/ 287072 w 374805"/>
                <a:gd name="connsiteY5" fmla="*/ 7683 h 486298"/>
                <a:gd name="connsiteX6" fmla="*/ 374083 w 374805"/>
                <a:gd name="connsiteY6" fmla="*/ 0 h 486298"/>
                <a:gd name="connsiteX7" fmla="*/ 374806 w 374805"/>
                <a:gd name="connsiteY7" fmla="*/ 9165 h 486298"/>
                <a:gd name="connsiteX8" fmla="*/ 287954 w 374805"/>
                <a:gd name="connsiteY8" fmla="*/ 16824 h 486298"/>
                <a:gd name="connsiteX9" fmla="*/ 159404 w 374805"/>
                <a:gd name="connsiteY9" fmla="*/ 65286 h 486298"/>
                <a:gd name="connsiteX10" fmla="*/ 99424 w 374805"/>
                <a:gd name="connsiteY10" fmla="*/ 176951 h 486298"/>
                <a:gd name="connsiteX11" fmla="*/ 11040 w 374805"/>
                <a:gd name="connsiteY11" fmla="*/ 475896 h 486298"/>
                <a:gd name="connsiteX12" fmla="*/ 15500 w 374805"/>
                <a:gd name="connsiteY12" fmla="*/ 477930 h 486298"/>
                <a:gd name="connsiteX13" fmla="*/ 11690 w 374805"/>
                <a:gd name="connsiteY13" fmla="*/ 486299 h 48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4805" h="486298">
                  <a:moveTo>
                    <a:pt x="11690" y="486299"/>
                  </a:moveTo>
                  <a:lnTo>
                    <a:pt x="0" y="480981"/>
                  </a:lnTo>
                  <a:lnTo>
                    <a:pt x="1103" y="477170"/>
                  </a:lnTo>
                  <a:cubicBezTo>
                    <a:pt x="1863" y="474548"/>
                    <a:pt x="76657" y="214127"/>
                    <a:pt x="90650" y="174267"/>
                  </a:cubicBezTo>
                  <a:cubicBezTo>
                    <a:pt x="91447" y="171118"/>
                    <a:pt x="113393" y="88396"/>
                    <a:pt x="153878" y="57946"/>
                  </a:cubicBezTo>
                  <a:cubicBezTo>
                    <a:pt x="190675" y="30266"/>
                    <a:pt x="237972" y="12413"/>
                    <a:pt x="287072" y="7683"/>
                  </a:cubicBezTo>
                  <a:cubicBezTo>
                    <a:pt x="331098" y="3419"/>
                    <a:pt x="374083" y="0"/>
                    <a:pt x="374083" y="0"/>
                  </a:cubicBezTo>
                  <a:lnTo>
                    <a:pt x="374806" y="9165"/>
                  </a:lnTo>
                  <a:cubicBezTo>
                    <a:pt x="374793" y="9165"/>
                    <a:pt x="331894" y="12572"/>
                    <a:pt x="287954" y="16824"/>
                  </a:cubicBezTo>
                  <a:cubicBezTo>
                    <a:pt x="240509" y="21407"/>
                    <a:pt x="194853" y="38623"/>
                    <a:pt x="159404" y="65286"/>
                  </a:cubicBezTo>
                  <a:cubicBezTo>
                    <a:pt x="121480" y="93812"/>
                    <a:pt x="99644" y="176117"/>
                    <a:pt x="99424" y="176951"/>
                  </a:cubicBezTo>
                  <a:cubicBezTo>
                    <a:pt x="86349" y="214262"/>
                    <a:pt x="20365" y="443412"/>
                    <a:pt x="11040" y="475896"/>
                  </a:cubicBezTo>
                  <a:lnTo>
                    <a:pt x="15500" y="477930"/>
                  </a:lnTo>
                  <a:lnTo>
                    <a:pt x="11690" y="486299"/>
                  </a:lnTo>
                  <a:close/>
                </a:path>
              </a:pathLst>
            </a:custGeom>
            <a:solidFill>
              <a:srgbClr val="D0E7F7"/>
            </a:solidFill>
            <a:ln w="12244" cap="flat">
              <a:noFill/>
              <a:prstDash val="solid"/>
              <a:miter/>
            </a:ln>
          </p:spPr>
          <p:txBody>
            <a:bodyPr rtlCol="0" anchor="ctr"/>
            <a:lstStyle/>
            <a:p>
              <a:endParaRPr lang="nl-NL"/>
            </a:p>
          </p:txBody>
        </p:sp>
        <p:sp>
          <p:nvSpPr>
            <p:cNvPr id="268" name="Vrije vorm 267">
              <a:extLst>
                <a:ext uri="{FF2B5EF4-FFF2-40B4-BE49-F238E27FC236}">
                  <a16:creationId xmlns:a16="http://schemas.microsoft.com/office/drawing/2014/main" id="{D8B4520B-A84D-4F3D-F9BE-B6F8DE6379B5}"/>
                </a:ext>
              </a:extLst>
            </p:cNvPr>
            <p:cNvSpPr/>
            <p:nvPr/>
          </p:nvSpPr>
          <p:spPr>
            <a:xfrm>
              <a:off x="3294123" y="1708384"/>
              <a:ext cx="293578" cy="519934"/>
            </a:xfrm>
            <a:custGeom>
              <a:avLst/>
              <a:gdLst>
                <a:gd name="connsiteX0" fmla="*/ 277784 w 293578"/>
                <a:gd name="connsiteY0" fmla="*/ 519934 h 519934"/>
                <a:gd name="connsiteX1" fmla="*/ 275124 w 293578"/>
                <a:gd name="connsiteY1" fmla="*/ 511136 h 519934"/>
                <a:gd name="connsiteX2" fmla="*/ 282599 w 293578"/>
                <a:gd name="connsiteY2" fmla="*/ 508894 h 519934"/>
                <a:gd name="connsiteX3" fmla="*/ 244246 w 293578"/>
                <a:gd name="connsiteY3" fmla="*/ 351892 h 519934"/>
                <a:gd name="connsiteX4" fmla="*/ 126871 w 293578"/>
                <a:gd name="connsiteY4" fmla="*/ 64832 h 519934"/>
                <a:gd name="connsiteX5" fmla="*/ 0 w 293578"/>
                <a:gd name="connsiteY5" fmla="*/ 9153 h 519934"/>
                <a:gd name="connsiteX6" fmla="*/ 772 w 293578"/>
                <a:gd name="connsiteY6" fmla="*/ 0 h 519934"/>
                <a:gd name="connsiteX7" fmla="*/ 133108 w 293578"/>
                <a:gd name="connsiteY7" fmla="*/ 58081 h 519934"/>
                <a:gd name="connsiteX8" fmla="*/ 253167 w 293578"/>
                <a:gd name="connsiteY8" fmla="*/ 349723 h 519934"/>
                <a:gd name="connsiteX9" fmla="*/ 293578 w 293578"/>
                <a:gd name="connsiteY9" fmla="*/ 515180 h 519934"/>
                <a:gd name="connsiteX10" fmla="*/ 277784 w 293578"/>
                <a:gd name="connsiteY10" fmla="*/ 519934 h 51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3578" h="519934">
                  <a:moveTo>
                    <a:pt x="277784" y="519934"/>
                  </a:moveTo>
                  <a:lnTo>
                    <a:pt x="275124" y="511136"/>
                  </a:lnTo>
                  <a:lnTo>
                    <a:pt x="282599" y="508894"/>
                  </a:lnTo>
                  <a:lnTo>
                    <a:pt x="244246" y="351892"/>
                  </a:lnTo>
                  <a:cubicBezTo>
                    <a:pt x="205942" y="195098"/>
                    <a:pt x="181889" y="115672"/>
                    <a:pt x="126871" y="64832"/>
                  </a:cubicBezTo>
                  <a:cubicBezTo>
                    <a:pt x="73888" y="15856"/>
                    <a:pt x="735" y="9227"/>
                    <a:pt x="0" y="9153"/>
                  </a:cubicBezTo>
                  <a:lnTo>
                    <a:pt x="772" y="0"/>
                  </a:lnTo>
                  <a:cubicBezTo>
                    <a:pt x="3872" y="257"/>
                    <a:pt x="77748" y="6911"/>
                    <a:pt x="133108" y="58081"/>
                  </a:cubicBezTo>
                  <a:cubicBezTo>
                    <a:pt x="189951" y="110611"/>
                    <a:pt x="214422" y="191091"/>
                    <a:pt x="253167" y="349723"/>
                  </a:cubicBezTo>
                  <a:lnTo>
                    <a:pt x="293578" y="515180"/>
                  </a:lnTo>
                  <a:lnTo>
                    <a:pt x="277784" y="519934"/>
                  </a:lnTo>
                  <a:close/>
                </a:path>
              </a:pathLst>
            </a:custGeom>
            <a:solidFill>
              <a:srgbClr val="D0E7F7"/>
            </a:solidFill>
            <a:ln w="12244" cap="flat">
              <a:noFill/>
              <a:prstDash val="solid"/>
              <a:miter/>
            </a:ln>
          </p:spPr>
          <p:txBody>
            <a:bodyPr rtlCol="0" anchor="ctr"/>
            <a:lstStyle/>
            <a:p>
              <a:endParaRPr lang="nl-NL"/>
            </a:p>
          </p:txBody>
        </p:sp>
        <p:sp>
          <p:nvSpPr>
            <p:cNvPr id="269" name="Vrije vorm 268">
              <a:extLst>
                <a:ext uri="{FF2B5EF4-FFF2-40B4-BE49-F238E27FC236}">
                  <a16:creationId xmlns:a16="http://schemas.microsoft.com/office/drawing/2014/main" id="{477AB5E4-053D-D320-B6B5-2AB2E6FF52AC}"/>
                </a:ext>
              </a:extLst>
            </p:cNvPr>
            <p:cNvSpPr/>
            <p:nvPr/>
          </p:nvSpPr>
          <p:spPr>
            <a:xfrm>
              <a:off x="2783685" y="2210061"/>
              <a:ext cx="26773" cy="270541"/>
            </a:xfrm>
            <a:custGeom>
              <a:avLst/>
              <a:gdLst>
                <a:gd name="connsiteX0" fmla="*/ 21884 w 26773"/>
                <a:gd name="connsiteY0" fmla="*/ 270542 h 270541"/>
                <a:gd name="connsiteX1" fmla="*/ 12694 w 26773"/>
                <a:gd name="connsiteY1" fmla="*/ 270333 h 270541"/>
                <a:gd name="connsiteX2" fmla="*/ 16677 w 26773"/>
                <a:gd name="connsiteY2" fmla="*/ 59306 h 270541"/>
                <a:gd name="connsiteX3" fmla="*/ 14067 w 26773"/>
                <a:gd name="connsiteY3" fmla="*/ 67136 h 270541"/>
                <a:gd name="connsiteX4" fmla="*/ 0 w 26773"/>
                <a:gd name="connsiteY4" fmla="*/ 61524 h 270541"/>
                <a:gd name="connsiteX5" fmla="*/ 3394 w 26773"/>
                <a:gd name="connsiteY5" fmla="*/ 52996 h 270541"/>
                <a:gd name="connsiteX6" fmla="*/ 8418 w 26773"/>
                <a:gd name="connsiteY6" fmla="*/ 54993 h 270541"/>
                <a:gd name="connsiteX7" fmla="*/ 26774 w 26773"/>
                <a:gd name="connsiteY7" fmla="*/ 0 h 270541"/>
                <a:gd name="connsiteX8" fmla="*/ 26332 w 26773"/>
                <a:gd name="connsiteY8" fmla="*/ 29678 h 270541"/>
                <a:gd name="connsiteX9" fmla="*/ 21884 w 26773"/>
                <a:gd name="connsiteY9" fmla="*/ 270542 h 27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73" h="270541">
                  <a:moveTo>
                    <a:pt x="21884" y="270542"/>
                  </a:moveTo>
                  <a:lnTo>
                    <a:pt x="12694" y="270333"/>
                  </a:lnTo>
                  <a:cubicBezTo>
                    <a:pt x="14618" y="181399"/>
                    <a:pt x="16003" y="100919"/>
                    <a:pt x="16677" y="59306"/>
                  </a:cubicBezTo>
                  <a:lnTo>
                    <a:pt x="14067" y="67136"/>
                  </a:lnTo>
                  <a:lnTo>
                    <a:pt x="0" y="61524"/>
                  </a:lnTo>
                  <a:lnTo>
                    <a:pt x="3394" y="52996"/>
                  </a:lnTo>
                  <a:lnTo>
                    <a:pt x="8418" y="54993"/>
                  </a:lnTo>
                  <a:lnTo>
                    <a:pt x="26774" y="0"/>
                  </a:lnTo>
                  <a:lnTo>
                    <a:pt x="26332" y="29678"/>
                  </a:lnTo>
                  <a:cubicBezTo>
                    <a:pt x="26320" y="30780"/>
                    <a:pt x="24666" y="141796"/>
                    <a:pt x="21884" y="270542"/>
                  </a:cubicBezTo>
                  <a:close/>
                </a:path>
              </a:pathLst>
            </a:custGeom>
            <a:solidFill>
              <a:srgbClr val="D0E7F7"/>
            </a:solidFill>
            <a:ln w="12244" cap="flat">
              <a:noFill/>
              <a:prstDash val="solid"/>
              <a:miter/>
            </a:ln>
          </p:spPr>
          <p:txBody>
            <a:bodyPr rtlCol="0" anchor="ctr"/>
            <a:lstStyle/>
            <a:p>
              <a:endParaRPr lang="nl-NL"/>
            </a:p>
          </p:txBody>
        </p:sp>
        <p:sp>
          <p:nvSpPr>
            <p:cNvPr id="270" name="Vrije vorm 269">
              <a:extLst>
                <a:ext uri="{FF2B5EF4-FFF2-40B4-BE49-F238E27FC236}">
                  <a16:creationId xmlns:a16="http://schemas.microsoft.com/office/drawing/2014/main" id="{5DDE62B2-20D3-8D9B-8A96-03C4B1009F0C}"/>
                </a:ext>
              </a:extLst>
            </p:cNvPr>
            <p:cNvSpPr/>
            <p:nvPr/>
          </p:nvSpPr>
          <p:spPr>
            <a:xfrm>
              <a:off x="3378328" y="2258375"/>
              <a:ext cx="64281" cy="222398"/>
            </a:xfrm>
            <a:custGeom>
              <a:avLst/>
              <a:gdLst>
                <a:gd name="connsiteX0" fmla="*/ 9092 w 64281"/>
                <a:gd name="connsiteY0" fmla="*/ 222398 h 222398"/>
                <a:gd name="connsiteX1" fmla="*/ 0 w 64281"/>
                <a:gd name="connsiteY1" fmla="*/ 221112 h 222398"/>
                <a:gd name="connsiteX2" fmla="*/ 33060 w 64281"/>
                <a:gd name="connsiteY2" fmla="*/ 11016 h 222398"/>
                <a:gd name="connsiteX3" fmla="*/ 33660 w 64281"/>
                <a:gd name="connsiteY3" fmla="*/ 8406 h 222398"/>
                <a:gd name="connsiteX4" fmla="*/ 61622 w 64281"/>
                <a:gd name="connsiteY4" fmla="*/ 0 h 222398"/>
                <a:gd name="connsiteX5" fmla="*/ 64281 w 64281"/>
                <a:gd name="connsiteY5" fmla="*/ 8798 h 222398"/>
                <a:gd name="connsiteX6" fmla="*/ 41465 w 64281"/>
                <a:gd name="connsiteY6" fmla="*/ 15660 h 222398"/>
                <a:gd name="connsiteX7" fmla="*/ 9092 w 64281"/>
                <a:gd name="connsiteY7" fmla="*/ 222398 h 22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281" h="222398">
                  <a:moveTo>
                    <a:pt x="9092" y="222398"/>
                  </a:moveTo>
                  <a:lnTo>
                    <a:pt x="0" y="221112"/>
                  </a:lnTo>
                  <a:cubicBezTo>
                    <a:pt x="992" y="214091"/>
                    <a:pt x="24544" y="48634"/>
                    <a:pt x="33060" y="11016"/>
                  </a:cubicBezTo>
                  <a:lnTo>
                    <a:pt x="33660" y="8406"/>
                  </a:lnTo>
                  <a:lnTo>
                    <a:pt x="61622" y="0"/>
                  </a:lnTo>
                  <a:lnTo>
                    <a:pt x="64281" y="8798"/>
                  </a:lnTo>
                  <a:lnTo>
                    <a:pt x="41465" y="15660"/>
                  </a:lnTo>
                  <a:cubicBezTo>
                    <a:pt x="32545" y="57603"/>
                    <a:pt x="9337" y="220720"/>
                    <a:pt x="9092" y="222398"/>
                  </a:cubicBezTo>
                  <a:close/>
                </a:path>
              </a:pathLst>
            </a:custGeom>
            <a:solidFill>
              <a:srgbClr val="D0E7F7"/>
            </a:solidFill>
            <a:ln w="12244" cap="flat">
              <a:noFill/>
              <a:prstDash val="solid"/>
              <a:miter/>
            </a:ln>
          </p:spPr>
          <p:txBody>
            <a:bodyPr rtlCol="0" anchor="ctr"/>
            <a:lstStyle/>
            <a:p>
              <a:endParaRPr lang="nl-NL"/>
            </a:p>
          </p:txBody>
        </p:sp>
        <p:sp>
          <p:nvSpPr>
            <p:cNvPr id="271" name="Vrije vorm 270">
              <a:extLst>
                <a:ext uri="{FF2B5EF4-FFF2-40B4-BE49-F238E27FC236}">
                  <a16:creationId xmlns:a16="http://schemas.microsoft.com/office/drawing/2014/main" id="{880021CA-B66A-D720-E813-B3DA7AF5AF22}"/>
                </a:ext>
              </a:extLst>
            </p:cNvPr>
            <p:cNvSpPr/>
            <p:nvPr/>
          </p:nvSpPr>
          <p:spPr>
            <a:xfrm>
              <a:off x="2954117" y="1392921"/>
              <a:ext cx="289314" cy="372541"/>
            </a:xfrm>
            <a:custGeom>
              <a:avLst/>
              <a:gdLst>
                <a:gd name="connsiteX0" fmla="*/ 289314 w 289314"/>
                <a:gd name="connsiteY0" fmla="*/ 313490 h 372541"/>
                <a:gd name="connsiteX1" fmla="*/ 283788 w 289314"/>
                <a:gd name="connsiteY1" fmla="*/ 318501 h 372541"/>
                <a:gd name="connsiteX2" fmla="*/ 33035 w 289314"/>
                <a:gd name="connsiteY2" fmla="*/ 340668 h 372541"/>
                <a:gd name="connsiteX3" fmla="*/ 7671 w 289314"/>
                <a:gd name="connsiteY3" fmla="*/ 324763 h 372541"/>
                <a:gd name="connsiteX4" fmla="*/ 0 w 289314"/>
                <a:gd name="connsiteY4" fmla="*/ 0 h 372541"/>
                <a:gd name="connsiteX5" fmla="*/ 261756 w 289314"/>
                <a:gd name="connsiteY5" fmla="*/ 30964 h 372541"/>
                <a:gd name="connsiteX6" fmla="*/ 289314 w 289314"/>
                <a:gd name="connsiteY6" fmla="*/ 313490 h 3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314" h="372541">
                  <a:moveTo>
                    <a:pt x="289314" y="313490"/>
                  </a:moveTo>
                  <a:lnTo>
                    <a:pt x="283788" y="318501"/>
                  </a:lnTo>
                  <a:cubicBezTo>
                    <a:pt x="214617" y="381251"/>
                    <a:pt x="112143" y="390306"/>
                    <a:pt x="33035" y="340668"/>
                  </a:cubicBezTo>
                  <a:lnTo>
                    <a:pt x="7671" y="324763"/>
                  </a:lnTo>
                  <a:lnTo>
                    <a:pt x="0" y="0"/>
                  </a:lnTo>
                  <a:lnTo>
                    <a:pt x="261756" y="30964"/>
                  </a:lnTo>
                  <a:lnTo>
                    <a:pt x="289314" y="313490"/>
                  </a:lnTo>
                  <a:close/>
                </a:path>
              </a:pathLst>
            </a:custGeom>
            <a:solidFill>
              <a:srgbClr val="915F2C"/>
            </a:solidFill>
            <a:ln w="12244" cap="flat">
              <a:noFill/>
              <a:prstDash val="solid"/>
              <a:miter/>
            </a:ln>
          </p:spPr>
          <p:txBody>
            <a:bodyPr rtlCol="0" anchor="ctr"/>
            <a:lstStyle/>
            <a:p>
              <a:endParaRPr lang="nl-NL"/>
            </a:p>
          </p:txBody>
        </p:sp>
        <p:sp>
          <p:nvSpPr>
            <p:cNvPr id="272" name="Vrije vorm 271">
              <a:extLst>
                <a:ext uri="{FF2B5EF4-FFF2-40B4-BE49-F238E27FC236}">
                  <a16:creationId xmlns:a16="http://schemas.microsoft.com/office/drawing/2014/main" id="{940A2D22-6CD8-A3B0-4863-13A1F68322D1}"/>
                </a:ext>
              </a:extLst>
            </p:cNvPr>
            <p:cNvSpPr/>
            <p:nvPr/>
          </p:nvSpPr>
          <p:spPr>
            <a:xfrm>
              <a:off x="2905287" y="1688190"/>
              <a:ext cx="327348" cy="608979"/>
            </a:xfrm>
            <a:custGeom>
              <a:avLst/>
              <a:gdLst>
                <a:gd name="connsiteX0" fmla="*/ 51905 w 327348"/>
                <a:gd name="connsiteY0" fmla="*/ 1029 h 608979"/>
                <a:gd name="connsiteX1" fmla="*/ 0 w 327348"/>
                <a:gd name="connsiteY1" fmla="*/ 7070 h 608979"/>
                <a:gd name="connsiteX2" fmla="*/ 2892 w 327348"/>
                <a:gd name="connsiteY2" fmla="*/ 164342 h 608979"/>
                <a:gd name="connsiteX3" fmla="*/ 107621 w 327348"/>
                <a:gd name="connsiteY3" fmla="*/ 204851 h 608979"/>
                <a:gd name="connsiteX4" fmla="*/ 55581 w 327348"/>
                <a:gd name="connsiteY4" fmla="*/ 296249 h 608979"/>
                <a:gd name="connsiteX5" fmla="*/ 323721 w 327348"/>
                <a:gd name="connsiteY5" fmla="*/ 608979 h 608979"/>
                <a:gd name="connsiteX6" fmla="*/ 327349 w 327348"/>
                <a:gd name="connsiteY6" fmla="*/ 518966 h 608979"/>
                <a:gd name="connsiteX7" fmla="*/ 132312 w 327348"/>
                <a:gd name="connsiteY7" fmla="*/ 161058 h 608979"/>
                <a:gd name="connsiteX8" fmla="*/ 55802 w 327348"/>
                <a:gd name="connsiteY8" fmla="*/ 0 h 608979"/>
                <a:gd name="connsiteX9" fmla="*/ 51905 w 327348"/>
                <a:gd name="connsiteY9" fmla="*/ 1029 h 60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348" h="608979">
                  <a:moveTo>
                    <a:pt x="51905" y="1029"/>
                  </a:moveTo>
                  <a:cubicBezTo>
                    <a:pt x="51905" y="1029"/>
                    <a:pt x="35755" y="2978"/>
                    <a:pt x="0" y="7070"/>
                  </a:cubicBezTo>
                  <a:lnTo>
                    <a:pt x="2892" y="164342"/>
                  </a:lnTo>
                  <a:lnTo>
                    <a:pt x="107621" y="204851"/>
                  </a:lnTo>
                  <a:lnTo>
                    <a:pt x="55581" y="296249"/>
                  </a:lnTo>
                  <a:lnTo>
                    <a:pt x="323721" y="608979"/>
                  </a:lnTo>
                  <a:lnTo>
                    <a:pt x="327349" y="518966"/>
                  </a:lnTo>
                  <a:lnTo>
                    <a:pt x="132312" y="161058"/>
                  </a:lnTo>
                  <a:cubicBezTo>
                    <a:pt x="104754" y="110489"/>
                    <a:pt x="66732" y="56549"/>
                    <a:pt x="55802" y="0"/>
                  </a:cubicBezTo>
                  <a:lnTo>
                    <a:pt x="51905" y="1029"/>
                  </a:lnTo>
                  <a:close/>
                </a:path>
              </a:pathLst>
            </a:custGeom>
            <a:solidFill>
              <a:srgbClr val="D0DCE7"/>
            </a:solidFill>
            <a:ln w="12244" cap="flat">
              <a:noFill/>
              <a:prstDash val="solid"/>
              <a:miter/>
            </a:ln>
          </p:spPr>
          <p:txBody>
            <a:bodyPr rtlCol="0" anchor="ctr"/>
            <a:lstStyle/>
            <a:p>
              <a:endParaRPr lang="nl-NL"/>
            </a:p>
          </p:txBody>
        </p:sp>
        <p:sp>
          <p:nvSpPr>
            <p:cNvPr id="273" name="Vrije vorm 272">
              <a:extLst>
                <a:ext uri="{FF2B5EF4-FFF2-40B4-BE49-F238E27FC236}">
                  <a16:creationId xmlns:a16="http://schemas.microsoft.com/office/drawing/2014/main" id="{14E67919-6A8F-B14B-0CE7-82623E7982C6}"/>
                </a:ext>
              </a:extLst>
            </p:cNvPr>
            <p:cNvSpPr/>
            <p:nvPr/>
          </p:nvSpPr>
          <p:spPr>
            <a:xfrm>
              <a:off x="2901280" y="1668070"/>
              <a:ext cx="89989" cy="340153"/>
            </a:xfrm>
            <a:custGeom>
              <a:avLst/>
              <a:gdLst>
                <a:gd name="connsiteX0" fmla="*/ 29899 w 89989"/>
                <a:gd name="connsiteY0" fmla="*/ 54184 h 340153"/>
                <a:gd name="connsiteX1" fmla="*/ 59809 w 89989"/>
                <a:gd name="connsiteY1" fmla="*/ 20120 h 340153"/>
                <a:gd name="connsiteX2" fmla="*/ 59331 w 89989"/>
                <a:gd name="connsiteY2" fmla="*/ 0 h 340153"/>
                <a:gd name="connsiteX3" fmla="*/ 9325 w 89989"/>
                <a:gd name="connsiteY3" fmla="*/ 47923 h 340153"/>
                <a:gd name="connsiteX4" fmla="*/ 73631 w 89989"/>
                <a:gd name="connsiteY4" fmla="*/ 340153 h 340153"/>
                <a:gd name="connsiteX5" fmla="*/ 89989 w 89989"/>
                <a:gd name="connsiteY5" fmla="*/ 326295 h 340153"/>
                <a:gd name="connsiteX6" fmla="*/ 29899 w 89989"/>
                <a:gd name="connsiteY6" fmla="*/ 54184 h 340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9" h="340153">
                  <a:moveTo>
                    <a:pt x="29899" y="54184"/>
                  </a:moveTo>
                  <a:cubicBezTo>
                    <a:pt x="35903" y="34652"/>
                    <a:pt x="44248" y="25953"/>
                    <a:pt x="59809" y="20120"/>
                  </a:cubicBezTo>
                  <a:lnTo>
                    <a:pt x="59331" y="0"/>
                  </a:lnTo>
                  <a:cubicBezTo>
                    <a:pt x="37239" y="6592"/>
                    <a:pt x="18613" y="17326"/>
                    <a:pt x="9325" y="47923"/>
                  </a:cubicBezTo>
                  <a:cubicBezTo>
                    <a:pt x="-21786" y="150398"/>
                    <a:pt x="31443" y="289890"/>
                    <a:pt x="73631" y="340153"/>
                  </a:cubicBezTo>
                  <a:cubicBezTo>
                    <a:pt x="78373" y="334553"/>
                    <a:pt x="83826" y="329970"/>
                    <a:pt x="89989" y="326295"/>
                  </a:cubicBezTo>
                  <a:cubicBezTo>
                    <a:pt x="50190" y="279646"/>
                    <a:pt x="1520" y="146440"/>
                    <a:pt x="29899" y="54184"/>
                  </a:cubicBezTo>
                  <a:close/>
                </a:path>
              </a:pathLst>
            </a:custGeom>
            <a:solidFill>
              <a:srgbClr val="404947"/>
            </a:solidFill>
            <a:ln w="12244" cap="flat">
              <a:noFill/>
              <a:prstDash val="solid"/>
              <a:miter/>
            </a:ln>
          </p:spPr>
          <p:txBody>
            <a:bodyPr rtlCol="0" anchor="ctr"/>
            <a:lstStyle/>
            <a:p>
              <a:endParaRPr lang="nl-NL"/>
            </a:p>
          </p:txBody>
        </p:sp>
        <p:sp>
          <p:nvSpPr>
            <p:cNvPr id="274" name="Vrije vorm 273">
              <a:extLst>
                <a:ext uri="{FF2B5EF4-FFF2-40B4-BE49-F238E27FC236}">
                  <a16:creationId xmlns:a16="http://schemas.microsoft.com/office/drawing/2014/main" id="{FA7D1F5E-03BC-689A-990F-37435998F334}"/>
                </a:ext>
              </a:extLst>
            </p:cNvPr>
            <p:cNvSpPr/>
            <p:nvPr/>
          </p:nvSpPr>
          <p:spPr>
            <a:xfrm>
              <a:off x="2926401" y="1950617"/>
              <a:ext cx="129720" cy="126403"/>
            </a:xfrm>
            <a:custGeom>
              <a:avLst/>
              <a:gdLst>
                <a:gd name="connsiteX0" fmla="*/ 83052 w 129720"/>
                <a:gd name="connsiteY0" fmla="*/ 2233 h 126403"/>
                <a:gd name="connsiteX1" fmla="*/ 20743 w 129720"/>
                <a:gd name="connsiteY1" fmla="*/ 17672 h 126403"/>
                <a:gd name="connsiteX2" fmla="*/ 7596 w 129720"/>
                <a:gd name="connsiteY2" fmla="*/ 34582 h 126403"/>
                <a:gd name="connsiteX3" fmla="*/ 2608 w 129720"/>
                <a:gd name="connsiteY3" fmla="*/ 46627 h 126403"/>
                <a:gd name="connsiteX4" fmla="*/ 46671 w 129720"/>
                <a:gd name="connsiteY4" fmla="*/ 124166 h 126403"/>
                <a:gd name="connsiteX5" fmla="*/ 127115 w 129720"/>
                <a:gd name="connsiteY5" fmla="*/ 79772 h 126403"/>
                <a:gd name="connsiteX6" fmla="*/ 83052 w 129720"/>
                <a:gd name="connsiteY6" fmla="*/ 2233 h 12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720" h="126403">
                  <a:moveTo>
                    <a:pt x="83052" y="2233"/>
                  </a:moveTo>
                  <a:cubicBezTo>
                    <a:pt x="60371" y="-3808"/>
                    <a:pt x="36942" y="2760"/>
                    <a:pt x="20743" y="17672"/>
                  </a:cubicBezTo>
                  <a:cubicBezTo>
                    <a:pt x="15474" y="22525"/>
                    <a:pt x="11088" y="28137"/>
                    <a:pt x="7596" y="34582"/>
                  </a:cubicBezTo>
                  <a:cubicBezTo>
                    <a:pt x="5610" y="38356"/>
                    <a:pt x="3907" y="42351"/>
                    <a:pt x="2608" y="46627"/>
                  </a:cubicBezTo>
                  <a:cubicBezTo>
                    <a:pt x="-7403" y="80299"/>
                    <a:pt x="12276" y="115111"/>
                    <a:pt x="46671" y="124166"/>
                  </a:cubicBezTo>
                  <a:cubicBezTo>
                    <a:pt x="81005" y="133344"/>
                    <a:pt x="117092" y="113445"/>
                    <a:pt x="127115" y="79772"/>
                  </a:cubicBezTo>
                  <a:cubicBezTo>
                    <a:pt x="137138" y="46100"/>
                    <a:pt x="117361" y="11325"/>
                    <a:pt x="83052" y="2233"/>
                  </a:cubicBezTo>
                  <a:close/>
                </a:path>
              </a:pathLst>
            </a:custGeom>
            <a:solidFill>
              <a:srgbClr val="BFC8C7"/>
            </a:solidFill>
            <a:ln w="12244" cap="flat">
              <a:noFill/>
              <a:prstDash val="solid"/>
              <a:miter/>
            </a:ln>
          </p:spPr>
          <p:txBody>
            <a:bodyPr rtlCol="0" anchor="ctr"/>
            <a:lstStyle/>
            <a:p>
              <a:endParaRPr lang="nl-NL"/>
            </a:p>
          </p:txBody>
        </p:sp>
        <p:sp>
          <p:nvSpPr>
            <p:cNvPr id="275" name="Vrije vorm 274">
              <a:extLst>
                <a:ext uri="{FF2B5EF4-FFF2-40B4-BE49-F238E27FC236}">
                  <a16:creationId xmlns:a16="http://schemas.microsoft.com/office/drawing/2014/main" id="{43254406-76BC-7C9E-D170-E9A1AF52E73B}"/>
                </a:ext>
              </a:extLst>
            </p:cNvPr>
            <p:cNvSpPr/>
            <p:nvPr/>
          </p:nvSpPr>
          <p:spPr>
            <a:xfrm>
              <a:off x="2947923" y="1971598"/>
              <a:ext cx="86643" cy="84454"/>
            </a:xfrm>
            <a:custGeom>
              <a:avLst/>
              <a:gdLst>
                <a:gd name="connsiteX0" fmla="*/ 31191 w 86643"/>
                <a:gd name="connsiteY0" fmla="*/ 82968 h 84454"/>
                <a:gd name="connsiteX1" fmla="*/ 1746 w 86643"/>
                <a:gd name="connsiteY1" fmla="*/ 31173 h 84454"/>
                <a:gd name="connsiteX2" fmla="*/ 55452 w 86643"/>
                <a:gd name="connsiteY2" fmla="*/ 1483 h 84454"/>
                <a:gd name="connsiteX3" fmla="*/ 84897 w 86643"/>
                <a:gd name="connsiteY3" fmla="*/ 53290 h 84454"/>
                <a:gd name="connsiteX4" fmla="*/ 31191 w 86643"/>
                <a:gd name="connsiteY4" fmla="*/ 82968 h 84454"/>
                <a:gd name="connsiteX5" fmla="*/ 31191 w 86643"/>
                <a:gd name="connsiteY5" fmla="*/ 82968 h 84454"/>
                <a:gd name="connsiteX6" fmla="*/ 35332 w 86643"/>
                <a:gd name="connsiteY6" fmla="*/ 69048 h 84454"/>
                <a:gd name="connsiteX7" fmla="*/ 70683 w 86643"/>
                <a:gd name="connsiteY7" fmla="*/ 49504 h 84454"/>
                <a:gd name="connsiteX8" fmla="*/ 51311 w 86643"/>
                <a:gd name="connsiteY8" fmla="*/ 15415 h 84454"/>
                <a:gd name="connsiteX9" fmla="*/ 15948 w 86643"/>
                <a:gd name="connsiteY9" fmla="*/ 34947 h 84454"/>
                <a:gd name="connsiteX10" fmla="*/ 35332 w 86643"/>
                <a:gd name="connsiteY10" fmla="*/ 69048 h 84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43" h="84454">
                  <a:moveTo>
                    <a:pt x="31191" y="82968"/>
                  </a:moveTo>
                  <a:cubicBezTo>
                    <a:pt x="8228" y="76866"/>
                    <a:pt x="-4957" y="53670"/>
                    <a:pt x="1746" y="31173"/>
                  </a:cubicBezTo>
                  <a:cubicBezTo>
                    <a:pt x="8449" y="8663"/>
                    <a:pt x="32490" y="-4619"/>
                    <a:pt x="55452" y="1483"/>
                  </a:cubicBezTo>
                  <a:cubicBezTo>
                    <a:pt x="78415" y="7597"/>
                    <a:pt x="91600" y="30781"/>
                    <a:pt x="84897" y="53290"/>
                  </a:cubicBezTo>
                  <a:cubicBezTo>
                    <a:pt x="78195" y="75787"/>
                    <a:pt x="54154" y="89082"/>
                    <a:pt x="31191" y="82968"/>
                  </a:cubicBezTo>
                  <a:lnTo>
                    <a:pt x="31191" y="82968"/>
                  </a:lnTo>
                  <a:close/>
                  <a:moveTo>
                    <a:pt x="35332" y="69048"/>
                  </a:moveTo>
                  <a:cubicBezTo>
                    <a:pt x="50453" y="73067"/>
                    <a:pt x="66284" y="64318"/>
                    <a:pt x="70683" y="49504"/>
                  </a:cubicBezTo>
                  <a:cubicBezTo>
                    <a:pt x="75095" y="34702"/>
                    <a:pt x="66419" y="19434"/>
                    <a:pt x="51311" y="15415"/>
                  </a:cubicBezTo>
                  <a:cubicBezTo>
                    <a:pt x="36190" y="11384"/>
                    <a:pt x="20371" y="20132"/>
                    <a:pt x="15948" y="34947"/>
                  </a:cubicBezTo>
                  <a:cubicBezTo>
                    <a:pt x="11549" y="49761"/>
                    <a:pt x="20224" y="65029"/>
                    <a:pt x="35332" y="69048"/>
                  </a:cubicBezTo>
                  <a:close/>
                </a:path>
              </a:pathLst>
            </a:custGeom>
            <a:solidFill>
              <a:srgbClr val="FFFFFF"/>
            </a:solidFill>
            <a:ln w="12244" cap="flat">
              <a:noFill/>
              <a:prstDash val="solid"/>
              <a:miter/>
            </a:ln>
          </p:spPr>
          <p:txBody>
            <a:bodyPr rtlCol="0" anchor="ctr"/>
            <a:lstStyle/>
            <a:p>
              <a:endParaRPr lang="nl-NL"/>
            </a:p>
          </p:txBody>
        </p:sp>
        <p:sp>
          <p:nvSpPr>
            <p:cNvPr id="276" name="Vrije vorm 275">
              <a:extLst>
                <a:ext uri="{FF2B5EF4-FFF2-40B4-BE49-F238E27FC236}">
                  <a16:creationId xmlns:a16="http://schemas.microsoft.com/office/drawing/2014/main" id="{2492DA7F-C3F5-43C1-B8E2-C66C28C7808F}"/>
                </a:ext>
              </a:extLst>
            </p:cNvPr>
            <p:cNvSpPr/>
            <p:nvPr/>
          </p:nvSpPr>
          <p:spPr>
            <a:xfrm>
              <a:off x="3229007" y="1697772"/>
              <a:ext cx="122424" cy="599397"/>
            </a:xfrm>
            <a:custGeom>
              <a:avLst/>
              <a:gdLst>
                <a:gd name="connsiteX0" fmla="*/ 13590 w 122424"/>
                <a:gd name="connsiteY0" fmla="*/ 0 h 599397"/>
                <a:gd name="connsiteX1" fmla="*/ 52287 w 122424"/>
                <a:gd name="connsiteY1" fmla="*/ 12314 h 599397"/>
                <a:gd name="connsiteX2" fmla="*/ 122425 w 122424"/>
                <a:gd name="connsiteY2" fmla="*/ 147996 h 599397"/>
                <a:gd name="connsiteX3" fmla="*/ 66047 w 122424"/>
                <a:gd name="connsiteY3" fmla="*/ 189572 h 599397"/>
                <a:gd name="connsiteX4" fmla="*/ 105368 w 122424"/>
                <a:gd name="connsiteY4" fmla="*/ 240913 h 599397"/>
                <a:gd name="connsiteX5" fmla="*/ 2 w 122424"/>
                <a:gd name="connsiteY5" fmla="*/ 599397 h 599397"/>
                <a:gd name="connsiteX6" fmla="*/ 5074 w 122424"/>
                <a:gd name="connsiteY6" fmla="*/ 471717 h 599397"/>
                <a:gd name="connsiteX7" fmla="*/ 25672 w 122424"/>
                <a:gd name="connsiteY7" fmla="*/ 252051 h 599397"/>
                <a:gd name="connsiteX8" fmla="*/ 13590 w 122424"/>
                <a:gd name="connsiteY8" fmla="*/ 0 h 59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24" h="599397">
                  <a:moveTo>
                    <a:pt x="13590" y="0"/>
                  </a:moveTo>
                  <a:cubicBezTo>
                    <a:pt x="13590" y="0"/>
                    <a:pt x="12745" y="429"/>
                    <a:pt x="52287" y="12314"/>
                  </a:cubicBezTo>
                  <a:lnTo>
                    <a:pt x="122425" y="147996"/>
                  </a:lnTo>
                  <a:lnTo>
                    <a:pt x="66047" y="189572"/>
                  </a:lnTo>
                  <a:lnTo>
                    <a:pt x="105368" y="240913"/>
                  </a:lnTo>
                  <a:lnTo>
                    <a:pt x="2" y="599397"/>
                  </a:lnTo>
                  <a:cubicBezTo>
                    <a:pt x="2" y="599397"/>
                    <a:pt x="-231" y="542689"/>
                    <a:pt x="5074" y="471717"/>
                  </a:cubicBezTo>
                  <a:cubicBezTo>
                    <a:pt x="11226" y="389363"/>
                    <a:pt x="23185" y="288860"/>
                    <a:pt x="25672" y="252051"/>
                  </a:cubicBezTo>
                  <a:cubicBezTo>
                    <a:pt x="30304" y="183531"/>
                    <a:pt x="15355" y="34015"/>
                    <a:pt x="13590" y="0"/>
                  </a:cubicBezTo>
                  <a:close/>
                </a:path>
              </a:pathLst>
            </a:custGeom>
            <a:solidFill>
              <a:srgbClr val="D0DCE7"/>
            </a:solidFill>
            <a:ln w="12244" cap="flat">
              <a:noFill/>
              <a:prstDash val="solid"/>
              <a:miter/>
            </a:ln>
          </p:spPr>
          <p:txBody>
            <a:bodyPr rtlCol="0" anchor="ctr"/>
            <a:lstStyle/>
            <a:p>
              <a:endParaRPr lang="nl-NL"/>
            </a:p>
          </p:txBody>
        </p:sp>
        <p:sp>
          <p:nvSpPr>
            <p:cNvPr id="277" name="Vrije vorm 276">
              <a:extLst>
                <a:ext uri="{FF2B5EF4-FFF2-40B4-BE49-F238E27FC236}">
                  <a16:creationId xmlns:a16="http://schemas.microsoft.com/office/drawing/2014/main" id="{32C29961-C3C7-A4BC-5AD7-7F12A17230C9}"/>
                </a:ext>
              </a:extLst>
            </p:cNvPr>
            <p:cNvSpPr/>
            <p:nvPr/>
          </p:nvSpPr>
          <p:spPr>
            <a:xfrm>
              <a:off x="3179250" y="2161796"/>
              <a:ext cx="101042" cy="49116"/>
            </a:xfrm>
            <a:custGeom>
              <a:avLst/>
              <a:gdLst>
                <a:gd name="connsiteX0" fmla="*/ 20890 w 101042"/>
                <a:gd name="connsiteY0" fmla="*/ 832 h 49116"/>
                <a:gd name="connsiteX1" fmla="*/ 6248 w 101042"/>
                <a:gd name="connsiteY1" fmla="*/ 2106 h 49116"/>
                <a:gd name="connsiteX2" fmla="*/ 476 w 101042"/>
                <a:gd name="connsiteY2" fmla="*/ 8907 h 49116"/>
                <a:gd name="connsiteX3" fmla="*/ 1665 w 101042"/>
                <a:gd name="connsiteY3" fmla="*/ 17926 h 49116"/>
                <a:gd name="connsiteX4" fmla="*/ 12950 w 101042"/>
                <a:gd name="connsiteY4" fmla="*/ 26454 h 49116"/>
                <a:gd name="connsiteX5" fmla="*/ 33376 w 101042"/>
                <a:gd name="connsiteY5" fmla="*/ 18379 h 49116"/>
                <a:gd name="connsiteX6" fmla="*/ 20890 w 101042"/>
                <a:gd name="connsiteY6" fmla="*/ 832 h 49116"/>
                <a:gd name="connsiteX7" fmla="*/ 99410 w 101042"/>
                <a:gd name="connsiteY7" fmla="*/ 31490 h 49116"/>
                <a:gd name="connsiteX8" fmla="*/ 88039 w 101042"/>
                <a:gd name="connsiteY8" fmla="*/ 22459 h 49116"/>
                <a:gd name="connsiteX9" fmla="*/ 68017 w 101042"/>
                <a:gd name="connsiteY9" fmla="*/ 30154 h 49116"/>
                <a:gd name="connsiteX10" fmla="*/ 80589 w 101042"/>
                <a:gd name="connsiteY10" fmla="*/ 48093 h 49116"/>
                <a:gd name="connsiteX11" fmla="*/ 94741 w 101042"/>
                <a:gd name="connsiteY11" fmla="*/ 47199 h 49116"/>
                <a:gd name="connsiteX12" fmla="*/ 100611 w 101042"/>
                <a:gd name="connsiteY12" fmla="*/ 40410 h 49116"/>
                <a:gd name="connsiteX13" fmla="*/ 99410 w 101042"/>
                <a:gd name="connsiteY13" fmla="*/ 31490 h 49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042" h="49116">
                  <a:moveTo>
                    <a:pt x="20890" y="832"/>
                  </a:moveTo>
                  <a:cubicBezTo>
                    <a:pt x="15487" y="-663"/>
                    <a:pt x="10144" y="-87"/>
                    <a:pt x="6248" y="2106"/>
                  </a:cubicBezTo>
                  <a:cubicBezTo>
                    <a:pt x="3442" y="3736"/>
                    <a:pt x="1322" y="5966"/>
                    <a:pt x="476" y="8907"/>
                  </a:cubicBezTo>
                  <a:cubicBezTo>
                    <a:pt x="-480" y="11958"/>
                    <a:pt x="47" y="15132"/>
                    <a:pt x="1665" y="17926"/>
                  </a:cubicBezTo>
                  <a:cubicBezTo>
                    <a:pt x="3760" y="21724"/>
                    <a:pt x="7755" y="24861"/>
                    <a:pt x="12950" y="26454"/>
                  </a:cubicBezTo>
                  <a:cubicBezTo>
                    <a:pt x="22091" y="29015"/>
                    <a:pt x="31257" y="25449"/>
                    <a:pt x="33376" y="18379"/>
                  </a:cubicBezTo>
                  <a:cubicBezTo>
                    <a:pt x="35496" y="11309"/>
                    <a:pt x="29933" y="3479"/>
                    <a:pt x="20890" y="832"/>
                  </a:cubicBezTo>
                  <a:close/>
                  <a:moveTo>
                    <a:pt x="99410" y="31490"/>
                  </a:moveTo>
                  <a:cubicBezTo>
                    <a:pt x="97412" y="27495"/>
                    <a:pt x="93344" y="24052"/>
                    <a:pt x="88039" y="22459"/>
                  </a:cubicBezTo>
                  <a:cubicBezTo>
                    <a:pt x="79008" y="19604"/>
                    <a:pt x="70038" y="23084"/>
                    <a:pt x="68017" y="30154"/>
                  </a:cubicBezTo>
                  <a:cubicBezTo>
                    <a:pt x="65897" y="37224"/>
                    <a:pt x="71558" y="45348"/>
                    <a:pt x="80589" y="48093"/>
                  </a:cubicBezTo>
                  <a:cubicBezTo>
                    <a:pt x="85698" y="49784"/>
                    <a:pt x="90943" y="49306"/>
                    <a:pt x="94741" y="47199"/>
                  </a:cubicBezTo>
                  <a:cubicBezTo>
                    <a:pt x="97633" y="45777"/>
                    <a:pt x="99753" y="43449"/>
                    <a:pt x="100611" y="40410"/>
                  </a:cubicBezTo>
                  <a:cubicBezTo>
                    <a:pt x="101468" y="37457"/>
                    <a:pt x="101039" y="34296"/>
                    <a:pt x="99410" y="31490"/>
                  </a:cubicBezTo>
                  <a:close/>
                </a:path>
              </a:pathLst>
            </a:custGeom>
            <a:solidFill>
              <a:srgbClr val="303B39"/>
            </a:solidFill>
            <a:ln w="12244" cap="flat">
              <a:noFill/>
              <a:prstDash val="solid"/>
              <a:miter/>
            </a:ln>
          </p:spPr>
          <p:txBody>
            <a:bodyPr rtlCol="0" anchor="ctr"/>
            <a:lstStyle/>
            <a:p>
              <a:endParaRPr lang="nl-NL"/>
            </a:p>
          </p:txBody>
        </p:sp>
        <p:sp>
          <p:nvSpPr>
            <p:cNvPr id="278" name="Vrije vorm 277">
              <a:extLst>
                <a:ext uri="{FF2B5EF4-FFF2-40B4-BE49-F238E27FC236}">
                  <a16:creationId xmlns:a16="http://schemas.microsoft.com/office/drawing/2014/main" id="{01667875-104C-1186-8FB5-BD655EE2B2CE}"/>
                </a:ext>
              </a:extLst>
            </p:cNvPr>
            <p:cNvSpPr/>
            <p:nvPr/>
          </p:nvSpPr>
          <p:spPr>
            <a:xfrm>
              <a:off x="3155545" y="2020244"/>
              <a:ext cx="186228" cy="190973"/>
            </a:xfrm>
            <a:custGeom>
              <a:avLst/>
              <a:gdLst>
                <a:gd name="connsiteX0" fmla="*/ 61125 w 186228"/>
                <a:gd name="connsiteY0" fmla="*/ 15647 h 190973"/>
                <a:gd name="connsiteX1" fmla="*/ 16437 w 186228"/>
                <a:gd name="connsiteY1" fmla="*/ 123134 h 190973"/>
                <a:gd name="connsiteX2" fmla="*/ 18544 w 186228"/>
                <a:gd name="connsiteY2" fmla="*/ 135914 h 190973"/>
                <a:gd name="connsiteX3" fmla="*/ 29952 w 186228"/>
                <a:gd name="connsiteY3" fmla="*/ 143658 h 190973"/>
                <a:gd name="connsiteX4" fmla="*/ 24181 w 186228"/>
                <a:gd name="connsiteY4" fmla="*/ 150459 h 190973"/>
                <a:gd name="connsiteX5" fmla="*/ 25369 w 186228"/>
                <a:gd name="connsiteY5" fmla="*/ 159477 h 190973"/>
                <a:gd name="connsiteX6" fmla="*/ 15861 w 186228"/>
                <a:gd name="connsiteY6" fmla="*/ 155728 h 190973"/>
                <a:gd name="connsiteX7" fmla="*/ 4624 w 186228"/>
                <a:gd name="connsiteY7" fmla="*/ 144724 h 190973"/>
                <a:gd name="connsiteX8" fmla="*/ 5 w 186228"/>
                <a:gd name="connsiteY8" fmla="*/ 124568 h 190973"/>
                <a:gd name="connsiteX9" fmla="*/ 49496 w 186228"/>
                <a:gd name="connsiteY9" fmla="*/ 0 h 190973"/>
                <a:gd name="connsiteX10" fmla="*/ 51346 w 186228"/>
                <a:gd name="connsiteY10" fmla="*/ 1127 h 190973"/>
                <a:gd name="connsiteX11" fmla="*/ 57204 w 186228"/>
                <a:gd name="connsiteY11" fmla="*/ 4411 h 190973"/>
                <a:gd name="connsiteX12" fmla="*/ 62558 w 186228"/>
                <a:gd name="connsiteY12" fmla="*/ 8173 h 190973"/>
                <a:gd name="connsiteX13" fmla="*/ 64997 w 186228"/>
                <a:gd name="connsiteY13" fmla="*/ 9803 h 190973"/>
                <a:gd name="connsiteX14" fmla="*/ 61125 w 186228"/>
                <a:gd name="connsiteY14" fmla="*/ 15647 h 190973"/>
                <a:gd name="connsiteX15" fmla="*/ 185643 w 186228"/>
                <a:gd name="connsiteY15" fmla="*/ 38757 h 190973"/>
                <a:gd name="connsiteX16" fmla="*/ 182298 w 186228"/>
                <a:gd name="connsiteY16" fmla="*/ 38586 h 190973"/>
                <a:gd name="connsiteX17" fmla="*/ 175485 w 186228"/>
                <a:gd name="connsiteY17" fmla="*/ 38353 h 190973"/>
                <a:gd name="connsiteX18" fmla="*/ 168856 w 186228"/>
                <a:gd name="connsiteY18" fmla="*/ 38610 h 190973"/>
                <a:gd name="connsiteX19" fmla="*/ 167471 w 186228"/>
                <a:gd name="connsiteY19" fmla="*/ 38671 h 190973"/>
                <a:gd name="connsiteX20" fmla="*/ 167655 w 186228"/>
                <a:gd name="connsiteY20" fmla="*/ 49062 h 190973"/>
                <a:gd name="connsiteX21" fmla="*/ 145844 w 186228"/>
                <a:gd name="connsiteY21" fmla="*/ 163325 h 190973"/>
                <a:gd name="connsiteX22" fmla="*/ 137046 w 186228"/>
                <a:gd name="connsiteY22" fmla="*/ 172833 h 190973"/>
                <a:gd name="connsiteX23" fmla="*/ 123114 w 186228"/>
                <a:gd name="connsiteY23" fmla="*/ 173042 h 190973"/>
                <a:gd name="connsiteX24" fmla="*/ 124315 w 186228"/>
                <a:gd name="connsiteY24" fmla="*/ 181962 h 190973"/>
                <a:gd name="connsiteX25" fmla="*/ 118446 w 186228"/>
                <a:gd name="connsiteY25" fmla="*/ 188751 h 190973"/>
                <a:gd name="connsiteX26" fmla="*/ 130062 w 186228"/>
                <a:gd name="connsiteY26" fmla="*/ 190968 h 190973"/>
                <a:gd name="connsiteX27" fmla="*/ 143859 w 186228"/>
                <a:gd name="connsiteY27" fmla="*/ 187893 h 190973"/>
                <a:gd name="connsiteX28" fmla="*/ 158771 w 186228"/>
                <a:gd name="connsiteY28" fmla="*/ 173569 h 190973"/>
                <a:gd name="connsiteX29" fmla="*/ 185643 w 186228"/>
                <a:gd name="connsiteY29" fmla="*/ 38757 h 190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228" h="190973">
                  <a:moveTo>
                    <a:pt x="61125" y="15647"/>
                  </a:moveTo>
                  <a:cubicBezTo>
                    <a:pt x="41323" y="46367"/>
                    <a:pt x="16914" y="85197"/>
                    <a:pt x="16437" y="123134"/>
                  </a:cubicBezTo>
                  <a:cubicBezTo>
                    <a:pt x="16400" y="129555"/>
                    <a:pt x="17209" y="133819"/>
                    <a:pt x="18544" y="135914"/>
                  </a:cubicBezTo>
                  <a:cubicBezTo>
                    <a:pt x="21424" y="140325"/>
                    <a:pt x="24842" y="142176"/>
                    <a:pt x="29952" y="143658"/>
                  </a:cubicBezTo>
                  <a:cubicBezTo>
                    <a:pt x="27146" y="145288"/>
                    <a:pt x="25026" y="147518"/>
                    <a:pt x="24181" y="150459"/>
                  </a:cubicBezTo>
                  <a:cubicBezTo>
                    <a:pt x="23225" y="153510"/>
                    <a:pt x="23752" y="156683"/>
                    <a:pt x="25369" y="159477"/>
                  </a:cubicBezTo>
                  <a:cubicBezTo>
                    <a:pt x="21840" y="158411"/>
                    <a:pt x="18703" y="157260"/>
                    <a:pt x="15861" y="155728"/>
                  </a:cubicBezTo>
                  <a:cubicBezTo>
                    <a:pt x="11768" y="153473"/>
                    <a:pt x="8276" y="150238"/>
                    <a:pt x="4624" y="144724"/>
                  </a:cubicBezTo>
                  <a:cubicBezTo>
                    <a:pt x="1953" y="140521"/>
                    <a:pt x="115" y="133659"/>
                    <a:pt x="5" y="124568"/>
                  </a:cubicBezTo>
                  <a:cubicBezTo>
                    <a:pt x="-412" y="91851"/>
                    <a:pt x="25614" y="32018"/>
                    <a:pt x="49496" y="0"/>
                  </a:cubicBezTo>
                  <a:lnTo>
                    <a:pt x="51346" y="1127"/>
                  </a:lnTo>
                  <a:lnTo>
                    <a:pt x="57204" y="4411"/>
                  </a:lnTo>
                  <a:lnTo>
                    <a:pt x="62558" y="8173"/>
                  </a:lnTo>
                  <a:lnTo>
                    <a:pt x="64997" y="9803"/>
                  </a:lnTo>
                  <a:cubicBezTo>
                    <a:pt x="63783" y="11555"/>
                    <a:pt x="62558" y="13503"/>
                    <a:pt x="61125" y="15647"/>
                  </a:cubicBezTo>
                  <a:close/>
                  <a:moveTo>
                    <a:pt x="185643" y="38757"/>
                  </a:moveTo>
                  <a:lnTo>
                    <a:pt x="182298" y="38586"/>
                  </a:lnTo>
                  <a:lnTo>
                    <a:pt x="175485" y="38353"/>
                  </a:lnTo>
                  <a:lnTo>
                    <a:pt x="168856" y="38610"/>
                  </a:lnTo>
                  <a:lnTo>
                    <a:pt x="167471" y="38671"/>
                  </a:lnTo>
                  <a:cubicBezTo>
                    <a:pt x="167606" y="41649"/>
                    <a:pt x="167631" y="45105"/>
                    <a:pt x="167655" y="49062"/>
                  </a:cubicBezTo>
                  <a:cubicBezTo>
                    <a:pt x="167300" y="85614"/>
                    <a:pt x="166258" y="131442"/>
                    <a:pt x="145844" y="163325"/>
                  </a:cubicBezTo>
                  <a:cubicBezTo>
                    <a:pt x="142377" y="168692"/>
                    <a:pt x="139350" y="171792"/>
                    <a:pt x="137046" y="172833"/>
                  </a:cubicBezTo>
                  <a:cubicBezTo>
                    <a:pt x="132170" y="174904"/>
                    <a:pt x="128322" y="174537"/>
                    <a:pt x="123114" y="173042"/>
                  </a:cubicBezTo>
                  <a:cubicBezTo>
                    <a:pt x="124732" y="175848"/>
                    <a:pt x="125173" y="179009"/>
                    <a:pt x="124315" y="181962"/>
                  </a:cubicBezTo>
                  <a:cubicBezTo>
                    <a:pt x="123457" y="185001"/>
                    <a:pt x="121338" y="187329"/>
                    <a:pt x="118446" y="188751"/>
                  </a:cubicBezTo>
                  <a:cubicBezTo>
                    <a:pt x="122673" y="190025"/>
                    <a:pt x="126313" y="190895"/>
                    <a:pt x="130062" y="190968"/>
                  </a:cubicBezTo>
                  <a:cubicBezTo>
                    <a:pt x="134302" y="191054"/>
                    <a:pt x="138578" y="190160"/>
                    <a:pt x="143859" y="187893"/>
                  </a:cubicBezTo>
                  <a:cubicBezTo>
                    <a:pt x="148442" y="185908"/>
                    <a:pt x="153674" y="181178"/>
                    <a:pt x="158771" y="173569"/>
                  </a:cubicBezTo>
                  <a:cubicBezTo>
                    <a:pt x="177728" y="145705"/>
                    <a:pt x="188988" y="78250"/>
                    <a:pt x="185643" y="38757"/>
                  </a:cubicBezTo>
                  <a:close/>
                </a:path>
              </a:pathLst>
            </a:custGeom>
            <a:solidFill>
              <a:srgbClr val="BFC8C7"/>
            </a:solidFill>
            <a:ln w="12244" cap="flat">
              <a:noFill/>
              <a:prstDash val="solid"/>
              <a:miter/>
            </a:ln>
          </p:spPr>
          <p:txBody>
            <a:bodyPr rtlCol="0" anchor="ctr"/>
            <a:lstStyle/>
            <a:p>
              <a:endParaRPr lang="nl-NL"/>
            </a:p>
          </p:txBody>
        </p:sp>
        <p:sp>
          <p:nvSpPr>
            <p:cNvPr id="279" name="Vrije vorm 278">
              <a:extLst>
                <a:ext uri="{FF2B5EF4-FFF2-40B4-BE49-F238E27FC236}">
                  <a16:creationId xmlns:a16="http://schemas.microsoft.com/office/drawing/2014/main" id="{07C62FAA-0127-58C6-F56F-657F29F860C4}"/>
                </a:ext>
              </a:extLst>
            </p:cNvPr>
            <p:cNvSpPr/>
            <p:nvPr/>
          </p:nvSpPr>
          <p:spPr>
            <a:xfrm>
              <a:off x="3199662" y="1674418"/>
              <a:ext cx="146725" cy="384779"/>
            </a:xfrm>
            <a:custGeom>
              <a:avLst/>
              <a:gdLst>
                <a:gd name="connsiteX0" fmla="*/ 146611 w 146725"/>
                <a:gd name="connsiteY0" fmla="*/ 368176 h 384779"/>
                <a:gd name="connsiteX1" fmla="*/ 145300 w 146725"/>
                <a:gd name="connsiteY1" fmla="*/ 355114 h 384779"/>
                <a:gd name="connsiteX2" fmla="*/ 143805 w 146725"/>
                <a:gd name="connsiteY2" fmla="*/ 341244 h 384779"/>
                <a:gd name="connsiteX3" fmla="*/ 141551 w 146725"/>
                <a:gd name="connsiteY3" fmla="*/ 325694 h 384779"/>
                <a:gd name="connsiteX4" fmla="*/ 134787 w 146725"/>
                <a:gd name="connsiteY4" fmla="*/ 294326 h 384779"/>
                <a:gd name="connsiteX5" fmla="*/ 123930 w 146725"/>
                <a:gd name="connsiteY5" fmla="*/ 259820 h 384779"/>
                <a:gd name="connsiteX6" fmla="*/ 122534 w 146725"/>
                <a:gd name="connsiteY6" fmla="*/ 256034 h 384779"/>
                <a:gd name="connsiteX7" fmla="*/ 119875 w 146725"/>
                <a:gd name="connsiteY7" fmla="*/ 255286 h 384779"/>
                <a:gd name="connsiteX8" fmla="*/ 108148 w 146725"/>
                <a:gd name="connsiteY8" fmla="*/ 51305 h 384779"/>
                <a:gd name="connsiteX9" fmla="*/ 40657 w 146725"/>
                <a:gd name="connsiteY9" fmla="*/ 0 h 384779"/>
                <a:gd name="connsiteX10" fmla="*/ 42936 w 146725"/>
                <a:gd name="connsiteY10" fmla="*/ 23355 h 384779"/>
                <a:gd name="connsiteX11" fmla="*/ 89829 w 146725"/>
                <a:gd name="connsiteY11" fmla="*/ 62676 h 384779"/>
                <a:gd name="connsiteX12" fmla="*/ 99252 w 146725"/>
                <a:gd name="connsiteY12" fmla="*/ 249037 h 384779"/>
                <a:gd name="connsiteX13" fmla="*/ 96201 w 146725"/>
                <a:gd name="connsiteY13" fmla="*/ 248179 h 384779"/>
                <a:gd name="connsiteX14" fmla="*/ 92378 w 146725"/>
                <a:gd name="connsiteY14" fmla="*/ 247113 h 384779"/>
                <a:gd name="connsiteX15" fmla="*/ 89070 w 146725"/>
                <a:gd name="connsiteY15" fmla="*/ 249515 h 384779"/>
                <a:gd name="connsiteX16" fmla="*/ 60630 w 146725"/>
                <a:gd name="connsiteY16" fmla="*/ 272747 h 384779"/>
                <a:gd name="connsiteX17" fmla="*/ 37336 w 146725"/>
                <a:gd name="connsiteY17" fmla="*/ 295588 h 384779"/>
                <a:gd name="connsiteX18" fmla="*/ 26614 w 146725"/>
                <a:gd name="connsiteY18" fmla="*/ 307424 h 384779"/>
                <a:gd name="connsiteX19" fmla="*/ 17706 w 146725"/>
                <a:gd name="connsiteY19" fmla="*/ 318109 h 384779"/>
                <a:gd name="connsiteX20" fmla="*/ 9092 w 146725"/>
                <a:gd name="connsiteY20" fmla="*/ 328512 h 384779"/>
                <a:gd name="connsiteX21" fmla="*/ 4301 w 146725"/>
                <a:gd name="connsiteY21" fmla="*/ 335619 h 384779"/>
                <a:gd name="connsiteX22" fmla="*/ 0 w 146725"/>
                <a:gd name="connsiteY22" fmla="*/ 342751 h 384779"/>
                <a:gd name="connsiteX23" fmla="*/ 5379 w 146725"/>
                <a:gd name="connsiteY23" fmla="*/ 345826 h 384779"/>
                <a:gd name="connsiteX24" fmla="*/ 7229 w 146725"/>
                <a:gd name="connsiteY24" fmla="*/ 346941 h 384779"/>
                <a:gd name="connsiteX25" fmla="*/ 13087 w 146725"/>
                <a:gd name="connsiteY25" fmla="*/ 350238 h 384779"/>
                <a:gd name="connsiteX26" fmla="*/ 18454 w 146725"/>
                <a:gd name="connsiteY26" fmla="*/ 353999 h 384779"/>
                <a:gd name="connsiteX27" fmla="*/ 20880 w 146725"/>
                <a:gd name="connsiteY27" fmla="*/ 355629 h 384779"/>
                <a:gd name="connsiteX28" fmla="*/ 24972 w 146725"/>
                <a:gd name="connsiteY28" fmla="*/ 358472 h 384779"/>
                <a:gd name="connsiteX29" fmla="*/ 29653 w 146725"/>
                <a:gd name="connsiteY29" fmla="*/ 352051 h 384779"/>
                <a:gd name="connsiteX30" fmla="*/ 34934 w 146725"/>
                <a:gd name="connsiteY30" fmla="*/ 345042 h 384779"/>
                <a:gd name="connsiteX31" fmla="*/ 40718 w 146725"/>
                <a:gd name="connsiteY31" fmla="*/ 337653 h 384779"/>
                <a:gd name="connsiteX32" fmla="*/ 44345 w 146725"/>
                <a:gd name="connsiteY32" fmla="*/ 334075 h 384779"/>
                <a:gd name="connsiteX33" fmla="*/ 48278 w 146725"/>
                <a:gd name="connsiteY33" fmla="*/ 330694 h 384779"/>
                <a:gd name="connsiteX34" fmla="*/ 60764 w 146725"/>
                <a:gd name="connsiteY34" fmla="*/ 323734 h 384779"/>
                <a:gd name="connsiteX35" fmla="*/ 86215 w 146725"/>
                <a:gd name="connsiteY35" fmla="*/ 321295 h 384779"/>
                <a:gd name="connsiteX36" fmla="*/ 106053 w 146725"/>
                <a:gd name="connsiteY36" fmla="*/ 336820 h 384779"/>
                <a:gd name="connsiteX37" fmla="*/ 112621 w 146725"/>
                <a:gd name="connsiteY37" fmla="*/ 348914 h 384779"/>
                <a:gd name="connsiteX38" fmla="*/ 114103 w 146725"/>
                <a:gd name="connsiteY38" fmla="*/ 353877 h 384779"/>
                <a:gd name="connsiteX39" fmla="*/ 115096 w 146725"/>
                <a:gd name="connsiteY39" fmla="*/ 358447 h 384779"/>
                <a:gd name="connsiteX40" fmla="*/ 115794 w 146725"/>
                <a:gd name="connsiteY40" fmla="*/ 367846 h 384779"/>
                <a:gd name="connsiteX41" fmla="*/ 115782 w 146725"/>
                <a:gd name="connsiteY41" fmla="*/ 367944 h 384779"/>
                <a:gd name="connsiteX42" fmla="*/ 116297 w 146725"/>
                <a:gd name="connsiteY42" fmla="*/ 376656 h 384779"/>
                <a:gd name="connsiteX43" fmla="*/ 116627 w 146725"/>
                <a:gd name="connsiteY43" fmla="*/ 384755 h 384779"/>
                <a:gd name="connsiteX44" fmla="*/ 123355 w 146725"/>
                <a:gd name="connsiteY44" fmla="*/ 384498 h 384779"/>
                <a:gd name="connsiteX45" fmla="*/ 124739 w 146725"/>
                <a:gd name="connsiteY45" fmla="*/ 384437 h 384779"/>
                <a:gd name="connsiteX46" fmla="*/ 131356 w 146725"/>
                <a:gd name="connsiteY46" fmla="*/ 384179 h 384779"/>
                <a:gd name="connsiteX47" fmla="*/ 138169 w 146725"/>
                <a:gd name="connsiteY47" fmla="*/ 384412 h 384779"/>
                <a:gd name="connsiteX48" fmla="*/ 141526 w 146725"/>
                <a:gd name="connsiteY48" fmla="*/ 384584 h 384779"/>
                <a:gd name="connsiteX49" fmla="*/ 146268 w 146725"/>
                <a:gd name="connsiteY49" fmla="*/ 384780 h 384779"/>
                <a:gd name="connsiteX50" fmla="*/ 146636 w 146725"/>
                <a:gd name="connsiteY50" fmla="*/ 376582 h 384779"/>
                <a:gd name="connsiteX51" fmla="*/ 146611 w 146725"/>
                <a:gd name="connsiteY51" fmla="*/ 368176 h 384779"/>
                <a:gd name="connsiteX52" fmla="*/ 94804 w 146725"/>
                <a:gd name="connsiteY52" fmla="*/ 292426 h 384779"/>
                <a:gd name="connsiteX53" fmla="*/ 85957 w 146725"/>
                <a:gd name="connsiteY53" fmla="*/ 290466 h 384779"/>
                <a:gd name="connsiteX54" fmla="*/ 89070 w 146725"/>
                <a:gd name="connsiteY54" fmla="*/ 287856 h 384779"/>
                <a:gd name="connsiteX55" fmla="*/ 98909 w 146725"/>
                <a:gd name="connsiteY55" fmla="*/ 279952 h 384779"/>
                <a:gd name="connsiteX56" fmla="*/ 103075 w 146725"/>
                <a:gd name="connsiteY56" fmla="*/ 293480 h 384779"/>
                <a:gd name="connsiteX57" fmla="*/ 103737 w 146725"/>
                <a:gd name="connsiteY57" fmla="*/ 295563 h 384779"/>
                <a:gd name="connsiteX58" fmla="*/ 94804 w 146725"/>
                <a:gd name="connsiteY58" fmla="*/ 292426 h 38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6725" h="384779">
                  <a:moveTo>
                    <a:pt x="146611" y="368176"/>
                  </a:moveTo>
                  <a:cubicBezTo>
                    <a:pt x="146489" y="364427"/>
                    <a:pt x="146084" y="359869"/>
                    <a:pt x="145300" y="355114"/>
                  </a:cubicBezTo>
                  <a:cubicBezTo>
                    <a:pt x="144896" y="350850"/>
                    <a:pt x="144393" y="346206"/>
                    <a:pt x="143805" y="341244"/>
                  </a:cubicBezTo>
                  <a:cubicBezTo>
                    <a:pt x="143119" y="336097"/>
                    <a:pt x="142433" y="330841"/>
                    <a:pt x="141551" y="325694"/>
                  </a:cubicBezTo>
                  <a:cubicBezTo>
                    <a:pt x="139872" y="315965"/>
                    <a:pt x="137715" y="305451"/>
                    <a:pt x="134787" y="294326"/>
                  </a:cubicBezTo>
                  <a:cubicBezTo>
                    <a:pt x="131846" y="283199"/>
                    <a:pt x="128342" y="271571"/>
                    <a:pt x="123930" y="259820"/>
                  </a:cubicBezTo>
                  <a:lnTo>
                    <a:pt x="122534" y="256034"/>
                  </a:lnTo>
                  <a:lnTo>
                    <a:pt x="119875" y="255286"/>
                  </a:lnTo>
                  <a:cubicBezTo>
                    <a:pt x="141073" y="194853"/>
                    <a:pt x="143744" y="108050"/>
                    <a:pt x="108148" y="51305"/>
                  </a:cubicBezTo>
                  <a:cubicBezTo>
                    <a:pt x="91974" y="25499"/>
                    <a:pt x="68876" y="8320"/>
                    <a:pt x="40657" y="0"/>
                  </a:cubicBezTo>
                  <a:lnTo>
                    <a:pt x="42936" y="23355"/>
                  </a:lnTo>
                  <a:cubicBezTo>
                    <a:pt x="62345" y="30891"/>
                    <a:pt x="78103" y="43965"/>
                    <a:pt x="89829" y="62676"/>
                  </a:cubicBezTo>
                  <a:cubicBezTo>
                    <a:pt x="121798" y="113429"/>
                    <a:pt x="118551" y="194694"/>
                    <a:pt x="99252" y="249037"/>
                  </a:cubicBezTo>
                  <a:lnTo>
                    <a:pt x="96201" y="248179"/>
                  </a:lnTo>
                  <a:lnTo>
                    <a:pt x="92378" y="247113"/>
                  </a:lnTo>
                  <a:lnTo>
                    <a:pt x="89070" y="249515"/>
                  </a:lnTo>
                  <a:cubicBezTo>
                    <a:pt x="78728" y="257112"/>
                    <a:pt x="69281" y="264917"/>
                    <a:pt x="60630" y="272747"/>
                  </a:cubicBezTo>
                  <a:cubicBezTo>
                    <a:pt x="51966" y="280577"/>
                    <a:pt x="44198" y="288223"/>
                    <a:pt x="37336" y="295588"/>
                  </a:cubicBezTo>
                  <a:cubicBezTo>
                    <a:pt x="33599" y="299570"/>
                    <a:pt x="30058" y="303442"/>
                    <a:pt x="26614" y="307424"/>
                  </a:cubicBezTo>
                  <a:cubicBezTo>
                    <a:pt x="23379" y="311113"/>
                    <a:pt x="20439" y="314715"/>
                    <a:pt x="17706" y="318109"/>
                  </a:cubicBezTo>
                  <a:cubicBezTo>
                    <a:pt x="14165" y="321896"/>
                    <a:pt x="11224" y="325486"/>
                    <a:pt x="9092" y="328512"/>
                  </a:cubicBezTo>
                  <a:cubicBezTo>
                    <a:pt x="6850" y="331527"/>
                    <a:pt x="5318" y="334063"/>
                    <a:pt x="4301" y="335619"/>
                  </a:cubicBezTo>
                  <a:lnTo>
                    <a:pt x="0" y="342751"/>
                  </a:lnTo>
                  <a:lnTo>
                    <a:pt x="5379" y="345826"/>
                  </a:lnTo>
                  <a:lnTo>
                    <a:pt x="7229" y="346941"/>
                  </a:lnTo>
                  <a:lnTo>
                    <a:pt x="13087" y="350238"/>
                  </a:lnTo>
                  <a:lnTo>
                    <a:pt x="18454" y="353999"/>
                  </a:lnTo>
                  <a:lnTo>
                    <a:pt x="20880" y="355629"/>
                  </a:lnTo>
                  <a:lnTo>
                    <a:pt x="24972" y="358472"/>
                  </a:lnTo>
                  <a:lnTo>
                    <a:pt x="29653" y="352051"/>
                  </a:lnTo>
                  <a:cubicBezTo>
                    <a:pt x="31185" y="349907"/>
                    <a:pt x="32998" y="347579"/>
                    <a:pt x="34934" y="345042"/>
                  </a:cubicBezTo>
                  <a:cubicBezTo>
                    <a:pt x="36760" y="342714"/>
                    <a:pt x="38586" y="340276"/>
                    <a:pt x="40718" y="337653"/>
                  </a:cubicBezTo>
                  <a:cubicBezTo>
                    <a:pt x="41931" y="336391"/>
                    <a:pt x="43144" y="335240"/>
                    <a:pt x="44345" y="334075"/>
                  </a:cubicBezTo>
                  <a:cubicBezTo>
                    <a:pt x="45558" y="332911"/>
                    <a:pt x="46869" y="331858"/>
                    <a:pt x="48278" y="330694"/>
                  </a:cubicBezTo>
                  <a:cubicBezTo>
                    <a:pt x="52579" y="327716"/>
                    <a:pt x="56782" y="325437"/>
                    <a:pt x="60764" y="323734"/>
                  </a:cubicBezTo>
                  <a:cubicBezTo>
                    <a:pt x="70028" y="319874"/>
                    <a:pt x="78642" y="319065"/>
                    <a:pt x="86215" y="321295"/>
                  </a:cubicBezTo>
                  <a:cubicBezTo>
                    <a:pt x="93775" y="323427"/>
                    <a:pt x="100490" y="328696"/>
                    <a:pt x="106053" y="336820"/>
                  </a:cubicBezTo>
                  <a:cubicBezTo>
                    <a:pt x="108540" y="340325"/>
                    <a:pt x="110734" y="344319"/>
                    <a:pt x="112621" y="348914"/>
                  </a:cubicBezTo>
                  <a:cubicBezTo>
                    <a:pt x="113184" y="350397"/>
                    <a:pt x="113638" y="352088"/>
                    <a:pt x="114103" y="353877"/>
                  </a:cubicBezTo>
                  <a:cubicBezTo>
                    <a:pt x="114459" y="355568"/>
                    <a:pt x="114826" y="357063"/>
                    <a:pt x="115096" y="358447"/>
                  </a:cubicBezTo>
                  <a:cubicBezTo>
                    <a:pt x="115414" y="362111"/>
                    <a:pt x="115647" y="365272"/>
                    <a:pt x="115794" y="367846"/>
                  </a:cubicBezTo>
                  <a:lnTo>
                    <a:pt x="115782" y="367944"/>
                  </a:lnTo>
                  <a:cubicBezTo>
                    <a:pt x="116015" y="371215"/>
                    <a:pt x="116150" y="374083"/>
                    <a:pt x="116297" y="376656"/>
                  </a:cubicBezTo>
                  <a:lnTo>
                    <a:pt x="116627" y="384755"/>
                  </a:lnTo>
                  <a:lnTo>
                    <a:pt x="123355" y="384498"/>
                  </a:lnTo>
                  <a:lnTo>
                    <a:pt x="124739" y="384437"/>
                  </a:lnTo>
                  <a:lnTo>
                    <a:pt x="131356" y="384179"/>
                  </a:lnTo>
                  <a:lnTo>
                    <a:pt x="138169" y="384412"/>
                  </a:lnTo>
                  <a:lnTo>
                    <a:pt x="141526" y="384584"/>
                  </a:lnTo>
                  <a:lnTo>
                    <a:pt x="146268" y="384780"/>
                  </a:lnTo>
                  <a:lnTo>
                    <a:pt x="146636" y="376582"/>
                  </a:lnTo>
                  <a:cubicBezTo>
                    <a:pt x="146673" y="374904"/>
                    <a:pt x="146832" y="372036"/>
                    <a:pt x="146611" y="368176"/>
                  </a:cubicBezTo>
                  <a:close/>
                  <a:moveTo>
                    <a:pt x="94804" y="292426"/>
                  </a:moveTo>
                  <a:cubicBezTo>
                    <a:pt x="91864" y="291569"/>
                    <a:pt x="88910" y="290919"/>
                    <a:pt x="85957" y="290466"/>
                  </a:cubicBezTo>
                  <a:lnTo>
                    <a:pt x="89070" y="287856"/>
                  </a:lnTo>
                  <a:cubicBezTo>
                    <a:pt x="92586" y="284866"/>
                    <a:pt x="96005" y="282170"/>
                    <a:pt x="98909" y="279952"/>
                  </a:cubicBezTo>
                  <a:cubicBezTo>
                    <a:pt x="100404" y="284437"/>
                    <a:pt x="101789" y="289008"/>
                    <a:pt x="103075" y="293480"/>
                  </a:cubicBezTo>
                  <a:lnTo>
                    <a:pt x="103737" y="295563"/>
                  </a:lnTo>
                  <a:cubicBezTo>
                    <a:pt x="100796" y="294326"/>
                    <a:pt x="97855" y="293272"/>
                    <a:pt x="94804" y="292426"/>
                  </a:cubicBezTo>
                  <a:close/>
                </a:path>
              </a:pathLst>
            </a:custGeom>
            <a:solidFill>
              <a:srgbClr val="404947"/>
            </a:solidFill>
            <a:ln w="12244" cap="flat">
              <a:noFill/>
              <a:prstDash val="solid"/>
              <a:miter/>
            </a:ln>
          </p:spPr>
          <p:txBody>
            <a:bodyPr rtlCol="0" anchor="ctr"/>
            <a:lstStyle/>
            <a:p>
              <a:endParaRPr lang="nl-NL"/>
            </a:p>
          </p:txBody>
        </p:sp>
        <p:sp>
          <p:nvSpPr>
            <p:cNvPr id="280" name="Vrije vorm 279">
              <a:extLst>
                <a:ext uri="{FF2B5EF4-FFF2-40B4-BE49-F238E27FC236}">
                  <a16:creationId xmlns:a16="http://schemas.microsoft.com/office/drawing/2014/main" id="{0ACFC498-8571-ADBC-E548-14FEDFA7FDC6}"/>
                </a:ext>
              </a:extLst>
            </p:cNvPr>
            <p:cNvSpPr/>
            <p:nvPr/>
          </p:nvSpPr>
          <p:spPr>
            <a:xfrm>
              <a:off x="2954117" y="1392921"/>
              <a:ext cx="286581" cy="319058"/>
            </a:xfrm>
            <a:custGeom>
              <a:avLst/>
              <a:gdLst>
                <a:gd name="connsiteX0" fmla="*/ 286581 w 286581"/>
                <a:gd name="connsiteY0" fmla="*/ 285405 h 319058"/>
                <a:gd name="connsiteX1" fmla="*/ 261756 w 286581"/>
                <a:gd name="connsiteY1" fmla="*/ 30964 h 319058"/>
                <a:gd name="connsiteX2" fmla="*/ 0 w 286581"/>
                <a:gd name="connsiteY2" fmla="*/ 0 h 319058"/>
                <a:gd name="connsiteX3" fmla="*/ 5294 w 286581"/>
                <a:gd name="connsiteY3" fmla="*/ 224138 h 319058"/>
                <a:gd name="connsiteX4" fmla="*/ 6139 w 286581"/>
                <a:gd name="connsiteY4" fmla="*/ 225327 h 319058"/>
                <a:gd name="connsiteX5" fmla="*/ 222668 w 286581"/>
                <a:gd name="connsiteY5" fmla="*/ 317533 h 319058"/>
                <a:gd name="connsiteX6" fmla="*/ 286581 w 286581"/>
                <a:gd name="connsiteY6" fmla="*/ 285405 h 31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581" h="319058">
                  <a:moveTo>
                    <a:pt x="286581" y="285405"/>
                  </a:moveTo>
                  <a:lnTo>
                    <a:pt x="261756" y="30964"/>
                  </a:lnTo>
                  <a:lnTo>
                    <a:pt x="0" y="0"/>
                  </a:lnTo>
                  <a:lnTo>
                    <a:pt x="5294" y="224138"/>
                  </a:lnTo>
                  <a:cubicBezTo>
                    <a:pt x="5600" y="224530"/>
                    <a:pt x="5833" y="224935"/>
                    <a:pt x="6139" y="225327"/>
                  </a:cubicBezTo>
                  <a:cubicBezTo>
                    <a:pt x="55018" y="288040"/>
                    <a:pt x="144369" y="327459"/>
                    <a:pt x="222668" y="317533"/>
                  </a:cubicBezTo>
                  <a:cubicBezTo>
                    <a:pt x="249748" y="314102"/>
                    <a:pt x="270726" y="302756"/>
                    <a:pt x="286581" y="285405"/>
                  </a:cubicBezTo>
                  <a:close/>
                </a:path>
              </a:pathLst>
            </a:custGeom>
            <a:solidFill>
              <a:srgbClr val="72421F"/>
            </a:solidFill>
            <a:ln w="12244" cap="flat">
              <a:noFill/>
              <a:prstDash val="solid"/>
              <a:miter/>
            </a:ln>
          </p:spPr>
          <p:txBody>
            <a:bodyPr rtlCol="0" anchor="ctr"/>
            <a:lstStyle/>
            <a:p>
              <a:endParaRPr lang="nl-NL"/>
            </a:p>
          </p:txBody>
        </p:sp>
        <p:grpSp>
          <p:nvGrpSpPr>
            <p:cNvPr id="281" name="Graphic 1">
              <a:extLst>
                <a:ext uri="{FF2B5EF4-FFF2-40B4-BE49-F238E27FC236}">
                  <a16:creationId xmlns:a16="http://schemas.microsoft.com/office/drawing/2014/main" id="{FE536DCE-DCB1-0063-C952-956101EFD02E}"/>
                </a:ext>
              </a:extLst>
            </p:cNvPr>
            <p:cNvGrpSpPr/>
            <p:nvPr/>
          </p:nvGrpSpPr>
          <p:grpSpPr>
            <a:xfrm>
              <a:off x="2844787" y="1069131"/>
              <a:ext cx="448351" cy="618341"/>
              <a:chOff x="2844787" y="1069131"/>
              <a:chExt cx="448351" cy="618341"/>
            </a:xfrm>
          </p:grpSpPr>
          <p:sp>
            <p:nvSpPr>
              <p:cNvPr id="287" name="Vrije vorm 286">
                <a:extLst>
                  <a:ext uri="{FF2B5EF4-FFF2-40B4-BE49-F238E27FC236}">
                    <a16:creationId xmlns:a16="http://schemas.microsoft.com/office/drawing/2014/main" id="{5FB5A7CE-E76C-B0CF-C5BB-A7398DAB037D}"/>
                  </a:ext>
                </a:extLst>
              </p:cNvPr>
              <p:cNvSpPr/>
              <p:nvPr/>
            </p:nvSpPr>
            <p:spPr>
              <a:xfrm>
                <a:off x="2891247" y="1112574"/>
                <a:ext cx="398279" cy="543403"/>
              </a:xfrm>
              <a:custGeom>
                <a:avLst/>
                <a:gdLst>
                  <a:gd name="connsiteX0" fmla="*/ 164402 w 398279"/>
                  <a:gd name="connsiteY0" fmla="*/ 3264 h 543403"/>
                  <a:gd name="connsiteX1" fmla="*/ 3049 w 398279"/>
                  <a:gd name="connsiteY1" fmla="*/ 220983 h 543403"/>
                  <a:gd name="connsiteX2" fmla="*/ 91862 w 398279"/>
                  <a:gd name="connsiteY2" fmla="*/ 483434 h 543403"/>
                  <a:gd name="connsiteX3" fmla="*/ 293013 w 398279"/>
                  <a:gd name="connsiteY3" fmla="*/ 543279 h 543403"/>
                  <a:gd name="connsiteX4" fmla="*/ 378590 w 398279"/>
                  <a:gd name="connsiteY4" fmla="*/ 446196 h 543403"/>
                  <a:gd name="connsiteX5" fmla="*/ 383320 w 398279"/>
                  <a:gd name="connsiteY5" fmla="*/ 162972 h 543403"/>
                  <a:gd name="connsiteX6" fmla="*/ 164402 w 398279"/>
                  <a:gd name="connsiteY6" fmla="*/ 3264 h 5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279" h="543403">
                    <a:moveTo>
                      <a:pt x="164402" y="3264"/>
                    </a:moveTo>
                    <a:cubicBezTo>
                      <a:pt x="117802" y="11530"/>
                      <a:pt x="-22339" y="38014"/>
                      <a:pt x="3049" y="220983"/>
                    </a:cubicBezTo>
                    <a:cubicBezTo>
                      <a:pt x="28451" y="403947"/>
                      <a:pt x="65505" y="459515"/>
                      <a:pt x="91862" y="483434"/>
                    </a:cubicBezTo>
                    <a:cubicBezTo>
                      <a:pt x="125571" y="514018"/>
                      <a:pt x="177255" y="545632"/>
                      <a:pt x="293013" y="543279"/>
                    </a:cubicBezTo>
                    <a:cubicBezTo>
                      <a:pt x="358715" y="529507"/>
                      <a:pt x="363690" y="488262"/>
                      <a:pt x="378590" y="446196"/>
                    </a:cubicBezTo>
                    <a:cubicBezTo>
                      <a:pt x="390452" y="412646"/>
                      <a:pt x="413623" y="345192"/>
                      <a:pt x="383320" y="162972"/>
                    </a:cubicBezTo>
                    <a:cubicBezTo>
                      <a:pt x="353018" y="-19245"/>
                      <a:pt x="211344" y="-2739"/>
                      <a:pt x="164402" y="3264"/>
                    </a:cubicBezTo>
                    <a:close/>
                  </a:path>
                </a:pathLst>
              </a:custGeom>
              <a:solidFill>
                <a:srgbClr val="915F2C"/>
              </a:solidFill>
              <a:ln w="12244" cap="flat">
                <a:noFill/>
                <a:prstDash val="solid"/>
                <a:miter/>
              </a:ln>
            </p:spPr>
            <p:txBody>
              <a:bodyPr rtlCol="0" anchor="ctr"/>
              <a:lstStyle/>
              <a:p>
                <a:endParaRPr lang="nl-NL"/>
              </a:p>
            </p:txBody>
          </p:sp>
          <p:sp>
            <p:nvSpPr>
              <p:cNvPr id="288" name="Vrije vorm 287">
                <a:extLst>
                  <a:ext uri="{FF2B5EF4-FFF2-40B4-BE49-F238E27FC236}">
                    <a16:creationId xmlns:a16="http://schemas.microsoft.com/office/drawing/2014/main" id="{C4DEB665-DEE9-83E0-FA75-F1B820889D1F}"/>
                  </a:ext>
                </a:extLst>
              </p:cNvPr>
              <p:cNvSpPr/>
              <p:nvPr/>
            </p:nvSpPr>
            <p:spPr>
              <a:xfrm>
                <a:off x="2844787" y="1069131"/>
                <a:ext cx="408586" cy="323912"/>
              </a:xfrm>
              <a:custGeom>
                <a:avLst/>
                <a:gdLst>
                  <a:gd name="connsiteX0" fmla="*/ 109085 w 408586"/>
                  <a:gd name="connsiteY0" fmla="*/ 146595 h 323912"/>
                  <a:gd name="connsiteX1" fmla="*/ 55464 w 408586"/>
                  <a:gd name="connsiteY1" fmla="*/ 323912 h 323912"/>
                  <a:gd name="connsiteX2" fmla="*/ 188695 w 408586"/>
                  <a:gd name="connsiteY2" fmla="*/ 1992 h 323912"/>
                  <a:gd name="connsiteX3" fmla="*/ 408459 w 408586"/>
                  <a:gd name="connsiteY3" fmla="*/ 133466 h 323912"/>
                  <a:gd name="connsiteX4" fmla="*/ 357938 w 408586"/>
                  <a:gd name="connsiteY4" fmla="*/ 85803 h 323912"/>
                  <a:gd name="connsiteX5" fmla="*/ 300090 w 408586"/>
                  <a:gd name="connsiteY5" fmla="*/ 143900 h 323912"/>
                  <a:gd name="connsiteX6" fmla="*/ 109085 w 408586"/>
                  <a:gd name="connsiteY6" fmla="*/ 146595 h 32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586" h="323912">
                    <a:moveTo>
                      <a:pt x="109085" y="146595"/>
                    </a:moveTo>
                    <a:cubicBezTo>
                      <a:pt x="69139" y="193901"/>
                      <a:pt x="132734" y="322638"/>
                      <a:pt x="55464" y="323912"/>
                    </a:cubicBezTo>
                    <a:cubicBezTo>
                      <a:pt x="-68809" y="209735"/>
                      <a:pt x="33310" y="20880"/>
                      <a:pt x="188695" y="1992"/>
                    </a:cubicBezTo>
                    <a:cubicBezTo>
                      <a:pt x="260034" y="-6674"/>
                      <a:pt x="413630" y="8724"/>
                      <a:pt x="408459" y="133466"/>
                    </a:cubicBezTo>
                    <a:cubicBezTo>
                      <a:pt x="386599" y="103943"/>
                      <a:pt x="378352" y="90351"/>
                      <a:pt x="357938" y="85803"/>
                    </a:cubicBezTo>
                    <a:cubicBezTo>
                      <a:pt x="329461" y="79457"/>
                      <a:pt x="352093" y="139253"/>
                      <a:pt x="300090" y="143900"/>
                    </a:cubicBezTo>
                    <a:cubicBezTo>
                      <a:pt x="240870" y="149199"/>
                      <a:pt x="165830" y="79394"/>
                      <a:pt x="109085" y="146595"/>
                    </a:cubicBezTo>
                    <a:close/>
                  </a:path>
                </a:pathLst>
              </a:custGeom>
              <a:solidFill>
                <a:srgbClr val="303B39"/>
              </a:solidFill>
              <a:ln w="12244" cap="flat">
                <a:noFill/>
                <a:prstDash val="solid"/>
                <a:miter/>
              </a:ln>
            </p:spPr>
            <p:txBody>
              <a:bodyPr rtlCol="0" anchor="ctr"/>
              <a:lstStyle/>
              <a:p>
                <a:endParaRPr lang="nl-NL"/>
              </a:p>
            </p:txBody>
          </p:sp>
          <p:sp>
            <p:nvSpPr>
              <p:cNvPr id="302" name="Vrije vorm 301">
                <a:extLst>
                  <a:ext uri="{FF2B5EF4-FFF2-40B4-BE49-F238E27FC236}">
                    <a16:creationId xmlns:a16="http://schemas.microsoft.com/office/drawing/2014/main" id="{E19FC0E5-D819-3FBE-5095-3DC8A1760117}"/>
                  </a:ext>
                </a:extLst>
              </p:cNvPr>
              <p:cNvSpPr/>
              <p:nvPr/>
            </p:nvSpPr>
            <p:spPr>
              <a:xfrm>
                <a:off x="2855152" y="1391704"/>
                <a:ext cx="75836" cy="114598"/>
              </a:xfrm>
              <a:custGeom>
                <a:avLst/>
                <a:gdLst>
                  <a:gd name="connsiteX0" fmla="*/ 65354 w 75836"/>
                  <a:gd name="connsiteY0" fmla="*/ 18740 h 114598"/>
                  <a:gd name="connsiteX1" fmla="*/ 34402 w 75836"/>
                  <a:gd name="connsiteY1" fmla="*/ 41 h 114598"/>
                  <a:gd name="connsiteX2" fmla="*/ 987 w 75836"/>
                  <a:gd name="connsiteY2" fmla="*/ 51052 h 114598"/>
                  <a:gd name="connsiteX3" fmla="*/ 67082 w 75836"/>
                  <a:gd name="connsiteY3" fmla="*/ 113262 h 114598"/>
                  <a:gd name="connsiteX4" fmla="*/ 65354 w 75836"/>
                  <a:gd name="connsiteY4" fmla="*/ 18740 h 114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6" h="114598">
                    <a:moveTo>
                      <a:pt x="65354" y="18740"/>
                    </a:moveTo>
                    <a:cubicBezTo>
                      <a:pt x="57757" y="8692"/>
                      <a:pt x="49180" y="862"/>
                      <a:pt x="34402" y="41"/>
                    </a:cubicBezTo>
                    <a:cubicBezTo>
                      <a:pt x="19625" y="-780"/>
                      <a:pt x="-5262" y="10481"/>
                      <a:pt x="987" y="51052"/>
                    </a:cubicBezTo>
                    <a:cubicBezTo>
                      <a:pt x="7237" y="91635"/>
                      <a:pt x="46410" y="121362"/>
                      <a:pt x="67082" y="113262"/>
                    </a:cubicBezTo>
                    <a:cubicBezTo>
                      <a:pt x="87741" y="105163"/>
                      <a:pt x="65354" y="18740"/>
                      <a:pt x="65354" y="18740"/>
                    </a:cubicBezTo>
                    <a:close/>
                  </a:path>
                </a:pathLst>
              </a:custGeom>
              <a:solidFill>
                <a:srgbClr val="915F2C"/>
              </a:solidFill>
              <a:ln w="12244" cap="flat">
                <a:noFill/>
                <a:prstDash val="solid"/>
                <a:miter/>
              </a:ln>
            </p:spPr>
            <p:txBody>
              <a:bodyPr rtlCol="0" anchor="ctr"/>
              <a:lstStyle/>
              <a:p>
                <a:endParaRPr lang="nl-NL"/>
              </a:p>
            </p:txBody>
          </p:sp>
          <p:sp>
            <p:nvSpPr>
              <p:cNvPr id="305" name="Vrije vorm 304">
                <a:extLst>
                  <a:ext uri="{FF2B5EF4-FFF2-40B4-BE49-F238E27FC236}">
                    <a16:creationId xmlns:a16="http://schemas.microsoft.com/office/drawing/2014/main" id="{AC3F57CF-045E-138C-72D7-F0282166557F}"/>
                  </a:ext>
                </a:extLst>
              </p:cNvPr>
              <p:cNvSpPr/>
              <p:nvPr/>
            </p:nvSpPr>
            <p:spPr>
              <a:xfrm>
                <a:off x="3081088" y="1354817"/>
                <a:ext cx="179321" cy="59746"/>
              </a:xfrm>
              <a:custGeom>
                <a:avLst/>
                <a:gdLst>
                  <a:gd name="connsiteX0" fmla="*/ 16846 w 179321"/>
                  <a:gd name="connsiteY0" fmla="*/ 18928 h 59746"/>
                  <a:gd name="connsiteX1" fmla="*/ 32568 w 179321"/>
                  <a:gd name="connsiteY1" fmla="*/ 36916 h 59746"/>
                  <a:gd name="connsiteX2" fmla="*/ 15731 w 179321"/>
                  <a:gd name="connsiteY2" fmla="*/ 59609 h 59746"/>
                  <a:gd name="connsiteX3" fmla="*/ 10 w 179321"/>
                  <a:gd name="connsiteY3" fmla="*/ 41621 h 59746"/>
                  <a:gd name="connsiteX4" fmla="*/ 16846 w 179321"/>
                  <a:gd name="connsiteY4" fmla="*/ 18928 h 59746"/>
                  <a:gd name="connsiteX5" fmla="*/ 164867 w 179321"/>
                  <a:gd name="connsiteY5" fmla="*/ 168 h 59746"/>
                  <a:gd name="connsiteX6" fmla="*/ 146610 w 179321"/>
                  <a:gd name="connsiteY6" fmla="*/ 23339 h 59746"/>
                  <a:gd name="connsiteX7" fmla="*/ 160946 w 179321"/>
                  <a:gd name="connsiteY7" fmla="*/ 41278 h 59746"/>
                  <a:gd name="connsiteX8" fmla="*/ 179203 w 179321"/>
                  <a:gd name="connsiteY8" fmla="*/ 18119 h 59746"/>
                  <a:gd name="connsiteX9" fmla="*/ 164867 w 179321"/>
                  <a:gd name="connsiteY9" fmla="*/ 168 h 5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321" h="59746">
                    <a:moveTo>
                      <a:pt x="16846" y="18928"/>
                    </a:moveTo>
                    <a:cubicBezTo>
                      <a:pt x="25840" y="17629"/>
                      <a:pt x="32874" y="25680"/>
                      <a:pt x="32568" y="36916"/>
                    </a:cubicBezTo>
                    <a:cubicBezTo>
                      <a:pt x="32261" y="48140"/>
                      <a:pt x="24725" y="58310"/>
                      <a:pt x="15731" y="59609"/>
                    </a:cubicBezTo>
                    <a:cubicBezTo>
                      <a:pt x="6737" y="60908"/>
                      <a:pt x="-308" y="52858"/>
                      <a:pt x="10" y="41621"/>
                    </a:cubicBezTo>
                    <a:cubicBezTo>
                      <a:pt x="317" y="30385"/>
                      <a:pt x="7853" y="20227"/>
                      <a:pt x="16846" y="18928"/>
                    </a:cubicBezTo>
                    <a:close/>
                    <a:moveTo>
                      <a:pt x="164867" y="168"/>
                    </a:moveTo>
                    <a:cubicBezTo>
                      <a:pt x="155861" y="1614"/>
                      <a:pt x="147688" y="11993"/>
                      <a:pt x="146610" y="23339"/>
                    </a:cubicBezTo>
                    <a:cubicBezTo>
                      <a:pt x="145531" y="34686"/>
                      <a:pt x="151940" y="42724"/>
                      <a:pt x="160946" y="41278"/>
                    </a:cubicBezTo>
                    <a:cubicBezTo>
                      <a:pt x="169952" y="39832"/>
                      <a:pt x="178125" y="29466"/>
                      <a:pt x="179203" y="18119"/>
                    </a:cubicBezTo>
                    <a:cubicBezTo>
                      <a:pt x="180282" y="6760"/>
                      <a:pt x="173873" y="-1278"/>
                      <a:pt x="164867" y="168"/>
                    </a:cubicBezTo>
                    <a:close/>
                  </a:path>
                </a:pathLst>
              </a:custGeom>
              <a:solidFill>
                <a:srgbClr val="303B39"/>
              </a:solidFill>
              <a:ln w="12244" cap="flat">
                <a:noFill/>
                <a:prstDash val="solid"/>
                <a:miter/>
              </a:ln>
            </p:spPr>
            <p:txBody>
              <a:bodyPr rtlCol="0" anchor="ctr"/>
              <a:lstStyle/>
              <a:p>
                <a:endParaRPr lang="nl-NL"/>
              </a:p>
            </p:txBody>
          </p:sp>
          <p:sp>
            <p:nvSpPr>
              <p:cNvPr id="306" name="Vrije vorm 305">
                <a:extLst>
                  <a:ext uri="{FF2B5EF4-FFF2-40B4-BE49-F238E27FC236}">
                    <a16:creationId xmlns:a16="http://schemas.microsoft.com/office/drawing/2014/main" id="{0B1900D2-DFB0-1545-FDAE-924ED71B8B91}"/>
                  </a:ext>
                </a:extLst>
              </p:cNvPr>
              <p:cNvSpPr/>
              <p:nvPr/>
            </p:nvSpPr>
            <p:spPr>
              <a:xfrm>
                <a:off x="3051754" y="1297910"/>
                <a:ext cx="228143" cy="56153"/>
              </a:xfrm>
              <a:custGeom>
                <a:avLst/>
                <a:gdLst>
                  <a:gd name="connsiteX0" fmla="*/ 2510 w 228143"/>
                  <a:gd name="connsiteY0" fmla="*/ 52468 h 56153"/>
                  <a:gd name="connsiteX1" fmla="*/ 3686 w 228143"/>
                  <a:gd name="connsiteY1" fmla="*/ 37659 h 56153"/>
                  <a:gd name="connsiteX2" fmla="*/ 68445 w 228143"/>
                  <a:gd name="connsiteY2" fmla="*/ 15745 h 56153"/>
                  <a:gd name="connsiteX3" fmla="*/ 80110 w 228143"/>
                  <a:gd name="connsiteY3" fmla="*/ 24935 h 56153"/>
                  <a:gd name="connsiteX4" fmla="*/ 71006 w 228143"/>
                  <a:gd name="connsiteY4" fmla="*/ 36592 h 56153"/>
                  <a:gd name="connsiteX5" fmla="*/ 70920 w 228143"/>
                  <a:gd name="connsiteY5" fmla="*/ 36602 h 56153"/>
                  <a:gd name="connsiteX6" fmla="*/ 17312 w 228143"/>
                  <a:gd name="connsiteY6" fmla="*/ 53644 h 56153"/>
                  <a:gd name="connsiteX7" fmla="*/ 11835 w 228143"/>
                  <a:gd name="connsiteY7" fmla="*/ 56070 h 56153"/>
                  <a:gd name="connsiteX8" fmla="*/ 2510 w 228143"/>
                  <a:gd name="connsiteY8" fmla="*/ 52468 h 56153"/>
                  <a:gd name="connsiteX9" fmla="*/ 218953 w 228143"/>
                  <a:gd name="connsiteY9" fmla="*/ 22904 h 56153"/>
                  <a:gd name="connsiteX10" fmla="*/ 227555 w 228143"/>
                  <a:gd name="connsiteY10" fmla="*/ 15932 h 56153"/>
                  <a:gd name="connsiteX11" fmla="*/ 221085 w 228143"/>
                  <a:gd name="connsiteY11" fmla="*/ 2564 h 56153"/>
                  <a:gd name="connsiteX12" fmla="*/ 152785 w 228143"/>
                  <a:gd name="connsiteY12" fmla="*/ 5647 h 56153"/>
                  <a:gd name="connsiteX13" fmla="*/ 145249 w 228143"/>
                  <a:gd name="connsiteY13" fmla="*/ 18444 h 56153"/>
                  <a:gd name="connsiteX14" fmla="*/ 158054 w 228143"/>
                  <a:gd name="connsiteY14" fmla="*/ 25986 h 56153"/>
                  <a:gd name="connsiteX15" fmla="*/ 214199 w 228143"/>
                  <a:gd name="connsiteY15" fmla="*/ 22407 h 56153"/>
                  <a:gd name="connsiteX16" fmla="*/ 218953 w 228143"/>
                  <a:gd name="connsiteY16" fmla="*/ 22904 h 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8143" h="56153">
                    <a:moveTo>
                      <a:pt x="2510" y="52468"/>
                    </a:moveTo>
                    <a:cubicBezTo>
                      <a:pt x="-1252" y="48044"/>
                      <a:pt x="-725" y="41418"/>
                      <a:pt x="3686" y="37659"/>
                    </a:cubicBezTo>
                    <a:cubicBezTo>
                      <a:pt x="15707" y="27416"/>
                      <a:pt x="49416" y="18286"/>
                      <a:pt x="68445" y="15745"/>
                    </a:cubicBezTo>
                    <a:cubicBezTo>
                      <a:pt x="74217" y="15061"/>
                      <a:pt x="79424" y="19176"/>
                      <a:pt x="80110" y="24935"/>
                    </a:cubicBezTo>
                    <a:cubicBezTo>
                      <a:pt x="80797" y="30668"/>
                      <a:pt x="76729" y="35867"/>
                      <a:pt x="71006" y="36592"/>
                    </a:cubicBezTo>
                    <a:lnTo>
                      <a:pt x="70920" y="36602"/>
                    </a:lnTo>
                    <a:cubicBezTo>
                      <a:pt x="51266" y="39114"/>
                      <a:pt x="23537" y="48351"/>
                      <a:pt x="17312" y="53644"/>
                    </a:cubicBezTo>
                    <a:cubicBezTo>
                      <a:pt x="15695" y="55017"/>
                      <a:pt x="13783" y="55825"/>
                      <a:pt x="11835" y="56070"/>
                    </a:cubicBezTo>
                    <a:cubicBezTo>
                      <a:pt x="8428" y="56499"/>
                      <a:pt x="4899" y="55262"/>
                      <a:pt x="2510" y="52468"/>
                    </a:cubicBezTo>
                    <a:close/>
                    <a:moveTo>
                      <a:pt x="218953" y="22904"/>
                    </a:moveTo>
                    <a:cubicBezTo>
                      <a:pt x="222789" y="22419"/>
                      <a:pt x="226207" y="19829"/>
                      <a:pt x="227555" y="15932"/>
                    </a:cubicBezTo>
                    <a:cubicBezTo>
                      <a:pt x="229467" y="10449"/>
                      <a:pt x="226563" y="4464"/>
                      <a:pt x="221085" y="2564"/>
                    </a:cubicBezTo>
                    <a:cubicBezTo>
                      <a:pt x="206173" y="-2607"/>
                      <a:pt x="171263" y="881"/>
                      <a:pt x="152785" y="5647"/>
                    </a:cubicBezTo>
                    <a:cubicBezTo>
                      <a:pt x="147173" y="7102"/>
                      <a:pt x="143804" y="12827"/>
                      <a:pt x="145249" y="18444"/>
                    </a:cubicBezTo>
                    <a:cubicBezTo>
                      <a:pt x="146708" y="24059"/>
                      <a:pt x="152393" y="27467"/>
                      <a:pt x="158054" y="25986"/>
                    </a:cubicBezTo>
                    <a:cubicBezTo>
                      <a:pt x="177292" y="21005"/>
                      <a:pt x="206479" y="19731"/>
                      <a:pt x="214199" y="22407"/>
                    </a:cubicBezTo>
                    <a:cubicBezTo>
                      <a:pt x="215780" y="22956"/>
                      <a:pt x="217397" y="23102"/>
                      <a:pt x="218953" y="22904"/>
                    </a:cubicBezTo>
                    <a:close/>
                  </a:path>
                </a:pathLst>
              </a:custGeom>
              <a:solidFill>
                <a:srgbClr val="303B39"/>
              </a:solidFill>
              <a:ln w="12244" cap="flat">
                <a:noFill/>
                <a:prstDash val="solid"/>
                <a:miter/>
              </a:ln>
            </p:spPr>
            <p:txBody>
              <a:bodyPr rtlCol="0" anchor="ctr"/>
              <a:lstStyle/>
              <a:p>
                <a:endParaRPr lang="nl-NL"/>
              </a:p>
            </p:txBody>
          </p:sp>
          <p:sp>
            <p:nvSpPr>
              <p:cNvPr id="307" name="Vrije vorm 306">
                <a:extLst>
                  <a:ext uri="{FF2B5EF4-FFF2-40B4-BE49-F238E27FC236}">
                    <a16:creationId xmlns:a16="http://schemas.microsoft.com/office/drawing/2014/main" id="{29AA69F7-3112-75DC-0CC7-2F5044449B70}"/>
                  </a:ext>
                </a:extLst>
              </p:cNvPr>
              <p:cNvSpPr/>
              <p:nvPr/>
            </p:nvSpPr>
            <p:spPr>
              <a:xfrm>
                <a:off x="2898511" y="1320694"/>
                <a:ext cx="394627" cy="366778"/>
              </a:xfrm>
              <a:custGeom>
                <a:avLst/>
                <a:gdLst>
                  <a:gd name="connsiteX0" fmla="*/ 3345 w 394627"/>
                  <a:gd name="connsiteY0" fmla="*/ 72252 h 366778"/>
                  <a:gd name="connsiteX1" fmla="*/ 3566 w 394627"/>
                  <a:gd name="connsiteY1" fmla="*/ 73992 h 366778"/>
                  <a:gd name="connsiteX2" fmla="*/ 27496 w 394627"/>
                  <a:gd name="connsiteY2" fmla="*/ 181319 h 366778"/>
                  <a:gd name="connsiteX3" fmla="*/ 33966 w 394627"/>
                  <a:gd name="connsiteY3" fmla="*/ 200226 h 366778"/>
                  <a:gd name="connsiteX4" fmla="*/ 73998 w 394627"/>
                  <a:gd name="connsiteY4" fmla="*/ 273047 h 366778"/>
                  <a:gd name="connsiteX5" fmla="*/ 290527 w 394627"/>
                  <a:gd name="connsiteY5" fmla="*/ 365254 h 366778"/>
                  <a:gd name="connsiteX6" fmla="*/ 394043 w 394627"/>
                  <a:gd name="connsiteY6" fmla="*/ 214109 h 366778"/>
                  <a:gd name="connsiteX7" fmla="*/ 390808 w 394627"/>
                  <a:gd name="connsiteY7" fmla="*/ 128384 h 366778"/>
                  <a:gd name="connsiteX8" fmla="*/ 390759 w 394627"/>
                  <a:gd name="connsiteY8" fmla="*/ 127980 h 366778"/>
                  <a:gd name="connsiteX9" fmla="*/ 369610 w 394627"/>
                  <a:gd name="connsiteY9" fmla="*/ 191845 h 366778"/>
                  <a:gd name="connsiteX10" fmla="*/ 308772 w 394627"/>
                  <a:gd name="connsiteY10" fmla="*/ 172300 h 366778"/>
                  <a:gd name="connsiteX11" fmla="*/ 252603 w 394627"/>
                  <a:gd name="connsiteY11" fmla="*/ 183806 h 366778"/>
                  <a:gd name="connsiteX12" fmla="*/ 200759 w 394627"/>
                  <a:gd name="connsiteY12" fmla="*/ 220444 h 366778"/>
                  <a:gd name="connsiteX13" fmla="*/ 97794 w 394627"/>
                  <a:gd name="connsiteY13" fmla="*/ 184002 h 366778"/>
                  <a:gd name="connsiteX14" fmla="*/ 28244 w 394627"/>
                  <a:gd name="connsiteY14" fmla="*/ 63564 h 366778"/>
                  <a:gd name="connsiteX15" fmla="*/ 27888 w 394627"/>
                  <a:gd name="connsiteY15" fmla="*/ 61616 h 366778"/>
                  <a:gd name="connsiteX16" fmla="*/ 49 w 394627"/>
                  <a:gd name="connsiteY16" fmla="*/ 41349 h 366778"/>
                  <a:gd name="connsiteX17" fmla="*/ 3345 w 394627"/>
                  <a:gd name="connsiteY17" fmla="*/ 72252 h 366778"/>
                  <a:gd name="connsiteX18" fmla="*/ 349306 w 394627"/>
                  <a:gd name="connsiteY18" fmla="*/ 202137 h 366778"/>
                  <a:gd name="connsiteX19" fmla="*/ 358545 w 394627"/>
                  <a:gd name="connsiteY19" fmla="*/ 209109 h 366778"/>
                  <a:gd name="connsiteX20" fmla="*/ 303760 w 394627"/>
                  <a:gd name="connsiteY20" fmla="*/ 252180 h 366778"/>
                  <a:gd name="connsiteX21" fmla="*/ 246635 w 394627"/>
                  <a:gd name="connsiteY21" fmla="*/ 222453 h 366778"/>
                  <a:gd name="connsiteX22" fmla="*/ 337371 w 394627"/>
                  <a:gd name="connsiteY22" fmla="*/ 199368 h 366778"/>
                  <a:gd name="connsiteX23" fmla="*/ 338217 w 394627"/>
                  <a:gd name="connsiteY23" fmla="*/ 199466 h 366778"/>
                  <a:gd name="connsiteX24" fmla="*/ 349306 w 394627"/>
                  <a:gd name="connsiteY24" fmla="*/ 202137 h 36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4627" h="366778">
                    <a:moveTo>
                      <a:pt x="3345" y="72252"/>
                    </a:moveTo>
                    <a:lnTo>
                      <a:pt x="3566" y="73992"/>
                    </a:lnTo>
                    <a:cubicBezTo>
                      <a:pt x="10133" y="107725"/>
                      <a:pt x="15966" y="144669"/>
                      <a:pt x="27496" y="181319"/>
                    </a:cubicBezTo>
                    <a:cubicBezTo>
                      <a:pt x="29457" y="187654"/>
                      <a:pt x="31613" y="193952"/>
                      <a:pt x="33966" y="200226"/>
                    </a:cubicBezTo>
                    <a:cubicBezTo>
                      <a:pt x="43303" y="225259"/>
                      <a:pt x="55936" y="249962"/>
                      <a:pt x="73998" y="273047"/>
                    </a:cubicBezTo>
                    <a:cubicBezTo>
                      <a:pt x="122876" y="335760"/>
                      <a:pt x="212228" y="375179"/>
                      <a:pt x="290527" y="365254"/>
                    </a:cubicBezTo>
                    <a:cubicBezTo>
                      <a:pt x="359881" y="356468"/>
                      <a:pt x="389644" y="296317"/>
                      <a:pt x="394043" y="214109"/>
                    </a:cubicBezTo>
                    <a:cubicBezTo>
                      <a:pt x="395477" y="187519"/>
                      <a:pt x="394227" y="158650"/>
                      <a:pt x="390808" y="128384"/>
                    </a:cubicBezTo>
                    <a:lnTo>
                      <a:pt x="390759" y="127980"/>
                    </a:lnTo>
                    <a:cubicBezTo>
                      <a:pt x="383542" y="145184"/>
                      <a:pt x="380148" y="205752"/>
                      <a:pt x="369610" y="191845"/>
                    </a:cubicBezTo>
                    <a:cubicBezTo>
                      <a:pt x="355813" y="173538"/>
                      <a:pt x="329162" y="168355"/>
                      <a:pt x="308772" y="172300"/>
                    </a:cubicBezTo>
                    <a:cubicBezTo>
                      <a:pt x="288125" y="174910"/>
                      <a:pt x="269218" y="178145"/>
                      <a:pt x="252603" y="183806"/>
                    </a:cubicBezTo>
                    <a:cubicBezTo>
                      <a:pt x="231588" y="190950"/>
                      <a:pt x="213980" y="201954"/>
                      <a:pt x="200759" y="220444"/>
                    </a:cubicBezTo>
                    <a:cubicBezTo>
                      <a:pt x="187550" y="238922"/>
                      <a:pt x="139958" y="221779"/>
                      <a:pt x="97794" y="184002"/>
                    </a:cubicBezTo>
                    <a:cubicBezTo>
                      <a:pt x="64685" y="154263"/>
                      <a:pt x="34861" y="111683"/>
                      <a:pt x="28244" y="63564"/>
                    </a:cubicBezTo>
                    <a:cubicBezTo>
                      <a:pt x="28060" y="62952"/>
                      <a:pt x="27974" y="62241"/>
                      <a:pt x="27888" y="61616"/>
                    </a:cubicBezTo>
                    <a:cubicBezTo>
                      <a:pt x="16395" y="-29112"/>
                      <a:pt x="-1042" y="-5186"/>
                      <a:pt x="49" y="41349"/>
                    </a:cubicBezTo>
                    <a:cubicBezTo>
                      <a:pt x="220" y="50931"/>
                      <a:pt x="1262" y="61555"/>
                      <a:pt x="3345" y="72252"/>
                    </a:cubicBezTo>
                    <a:close/>
                    <a:moveTo>
                      <a:pt x="349306" y="202137"/>
                    </a:moveTo>
                    <a:cubicBezTo>
                      <a:pt x="354011" y="203841"/>
                      <a:pt x="357222" y="206144"/>
                      <a:pt x="358545" y="209109"/>
                    </a:cubicBezTo>
                    <a:cubicBezTo>
                      <a:pt x="367600" y="229475"/>
                      <a:pt x="327238" y="251286"/>
                      <a:pt x="303760" y="252180"/>
                    </a:cubicBezTo>
                    <a:cubicBezTo>
                      <a:pt x="280381" y="253050"/>
                      <a:pt x="239590" y="255819"/>
                      <a:pt x="246635" y="222453"/>
                    </a:cubicBezTo>
                    <a:cubicBezTo>
                      <a:pt x="250189" y="205924"/>
                      <a:pt x="305623" y="195251"/>
                      <a:pt x="337371" y="199368"/>
                    </a:cubicBezTo>
                    <a:cubicBezTo>
                      <a:pt x="337690" y="199429"/>
                      <a:pt x="337911" y="199515"/>
                      <a:pt x="338217" y="199466"/>
                    </a:cubicBezTo>
                    <a:cubicBezTo>
                      <a:pt x="342469" y="200079"/>
                      <a:pt x="346231" y="200961"/>
                      <a:pt x="349306" y="202137"/>
                    </a:cubicBezTo>
                    <a:close/>
                  </a:path>
                </a:pathLst>
              </a:custGeom>
              <a:solidFill>
                <a:srgbClr val="303B39"/>
              </a:solidFill>
              <a:ln w="12244" cap="flat">
                <a:noFill/>
                <a:prstDash val="solid"/>
                <a:miter/>
              </a:ln>
            </p:spPr>
            <p:txBody>
              <a:bodyPr rtlCol="0" anchor="ctr"/>
              <a:lstStyle/>
              <a:p>
                <a:endParaRPr lang="nl-NL"/>
              </a:p>
            </p:txBody>
          </p:sp>
          <p:sp>
            <p:nvSpPr>
              <p:cNvPr id="308" name="Vrije vorm 307">
                <a:extLst>
                  <a:ext uri="{FF2B5EF4-FFF2-40B4-BE49-F238E27FC236}">
                    <a16:creationId xmlns:a16="http://schemas.microsoft.com/office/drawing/2014/main" id="{79D5027E-E174-22AF-1199-4B08AF99B185}"/>
                  </a:ext>
                </a:extLst>
              </p:cNvPr>
              <p:cNvSpPr/>
              <p:nvPr/>
            </p:nvSpPr>
            <p:spPr>
              <a:xfrm>
                <a:off x="3149036" y="1364780"/>
                <a:ext cx="93808" cy="191310"/>
              </a:xfrm>
              <a:custGeom>
                <a:avLst/>
                <a:gdLst>
                  <a:gd name="connsiteX0" fmla="*/ 12322 w 93808"/>
                  <a:gd name="connsiteY0" fmla="*/ 188232 h 191310"/>
                  <a:gd name="connsiteX1" fmla="*/ 9148 w 93808"/>
                  <a:gd name="connsiteY1" fmla="*/ 182693 h 191310"/>
                  <a:gd name="connsiteX2" fmla="*/ 14675 w 93808"/>
                  <a:gd name="connsiteY2" fmla="*/ 179520 h 191310"/>
                  <a:gd name="connsiteX3" fmla="*/ 86577 w 93808"/>
                  <a:gd name="connsiteY3" fmla="*/ 167695 h 191310"/>
                  <a:gd name="connsiteX4" fmla="*/ 92888 w 93808"/>
                  <a:gd name="connsiteY4" fmla="*/ 168565 h 191310"/>
                  <a:gd name="connsiteX5" fmla="*/ 92018 w 93808"/>
                  <a:gd name="connsiteY5" fmla="*/ 174888 h 191310"/>
                  <a:gd name="connsiteX6" fmla="*/ 52182 w 93808"/>
                  <a:gd name="connsiteY6" fmla="*/ 190474 h 191310"/>
                  <a:gd name="connsiteX7" fmla="*/ 12322 w 93808"/>
                  <a:gd name="connsiteY7" fmla="*/ 188232 h 191310"/>
                  <a:gd name="connsiteX8" fmla="*/ 42808 w 93808"/>
                  <a:gd name="connsiteY8" fmla="*/ 125384 h 191310"/>
                  <a:gd name="connsiteX9" fmla="*/ 60073 w 93808"/>
                  <a:gd name="connsiteY9" fmla="*/ 120605 h 191310"/>
                  <a:gd name="connsiteX10" fmla="*/ 76493 w 93808"/>
                  <a:gd name="connsiteY10" fmla="*/ 100351 h 191310"/>
                  <a:gd name="connsiteX11" fmla="*/ 56201 w 93808"/>
                  <a:gd name="connsiteY11" fmla="*/ 55540 h 191310"/>
                  <a:gd name="connsiteX12" fmla="*/ 38716 w 93808"/>
                  <a:gd name="connsiteY12" fmla="*/ 5534 h 191310"/>
                  <a:gd name="connsiteX13" fmla="*/ 35358 w 93808"/>
                  <a:gd name="connsiteY13" fmla="*/ 118 h 191310"/>
                  <a:gd name="connsiteX14" fmla="*/ 29942 w 93808"/>
                  <a:gd name="connsiteY14" fmla="*/ 3488 h 191310"/>
                  <a:gd name="connsiteX15" fmla="*/ 49486 w 93808"/>
                  <a:gd name="connsiteY15" fmla="*/ 61569 h 191310"/>
                  <a:gd name="connsiteX16" fmla="*/ 67499 w 93808"/>
                  <a:gd name="connsiteY16" fmla="*/ 99689 h 191310"/>
                  <a:gd name="connsiteX17" fmla="*/ 56238 w 93808"/>
                  <a:gd name="connsiteY17" fmla="*/ 112432 h 191310"/>
                  <a:gd name="connsiteX18" fmla="*/ 7139 w 93808"/>
                  <a:gd name="connsiteY18" fmla="*/ 109210 h 191310"/>
                  <a:gd name="connsiteX19" fmla="*/ 841 w 93808"/>
                  <a:gd name="connsiteY19" fmla="*/ 110251 h 191310"/>
                  <a:gd name="connsiteX20" fmla="*/ 1882 w 93808"/>
                  <a:gd name="connsiteY20" fmla="*/ 116550 h 191310"/>
                  <a:gd name="connsiteX21" fmla="*/ 42808 w 93808"/>
                  <a:gd name="connsiteY21" fmla="*/ 125384 h 19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808" h="191310">
                    <a:moveTo>
                      <a:pt x="12322" y="188232"/>
                    </a:moveTo>
                    <a:cubicBezTo>
                      <a:pt x="9920" y="187570"/>
                      <a:pt x="8499" y="185095"/>
                      <a:pt x="9148" y="182693"/>
                    </a:cubicBezTo>
                    <a:cubicBezTo>
                      <a:pt x="9810" y="180304"/>
                      <a:pt x="12273" y="178870"/>
                      <a:pt x="14675" y="179520"/>
                    </a:cubicBezTo>
                    <a:cubicBezTo>
                      <a:pt x="15103" y="179630"/>
                      <a:pt x="56508" y="190437"/>
                      <a:pt x="86577" y="167695"/>
                    </a:cubicBezTo>
                    <a:cubicBezTo>
                      <a:pt x="88562" y="166200"/>
                      <a:pt x="91393" y="166580"/>
                      <a:pt x="92888" y="168565"/>
                    </a:cubicBezTo>
                    <a:cubicBezTo>
                      <a:pt x="94395" y="170550"/>
                      <a:pt x="94015" y="173381"/>
                      <a:pt x="92018" y="174888"/>
                    </a:cubicBezTo>
                    <a:cubicBezTo>
                      <a:pt x="79287" y="184519"/>
                      <a:pt x="65061" y="188844"/>
                      <a:pt x="52182" y="190474"/>
                    </a:cubicBezTo>
                    <a:cubicBezTo>
                      <a:pt x="30996" y="193158"/>
                      <a:pt x="13474" y="188550"/>
                      <a:pt x="12322" y="188232"/>
                    </a:cubicBezTo>
                    <a:close/>
                    <a:moveTo>
                      <a:pt x="42808" y="125384"/>
                    </a:moveTo>
                    <a:cubicBezTo>
                      <a:pt x="49205" y="124575"/>
                      <a:pt x="55160" y="122897"/>
                      <a:pt x="60073" y="120605"/>
                    </a:cubicBezTo>
                    <a:cubicBezTo>
                      <a:pt x="70048" y="115912"/>
                      <a:pt x="75880" y="108720"/>
                      <a:pt x="76493" y="100351"/>
                    </a:cubicBezTo>
                    <a:cubicBezTo>
                      <a:pt x="78000" y="79826"/>
                      <a:pt x="66923" y="67475"/>
                      <a:pt x="56201" y="55540"/>
                    </a:cubicBezTo>
                    <a:cubicBezTo>
                      <a:pt x="44303" y="42282"/>
                      <a:pt x="33067" y="29759"/>
                      <a:pt x="38716" y="5534"/>
                    </a:cubicBezTo>
                    <a:cubicBezTo>
                      <a:pt x="39292" y="3120"/>
                      <a:pt x="37784" y="682"/>
                      <a:pt x="35358" y="118"/>
                    </a:cubicBezTo>
                    <a:cubicBezTo>
                      <a:pt x="32957" y="-445"/>
                      <a:pt x="30506" y="1062"/>
                      <a:pt x="29942" y="3488"/>
                    </a:cubicBezTo>
                    <a:cubicBezTo>
                      <a:pt x="23203" y="32296"/>
                      <a:pt x="37160" y="47845"/>
                      <a:pt x="49486" y="61569"/>
                    </a:cubicBezTo>
                    <a:cubicBezTo>
                      <a:pt x="59387" y="72584"/>
                      <a:pt x="68724" y="82988"/>
                      <a:pt x="67499" y="99689"/>
                    </a:cubicBezTo>
                    <a:cubicBezTo>
                      <a:pt x="67009" y="106404"/>
                      <a:pt x="60233" y="110558"/>
                      <a:pt x="56238" y="112432"/>
                    </a:cubicBezTo>
                    <a:cubicBezTo>
                      <a:pt x="43286" y="118510"/>
                      <a:pt x="20826" y="119000"/>
                      <a:pt x="7139" y="109210"/>
                    </a:cubicBezTo>
                    <a:cubicBezTo>
                      <a:pt x="5117" y="107764"/>
                      <a:pt x="2299" y="108230"/>
                      <a:pt x="841" y="110251"/>
                    </a:cubicBezTo>
                    <a:cubicBezTo>
                      <a:pt x="-605" y="112285"/>
                      <a:pt x="-140" y="115104"/>
                      <a:pt x="1882" y="116550"/>
                    </a:cubicBezTo>
                    <a:cubicBezTo>
                      <a:pt x="13596" y="124919"/>
                      <a:pt x="29195" y="127112"/>
                      <a:pt x="42808" y="125384"/>
                    </a:cubicBezTo>
                    <a:close/>
                  </a:path>
                </a:pathLst>
              </a:custGeom>
              <a:solidFill>
                <a:srgbClr val="72421F"/>
              </a:solidFill>
              <a:ln w="12244" cap="flat">
                <a:noFill/>
                <a:prstDash val="solid"/>
                <a:miter/>
              </a:ln>
            </p:spPr>
            <p:txBody>
              <a:bodyPr rtlCol="0" anchor="ctr"/>
              <a:lstStyle/>
              <a:p>
                <a:endParaRPr lang="nl-NL"/>
              </a:p>
            </p:txBody>
          </p:sp>
        </p:grpSp>
      </p:grpSp>
      <p:sp>
        <p:nvSpPr>
          <p:cNvPr id="329" name="Rechthoek met aan één zijde afgeronde hoeken 328">
            <a:extLst>
              <a:ext uri="{FF2B5EF4-FFF2-40B4-BE49-F238E27FC236}">
                <a16:creationId xmlns:a16="http://schemas.microsoft.com/office/drawing/2014/main" id="{D752A3CC-5748-5FD9-47E0-9D287C2F978C}"/>
              </a:ext>
            </a:extLst>
          </p:cNvPr>
          <p:cNvSpPr/>
          <p:nvPr/>
        </p:nvSpPr>
        <p:spPr>
          <a:xfrm>
            <a:off x="5129832" y="1309148"/>
            <a:ext cx="2186860" cy="417569"/>
          </a:xfrm>
          <a:prstGeom prst="round2SameRect">
            <a:avLst>
              <a:gd name="adj1" fmla="val 42361"/>
              <a:gd name="adj2" fmla="val 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72000" rIns="35995" bIns="144000" rtlCol="0" anchor="ctr"/>
          <a:lstStyle/>
          <a:p>
            <a:pPr algn="ctr"/>
            <a:r>
              <a:rPr lang="nl-NL">
                <a:solidFill>
                  <a:schemeClr val="bg1"/>
                </a:solidFill>
              </a:rPr>
              <a:t>Medisch Specialist</a:t>
            </a:r>
          </a:p>
        </p:txBody>
      </p:sp>
    </p:spTree>
    <p:extLst>
      <p:ext uri="{BB962C8B-B14F-4D97-AF65-F5344CB8AC3E}">
        <p14:creationId xmlns:p14="http://schemas.microsoft.com/office/powerpoint/2010/main" val="3409586562"/>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2E3289-EDF1-3938-72DA-B93D05501814}"/>
            </a:ext>
          </a:extLst>
        </p:cNvPr>
        <p:cNvGrpSpPr/>
        <p:nvPr/>
      </p:nvGrpSpPr>
      <p:grpSpPr>
        <a:xfrm>
          <a:off x="0" y="0"/>
          <a:ext cx="0" cy="0"/>
          <a:chOff x="0" y="0"/>
          <a:chExt cx="0" cy="0"/>
        </a:xfrm>
      </p:grpSpPr>
      <p:graphicFrame>
        <p:nvGraphicFramePr>
          <p:cNvPr id="54" name="Tabel 53">
            <a:extLst>
              <a:ext uri="{FF2B5EF4-FFF2-40B4-BE49-F238E27FC236}">
                <a16:creationId xmlns:a16="http://schemas.microsoft.com/office/drawing/2014/main" id="{51168D09-034C-164C-28E1-9DC863012D52}"/>
              </a:ext>
            </a:extLst>
          </p:cNvPr>
          <p:cNvGraphicFramePr>
            <a:graphicFrameLocks noGrp="1"/>
          </p:cNvGraphicFramePr>
          <p:nvPr>
            <p:extLst>
              <p:ext uri="{D42A27DB-BD31-4B8C-83A1-F6EECF244321}">
                <p14:modId xmlns:p14="http://schemas.microsoft.com/office/powerpoint/2010/main" val="136315881"/>
              </p:ext>
            </p:extLst>
          </p:nvPr>
        </p:nvGraphicFramePr>
        <p:xfrm>
          <a:off x="286431" y="1321889"/>
          <a:ext cx="11615281" cy="5524600"/>
        </p:xfrm>
        <a:graphic>
          <a:graphicData uri="http://schemas.openxmlformats.org/drawingml/2006/table">
            <a:tbl>
              <a:tblPr firstRow="1" bandRow="1">
                <a:tableStyleId>{00A15C55-8517-42AA-B614-E9B94910E393}</a:tableStyleId>
              </a:tblPr>
              <a:tblGrid>
                <a:gridCol w="656427">
                  <a:extLst>
                    <a:ext uri="{9D8B030D-6E8A-4147-A177-3AD203B41FA5}">
                      <a16:colId xmlns:a16="http://schemas.microsoft.com/office/drawing/2014/main" val="2914963345"/>
                    </a:ext>
                  </a:extLst>
                </a:gridCol>
                <a:gridCol w="1794346">
                  <a:extLst>
                    <a:ext uri="{9D8B030D-6E8A-4147-A177-3AD203B41FA5}">
                      <a16:colId xmlns:a16="http://schemas.microsoft.com/office/drawing/2014/main" val="798753357"/>
                    </a:ext>
                  </a:extLst>
                </a:gridCol>
                <a:gridCol w="1634380">
                  <a:extLst>
                    <a:ext uri="{9D8B030D-6E8A-4147-A177-3AD203B41FA5}">
                      <a16:colId xmlns:a16="http://schemas.microsoft.com/office/drawing/2014/main" val="3551393472"/>
                    </a:ext>
                  </a:extLst>
                </a:gridCol>
                <a:gridCol w="1164920">
                  <a:extLst>
                    <a:ext uri="{9D8B030D-6E8A-4147-A177-3AD203B41FA5}">
                      <a16:colId xmlns:a16="http://schemas.microsoft.com/office/drawing/2014/main" val="1190160684"/>
                    </a:ext>
                  </a:extLst>
                </a:gridCol>
                <a:gridCol w="1064712">
                  <a:extLst>
                    <a:ext uri="{9D8B030D-6E8A-4147-A177-3AD203B41FA5}">
                      <a16:colId xmlns:a16="http://schemas.microsoft.com/office/drawing/2014/main" val="4129719200"/>
                    </a:ext>
                  </a:extLst>
                </a:gridCol>
                <a:gridCol w="1841326">
                  <a:extLst>
                    <a:ext uri="{9D8B030D-6E8A-4147-A177-3AD203B41FA5}">
                      <a16:colId xmlns:a16="http://schemas.microsoft.com/office/drawing/2014/main" val="1465427585"/>
                    </a:ext>
                  </a:extLst>
                </a:gridCol>
                <a:gridCol w="1189973">
                  <a:extLst>
                    <a:ext uri="{9D8B030D-6E8A-4147-A177-3AD203B41FA5}">
                      <a16:colId xmlns:a16="http://schemas.microsoft.com/office/drawing/2014/main" val="650487037"/>
                    </a:ext>
                  </a:extLst>
                </a:gridCol>
                <a:gridCol w="1515649">
                  <a:extLst>
                    <a:ext uri="{9D8B030D-6E8A-4147-A177-3AD203B41FA5}">
                      <a16:colId xmlns:a16="http://schemas.microsoft.com/office/drawing/2014/main" val="2457894675"/>
                    </a:ext>
                  </a:extLst>
                </a:gridCol>
                <a:gridCol w="753548">
                  <a:extLst>
                    <a:ext uri="{9D8B030D-6E8A-4147-A177-3AD203B41FA5}">
                      <a16:colId xmlns:a16="http://schemas.microsoft.com/office/drawing/2014/main" val="4216446587"/>
                    </a:ext>
                  </a:extLst>
                </a:gridCol>
              </a:tblGrid>
              <a:tr h="370840">
                <a:tc gridSpan="9">
                  <a:txBody>
                    <a:bodyPr/>
                    <a:lstStyle/>
                    <a:p>
                      <a:r>
                        <a:rPr lang="nl-NL" b="0"/>
                        <a:t>Medicatieoverzicht</a:t>
                      </a:r>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tc hMerge="1">
                  <a:txBody>
                    <a:bodyPr/>
                    <a:lstStyle/>
                    <a:p>
                      <a:endParaRPr lang="nl-NL" b="0"/>
                    </a:p>
                  </a:txBody>
                  <a:tcPr/>
                </a:tc>
                <a:extLst>
                  <a:ext uri="{0D108BD9-81ED-4DB2-BD59-A6C34878D82A}">
                    <a16:rowId xmlns:a16="http://schemas.microsoft.com/office/drawing/2014/main" val="1485247005"/>
                  </a:ext>
                </a:extLst>
              </a:tr>
              <a:tr h="367200">
                <a:tc>
                  <a:txBody>
                    <a:bodyPr/>
                    <a:lstStyle/>
                    <a:p>
                      <a:endParaRPr lang="nl-NL" b="1">
                        <a:solidFill>
                          <a:schemeClr val="tx2"/>
                        </a:solidFill>
                      </a:endParaRPr>
                    </a:p>
                  </a:txBody>
                  <a:tcPr anchor="ctr">
                    <a:solidFill>
                      <a:srgbClr val="86C2EB"/>
                    </a:solidFill>
                  </a:tcPr>
                </a:tc>
                <a:tc>
                  <a:txBody>
                    <a:bodyPr/>
                    <a:lstStyle/>
                    <a:p>
                      <a:endParaRPr lang="nl-NL" sz="1400" b="1">
                        <a:solidFill>
                          <a:schemeClr val="tx2"/>
                        </a:solidFill>
                      </a:endParaRPr>
                    </a:p>
                  </a:txBody>
                  <a:tcPr anchor="ctr">
                    <a:solidFill>
                      <a:srgbClr val="86C2EB"/>
                    </a:solidFill>
                  </a:tcPr>
                </a:tc>
                <a:tc>
                  <a:txBody>
                    <a:bodyPr/>
                    <a:lstStyle/>
                    <a:p>
                      <a:r>
                        <a:rPr lang="nl-NL" sz="1400" b="1">
                          <a:solidFill>
                            <a:schemeClr val="tx2"/>
                          </a:solidFill>
                        </a:rPr>
                        <a:t>Geneesmiddel</a:t>
                      </a:r>
                    </a:p>
                  </a:txBody>
                  <a:tcPr anchor="ctr">
                    <a:solidFill>
                      <a:srgbClr val="86C2EB"/>
                    </a:solidFill>
                  </a:tcPr>
                </a:tc>
                <a:tc>
                  <a:txBody>
                    <a:bodyPr/>
                    <a:lstStyle/>
                    <a:p>
                      <a:r>
                        <a:rPr lang="nl-NL" sz="1400" b="1">
                          <a:solidFill>
                            <a:schemeClr val="tx2"/>
                          </a:solidFill>
                        </a:rPr>
                        <a:t>Startdatum</a:t>
                      </a:r>
                    </a:p>
                  </a:txBody>
                  <a:tcPr anchor="ctr">
                    <a:solidFill>
                      <a:srgbClr val="86C2EB"/>
                    </a:solidFill>
                  </a:tcPr>
                </a:tc>
                <a:tc>
                  <a:txBody>
                    <a:bodyPr/>
                    <a:lstStyle/>
                    <a:p>
                      <a:r>
                        <a:rPr lang="nl-NL" sz="1400" b="1">
                          <a:solidFill>
                            <a:schemeClr val="tx2"/>
                          </a:solidFill>
                        </a:rPr>
                        <a:t>Stopdatum</a:t>
                      </a:r>
                    </a:p>
                  </a:txBody>
                  <a:tcPr anchor="ctr">
                    <a:solidFill>
                      <a:srgbClr val="86C2EB"/>
                    </a:solidFill>
                  </a:tcPr>
                </a:tc>
                <a:tc>
                  <a:txBody>
                    <a:bodyPr/>
                    <a:lstStyle/>
                    <a:p>
                      <a:r>
                        <a:rPr lang="nl-NL" sz="1400" b="1">
                          <a:solidFill>
                            <a:schemeClr val="tx2"/>
                          </a:solidFill>
                        </a:rPr>
                        <a:t>Auteur</a:t>
                      </a:r>
                    </a:p>
                  </a:txBody>
                  <a:tcPr anchor="ctr">
                    <a:solidFill>
                      <a:srgbClr val="86C2EB"/>
                    </a:solidFill>
                  </a:tcPr>
                </a:tc>
                <a:tc>
                  <a:txBody>
                    <a:bodyPr/>
                    <a:lstStyle/>
                    <a:p>
                      <a:r>
                        <a:rPr lang="nl-NL" sz="1400" b="1">
                          <a:solidFill>
                            <a:schemeClr val="tx2"/>
                          </a:solidFill>
                        </a:rPr>
                        <a:t>Toediening</a:t>
                      </a:r>
                    </a:p>
                  </a:txBody>
                  <a:tcPr anchor="ctr">
                    <a:solidFill>
                      <a:srgbClr val="86C2EB"/>
                    </a:solidFill>
                  </a:tcPr>
                </a:tc>
                <a:tc>
                  <a:txBody>
                    <a:bodyPr/>
                    <a:lstStyle/>
                    <a:p>
                      <a:r>
                        <a:rPr lang="nl-NL" sz="1400" b="1">
                          <a:solidFill>
                            <a:schemeClr val="tx2"/>
                          </a:solidFill>
                        </a:rPr>
                        <a:t>Diagnose</a:t>
                      </a:r>
                    </a:p>
                  </a:txBody>
                  <a:tcPr anchor="ctr">
                    <a:solidFill>
                      <a:srgbClr val="86C2EB"/>
                    </a:solidFill>
                  </a:tcPr>
                </a:tc>
                <a:tc>
                  <a:txBody>
                    <a:bodyPr/>
                    <a:lstStyle/>
                    <a:p>
                      <a:r>
                        <a:rPr lang="nl-NL" sz="1400" b="1">
                          <a:solidFill>
                            <a:schemeClr val="tx2"/>
                          </a:solidFill>
                        </a:rPr>
                        <a:t>Status</a:t>
                      </a:r>
                    </a:p>
                  </a:txBody>
                  <a:tcPr anchor="ctr">
                    <a:solidFill>
                      <a:srgbClr val="86C2EB"/>
                    </a:solidFill>
                  </a:tcPr>
                </a:tc>
                <a:extLst>
                  <a:ext uri="{0D108BD9-81ED-4DB2-BD59-A6C34878D82A}">
                    <a16:rowId xmlns:a16="http://schemas.microsoft.com/office/drawing/2014/main" val="1567476394"/>
                  </a:ext>
                </a:extLst>
              </a:tr>
              <a:tr h="0">
                <a:tc>
                  <a:txBody>
                    <a:bodyPr/>
                    <a:lstStyle/>
                    <a:p>
                      <a:r>
                        <a:rPr lang="nl-NL" sz="1400" b="1">
                          <a:solidFill>
                            <a:schemeClr val="tx2"/>
                          </a:solidFill>
                        </a:rPr>
                        <a:t>001</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Medicatieafspraak,     </a:t>
                      </a:r>
                    </a:p>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Toedieningsafspraak,    Medicatiegebruik</a:t>
                      </a:r>
                    </a:p>
                  </a:txBody>
                  <a:tcPr anchor="ctr">
                    <a:solidFill>
                      <a:srgbClr val="E7F4FB"/>
                    </a:solidFill>
                  </a:tcPr>
                </a:tc>
                <a:tc>
                  <a:txBody>
                    <a:bodyPr/>
                    <a:lstStyle/>
                    <a:p>
                      <a:pPr marL="0" marR="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Ramipril</a:t>
                      </a:r>
                      <a:r>
                        <a:rPr lang="nl-NL" sz="1400">
                          <a:solidFill>
                            <a:schemeClr val="tx2"/>
                          </a:solidFill>
                        </a:rPr>
                        <a:t> 5 mg​, </a:t>
                      </a:r>
                      <a:br>
                        <a:rPr lang="nl-NL" sz="1400">
                          <a:solidFill>
                            <a:schemeClr val="tx2"/>
                          </a:solidFill>
                        </a:rPr>
                      </a:br>
                      <a:r>
                        <a:rPr lang="nl-NL" sz="1400">
                          <a:solidFill>
                            <a:schemeClr val="tx2"/>
                          </a:solidFill>
                        </a:rPr>
                        <a:t>2dd </a:t>
                      </a:r>
                    </a:p>
                  </a:txBody>
                  <a:tcPr anchor="ctr">
                    <a:solidFill>
                      <a:srgbClr val="E7F4FB"/>
                    </a:solidFill>
                  </a:tcPr>
                </a:tc>
                <a:tc>
                  <a:txBody>
                    <a:bodyPr/>
                    <a:lstStyle/>
                    <a:p>
                      <a:r>
                        <a:rPr lang="nl-NL" sz="1400">
                          <a:solidFill>
                            <a:schemeClr val="tx2"/>
                          </a:solidFill>
                        </a:rPr>
                        <a:t>01-01-2025</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u="none" strike="noStrike" kern="1200" cap="none" spc="0" normalizeH="0" baseline="0" noProof="0">
                          <a:ln>
                            <a:noFill/>
                          </a:ln>
                          <a:solidFill>
                            <a:schemeClr val="tx2"/>
                          </a:solidFill>
                          <a:effectLst/>
                          <a:uLnTx/>
                          <a:uFillTx/>
                        </a:rPr>
                        <a:t>-</a:t>
                      </a:r>
                    </a:p>
                  </a:txBody>
                  <a:tcPr anchor="ctr">
                    <a:solidFill>
                      <a:srgbClr val="E7F4FB"/>
                    </a:solidFill>
                  </a:tcPr>
                </a:tc>
                <a:tc>
                  <a:txBody>
                    <a:bodyPr/>
                    <a:lstStyle/>
                    <a:p>
                      <a:r>
                        <a:rPr lang="nl-NL" sz="1400">
                          <a:solidFill>
                            <a:schemeClr val="tx2"/>
                          </a:solidFill>
                        </a:rPr>
                        <a:t>Huisarts, Apotheker</a:t>
                      </a:r>
                    </a:p>
                    <a:p>
                      <a:r>
                        <a:rPr lang="nl-NL" sz="1400">
                          <a:solidFill>
                            <a:schemeClr val="tx2"/>
                          </a:solidFill>
                        </a:rPr>
                        <a:t>en Medisch Specialist</a:t>
                      </a:r>
                    </a:p>
                  </a:txBody>
                  <a:tcPr anchor="ctr">
                    <a:solidFill>
                      <a:srgbClr val="E7F4FB"/>
                    </a:solidFill>
                  </a:tcPr>
                </a:tc>
                <a:tc>
                  <a:txBody>
                    <a:bodyPr/>
                    <a:lstStyle/>
                    <a:p>
                      <a:r>
                        <a:rPr lang="nl-NL" sz="1400">
                          <a:solidFill>
                            <a:schemeClr val="tx2"/>
                          </a:solidFill>
                        </a:rPr>
                        <a:t>Oraal</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Hypertensie</a:t>
                      </a:r>
                    </a:p>
                  </a:txBody>
                  <a:tcPr anchor="ctr">
                    <a:solidFill>
                      <a:srgbClr val="E7F4FB"/>
                    </a:solidFill>
                  </a:tcPr>
                </a:tc>
                <a:tc>
                  <a:txBody>
                    <a:bodyPr/>
                    <a:lstStyle/>
                    <a:p>
                      <a:endParaRPr lang="nl-NL" sz="1400">
                        <a:solidFill>
                          <a:schemeClr val="tx2"/>
                        </a:solidFill>
                      </a:endParaRPr>
                    </a:p>
                  </a:txBody>
                  <a:tcPr anchor="ctr">
                    <a:solidFill>
                      <a:srgbClr val="E7F4FB"/>
                    </a:solidFill>
                  </a:tcPr>
                </a:tc>
                <a:extLst>
                  <a:ext uri="{0D108BD9-81ED-4DB2-BD59-A6C34878D82A}">
                    <a16:rowId xmlns:a16="http://schemas.microsoft.com/office/drawing/2014/main" val="2406641732"/>
                  </a:ext>
                </a:extLst>
              </a:tr>
              <a:tr h="306000">
                <a:tc>
                  <a:txBody>
                    <a:bodyPr/>
                    <a:lstStyle/>
                    <a:p>
                      <a:r>
                        <a:rPr lang="nl-NL" sz="1400" b="1">
                          <a:solidFill>
                            <a:schemeClr val="tx2"/>
                          </a:solidFill>
                        </a:rPr>
                        <a:t>002</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Medicatieafspraak, Toedieningsafspraak, Medicatiegebruik</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Metoprolol 100 mg​, </a:t>
                      </a:r>
                      <a:br>
                        <a:rPr lang="nl-NL" sz="1400">
                          <a:solidFill>
                            <a:schemeClr val="tx2"/>
                          </a:solidFill>
                        </a:rPr>
                      </a:br>
                      <a:r>
                        <a:rPr lang="nl-NL" sz="1400">
                          <a:solidFill>
                            <a:schemeClr val="tx2"/>
                          </a:solidFill>
                        </a:rPr>
                        <a:t>2dd</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01-01-2025</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u="none" strike="noStrike" kern="1200" cap="none" spc="0" normalizeH="0" baseline="0" noProof="0">
                          <a:ln>
                            <a:noFill/>
                          </a:ln>
                          <a:solidFill>
                            <a:schemeClr val="tx2"/>
                          </a:solidFill>
                          <a:effectLst/>
                          <a:uLnTx/>
                          <a:uFillTx/>
                        </a:rPr>
                        <a:t>-</a:t>
                      </a:r>
                      <a:endParaRPr kumimoji="0" lang="nl-NL" sz="1400" b="0" i="0" u="none" strike="noStrike" kern="1200" cap="none" spc="0" normalizeH="0" baseline="0" noProof="0">
                        <a:ln>
                          <a:noFill/>
                        </a:ln>
                        <a:solidFill>
                          <a:schemeClr val="tx2"/>
                        </a:solidFill>
                        <a:effectLst/>
                        <a:uLnTx/>
                        <a:uFillTx/>
                        <a:latin typeface="Calibri" panose="020F0502020204030204"/>
                        <a:ea typeface="+mn-ea"/>
                        <a:cs typeface="+mn-cs"/>
                      </a:endParaRPr>
                    </a:p>
                  </a:txBody>
                  <a:tcPr anchor="ctr">
                    <a:solidFill>
                      <a:srgbClr val="B9DBF4"/>
                    </a:solidFill>
                  </a:tcPr>
                </a:tc>
                <a:tc>
                  <a:txBody>
                    <a:bodyPr/>
                    <a:lstStyle/>
                    <a:p>
                      <a:r>
                        <a:rPr lang="nl-NL" sz="1400">
                          <a:solidFill>
                            <a:schemeClr val="tx2"/>
                          </a:solidFill>
                        </a:rPr>
                        <a:t>Huisarts, Apotheker</a:t>
                      </a:r>
                    </a:p>
                    <a:p>
                      <a:r>
                        <a:rPr lang="nl-NL" sz="1400">
                          <a:solidFill>
                            <a:schemeClr val="tx2"/>
                          </a:solidFill>
                        </a:rPr>
                        <a:t>en Medisch Specialist</a:t>
                      </a:r>
                    </a:p>
                  </a:txBody>
                  <a:tcPr anchor="ctr">
                    <a:solidFill>
                      <a:srgbClr val="B9DBF4"/>
                    </a:solidFill>
                  </a:tcPr>
                </a:tc>
                <a:tc>
                  <a:txBody>
                    <a:bodyPr/>
                    <a:lstStyle/>
                    <a:p>
                      <a:r>
                        <a:rPr lang="nl-NL" sz="1400">
                          <a:solidFill>
                            <a:schemeClr val="tx2"/>
                          </a:solidFill>
                        </a:rPr>
                        <a:t>Oraal</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Hypertensie</a:t>
                      </a:r>
                    </a:p>
                  </a:txBody>
                  <a:tcPr anchor="ctr">
                    <a:solidFill>
                      <a:srgbClr val="B9DBF4"/>
                    </a:solidFill>
                  </a:tcPr>
                </a:tc>
                <a:tc>
                  <a:txBody>
                    <a:bodyPr/>
                    <a:lstStyle/>
                    <a:p>
                      <a:endParaRPr lang="nl-NL" sz="1400">
                        <a:solidFill>
                          <a:schemeClr val="tx2"/>
                        </a:solidFill>
                      </a:endParaRPr>
                    </a:p>
                  </a:txBody>
                  <a:tcPr anchor="ctr">
                    <a:solidFill>
                      <a:srgbClr val="B9DBF4"/>
                    </a:solidFill>
                  </a:tcPr>
                </a:tc>
                <a:extLst>
                  <a:ext uri="{0D108BD9-81ED-4DB2-BD59-A6C34878D82A}">
                    <a16:rowId xmlns:a16="http://schemas.microsoft.com/office/drawing/2014/main" val="54589801"/>
                  </a:ext>
                </a:extLst>
              </a:tr>
              <a:tr h="306000">
                <a:tc rowSpan="3">
                  <a:txBody>
                    <a:bodyPr/>
                    <a:lstStyle/>
                    <a:p>
                      <a:r>
                        <a:rPr lang="nl-NL" sz="1400" b="1">
                          <a:solidFill>
                            <a:schemeClr val="tx2"/>
                          </a:solidFill>
                        </a:rPr>
                        <a:t>003</a:t>
                      </a:r>
                    </a:p>
                  </a:txBody>
                  <a:tcPr anchor="ctr">
                    <a:solidFill>
                      <a:srgbClr val="E7F4FB"/>
                    </a:solidFill>
                  </a:tcPr>
                </a:tc>
                <a:tc>
                  <a:txBody>
                    <a:bodyPr/>
                    <a:lstStyle/>
                    <a:p>
                      <a:r>
                        <a:rPr lang="nl-NL" sz="1400">
                          <a:solidFill>
                            <a:schemeClr val="tx2"/>
                          </a:solidFill>
                        </a:rPr>
                        <a:t>Medicatieafspraak</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Apixaban</a:t>
                      </a:r>
                      <a:r>
                        <a:rPr lang="nl-NL" sz="1400">
                          <a:solidFill>
                            <a:schemeClr val="tx2"/>
                          </a:solidFill>
                        </a:rPr>
                        <a:t> 5 mg​, </a:t>
                      </a:r>
                      <a:br>
                        <a:rPr lang="nl-NL" sz="1400">
                          <a:solidFill>
                            <a:schemeClr val="tx2"/>
                          </a:solidFill>
                        </a:rPr>
                      </a:br>
                      <a:r>
                        <a:rPr lang="nl-NL" sz="1400">
                          <a:solidFill>
                            <a:schemeClr val="tx2"/>
                          </a:solidFill>
                        </a:rPr>
                        <a:t>2dd</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01-01-2025</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16-04-2025</a:t>
                      </a:r>
                    </a:p>
                  </a:txBody>
                  <a:tcPr anchor="ctr">
                    <a:solidFill>
                      <a:srgbClr val="E7F4FB"/>
                    </a:solidFill>
                  </a:tcPr>
                </a:tc>
                <a:tc>
                  <a:txBody>
                    <a:bodyPr/>
                    <a:lstStyle/>
                    <a:p>
                      <a:r>
                        <a:rPr lang="nl-NL" sz="1400">
                          <a:solidFill>
                            <a:schemeClr val="tx2"/>
                          </a:solidFill>
                        </a:rPr>
                        <a:t>Huisarts</a:t>
                      </a:r>
                    </a:p>
                  </a:txBody>
                  <a:tcPr anchor="ctr">
                    <a:solidFill>
                      <a:srgbClr val="E7F4FB"/>
                    </a:solidFill>
                  </a:tcPr>
                </a:tc>
                <a:tc>
                  <a:txBody>
                    <a:bodyPr/>
                    <a:lstStyle/>
                    <a:p>
                      <a:r>
                        <a:rPr lang="nl-NL" sz="1400">
                          <a:solidFill>
                            <a:schemeClr val="tx2"/>
                          </a:solidFill>
                        </a:rPr>
                        <a:t>Oraal</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u="none" strike="noStrike" kern="1200" cap="none" spc="0" normalizeH="0" baseline="0" noProof="0">
                          <a:ln>
                            <a:noFill/>
                          </a:ln>
                          <a:solidFill>
                            <a:schemeClr val="tx2"/>
                          </a:solidFill>
                          <a:effectLst/>
                          <a:uLnTx/>
                          <a:uFillTx/>
                        </a:rPr>
                        <a:t>Atriumfibrilleren</a:t>
                      </a:r>
                      <a:endParaRPr kumimoji="0" lang="nl-NL" sz="1400" b="0" i="0" u="none" strike="noStrike" kern="1200" cap="none" spc="0" normalizeH="0" baseline="0" noProof="0">
                        <a:ln>
                          <a:noFill/>
                        </a:ln>
                        <a:solidFill>
                          <a:schemeClr val="tx2"/>
                        </a:solidFill>
                        <a:effectLst/>
                        <a:uLnTx/>
                        <a:uFillTx/>
                        <a:latin typeface="Calibri" panose="020F0502020204030204"/>
                        <a:ea typeface="+mn-ea"/>
                        <a:cs typeface="+mn-cs"/>
                      </a:endParaRPr>
                    </a:p>
                  </a:txBody>
                  <a:tcPr anchor="ctr">
                    <a:solidFill>
                      <a:srgbClr val="E7F4FB"/>
                    </a:solidFill>
                  </a:tcPr>
                </a:tc>
                <a:tc rowSpan="3">
                  <a:txBody>
                    <a:bodyPr/>
                    <a:lstStyle/>
                    <a:p>
                      <a:endParaRPr lang="nl-NL" sz="1400">
                        <a:solidFill>
                          <a:schemeClr val="tx2"/>
                        </a:solidFill>
                      </a:endParaRPr>
                    </a:p>
                  </a:txBody>
                  <a:tcPr>
                    <a:solidFill>
                      <a:srgbClr val="E7F4FB"/>
                    </a:solidFill>
                  </a:tcPr>
                </a:tc>
                <a:extLst>
                  <a:ext uri="{0D108BD9-81ED-4DB2-BD59-A6C34878D82A}">
                    <a16:rowId xmlns:a16="http://schemas.microsoft.com/office/drawing/2014/main" val="2651065461"/>
                  </a:ext>
                </a:extLst>
              </a:tr>
              <a:tr h="306000">
                <a:tc vMerge="1">
                  <a:txBody>
                    <a:bodyPr/>
                    <a:lstStyle/>
                    <a:p>
                      <a:endParaRPr lang="nl-NL" sz="1400" b="1"/>
                    </a:p>
                  </a:txBody>
                  <a:tcPr anchor="ctr"/>
                </a:tc>
                <a:tc>
                  <a:txBody>
                    <a:bodyPr/>
                    <a:lstStyle/>
                    <a:p>
                      <a:r>
                        <a:rPr lang="nl-NL" sz="1400">
                          <a:solidFill>
                            <a:schemeClr val="tx2"/>
                          </a:solidFill>
                        </a:rPr>
                        <a:t>Toedieningsafspraak</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Apixaban</a:t>
                      </a:r>
                      <a:r>
                        <a:rPr lang="nl-NL" sz="1400">
                          <a:solidFill>
                            <a:schemeClr val="tx2"/>
                          </a:solidFill>
                        </a:rPr>
                        <a:t> 5 mg​, </a:t>
                      </a:r>
                      <a:br>
                        <a:rPr lang="nl-NL" sz="1400">
                          <a:solidFill>
                            <a:schemeClr val="tx2"/>
                          </a:solidFill>
                        </a:rPr>
                      </a:br>
                      <a:r>
                        <a:rPr lang="nl-NL" sz="1400">
                          <a:solidFill>
                            <a:schemeClr val="tx2"/>
                          </a:solidFill>
                        </a:rPr>
                        <a:t>2dd</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01-01-2025</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nchor="ctr">
                    <a:solidFill>
                      <a:srgbClr val="B9DBF4"/>
                    </a:solidFill>
                  </a:tcPr>
                </a:tc>
                <a:tc>
                  <a:txBody>
                    <a:bodyPr/>
                    <a:lstStyle/>
                    <a:p>
                      <a:r>
                        <a:rPr lang="nl-NL" sz="1400">
                          <a:solidFill>
                            <a:schemeClr val="tx2"/>
                          </a:solidFill>
                        </a:rPr>
                        <a:t>Apotheker</a:t>
                      </a:r>
                    </a:p>
                  </a:txBody>
                  <a:tcPr anchor="ctr">
                    <a:solidFill>
                      <a:srgbClr val="B9DBF4"/>
                    </a:solidFill>
                  </a:tcPr>
                </a:tc>
                <a:tc>
                  <a:txBody>
                    <a:bodyPr/>
                    <a:lstStyle/>
                    <a:p>
                      <a:r>
                        <a:rPr lang="nl-NL" sz="1400">
                          <a:solidFill>
                            <a:schemeClr val="tx2"/>
                          </a:solidFill>
                        </a:rPr>
                        <a:t>Oraal</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u="none" strike="noStrike" kern="1200" cap="none" spc="0" normalizeH="0" baseline="0" noProof="0">
                          <a:ln>
                            <a:noFill/>
                          </a:ln>
                          <a:solidFill>
                            <a:schemeClr val="tx2"/>
                          </a:solidFill>
                          <a:effectLst/>
                          <a:uLnTx/>
                          <a:uFillTx/>
                        </a:rPr>
                        <a:t>Atriumfibrilleren</a:t>
                      </a: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solidFill>
                      <a:srgbClr val="B9DBF4"/>
                    </a:solidFill>
                  </a:tcPr>
                </a:tc>
                <a:tc vMerge="1">
                  <a:txBody>
                    <a:bodyPr/>
                    <a:lstStyle/>
                    <a:p>
                      <a:endParaRPr lang="nl-NL" sz="1400">
                        <a:solidFill>
                          <a:schemeClr val="tx2"/>
                        </a:solidFill>
                      </a:endParaRPr>
                    </a:p>
                  </a:txBody>
                  <a:tcPr>
                    <a:solidFill>
                      <a:srgbClr val="B9DBF4"/>
                    </a:solidFill>
                  </a:tcPr>
                </a:tc>
                <a:extLst>
                  <a:ext uri="{0D108BD9-81ED-4DB2-BD59-A6C34878D82A}">
                    <a16:rowId xmlns:a16="http://schemas.microsoft.com/office/drawing/2014/main" val="3165112351"/>
                  </a:ext>
                </a:extLst>
              </a:tr>
              <a:tr h="306000">
                <a:tc vMerge="1">
                  <a:txBody>
                    <a:bodyPr/>
                    <a:lstStyle/>
                    <a:p>
                      <a:endParaRPr lang="nl-NL" sz="1400" b="1"/>
                    </a:p>
                  </a:txBody>
                  <a:tcPr anchor="ctr"/>
                </a:tc>
                <a:tc>
                  <a:txBody>
                    <a:bodyPr/>
                    <a:lstStyle/>
                    <a:p>
                      <a:r>
                        <a:rPr lang="nl-NL" sz="1400">
                          <a:solidFill>
                            <a:schemeClr val="tx2"/>
                          </a:solidFill>
                        </a:rPr>
                        <a:t>Medicatiegebruik</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Apixaban</a:t>
                      </a:r>
                      <a:r>
                        <a:rPr lang="nl-NL" sz="1400">
                          <a:solidFill>
                            <a:schemeClr val="tx2"/>
                          </a:solidFill>
                        </a:rPr>
                        <a:t> 2,5 mg​, </a:t>
                      </a:r>
                      <a:br>
                        <a:rPr lang="nl-NL" sz="1400">
                          <a:solidFill>
                            <a:schemeClr val="tx2"/>
                          </a:solidFill>
                        </a:rPr>
                      </a:br>
                      <a:r>
                        <a:rPr lang="nl-NL" sz="1400">
                          <a:solidFill>
                            <a:schemeClr val="tx2"/>
                          </a:solidFill>
                        </a:rPr>
                        <a:t>2dd</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01-01-2025</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nchor="ctr">
                    <a:solidFill>
                      <a:srgbClr val="E7F4FB"/>
                    </a:solidFill>
                  </a:tcPr>
                </a:tc>
                <a:tc>
                  <a:txBody>
                    <a:bodyPr/>
                    <a:lstStyle/>
                    <a:p>
                      <a:r>
                        <a:rPr lang="nl-NL" sz="1400">
                          <a:solidFill>
                            <a:schemeClr val="tx2"/>
                          </a:solidFill>
                        </a:rPr>
                        <a:t>Medisch Specialist</a:t>
                      </a:r>
                    </a:p>
                  </a:txBody>
                  <a:tcPr anchor="ctr">
                    <a:solidFill>
                      <a:srgbClr val="E7F4FB"/>
                    </a:solidFill>
                  </a:tcPr>
                </a:tc>
                <a:tc>
                  <a:txBody>
                    <a:bodyPr/>
                    <a:lstStyle/>
                    <a:p>
                      <a:r>
                        <a:rPr lang="nl-NL" sz="1400">
                          <a:solidFill>
                            <a:schemeClr val="tx2"/>
                          </a:solidFill>
                        </a:rPr>
                        <a:t>Oraal</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u="none" strike="noStrike" kern="1200" cap="none" spc="0" normalizeH="0" baseline="0" noProof="0">
                          <a:ln>
                            <a:noFill/>
                          </a:ln>
                          <a:solidFill>
                            <a:schemeClr val="tx2"/>
                          </a:solidFill>
                          <a:effectLst/>
                          <a:uLnTx/>
                          <a:uFillTx/>
                        </a:rPr>
                        <a:t>Atriumfibrilleren</a:t>
                      </a: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solidFill>
                      <a:srgbClr val="E7F4FB"/>
                    </a:solidFill>
                  </a:tcPr>
                </a:tc>
                <a:tc vMerge="1">
                  <a:txBody>
                    <a:bodyPr/>
                    <a:lstStyle/>
                    <a:p>
                      <a:endParaRPr lang="nl-NL" sz="1400">
                        <a:solidFill>
                          <a:schemeClr val="tx2"/>
                        </a:solidFill>
                      </a:endParaRPr>
                    </a:p>
                  </a:txBody>
                  <a:tcPr>
                    <a:solidFill>
                      <a:srgbClr val="E7F4FB"/>
                    </a:solidFill>
                  </a:tcPr>
                </a:tc>
                <a:extLst>
                  <a:ext uri="{0D108BD9-81ED-4DB2-BD59-A6C34878D82A}">
                    <a16:rowId xmlns:a16="http://schemas.microsoft.com/office/drawing/2014/main" val="3498091198"/>
                  </a:ext>
                </a:extLst>
              </a:tr>
              <a:tr h="306000">
                <a:tc>
                  <a:txBody>
                    <a:bodyPr/>
                    <a:lstStyle/>
                    <a:p>
                      <a:r>
                        <a:rPr lang="nl-NL" sz="1400" b="1">
                          <a:solidFill>
                            <a:schemeClr val="tx2"/>
                          </a:solidFill>
                        </a:rPr>
                        <a:t>003</a:t>
                      </a:r>
                    </a:p>
                  </a:txBody>
                  <a:tcPr anchor="ctr">
                    <a:solidFill>
                      <a:srgbClr val="B9DBF4"/>
                    </a:solidFill>
                  </a:tcPr>
                </a:tc>
                <a:tc>
                  <a:txBody>
                    <a:bodyPr/>
                    <a:lstStyle/>
                    <a:p>
                      <a:r>
                        <a:rPr lang="nl-NL" sz="1400">
                          <a:solidFill>
                            <a:schemeClr val="tx2"/>
                          </a:solidFill>
                        </a:rPr>
                        <a:t>Medicatieafspraak</a:t>
                      </a:r>
                    </a:p>
                  </a:txBody>
                  <a:tcP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Apixaban</a:t>
                      </a:r>
                      <a:r>
                        <a:rPr lang="nl-NL" sz="1400">
                          <a:solidFill>
                            <a:schemeClr val="tx2"/>
                          </a:solidFill>
                        </a:rPr>
                        <a:t> 5mg​, 2dd</a:t>
                      </a:r>
                    </a:p>
                  </a:txBody>
                  <a:tcP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18-04-2025</a:t>
                      </a:r>
                    </a:p>
                  </a:txBody>
                  <a:tcP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solidFill>
                      <a:srgbClr val="B9DBF4"/>
                    </a:solidFill>
                  </a:tcPr>
                </a:tc>
                <a:tc>
                  <a:txBody>
                    <a:bodyPr/>
                    <a:lstStyle/>
                    <a:p>
                      <a:r>
                        <a:rPr lang="nl-NL" sz="1400">
                          <a:solidFill>
                            <a:schemeClr val="tx2"/>
                          </a:solidFill>
                        </a:rPr>
                        <a:t>Huisarts</a:t>
                      </a:r>
                    </a:p>
                  </a:txBody>
                  <a:tcPr>
                    <a:solidFill>
                      <a:srgbClr val="B9DBF4"/>
                    </a:solidFill>
                  </a:tcPr>
                </a:tc>
                <a:tc>
                  <a:txBody>
                    <a:bodyPr/>
                    <a:lstStyle/>
                    <a:p>
                      <a:r>
                        <a:rPr lang="nl-NL" sz="1400">
                          <a:solidFill>
                            <a:schemeClr val="tx2"/>
                          </a:solidFill>
                        </a:rPr>
                        <a:t>Oraal</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u="none" strike="noStrike" kern="1200" cap="none" spc="0" normalizeH="0" baseline="0" noProof="0">
                          <a:ln>
                            <a:noFill/>
                          </a:ln>
                          <a:solidFill>
                            <a:schemeClr val="tx2"/>
                          </a:solidFill>
                          <a:effectLst/>
                          <a:uLnTx/>
                          <a:uFillTx/>
                        </a:rPr>
                        <a:t>Atriumfibrilleren</a:t>
                      </a: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solidFill>
                      <a:srgbClr val="B9DBF4"/>
                    </a:solidFill>
                  </a:tcPr>
                </a:tc>
                <a:tc>
                  <a:txBody>
                    <a:bodyPr/>
                    <a:lstStyle/>
                    <a:p>
                      <a:endParaRPr lang="nl-NL" sz="1400">
                        <a:solidFill>
                          <a:schemeClr val="tx2"/>
                        </a:solidFill>
                      </a:endParaRPr>
                    </a:p>
                  </a:txBody>
                  <a:tcPr>
                    <a:solidFill>
                      <a:srgbClr val="B9DBF4"/>
                    </a:solidFill>
                  </a:tcPr>
                </a:tc>
                <a:extLst>
                  <a:ext uri="{0D108BD9-81ED-4DB2-BD59-A6C34878D82A}">
                    <a16:rowId xmlns:a16="http://schemas.microsoft.com/office/drawing/2014/main" val="390447513"/>
                  </a:ext>
                </a:extLst>
              </a:tr>
              <a:tr h="306000">
                <a:tc>
                  <a:txBody>
                    <a:bodyPr/>
                    <a:lstStyle/>
                    <a:p>
                      <a:r>
                        <a:rPr lang="nl-NL" sz="1400" b="1">
                          <a:solidFill>
                            <a:schemeClr val="tx2"/>
                          </a:solidFill>
                        </a:rPr>
                        <a:t>004</a:t>
                      </a: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Medicatieafspraak, Toedieningsafspraak, Medicatiegebruik</a:t>
                      </a: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Gliclazide</a:t>
                      </a:r>
                      <a:r>
                        <a:rPr lang="nl-NL" sz="1400">
                          <a:solidFill>
                            <a:schemeClr val="tx2"/>
                          </a:solidFill>
                        </a:rPr>
                        <a:t> 80 mg​, </a:t>
                      </a:r>
                      <a:br>
                        <a:rPr lang="nl-NL" sz="1400">
                          <a:solidFill>
                            <a:schemeClr val="tx2"/>
                          </a:solidFill>
                        </a:rPr>
                      </a:br>
                      <a:r>
                        <a:rPr lang="nl-NL" sz="1400">
                          <a:solidFill>
                            <a:schemeClr val="tx2"/>
                          </a:solidFill>
                        </a:rPr>
                        <a:t>2dd</a:t>
                      </a: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01-01-2025</a:t>
                      </a: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nchor="ctr">
                    <a:solidFill>
                      <a:srgbClr val="EEF7FD"/>
                    </a:solidFill>
                  </a:tcPr>
                </a:tc>
                <a:tc>
                  <a:txBody>
                    <a:bodyPr/>
                    <a:lstStyle/>
                    <a:p>
                      <a:r>
                        <a:rPr lang="nl-NL" sz="1400">
                          <a:solidFill>
                            <a:schemeClr val="tx2"/>
                          </a:solidFill>
                        </a:rPr>
                        <a:t>Huisarts, Apotheker</a:t>
                      </a:r>
                    </a:p>
                    <a:p>
                      <a:r>
                        <a:rPr lang="nl-NL" sz="1400">
                          <a:solidFill>
                            <a:schemeClr val="tx2"/>
                          </a:solidFill>
                        </a:rPr>
                        <a:t>en Medisch Specialist</a:t>
                      </a:r>
                    </a:p>
                  </a:txBody>
                  <a:tcPr anchor="ctr">
                    <a:solidFill>
                      <a:srgbClr val="EEF7FD"/>
                    </a:solidFill>
                  </a:tcPr>
                </a:tc>
                <a:tc>
                  <a:txBody>
                    <a:bodyPr/>
                    <a:lstStyle/>
                    <a:p>
                      <a:r>
                        <a:rPr lang="nl-NL" sz="1400">
                          <a:solidFill>
                            <a:schemeClr val="tx2"/>
                          </a:solidFill>
                        </a:rPr>
                        <a:t>Oraal</a:t>
                      </a: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tx2"/>
                          </a:solidFill>
                          <a:effectLst/>
                          <a:uLnTx/>
                          <a:uFillTx/>
                          <a:latin typeface="Calibri" panose="020F0502020204030204"/>
                          <a:ea typeface="+mn-ea"/>
                          <a:cs typeface="+mn-cs"/>
                        </a:rPr>
                        <a:t>Diabetes</a:t>
                      </a:r>
                    </a:p>
                  </a:txBody>
                  <a:tcPr anchor="ctr">
                    <a:solidFill>
                      <a:srgbClr val="EEF7FD"/>
                    </a:solidFill>
                  </a:tcPr>
                </a:tc>
                <a:tc>
                  <a:txBody>
                    <a:bodyPr/>
                    <a:lstStyle/>
                    <a:p>
                      <a:endParaRPr lang="nl-NL" sz="1400">
                        <a:solidFill>
                          <a:schemeClr val="tx2"/>
                        </a:solidFill>
                      </a:endParaRPr>
                    </a:p>
                  </a:txBody>
                  <a:tcPr anchor="ctr">
                    <a:solidFill>
                      <a:srgbClr val="EEF7FD"/>
                    </a:solidFill>
                  </a:tcPr>
                </a:tc>
                <a:extLst>
                  <a:ext uri="{0D108BD9-81ED-4DB2-BD59-A6C34878D82A}">
                    <a16:rowId xmlns:a16="http://schemas.microsoft.com/office/drawing/2014/main" val="1922576499"/>
                  </a:ext>
                </a:extLst>
              </a:tr>
              <a:tr h="306000">
                <a:tc>
                  <a:txBody>
                    <a:bodyPr/>
                    <a:lstStyle/>
                    <a:p>
                      <a:r>
                        <a:rPr lang="nl-NL" sz="1400" b="1">
                          <a:solidFill>
                            <a:schemeClr val="tx2"/>
                          </a:solidFill>
                        </a:rPr>
                        <a:t>005</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Medicatieafspraak, Toedieningsafspraak, Medicatiegebruik</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Metformine 1000 mg​, 2dd</a:t>
                      </a:r>
                    </a:p>
                  </a:txBody>
                  <a:tcPr anchor="ctr">
                    <a:solidFill>
                      <a:srgbClr val="B9DBF4"/>
                    </a:solidFill>
                  </a:tcPr>
                </a:tc>
                <a:tc>
                  <a:txBody>
                    <a:bodyPr/>
                    <a:lstStyle/>
                    <a:p>
                      <a:r>
                        <a:rPr lang="nl-NL" sz="1400">
                          <a:solidFill>
                            <a:schemeClr val="tx2"/>
                          </a:solidFill>
                        </a:rPr>
                        <a:t>01-01-2025</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rPr>
                        <a:t>-</a:t>
                      </a:r>
                    </a:p>
                  </a:txBody>
                  <a:tcPr anchor="ctr">
                    <a:solidFill>
                      <a:srgbClr val="B9DBF4"/>
                    </a:solidFill>
                  </a:tcPr>
                </a:tc>
                <a:tc>
                  <a:txBody>
                    <a:bodyPr/>
                    <a:lstStyle/>
                    <a:p>
                      <a:r>
                        <a:rPr lang="nl-NL" sz="1400">
                          <a:solidFill>
                            <a:schemeClr val="tx2"/>
                          </a:solidFill>
                        </a:rPr>
                        <a:t>Huisarts, Apotheker</a:t>
                      </a:r>
                    </a:p>
                    <a:p>
                      <a:r>
                        <a:rPr lang="nl-NL" sz="1400">
                          <a:solidFill>
                            <a:schemeClr val="tx2"/>
                          </a:solidFill>
                        </a:rPr>
                        <a:t>en Medisch Specialist</a:t>
                      </a:r>
                    </a:p>
                  </a:txBody>
                  <a:tcPr anchor="ctr">
                    <a:solidFill>
                      <a:srgbClr val="B9DBF4"/>
                    </a:solidFill>
                  </a:tcPr>
                </a:tc>
                <a:tc>
                  <a:txBody>
                    <a:bodyPr/>
                    <a:lstStyle/>
                    <a:p>
                      <a:r>
                        <a:rPr lang="nl-NL" sz="1400">
                          <a:solidFill>
                            <a:schemeClr val="tx2"/>
                          </a:solidFill>
                        </a:rPr>
                        <a:t>Oraal</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tx2"/>
                          </a:solidFill>
                          <a:effectLst/>
                          <a:uLnTx/>
                          <a:uFillTx/>
                          <a:latin typeface="+mn-lt"/>
                          <a:ea typeface="+mn-ea"/>
                          <a:cs typeface="+mn-cs"/>
                        </a:rPr>
                        <a:t>Diabetes</a:t>
                      </a:r>
                    </a:p>
                  </a:txBody>
                  <a:tcPr anchor="ctr">
                    <a:solidFill>
                      <a:srgbClr val="B9DBF4"/>
                    </a:solidFill>
                  </a:tcPr>
                </a:tc>
                <a:tc>
                  <a:txBody>
                    <a:bodyPr/>
                    <a:lstStyle/>
                    <a:p>
                      <a:endParaRPr lang="nl-NL" sz="1400">
                        <a:solidFill>
                          <a:schemeClr val="tx2"/>
                        </a:solidFill>
                      </a:endParaRPr>
                    </a:p>
                  </a:txBody>
                  <a:tcPr anchor="ctr">
                    <a:solidFill>
                      <a:srgbClr val="B9DBF4"/>
                    </a:solidFill>
                  </a:tcPr>
                </a:tc>
                <a:extLst>
                  <a:ext uri="{0D108BD9-81ED-4DB2-BD59-A6C34878D82A}">
                    <a16:rowId xmlns:a16="http://schemas.microsoft.com/office/drawing/2014/main" val="2419470585"/>
                  </a:ext>
                </a:extLst>
              </a:tr>
            </a:tbl>
          </a:graphicData>
        </a:graphic>
      </p:graphicFrame>
      <p:grpSp>
        <p:nvGrpSpPr>
          <p:cNvPr id="59" name="Graphic 46">
            <a:extLst>
              <a:ext uri="{FF2B5EF4-FFF2-40B4-BE49-F238E27FC236}">
                <a16:creationId xmlns:a16="http://schemas.microsoft.com/office/drawing/2014/main" id="{B7291614-47D1-163A-5547-49E1F1C63D7B}"/>
              </a:ext>
            </a:extLst>
          </p:cNvPr>
          <p:cNvGrpSpPr/>
          <p:nvPr/>
        </p:nvGrpSpPr>
        <p:grpSpPr>
          <a:xfrm flipH="1">
            <a:off x="286431" y="425315"/>
            <a:ext cx="598782" cy="598781"/>
            <a:chOff x="7309562" y="1791904"/>
            <a:chExt cx="223736" cy="223736"/>
          </a:xfrm>
        </p:grpSpPr>
        <p:sp>
          <p:nvSpPr>
            <p:cNvPr id="60" name="Vrije vorm 992">
              <a:extLst>
                <a:ext uri="{FF2B5EF4-FFF2-40B4-BE49-F238E27FC236}">
                  <a16:creationId xmlns:a16="http://schemas.microsoft.com/office/drawing/2014/main" id="{5091AB3B-EC3A-3E16-805C-888CD4DC24CD}"/>
                </a:ext>
              </a:extLst>
            </p:cNvPr>
            <p:cNvSpPr/>
            <p:nvPr/>
          </p:nvSpPr>
          <p:spPr>
            <a:xfrm>
              <a:off x="7309562"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9EFF3"/>
            </a:solidFill>
            <a:ln w="9525" cap="flat">
              <a:noFill/>
              <a:prstDash val="solid"/>
              <a:miter/>
            </a:ln>
          </p:spPr>
          <p:txBody>
            <a:bodyPr rtlCol="0" anchor="ctr"/>
            <a:lstStyle/>
            <a:p>
              <a:endParaRPr lang="nl-NL" sz="1867"/>
            </a:p>
          </p:txBody>
        </p:sp>
        <p:grpSp>
          <p:nvGrpSpPr>
            <p:cNvPr id="61" name="Graphic 46">
              <a:extLst>
                <a:ext uri="{FF2B5EF4-FFF2-40B4-BE49-F238E27FC236}">
                  <a16:creationId xmlns:a16="http://schemas.microsoft.com/office/drawing/2014/main" id="{16BF1D9A-B9E4-A8A4-DD42-7A1380BD7249}"/>
                </a:ext>
              </a:extLst>
            </p:cNvPr>
            <p:cNvGrpSpPr/>
            <p:nvPr/>
          </p:nvGrpSpPr>
          <p:grpSpPr>
            <a:xfrm>
              <a:off x="7338012" y="1819223"/>
              <a:ext cx="159619" cy="196417"/>
              <a:chOff x="7338012" y="1819223"/>
              <a:chExt cx="159619" cy="196417"/>
            </a:xfrm>
          </p:grpSpPr>
          <p:sp>
            <p:nvSpPr>
              <p:cNvPr id="62" name="Vrije vorm 994">
                <a:extLst>
                  <a:ext uri="{FF2B5EF4-FFF2-40B4-BE49-F238E27FC236}">
                    <a16:creationId xmlns:a16="http://schemas.microsoft.com/office/drawing/2014/main" id="{CB2C4A3A-C24B-59F9-0263-FA79EDF1A467}"/>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867"/>
              </a:p>
            </p:txBody>
          </p:sp>
          <p:sp>
            <p:nvSpPr>
              <p:cNvPr id="63" name="Vrije vorm 995">
                <a:extLst>
                  <a:ext uri="{FF2B5EF4-FFF2-40B4-BE49-F238E27FC236}">
                    <a16:creationId xmlns:a16="http://schemas.microsoft.com/office/drawing/2014/main" id="{14E5F3F2-A8B0-DD8F-C863-48E4F5D191B8}"/>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867"/>
              </a:p>
            </p:txBody>
          </p:sp>
          <p:sp>
            <p:nvSpPr>
              <p:cNvPr id="128" name="Vrije vorm 996">
                <a:extLst>
                  <a:ext uri="{FF2B5EF4-FFF2-40B4-BE49-F238E27FC236}">
                    <a16:creationId xmlns:a16="http://schemas.microsoft.com/office/drawing/2014/main" id="{B425AF2C-9B76-D493-DDC1-3FC7E953716A}"/>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867"/>
              </a:p>
            </p:txBody>
          </p:sp>
          <p:sp>
            <p:nvSpPr>
              <p:cNvPr id="129" name="Vrije vorm 997">
                <a:extLst>
                  <a:ext uri="{FF2B5EF4-FFF2-40B4-BE49-F238E27FC236}">
                    <a16:creationId xmlns:a16="http://schemas.microsoft.com/office/drawing/2014/main" id="{C37FA807-F9EB-6E1F-1F5C-B659A45E2271}"/>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867"/>
              </a:p>
            </p:txBody>
          </p:sp>
          <p:sp>
            <p:nvSpPr>
              <p:cNvPr id="130" name="Vrije vorm 998">
                <a:extLst>
                  <a:ext uri="{FF2B5EF4-FFF2-40B4-BE49-F238E27FC236}">
                    <a16:creationId xmlns:a16="http://schemas.microsoft.com/office/drawing/2014/main" id="{D8F095AA-21AF-34E1-84ED-5561042431F7}"/>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867"/>
              </a:p>
            </p:txBody>
          </p:sp>
          <p:sp>
            <p:nvSpPr>
              <p:cNvPr id="131" name="Vrije vorm 999">
                <a:extLst>
                  <a:ext uri="{FF2B5EF4-FFF2-40B4-BE49-F238E27FC236}">
                    <a16:creationId xmlns:a16="http://schemas.microsoft.com/office/drawing/2014/main" id="{03989137-6408-6260-40CE-709B90FD5950}"/>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867"/>
              </a:p>
            </p:txBody>
          </p:sp>
          <p:sp>
            <p:nvSpPr>
              <p:cNvPr id="132" name="Vrije vorm 1000">
                <a:extLst>
                  <a:ext uri="{FF2B5EF4-FFF2-40B4-BE49-F238E27FC236}">
                    <a16:creationId xmlns:a16="http://schemas.microsoft.com/office/drawing/2014/main" id="{CDB3B7D8-6C18-0450-4EDD-703C40282D14}"/>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867"/>
              </a:p>
            </p:txBody>
          </p:sp>
          <p:sp>
            <p:nvSpPr>
              <p:cNvPr id="133" name="Vrije vorm 1001">
                <a:extLst>
                  <a:ext uri="{FF2B5EF4-FFF2-40B4-BE49-F238E27FC236}">
                    <a16:creationId xmlns:a16="http://schemas.microsoft.com/office/drawing/2014/main" id="{85777DA7-7C94-7F02-24A5-A0985C4E60EF}"/>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867"/>
              </a:p>
            </p:txBody>
          </p:sp>
          <p:sp>
            <p:nvSpPr>
              <p:cNvPr id="134" name="Vrije vorm 1002">
                <a:extLst>
                  <a:ext uri="{FF2B5EF4-FFF2-40B4-BE49-F238E27FC236}">
                    <a16:creationId xmlns:a16="http://schemas.microsoft.com/office/drawing/2014/main" id="{4E2F01E2-493A-D6EE-7D90-DA76ECD93AF5}"/>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867"/>
              </a:p>
            </p:txBody>
          </p:sp>
          <p:sp>
            <p:nvSpPr>
              <p:cNvPr id="135" name="Vrije vorm 1005">
                <a:extLst>
                  <a:ext uri="{FF2B5EF4-FFF2-40B4-BE49-F238E27FC236}">
                    <a16:creationId xmlns:a16="http://schemas.microsoft.com/office/drawing/2014/main" id="{399005D0-EC92-EE63-8F76-C185815650CA}"/>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867"/>
              </a:p>
            </p:txBody>
          </p:sp>
          <p:sp>
            <p:nvSpPr>
              <p:cNvPr id="136" name="Vrije vorm 1006">
                <a:extLst>
                  <a:ext uri="{FF2B5EF4-FFF2-40B4-BE49-F238E27FC236}">
                    <a16:creationId xmlns:a16="http://schemas.microsoft.com/office/drawing/2014/main" id="{EEC087AB-A6F2-D507-95BB-FA3638571967}"/>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867"/>
              </a:p>
            </p:txBody>
          </p:sp>
          <p:sp>
            <p:nvSpPr>
              <p:cNvPr id="137" name="Vrije vorm 1007">
                <a:extLst>
                  <a:ext uri="{FF2B5EF4-FFF2-40B4-BE49-F238E27FC236}">
                    <a16:creationId xmlns:a16="http://schemas.microsoft.com/office/drawing/2014/main" id="{19AC70AD-0B35-00FF-D2FC-0E6776A738FE}"/>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867"/>
              </a:p>
            </p:txBody>
          </p:sp>
          <p:sp>
            <p:nvSpPr>
              <p:cNvPr id="138" name="Vrije vorm 1008">
                <a:extLst>
                  <a:ext uri="{FF2B5EF4-FFF2-40B4-BE49-F238E27FC236}">
                    <a16:creationId xmlns:a16="http://schemas.microsoft.com/office/drawing/2014/main" id="{445EF183-EB27-C927-D080-6A95A46EE599}"/>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867"/>
              </a:p>
            </p:txBody>
          </p:sp>
          <p:sp>
            <p:nvSpPr>
              <p:cNvPr id="139" name="Vrije vorm 1009">
                <a:extLst>
                  <a:ext uri="{FF2B5EF4-FFF2-40B4-BE49-F238E27FC236}">
                    <a16:creationId xmlns:a16="http://schemas.microsoft.com/office/drawing/2014/main" id="{FE658D09-C9C8-EA60-F8B2-866F46D0309A}"/>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867"/>
              </a:p>
            </p:txBody>
          </p:sp>
          <p:sp>
            <p:nvSpPr>
              <p:cNvPr id="140" name="Vrije vorm 1010">
                <a:extLst>
                  <a:ext uri="{FF2B5EF4-FFF2-40B4-BE49-F238E27FC236}">
                    <a16:creationId xmlns:a16="http://schemas.microsoft.com/office/drawing/2014/main" id="{0E199FF5-0A81-302F-D421-34A42BF192F1}"/>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867"/>
              </a:p>
            </p:txBody>
          </p:sp>
          <p:sp>
            <p:nvSpPr>
              <p:cNvPr id="141" name="Vrije vorm 1011">
                <a:extLst>
                  <a:ext uri="{FF2B5EF4-FFF2-40B4-BE49-F238E27FC236}">
                    <a16:creationId xmlns:a16="http://schemas.microsoft.com/office/drawing/2014/main" id="{9E2D481C-CA75-E203-996B-F2C419B42522}"/>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867"/>
              </a:p>
            </p:txBody>
          </p:sp>
          <p:sp>
            <p:nvSpPr>
              <p:cNvPr id="142" name="Vrije vorm 1012">
                <a:extLst>
                  <a:ext uri="{FF2B5EF4-FFF2-40B4-BE49-F238E27FC236}">
                    <a16:creationId xmlns:a16="http://schemas.microsoft.com/office/drawing/2014/main" id="{B579A84C-EB33-60F4-5E95-C856CC54DA67}"/>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867"/>
              </a:p>
            </p:txBody>
          </p:sp>
        </p:grpSp>
      </p:grpSp>
      <p:grpSp>
        <p:nvGrpSpPr>
          <p:cNvPr id="143" name="Graphic 3">
            <a:extLst>
              <a:ext uri="{FF2B5EF4-FFF2-40B4-BE49-F238E27FC236}">
                <a16:creationId xmlns:a16="http://schemas.microsoft.com/office/drawing/2014/main" id="{B2AFD063-4DAE-EB9C-9682-4AC9797B9762}"/>
              </a:ext>
            </a:extLst>
          </p:cNvPr>
          <p:cNvGrpSpPr/>
          <p:nvPr/>
        </p:nvGrpSpPr>
        <p:grpSpPr>
          <a:xfrm>
            <a:off x="11409141" y="2395841"/>
            <a:ext cx="243456" cy="238781"/>
            <a:chOff x="2706757" y="2985519"/>
            <a:chExt cx="151128" cy="148272"/>
          </a:xfrm>
        </p:grpSpPr>
        <p:sp>
          <p:nvSpPr>
            <p:cNvPr id="144" name="Vrije vorm 143">
              <a:extLst>
                <a:ext uri="{FF2B5EF4-FFF2-40B4-BE49-F238E27FC236}">
                  <a16:creationId xmlns:a16="http://schemas.microsoft.com/office/drawing/2014/main" id="{50284B61-9BD6-8ED8-8641-FF1232A62125}"/>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145" name="Vrije vorm 144">
              <a:extLst>
                <a:ext uri="{FF2B5EF4-FFF2-40B4-BE49-F238E27FC236}">
                  <a16:creationId xmlns:a16="http://schemas.microsoft.com/office/drawing/2014/main" id="{FF0C8F65-9878-5269-8470-8E401048D26F}"/>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46" name="Vrije vorm 145">
              <a:extLst>
                <a:ext uri="{FF2B5EF4-FFF2-40B4-BE49-F238E27FC236}">
                  <a16:creationId xmlns:a16="http://schemas.microsoft.com/office/drawing/2014/main" id="{E4F6A0F5-83A4-B7D0-9453-7A4BE639D1B5}"/>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sp>
        <p:nvSpPr>
          <p:cNvPr id="165" name="Tekstvak 164">
            <a:extLst>
              <a:ext uri="{FF2B5EF4-FFF2-40B4-BE49-F238E27FC236}">
                <a16:creationId xmlns:a16="http://schemas.microsoft.com/office/drawing/2014/main" id="{82446C14-CE20-0772-816F-01E18C436AC1}"/>
              </a:ext>
            </a:extLst>
          </p:cNvPr>
          <p:cNvSpPr txBox="1"/>
          <p:nvPr/>
        </p:nvSpPr>
        <p:spPr>
          <a:xfrm>
            <a:off x="1045029" y="612806"/>
            <a:ext cx="1727657" cy="215444"/>
          </a:xfrm>
          <a:prstGeom prst="rect">
            <a:avLst/>
          </a:prstGeom>
          <a:noFill/>
        </p:spPr>
        <p:txBody>
          <a:bodyPr wrap="square" lIns="0" tIns="0" rIns="0" bIns="0" rtlCol="0">
            <a:spAutoFit/>
          </a:bodyPr>
          <a:lstStyle/>
          <a:p>
            <a:pPr algn="l"/>
            <a:r>
              <a:rPr lang="nl-NL" sz="1400" b="1">
                <a:solidFill>
                  <a:schemeClr val="tx2"/>
                </a:solidFill>
              </a:rPr>
              <a:t>Patiënt H., 10-09-1957</a:t>
            </a:r>
          </a:p>
        </p:txBody>
      </p:sp>
      <p:sp>
        <p:nvSpPr>
          <p:cNvPr id="167" name="Tekstvak 166">
            <a:extLst>
              <a:ext uri="{FF2B5EF4-FFF2-40B4-BE49-F238E27FC236}">
                <a16:creationId xmlns:a16="http://schemas.microsoft.com/office/drawing/2014/main" id="{4EBA117B-BE91-A47C-12C9-65080BB8544B}"/>
              </a:ext>
            </a:extLst>
          </p:cNvPr>
          <p:cNvSpPr txBox="1"/>
          <p:nvPr/>
        </p:nvSpPr>
        <p:spPr>
          <a:xfrm>
            <a:off x="3129019" y="612806"/>
            <a:ext cx="1727657" cy="215444"/>
          </a:xfrm>
          <a:prstGeom prst="rect">
            <a:avLst/>
          </a:prstGeom>
          <a:noFill/>
        </p:spPr>
        <p:txBody>
          <a:bodyPr wrap="square" lIns="0" tIns="0" rIns="0" bIns="0" rtlCol="0">
            <a:spAutoFit/>
          </a:bodyPr>
          <a:lstStyle/>
          <a:p>
            <a:pPr algn="l"/>
            <a:r>
              <a:rPr lang="nl-NL" sz="1400" b="1">
                <a:solidFill>
                  <a:schemeClr val="tx2"/>
                </a:solidFill>
              </a:rPr>
              <a:t>BSN 12341234</a:t>
            </a:r>
          </a:p>
        </p:txBody>
      </p:sp>
      <p:sp>
        <p:nvSpPr>
          <p:cNvPr id="168" name="Tekstvak 167">
            <a:extLst>
              <a:ext uri="{FF2B5EF4-FFF2-40B4-BE49-F238E27FC236}">
                <a16:creationId xmlns:a16="http://schemas.microsoft.com/office/drawing/2014/main" id="{A9168000-8B05-8A30-20D2-9964B061A0D0}"/>
              </a:ext>
            </a:extLst>
          </p:cNvPr>
          <p:cNvSpPr txBox="1"/>
          <p:nvPr/>
        </p:nvSpPr>
        <p:spPr>
          <a:xfrm>
            <a:off x="4753650" y="612805"/>
            <a:ext cx="1170945" cy="215444"/>
          </a:xfrm>
          <a:prstGeom prst="rect">
            <a:avLst/>
          </a:prstGeom>
          <a:noFill/>
        </p:spPr>
        <p:txBody>
          <a:bodyPr wrap="square" lIns="0" tIns="0" rIns="0" bIns="0" rtlCol="0">
            <a:spAutoFit/>
          </a:bodyPr>
          <a:lstStyle/>
          <a:p>
            <a:pPr algn="l"/>
            <a:r>
              <a:rPr lang="nl-NL" sz="1400" b="1">
                <a:solidFill>
                  <a:schemeClr val="tx2"/>
                </a:solidFill>
              </a:rPr>
              <a:t>Lengte 180 cm</a:t>
            </a:r>
          </a:p>
        </p:txBody>
      </p:sp>
      <p:sp>
        <p:nvSpPr>
          <p:cNvPr id="169" name="Tekstvak 168">
            <a:extLst>
              <a:ext uri="{FF2B5EF4-FFF2-40B4-BE49-F238E27FC236}">
                <a16:creationId xmlns:a16="http://schemas.microsoft.com/office/drawing/2014/main" id="{72058D1D-CDAA-8BC1-1A4C-DC133AB7776B}"/>
              </a:ext>
            </a:extLst>
          </p:cNvPr>
          <p:cNvSpPr txBox="1"/>
          <p:nvPr/>
        </p:nvSpPr>
        <p:spPr>
          <a:xfrm>
            <a:off x="6219897" y="612805"/>
            <a:ext cx="1117018" cy="215444"/>
          </a:xfrm>
          <a:prstGeom prst="rect">
            <a:avLst/>
          </a:prstGeom>
          <a:noFill/>
        </p:spPr>
        <p:txBody>
          <a:bodyPr wrap="square" lIns="0" tIns="0" rIns="0" bIns="0" rtlCol="0">
            <a:spAutoFit/>
          </a:bodyPr>
          <a:lstStyle/>
          <a:p>
            <a:pPr algn="l"/>
            <a:r>
              <a:rPr lang="nl-NL" sz="1400" b="1">
                <a:solidFill>
                  <a:schemeClr val="tx2"/>
                </a:solidFill>
              </a:rPr>
              <a:t>Gewicht 75 kg</a:t>
            </a:r>
          </a:p>
        </p:txBody>
      </p:sp>
      <p:sp>
        <p:nvSpPr>
          <p:cNvPr id="170" name="Tekstvak 169">
            <a:extLst>
              <a:ext uri="{FF2B5EF4-FFF2-40B4-BE49-F238E27FC236}">
                <a16:creationId xmlns:a16="http://schemas.microsoft.com/office/drawing/2014/main" id="{3744A172-8471-4C33-9E17-7975B3FAC0CE}"/>
              </a:ext>
            </a:extLst>
          </p:cNvPr>
          <p:cNvSpPr txBox="1"/>
          <p:nvPr/>
        </p:nvSpPr>
        <p:spPr>
          <a:xfrm>
            <a:off x="7743585" y="612806"/>
            <a:ext cx="1727657" cy="215444"/>
          </a:xfrm>
          <a:prstGeom prst="rect">
            <a:avLst/>
          </a:prstGeom>
          <a:noFill/>
        </p:spPr>
        <p:txBody>
          <a:bodyPr wrap="square" lIns="0" tIns="0" rIns="0" bIns="0" rtlCol="0">
            <a:spAutoFit/>
          </a:bodyPr>
          <a:lstStyle/>
          <a:p>
            <a:pPr algn="l"/>
            <a:r>
              <a:rPr lang="nl-NL" sz="1400" b="1">
                <a:solidFill>
                  <a:schemeClr val="tx2"/>
                </a:solidFill>
              </a:rPr>
              <a:t>Nierfunctie onbekend</a:t>
            </a:r>
          </a:p>
        </p:txBody>
      </p:sp>
      <p:sp>
        <p:nvSpPr>
          <p:cNvPr id="172" name="Afgeronde rechthoek 171">
            <a:extLst>
              <a:ext uri="{FF2B5EF4-FFF2-40B4-BE49-F238E27FC236}">
                <a16:creationId xmlns:a16="http://schemas.microsoft.com/office/drawing/2014/main" id="{EE4216F0-7CBB-5709-618A-234702C6937B}"/>
              </a:ext>
            </a:extLst>
          </p:cNvPr>
          <p:cNvSpPr/>
          <p:nvPr/>
        </p:nvSpPr>
        <p:spPr>
          <a:xfrm>
            <a:off x="9675328" y="290025"/>
            <a:ext cx="2250471" cy="929724"/>
          </a:xfrm>
          <a:prstGeom prst="roundRect">
            <a:avLst>
              <a:gd name="adj" fmla="val 5574"/>
            </a:avLst>
          </a:prstGeom>
          <a:solidFill>
            <a:srgbClr val="D9EFF3"/>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9" name="Rechthoek 178">
            <a:extLst>
              <a:ext uri="{FF2B5EF4-FFF2-40B4-BE49-F238E27FC236}">
                <a16:creationId xmlns:a16="http://schemas.microsoft.com/office/drawing/2014/main" id="{6AB61764-140A-C2ED-02F4-0CB0799272DA}"/>
              </a:ext>
            </a:extLst>
          </p:cNvPr>
          <p:cNvSpPr/>
          <p:nvPr/>
        </p:nvSpPr>
        <p:spPr>
          <a:xfrm>
            <a:off x="9746853" y="335682"/>
            <a:ext cx="2111334" cy="255338"/>
          </a:xfrm>
          <a:prstGeom prst="rect">
            <a:avLst/>
          </a:prstGeom>
          <a:solidFill>
            <a:srgbClr val="EE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nl-NL" sz="1400" b="1">
                <a:solidFill>
                  <a:schemeClr val="tx2"/>
                </a:solidFill>
              </a:rPr>
              <a:t>Allergieën</a:t>
            </a:r>
          </a:p>
        </p:txBody>
      </p:sp>
      <p:sp>
        <p:nvSpPr>
          <p:cNvPr id="180" name="Rechthoek 179">
            <a:extLst>
              <a:ext uri="{FF2B5EF4-FFF2-40B4-BE49-F238E27FC236}">
                <a16:creationId xmlns:a16="http://schemas.microsoft.com/office/drawing/2014/main" id="{1F1D8A1D-3760-9C44-E669-8D233C46649D}"/>
              </a:ext>
            </a:extLst>
          </p:cNvPr>
          <p:cNvSpPr/>
          <p:nvPr/>
        </p:nvSpPr>
        <p:spPr>
          <a:xfrm>
            <a:off x="9746853" y="617945"/>
            <a:ext cx="2111334" cy="255338"/>
          </a:xfrm>
          <a:prstGeom prst="rect">
            <a:avLst/>
          </a:prstGeom>
          <a:solidFill>
            <a:srgbClr val="EE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nl-NL" sz="1400" b="1">
                <a:solidFill>
                  <a:schemeClr val="tx2"/>
                </a:solidFill>
              </a:rPr>
              <a:t>Contra-indicaties</a:t>
            </a:r>
          </a:p>
        </p:txBody>
      </p:sp>
      <p:sp>
        <p:nvSpPr>
          <p:cNvPr id="181" name="Rechthoek 180">
            <a:extLst>
              <a:ext uri="{FF2B5EF4-FFF2-40B4-BE49-F238E27FC236}">
                <a16:creationId xmlns:a16="http://schemas.microsoft.com/office/drawing/2014/main" id="{3C21D2D5-412D-DFFF-0BDF-E9F931BA6B61}"/>
              </a:ext>
            </a:extLst>
          </p:cNvPr>
          <p:cNvSpPr/>
          <p:nvPr/>
        </p:nvSpPr>
        <p:spPr>
          <a:xfrm>
            <a:off x="9746853" y="903198"/>
            <a:ext cx="2111334" cy="255338"/>
          </a:xfrm>
          <a:prstGeom prst="rect">
            <a:avLst/>
          </a:prstGeom>
          <a:solidFill>
            <a:srgbClr val="EE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nl-NL" sz="1400" b="1" err="1">
                <a:solidFill>
                  <a:schemeClr val="tx2"/>
                </a:solidFill>
              </a:rPr>
              <a:t>Labwaarden</a:t>
            </a:r>
            <a:endParaRPr lang="nl-NL" sz="1400" b="1">
              <a:solidFill>
                <a:schemeClr val="tx2"/>
              </a:solidFill>
            </a:endParaRPr>
          </a:p>
        </p:txBody>
      </p:sp>
      <p:sp>
        <p:nvSpPr>
          <p:cNvPr id="182" name="Driehoek 181">
            <a:extLst>
              <a:ext uri="{FF2B5EF4-FFF2-40B4-BE49-F238E27FC236}">
                <a16:creationId xmlns:a16="http://schemas.microsoft.com/office/drawing/2014/main" id="{FC91D844-6A88-AA76-8F96-5DF0E6FF67C7}"/>
              </a:ext>
            </a:extLst>
          </p:cNvPr>
          <p:cNvSpPr/>
          <p:nvPr/>
        </p:nvSpPr>
        <p:spPr>
          <a:xfrm rot="10800000">
            <a:off x="11634265" y="421277"/>
            <a:ext cx="129921" cy="84148"/>
          </a:xfrm>
          <a:prstGeom prst="triangle">
            <a:avLst/>
          </a:prstGeom>
          <a:solidFill>
            <a:schemeClr val="tx2"/>
          </a:solidFill>
          <a:ln w="12700" cap="flat">
            <a:noFill/>
            <a:prstDash val="solid"/>
            <a:miter/>
          </a:ln>
        </p:spPr>
        <p:txBody>
          <a:bodyPr rtlCol="0" anchor="ctr"/>
          <a:lstStyle/>
          <a:p>
            <a:pPr algn="l"/>
            <a:endParaRPr lang="nl-NL" sz="1467"/>
          </a:p>
        </p:txBody>
      </p:sp>
      <p:sp>
        <p:nvSpPr>
          <p:cNvPr id="183" name="Driehoek 182">
            <a:extLst>
              <a:ext uri="{FF2B5EF4-FFF2-40B4-BE49-F238E27FC236}">
                <a16:creationId xmlns:a16="http://schemas.microsoft.com/office/drawing/2014/main" id="{B8F6710C-B4B2-5861-673C-48E4E022B5A5}"/>
              </a:ext>
            </a:extLst>
          </p:cNvPr>
          <p:cNvSpPr/>
          <p:nvPr/>
        </p:nvSpPr>
        <p:spPr>
          <a:xfrm rot="10800000">
            <a:off x="11634265" y="716509"/>
            <a:ext cx="129921" cy="84148"/>
          </a:xfrm>
          <a:prstGeom prst="triangle">
            <a:avLst/>
          </a:prstGeom>
          <a:solidFill>
            <a:schemeClr val="tx2"/>
          </a:solidFill>
          <a:ln w="12700" cap="flat">
            <a:noFill/>
            <a:prstDash val="solid"/>
            <a:miter/>
          </a:ln>
        </p:spPr>
        <p:txBody>
          <a:bodyPr rtlCol="0" anchor="ctr"/>
          <a:lstStyle/>
          <a:p>
            <a:pPr algn="l"/>
            <a:endParaRPr lang="nl-NL" sz="1467"/>
          </a:p>
        </p:txBody>
      </p:sp>
      <p:sp>
        <p:nvSpPr>
          <p:cNvPr id="184" name="Driehoek 183">
            <a:extLst>
              <a:ext uri="{FF2B5EF4-FFF2-40B4-BE49-F238E27FC236}">
                <a16:creationId xmlns:a16="http://schemas.microsoft.com/office/drawing/2014/main" id="{419429AC-8698-D04D-E208-4B70998C182D}"/>
              </a:ext>
            </a:extLst>
          </p:cNvPr>
          <p:cNvSpPr/>
          <p:nvPr/>
        </p:nvSpPr>
        <p:spPr>
          <a:xfrm rot="10800000">
            <a:off x="11634265" y="995340"/>
            <a:ext cx="129921" cy="84148"/>
          </a:xfrm>
          <a:prstGeom prst="triangle">
            <a:avLst/>
          </a:prstGeom>
          <a:solidFill>
            <a:schemeClr val="tx2"/>
          </a:solidFill>
          <a:ln w="12700" cap="flat">
            <a:noFill/>
            <a:prstDash val="solid"/>
            <a:miter/>
          </a:ln>
        </p:spPr>
        <p:txBody>
          <a:bodyPr rtlCol="0" anchor="ctr"/>
          <a:lstStyle/>
          <a:p>
            <a:pPr algn="l"/>
            <a:endParaRPr lang="nl-NL" sz="1467"/>
          </a:p>
        </p:txBody>
      </p:sp>
      <p:grpSp>
        <p:nvGrpSpPr>
          <p:cNvPr id="197" name="Graphic 3">
            <a:extLst>
              <a:ext uri="{FF2B5EF4-FFF2-40B4-BE49-F238E27FC236}">
                <a16:creationId xmlns:a16="http://schemas.microsoft.com/office/drawing/2014/main" id="{14108A6C-69BD-B9E4-8F32-EFFFBDB40D7D}"/>
              </a:ext>
            </a:extLst>
          </p:cNvPr>
          <p:cNvGrpSpPr/>
          <p:nvPr/>
        </p:nvGrpSpPr>
        <p:grpSpPr>
          <a:xfrm>
            <a:off x="11409141" y="3057307"/>
            <a:ext cx="243456" cy="238781"/>
            <a:chOff x="2706757" y="2985519"/>
            <a:chExt cx="151128" cy="148272"/>
          </a:xfrm>
        </p:grpSpPr>
        <p:sp>
          <p:nvSpPr>
            <p:cNvPr id="198" name="Vrije vorm 197">
              <a:extLst>
                <a:ext uri="{FF2B5EF4-FFF2-40B4-BE49-F238E27FC236}">
                  <a16:creationId xmlns:a16="http://schemas.microsoft.com/office/drawing/2014/main" id="{4335545F-7AEA-5180-B67A-7A39DEAF6E27}"/>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3DB8FE50-8271-0ED5-B469-C4E21EE4EDB3}"/>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B12CE9FC-F15C-8368-FF1B-5AE3ADA80B29}"/>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2" name="Graphic 3">
            <a:extLst>
              <a:ext uri="{FF2B5EF4-FFF2-40B4-BE49-F238E27FC236}">
                <a16:creationId xmlns:a16="http://schemas.microsoft.com/office/drawing/2014/main" id="{8AE91DF2-C010-4095-CCE7-7083BDCC2B43}"/>
              </a:ext>
            </a:extLst>
          </p:cNvPr>
          <p:cNvGrpSpPr/>
          <p:nvPr/>
        </p:nvGrpSpPr>
        <p:grpSpPr>
          <a:xfrm>
            <a:off x="11409141" y="4203061"/>
            <a:ext cx="243456" cy="238781"/>
            <a:chOff x="2706757" y="2985519"/>
            <a:chExt cx="151128" cy="148272"/>
          </a:xfrm>
        </p:grpSpPr>
        <p:sp>
          <p:nvSpPr>
            <p:cNvPr id="13" name="Vrije vorm 12">
              <a:extLst>
                <a:ext uri="{FF2B5EF4-FFF2-40B4-BE49-F238E27FC236}">
                  <a16:creationId xmlns:a16="http://schemas.microsoft.com/office/drawing/2014/main" id="{30A23891-82EF-AF05-750E-04773EAB625A}"/>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7D21A264-4E66-4372-5DD1-50F163ADD0DA}"/>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0E3F5192-CA6E-3C64-E1B2-06B891380D1D}"/>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6" name="Graphic 3">
            <a:extLst>
              <a:ext uri="{FF2B5EF4-FFF2-40B4-BE49-F238E27FC236}">
                <a16:creationId xmlns:a16="http://schemas.microsoft.com/office/drawing/2014/main" id="{0E19714A-875D-8CAA-BC69-033A6F6203F7}"/>
              </a:ext>
            </a:extLst>
          </p:cNvPr>
          <p:cNvGrpSpPr/>
          <p:nvPr/>
        </p:nvGrpSpPr>
        <p:grpSpPr>
          <a:xfrm>
            <a:off x="11409141" y="5106444"/>
            <a:ext cx="243456" cy="238781"/>
            <a:chOff x="2706757" y="2985519"/>
            <a:chExt cx="151128" cy="148272"/>
          </a:xfrm>
        </p:grpSpPr>
        <p:sp>
          <p:nvSpPr>
            <p:cNvPr id="17" name="Vrije vorm 16">
              <a:extLst>
                <a:ext uri="{FF2B5EF4-FFF2-40B4-BE49-F238E27FC236}">
                  <a16:creationId xmlns:a16="http://schemas.microsoft.com/office/drawing/2014/main" id="{769A5C17-673D-CBAC-41C3-EA486E1A041A}"/>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9D7FF6F7-DE47-F130-7D94-DF605E4A9851}"/>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67688DFE-1FBE-3F20-7CBE-92083FA02753}"/>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0" name="Graphic 3">
            <a:extLst>
              <a:ext uri="{FF2B5EF4-FFF2-40B4-BE49-F238E27FC236}">
                <a16:creationId xmlns:a16="http://schemas.microsoft.com/office/drawing/2014/main" id="{EC324506-00BC-6545-5CBC-F18181234663}"/>
              </a:ext>
            </a:extLst>
          </p:cNvPr>
          <p:cNvGrpSpPr/>
          <p:nvPr/>
        </p:nvGrpSpPr>
        <p:grpSpPr>
          <a:xfrm>
            <a:off x="11409141" y="5635254"/>
            <a:ext cx="243456" cy="238781"/>
            <a:chOff x="2706757" y="2985519"/>
            <a:chExt cx="151128" cy="148272"/>
          </a:xfrm>
        </p:grpSpPr>
        <p:sp>
          <p:nvSpPr>
            <p:cNvPr id="21" name="Vrije vorm 20">
              <a:extLst>
                <a:ext uri="{FF2B5EF4-FFF2-40B4-BE49-F238E27FC236}">
                  <a16:creationId xmlns:a16="http://schemas.microsoft.com/office/drawing/2014/main" id="{763AA2E9-D7B9-D663-729A-BA51BA9EEF8A}"/>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2" name="Vrije vorm 21">
              <a:extLst>
                <a:ext uri="{FF2B5EF4-FFF2-40B4-BE49-F238E27FC236}">
                  <a16:creationId xmlns:a16="http://schemas.microsoft.com/office/drawing/2014/main" id="{D1E86161-11F5-F315-FF68-4701E2FCAB39}"/>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3" name="Vrije vorm 22">
              <a:extLst>
                <a:ext uri="{FF2B5EF4-FFF2-40B4-BE49-F238E27FC236}">
                  <a16:creationId xmlns:a16="http://schemas.microsoft.com/office/drawing/2014/main" id="{978FE89E-BFA3-46B8-2EDB-87EF40171BDA}"/>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4" name="Graphic 3">
            <a:extLst>
              <a:ext uri="{FF2B5EF4-FFF2-40B4-BE49-F238E27FC236}">
                <a16:creationId xmlns:a16="http://schemas.microsoft.com/office/drawing/2014/main" id="{3AEE2BD7-737E-2FD3-5DBE-ED2DAC07D9ED}"/>
              </a:ext>
            </a:extLst>
          </p:cNvPr>
          <p:cNvGrpSpPr/>
          <p:nvPr/>
        </p:nvGrpSpPr>
        <p:grpSpPr>
          <a:xfrm>
            <a:off x="11409141" y="6362367"/>
            <a:ext cx="243456" cy="238781"/>
            <a:chOff x="2706757" y="2985519"/>
            <a:chExt cx="151128" cy="148272"/>
          </a:xfrm>
        </p:grpSpPr>
        <p:sp>
          <p:nvSpPr>
            <p:cNvPr id="25" name="Vrije vorm 24">
              <a:extLst>
                <a:ext uri="{FF2B5EF4-FFF2-40B4-BE49-F238E27FC236}">
                  <a16:creationId xmlns:a16="http://schemas.microsoft.com/office/drawing/2014/main" id="{D6CEBF12-5E3F-62B9-BB6F-49EA382C315D}"/>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A4654C7E-4A93-F46B-9051-B45FA97F702D}"/>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4810096B-2F6F-6D7A-27F3-7D840A9DC3F8}"/>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sp>
        <p:nvSpPr>
          <p:cNvPr id="28" name="Vrije vorm 27">
            <a:extLst>
              <a:ext uri="{FF2B5EF4-FFF2-40B4-BE49-F238E27FC236}">
                <a16:creationId xmlns:a16="http://schemas.microsoft.com/office/drawing/2014/main" id="{366AAFAD-43C8-F0AB-B992-F3FBBF887C59}"/>
              </a:ext>
            </a:extLst>
          </p:cNvPr>
          <p:cNvSpPr/>
          <p:nvPr/>
        </p:nvSpPr>
        <p:spPr>
          <a:xfrm rot="10800000">
            <a:off x="-22573" y="6215948"/>
            <a:ext cx="12438345" cy="698777"/>
          </a:xfrm>
          <a:custGeom>
            <a:avLst/>
            <a:gdLst>
              <a:gd name="connsiteX0" fmla="*/ 0 w 7187219"/>
              <a:gd name="connsiteY0" fmla="*/ 0 h 568458"/>
              <a:gd name="connsiteX1" fmla="*/ 7187220 w 7187219"/>
              <a:gd name="connsiteY1" fmla="*/ 0 h 568458"/>
              <a:gd name="connsiteX2" fmla="*/ 7187220 w 7187219"/>
              <a:gd name="connsiteY2" fmla="*/ 568458 h 568458"/>
              <a:gd name="connsiteX3" fmla="*/ 0 w 7187219"/>
              <a:gd name="connsiteY3" fmla="*/ 568458 h 568458"/>
            </a:gdLst>
            <a:ahLst/>
            <a:cxnLst>
              <a:cxn ang="0">
                <a:pos x="connsiteX0" y="connsiteY0"/>
              </a:cxn>
              <a:cxn ang="0">
                <a:pos x="connsiteX1" y="connsiteY1"/>
              </a:cxn>
              <a:cxn ang="0">
                <a:pos x="connsiteX2" y="connsiteY2"/>
              </a:cxn>
              <a:cxn ang="0">
                <a:pos x="connsiteX3" y="connsiteY3"/>
              </a:cxn>
            </a:cxnLst>
            <a:rect l="l" t="t" r="r" b="b"/>
            <a:pathLst>
              <a:path w="7187219" h="568458">
                <a:moveTo>
                  <a:pt x="0" y="0"/>
                </a:moveTo>
                <a:lnTo>
                  <a:pt x="7187220" y="0"/>
                </a:lnTo>
                <a:lnTo>
                  <a:pt x="7187220" y="568458"/>
                </a:lnTo>
                <a:lnTo>
                  <a:pt x="0" y="568458"/>
                </a:lnTo>
                <a:close/>
              </a:path>
            </a:pathLst>
          </a:custGeom>
          <a:gradFill>
            <a:gsLst>
              <a:gs pos="1596">
                <a:srgbClr val="FFFFFF">
                  <a:alpha val="0"/>
                </a:srgbClr>
              </a:gs>
              <a:gs pos="2322">
                <a:srgbClr val="FFFFFF">
                  <a:alpha val="3529"/>
                </a:srgbClr>
              </a:gs>
              <a:gs pos="6287">
                <a:srgbClr val="FFFFFF">
                  <a:alpha val="21569"/>
                </a:srgbClr>
              </a:gs>
              <a:gs pos="10756">
                <a:srgbClr val="FFFFFF">
                  <a:alpha val="38431"/>
                </a:srgbClr>
              </a:gs>
              <a:gs pos="15559">
                <a:srgbClr val="FFFFFF">
                  <a:alpha val="52941"/>
                </a:srgbClr>
              </a:gs>
              <a:gs pos="20787">
                <a:srgbClr val="FFFFFF">
                  <a:alpha val="65882"/>
                </a:srgbClr>
              </a:gs>
              <a:gs pos="26565">
                <a:srgbClr val="FFFFFF">
                  <a:alpha val="76471"/>
                </a:srgbClr>
              </a:gs>
              <a:gs pos="33086">
                <a:srgbClr val="FFFFFF">
                  <a:alpha val="85098"/>
                </a:srgbClr>
              </a:gs>
              <a:gs pos="40704">
                <a:srgbClr val="FFFFFF">
                  <a:alpha val="91765"/>
                </a:srgbClr>
              </a:gs>
              <a:gs pos="50119">
                <a:srgbClr val="FFFFFF">
                  <a:alpha val="96471"/>
                </a:srgbClr>
              </a:gs>
              <a:gs pos="63330">
                <a:srgbClr val="FFFFFF">
                  <a:alpha val="99216"/>
                </a:srgbClr>
              </a:gs>
              <a:gs pos="100000">
                <a:srgbClr val="FFFFFF"/>
              </a:gs>
            </a:gsLst>
            <a:lin ang="16200000" scaled="1"/>
          </a:gradFill>
          <a:ln w="3782" cap="flat">
            <a:noFill/>
            <a:prstDash val="solid"/>
            <a:miter/>
          </a:ln>
        </p:spPr>
        <p:txBody>
          <a:bodyPr rtlCol="0" anchor="ctr"/>
          <a:lstStyle/>
          <a:p>
            <a:endParaRPr lang="nl-NL"/>
          </a:p>
        </p:txBody>
      </p:sp>
      <p:sp>
        <p:nvSpPr>
          <p:cNvPr id="29" name="Afgeronde rechthoek 28">
            <a:extLst>
              <a:ext uri="{FF2B5EF4-FFF2-40B4-BE49-F238E27FC236}">
                <a16:creationId xmlns:a16="http://schemas.microsoft.com/office/drawing/2014/main" id="{E46187AA-5E9C-9E82-6D0F-599321F037C7}"/>
              </a:ext>
            </a:extLst>
          </p:cNvPr>
          <p:cNvSpPr/>
          <p:nvPr/>
        </p:nvSpPr>
        <p:spPr>
          <a:xfrm>
            <a:off x="2740602" y="3516105"/>
            <a:ext cx="1644111" cy="1875951"/>
          </a:xfrm>
          <a:prstGeom prst="roundRect">
            <a:avLst>
              <a:gd name="adj" fmla="val 0"/>
            </a:avLst>
          </a:prstGeom>
          <a:solidFill>
            <a:srgbClr val="FFBC0C">
              <a:alpha val="12000"/>
            </a:srgbClr>
          </a:solidFill>
          <a:ln w="28575">
            <a:solidFill>
              <a:srgbClr val="FFBC0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16492061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ep 2">
            <a:extLst>
              <a:ext uri="{FF2B5EF4-FFF2-40B4-BE49-F238E27FC236}">
                <a16:creationId xmlns:a16="http://schemas.microsoft.com/office/drawing/2014/main" id="{FC098FBC-FA0F-A0FE-C26D-B42F3E84FA6C}"/>
              </a:ext>
            </a:extLst>
          </p:cNvPr>
          <p:cNvGrpSpPr/>
          <p:nvPr/>
        </p:nvGrpSpPr>
        <p:grpSpPr>
          <a:xfrm>
            <a:off x="7600317" y="1309148"/>
            <a:ext cx="2186860" cy="4422969"/>
            <a:chOff x="7600317" y="1309148"/>
            <a:chExt cx="2186860" cy="4422969"/>
          </a:xfrm>
        </p:grpSpPr>
        <p:sp>
          <p:nvSpPr>
            <p:cNvPr id="4" name="Afgeronde rechthoek 3">
              <a:extLst>
                <a:ext uri="{FF2B5EF4-FFF2-40B4-BE49-F238E27FC236}">
                  <a16:creationId xmlns:a16="http://schemas.microsoft.com/office/drawing/2014/main" id="{3EECDB0F-6ADC-3FA1-2F6F-33FF4435200D}"/>
                </a:ext>
              </a:extLst>
            </p:cNvPr>
            <p:cNvSpPr/>
            <p:nvPr/>
          </p:nvSpPr>
          <p:spPr>
            <a:xfrm>
              <a:off x="7600317" y="1394317"/>
              <a:ext cx="2186860" cy="4337800"/>
            </a:xfrm>
            <a:prstGeom prst="roundRect">
              <a:avLst>
                <a:gd name="adj" fmla="val 7938"/>
              </a:avLst>
            </a:prstGeom>
            <a:solidFill>
              <a:srgbClr val="E7F4FB"/>
            </a:solidFill>
            <a:ln w="12700" cap="flat">
              <a:noFill/>
              <a:prstDash val="solid"/>
              <a:miter/>
            </a:ln>
            <a:effectLst/>
          </p:spPr>
          <p:txBody>
            <a:bodyPr rtlCol="0" anchor="ctr"/>
            <a:lstStyle/>
            <a:p>
              <a:pPr algn="l"/>
              <a:endParaRPr lang="nl-NL" sz="1012"/>
            </a:p>
          </p:txBody>
        </p:sp>
        <p:sp>
          <p:nvSpPr>
            <p:cNvPr id="5" name="Tekstvak 4">
              <a:extLst>
                <a:ext uri="{FF2B5EF4-FFF2-40B4-BE49-F238E27FC236}">
                  <a16:creationId xmlns:a16="http://schemas.microsoft.com/office/drawing/2014/main" id="{7DDB1362-ED9A-C242-385F-54E696F19A9F}"/>
                </a:ext>
              </a:extLst>
            </p:cNvPr>
            <p:cNvSpPr txBox="1"/>
            <p:nvPr/>
          </p:nvSpPr>
          <p:spPr>
            <a:xfrm>
              <a:off x="7814728" y="1901747"/>
              <a:ext cx="1754094" cy="492443"/>
            </a:xfrm>
            <a:prstGeom prst="rect">
              <a:avLst/>
            </a:prstGeom>
            <a:noFill/>
          </p:spPr>
          <p:txBody>
            <a:bodyPr wrap="square" lIns="0" tIns="0" rIns="0" bIns="0" rtlCol="0">
              <a:spAutoFit/>
            </a:bodyPr>
            <a:lstStyle/>
            <a:p>
              <a:pPr algn="ctr"/>
              <a:r>
                <a:rPr lang="nl-NL" sz="1600">
                  <a:solidFill>
                    <a:schemeClr val="tx2"/>
                  </a:solidFill>
                </a:rPr>
                <a:t>Ziet de </a:t>
              </a:r>
              <a:br>
                <a:rPr lang="nl-NL" sz="1600">
                  <a:solidFill>
                    <a:schemeClr val="tx2"/>
                  </a:solidFill>
                </a:rPr>
              </a:br>
              <a:r>
                <a:rPr lang="nl-NL" sz="1600">
                  <a:solidFill>
                    <a:schemeClr val="tx2"/>
                  </a:solidFill>
                </a:rPr>
                <a:t>toedienlijst in</a:t>
              </a:r>
              <a:endParaRPr lang="nl-NL" sz="1600" b="1">
                <a:solidFill>
                  <a:schemeClr val="tx2"/>
                </a:solidFill>
              </a:endParaRPr>
            </a:p>
          </p:txBody>
        </p:sp>
        <p:cxnSp>
          <p:nvCxnSpPr>
            <p:cNvPr id="6" name="Rechte verbindingslijn 5">
              <a:extLst>
                <a:ext uri="{FF2B5EF4-FFF2-40B4-BE49-F238E27FC236}">
                  <a16:creationId xmlns:a16="http://schemas.microsoft.com/office/drawing/2014/main" id="{0611D9EF-941D-34D9-7773-1E2F021B3938}"/>
                </a:ext>
              </a:extLst>
            </p:cNvPr>
            <p:cNvCxnSpPr>
              <a:cxnSpLocks/>
            </p:cNvCxnSpPr>
            <p:nvPr/>
          </p:nvCxnSpPr>
          <p:spPr>
            <a:xfrm>
              <a:off x="7814728" y="2554396"/>
              <a:ext cx="1655767" cy="0"/>
            </a:xfrm>
            <a:prstGeom prst="line">
              <a:avLst/>
            </a:prstGeom>
            <a:ln w="31750" cap="rnd">
              <a:solidFill>
                <a:schemeClr val="tx2">
                  <a:alpha val="1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 name="Graphic 1541">
              <a:extLst>
                <a:ext uri="{FF2B5EF4-FFF2-40B4-BE49-F238E27FC236}">
                  <a16:creationId xmlns:a16="http://schemas.microsoft.com/office/drawing/2014/main" id="{D330AA47-006B-87A0-61A7-41B7FAA50EC7}"/>
                </a:ext>
              </a:extLst>
            </p:cNvPr>
            <p:cNvGrpSpPr/>
            <p:nvPr/>
          </p:nvGrpSpPr>
          <p:grpSpPr>
            <a:xfrm>
              <a:off x="8356143" y="4616959"/>
              <a:ext cx="992021" cy="1106631"/>
              <a:chOff x="4212124" y="1644767"/>
              <a:chExt cx="3739037" cy="4171013"/>
            </a:xfrm>
          </p:grpSpPr>
          <p:sp>
            <p:nvSpPr>
              <p:cNvPr id="10" name="Vrije vorm 9">
                <a:extLst>
                  <a:ext uri="{FF2B5EF4-FFF2-40B4-BE49-F238E27FC236}">
                    <a16:creationId xmlns:a16="http://schemas.microsoft.com/office/drawing/2014/main" id="{7D1EF83D-548D-CE43-E503-7D6636D76F77}"/>
                  </a:ext>
                </a:extLst>
              </p:cNvPr>
              <p:cNvSpPr/>
              <p:nvPr/>
            </p:nvSpPr>
            <p:spPr>
              <a:xfrm>
                <a:off x="4834841" y="3684823"/>
                <a:ext cx="2425222" cy="2130957"/>
              </a:xfrm>
              <a:custGeom>
                <a:avLst/>
                <a:gdLst>
                  <a:gd name="csX0" fmla="*/ 1251727 w 2425222"/>
                  <a:gd name="csY0" fmla="*/ 965336 h 2130957"/>
                  <a:gd name="csX1" fmla="*/ 860911 w 2425222"/>
                  <a:gd name="csY1" fmla="*/ 0 h 2130957"/>
                  <a:gd name="csX2" fmla="*/ 0 w 2425222"/>
                  <a:gd name="csY2" fmla="*/ 266827 h 2130957"/>
                  <a:gd name="csX3" fmla="*/ 200472 w 2425222"/>
                  <a:gd name="csY3" fmla="*/ 1815066 h 2130957"/>
                  <a:gd name="csX4" fmla="*/ 173203 w 2425222"/>
                  <a:gd name="csY4" fmla="*/ 2130957 h 2130957"/>
                  <a:gd name="csX5" fmla="*/ 2303079 w 2425222"/>
                  <a:gd name="csY5" fmla="*/ 2130957 h 2130957"/>
                  <a:gd name="csX6" fmla="*/ 2367595 w 2425222"/>
                  <a:gd name="csY6" fmla="*/ 216187 h 2130957"/>
                  <a:gd name="csX7" fmla="*/ 2425223 w 2425222"/>
                  <a:gd name="csY7" fmla="*/ 216187 h 2130957"/>
                  <a:gd name="csX8" fmla="*/ 1662800 w 2425222"/>
                  <a:gd name="csY8" fmla="*/ 0 h 2130957"/>
                  <a:gd name="csX9" fmla="*/ 1251727 w 2425222"/>
                  <a:gd name="csY9" fmla="*/ 965336 h 213095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2425222" h="2130957">
                    <a:moveTo>
                      <a:pt x="1251727" y="965336"/>
                    </a:moveTo>
                    <a:lnTo>
                      <a:pt x="860911" y="0"/>
                    </a:lnTo>
                    <a:cubicBezTo>
                      <a:pt x="536454" y="39812"/>
                      <a:pt x="245525" y="130271"/>
                      <a:pt x="0" y="266827"/>
                    </a:cubicBezTo>
                    <a:cubicBezTo>
                      <a:pt x="205012" y="728190"/>
                      <a:pt x="200472" y="1815066"/>
                      <a:pt x="200472" y="1815066"/>
                    </a:cubicBezTo>
                    <a:cubicBezTo>
                      <a:pt x="200472" y="1815066"/>
                      <a:pt x="194092" y="1946884"/>
                      <a:pt x="173203" y="2130957"/>
                    </a:cubicBezTo>
                    <a:lnTo>
                      <a:pt x="2303079" y="2130957"/>
                    </a:lnTo>
                    <a:cubicBezTo>
                      <a:pt x="2114926" y="1457288"/>
                      <a:pt x="1854032" y="305715"/>
                      <a:pt x="2367595" y="216187"/>
                    </a:cubicBezTo>
                    <a:cubicBezTo>
                      <a:pt x="2387153" y="212691"/>
                      <a:pt x="2406361" y="212691"/>
                      <a:pt x="2425223" y="216187"/>
                    </a:cubicBezTo>
                    <a:cubicBezTo>
                      <a:pt x="2201699" y="107566"/>
                      <a:pt x="1944998" y="34568"/>
                      <a:pt x="1662800" y="0"/>
                    </a:cubicBezTo>
                    <a:lnTo>
                      <a:pt x="1251727" y="965336"/>
                    </a:lnTo>
                    <a:close/>
                  </a:path>
                </a:pathLst>
              </a:custGeom>
              <a:solidFill>
                <a:srgbClr val="77ADDA"/>
              </a:solidFill>
              <a:ln w="9525" cap="flat">
                <a:noFill/>
                <a:prstDash val="solid"/>
                <a:miter/>
              </a:ln>
            </p:spPr>
            <p:txBody>
              <a:bodyPr/>
              <a:lstStyle/>
              <a:p>
                <a:endParaRPr lang="nl-NL"/>
              </a:p>
            </p:txBody>
          </p:sp>
          <p:sp>
            <p:nvSpPr>
              <p:cNvPr id="11" name="Vrije vorm 10">
                <a:extLst>
                  <a:ext uri="{FF2B5EF4-FFF2-40B4-BE49-F238E27FC236}">
                    <a16:creationId xmlns:a16="http://schemas.microsoft.com/office/drawing/2014/main" id="{CD5DE83F-5E7B-A9E7-3406-341BB497D8CF}"/>
                  </a:ext>
                </a:extLst>
              </p:cNvPr>
              <p:cNvSpPr/>
              <p:nvPr/>
            </p:nvSpPr>
            <p:spPr>
              <a:xfrm>
                <a:off x="4212124" y="3951650"/>
                <a:ext cx="834771" cy="1864130"/>
              </a:xfrm>
              <a:custGeom>
                <a:avLst/>
                <a:gdLst>
                  <a:gd name="csX0" fmla="*/ 0 w 834771"/>
                  <a:gd name="csY0" fmla="*/ 1864130 h 1864130"/>
                  <a:gd name="csX1" fmla="*/ 807494 w 834771"/>
                  <a:gd name="csY1" fmla="*/ 1864130 h 1864130"/>
                  <a:gd name="csX2" fmla="*/ 834763 w 834771"/>
                  <a:gd name="csY2" fmla="*/ 1548239 h 1864130"/>
                  <a:gd name="csX3" fmla="*/ 634292 w 834771"/>
                  <a:gd name="csY3" fmla="*/ 0 h 1864130"/>
                  <a:gd name="csX4" fmla="*/ 0 w 834771"/>
                  <a:gd name="csY4" fmla="*/ 1864130 h 1864130"/>
                </a:gdLst>
                <a:ahLst/>
                <a:cxnLst>
                  <a:cxn ang="0">
                    <a:pos x="csX0" y="csY0"/>
                  </a:cxn>
                  <a:cxn ang="0">
                    <a:pos x="csX1" y="csY1"/>
                  </a:cxn>
                  <a:cxn ang="0">
                    <a:pos x="csX2" y="csY2"/>
                  </a:cxn>
                  <a:cxn ang="0">
                    <a:pos x="csX3" y="csY3"/>
                  </a:cxn>
                  <a:cxn ang="0">
                    <a:pos x="csX4" y="csY4"/>
                  </a:cxn>
                </a:cxnLst>
                <a:rect l="l" t="t" r="r" b="b"/>
                <a:pathLst>
                  <a:path w="834771" h="1864130">
                    <a:moveTo>
                      <a:pt x="0" y="1864130"/>
                    </a:moveTo>
                    <a:lnTo>
                      <a:pt x="807494" y="1864130"/>
                    </a:lnTo>
                    <a:cubicBezTo>
                      <a:pt x="828383" y="1680057"/>
                      <a:pt x="834763" y="1548239"/>
                      <a:pt x="834763" y="1548239"/>
                    </a:cubicBezTo>
                    <a:cubicBezTo>
                      <a:pt x="834763" y="1548239"/>
                      <a:pt x="839304" y="461364"/>
                      <a:pt x="634292" y="0"/>
                    </a:cubicBezTo>
                    <a:cubicBezTo>
                      <a:pt x="398737" y="74002"/>
                      <a:pt x="111653" y="1017388"/>
                      <a:pt x="0" y="1864130"/>
                    </a:cubicBezTo>
                    <a:close/>
                  </a:path>
                </a:pathLst>
              </a:custGeom>
              <a:solidFill>
                <a:srgbClr val="77ADDA"/>
              </a:solidFill>
              <a:ln w="9525" cap="flat">
                <a:noFill/>
                <a:prstDash val="solid"/>
                <a:miter/>
              </a:ln>
            </p:spPr>
            <p:txBody>
              <a:bodyPr/>
              <a:lstStyle/>
              <a:p>
                <a:endParaRPr lang="nl-NL"/>
              </a:p>
            </p:txBody>
          </p:sp>
          <p:sp>
            <p:nvSpPr>
              <p:cNvPr id="12" name="Vrije vorm 11">
                <a:extLst>
                  <a:ext uri="{FF2B5EF4-FFF2-40B4-BE49-F238E27FC236}">
                    <a16:creationId xmlns:a16="http://schemas.microsoft.com/office/drawing/2014/main" id="{ECC547E6-5DE6-7456-B783-9F552D5AA6FB}"/>
                  </a:ext>
                </a:extLst>
              </p:cNvPr>
              <p:cNvSpPr/>
              <p:nvPr/>
            </p:nvSpPr>
            <p:spPr>
              <a:xfrm>
                <a:off x="6890566" y="3898388"/>
                <a:ext cx="1060595" cy="1917392"/>
              </a:xfrm>
              <a:custGeom>
                <a:avLst/>
                <a:gdLst>
                  <a:gd name="csX0" fmla="*/ 357923 w 1060595"/>
                  <a:gd name="csY0" fmla="*/ 2622 h 1917392"/>
                  <a:gd name="csX1" fmla="*/ 300295 w 1060595"/>
                  <a:gd name="csY1" fmla="*/ 2622 h 1917392"/>
                  <a:gd name="csX2" fmla="*/ 235779 w 1060595"/>
                  <a:gd name="csY2" fmla="*/ 1917393 h 1917392"/>
                  <a:gd name="csX3" fmla="*/ 1060596 w 1060595"/>
                  <a:gd name="csY3" fmla="*/ 1917393 h 1917392"/>
                  <a:gd name="csX4" fmla="*/ 357923 w 1060595"/>
                  <a:gd name="csY4" fmla="*/ 2622 h 1917392"/>
                </a:gdLst>
                <a:ahLst/>
                <a:cxnLst>
                  <a:cxn ang="0">
                    <a:pos x="csX0" y="csY0"/>
                  </a:cxn>
                  <a:cxn ang="0">
                    <a:pos x="csX1" y="csY1"/>
                  </a:cxn>
                  <a:cxn ang="0">
                    <a:pos x="csX2" y="csY2"/>
                  </a:cxn>
                  <a:cxn ang="0">
                    <a:pos x="csX3" y="csY3"/>
                  </a:cxn>
                  <a:cxn ang="0">
                    <a:pos x="csX4" y="csY4"/>
                  </a:cxn>
                </a:cxnLst>
                <a:rect l="l" t="t" r="r" b="b"/>
                <a:pathLst>
                  <a:path w="1060595" h="1917392">
                    <a:moveTo>
                      <a:pt x="357923" y="2622"/>
                    </a:moveTo>
                    <a:cubicBezTo>
                      <a:pt x="339062" y="-874"/>
                      <a:pt x="319853" y="-874"/>
                      <a:pt x="300295" y="2622"/>
                    </a:cubicBezTo>
                    <a:cubicBezTo>
                      <a:pt x="-213268" y="92150"/>
                      <a:pt x="47626" y="1243723"/>
                      <a:pt x="235779" y="1917393"/>
                    </a:cubicBezTo>
                    <a:lnTo>
                      <a:pt x="1060596" y="1917393"/>
                    </a:lnTo>
                    <a:cubicBezTo>
                      <a:pt x="935009" y="1089748"/>
                      <a:pt x="692919" y="56647"/>
                      <a:pt x="357923" y="2622"/>
                    </a:cubicBezTo>
                    <a:close/>
                  </a:path>
                </a:pathLst>
              </a:custGeom>
              <a:solidFill>
                <a:srgbClr val="77ADDA"/>
              </a:solidFill>
              <a:ln w="9525" cap="flat">
                <a:noFill/>
                <a:prstDash val="solid"/>
                <a:miter/>
              </a:ln>
            </p:spPr>
            <p:txBody>
              <a:bodyPr/>
              <a:lstStyle/>
              <a:p>
                <a:endParaRPr lang="nl-NL"/>
              </a:p>
            </p:txBody>
          </p:sp>
          <p:sp>
            <p:nvSpPr>
              <p:cNvPr id="13" name="Vrije vorm 12">
                <a:extLst>
                  <a:ext uri="{FF2B5EF4-FFF2-40B4-BE49-F238E27FC236}">
                    <a16:creationId xmlns:a16="http://schemas.microsoft.com/office/drawing/2014/main" id="{4B27FDD2-6682-F8F1-3C39-D7C8E563FA88}"/>
                  </a:ext>
                </a:extLst>
              </p:cNvPr>
              <p:cNvSpPr/>
              <p:nvPr/>
            </p:nvSpPr>
            <p:spPr>
              <a:xfrm>
                <a:off x="5188636" y="4737123"/>
                <a:ext cx="548677" cy="437966"/>
              </a:xfrm>
              <a:custGeom>
                <a:avLst/>
                <a:gdLst>
                  <a:gd name="csX0" fmla="*/ 548677 w 548677"/>
                  <a:gd name="csY0" fmla="*/ 110711 h 437966"/>
                  <a:gd name="csX1" fmla="*/ 548677 w 548677"/>
                  <a:gd name="csY1" fmla="*/ 437966 h 437966"/>
                  <a:gd name="csX2" fmla="*/ 0 w 548677"/>
                  <a:gd name="csY2" fmla="*/ 437966 h 437966"/>
                  <a:gd name="csX3" fmla="*/ 0 w 548677"/>
                  <a:gd name="csY3" fmla="*/ 110711 h 437966"/>
                  <a:gd name="csX4" fmla="*/ 221426 w 548677"/>
                  <a:gd name="csY4" fmla="*/ 110711 h 437966"/>
                  <a:gd name="csX5" fmla="*/ 221426 w 548677"/>
                  <a:gd name="csY5" fmla="*/ 0 h 437966"/>
                  <a:gd name="csX6" fmla="*/ 326902 w 548677"/>
                  <a:gd name="csY6" fmla="*/ 0 h 437966"/>
                  <a:gd name="csX7" fmla="*/ 326902 w 548677"/>
                  <a:gd name="csY7" fmla="*/ 110711 h 437966"/>
                  <a:gd name="csX8" fmla="*/ 548677 w 548677"/>
                  <a:gd name="csY8" fmla="*/ 110711 h 43796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548677" h="437966">
                    <a:moveTo>
                      <a:pt x="548677" y="110711"/>
                    </a:moveTo>
                    <a:lnTo>
                      <a:pt x="548677" y="437966"/>
                    </a:lnTo>
                    <a:lnTo>
                      <a:pt x="0" y="437966"/>
                    </a:lnTo>
                    <a:lnTo>
                      <a:pt x="0" y="110711"/>
                    </a:lnTo>
                    <a:lnTo>
                      <a:pt x="221426" y="110711"/>
                    </a:lnTo>
                    <a:lnTo>
                      <a:pt x="221426" y="0"/>
                    </a:lnTo>
                    <a:lnTo>
                      <a:pt x="326902" y="0"/>
                    </a:lnTo>
                    <a:lnTo>
                      <a:pt x="326902" y="110711"/>
                    </a:lnTo>
                    <a:lnTo>
                      <a:pt x="548677" y="110711"/>
                    </a:lnTo>
                    <a:close/>
                  </a:path>
                </a:pathLst>
              </a:custGeom>
              <a:solidFill>
                <a:srgbClr val="FFFFFF"/>
              </a:solidFill>
              <a:ln w="9525" cap="flat">
                <a:noFill/>
                <a:prstDash val="solid"/>
                <a:miter/>
              </a:ln>
            </p:spPr>
            <p:txBody>
              <a:bodyPr/>
              <a:lstStyle/>
              <a:p>
                <a:endParaRPr lang="nl-NL"/>
              </a:p>
            </p:txBody>
          </p:sp>
          <p:grpSp>
            <p:nvGrpSpPr>
              <p:cNvPr id="14" name="Graphic 1541">
                <a:extLst>
                  <a:ext uri="{FF2B5EF4-FFF2-40B4-BE49-F238E27FC236}">
                    <a16:creationId xmlns:a16="http://schemas.microsoft.com/office/drawing/2014/main" id="{DE1D7377-4970-1FA1-6F93-8A6C6E822F22}"/>
                  </a:ext>
                </a:extLst>
              </p:cNvPr>
              <p:cNvGrpSpPr/>
              <p:nvPr/>
            </p:nvGrpSpPr>
            <p:grpSpPr>
              <a:xfrm>
                <a:off x="5312391" y="1644767"/>
                <a:ext cx="1427644" cy="3005392"/>
                <a:chOff x="5312391" y="1644767"/>
                <a:chExt cx="1427644" cy="3005392"/>
              </a:xfrm>
            </p:grpSpPr>
            <p:sp>
              <p:nvSpPr>
                <p:cNvPr id="17" name="Vrije vorm 16">
                  <a:extLst>
                    <a:ext uri="{FF2B5EF4-FFF2-40B4-BE49-F238E27FC236}">
                      <a16:creationId xmlns:a16="http://schemas.microsoft.com/office/drawing/2014/main" id="{9F73BF76-E5C8-947D-AEDF-A4DCCE4B6105}"/>
                    </a:ext>
                  </a:extLst>
                </p:cNvPr>
                <p:cNvSpPr/>
                <p:nvPr/>
              </p:nvSpPr>
              <p:spPr>
                <a:xfrm>
                  <a:off x="5695402" y="2820061"/>
                  <a:ext cx="802588" cy="1830098"/>
                </a:xfrm>
                <a:custGeom>
                  <a:avLst/>
                  <a:gdLst>
                    <a:gd name="csX0" fmla="*/ 802588 w 802588"/>
                    <a:gd name="csY0" fmla="*/ 863706 h 1830098"/>
                    <a:gd name="csX1" fmla="*/ 802239 w 802588"/>
                    <a:gd name="csY1" fmla="*/ 864763 h 1830098"/>
                    <a:gd name="csX2" fmla="*/ 391165 w 802588"/>
                    <a:gd name="csY2" fmla="*/ 1830098 h 1830098"/>
                    <a:gd name="csX3" fmla="*/ 350 w 802588"/>
                    <a:gd name="csY3" fmla="*/ 864763 h 1830098"/>
                    <a:gd name="csX4" fmla="*/ 0 w 802588"/>
                    <a:gd name="csY4" fmla="*/ 863706 h 1830098"/>
                    <a:gd name="csX5" fmla="*/ 75090 w 802588"/>
                    <a:gd name="csY5" fmla="*/ 0 h 1830098"/>
                    <a:gd name="csX6" fmla="*/ 727497 w 802588"/>
                    <a:gd name="csY6" fmla="*/ 0 h 1830098"/>
                    <a:gd name="csX7" fmla="*/ 802588 w 802588"/>
                    <a:gd name="csY7" fmla="*/ 863706 h 183009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802588" h="1830098">
                      <a:moveTo>
                        <a:pt x="802588" y="863706"/>
                      </a:moveTo>
                      <a:lnTo>
                        <a:pt x="802239" y="864763"/>
                      </a:lnTo>
                      <a:lnTo>
                        <a:pt x="391165" y="1830098"/>
                      </a:lnTo>
                      <a:lnTo>
                        <a:pt x="350" y="864763"/>
                      </a:lnTo>
                      <a:lnTo>
                        <a:pt x="0" y="863706"/>
                      </a:lnTo>
                      <a:lnTo>
                        <a:pt x="75090" y="0"/>
                      </a:lnTo>
                      <a:lnTo>
                        <a:pt x="727497" y="0"/>
                      </a:lnTo>
                      <a:lnTo>
                        <a:pt x="802588" y="863706"/>
                      </a:lnTo>
                      <a:close/>
                    </a:path>
                  </a:pathLst>
                </a:custGeom>
                <a:solidFill>
                  <a:srgbClr val="D3A77F"/>
                </a:solidFill>
                <a:ln w="9525" cap="flat">
                  <a:noFill/>
                  <a:prstDash val="solid"/>
                  <a:miter/>
                </a:ln>
              </p:spPr>
              <p:txBody>
                <a:bodyPr/>
                <a:lstStyle/>
                <a:p>
                  <a:endParaRPr lang="nl-NL"/>
                </a:p>
              </p:txBody>
            </p:sp>
            <p:sp>
              <p:nvSpPr>
                <p:cNvPr id="18" name="Vrije vorm 17">
                  <a:extLst>
                    <a:ext uri="{FF2B5EF4-FFF2-40B4-BE49-F238E27FC236}">
                      <a16:creationId xmlns:a16="http://schemas.microsoft.com/office/drawing/2014/main" id="{F96C6095-5236-F390-D46A-DBC91D1ACF5A}"/>
                    </a:ext>
                  </a:extLst>
                </p:cNvPr>
                <p:cNvSpPr/>
                <p:nvPr/>
              </p:nvSpPr>
              <p:spPr>
                <a:xfrm>
                  <a:off x="5725237" y="3029003"/>
                  <a:ext cx="728346" cy="428484"/>
                </a:xfrm>
                <a:custGeom>
                  <a:avLst/>
                  <a:gdLst>
                    <a:gd name="csX0" fmla="*/ 0 w 728346"/>
                    <a:gd name="csY0" fmla="*/ 309925 h 428484"/>
                    <a:gd name="csX1" fmla="*/ 3579 w 728346"/>
                    <a:gd name="csY1" fmla="*/ 265824 h 428484"/>
                    <a:gd name="csX2" fmla="*/ 717581 w 728346"/>
                    <a:gd name="csY2" fmla="*/ 0 h 428484"/>
                    <a:gd name="csX3" fmla="*/ 728346 w 728346"/>
                    <a:gd name="csY3" fmla="*/ 143423 h 428484"/>
                    <a:gd name="csX4" fmla="*/ 249769 w 728346"/>
                    <a:gd name="csY4" fmla="*/ 426782 h 428484"/>
                    <a:gd name="csX5" fmla="*/ 0 w 728346"/>
                    <a:gd name="csY5" fmla="*/ 309925 h 428484"/>
                  </a:gdLst>
                  <a:ahLst/>
                  <a:cxnLst>
                    <a:cxn ang="0">
                      <a:pos x="csX0" y="csY0"/>
                    </a:cxn>
                    <a:cxn ang="0">
                      <a:pos x="csX1" y="csY1"/>
                    </a:cxn>
                    <a:cxn ang="0">
                      <a:pos x="csX2" y="csY2"/>
                    </a:cxn>
                    <a:cxn ang="0">
                      <a:pos x="csX3" y="csY3"/>
                    </a:cxn>
                    <a:cxn ang="0">
                      <a:pos x="csX4" y="csY4"/>
                    </a:cxn>
                    <a:cxn ang="0">
                      <a:pos x="csX5" y="csY5"/>
                    </a:cxn>
                  </a:cxnLst>
                  <a:rect l="l" t="t" r="r" b="b"/>
                  <a:pathLst>
                    <a:path w="728346" h="428484">
                      <a:moveTo>
                        <a:pt x="0" y="309925"/>
                      </a:moveTo>
                      <a:lnTo>
                        <a:pt x="3579" y="265824"/>
                      </a:lnTo>
                      <a:cubicBezTo>
                        <a:pt x="234908" y="298874"/>
                        <a:pt x="516336" y="198392"/>
                        <a:pt x="717581" y="0"/>
                      </a:cubicBezTo>
                      <a:lnTo>
                        <a:pt x="728346" y="143423"/>
                      </a:lnTo>
                      <a:cubicBezTo>
                        <a:pt x="585587" y="381977"/>
                        <a:pt x="394179" y="439732"/>
                        <a:pt x="249769" y="426782"/>
                      </a:cubicBezTo>
                      <a:cubicBezTo>
                        <a:pt x="169876" y="419617"/>
                        <a:pt x="63892" y="392695"/>
                        <a:pt x="0" y="309925"/>
                      </a:cubicBezTo>
                      <a:close/>
                    </a:path>
                  </a:pathLst>
                </a:custGeom>
                <a:solidFill>
                  <a:srgbClr val="A07355"/>
                </a:solidFill>
                <a:ln w="9525" cap="flat">
                  <a:noFill/>
                  <a:prstDash val="solid"/>
                  <a:miter/>
                </a:ln>
              </p:spPr>
              <p:txBody>
                <a:bodyPr/>
                <a:lstStyle/>
                <a:p>
                  <a:endParaRPr lang="nl-NL"/>
                </a:p>
              </p:txBody>
            </p:sp>
            <p:sp>
              <p:nvSpPr>
                <p:cNvPr id="19" name="Vrije vorm 18">
                  <a:extLst>
                    <a:ext uri="{FF2B5EF4-FFF2-40B4-BE49-F238E27FC236}">
                      <a16:creationId xmlns:a16="http://schemas.microsoft.com/office/drawing/2014/main" id="{1D2192E6-E7FC-D440-83DD-8FF886F2E137}"/>
                    </a:ext>
                  </a:extLst>
                </p:cNvPr>
                <p:cNvSpPr/>
                <p:nvPr/>
              </p:nvSpPr>
              <p:spPr>
                <a:xfrm>
                  <a:off x="5443926" y="1711940"/>
                  <a:ext cx="1143166" cy="1636132"/>
                </a:xfrm>
                <a:custGeom>
                  <a:avLst/>
                  <a:gdLst>
                    <a:gd name="csX0" fmla="*/ 587416 w 1143166"/>
                    <a:gd name="csY0" fmla="*/ 4 h 1636132"/>
                    <a:gd name="csX1" fmla="*/ 1143091 w 1143166"/>
                    <a:gd name="csY1" fmla="*/ 580154 h 1636132"/>
                    <a:gd name="csX2" fmla="*/ 979708 w 1143166"/>
                    <a:gd name="csY2" fmla="*/ 1385124 h 1636132"/>
                    <a:gd name="csX3" fmla="*/ 410411 w 1143166"/>
                    <a:gd name="csY3" fmla="*/ 1636132 h 1636132"/>
                    <a:gd name="csX4" fmla="*/ 122547 w 1143166"/>
                    <a:gd name="csY4" fmla="*/ 1382483 h 1636132"/>
                    <a:gd name="csX5" fmla="*/ 3096 w 1143166"/>
                    <a:gd name="csY5" fmla="*/ 551276 h 1636132"/>
                    <a:gd name="csX6" fmla="*/ 587416 w 1143166"/>
                    <a:gd name="csY6" fmla="*/ 4 h 1636132"/>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143166" h="1636132">
                      <a:moveTo>
                        <a:pt x="587416" y="4"/>
                      </a:moveTo>
                      <a:cubicBezTo>
                        <a:pt x="727539" y="6921"/>
                        <a:pt x="1149621" y="32589"/>
                        <a:pt x="1143091" y="580154"/>
                      </a:cubicBezTo>
                      <a:cubicBezTo>
                        <a:pt x="1136615" y="1127751"/>
                        <a:pt x="1048348" y="1304989"/>
                        <a:pt x="979708" y="1385124"/>
                      </a:cubicBezTo>
                      <a:cubicBezTo>
                        <a:pt x="891956" y="1487665"/>
                        <a:pt x="751785" y="1599897"/>
                        <a:pt x="410411" y="1636132"/>
                      </a:cubicBezTo>
                      <a:cubicBezTo>
                        <a:pt x="212060" y="1620123"/>
                        <a:pt x="182016" y="1500645"/>
                        <a:pt x="122547" y="1382483"/>
                      </a:cubicBezTo>
                      <a:cubicBezTo>
                        <a:pt x="75152" y="1288259"/>
                        <a:pt x="-18143" y="1098481"/>
                        <a:pt x="3096" y="551276"/>
                      </a:cubicBezTo>
                      <a:cubicBezTo>
                        <a:pt x="24282" y="4072"/>
                        <a:pt x="447139" y="-177"/>
                        <a:pt x="587416" y="4"/>
                      </a:cubicBezTo>
                      <a:close/>
                    </a:path>
                  </a:pathLst>
                </a:custGeom>
                <a:solidFill>
                  <a:srgbClr val="D3A77F"/>
                </a:solidFill>
                <a:ln w="9525" cap="flat">
                  <a:noFill/>
                  <a:prstDash val="solid"/>
                  <a:miter/>
                </a:ln>
              </p:spPr>
              <p:txBody>
                <a:bodyPr/>
                <a:lstStyle/>
                <a:p>
                  <a:endParaRPr lang="nl-NL"/>
                </a:p>
              </p:txBody>
            </p:sp>
            <p:sp>
              <p:nvSpPr>
                <p:cNvPr id="20" name="Vrije vorm 19">
                  <a:extLst>
                    <a:ext uri="{FF2B5EF4-FFF2-40B4-BE49-F238E27FC236}">
                      <a16:creationId xmlns:a16="http://schemas.microsoft.com/office/drawing/2014/main" id="{DA590CAA-4DAA-FAA1-D21A-50056FD18B8C}"/>
                    </a:ext>
                  </a:extLst>
                </p:cNvPr>
                <p:cNvSpPr/>
                <p:nvPr/>
              </p:nvSpPr>
              <p:spPr>
                <a:xfrm>
                  <a:off x="5545130" y="2506119"/>
                  <a:ext cx="535453" cy="119493"/>
                </a:xfrm>
                <a:custGeom>
                  <a:avLst/>
                  <a:gdLst>
                    <a:gd name="csX0" fmla="*/ 535321 w 535453"/>
                    <a:gd name="csY0" fmla="*/ 60498 h 119493"/>
                    <a:gd name="csX1" fmla="*/ 483104 w 535453"/>
                    <a:gd name="csY1" fmla="*/ 119266 h 119493"/>
                    <a:gd name="csX2" fmla="*/ 438142 w 535453"/>
                    <a:gd name="csY2" fmla="*/ 58790 h 119493"/>
                    <a:gd name="csX3" fmla="*/ 490307 w 535453"/>
                    <a:gd name="csY3" fmla="*/ 22 h 119493"/>
                    <a:gd name="csX4" fmla="*/ 535321 w 535453"/>
                    <a:gd name="csY4" fmla="*/ 60498 h 119493"/>
                    <a:gd name="csX5" fmla="*/ 3 w 535453"/>
                    <a:gd name="csY5" fmla="*/ 58143 h 119493"/>
                    <a:gd name="csX6" fmla="*/ 49165 w 535453"/>
                    <a:gd name="csY6" fmla="*/ 119473 h 119493"/>
                    <a:gd name="csX7" fmla="*/ 97134 w 535453"/>
                    <a:gd name="csY7" fmla="*/ 61352 h 119493"/>
                    <a:gd name="csX8" fmla="*/ 48025 w 535453"/>
                    <a:gd name="csY8" fmla="*/ 22 h 119493"/>
                    <a:gd name="csX9" fmla="*/ 3 w 535453"/>
                    <a:gd name="csY9" fmla="*/ 58143 h 11949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535453" h="119493">
                      <a:moveTo>
                        <a:pt x="535321" y="60498"/>
                      </a:moveTo>
                      <a:cubicBezTo>
                        <a:pt x="533299" y="93418"/>
                        <a:pt x="509939" y="119707"/>
                        <a:pt x="483104" y="119266"/>
                      </a:cubicBezTo>
                      <a:cubicBezTo>
                        <a:pt x="456273" y="118778"/>
                        <a:pt x="436175" y="91683"/>
                        <a:pt x="438142" y="58790"/>
                      </a:cubicBezTo>
                      <a:cubicBezTo>
                        <a:pt x="440111" y="25870"/>
                        <a:pt x="463471" y="-445"/>
                        <a:pt x="490307" y="22"/>
                      </a:cubicBezTo>
                      <a:cubicBezTo>
                        <a:pt x="517137" y="489"/>
                        <a:pt x="537289" y="27552"/>
                        <a:pt x="535321" y="60498"/>
                      </a:cubicBezTo>
                      <a:close/>
                      <a:moveTo>
                        <a:pt x="3" y="58143"/>
                      </a:moveTo>
                      <a:cubicBezTo>
                        <a:pt x="316" y="91115"/>
                        <a:pt x="22330" y="118566"/>
                        <a:pt x="49165" y="119473"/>
                      </a:cubicBezTo>
                      <a:cubicBezTo>
                        <a:pt x="75995" y="120333"/>
                        <a:pt x="97441" y="94325"/>
                        <a:pt x="97134" y="61352"/>
                      </a:cubicBezTo>
                      <a:cubicBezTo>
                        <a:pt x="96821" y="28385"/>
                        <a:pt x="74855" y="902"/>
                        <a:pt x="48025" y="22"/>
                      </a:cubicBezTo>
                      <a:cubicBezTo>
                        <a:pt x="21190" y="-860"/>
                        <a:pt x="-310" y="25144"/>
                        <a:pt x="3" y="58143"/>
                      </a:cubicBezTo>
                      <a:close/>
                    </a:path>
                  </a:pathLst>
                </a:custGeom>
                <a:solidFill>
                  <a:srgbClr val="404947"/>
                </a:solidFill>
                <a:ln w="9525" cap="flat">
                  <a:noFill/>
                  <a:prstDash val="solid"/>
                  <a:miter/>
                </a:ln>
              </p:spPr>
              <p:txBody>
                <a:bodyPr/>
                <a:lstStyle/>
                <a:p>
                  <a:endParaRPr lang="nl-NL"/>
                </a:p>
              </p:txBody>
            </p:sp>
            <p:sp>
              <p:nvSpPr>
                <p:cNvPr id="21" name="Vrije vorm 20">
                  <a:extLst>
                    <a:ext uri="{FF2B5EF4-FFF2-40B4-BE49-F238E27FC236}">
                      <a16:creationId xmlns:a16="http://schemas.microsoft.com/office/drawing/2014/main" id="{E0C959BF-82CB-5926-84D0-5D0DA0980A1E}"/>
                    </a:ext>
                  </a:extLst>
                </p:cNvPr>
                <p:cNvSpPr/>
                <p:nvPr/>
              </p:nvSpPr>
              <p:spPr>
                <a:xfrm>
                  <a:off x="5312391" y="1644767"/>
                  <a:ext cx="1366585" cy="900972"/>
                </a:xfrm>
                <a:custGeom>
                  <a:avLst/>
                  <a:gdLst>
                    <a:gd name="csX0" fmla="*/ 1078196 w 1366585"/>
                    <a:gd name="csY0" fmla="*/ 467448 h 900972"/>
                    <a:gd name="csX1" fmla="*/ 1246704 w 1366585"/>
                    <a:gd name="csY1" fmla="*/ 899911 h 900972"/>
                    <a:gd name="csX2" fmla="*/ 1231321 w 1366585"/>
                    <a:gd name="csY2" fmla="*/ 277309 h 900972"/>
                    <a:gd name="csX3" fmla="*/ 748735 w 1366585"/>
                    <a:gd name="csY3" fmla="*/ 484 h 900972"/>
                    <a:gd name="csX4" fmla="*/ 280605 w 1366585"/>
                    <a:gd name="csY4" fmla="*/ 136825 h 900972"/>
                    <a:gd name="csX5" fmla="*/ 36259 w 1366585"/>
                    <a:gd name="csY5" fmla="*/ 434502 h 900972"/>
                    <a:gd name="csX6" fmla="*/ 268383 w 1366585"/>
                    <a:gd name="csY6" fmla="*/ 487287 h 900972"/>
                    <a:gd name="csX7" fmla="*/ 720246 w 1366585"/>
                    <a:gd name="csY7" fmla="*/ 597497 h 900972"/>
                    <a:gd name="csX8" fmla="*/ 1078196 w 1366585"/>
                    <a:gd name="csY8" fmla="*/ 467448 h 900972"/>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366585" h="900972">
                      <a:moveTo>
                        <a:pt x="1078196" y="467448"/>
                      </a:moveTo>
                      <a:cubicBezTo>
                        <a:pt x="1127305" y="498606"/>
                        <a:pt x="1018988" y="924959"/>
                        <a:pt x="1246704" y="899911"/>
                      </a:cubicBezTo>
                      <a:cubicBezTo>
                        <a:pt x="1395118" y="675405"/>
                        <a:pt x="1422987" y="392416"/>
                        <a:pt x="1231321" y="277309"/>
                      </a:cubicBezTo>
                      <a:cubicBezTo>
                        <a:pt x="1195006" y="76969"/>
                        <a:pt x="998890" y="-7234"/>
                        <a:pt x="748735" y="484"/>
                      </a:cubicBezTo>
                      <a:cubicBezTo>
                        <a:pt x="604369" y="4940"/>
                        <a:pt x="444508" y="135632"/>
                        <a:pt x="280605" y="136825"/>
                      </a:cubicBezTo>
                      <a:cubicBezTo>
                        <a:pt x="24446" y="138719"/>
                        <a:pt x="-54495" y="292851"/>
                        <a:pt x="36259" y="434502"/>
                      </a:cubicBezTo>
                      <a:cubicBezTo>
                        <a:pt x="75730" y="496071"/>
                        <a:pt x="210055" y="508292"/>
                        <a:pt x="268383" y="487287"/>
                      </a:cubicBezTo>
                      <a:cubicBezTo>
                        <a:pt x="349764" y="458022"/>
                        <a:pt x="565514" y="603248"/>
                        <a:pt x="720246" y="597497"/>
                      </a:cubicBezTo>
                      <a:cubicBezTo>
                        <a:pt x="896476" y="590919"/>
                        <a:pt x="957392" y="497365"/>
                        <a:pt x="1078196" y="467448"/>
                      </a:cubicBezTo>
                      <a:close/>
                    </a:path>
                  </a:pathLst>
                </a:custGeom>
                <a:solidFill>
                  <a:srgbClr val="404947"/>
                </a:solidFill>
                <a:ln w="9525" cap="flat">
                  <a:noFill/>
                  <a:prstDash val="solid"/>
                  <a:miter/>
                </a:ln>
              </p:spPr>
              <p:txBody>
                <a:bodyPr/>
                <a:lstStyle/>
                <a:p>
                  <a:endParaRPr lang="nl-NL"/>
                </a:p>
              </p:txBody>
            </p:sp>
            <p:sp>
              <p:nvSpPr>
                <p:cNvPr id="22" name="Vrije vorm 21">
                  <a:extLst>
                    <a:ext uri="{FF2B5EF4-FFF2-40B4-BE49-F238E27FC236}">
                      <a16:creationId xmlns:a16="http://schemas.microsoft.com/office/drawing/2014/main" id="{9E7E71EB-89DA-7164-C869-C23D303087A4}"/>
                    </a:ext>
                  </a:extLst>
                </p:cNvPr>
                <p:cNvSpPr/>
                <p:nvPr/>
              </p:nvSpPr>
              <p:spPr>
                <a:xfrm>
                  <a:off x="6529759" y="2460106"/>
                  <a:ext cx="210276" cy="348192"/>
                </a:xfrm>
                <a:custGeom>
                  <a:avLst/>
                  <a:gdLst>
                    <a:gd name="csX0" fmla="*/ 8876 w 210276"/>
                    <a:gd name="csY0" fmla="*/ 67895 h 348192"/>
                    <a:gd name="csX1" fmla="*/ 92899 w 210276"/>
                    <a:gd name="csY1" fmla="*/ 1382 h 348192"/>
                    <a:gd name="csX2" fmla="*/ 210177 w 210276"/>
                    <a:gd name="csY2" fmla="*/ 138943 h 348192"/>
                    <a:gd name="csX3" fmla="*/ 39027 w 210276"/>
                    <a:gd name="csY3" fmla="*/ 346507 h 348192"/>
                    <a:gd name="csX4" fmla="*/ 8876 w 210276"/>
                    <a:gd name="csY4" fmla="*/ 67895 h 348192"/>
                  </a:gdLst>
                  <a:ahLst/>
                  <a:cxnLst>
                    <a:cxn ang="0">
                      <a:pos x="csX0" y="csY0"/>
                    </a:cxn>
                    <a:cxn ang="0">
                      <a:pos x="csX1" y="csY1"/>
                    </a:cxn>
                    <a:cxn ang="0">
                      <a:pos x="csX2" y="csY2"/>
                    </a:cxn>
                    <a:cxn ang="0">
                      <a:pos x="csX3" y="csY3"/>
                    </a:cxn>
                    <a:cxn ang="0">
                      <a:pos x="csX4" y="csY4"/>
                    </a:cxn>
                  </a:cxnLst>
                  <a:rect l="l" t="t" r="r" b="b"/>
                  <a:pathLst>
                    <a:path w="210276" h="348192">
                      <a:moveTo>
                        <a:pt x="8876" y="67895"/>
                      </a:moveTo>
                      <a:cubicBezTo>
                        <a:pt x="27421" y="35516"/>
                        <a:pt x="49747" y="9307"/>
                        <a:pt x="92899" y="1382"/>
                      </a:cubicBezTo>
                      <a:cubicBezTo>
                        <a:pt x="136051" y="-6569"/>
                        <a:pt x="213438" y="17285"/>
                        <a:pt x="210177" y="138943"/>
                      </a:cubicBezTo>
                      <a:cubicBezTo>
                        <a:pt x="206914" y="260622"/>
                        <a:pt x="102845" y="362643"/>
                        <a:pt x="39027" y="346507"/>
                      </a:cubicBezTo>
                      <a:cubicBezTo>
                        <a:pt x="-24797" y="330397"/>
                        <a:pt x="8876" y="67895"/>
                        <a:pt x="8876" y="67895"/>
                      </a:cubicBezTo>
                      <a:close/>
                    </a:path>
                  </a:pathLst>
                </a:custGeom>
                <a:solidFill>
                  <a:srgbClr val="D3A77F"/>
                </a:solidFill>
                <a:ln w="9525" cap="flat">
                  <a:noFill/>
                  <a:prstDash val="solid"/>
                  <a:miter/>
                </a:ln>
              </p:spPr>
              <p:txBody>
                <a:bodyPr/>
                <a:lstStyle/>
                <a:p>
                  <a:endParaRPr lang="nl-NL"/>
                </a:p>
              </p:txBody>
            </p:sp>
            <p:sp>
              <p:nvSpPr>
                <p:cNvPr id="23" name="Vrije vorm 22">
                  <a:extLst>
                    <a:ext uri="{FF2B5EF4-FFF2-40B4-BE49-F238E27FC236}">
                      <a16:creationId xmlns:a16="http://schemas.microsoft.com/office/drawing/2014/main" id="{BCF9D3DA-BE35-5601-6674-449D5F71CB18}"/>
                    </a:ext>
                  </a:extLst>
                </p:cNvPr>
                <p:cNvSpPr/>
                <p:nvPr/>
              </p:nvSpPr>
              <p:spPr>
                <a:xfrm>
                  <a:off x="5461041" y="2361015"/>
                  <a:ext cx="685455" cy="53071"/>
                </a:xfrm>
                <a:custGeom>
                  <a:avLst/>
                  <a:gdLst>
                    <a:gd name="csX0" fmla="*/ 667988 w 685455"/>
                    <a:gd name="csY0" fmla="*/ 44340 h 53071"/>
                    <a:gd name="csX1" fmla="*/ 661815 w 685455"/>
                    <a:gd name="csY1" fmla="*/ 43215 h 53071"/>
                    <a:gd name="csX2" fmla="*/ 477296 w 685455"/>
                    <a:gd name="csY2" fmla="*/ 44135 h 53071"/>
                    <a:gd name="csX3" fmla="*/ 457344 w 685455"/>
                    <a:gd name="csY3" fmla="*/ 29572 h 53071"/>
                    <a:gd name="csX4" fmla="*/ 471907 w 685455"/>
                    <a:gd name="csY4" fmla="*/ 9619 h 53071"/>
                    <a:gd name="csX5" fmla="*/ 674161 w 685455"/>
                    <a:gd name="csY5" fmla="*/ 10540 h 53071"/>
                    <a:gd name="csX6" fmla="*/ 684325 w 685455"/>
                    <a:gd name="csY6" fmla="*/ 33051 h 53071"/>
                    <a:gd name="csX7" fmla="*/ 667988 w 685455"/>
                    <a:gd name="csY7" fmla="*/ 44340 h 53071"/>
                    <a:gd name="csX8" fmla="*/ 226201 w 685455"/>
                    <a:gd name="csY8" fmla="*/ 43726 h 53071"/>
                    <a:gd name="csX9" fmla="*/ 218868 w 685455"/>
                    <a:gd name="csY9" fmla="*/ 20158 h 53071"/>
                    <a:gd name="csX10" fmla="*/ 13716 w 685455"/>
                    <a:gd name="csY10" fmla="*/ 12007 h 53071"/>
                    <a:gd name="csX11" fmla="*/ 414 w 685455"/>
                    <a:gd name="csY11" fmla="*/ 32812 h 53071"/>
                    <a:gd name="csX12" fmla="*/ 21219 w 685455"/>
                    <a:gd name="csY12" fmla="*/ 46114 h 53071"/>
                    <a:gd name="csX13" fmla="*/ 202702 w 685455"/>
                    <a:gd name="csY13" fmla="*/ 51127 h 53071"/>
                    <a:gd name="csX14" fmla="*/ 210751 w 685455"/>
                    <a:gd name="csY14" fmla="*/ 53071 h 53071"/>
                    <a:gd name="csX15" fmla="*/ 226201 w 685455"/>
                    <a:gd name="csY15" fmla="*/ 43726 h 5307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685455" h="53071">
                      <a:moveTo>
                        <a:pt x="667988" y="44340"/>
                      </a:moveTo>
                      <a:cubicBezTo>
                        <a:pt x="665941" y="44340"/>
                        <a:pt x="663861" y="43999"/>
                        <a:pt x="661815" y="43215"/>
                      </a:cubicBezTo>
                      <a:cubicBezTo>
                        <a:pt x="618874" y="26980"/>
                        <a:pt x="514063" y="38371"/>
                        <a:pt x="477296" y="44135"/>
                      </a:cubicBezTo>
                      <a:cubicBezTo>
                        <a:pt x="467849" y="45500"/>
                        <a:pt x="458844" y="39122"/>
                        <a:pt x="457344" y="29572"/>
                      </a:cubicBezTo>
                      <a:cubicBezTo>
                        <a:pt x="455843" y="20056"/>
                        <a:pt x="462391" y="11120"/>
                        <a:pt x="471907" y="9619"/>
                      </a:cubicBezTo>
                      <a:cubicBezTo>
                        <a:pt x="477671" y="8767"/>
                        <a:pt x="613758" y="-12175"/>
                        <a:pt x="674161" y="10540"/>
                      </a:cubicBezTo>
                      <a:cubicBezTo>
                        <a:pt x="683165" y="13951"/>
                        <a:pt x="687736" y="24013"/>
                        <a:pt x="684325" y="33051"/>
                      </a:cubicBezTo>
                      <a:cubicBezTo>
                        <a:pt x="681699" y="40043"/>
                        <a:pt x="675048" y="44340"/>
                        <a:pt x="667988" y="44340"/>
                      </a:cubicBezTo>
                      <a:close/>
                      <a:moveTo>
                        <a:pt x="226201" y="43726"/>
                      </a:moveTo>
                      <a:cubicBezTo>
                        <a:pt x="230703" y="35200"/>
                        <a:pt x="227429" y="24661"/>
                        <a:pt x="218868" y="20158"/>
                      </a:cubicBezTo>
                      <a:cubicBezTo>
                        <a:pt x="216003" y="18624"/>
                        <a:pt x="146118" y="-17018"/>
                        <a:pt x="13716" y="12007"/>
                      </a:cubicBezTo>
                      <a:cubicBezTo>
                        <a:pt x="4302" y="14053"/>
                        <a:pt x="-1667" y="23364"/>
                        <a:pt x="414" y="32812"/>
                      </a:cubicBezTo>
                      <a:cubicBezTo>
                        <a:pt x="2460" y="42225"/>
                        <a:pt x="11703" y="48296"/>
                        <a:pt x="21219" y="46114"/>
                      </a:cubicBezTo>
                      <a:cubicBezTo>
                        <a:pt x="139502" y="20295"/>
                        <a:pt x="201747" y="50650"/>
                        <a:pt x="202702" y="51127"/>
                      </a:cubicBezTo>
                      <a:cubicBezTo>
                        <a:pt x="205294" y="52457"/>
                        <a:pt x="208022" y="53071"/>
                        <a:pt x="210751" y="53071"/>
                      </a:cubicBezTo>
                      <a:cubicBezTo>
                        <a:pt x="217027" y="53071"/>
                        <a:pt x="223064" y="49695"/>
                        <a:pt x="226201" y="43726"/>
                      </a:cubicBezTo>
                      <a:close/>
                    </a:path>
                  </a:pathLst>
                </a:custGeom>
                <a:solidFill>
                  <a:srgbClr val="404947"/>
                </a:solidFill>
                <a:ln w="9525" cap="flat">
                  <a:noFill/>
                  <a:prstDash val="solid"/>
                  <a:miter/>
                </a:ln>
              </p:spPr>
              <p:txBody>
                <a:bodyPr/>
                <a:lstStyle/>
                <a:p>
                  <a:endParaRPr lang="nl-NL"/>
                </a:p>
              </p:txBody>
            </p:sp>
            <p:sp>
              <p:nvSpPr>
                <p:cNvPr id="24" name="Vrije vorm 23">
                  <a:extLst>
                    <a:ext uri="{FF2B5EF4-FFF2-40B4-BE49-F238E27FC236}">
                      <a16:creationId xmlns:a16="http://schemas.microsoft.com/office/drawing/2014/main" id="{EB4C062C-B4C6-E340-5458-E3BDD51EEF98}"/>
                    </a:ext>
                  </a:extLst>
                </p:cNvPr>
                <p:cNvSpPr/>
                <p:nvPr/>
              </p:nvSpPr>
              <p:spPr>
                <a:xfrm>
                  <a:off x="5654400" y="2509245"/>
                  <a:ext cx="262731" cy="582374"/>
                </a:xfrm>
                <a:custGeom>
                  <a:avLst/>
                  <a:gdLst>
                    <a:gd name="csX0" fmla="*/ 140892 w 262731"/>
                    <a:gd name="csY0" fmla="*/ 376028 h 582374"/>
                    <a:gd name="csX1" fmla="*/ 37651 w 262731"/>
                    <a:gd name="csY1" fmla="*/ 337692 h 582374"/>
                    <a:gd name="csX2" fmla="*/ 28408 w 262731"/>
                    <a:gd name="csY2" fmla="*/ 260713 h 582374"/>
                    <a:gd name="csX3" fmla="*/ 59548 w 262731"/>
                    <a:gd name="csY3" fmla="*/ 17190 h 582374"/>
                    <a:gd name="csX4" fmla="*/ 77010 w 262731"/>
                    <a:gd name="csY4" fmla="*/ 0 h 582374"/>
                    <a:gd name="csX5" fmla="*/ 77283 w 262731"/>
                    <a:gd name="csY5" fmla="*/ 0 h 582374"/>
                    <a:gd name="csX6" fmla="*/ 94473 w 262731"/>
                    <a:gd name="csY6" fmla="*/ 17736 h 582374"/>
                    <a:gd name="csX7" fmla="*/ 60776 w 262731"/>
                    <a:gd name="csY7" fmla="*/ 273810 h 582374"/>
                    <a:gd name="csX8" fmla="*/ 60776 w 262731"/>
                    <a:gd name="csY8" fmla="*/ 273810 h 582374"/>
                    <a:gd name="csX9" fmla="*/ 65994 w 262731"/>
                    <a:gd name="csY9" fmla="*/ 317262 h 582374"/>
                    <a:gd name="csX10" fmla="*/ 152864 w 262731"/>
                    <a:gd name="csY10" fmla="*/ 340830 h 582374"/>
                    <a:gd name="csX11" fmla="*/ 171077 w 262731"/>
                    <a:gd name="csY11" fmla="*/ 357542 h 582374"/>
                    <a:gd name="csX12" fmla="*/ 154365 w 262731"/>
                    <a:gd name="csY12" fmla="*/ 375756 h 582374"/>
                    <a:gd name="csX13" fmla="*/ 140892 w 262731"/>
                    <a:gd name="csY13" fmla="*/ 376028 h 582374"/>
                    <a:gd name="csX14" fmla="*/ 254537 w 262731"/>
                    <a:gd name="csY14" fmla="*/ 549769 h 582374"/>
                    <a:gd name="csX15" fmla="*/ 260096 w 262731"/>
                    <a:gd name="csY15" fmla="*/ 525792 h 582374"/>
                    <a:gd name="csX16" fmla="*/ 236119 w 262731"/>
                    <a:gd name="csY16" fmla="*/ 520232 h 582374"/>
                    <a:gd name="csX17" fmla="*/ 25816 w 262731"/>
                    <a:gd name="csY17" fmla="*/ 519755 h 582374"/>
                    <a:gd name="csX18" fmla="*/ 2180 w 262731"/>
                    <a:gd name="csY18" fmla="*/ 526576 h 582374"/>
                    <a:gd name="csX19" fmla="*/ 8933 w 262731"/>
                    <a:gd name="csY19" fmla="*/ 550212 h 582374"/>
                    <a:gd name="csX20" fmla="*/ 138369 w 262731"/>
                    <a:gd name="csY20" fmla="*/ 582375 h 582374"/>
                    <a:gd name="csX21" fmla="*/ 254537 w 262731"/>
                    <a:gd name="csY21" fmla="*/ 549769 h 5823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Lst>
                  <a:rect l="l" t="t" r="r" b="b"/>
                  <a:pathLst>
                    <a:path w="262731" h="582374">
                      <a:moveTo>
                        <a:pt x="140892" y="376028"/>
                      </a:moveTo>
                      <a:cubicBezTo>
                        <a:pt x="90960" y="376028"/>
                        <a:pt x="56273" y="363170"/>
                        <a:pt x="37651" y="337692"/>
                      </a:cubicBezTo>
                      <a:cubicBezTo>
                        <a:pt x="12992" y="303892"/>
                        <a:pt x="27794" y="262487"/>
                        <a:pt x="28408" y="260713"/>
                      </a:cubicBezTo>
                      <a:cubicBezTo>
                        <a:pt x="56239" y="198025"/>
                        <a:pt x="59514" y="18964"/>
                        <a:pt x="59548" y="17190"/>
                      </a:cubicBezTo>
                      <a:cubicBezTo>
                        <a:pt x="59718" y="7640"/>
                        <a:pt x="67495" y="0"/>
                        <a:pt x="77010" y="0"/>
                      </a:cubicBezTo>
                      <a:lnTo>
                        <a:pt x="77283" y="0"/>
                      </a:lnTo>
                      <a:cubicBezTo>
                        <a:pt x="86936" y="170"/>
                        <a:pt x="94644" y="8117"/>
                        <a:pt x="94473" y="17736"/>
                      </a:cubicBezTo>
                      <a:cubicBezTo>
                        <a:pt x="94337" y="25410"/>
                        <a:pt x="91028" y="205767"/>
                        <a:pt x="60776" y="273810"/>
                      </a:cubicBezTo>
                      <a:lnTo>
                        <a:pt x="60776" y="273810"/>
                      </a:lnTo>
                      <a:cubicBezTo>
                        <a:pt x="60844" y="273810"/>
                        <a:pt x="52522" y="299049"/>
                        <a:pt x="65994" y="317262"/>
                      </a:cubicBezTo>
                      <a:cubicBezTo>
                        <a:pt x="78784" y="334554"/>
                        <a:pt x="108559" y="343115"/>
                        <a:pt x="152864" y="340830"/>
                      </a:cubicBezTo>
                      <a:cubicBezTo>
                        <a:pt x="163198" y="340660"/>
                        <a:pt x="170634" y="347924"/>
                        <a:pt x="171077" y="357542"/>
                      </a:cubicBezTo>
                      <a:cubicBezTo>
                        <a:pt x="171486" y="367195"/>
                        <a:pt x="163983" y="375312"/>
                        <a:pt x="154365" y="375756"/>
                      </a:cubicBezTo>
                      <a:cubicBezTo>
                        <a:pt x="149760" y="375926"/>
                        <a:pt x="145258" y="376028"/>
                        <a:pt x="140892" y="376028"/>
                      </a:cubicBezTo>
                      <a:close/>
                      <a:moveTo>
                        <a:pt x="254537" y="549769"/>
                      </a:moveTo>
                      <a:cubicBezTo>
                        <a:pt x="262688" y="544687"/>
                        <a:pt x="265178" y="533943"/>
                        <a:pt x="260096" y="525792"/>
                      </a:cubicBezTo>
                      <a:cubicBezTo>
                        <a:pt x="254980" y="517606"/>
                        <a:pt x="244270" y="515253"/>
                        <a:pt x="236119" y="520232"/>
                      </a:cubicBezTo>
                      <a:cubicBezTo>
                        <a:pt x="139051" y="580772"/>
                        <a:pt x="26942" y="520403"/>
                        <a:pt x="25816" y="519755"/>
                      </a:cubicBezTo>
                      <a:cubicBezTo>
                        <a:pt x="17426" y="515150"/>
                        <a:pt x="6818" y="518220"/>
                        <a:pt x="2180" y="526576"/>
                      </a:cubicBezTo>
                      <a:cubicBezTo>
                        <a:pt x="-2459" y="534966"/>
                        <a:pt x="543" y="545540"/>
                        <a:pt x="8933" y="550212"/>
                      </a:cubicBezTo>
                      <a:cubicBezTo>
                        <a:pt x="12412" y="552156"/>
                        <a:pt x="68040" y="582375"/>
                        <a:pt x="138369" y="582375"/>
                      </a:cubicBezTo>
                      <a:cubicBezTo>
                        <a:pt x="174863" y="582375"/>
                        <a:pt x="215348" y="574223"/>
                        <a:pt x="254537" y="549769"/>
                      </a:cubicBezTo>
                      <a:close/>
                    </a:path>
                  </a:pathLst>
                </a:custGeom>
                <a:solidFill>
                  <a:srgbClr val="A07355"/>
                </a:solidFill>
                <a:ln w="9525" cap="flat">
                  <a:noFill/>
                  <a:prstDash val="solid"/>
                  <a:miter/>
                </a:ln>
              </p:spPr>
              <p:txBody>
                <a:bodyPr/>
                <a:lstStyle/>
                <a:p>
                  <a:endParaRPr lang="nl-NL"/>
                </a:p>
              </p:txBody>
            </p:sp>
          </p:grpSp>
          <p:sp>
            <p:nvSpPr>
              <p:cNvPr id="15" name="Vrije vorm 14">
                <a:extLst>
                  <a:ext uri="{FF2B5EF4-FFF2-40B4-BE49-F238E27FC236}">
                    <a16:creationId xmlns:a16="http://schemas.microsoft.com/office/drawing/2014/main" id="{A973134E-F146-D578-7A43-993BABBF4E64}"/>
                  </a:ext>
                </a:extLst>
              </p:cNvPr>
              <p:cNvSpPr/>
              <p:nvPr/>
            </p:nvSpPr>
            <p:spPr>
              <a:xfrm>
                <a:off x="5861228" y="4093595"/>
                <a:ext cx="462274" cy="556482"/>
              </a:xfrm>
              <a:custGeom>
                <a:avLst/>
                <a:gdLst>
                  <a:gd name="csX0" fmla="*/ 0 w 462274"/>
                  <a:gd name="csY0" fmla="*/ 0 h 556482"/>
                  <a:gd name="csX1" fmla="*/ 225334 w 462274"/>
                  <a:gd name="csY1" fmla="*/ 556482 h 556482"/>
                  <a:gd name="csX2" fmla="*/ 462274 w 462274"/>
                  <a:gd name="csY2" fmla="*/ 0 h 556482"/>
                  <a:gd name="csX3" fmla="*/ 0 w 462274"/>
                  <a:gd name="csY3" fmla="*/ 0 h 556482"/>
                </a:gdLst>
                <a:ahLst/>
                <a:cxnLst>
                  <a:cxn ang="0">
                    <a:pos x="csX0" y="csY0"/>
                  </a:cxn>
                  <a:cxn ang="0">
                    <a:pos x="csX1" y="csY1"/>
                  </a:cxn>
                  <a:cxn ang="0">
                    <a:pos x="csX2" y="csY2"/>
                  </a:cxn>
                  <a:cxn ang="0">
                    <a:pos x="csX3" y="csY3"/>
                  </a:cxn>
                </a:cxnLst>
                <a:rect l="l" t="t" r="r" b="b"/>
                <a:pathLst>
                  <a:path w="462274" h="556482">
                    <a:moveTo>
                      <a:pt x="0" y="0"/>
                    </a:moveTo>
                    <a:lnTo>
                      <a:pt x="225334" y="556482"/>
                    </a:lnTo>
                    <a:lnTo>
                      <a:pt x="462274" y="0"/>
                    </a:lnTo>
                    <a:lnTo>
                      <a:pt x="0" y="0"/>
                    </a:lnTo>
                    <a:close/>
                  </a:path>
                </a:pathLst>
              </a:custGeom>
              <a:solidFill>
                <a:srgbClr val="FFFFFF"/>
              </a:solidFill>
              <a:ln w="9525" cap="flat">
                <a:noFill/>
                <a:prstDash val="solid"/>
                <a:miter/>
              </a:ln>
            </p:spPr>
            <p:txBody>
              <a:bodyPr/>
              <a:lstStyle/>
              <a:p>
                <a:endParaRPr lang="nl-NL"/>
              </a:p>
            </p:txBody>
          </p:sp>
          <p:sp>
            <p:nvSpPr>
              <p:cNvPr id="16" name="Vrije vorm 15">
                <a:extLst>
                  <a:ext uri="{FF2B5EF4-FFF2-40B4-BE49-F238E27FC236}">
                    <a16:creationId xmlns:a16="http://schemas.microsoft.com/office/drawing/2014/main" id="{F4391E3C-3474-3C9F-4D7F-7E166DB15315}"/>
                  </a:ext>
                </a:extLst>
              </p:cNvPr>
              <p:cNvSpPr/>
              <p:nvPr/>
            </p:nvSpPr>
            <p:spPr>
              <a:xfrm>
                <a:off x="5218671" y="4922921"/>
                <a:ext cx="433074" cy="173237"/>
              </a:xfrm>
              <a:custGeom>
                <a:avLst/>
                <a:gdLst>
                  <a:gd name="csX0" fmla="*/ 433074 w 433074"/>
                  <a:gd name="csY0" fmla="*/ 0 h 173237"/>
                  <a:gd name="csX1" fmla="*/ 433074 w 433074"/>
                  <a:gd name="csY1" fmla="*/ 173237 h 173237"/>
                  <a:gd name="csX2" fmla="*/ 288135 w 433074"/>
                  <a:gd name="csY2" fmla="*/ 173237 h 173237"/>
                  <a:gd name="csX3" fmla="*/ 288135 w 433074"/>
                  <a:gd name="csY3" fmla="*/ 0 h 173237"/>
                  <a:gd name="csX4" fmla="*/ 433074 w 433074"/>
                  <a:gd name="csY4" fmla="*/ 0 h 173237"/>
                  <a:gd name="csX5" fmla="*/ 0 w 433074"/>
                  <a:gd name="csY5" fmla="*/ 84875 h 173237"/>
                  <a:gd name="csX6" fmla="*/ 0 w 433074"/>
                  <a:gd name="csY6" fmla="*/ 132027 h 173237"/>
                  <a:gd name="csX7" fmla="*/ 239239 w 433074"/>
                  <a:gd name="csY7" fmla="*/ 132027 h 173237"/>
                  <a:gd name="csX8" fmla="*/ 239239 w 433074"/>
                  <a:gd name="csY8" fmla="*/ 84875 h 173237"/>
                  <a:gd name="csX9" fmla="*/ 0 w 433074"/>
                  <a:gd name="csY9" fmla="*/ 84875 h 173237"/>
                  <a:gd name="csX10" fmla="*/ 0 w 433074"/>
                  <a:gd name="csY10" fmla="*/ 0 h 173237"/>
                  <a:gd name="csX11" fmla="*/ 0 w 433074"/>
                  <a:gd name="csY11" fmla="*/ 47153 h 173237"/>
                  <a:gd name="csX12" fmla="*/ 239239 w 433074"/>
                  <a:gd name="csY12" fmla="*/ 47153 h 173237"/>
                  <a:gd name="csX13" fmla="*/ 239239 w 433074"/>
                  <a:gd name="csY13" fmla="*/ 0 h 173237"/>
                  <a:gd name="csX14" fmla="*/ 0 w 433074"/>
                  <a:gd name="csY14" fmla="*/ 0 h 17323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433074" h="173237">
                    <a:moveTo>
                      <a:pt x="433074" y="0"/>
                    </a:moveTo>
                    <a:lnTo>
                      <a:pt x="433074" y="173237"/>
                    </a:lnTo>
                    <a:lnTo>
                      <a:pt x="288135" y="173237"/>
                    </a:lnTo>
                    <a:lnTo>
                      <a:pt x="288135" y="0"/>
                    </a:lnTo>
                    <a:lnTo>
                      <a:pt x="433074" y="0"/>
                    </a:lnTo>
                    <a:close/>
                    <a:moveTo>
                      <a:pt x="0" y="84875"/>
                    </a:moveTo>
                    <a:lnTo>
                      <a:pt x="0" y="132027"/>
                    </a:lnTo>
                    <a:lnTo>
                      <a:pt x="239239" y="132027"/>
                    </a:lnTo>
                    <a:lnTo>
                      <a:pt x="239239" y="84875"/>
                    </a:lnTo>
                    <a:lnTo>
                      <a:pt x="0" y="84875"/>
                    </a:lnTo>
                    <a:close/>
                    <a:moveTo>
                      <a:pt x="0" y="0"/>
                    </a:moveTo>
                    <a:lnTo>
                      <a:pt x="0" y="47153"/>
                    </a:lnTo>
                    <a:lnTo>
                      <a:pt x="239239" y="47153"/>
                    </a:lnTo>
                    <a:lnTo>
                      <a:pt x="239239" y="0"/>
                    </a:lnTo>
                    <a:lnTo>
                      <a:pt x="0" y="0"/>
                    </a:lnTo>
                    <a:close/>
                  </a:path>
                </a:pathLst>
              </a:custGeom>
              <a:solidFill>
                <a:srgbClr val="A1ADAA"/>
              </a:solidFill>
              <a:ln w="9525" cap="flat">
                <a:noFill/>
                <a:prstDash val="solid"/>
                <a:miter/>
              </a:ln>
            </p:spPr>
            <p:txBody>
              <a:bodyPr/>
              <a:lstStyle/>
              <a:p>
                <a:endParaRPr lang="nl-NL"/>
              </a:p>
            </p:txBody>
          </p:sp>
        </p:grpSp>
        <p:sp>
          <p:nvSpPr>
            <p:cNvPr id="8" name="Rechthoek met aan één zijde afgeronde hoeken 7">
              <a:extLst>
                <a:ext uri="{FF2B5EF4-FFF2-40B4-BE49-F238E27FC236}">
                  <a16:creationId xmlns:a16="http://schemas.microsoft.com/office/drawing/2014/main" id="{DE6F5221-421E-5C01-E56D-9AAE139C332C}"/>
                </a:ext>
              </a:extLst>
            </p:cNvPr>
            <p:cNvSpPr/>
            <p:nvPr/>
          </p:nvSpPr>
          <p:spPr>
            <a:xfrm>
              <a:off x="7600317" y="1309148"/>
              <a:ext cx="2186860" cy="417569"/>
            </a:xfrm>
            <a:prstGeom prst="round2SameRect">
              <a:avLst>
                <a:gd name="adj1" fmla="val 42361"/>
                <a:gd name="adj2" fmla="val 0"/>
              </a:avLst>
            </a:prstGeom>
            <a:solidFill>
              <a:srgbClr val="77AEDA"/>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72000" rIns="35995" bIns="144000" rtlCol="0" anchor="ctr"/>
            <a:lstStyle/>
            <a:p>
              <a:pPr algn="ctr"/>
              <a:r>
                <a:rPr lang="nl-NL">
                  <a:solidFill>
                    <a:schemeClr val="bg1"/>
                  </a:solidFill>
                </a:rPr>
                <a:t>Verpleegkundige</a:t>
              </a:r>
            </a:p>
          </p:txBody>
        </p:sp>
        <p:sp>
          <p:nvSpPr>
            <p:cNvPr id="9" name="Tekstvak 8">
              <a:extLst>
                <a:ext uri="{FF2B5EF4-FFF2-40B4-BE49-F238E27FC236}">
                  <a16:creationId xmlns:a16="http://schemas.microsoft.com/office/drawing/2014/main" id="{FA2E0CA4-3060-35FD-694C-AF624CFECB1B}"/>
                </a:ext>
              </a:extLst>
            </p:cNvPr>
            <p:cNvSpPr txBox="1"/>
            <p:nvPr/>
          </p:nvSpPr>
          <p:spPr>
            <a:xfrm>
              <a:off x="7846593" y="2732739"/>
              <a:ext cx="1774890" cy="738664"/>
            </a:xfrm>
            <a:prstGeom prst="rect">
              <a:avLst/>
            </a:prstGeom>
            <a:noFill/>
          </p:spPr>
          <p:txBody>
            <a:bodyPr wrap="square" lIns="0" tIns="0" rIns="0" bIns="0" rtlCol="0">
              <a:spAutoFit/>
            </a:bodyPr>
            <a:lstStyle/>
            <a:p>
              <a:pPr algn="ctr" defTabSz="914400" eaLnBrk="0" fontAlgn="base" hangingPunct="0">
                <a:spcBef>
                  <a:spcPct val="0"/>
                </a:spcBef>
                <a:spcAft>
                  <a:spcPct val="0"/>
                </a:spcAft>
              </a:pPr>
              <a:r>
                <a:rPr lang="nl-NL" altLang="nl-NL" sz="1600">
                  <a:solidFill>
                    <a:schemeClr val="tx2"/>
                  </a:solidFill>
                  <a:latin typeface="-webkit-standard"/>
                </a:rPr>
                <a:t>Dient </a:t>
              </a:r>
              <a:r>
                <a:rPr lang="nl-NL" altLang="nl-NL" sz="1600" u="sng">
                  <a:solidFill>
                    <a:schemeClr val="tx2"/>
                  </a:solidFill>
                  <a:latin typeface="-webkit-standard"/>
                </a:rPr>
                <a:t>geen</a:t>
              </a:r>
              <a:br>
                <a:rPr lang="nl-NL" altLang="nl-NL" sz="1600">
                  <a:solidFill>
                    <a:schemeClr val="tx2"/>
                  </a:solidFill>
                  <a:latin typeface="-webkit-standard"/>
                </a:rPr>
              </a:br>
              <a:r>
                <a:rPr lang="nl-NL" altLang="nl-NL" sz="1600" b="1" err="1">
                  <a:solidFill>
                    <a:schemeClr val="tx2"/>
                  </a:solidFill>
                  <a:latin typeface="-webkit-standard"/>
                </a:rPr>
                <a:t>Apixaban</a:t>
              </a:r>
              <a:r>
                <a:rPr lang="nl-NL" altLang="nl-NL" sz="1600" b="1">
                  <a:solidFill>
                    <a:schemeClr val="tx2"/>
                  </a:solidFill>
                  <a:latin typeface="-webkit-standard"/>
                </a:rPr>
                <a:t> 5mg </a:t>
              </a:r>
              <a:r>
                <a:rPr lang="nl-NL" altLang="nl-NL" sz="1600">
                  <a:solidFill>
                    <a:schemeClr val="tx2"/>
                  </a:solidFill>
                  <a:latin typeface="-webkit-standard"/>
                </a:rPr>
                <a:t>toe </a:t>
              </a:r>
              <a:br>
                <a:rPr lang="nl-NL" altLang="nl-NL" sz="1600">
                  <a:solidFill>
                    <a:schemeClr val="tx2"/>
                  </a:solidFill>
                  <a:latin typeface="-webkit-standard"/>
                </a:rPr>
              </a:br>
              <a:r>
                <a:rPr lang="nl-NL" altLang="nl-NL" sz="1600">
                  <a:solidFill>
                    <a:schemeClr val="tx2"/>
                  </a:solidFill>
                  <a:latin typeface="-webkit-standard"/>
                </a:rPr>
                <a:t>bij patiënt </a:t>
              </a:r>
              <a:endParaRPr lang="nl-NL" altLang="nl-NL" sz="1600">
                <a:solidFill>
                  <a:schemeClr val="tx2"/>
                </a:solidFill>
                <a:latin typeface="Arial" panose="020B0604020202020204" pitchFamily="34" charset="0"/>
              </a:endParaRPr>
            </a:p>
          </p:txBody>
        </p:sp>
      </p:grpSp>
      <p:sp>
        <p:nvSpPr>
          <p:cNvPr id="26" name="Titel 25">
            <a:extLst>
              <a:ext uri="{FF2B5EF4-FFF2-40B4-BE49-F238E27FC236}">
                <a16:creationId xmlns:a16="http://schemas.microsoft.com/office/drawing/2014/main" id="{05F9BDD5-062F-6CE7-CB8F-9112DD912516}"/>
              </a:ext>
            </a:extLst>
          </p:cNvPr>
          <p:cNvSpPr>
            <a:spLocks noGrp="1"/>
          </p:cNvSpPr>
          <p:nvPr>
            <p:ph type="title"/>
          </p:nvPr>
        </p:nvSpPr>
        <p:spPr/>
        <p:txBody>
          <a:bodyPr/>
          <a:lstStyle/>
          <a:p>
            <a:r>
              <a:rPr lang="nl-NL"/>
              <a:t>Patiënt H. krijgt medicatie van toediener</a:t>
            </a:r>
          </a:p>
        </p:txBody>
      </p:sp>
      <p:sp>
        <p:nvSpPr>
          <p:cNvPr id="27" name="Vrije vorm 955">
            <a:extLst>
              <a:ext uri="{FF2B5EF4-FFF2-40B4-BE49-F238E27FC236}">
                <a16:creationId xmlns:a16="http://schemas.microsoft.com/office/drawing/2014/main" id="{71788A89-11F0-9D24-125C-F2F05B772E07}"/>
              </a:ext>
            </a:extLst>
          </p:cNvPr>
          <p:cNvSpPr/>
          <p:nvPr/>
        </p:nvSpPr>
        <p:spPr>
          <a:xfrm>
            <a:off x="813093" y="4028719"/>
            <a:ext cx="2377805" cy="2460385"/>
          </a:xfrm>
          <a:custGeom>
            <a:avLst/>
            <a:gdLst>
              <a:gd name="connsiteX0" fmla="*/ 234585 w 1277588"/>
              <a:gd name="connsiteY0" fmla="*/ 395990 h 1321958"/>
              <a:gd name="connsiteX1" fmla="*/ 0 w 1277588"/>
              <a:gd name="connsiteY1" fmla="*/ 1022297 h 1321958"/>
              <a:gd name="connsiteX2" fmla="*/ 65670 w 1277588"/>
              <a:gd name="connsiteY2" fmla="*/ 1048449 h 1321958"/>
              <a:gd name="connsiteX3" fmla="*/ 752525 w 1277588"/>
              <a:gd name="connsiteY3" fmla="*/ 1321959 h 1321958"/>
              <a:gd name="connsiteX4" fmla="*/ 969156 w 1277588"/>
              <a:gd name="connsiteY4" fmla="*/ 941948 h 1321958"/>
              <a:gd name="connsiteX5" fmla="*/ 1277589 w 1277588"/>
              <a:gd name="connsiteY5" fmla="*/ 420063 h 1321958"/>
              <a:gd name="connsiteX6" fmla="*/ 569083 w 1277588"/>
              <a:gd name="connsiteY6" fmla="*/ 313342 h 1321958"/>
              <a:gd name="connsiteX7" fmla="*/ 234585 w 1277588"/>
              <a:gd name="connsiteY7" fmla="*/ 395990 h 132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588" h="1321958">
                <a:moveTo>
                  <a:pt x="234585" y="395990"/>
                </a:moveTo>
                <a:cubicBezTo>
                  <a:pt x="239670" y="546663"/>
                  <a:pt x="77783" y="855374"/>
                  <a:pt x="0" y="1022297"/>
                </a:cubicBezTo>
                <a:lnTo>
                  <a:pt x="65670" y="1048449"/>
                </a:lnTo>
                <a:lnTo>
                  <a:pt x="752525" y="1321959"/>
                </a:lnTo>
                <a:cubicBezTo>
                  <a:pt x="826727" y="1195608"/>
                  <a:pt x="920310" y="982328"/>
                  <a:pt x="969156" y="941948"/>
                </a:cubicBezTo>
                <a:cubicBezTo>
                  <a:pt x="1247090" y="712256"/>
                  <a:pt x="1247301" y="596103"/>
                  <a:pt x="1277589" y="420063"/>
                </a:cubicBezTo>
                <a:cubicBezTo>
                  <a:pt x="1277589" y="420063"/>
                  <a:pt x="1075628" y="354144"/>
                  <a:pt x="569083" y="313342"/>
                </a:cubicBezTo>
                <a:cubicBezTo>
                  <a:pt x="695387" y="-362194"/>
                  <a:pt x="294443" y="241649"/>
                  <a:pt x="234585" y="395990"/>
                </a:cubicBezTo>
                <a:close/>
              </a:path>
            </a:pathLst>
          </a:custGeom>
          <a:solidFill>
            <a:srgbClr val="B8DAF4"/>
          </a:solidFill>
          <a:ln w="9575" cap="flat">
            <a:noFill/>
            <a:prstDash val="solid"/>
            <a:miter/>
          </a:ln>
        </p:spPr>
        <p:txBody>
          <a:bodyPr rtlCol="0" anchor="ctr"/>
          <a:lstStyle/>
          <a:p>
            <a:endParaRPr lang="nl-NL" sz="3200"/>
          </a:p>
        </p:txBody>
      </p:sp>
      <p:sp>
        <p:nvSpPr>
          <p:cNvPr id="28" name="Vrije vorm 962">
            <a:extLst>
              <a:ext uri="{FF2B5EF4-FFF2-40B4-BE49-F238E27FC236}">
                <a16:creationId xmlns:a16="http://schemas.microsoft.com/office/drawing/2014/main" id="{025EDE13-3DD9-36E3-44EF-028C47AFAE9C}"/>
              </a:ext>
            </a:extLst>
          </p:cNvPr>
          <p:cNvSpPr/>
          <p:nvPr/>
        </p:nvSpPr>
        <p:spPr>
          <a:xfrm>
            <a:off x="-223129" y="5931385"/>
            <a:ext cx="2436797" cy="1690893"/>
          </a:xfrm>
          <a:custGeom>
            <a:avLst/>
            <a:gdLst>
              <a:gd name="connsiteX0" fmla="*/ 1013491 w 1309284"/>
              <a:gd name="connsiteY0" fmla="*/ 908513 h 908512"/>
              <a:gd name="connsiteX1" fmla="*/ 1309284 w 1309284"/>
              <a:gd name="connsiteY1" fmla="*/ 299662 h 908512"/>
              <a:gd name="connsiteX2" fmla="*/ 556759 w 1309284"/>
              <a:gd name="connsiteY2" fmla="*/ 0 h 908512"/>
              <a:gd name="connsiteX3" fmla="*/ 507473 w 1309284"/>
              <a:gd name="connsiteY3" fmla="*/ 109852 h 908512"/>
              <a:gd name="connsiteX4" fmla="*/ 0 w 1309284"/>
              <a:gd name="connsiteY4" fmla="*/ 908513 h 908512"/>
              <a:gd name="connsiteX5" fmla="*/ 1013491 w 1309284"/>
              <a:gd name="connsiteY5" fmla="*/ 908513 h 908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9284" h="908512">
                <a:moveTo>
                  <a:pt x="1013491" y="908513"/>
                </a:moveTo>
                <a:cubicBezTo>
                  <a:pt x="1076873" y="749451"/>
                  <a:pt x="1214284" y="461414"/>
                  <a:pt x="1309284" y="299662"/>
                </a:cubicBezTo>
                <a:lnTo>
                  <a:pt x="556759" y="0"/>
                </a:lnTo>
                <a:lnTo>
                  <a:pt x="507473" y="109852"/>
                </a:lnTo>
                <a:cubicBezTo>
                  <a:pt x="358926" y="428646"/>
                  <a:pt x="91582" y="741101"/>
                  <a:pt x="0" y="908513"/>
                </a:cubicBezTo>
                <a:lnTo>
                  <a:pt x="1013491" y="908513"/>
                </a:lnTo>
                <a:close/>
              </a:path>
            </a:pathLst>
          </a:custGeom>
          <a:solidFill>
            <a:srgbClr val="E5B6AE"/>
          </a:solidFill>
          <a:ln w="9575" cap="flat">
            <a:noFill/>
            <a:prstDash val="solid"/>
            <a:miter/>
          </a:ln>
        </p:spPr>
        <p:txBody>
          <a:bodyPr rtlCol="0" anchor="ctr"/>
          <a:lstStyle/>
          <a:p>
            <a:endParaRPr lang="nl-NL" sz="3200"/>
          </a:p>
        </p:txBody>
      </p:sp>
      <p:grpSp>
        <p:nvGrpSpPr>
          <p:cNvPr id="29" name="Graphic 3">
            <a:extLst>
              <a:ext uri="{FF2B5EF4-FFF2-40B4-BE49-F238E27FC236}">
                <a16:creationId xmlns:a16="http://schemas.microsoft.com/office/drawing/2014/main" id="{36885045-FA1A-4ECA-3FAF-E2F7CEF5DA2D}"/>
              </a:ext>
            </a:extLst>
          </p:cNvPr>
          <p:cNvGrpSpPr/>
          <p:nvPr/>
        </p:nvGrpSpPr>
        <p:grpSpPr>
          <a:xfrm>
            <a:off x="1833863" y="1839445"/>
            <a:ext cx="4875393" cy="3401979"/>
            <a:chOff x="2162821" y="2063771"/>
            <a:chExt cx="2619535" cy="1827874"/>
          </a:xfrm>
        </p:grpSpPr>
        <p:sp>
          <p:nvSpPr>
            <p:cNvPr id="30" name="Afgeronde rechthoek 959">
              <a:extLst>
                <a:ext uri="{FF2B5EF4-FFF2-40B4-BE49-F238E27FC236}">
                  <a16:creationId xmlns:a16="http://schemas.microsoft.com/office/drawing/2014/main" id="{2C540E34-1010-569B-6940-601CD9D4B125}"/>
                </a:ext>
              </a:extLst>
            </p:cNvPr>
            <p:cNvSpPr/>
            <p:nvPr/>
          </p:nvSpPr>
          <p:spPr>
            <a:xfrm>
              <a:off x="2162821" y="2063771"/>
              <a:ext cx="2619535" cy="1827874"/>
            </a:xfrm>
            <a:prstGeom prst="roundRect">
              <a:avLst>
                <a:gd name="adj" fmla="val 5080"/>
              </a:avLst>
            </a:prstGeom>
            <a:solidFill>
              <a:srgbClr val="A1ADAA"/>
            </a:solidFill>
            <a:ln w="9575" cap="flat">
              <a:noFill/>
              <a:prstDash val="solid"/>
              <a:miter/>
            </a:ln>
          </p:spPr>
          <p:txBody>
            <a:bodyPr rtlCol="0" anchor="ctr"/>
            <a:lstStyle/>
            <a:p>
              <a:endParaRPr lang="nl-NL" sz="3200"/>
            </a:p>
          </p:txBody>
        </p:sp>
        <p:sp>
          <p:nvSpPr>
            <p:cNvPr id="31" name="Afgeronde rechthoek 960">
              <a:extLst>
                <a:ext uri="{FF2B5EF4-FFF2-40B4-BE49-F238E27FC236}">
                  <a16:creationId xmlns:a16="http://schemas.microsoft.com/office/drawing/2014/main" id="{5B406B87-DF5D-6370-6DD7-48322C868C3E}"/>
                </a:ext>
              </a:extLst>
            </p:cNvPr>
            <p:cNvSpPr/>
            <p:nvPr/>
          </p:nvSpPr>
          <p:spPr>
            <a:xfrm>
              <a:off x="2198618" y="2098693"/>
              <a:ext cx="2547940" cy="1758030"/>
            </a:xfrm>
            <a:prstGeom prst="roundRect">
              <a:avLst>
                <a:gd name="adj" fmla="val 3763"/>
              </a:avLst>
            </a:prstGeom>
            <a:solidFill>
              <a:srgbClr val="FFFFFF"/>
            </a:solidFill>
            <a:ln w="9575" cap="flat">
              <a:noFill/>
              <a:prstDash val="solid"/>
              <a:miter/>
            </a:ln>
          </p:spPr>
          <p:txBody>
            <a:bodyPr rtlCol="0" anchor="ctr"/>
            <a:lstStyle/>
            <a:p>
              <a:endParaRPr lang="nl-NL" sz="3200"/>
            </a:p>
          </p:txBody>
        </p:sp>
      </p:grpSp>
      <p:pic>
        <p:nvPicPr>
          <p:cNvPr id="33" name="Afbeelding 32">
            <a:extLst>
              <a:ext uri="{FF2B5EF4-FFF2-40B4-BE49-F238E27FC236}">
                <a16:creationId xmlns:a16="http://schemas.microsoft.com/office/drawing/2014/main" id="{8CE4D50B-85B0-4009-1454-CF135E79B3BF}"/>
              </a:ext>
            </a:extLst>
          </p:cNvPr>
          <p:cNvPicPr>
            <a:picLocks noChangeAspect="1"/>
          </p:cNvPicPr>
          <p:nvPr/>
        </p:nvPicPr>
        <p:blipFill>
          <a:blip r:embed="rId3"/>
          <a:srcRect l="1939" r="1370"/>
          <a:stretch>
            <a:fillRect/>
          </a:stretch>
        </p:blipFill>
        <p:spPr>
          <a:xfrm>
            <a:off x="1945508" y="2248706"/>
            <a:ext cx="4697122" cy="2563908"/>
          </a:xfrm>
          <a:prstGeom prst="rect">
            <a:avLst/>
          </a:prstGeom>
        </p:spPr>
      </p:pic>
      <p:sp>
        <p:nvSpPr>
          <p:cNvPr id="32" name="Vrije vorm 1183">
            <a:extLst>
              <a:ext uri="{FF2B5EF4-FFF2-40B4-BE49-F238E27FC236}">
                <a16:creationId xmlns:a16="http://schemas.microsoft.com/office/drawing/2014/main" id="{D718BB79-B7D6-36EE-1303-7527EECCDE27}"/>
              </a:ext>
            </a:extLst>
          </p:cNvPr>
          <p:cNvSpPr/>
          <p:nvPr/>
        </p:nvSpPr>
        <p:spPr>
          <a:xfrm>
            <a:off x="1249695" y="2895200"/>
            <a:ext cx="858486" cy="1870522"/>
          </a:xfrm>
          <a:custGeom>
            <a:avLst/>
            <a:gdLst>
              <a:gd name="connsiteX0" fmla="*/ 0 w 461262"/>
              <a:gd name="connsiteY0" fmla="*/ 1005026 h 1005026"/>
              <a:gd name="connsiteX1" fmla="*/ 20961 w 461262"/>
              <a:gd name="connsiteY1" fmla="*/ 692792 h 1005026"/>
              <a:gd name="connsiteX2" fmla="*/ 122770 w 461262"/>
              <a:gd name="connsiteY2" fmla="*/ 328015 h 1005026"/>
              <a:gd name="connsiteX3" fmla="*/ 294654 w 461262"/>
              <a:gd name="connsiteY3" fmla="*/ 186238 h 1005026"/>
              <a:gd name="connsiteX4" fmla="*/ 368722 w 461262"/>
              <a:gd name="connsiteY4" fmla="*/ 0 h 1005026"/>
              <a:gd name="connsiteX5" fmla="*/ 455190 w 461262"/>
              <a:gd name="connsiteY5" fmla="*/ 183863 h 1005026"/>
              <a:gd name="connsiteX6" fmla="*/ 321801 w 461262"/>
              <a:gd name="connsiteY6" fmla="*/ 459691 h 1005026"/>
              <a:gd name="connsiteX7" fmla="*/ 230564 w 461262"/>
              <a:gd name="connsiteY7" fmla="*/ 911443 h 1005026"/>
              <a:gd name="connsiteX8" fmla="*/ 0 w 461262"/>
              <a:gd name="connsiteY8" fmla="*/ 1005026 h 100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262" h="1005026">
                <a:moveTo>
                  <a:pt x="0" y="1005026"/>
                </a:moveTo>
                <a:cubicBezTo>
                  <a:pt x="8082" y="870143"/>
                  <a:pt x="16949" y="712163"/>
                  <a:pt x="20961" y="692792"/>
                </a:cubicBezTo>
                <a:cubicBezTo>
                  <a:pt x="24964" y="673420"/>
                  <a:pt x="102575" y="368300"/>
                  <a:pt x="122770" y="328015"/>
                </a:cubicBezTo>
                <a:cubicBezTo>
                  <a:pt x="142956" y="287730"/>
                  <a:pt x="294654" y="186238"/>
                  <a:pt x="294654" y="186238"/>
                </a:cubicBezTo>
                <a:lnTo>
                  <a:pt x="368722" y="0"/>
                </a:lnTo>
                <a:cubicBezTo>
                  <a:pt x="368722" y="0"/>
                  <a:pt x="489280" y="19008"/>
                  <a:pt x="455190" y="183863"/>
                </a:cubicBezTo>
                <a:cubicBezTo>
                  <a:pt x="421101" y="348727"/>
                  <a:pt x="348843" y="414905"/>
                  <a:pt x="321801" y="459691"/>
                </a:cubicBezTo>
                <a:cubicBezTo>
                  <a:pt x="334211" y="547758"/>
                  <a:pt x="348689" y="711934"/>
                  <a:pt x="230564" y="911443"/>
                </a:cubicBezTo>
                <a:lnTo>
                  <a:pt x="0" y="1005026"/>
                </a:lnTo>
                <a:close/>
              </a:path>
            </a:pathLst>
          </a:custGeom>
          <a:solidFill>
            <a:srgbClr val="B8DAF4"/>
          </a:solidFill>
          <a:ln w="9575" cap="flat">
            <a:noFill/>
            <a:prstDash val="solid"/>
            <a:miter/>
          </a:ln>
        </p:spPr>
        <p:txBody>
          <a:bodyPr rtlCol="0" anchor="ctr"/>
          <a:lstStyle/>
          <a:p>
            <a:endParaRPr lang="nl-NL" sz="3200"/>
          </a:p>
        </p:txBody>
      </p:sp>
    </p:spTree>
    <p:extLst>
      <p:ext uri="{BB962C8B-B14F-4D97-AF65-F5344CB8AC3E}">
        <p14:creationId xmlns:p14="http://schemas.microsoft.com/office/powerpoint/2010/main" val="17448229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3A9B96-7C94-5552-273C-D31C91F595E0}"/>
            </a:ext>
          </a:extLst>
        </p:cNvPr>
        <p:cNvGrpSpPr/>
        <p:nvPr/>
      </p:nvGrpSpPr>
      <p:grpSpPr>
        <a:xfrm>
          <a:off x="0" y="0"/>
          <a:ext cx="0" cy="0"/>
          <a:chOff x="0" y="0"/>
          <a:chExt cx="0" cy="0"/>
        </a:xfrm>
      </p:grpSpPr>
      <p:graphicFrame>
        <p:nvGraphicFramePr>
          <p:cNvPr id="62" name="Tabel 61">
            <a:extLst>
              <a:ext uri="{FF2B5EF4-FFF2-40B4-BE49-F238E27FC236}">
                <a16:creationId xmlns:a16="http://schemas.microsoft.com/office/drawing/2014/main" id="{8E4C6E84-FB91-9E25-C2D9-1046A654142B}"/>
              </a:ext>
            </a:extLst>
          </p:cNvPr>
          <p:cNvGraphicFramePr>
            <a:graphicFrameLocks noGrp="1"/>
          </p:cNvGraphicFramePr>
          <p:nvPr/>
        </p:nvGraphicFramePr>
        <p:xfrm>
          <a:off x="286431" y="1321889"/>
          <a:ext cx="11639370" cy="5093473"/>
        </p:xfrm>
        <a:graphic>
          <a:graphicData uri="http://schemas.openxmlformats.org/drawingml/2006/table">
            <a:tbl>
              <a:tblPr firstRow="1" bandRow="1">
                <a:tableStyleId>{00A15C55-8517-42AA-B614-E9B94910E393}</a:tableStyleId>
              </a:tblPr>
              <a:tblGrid>
                <a:gridCol w="852583">
                  <a:extLst>
                    <a:ext uri="{9D8B030D-6E8A-4147-A177-3AD203B41FA5}">
                      <a16:colId xmlns:a16="http://schemas.microsoft.com/office/drawing/2014/main" val="2914963345"/>
                    </a:ext>
                  </a:extLst>
                </a:gridCol>
                <a:gridCol w="2460359">
                  <a:extLst>
                    <a:ext uri="{9D8B030D-6E8A-4147-A177-3AD203B41FA5}">
                      <a16:colId xmlns:a16="http://schemas.microsoft.com/office/drawing/2014/main" val="3551393472"/>
                    </a:ext>
                  </a:extLst>
                </a:gridCol>
                <a:gridCol w="693869">
                  <a:extLst>
                    <a:ext uri="{9D8B030D-6E8A-4147-A177-3AD203B41FA5}">
                      <a16:colId xmlns:a16="http://schemas.microsoft.com/office/drawing/2014/main" val="1190160684"/>
                    </a:ext>
                  </a:extLst>
                </a:gridCol>
                <a:gridCol w="693869">
                  <a:extLst>
                    <a:ext uri="{9D8B030D-6E8A-4147-A177-3AD203B41FA5}">
                      <a16:colId xmlns:a16="http://schemas.microsoft.com/office/drawing/2014/main" val="2833701028"/>
                    </a:ext>
                  </a:extLst>
                </a:gridCol>
                <a:gridCol w="693869">
                  <a:extLst>
                    <a:ext uri="{9D8B030D-6E8A-4147-A177-3AD203B41FA5}">
                      <a16:colId xmlns:a16="http://schemas.microsoft.com/office/drawing/2014/main" val="4129719200"/>
                    </a:ext>
                  </a:extLst>
                </a:gridCol>
                <a:gridCol w="693869">
                  <a:extLst>
                    <a:ext uri="{9D8B030D-6E8A-4147-A177-3AD203B41FA5}">
                      <a16:colId xmlns:a16="http://schemas.microsoft.com/office/drawing/2014/main" val="2471448347"/>
                    </a:ext>
                  </a:extLst>
                </a:gridCol>
                <a:gridCol w="693869">
                  <a:extLst>
                    <a:ext uri="{9D8B030D-6E8A-4147-A177-3AD203B41FA5}">
                      <a16:colId xmlns:a16="http://schemas.microsoft.com/office/drawing/2014/main" val="1465427585"/>
                    </a:ext>
                  </a:extLst>
                </a:gridCol>
                <a:gridCol w="693869">
                  <a:extLst>
                    <a:ext uri="{9D8B030D-6E8A-4147-A177-3AD203B41FA5}">
                      <a16:colId xmlns:a16="http://schemas.microsoft.com/office/drawing/2014/main" val="3080695400"/>
                    </a:ext>
                  </a:extLst>
                </a:gridCol>
                <a:gridCol w="693869">
                  <a:extLst>
                    <a:ext uri="{9D8B030D-6E8A-4147-A177-3AD203B41FA5}">
                      <a16:colId xmlns:a16="http://schemas.microsoft.com/office/drawing/2014/main" val="650487037"/>
                    </a:ext>
                  </a:extLst>
                </a:gridCol>
                <a:gridCol w="693869">
                  <a:extLst>
                    <a:ext uri="{9D8B030D-6E8A-4147-A177-3AD203B41FA5}">
                      <a16:colId xmlns:a16="http://schemas.microsoft.com/office/drawing/2014/main" val="4091304390"/>
                    </a:ext>
                  </a:extLst>
                </a:gridCol>
                <a:gridCol w="693869">
                  <a:extLst>
                    <a:ext uri="{9D8B030D-6E8A-4147-A177-3AD203B41FA5}">
                      <a16:colId xmlns:a16="http://schemas.microsoft.com/office/drawing/2014/main" val="2457894675"/>
                    </a:ext>
                  </a:extLst>
                </a:gridCol>
                <a:gridCol w="693869">
                  <a:extLst>
                    <a:ext uri="{9D8B030D-6E8A-4147-A177-3AD203B41FA5}">
                      <a16:colId xmlns:a16="http://schemas.microsoft.com/office/drawing/2014/main" val="2370581317"/>
                    </a:ext>
                  </a:extLst>
                </a:gridCol>
                <a:gridCol w="693869">
                  <a:extLst>
                    <a:ext uri="{9D8B030D-6E8A-4147-A177-3AD203B41FA5}">
                      <a16:colId xmlns:a16="http://schemas.microsoft.com/office/drawing/2014/main" val="4216446587"/>
                    </a:ext>
                  </a:extLst>
                </a:gridCol>
                <a:gridCol w="693869">
                  <a:extLst>
                    <a:ext uri="{9D8B030D-6E8A-4147-A177-3AD203B41FA5}">
                      <a16:colId xmlns:a16="http://schemas.microsoft.com/office/drawing/2014/main" val="979081731"/>
                    </a:ext>
                  </a:extLst>
                </a:gridCol>
              </a:tblGrid>
              <a:tr h="380949">
                <a:tc gridSpan="14">
                  <a:txBody>
                    <a:bodyPr/>
                    <a:lstStyle/>
                    <a:p>
                      <a:r>
                        <a:rPr lang="nl-NL" b="0"/>
                        <a:t>Toedienlijst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nl-NL" b="0"/>
                    </a:p>
                  </a:txBody>
                  <a:tcPr/>
                </a:tc>
                <a:tc hMerge="1">
                  <a:txBody>
                    <a:bodyPr/>
                    <a:lstStyle/>
                    <a:p>
                      <a:endParaRPr lang="nl-NL" b="0"/>
                    </a:p>
                  </a:txBody>
                  <a:tcPr/>
                </a:tc>
                <a:tc hMerge="1">
                  <a:txBody>
                    <a:bodyPr/>
                    <a:lstStyle/>
                    <a:p>
                      <a:endParaRPr lang="nl-NL"/>
                    </a:p>
                  </a:txBody>
                  <a:tcPr/>
                </a:tc>
                <a:tc hMerge="1">
                  <a:txBody>
                    <a:bodyPr/>
                    <a:lstStyle/>
                    <a:p>
                      <a:endParaRPr lang="nl-NL" b="0"/>
                    </a:p>
                  </a:txBody>
                  <a:tcPr/>
                </a:tc>
                <a:tc hMerge="1">
                  <a:txBody>
                    <a:bodyPr/>
                    <a:lstStyle/>
                    <a:p>
                      <a:endParaRPr lang="nl-NL"/>
                    </a:p>
                  </a:txBody>
                  <a:tcPr/>
                </a:tc>
                <a:tc hMerge="1">
                  <a:txBody>
                    <a:bodyPr/>
                    <a:lstStyle/>
                    <a:p>
                      <a:endParaRPr lang="nl-NL" b="0"/>
                    </a:p>
                  </a:txBody>
                  <a:tcPr/>
                </a:tc>
                <a:tc hMerge="1">
                  <a:txBody>
                    <a:bodyPr/>
                    <a:lstStyle/>
                    <a:p>
                      <a:endParaRPr lang="nl-NL"/>
                    </a:p>
                  </a:txBody>
                  <a:tcPr/>
                </a:tc>
                <a:tc hMerge="1">
                  <a:txBody>
                    <a:bodyPr/>
                    <a:lstStyle/>
                    <a:p>
                      <a:endParaRPr lang="nl-NL" b="0"/>
                    </a:p>
                  </a:txBody>
                  <a:tcPr/>
                </a:tc>
                <a:tc hMerge="1">
                  <a:txBody>
                    <a:bodyPr/>
                    <a:lstStyle/>
                    <a:p>
                      <a:endParaRPr lang="nl-NL"/>
                    </a:p>
                  </a:txBody>
                  <a:tcPr/>
                </a:tc>
                <a:tc hMerge="1">
                  <a:txBody>
                    <a:bodyPr/>
                    <a:lstStyle/>
                    <a:p>
                      <a:endParaRPr lang="nl-NL" b="0"/>
                    </a:p>
                  </a:txBody>
                  <a:tcPr/>
                </a:tc>
                <a:tc hMerge="1">
                  <a:txBody>
                    <a:bodyPr/>
                    <a:lstStyle/>
                    <a:p>
                      <a:endParaRPr lang="nl-NL"/>
                    </a:p>
                  </a:txBody>
                  <a:tcPr/>
                </a:tc>
                <a:tc hMerge="1">
                  <a:txBody>
                    <a:bodyPr/>
                    <a:lstStyle/>
                    <a:p>
                      <a:endParaRPr lang="nl-NL" b="0"/>
                    </a:p>
                  </a:txBody>
                  <a:tcPr/>
                </a:tc>
                <a:tc hMerge="1">
                  <a:txBody>
                    <a:bodyPr/>
                    <a:lstStyle/>
                    <a:p>
                      <a:endParaRPr lang="nl-NL"/>
                    </a:p>
                  </a:txBody>
                  <a:tcPr/>
                </a:tc>
                <a:extLst>
                  <a:ext uri="{0D108BD9-81ED-4DB2-BD59-A6C34878D82A}">
                    <a16:rowId xmlns:a16="http://schemas.microsoft.com/office/drawing/2014/main" val="1485247005"/>
                  </a:ext>
                </a:extLst>
              </a:tr>
              <a:tr h="430762">
                <a:tc>
                  <a:txBody>
                    <a:bodyPr/>
                    <a:lstStyle/>
                    <a:p>
                      <a:endParaRPr lang="nl-NL"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r>
                        <a:rPr lang="nl-NL" sz="1400" b="1">
                          <a:solidFill>
                            <a:schemeClr val="tx2"/>
                          </a:solidFill>
                        </a:rPr>
                        <a:t>Geneesmiddel</a:t>
                      </a: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tc>
                  <a:txBody>
                    <a:bodyPr/>
                    <a:lstStyle/>
                    <a:p>
                      <a:endParaRPr lang="nl-NL" sz="1400" b="1">
                        <a:solidFill>
                          <a:schemeClr val="tx2"/>
                        </a:solidFill>
                      </a:endParaRPr>
                    </a:p>
                  </a:txBody>
                  <a:tcPr anchor="ctr">
                    <a:lnT w="12700" cap="flat" cmpd="sng" algn="ctr">
                      <a:solidFill>
                        <a:schemeClr val="bg1"/>
                      </a:solidFill>
                      <a:prstDash val="solid"/>
                      <a:round/>
                      <a:headEnd type="none" w="med" len="med"/>
                      <a:tailEnd type="none" w="med" len="med"/>
                    </a:lnT>
                    <a:solidFill>
                      <a:srgbClr val="86C2EB"/>
                    </a:solidFill>
                  </a:tcPr>
                </a:tc>
                <a:extLst>
                  <a:ext uri="{0D108BD9-81ED-4DB2-BD59-A6C34878D82A}">
                    <a16:rowId xmlns:a16="http://schemas.microsoft.com/office/drawing/2014/main" val="1567476394"/>
                  </a:ext>
                </a:extLst>
              </a:tr>
              <a:tr h="602999">
                <a:tc>
                  <a:txBody>
                    <a:bodyPr/>
                    <a:lstStyle/>
                    <a:p>
                      <a:r>
                        <a:rPr lang="nl-NL" sz="1400" b="1">
                          <a:solidFill>
                            <a:schemeClr val="tx2"/>
                          </a:solidFill>
                        </a:rPr>
                        <a:t>001</a:t>
                      </a:r>
                    </a:p>
                  </a:txBody>
                  <a:tcPr anchor="ctr">
                    <a:solidFill>
                      <a:srgbClr val="E7F4FB"/>
                    </a:solidFill>
                  </a:tcPr>
                </a:tc>
                <a:tc>
                  <a:txBody>
                    <a:bodyPr/>
                    <a:lstStyle/>
                    <a:p>
                      <a:pPr marL="0" marR="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Ramipril</a:t>
                      </a:r>
                      <a:r>
                        <a:rPr lang="nl-NL" sz="1400">
                          <a:solidFill>
                            <a:schemeClr val="tx2"/>
                          </a:solidFill>
                        </a:rPr>
                        <a:t> 5 mg​</a:t>
                      </a:r>
                    </a:p>
                  </a:txBody>
                  <a:tcPr anchor="ctr">
                    <a:solidFill>
                      <a:srgbClr val="EEF7FD"/>
                    </a:solidFill>
                  </a:tcPr>
                </a:tc>
                <a:tc>
                  <a:txBody>
                    <a:bodyPr/>
                    <a:lstStyle/>
                    <a:p>
                      <a:endParaRPr lang="nl-NL" sz="1400">
                        <a:solidFill>
                          <a:schemeClr val="tx2"/>
                        </a:solidFill>
                      </a:endParaRPr>
                    </a:p>
                  </a:txBody>
                  <a:tcPr anchor="ctr">
                    <a:solidFill>
                      <a:srgbClr val="EEF7FD"/>
                    </a:solidFill>
                  </a:tcPr>
                </a:tc>
                <a:tc>
                  <a:txBody>
                    <a:bodyPr/>
                    <a:lstStyle/>
                    <a:p>
                      <a:endParaRPr lang="nl-NL" sz="1400">
                        <a:solidFill>
                          <a:schemeClr val="tx2"/>
                        </a:solidFill>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u="none" strike="noStrike" kern="1200" cap="none" spc="0" normalizeH="0" baseline="0" noProof="0">
                        <a:ln>
                          <a:noFill/>
                        </a:ln>
                        <a:solidFill>
                          <a:schemeClr val="tx2"/>
                        </a:solidFill>
                        <a:effectLst/>
                        <a:uLnTx/>
                        <a:uFillTx/>
                      </a:endParaRP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u="none" strike="noStrike" kern="1200" cap="none" spc="0" normalizeH="0" baseline="0" noProof="0">
                        <a:ln>
                          <a:noFill/>
                        </a:ln>
                        <a:solidFill>
                          <a:schemeClr val="tx2"/>
                        </a:solidFill>
                        <a:effectLst/>
                        <a:uLnTx/>
                        <a:uFillTx/>
                      </a:endParaRPr>
                    </a:p>
                  </a:txBody>
                  <a:tcPr anchor="ctr">
                    <a:solidFill>
                      <a:schemeClr val="bg1">
                        <a:lumMod val="95000"/>
                      </a:schemeClr>
                    </a:solidFill>
                  </a:tcPr>
                </a:tc>
                <a:tc>
                  <a:txBody>
                    <a:bodyPr/>
                    <a:lstStyle/>
                    <a:p>
                      <a:endParaRPr lang="nl-NL" sz="1400">
                        <a:solidFill>
                          <a:schemeClr val="tx2"/>
                        </a:solidFill>
                      </a:endParaRPr>
                    </a:p>
                  </a:txBody>
                  <a:tcPr anchor="ctr">
                    <a:solidFill>
                      <a:srgbClr val="EEF7FD"/>
                    </a:solidFill>
                  </a:tcPr>
                </a:tc>
                <a:tc>
                  <a:txBody>
                    <a:bodyPr/>
                    <a:lstStyle/>
                    <a:p>
                      <a:endParaRPr lang="nl-NL" sz="1400">
                        <a:solidFill>
                          <a:schemeClr val="tx2"/>
                        </a:solidFill>
                      </a:endParaRPr>
                    </a:p>
                  </a:txBody>
                  <a:tcPr anchor="ctr">
                    <a:solidFill>
                      <a:schemeClr val="bg1">
                        <a:lumMod val="95000"/>
                      </a:schemeClr>
                    </a:solidFill>
                  </a:tcPr>
                </a:tc>
                <a:tc>
                  <a:txBody>
                    <a:bodyPr/>
                    <a:lstStyle/>
                    <a:p>
                      <a:endParaRPr lang="nl-NL" sz="1400">
                        <a:solidFill>
                          <a:schemeClr val="tx2"/>
                        </a:solidFill>
                      </a:endParaRPr>
                    </a:p>
                  </a:txBody>
                  <a:tcPr anchor="ctr">
                    <a:solidFill>
                      <a:srgbClr val="EEF7FD"/>
                    </a:solidFill>
                  </a:tcPr>
                </a:tc>
                <a:tc>
                  <a:txBody>
                    <a:bodyPr/>
                    <a:lstStyle/>
                    <a:p>
                      <a:endParaRPr lang="nl-NL" sz="1400">
                        <a:solidFill>
                          <a:schemeClr val="tx2"/>
                        </a:solidFill>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rgbClr val="EEF7FD"/>
                    </a:solidFill>
                  </a:tcPr>
                </a:tc>
                <a:tc>
                  <a:txBody>
                    <a:bodyPr/>
                    <a:lstStyle/>
                    <a:p>
                      <a:endParaRPr lang="nl-NL" sz="1400">
                        <a:solidFill>
                          <a:schemeClr val="tx2"/>
                        </a:solidFill>
                      </a:endParaRPr>
                    </a:p>
                  </a:txBody>
                  <a:tcPr anchor="ctr">
                    <a:solidFill>
                      <a:schemeClr val="bg1">
                        <a:lumMod val="95000"/>
                      </a:schemeClr>
                    </a:solidFill>
                  </a:tcPr>
                </a:tc>
                <a:tc>
                  <a:txBody>
                    <a:bodyPr/>
                    <a:lstStyle/>
                    <a:p>
                      <a:endParaRPr lang="nl-NL" sz="1400">
                        <a:solidFill>
                          <a:schemeClr val="tx2"/>
                        </a:solidFill>
                      </a:endParaRPr>
                    </a:p>
                  </a:txBody>
                  <a:tcPr anchor="ctr">
                    <a:solidFill>
                      <a:srgbClr val="EEF7FD"/>
                    </a:solidFill>
                  </a:tcPr>
                </a:tc>
                <a:extLst>
                  <a:ext uri="{0D108BD9-81ED-4DB2-BD59-A6C34878D82A}">
                    <a16:rowId xmlns:a16="http://schemas.microsoft.com/office/drawing/2014/main" val="2406641732"/>
                  </a:ext>
                </a:extLst>
              </a:tr>
              <a:tr h="602999">
                <a:tc>
                  <a:txBody>
                    <a:bodyPr/>
                    <a:lstStyle/>
                    <a:p>
                      <a:r>
                        <a:rPr lang="nl-NL" sz="1400" b="1">
                          <a:solidFill>
                            <a:schemeClr val="tx2"/>
                          </a:solidFill>
                        </a:rPr>
                        <a:t>002</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Metoprolol 100 mg​</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chemeClr val="tx2"/>
                        </a:solidFill>
                        <a:effectLst/>
                        <a:uLnTx/>
                        <a:uFillTx/>
                        <a:latin typeface="Calibri" panose="020F0502020204030204"/>
                        <a:ea typeface="+mn-ea"/>
                        <a:cs typeface="+mn-cs"/>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chemeClr val="tx2"/>
                        </a:solidFill>
                        <a:effectLst/>
                        <a:uLnTx/>
                        <a:uFillTx/>
                        <a:latin typeface="Calibri" panose="020F0502020204030204"/>
                        <a:ea typeface="+mn-ea"/>
                        <a:cs typeface="+mn-cs"/>
                      </a:endParaRP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rgbClr val="B9DBF4"/>
                    </a:solidFill>
                  </a:tcPr>
                </a:tc>
                <a:tc>
                  <a:txBody>
                    <a:bodyPr/>
                    <a:lstStyle/>
                    <a:p>
                      <a:endParaRPr lang="nl-NL" sz="1400">
                        <a:solidFill>
                          <a:schemeClr val="tx2"/>
                        </a:solidFill>
                      </a:endParaRPr>
                    </a:p>
                  </a:txBody>
                  <a:tcPr anchor="ctr">
                    <a:solidFill>
                      <a:schemeClr val="bg1">
                        <a:lumMod val="95000"/>
                      </a:schemeClr>
                    </a:solidFill>
                  </a:tcPr>
                </a:tc>
                <a:tc>
                  <a:txBody>
                    <a:bodyPr/>
                    <a:lstStyle/>
                    <a:p>
                      <a:endParaRPr lang="nl-NL" sz="1400">
                        <a:solidFill>
                          <a:schemeClr val="tx2"/>
                        </a:solidFill>
                      </a:endParaRP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rgbClr val="B9DBF4"/>
                    </a:solidFill>
                  </a:tcPr>
                </a:tc>
                <a:tc>
                  <a:txBody>
                    <a:bodyPr/>
                    <a:lstStyle/>
                    <a:p>
                      <a:endParaRPr lang="nl-NL" sz="1400">
                        <a:solidFill>
                          <a:schemeClr val="tx2"/>
                        </a:solidFill>
                      </a:endParaRPr>
                    </a:p>
                  </a:txBody>
                  <a:tcPr anchor="ctr">
                    <a:solidFill>
                      <a:schemeClr val="bg1">
                        <a:lumMod val="95000"/>
                      </a:schemeClr>
                    </a:solidFill>
                  </a:tcPr>
                </a:tc>
                <a:tc>
                  <a:txBody>
                    <a:bodyPr/>
                    <a:lstStyle/>
                    <a:p>
                      <a:endParaRPr lang="nl-NL" sz="1400">
                        <a:solidFill>
                          <a:schemeClr val="tx2"/>
                        </a:solidFill>
                      </a:endParaRPr>
                    </a:p>
                  </a:txBody>
                  <a:tcPr anchor="ctr">
                    <a:solidFill>
                      <a:srgbClr val="B9DBF4"/>
                    </a:solidFill>
                  </a:tcPr>
                </a:tc>
                <a:extLst>
                  <a:ext uri="{0D108BD9-81ED-4DB2-BD59-A6C34878D82A}">
                    <a16:rowId xmlns:a16="http://schemas.microsoft.com/office/drawing/2014/main" val="54589801"/>
                  </a:ext>
                </a:extLst>
              </a:tr>
              <a:tr h="602999">
                <a:tc>
                  <a:txBody>
                    <a:bodyPr/>
                    <a:lstStyle/>
                    <a:p>
                      <a:r>
                        <a:rPr lang="nl-NL" sz="1400" b="1">
                          <a:solidFill>
                            <a:schemeClr val="tx2"/>
                          </a:solidFill>
                        </a:rPr>
                        <a:t>003</a:t>
                      </a:r>
                    </a:p>
                  </a:txBody>
                  <a:tcPr anchor="ctr">
                    <a:solidFill>
                      <a:srgbClr val="E7F4FB"/>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Apixaban</a:t>
                      </a:r>
                      <a:r>
                        <a:rPr lang="nl-NL" sz="1400">
                          <a:solidFill>
                            <a:schemeClr val="tx2"/>
                          </a:solidFill>
                        </a:rPr>
                        <a:t> 5 mg​</a:t>
                      </a: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chemeClr val="bg1">
                        <a:lumMod val="95000"/>
                      </a:schemeClr>
                    </a:solidFill>
                  </a:tcPr>
                </a:tc>
                <a:tc>
                  <a:txBody>
                    <a:bodyPr/>
                    <a:lstStyle/>
                    <a:p>
                      <a:endParaRPr lang="nl-NL" sz="1400">
                        <a:solidFill>
                          <a:schemeClr val="tx2"/>
                        </a:solidFill>
                      </a:endParaRPr>
                    </a:p>
                  </a:txBody>
                  <a:tcPr anchor="ctr">
                    <a:solidFill>
                      <a:schemeClr val="bg1">
                        <a:lumMod val="95000"/>
                      </a:schemeClr>
                    </a:solidFill>
                  </a:tcPr>
                </a:tc>
                <a:tc>
                  <a:txBody>
                    <a:bodyPr/>
                    <a:lstStyle/>
                    <a:p>
                      <a:endParaRPr lang="nl-NL" sz="1400">
                        <a:solidFill>
                          <a:schemeClr val="tx2"/>
                        </a:solidFill>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chemeClr val="tx2"/>
                        </a:solidFill>
                        <a:effectLst/>
                        <a:uLnTx/>
                        <a:uFillTx/>
                        <a:latin typeface="Calibri" panose="020F0502020204030204"/>
                        <a:ea typeface="+mn-ea"/>
                        <a:cs typeface="+mn-cs"/>
                      </a:endParaRP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chemeClr val="tx2"/>
                        </a:solidFill>
                        <a:effectLst/>
                        <a:uLnTx/>
                        <a:uFillTx/>
                        <a:latin typeface="Calibri" panose="020F0502020204030204"/>
                        <a:ea typeface="+mn-ea"/>
                        <a:cs typeface="+mn-cs"/>
                      </a:endParaRPr>
                    </a:p>
                  </a:txBody>
                  <a:tcPr anchor="ctr">
                    <a:solidFill>
                      <a:schemeClr val="bg1">
                        <a:lumMod val="95000"/>
                      </a:schemeClr>
                    </a:solidFill>
                  </a:tcPr>
                </a:tc>
                <a:tc>
                  <a:txBody>
                    <a:bodyPr/>
                    <a:lstStyle/>
                    <a:p>
                      <a:endParaRPr lang="nl-NL" sz="1400">
                        <a:solidFill>
                          <a:schemeClr val="tx2"/>
                        </a:solidFill>
                      </a:endParaRPr>
                    </a:p>
                  </a:txBody>
                  <a:tcPr>
                    <a:solidFill>
                      <a:schemeClr val="bg1">
                        <a:lumMod val="95000"/>
                      </a:schemeClr>
                    </a:solidFill>
                  </a:tcPr>
                </a:tc>
                <a:tc>
                  <a:txBody>
                    <a:bodyPr/>
                    <a:lstStyle/>
                    <a:p>
                      <a:endParaRPr lang="nl-NL" sz="1400">
                        <a:solidFill>
                          <a:schemeClr val="tx2"/>
                        </a:solidFill>
                      </a:endParaRPr>
                    </a:p>
                  </a:txBody>
                  <a:tcPr>
                    <a:solidFill>
                      <a:srgbClr val="EEF7FD"/>
                    </a:solidFill>
                  </a:tcPr>
                </a:tc>
                <a:extLst>
                  <a:ext uri="{0D108BD9-81ED-4DB2-BD59-A6C34878D82A}">
                    <a16:rowId xmlns:a16="http://schemas.microsoft.com/office/drawing/2014/main" val="2651065461"/>
                  </a:ext>
                </a:extLst>
              </a:tr>
              <a:tr h="602999">
                <a:tc>
                  <a:txBody>
                    <a:bodyPr/>
                    <a:lstStyle/>
                    <a:p>
                      <a:r>
                        <a:rPr lang="nl-NL" sz="1400" b="1">
                          <a:solidFill>
                            <a:schemeClr val="tx2"/>
                          </a:solidFill>
                        </a:rPr>
                        <a:t>004</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err="1">
                          <a:solidFill>
                            <a:schemeClr val="tx2"/>
                          </a:solidFill>
                        </a:rPr>
                        <a:t>Gliclazide</a:t>
                      </a:r>
                      <a:r>
                        <a:rPr lang="nl-NL" sz="1400">
                          <a:solidFill>
                            <a:schemeClr val="tx2"/>
                          </a:solidFill>
                        </a:rPr>
                        <a:t> 80 mg​</a:t>
                      </a: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rgbClr val="B9DBF4"/>
                    </a:solidFill>
                  </a:tcPr>
                </a:tc>
                <a:tc>
                  <a:txBody>
                    <a:bodyPr/>
                    <a:lstStyle/>
                    <a:p>
                      <a:endParaRPr lang="nl-NL" sz="1400">
                        <a:solidFill>
                          <a:schemeClr val="tx2"/>
                        </a:solidFill>
                      </a:endParaRPr>
                    </a:p>
                  </a:txBody>
                  <a:tcPr anchor="ctr">
                    <a:solidFill>
                      <a:schemeClr val="bg1">
                        <a:lumMod val="95000"/>
                      </a:schemeClr>
                    </a:solidFill>
                  </a:tcPr>
                </a:tc>
                <a:tc>
                  <a:txBody>
                    <a:bodyPr/>
                    <a:lstStyle/>
                    <a:p>
                      <a:endParaRPr lang="nl-NL" sz="1400">
                        <a:solidFill>
                          <a:schemeClr val="tx2"/>
                        </a:solidFill>
                      </a:endParaRPr>
                    </a:p>
                  </a:txBody>
                  <a:tcPr anchor="ctr">
                    <a:solidFill>
                      <a:srgbClr val="B9DBF4"/>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solidFill>
                      <a:srgbClr val="B9DBF4"/>
                    </a:solidFill>
                  </a:tcPr>
                </a:tc>
                <a:tc>
                  <a:txBody>
                    <a:bodyPr/>
                    <a:lstStyle/>
                    <a:p>
                      <a:endParaRPr lang="nl-NL" sz="1400">
                        <a:solidFill>
                          <a:schemeClr val="tx2"/>
                        </a:solidFill>
                      </a:endParaRPr>
                    </a:p>
                  </a:txBody>
                  <a:tcPr>
                    <a:solidFill>
                      <a:schemeClr val="bg1">
                        <a:lumMod val="95000"/>
                      </a:schemeClr>
                    </a:solidFill>
                  </a:tcPr>
                </a:tc>
                <a:tc>
                  <a:txBody>
                    <a:bodyPr/>
                    <a:lstStyle/>
                    <a:p>
                      <a:endParaRPr lang="nl-NL" sz="1400">
                        <a:solidFill>
                          <a:schemeClr val="tx2"/>
                        </a:solidFill>
                      </a:endParaRPr>
                    </a:p>
                  </a:txBody>
                  <a:tcPr>
                    <a:solidFill>
                      <a:srgbClr val="B9DBF4"/>
                    </a:solidFill>
                  </a:tcPr>
                </a:tc>
                <a:extLst>
                  <a:ext uri="{0D108BD9-81ED-4DB2-BD59-A6C34878D82A}">
                    <a16:rowId xmlns:a16="http://schemas.microsoft.com/office/drawing/2014/main" val="390447513"/>
                  </a:ext>
                </a:extLst>
              </a:tr>
              <a:tr h="602999">
                <a:tc>
                  <a:txBody>
                    <a:bodyPr/>
                    <a:lstStyle/>
                    <a:p>
                      <a:r>
                        <a:rPr lang="nl-NL" sz="1400" b="1">
                          <a:solidFill>
                            <a:schemeClr val="tx2"/>
                          </a:solidFill>
                        </a:rPr>
                        <a:t>005</a:t>
                      </a: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lang="nl-NL" sz="1400">
                          <a:solidFill>
                            <a:schemeClr val="tx2"/>
                          </a:solidFill>
                        </a:rPr>
                        <a:t>Metformine 1000 mg​</a:t>
                      </a:r>
                    </a:p>
                  </a:txBody>
                  <a:tcPr anchor="ctr">
                    <a:solidFill>
                      <a:srgbClr val="EEF7FD"/>
                    </a:solidFill>
                  </a:tcPr>
                </a:tc>
                <a:tc>
                  <a:txBody>
                    <a:bodyPr/>
                    <a:lstStyle/>
                    <a:p>
                      <a:endParaRPr lang="nl-NL" sz="1400">
                        <a:solidFill>
                          <a:schemeClr val="tx2"/>
                        </a:solidFill>
                      </a:endParaRPr>
                    </a:p>
                  </a:txBody>
                  <a:tcPr anchor="ctr">
                    <a:solidFill>
                      <a:srgbClr val="EEF7FD"/>
                    </a:solidFill>
                  </a:tcPr>
                </a:tc>
                <a:tc>
                  <a:txBody>
                    <a:bodyPr/>
                    <a:lstStyle/>
                    <a:p>
                      <a:endParaRPr lang="nl-NL" sz="1400">
                        <a:solidFill>
                          <a:schemeClr val="tx2"/>
                        </a:solidFill>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chemeClr val="bg1">
                        <a:lumMod val="95000"/>
                      </a:schemeClr>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solidFill>
                      <a:schemeClr val="bg1">
                        <a:lumMod val="95000"/>
                      </a:schemeClr>
                    </a:solidFill>
                  </a:tcPr>
                </a:tc>
                <a:tc>
                  <a:txBody>
                    <a:bodyPr/>
                    <a:lstStyle/>
                    <a:p>
                      <a:endParaRPr lang="nl-NL" sz="1400">
                        <a:solidFill>
                          <a:schemeClr val="tx2"/>
                        </a:solidFill>
                      </a:endParaRPr>
                    </a:p>
                  </a:txBody>
                  <a:tcPr anchor="ctr">
                    <a:solidFill>
                      <a:schemeClr val="bg1">
                        <a:lumMod val="95000"/>
                      </a:schemeClr>
                    </a:solidFill>
                  </a:tcPr>
                </a:tc>
                <a:tc>
                  <a:txBody>
                    <a:bodyPr/>
                    <a:lstStyle/>
                    <a:p>
                      <a:endParaRPr lang="nl-NL" sz="1400">
                        <a:solidFill>
                          <a:schemeClr val="tx2"/>
                        </a:solidFill>
                      </a:endParaRP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solidFill>
                      <a:srgbClr val="EEF7FD"/>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solidFill>
                      <a:schemeClr val="bg1">
                        <a:lumMod val="95000"/>
                      </a:schemeClr>
                    </a:solidFill>
                  </a:tcPr>
                </a:tc>
                <a:tc>
                  <a:txBody>
                    <a:bodyPr/>
                    <a:lstStyle/>
                    <a:p>
                      <a:endParaRPr lang="nl-NL" sz="1400">
                        <a:solidFill>
                          <a:schemeClr val="tx2"/>
                        </a:solidFill>
                      </a:endParaRPr>
                    </a:p>
                  </a:txBody>
                  <a:tcPr>
                    <a:solidFill>
                      <a:schemeClr val="bg1">
                        <a:lumMod val="95000"/>
                      </a:schemeClr>
                    </a:solidFill>
                  </a:tcPr>
                </a:tc>
                <a:tc>
                  <a:txBody>
                    <a:bodyPr/>
                    <a:lstStyle/>
                    <a:p>
                      <a:endParaRPr lang="nl-NL" sz="1400">
                        <a:solidFill>
                          <a:schemeClr val="tx2"/>
                        </a:solidFill>
                      </a:endParaRPr>
                    </a:p>
                  </a:txBody>
                  <a:tcPr>
                    <a:solidFill>
                      <a:srgbClr val="EEF7FD"/>
                    </a:solidFill>
                  </a:tcPr>
                </a:tc>
                <a:extLst>
                  <a:ext uri="{0D108BD9-81ED-4DB2-BD59-A6C34878D82A}">
                    <a16:rowId xmlns:a16="http://schemas.microsoft.com/office/drawing/2014/main" val="1240049703"/>
                  </a:ext>
                </a:extLst>
              </a:tr>
              <a:tr h="285180">
                <a:tc>
                  <a:txBody>
                    <a:bodyPr/>
                    <a:lstStyle/>
                    <a:p>
                      <a:endParaRPr lang="nl-NL" sz="1400" b="1">
                        <a:solidFill>
                          <a:schemeClr val="tx2"/>
                        </a:solidFill>
                      </a:endParaRPr>
                    </a:p>
                  </a:txBody>
                  <a:tcPr anchor="ctr">
                    <a:lnB w="12700" cap="flat" cmpd="sng" algn="ctr">
                      <a:noFill/>
                      <a:prstDash val="solid"/>
                      <a:round/>
                      <a:headEnd type="none" w="med" len="med"/>
                      <a:tailEnd type="none" w="med" len="med"/>
                    </a:lnB>
                    <a:solidFill>
                      <a:schemeClr val="bg1"/>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lnB w="12700" cap="flat" cmpd="sng" algn="ctr">
                      <a:noFill/>
                      <a:prstDash val="solid"/>
                      <a:round/>
                      <a:headEnd type="none" w="med" len="med"/>
                      <a:tailEnd type="none" w="med" len="med"/>
                    </a:lnB>
                    <a:solidFill>
                      <a:schemeClr val="bg1"/>
                    </a:solidFill>
                  </a:tcPr>
                </a:tc>
                <a:tc gridSpan="2">
                  <a:txBody>
                    <a:bodyPr/>
                    <a:lstStyle/>
                    <a:p>
                      <a:endParaRPr lang="nl-NL" sz="1400">
                        <a:solidFill>
                          <a:schemeClr val="tx2"/>
                        </a:solidFill>
                      </a:endParaRPr>
                    </a:p>
                  </a:txBody>
                  <a:tcPr anchor="ctr">
                    <a:lnB w="12700" cap="flat" cmpd="sng" algn="ctr">
                      <a:solidFill>
                        <a:schemeClr val="bg1"/>
                      </a:solidFill>
                      <a:prstDash val="solid"/>
                      <a:round/>
                      <a:headEnd type="none" w="med" len="med"/>
                      <a:tailEnd type="none" w="med" len="med"/>
                    </a:lnB>
                    <a:solidFill>
                      <a:schemeClr val="bg1"/>
                    </a:solidFill>
                  </a:tcPr>
                </a:tc>
                <a:tc hMerge="1">
                  <a:txBody>
                    <a:bodyPr/>
                    <a:lstStyle/>
                    <a:p>
                      <a:endParaRPr lang="nl-NL"/>
                    </a:p>
                  </a:txBody>
                  <a:tcPr/>
                </a:tc>
                <a:tc gridSpan="2">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lnB w="12700" cap="flat" cmpd="sng" algn="ctr">
                      <a:solidFill>
                        <a:schemeClr val="bg1"/>
                      </a:solidFill>
                      <a:prstDash val="solid"/>
                      <a:round/>
                      <a:headEnd type="none" w="med" len="med"/>
                      <a:tailEnd type="none" w="med" len="med"/>
                    </a:lnB>
                    <a:solidFill>
                      <a:schemeClr val="bg1"/>
                    </a:solidFill>
                  </a:tcPr>
                </a:tc>
                <a:tc hMerge="1">
                  <a:txBody>
                    <a:bodyPr/>
                    <a:lstStyle/>
                    <a:p>
                      <a:endParaRPr lang="nl-NL"/>
                    </a:p>
                  </a:txBody>
                  <a:tcPr/>
                </a:tc>
                <a:tc gridSpan="2">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lnB w="12700" cap="flat" cmpd="sng" algn="ctr">
                      <a:solidFill>
                        <a:schemeClr val="bg1"/>
                      </a:solidFill>
                      <a:prstDash val="solid"/>
                      <a:round/>
                      <a:headEnd type="none" w="med" len="med"/>
                      <a:tailEnd type="none" w="med" len="med"/>
                    </a:lnB>
                    <a:solidFill>
                      <a:schemeClr val="bg1"/>
                    </a:solidFill>
                  </a:tcPr>
                </a:tc>
                <a:tc hMerge="1">
                  <a:txBody>
                    <a:bodyPr/>
                    <a:lstStyle/>
                    <a:p>
                      <a:endParaRPr lang="nl-NL"/>
                    </a:p>
                  </a:txBody>
                  <a:tcPr/>
                </a:tc>
                <a:tc gridSpan="2">
                  <a:txBody>
                    <a:bodyPr/>
                    <a:lstStyle/>
                    <a:p>
                      <a:endParaRPr lang="nl-NL" sz="1400">
                        <a:solidFill>
                          <a:schemeClr val="tx2"/>
                        </a:solidFill>
                      </a:endParaRPr>
                    </a:p>
                  </a:txBody>
                  <a:tcPr anchor="ctr">
                    <a:lnB w="12700" cap="flat" cmpd="sng" algn="ctr">
                      <a:solidFill>
                        <a:schemeClr val="bg1"/>
                      </a:solidFill>
                      <a:prstDash val="solid"/>
                      <a:round/>
                      <a:headEnd type="none" w="med" len="med"/>
                      <a:tailEnd type="none" w="med" len="med"/>
                    </a:lnB>
                    <a:solidFill>
                      <a:schemeClr val="bg1"/>
                    </a:solidFill>
                  </a:tcPr>
                </a:tc>
                <a:tc hMerge="1">
                  <a:txBody>
                    <a:bodyPr/>
                    <a:lstStyle/>
                    <a:p>
                      <a:endParaRPr lang="nl-NL"/>
                    </a:p>
                  </a:txBody>
                  <a:tcPr/>
                </a:tc>
                <a:tc gridSpan="2">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chemeClr val="tx2"/>
                        </a:solidFill>
                        <a:effectLst/>
                        <a:uLnTx/>
                        <a:uFillTx/>
                        <a:latin typeface="+mn-lt"/>
                        <a:ea typeface="+mn-ea"/>
                        <a:cs typeface="+mn-cs"/>
                      </a:endParaRPr>
                    </a:p>
                  </a:txBody>
                  <a:tcPr anchor="ctr">
                    <a:lnB w="12700" cap="flat" cmpd="sng" algn="ctr">
                      <a:solidFill>
                        <a:schemeClr val="bg1"/>
                      </a:solidFill>
                      <a:prstDash val="solid"/>
                      <a:round/>
                      <a:headEnd type="none" w="med" len="med"/>
                      <a:tailEnd type="none" w="med" len="med"/>
                    </a:lnB>
                    <a:solidFill>
                      <a:schemeClr val="bg1"/>
                    </a:solidFill>
                  </a:tcPr>
                </a:tc>
                <a:tc hMerge="1">
                  <a:txBody>
                    <a:bodyPr/>
                    <a:lstStyle/>
                    <a:p>
                      <a:endParaRPr lang="nl-NL"/>
                    </a:p>
                  </a:txBody>
                  <a:tcPr/>
                </a:tc>
                <a:tc gridSpan="2">
                  <a:txBody>
                    <a:bodyPr/>
                    <a:lstStyle/>
                    <a:p>
                      <a:endParaRPr lang="nl-NL" sz="1400">
                        <a:solidFill>
                          <a:schemeClr val="tx2"/>
                        </a:solidFill>
                      </a:endParaRPr>
                    </a:p>
                  </a:txBody>
                  <a:tcPr>
                    <a:lnB w="12700" cap="flat" cmpd="sng" algn="ctr">
                      <a:solidFill>
                        <a:schemeClr val="bg1"/>
                      </a:solidFill>
                      <a:prstDash val="solid"/>
                      <a:round/>
                      <a:headEnd type="none" w="med" len="med"/>
                      <a:tailEnd type="none" w="med" len="med"/>
                    </a:lnB>
                    <a:solidFill>
                      <a:schemeClr val="bg1"/>
                    </a:solidFill>
                  </a:tcPr>
                </a:tc>
                <a:tc hMerge="1">
                  <a:txBody>
                    <a:bodyPr/>
                    <a:lstStyle/>
                    <a:p>
                      <a:endParaRPr lang="nl-NL"/>
                    </a:p>
                  </a:txBody>
                  <a:tcPr/>
                </a:tc>
                <a:extLst>
                  <a:ext uri="{0D108BD9-81ED-4DB2-BD59-A6C34878D82A}">
                    <a16:rowId xmlns:a16="http://schemas.microsoft.com/office/drawing/2014/main" val="2340672766"/>
                  </a:ext>
                </a:extLst>
              </a:tr>
              <a:tr h="358968">
                <a:tc>
                  <a:txBody>
                    <a:bodyPr/>
                    <a:lstStyle/>
                    <a:p>
                      <a:endParaRPr lang="nl-NL" sz="1400" b="1">
                        <a:solidFill>
                          <a:schemeClr val="tx2"/>
                        </a:solidFill>
                      </a:endParaRPr>
                    </a:p>
                  </a:txBody>
                  <a:tcPr anchor="ctr">
                    <a:lnL w="12700" cmpd="sng">
                      <a:noFill/>
                    </a:lnL>
                    <a:lnR w="12700" cmpd="sng">
                      <a:noFill/>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lnL w="12700" cmpd="sng">
                      <a:noFill/>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nl-NL" sz="1400">
                          <a:solidFill>
                            <a:schemeClr val="bg1"/>
                          </a:solidFill>
                        </a:rPr>
                        <a:t>8:00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nl-NL" sz="1400">
                          <a:solidFill>
                            <a:schemeClr val="bg1"/>
                          </a:solidFill>
                        </a:rPr>
                        <a:t>12:00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bg1"/>
                          </a:solidFill>
                          <a:effectLst/>
                          <a:uLnTx/>
                          <a:uFillTx/>
                          <a:latin typeface="Calibri" panose="020F0502020204030204"/>
                          <a:ea typeface="+mn-ea"/>
                          <a:cs typeface="+mn-cs"/>
                        </a:rPr>
                        <a:t>16:00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bg1"/>
                          </a:solidFill>
                          <a:effectLst/>
                          <a:uLnTx/>
                          <a:uFillTx/>
                          <a:latin typeface="Calibri" panose="020F0502020204030204"/>
                          <a:ea typeface="+mn-ea"/>
                          <a:cs typeface="+mn-cs"/>
                        </a:rPr>
                        <a:t>20:00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nl-NL" sz="1400">
                          <a:solidFill>
                            <a:schemeClr val="bg1"/>
                          </a:solidFill>
                        </a:rPr>
                        <a:t>8:00</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nl-NL" sz="1400">
                          <a:solidFill>
                            <a:schemeClr val="bg1"/>
                          </a:solidFill>
                        </a:rPr>
                        <a:t>12:00</a:t>
                      </a:r>
                    </a:p>
                  </a:txBody>
                  <a:tcPr anchor="ctr">
                    <a:lnL w="12700" cap="flat" cmpd="sng" algn="ctr">
                      <a:solidFill>
                        <a:schemeClr val="bg1"/>
                      </a:solidFill>
                      <a:prstDash val="solid"/>
                      <a:round/>
                      <a:headEnd type="none" w="med" len="med"/>
                      <a:tailEnd type="none" w="med" len="med"/>
                    </a:lnL>
                    <a:solidFill>
                      <a:schemeClr val="tx2"/>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bg1"/>
                          </a:solidFill>
                          <a:effectLst/>
                          <a:uLnTx/>
                          <a:uFillTx/>
                          <a:latin typeface="Calibri" panose="020F0502020204030204"/>
                          <a:ea typeface="+mn-ea"/>
                          <a:cs typeface="+mn-cs"/>
                        </a:rPr>
                        <a:t>16:00</a:t>
                      </a: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bg1"/>
                          </a:solidFill>
                          <a:effectLst/>
                          <a:uLnTx/>
                          <a:uFillTx/>
                          <a:latin typeface="Calibri" panose="020F0502020204030204"/>
                          <a:ea typeface="+mn-ea"/>
                          <a:cs typeface="+mn-cs"/>
                        </a:rPr>
                        <a:t>20:00</a:t>
                      </a:r>
                    </a:p>
                  </a:txBody>
                  <a:tcPr anchor="ctr">
                    <a:lnL w="12700" cap="flat" cmpd="sng" algn="ctr">
                      <a:solidFill>
                        <a:schemeClr val="bg1"/>
                      </a:solidFill>
                      <a:prstDash val="solid"/>
                      <a:round/>
                      <a:headEnd type="none" w="med" len="med"/>
                      <a:tailEnd type="none" w="med" len="med"/>
                    </a:lnL>
                    <a:solidFill>
                      <a:schemeClr val="tx2"/>
                    </a:solidFill>
                  </a:tcPr>
                </a:tc>
                <a:tc>
                  <a:txBody>
                    <a:bodyPr/>
                    <a:lstStyle/>
                    <a:p>
                      <a:pPr algn="ctr"/>
                      <a:r>
                        <a:rPr lang="nl-NL" sz="1400">
                          <a:solidFill>
                            <a:schemeClr val="bg1"/>
                          </a:solidFill>
                        </a:rPr>
                        <a:t>8:00</a:t>
                      </a: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nl-NL" sz="1400">
                          <a:solidFill>
                            <a:schemeClr val="bg1"/>
                          </a:solidFill>
                        </a:rPr>
                        <a:t>12:00</a:t>
                      </a:r>
                    </a:p>
                  </a:txBody>
                  <a:tcPr anchor="ctr">
                    <a:lnL w="12700" cap="flat" cmpd="sng" algn="ctr">
                      <a:solidFill>
                        <a:schemeClr val="bg1"/>
                      </a:solidFill>
                      <a:prstDash val="solid"/>
                      <a:round/>
                      <a:headEnd type="none" w="med" len="med"/>
                      <a:tailEnd type="none" w="med" len="med"/>
                    </a:lnL>
                    <a:solidFill>
                      <a:schemeClr val="tx2"/>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bg1"/>
                          </a:solidFill>
                          <a:effectLst/>
                          <a:uLnTx/>
                          <a:uFillTx/>
                          <a:latin typeface="Calibri" panose="020F0502020204030204"/>
                          <a:ea typeface="+mn-ea"/>
                          <a:cs typeface="+mn-cs"/>
                        </a:rPr>
                        <a:t>16:00</a:t>
                      </a:r>
                    </a:p>
                  </a:txBody>
                  <a:tcPr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nl-NL" sz="1400" b="0" i="0" u="none" strike="noStrike" kern="1200" cap="none" spc="0" normalizeH="0" baseline="0" noProof="0">
                          <a:ln>
                            <a:noFill/>
                          </a:ln>
                          <a:solidFill>
                            <a:schemeClr val="bg1"/>
                          </a:solidFill>
                          <a:effectLst/>
                          <a:uLnTx/>
                          <a:uFillTx/>
                          <a:latin typeface="Calibri" panose="020F0502020204030204"/>
                          <a:ea typeface="+mn-ea"/>
                          <a:cs typeface="+mn-cs"/>
                        </a:rPr>
                        <a:t>20:00</a:t>
                      </a:r>
                    </a:p>
                  </a:txBody>
                  <a:tcPr anchor="ctr">
                    <a:lnL w="12700" cap="flat" cmpd="sng" algn="ctr">
                      <a:solidFill>
                        <a:schemeClr val="bg1"/>
                      </a:solidFill>
                      <a:prstDash val="solid"/>
                      <a:round/>
                      <a:headEnd type="none" w="med" len="med"/>
                      <a:tailEnd type="none" w="med" len="med"/>
                    </a:lnL>
                    <a:solidFill>
                      <a:schemeClr val="tx2"/>
                    </a:solidFill>
                  </a:tcPr>
                </a:tc>
                <a:extLst>
                  <a:ext uri="{0D108BD9-81ED-4DB2-BD59-A6C34878D82A}">
                    <a16:rowId xmlns:a16="http://schemas.microsoft.com/office/drawing/2014/main" val="3690939075"/>
                  </a:ext>
                </a:extLst>
              </a:tr>
              <a:tr h="602999">
                <a:tc>
                  <a:txBody>
                    <a:bodyPr/>
                    <a:lstStyle/>
                    <a:p>
                      <a:endParaRPr lang="nl-NL" sz="1400" b="1">
                        <a:solidFill>
                          <a:schemeClr val="tx2"/>
                        </a:solidFill>
                      </a:endParaRPr>
                    </a:p>
                  </a:txBody>
                  <a:tcPr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lang="nl-NL" sz="1400">
                        <a:solidFill>
                          <a:schemeClr val="tx2"/>
                        </a:solidFill>
                      </a:endParaRPr>
                    </a:p>
                  </a:txBody>
                  <a:tcPr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gridSpan="4">
                  <a:txBody>
                    <a:bodyPr/>
                    <a:lstStyle/>
                    <a:p>
                      <a:pPr algn="ctr"/>
                      <a:r>
                        <a:rPr lang="nl-NL" sz="1800" b="1">
                          <a:solidFill>
                            <a:schemeClr val="bg1"/>
                          </a:solidFill>
                        </a:rPr>
                        <a:t>16 april</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hMerge="1">
                  <a:txBody>
                    <a:bodyPr/>
                    <a:lstStyle/>
                    <a:p>
                      <a:endParaRPr lang="nl-NL"/>
                    </a:p>
                  </a:txBody>
                  <a:tcPr/>
                </a:tc>
                <a:tc hMerge="1">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lnT w="12700" cap="flat" cmpd="sng" algn="ctr">
                      <a:solidFill>
                        <a:schemeClr val="tx1"/>
                      </a:solidFill>
                      <a:prstDash val="solid"/>
                      <a:round/>
                      <a:headEnd type="none" w="med" len="med"/>
                      <a:tailEnd type="none" w="med" len="med"/>
                    </a:lnT>
                    <a:solidFill>
                      <a:schemeClr val="tx2"/>
                    </a:solidFill>
                  </a:tcPr>
                </a:tc>
                <a:tc hMerge="1">
                  <a:txBody>
                    <a:bodyPr/>
                    <a:lstStyle/>
                    <a:p>
                      <a:endParaRPr lang="nl-NL"/>
                    </a:p>
                  </a:txBody>
                  <a:tcPr/>
                </a:tc>
                <a:tc gridSpan="4">
                  <a:txBody>
                    <a:bodyPr/>
                    <a:lstStyle/>
                    <a:p>
                      <a:pPr algn="ctr"/>
                      <a:r>
                        <a:rPr lang="nl-NL" sz="1800" b="1">
                          <a:solidFill>
                            <a:schemeClr val="bg1"/>
                          </a:solidFill>
                        </a:rPr>
                        <a:t>17 april</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hMerge="1">
                  <a:txBody>
                    <a:bodyPr/>
                    <a:lstStyle/>
                    <a:p>
                      <a:endParaRPr lang="nl-NL"/>
                    </a:p>
                  </a:txBody>
                  <a:tcPr/>
                </a:tc>
                <a:tc hMerge="1">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hMerge="1">
                  <a:txBody>
                    <a:bodyPr/>
                    <a:lstStyle/>
                    <a:p>
                      <a:endParaRPr lang="nl-NL"/>
                    </a:p>
                  </a:txBody>
                  <a:tcPr/>
                </a:tc>
                <a:tc gridSpan="4">
                  <a:txBody>
                    <a:bodyPr/>
                    <a:lstStyle/>
                    <a:p>
                      <a:pPr algn="ctr"/>
                      <a:r>
                        <a:rPr lang="nl-NL" sz="1800" b="1">
                          <a:solidFill>
                            <a:schemeClr val="bg1"/>
                          </a:solidFill>
                        </a:rPr>
                        <a:t>18 april</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hMerge="1">
                  <a:txBody>
                    <a:bodyPr/>
                    <a:lstStyle/>
                    <a:p>
                      <a:endParaRPr lang="nl-NL"/>
                    </a:p>
                  </a:txBody>
                  <a:tcPr/>
                </a:tc>
                <a:tc hMerge="1">
                  <a:txBody>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nl-NL" sz="1400" b="0" i="0" u="none" strike="noStrike" kern="1200" cap="none" spc="0" normalizeH="0" baseline="0" noProof="0">
                        <a:ln>
                          <a:noFill/>
                        </a:ln>
                        <a:solidFill>
                          <a:srgbClr val="005286"/>
                        </a:solidFill>
                        <a:effectLst/>
                        <a:uLnTx/>
                        <a:uFillTx/>
                        <a:latin typeface="Calibri" panose="020F0502020204030204"/>
                        <a:ea typeface="+mn-ea"/>
                        <a:cs typeface="+mn-cs"/>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hMerge="1">
                  <a:txBody>
                    <a:bodyPr/>
                    <a:lstStyle/>
                    <a:p>
                      <a:endParaRPr lang="nl-NL"/>
                    </a:p>
                  </a:txBody>
                  <a:tcPr/>
                </a:tc>
                <a:extLst>
                  <a:ext uri="{0D108BD9-81ED-4DB2-BD59-A6C34878D82A}">
                    <a16:rowId xmlns:a16="http://schemas.microsoft.com/office/drawing/2014/main" val="2432157078"/>
                  </a:ext>
                </a:extLst>
              </a:tr>
            </a:tbl>
          </a:graphicData>
        </a:graphic>
      </p:graphicFrame>
      <p:grpSp>
        <p:nvGrpSpPr>
          <p:cNvPr id="63" name="Graphic 46">
            <a:extLst>
              <a:ext uri="{FF2B5EF4-FFF2-40B4-BE49-F238E27FC236}">
                <a16:creationId xmlns:a16="http://schemas.microsoft.com/office/drawing/2014/main" id="{B3DB96D8-92FE-EFCE-DF11-CAEA249AA352}"/>
              </a:ext>
            </a:extLst>
          </p:cNvPr>
          <p:cNvGrpSpPr/>
          <p:nvPr/>
        </p:nvGrpSpPr>
        <p:grpSpPr>
          <a:xfrm flipH="1">
            <a:off x="286431" y="425315"/>
            <a:ext cx="598782" cy="598781"/>
            <a:chOff x="7309562" y="1791904"/>
            <a:chExt cx="223736" cy="223736"/>
          </a:xfrm>
        </p:grpSpPr>
        <p:sp>
          <p:nvSpPr>
            <p:cNvPr id="64" name="Vrije vorm 992">
              <a:extLst>
                <a:ext uri="{FF2B5EF4-FFF2-40B4-BE49-F238E27FC236}">
                  <a16:creationId xmlns:a16="http://schemas.microsoft.com/office/drawing/2014/main" id="{D3BF7ADA-426E-C940-120E-9062D6043BC8}"/>
                </a:ext>
              </a:extLst>
            </p:cNvPr>
            <p:cNvSpPr/>
            <p:nvPr/>
          </p:nvSpPr>
          <p:spPr>
            <a:xfrm>
              <a:off x="7309562"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9EFF3"/>
            </a:solidFill>
            <a:ln w="9525" cap="flat">
              <a:noFill/>
              <a:prstDash val="solid"/>
              <a:miter/>
            </a:ln>
          </p:spPr>
          <p:txBody>
            <a:bodyPr rtlCol="0" anchor="ctr"/>
            <a:lstStyle/>
            <a:p>
              <a:endParaRPr lang="nl-NL" sz="1867"/>
            </a:p>
          </p:txBody>
        </p:sp>
        <p:grpSp>
          <p:nvGrpSpPr>
            <p:cNvPr id="65" name="Graphic 46">
              <a:extLst>
                <a:ext uri="{FF2B5EF4-FFF2-40B4-BE49-F238E27FC236}">
                  <a16:creationId xmlns:a16="http://schemas.microsoft.com/office/drawing/2014/main" id="{E756BB20-7195-446B-2AA8-95C81D1540FE}"/>
                </a:ext>
              </a:extLst>
            </p:cNvPr>
            <p:cNvGrpSpPr/>
            <p:nvPr/>
          </p:nvGrpSpPr>
          <p:grpSpPr>
            <a:xfrm>
              <a:off x="7338012" y="1819223"/>
              <a:ext cx="159619" cy="196417"/>
              <a:chOff x="7338012" y="1819223"/>
              <a:chExt cx="159619" cy="196417"/>
            </a:xfrm>
          </p:grpSpPr>
          <p:sp>
            <p:nvSpPr>
              <p:cNvPr id="66" name="Vrije vorm 994">
                <a:extLst>
                  <a:ext uri="{FF2B5EF4-FFF2-40B4-BE49-F238E27FC236}">
                    <a16:creationId xmlns:a16="http://schemas.microsoft.com/office/drawing/2014/main" id="{25B696A9-0BCB-2265-F726-78B82ADDB429}"/>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867"/>
              </a:p>
            </p:txBody>
          </p:sp>
          <p:sp>
            <p:nvSpPr>
              <p:cNvPr id="67" name="Vrije vorm 995">
                <a:extLst>
                  <a:ext uri="{FF2B5EF4-FFF2-40B4-BE49-F238E27FC236}">
                    <a16:creationId xmlns:a16="http://schemas.microsoft.com/office/drawing/2014/main" id="{7E7206F4-DFA6-F7F0-841C-444144B68337}"/>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867"/>
              </a:p>
            </p:txBody>
          </p:sp>
          <p:sp>
            <p:nvSpPr>
              <p:cNvPr id="68" name="Vrije vorm 996">
                <a:extLst>
                  <a:ext uri="{FF2B5EF4-FFF2-40B4-BE49-F238E27FC236}">
                    <a16:creationId xmlns:a16="http://schemas.microsoft.com/office/drawing/2014/main" id="{4E679893-E7E0-D4E4-C967-C47332ACD8ED}"/>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867"/>
              </a:p>
            </p:txBody>
          </p:sp>
          <p:sp>
            <p:nvSpPr>
              <p:cNvPr id="69" name="Vrije vorm 997">
                <a:extLst>
                  <a:ext uri="{FF2B5EF4-FFF2-40B4-BE49-F238E27FC236}">
                    <a16:creationId xmlns:a16="http://schemas.microsoft.com/office/drawing/2014/main" id="{F9D53B72-9D1E-4FAF-8E8F-2DD519EFA02B}"/>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867"/>
              </a:p>
            </p:txBody>
          </p:sp>
          <p:sp>
            <p:nvSpPr>
              <p:cNvPr id="70" name="Vrije vorm 998">
                <a:extLst>
                  <a:ext uri="{FF2B5EF4-FFF2-40B4-BE49-F238E27FC236}">
                    <a16:creationId xmlns:a16="http://schemas.microsoft.com/office/drawing/2014/main" id="{DFB42BE3-5B78-3823-C946-671314DA82B8}"/>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867"/>
              </a:p>
            </p:txBody>
          </p:sp>
          <p:sp>
            <p:nvSpPr>
              <p:cNvPr id="71" name="Vrije vorm 999">
                <a:extLst>
                  <a:ext uri="{FF2B5EF4-FFF2-40B4-BE49-F238E27FC236}">
                    <a16:creationId xmlns:a16="http://schemas.microsoft.com/office/drawing/2014/main" id="{DEFE0AD5-F615-E3B1-B500-5A096A7F910F}"/>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867"/>
              </a:p>
            </p:txBody>
          </p:sp>
          <p:sp>
            <p:nvSpPr>
              <p:cNvPr id="72" name="Vrije vorm 1000">
                <a:extLst>
                  <a:ext uri="{FF2B5EF4-FFF2-40B4-BE49-F238E27FC236}">
                    <a16:creationId xmlns:a16="http://schemas.microsoft.com/office/drawing/2014/main" id="{46A4FA8D-A120-DDFA-0916-C35BA906B01A}"/>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867"/>
              </a:p>
            </p:txBody>
          </p:sp>
          <p:sp>
            <p:nvSpPr>
              <p:cNvPr id="73" name="Vrije vorm 1001">
                <a:extLst>
                  <a:ext uri="{FF2B5EF4-FFF2-40B4-BE49-F238E27FC236}">
                    <a16:creationId xmlns:a16="http://schemas.microsoft.com/office/drawing/2014/main" id="{BFB41A1C-26D0-75C1-512C-3C2172687576}"/>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867"/>
              </a:p>
            </p:txBody>
          </p:sp>
          <p:sp>
            <p:nvSpPr>
              <p:cNvPr id="74" name="Vrije vorm 1002">
                <a:extLst>
                  <a:ext uri="{FF2B5EF4-FFF2-40B4-BE49-F238E27FC236}">
                    <a16:creationId xmlns:a16="http://schemas.microsoft.com/office/drawing/2014/main" id="{043FC43F-1011-AEDB-CE0B-49F68C01DC3F}"/>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867"/>
              </a:p>
            </p:txBody>
          </p:sp>
          <p:sp>
            <p:nvSpPr>
              <p:cNvPr id="75" name="Vrije vorm 1005">
                <a:extLst>
                  <a:ext uri="{FF2B5EF4-FFF2-40B4-BE49-F238E27FC236}">
                    <a16:creationId xmlns:a16="http://schemas.microsoft.com/office/drawing/2014/main" id="{5A616636-E0CC-4DEB-5154-7A58710C3AF2}"/>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867"/>
              </a:p>
            </p:txBody>
          </p:sp>
          <p:sp>
            <p:nvSpPr>
              <p:cNvPr id="76" name="Vrije vorm 1006">
                <a:extLst>
                  <a:ext uri="{FF2B5EF4-FFF2-40B4-BE49-F238E27FC236}">
                    <a16:creationId xmlns:a16="http://schemas.microsoft.com/office/drawing/2014/main" id="{226F1D5C-4CE1-D8FA-0A0C-5B4BA6A10048}"/>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867"/>
              </a:p>
            </p:txBody>
          </p:sp>
          <p:sp>
            <p:nvSpPr>
              <p:cNvPr id="77" name="Vrije vorm 1007">
                <a:extLst>
                  <a:ext uri="{FF2B5EF4-FFF2-40B4-BE49-F238E27FC236}">
                    <a16:creationId xmlns:a16="http://schemas.microsoft.com/office/drawing/2014/main" id="{F27A9D79-03AE-440A-FDB3-22BB63968640}"/>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867"/>
              </a:p>
            </p:txBody>
          </p:sp>
          <p:sp>
            <p:nvSpPr>
              <p:cNvPr id="78" name="Vrije vorm 1008">
                <a:extLst>
                  <a:ext uri="{FF2B5EF4-FFF2-40B4-BE49-F238E27FC236}">
                    <a16:creationId xmlns:a16="http://schemas.microsoft.com/office/drawing/2014/main" id="{4A9DB7F9-A37D-4778-32CE-51613B1F252B}"/>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867"/>
              </a:p>
            </p:txBody>
          </p:sp>
          <p:sp>
            <p:nvSpPr>
              <p:cNvPr id="79" name="Vrije vorm 1009">
                <a:extLst>
                  <a:ext uri="{FF2B5EF4-FFF2-40B4-BE49-F238E27FC236}">
                    <a16:creationId xmlns:a16="http://schemas.microsoft.com/office/drawing/2014/main" id="{AB58A771-6A3E-A578-E0E2-C15AC2093BB4}"/>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867"/>
              </a:p>
            </p:txBody>
          </p:sp>
          <p:sp>
            <p:nvSpPr>
              <p:cNvPr id="80" name="Vrije vorm 1010">
                <a:extLst>
                  <a:ext uri="{FF2B5EF4-FFF2-40B4-BE49-F238E27FC236}">
                    <a16:creationId xmlns:a16="http://schemas.microsoft.com/office/drawing/2014/main" id="{68F86B3E-D176-1A0E-E5F2-3A7AC911F4FC}"/>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867"/>
              </a:p>
            </p:txBody>
          </p:sp>
          <p:sp>
            <p:nvSpPr>
              <p:cNvPr id="81" name="Vrije vorm 1011">
                <a:extLst>
                  <a:ext uri="{FF2B5EF4-FFF2-40B4-BE49-F238E27FC236}">
                    <a16:creationId xmlns:a16="http://schemas.microsoft.com/office/drawing/2014/main" id="{5B97EFBD-88FC-A190-29D0-F6B91C6450F9}"/>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867"/>
              </a:p>
            </p:txBody>
          </p:sp>
          <p:sp>
            <p:nvSpPr>
              <p:cNvPr id="82" name="Vrije vorm 1012">
                <a:extLst>
                  <a:ext uri="{FF2B5EF4-FFF2-40B4-BE49-F238E27FC236}">
                    <a16:creationId xmlns:a16="http://schemas.microsoft.com/office/drawing/2014/main" id="{C2331D5D-C1F9-B396-8372-4CB442379B0C}"/>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867"/>
              </a:p>
            </p:txBody>
          </p:sp>
        </p:grpSp>
      </p:grpSp>
      <p:sp>
        <p:nvSpPr>
          <p:cNvPr id="87" name="Tekstvak 86">
            <a:extLst>
              <a:ext uri="{FF2B5EF4-FFF2-40B4-BE49-F238E27FC236}">
                <a16:creationId xmlns:a16="http://schemas.microsoft.com/office/drawing/2014/main" id="{97B07686-6ECB-8717-BE1C-AA0078B56ECD}"/>
              </a:ext>
            </a:extLst>
          </p:cNvPr>
          <p:cNvSpPr txBox="1"/>
          <p:nvPr/>
        </p:nvSpPr>
        <p:spPr>
          <a:xfrm>
            <a:off x="1045029" y="612806"/>
            <a:ext cx="1727657" cy="215444"/>
          </a:xfrm>
          <a:prstGeom prst="rect">
            <a:avLst/>
          </a:prstGeom>
          <a:noFill/>
        </p:spPr>
        <p:txBody>
          <a:bodyPr wrap="square" lIns="0" tIns="0" rIns="0" bIns="0" rtlCol="0">
            <a:spAutoFit/>
          </a:bodyPr>
          <a:lstStyle/>
          <a:p>
            <a:pPr algn="l"/>
            <a:r>
              <a:rPr lang="nl-NL" sz="1400" b="1">
                <a:solidFill>
                  <a:schemeClr val="tx2"/>
                </a:solidFill>
              </a:rPr>
              <a:t>Patiënt H., 10-09-1957</a:t>
            </a:r>
          </a:p>
        </p:txBody>
      </p:sp>
      <p:sp>
        <p:nvSpPr>
          <p:cNvPr id="88" name="Tekstvak 87">
            <a:extLst>
              <a:ext uri="{FF2B5EF4-FFF2-40B4-BE49-F238E27FC236}">
                <a16:creationId xmlns:a16="http://schemas.microsoft.com/office/drawing/2014/main" id="{1DC5D533-065C-F54B-9109-63BCA9A9F417}"/>
              </a:ext>
            </a:extLst>
          </p:cNvPr>
          <p:cNvSpPr txBox="1"/>
          <p:nvPr/>
        </p:nvSpPr>
        <p:spPr>
          <a:xfrm>
            <a:off x="3129019" y="612806"/>
            <a:ext cx="1727657" cy="215444"/>
          </a:xfrm>
          <a:prstGeom prst="rect">
            <a:avLst/>
          </a:prstGeom>
          <a:noFill/>
        </p:spPr>
        <p:txBody>
          <a:bodyPr wrap="square" lIns="0" tIns="0" rIns="0" bIns="0" rtlCol="0">
            <a:spAutoFit/>
          </a:bodyPr>
          <a:lstStyle/>
          <a:p>
            <a:pPr algn="l"/>
            <a:r>
              <a:rPr lang="nl-NL" sz="1400" b="1">
                <a:solidFill>
                  <a:schemeClr val="tx2"/>
                </a:solidFill>
              </a:rPr>
              <a:t>BSN 12341234</a:t>
            </a:r>
          </a:p>
        </p:txBody>
      </p:sp>
      <p:sp>
        <p:nvSpPr>
          <p:cNvPr id="89" name="Tekstvak 88">
            <a:extLst>
              <a:ext uri="{FF2B5EF4-FFF2-40B4-BE49-F238E27FC236}">
                <a16:creationId xmlns:a16="http://schemas.microsoft.com/office/drawing/2014/main" id="{7286E154-6B36-5B88-662D-749CF14837A5}"/>
              </a:ext>
            </a:extLst>
          </p:cNvPr>
          <p:cNvSpPr txBox="1"/>
          <p:nvPr/>
        </p:nvSpPr>
        <p:spPr>
          <a:xfrm>
            <a:off x="4753650" y="612805"/>
            <a:ext cx="1170945" cy="215444"/>
          </a:xfrm>
          <a:prstGeom prst="rect">
            <a:avLst/>
          </a:prstGeom>
          <a:noFill/>
        </p:spPr>
        <p:txBody>
          <a:bodyPr wrap="square" lIns="0" tIns="0" rIns="0" bIns="0" rtlCol="0">
            <a:spAutoFit/>
          </a:bodyPr>
          <a:lstStyle/>
          <a:p>
            <a:pPr algn="l"/>
            <a:r>
              <a:rPr lang="nl-NL" sz="1400" b="1">
                <a:solidFill>
                  <a:schemeClr val="tx2"/>
                </a:solidFill>
              </a:rPr>
              <a:t>Lengte 180 cm</a:t>
            </a:r>
          </a:p>
        </p:txBody>
      </p:sp>
      <p:sp>
        <p:nvSpPr>
          <p:cNvPr id="90" name="Tekstvak 89">
            <a:extLst>
              <a:ext uri="{FF2B5EF4-FFF2-40B4-BE49-F238E27FC236}">
                <a16:creationId xmlns:a16="http://schemas.microsoft.com/office/drawing/2014/main" id="{CCE94505-05D3-31C9-CF1D-6B63082C3003}"/>
              </a:ext>
            </a:extLst>
          </p:cNvPr>
          <p:cNvSpPr txBox="1"/>
          <p:nvPr/>
        </p:nvSpPr>
        <p:spPr>
          <a:xfrm>
            <a:off x="6219897" y="612805"/>
            <a:ext cx="1117018" cy="215444"/>
          </a:xfrm>
          <a:prstGeom prst="rect">
            <a:avLst/>
          </a:prstGeom>
          <a:noFill/>
        </p:spPr>
        <p:txBody>
          <a:bodyPr wrap="square" lIns="0" tIns="0" rIns="0" bIns="0" rtlCol="0">
            <a:spAutoFit/>
          </a:bodyPr>
          <a:lstStyle/>
          <a:p>
            <a:pPr algn="l"/>
            <a:r>
              <a:rPr lang="nl-NL" sz="1400" b="1">
                <a:solidFill>
                  <a:schemeClr val="tx2"/>
                </a:solidFill>
              </a:rPr>
              <a:t>Gewicht 75 kg</a:t>
            </a:r>
          </a:p>
        </p:txBody>
      </p:sp>
      <p:sp>
        <p:nvSpPr>
          <p:cNvPr id="91" name="Tekstvak 90">
            <a:extLst>
              <a:ext uri="{FF2B5EF4-FFF2-40B4-BE49-F238E27FC236}">
                <a16:creationId xmlns:a16="http://schemas.microsoft.com/office/drawing/2014/main" id="{9AD710E0-A09F-AA6D-FE23-209AF8E00F14}"/>
              </a:ext>
            </a:extLst>
          </p:cNvPr>
          <p:cNvSpPr txBox="1"/>
          <p:nvPr/>
        </p:nvSpPr>
        <p:spPr>
          <a:xfrm>
            <a:off x="7743585" y="612806"/>
            <a:ext cx="1727657" cy="215444"/>
          </a:xfrm>
          <a:prstGeom prst="rect">
            <a:avLst/>
          </a:prstGeom>
          <a:noFill/>
        </p:spPr>
        <p:txBody>
          <a:bodyPr wrap="square" lIns="0" tIns="0" rIns="0" bIns="0" rtlCol="0">
            <a:spAutoFit/>
          </a:bodyPr>
          <a:lstStyle/>
          <a:p>
            <a:pPr algn="l"/>
            <a:r>
              <a:rPr lang="nl-NL" sz="1400" b="1">
                <a:solidFill>
                  <a:schemeClr val="tx2"/>
                </a:solidFill>
              </a:rPr>
              <a:t>Nierfunctie onbekend</a:t>
            </a:r>
          </a:p>
        </p:txBody>
      </p:sp>
      <p:sp>
        <p:nvSpPr>
          <p:cNvPr id="92" name="Afgeronde rechthoek 91">
            <a:extLst>
              <a:ext uri="{FF2B5EF4-FFF2-40B4-BE49-F238E27FC236}">
                <a16:creationId xmlns:a16="http://schemas.microsoft.com/office/drawing/2014/main" id="{611D3CFA-56E5-A395-DD40-F57F2E9B6369}"/>
              </a:ext>
            </a:extLst>
          </p:cNvPr>
          <p:cNvSpPr/>
          <p:nvPr/>
        </p:nvSpPr>
        <p:spPr>
          <a:xfrm>
            <a:off x="9675328" y="290025"/>
            <a:ext cx="2250471" cy="929724"/>
          </a:xfrm>
          <a:prstGeom prst="roundRect">
            <a:avLst>
              <a:gd name="adj" fmla="val 5574"/>
            </a:avLst>
          </a:prstGeom>
          <a:solidFill>
            <a:srgbClr val="D9EFF3"/>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3" name="Rechthoek 92">
            <a:extLst>
              <a:ext uri="{FF2B5EF4-FFF2-40B4-BE49-F238E27FC236}">
                <a16:creationId xmlns:a16="http://schemas.microsoft.com/office/drawing/2014/main" id="{724709CF-1EE4-A0C9-5AF1-30F18C02DA61}"/>
              </a:ext>
            </a:extLst>
          </p:cNvPr>
          <p:cNvSpPr/>
          <p:nvPr/>
        </p:nvSpPr>
        <p:spPr>
          <a:xfrm>
            <a:off x="9746853" y="335682"/>
            <a:ext cx="2111334" cy="255338"/>
          </a:xfrm>
          <a:prstGeom prst="rect">
            <a:avLst/>
          </a:prstGeom>
          <a:solidFill>
            <a:srgbClr val="EE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nl-NL" sz="1400" b="1">
                <a:solidFill>
                  <a:schemeClr val="tx2"/>
                </a:solidFill>
              </a:rPr>
              <a:t>Allergieën</a:t>
            </a:r>
          </a:p>
        </p:txBody>
      </p:sp>
      <p:sp>
        <p:nvSpPr>
          <p:cNvPr id="94" name="Rechthoek 93">
            <a:extLst>
              <a:ext uri="{FF2B5EF4-FFF2-40B4-BE49-F238E27FC236}">
                <a16:creationId xmlns:a16="http://schemas.microsoft.com/office/drawing/2014/main" id="{2876DB2E-144A-53BE-688C-CCAA0189985D}"/>
              </a:ext>
            </a:extLst>
          </p:cNvPr>
          <p:cNvSpPr/>
          <p:nvPr/>
        </p:nvSpPr>
        <p:spPr>
          <a:xfrm>
            <a:off x="9746853" y="617945"/>
            <a:ext cx="2111334" cy="255338"/>
          </a:xfrm>
          <a:prstGeom prst="rect">
            <a:avLst/>
          </a:prstGeom>
          <a:solidFill>
            <a:srgbClr val="EE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nl-NL" sz="1400" b="1">
                <a:solidFill>
                  <a:schemeClr val="tx2"/>
                </a:solidFill>
              </a:rPr>
              <a:t>Contra-indicaties</a:t>
            </a:r>
          </a:p>
        </p:txBody>
      </p:sp>
      <p:sp>
        <p:nvSpPr>
          <p:cNvPr id="95" name="Rechthoek 94">
            <a:extLst>
              <a:ext uri="{FF2B5EF4-FFF2-40B4-BE49-F238E27FC236}">
                <a16:creationId xmlns:a16="http://schemas.microsoft.com/office/drawing/2014/main" id="{19945E64-4E34-51AA-B40A-CC752C0464AB}"/>
              </a:ext>
            </a:extLst>
          </p:cNvPr>
          <p:cNvSpPr/>
          <p:nvPr/>
        </p:nvSpPr>
        <p:spPr>
          <a:xfrm>
            <a:off x="9746853" y="903198"/>
            <a:ext cx="2111334" cy="255338"/>
          </a:xfrm>
          <a:prstGeom prst="rect">
            <a:avLst/>
          </a:prstGeom>
          <a:solidFill>
            <a:srgbClr val="EEF7F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nl-NL" sz="1400" b="1" err="1">
                <a:solidFill>
                  <a:schemeClr val="tx2"/>
                </a:solidFill>
              </a:rPr>
              <a:t>Labwaarden</a:t>
            </a:r>
            <a:endParaRPr lang="nl-NL" sz="1400" b="1">
              <a:solidFill>
                <a:schemeClr val="tx2"/>
              </a:solidFill>
            </a:endParaRPr>
          </a:p>
        </p:txBody>
      </p:sp>
      <p:sp>
        <p:nvSpPr>
          <p:cNvPr id="96" name="Driehoek 95">
            <a:extLst>
              <a:ext uri="{FF2B5EF4-FFF2-40B4-BE49-F238E27FC236}">
                <a16:creationId xmlns:a16="http://schemas.microsoft.com/office/drawing/2014/main" id="{1A73B2ED-0B2E-73CB-60B1-3C05354A7234}"/>
              </a:ext>
            </a:extLst>
          </p:cNvPr>
          <p:cNvSpPr/>
          <p:nvPr/>
        </p:nvSpPr>
        <p:spPr>
          <a:xfrm rot="10800000">
            <a:off x="11634265" y="421277"/>
            <a:ext cx="129921" cy="84148"/>
          </a:xfrm>
          <a:prstGeom prst="triangle">
            <a:avLst/>
          </a:prstGeom>
          <a:solidFill>
            <a:schemeClr val="tx2"/>
          </a:solidFill>
          <a:ln w="12700" cap="flat">
            <a:noFill/>
            <a:prstDash val="solid"/>
            <a:miter/>
          </a:ln>
        </p:spPr>
        <p:txBody>
          <a:bodyPr rtlCol="0" anchor="ctr"/>
          <a:lstStyle/>
          <a:p>
            <a:pPr algn="l"/>
            <a:endParaRPr lang="nl-NL" sz="1467"/>
          </a:p>
        </p:txBody>
      </p:sp>
      <p:sp>
        <p:nvSpPr>
          <p:cNvPr id="97" name="Driehoek 96">
            <a:extLst>
              <a:ext uri="{FF2B5EF4-FFF2-40B4-BE49-F238E27FC236}">
                <a16:creationId xmlns:a16="http://schemas.microsoft.com/office/drawing/2014/main" id="{FECCB7AB-D0E4-B4F0-F03B-C159C83142A1}"/>
              </a:ext>
            </a:extLst>
          </p:cNvPr>
          <p:cNvSpPr/>
          <p:nvPr/>
        </p:nvSpPr>
        <p:spPr>
          <a:xfrm rot="10800000">
            <a:off x="11634265" y="716509"/>
            <a:ext cx="129921" cy="84148"/>
          </a:xfrm>
          <a:prstGeom prst="triangle">
            <a:avLst/>
          </a:prstGeom>
          <a:solidFill>
            <a:schemeClr val="tx2"/>
          </a:solidFill>
          <a:ln w="12700" cap="flat">
            <a:noFill/>
            <a:prstDash val="solid"/>
            <a:miter/>
          </a:ln>
        </p:spPr>
        <p:txBody>
          <a:bodyPr rtlCol="0" anchor="ctr"/>
          <a:lstStyle/>
          <a:p>
            <a:pPr algn="l"/>
            <a:endParaRPr lang="nl-NL" sz="1467"/>
          </a:p>
        </p:txBody>
      </p:sp>
      <p:sp>
        <p:nvSpPr>
          <p:cNvPr id="98" name="Driehoek 97">
            <a:extLst>
              <a:ext uri="{FF2B5EF4-FFF2-40B4-BE49-F238E27FC236}">
                <a16:creationId xmlns:a16="http://schemas.microsoft.com/office/drawing/2014/main" id="{D06352AA-6453-244A-DCE2-89836E615575}"/>
              </a:ext>
            </a:extLst>
          </p:cNvPr>
          <p:cNvSpPr/>
          <p:nvPr/>
        </p:nvSpPr>
        <p:spPr>
          <a:xfrm rot="10800000">
            <a:off x="11634265" y="995340"/>
            <a:ext cx="129921" cy="84148"/>
          </a:xfrm>
          <a:prstGeom prst="triangle">
            <a:avLst/>
          </a:prstGeom>
          <a:solidFill>
            <a:schemeClr val="tx2"/>
          </a:solidFill>
          <a:ln w="12700" cap="flat">
            <a:noFill/>
            <a:prstDash val="solid"/>
            <a:miter/>
          </a:ln>
        </p:spPr>
        <p:txBody>
          <a:bodyPr rtlCol="0" anchor="ctr"/>
          <a:lstStyle/>
          <a:p>
            <a:pPr algn="l"/>
            <a:endParaRPr lang="nl-NL" sz="1467"/>
          </a:p>
        </p:txBody>
      </p:sp>
      <p:grpSp>
        <p:nvGrpSpPr>
          <p:cNvPr id="10" name="Graphic 3">
            <a:extLst>
              <a:ext uri="{FF2B5EF4-FFF2-40B4-BE49-F238E27FC236}">
                <a16:creationId xmlns:a16="http://schemas.microsoft.com/office/drawing/2014/main" id="{9D62BAA9-B2DD-3611-D05B-DBAEF883880C}"/>
              </a:ext>
            </a:extLst>
          </p:cNvPr>
          <p:cNvGrpSpPr/>
          <p:nvPr/>
        </p:nvGrpSpPr>
        <p:grpSpPr>
          <a:xfrm>
            <a:off x="3810680" y="2346032"/>
            <a:ext cx="243456" cy="238781"/>
            <a:chOff x="2706757" y="2985519"/>
            <a:chExt cx="151128" cy="148272"/>
          </a:xfrm>
        </p:grpSpPr>
        <p:sp>
          <p:nvSpPr>
            <p:cNvPr id="11" name="Vrije vorm 10">
              <a:extLst>
                <a:ext uri="{FF2B5EF4-FFF2-40B4-BE49-F238E27FC236}">
                  <a16:creationId xmlns:a16="http://schemas.microsoft.com/office/drawing/2014/main" id="{38532463-095C-5300-1BDF-7E920CEE0364}"/>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0CC82922-CAAA-D830-FFFA-C7C0354BE562}"/>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C5B8B8A7-988F-3549-2465-C778893C7B78}"/>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4" name="Graphic 3">
            <a:extLst>
              <a:ext uri="{FF2B5EF4-FFF2-40B4-BE49-F238E27FC236}">
                <a16:creationId xmlns:a16="http://schemas.microsoft.com/office/drawing/2014/main" id="{BC113C6D-C6C4-38EF-160D-30D209623819}"/>
              </a:ext>
            </a:extLst>
          </p:cNvPr>
          <p:cNvGrpSpPr/>
          <p:nvPr/>
        </p:nvGrpSpPr>
        <p:grpSpPr>
          <a:xfrm>
            <a:off x="4494194" y="2922489"/>
            <a:ext cx="243456" cy="238781"/>
            <a:chOff x="2706757" y="2985519"/>
            <a:chExt cx="151128" cy="148272"/>
          </a:xfrm>
        </p:grpSpPr>
        <p:sp>
          <p:nvSpPr>
            <p:cNvPr id="15" name="Vrije vorm 14">
              <a:extLst>
                <a:ext uri="{FF2B5EF4-FFF2-40B4-BE49-F238E27FC236}">
                  <a16:creationId xmlns:a16="http://schemas.microsoft.com/office/drawing/2014/main" id="{D8A4D722-7343-B333-DE05-BDEE287334EC}"/>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193A639E-1772-70BC-B6B2-AD444B98525D}"/>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8B99B6A2-9DB6-45B2-6AB8-2F4B730FC22C}"/>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8" name="Graphic 3">
            <a:extLst>
              <a:ext uri="{FF2B5EF4-FFF2-40B4-BE49-F238E27FC236}">
                <a16:creationId xmlns:a16="http://schemas.microsoft.com/office/drawing/2014/main" id="{76DB13C8-4A80-9C95-F510-6F4EB715DC1F}"/>
              </a:ext>
            </a:extLst>
          </p:cNvPr>
          <p:cNvGrpSpPr/>
          <p:nvPr/>
        </p:nvGrpSpPr>
        <p:grpSpPr>
          <a:xfrm>
            <a:off x="3810680" y="3537046"/>
            <a:ext cx="243456" cy="238781"/>
            <a:chOff x="2706757" y="2985519"/>
            <a:chExt cx="151128" cy="148272"/>
          </a:xfrm>
        </p:grpSpPr>
        <p:sp>
          <p:nvSpPr>
            <p:cNvPr id="19" name="Vrije vorm 18">
              <a:extLst>
                <a:ext uri="{FF2B5EF4-FFF2-40B4-BE49-F238E27FC236}">
                  <a16:creationId xmlns:a16="http://schemas.microsoft.com/office/drawing/2014/main" id="{28CC1A8A-D2AA-0609-888F-3C3E6B6D60CE}"/>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7CD63452-2D10-0B1E-0B39-7487A7327C91}"/>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2DBEC5B9-CC25-5FEA-F7C6-A75B84E5E839}"/>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6" name="Graphic 3">
            <a:extLst>
              <a:ext uri="{FF2B5EF4-FFF2-40B4-BE49-F238E27FC236}">
                <a16:creationId xmlns:a16="http://schemas.microsoft.com/office/drawing/2014/main" id="{0292FE72-7AD8-59B0-BF78-EB5A39F49E48}"/>
              </a:ext>
            </a:extLst>
          </p:cNvPr>
          <p:cNvGrpSpPr/>
          <p:nvPr/>
        </p:nvGrpSpPr>
        <p:grpSpPr>
          <a:xfrm>
            <a:off x="3810680" y="4728060"/>
            <a:ext cx="243456" cy="238781"/>
            <a:chOff x="2706757" y="2985519"/>
            <a:chExt cx="151128" cy="148272"/>
          </a:xfrm>
        </p:grpSpPr>
        <p:sp>
          <p:nvSpPr>
            <p:cNvPr id="27" name="Vrije vorm 26">
              <a:extLst>
                <a:ext uri="{FF2B5EF4-FFF2-40B4-BE49-F238E27FC236}">
                  <a16:creationId xmlns:a16="http://schemas.microsoft.com/office/drawing/2014/main" id="{79B6955C-6A8B-9873-3B24-89DAA32B95F2}"/>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8" name="Vrije vorm 27">
              <a:extLst>
                <a:ext uri="{FF2B5EF4-FFF2-40B4-BE49-F238E27FC236}">
                  <a16:creationId xmlns:a16="http://schemas.microsoft.com/office/drawing/2014/main" id="{3737A80A-2C6A-C463-AD7E-D036BB71F1F7}"/>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9" name="Vrije vorm 28">
              <a:extLst>
                <a:ext uri="{FF2B5EF4-FFF2-40B4-BE49-F238E27FC236}">
                  <a16:creationId xmlns:a16="http://schemas.microsoft.com/office/drawing/2014/main" id="{34F992CE-917A-D797-C957-3394D6EB3784}"/>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30" name="Graphic 3">
            <a:extLst>
              <a:ext uri="{FF2B5EF4-FFF2-40B4-BE49-F238E27FC236}">
                <a16:creationId xmlns:a16="http://schemas.microsoft.com/office/drawing/2014/main" id="{A74BC3FF-6D68-B0A5-A0D4-A15D850FA7DA}"/>
              </a:ext>
            </a:extLst>
          </p:cNvPr>
          <p:cNvGrpSpPr/>
          <p:nvPr/>
        </p:nvGrpSpPr>
        <p:grpSpPr>
          <a:xfrm>
            <a:off x="3810680" y="1787468"/>
            <a:ext cx="243456" cy="238781"/>
            <a:chOff x="2706757" y="2985519"/>
            <a:chExt cx="151128" cy="148272"/>
          </a:xfrm>
        </p:grpSpPr>
        <p:sp>
          <p:nvSpPr>
            <p:cNvPr id="31" name="Vrije vorm 30">
              <a:extLst>
                <a:ext uri="{FF2B5EF4-FFF2-40B4-BE49-F238E27FC236}">
                  <a16:creationId xmlns:a16="http://schemas.microsoft.com/office/drawing/2014/main" id="{967C317F-1D4C-86AF-187F-F398AF3E513E}"/>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32" name="Vrije vorm 31">
              <a:extLst>
                <a:ext uri="{FF2B5EF4-FFF2-40B4-BE49-F238E27FC236}">
                  <a16:creationId xmlns:a16="http://schemas.microsoft.com/office/drawing/2014/main" id="{1AB1F25C-BB88-302C-A75E-DB47002A62E5}"/>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2E2BB8CC-585F-38A9-8A2D-9AB434905427}"/>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54" name="Graphic 3">
            <a:extLst>
              <a:ext uri="{FF2B5EF4-FFF2-40B4-BE49-F238E27FC236}">
                <a16:creationId xmlns:a16="http://schemas.microsoft.com/office/drawing/2014/main" id="{F0645D2C-A9D2-AA11-2442-3ED1D67CB8F6}"/>
              </a:ext>
            </a:extLst>
          </p:cNvPr>
          <p:cNvGrpSpPr/>
          <p:nvPr/>
        </p:nvGrpSpPr>
        <p:grpSpPr>
          <a:xfrm>
            <a:off x="6589625" y="2326982"/>
            <a:ext cx="243456" cy="238781"/>
            <a:chOff x="2706757" y="2985519"/>
            <a:chExt cx="151128" cy="148272"/>
          </a:xfrm>
        </p:grpSpPr>
        <p:sp>
          <p:nvSpPr>
            <p:cNvPr id="55" name="Vrije vorm 54">
              <a:extLst>
                <a:ext uri="{FF2B5EF4-FFF2-40B4-BE49-F238E27FC236}">
                  <a16:creationId xmlns:a16="http://schemas.microsoft.com/office/drawing/2014/main" id="{0974B77E-4CE1-DD08-E08D-EBA449BF6125}"/>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042C1557-1C62-CBF1-9D24-6D0F7E78D2BF}"/>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4B323B78-EB2D-C3C2-F8DC-3DBE216BF8B7}"/>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99" name="Graphic 3">
            <a:extLst>
              <a:ext uri="{FF2B5EF4-FFF2-40B4-BE49-F238E27FC236}">
                <a16:creationId xmlns:a16="http://schemas.microsoft.com/office/drawing/2014/main" id="{88AE6102-BC9E-CE95-20F5-533B97CF0237}"/>
              </a:ext>
            </a:extLst>
          </p:cNvPr>
          <p:cNvGrpSpPr/>
          <p:nvPr/>
        </p:nvGrpSpPr>
        <p:grpSpPr>
          <a:xfrm>
            <a:off x="7317865" y="4144455"/>
            <a:ext cx="243456" cy="238781"/>
            <a:chOff x="2706757" y="2985519"/>
            <a:chExt cx="151128" cy="148272"/>
          </a:xfrm>
        </p:grpSpPr>
        <p:sp>
          <p:nvSpPr>
            <p:cNvPr id="100" name="Vrije vorm 99">
              <a:extLst>
                <a:ext uri="{FF2B5EF4-FFF2-40B4-BE49-F238E27FC236}">
                  <a16:creationId xmlns:a16="http://schemas.microsoft.com/office/drawing/2014/main" id="{86E9D7BE-55FF-C414-A4AF-6311A1BC0F7A}"/>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01" name="Vrije vorm 100">
              <a:extLst>
                <a:ext uri="{FF2B5EF4-FFF2-40B4-BE49-F238E27FC236}">
                  <a16:creationId xmlns:a16="http://schemas.microsoft.com/office/drawing/2014/main" id="{62BDC5FA-C609-5F9D-5FC6-84E80D01B205}"/>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02" name="Vrije vorm 101">
              <a:extLst>
                <a:ext uri="{FF2B5EF4-FFF2-40B4-BE49-F238E27FC236}">
                  <a16:creationId xmlns:a16="http://schemas.microsoft.com/office/drawing/2014/main" id="{E6039E13-7A5D-4204-EE05-03D572B749AC}"/>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07" name="Graphic 3">
            <a:extLst>
              <a:ext uri="{FF2B5EF4-FFF2-40B4-BE49-F238E27FC236}">
                <a16:creationId xmlns:a16="http://schemas.microsoft.com/office/drawing/2014/main" id="{AC545BE7-08BD-B9C6-15B1-BA9775F74DBE}"/>
              </a:ext>
            </a:extLst>
          </p:cNvPr>
          <p:cNvGrpSpPr/>
          <p:nvPr/>
        </p:nvGrpSpPr>
        <p:grpSpPr>
          <a:xfrm>
            <a:off x="6576122" y="4757484"/>
            <a:ext cx="243456" cy="238781"/>
            <a:chOff x="2706757" y="2985519"/>
            <a:chExt cx="151128" cy="148272"/>
          </a:xfrm>
        </p:grpSpPr>
        <p:sp>
          <p:nvSpPr>
            <p:cNvPr id="108" name="Vrije vorm 107">
              <a:extLst>
                <a:ext uri="{FF2B5EF4-FFF2-40B4-BE49-F238E27FC236}">
                  <a16:creationId xmlns:a16="http://schemas.microsoft.com/office/drawing/2014/main" id="{9F1AD542-96C8-A9F3-D980-875E66438610}"/>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509DD1C5-4820-C37E-A1E1-8334699C2FD6}"/>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5EFDF20C-2CDD-C5CC-DBAA-36D75E7A703B}"/>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11" name="Graphic 3">
            <a:extLst>
              <a:ext uri="{FF2B5EF4-FFF2-40B4-BE49-F238E27FC236}">
                <a16:creationId xmlns:a16="http://schemas.microsoft.com/office/drawing/2014/main" id="{03A0428A-96B1-20CA-7D81-257753A81B31}"/>
              </a:ext>
            </a:extLst>
          </p:cNvPr>
          <p:cNvGrpSpPr/>
          <p:nvPr/>
        </p:nvGrpSpPr>
        <p:grpSpPr>
          <a:xfrm>
            <a:off x="7987985" y="2326982"/>
            <a:ext cx="243456" cy="238781"/>
            <a:chOff x="2706757" y="2985519"/>
            <a:chExt cx="151128" cy="148272"/>
          </a:xfrm>
        </p:grpSpPr>
        <p:sp>
          <p:nvSpPr>
            <p:cNvPr id="112" name="Vrije vorm 111">
              <a:extLst>
                <a:ext uri="{FF2B5EF4-FFF2-40B4-BE49-F238E27FC236}">
                  <a16:creationId xmlns:a16="http://schemas.microsoft.com/office/drawing/2014/main" id="{F5C1806A-1E15-E3D8-914B-AC609E128971}"/>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13" name="Vrije vorm 112">
              <a:extLst>
                <a:ext uri="{FF2B5EF4-FFF2-40B4-BE49-F238E27FC236}">
                  <a16:creationId xmlns:a16="http://schemas.microsoft.com/office/drawing/2014/main" id="{1817922A-FF69-C677-3763-F2E54E1E23D6}"/>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1E7DFB82-7EE0-9F30-9513-04ECC9F03CD6}"/>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40" name="Graphic 3">
            <a:extLst>
              <a:ext uri="{FF2B5EF4-FFF2-40B4-BE49-F238E27FC236}">
                <a16:creationId xmlns:a16="http://schemas.microsoft.com/office/drawing/2014/main" id="{6ECD0A97-A570-1AD9-2A93-0BD7514ED394}"/>
              </a:ext>
            </a:extLst>
          </p:cNvPr>
          <p:cNvGrpSpPr/>
          <p:nvPr/>
        </p:nvGrpSpPr>
        <p:grpSpPr>
          <a:xfrm>
            <a:off x="8696272" y="2914443"/>
            <a:ext cx="243456" cy="238781"/>
            <a:chOff x="2706757" y="2985519"/>
            <a:chExt cx="151128" cy="148272"/>
          </a:xfrm>
        </p:grpSpPr>
        <p:sp>
          <p:nvSpPr>
            <p:cNvPr id="141" name="Vrije vorm 140">
              <a:extLst>
                <a:ext uri="{FF2B5EF4-FFF2-40B4-BE49-F238E27FC236}">
                  <a16:creationId xmlns:a16="http://schemas.microsoft.com/office/drawing/2014/main" id="{DB840544-109F-5509-F1D9-10732D95D1BE}"/>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17D2279D-157C-B238-88A4-065814A03470}"/>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43" name="Vrije vorm 142">
              <a:extLst>
                <a:ext uri="{FF2B5EF4-FFF2-40B4-BE49-F238E27FC236}">
                  <a16:creationId xmlns:a16="http://schemas.microsoft.com/office/drawing/2014/main" id="{4C3D30FD-E3AC-CE68-38F3-5197E62E0349}"/>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48" name="Graphic 3">
            <a:extLst>
              <a:ext uri="{FF2B5EF4-FFF2-40B4-BE49-F238E27FC236}">
                <a16:creationId xmlns:a16="http://schemas.microsoft.com/office/drawing/2014/main" id="{DC41B4A1-1AE4-140D-2D92-A3D025E18FBC}"/>
              </a:ext>
            </a:extLst>
          </p:cNvPr>
          <p:cNvGrpSpPr/>
          <p:nvPr/>
        </p:nvGrpSpPr>
        <p:grpSpPr>
          <a:xfrm>
            <a:off x="8696272" y="4144455"/>
            <a:ext cx="243456" cy="238781"/>
            <a:chOff x="2706757" y="2985519"/>
            <a:chExt cx="151128" cy="148272"/>
          </a:xfrm>
        </p:grpSpPr>
        <p:sp>
          <p:nvSpPr>
            <p:cNvPr id="149" name="Vrije vorm 148">
              <a:extLst>
                <a:ext uri="{FF2B5EF4-FFF2-40B4-BE49-F238E27FC236}">
                  <a16:creationId xmlns:a16="http://schemas.microsoft.com/office/drawing/2014/main" id="{F97B7437-6D68-4982-5EFC-15F619D5CC2D}"/>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C7DE19D8-1BEF-76A1-7630-DC6B1F6476D9}"/>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26DB941E-EDA5-47F7-2ACF-66547201A4D4}"/>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52" name="Graphic 3">
            <a:extLst>
              <a:ext uri="{FF2B5EF4-FFF2-40B4-BE49-F238E27FC236}">
                <a16:creationId xmlns:a16="http://schemas.microsoft.com/office/drawing/2014/main" id="{63DDAE29-4A8D-B065-A902-7CF428CC783B}"/>
              </a:ext>
            </a:extLst>
          </p:cNvPr>
          <p:cNvGrpSpPr/>
          <p:nvPr/>
        </p:nvGrpSpPr>
        <p:grpSpPr>
          <a:xfrm>
            <a:off x="8696272" y="4757484"/>
            <a:ext cx="243456" cy="238781"/>
            <a:chOff x="2706757" y="2985519"/>
            <a:chExt cx="151128" cy="148272"/>
          </a:xfrm>
        </p:grpSpPr>
        <p:sp>
          <p:nvSpPr>
            <p:cNvPr id="153" name="Vrije vorm 152">
              <a:extLst>
                <a:ext uri="{FF2B5EF4-FFF2-40B4-BE49-F238E27FC236}">
                  <a16:creationId xmlns:a16="http://schemas.microsoft.com/office/drawing/2014/main" id="{3E077C43-FFCB-9080-BD89-D34E3D6D4A84}"/>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980B453E-EA8D-8C12-FAF7-25B09EADE725}"/>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55" name="Vrije vorm 154">
              <a:extLst>
                <a:ext uri="{FF2B5EF4-FFF2-40B4-BE49-F238E27FC236}">
                  <a16:creationId xmlns:a16="http://schemas.microsoft.com/office/drawing/2014/main" id="{853C64E5-FBB2-1904-60D2-BD05F2ED0ED7}"/>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56" name="Graphic 3">
            <a:extLst>
              <a:ext uri="{FF2B5EF4-FFF2-40B4-BE49-F238E27FC236}">
                <a16:creationId xmlns:a16="http://schemas.microsoft.com/office/drawing/2014/main" id="{129802E7-D5CB-A64C-C73E-D837B3127AA4}"/>
              </a:ext>
            </a:extLst>
          </p:cNvPr>
          <p:cNvGrpSpPr/>
          <p:nvPr/>
        </p:nvGrpSpPr>
        <p:grpSpPr>
          <a:xfrm>
            <a:off x="10064527" y="2326982"/>
            <a:ext cx="243456" cy="238781"/>
            <a:chOff x="2706757" y="2985519"/>
            <a:chExt cx="151128" cy="148272"/>
          </a:xfrm>
        </p:grpSpPr>
        <p:sp>
          <p:nvSpPr>
            <p:cNvPr id="157" name="Vrije vorm 156">
              <a:extLst>
                <a:ext uri="{FF2B5EF4-FFF2-40B4-BE49-F238E27FC236}">
                  <a16:creationId xmlns:a16="http://schemas.microsoft.com/office/drawing/2014/main" id="{2FF234A8-656A-4194-229B-C06069367E82}"/>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49DDAB91-060B-8213-143E-0C32B1E1CB0F}"/>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35A2FB70-F8D4-95C4-2CD2-90265FBDFC43}"/>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60" name="Graphic 3">
            <a:extLst>
              <a:ext uri="{FF2B5EF4-FFF2-40B4-BE49-F238E27FC236}">
                <a16:creationId xmlns:a16="http://schemas.microsoft.com/office/drawing/2014/main" id="{FAC1B28F-274D-8449-8768-D40A3CA161F5}"/>
              </a:ext>
            </a:extLst>
          </p:cNvPr>
          <p:cNvGrpSpPr/>
          <p:nvPr/>
        </p:nvGrpSpPr>
        <p:grpSpPr>
          <a:xfrm>
            <a:off x="10064527" y="2914443"/>
            <a:ext cx="243456" cy="238781"/>
            <a:chOff x="2706757" y="2985519"/>
            <a:chExt cx="151128" cy="148272"/>
          </a:xfrm>
        </p:grpSpPr>
        <p:sp>
          <p:nvSpPr>
            <p:cNvPr id="161" name="Vrije vorm 160">
              <a:extLst>
                <a:ext uri="{FF2B5EF4-FFF2-40B4-BE49-F238E27FC236}">
                  <a16:creationId xmlns:a16="http://schemas.microsoft.com/office/drawing/2014/main" id="{540D78EC-4F34-5D84-CCC0-995C07E52B0E}"/>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13D1D0A1-4EFE-A902-67CF-177341E612E6}"/>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A4F9259B-8E0D-BBD9-5BE9-0678057BA6BF}"/>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76" name="Graphic 3">
            <a:extLst>
              <a:ext uri="{FF2B5EF4-FFF2-40B4-BE49-F238E27FC236}">
                <a16:creationId xmlns:a16="http://schemas.microsoft.com/office/drawing/2014/main" id="{0444B1F9-DCF3-48F7-E58C-90EF250050B8}"/>
              </a:ext>
            </a:extLst>
          </p:cNvPr>
          <p:cNvGrpSpPr/>
          <p:nvPr/>
        </p:nvGrpSpPr>
        <p:grpSpPr>
          <a:xfrm>
            <a:off x="11483731" y="2326982"/>
            <a:ext cx="243456" cy="238781"/>
            <a:chOff x="2706757" y="2985519"/>
            <a:chExt cx="151128" cy="148272"/>
          </a:xfrm>
        </p:grpSpPr>
        <p:sp>
          <p:nvSpPr>
            <p:cNvPr id="177" name="Vrije vorm 176">
              <a:extLst>
                <a:ext uri="{FF2B5EF4-FFF2-40B4-BE49-F238E27FC236}">
                  <a16:creationId xmlns:a16="http://schemas.microsoft.com/office/drawing/2014/main" id="{3EF4822D-325F-11D7-4138-18C13304A8CB}"/>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EF1AC392-86AF-34E4-9003-5D061C09B452}"/>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3C1DFCA9-1FD1-FEB8-FE6F-F7ACDEFFBFF3}"/>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80" name="Graphic 3">
            <a:extLst>
              <a:ext uri="{FF2B5EF4-FFF2-40B4-BE49-F238E27FC236}">
                <a16:creationId xmlns:a16="http://schemas.microsoft.com/office/drawing/2014/main" id="{ED1B52F8-D020-D321-9B04-95B197ECBAA7}"/>
              </a:ext>
            </a:extLst>
          </p:cNvPr>
          <p:cNvGrpSpPr/>
          <p:nvPr/>
        </p:nvGrpSpPr>
        <p:grpSpPr>
          <a:xfrm>
            <a:off x="11483731" y="2914443"/>
            <a:ext cx="243456" cy="238781"/>
            <a:chOff x="2706757" y="2985519"/>
            <a:chExt cx="151128" cy="148272"/>
          </a:xfrm>
        </p:grpSpPr>
        <p:sp>
          <p:nvSpPr>
            <p:cNvPr id="181" name="Vrije vorm 180">
              <a:extLst>
                <a:ext uri="{FF2B5EF4-FFF2-40B4-BE49-F238E27FC236}">
                  <a16:creationId xmlns:a16="http://schemas.microsoft.com/office/drawing/2014/main" id="{2F03466F-98E2-7946-C505-6411EDE58CEC}"/>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82" name="Vrije vorm 181">
              <a:extLst>
                <a:ext uri="{FF2B5EF4-FFF2-40B4-BE49-F238E27FC236}">
                  <a16:creationId xmlns:a16="http://schemas.microsoft.com/office/drawing/2014/main" id="{EC554D04-52CE-7E64-4A52-6772DFFBF323}"/>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83" name="Vrije vorm 182">
              <a:extLst>
                <a:ext uri="{FF2B5EF4-FFF2-40B4-BE49-F238E27FC236}">
                  <a16:creationId xmlns:a16="http://schemas.microsoft.com/office/drawing/2014/main" id="{BF6646D9-79D9-80B6-6B48-421BF6ACE90F}"/>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84" name="Graphic 3">
            <a:extLst>
              <a:ext uri="{FF2B5EF4-FFF2-40B4-BE49-F238E27FC236}">
                <a16:creationId xmlns:a16="http://schemas.microsoft.com/office/drawing/2014/main" id="{F681A42E-882C-D7F6-9238-405D2FC999FC}"/>
              </a:ext>
            </a:extLst>
          </p:cNvPr>
          <p:cNvGrpSpPr/>
          <p:nvPr/>
        </p:nvGrpSpPr>
        <p:grpSpPr>
          <a:xfrm>
            <a:off x="11483731" y="3551331"/>
            <a:ext cx="243456" cy="238781"/>
            <a:chOff x="2706757" y="2985519"/>
            <a:chExt cx="151128" cy="148272"/>
          </a:xfrm>
        </p:grpSpPr>
        <p:sp>
          <p:nvSpPr>
            <p:cNvPr id="185" name="Vrije vorm 184">
              <a:extLst>
                <a:ext uri="{FF2B5EF4-FFF2-40B4-BE49-F238E27FC236}">
                  <a16:creationId xmlns:a16="http://schemas.microsoft.com/office/drawing/2014/main" id="{C9313612-5148-6B98-E579-156DB1557CFF}"/>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2978F238-A86C-C41D-4642-FAA73980F986}"/>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87" name="Vrije vorm 186">
              <a:extLst>
                <a:ext uri="{FF2B5EF4-FFF2-40B4-BE49-F238E27FC236}">
                  <a16:creationId xmlns:a16="http://schemas.microsoft.com/office/drawing/2014/main" id="{7B6FA3C2-1D7A-BE65-0DA1-4D185A3BB6C7}"/>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88" name="Graphic 3">
            <a:extLst>
              <a:ext uri="{FF2B5EF4-FFF2-40B4-BE49-F238E27FC236}">
                <a16:creationId xmlns:a16="http://schemas.microsoft.com/office/drawing/2014/main" id="{4B1EF99D-6870-D983-3FB1-CB10B04C2D59}"/>
              </a:ext>
            </a:extLst>
          </p:cNvPr>
          <p:cNvGrpSpPr/>
          <p:nvPr/>
        </p:nvGrpSpPr>
        <p:grpSpPr>
          <a:xfrm>
            <a:off x="11483731" y="4144455"/>
            <a:ext cx="243456" cy="238781"/>
            <a:chOff x="2706757" y="2985519"/>
            <a:chExt cx="151128" cy="148272"/>
          </a:xfrm>
        </p:grpSpPr>
        <p:sp>
          <p:nvSpPr>
            <p:cNvPr id="189" name="Vrije vorm 188">
              <a:extLst>
                <a:ext uri="{FF2B5EF4-FFF2-40B4-BE49-F238E27FC236}">
                  <a16:creationId xmlns:a16="http://schemas.microsoft.com/office/drawing/2014/main" id="{2A65DF41-5F79-29BC-9B1F-3D1646816823}"/>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69AE475A-7B5D-2D30-5184-509C96319526}"/>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DE77E53C-9D8E-B125-B37A-86402D3D4DAF}"/>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92" name="Graphic 3">
            <a:extLst>
              <a:ext uri="{FF2B5EF4-FFF2-40B4-BE49-F238E27FC236}">
                <a16:creationId xmlns:a16="http://schemas.microsoft.com/office/drawing/2014/main" id="{F85A80DA-47E8-89CD-EC36-BA2D5845D63E}"/>
              </a:ext>
            </a:extLst>
          </p:cNvPr>
          <p:cNvGrpSpPr/>
          <p:nvPr/>
        </p:nvGrpSpPr>
        <p:grpSpPr>
          <a:xfrm>
            <a:off x="11483731" y="4757484"/>
            <a:ext cx="243456" cy="238781"/>
            <a:chOff x="2706757" y="2985519"/>
            <a:chExt cx="151128" cy="148272"/>
          </a:xfrm>
        </p:grpSpPr>
        <p:sp>
          <p:nvSpPr>
            <p:cNvPr id="193" name="Vrije vorm 192">
              <a:extLst>
                <a:ext uri="{FF2B5EF4-FFF2-40B4-BE49-F238E27FC236}">
                  <a16:creationId xmlns:a16="http://schemas.microsoft.com/office/drawing/2014/main" id="{43381BF9-70E2-DAC9-FAD9-FE93793EB997}"/>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30652B78-8A38-1B20-D087-7ADB83F526D0}"/>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9E274DC8-84F2-3EA3-C267-A8E6AD6AEB02}"/>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196" name="Graphic 3">
            <a:extLst>
              <a:ext uri="{FF2B5EF4-FFF2-40B4-BE49-F238E27FC236}">
                <a16:creationId xmlns:a16="http://schemas.microsoft.com/office/drawing/2014/main" id="{B170C80C-4445-D0E2-1723-9BDF14F15559}"/>
              </a:ext>
            </a:extLst>
          </p:cNvPr>
          <p:cNvGrpSpPr/>
          <p:nvPr/>
        </p:nvGrpSpPr>
        <p:grpSpPr>
          <a:xfrm>
            <a:off x="5216216" y="2326982"/>
            <a:ext cx="243456" cy="238781"/>
            <a:chOff x="2706757" y="2985519"/>
            <a:chExt cx="151128" cy="148272"/>
          </a:xfrm>
        </p:grpSpPr>
        <p:sp>
          <p:nvSpPr>
            <p:cNvPr id="197" name="Vrije vorm 196">
              <a:extLst>
                <a:ext uri="{FF2B5EF4-FFF2-40B4-BE49-F238E27FC236}">
                  <a16:creationId xmlns:a16="http://schemas.microsoft.com/office/drawing/2014/main" id="{121FB520-EF46-79DC-DB8C-DA0521F7936F}"/>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B6DBFC12-214E-EDC2-9BC3-DC5B545E5CF9}"/>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39BD6C96-6E99-C6D3-29B4-6F0CF106EA0B}"/>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00" name="Graphic 3">
            <a:extLst>
              <a:ext uri="{FF2B5EF4-FFF2-40B4-BE49-F238E27FC236}">
                <a16:creationId xmlns:a16="http://schemas.microsoft.com/office/drawing/2014/main" id="{3C4D86B6-9454-9721-0134-1826797F5F02}"/>
              </a:ext>
            </a:extLst>
          </p:cNvPr>
          <p:cNvGrpSpPr/>
          <p:nvPr/>
        </p:nvGrpSpPr>
        <p:grpSpPr>
          <a:xfrm>
            <a:off x="5896680" y="2941539"/>
            <a:ext cx="243456" cy="238781"/>
            <a:chOff x="2706757" y="2985519"/>
            <a:chExt cx="151128" cy="148272"/>
          </a:xfrm>
        </p:grpSpPr>
        <p:sp>
          <p:nvSpPr>
            <p:cNvPr id="201" name="Vrije vorm 200">
              <a:extLst>
                <a:ext uri="{FF2B5EF4-FFF2-40B4-BE49-F238E27FC236}">
                  <a16:creationId xmlns:a16="http://schemas.microsoft.com/office/drawing/2014/main" id="{ECE040C1-B0FC-FE6A-09DA-36C40E1C7808}"/>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C779D022-E71A-10EE-1C49-BC26D3349DA4}"/>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03" name="Vrije vorm 202">
              <a:extLst>
                <a:ext uri="{FF2B5EF4-FFF2-40B4-BE49-F238E27FC236}">
                  <a16:creationId xmlns:a16="http://schemas.microsoft.com/office/drawing/2014/main" id="{3F21073F-DD1B-8B75-6CBE-8D31EB089309}"/>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04" name="Graphic 3">
            <a:extLst>
              <a:ext uri="{FF2B5EF4-FFF2-40B4-BE49-F238E27FC236}">
                <a16:creationId xmlns:a16="http://schemas.microsoft.com/office/drawing/2014/main" id="{318755AD-D408-E1D3-381E-93080925693E}"/>
              </a:ext>
            </a:extLst>
          </p:cNvPr>
          <p:cNvGrpSpPr/>
          <p:nvPr/>
        </p:nvGrpSpPr>
        <p:grpSpPr>
          <a:xfrm>
            <a:off x="5896680" y="3556096"/>
            <a:ext cx="243456" cy="238781"/>
            <a:chOff x="2706757" y="2985519"/>
            <a:chExt cx="151128" cy="148272"/>
          </a:xfrm>
        </p:grpSpPr>
        <p:sp>
          <p:nvSpPr>
            <p:cNvPr id="205" name="Vrije vorm 204">
              <a:extLst>
                <a:ext uri="{FF2B5EF4-FFF2-40B4-BE49-F238E27FC236}">
                  <a16:creationId xmlns:a16="http://schemas.microsoft.com/office/drawing/2014/main" id="{D965AE3D-1723-DEC9-B949-B6379F0F6A38}"/>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87CCC529-7354-E5DC-3173-71F24716BEBD}"/>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8998F44E-3E7A-5B16-6A67-4EC610FC348D}"/>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08" name="Graphic 3">
            <a:extLst>
              <a:ext uri="{FF2B5EF4-FFF2-40B4-BE49-F238E27FC236}">
                <a16:creationId xmlns:a16="http://schemas.microsoft.com/office/drawing/2014/main" id="{E9533624-BCCA-FAA3-1CE3-845D9661C533}"/>
              </a:ext>
            </a:extLst>
          </p:cNvPr>
          <p:cNvGrpSpPr/>
          <p:nvPr/>
        </p:nvGrpSpPr>
        <p:grpSpPr>
          <a:xfrm>
            <a:off x="5896680" y="4151603"/>
            <a:ext cx="243456" cy="238781"/>
            <a:chOff x="2706757" y="2985519"/>
            <a:chExt cx="151128" cy="148272"/>
          </a:xfrm>
        </p:grpSpPr>
        <p:sp>
          <p:nvSpPr>
            <p:cNvPr id="209" name="Vrije vorm 208">
              <a:extLst>
                <a:ext uri="{FF2B5EF4-FFF2-40B4-BE49-F238E27FC236}">
                  <a16:creationId xmlns:a16="http://schemas.microsoft.com/office/drawing/2014/main" id="{AF5E0B03-53EE-96FF-D066-AA84D81BF6DC}"/>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10" name="Vrije vorm 209">
              <a:extLst>
                <a:ext uri="{FF2B5EF4-FFF2-40B4-BE49-F238E27FC236}">
                  <a16:creationId xmlns:a16="http://schemas.microsoft.com/office/drawing/2014/main" id="{E685840B-48FA-ED5C-636F-10EF95B6AC8B}"/>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11" name="Vrije vorm 210">
              <a:extLst>
                <a:ext uri="{FF2B5EF4-FFF2-40B4-BE49-F238E27FC236}">
                  <a16:creationId xmlns:a16="http://schemas.microsoft.com/office/drawing/2014/main" id="{A1C7B363-C2FF-A7CD-675B-A43935183F5A}"/>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12" name="Graphic 3">
            <a:extLst>
              <a:ext uri="{FF2B5EF4-FFF2-40B4-BE49-F238E27FC236}">
                <a16:creationId xmlns:a16="http://schemas.microsoft.com/office/drawing/2014/main" id="{6B7B0711-3432-A3E2-D1DF-B30475809303}"/>
              </a:ext>
            </a:extLst>
          </p:cNvPr>
          <p:cNvGrpSpPr/>
          <p:nvPr/>
        </p:nvGrpSpPr>
        <p:grpSpPr>
          <a:xfrm>
            <a:off x="5896680" y="4747110"/>
            <a:ext cx="243456" cy="238781"/>
            <a:chOff x="2706757" y="2985519"/>
            <a:chExt cx="151128" cy="148272"/>
          </a:xfrm>
        </p:grpSpPr>
        <p:sp>
          <p:nvSpPr>
            <p:cNvPr id="213" name="Vrije vorm 212">
              <a:extLst>
                <a:ext uri="{FF2B5EF4-FFF2-40B4-BE49-F238E27FC236}">
                  <a16:creationId xmlns:a16="http://schemas.microsoft.com/office/drawing/2014/main" id="{55C7753C-8442-EAD8-79A8-1EA735ADFF7A}"/>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14" name="Vrije vorm 213">
              <a:extLst>
                <a:ext uri="{FF2B5EF4-FFF2-40B4-BE49-F238E27FC236}">
                  <a16:creationId xmlns:a16="http://schemas.microsoft.com/office/drawing/2014/main" id="{C455C1F6-08D1-2D28-7EEC-C714051D3081}"/>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15" name="Vrije vorm 214">
              <a:extLst>
                <a:ext uri="{FF2B5EF4-FFF2-40B4-BE49-F238E27FC236}">
                  <a16:creationId xmlns:a16="http://schemas.microsoft.com/office/drawing/2014/main" id="{80A4C434-768E-51F7-FE5F-44C3CD2F24DA}"/>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16" name="Graphic 3">
            <a:extLst>
              <a:ext uri="{FF2B5EF4-FFF2-40B4-BE49-F238E27FC236}">
                <a16:creationId xmlns:a16="http://schemas.microsoft.com/office/drawing/2014/main" id="{43932379-89BA-FD73-B49A-B74276072CFC}"/>
              </a:ext>
            </a:extLst>
          </p:cNvPr>
          <p:cNvGrpSpPr/>
          <p:nvPr/>
        </p:nvGrpSpPr>
        <p:grpSpPr>
          <a:xfrm>
            <a:off x="5216216" y="1784004"/>
            <a:ext cx="243456" cy="238781"/>
            <a:chOff x="2706757" y="2985519"/>
            <a:chExt cx="151128" cy="148272"/>
          </a:xfrm>
        </p:grpSpPr>
        <p:sp>
          <p:nvSpPr>
            <p:cNvPr id="217" name="Vrije vorm 216">
              <a:extLst>
                <a:ext uri="{FF2B5EF4-FFF2-40B4-BE49-F238E27FC236}">
                  <a16:creationId xmlns:a16="http://schemas.microsoft.com/office/drawing/2014/main" id="{B790C63C-3504-9DFE-B91C-59AB4C90445B}"/>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18" name="Vrije vorm 217">
              <a:extLst>
                <a:ext uri="{FF2B5EF4-FFF2-40B4-BE49-F238E27FC236}">
                  <a16:creationId xmlns:a16="http://schemas.microsoft.com/office/drawing/2014/main" id="{98C9538B-6286-B693-6F79-EB4554E558B6}"/>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19" name="Vrije vorm 218">
              <a:extLst>
                <a:ext uri="{FF2B5EF4-FFF2-40B4-BE49-F238E27FC236}">
                  <a16:creationId xmlns:a16="http://schemas.microsoft.com/office/drawing/2014/main" id="{581AA0B5-A169-77FB-57BD-0C7DDDAE4B23}"/>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20" name="Graphic 3">
            <a:extLst>
              <a:ext uri="{FF2B5EF4-FFF2-40B4-BE49-F238E27FC236}">
                <a16:creationId xmlns:a16="http://schemas.microsoft.com/office/drawing/2014/main" id="{19B0BEDE-14C7-BCFC-B591-591EA93F1EAB}"/>
              </a:ext>
            </a:extLst>
          </p:cNvPr>
          <p:cNvGrpSpPr/>
          <p:nvPr/>
        </p:nvGrpSpPr>
        <p:grpSpPr>
          <a:xfrm>
            <a:off x="6589625" y="1801324"/>
            <a:ext cx="243456" cy="238781"/>
            <a:chOff x="2706757" y="2985519"/>
            <a:chExt cx="151128" cy="148272"/>
          </a:xfrm>
        </p:grpSpPr>
        <p:sp>
          <p:nvSpPr>
            <p:cNvPr id="221" name="Vrije vorm 220">
              <a:extLst>
                <a:ext uri="{FF2B5EF4-FFF2-40B4-BE49-F238E27FC236}">
                  <a16:creationId xmlns:a16="http://schemas.microsoft.com/office/drawing/2014/main" id="{47788A85-0E55-C56C-CA9F-338098F794B9}"/>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222" name="Vrije vorm 221">
              <a:extLst>
                <a:ext uri="{FF2B5EF4-FFF2-40B4-BE49-F238E27FC236}">
                  <a16:creationId xmlns:a16="http://schemas.microsoft.com/office/drawing/2014/main" id="{63D68096-FD49-80BF-542F-D306FE9440D0}"/>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23" name="Vrije vorm 222">
              <a:extLst>
                <a:ext uri="{FF2B5EF4-FFF2-40B4-BE49-F238E27FC236}">
                  <a16:creationId xmlns:a16="http://schemas.microsoft.com/office/drawing/2014/main" id="{EBA89866-BC1E-225B-5988-2B0168593857}"/>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24" name="Graphic 3">
            <a:extLst>
              <a:ext uri="{FF2B5EF4-FFF2-40B4-BE49-F238E27FC236}">
                <a16:creationId xmlns:a16="http://schemas.microsoft.com/office/drawing/2014/main" id="{C6317337-AA04-0541-6166-A7CC69418F88}"/>
              </a:ext>
            </a:extLst>
          </p:cNvPr>
          <p:cNvGrpSpPr/>
          <p:nvPr/>
        </p:nvGrpSpPr>
        <p:grpSpPr>
          <a:xfrm>
            <a:off x="7987985" y="1797860"/>
            <a:ext cx="243456" cy="238781"/>
            <a:chOff x="2706757" y="2985519"/>
            <a:chExt cx="151128" cy="148272"/>
          </a:xfrm>
        </p:grpSpPr>
        <p:sp>
          <p:nvSpPr>
            <p:cNvPr id="225" name="Vrije vorm 224">
              <a:extLst>
                <a:ext uri="{FF2B5EF4-FFF2-40B4-BE49-F238E27FC236}">
                  <a16:creationId xmlns:a16="http://schemas.microsoft.com/office/drawing/2014/main" id="{8035152E-B7FB-5E66-A34F-E2FB8F47C836}"/>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226" name="Vrije vorm 225">
              <a:extLst>
                <a:ext uri="{FF2B5EF4-FFF2-40B4-BE49-F238E27FC236}">
                  <a16:creationId xmlns:a16="http://schemas.microsoft.com/office/drawing/2014/main" id="{2E469076-83AC-5B18-AB36-40CBC4B6181A}"/>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27" name="Vrije vorm 226">
              <a:extLst>
                <a:ext uri="{FF2B5EF4-FFF2-40B4-BE49-F238E27FC236}">
                  <a16:creationId xmlns:a16="http://schemas.microsoft.com/office/drawing/2014/main" id="{E3C1A843-8024-3632-E94E-87BB3C16DFF4}"/>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28" name="Graphic 3">
            <a:extLst>
              <a:ext uri="{FF2B5EF4-FFF2-40B4-BE49-F238E27FC236}">
                <a16:creationId xmlns:a16="http://schemas.microsoft.com/office/drawing/2014/main" id="{1D070BE6-64A1-1E7E-10A7-8772757895D9}"/>
              </a:ext>
            </a:extLst>
          </p:cNvPr>
          <p:cNvGrpSpPr/>
          <p:nvPr/>
        </p:nvGrpSpPr>
        <p:grpSpPr>
          <a:xfrm>
            <a:off x="8696272" y="1808252"/>
            <a:ext cx="243456" cy="238781"/>
            <a:chOff x="2706757" y="2985519"/>
            <a:chExt cx="151128" cy="148272"/>
          </a:xfrm>
        </p:grpSpPr>
        <p:sp>
          <p:nvSpPr>
            <p:cNvPr id="229" name="Vrije vorm 228">
              <a:extLst>
                <a:ext uri="{FF2B5EF4-FFF2-40B4-BE49-F238E27FC236}">
                  <a16:creationId xmlns:a16="http://schemas.microsoft.com/office/drawing/2014/main" id="{7676CD1A-B76F-BBDA-237D-4AE6984658C6}"/>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230" name="Vrije vorm 229">
              <a:extLst>
                <a:ext uri="{FF2B5EF4-FFF2-40B4-BE49-F238E27FC236}">
                  <a16:creationId xmlns:a16="http://schemas.microsoft.com/office/drawing/2014/main" id="{2534CE5E-F90C-398D-61A5-20B0522F8621}"/>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31" name="Vrije vorm 230">
              <a:extLst>
                <a:ext uri="{FF2B5EF4-FFF2-40B4-BE49-F238E27FC236}">
                  <a16:creationId xmlns:a16="http://schemas.microsoft.com/office/drawing/2014/main" id="{D6B6BB80-1123-0B47-702D-6DEB4A8A7A95}"/>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32" name="Graphic 3">
            <a:extLst>
              <a:ext uri="{FF2B5EF4-FFF2-40B4-BE49-F238E27FC236}">
                <a16:creationId xmlns:a16="http://schemas.microsoft.com/office/drawing/2014/main" id="{56387EFC-BEBF-023D-698F-D12CF2369F08}"/>
              </a:ext>
            </a:extLst>
          </p:cNvPr>
          <p:cNvGrpSpPr/>
          <p:nvPr/>
        </p:nvGrpSpPr>
        <p:grpSpPr>
          <a:xfrm>
            <a:off x="10064527" y="1815180"/>
            <a:ext cx="243456" cy="238781"/>
            <a:chOff x="2706757" y="2985519"/>
            <a:chExt cx="151128" cy="148272"/>
          </a:xfrm>
        </p:grpSpPr>
        <p:sp>
          <p:nvSpPr>
            <p:cNvPr id="233" name="Vrije vorm 232">
              <a:extLst>
                <a:ext uri="{FF2B5EF4-FFF2-40B4-BE49-F238E27FC236}">
                  <a16:creationId xmlns:a16="http://schemas.microsoft.com/office/drawing/2014/main" id="{3C67FC50-33C9-FFAA-6F79-D1975D5EC470}"/>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234" name="Vrije vorm 233">
              <a:extLst>
                <a:ext uri="{FF2B5EF4-FFF2-40B4-BE49-F238E27FC236}">
                  <a16:creationId xmlns:a16="http://schemas.microsoft.com/office/drawing/2014/main" id="{10446240-501C-615B-D177-1878C14B587A}"/>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35" name="Vrije vorm 234">
              <a:extLst>
                <a:ext uri="{FF2B5EF4-FFF2-40B4-BE49-F238E27FC236}">
                  <a16:creationId xmlns:a16="http://schemas.microsoft.com/office/drawing/2014/main" id="{09AAC769-F737-D3E1-A18B-0B20BF0B628C}"/>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36" name="Graphic 3">
            <a:extLst>
              <a:ext uri="{FF2B5EF4-FFF2-40B4-BE49-F238E27FC236}">
                <a16:creationId xmlns:a16="http://schemas.microsoft.com/office/drawing/2014/main" id="{474BDB25-0F99-C38D-F2F6-C8698759B537}"/>
              </a:ext>
            </a:extLst>
          </p:cNvPr>
          <p:cNvGrpSpPr/>
          <p:nvPr/>
        </p:nvGrpSpPr>
        <p:grpSpPr>
          <a:xfrm>
            <a:off x="11483731" y="1822105"/>
            <a:ext cx="243456" cy="238781"/>
            <a:chOff x="2706757" y="2985519"/>
            <a:chExt cx="151128" cy="148272"/>
          </a:xfrm>
        </p:grpSpPr>
        <p:sp>
          <p:nvSpPr>
            <p:cNvPr id="237" name="Vrije vorm 236">
              <a:extLst>
                <a:ext uri="{FF2B5EF4-FFF2-40B4-BE49-F238E27FC236}">
                  <a16:creationId xmlns:a16="http://schemas.microsoft.com/office/drawing/2014/main" id="{710824CD-6DE4-6CD3-DE8E-5828CC53B57F}"/>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238" name="Vrije vorm 237">
              <a:extLst>
                <a:ext uri="{FF2B5EF4-FFF2-40B4-BE49-F238E27FC236}">
                  <a16:creationId xmlns:a16="http://schemas.microsoft.com/office/drawing/2014/main" id="{289BD989-78E1-00F1-CE64-0AB1AA3B891D}"/>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39" name="Vrije vorm 238">
              <a:extLst>
                <a:ext uri="{FF2B5EF4-FFF2-40B4-BE49-F238E27FC236}">
                  <a16:creationId xmlns:a16="http://schemas.microsoft.com/office/drawing/2014/main" id="{52F381A9-18C7-B77E-8A60-F5BB88A81835}"/>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40" name="Graphic 3">
            <a:extLst>
              <a:ext uri="{FF2B5EF4-FFF2-40B4-BE49-F238E27FC236}">
                <a16:creationId xmlns:a16="http://schemas.microsoft.com/office/drawing/2014/main" id="{4F3A126F-080F-FDA9-257E-A206D76D60A7}"/>
              </a:ext>
            </a:extLst>
          </p:cNvPr>
          <p:cNvGrpSpPr/>
          <p:nvPr/>
        </p:nvGrpSpPr>
        <p:grpSpPr>
          <a:xfrm>
            <a:off x="4494194" y="4151603"/>
            <a:ext cx="243456" cy="238781"/>
            <a:chOff x="2706757" y="2985519"/>
            <a:chExt cx="151128" cy="148272"/>
          </a:xfrm>
        </p:grpSpPr>
        <p:sp>
          <p:nvSpPr>
            <p:cNvPr id="241" name="Vrije vorm 240">
              <a:extLst>
                <a:ext uri="{FF2B5EF4-FFF2-40B4-BE49-F238E27FC236}">
                  <a16:creationId xmlns:a16="http://schemas.microsoft.com/office/drawing/2014/main" id="{E6C1591C-5D3B-B1E4-A8B0-88EC4070C6B3}"/>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42" name="Vrije vorm 241">
              <a:extLst>
                <a:ext uri="{FF2B5EF4-FFF2-40B4-BE49-F238E27FC236}">
                  <a16:creationId xmlns:a16="http://schemas.microsoft.com/office/drawing/2014/main" id="{8DD0FA34-1882-98B3-8A60-4893E9CA2142}"/>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43" name="Vrije vorm 242">
              <a:extLst>
                <a:ext uri="{FF2B5EF4-FFF2-40B4-BE49-F238E27FC236}">
                  <a16:creationId xmlns:a16="http://schemas.microsoft.com/office/drawing/2014/main" id="{5EC5587D-2079-CDD1-6516-E598043EAB31}"/>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44" name="Graphic 3">
            <a:extLst>
              <a:ext uri="{FF2B5EF4-FFF2-40B4-BE49-F238E27FC236}">
                <a16:creationId xmlns:a16="http://schemas.microsoft.com/office/drawing/2014/main" id="{95D499D5-9DF1-F2F2-FEE8-B6F995A39E8C}"/>
              </a:ext>
            </a:extLst>
          </p:cNvPr>
          <p:cNvGrpSpPr/>
          <p:nvPr/>
        </p:nvGrpSpPr>
        <p:grpSpPr>
          <a:xfrm>
            <a:off x="7317865" y="2914443"/>
            <a:ext cx="243456" cy="238781"/>
            <a:chOff x="2706757" y="2985519"/>
            <a:chExt cx="151128" cy="148272"/>
          </a:xfrm>
        </p:grpSpPr>
        <p:sp>
          <p:nvSpPr>
            <p:cNvPr id="245" name="Vrije vorm 244">
              <a:extLst>
                <a:ext uri="{FF2B5EF4-FFF2-40B4-BE49-F238E27FC236}">
                  <a16:creationId xmlns:a16="http://schemas.microsoft.com/office/drawing/2014/main" id="{9A9A0103-8551-B3E7-2AB4-D8BAA7F38B59}"/>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246" name="Vrije vorm 245">
              <a:extLst>
                <a:ext uri="{FF2B5EF4-FFF2-40B4-BE49-F238E27FC236}">
                  <a16:creationId xmlns:a16="http://schemas.microsoft.com/office/drawing/2014/main" id="{A7B3CD8A-D1C6-81B0-DCA6-0D48E0FBEDC7}"/>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47" name="Vrije vorm 246">
              <a:extLst>
                <a:ext uri="{FF2B5EF4-FFF2-40B4-BE49-F238E27FC236}">
                  <a16:creationId xmlns:a16="http://schemas.microsoft.com/office/drawing/2014/main" id="{0C686C3E-1C6B-2C94-0F37-E98C8DC20331}"/>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48" name="Graphic 3">
            <a:extLst>
              <a:ext uri="{FF2B5EF4-FFF2-40B4-BE49-F238E27FC236}">
                <a16:creationId xmlns:a16="http://schemas.microsoft.com/office/drawing/2014/main" id="{511749B5-F7D4-3B5B-2A7D-203BE5248939}"/>
              </a:ext>
            </a:extLst>
          </p:cNvPr>
          <p:cNvGrpSpPr/>
          <p:nvPr/>
        </p:nvGrpSpPr>
        <p:grpSpPr>
          <a:xfrm>
            <a:off x="5896680" y="1794396"/>
            <a:ext cx="243456" cy="238781"/>
            <a:chOff x="2706757" y="2985519"/>
            <a:chExt cx="151128" cy="148272"/>
          </a:xfrm>
        </p:grpSpPr>
        <p:sp>
          <p:nvSpPr>
            <p:cNvPr id="249" name="Vrije vorm 248">
              <a:extLst>
                <a:ext uri="{FF2B5EF4-FFF2-40B4-BE49-F238E27FC236}">
                  <a16:creationId xmlns:a16="http://schemas.microsoft.com/office/drawing/2014/main" id="{C631D75C-A53D-37E6-56FA-5F04F02890F4}"/>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50" name="Vrije vorm 249">
              <a:extLst>
                <a:ext uri="{FF2B5EF4-FFF2-40B4-BE49-F238E27FC236}">
                  <a16:creationId xmlns:a16="http://schemas.microsoft.com/office/drawing/2014/main" id="{F8CA435D-A300-5BC7-C58D-8FAF92B200A6}"/>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51" name="Vrije vorm 250">
              <a:extLst>
                <a:ext uri="{FF2B5EF4-FFF2-40B4-BE49-F238E27FC236}">
                  <a16:creationId xmlns:a16="http://schemas.microsoft.com/office/drawing/2014/main" id="{A6096C07-EE0D-0D46-D2B8-C449FCFE1A66}"/>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52" name="Graphic 3">
            <a:extLst>
              <a:ext uri="{FF2B5EF4-FFF2-40B4-BE49-F238E27FC236}">
                <a16:creationId xmlns:a16="http://schemas.microsoft.com/office/drawing/2014/main" id="{62DA0F59-7054-6F52-BA17-B721F4E72BBC}"/>
              </a:ext>
            </a:extLst>
          </p:cNvPr>
          <p:cNvGrpSpPr/>
          <p:nvPr/>
        </p:nvGrpSpPr>
        <p:grpSpPr>
          <a:xfrm>
            <a:off x="4494194" y="1790932"/>
            <a:ext cx="243456" cy="238781"/>
            <a:chOff x="2706757" y="2985519"/>
            <a:chExt cx="151128" cy="148272"/>
          </a:xfrm>
        </p:grpSpPr>
        <p:sp>
          <p:nvSpPr>
            <p:cNvPr id="253" name="Vrije vorm 252">
              <a:extLst>
                <a:ext uri="{FF2B5EF4-FFF2-40B4-BE49-F238E27FC236}">
                  <a16:creationId xmlns:a16="http://schemas.microsoft.com/office/drawing/2014/main" id="{836CA350-19D0-8A3E-F3A7-D18F659DC8B4}"/>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rgbClr val="A2BC0C"/>
            </a:solidFill>
            <a:ln w="3782" cap="flat">
              <a:noFill/>
              <a:prstDash val="solid"/>
              <a:miter/>
            </a:ln>
          </p:spPr>
          <p:txBody>
            <a:bodyPr rtlCol="0" anchor="ctr"/>
            <a:lstStyle/>
            <a:p>
              <a:endParaRPr lang="nl-NL"/>
            </a:p>
          </p:txBody>
        </p:sp>
        <p:sp>
          <p:nvSpPr>
            <p:cNvPr id="254" name="Vrije vorm 253">
              <a:extLst>
                <a:ext uri="{FF2B5EF4-FFF2-40B4-BE49-F238E27FC236}">
                  <a16:creationId xmlns:a16="http://schemas.microsoft.com/office/drawing/2014/main" id="{7BF2CBAF-EE9E-958E-FD43-18B212971474}"/>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55" name="Vrije vorm 254">
              <a:extLst>
                <a:ext uri="{FF2B5EF4-FFF2-40B4-BE49-F238E27FC236}">
                  <a16:creationId xmlns:a16="http://schemas.microsoft.com/office/drawing/2014/main" id="{1E46B31F-E7F9-1FF2-9DA8-A8565493616F}"/>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56" name="Graphic 3">
            <a:extLst>
              <a:ext uri="{FF2B5EF4-FFF2-40B4-BE49-F238E27FC236}">
                <a16:creationId xmlns:a16="http://schemas.microsoft.com/office/drawing/2014/main" id="{FF7AC943-85FE-ECC2-4394-48A1ED46D450}"/>
              </a:ext>
            </a:extLst>
          </p:cNvPr>
          <p:cNvGrpSpPr/>
          <p:nvPr/>
        </p:nvGrpSpPr>
        <p:grpSpPr>
          <a:xfrm>
            <a:off x="7317865" y="1804788"/>
            <a:ext cx="243456" cy="238781"/>
            <a:chOff x="2706757" y="2985519"/>
            <a:chExt cx="151128" cy="148272"/>
          </a:xfrm>
        </p:grpSpPr>
        <p:sp>
          <p:nvSpPr>
            <p:cNvPr id="257" name="Vrije vorm 256">
              <a:extLst>
                <a:ext uri="{FF2B5EF4-FFF2-40B4-BE49-F238E27FC236}">
                  <a16:creationId xmlns:a16="http://schemas.microsoft.com/office/drawing/2014/main" id="{DC52852E-C0F6-57E1-B18B-1C7069477747}"/>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258" name="Vrije vorm 257">
              <a:extLst>
                <a:ext uri="{FF2B5EF4-FFF2-40B4-BE49-F238E27FC236}">
                  <a16:creationId xmlns:a16="http://schemas.microsoft.com/office/drawing/2014/main" id="{C13D0703-9DB5-C742-95A0-20EF97CF888D}"/>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59" name="Vrije vorm 258">
              <a:extLst>
                <a:ext uri="{FF2B5EF4-FFF2-40B4-BE49-F238E27FC236}">
                  <a16:creationId xmlns:a16="http://schemas.microsoft.com/office/drawing/2014/main" id="{E90EFBA6-E101-6490-337A-B4FB230DBC86}"/>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68" name="Graphic 3">
            <a:extLst>
              <a:ext uri="{FF2B5EF4-FFF2-40B4-BE49-F238E27FC236}">
                <a16:creationId xmlns:a16="http://schemas.microsoft.com/office/drawing/2014/main" id="{2EDFBECF-6319-CB5D-9314-E33673C17F6C}"/>
              </a:ext>
            </a:extLst>
          </p:cNvPr>
          <p:cNvGrpSpPr/>
          <p:nvPr/>
        </p:nvGrpSpPr>
        <p:grpSpPr>
          <a:xfrm>
            <a:off x="10791800" y="1818644"/>
            <a:ext cx="243456" cy="238781"/>
            <a:chOff x="2706757" y="2985519"/>
            <a:chExt cx="151128" cy="148272"/>
          </a:xfrm>
        </p:grpSpPr>
        <p:sp>
          <p:nvSpPr>
            <p:cNvPr id="269" name="Vrije vorm 268">
              <a:extLst>
                <a:ext uri="{FF2B5EF4-FFF2-40B4-BE49-F238E27FC236}">
                  <a16:creationId xmlns:a16="http://schemas.microsoft.com/office/drawing/2014/main" id="{D517C926-C398-4802-2206-240401C1CA40}"/>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270" name="Vrije vorm 269">
              <a:extLst>
                <a:ext uri="{FF2B5EF4-FFF2-40B4-BE49-F238E27FC236}">
                  <a16:creationId xmlns:a16="http://schemas.microsoft.com/office/drawing/2014/main" id="{53545940-940A-CA06-3331-717D1AC0FD6F}"/>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71" name="Vrije vorm 270">
              <a:extLst>
                <a:ext uri="{FF2B5EF4-FFF2-40B4-BE49-F238E27FC236}">
                  <a16:creationId xmlns:a16="http://schemas.microsoft.com/office/drawing/2014/main" id="{DAF4F6A5-63C2-AEA8-B73A-3B5D5A391A45}"/>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272" name="Graphic 3">
            <a:extLst>
              <a:ext uri="{FF2B5EF4-FFF2-40B4-BE49-F238E27FC236}">
                <a16:creationId xmlns:a16="http://schemas.microsoft.com/office/drawing/2014/main" id="{A4C0068A-E719-28F3-A6C6-1F0A8EAC1298}"/>
              </a:ext>
            </a:extLst>
          </p:cNvPr>
          <p:cNvGrpSpPr/>
          <p:nvPr/>
        </p:nvGrpSpPr>
        <p:grpSpPr>
          <a:xfrm>
            <a:off x="9388672" y="1811716"/>
            <a:ext cx="243456" cy="238781"/>
            <a:chOff x="2706757" y="2985519"/>
            <a:chExt cx="151128" cy="148272"/>
          </a:xfrm>
        </p:grpSpPr>
        <p:sp>
          <p:nvSpPr>
            <p:cNvPr id="273" name="Vrije vorm 272">
              <a:extLst>
                <a:ext uri="{FF2B5EF4-FFF2-40B4-BE49-F238E27FC236}">
                  <a16:creationId xmlns:a16="http://schemas.microsoft.com/office/drawing/2014/main" id="{1C9B5131-8201-0166-F358-FCC20CA3C5FE}"/>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274" name="Vrije vorm 273">
              <a:extLst>
                <a:ext uri="{FF2B5EF4-FFF2-40B4-BE49-F238E27FC236}">
                  <a16:creationId xmlns:a16="http://schemas.microsoft.com/office/drawing/2014/main" id="{5E96E527-93D9-7F0C-AF7C-B7C8DCBDAB67}"/>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275" name="Vrije vorm 274">
              <a:extLst>
                <a:ext uri="{FF2B5EF4-FFF2-40B4-BE49-F238E27FC236}">
                  <a16:creationId xmlns:a16="http://schemas.microsoft.com/office/drawing/2014/main" id="{99CE095D-8BB6-B6F3-5A16-5B73E4FFF004}"/>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300" name="Graphic 3">
            <a:extLst>
              <a:ext uri="{FF2B5EF4-FFF2-40B4-BE49-F238E27FC236}">
                <a16:creationId xmlns:a16="http://schemas.microsoft.com/office/drawing/2014/main" id="{5B1EE976-79AC-7746-B365-059DAF41F5C2}"/>
              </a:ext>
            </a:extLst>
          </p:cNvPr>
          <p:cNvGrpSpPr/>
          <p:nvPr/>
        </p:nvGrpSpPr>
        <p:grpSpPr>
          <a:xfrm>
            <a:off x="9388672" y="4742004"/>
            <a:ext cx="243456" cy="238781"/>
            <a:chOff x="2706757" y="2985519"/>
            <a:chExt cx="151128" cy="148272"/>
          </a:xfrm>
        </p:grpSpPr>
        <p:sp>
          <p:nvSpPr>
            <p:cNvPr id="301" name="Vrije vorm 300">
              <a:extLst>
                <a:ext uri="{FF2B5EF4-FFF2-40B4-BE49-F238E27FC236}">
                  <a16:creationId xmlns:a16="http://schemas.microsoft.com/office/drawing/2014/main" id="{C3BF8516-4FA4-3177-BD4E-D4278B465D06}"/>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302" name="Vrije vorm 301">
              <a:extLst>
                <a:ext uri="{FF2B5EF4-FFF2-40B4-BE49-F238E27FC236}">
                  <a16:creationId xmlns:a16="http://schemas.microsoft.com/office/drawing/2014/main" id="{67083686-1BF7-DCF0-4B4E-18E055579778}"/>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303" name="Vrije vorm 302">
              <a:extLst>
                <a:ext uri="{FF2B5EF4-FFF2-40B4-BE49-F238E27FC236}">
                  <a16:creationId xmlns:a16="http://schemas.microsoft.com/office/drawing/2014/main" id="{B378032F-2842-2AC6-1CB5-9306D5742B2A}"/>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304" name="Graphic 3">
            <a:extLst>
              <a:ext uri="{FF2B5EF4-FFF2-40B4-BE49-F238E27FC236}">
                <a16:creationId xmlns:a16="http://schemas.microsoft.com/office/drawing/2014/main" id="{7519D466-6671-32AE-C377-7C7ABD24CF89}"/>
              </a:ext>
            </a:extLst>
          </p:cNvPr>
          <p:cNvGrpSpPr/>
          <p:nvPr/>
        </p:nvGrpSpPr>
        <p:grpSpPr>
          <a:xfrm>
            <a:off x="9388672" y="2311954"/>
            <a:ext cx="243456" cy="238781"/>
            <a:chOff x="2706757" y="2985519"/>
            <a:chExt cx="151128" cy="148272"/>
          </a:xfrm>
        </p:grpSpPr>
        <p:sp>
          <p:nvSpPr>
            <p:cNvPr id="305" name="Vrije vorm 304">
              <a:extLst>
                <a:ext uri="{FF2B5EF4-FFF2-40B4-BE49-F238E27FC236}">
                  <a16:creationId xmlns:a16="http://schemas.microsoft.com/office/drawing/2014/main" id="{710B3542-C920-077D-092F-293DBF914318}"/>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306" name="Vrije vorm 305">
              <a:extLst>
                <a:ext uri="{FF2B5EF4-FFF2-40B4-BE49-F238E27FC236}">
                  <a16:creationId xmlns:a16="http://schemas.microsoft.com/office/drawing/2014/main" id="{DA12D064-4335-1F47-75A2-9F5CE46D63C9}"/>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307" name="Vrije vorm 306">
              <a:extLst>
                <a:ext uri="{FF2B5EF4-FFF2-40B4-BE49-F238E27FC236}">
                  <a16:creationId xmlns:a16="http://schemas.microsoft.com/office/drawing/2014/main" id="{617D05F3-ED73-89F7-CF5D-67D1B3200298}"/>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308" name="Graphic 3">
            <a:extLst>
              <a:ext uri="{FF2B5EF4-FFF2-40B4-BE49-F238E27FC236}">
                <a16:creationId xmlns:a16="http://schemas.microsoft.com/office/drawing/2014/main" id="{DA7CEC4B-2563-4A00-F6EF-866B3BD40AA2}"/>
              </a:ext>
            </a:extLst>
          </p:cNvPr>
          <p:cNvGrpSpPr/>
          <p:nvPr/>
        </p:nvGrpSpPr>
        <p:grpSpPr>
          <a:xfrm>
            <a:off x="9388672" y="3552031"/>
            <a:ext cx="243456" cy="238781"/>
            <a:chOff x="2706757" y="2985519"/>
            <a:chExt cx="151128" cy="148272"/>
          </a:xfrm>
        </p:grpSpPr>
        <p:sp>
          <p:nvSpPr>
            <p:cNvPr id="309" name="Vrije vorm 308">
              <a:extLst>
                <a:ext uri="{FF2B5EF4-FFF2-40B4-BE49-F238E27FC236}">
                  <a16:creationId xmlns:a16="http://schemas.microsoft.com/office/drawing/2014/main" id="{654A5A51-1368-26D5-AEAB-4403B55A75DE}"/>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310" name="Vrije vorm 309">
              <a:extLst>
                <a:ext uri="{FF2B5EF4-FFF2-40B4-BE49-F238E27FC236}">
                  <a16:creationId xmlns:a16="http://schemas.microsoft.com/office/drawing/2014/main" id="{9F2322D9-F4F0-2F42-3120-BE80DB26DA04}"/>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311" name="Vrije vorm 310">
              <a:extLst>
                <a:ext uri="{FF2B5EF4-FFF2-40B4-BE49-F238E27FC236}">
                  <a16:creationId xmlns:a16="http://schemas.microsoft.com/office/drawing/2014/main" id="{71239268-667A-8180-497D-2995F00D2339}"/>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grpSp>
        <p:nvGrpSpPr>
          <p:cNvPr id="312" name="Graphic 3">
            <a:extLst>
              <a:ext uri="{FF2B5EF4-FFF2-40B4-BE49-F238E27FC236}">
                <a16:creationId xmlns:a16="http://schemas.microsoft.com/office/drawing/2014/main" id="{E5299251-8C25-3C2A-2392-243B14EE183A}"/>
              </a:ext>
            </a:extLst>
          </p:cNvPr>
          <p:cNvGrpSpPr/>
          <p:nvPr/>
        </p:nvGrpSpPr>
        <p:grpSpPr>
          <a:xfrm>
            <a:off x="10064527" y="4144455"/>
            <a:ext cx="243456" cy="238781"/>
            <a:chOff x="2706757" y="2985519"/>
            <a:chExt cx="151128" cy="148272"/>
          </a:xfrm>
        </p:grpSpPr>
        <p:sp>
          <p:nvSpPr>
            <p:cNvPr id="313" name="Vrije vorm 312">
              <a:extLst>
                <a:ext uri="{FF2B5EF4-FFF2-40B4-BE49-F238E27FC236}">
                  <a16:creationId xmlns:a16="http://schemas.microsoft.com/office/drawing/2014/main" id="{D03B8396-AF57-AD2F-3538-F2D5E3E00725}"/>
                </a:ext>
              </a:extLst>
            </p:cNvPr>
            <p:cNvSpPr/>
            <p:nvPr/>
          </p:nvSpPr>
          <p:spPr>
            <a:xfrm>
              <a:off x="2712355" y="2988309"/>
              <a:ext cx="139933" cy="139886"/>
            </a:xfrm>
            <a:custGeom>
              <a:avLst/>
              <a:gdLst>
                <a:gd name="connsiteX0" fmla="*/ 139933 w 139933"/>
                <a:gd name="connsiteY0" fmla="*/ 69945 h 139886"/>
                <a:gd name="connsiteX1" fmla="*/ 69967 w 139933"/>
                <a:gd name="connsiteY1" fmla="*/ 139887 h 139886"/>
                <a:gd name="connsiteX2" fmla="*/ 0 w 139933"/>
                <a:gd name="connsiteY2" fmla="*/ 69945 h 139886"/>
                <a:gd name="connsiteX3" fmla="*/ 69967 w 139933"/>
                <a:gd name="connsiteY3" fmla="*/ 0 h 139886"/>
                <a:gd name="connsiteX4" fmla="*/ 139933 w 139933"/>
                <a:gd name="connsiteY4" fmla="*/ 69945 h 13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33" h="139886">
                  <a:moveTo>
                    <a:pt x="139933" y="69945"/>
                  </a:moveTo>
                  <a:cubicBezTo>
                    <a:pt x="139933" y="108581"/>
                    <a:pt x="108617" y="139887"/>
                    <a:pt x="69967" y="139887"/>
                  </a:cubicBezTo>
                  <a:cubicBezTo>
                    <a:pt x="31317" y="139887"/>
                    <a:pt x="0" y="108581"/>
                    <a:pt x="0" y="69945"/>
                  </a:cubicBezTo>
                  <a:cubicBezTo>
                    <a:pt x="0" y="31309"/>
                    <a:pt x="31317" y="0"/>
                    <a:pt x="69967" y="0"/>
                  </a:cubicBezTo>
                  <a:cubicBezTo>
                    <a:pt x="108617" y="0"/>
                    <a:pt x="139933" y="31309"/>
                    <a:pt x="139933" y="69945"/>
                  </a:cubicBezTo>
                  <a:close/>
                </a:path>
              </a:pathLst>
            </a:custGeom>
            <a:solidFill>
              <a:schemeClr val="bg1"/>
            </a:solidFill>
            <a:ln w="3782" cap="flat">
              <a:noFill/>
              <a:prstDash val="solid"/>
              <a:miter/>
            </a:ln>
          </p:spPr>
          <p:txBody>
            <a:bodyPr rtlCol="0" anchor="ctr"/>
            <a:lstStyle/>
            <a:p>
              <a:endParaRPr lang="nl-NL"/>
            </a:p>
          </p:txBody>
        </p:sp>
        <p:sp>
          <p:nvSpPr>
            <p:cNvPr id="314" name="Vrije vorm 313">
              <a:extLst>
                <a:ext uri="{FF2B5EF4-FFF2-40B4-BE49-F238E27FC236}">
                  <a16:creationId xmlns:a16="http://schemas.microsoft.com/office/drawing/2014/main" id="{8D8856E5-71EC-4EDF-8ED2-0A89B8E8B851}"/>
                </a:ext>
              </a:extLst>
            </p:cNvPr>
            <p:cNvSpPr/>
            <p:nvPr/>
          </p:nvSpPr>
          <p:spPr>
            <a:xfrm>
              <a:off x="2706757" y="2985519"/>
              <a:ext cx="151128" cy="148272"/>
            </a:xfrm>
            <a:custGeom>
              <a:avLst/>
              <a:gdLst>
                <a:gd name="connsiteX0" fmla="*/ 75564 w 151128"/>
                <a:gd name="connsiteY0" fmla="*/ 148273 h 148272"/>
                <a:gd name="connsiteX1" fmla="*/ 22137 w 151128"/>
                <a:gd name="connsiteY1" fmla="*/ 126590 h 148272"/>
                <a:gd name="connsiteX2" fmla="*/ 0 w 151128"/>
                <a:gd name="connsiteY2" fmla="*/ 74134 h 148272"/>
                <a:gd name="connsiteX3" fmla="*/ 22137 w 151128"/>
                <a:gd name="connsiteY3" fmla="*/ 21675 h 148272"/>
                <a:gd name="connsiteX4" fmla="*/ 128992 w 151128"/>
                <a:gd name="connsiteY4" fmla="*/ 21675 h 148272"/>
                <a:gd name="connsiteX5" fmla="*/ 151129 w 151128"/>
                <a:gd name="connsiteY5" fmla="*/ 74134 h 148272"/>
                <a:gd name="connsiteX6" fmla="*/ 128992 w 151128"/>
                <a:gd name="connsiteY6" fmla="*/ 126590 h 148272"/>
                <a:gd name="connsiteX7" fmla="*/ 75564 w 151128"/>
                <a:gd name="connsiteY7" fmla="*/ 148273 h 148272"/>
                <a:gd name="connsiteX8" fmla="*/ 75564 w 151128"/>
                <a:gd name="connsiteY8" fmla="*/ 9199 h 148272"/>
                <a:gd name="connsiteX9" fmla="*/ 28741 w 151128"/>
                <a:gd name="connsiteY9" fmla="*/ 28194 h 148272"/>
                <a:gd name="connsiteX10" fmla="*/ 9346 w 151128"/>
                <a:gd name="connsiteY10" fmla="*/ 74134 h 148272"/>
                <a:gd name="connsiteX11" fmla="*/ 28741 w 151128"/>
                <a:gd name="connsiteY11" fmla="*/ 120071 h 148272"/>
                <a:gd name="connsiteX12" fmla="*/ 122388 w 151128"/>
                <a:gd name="connsiteY12" fmla="*/ 120071 h 148272"/>
                <a:gd name="connsiteX13" fmla="*/ 141783 w 151128"/>
                <a:gd name="connsiteY13" fmla="*/ 74134 h 148272"/>
                <a:gd name="connsiteX14" fmla="*/ 122388 w 151128"/>
                <a:gd name="connsiteY14" fmla="*/ 28194 h 148272"/>
                <a:gd name="connsiteX15" fmla="*/ 75564 w 151128"/>
                <a:gd name="connsiteY15" fmla="*/ 9199 h 148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128" h="148272">
                  <a:moveTo>
                    <a:pt x="75564" y="148273"/>
                  </a:moveTo>
                  <a:cubicBezTo>
                    <a:pt x="56226" y="148273"/>
                    <a:pt x="36857" y="141055"/>
                    <a:pt x="22137" y="126590"/>
                  </a:cubicBezTo>
                  <a:cubicBezTo>
                    <a:pt x="7863" y="112574"/>
                    <a:pt x="0" y="93942"/>
                    <a:pt x="0" y="74134"/>
                  </a:cubicBezTo>
                  <a:cubicBezTo>
                    <a:pt x="0" y="54327"/>
                    <a:pt x="7863" y="35691"/>
                    <a:pt x="22137" y="21675"/>
                  </a:cubicBezTo>
                  <a:cubicBezTo>
                    <a:pt x="51608" y="-7225"/>
                    <a:pt x="99521" y="-7225"/>
                    <a:pt x="128992" y="21675"/>
                  </a:cubicBezTo>
                  <a:cubicBezTo>
                    <a:pt x="143265" y="35691"/>
                    <a:pt x="151129" y="54327"/>
                    <a:pt x="151129" y="74134"/>
                  </a:cubicBezTo>
                  <a:cubicBezTo>
                    <a:pt x="151129" y="93942"/>
                    <a:pt x="143265" y="112574"/>
                    <a:pt x="128992" y="126590"/>
                  </a:cubicBezTo>
                  <a:cubicBezTo>
                    <a:pt x="114271" y="141055"/>
                    <a:pt x="94903" y="148273"/>
                    <a:pt x="75564" y="148273"/>
                  </a:cubicBezTo>
                  <a:close/>
                  <a:moveTo>
                    <a:pt x="75564" y="9199"/>
                  </a:moveTo>
                  <a:cubicBezTo>
                    <a:pt x="58605" y="9199"/>
                    <a:pt x="41642" y="15520"/>
                    <a:pt x="28741" y="28194"/>
                  </a:cubicBezTo>
                  <a:cubicBezTo>
                    <a:pt x="16233" y="40478"/>
                    <a:pt x="9346" y="56788"/>
                    <a:pt x="9346" y="74134"/>
                  </a:cubicBezTo>
                  <a:cubicBezTo>
                    <a:pt x="9346" y="91477"/>
                    <a:pt x="16233" y="107791"/>
                    <a:pt x="28741" y="120071"/>
                  </a:cubicBezTo>
                  <a:cubicBezTo>
                    <a:pt x="54573" y="145392"/>
                    <a:pt x="96555" y="145392"/>
                    <a:pt x="122388" y="120071"/>
                  </a:cubicBezTo>
                  <a:cubicBezTo>
                    <a:pt x="134896" y="107791"/>
                    <a:pt x="141783" y="91477"/>
                    <a:pt x="141783" y="74134"/>
                  </a:cubicBezTo>
                  <a:cubicBezTo>
                    <a:pt x="141783" y="56788"/>
                    <a:pt x="134896" y="40478"/>
                    <a:pt x="122388" y="28194"/>
                  </a:cubicBezTo>
                  <a:cubicBezTo>
                    <a:pt x="109487" y="15520"/>
                    <a:pt x="92524" y="9199"/>
                    <a:pt x="75564" y="9199"/>
                  </a:cubicBezTo>
                  <a:close/>
                </a:path>
              </a:pathLst>
            </a:custGeom>
            <a:solidFill>
              <a:srgbClr val="FFFFFF"/>
            </a:solidFill>
            <a:ln w="3782" cap="flat">
              <a:noFill/>
              <a:prstDash val="solid"/>
              <a:miter/>
            </a:ln>
          </p:spPr>
          <p:txBody>
            <a:bodyPr rtlCol="0" anchor="ctr"/>
            <a:lstStyle/>
            <a:p>
              <a:endParaRPr lang="nl-NL"/>
            </a:p>
          </p:txBody>
        </p:sp>
        <p:sp>
          <p:nvSpPr>
            <p:cNvPr id="315" name="Vrije vorm 314">
              <a:extLst>
                <a:ext uri="{FF2B5EF4-FFF2-40B4-BE49-F238E27FC236}">
                  <a16:creationId xmlns:a16="http://schemas.microsoft.com/office/drawing/2014/main" id="{4D23DC99-C825-187D-7016-A3B3098E86F1}"/>
                </a:ext>
              </a:extLst>
            </p:cNvPr>
            <p:cNvSpPr/>
            <p:nvPr/>
          </p:nvSpPr>
          <p:spPr>
            <a:xfrm>
              <a:off x="2748728" y="3033082"/>
              <a:ext cx="69982" cy="53147"/>
            </a:xfrm>
            <a:custGeom>
              <a:avLst/>
              <a:gdLst>
                <a:gd name="connsiteX0" fmla="*/ 56880 w 69982"/>
                <a:gd name="connsiteY0" fmla="*/ 2200 h 53147"/>
                <a:gd name="connsiteX1" fmla="*/ 23714 w 69982"/>
                <a:gd name="connsiteY1" fmla="*/ 34545 h 53147"/>
                <a:gd name="connsiteX2" fmla="*/ 13105 w 69982"/>
                <a:gd name="connsiteY2" fmla="*/ 24194 h 53147"/>
                <a:gd name="connsiteX3" fmla="*/ 2247 w 69982"/>
                <a:gd name="connsiteY3" fmla="*/ 24194 h 53147"/>
                <a:gd name="connsiteX4" fmla="*/ 2247 w 69982"/>
                <a:gd name="connsiteY4" fmla="*/ 34795 h 53147"/>
                <a:gd name="connsiteX5" fmla="*/ 19179 w 69982"/>
                <a:gd name="connsiteY5" fmla="*/ 51302 h 53147"/>
                <a:gd name="connsiteX6" fmla="*/ 28276 w 69982"/>
                <a:gd name="connsiteY6" fmla="*/ 51302 h 53147"/>
                <a:gd name="connsiteX7" fmla="*/ 67739 w 69982"/>
                <a:gd name="connsiteY7" fmla="*/ 12779 h 53147"/>
                <a:gd name="connsiteX8" fmla="*/ 67739 w 69982"/>
                <a:gd name="connsiteY8" fmla="*/ 2200 h 53147"/>
                <a:gd name="connsiteX9" fmla="*/ 56880 w 69982"/>
                <a:gd name="connsiteY9" fmla="*/ 2200 h 5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82" h="53147">
                  <a:moveTo>
                    <a:pt x="56880" y="2200"/>
                  </a:moveTo>
                  <a:lnTo>
                    <a:pt x="23714" y="34545"/>
                  </a:lnTo>
                  <a:lnTo>
                    <a:pt x="13105" y="24194"/>
                  </a:lnTo>
                  <a:cubicBezTo>
                    <a:pt x="10114" y="21256"/>
                    <a:pt x="5269" y="21256"/>
                    <a:pt x="2247" y="24194"/>
                  </a:cubicBezTo>
                  <a:cubicBezTo>
                    <a:pt x="-749" y="27131"/>
                    <a:pt x="-749" y="31857"/>
                    <a:pt x="2247" y="34795"/>
                  </a:cubicBezTo>
                  <a:lnTo>
                    <a:pt x="19179" y="51302"/>
                  </a:lnTo>
                  <a:cubicBezTo>
                    <a:pt x="21672" y="53763"/>
                    <a:pt x="25757" y="53763"/>
                    <a:pt x="28276" y="51302"/>
                  </a:cubicBezTo>
                  <a:lnTo>
                    <a:pt x="67739" y="12779"/>
                  </a:lnTo>
                  <a:cubicBezTo>
                    <a:pt x="70731" y="9868"/>
                    <a:pt x="70731" y="5112"/>
                    <a:pt x="67739" y="2200"/>
                  </a:cubicBezTo>
                  <a:cubicBezTo>
                    <a:pt x="64743" y="-733"/>
                    <a:pt x="59872" y="-733"/>
                    <a:pt x="56880" y="2200"/>
                  </a:cubicBezTo>
                  <a:close/>
                </a:path>
              </a:pathLst>
            </a:custGeom>
            <a:solidFill>
              <a:srgbClr val="FFFFFF"/>
            </a:solidFill>
            <a:ln w="3782" cap="flat">
              <a:noFill/>
              <a:prstDash val="solid"/>
              <a:miter/>
            </a:ln>
          </p:spPr>
          <p:txBody>
            <a:bodyPr rtlCol="0" anchor="ctr"/>
            <a:lstStyle/>
            <a:p>
              <a:endParaRPr lang="nl-NL"/>
            </a:p>
          </p:txBody>
        </p:sp>
      </p:grpSp>
    </p:spTree>
    <p:extLst>
      <p:ext uri="{BB962C8B-B14F-4D97-AF65-F5344CB8AC3E}">
        <p14:creationId xmlns:p14="http://schemas.microsoft.com/office/powerpoint/2010/main" val="202166739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7A6191-CA35-6D6A-58EF-B0625BD2C8BF}"/>
            </a:ext>
          </a:extLst>
        </p:cNvPr>
        <p:cNvGrpSpPr/>
        <p:nvPr/>
      </p:nvGrpSpPr>
      <p:grpSpPr>
        <a:xfrm>
          <a:off x="0" y="0"/>
          <a:ext cx="0" cy="0"/>
          <a:chOff x="0" y="0"/>
          <a:chExt cx="0" cy="0"/>
        </a:xfrm>
      </p:grpSpPr>
      <p:sp>
        <p:nvSpPr>
          <p:cNvPr id="7" name="Rechthoek 6">
            <a:extLst>
              <a:ext uri="{FF2B5EF4-FFF2-40B4-BE49-F238E27FC236}">
                <a16:creationId xmlns:a16="http://schemas.microsoft.com/office/drawing/2014/main" id="{1C7E4621-E57F-883A-A028-6F1EAD8634A1}"/>
              </a:ext>
            </a:extLst>
          </p:cNvPr>
          <p:cNvSpPr>
            <a:spLocks noGrp="1" noRot="1" noMove="1" noResize="1" noEditPoints="1" noAdjustHandles="1" noChangeArrowheads="1" noChangeShapeType="1"/>
          </p:cNvSpPr>
          <p:nvPr/>
        </p:nvSpPr>
        <p:spPr>
          <a:xfrm>
            <a:off x="0" y="1459644"/>
            <a:ext cx="12193588" cy="5398356"/>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cxnSp>
        <p:nvCxnSpPr>
          <p:cNvPr id="472" name="Rechte verbindingslijn 471">
            <a:extLst>
              <a:ext uri="{FF2B5EF4-FFF2-40B4-BE49-F238E27FC236}">
                <a16:creationId xmlns:a16="http://schemas.microsoft.com/office/drawing/2014/main" id="{6D4343F4-E5A2-4401-F84F-302D464DA8DD}"/>
              </a:ext>
            </a:extLst>
          </p:cNvPr>
          <p:cNvCxnSpPr>
            <a:cxnSpLocks/>
          </p:cNvCxnSpPr>
          <p:nvPr/>
        </p:nvCxnSpPr>
        <p:spPr>
          <a:xfrm flipH="1">
            <a:off x="864112" y="-810195"/>
            <a:ext cx="10591489" cy="0"/>
          </a:xfrm>
          <a:prstGeom prst="line">
            <a:avLst/>
          </a:prstGeom>
          <a:ln w="12700" cap="rnd">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486" name="Driehoek 485">
            <a:extLst>
              <a:ext uri="{FF2B5EF4-FFF2-40B4-BE49-F238E27FC236}">
                <a16:creationId xmlns:a16="http://schemas.microsoft.com/office/drawing/2014/main" id="{E057E3D1-4A53-9296-328C-39AE3F9BBE53}"/>
              </a:ext>
            </a:extLst>
          </p:cNvPr>
          <p:cNvSpPr/>
          <p:nvPr/>
        </p:nvSpPr>
        <p:spPr>
          <a:xfrm rot="5400000">
            <a:off x="6244815" y="2910582"/>
            <a:ext cx="197123" cy="127675"/>
          </a:xfrm>
          <a:prstGeom prst="triangle">
            <a:avLst/>
          </a:prstGeom>
          <a:solidFill>
            <a:schemeClr val="accent2"/>
          </a:solidFill>
          <a:ln w="12700" cap="flat">
            <a:noFill/>
            <a:prstDash val="solid"/>
            <a:miter/>
          </a:ln>
        </p:spPr>
        <p:txBody>
          <a:bodyPr rtlCol="0" anchor="ctr"/>
          <a:lstStyle/>
          <a:p>
            <a:pPr algn="l"/>
            <a:endParaRPr lang="nl-NL" sz="1467"/>
          </a:p>
        </p:txBody>
      </p:sp>
      <p:sp>
        <p:nvSpPr>
          <p:cNvPr id="487" name="Driehoek 486">
            <a:extLst>
              <a:ext uri="{FF2B5EF4-FFF2-40B4-BE49-F238E27FC236}">
                <a16:creationId xmlns:a16="http://schemas.microsoft.com/office/drawing/2014/main" id="{FFA4DFD0-5C72-9034-AB95-E484A7851E0F}"/>
              </a:ext>
            </a:extLst>
          </p:cNvPr>
          <p:cNvSpPr/>
          <p:nvPr/>
        </p:nvSpPr>
        <p:spPr>
          <a:xfrm rot="5400000">
            <a:off x="6244815" y="4128804"/>
            <a:ext cx="197123" cy="127675"/>
          </a:xfrm>
          <a:prstGeom prst="triangle">
            <a:avLst/>
          </a:prstGeom>
          <a:solidFill>
            <a:schemeClr val="accent2"/>
          </a:solidFill>
          <a:ln w="12700" cap="flat">
            <a:noFill/>
            <a:prstDash val="solid"/>
            <a:miter/>
          </a:ln>
        </p:spPr>
        <p:txBody>
          <a:bodyPr rtlCol="0" anchor="ctr"/>
          <a:lstStyle/>
          <a:p>
            <a:pPr algn="l"/>
            <a:endParaRPr lang="nl-NL" sz="1467"/>
          </a:p>
        </p:txBody>
      </p:sp>
      <p:sp>
        <p:nvSpPr>
          <p:cNvPr id="488" name="Driehoek 487">
            <a:extLst>
              <a:ext uri="{FF2B5EF4-FFF2-40B4-BE49-F238E27FC236}">
                <a16:creationId xmlns:a16="http://schemas.microsoft.com/office/drawing/2014/main" id="{B8B994FB-1FD2-1D45-33FB-F095274DBABF}"/>
              </a:ext>
            </a:extLst>
          </p:cNvPr>
          <p:cNvSpPr/>
          <p:nvPr/>
        </p:nvSpPr>
        <p:spPr>
          <a:xfrm rot="5400000">
            <a:off x="6244815" y="5510764"/>
            <a:ext cx="197123" cy="127675"/>
          </a:xfrm>
          <a:prstGeom prst="triangle">
            <a:avLst/>
          </a:prstGeom>
          <a:solidFill>
            <a:schemeClr val="accent2"/>
          </a:solidFill>
          <a:ln w="12700" cap="flat">
            <a:noFill/>
            <a:prstDash val="solid"/>
            <a:miter/>
          </a:ln>
        </p:spPr>
        <p:txBody>
          <a:bodyPr rtlCol="0" anchor="ctr"/>
          <a:lstStyle/>
          <a:p>
            <a:pPr algn="l"/>
            <a:endParaRPr lang="nl-NL" sz="1467"/>
          </a:p>
        </p:txBody>
      </p:sp>
      <p:sp>
        <p:nvSpPr>
          <p:cNvPr id="6" name="Titel 5">
            <a:extLst>
              <a:ext uri="{FF2B5EF4-FFF2-40B4-BE49-F238E27FC236}">
                <a16:creationId xmlns:a16="http://schemas.microsoft.com/office/drawing/2014/main" id="{F2C94C43-79ED-CEB4-147A-712298F07BA4}"/>
              </a:ext>
            </a:extLst>
          </p:cNvPr>
          <p:cNvSpPr>
            <a:spLocks noGrp="1"/>
          </p:cNvSpPr>
          <p:nvPr>
            <p:ph type="title"/>
          </p:nvPr>
        </p:nvSpPr>
        <p:spPr/>
        <p:txBody>
          <a:bodyPr/>
          <a:lstStyle/>
          <a:p>
            <a:r>
              <a:rPr lang="nl-NL"/>
              <a:t>Hoe Medicatieproces 9 het anders doet</a:t>
            </a:r>
          </a:p>
        </p:txBody>
      </p:sp>
      <p:sp>
        <p:nvSpPr>
          <p:cNvPr id="9" name="Afgeronde rechthoek 8">
            <a:extLst>
              <a:ext uri="{FF2B5EF4-FFF2-40B4-BE49-F238E27FC236}">
                <a16:creationId xmlns:a16="http://schemas.microsoft.com/office/drawing/2014/main" id="{BD87B3B3-F5DD-F2C8-7191-25464CCF7AF3}"/>
              </a:ext>
            </a:extLst>
          </p:cNvPr>
          <p:cNvSpPr/>
          <p:nvPr/>
        </p:nvSpPr>
        <p:spPr>
          <a:xfrm>
            <a:off x="1513468" y="2441393"/>
            <a:ext cx="4445993" cy="1033363"/>
          </a:xfrm>
          <a:prstGeom prst="roundRect">
            <a:avLst>
              <a:gd name="adj" fmla="val 6622"/>
            </a:avLst>
          </a:prstGeom>
          <a:solidFill>
            <a:srgbClr val="82CCD6">
              <a:alpha val="17664"/>
            </a:srgbClr>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b="1">
                <a:solidFill>
                  <a:schemeClr val="tx2"/>
                </a:solidFill>
              </a:rPr>
              <a:t>LSP en mondelinge anamnese </a:t>
            </a:r>
            <a:br>
              <a:rPr lang="nl-NL" b="1">
                <a:solidFill>
                  <a:schemeClr val="tx2"/>
                </a:solidFill>
              </a:rPr>
            </a:br>
            <a:r>
              <a:rPr lang="nl-NL" i="1">
                <a:solidFill>
                  <a:schemeClr val="tx2"/>
                </a:solidFill>
              </a:rPr>
              <a:t>(onzekerheid over auteur)</a:t>
            </a:r>
          </a:p>
        </p:txBody>
      </p:sp>
      <p:sp>
        <p:nvSpPr>
          <p:cNvPr id="10" name="Afgeronde rechthoek 9">
            <a:extLst>
              <a:ext uri="{FF2B5EF4-FFF2-40B4-BE49-F238E27FC236}">
                <a16:creationId xmlns:a16="http://schemas.microsoft.com/office/drawing/2014/main" id="{DD31E9CF-DE82-9E5B-86F6-4C5CB656F0DE}"/>
              </a:ext>
            </a:extLst>
          </p:cNvPr>
          <p:cNvSpPr/>
          <p:nvPr/>
        </p:nvSpPr>
        <p:spPr>
          <a:xfrm>
            <a:off x="1513470" y="3703396"/>
            <a:ext cx="4445991" cy="1033363"/>
          </a:xfrm>
          <a:prstGeom prst="roundRect">
            <a:avLst>
              <a:gd name="adj" fmla="val 6622"/>
            </a:avLst>
          </a:prstGeom>
          <a:solidFill>
            <a:srgbClr val="82CCD6">
              <a:alpha val="17664"/>
            </a:srgbClr>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err="1">
                <a:solidFill>
                  <a:schemeClr val="tx2"/>
                </a:solidFill>
                <a:latin typeface="Calibri" pitchFamily="34" charset="0"/>
                <a:ea typeface="Calibri" pitchFamily="34" charset="-122"/>
                <a:cs typeface="Calibri" pitchFamily="34" charset="-120"/>
              </a:rPr>
              <a:t>Gebaseerd</a:t>
            </a:r>
            <a:r>
              <a:rPr lang="en-US" b="1">
                <a:solidFill>
                  <a:schemeClr val="tx2"/>
                </a:solidFill>
                <a:latin typeface="Calibri" pitchFamily="34" charset="0"/>
                <a:ea typeface="Calibri" pitchFamily="34" charset="-122"/>
                <a:cs typeface="Calibri" pitchFamily="34" charset="-120"/>
              </a:rPr>
              <a:t> op </a:t>
            </a:r>
            <a:r>
              <a:rPr lang="en-US" b="1" err="1">
                <a:solidFill>
                  <a:schemeClr val="tx2"/>
                </a:solidFill>
                <a:latin typeface="Calibri" pitchFamily="34" charset="0"/>
                <a:ea typeface="Calibri" pitchFamily="34" charset="-122"/>
                <a:cs typeface="Calibri" pitchFamily="34" charset="-120"/>
              </a:rPr>
              <a:t>geheugen</a:t>
            </a:r>
            <a:r>
              <a:rPr lang="en-US" b="1">
                <a:solidFill>
                  <a:schemeClr val="tx2"/>
                </a:solidFill>
                <a:latin typeface="Calibri" pitchFamily="34" charset="0"/>
                <a:ea typeface="Calibri" pitchFamily="34" charset="-122"/>
                <a:cs typeface="Calibri" pitchFamily="34" charset="-120"/>
              </a:rPr>
              <a:t> </a:t>
            </a:r>
            <a:r>
              <a:rPr lang="en-US" b="1" err="1">
                <a:solidFill>
                  <a:schemeClr val="tx2"/>
                </a:solidFill>
                <a:latin typeface="Calibri" pitchFamily="34" charset="0"/>
                <a:ea typeface="Calibri" pitchFamily="34" charset="-122"/>
                <a:cs typeface="Calibri" pitchFamily="34" charset="-120"/>
              </a:rPr>
              <a:t>en</a:t>
            </a:r>
            <a:r>
              <a:rPr lang="en-US" b="1">
                <a:solidFill>
                  <a:schemeClr val="tx2"/>
                </a:solidFill>
                <a:latin typeface="Calibri" pitchFamily="34" charset="0"/>
                <a:ea typeface="Calibri" pitchFamily="34" charset="-122"/>
                <a:cs typeface="Calibri" pitchFamily="34" charset="-120"/>
              </a:rPr>
              <a:t> </a:t>
            </a:r>
            <a:r>
              <a:rPr lang="en-US" b="1" err="1">
                <a:solidFill>
                  <a:schemeClr val="tx2"/>
                </a:solidFill>
                <a:latin typeface="Calibri" pitchFamily="34" charset="0"/>
                <a:ea typeface="Calibri" pitchFamily="34" charset="-122"/>
                <a:cs typeface="Calibri" pitchFamily="34" charset="-120"/>
              </a:rPr>
              <a:t>lijstjes</a:t>
            </a:r>
            <a:endParaRPr lang="en-US" b="1">
              <a:solidFill>
                <a:schemeClr val="tx2"/>
              </a:solidFill>
            </a:endParaRPr>
          </a:p>
        </p:txBody>
      </p:sp>
      <p:sp>
        <p:nvSpPr>
          <p:cNvPr id="11" name="Afgeronde rechthoek 10">
            <a:extLst>
              <a:ext uri="{FF2B5EF4-FFF2-40B4-BE49-F238E27FC236}">
                <a16:creationId xmlns:a16="http://schemas.microsoft.com/office/drawing/2014/main" id="{FAE4EB7F-E994-E5D9-9233-17619CA8CA41}"/>
              </a:ext>
            </a:extLst>
          </p:cNvPr>
          <p:cNvSpPr/>
          <p:nvPr/>
        </p:nvSpPr>
        <p:spPr>
          <a:xfrm>
            <a:off x="1513468" y="4986764"/>
            <a:ext cx="4445991" cy="1033363"/>
          </a:xfrm>
          <a:prstGeom prst="roundRect">
            <a:avLst>
              <a:gd name="adj" fmla="val 6622"/>
            </a:avLst>
          </a:prstGeom>
          <a:solidFill>
            <a:srgbClr val="82CCD6">
              <a:alpha val="17664"/>
            </a:srgbClr>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b="1">
                <a:solidFill>
                  <a:schemeClr val="tx2"/>
                </a:solidFill>
              </a:rPr>
              <a:t>Geen standaard waardoor </a:t>
            </a:r>
            <a:br>
              <a:rPr lang="nl-NL" b="1">
                <a:solidFill>
                  <a:schemeClr val="tx2"/>
                </a:solidFill>
              </a:rPr>
            </a:br>
            <a:r>
              <a:rPr lang="nl-NL" b="1">
                <a:solidFill>
                  <a:schemeClr val="tx2"/>
                </a:solidFill>
              </a:rPr>
              <a:t>onbekend is wie/wat/wanneer </a:t>
            </a:r>
            <a:br>
              <a:rPr lang="nl-NL" b="1">
                <a:solidFill>
                  <a:schemeClr val="tx2"/>
                </a:solidFill>
              </a:rPr>
            </a:br>
            <a:r>
              <a:rPr lang="nl-NL" b="1">
                <a:solidFill>
                  <a:schemeClr val="tx2"/>
                </a:solidFill>
              </a:rPr>
              <a:t>geverifieerd heeft</a:t>
            </a:r>
          </a:p>
        </p:txBody>
      </p:sp>
      <p:sp>
        <p:nvSpPr>
          <p:cNvPr id="12" name="Afgeronde rechthoek 11">
            <a:extLst>
              <a:ext uri="{FF2B5EF4-FFF2-40B4-BE49-F238E27FC236}">
                <a16:creationId xmlns:a16="http://schemas.microsoft.com/office/drawing/2014/main" id="{6FF54B9E-A2D6-0F8C-6FC5-89BA61D41E5A}"/>
              </a:ext>
            </a:extLst>
          </p:cNvPr>
          <p:cNvSpPr/>
          <p:nvPr/>
        </p:nvSpPr>
        <p:spPr>
          <a:xfrm>
            <a:off x="6681818" y="2441393"/>
            <a:ext cx="4472496" cy="1033363"/>
          </a:xfrm>
          <a:prstGeom prst="roundRect">
            <a:avLst>
              <a:gd name="adj" fmla="val 6622"/>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b="1">
                <a:solidFill>
                  <a:schemeClr val="bg1"/>
                </a:solidFill>
              </a:rPr>
              <a:t>Medicatieafspraak, toedieningsafspraak </a:t>
            </a:r>
            <a:br>
              <a:rPr lang="nl-NL" b="1">
                <a:solidFill>
                  <a:schemeClr val="bg1"/>
                </a:solidFill>
              </a:rPr>
            </a:br>
            <a:r>
              <a:rPr lang="nl-NL" b="1">
                <a:solidFill>
                  <a:schemeClr val="bg1"/>
                </a:solidFill>
              </a:rPr>
              <a:t>en medicatiegebruik bij elkaar</a:t>
            </a:r>
            <a:br>
              <a:rPr lang="nl-NL">
                <a:solidFill>
                  <a:schemeClr val="bg1"/>
                </a:solidFill>
              </a:rPr>
            </a:br>
            <a:r>
              <a:rPr lang="nl-NL">
                <a:solidFill>
                  <a:schemeClr val="bg1"/>
                </a:solidFill>
              </a:rPr>
              <a:t>(</a:t>
            </a:r>
            <a:r>
              <a:rPr lang="nl-NL" i="1">
                <a:solidFill>
                  <a:schemeClr val="bg1"/>
                </a:solidFill>
              </a:rPr>
              <a:t>auteur per medicament zichtbaar)</a:t>
            </a:r>
          </a:p>
        </p:txBody>
      </p:sp>
      <p:sp>
        <p:nvSpPr>
          <p:cNvPr id="13" name="Afgeronde rechthoek 12">
            <a:extLst>
              <a:ext uri="{FF2B5EF4-FFF2-40B4-BE49-F238E27FC236}">
                <a16:creationId xmlns:a16="http://schemas.microsoft.com/office/drawing/2014/main" id="{326DEF02-BADB-D940-9EC2-B74A91D2F831}"/>
              </a:ext>
            </a:extLst>
          </p:cNvPr>
          <p:cNvSpPr/>
          <p:nvPr/>
        </p:nvSpPr>
        <p:spPr>
          <a:xfrm>
            <a:off x="6681817" y="3708719"/>
            <a:ext cx="4472495" cy="1033363"/>
          </a:xfrm>
          <a:prstGeom prst="roundRect">
            <a:avLst>
              <a:gd name="adj" fmla="val 6622"/>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b="1">
                <a:solidFill>
                  <a:schemeClr val="bg1"/>
                </a:solidFill>
              </a:rPr>
              <a:t>Gestructureerd verificatiescherm waarbij </a:t>
            </a:r>
            <a:br>
              <a:rPr lang="nl-NL" b="1">
                <a:solidFill>
                  <a:schemeClr val="bg1"/>
                </a:solidFill>
              </a:rPr>
            </a:br>
            <a:r>
              <a:rPr lang="nl-NL" b="1">
                <a:solidFill>
                  <a:schemeClr val="bg1"/>
                </a:solidFill>
              </a:rPr>
              <a:t>discrepanties direct zichtbaar zijn</a:t>
            </a:r>
          </a:p>
        </p:txBody>
      </p:sp>
      <p:sp>
        <p:nvSpPr>
          <p:cNvPr id="14" name="Afgeronde rechthoek 13">
            <a:extLst>
              <a:ext uri="{FF2B5EF4-FFF2-40B4-BE49-F238E27FC236}">
                <a16:creationId xmlns:a16="http://schemas.microsoft.com/office/drawing/2014/main" id="{A7E434BD-C1A1-66BB-26C1-A2E07C9180D4}"/>
              </a:ext>
            </a:extLst>
          </p:cNvPr>
          <p:cNvSpPr/>
          <p:nvPr/>
        </p:nvSpPr>
        <p:spPr>
          <a:xfrm>
            <a:off x="6681818" y="4992088"/>
            <a:ext cx="4472494" cy="1033363"/>
          </a:xfrm>
          <a:prstGeom prst="roundRect">
            <a:avLst>
              <a:gd name="adj" fmla="val 6622"/>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err="1">
                <a:solidFill>
                  <a:schemeClr val="bg1"/>
                </a:solidFill>
                <a:latin typeface="Calibri" pitchFamily="34" charset="0"/>
                <a:ea typeface="Calibri" pitchFamily="34" charset="-122"/>
                <a:cs typeface="Calibri" pitchFamily="34" charset="-120"/>
              </a:rPr>
              <a:t>Gestructureerd</a:t>
            </a:r>
            <a:r>
              <a:rPr lang="en-US" b="1">
                <a:solidFill>
                  <a:schemeClr val="bg1"/>
                </a:solidFill>
                <a:latin typeface="Calibri" pitchFamily="34" charset="0"/>
                <a:ea typeface="Calibri" pitchFamily="34" charset="-122"/>
                <a:cs typeface="Calibri" pitchFamily="34" charset="-120"/>
              </a:rPr>
              <a:t> </a:t>
            </a:r>
            <a:r>
              <a:rPr lang="en-US" b="1" err="1">
                <a:solidFill>
                  <a:schemeClr val="bg1"/>
                </a:solidFill>
                <a:latin typeface="Calibri" pitchFamily="34" charset="0"/>
                <a:ea typeface="Calibri" pitchFamily="34" charset="-122"/>
                <a:cs typeface="Calibri" pitchFamily="34" charset="-120"/>
              </a:rPr>
              <a:t>vastgelegd</a:t>
            </a:r>
            <a:r>
              <a:rPr lang="en-US" b="1">
                <a:solidFill>
                  <a:schemeClr val="bg1"/>
                </a:solidFill>
                <a:latin typeface="Calibri" pitchFamily="34" charset="0"/>
                <a:ea typeface="Calibri" pitchFamily="34" charset="-122"/>
                <a:cs typeface="Calibri" pitchFamily="34" charset="-120"/>
              </a:rPr>
              <a:t> </a:t>
            </a:r>
            <a:r>
              <a:rPr lang="en-US" b="1" err="1">
                <a:solidFill>
                  <a:schemeClr val="bg1"/>
                </a:solidFill>
                <a:latin typeface="Calibri" pitchFamily="34" charset="0"/>
                <a:ea typeface="Calibri" pitchFamily="34" charset="-122"/>
                <a:cs typeface="Calibri" pitchFamily="34" charset="-120"/>
              </a:rPr>
              <a:t>wie</a:t>
            </a:r>
            <a:r>
              <a:rPr lang="en-US" b="1">
                <a:solidFill>
                  <a:schemeClr val="bg1"/>
                </a:solidFill>
                <a:latin typeface="Calibri" pitchFamily="34" charset="0"/>
                <a:ea typeface="Calibri" pitchFamily="34" charset="-122"/>
                <a:cs typeface="Calibri" pitchFamily="34" charset="-120"/>
              </a:rPr>
              <a:t>/wat/</a:t>
            </a:r>
            <a:r>
              <a:rPr lang="en-US" b="1" err="1">
                <a:solidFill>
                  <a:schemeClr val="bg1"/>
                </a:solidFill>
                <a:latin typeface="Calibri" pitchFamily="34" charset="0"/>
                <a:ea typeface="Calibri" pitchFamily="34" charset="-122"/>
                <a:cs typeface="Calibri" pitchFamily="34" charset="-120"/>
              </a:rPr>
              <a:t>wanneer</a:t>
            </a:r>
            <a:r>
              <a:rPr lang="en-US" b="1">
                <a:solidFill>
                  <a:schemeClr val="bg1"/>
                </a:solidFill>
                <a:latin typeface="Calibri" pitchFamily="34" charset="0"/>
                <a:ea typeface="Calibri" pitchFamily="34" charset="-122"/>
                <a:cs typeface="Calibri" pitchFamily="34" charset="-120"/>
              </a:rPr>
              <a:t> </a:t>
            </a:r>
            <a:r>
              <a:rPr lang="en-US" b="1" err="1">
                <a:solidFill>
                  <a:schemeClr val="bg1"/>
                </a:solidFill>
                <a:latin typeface="Calibri" pitchFamily="34" charset="0"/>
                <a:ea typeface="Calibri" pitchFamily="34" charset="-122"/>
                <a:cs typeface="Calibri" pitchFamily="34" charset="-120"/>
              </a:rPr>
              <a:t>geverifieerd</a:t>
            </a:r>
            <a:r>
              <a:rPr lang="en-US" b="1">
                <a:solidFill>
                  <a:schemeClr val="bg1"/>
                </a:solidFill>
                <a:latin typeface="Calibri" pitchFamily="34" charset="0"/>
                <a:ea typeface="Calibri" pitchFamily="34" charset="-122"/>
                <a:cs typeface="Calibri" pitchFamily="34" charset="-120"/>
              </a:rPr>
              <a:t> </a:t>
            </a:r>
            <a:r>
              <a:rPr lang="en-US" b="1" err="1">
                <a:solidFill>
                  <a:schemeClr val="bg1"/>
                </a:solidFill>
                <a:latin typeface="Calibri" pitchFamily="34" charset="0"/>
                <a:ea typeface="Calibri" pitchFamily="34" charset="-122"/>
                <a:cs typeface="Calibri" pitchFamily="34" charset="-120"/>
              </a:rPr>
              <a:t>heeft</a:t>
            </a:r>
            <a:r>
              <a:rPr lang="en-US" b="1">
                <a:solidFill>
                  <a:schemeClr val="bg1"/>
                </a:solidFill>
                <a:latin typeface="Calibri" pitchFamily="34" charset="0"/>
                <a:ea typeface="Calibri" pitchFamily="34" charset="-122"/>
                <a:cs typeface="Calibri" pitchFamily="34" charset="-120"/>
              </a:rPr>
              <a:t> </a:t>
            </a:r>
            <a:r>
              <a:rPr lang="en-US" b="1" err="1">
                <a:solidFill>
                  <a:schemeClr val="bg1"/>
                </a:solidFill>
                <a:latin typeface="Calibri" pitchFamily="34" charset="0"/>
                <a:ea typeface="Calibri" pitchFamily="34" charset="-122"/>
                <a:cs typeface="Calibri" pitchFamily="34" charset="-120"/>
              </a:rPr>
              <a:t>en</a:t>
            </a:r>
            <a:r>
              <a:rPr lang="en-US" b="1">
                <a:solidFill>
                  <a:schemeClr val="bg1"/>
                </a:solidFill>
                <a:latin typeface="Calibri" pitchFamily="34" charset="0"/>
                <a:ea typeface="Calibri" pitchFamily="34" charset="-122"/>
                <a:cs typeface="Calibri" pitchFamily="34" charset="-120"/>
              </a:rPr>
              <a:t> of er </a:t>
            </a:r>
            <a:r>
              <a:rPr lang="en-US" b="1" err="1">
                <a:solidFill>
                  <a:schemeClr val="bg1"/>
                </a:solidFill>
                <a:latin typeface="Calibri" pitchFamily="34" charset="0"/>
                <a:ea typeface="Calibri" pitchFamily="34" charset="-122"/>
                <a:cs typeface="Calibri" pitchFamily="34" charset="-120"/>
              </a:rPr>
              <a:t>een</a:t>
            </a:r>
            <a:r>
              <a:rPr lang="en-US" b="1">
                <a:solidFill>
                  <a:schemeClr val="bg1"/>
                </a:solidFill>
                <a:latin typeface="Calibri" pitchFamily="34" charset="0"/>
                <a:ea typeface="Calibri" pitchFamily="34" charset="-122"/>
                <a:cs typeface="Calibri" pitchFamily="34" charset="-120"/>
              </a:rPr>
              <a:t> </a:t>
            </a:r>
            <a:r>
              <a:rPr lang="en-US" b="1" err="1">
                <a:solidFill>
                  <a:schemeClr val="bg1"/>
                </a:solidFill>
                <a:latin typeface="Calibri" pitchFamily="34" charset="0"/>
                <a:ea typeface="Calibri" pitchFamily="34" charset="-122"/>
                <a:cs typeface="Calibri" pitchFamily="34" charset="-120"/>
              </a:rPr>
              <a:t>discrepantie</a:t>
            </a:r>
            <a:r>
              <a:rPr lang="en-US" b="1">
                <a:solidFill>
                  <a:schemeClr val="bg1"/>
                </a:solidFill>
                <a:latin typeface="Calibri" pitchFamily="34" charset="0"/>
                <a:ea typeface="Calibri" pitchFamily="34" charset="-122"/>
                <a:cs typeface="Calibri" pitchFamily="34" charset="-120"/>
              </a:rPr>
              <a:t> is</a:t>
            </a:r>
            <a:endParaRPr lang="en-US" b="1">
              <a:solidFill>
                <a:schemeClr val="bg1"/>
              </a:solidFill>
            </a:endParaRPr>
          </a:p>
        </p:txBody>
      </p:sp>
      <p:sp>
        <p:nvSpPr>
          <p:cNvPr id="2" name="Afgeronde rechthoek 1">
            <a:extLst>
              <a:ext uri="{FF2B5EF4-FFF2-40B4-BE49-F238E27FC236}">
                <a16:creationId xmlns:a16="http://schemas.microsoft.com/office/drawing/2014/main" id="{60E8557E-009B-407E-1236-2DBF975556CD}"/>
              </a:ext>
            </a:extLst>
          </p:cNvPr>
          <p:cNvSpPr/>
          <p:nvPr/>
        </p:nvSpPr>
        <p:spPr>
          <a:xfrm rot="16200000">
            <a:off x="668435" y="3929847"/>
            <a:ext cx="1112868" cy="535983"/>
          </a:xfrm>
          <a:prstGeom prst="roundRect">
            <a:avLst>
              <a:gd name="adj" fmla="val 6622"/>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600" b="1">
                <a:solidFill>
                  <a:schemeClr val="accent2"/>
                </a:solidFill>
              </a:rPr>
              <a:t>Overzicht</a:t>
            </a:r>
          </a:p>
        </p:txBody>
      </p:sp>
      <p:sp>
        <p:nvSpPr>
          <p:cNvPr id="4" name="Afgeronde rechthoek 3">
            <a:extLst>
              <a:ext uri="{FF2B5EF4-FFF2-40B4-BE49-F238E27FC236}">
                <a16:creationId xmlns:a16="http://schemas.microsoft.com/office/drawing/2014/main" id="{F4A4AC34-EFD1-4F15-FE84-F84160A9D3B9}"/>
              </a:ext>
            </a:extLst>
          </p:cNvPr>
          <p:cNvSpPr/>
          <p:nvPr/>
        </p:nvSpPr>
        <p:spPr>
          <a:xfrm rot="16200000">
            <a:off x="727634" y="5218943"/>
            <a:ext cx="1033363" cy="535984"/>
          </a:xfrm>
          <a:prstGeom prst="roundRect">
            <a:avLst>
              <a:gd name="adj" fmla="val 6622"/>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nl-NL" sz="1600" b="1">
                <a:solidFill>
                  <a:schemeClr val="accent2"/>
                </a:solidFill>
              </a:rPr>
              <a:t>Vastlegging</a:t>
            </a:r>
          </a:p>
        </p:txBody>
      </p:sp>
      <p:sp>
        <p:nvSpPr>
          <p:cNvPr id="3" name="Afgeronde rechthoek 2">
            <a:extLst>
              <a:ext uri="{FF2B5EF4-FFF2-40B4-BE49-F238E27FC236}">
                <a16:creationId xmlns:a16="http://schemas.microsoft.com/office/drawing/2014/main" id="{888CD9FD-A38B-2AD1-B1DE-B5BEBB5D46EE}"/>
              </a:ext>
            </a:extLst>
          </p:cNvPr>
          <p:cNvSpPr/>
          <p:nvPr/>
        </p:nvSpPr>
        <p:spPr>
          <a:xfrm rot="16200000">
            <a:off x="708186" y="2690080"/>
            <a:ext cx="1033364" cy="535983"/>
          </a:xfrm>
          <a:prstGeom prst="roundRect">
            <a:avLst>
              <a:gd name="adj" fmla="val 6622"/>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600" b="1">
                <a:solidFill>
                  <a:schemeClr val="accent2"/>
                </a:solidFill>
              </a:rPr>
              <a:t>Bron</a:t>
            </a:r>
          </a:p>
        </p:txBody>
      </p:sp>
      <p:sp>
        <p:nvSpPr>
          <p:cNvPr id="15" name="Afgeronde rechthoek 14">
            <a:extLst>
              <a:ext uri="{FF2B5EF4-FFF2-40B4-BE49-F238E27FC236}">
                <a16:creationId xmlns:a16="http://schemas.microsoft.com/office/drawing/2014/main" id="{B8BE96C5-F90E-A15D-6C2D-5934111977A9}"/>
              </a:ext>
            </a:extLst>
          </p:cNvPr>
          <p:cNvSpPr/>
          <p:nvPr/>
        </p:nvSpPr>
        <p:spPr>
          <a:xfrm>
            <a:off x="2171413" y="1765375"/>
            <a:ext cx="3130103" cy="417569"/>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35995" rIns="35995" rtlCol="0" anchor="ctr"/>
          <a:lstStyle/>
          <a:p>
            <a:pPr algn="ctr"/>
            <a:r>
              <a:rPr lang="nl-NL" sz="2000">
                <a:solidFill>
                  <a:schemeClr val="bg1"/>
                </a:solidFill>
              </a:rPr>
              <a:t>Huidige medicatieproces</a:t>
            </a:r>
          </a:p>
        </p:txBody>
      </p:sp>
      <p:sp>
        <p:nvSpPr>
          <p:cNvPr id="16" name="Afgeronde rechthoek 15">
            <a:extLst>
              <a:ext uri="{FF2B5EF4-FFF2-40B4-BE49-F238E27FC236}">
                <a16:creationId xmlns:a16="http://schemas.microsoft.com/office/drawing/2014/main" id="{4AD38340-EFEF-2028-37F8-1A45EC0654D9}"/>
              </a:ext>
            </a:extLst>
          </p:cNvPr>
          <p:cNvSpPr/>
          <p:nvPr/>
        </p:nvSpPr>
        <p:spPr>
          <a:xfrm>
            <a:off x="7353015" y="1765375"/>
            <a:ext cx="3130103" cy="417569"/>
          </a:xfrm>
          <a:prstGeom prst="roundRect">
            <a:avLst>
              <a:gd name="adj" fmla="val 50000"/>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lIns="35995" tIns="35995" rIns="35995" rtlCol="0" anchor="ctr"/>
          <a:lstStyle/>
          <a:p>
            <a:pPr algn="ctr"/>
            <a:r>
              <a:rPr lang="nl-NL" sz="2000">
                <a:solidFill>
                  <a:schemeClr val="bg1"/>
                </a:solidFill>
              </a:rPr>
              <a:t>Nieuwe medicatieproces</a:t>
            </a:r>
          </a:p>
        </p:txBody>
      </p:sp>
    </p:spTree>
    <p:extLst>
      <p:ext uri="{BB962C8B-B14F-4D97-AF65-F5344CB8AC3E}">
        <p14:creationId xmlns:p14="http://schemas.microsoft.com/office/powerpoint/2010/main" val="4073640428"/>
      </p:ext>
    </p:extLst>
  </p:cSld>
  <p:clrMapOvr>
    <a:masterClrMapping/>
  </p:clrMapOvr>
  <p:transition spd="slow">
    <p:push dir="u"/>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 name="Vrije vorm 245">
            <a:extLst>
              <a:ext uri="{FF2B5EF4-FFF2-40B4-BE49-F238E27FC236}">
                <a16:creationId xmlns:a16="http://schemas.microsoft.com/office/drawing/2014/main" id="{A65D0BD9-5D17-A6BD-A8F3-E0CD6DB6E52F}"/>
              </a:ext>
            </a:extLst>
          </p:cNvPr>
          <p:cNvSpPr/>
          <p:nvPr/>
        </p:nvSpPr>
        <p:spPr>
          <a:xfrm flipH="1">
            <a:off x="1587" y="4225836"/>
            <a:ext cx="12193194" cy="2632166"/>
          </a:xfrm>
          <a:custGeom>
            <a:avLst/>
            <a:gdLst>
              <a:gd name="connsiteX0" fmla="*/ 12193194 w 12193193"/>
              <a:gd name="connsiteY0" fmla="*/ 42689 h 5167494"/>
              <a:gd name="connsiteX1" fmla="*/ 6394908 w 12193193"/>
              <a:gd name="connsiteY1" fmla="*/ 1975439 h 5167494"/>
              <a:gd name="connsiteX2" fmla="*/ 0 w 12193193"/>
              <a:gd name="connsiteY2" fmla="*/ 3219239 h 5167494"/>
              <a:gd name="connsiteX3" fmla="*/ 0 w 12193193"/>
              <a:gd name="connsiteY3" fmla="*/ 5167495 h 5167494"/>
              <a:gd name="connsiteX4" fmla="*/ 12193194 w 12193193"/>
              <a:gd name="connsiteY4" fmla="*/ 5167495 h 5167494"/>
              <a:gd name="connsiteX5" fmla="*/ 12193194 w 12193193"/>
              <a:gd name="connsiteY5" fmla="*/ 42689 h 5167494"/>
              <a:gd name="connsiteX0" fmla="*/ 12193194 w 12193194"/>
              <a:gd name="connsiteY0" fmla="*/ 261510 h 3296259"/>
              <a:gd name="connsiteX1" fmla="*/ 6394908 w 12193194"/>
              <a:gd name="connsiteY1" fmla="*/ 104203 h 3296259"/>
              <a:gd name="connsiteX2" fmla="*/ 0 w 12193194"/>
              <a:gd name="connsiteY2" fmla="*/ 1348003 h 3296259"/>
              <a:gd name="connsiteX3" fmla="*/ 0 w 12193194"/>
              <a:gd name="connsiteY3" fmla="*/ 3296259 h 3296259"/>
              <a:gd name="connsiteX4" fmla="*/ 12193194 w 12193194"/>
              <a:gd name="connsiteY4" fmla="*/ 3296259 h 3296259"/>
              <a:gd name="connsiteX5" fmla="*/ 12193194 w 12193194"/>
              <a:gd name="connsiteY5" fmla="*/ 261510 h 3296259"/>
              <a:gd name="connsiteX0" fmla="*/ 12193194 w 12193194"/>
              <a:gd name="connsiteY0" fmla="*/ 46041 h 3080790"/>
              <a:gd name="connsiteX1" fmla="*/ 6394908 w 12193194"/>
              <a:gd name="connsiteY1" fmla="*/ 1042620 h 3080790"/>
              <a:gd name="connsiteX2" fmla="*/ 0 w 12193194"/>
              <a:gd name="connsiteY2" fmla="*/ 1132534 h 3080790"/>
              <a:gd name="connsiteX3" fmla="*/ 0 w 12193194"/>
              <a:gd name="connsiteY3" fmla="*/ 3080790 h 3080790"/>
              <a:gd name="connsiteX4" fmla="*/ 12193194 w 12193194"/>
              <a:gd name="connsiteY4" fmla="*/ 3080790 h 3080790"/>
              <a:gd name="connsiteX5" fmla="*/ 12193194 w 12193194"/>
              <a:gd name="connsiteY5" fmla="*/ 46041 h 308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3194" h="3080790">
                <a:moveTo>
                  <a:pt x="12193194" y="46041"/>
                </a:moveTo>
                <a:cubicBezTo>
                  <a:pt x="10009962" y="-235861"/>
                  <a:pt x="8427107" y="861538"/>
                  <a:pt x="6394908" y="1042620"/>
                </a:cubicBezTo>
                <a:cubicBezTo>
                  <a:pt x="4362709" y="1223702"/>
                  <a:pt x="1685785" y="423061"/>
                  <a:pt x="0" y="1132534"/>
                </a:cubicBezTo>
                <a:lnTo>
                  <a:pt x="0" y="3080790"/>
                </a:lnTo>
                <a:lnTo>
                  <a:pt x="12193194" y="3080790"/>
                </a:lnTo>
                <a:lnTo>
                  <a:pt x="12193194" y="46041"/>
                </a:lnTo>
                <a:close/>
              </a:path>
            </a:pathLst>
          </a:custGeom>
          <a:solidFill>
            <a:srgbClr val="E7F3FB"/>
          </a:solidFill>
          <a:ln w="12700" cap="flat">
            <a:noFill/>
            <a:prstDash val="solid"/>
            <a:miter/>
          </a:ln>
        </p:spPr>
        <p:txBody>
          <a:bodyPr rtlCol="0" anchor="ctr"/>
          <a:lstStyle/>
          <a:p>
            <a:endParaRPr lang="nl-NL"/>
          </a:p>
        </p:txBody>
      </p:sp>
      <p:sp>
        <p:nvSpPr>
          <p:cNvPr id="5" name="Titel 4">
            <a:extLst>
              <a:ext uri="{FF2B5EF4-FFF2-40B4-BE49-F238E27FC236}">
                <a16:creationId xmlns:a16="http://schemas.microsoft.com/office/drawing/2014/main" id="{8D7DC4EE-01FD-5B70-A21D-F54F5BC29EC5}"/>
              </a:ext>
            </a:extLst>
          </p:cNvPr>
          <p:cNvSpPr>
            <a:spLocks noGrp="1"/>
          </p:cNvSpPr>
          <p:nvPr>
            <p:ph type="title"/>
          </p:nvPr>
        </p:nvSpPr>
        <p:spPr/>
        <p:txBody>
          <a:bodyPr anchor="ctr" anchorCtr="0"/>
          <a:lstStyle/>
          <a:p>
            <a:pPr algn="ctr"/>
            <a:r>
              <a:rPr lang="nl-NL"/>
              <a:t>Wat levert het op?</a:t>
            </a:r>
          </a:p>
        </p:txBody>
      </p:sp>
      <p:sp>
        <p:nvSpPr>
          <p:cNvPr id="6" name="Tekstvak 5">
            <a:extLst>
              <a:ext uri="{FF2B5EF4-FFF2-40B4-BE49-F238E27FC236}">
                <a16:creationId xmlns:a16="http://schemas.microsoft.com/office/drawing/2014/main" id="{C0BAD4DB-F74B-B848-4BAB-3FE799DB521E}"/>
              </a:ext>
            </a:extLst>
          </p:cNvPr>
          <p:cNvSpPr txBox="1"/>
          <p:nvPr/>
        </p:nvSpPr>
        <p:spPr>
          <a:xfrm>
            <a:off x="7695966" y="3046860"/>
            <a:ext cx="2565919" cy="830997"/>
          </a:xfrm>
          <a:prstGeom prst="rect">
            <a:avLst/>
          </a:prstGeom>
          <a:noFill/>
        </p:spPr>
        <p:txBody>
          <a:bodyPr wrap="square">
            <a:spAutoFit/>
          </a:bodyPr>
          <a:lstStyle/>
          <a:p>
            <a:pPr algn="ctr"/>
            <a:r>
              <a:rPr lang="nl-NL" sz="2400" b="1">
                <a:solidFill>
                  <a:schemeClr val="tx2"/>
                </a:solidFill>
              </a:rPr>
              <a:t>Betere kwaliteit van zorg</a:t>
            </a:r>
            <a:endParaRPr lang="nl-NL" sz="2400" b="1"/>
          </a:p>
        </p:txBody>
      </p:sp>
      <p:sp>
        <p:nvSpPr>
          <p:cNvPr id="7" name="Tekstvak 6">
            <a:extLst>
              <a:ext uri="{FF2B5EF4-FFF2-40B4-BE49-F238E27FC236}">
                <a16:creationId xmlns:a16="http://schemas.microsoft.com/office/drawing/2014/main" id="{DA565796-966C-F447-0E06-1389A596FB4A}"/>
              </a:ext>
            </a:extLst>
          </p:cNvPr>
          <p:cNvSpPr txBox="1"/>
          <p:nvPr/>
        </p:nvSpPr>
        <p:spPr>
          <a:xfrm>
            <a:off x="4623572" y="3046860"/>
            <a:ext cx="3203769" cy="830997"/>
          </a:xfrm>
          <a:prstGeom prst="rect">
            <a:avLst/>
          </a:prstGeom>
          <a:noFill/>
        </p:spPr>
        <p:txBody>
          <a:bodyPr wrap="square">
            <a:spAutoFit/>
          </a:bodyPr>
          <a:lstStyle/>
          <a:p>
            <a:pPr algn="ctr"/>
            <a:r>
              <a:rPr lang="nl-NL" sz="2400" b="1">
                <a:solidFill>
                  <a:schemeClr val="tx2"/>
                </a:solidFill>
              </a:rPr>
              <a:t>Minder medicatie fouten</a:t>
            </a:r>
            <a:endParaRPr lang="nl-NL" sz="2400" b="1"/>
          </a:p>
        </p:txBody>
      </p:sp>
      <p:grpSp>
        <p:nvGrpSpPr>
          <p:cNvPr id="10" name="Groep 9">
            <a:extLst>
              <a:ext uri="{FF2B5EF4-FFF2-40B4-BE49-F238E27FC236}">
                <a16:creationId xmlns:a16="http://schemas.microsoft.com/office/drawing/2014/main" id="{4B5AB04E-DD0C-A2FE-BF70-C67E6637B833}"/>
              </a:ext>
            </a:extLst>
          </p:cNvPr>
          <p:cNvGrpSpPr/>
          <p:nvPr/>
        </p:nvGrpSpPr>
        <p:grpSpPr>
          <a:xfrm>
            <a:off x="8301587" y="1620237"/>
            <a:ext cx="1354676" cy="1354676"/>
            <a:chOff x="1145948" y="1668788"/>
            <a:chExt cx="1354676" cy="1354676"/>
          </a:xfrm>
        </p:grpSpPr>
        <p:grpSp>
          <p:nvGrpSpPr>
            <p:cNvPr id="11" name="Groep 10">
              <a:extLst>
                <a:ext uri="{FF2B5EF4-FFF2-40B4-BE49-F238E27FC236}">
                  <a16:creationId xmlns:a16="http://schemas.microsoft.com/office/drawing/2014/main" id="{732CC196-EC34-5A52-94D8-28CCE5E465B7}"/>
                </a:ext>
              </a:extLst>
            </p:cNvPr>
            <p:cNvGrpSpPr/>
            <p:nvPr/>
          </p:nvGrpSpPr>
          <p:grpSpPr>
            <a:xfrm>
              <a:off x="1145948" y="1668788"/>
              <a:ext cx="1354676" cy="1354676"/>
              <a:chOff x="1798949" y="2070847"/>
              <a:chExt cx="2280468" cy="2280468"/>
            </a:xfrm>
          </p:grpSpPr>
          <p:sp>
            <p:nvSpPr>
              <p:cNvPr id="13" name="Ovaal 12">
                <a:extLst>
                  <a:ext uri="{FF2B5EF4-FFF2-40B4-BE49-F238E27FC236}">
                    <a16:creationId xmlns:a16="http://schemas.microsoft.com/office/drawing/2014/main" id="{C7DF0027-DF83-668B-007C-CCC09329BC6F}"/>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 name="Vrije vorm 13">
                <a:extLst>
                  <a:ext uri="{FF2B5EF4-FFF2-40B4-BE49-F238E27FC236}">
                    <a16:creationId xmlns:a16="http://schemas.microsoft.com/office/drawing/2014/main" id="{A5BE339F-F11F-6B1F-3363-F4F9902D4907}"/>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FB1E8DDD-BBF1-2B55-05ED-755163083456}"/>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12" name="Vrije vorm 11">
              <a:extLst>
                <a:ext uri="{FF2B5EF4-FFF2-40B4-BE49-F238E27FC236}">
                  <a16:creationId xmlns:a16="http://schemas.microsoft.com/office/drawing/2014/main" id="{78B262EF-C4B8-D7B4-09EC-9E33CF7899DC}"/>
                </a:ext>
              </a:extLst>
            </p:cNvPr>
            <p:cNvSpPr/>
            <p:nvPr/>
          </p:nvSpPr>
          <p:spPr>
            <a:xfrm>
              <a:off x="1455749" y="1988982"/>
              <a:ext cx="735075" cy="618918"/>
            </a:xfrm>
            <a:custGeom>
              <a:avLst/>
              <a:gdLst>
                <a:gd name="connsiteX0" fmla="*/ 467113 w 735075"/>
                <a:gd name="connsiteY0" fmla="*/ 361352 h 618918"/>
                <a:gd name="connsiteX1" fmla="*/ 466976 w 735075"/>
                <a:gd name="connsiteY1" fmla="*/ 361360 h 618918"/>
                <a:gd name="connsiteX2" fmla="*/ 466976 w 735075"/>
                <a:gd name="connsiteY2" fmla="*/ 372209 h 618918"/>
                <a:gd name="connsiteX3" fmla="*/ 298007 w 735075"/>
                <a:gd name="connsiteY3" fmla="*/ 323138 h 618918"/>
                <a:gd name="connsiteX4" fmla="*/ 282486 w 735075"/>
                <a:gd name="connsiteY4" fmla="*/ 338650 h 618918"/>
                <a:gd name="connsiteX5" fmla="*/ 298007 w 735075"/>
                <a:gd name="connsiteY5" fmla="*/ 354171 h 618918"/>
                <a:gd name="connsiteX6" fmla="*/ 313527 w 735075"/>
                <a:gd name="connsiteY6" fmla="*/ 338650 h 618918"/>
                <a:gd name="connsiteX7" fmla="*/ 298007 w 735075"/>
                <a:gd name="connsiteY7" fmla="*/ 323138 h 618918"/>
                <a:gd name="connsiteX8" fmla="*/ 316823 w 735075"/>
                <a:gd name="connsiteY8" fmla="*/ 202220 h 618918"/>
                <a:gd name="connsiteX9" fmla="*/ 324514 w 735075"/>
                <a:gd name="connsiteY9" fmla="*/ 204762 h 618918"/>
                <a:gd name="connsiteX10" fmla="*/ 367554 w 735075"/>
                <a:gd name="connsiteY10" fmla="*/ 241123 h 618918"/>
                <a:gd name="connsiteX11" fmla="*/ 410601 w 735075"/>
                <a:gd name="connsiteY11" fmla="*/ 204762 h 618918"/>
                <a:gd name="connsiteX12" fmla="*/ 418293 w 735075"/>
                <a:gd name="connsiteY12" fmla="*/ 202220 h 618918"/>
                <a:gd name="connsiteX13" fmla="*/ 519779 w 735075"/>
                <a:gd name="connsiteY13" fmla="*/ 274682 h 618918"/>
                <a:gd name="connsiteX14" fmla="*/ 571547 w 735075"/>
                <a:gd name="connsiteY14" fmla="*/ 258870 h 618918"/>
                <a:gd name="connsiteX15" fmla="*/ 578979 w 735075"/>
                <a:gd name="connsiteY15" fmla="*/ 261218 h 618918"/>
                <a:gd name="connsiteX16" fmla="*/ 610587 w 735075"/>
                <a:gd name="connsiteY16" fmla="*/ 286405 h 618918"/>
                <a:gd name="connsiteX17" fmla="*/ 642195 w 735075"/>
                <a:gd name="connsiteY17" fmla="*/ 261218 h 618918"/>
                <a:gd name="connsiteX18" fmla="*/ 649619 w 735075"/>
                <a:gd name="connsiteY18" fmla="*/ 258870 h 618918"/>
                <a:gd name="connsiteX19" fmla="*/ 735075 w 735075"/>
                <a:gd name="connsiteY19" fmla="*/ 357263 h 618918"/>
                <a:gd name="connsiteX20" fmla="*/ 735075 w 735075"/>
                <a:gd name="connsiteY20" fmla="*/ 473550 h 618918"/>
                <a:gd name="connsiteX21" fmla="*/ 697006 w 735075"/>
                <a:gd name="connsiteY21" fmla="*/ 517108 h 618918"/>
                <a:gd name="connsiteX22" fmla="*/ 697006 w 735075"/>
                <a:gd name="connsiteY22" fmla="*/ 591342 h 618918"/>
                <a:gd name="connsiteX23" fmla="*/ 675300 w 735075"/>
                <a:gd name="connsiteY23" fmla="*/ 591342 h 618918"/>
                <a:gd name="connsiteX24" fmla="*/ 675300 w 735075"/>
                <a:gd name="connsiteY24" fmla="*/ 507052 h 618918"/>
                <a:gd name="connsiteX25" fmla="*/ 686149 w 735075"/>
                <a:gd name="connsiteY25" fmla="*/ 496203 h 618918"/>
                <a:gd name="connsiteX26" fmla="*/ 713369 w 735075"/>
                <a:gd name="connsiteY26" fmla="*/ 473550 h 618918"/>
                <a:gd name="connsiteX27" fmla="*/ 713369 w 735075"/>
                <a:gd name="connsiteY27" fmla="*/ 357263 h 618918"/>
                <a:gd name="connsiteX28" fmla="*/ 652388 w 735075"/>
                <a:gd name="connsiteY28" fmla="*/ 280843 h 618918"/>
                <a:gd name="connsiteX29" fmla="*/ 617347 w 735075"/>
                <a:gd name="connsiteY29" fmla="*/ 308767 h 618918"/>
                <a:gd name="connsiteX30" fmla="*/ 603827 w 735075"/>
                <a:gd name="connsiteY30" fmla="*/ 308767 h 618918"/>
                <a:gd name="connsiteX31" fmla="*/ 568794 w 735075"/>
                <a:gd name="connsiteY31" fmla="*/ 280851 h 618918"/>
                <a:gd name="connsiteX32" fmla="*/ 524572 w 735075"/>
                <a:gd name="connsiteY32" fmla="*/ 299035 h 618918"/>
                <a:gd name="connsiteX33" fmla="*/ 526159 w 735075"/>
                <a:gd name="connsiteY33" fmla="*/ 326919 h 618918"/>
                <a:gd name="connsiteX34" fmla="*/ 526159 w 735075"/>
                <a:gd name="connsiteY34" fmla="*/ 476740 h 618918"/>
                <a:gd name="connsiteX35" fmla="*/ 523317 w 735075"/>
                <a:gd name="connsiteY35" fmla="*/ 494495 h 618918"/>
                <a:gd name="connsiteX36" fmla="*/ 535267 w 735075"/>
                <a:gd name="connsiteY36" fmla="*/ 496203 h 618918"/>
                <a:gd name="connsiteX37" fmla="*/ 546125 w 735075"/>
                <a:gd name="connsiteY37" fmla="*/ 507052 h 618918"/>
                <a:gd name="connsiteX38" fmla="*/ 546125 w 735075"/>
                <a:gd name="connsiteY38" fmla="*/ 591342 h 618918"/>
                <a:gd name="connsiteX39" fmla="*/ 524419 w 735075"/>
                <a:gd name="connsiteY39" fmla="*/ 591342 h 618918"/>
                <a:gd name="connsiteX40" fmla="*/ 524419 w 735075"/>
                <a:gd name="connsiteY40" fmla="*/ 517067 h 618918"/>
                <a:gd name="connsiteX41" fmla="*/ 512412 w 735075"/>
                <a:gd name="connsiteY41" fmla="*/ 513602 h 618918"/>
                <a:gd name="connsiteX42" fmla="*/ 476359 w 735075"/>
                <a:gd name="connsiteY42" fmla="*/ 531786 h 618918"/>
                <a:gd name="connsiteX43" fmla="*/ 476359 w 735075"/>
                <a:gd name="connsiteY43" fmla="*/ 618918 h 618918"/>
                <a:gd name="connsiteX44" fmla="*/ 454653 w 735075"/>
                <a:gd name="connsiteY44" fmla="*/ 618918 h 618918"/>
                <a:gd name="connsiteX45" fmla="*/ 454653 w 735075"/>
                <a:gd name="connsiteY45" fmla="*/ 521739 h 618918"/>
                <a:gd name="connsiteX46" fmla="*/ 465502 w 735075"/>
                <a:gd name="connsiteY46" fmla="*/ 510890 h 618918"/>
                <a:gd name="connsiteX47" fmla="*/ 504453 w 735075"/>
                <a:gd name="connsiteY47" fmla="*/ 476740 h 618918"/>
                <a:gd name="connsiteX48" fmla="*/ 504453 w 735075"/>
                <a:gd name="connsiteY48" fmla="*/ 326919 h 618918"/>
                <a:gd name="connsiteX49" fmla="*/ 438712 w 735075"/>
                <a:gd name="connsiteY49" fmla="*/ 226784 h 618918"/>
                <a:gd name="connsiteX50" fmla="*/ 441659 w 735075"/>
                <a:gd name="connsiteY50" fmla="*/ 250377 h 618918"/>
                <a:gd name="connsiteX51" fmla="*/ 441659 w 735075"/>
                <a:gd name="connsiteY51" fmla="*/ 277588 h 618918"/>
                <a:gd name="connsiteX52" fmla="*/ 483460 w 735075"/>
                <a:gd name="connsiteY52" fmla="*/ 320595 h 618918"/>
                <a:gd name="connsiteX53" fmla="*/ 483492 w 735075"/>
                <a:gd name="connsiteY53" fmla="*/ 363611 h 618918"/>
                <a:gd name="connsiteX54" fmla="*/ 479104 w 735075"/>
                <a:gd name="connsiteY54" fmla="*/ 378468 h 618918"/>
                <a:gd name="connsiteX55" fmla="*/ 466976 w 735075"/>
                <a:gd name="connsiteY55" fmla="*/ 383058 h 618918"/>
                <a:gd name="connsiteX56" fmla="*/ 456127 w 735075"/>
                <a:gd name="connsiteY56" fmla="*/ 372209 h 618918"/>
                <a:gd name="connsiteX57" fmla="*/ 461762 w 735075"/>
                <a:gd name="connsiteY57" fmla="*/ 362688 h 618918"/>
                <a:gd name="connsiteX58" fmla="*/ 461753 w 735075"/>
                <a:gd name="connsiteY58" fmla="*/ 320595 h 618918"/>
                <a:gd name="connsiteX59" fmla="*/ 430810 w 735075"/>
                <a:gd name="connsiteY59" fmla="*/ 298331 h 618918"/>
                <a:gd name="connsiteX60" fmla="*/ 399882 w 735075"/>
                <a:gd name="connsiteY60" fmla="*/ 320595 h 618918"/>
                <a:gd name="connsiteX61" fmla="*/ 399866 w 735075"/>
                <a:gd name="connsiteY61" fmla="*/ 363166 h 618918"/>
                <a:gd name="connsiteX62" fmla="*/ 405047 w 735075"/>
                <a:gd name="connsiteY62" fmla="*/ 372630 h 618918"/>
                <a:gd name="connsiteX63" fmla="*/ 394692 w 735075"/>
                <a:gd name="connsiteY63" fmla="*/ 383082 h 618918"/>
                <a:gd name="connsiteX64" fmla="*/ 382540 w 735075"/>
                <a:gd name="connsiteY64" fmla="*/ 378476 h 618918"/>
                <a:gd name="connsiteX65" fmla="*/ 378152 w 735075"/>
                <a:gd name="connsiteY65" fmla="*/ 363619 h 618918"/>
                <a:gd name="connsiteX66" fmla="*/ 378184 w 735075"/>
                <a:gd name="connsiteY66" fmla="*/ 361716 h 618918"/>
                <a:gd name="connsiteX67" fmla="*/ 378184 w 735075"/>
                <a:gd name="connsiteY67" fmla="*/ 320595 h 618918"/>
                <a:gd name="connsiteX68" fmla="*/ 419961 w 735075"/>
                <a:gd name="connsiteY68" fmla="*/ 277588 h 618918"/>
                <a:gd name="connsiteX69" fmla="*/ 419961 w 735075"/>
                <a:gd name="connsiteY69" fmla="*/ 250377 h 618918"/>
                <a:gd name="connsiteX70" fmla="*/ 416495 w 735075"/>
                <a:gd name="connsiteY70" fmla="*/ 228185 h 618918"/>
                <a:gd name="connsiteX71" fmla="*/ 374557 w 735075"/>
                <a:gd name="connsiteY71" fmla="*/ 263606 h 618918"/>
                <a:gd name="connsiteX72" fmla="*/ 360542 w 735075"/>
                <a:gd name="connsiteY72" fmla="*/ 263606 h 618918"/>
                <a:gd name="connsiteX73" fmla="*/ 313892 w 735075"/>
                <a:gd name="connsiteY73" fmla="*/ 224193 h 618918"/>
                <a:gd name="connsiteX74" fmla="*/ 313616 w 735075"/>
                <a:gd name="connsiteY74" fmla="*/ 224226 h 618918"/>
                <a:gd name="connsiteX75" fmla="*/ 308864 w 735075"/>
                <a:gd name="connsiteY75" fmla="*/ 250377 h 618918"/>
                <a:gd name="connsiteX76" fmla="*/ 308864 w 735075"/>
                <a:gd name="connsiteY76" fmla="*/ 303237 h 618918"/>
                <a:gd name="connsiteX77" fmla="*/ 335225 w 735075"/>
                <a:gd name="connsiteY77" fmla="*/ 338650 h 618918"/>
                <a:gd name="connsiteX78" fmla="*/ 298007 w 735075"/>
                <a:gd name="connsiteY78" fmla="*/ 375869 h 618918"/>
                <a:gd name="connsiteX79" fmla="*/ 260780 w 735075"/>
                <a:gd name="connsiteY79" fmla="*/ 338650 h 618918"/>
                <a:gd name="connsiteX80" fmla="*/ 287158 w 735075"/>
                <a:gd name="connsiteY80" fmla="*/ 303237 h 618918"/>
                <a:gd name="connsiteX81" fmla="*/ 287158 w 735075"/>
                <a:gd name="connsiteY81" fmla="*/ 250377 h 618918"/>
                <a:gd name="connsiteX82" fmla="*/ 289651 w 735075"/>
                <a:gd name="connsiteY82" fmla="*/ 228420 h 618918"/>
                <a:gd name="connsiteX83" fmla="*/ 230662 w 735075"/>
                <a:gd name="connsiteY83" fmla="*/ 326919 h 618918"/>
                <a:gd name="connsiteX84" fmla="*/ 230662 w 735075"/>
                <a:gd name="connsiteY84" fmla="*/ 478132 h 618918"/>
                <a:gd name="connsiteX85" fmla="*/ 269306 w 735075"/>
                <a:gd name="connsiteY85" fmla="*/ 510890 h 618918"/>
                <a:gd name="connsiteX86" fmla="*/ 280163 w 735075"/>
                <a:gd name="connsiteY86" fmla="*/ 521739 h 618918"/>
                <a:gd name="connsiteX87" fmla="*/ 280163 w 735075"/>
                <a:gd name="connsiteY87" fmla="*/ 618918 h 618918"/>
                <a:gd name="connsiteX88" fmla="*/ 258457 w 735075"/>
                <a:gd name="connsiteY88" fmla="*/ 618918 h 618918"/>
                <a:gd name="connsiteX89" fmla="*/ 258457 w 735075"/>
                <a:gd name="connsiteY89" fmla="*/ 531827 h 618918"/>
                <a:gd name="connsiteX90" fmla="*/ 208956 w 735075"/>
                <a:gd name="connsiteY90" fmla="*/ 478132 h 618918"/>
                <a:gd name="connsiteX91" fmla="*/ 208956 w 735075"/>
                <a:gd name="connsiteY91" fmla="*/ 326919 h 618918"/>
                <a:gd name="connsiteX92" fmla="*/ 210535 w 735075"/>
                <a:gd name="connsiteY92" fmla="*/ 299084 h 618918"/>
                <a:gd name="connsiteX93" fmla="*/ 166281 w 735075"/>
                <a:gd name="connsiteY93" fmla="*/ 280851 h 618918"/>
                <a:gd name="connsiteX94" fmla="*/ 131240 w 735075"/>
                <a:gd name="connsiteY94" fmla="*/ 308767 h 618918"/>
                <a:gd name="connsiteX95" fmla="*/ 117720 w 735075"/>
                <a:gd name="connsiteY95" fmla="*/ 308767 h 618918"/>
                <a:gd name="connsiteX96" fmla="*/ 82679 w 735075"/>
                <a:gd name="connsiteY96" fmla="*/ 280843 h 618918"/>
                <a:gd name="connsiteX97" fmla="*/ 21706 w 735075"/>
                <a:gd name="connsiteY97" fmla="*/ 357263 h 618918"/>
                <a:gd name="connsiteX98" fmla="*/ 21706 w 735075"/>
                <a:gd name="connsiteY98" fmla="*/ 473550 h 618918"/>
                <a:gd name="connsiteX99" fmla="*/ 48918 w 735075"/>
                <a:gd name="connsiteY99" fmla="*/ 496203 h 618918"/>
                <a:gd name="connsiteX100" fmla="*/ 59767 w 735075"/>
                <a:gd name="connsiteY100" fmla="*/ 507052 h 618918"/>
                <a:gd name="connsiteX101" fmla="*/ 59767 w 735075"/>
                <a:gd name="connsiteY101" fmla="*/ 591342 h 618918"/>
                <a:gd name="connsiteX102" fmla="*/ 38069 w 735075"/>
                <a:gd name="connsiteY102" fmla="*/ 591342 h 618918"/>
                <a:gd name="connsiteX103" fmla="*/ 38069 w 735075"/>
                <a:gd name="connsiteY103" fmla="*/ 517108 h 618918"/>
                <a:gd name="connsiteX104" fmla="*/ 0 w 735075"/>
                <a:gd name="connsiteY104" fmla="*/ 473550 h 618918"/>
                <a:gd name="connsiteX105" fmla="*/ 0 w 735075"/>
                <a:gd name="connsiteY105" fmla="*/ 357263 h 618918"/>
                <a:gd name="connsiteX106" fmla="*/ 85448 w 735075"/>
                <a:gd name="connsiteY106" fmla="*/ 258870 h 618918"/>
                <a:gd name="connsiteX107" fmla="*/ 92880 w 735075"/>
                <a:gd name="connsiteY107" fmla="*/ 261218 h 618918"/>
                <a:gd name="connsiteX108" fmla="*/ 124480 w 735075"/>
                <a:gd name="connsiteY108" fmla="*/ 286405 h 618918"/>
                <a:gd name="connsiteX109" fmla="*/ 156096 w 735075"/>
                <a:gd name="connsiteY109" fmla="*/ 261218 h 618918"/>
                <a:gd name="connsiteX110" fmla="*/ 163520 w 735075"/>
                <a:gd name="connsiteY110" fmla="*/ 258870 h 618918"/>
                <a:gd name="connsiteX111" fmla="*/ 215328 w 735075"/>
                <a:gd name="connsiteY111" fmla="*/ 274706 h 618918"/>
                <a:gd name="connsiteX112" fmla="*/ 316823 w 735075"/>
                <a:gd name="connsiteY112" fmla="*/ 202220 h 618918"/>
                <a:gd name="connsiteX113" fmla="*/ 610586 w 735075"/>
                <a:gd name="connsiteY113" fmla="*/ 116133 h 618918"/>
                <a:gd name="connsiteX114" fmla="*/ 557588 w 735075"/>
                <a:gd name="connsiteY114" fmla="*/ 169131 h 618918"/>
                <a:gd name="connsiteX115" fmla="*/ 610586 w 735075"/>
                <a:gd name="connsiteY115" fmla="*/ 222162 h 618918"/>
                <a:gd name="connsiteX116" fmla="*/ 663616 w 735075"/>
                <a:gd name="connsiteY116" fmla="*/ 169131 h 618918"/>
                <a:gd name="connsiteX117" fmla="*/ 610586 w 735075"/>
                <a:gd name="connsiteY117" fmla="*/ 116133 h 618918"/>
                <a:gd name="connsiteX118" fmla="*/ 124479 w 735075"/>
                <a:gd name="connsiteY118" fmla="*/ 116133 h 618918"/>
                <a:gd name="connsiteX119" fmla="*/ 71449 w 735075"/>
                <a:gd name="connsiteY119" fmla="*/ 169131 h 618918"/>
                <a:gd name="connsiteX120" fmla="*/ 124479 w 735075"/>
                <a:gd name="connsiteY120" fmla="*/ 222162 h 618918"/>
                <a:gd name="connsiteX121" fmla="*/ 177477 w 735075"/>
                <a:gd name="connsiteY121" fmla="*/ 169131 h 618918"/>
                <a:gd name="connsiteX122" fmla="*/ 124479 w 735075"/>
                <a:gd name="connsiteY122" fmla="*/ 116133 h 618918"/>
                <a:gd name="connsiteX123" fmla="*/ 610586 w 735075"/>
                <a:gd name="connsiteY123" fmla="*/ 94427 h 618918"/>
                <a:gd name="connsiteX124" fmla="*/ 685323 w 735075"/>
                <a:gd name="connsiteY124" fmla="*/ 169131 h 618918"/>
                <a:gd name="connsiteX125" fmla="*/ 610586 w 735075"/>
                <a:gd name="connsiteY125" fmla="*/ 243868 h 618918"/>
                <a:gd name="connsiteX126" fmla="*/ 535882 w 735075"/>
                <a:gd name="connsiteY126" fmla="*/ 169131 h 618918"/>
                <a:gd name="connsiteX127" fmla="*/ 610586 w 735075"/>
                <a:gd name="connsiteY127" fmla="*/ 94427 h 618918"/>
                <a:gd name="connsiteX128" fmla="*/ 124479 w 735075"/>
                <a:gd name="connsiteY128" fmla="*/ 94427 h 618918"/>
                <a:gd name="connsiteX129" fmla="*/ 199184 w 735075"/>
                <a:gd name="connsiteY129" fmla="*/ 169131 h 618918"/>
                <a:gd name="connsiteX130" fmla="*/ 124479 w 735075"/>
                <a:gd name="connsiteY130" fmla="*/ 243868 h 618918"/>
                <a:gd name="connsiteX131" fmla="*/ 49743 w 735075"/>
                <a:gd name="connsiteY131" fmla="*/ 169131 h 618918"/>
                <a:gd name="connsiteX132" fmla="*/ 124479 w 735075"/>
                <a:gd name="connsiteY132" fmla="*/ 94427 h 618918"/>
                <a:gd name="connsiteX133" fmla="*/ 367553 w 735075"/>
                <a:gd name="connsiteY133" fmla="*/ 21706 h 618918"/>
                <a:gd name="connsiteX134" fmla="*/ 295351 w 735075"/>
                <a:gd name="connsiteY134" fmla="*/ 93925 h 618918"/>
                <a:gd name="connsiteX135" fmla="*/ 367553 w 735075"/>
                <a:gd name="connsiteY135" fmla="*/ 166143 h 618918"/>
                <a:gd name="connsiteX136" fmla="*/ 439772 w 735075"/>
                <a:gd name="connsiteY136" fmla="*/ 93925 h 618918"/>
                <a:gd name="connsiteX137" fmla="*/ 367553 w 735075"/>
                <a:gd name="connsiteY137" fmla="*/ 21706 h 618918"/>
                <a:gd name="connsiteX138" fmla="*/ 367553 w 735075"/>
                <a:gd name="connsiteY138" fmla="*/ 0 h 618918"/>
                <a:gd name="connsiteX139" fmla="*/ 461478 w 735075"/>
                <a:gd name="connsiteY139" fmla="*/ 93925 h 618918"/>
                <a:gd name="connsiteX140" fmla="*/ 367553 w 735075"/>
                <a:gd name="connsiteY140" fmla="*/ 187849 h 618918"/>
                <a:gd name="connsiteX141" fmla="*/ 273645 w 735075"/>
                <a:gd name="connsiteY141" fmla="*/ 93925 h 618918"/>
                <a:gd name="connsiteX142" fmla="*/ 367553 w 735075"/>
                <a:gd name="connsiteY142" fmla="*/ 0 h 61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35075" h="618918">
                  <a:moveTo>
                    <a:pt x="467113" y="361352"/>
                  </a:moveTo>
                  <a:cubicBezTo>
                    <a:pt x="467073" y="361352"/>
                    <a:pt x="467024" y="361352"/>
                    <a:pt x="466976" y="361360"/>
                  </a:cubicBezTo>
                  <a:lnTo>
                    <a:pt x="466976" y="372209"/>
                  </a:lnTo>
                  <a:close/>
                  <a:moveTo>
                    <a:pt x="298007" y="323138"/>
                  </a:moveTo>
                  <a:cubicBezTo>
                    <a:pt x="289449" y="323138"/>
                    <a:pt x="282486" y="330101"/>
                    <a:pt x="282486" y="338650"/>
                  </a:cubicBezTo>
                  <a:cubicBezTo>
                    <a:pt x="282486" y="347208"/>
                    <a:pt x="289449" y="354171"/>
                    <a:pt x="298007" y="354171"/>
                  </a:cubicBezTo>
                  <a:cubicBezTo>
                    <a:pt x="306565" y="354171"/>
                    <a:pt x="313527" y="347208"/>
                    <a:pt x="313527" y="338650"/>
                  </a:cubicBezTo>
                  <a:cubicBezTo>
                    <a:pt x="313527" y="330101"/>
                    <a:pt x="306565" y="323138"/>
                    <a:pt x="298007" y="323138"/>
                  </a:cubicBezTo>
                  <a:close/>
                  <a:moveTo>
                    <a:pt x="316823" y="202220"/>
                  </a:moveTo>
                  <a:cubicBezTo>
                    <a:pt x="319713" y="202107"/>
                    <a:pt x="322393" y="202957"/>
                    <a:pt x="324514" y="204762"/>
                  </a:cubicBezTo>
                  <a:lnTo>
                    <a:pt x="367554" y="241123"/>
                  </a:lnTo>
                  <a:lnTo>
                    <a:pt x="410601" y="204762"/>
                  </a:lnTo>
                  <a:cubicBezTo>
                    <a:pt x="412739" y="202957"/>
                    <a:pt x="415419" y="202099"/>
                    <a:pt x="418293" y="202220"/>
                  </a:cubicBezTo>
                  <a:cubicBezTo>
                    <a:pt x="473687" y="205718"/>
                    <a:pt x="506793" y="229059"/>
                    <a:pt x="519779" y="274682"/>
                  </a:cubicBezTo>
                  <a:cubicBezTo>
                    <a:pt x="532976" y="265476"/>
                    <a:pt x="550027" y="260214"/>
                    <a:pt x="571547" y="258870"/>
                  </a:cubicBezTo>
                  <a:cubicBezTo>
                    <a:pt x="574219" y="258716"/>
                    <a:pt x="576882" y="259542"/>
                    <a:pt x="578979" y="261218"/>
                  </a:cubicBezTo>
                  <a:lnTo>
                    <a:pt x="610587" y="286405"/>
                  </a:lnTo>
                  <a:lnTo>
                    <a:pt x="642195" y="261218"/>
                  </a:lnTo>
                  <a:cubicBezTo>
                    <a:pt x="644300" y="259542"/>
                    <a:pt x="646971" y="258724"/>
                    <a:pt x="649619" y="258870"/>
                  </a:cubicBezTo>
                  <a:cubicBezTo>
                    <a:pt x="707127" y="262432"/>
                    <a:pt x="735075" y="294623"/>
                    <a:pt x="735075" y="357263"/>
                  </a:cubicBezTo>
                  <a:lnTo>
                    <a:pt x="735075" y="473550"/>
                  </a:lnTo>
                  <a:cubicBezTo>
                    <a:pt x="735075" y="497458"/>
                    <a:pt x="720753" y="513456"/>
                    <a:pt x="697006" y="517108"/>
                  </a:cubicBezTo>
                  <a:lnTo>
                    <a:pt x="697006" y="591342"/>
                  </a:lnTo>
                  <a:lnTo>
                    <a:pt x="675300" y="591342"/>
                  </a:lnTo>
                  <a:lnTo>
                    <a:pt x="675300" y="507052"/>
                  </a:lnTo>
                  <a:cubicBezTo>
                    <a:pt x="675300" y="501053"/>
                    <a:pt x="680150" y="496203"/>
                    <a:pt x="686149" y="496203"/>
                  </a:cubicBezTo>
                  <a:cubicBezTo>
                    <a:pt x="704212" y="496203"/>
                    <a:pt x="713369" y="488576"/>
                    <a:pt x="713369" y="473550"/>
                  </a:cubicBezTo>
                  <a:lnTo>
                    <a:pt x="713369" y="357263"/>
                  </a:lnTo>
                  <a:cubicBezTo>
                    <a:pt x="713369" y="307188"/>
                    <a:pt x="695630" y="284762"/>
                    <a:pt x="652388" y="280843"/>
                  </a:cubicBezTo>
                  <a:lnTo>
                    <a:pt x="617347" y="308767"/>
                  </a:lnTo>
                  <a:cubicBezTo>
                    <a:pt x="613413" y="311924"/>
                    <a:pt x="607794" y="311924"/>
                    <a:pt x="603827" y="308767"/>
                  </a:cubicBezTo>
                  <a:lnTo>
                    <a:pt x="568794" y="280851"/>
                  </a:lnTo>
                  <a:cubicBezTo>
                    <a:pt x="548707" y="282689"/>
                    <a:pt x="534199" y="288704"/>
                    <a:pt x="524572" y="299035"/>
                  </a:cubicBezTo>
                  <a:cubicBezTo>
                    <a:pt x="525625" y="307722"/>
                    <a:pt x="526159" y="317009"/>
                    <a:pt x="526159" y="326919"/>
                  </a:cubicBezTo>
                  <a:lnTo>
                    <a:pt x="526159" y="476740"/>
                  </a:lnTo>
                  <a:cubicBezTo>
                    <a:pt x="526159" y="483330"/>
                    <a:pt x="525001" y="489119"/>
                    <a:pt x="523317" y="494495"/>
                  </a:cubicBezTo>
                  <a:cubicBezTo>
                    <a:pt x="526799" y="495588"/>
                    <a:pt x="530750" y="496203"/>
                    <a:pt x="535267" y="496203"/>
                  </a:cubicBezTo>
                  <a:cubicBezTo>
                    <a:pt x="541267" y="496203"/>
                    <a:pt x="546125" y="501053"/>
                    <a:pt x="546125" y="507052"/>
                  </a:cubicBezTo>
                  <a:lnTo>
                    <a:pt x="546125" y="591342"/>
                  </a:lnTo>
                  <a:lnTo>
                    <a:pt x="524419" y="591342"/>
                  </a:lnTo>
                  <a:lnTo>
                    <a:pt x="524419" y="517067"/>
                  </a:lnTo>
                  <a:cubicBezTo>
                    <a:pt x="520103" y="516371"/>
                    <a:pt x="516128" y="515173"/>
                    <a:pt x="512412" y="513602"/>
                  </a:cubicBezTo>
                  <a:cubicBezTo>
                    <a:pt x="503028" y="523722"/>
                    <a:pt x="489961" y="529754"/>
                    <a:pt x="476359" y="531786"/>
                  </a:cubicBezTo>
                  <a:lnTo>
                    <a:pt x="476359" y="618918"/>
                  </a:lnTo>
                  <a:lnTo>
                    <a:pt x="454653" y="618918"/>
                  </a:lnTo>
                  <a:lnTo>
                    <a:pt x="454653" y="521739"/>
                  </a:lnTo>
                  <a:cubicBezTo>
                    <a:pt x="454653" y="515739"/>
                    <a:pt x="459511" y="510890"/>
                    <a:pt x="465502" y="510890"/>
                  </a:cubicBezTo>
                  <a:cubicBezTo>
                    <a:pt x="484893" y="510890"/>
                    <a:pt x="504453" y="500332"/>
                    <a:pt x="504453" y="476740"/>
                  </a:cubicBezTo>
                  <a:lnTo>
                    <a:pt x="504453" y="326919"/>
                  </a:lnTo>
                  <a:cubicBezTo>
                    <a:pt x="504453" y="267322"/>
                    <a:pt x="484472" y="236338"/>
                    <a:pt x="438712" y="226784"/>
                  </a:cubicBezTo>
                  <a:cubicBezTo>
                    <a:pt x="440606" y="233877"/>
                    <a:pt x="441659" y="241155"/>
                    <a:pt x="441659" y="250377"/>
                  </a:cubicBezTo>
                  <a:lnTo>
                    <a:pt x="441659" y="277588"/>
                  </a:lnTo>
                  <a:cubicBezTo>
                    <a:pt x="465494" y="281774"/>
                    <a:pt x="483460" y="299456"/>
                    <a:pt x="483460" y="320595"/>
                  </a:cubicBezTo>
                  <a:lnTo>
                    <a:pt x="483492" y="363611"/>
                  </a:lnTo>
                  <a:cubicBezTo>
                    <a:pt x="483573" y="367902"/>
                    <a:pt x="483694" y="373772"/>
                    <a:pt x="479104" y="378468"/>
                  </a:cubicBezTo>
                  <a:cubicBezTo>
                    <a:pt x="476116" y="381512"/>
                    <a:pt x="472036" y="383058"/>
                    <a:pt x="466976" y="383058"/>
                  </a:cubicBezTo>
                  <a:cubicBezTo>
                    <a:pt x="460984" y="383058"/>
                    <a:pt x="456127" y="378200"/>
                    <a:pt x="456127" y="372209"/>
                  </a:cubicBezTo>
                  <a:cubicBezTo>
                    <a:pt x="456127" y="368104"/>
                    <a:pt x="458402" y="364534"/>
                    <a:pt x="461762" y="362688"/>
                  </a:cubicBezTo>
                  <a:lnTo>
                    <a:pt x="461753" y="320595"/>
                  </a:lnTo>
                  <a:cubicBezTo>
                    <a:pt x="461753" y="308524"/>
                    <a:pt x="447585" y="298331"/>
                    <a:pt x="430810" y="298331"/>
                  </a:cubicBezTo>
                  <a:cubicBezTo>
                    <a:pt x="414042" y="298331"/>
                    <a:pt x="399882" y="308524"/>
                    <a:pt x="399882" y="320595"/>
                  </a:cubicBezTo>
                  <a:lnTo>
                    <a:pt x="399866" y="363166"/>
                  </a:lnTo>
                  <a:cubicBezTo>
                    <a:pt x="403039" y="365198"/>
                    <a:pt x="405193" y="368720"/>
                    <a:pt x="405047" y="372630"/>
                  </a:cubicBezTo>
                  <a:cubicBezTo>
                    <a:pt x="404821" y="378451"/>
                    <a:pt x="400522" y="383082"/>
                    <a:pt x="394692" y="383082"/>
                  </a:cubicBezTo>
                  <a:cubicBezTo>
                    <a:pt x="389616" y="383082"/>
                    <a:pt x="385527" y="381528"/>
                    <a:pt x="382540" y="378476"/>
                  </a:cubicBezTo>
                  <a:cubicBezTo>
                    <a:pt x="377933" y="373788"/>
                    <a:pt x="378063" y="367902"/>
                    <a:pt x="378152" y="363619"/>
                  </a:cubicBezTo>
                  <a:lnTo>
                    <a:pt x="378184" y="361716"/>
                  </a:lnTo>
                  <a:lnTo>
                    <a:pt x="378184" y="320595"/>
                  </a:lnTo>
                  <a:cubicBezTo>
                    <a:pt x="378184" y="299456"/>
                    <a:pt x="396133" y="281782"/>
                    <a:pt x="419961" y="277588"/>
                  </a:cubicBezTo>
                  <a:lnTo>
                    <a:pt x="419961" y="250377"/>
                  </a:lnTo>
                  <a:cubicBezTo>
                    <a:pt x="419961" y="241430"/>
                    <a:pt x="418827" y="235156"/>
                    <a:pt x="416495" y="228185"/>
                  </a:cubicBezTo>
                  <a:lnTo>
                    <a:pt x="374557" y="263606"/>
                  </a:lnTo>
                  <a:cubicBezTo>
                    <a:pt x="370509" y="267023"/>
                    <a:pt x="364590" y="267023"/>
                    <a:pt x="360542" y="263606"/>
                  </a:cubicBezTo>
                  <a:lnTo>
                    <a:pt x="313892" y="224193"/>
                  </a:lnTo>
                  <a:cubicBezTo>
                    <a:pt x="313803" y="224202"/>
                    <a:pt x="313714" y="224218"/>
                    <a:pt x="313616" y="224226"/>
                  </a:cubicBezTo>
                  <a:cubicBezTo>
                    <a:pt x="310467" y="232905"/>
                    <a:pt x="308864" y="240103"/>
                    <a:pt x="308864" y="250377"/>
                  </a:cubicBezTo>
                  <a:lnTo>
                    <a:pt x="308864" y="303237"/>
                  </a:lnTo>
                  <a:cubicBezTo>
                    <a:pt x="324069" y="307909"/>
                    <a:pt x="335225" y="321923"/>
                    <a:pt x="335225" y="338650"/>
                  </a:cubicBezTo>
                  <a:cubicBezTo>
                    <a:pt x="335225" y="359182"/>
                    <a:pt x="318539" y="375869"/>
                    <a:pt x="298007" y="375869"/>
                  </a:cubicBezTo>
                  <a:cubicBezTo>
                    <a:pt x="277483" y="375869"/>
                    <a:pt x="260780" y="359182"/>
                    <a:pt x="260780" y="338650"/>
                  </a:cubicBezTo>
                  <a:cubicBezTo>
                    <a:pt x="260780" y="321923"/>
                    <a:pt x="271945" y="307909"/>
                    <a:pt x="287158" y="303237"/>
                  </a:cubicBezTo>
                  <a:lnTo>
                    <a:pt x="287158" y="250377"/>
                  </a:lnTo>
                  <a:cubicBezTo>
                    <a:pt x="287158" y="241973"/>
                    <a:pt x="288040" y="235075"/>
                    <a:pt x="289651" y="228420"/>
                  </a:cubicBezTo>
                  <a:cubicBezTo>
                    <a:pt x="248684" y="239576"/>
                    <a:pt x="230662" y="270358"/>
                    <a:pt x="230662" y="326919"/>
                  </a:cubicBezTo>
                  <a:lnTo>
                    <a:pt x="230662" y="478132"/>
                  </a:lnTo>
                  <a:cubicBezTo>
                    <a:pt x="230662" y="497418"/>
                    <a:pt x="246555" y="510890"/>
                    <a:pt x="269306" y="510890"/>
                  </a:cubicBezTo>
                  <a:cubicBezTo>
                    <a:pt x="275305" y="510890"/>
                    <a:pt x="280163" y="515739"/>
                    <a:pt x="280163" y="521739"/>
                  </a:cubicBezTo>
                  <a:lnTo>
                    <a:pt x="280163" y="618918"/>
                  </a:lnTo>
                  <a:lnTo>
                    <a:pt x="258457" y="618918"/>
                  </a:lnTo>
                  <a:lnTo>
                    <a:pt x="258457" y="531827"/>
                  </a:lnTo>
                  <a:cubicBezTo>
                    <a:pt x="229205" y="527600"/>
                    <a:pt x="208956" y="506323"/>
                    <a:pt x="208956" y="478132"/>
                  </a:cubicBezTo>
                  <a:lnTo>
                    <a:pt x="208956" y="326919"/>
                  </a:lnTo>
                  <a:cubicBezTo>
                    <a:pt x="208956" y="317025"/>
                    <a:pt x="209482" y="307755"/>
                    <a:pt x="210535" y="299084"/>
                  </a:cubicBezTo>
                  <a:cubicBezTo>
                    <a:pt x="200908" y="288721"/>
                    <a:pt x="186392" y="282689"/>
                    <a:pt x="166281" y="280851"/>
                  </a:cubicBezTo>
                  <a:lnTo>
                    <a:pt x="131240" y="308767"/>
                  </a:lnTo>
                  <a:cubicBezTo>
                    <a:pt x="127281" y="311924"/>
                    <a:pt x="121679" y="311924"/>
                    <a:pt x="117720" y="308767"/>
                  </a:cubicBezTo>
                  <a:lnTo>
                    <a:pt x="82679" y="280843"/>
                  </a:lnTo>
                  <a:cubicBezTo>
                    <a:pt x="39445" y="284762"/>
                    <a:pt x="21706" y="307188"/>
                    <a:pt x="21706" y="357263"/>
                  </a:cubicBezTo>
                  <a:lnTo>
                    <a:pt x="21706" y="473550"/>
                  </a:lnTo>
                  <a:cubicBezTo>
                    <a:pt x="21706" y="488576"/>
                    <a:pt x="30863" y="496203"/>
                    <a:pt x="48918" y="496203"/>
                  </a:cubicBezTo>
                  <a:cubicBezTo>
                    <a:pt x="54917" y="496203"/>
                    <a:pt x="59767" y="501053"/>
                    <a:pt x="59767" y="507052"/>
                  </a:cubicBezTo>
                  <a:lnTo>
                    <a:pt x="59767" y="591342"/>
                  </a:lnTo>
                  <a:lnTo>
                    <a:pt x="38069" y="591342"/>
                  </a:lnTo>
                  <a:lnTo>
                    <a:pt x="38069" y="517108"/>
                  </a:lnTo>
                  <a:cubicBezTo>
                    <a:pt x="14314" y="513456"/>
                    <a:pt x="0" y="497458"/>
                    <a:pt x="0" y="473550"/>
                  </a:cubicBezTo>
                  <a:lnTo>
                    <a:pt x="0" y="357263"/>
                  </a:lnTo>
                  <a:cubicBezTo>
                    <a:pt x="0" y="294623"/>
                    <a:pt x="27948" y="262432"/>
                    <a:pt x="85448" y="258870"/>
                  </a:cubicBezTo>
                  <a:cubicBezTo>
                    <a:pt x="88031" y="258716"/>
                    <a:pt x="90767" y="259542"/>
                    <a:pt x="92880" y="261218"/>
                  </a:cubicBezTo>
                  <a:lnTo>
                    <a:pt x="124480" y="286405"/>
                  </a:lnTo>
                  <a:lnTo>
                    <a:pt x="156096" y="261218"/>
                  </a:lnTo>
                  <a:cubicBezTo>
                    <a:pt x="158193" y="259542"/>
                    <a:pt x="160792" y="258724"/>
                    <a:pt x="163520" y="258870"/>
                  </a:cubicBezTo>
                  <a:cubicBezTo>
                    <a:pt x="185056" y="260214"/>
                    <a:pt x="202123" y="265492"/>
                    <a:pt x="215328" y="274706"/>
                  </a:cubicBezTo>
                  <a:cubicBezTo>
                    <a:pt x="228314" y="229067"/>
                    <a:pt x="261412" y="205718"/>
                    <a:pt x="316823" y="202220"/>
                  </a:cubicBezTo>
                  <a:close/>
                  <a:moveTo>
                    <a:pt x="610586" y="116133"/>
                  </a:moveTo>
                  <a:cubicBezTo>
                    <a:pt x="581359" y="116133"/>
                    <a:pt x="557588" y="139904"/>
                    <a:pt x="557588" y="169131"/>
                  </a:cubicBezTo>
                  <a:cubicBezTo>
                    <a:pt x="557588" y="198367"/>
                    <a:pt x="581359" y="222162"/>
                    <a:pt x="610586" y="222162"/>
                  </a:cubicBezTo>
                  <a:cubicBezTo>
                    <a:pt x="639830" y="222162"/>
                    <a:pt x="663616" y="198367"/>
                    <a:pt x="663616" y="169131"/>
                  </a:cubicBezTo>
                  <a:cubicBezTo>
                    <a:pt x="663616" y="139904"/>
                    <a:pt x="639830" y="116133"/>
                    <a:pt x="610586" y="116133"/>
                  </a:cubicBezTo>
                  <a:close/>
                  <a:moveTo>
                    <a:pt x="124479" y="116133"/>
                  </a:moveTo>
                  <a:cubicBezTo>
                    <a:pt x="95244" y="116133"/>
                    <a:pt x="71449" y="139904"/>
                    <a:pt x="71449" y="169131"/>
                  </a:cubicBezTo>
                  <a:cubicBezTo>
                    <a:pt x="71449" y="198367"/>
                    <a:pt x="95244" y="222162"/>
                    <a:pt x="124479" y="222162"/>
                  </a:cubicBezTo>
                  <a:cubicBezTo>
                    <a:pt x="153707" y="222162"/>
                    <a:pt x="177477" y="198367"/>
                    <a:pt x="177477" y="169131"/>
                  </a:cubicBezTo>
                  <a:cubicBezTo>
                    <a:pt x="177477" y="139904"/>
                    <a:pt x="153707" y="116133"/>
                    <a:pt x="124479" y="116133"/>
                  </a:cubicBezTo>
                  <a:close/>
                  <a:moveTo>
                    <a:pt x="610586" y="94427"/>
                  </a:moveTo>
                  <a:cubicBezTo>
                    <a:pt x="651796" y="94427"/>
                    <a:pt x="685323" y="127937"/>
                    <a:pt x="685323" y="169131"/>
                  </a:cubicBezTo>
                  <a:cubicBezTo>
                    <a:pt x="685323" y="210333"/>
                    <a:pt x="651796" y="243868"/>
                    <a:pt x="610586" y="243868"/>
                  </a:cubicBezTo>
                  <a:cubicBezTo>
                    <a:pt x="569392" y="243868"/>
                    <a:pt x="535882" y="210333"/>
                    <a:pt x="535882" y="169131"/>
                  </a:cubicBezTo>
                  <a:cubicBezTo>
                    <a:pt x="535882" y="127937"/>
                    <a:pt x="569392" y="94427"/>
                    <a:pt x="610586" y="94427"/>
                  </a:cubicBezTo>
                  <a:close/>
                  <a:moveTo>
                    <a:pt x="124479" y="94427"/>
                  </a:moveTo>
                  <a:cubicBezTo>
                    <a:pt x="165673" y="94427"/>
                    <a:pt x="199184" y="127937"/>
                    <a:pt x="199184" y="169131"/>
                  </a:cubicBezTo>
                  <a:cubicBezTo>
                    <a:pt x="199184" y="210333"/>
                    <a:pt x="165673" y="243868"/>
                    <a:pt x="124479" y="243868"/>
                  </a:cubicBezTo>
                  <a:cubicBezTo>
                    <a:pt x="83278" y="243868"/>
                    <a:pt x="49743" y="210333"/>
                    <a:pt x="49743" y="169131"/>
                  </a:cubicBezTo>
                  <a:cubicBezTo>
                    <a:pt x="49743" y="127937"/>
                    <a:pt x="83278" y="94427"/>
                    <a:pt x="124479" y="94427"/>
                  </a:cubicBezTo>
                  <a:close/>
                  <a:moveTo>
                    <a:pt x="367553" y="21706"/>
                  </a:moveTo>
                  <a:cubicBezTo>
                    <a:pt x="327736" y="21706"/>
                    <a:pt x="295351" y="54099"/>
                    <a:pt x="295351" y="93925"/>
                  </a:cubicBezTo>
                  <a:cubicBezTo>
                    <a:pt x="295351" y="133742"/>
                    <a:pt x="327736" y="166143"/>
                    <a:pt x="367553" y="166143"/>
                  </a:cubicBezTo>
                  <a:cubicBezTo>
                    <a:pt x="407379" y="166143"/>
                    <a:pt x="439772" y="133742"/>
                    <a:pt x="439772" y="93925"/>
                  </a:cubicBezTo>
                  <a:cubicBezTo>
                    <a:pt x="439772" y="54099"/>
                    <a:pt x="407379" y="21706"/>
                    <a:pt x="367553" y="21706"/>
                  </a:cubicBezTo>
                  <a:close/>
                  <a:moveTo>
                    <a:pt x="367553" y="0"/>
                  </a:moveTo>
                  <a:cubicBezTo>
                    <a:pt x="419345" y="0"/>
                    <a:pt x="461478" y="42141"/>
                    <a:pt x="461478" y="93925"/>
                  </a:cubicBezTo>
                  <a:cubicBezTo>
                    <a:pt x="461478" y="145716"/>
                    <a:pt x="419345" y="187849"/>
                    <a:pt x="367553" y="187849"/>
                  </a:cubicBezTo>
                  <a:cubicBezTo>
                    <a:pt x="315770" y="187849"/>
                    <a:pt x="273645" y="145716"/>
                    <a:pt x="273645" y="93925"/>
                  </a:cubicBezTo>
                  <a:cubicBezTo>
                    <a:pt x="273645" y="42141"/>
                    <a:pt x="315770" y="0"/>
                    <a:pt x="367553" y="0"/>
                  </a:cubicBezTo>
                  <a:close/>
                </a:path>
              </a:pathLst>
            </a:custGeom>
            <a:solidFill>
              <a:schemeClr val="tx2"/>
            </a:solidFill>
            <a:ln w="8096" cap="flat">
              <a:noFill/>
              <a:prstDash val="solid"/>
              <a:miter/>
            </a:ln>
          </p:spPr>
          <p:txBody>
            <a:bodyPr rtlCol="0" anchor="ctr"/>
            <a:lstStyle/>
            <a:p>
              <a:endParaRPr lang="nl-NL"/>
            </a:p>
          </p:txBody>
        </p:sp>
      </p:grpSp>
      <p:grpSp>
        <p:nvGrpSpPr>
          <p:cNvPr id="22" name="Groep 21">
            <a:extLst>
              <a:ext uri="{FF2B5EF4-FFF2-40B4-BE49-F238E27FC236}">
                <a16:creationId xmlns:a16="http://schemas.microsoft.com/office/drawing/2014/main" id="{8768D34D-FF2E-E988-E501-F10359BAE192}"/>
              </a:ext>
            </a:extLst>
          </p:cNvPr>
          <p:cNvGrpSpPr/>
          <p:nvPr/>
        </p:nvGrpSpPr>
        <p:grpSpPr>
          <a:xfrm>
            <a:off x="5548118" y="1620237"/>
            <a:ext cx="1354676" cy="1354676"/>
            <a:chOff x="4092348" y="1668788"/>
            <a:chExt cx="1354676" cy="1354676"/>
          </a:xfrm>
        </p:grpSpPr>
        <p:grpSp>
          <p:nvGrpSpPr>
            <p:cNvPr id="32" name="Groep 31">
              <a:extLst>
                <a:ext uri="{FF2B5EF4-FFF2-40B4-BE49-F238E27FC236}">
                  <a16:creationId xmlns:a16="http://schemas.microsoft.com/office/drawing/2014/main" id="{B10CD58C-5489-571C-5C61-E2EB16509D5D}"/>
                </a:ext>
              </a:extLst>
            </p:cNvPr>
            <p:cNvGrpSpPr/>
            <p:nvPr/>
          </p:nvGrpSpPr>
          <p:grpSpPr>
            <a:xfrm>
              <a:off x="4092348" y="1668788"/>
              <a:ext cx="1354676" cy="1354676"/>
              <a:chOff x="1798949" y="2070847"/>
              <a:chExt cx="2280468" cy="2280468"/>
            </a:xfrm>
          </p:grpSpPr>
          <p:sp>
            <p:nvSpPr>
              <p:cNvPr id="48" name="Ovaal 47">
                <a:extLst>
                  <a:ext uri="{FF2B5EF4-FFF2-40B4-BE49-F238E27FC236}">
                    <a16:creationId xmlns:a16="http://schemas.microsoft.com/office/drawing/2014/main" id="{905FE009-0821-12C1-A81F-4F7EEB844481}"/>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0" name="Vrije vorm 49">
                <a:extLst>
                  <a:ext uri="{FF2B5EF4-FFF2-40B4-BE49-F238E27FC236}">
                    <a16:creationId xmlns:a16="http://schemas.microsoft.com/office/drawing/2014/main" id="{B93F224A-7204-B837-E562-7752C90C8BF9}"/>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2B1B97CB-CFCC-E198-B6C2-E1161A2F195E}"/>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44" name="Vrije vorm 43">
              <a:extLst>
                <a:ext uri="{FF2B5EF4-FFF2-40B4-BE49-F238E27FC236}">
                  <a16:creationId xmlns:a16="http://schemas.microsoft.com/office/drawing/2014/main" id="{1C476A89-67DD-41B9-0489-866A4237BC37}"/>
                </a:ext>
              </a:extLst>
            </p:cNvPr>
            <p:cNvSpPr/>
            <p:nvPr/>
          </p:nvSpPr>
          <p:spPr>
            <a:xfrm>
              <a:off x="4361562" y="2030376"/>
              <a:ext cx="795715" cy="588358"/>
            </a:xfrm>
            <a:custGeom>
              <a:avLst/>
              <a:gdLst>
                <a:gd name="connsiteX0" fmla="*/ 475131 w 795715"/>
                <a:gd name="connsiteY0" fmla="*/ 260202 h 588358"/>
                <a:gd name="connsiteX1" fmla="*/ 516788 w 795715"/>
                <a:gd name="connsiteY1" fmla="*/ 279973 h 588358"/>
                <a:gd name="connsiteX2" fmla="*/ 530561 w 795715"/>
                <a:gd name="connsiteY2" fmla="*/ 324898 h 588358"/>
                <a:gd name="connsiteX3" fmla="*/ 507654 w 795715"/>
                <a:gd name="connsiteY3" fmla="*/ 364091 h 588358"/>
                <a:gd name="connsiteX4" fmla="*/ 296162 w 795715"/>
                <a:gd name="connsiteY4" fmla="*/ 470901 h 588358"/>
                <a:gd name="connsiteX5" fmla="*/ 296162 w 795715"/>
                <a:gd name="connsiteY5" fmla="*/ 588358 h 588358"/>
                <a:gd name="connsiteX6" fmla="*/ 272124 w 795715"/>
                <a:gd name="connsiteY6" fmla="*/ 588358 h 588358"/>
                <a:gd name="connsiteX7" fmla="*/ 272124 w 795715"/>
                <a:gd name="connsiteY7" fmla="*/ 462247 h 588358"/>
                <a:gd name="connsiteX8" fmla="*/ 280393 w 795715"/>
                <a:gd name="connsiteY8" fmla="*/ 450817 h 588358"/>
                <a:gd name="connsiteX9" fmla="*/ 493194 w 795715"/>
                <a:gd name="connsiteY9" fmla="*/ 344873 h 588358"/>
                <a:gd name="connsiteX10" fmla="*/ 506692 w 795715"/>
                <a:gd name="connsiteY10" fmla="*/ 322050 h 588358"/>
                <a:gd name="connsiteX11" fmla="*/ 498231 w 795715"/>
                <a:gd name="connsiteY11" fmla="*/ 295261 h 588358"/>
                <a:gd name="connsiteX12" fmla="*/ 463196 w 795715"/>
                <a:gd name="connsiteY12" fmla="*/ 287268 h 588358"/>
                <a:gd name="connsiteX13" fmla="*/ 233292 w 795715"/>
                <a:gd name="connsiteY13" fmla="*/ 367721 h 588358"/>
                <a:gd name="connsiteX14" fmla="*/ 177297 w 795715"/>
                <a:gd name="connsiteY14" fmla="*/ 423703 h 588358"/>
                <a:gd name="connsiteX15" fmla="*/ 160303 w 795715"/>
                <a:gd name="connsiteY15" fmla="*/ 423703 h 588358"/>
                <a:gd name="connsiteX16" fmla="*/ 109850 w 795715"/>
                <a:gd name="connsiteY16" fmla="*/ 373237 h 588358"/>
                <a:gd name="connsiteX17" fmla="*/ 24037 w 795715"/>
                <a:gd name="connsiteY17" fmla="*/ 482570 h 588358"/>
                <a:gd name="connsiteX18" fmla="*/ 24037 w 795715"/>
                <a:gd name="connsiteY18" fmla="*/ 588358 h 588358"/>
                <a:gd name="connsiteX19" fmla="*/ 0 w 795715"/>
                <a:gd name="connsiteY19" fmla="*/ 588358 h 588358"/>
                <a:gd name="connsiteX20" fmla="*/ 0 w 795715"/>
                <a:gd name="connsiteY20" fmla="*/ 482570 h 588358"/>
                <a:gd name="connsiteX21" fmla="*/ 111688 w 795715"/>
                <a:gd name="connsiteY21" fmla="*/ 348383 h 588358"/>
                <a:gd name="connsiteX22" fmla="*/ 122313 w 795715"/>
                <a:gd name="connsiteY22" fmla="*/ 351712 h 588358"/>
                <a:gd name="connsiteX23" fmla="*/ 168801 w 795715"/>
                <a:gd name="connsiteY23" fmla="*/ 398199 h 588358"/>
                <a:gd name="connsiteX24" fmla="*/ 219579 w 795715"/>
                <a:gd name="connsiteY24" fmla="*/ 347445 h 588358"/>
                <a:gd name="connsiteX25" fmla="*/ 227536 w 795715"/>
                <a:gd name="connsiteY25" fmla="*/ 343936 h 588358"/>
                <a:gd name="connsiteX26" fmla="*/ 451406 w 795715"/>
                <a:gd name="connsiteY26" fmla="*/ 266319 h 588358"/>
                <a:gd name="connsiteX27" fmla="*/ 475131 w 795715"/>
                <a:gd name="connsiteY27" fmla="*/ 260202 h 588358"/>
                <a:gd name="connsiteX28" fmla="*/ 168825 w 795715"/>
                <a:gd name="connsiteY28" fmla="*/ 148033 h 588358"/>
                <a:gd name="connsiteX29" fmla="*/ 88733 w 795715"/>
                <a:gd name="connsiteY29" fmla="*/ 228150 h 588358"/>
                <a:gd name="connsiteX30" fmla="*/ 168825 w 795715"/>
                <a:gd name="connsiteY30" fmla="*/ 308205 h 588358"/>
                <a:gd name="connsiteX31" fmla="*/ 248905 w 795715"/>
                <a:gd name="connsiteY31" fmla="*/ 228150 h 588358"/>
                <a:gd name="connsiteX32" fmla="*/ 168825 w 795715"/>
                <a:gd name="connsiteY32" fmla="*/ 148033 h 588358"/>
                <a:gd name="connsiteX33" fmla="*/ 168825 w 795715"/>
                <a:gd name="connsiteY33" fmla="*/ 123996 h 588358"/>
                <a:gd name="connsiteX34" fmla="*/ 272942 w 795715"/>
                <a:gd name="connsiteY34" fmla="*/ 228150 h 588358"/>
                <a:gd name="connsiteX35" fmla="*/ 168825 w 795715"/>
                <a:gd name="connsiteY35" fmla="*/ 332243 h 588358"/>
                <a:gd name="connsiteX36" fmla="*/ 64696 w 795715"/>
                <a:gd name="connsiteY36" fmla="*/ 228150 h 588358"/>
                <a:gd name="connsiteX37" fmla="*/ 168825 w 795715"/>
                <a:gd name="connsiteY37" fmla="*/ 123996 h 588358"/>
                <a:gd name="connsiteX38" fmla="*/ 389642 w 795715"/>
                <a:gd name="connsiteY38" fmla="*/ 121412 h 588358"/>
                <a:gd name="connsiteX39" fmla="*/ 461058 w 795715"/>
                <a:gd name="connsiteY39" fmla="*/ 192826 h 588358"/>
                <a:gd name="connsiteX40" fmla="*/ 531498 w 795715"/>
                <a:gd name="connsiteY40" fmla="*/ 122373 h 588358"/>
                <a:gd name="connsiteX41" fmla="*/ 548492 w 795715"/>
                <a:gd name="connsiteY41" fmla="*/ 122373 h 588358"/>
                <a:gd name="connsiteX42" fmla="*/ 648559 w 795715"/>
                <a:gd name="connsiteY42" fmla="*/ 222440 h 588358"/>
                <a:gd name="connsiteX43" fmla="*/ 648559 w 795715"/>
                <a:gd name="connsiteY43" fmla="*/ 176277 h 588358"/>
                <a:gd name="connsiteX44" fmla="*/ 672596 w 795715"/>
                <a:gd name="connsiteY44" fmla="*/ 176277 h 588358"/>
                <a:gd name="connsiteX45" fmla="*/ 672596 w 795715"/>
                <a:gd name="connsiteY45" fmla="*/ 251441 h 588358"/>
                <a:gd name="connsiteX46" fmla="*/ 660577 w 795715"/>
                <a:gd name="connsiteY46" fmla="*/ 263460 h 588358"/>
                <a:gd name="connsiteX47" fmla="*/ 585413 w 795715"/>
                <a:gd name="connsiteY47" fmla="*/ 263460 h 588358"/>
                <a:gd name="connsiteX48" fmla="*/ 585413 w 795715"/>
                <a:gd name="connsiteY48" fmla="*/ 239422 h 588358"/>
                <a:gd name="connsiteX49" fmla="*/ 631564 w 795715"/>
                <a:gd name="connsiteY49" fmla="*/ 239422 h 588358"/>
                <a:gd name="connsiteX50" fmla="*/ 539995 w 795715"/>
                <a:gd name="connsiteY50" fmla="*/ 147865 h 588358"/>
                <a:gd name="connsiteX51" fmla="*/ 469554 w 795715"/>
                <a:gd name="connsiteY51" fmla="*/ 218319 h 588358"/>
                <a:gd name="connsiteX52" fmla="*/ 461058 w 795715"/>
                <a:gd name="connsiteY52" fmla="*/ 221839 h 588358"/>
                <a:gd name="connsiteX53" fmla="*/ 452560 w 795715"/>
                <a:gd name="connsiteY53" fmla="*/ 218319 h 588358"/>
                <a:gd name="connsiteX54" fmla="*/ 372648 w 795715"/>
                <a:gd name="connsiteY54" fmla="*/ 138406 h 588358"/>
                <a:gd name="connsiteX55" fmla="*/ 241862 w 795715"/>
                <a:gd name="connsiteY55" fmla="*/ 0 h 588358"/>
                <a:gd name="connsiteX56" fmla="*/ 783696 w 795715"/>
                <a:gd name="connsiteY56" fmla="*/ 0 h 588358"/>
                <a:gd name="connsiteX57" fmla="*/ 795715 w 795715"/>
                <a:gd name="connsiteY57" fmla="*/ 12019 h 588358"/>
                <a:gd name="connsiteX58" fmla="*/ 795715 w 795715"/>
                <a:gd name="connsiteY58" fmla="*/ 430290 h 588358"/>
                <a:gd name="connsiteX59" fmla="*/ 783696 w 795715"/>
                <a:gd name="connsiteY59" fmla="*/ 442308 h 588358"/>
                <a:gd name="connsiteX60" fmla="*/ 448113 w 795715"/>
                <a:gd name="connsiteY60" fmla="*/ 442308 h 588358"/>
                <a:gd name="connsiteX61" fmla="*/ 448113 w 795715"/>
                <a:gd name="connsiteY61" fmla="*/ 418271 h 588358"/>
                <a:gd name="connsiteX62" fmla="*/ 771678 w 795715"/>
                <a:gd name="connsiteY62" fmla="*/ 418271 h 588358"/>
                <a:gd name="connsiteX63" fmla="*/ 771678 w 795715"/>
                <a:gd name="connsiteY63" fmla="*/ 24037 h 588358"/>
                <a:gd name="connsiteX64" fmla="*/ 253880 w 795715"/>
                <a:gd name="connsiteY64" fmla="*/ 24037 h 588358"/>
                <a:gd name="connsiteX65" fmla="*/ 253880 w 795715"/>
                <a:gd name="connsiteY65" fmla="*/ 115847 h 588358"/>
                <a:gd name="connsiteX66" fmla="*/ 229843 w 795715"/>
                <a:gd name="connsiteY66" fmla="*/ 115847 h 588358"/>
                <a:gd name="connsiteX67" fmla="*/ 229843 w 795715"/>
                <a:gd name="connsiteY67" fmla="*/ 12019 h 588358"/>
                <a:gd name="connsiteX68" fmla="*/ 241862 w 795715"/>
                <a:gd name="connsiteY68" fmla="*/ 0 h 58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95715" h="588358">
                  <a:moveTo>
                    <a:pt x="475131" y="260202"/>
                  </a:moveTo>
                  <a:cubicBezTo>
                    <a:pt x="491008" y="260202"/>
                    <a:pt x="506572" y="267594"/>
                    <a:pt x="516788" y="279973"/>
                  </a:cubicBezTo>
                  <a:cubicBezTo>
                    <a:pt x="527569" y="293061"/>
                    <a:pt x="532448" y="309022"/>
                    <a:pt x="530561" y="324898"/>
                  </a:cubicBezTo>
                  <a:cubicBezTo>
                    <a:pt x="528710" y="340438"/>
                    <a:pt x="520573" y="354356"/>
                    <a:pt x="507654" y="364091"/>
                  </a:cubicBezTo>
                  <a:cubicBezTo>
                    <a:pt x="453174" y="405014"/>
                    <a:pt x="376483" y="443702"/>
                    <a:pt x="296162" y="470901"/>
                  </a:cubicBezTo>
                  <a:lnTo>
                    <a:pt x="296162" y="588358"/>
                  </a:lnTo>
                  <a:lnTo>
                    <a:pt x="272124" y="588358"/>
                  </a:lnTo>
                  <a:lnTo>
                    <a:pt x="272124" y="462247"/>
                  </a:lnTo>
                  <a:cubicBezTo>
                    <a:pt x="272124" y="457043"/>
                    <a:pt x="275454" y="452440"/>
                    <a:pt x="280393" y="450817"/>
                  </a:cubicBezTo>
                  <a:cubicBezTo>
                    <a:pt x="360125" y="424689"/>
                    <a:pt x="439677" y="385075"/>
                    <a:pt x="493194" y="344873"/>
                  </a:cubicBezTo>
                  <a:cubicBezTo>
                    <a:pt x="500827" y="339129"/>
                    <a:pt x="505634" y="331028"/>
                    <a:pt x="506692" y="322050"/>
                  </a:cubicBezTo>
                  <a:cubicBezTo>
                    <a:pt x="507797" y="312748"/>
                    <a:pt x="504793" y="303229"/>
                    <a:pt x="498231" y="295261"/>
                  </a:cubicBezTo>
                  <a:cubicBezTo>
                    <a:pt x="489709" y="284949"/>
                    <a:pt x="473965" y="281222"/>
                    <a:pt x="463196" y="287268"/>
                  </a:cubicBezTo>
                  <a:cubicBezTo>
                    <a:pt x="353118" y="349104"/>
                    <a:pt x="292821" y="364415"/>
                    <a:pt x="233292" y="367721"/>
                  </a:cubicBezTo>
                  <a:lnTo>
                    <a:pt x="177297" y="423703"/>
                  </a:lnTo>
                  <a:cubicBezTo>
                    <a:pt x="172611" y="428391"/>
                    <a:pt x="165003" y="428391"/>
                    <a:pt x="160303" y="423703"/>
                  </a:cubicBezTo>
                  <a:lnTo>
                    <a:pt x="109850" y="373237"/>
                  </a:lnTo>
                  <a:cubicBezTo>
                    <a:pt x="52124" y="385568"/>
                    <a:pt x="24037" y="421384"/>
                    <a:pt x="24037" y="482570"/>
                  </a:cubicBezTo>
                  <a:lnTo>
                    <a:pt x="24037" y="588358"/>
                  </a:lnTo>
                  <a:lnTo>
                    <a:pt x="0" y="588358"/>
                  </a:lnTo>
                  <a:lnTo>
                    <a:pt x="0" y="482570"/>
                  </a:lnTo>
                  <a:cubicBezTo>
                    <a:pt x="0" y="407875"/>
                    <a:pt x="38627" y="361471"/>
                    <a:pt x="111688" y="348383"/>
                  </a:cubicBezTo>
                  <a:cubicBezTo>
                    <a:pt x="115606" y="347710"/>
                    <a:pt x="119536" y="348935"/>
                    <a:pt x="122313" y="351712"/>
                  </a:cubicBezTo>
                  <a:lnTo>
                    <a:pt x="168801" y="398199"/>
                  </a:lnTo>
                  <a:lnTo>
                    <a:pt x="219579" y="347445"/>
                  </a:lnTo>
                  <a:cubicBezTo>
                    <a:pt x="221706" y="345330"/>
                    <a:pt x="224531" y="344080"/>
                    <a:pt x="227536" y="343936"/>
                  </a:cubicBezTo>
                  <a:cubicBezTo>
                    <a:pt x="286571" y="341268"/>
                    <a:pt x="342121" y="327710"/>
                    <a:pt x="451406" y="266319"/>
                  </a:cubicBezTo>
                  <a:cubicBezTo>
                    <a:pt x="458510" y="262317"/>
                    <a:pt x="466718" y="260202"/>
                    <a:pt x="475131" y="260202"/>
                  </a:cubicBezTo>
                  <a:close/>
                  <a:moveTo>
                    <a:pt x="168825" y="148033"/>
                  </a:moveTo>
                  <a:cubicBezTo>
                    <a:pt x="124656" y="148033"/>
                    <a:pt x="88733" y="183981"/>
                    <a:pt x="88733" y="228150"/>
                  </a:cubicBezTo>
                  <a:cubicBezTo>
                    <a:pt x="88733" y="272294"/>
                    <a:pt x="124656" y="308205"/>
                    <a:pt x="168825" y="308205"/>
                  </a:cubicBezTo>
                  <a:cubicBezTo>
                    <a:pt x="212981" y="308205"/>
                    <a:pt x="248905" y="272294"/>
                    <a:pt x="248905" y="228150"/>
                  </a:cubicBezTo>
                  <a:cubicBezTo>
                    <a:pt x="248905" y="183981"/>
                    <a:pt x="212981" y="148033"/>
                    <a:pt x="168825" y="148033"/>
                  </a:cubicBezTo>
                  <a:close/>
                  <a:moveTo>
                    <a:pt x="168825" y="123996"/>
                  </a:moveTo>
                  <a:cubicBezTo>
                    <a:pt x="226238" y="123996"/>
                    <a:pt x="272942" y="170724"/>
                    <a:pt x="272942" y="228150"/>
                  </a:cubicBezTo>
                  <a:cubicBezTo>
                    <a:pt x="272942" y="285551"/>
                    <a:pt x="226238" y="332243"/>
                    <a:pt x="168825" y="332243"/>
                  </a:cubicBezTo>
                  <a:cubicBezTo>
                    <a:pt x="111412" y="332243"/>
                    <a:pt x="64696" y="285551"/>
                    <a:pt x="64696" y="228150"/>
                  </a:cubicBezTo>
                  <a:cubicBezTo>
                    <a:pt x="64696" y="170724"/>
                    <a:pt x="111412" y="123996"/>
                    <a:pt x="168825" y="123996"/>
                  </a:cubicBezTo>
                  <a:close/>
                  <a:moveTo>
                    <a:pt x="389642" y="121412"/>
                  </a:moveTo>
                  <a:lnTo>
                    <a:pt x="461058" y="192826"/>
                  </a:lnTo>
                  <a:lnTo>
                    <a:pt x="531498" y="122373"/>
                  </a:lnTo>
                  <a:cubicBezTo>
                    <a:pt x="536197" y="117686"/>
                    <a:pt x="543793" y="117686"/>
                    <a:pt x="548492" y="122373"/>
                  </a:cubicBezTo>
                  <a:lnTo>
                    <a:pt x="648559" y="222440"/>
                  </a:lnTo>
                  <a:lnTo>
                    <a:pt x="648559" y="176277"/>
                  </a:lnTo>
                  <a:lnTo>
                    <a:pt x="672596" y="176277"/>
                  </a:lnTo>
                  <a:lnTo>
                    <a:pt x="672596" y="251441"/>
                  </a:lnTo>
                  <a:cubicBezTo>
                    <a:pt x="672596" y="258087"/>
                    <a:pt x="667224" y="263460"/>
                    <a:pt x="660577" y="263460"/>
                  </a:cubicBezTo>
                  <a:lnTo>
                    <a:pt x="585413" y="263460"/>
                  </a:lnTo>
                  <a:lnTo>
                    <a:pt x="585413" y="239422"/>
                  </a:lnTo>
                  <a:lnTo>
                    <a:pt x="631564" y="239422"/>
                  </a:lnTo>
                  <a:lnTo>
                    <a:pt x="539995" y="147865"/>
                  </a:lnTo>
                  <a:lnTo>
                    <a:pt x="469554" y="218319"/>
                  </a:lnTo>
                  <a:cubicBezTo>
                    <a:pt x="467295" y="220566"/>
                    <a:pt x="464242" y="221839"/>
                    <a:pt x="461058" y="221839"/>
                  </a:cubicBezTo>
                  <a:cubicBezTo>
                    <a:pt x="457860" y="221839"/>
                    <a:pt x="454807" y="220566"/>
                    <a:pt x="452560" y="218319"/>
                  </a:cubicBezTo>
                  <a:lnTo>
                    <a:pt x="372648" y="138406"/>
                  </a:lnTo>
                  <a:close/>
                  <a:moveTo>
                    <a:pt x="241862" y="0"/>
                  </a:moveTo>
                  <a:lnTo>
                    <a:pt x="783696" y="0"/>
                  </a:lnTo>
                  <a:cubicBezTo>
                    <a:pt x="790343" y="0"/>
                    <a:pt x="795715" y="5373"/>
                    <a:pt x="795715" y="12019"/>
                  </a:cubicBezTo>
                  <a:lnTo>
                    <a:pt x="795715" y="430290"/>
                  </a:lnTo>
                  <a:cubicBezTo>
                    <a:pt x="795715" y="436936"/>
                    <a:pt x="790343" y="442308"/>
                    <a:pt x="783696" y="442308"/>
                  </a:cubicBezTo>
                  <a:lnTo>
                    <a:pt x="448113" y="442308"/>
                  </a:lnTo>
                  <a:lnTo>
                    <a:pt x="448113" y="418271"/>
                  </a:lnTo>
                  <a:lnTo>
                    <a:pt x="771678" y="418271"/>
                  </a:lnTo>
                  <a:lnTo>
                    <a:pt x="771678" y="24037"/>
                  </a:lnTo>
                  <a:lnTo>
                    <a:pt x="253880" y="24037"/>
                  </a:lnTo>
                  <a:lnTo>
                    <a:pt x="253880" y="115847"/>
                  </a:lnTo>
                  <a:lnTo>
                    <a:pt x="229843" y="115847"/>
                  </a:lnTo>
                  <a:lnTo>
                    <a:pt x="229843" y="12019"/>
                  </a:lnTo>
                  <a:cubicBezTo>
                    <a:pt x="229843" y="5373"/>
                    <a:pt x="235227" y="0"/>
                    <a:pt x="241862" y="0"/>
                  </a:cubicBezTo>
                  <a:close/>
                </a:path>
              </a:pathLst>
            </a:custGeom>
            <a:solidFill>
              <a:schemeClr val="tx2"/>
            </a:solidFill>
            <a:ln w="12700" cap="flat">
              <a:noFill/>
              <a:prstDash val="solid"/>
              <a:miter/>
            </a:ln>
          </p:spPr>
          <p:txBody>
            <a:bodyPr rtlCol="0" anchor="ctr"/>
            <a:lstStyle/>
            <a:p>
              <a:endParaRPr lang="nl-NL"/>
            </a:p>
          </p:txBody>
        </p:sp>
      </p:grpSp>
      <p:grpSp>
        <p:nvGrpSpPr>
          <p:cNvPr id="69" name="Groep 68">
            <a:extLst>
              <a:ext uri="{FF2B5EF4-FFF2-40B4-BE49-F238E27FC236}">
                <a16:creationId xmlns:a16="http://schemas.microsoft.com/office/drawing/2014/main" id="{50D6941D-AEE1-4C5A-CA8A-F8A69F219C9B}"/>
              </a:ext>
            </a:extLst>
          </p:cNvPr>
          <p:cNvGrpSpPr/>
          <p:nvPr/>
        </p:nvGrpSpPr>
        <p:grpSpPr>
          <a:xfrm>
            <a:off x="-594353" y="3464839"/>
            <a:ext cx="5575180" cy="3842737"/>
            <a:chOff x="-944121" y="3469219"/>
            <a:chExt cx="5575180" cy="3842737"/>
          </a:xfrm>
        </p:grpSpPr>
        <p:sp>
          <p:nvSpPr>
            <p:cNvPr id="103" name="Vrije vorm 102">
              <a:extLst>
                <a:ext uri="{FF2B5EF4-FFF2-40B4-BE49-F238E27FC236}">
                  <a16:creationId xmlns:a16="http://schemas.microsoft.com/office/drawing/2014/main" id="{CBD73081-AEFE-5C27-ECD5-657007C55959}"/>
                </a:ext>
              </a:extLst>
            </p:cNvPr>
            <p:cNvSpPr/>
            <p:nvPr/>
          </p:nvSpPr>
          <p:spPr>
            <a:xfrm>
              <a:off x="-938184" y="4804910"/>
              <a:ext cx="1798856" cy="2507046"/>
            </a:xfrm>
            <a:custGeom>
              <a:avLst/>
              <a:gdLst>
                <a:gd name="connsiteX0" fmla="*/ 198146 w 1198039"/>
                <a:gd name="connsiteY0" fmla="*/ 0 h 1669694"/>
                <a:gd name="connsiteX1" fmla="*/ 840868 w 1198039"/>
                <a:gd name="connsiteY1" fmla="*/ 0 h 1669694"/>
                <a:gd name="connsiteX2" fmla="*/ 1079539 w 1198039"/>
                <a:gd name="connsiteY2" fmla="*/ 217906 h 1669694"/>
                <a:gd name="connsiteX3" fmla="*/ 1197052 w 1198039"/>
                <a:gd name="connsiteY3" fmla="*/ 1451788 h 1669694"/>
                <a:gd name="connsiteX4" fmla="*/ 999897 w 1198039"/>
                <a:gd name="connsiteY4" fmla="*/ 1669694 h 1669694"/>
                <a:gd name="connsiteX5" fmla="*/ 357163 w 1198039"/>
                <a:gd name="connsiteY5" fmla="*/ 1669694 h 1669694"/>
                <a:gd name="connsiteX6" fmla="*/ 118492 w 1198039"/>
                <a:gd name="connsiteY6" fmla="*/ 1451788 h 1669694"/>
                <a:gd name="connsiteX7" fmla="*/ 992 w 1198039"/>
                <a:gd name="connsiteY7" fmla="*/ 217906 h 1669694"/>
                <a:gd name="connsiteX8" fmla="*/ 198146 w 1198039"/>
                <a:gd name="connsiteY8" fmla="*/ 0 h 166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039" h="1669694">
                  <a:moveTo>
                    <a:pt x="198146" y="0"/>
                  </a:moveTo>
                  <a:lnTo>
                    <a:pt x="840868" y="0"/>
                  </a:lnTo>
                  <a:cubicBezTo>
                    <a:pt x="960731" y="0"/>
                    <a:pt x="1068122" y="98057"/>
                    <a:pt x="1079539" y="217906"/>
                  </a:cubicBezTo>
                  <a:lnTo>
                    <a:pt x="1197052" y="1451788"/>
                  </a:lnTo>
                  <a:cubicBezTo>
                    <a:pt x="1208457" y="1571638"/>
                    <a:pt x="1119747" y="1669694"/>
                    <a:pt x="999897" y="1669694"/>
                  </a:cubicBezTo>
                  <a:lnTo>
                    <a:pt x="357163" y="1669694"/>
                  </a:lnTo>
                  <a:cubicBezTo>
                    <a:pt x="237300" y="1669694"/>
                    <a:pt x="129909" y="1571638"/>
                    <a:pt x="118492" y="1451788"/>
                  </a:cubicBezTo>
                  <a:lnTo>
                    <a:pt x="992" y="217906"/>
                  </a:lnTo>
                  <a:cubicBezTo>
                    <a:pt x="-10439" y="98057"/>
                    <a:pt x="78284" y="0"/>
                    <a:pt x="198146" y="0"/>
                  </a:cubicBezTo>
                  <a:close/>
                </a:path>
              </a:pathLst>
            </a:custGeom>
            <a:solidFill>
              <a:srgbClr val="86C2EB"/>
            </a:solidFill>
            <a:ln w="12700" cap="flat">
              <a:noFill/>
              <a:prstDash val="solid"/>
              <a:miter/>
            </a:ln>
          </p:spPr>
          <p:txBody>
            <a:bodyPr rtlCol="0" anchor="ctr"/>
            <a:lstStyle/>
            <a:p>
              <a:endParaRPr lang="nl-NL"/>
            </a:p>
          </p:txBody>
        </p:sp>
        <p:sp>
          <p:nvSpPr>
            <p:cNvPr id="109" name="Vrije vorm 108">
              <a:extLst>
                <a:ext uri="{FF2B5EF4-FFF2-40B4-BE49-F238E27FC236}">
                  <a16:creationId xmlns:a16="http://schemas.microsoft.com/office/drawing/2014/main" id="{41A7396C-EBCB-26E7-FEE2-EB34F3C6FE0C}"/>
                </a:ext>
              </a:extLst>
            </p:cNvPr>
            <p:cNvSpPr/>
            <p:nvPr/>
          </p:nvSpPr>
          <p:spPr>
            <a:xfrm>
              <a:off x="-296489" y="4755499"/>
              <a:ext cx="1348448" cy="2349234"/>
            </a:xfrm>
            <a:custGeom>
              <a:avLst/>
              <a:gdLst>
                <a:gd name="connsiteX0" fmla="*/ 818591 w 898067"/>
                <a:gd name="connsiteY0" fmla="*/ 1564592 h 1564591"/>
                <a:gd name="connsiteX1" fmla="*/ 0 w 898067"/>
                <a:gd name="connsiteY1" fmla="*/ 1563258 h 1564591"/>
                <a:gd name="connsiteX2" fmla="*/ 174168 w 898067"/>
                <a:gd name="connsiteY2" fmla="*/ 978283 h 1564591"/>
                <a:gd name="connsiteX3" fmla="*/ 51295 w 898067"/>
                <a:gd name="connsiteY3" fmla="*/ 78374 h 1564591"/>
                <a:gd name="connsiteX4" fmla="*/ 296774 w 898067"/>
                <a:gd name="connsiteY4" fmla="*/ 10962 h 1564591"/>
                <a:gd name="connsiteX5" fmla="*/ 484454 w 898067"/>
                <a:gd name="connsiteY5" fmla="*/ 66 h 1564591"/>
                <a:gd name="connsiteX6" fmla="*/ 674662 w 898067"/>
                <a:gd name="connsiteY6" fmla="*/ 20869 h 1564591"/>
                <a:gd name="connsiteX7" fmla="*/ 886523 w 898067"/>
                <a:gd name="connsiteY7" fmla="*/ 109006 h 1564591"/>
                <a:gd name="connsiteX8" fmla="*/ 828345 w 898067"/>
                <a:gd name="connsiteY8" fmla="*/ 922226 h 1564591"/>
                <a:gd name="connsiteX9" fmla="*/ 818591 w 898067"/>
                <a:gd name="connsiteY9" fmla="*/ 1564592 h 156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8067" h="1564591">
                  <a:moveTo>
                    <a:pt x="818591" y="1564592"/>
                  </a:moveTo>
                  <a:lnTo>
                    <a:pt x="0" y="1563258"/>
                  </a:lnTo>
                  <a:cubicBezTo>
                    <a:pt x="58052" y="1368262"/>
                    <a:pt x="114325" y="1297218"/>
                    <a:pt x="174168" y="978283"/>
                  </a:cubicBezTo>
                  <a:cubicBezTo>
                    <a:pt x="208699" y="794197"/>
                    <a:pt x="92253" y="378348"/>
                    <a:pt x="51295" y="78374"/>
                  </a:cubicBezTo>
                  <a:cubicBezTo>
                    <a:pt x="171323" y="11534"/>
                    <a:pt x="137566" y="30051"/>
                    <a:pt x="296774" y="10962"/>
                  </a:cubicBezTo>
                  <a:cubicBezTo>
                    <a:pt x="357048" y="3736"/>
                    <a:pt x="419722" y="66"/>
                    <a:pt x="484454" y="66"/>
                  </a:cubicBezTo>
                  <a:cubicBezTo>
                    <a:pt x="570141" y="66"/>
                    <a:pt x="599478" y="-2271"/>
                    <a:pt x="674662" y="20869"/>
                  </a:cubicBezTo>
                  <a:cubicBezTo>
                    <a:pt x="803237" y="58537"/>
                    <a:pt x="766293" y="16779"/>
                    <a:pt x="886523" y="109006"/>
                  </a:cubicBezTo>
                  <a:cubicBezTo>
                    <a:pt x="926961" y="433326"/>
                    <a:pt x="849859" y="688089"/>
                    <a:pt x="828345" y="922226"/>
                  </a:cubicBezTo>
                  <a:cubicBezTo>
                    <a:pt x="808698" y="1136106"/>
                    <a:pt x="838276" y="1350686"/>
                    <a:pt x="818591" y="1564592"/>
                  </a:cubicBezTo>
                  <a:close/>
                </a:path>
              </a:pathLst>
            </a:custGeom>
            <a:solidFill>
              <a:srgbClr val="FFFFFF"/>
            </a:solidFill>
            <a:ln w="12700" cap="flat">
              <a:noFill/>
              <a:prstDash val="solid"/>
              <a:miter/>
            </a:ln>
          </p:spPr>
          <p:txBody>
            <a:bodyPr rtlCol="0" anchor="ctr"/>
            <a:lstStyle/>
            <a:p>
              <a:endParaRPr lang="nl-NL"/>
            </a:p>
          </p:txBody>
        </p:sp>
        <p:grpSp>
          <p:nvGrpSpPr>
            <p:cNvPr id="116" name="Graphic 3">
              <a:extLst>
                <a:ext uri="{FF2B5EF4-FFF2-40B4-BE49-F238E27FC236}">
                  <a16:creationId xmlns:a16="http://schemas.microsoft.com/office/drawing/2014/main" id="{31C88CC8-51B0-EDF4-D106-E3E6986ED3AE}"/>
                </a:ext>
              </a:extLst>
            </p:cNvPr>
            <p:cNvGrpSpPr/>
            <p:nvPr/>
          </p:nvGrpSpPr>
          <p:grpSpPr>
            <a:xfrm>
              <a:off x="-885813" y="6538326"/>
              <a:ext cx="5516872" cy="192197"/>
              <a:chOff x="2515972" y="3909353"/>
              <a:chExt cx="3674236" cy="128003"/>
            </a:xfrm>
          </p:grpSpPr>
          <p:sp>
            <p:nvSpPr>
              <p:cNvPr id="174" name="Vrije vorm 173">
                <a:extLst>
                  <a:ext uri="{FF2B5EF4-FFF2-40B4-BE49-F238E27FC236}">
                    <a16:creationId xmlns:a16="http://schemas.microsoft.com/office/drawing/2014/main" id="{27B0D3CC-CEDB-28BB-59A1-5D79CC791C39}"/>
                  </a:ext>
                </a:extLst>
              </p:cNvPr>
              <p:cNvSpPr/>
              <p:nvPr/>
            </p:nvSpPr>
            <p:spPr>
              <a:xfrm>
                <a:off x="2515972" y="3916617"/>
                <a:ext cx="3674236" cy="120739"/>
              </a:xfrm>
              <a:custGeom>
                <a:avLst/>
                <a:gdLst>
                  <a:gd name="connsiteX0" fmla="*/ 4907585 w 4907597"/>
                  <a:gd name="connsiteY0" fmla="*/ 0 h 120739"/>
                  <a:gd name="connsiteX1" fmla="*/ 45542 w 4907597"/>
                  <a:gd name="connsiteY1" fmla="*/ 0 h 120739"/>
                  <a:gd name="connsiteX2" fmla="*/ 0 w 4907597"/>
                  <a:gd name="connsiteY2" fmla="*/ 22898 h 120739"/>
                  <a:gd name="connsiteX3" fmla="*/ 0 w 4907597"/>
                  <a:gd name="connsiteY3" fmla="*/ 97841 h 120739"/>
                  <a:gd name="connsiteX4" fmla="*/ 45542 w 4907597"/>
                  <a:gd name="connsiteY4" fmla="*/ 120739 h 120739"/>
                  <a:gd name="connsiteX5" fmla="*/ 4862056 w 4907597"/>
                  <a:gd name="connsiteY5" fmla="*/ 120739 h 120739"/>
                  <a:gd name="connsiteX6" fmla="*/ 4907598 w 4907597"/>
                  <a:gd name="connsiteY6" fmla="*/ 97841 h 120739"/>
                  <a:gd name="connsiteX7" fmla="*/ 4907598 w 4907597"/>
                  <a:gd name="connsiteY7" fmla="*/ 22898 h 120739"/>
                  <a:gd name="connsiteX8" fmla="*/ 4907585 w 4907597"/>
                  <a:gd name="connsiteY8" fmla="*/ 0 h 120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7597" h="120739">
                    <a:moveTo>
                      <a:pt x="4907585" y="0"/>
                    </a:moveTo>
                    <a:lnTo>
                      <a:pt x="45542" y="0"/>
                    </a:lnTo>
                    <a:cubicBezTo>
                      <a:pt x="20498" y="0"/>
                      <a:pt x="0" y="10313"/>
                      <a:pt x="0" y="22898"/>
                    </a:cubicBezTo>
                    <a:lnTo>
                      <a:pt x="0" y="97841"/>
                    </a:lnTo>
                    <a:cubicBezTo>
                      <a:pt x="0" y="110439"/>
                      <a:pt x="20485" y="120739"/>
                      <a:pt x="45542" y="120739"/>
                    </a:cubicBezTo>
                    <a:lnTo>
                      <a:pt x="4862056" y="120739"/>
                    </a:lnTo>
                    <a:cubicBezTo>
                      <a:pt x="4887100" y="120739"/>
                      <a:pt x="4907598" y="110439"/>
                      <a:pt x="4907598" y="97841"/>
                    </a:cubicBezTo>
                    <a:lnTo>
                      <a:pt x="4907598" y="22898"/>
                    </a:lnTo>
                    <a:cubicBezTo>
                      <a:pt x="4907598" y="10300"/>
                      <a:pt x="4907585" y="0"/>
                      <a:pt x="4907585" y="0"/>
                    </a:cubicBezTo>
                    <a:close/>
                  </a:path>
                </a:pathLst>
              </a:custGeom>
              <a:solidFill>
                <a:srgbClr val="FFFFFF"/>
              </a:solidFill>
              <a:ln w="12700"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C9D7468C-1F60-263D-403A-B8BE4240C5A5}"/>
                  </a:ext>
                </a:extLst>
              </p:cNvPr>
              <p:cNvSpPr/>
              <p:nvPr/>
            </p:nvSpPr>
            <p:spPr>
              <a:xfrm>
                <a:off x="2521664" y="3909353"/>
                <a:ext cx="3668327" cy="14511"/>
              </a:xfrm>
              <a:custGeom>
                <a:avLst/>
                <a:gdLst>
                  <a:gd name="connsiteX0" fmla="*/ 0 w 5465978"/>
                  <a:gd name="connsiteY0" fmla="*/ 0 h 14511"/>
                  <a:gd name="connsiteX1" fmla="*/ 5465979 w 5465978"/>
                  <a:gd name="connsiteY1" fmla="*/ 0 h 14511"/>
                  <a:gd name="connsiteX2" fmla="*/ 5465979 w 5465978"/>
                  <a:gd name="connsiteY2" fmla="*/ 14512 h 14511"/>
                  <a:gd name="connsiteX3" fmla="*/ 0 w 5465978"/>
                  <a:gd name="connsiteY3" fmla="*/ 14512 h 14511"/>
                </a:gdLst>
                <a:ahLst/>
                <a:cxnLst>
                  <a:cxn ang="0">
                    <a:pos x="connsiteX0" y="connsiteY0"/>
                  </a:cxn>
                  <a:cxn ang="0">
                    <a:pos x="connsiteX1" y="connsiteY1"/>
                  </a:cxn>
                  <a:cxn ang="0">
                    <a:pos x="connsiteX2" y="connsiteY2"/>
                  </a:cxn>
                  <a:cxn ang="0">
                    <a:pos x="connsiteX3" y="connsiteY3"/>
                  </a:cxn>
                </a:cxnLst>
                <a:rect l="l" t="t" r="r" b="b"/>
                <a:pathLst>
                  <a:path w="5465978" h="14511">
                    <a:moveTo>
                      <a:pt x="0" y="0"/>
                    </a:moveTo>
                    <a:lnTo>
                      <a:pt x="5465979" y="0"/>
                    </a:lnTo>
                    <a:lnTo>
                      <a:pt x="5465979" y="14512"/>
                    </a:lnTo>
                    <a:lnTo>
                      <a:pt x="0" y="14512"/>
                    </a:lnTo>
                    <a:close/>
                  </a:path>
                </a:pathLst>
              </a:custGeom>
              <a:solidFill>
                <a:srgbClr val="B8DAF4"/>
              </a:solidFill>
              <a:ln w="12700" cap="flat">
                <a:noFill/>
                <a:prstDash val="solid"/>
                <a:miter/>
              </a:ln>
            </p:spPr>
            <p:txBody>
              <a:bodyPr rtlCol="0" anchor="ctr"/>
              <a:lstStyle/>
              <a:p>
                <a:endParaRPr lang="nl-NL"/>
              </a:p>
            </p:txBody>
          </p:sp>
        </p:grpSp>
        <p:sp>
          <p:nvSpPr>
            <p:cNvPr id="118" name="Vrije vorm 117">
              <a:extLst>
                <a:ext uri="{FF2B5EF4-FFF2-40B4-BE49-F238E27FC236}">
                  <a16:creationId xmlns:a16="http://schemas.microsoft.com/office/drawing/2014/main" id="{7085EC6B-8FF3-EF3A-2104-13986D610237}"/>
                </a:ext>
              </a:extLst>
            </p:cNvPr>
            <p:cNvSpPr/>
            <p:nvPr/>
          </p:nvSpPr>
          <p:spPr>
            <a:xfrm>
              <a:off x="213016" y="4772703"/>
              <a:ext cx="560591" cy="929577"/>
            </a:xfrm>
            <a:custGeom>
              <a:avLst/>
              <a:gdLst>
                <a:gd name="connsiteX0" fmla="*/ 287096 w 373354"/>
                <a:gd name="connsiteY0" fmla="*/ 600227 h 619099"/>
                <a:gd name="connsiteX1" fmla="*/ 50165 w 373354"/>
                <a:gd name="connsiteY1" fmla="*/ 181051 h 619099"/>
                <a:gd name="connsiteX2" fmla="*/ 0 w 373354"/>
                <a:gd name="connsiteY2" fmla="*/ 38176 h 619099"/>
                <a:gd name="connsiteX3" fmla="*/ 302019 w 373354"/>
                <a:gd name="connsiteY3" fmla="*/ 0 h 619099"/>
                <a:gd name="connsiteX4" fmla="*/ 373355 w 373354"/>
                <a:gd name="connsiteY4" fmla="*/ 71869 h 619099"/>
                <a:gd name="connsiteX5" fmla="*/ 324828 w 373354"/>
                <a:gd name="connsiteY5" fmla="*/ 619100 h 61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54" h="619099">
                  <a:moveTo>
                    <a:pt x="287096" y="600227"/>
                  </a:moveTo>
                  <a:lnTo>
                    <a:pt x="50165" y="181051"/>
                  </a:lnTo>
                  <a:lnTo>
                    <a:pt x="0" y="38176"/>
                  </a:lnTo>
                  <a:lnTo>
                    <a:pt x="302019" y="0"/>
                  </a:lnTo>
                  <a:lnTo>
                    <a:pt x="373355" y="71869"/>
                  </a:lnTo>
                  <a:lnTo>
                    <a:pt x="324828" y="619100"/>
                  </a:lnTo>
                  <a:close/>
                </a:path>
              </a:pathLst>
            </a:custGeom>
            <a:solidFill>
              <a:srgbClr val="4792CD"/>
            </a:solidFill>
            <a:ln w="12700" cap="flat">
              <a:noFill/>
              <a:prstDash val="solid"/>
              <a:miter/>
            </a:ln>
          </p:spPr>
          <p:txBody>
            <a:bodyPr rtlCol="0" anchor="ctr"/>
            <a:lstStyle/>
            <a:p>
              <a:endParaRPr lang="nl-NL"/>
            </a:p>
          </p:txBody>
        </p:sp>
        <p:sp>
          <p:nvSpPr>
            <p:cNvPr id="122" name="Vrije vorm 121">
              <a:extLst>
                <a:ext uri="{FF2B5EF4-FFF2-40B4-BE49-F238E27FC236}">
                  <a16:creationId xmlns:a16="http://schemas.microsoft.com/office/drawing/2014/main" id="{AF30C4DA-C0E2-EA1D-4512-8D54E95855E8}"/>
                </a:ext>
              </a:extLst>
            </p:cNvPr>
            <p:cNvSpPr/>
            <p:nvPr/>
          </p:nvSpPr>
          <p:spPr>
            <a:xfrm>
              <a:off x="-252090" y="3469219"/>
              <a:ext cx="1278738" cy="1265912"/>
            </a:xfrm>
            <a:custGeom>
              <a:avLst/>
              <a:gdLst>
                <a:gd name="connsiteX0" fmla="*/ 585250 w 851640"/>
                <a:gd name="connsiteY0" fmla="*/ 71386 h 843098"/>
                <a:gd name="connsiteX1" fmla="*/ 182584 w 851640"/>
                <a:gd name="connsiteY1" fmla="*/ 75971 h 843098"/>
                <a:gd name="connsiteX2" fmla="*/ 32825 w 851640"/>
                <a:gd name="connsiteY2" fmla="*/ 510984 h 843098"/>
                <a:gd name="connsiteX3" fmla="*/ 91284 w 851640"/>
                <a:gd name="connsiteY3" fmla="*/ 719937 h 843098"/>
                <a:gd name="connsiteX4" fmla="*/ 199272 w 851640"/>
                <a:gd name="connsiteY4" fmla="*/ 798410 h 843098"/>
                <a:gd name="connsiteX5" fmla="*/ 439212 w 851640"/>
                <a:gd name="connsiteY5" fmla="*/ 757300 h 843098"/>
                <a:gd name="connsiteX6" fmla="*/ 547912 w 851640"/>
                <a:gd name="connsiteY6" fmla="*/ 687895 h 843098"/>
                <a:gd name="connsiteX7" fmla="*/ 756637 w 851640"/>
                <a:gd name="connsiteY7" fmla="*/ 675881 h 843098"/>
                <a:gd name="connsiteX8" fmla="*/ 827820 w 851640"/>
                <a:gd name="connsiteY8" fmla="*/ 469633 h 843098"/>
                <a:gd name="connsiteX9" fmla="*/ 793555 w 851640"/>
                <a:gd name="connsiteY9" fmla="*/ 215607 h 843098"/>
                <a:gd name="connsiteX10" fmla="*/ 585250 w 851640"/>
                <a:gd name="connsiteY10" fmla="*/ 71386 h 84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1640" h="843098">
                  <a:moveTo>
                    <a:pt x="585250" y="71386"/>
                  </a:moveTo>
                  <a:cubicBezTo>
                    <a:pt x="511590" y="-11418"/>
                    <a:pt x="295461" y="-37135"/>
                    <a:pt x="182584" y="75971"/>
                  </a:cubicBezTo>
                  <a:cubicBezTo>
                    <a:pt x="8352" y="250570"/>
                    <a:pt x="101545" y="432663"/>
                    <a:pt x="32825" y="510984"/>
                  </a:cubicBezTo>
                  <a:cubicBezTo>
                    <a:pt x="-44200" y="598804"/>
                    <a:pt x="30552" y="708202"/>
                    <a:pt x="91284" y="719937"/>
                  </a:cubicBezTo>
                  <a:cubicBezTo>
                    <a:pt x="152002" y="731672"/>
                    <a:pt x="151113" y="760501"/>
                    <a:pt x="199272" y="798410"/>
                  </a:cubicBezTo>
                  <a:cubicBezTo>
                    <a:pt x="277440" y="859904"/>
                    <a:pt x="382786" y="868210"/>
                    <a:pt x="439212" y="757300"/>
                  </a:cubicBezTo>
                  <a:cubicBezTo>
                    <a:pt x="463266" y="710006"/>
                    <a:pt x="547912" y="687895"/>
                    <a:pt x="547912" y="687895"/>
                  </a:cubicBezTo>
                  <a:cubicBezTo>
                    <a:pt x="584170" y="659307"/>
                    <a:pt x="632938" y="706069"/>
                    <a:pt x="756637" y="675881"/>
                  </a:cubicBezTo>
                  <a:cubicBezTo>
                    <a:pt x="834614" y="656831"/>
                    <a:pt x="883281" y="533641"/>
                    <a:pt x="827820" y="469633"/>
                  </a:cubicBezTo>
                  <a:cubicBezTo>
                    <a:pt x="729255" y="355866"/>
                    <a:pt x="807132" y="302145"/>
                    <a:pt x="793555" y="215607"/>
                  </a:cubicBezTo>
                  <a:cubicBezTo>
                    <a:pt x="775826" y="102641"/>
                    <a:pt x="698547" y="29705"/>
                    <a:pt x="585250" y="71386"/>
                  </a:cubicBezTo>
                  <a:close/>
                </a:path>
              </a:pathLst>
            </a:custGeom>
            <a:solidFill>
              <a:srgbClr val="404947"/>
            </a:solidFill>
            <a:ln w="12700"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DA67961B-682F-ED99-2273-937E17A392E4}"/>
                </a:ext>
              </a:extLst>
            </p:cNvPr>
            <p:cNvSpPr/>
            <p:nvPr/>
          </p:nvSpPr>
          <p:spPr>
            <a:xfrm>
              <a:off x="248982" y="4229616"/>
              <a:ext cx="415800" cy="736375"/>
            </a:xfrm>
            <a:custGeom>
              <a:avLst/>
              <a:gdLst>
                <a:gd name="connsiteX0" fmla="*/ 0 w 276923"/>
                <a:gd name="connsiteY0" fmla="*/ 366954 h 490426"/>
                <a:gd name="connsiteX1" fmla="*/ 276923 w 276923"/>
                <a:gd name="connsiteY1" fmla="*/ 366954 h 490426"/>
                <a:gd name="connsiteX2" fmla="*/ 276923 w 276923"/>
                <a:gd name="connsiteY2" fmla="*/ 152946 h 490426"/>
                <a:gd name="connsiteX3" fmla="*/ 0 w 276923"/>
                <a:gd name="connsiteY3" fmla="*/ 0 h 490426"/>
                <a:gd name="connsiteX4" fmla="*/ 0 w 276923"/>
                <a:gd name="connsiteY4" fmla="*/ 366954 h 490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923" h="490426">
                  <a:moveTo>
                    <a:pt x="0" y="366954"/>
                  </a:moveTo>
                  <a:cubicBezTo>
                    <a:pt x="0" y="531584"/>
                    <a:pt x="276923" y="531584"/>
                    <a:pt x="276923" y="366954"/>
                  </a:cubicBezTo>
                  <a:cubicBezTo>
                    <a:pt x="276923" y="267284"/>
                    <a:pt x="276923" y="252616"/>
                    <a:pt x="276923" y="152946"/>
                  </a:cubicBezTo>
                  <a:cubicBezTo>
                    <a:pt x="184620" y="152946"/>
                    <a:pt x="92303" y="0"/>
                    <a:pt x="0" y="0"/>
                  </a:cubicBezTo>
                  <a:cubicBezTo>
                    <a:pt x="0" y="99682"/>
                    <a:pt x="0" y="267284"/>
                    <a:pt x="0" y="366954"/>
                  </a:cubicBezTo>
                  <a:close/>
                </a:path>
              </a:pathLst>
            </a:custGeom>
            <a:solidFill>
              <a:srgbClr val="D3A77F"/>
            </a:solidFill>
            <a:ln w="12700"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2256A1ED-EB35-B7DF-2E16-070F5FF5686C}"/>
                </a:ext>
              </a:extLst>
            </p:cNvPr>
            <p:cNvSpPr/>
            <p:nvPr/>
          </p:nvSpPr>
          <p:spPr>
            <a:xfrm>
              <a:off x="248982" y="4229616"/>
              <a:ext cx="415800" cy="373408"/>
            </a:xfrm>
            <a:custGeom>
              <a:avLst/>
              <a:gdLst>
                <a:gd name="connsiteX0" fmla="*/ 0 w 276923"/>
                <a:gd name="connsiteY0" fmla="*/ 175717 h 248690"/>
                <a:gd name="connsiteX1" fmla="*/ 213271 w 276923"/>
                <a:gd name="connsiteY1" fmla="*/ 248133 h 248690"/>
                <a:gd name="connsiteX2" fmla="*/ 276923 w 276923"/>
                <a:gd name="connsiteY2" fmla="*/ 220523 h 248690"/>
                <a:gd name="connsiteX3" fmla="*/ 276923 w 276923"/>
                <a:gd name="connsiteY3" fmla="*/ 152946 h 248690"/>
                <a:gd name="connsiteX4" fmla="*/ 0 w 276923"/>
                <a:gd name="connsiteY4" fmla="*/ 0 h 248690"/>
                <a:gd name="connsiteX5" fmla="*/ 0 w 276923"/>
                <a:gd name="connsiteY5" fmla="*/ 175717 h 24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923" h="248690">
                  <a:moveTo>
                    <a:pt x="0" y="175717"/>
                  </a:moveTo>
                  <a:cubicBezTo>
                    <a:pt x="37465" y="211938"/>
                    <a:pt x="94526" y="254038"/>
                    <a:pt x="213271" y="248133"/>
                  </a:cubicBezTo>
                  <a:cubicBezTo>
                    <a:pt x="239268" y="246837"/>
                    <a:pt x="260007" y="235826"/>
                    <a:pt x="276923" y="220523"/>
                  </a:cubicBezTo>
                  <a:lnTo>
                    <a:pt x="276923" y="152946"/>
                  </a:lnTo>
                  <a:cubicBezTo>
                    <a:pt x="184620" y="152946"/>
                    <a:pt x="92303" y="0"/>
                    <a:pt x="0" y="0"/>
                  </a:cubicBezTo>
                  <a:lnTo>
                    <a:pt x="0" y="175717"/>
                  </a:lnTo>
                  <a:close/>
                </a:path>
              </a:pathLst>
            </a:custGeom>
            <a:solidFill>
              <a:srgbClr val="A07355"/>
            </a:solidFill>
            <a:ln w="12700" cap="flat">
              <a:noFill/>
              <a:prstDash val="solid"/>
              <a:miter/>
            </a:ln>
          </p:spPr>
          <p:txBody>
            <a:bodyPr rtlCol="0" anchor="ctr"/>
            <a:lstStyle/>
            <a:p>
              <a:endParaRPr lang="nl-NL"/>
            </a:p>
          </p:txBody>
        </p:sp>
        <p:sp>
          <p:nvSpPr>
            <p:cNvPr id="125" name="Vrije vorm 124">
              <a:extLst>
                <a:ext uri="{FF2B5EF4-FFF2-40B4-BE49-F238E27FC236}">
                  <a16:creationId xmlns:a16="http://schemas.microsoft.com/office/drawing/2014/main" id="{D23DC001-5A1A-2669-393D-6A6AA2B5A854}"/>
                </a:ext>
              </a:extLst>
            </p:cNvPr>
            <p:cNvSpPr/>
            <p:nvPr/>
          </p:nvSpPr>
          <p:spPr>
            <a:xfrm>
              <a:off x="86991" y="3624172"/>
              <a:ext cx="701018" cy="932715"/>
            </a:xfrm>
            <a:custGeom>
              <a:avLst/>
              <a:gdLst>
                <a:gd name="connsiteX0" fmla="*/ 188620 w 466878"/>
                <a:gd name="connsiteY0" fmla="*/ 3074 h 621189"/>
                <a:gd name="connsiteX1" fmla="*/ 452615 w 466878"/>
                <a:gd name="connsiteY1" fmla="*/ 185078 h 621189"/>
                <a:gd name="connsiteX2" fmla="*/ 447370 w 466878"/>
                <a:gd name="connsiteY2" fmla="*/ 501549 h 621189"/>
                <a:gd name="connsiteX3" fmla="*/ 343522 w 466878"/>
                <a:gd name="connsiteY3" fmla="*/ 617158 h 621189"/>
                <a:gd name="connsiteX4" fmla="*/ 110045 w 466878"/>
                <a:gd name="connsiteY4" fmla="*/ 550457 h 621189"/>
                <a:gd name="connsiteX5" fmla="*/ 2323 w 466878"/>
                <a:gd name="connsiteY5" fmla="*/ 248235 h 621189"/>
                <a:gd name="connsiteX6" fmla="*/ 188620 w 466878"/>
                <a:gd name="connsiteY6" fmla="*/ 3074 h 621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878" h="621189">
                  <a:moveTo>
                    <a:pt x="188620" y="3074"/>
                  </a:moveTo>
                  <a:cubicBezTo>
                    <a:pt x="247154" y="-3009"/>
                    <a:pt x="423709" y="-19570"/>
                    <a:pt x="452615" y="185078"/>
                  </a:cubicBezTo>
                  <a:cubicBezTo>
                    <a:pt x="481533" y="389726"/>
                    <a:pt x="459511" y="461709"/>
                    <a:pt x="447370" y="501549"/>
                  </a:cubicBezTo>
                  <a:cubicBezTo>
                    <a:pt x="433450" y="547206"/>
                    <a:pt x="405523" y="608458"/>
                    <a:pt x="343522" y="617158"/>
                  </a:cubicBezTo>
                  <a:cubicBezTo>
                    <a:pt x="209931" y="635890"/>
                    <a:pt x="150405" y="585204"/>
                    <a:pt x="110045" y="550457"/>
                  </a:cubicBezTo>
                  <a:cubicBezTo>
                    <a:pt x="78485" y="523305"/>
                    <a:pt x="25107" y="453658"/>
                    <a:pt x="2323" y="248235"/>
                  </a:cubicBezTo>
                  <a:cubicBezTo>
                    <a:pt x="-20460" y="42813"/>
                    <a:pt x="130416" y="11710"/>
                    <a:pt x="188620" y="3074"/>
                  </a:cubicBezTo>
                  <a:close/>
                </a:path>
              </a:pathLst>
            </a:custGeom>
            <a:solidFill>
              <a:srgbClr val="D3A77F"/>
            </a:solidFill>
            <a:ln w="12700"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DABD4AFE-20EA-5977-E35D-A1517C1877CC}"/>
                </a:ext>
              </a:extLst>
            </p:cNvPr>
            <p:cNvSpPr/>
            <p:nvPr/>
          </p:nvSpPr>
          <p:spPr>
            <a:xfrm>
              <a:off x="63673" y="3574061"/>
              <a:ext cx="718779" cy="550274"/>
            </a:xfrm>
            <a:custGeom>
              <a:avLst/>
              <a:gdLst>
                <a:gd name="connsiteX0" fmla="*/ 361337 w 478707"/>
                <a:gd name="connsiteY0" fmla="*/ 83896 h 366483"/>
                <a:gd name="connsiteX1" fmla="*/ 476780 w 478707"/>
                <a:gd name="connsiteY1" fmla="*/ 297548 h 366483"/>
                <a:gd name="connsiteX2" fmla="*/ 204962 w 478707"/>
                <a:gd name="connsiteY2" fmla="*/ 2679 h 366483"/>
                <a:gd name="connsiteX3" fmla="*/ 22958 w 478707"/>
                <a:gd name="connsiteY3" fmla="*/ 366483 h 366483"/>
                <a:gd name="connsiteX4" fmla="*/ 180552 w 478707"/>
                <a:gd name="connsiteY4" fmla="*/ 254127 h 366483"/>
                <a:gd name="connsiteX5" fmla="*/ 361337 w 478707"/>
                <a:gd name="connsiteY5" fmla="*/ 83896 h 36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707" h="366483">
                  <a:moveTo>
                    <a:pt x="361337" y="83896"/>
                  </a:moveTo>
                  <a:cubicBezTo>
                    <a:pt x="408568" y="73609"/>
                    <a:pt x="473452" y="186855"/>
                    <a:pt x="476780" y="297548"/>
                  </a:cubicBezTo>
                  <a:cubicBezTo>
                    <a:pt x="492744" y="109575"/>
                    <a:pt x="410207" y="-20536"/>
                    <a:pt x="204962" y="2679"/>
                  </a:cubicBezTo>
                  <a:cubicBezTo>
                    <a:pt x="-270" y="25895"/>
                    <a:pt x="-29899" y="213118"/>
                    <a:pt x="22958" y="366483"/>
                  </a:cubicBezTo>
                  <a:cubicBezTo>
                    <a:pt x="58772" y="274231"/>
                    <a:pt x="128038" y="280289"/>
                    <a:pt x="180552" y="254127"/>
                  </a:cubicBezTo>
                  <a:cubicBezTo>
                    <a:pt x="325485" y="181927"/>
                    <a:pt x="287626" y="90525"/>
                    <a:pt x="361337" y="83896"/>
                  </a:cubicBezTo>
                  <a:close/>
                </a:path>
              </a:pathLst>
            </a:custGeom>
            <a:solidFill>
              <a:srgbClr val="404947"/>
            </a:solidFill>
            <a:ln w="12700"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6730107E-B22E-3B06-EAD7-F81488106200}"/>
                </a:ext>
              </a:extLst>
            </p:cNvPr>
            <p:cNvSpPr/>
            <p:nvPr/>
          </p:nvSpPr>
          <p:spPr>
            <a:xfrm>
              <a:off x="676031" y="4028771"/>
              <a:ext cx="60258" cy="74387"/>
            </a:xfrm>
            <a:custGeom>
              <a:avLst/>
              <a:gdLst>
                <a:gd name="connsiteX0" fmla="*/ 17820 w 40132"/>
                <a:gd name="connsiteY0" fmla="*/ 146 h 49542"/>
                <a:gd name="connsiteX1" fmla="*/ 129 w 40132"/>
                <a:gd name="connsiteY1" fmla="*/ 27439 h 49542"/>
                <a:gd name="connsiteX2" fmla="*/ 22290 w 40132"/>
                <a:gd name="connsiteY2" fmla="*/ 49397 h 49542"/>
                <a:gd name="connsiteX3" fmla="*/ 40007 w 40132"/>
                <a:gd name="connsiteY3" fmla="*/ 22105 h 49542"/>
                <a:gd name="connsiteX4" fmla="*/ 17820 w 40132"/>
                <a:gd name="connsiteY4" fmla="*/ 146 h 4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 h="49542">
                  <a:moveTo>
                    <a:pt x="17820" y="146"/>
                  </a:moveTo>
                  <a:cubicBezTo>
                    <a:pt x="6809" y="1619"/>
                    <a:pt x="-1116" y="13837"/>
                    <a:pt x="129" y="27439"/>
                  </a:cubicBezTo>
                  <a:cubicBezTo>
                    <a:pt x="1360" y="41040"/>
                    <a:pt x="11279" y="50870"/>
                    <a:pt x="22290" y="49397"/>
                  </a:cubicBezTo>
                  <a:cubicBezTo>
                    <a:pt x="33314" y="47924"/>
                    <a:pt x="41239" y="35694"/>
                    <a:pt x="40007" y="22105"/>
                  </a:cubicBezTo>
                  <a:cubicBezTo>
                    <a:pt x="38762" y="8490"/>
                    <a:pt x="28843" y="-1327"/>
                    <a:pt x="17820" y="146"/>
                  </a:cubicBezTo>
                  <a:close/>
                </a:path>
              </a:pathLst>
            </a:custGeom>
            <a:solidFill>
              <a:srgbClr val="404947"/>
            </a:solidFill>
            <a:ln w="12700"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13F9AB78-EB50-A484-9006-6C65B1BCEEE7}"/>
                </a:ext>
              </a:extLst>
            </p:cNvPr>
            <p:cNvSpPr/>
            <p:nvPr/>
          </p:nvSpPr>
          <p:spPr>
            <a:xfrm>
              <a:off x="552752" y="4032881"/>
              <a:ext cx="111399" cy="220300"/>
            </a:xfrm>
            <a:custGeom>
              <a:avLst/>
              <a:gdLst>
                <a:gd name="connsiteX0" fmla="*/ 58560 w 74192"/>
                <a:gd name="connsiteY0" fmla="*/ 64516 h 146720"/>
                <a:gd name="connsiteX1" fmla="*/ 38570 w 74192"/>
                <a:gd name="connsiteY1" fmla="*/ 0 h 146720"/>
                <a:gd name="connsiteX2" fmla="*/ 24079 w 74192"/>
                <a:gd name="connsiteY2" fmla="*/ 1397 h 146720"/>
                <a:gd name="connsiteX3" fmla="*/ 45415 w 74192"/>
                <a:gd name="connsiteY3" fmla="*/ 70701 h 146720"/>
                <a:gd name="connsiteX4" fmla="*/ 59449 w 74192"/>
                <a:gd name="connsiteY4" fmla="*/ 107582 h 146720"/>
                <a:gd name="connsiteX5" fmla="*/ 55981 w 74192"/>
                <a:gd name="connsiteY5" fmla="*/ 119977 h 146720"/>
                <a:gd name="connsiteX6" fmla="*/ 965 w 74192"/>
                <a:gd name="connsiteY6" fmla="*/ 131978 h 146720"/>
                <a:gd name="connsiteX7" fmla="*/ 0 w 74192"/>
                <a:gd name="connsiteY7" fmla="*/ 146469 h 146720"/>
                <a:gd name="connsiteX8" fmla="*/ 4419 w 74192"/>
                <a:gd name="connsiteY8" fmla="*/ 146660 h 146720"/>
                <a:gd name="connsiteX9" fmla="*/ 66637 w 74192"/>
                <a:gd name="connsiteY9" fmla="*/ 129858 h 146720"/>
                <a:gd name="connsiteX10" fmla="*/ 73838 w 74192"/>
                <a:gd name="connsiteY10" fmla="*/ 105524 h 146720"/>
                <a:gd name="connsiteX11" fmla="*/ 58560 w 74192"/>
                <a:gd name="connsiteY11" fmla="*/ 64516 h 14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192" h="146720">
                  <a:moveTo>
                    <a:pt x="58560" y="64516"/>
                  </a:moveTo>
                  <a:cubicBezTo>
                    <a:pt x="48933" y="44107"/>
                    <a:pt x="38557" y="21997"/>
                    <a:pt x="38570" y="0"/>
                  </a:cubicBezTo>
                  <a:lnTo>
                    <a:pt x="24079" y="1397"/>
                  </a:lnTo>
                  <a:cubicBezTo>
                    <a:pt x="24549" y="26035"/>
                    <a:pt x="35623" y="49911"/>
                    <a:pt x="45415" y="70701"/>
                  </a:cubicBezTo>
                  <a:cubicBezTo>
                    <a:pt x="51879" y="84404"/>
                    <a:pt x="58001" y="97358"/>
                    <a:pt x="59449" y="107582"/>
                  </a:cubicBezTo>
                  <a:cubicBezTo>
                    <a:pt x="60173" y="112687"/>
                    <a:pt x="59081" y="116624"/>
                    <a:pt x="55981" y="119977"/>
                  </a:cubicBezTo>
                  <a:cubicBezTo>
                    <a:pt x="44780" y="132042"/>
                    <a:pt x="12344" y="132664"/>
                    <a:pt x="965" y="131978"/>
                  </a:cubicBezTo>
                  <a:lnTo>
                    <a:pt x="0" y="146469"/>
                  </a:lnTo>
                  <a:cubicBezTo>
                    <a:pt x="724" y="146507"/>
                    <a:pt x="2273" y="146609"/>
                    <a:pt x="4419" y="146660"/>
                  </a:cubicBezTo>
                  <a:cubicBezTo>
                    <a:pt x="17119" y="147015"/>
                    <a:pt x="51346" y="146342"/>
                    <a:pt x="66637" y="129858"/>
                  </a:cubicBezTo>
                  <a:cubicBezTo>
                    <a:pt x="72682" y="123317"/>
                    <a:pt x="75184" y="114897"/>
                    <a:pt x="73838" y="105524"/>
                  </a:cubicBezTo>
                  <a:cubicBezTo>
                    <a:pt x="72047" y="93129"/>
                    <a:pt x="65494" y="79223"/>
                    <a:pt x="58560" y="64516"/>
                  </a:cubicBezTo>
                  <a:close/>
                </a:path>
              </a:pathLst>
            </a:custGeom>
            <a:solidFill>
              <a:srgbClr val="A07355"/>
            </a:solidFill>
            <a:ln w="12700" cap="flat">
              <a:noFill/>
              <a:prstDash val="solid"/>
              <a:miter/>
            </a:ln>
          </p:spPr>
          <p:txBody>
            <a:bodyPr rtlCol="0" anchor="ctr"/>
            <a:lstStyle/>
            <a:p>
              <a:endParaRPr lang="nl-NL"/>
            </a:p>
          </p:txBody>
        </p:sp>
        <p:sp>
          <p:nvSpPr>
            <p:cNvPr id="129" name="Vrije vorm 128">
              <a:extLst>
                <a:ext uri="{FF2B5EF4-FFF2-40B4-BE49-F238E27FC236}">
                  <a16:creationId xmlns:a16="http://schemas.microsoft.com/office/drawing/2014/main" id="{A4C15210-B778-F082-EDB1-BA27B7D97405}"/>
                </a:ext>
              </a:extLst>
            </p:cNvPr>
            <p:cNvSpPr/>
            <p:nvPr/>
          </p:nvSpPr>
          <p:spPr>
            <a:xfrm>
              <a:off x="392962" y="4064777"/>
              <a:ext cx="61179" cy="73634"/>
            </a:xfrm>
            <a:custGeom>
              <a:avLst/>
              <a:gdLst>
                <a:gd name="connsiteX0" fmla="*/ 16428 w 40745"/>
                <a:gd name="connsiteY0" fmla="*/ 118 h 49040"/>
                <a:gd name="connsiteX1" fmla="*/ 40354 w 40745"/>
                <a:gd name="connsiteY1" fmla="*/ 22153 h 49040"/>
                <a:gd name="connsiteX2" fmla="*/ 24314 w 40745"/>
                <a:gd name="connsiteY2" fmla="*/ 48925 h 49040"/>
                <a:gd name="connsiteX3" fmla="*/ 387 w 40745"/>
                <a:gd name="connsiteY3" fmla="*/ 26877 h 49040"/>
                <a:gd name="connsiteX4" fmla="*/ 16428 w 40745"/>
                <a:gd name="connsiteY4" fmla="*/ 118 h 49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45" h="49040">
                  <a:moveTo>
                    <a:pt x="16428" y="118"/>
                  </a:moveTo>
                  <a:cubicBezTo>
                    <a:pt x="27464" y="-1202"/>
                    <a:pt x="38170" y="8678"/>
                    <a:pt x="40354" y="22153"/>
                  </a:cubicBezTo>
                  <a:cubicBezTo>
                    <a:pt x="42539" y="35627"/>
                    <a:pt x="35350" y="47629"/>
                    <a:pt x="24314" y="48925"/>
                  </a:cubicBezTo>
                  <a:cubicBezTo>
                    <a:pt x="13291" y="50233"/>
                    <a:pt x="2572" y="40365"/>
                    <a:pt x="387" y="26877"/>
                  </a:cubicBezTo>
                  <a:cubicBezTo>
                    <a:pt x="-1784" y="13402"/>
                    <a:pt x="5391" y="1414"/>
                    <a:pt x="16428" y="118"/>
                  </a:cubicBezTo>
                  <a:close/>
                </a:path>
              </a:pathLst>
            </a:custGeom>
            <a:solidFill>
              <a:srgbClr val="404947"/>
            </a:solidFill>
            <a:ln w="12700" cap="flat">
              <a:noFill/>
              <a:prstDash val="solid"/>
              <a:miter/>
            </a:ln>
          </p:spPr>
          <p:txBody>
            <a:bodyPr rtlCol="0" anchor="ctr"/>
            <a:lstStyle/>
            <a:p>
              <a:endParaRPr lang="nl-NL"/>
            </a:p>
          </p:txBody>
        </p:sp>
        <p:sp>
          <p:nvSpPr>
            <p:cNvPr id="130" name="Vrije vorm 129">
              <a:extLst>
                <a:ext uri="{FF2B5EF4-FFF2-40B4-BE49-F238E27FC236}">
                  <a16:creationId xmlns:a16="http://schemas.microsoft.com/office/drawing/2014/main" id="{CD328F72-7E8F-9811-2948-058BA6870E9D}"/>
                </a:ext>
              </a:extLst>
            </p:cNvPr>
            <p:cNvSpPr/>
            <p:nvPr/>
          </p:nvSpPr>
          <p:spPr>
            <a:xfrm>
              <a:off x="340722" y="3963597"/>
              <a:ext cx="118495" cy="42586"/>
            </a:xfrm>
            <a:custGeom>
              <a:avLst/>
              <a:gdLst>
                <a:gd name="connsiteX0" fmla="*/ 7646 w 78918"/>
                <a:gd name="connsiteY0" fmla="*/ 28363 h 28362"/>
                <a:gd name="connsiteX1" fmla="*/ 0 w 78918"/>
                <a:gd name="connsiteY1" fmla="*/ 16006 h 28362"/>
                <a:gd name="connsiteX2" fmla="*/ 78918 w 78918"/>
                <a:gd name="connsiteY2" fmla="*/ 6125 h 28362"/>
                <a:gd name="connsiteX3" fmla="*/ 71793 w 78918"/>
                <a:gd name="connsiteY3" fmla="*/ 18774 h 28362"/>
                <a:gd name="connsiteX4" fmla="*/ 7646 w 78918"/>
                <a:gd name="connsiteY4" fmla="*/ 28363 h 2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18" h="28362">
                  <a:moveTo>
                    <a:pt x="7646" y="28363"/>
                  </a:moveTo>
                  <a:lnTo>
                    <a:pt x="0" y="16006"/>
                  </a:lnTo>
                  <a:cubicBezTo>
                    <a:pt x="45593" y="-12264"/>
                    <a:pt x="77584" y="5363"/>
                    <a:pt x="78918" y="6125"/>
                  </a:cubicBezTo>
                  <a:lnTo>
                    <a:pt x="71793" y="18774"/>
                  </a:lnTo>
                  <a:cubicBezTo>
                    <a:pt x="70714" y="18228"/>
                    <a:pt x="45543" y="4919"/>
                    <a:pt x="7646" y="28363"/>
                  </a:cubicBezTo>
                  <a:close/>
                </a:path>
              </a:pathLst>
            </a:custGeom>
            <a:solidFill>
              <a:srgbClr val="404947"/>
            </a:solidFill>
            <a:ln w="12700" cap="flat">
              <a:noFill/>
              <a:prstDash val="solid"/>
              <a:miter/>
            </a:ln>
          </p:spPr>
          <p:txBody>
            <a:bodyPr rtlCol="0" anchor="ctr"/>
            <a:lstStyle/>
            <a:p>
              <a:endParaRPr lang="nl-NL"/>
            </a:p>
          </p:txBody>
        </p:sp>
        <p:sp>
          <p:nvSpPr>
            <p:cNvPr id="131" name="Vrije vorm 130">
              <a:extLst>
                <a:ext uri="{FF2B5EF4-FFF2-40B4-BE49-F238E27FC236}">
                  <a16:creationId xmlns:a16="http://schemas.microsoft.com/office/drawing/2014/main" id="{992DF63B-7CF5-F62F-64B8-8CEA7F199557}"/>
                </a:ext>
              </a:extLst>
            </p:cNvPr>
            <p:cNvSpPr/>
            <p:nvPr/>
          </p:nvSpPr>
          <p:spPr>
            <a:xfrm>
              <a:off x="631049" y="3928086"/>
              <a:ext cx="118495" cy="38796"/>
            </a:xfrm>
            <a:custGeom>
              <a:avLst/>
              <a:gdLst>
                <a:gd name="connsiteX0" fmla="*/ 10071 w 78918"/>
                <a:gd name="connsiteY0" fmla="*/ 25838 h 25838"/>
                <a:gd name="connsiteX1" fmla="*/ 0 w 78918"/>
                <a:gd name="connsiteY1" fmla="*/ 15348 h 25838"/>
                <a:gd name="connsiteX2" fmla="*/ 78918 w 78918"/>
                <a:gd name="connsiteY2" fmla="*/ 5353 h 25838"/>
                <a:gd name="connsiteX3" fmla="*/ 74562 w 78918"/>
                <a:gd name="connsiteY3" fmla="*/ 19209 h 25838"/>
                <a:gd name="connsiteX4" fmla="*/ 10071 w 78918"/>
                <a:gd name="connsiteY4" fmla="*/ 25838 h 25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18" h="25838">
                  <a:moveTo>
                    <a:pt x="10071" y="25838"/>
                  </a:moveTo>
                  <a:lnTo>
                    <a:pt x="0" y="15348"/>
                  </a:lnTo>
                  <a:cubicBezTo>
                    <a:pt x="1118" y="14294"/>
                    <a:pt x="27737" y="-10674"/>
                    <a:pt x="78918" y="5353"/>
                  </a:cubicBezTo>
                  <a:lnTo>
                    <a:pt x="74562" y="19209"/>
                  </a:lnTo>
                  <a:cubicBezTo>
                    <a:pt x="32042" y="5823"/>
                    <a:pt x="10935" y="25026"/>
                    <a:pt x="10071" y="25838"/>
                  </a:cubicBezTo>
                  <a:close/>
                </a:path>
              </a:pathLst>
            </a:custGeom>
            <a:solidFill>
              <a:srgbClr val="404947"/>
            </a:solidFill>
            <a:ln w="12700" cap="flat">
              <a:noFill/>
              <a:prstDash val="solid"/>
              <a:miter/>
            </a:ln>
          </p:spPr>
          <p:txBody>
            <a:bodyPr rtlCol="0" anchor="ctr"/>
            <a:lstStyle/>
            <a:p>
              <a:endParaRPr lang="nl-NL"/>
            </a:p>
          </p:txBody>
        </p:sp>
        <p:sp>
          <p:nvSpPr>
            <p:cNvPr id="132" name="Vrije vorm 131">
              <a:extLst>
                <a:ext uri="{FF2B5EF4-FFF2-40B4-BE49-F238E27FC236}">
                  <a16:creationId xmlns:a16="http://schemas.microsoft.com/office/drawing/2014/main" id="{9B5CBD8D-9DBB-528D-C50B-E214AA5D2EE4}"/>
                </a:ext>
              </a:extLst>
            </p:cNvPr>
            <p:cNvSpPr/>
            <p:nvPr/>
          </p:nvSpPr>
          <p:spPr>
            <a:xfrm>
              <a:off x="41026" y="4104020"/>
              <a:ext cx="131859" cy="203962"/>
            </a:xfrm>
            <a:custGeom>
              <a:avLst/>
              <a:gdLst>
                <a:gd name="connsiteX0" fmla="*/ 73767 w 87818"/>
                <a:gd name="connsiteY0" fmla="*/ 23220 h 135839"/>
                <a:gd name="connsiteX1" fmla="*/ 41738 w 87818"/>
                <a:gd name="connsiteY1" fmla="*/ 106 h 135839"/>
                <a:gd name="connsiteX2" fmla="*/ 818 w 87818"/>
                <a:gd name="connsiteY2" fmla="*/ 59187 h 135839"/>
                <a:gd name="connsiteX3" fmla="*/ 76764 w 87818"/>
                <a:gd name="connsiteY3" fmla="*/ 134485 h 135839"/>
                <a:gd name="connsiteX4" fmla="*/ 73767 w 87818"/>
                <a:gd name="connsiteY4" fmla="*/ 23220 h 135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8" h="135839">
                  <a:moveTo>
                    <a:pt x="73767" y="23220"/>
                  </a:moveTo>
                  <a:cubicBezTo>
                    <a:pt x="66782" y="10228"/>
                    <a:pt x="59124" y="1541"/>
                    <a:pt x="41738" y="106"/>
                  </a:cubicBezTo>
                  <a:cubicBezTo>
                    <a:pt x="24364" y="-1316"/>
                    <a:pt x="-5303" y="11193"/>
                    <a:pt x="818" y="59187"/>
                  </a:cubicBezTo>
                  <a:cubicBezTo>
                    <a:pt x="6940" y="107167"/>
                    <a:pt x="52165" y="143400"/>
                    <a:pt x="76764" y="134485"/>
                  </a:cubicBezTo>
                  <a:cubicBezTo>
                    <a:pt x="101364" y="125569"/>
                    <a:pt x="77806" y="35730"/>
                    <a:pt x="73767" y="23220"/>
                  </a:cubicBezTo>
                  <a:close/>
                </a:path>
              </a:pathLst>
            </a:custGeom>
            <a:solidFill>
              <a:srgbClr val="D3A77F"/>
            </a:solidFill>
            <a:ln w="12700"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EAB895D3-5058-26EC-531E-8EA4B57F3B52}"/>
                </a:ext>
              </a:extLst>
            </p:cNvPr>
            <p:cNvSpPr/>
            <p:nvPr/>
          </p:nvSpPr>
          <p:spPr>
            <a:xfrm>
              <a:off x="240428" y="3991702"/>
              <a:ext cx="614836" cy="224327"/>
            </a:xfrm>
            <a:custGeom>
              <a:avLst/>
              <a:gdLst>
                <a:gd name="connsiteX0" fmla="*/ 218434 w 409481"/>
                <a:gd name="connsiteY0" fmla="*/ 22510 h 149402"/>
                <a:gd name="connsiteX1" fmla="*/ 2153 w 409481"/>
                <a:gd name="connsiteY1" fmla="*/ 39579 h 149402"/>
                <a:gd name="connsiteX2" fmla="*/ 41358 w 409481"/>
                <a:gd name="connsiteY2" fmla="*/ 147161 h 149402"/>
                <a:gd name="connsiteX3" fmla="*/ 187624 w 409481"/>
                <a:gd name="connsiteY3" fmla="*/ 139820 h 149402"/>
                <a:gd name="connsiteX4" fmla="*/ 216351 w 409481"/>
                <a:gd name="connsiteY4" fmla="*/ 48329 h 149402"/>
                <a:gd name="connsiteX5" fmla="*/ 217901 w 409481"/>
                <a:gd name="connsiteY5" fmla="*/ 38817 h 149402"/>
                <a:gd name="connsiteX6" fmla="*/ 254832 w 409481"/>
                <a:gd name="connsiteY6" fmla="*/ 35553 h 149402"/>
                <a:gd name="connsiteX7" fmla="*/ 257995 w 409481"/>
                <a:gd name="connsiteY7" fmla="*/ 44786 h 149402"/>
                <a:gd name="connsiteX8" fmla="*/ 301797 w 409481"/>
                <a:gd name="connsiteY8" fmla="*/ 130079 h 149402"/>
                <a:gd name="connsiteX9" fmla="*/ 383242 w 409481"/>
                <a:gd name="connsiteY9" fmla="*/ 118027 h 149402"/>
                <a:gd name="connsiteX10" fmla="*/ 403676 w 409481"/>
                <a:gd name="connsiteY10" fmla="*/ 5353 h 149402"/>
                <a:gd name="connsiteX11" fmla="*/ 252661 w 409481"/>
                <a:gd name="connsiteY11" fmla="*/ 19437 h 149402"/>
                <a:gd name="connsiteX12" fmla="*/ 218434 w 409481"/>
                <a:gd name="connsiteY12" fmla="*/ 22510 h 149402"/>
                <a:gd name="connsiteX13" fmla="*/ 218434 w 409481"/>
                <a:gd name="connsiteY13" fmla="*/ 22510 h 149402"/>
                <a:gd name="connsiteX14" fmla="*/ 272028 w 409481"/>
                <a:gd name="connsiteY14" fmla="*/ 27654 h 149402"/>
                <a:gd name="connsiteX15" fmla="*/ 384982 w 409481"/>
                <a:gd name="connsiteY15" fmla="*/ 16821 h 149402"/>
                <a:gd name="connsiteX16" fmla="*/ 368282 w 409481"/>
                <a:gd name="connsiteY16" fmla="*/ 108845 h 149402"/>
                <a:gd name="connsiteX17" fmla="*/ 313494 w 409481"/>
                <a:gd name="connsiteY17" fmla="*/ 117684 h 149402"/>
                <a:gd name="connsiteX18" fmla="*/ 277743 w 409481"/>
                <a:gd name="connsiteY18" fmla="*/ 48025 h 149402"/>
                <a:gd name="connsiteX19" fmla="*/ 272028 w 409481"/>
                <a:gd name="connsiteY19" fmla="*/ 27654 h 149402"/>
                <a:gd name="connsiteX20" fmla="*/ 272028 w 409481"/>
                <a:gd name="connsiteY20" fmla="*/ 27654 h 149402"/>
                <a:gd name="connsiteX21" fmla="*/ 199638 w 409481"/>
                <a:gd name="connsiteY21" fmla="*/ 33826 h 149402"/>
                <a:gd name="connsiteX22" fmla="*/ 197454 w 409481"/>
                <a:gd name="connsiteY22" fmla="*/ 54870 h 149402"/>
                <a:gd name="connsiteX23" fmla="*/ 173984 w 409481"/>
                <a:gd name="connsiteY23" fmla="*/ 129571 h 149402"/>
                <a:gd name="connsiteX24" fmla="*/ 54528 w 409481"/>
                <a:gd name="connsiteY24" fmla="*/ 135579 h 149402"/>
                <a:gd name="connsiteX25" fmla="*/ 22511 w 409481"/>
                <a:gd name="connsiteY25" fmla="*/ 47720 h 149402"/>
                <a:gd name="connsiteX26" fmla="*/ 199638 w 409481"/>
                <a:gd name="connsiteY26" fmla="*/ 33826 h 14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9481" h="149402">
                  <a:moveTo>
                    <a:pt x="218434" y="22510"/>
                  </a:moveTo>
                  <a:cubicBezTo>
                    <a:pt x="200426" y="21444"/>
                    <a:pt x="67178" y="11665"/>
                    <a:pt x="2153" y="39579"/>
                  </a:cubicBezTo>
                  <a:cubicBezTo>
                    <a:pt x="-9391" y="75584"/>
                    <a:pt x="28645" y="140950"/>
                    <a:pt x="41358" y="147161"/>
                  </a:cubicBezTo>
                  <a:cubicBezTo>
                    <a:pt x="54045" y="153371"/>
                    <a:pt x="166174" y="145281"/>
                    <a:pt x="187624" y="139820"/>
                  </a:cubicBezTo>
                  <a:cubicBezTo>
                    <a:pt x="209316" y="137229"/>
                    <a:pt x="214002" y="58743"/>
                    <a:pt x="216351" y="48329"/>
                  </a:cubicBezTo>
                  <a:cubicBezTo>
                    <a:pt x="217012" y="45383"/>
                    <a:pt x="217520" y="42081"/>
                    <a:pt x="217901" y="38817"/>
                  </a:cubicBezTo>
                  <a:cubicBezTo>
                    <a:pt x="234551" y="33496"/>
                    <a:pt x="237510" y="31985"/>
                    <a:pt x="254832" y="35553"/>
                  </a:cubicBezTo>
                  <a:cubicBezTo>
                    <a:pt x="255772" y="38741"/>
                    <a:pt x="256839" y="41967"/>
                    <a:pt x="257995" y="44786"/>
                  </a:cubicBezTo>
                  <a:cubicBezTo>
                    <a:pt x="262084" y="54641"/>
                    <a:pt x="279979" y="131210"/>
                    <a:pt x="301797" y="130079"/>
                  </a:cubicBezTo>
                  <a:cubicBezTo>
                    <a:pt x="323857" y="131845"/>
                    <a:pt x="371774" y="126295"/>
                    <a:pt x="383242" y="118027"/>
                  </a:cubicBezTo>
                  <a:cubicBezTo>
                    <a:pt x="394723" y="109747"/>
                    <a:pt x="421139" y="38893"/>
                    <a:pt x="403676" y="5353"/>
                  </a:cubicBezTo>
                  <a:cubicBezTo>
                    <a:pt x="336138" y="-10852"/>
                    <a:pt x="273895" y="14433"/>
                    <a:pt x="252661" y="19437"/>
                  </a:cubicBezTo>
                  <a:cubicBezTo>
                    <a:pt x="234487" y="17202"/>
                    <a:pt x="236062" y="17926"/>
                    <a:pt x="218434" y="22510"/>
                  </a:cubicBezTo>
                  <a:lnTo>
                    <a:pt x="218434" y="22510"/>
                  </a:lnTo>
                  <a:close/>
                  <a:moveTo>
                    <a:pt x="272028" y="27654"/>
                  </a:moveTo>
                  <a:cubicBezTo>
                    <a:pt x="284386" y="24809"/>
                    <a:pt x="328137" y="3194"/>
                    <a:pt x="384982" y="16821"/>
                  </a:cubicBezTo>
                  <a:cubicBezTo>
                    <a:pt x="399244" y="44227"/>
                    <a:pt x="377654" y="102088"/>
                    <a:pt x="368282" y="108845"/>
                  </a:cubicBezTo>
                  <a:cubicBezTo>
                    <a:pt x="358922" y="115601"/>
                    <a:pt x="331528" y="119132"/>
                    <a:pt x="313494" y="117684"/>
                  </a:cubicBezTo>
                  <a:cubicBezTo>
                    <a:pt x="295688" y="118611"/>
                    <a:pt x="281071" y="56089"/>
                    <a:pt x="277743" y="48025"/>
                  </a:cubicBezTo>
                  <a:cubicBezTo>
                    <a:pt x="274390" y="39960"/>
                    <a:pt x="272028" y="27654"/>
                    <a:pt x="272028" y="27654"/>
                  </a:cubicBezTo>
                  <a:lnTo>
                    <a:pt x="272028" y="27654"/>
                  </a:lnTo>
                  <a:close/>
                  <a:moveTo>
                    <a:pt x="199638" y="33826"/>
                  </a:moveTo>
                  <a:cubicBezTo>
                    <a:pt x="199638" y="33826"/>
                    <a:pt x="199372" y="46348"/>
                    <a:pt x="197454" y="54870"/>
                  </a:cubicBezTo>
                  <a:cubicBezTo>
                    <a:pt x="195524" y="63379"/>
                    <a:pt x="191701" y="127476"/>
                    <a:pt x="173984" y="129571"/>
                  </a:cubicBezTo>
                  <a:cubicBezTo>
                    <a:pt x="156484" y="134042"/>
                    <a:pt x="64904" y="140646"/>
                    <a:pt x="54528" y="135579"/>
                  </a:cubicBezTo>
                  <a:cubicBezTo>
                    <a:pt x="44165" y="130511"/>
                    <a:pt x="13088" y="77133"/>
                    <a:pt x="22511" y="47720"/>
                  </a:cubicBezTo>
                  <a:cubicBezTo>
                    <a:pt x="76220" y="24669"/>
                    <a:pt x="186989" y="33115"/>
                    <a:pt x="199638" y="33826"/>
                  </a:cubicBezTo>
                  <a:close/>
                </a:path>
              </a:pathLst>
            </a:custGeom>
            <a:solidFill>
              <a:srgbClr val="FFFFFF"/>
            </a:solidFill>
            <a:ln w="12700" cap="flat">
              <a:noFill/>
              <a:prstDash val="solid"/>
              <a:miter/>
            </a:ln>
          </p:spPr>
          <p:txBody>
            <a:bodyPr rtlCol="0" anchor="ctr"/>
            <a:lstStyle/>
            <a:p>
              <a:endParaRPr lang="nl-NL"/>
            </a:p>
          </p:txBody>
        </p:sp>
        <p:sp>
          <p:nvSpPr>
            <p:cNvPr id="164" name="Vrije vorm 163">
              <a:extLst>
                <a:ext uri="{FF2B5EF4-FFF2-40B4-BE49-F238E27FC236}">
                  <a16:creationId xmlns:a16="http://schemas.microsoft.com/office/drawing/2014/main" id="{F308CF40-4DAB-CE15-717A-8CDA3887E3A6}"/>
                </a:ext>
              </a:extLst>
            </p:cNvPr>
            <p:cNvSpPr/>
            <p:nvPr/>
          </p:nvSpPr>
          <p:spPr>
            <a:xfrm>
              <a:off x="1945742" y="5046324"/>
              <a:ext cx="596537" cy="505903"/>
            </a:xfrm>
            <a:custGeom>
              <a:avLst/>
              <a:gdLst>
                <a:gd name="connsiteX0" fmla="*/ 0 w 397294"/>
                <a:gd name="connsiteY0" fmla="*/ 251524 h 336932"/>
                <a:gd name="connsiteX1" fmla="*/ 38672 w 397294"/>
                <a:gd name="connsiteY1" fmla="*/ 120853 h 336932"/>
                <a:gd name="connsiteX2" fmla="*/ 90831 w 397294"/>
                <a:gd name="connsiteY2" fmla="*/ 75972 h 336932"/>
                <a:gd name="connsiteX3" fmla="*/ 140780 w 397294"/>
                <a:gd name="connsiteY3" fmla="*/ 32372 h 336932"/>
                <a:gd name="connsiteX4" fmla="*/ 180239 w 397294"/>
                <a:gd name="connsiteY4" fmla="*/ 0 h 336932"/>
                <a:gd name="connsiteX5" fmla="*/ 171463 w 397294"/>
                <a:gd name="connsiteY5" fmla="*/ 60681 h 336932"/>
                <a:gd name="connsiteX6" fmla="*/ 134290 w 397294"/>
                <a:gd name="connsiteY6" fmla="*/ 95072 h 336932"/>
                <a:gd name="connsiteX7" fmla="*/ 125553 w 397294"/>
                <a:gd name="connsiteY7" fmla="*/ 120739 h 336932"/>
                <a:gd name="connsiteX8" fmla="*/ 149721 w 397294"/>
                <a:gd name="connsiteY8" fmla="*/ 128143 h 336932"/>
                <a:gd name="connsiteX9" fmla="*/ 212789 w 397294"/>
                <a:gd name="connsiteY9" fmla="*/ 112319 h 336932"/>
                <a:gd name="connsiteX10" fmla="*/ 258179 w 397294"/>
                <a:gd name="connsiteY10" fmla="*/ 92710 h 336932"/>
                <a:gd name="connsiteX11" fmla="*/ 282842 w 397294"/>
                <a:gd name="connsiteY11" fmla="*/ 56350 h 336932"/>
                <a:gd name="connsiteX12" fmla="*/ 296253 w 397294"/>
                <a:gd name="connsiteY12" fmla="*/ 60414 h 336932"/>
                <a:gd name="connsiteX13" fmla="*/ 330442 w 397294"/>
                <a:gd name="connsiteY13" fmla="*/ 18009 h 336932"/>
                <a:gd name="connsiteX14" fmla="*/ 338557 w 397294"/>
                <a:gd name="connsiteY14" fmla="*/ 28588 h 336932"/>
                <a:gd name="connsiteX15" fmla="*/ 360172 w 397294"/>
                <a:gd name="connsiteY15" fmla="*/ 14719 h 336932"/>
                <a:gd name="connsiteX16" fmla="*/ 366751 w 397294"/>
                <a:gd name="connsiteY16" fmla="*/ 21400 h 336932"/>
                <a:gd name="connsiteX17" fmla="*/ 397295 w 397294"/>
                <a:gd name="connsiteY17" fmla="*/ 1968 h 336932"/>
                <a:gd name="connsiteX18" fmla="*/ 383375 w 397294"/>
                <a:gd name="connsiteY18" fmla="*/ 50546 h 336932"/>
                <a:gd name="connsiteX19" fmla="*/ 348349 w 397294"/>
                <a:gd name="connsiteY19" fmla="*/ 118682 h 336932"/>
                <a:gd name="connsiteX20" fmla="*/ 331699 w 397294"/>
                <a:gd name="connsiteY20" fmla="*/ 159995 h 336932"/>
                <a:gd name="connsiteX21" fmla="*/ 267920 w 397294"/>
                <a:gd name="connsiteY21" fmla="*/ 206439 h 336932"/>
                <a:gd name="connsiteX22" fmla="*/ 237503 w 397294"/>
                <a:gd name="connsiteY22" fmla="*/ 246850 h 336932"/>
                <a:gd name="connsiteX23" fmla="*/ 96089 w 397294"/>
                <a:gd name="connsiteY23" fmla="*/ 304292 h 336932"/>
                <a:gd name="connsiteX24" fmla="*/ 77178 w 397294"/>
                <a:gd name="connsiteY24" fmla="*/ 336588 h 336932"/>
                <a:gd name="connsiteX25" fmla="*/ 0 w 397294"/>
                <a:gd name="connsiteY25" fmla="*/ 251524 h 33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7294" h="336932">
                  <a:moveTo>
                    <a:pt x="0" y="251524"/>
                  </a:moveTo>
                  <a:cubicBezTo>
                    <a:pt x="3328" y="235598"/>
                    <a:pt x="35878" y="131318"/>
                    <a:pt x="38672" y="120853"/>
                  </a:cubicBezTo>
                  <a:cubicBezTo>
                    <a:pt x="41479" y="110401"/>
                    <a:pt x="83109" y="80442"/>
                    <a:pt x="90831" y="75972"/>
                  </a:cubicBezTo>
                  <a:cubicBezTo>
                    <a:pt x="98565" y="71501"/>
                    <a:pt x="132233" y="46888"/>
                    <a:pt x="140780" y="32372"/>
                  </a:cubicBezTo>
                  <a:cubicBezTo>
                    <a:pt x="149327" y="17843"/>
                    <a:pt x="170765" y="4001"/>
                    <a:pt x="180239" y="0"/>
                  </a:cubicBezTo>
                  <a:cubicBezTo>
                    <a:pt x="190589" y="3277"/>
                    <a:pt x="187059" y="44298"/>
                    <a:pt x="171463" y="60681"/>
                  </a:cubicBezTo>
                  <a:cubicBezTo>
                    <a:pt x="155880" y="77051"/>
                    <a:pt x="141440" y="85776"/>
                    <a:pt x="134290" y="95072"/>
                  </a:cubicBezTo>
                  <a:cubicBezTo>
                    <a:pt x="127127" y="104356"/>
                    <a:pt x="125553" y="120739"/>
                    <a:pt x="125553" y="120739"/>
                  </a:cubicBezTo>
                  <a:lnTo>
                    <a:pt x="149721" y="128143"/>
                  </a:lnTo>
                  <a:cubicBezTo>
                    <a:pt x="149721" y="128143"/>
                    <a:pt x="205347" y="112192"/>
                    <a:pt x="212789" y="112319"/>
                  </a:cubicBezTo>
                  <a:cubicBezTo>
                    <a:pt x="220218" y="112433"/>
                    <a:pt x="258179" y="92710"/>
                    <a:pt x="258179" y="92710"/>
                  </a:cubicBezTo>
                  <a:cubicBezTo>
                    <a:pt x="258179" y="92710"/>
                    <a:pt x="273660" y="55766"/>
                    <a:pt x="282842" y="56350"/>
                  </a:cubicBezTo>
                  <a:cubicBezTo>
                    <a:pt x="287439" y="54763"/>
                    <a:pt x="291631" y="53061"/>
                    <a:pt x="296253" y="60414"/>
                  </a:cubicBezTo>
                  <a:cubicBezTo>
                    <a:pt x="298933" y="39078"/>
                    <a:pt x="316815" y="19609"/>
                    <a:pt x="330442" y="18009"/>
                  </a:cubicBezTo>
                  <a:cubicBezTo>
                    <a:pt x="334036" y="19596"/>
                    <a:pt x="338557" y="28588"/>
                    <a:pt x="338557" y="28588"/>
                  </a:cubicBezTo>
                  <a:cubicBezTo>
                    <a:pt x="340602" y="24232"/>
                    <a:pt x="354940" y="13310"/>
                    <a:pt x="360172" y="14719"/>
                  </a:cubicBezTo>
                  <a:cubicBezTo>
                    <a:pt x="365392" y="16116"/>
                    <a:pt x="366751" y="21400"/>
                    <a:pt x="366751" y="21400"/>
                  </a:cubicBezTo>
                  <a:cubicBezTo>
                    <a:pt x="376149" y="6325"/>
                    <a:pt x="385915" y="-1067"/>
                    <a:pt x="397295" y="1968"/>
                  </a:cubicBezTo>
                  <a:cubicBezTo>
                    <a:pt x="395580" y="17044"/>
                    <a:pt x="392049" y="28588"/>
                    <a:pt x="383375" y="50546"/>
                  </a:cubicBezTo>
                  <a:cubicBezTo>
                    <a:pt x="374701" y="72504"/>
                    <a:pt x="348349" y="118682"/>
                    <a:pt x="348349" y="118682"/>
                  </a:cubicBezTo>
                  <a:lnTo>
                    <a:pt x="331699" y="159995"/>
                  </a:lnTo>
                  <a:cubicBezTo>
                    <a:pt x="331699" y="159995"/>
                    <a:pt x="275413" y="202844"/>
                    <a:pt x="267920" y="206439"/>
                  </a:cubicBezTo>
                  <a:cubicBezTo>
                    <a:pt x="260427" y="210033"/>
                    <a:pt x="249822" y="242684"/>
                    <a:pt x="237503" y="246850"/>
                  </a:cubicBezTo>
                  <a:cubicBezTo>
                    <a:pt x="225171" y="251028"/>
                    <a:pt x="106083" y="294831"/>
                    <a:pt x="96089" y="304292"/>
                  </a:cubicBezTo>
                  <a:cubicBezTo>
                    <a:pt x="86081" y="313754"/>
                    <a:pt x="79909" y="329844"/>
                    <a:pt x="77178" y="336588"/>
                  </a:cubicBezTo>
                  <a:cubicBezTo>
                    <a:pt x="74435" y="343332"/>
                    <a:pt x="-165" y="248679"/>
                    <a:pt x="0" y="251524"/>
                  </a:cubicBezTo>
                  <a:close/>
                </a:path>
              </a:pathLst>
            </a:custGeom>
            <a:solidFill>
              <a:srgbClr val="D3A77F"/>
            </a:solidFill>
            <a:ln w="12700" cap="flat">
              <a:noFill/>
              <a:prstDash val="solid"/>
              <a:miter/>
            </a:ln>
          </p:spPr>
          <p:txBody>
            <a:bodyPr rtlCol="0" anchor="ctr"/>
            <a:lstStyle/>
            <a:p>
              <a:endParaRPr lang="nl-NL"/>
            </a:p>
          </p:txBody>
        </p:sp>
        <p:grpSp>
          <p:nvGrpSpPr>
            <p:cNvPr id="135" name="Graphic 3">
              <a:extLst>
                <a:ext uri="{FF2B5EF4-FFF2-40B4-BE49-F238E27FC236}">
                  <a16:creationId xmlns:a16="http://schemas.microsoft.com/office/drawing/2014/main" id="{0309AFB2-96DD-B10F-4AD2-0A9A65FA97BD}"/>
                </a:ext>
              </a:extLst>
            </p:cNvPr>
            <p:cNvGrpSpPr/>
            <p:nvPr/>
          </p:nvGrpSpPr>
          <p:grpSpPr>
            <a:xfrm>
              <a:off x="2036771" y="4795071"/>
              <a:ext cx="2116840" cy="1754161"/>
              <a:chOff x="4462417" y="2748344"/>
              <a:chExt cx="1409816" cy="1168272"/>
            </a:xfrm>
          </p:grpSpPr>
          <p:sp>
            <p:nvSpPr>
              <p:cNvPr id="159" name="Vrije vorm 158">
                <a:extLst>
                  <a:ext uri="{FF2B5EF4-FFF2-40B4-BE49-F238E27FC236}">
                    <a16:creationId xmlns:a16="http://schemas.microsoft.com/office/drawing/2014/main" id="{5679E5F2-4251-7C5E-3D30-F0AA705CCEF0}"/>
                  </a:ext>
                </a:extLst>
              </p:cNvPr>
              <p:cNvSpPr/>
              <p:nvPr/>
            </p:nvSpPr>
            <p:spPr>
              <a:xfrm>
                <a:off x="4462417" y="2748344"/>
                <a:ext cx="1409816" cy="923962"/>
              </a:xfrm>
              <a:custGeom>
                <a:avLst/>
                <a:gdLst>
                  <a:gd name="connsiteX0" fmla="*/ 1379939 w 1409816"/>
                  <a:gd name="connsiteY0" fmla="*/ 0 h 923962"/>
                  <a:gd name="connsiteX1" fmla="*/ 203385 w 1409816"/>
                  <a:gd name="connsiteY1" fmla="*/ 0 h 923962"/>
                  <a:gd name="connsiteX2" fmla="*/ 160599 w 1409816"/>
                  <a:gd name="connsiteY2" fmla="*/ 36017 h 923962"/>
                  <a:gd name="connsiteX3" fmla="*/ 629 w 1409816"/>
                  <a:gd name="connsiteY3" fmla="*/ 887946 h 923962"/>
                  <a:gd name="connsiteX4" fmla="*/ 29877 w 1409816"/>
                  <a:gd name="connsiteY4" fmla="*/ 923963 h 923962"/>
                  <a:gd name="connsiteX5" fmla="*/ 1206444 w 1409816"/>
                  <a:gd name="connsiteY5" fmla="*/ 923963 h 923962"/>
                  <a:gd name="connsiteX6" fmla="*/ 1249217 w 1409816"/>
                  <a:gd name="connsiteY6" fmla="*/ 887946 h 923962"/>
                  <a:gd name="connsiteX7" fmla="*/ 1409186 w 1409816"/>
                  <a:gd name="connsiteY7" fmla="*/ 36017 h 923962"/>
                  <a:gd name="connsiteX8" fmla="*/ 1379939 w 1409816"/>
                  <a:gd name="connsiteY8" fmla="*/ 0 h 923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9816" h="923962">
                    <a:moveTo>
                      <a:pt x="1379939" y="0"/>
                    </a:moveTo>
                    <a:lnTo>
                      <a:pt x="203385" y="0"/>
                    </a:lnTo>
                    <a:cubicBezTo>
                      <a:pt x="183573" y="0"/>
                      <a:pt x="164320" y="16218"/>
                      <a:pt x="160599" y="36017"/>
                    </a:cubicBezTo>
                    <a:lnTo>
                      <a:pt x="629" y="887946"/>
                    </a:lnTo>
                    <a:cubicBezTo>
                      <a:pt x="-3092" y="907758"/>
                      <a:pt x="10078" y="923963"/>
                      <a:pt x="29877" y="923963"/>
                    </a:cubicBezTo>
                    <a:lnTo>
                      <a:pt x="1206444" y="923963"/>
                    </a:lnTo>
                    <a:cubicBezTo>
                      <a:pt x="1226256" y="923963"/>
                      <a:pt x="1245496" y="907758"/>
                      <a:pt x="1249217" y="887946"/>
                    </a:cubicBezTo>
                    <a:lnTo>
                      <a:pt x="1409186" y="36017"/>
                    </a:lnTo>
                    <a:cubicBezTo>
                      <a:pt x="1412907" y="16218"/>
                      <a:pt x="1399751" y="0"/>
                      <a:pt x="1379939" y="0"/>
                    </a:cubicBezTo>
                    <a:close/>
                  </a:path>
                </a:pathLst>
              </a:custGeom>
              <a:solidFill>
                <a:srgbClr val="B8DAF4"/>
              </a:solidFill>
              <a:ln w="12700"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9BF26502-556D-A59C-6628-8D7397509DEF}"/>
                  </a:ext>
                </a:extLst>
              </p:cNvPr>
              <p:cNvSpPr/>
              <p:nvPr/>
            </p:nvSpPr>
            <p:spPr>
              <a:xfrm>
                <a:off x="4529328" y="2815006"/>
                <a:ext cx="1273555" cy="800887"/>
              </a:xfrm>
              <a:custGeom>
                <a:avLst/>
                <a:gdLst>
                  <a:gd name="connsiteX0" fmla="*/ 14262 w 1273555"/>
                  <a:gd name="connsiteY0" fmla="*/ 800887 h 800887"/>
                  <a:gd name="connsiteX1" fmla="*/ 0 w 1273555"/>
                  <a:gd name="connsiteY1" fmla="*/ 798233 h 800887"/>
                  <a:gd name="connsiteX2" fmla="*/ 141999 w 1273555"/>
                  <a:gd name="connsiteY2" fmla="*/ 41948 h 800887"/>
                  <a:gd name="connsiteX3" fmla="*/ 191910 w 1273555"/>
                  <a:gd name="connsiteY3" fmla="*/ 0 h 800887"/>
                  <a:gd name="connsiteX4" fmla="*/ 1273556 w 1273555"/>
                  <a:gd name="connsiteY4" fmla="*/ 0 h 800887"/>
                  <a:gd name="connsiteX5" fmla="*/ 1273556 w 1273555"/>
                  <a:gd name="connsiteY5" fmla="*/ 14516 h 800887"/>
                  <a:gd name="connsiteX6" fmla="*/ 191910 w 1273555"/>
                  <a:gd name="connsiteY6" fmla="*/ 14516 h 800887"/>
                  <a:gd name="connsiteX7" fmla="*/ 156261 w 1273555"/>
                  <a:gd name="connsiteY7" fmla="*/ 44602 h 800887"/>
                  <a:gd name="connsiteX8" fmla="*/ 14262 w 1273555"/>
                  <a:gd name="connsiteY8" fmla="*/ 800887 h 800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3555" h="800887">
                    <a:moveTo>
                      <a:pt x="14262" y="800887"/>
                    </a:moveTo>
                    <a:lnTo>
                      <a:pt x="0" y="798233"/>
                    </a:lnTo>
                    <a:lnTo>
                      <a:pt x="141999" y="41948"/>
                    </a:lnTo>
                    <a:cubicBezTo>
                      <a:pt x="146342" y="18796"/>
                      <a:pt x="168745" y="0"/>
                      <a:pt x="191910" y="0"/>
                    </a:cubicBezTo>
                    <a:lnTo>
                      <a:pt x="1273556" y="0"/>
                    </a:lnTo>
                    <a:lnTo>
                      <a:pt x="1273556" y="14516"/>
                    </a:lnTo>
                    <a:lnTo>
                      <a:pt x="191910" y="14516"/>
                    </a:lnTo>
                    <a:cubicBezTo>
                      <a:pt x="175666" y="14516"/>
                      <a:pt x="159334" y="28308"/>
                      <a:pt x="156261" y="44602"/>
                    </a:cubicBezTo>
                    <a:lnTo>
                      <a:pt x="14262" y="800887"/>
                    </a:lnTo>
                    <a:close/>
                  </a:path>
                </a:pathLst>
              </a:custGeom>
              <a:solidFill>
                <a:srgbClr val="FFFFFF"/>
              </a:solidFill>
              <a:ln w="12700"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540E61E2-DD4F-8D00-AE6B-412DC952083E}"/>
                  </a:ext>
                </a:extLst>
              </p:cNvPr>
              <p:cNvSpPr/>
              <p:nvPr/>
            </p:nvSpPr>
            <p:spPr>
              <a:xfrm>
                <a:off x="4698593" y="3874694"/>
                <a:ext cx="797738" cy="41922"/>
              </a:xfrm>
              <a:custGeom>
                <a:avLst/>
                <a:gdLst>
                  <a:gd name="connsiteX0" fmla="*/ 797738 w 797738"/>
                  <a:gd name="connsiteY0" fmla="*/ 41923 h 41922"/>
                  <a:gd name="connsiteX1" fmla="*/ 0 w 797738"/>
                  <a:gd name="connsiteY1" fmla="*/ 41923 h 41922"/>
                  <a:gd name="connsiteX2" fmla="*/ 0 w 797738"/>
                  <a:gd name="connsiteY2" fmla="*/ 41910 h 41922"/>
                  <a:gd name="connsiteX3" fmla="*/ 41910 w 797738"/>
                  <a:gd name="connsiteY3" fmla="*/ 0 h 41922"/>
                  <a:gd name="connsiteX4" fmla="*/ 755828 w 797738"/>
                  <a:gd name="connsiteY4" fmla="*/ 0 h 41922"/>
                  <a:gd name="connsiteX5" fmla="*/ 797738 w 797738"/>
                  <a:gd name="connsiteY5" fmla="*/ 41910 h 41922"/>
                  <a:gd name="connsiteX6" fmla="*/ 797738 w 797738"/>
                  <a:gd name="connsiteY6" fmla="*/ 41923 h 4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738" h="41922">
                    <a:moveTo>
                      <a:pt x="797738" y="41923"/>
                    </a:moveTo>
                    <a:lnTo>
                      <a:pt x="0" y="41923"/>
                    </a:lnTo>
                    <a:lnTo>
                      <a:pt x="0" y="41910"/>
                    </a:lnTo>
                    <a:cubicBezTo>
                      <a:pt x="0" y="18860"/>
                      <a:pt x="18860" y="0"/>
                      <a:pt x="41910" y="0"/>
                    </a:cubicBezTo>
                    <a:lnTo>
                      <a:pt x="755828" y="0"/>
                    </a:lnTo>
                    <a:cubicBezTo>
                      <a:pt x="778878" y="0"/>
                      <a:pt x="797738" y="18860"/>
                      <a:pt x="797738" y="41910"/>
                    </a:cubicBezTo>
                    <a:lnTo>
                      <a:pt x="797738" y="41923"/>
                    </a:lnTo>
                    <a:close/>
                  </a:path>
                </a:pathLst>
              </a:custGeom>
              <a:solidFill>
                <a:srgbClr val="B8DAF4"/>
              </a:solidFill>
              <a:ln w="12700" cap="flat">
                <a:noFill/>
                <a:prstDash val="solid"/>
                <a:miter/>
              </a:ln>
            </p:spPr>
            <p:txBody>
              <a:bodyPr rtlCol="0" anchor="ctr"/>
              <a:lstStyle/>
              <a:p>
                <a:endParaRPr lang="nl-NL"/>
              </a:p>
            </p:txBody>
          </p:sp>
          <p:sp>
            <p:nvSpPr>
              <p:cNvPr id="162" name="Vrije vorm 161">
                <a:extLst>
                  <a:ext uri="{FF2B5EF4-FFF2-40B4-BE49-F238E27FC236}">
                    <a16:creationId xmlns:a16="http://schemas.microsoft.com/office/drawing/2014/main" id="{8637AEBB-EE63-13CC-DEE8-BC0D55A64924}"/>
                  </a:ext>
                </a:extLst>
              </p:cNvPr>
              <p:cNvSpPr/>
              <p:nvPr/>
            </p:nvSpPr>
            <p:spPr>
              <a:xfrm>
                <a:off x="4976343" y="3672307"/>
                <a:ext cx="259500" cy="202387"/>
              </a:xfrm>
              <a:custGeom>
                <a:avLst/>
                <a:gdLst>
                  <a:gd name="connsiteX0" fmla="*/ 0 w 259500"/>
                  <a:gd name="connsiteY0" fmla="*/ 0 h 202387"/>
                  <a:gd name="connsiteX1" fmla="*/ 259501 w 259500"/>
                  <a:gd name="connsiteY1" fmla="*/ 0 h 202387"/>
                  <a:gd name="connsiteX2" fmla="*/ 259501 w 259500"/>
                  <a:gd name="connsiteY2" fmla="*/ 202387 h 202387"/>
                  <a:gd name="connsiteX3" fmla="*/ 0 w 259500"/>
                  <a:gd name="connsiteY3" fmla="*/ 202387 h 202387"/>
                </a:gdLst>
                <a:ahLst/>
                <a:cxnLst>
                  <a:cxn ang="0">
                    <a:pos x="connsiteX0" y="connsiteY0"/>
                  </a:cxn>
                  <a:cxn ang="0">
                    <a:pos x="connsiteX1" y="connsiteY1"/>
                  </a:cxn>
                  <a:cxn ang="0">
                    <a:pos x="connsiteX2" y="connsiteY2"/>
                  </a:cxn>
                  <a:cxn ang="0">
                    <a:pos x="connsiteX3" y="connsiteY3"/>
                  </a:cxn>
                </a:cxnLst>
                <a:rect l="l" t="t" r="r" b="b"/>
                <a:pathLst>
                  <a:path w="259500" h="202387">
                    <a:moveTo>
                      <a:pt x="0" y="0"/>
                    </a:moveTo>
                    <a:lnTo>
                      <a:pt x="259501" y="0"/>
                    </a:lnTo>
                    <a:lnTo>
                      <a:pt x="259501" y="202387"/>
                    </a:lnTo>
                    <a:lnTo>
                      <a:pt x="0" y="202387"/>
                    </a:lnTo>
                    <a:close/>
                  </a:path>
                </a:pathLst>
              </a:custGeom>
              <a:solidFill>
                <a:srgbClr val="B8DAF4"/>
              </a:solidFill>
              <a:ln w="12700" cap="flat">
                <a:noFill/>
                <a:prstDash val="solid"/>
                <a:miter/>
              </a:ln>
            </p:spPr>
            <p:txBody>
              <a:bodyPr rtlCol="0" anchor="ctr"/>
              <a:lstStyle/>
              <a:p>
                <a:endParaRPr lang="nl-NL"/>
              </a:p>
            </p:txBody>
          </p:sp>
          <p:sp>
            <p:nvSpPr>
              <p:cNvPr id="163" name="Vrije vorm 162">
                <a:extLst>
                  <a:ext uri="{FF2B5EF4-FFF2-40B4-BE49-F238E27FC236}">
                    <a16:creationId xmlns:a16="http://schemas.microsoft.com/office/drawing/2014/main" id="{E01E4616-7270-1DE3-0E94-6BC9C6DAEB0C}"/>
                  </a:ext>
                </a:extLst>
              </p:cNvPr>
              <p:cNvSpPr/>
              <p:nvPr/>
            </p:nvSpPr>
            <p:spPr>
              <a:xfrm>
                <a:off x="4976330" y="3672307"/>
                <a:ext cx="259511" cy="132702"/>
              </a:xfrm>
              <a:custGeom>
                <a:avLst/>
                <a:gdLst>
                  <a:gd name="connsiteX0" fmla="*/ 0 w 259511"/>
                  <a:gd name="connsiteY0" fmla="*/ 0 h 132702"/>
                  <a:gd name="connsiteX1" fmla="*/ 259512 w 259511"/>
                  <a:gd name="connsiteY1" fmla="*/ 132702 h 132702"/>
                  <a:gd name="connsiteX2" fmla="*/ 259512 w 259511"/>
                  <a:gd name="connsiteY2" fmla="*/ 0 h 132702"/>
                </a:gdLst>
                <a:ahLst/>
                <a:cxnLst>
                  <a:cxn ang="0">
                    <a:pos x="connsiteX0" y="connsiteY0"/>
                  </a:cxn>
                  <a:cxn ang="0">
                    <a:pos x="connsiteX1" y="connsiteY1"/>
                  </a:cxn>
                  <a:cxn ang="0">
                    <a:pos x="connsiteX2" y="connsiteY2"/>
                  </a:cxn>
                </a:cxnLst>
                <a:rect l="l" t="t" r="r" b="b"/>
                <a:pathLst>
                  <a:path w="259511" h="132702">
                    <a:moveTo>
                      <a:pt x="0" y="0"/>
                    </a:moveTo>
                    <a:lnTo>
                      <a:pt x="259512" y="132702"/>
                    </a:lnTo>
                    <a:lnTo>
                      <a:pt x="259512" y="0"/>
                    </a:lnTo>
                    <a:close/>
                  </a:path>
                </a:pathLst>
              </a:custGeom>
              <a:solidFill>
                <a:srgbClr val="86C2EB"/>
              </a:solidFill>
              <a:ln w="12700" cap="flat">
                <a:noFill/>
                <a:prstDash val="solid"/>
                <a:miter/>
              </a:ln>
            </p:spPr>
            <p:txBody>
              <a:bodyPr rtlCol="0" anchor="ctr"/>
              <a:lstStyle/>
              <a:p>
                <a:endParaRPr lang="nl-NL"/>
              </a:p>
            </p:txBody>
          </p:sp>
        </p:grpSp>
        <p:sp>
          <p:nvSpPr>
            <p:cNvPr id="137" name="Vrije vorm 136">
              <a:extLst>
                <a:ext uri="{FF2B5EF4-FFF2-40B4-BE49-F238E27FC236}">
                  <a16:creationId xmlns:a16="http://schemas.microsoft.com/office/drawing/2014/main" id="{03BB724E-43BB-A4D0-2224-CAAB33E1A8C8}"/>
                </a:ext>
              </a:extLst>
            </p:cNvPr>
            <p:cNvSpPr/>
            <p:nvPr/>
          </p:nvSpPr>
          <p:spPr>
            <a:xfrm>
              <a:off x="112257" y="4762730"/>
              <a:ext cx="576934" cy="1074274"/>
            </a:xfrm>
            <a:custGeom>
              <a:avLst/>
              <a:gdLst>
                <a:gd name="connsiteX0" fmla="*/ 87135 w 384238"/>
                <a:gd name="connsiteY0" fmla="*/ 0 h 715467"/>
                <a:gd name="connsiteX1" fmla="*/ 0 w 384238"/>
                <a:gd name="connsiteY1" fmla="*/ 8966 h 715467"/>
                <a:gd name="connsiteX2" fmla="*/ 3391 w 384238"/>
                <a:gd name="connsiteY2" fmla="*/ 193573 h 715467"/>
                <a:gd name="connsiteX3" fmla="*/ 126327 w 384238"/>
                <a:gd name="connsiteY3" fmla="*/ 241122 h 715467"/>
                <a:gd name="connsiteX4" fmla="*/ 65240 w 384238"/>
                <a:gd name="connsiteY4" fmla="*/ 348399 h 715467"/>
                <a:gd name="connsiteX5" fmla="*/ 379971 w 384238"/>
                <a:gd name="connsiteY5" fmla="*/ 715467 h 715467"/>
                <a:gd name="connsiteX6" fmla="*/ 384239 w 384238"/>
                <a:gd name="connsiteY6" fmla="*/ 609816 h 715467"/>
                <a:gd name="connsiteX7" fmla="*/ 155308 w 384238"/>
                <a:gd name="connsiteY7" fmla="*/ 189713 h 715467"/>
                <a:gd name="connsiteX8" fmla="*/ 87135 w 384238"/>
                <a:gd name="connsiteY8" fmla="*/ 0 h 715467"/>
                <a:gd name="connsiteX9" fmla="*/ 87135 w 384238"/>
                <a:gd name="connsiteY9" fmla="*/ 0 h 7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238" h="715467">
                  <a:moveTo>
                    <a:pt x="87135" y="0"/>
                  </a:moveTo>
                  <a:cubicBezTo>
                    <a:pt x="87135" y="0"/>
                    <a:pt x="41974" y="4166"/>
                    <a:pt x="0" y="8966"/>
                  </a:cubicBezTo>
                  <a:lnTo>
                    <a:pt x="3391" y="193573"/>
                  </a:lnTo>
                  <a:lnTo>
                    <a:pt x="126327" y="241122"/>
                  </a:lnTo>
                  <a:lnTo>
                    <a:pt x="65240" y="348399"/>
                  </a:lnTo>
                  <a:lnTo>
                    <a:pt x="379971" y="715467"/>
                  </a:lnTo>
                  <a:lnTo>
                    <a:pt x="384239" y="609816"/>
                  </a:lnTo>
                  <a:lnTo>
                    <a:pt x="155308" y="189713"/>
                  </a:lnTo>
                  <a:cubicBezTo>
                    <a:pt x="122961" y="130365"/>
                    <a:pt x="99962" y="66370"/>
                    <a:pt x="87135" y="0"/>
                  </a:cubicBezTo>
                  <a:lnTo>
                    <a:pt x="87135" y="0"/>
                  </a:lnTo>
                  <a:close/>
                </a:path>
              </a:pathLst>
            </a:custGeom>
            <a:solidFill>
              <a:srgbClr val="D0DCE7"/>
            </a:solidFill>
            <a:ln w="12700" cap="flat">
              <a:noFill/>
              <a:prstDash val="solid"/>
              <a:miter/>
            </a:ln>
          </p:spPr>
          <p:txBody>
            <a:bodyPr rtlCol="0" anchor="ctr"/>
            <a:lstStyle/>
            <a:p>
              <a:endParaRPr lang="nl-NL"/>
            </a:p>
          </p:txBody>
        </p:sp>
        <p:sp>
          <p:nvSpPr>
            <p:cNvPr id="138" name="Vrije vorm 137">
              <a:extLst>
                <a:ext uri="{FF2B5EF4-FFF2-40B4-BE49-F238E27FC236}">
                  <a16:creationId xmlns:a16="http://schemas.microsoft.com/office/drawing/2014/main" id="{2D78040F-184F-7FB3-8715-D664A857BB5B}"/>
                </a:ext>
              </a:extLst>
            </p:cNvPr>
            <p:cNvSpPr/>
            <p:nvPr/>
          </p:nvSpPr>
          <p:spPr>
            <a:xfrm>
              <a:off x="666498" y="4772703"/>
              <a:ext cx="232051" cy="1064301"/>
            </a:xfrm>
            <a:custGeom>
              <a:avLst/>
              <a:gdLst>
                <a:gd name="connsiteX0" fmla="*/ 0 w 154546"/>
                <a:gd name="connsiteY0" fmla="*/ 0 h 708825"/>
                <a:gd name="connsiteX1" fmla="*/ 72225 w 154546"/>
                <a:gd name="connsiteY1" fmla="*/ 19723 h 708825"/>
                <a:gd name="connsiteX2" fmla="*/ 154546 w 154546"/>
                <a:gd name="connsiteY2" fmla="*/ 178994 h 708825"/>
                <a:gd name="connsiteX3" fmla="*/ 88379 w 154546"/>
                <a:gd name="connsiteY3" fmla="*/ 227800 h 708825"/>
                <a:gd name="connsiteX4" fmla="*/ 134519 w 154546"/>
                <a:gd name="connsiteY4" fmla="*/ 288049 h 708825"/>
                <a:gd name="connsiteX5" fmla="*/ 10846 w 154546"/>
                <a:gd name="connsiteY5" fmla="*/ 708825 h 708825"/>
                <a:gd name="connsiteX6" fmla="*/ 16802 w 154546"/>
                <a:gd name="connsiteY6" fmla="*/ 558965 h 708825"/>
                <a:gd name="connsiteX7" fmla="*/ 40983 w 154546"/>
                <a:gd name="connsiteY7" fmla="*/ 301130 h 708825"/>
                <a:gd name="connsiteX8" fmla="*/ 0 w 154546"/>
                <a:gd name="connsiteY8" fmla="*/ 0 h 70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46" h="708825">
                  <a:moveTo>
                    <a:pt x="0" y="0"/>
                  </a:moveTo>
                  <a:cubicBezTo>
                    <a:pt x="0" y="0"/>
                    <a:pt x="25807" y="5779"/>
                    <a:pt x="72225" y="19723"/>
                  </a:cubicBezTo>
                  <a:lnTo>
                    <a:pt x="154546" y="178994"/>
                  </a:lnTo>
                  <a:lnTo>
                    <a:pt x="88379" y="227800"/>
                  </a:lnTo>
                  <a:lnTo>
                    <a:pt x="134519" y="288049"/>
                  </a:lnTo>
                  <a:lnTo>
                    <a:pt x="10846" y="708825"/>
                  </a:lnTo>
                  <a:cubicBezTo>
                    <a:pt x="10846" y="708825"/>
                    <a:pt x="10579" y="642264"/>
                    <a:pt x="16802" y="558965"/>
                  </a:cubicBezTo>
                  <a:cubicBezTo>
                    <a:pt x="24016" y="462293"/>
                    <a:pt x="38049" y="344322"/>
                    <a:pt x="40983" y="301130"/>
                  </a:cubicBezTo>
                  <a:cubicBezTo>
                    <a:pt x="46418" y="220701"/>
                    <a:pt x="10744" y="39281"/>
                    <a:pt x="0" y="0"/>
                  </a:cubicBezTo>
                  <a:close/>
                </a:path>
              </a:pathLst>
            </a:custGeom>
            <a:solidFill>
              <a:srgbClr val="D0DCE7"/>
            </a:solidFill>
            <a:ln w="12700" cap="flat">
              <a:noFill/>
              <a:prstDash val="solid"/>
              <a:miter/>
            </a:ln>
          </p:spPr>
          <p:txBody>
            <a:bodyPr rtlCol="0" anchor="ctr"/>
            <a:lstStyle/>
            <a:p>
              <a:endParaRPr lang="nl-NL"/>
            </a:p>
          </p:txBody>
        </p:sp>
        <p:grpSp>
          <p:nvGrpSpPr>
            <p:cNvPr id="139" name="Graphic 3">
              <a:extLst>
                <a:ext uri="{FF2B5EF4-FFF2-40B4-BE49-F238E27FC236}">
                  <a16:creationId xmlns:a16="http://schemas.microsoft.com/office/drawing/2014/main" id="{5416E766-9CDE-29FD-86B6-0F19FBCCCF60}"/>
                </a:ext>
              </a:extLst>
            </p:cNvPr>
            <p:cNvGrpSpPr/>
            <p:nvPr/>
          </p:nvGrpSpPr>
          <p:grpSpPr>
            <a:xfrm>
              <a:off x="18246" y="5262306"/>
              <a:ext cx="346369" cy="306719"/>
              <a:chOff x="3118079" y="3059523"/>
              <a:chExt cx="230682" cy="204275"/>
            </a:xfrm>
          </p:grpSpPr>
          <p:grpSp>
            <p:nvGrpSpPr>
              <p:cNvPr id="148" name="Graphic 3">
                <a:extLst>
                  <a:ext uri="{FF2B5EF4-FFF2-40B4-BE49-F238E27FC236}">
                    <a16:creationId xmlns:a16="http://schemas.microsoft.com/office/drawing/2014/main" id="{F2114DC7-249B-A006-A723-07089ABEE47F}"/>
                  </a:ext>
                </a:extLst>
              </p:cNvPr>
              <p:cNvGrpSpPr/>
              <p:nvPr/>
            </p:nvGrpSpPr>
            <p:grpSpPr>
              <a:xfrm>
                <a:off x="3118079" y="3086951"/>
                <a:ext cx="230682" cy="176847"/>
                <a:chOff x="3118079" y="3086951"/>
                <a:chExt cx="230682" cy="176847"/>
              </a:xfrm>
            </p:grpSpPr>
            <p:grpSp>
              <p:nvGrpSpPr>
                <p:cNvPr id="155" name="Graphic 3">
                  <a:extLst>
                    <a:ext uri="{FF2B5EF4-FFF2-40B4-BE49-F238E27FC236}">
                      <a16:creationId xmlns:a16="http://schemas.microsoft.com/office/drawing/2014/main" id="{F2ADBC4B-9D1B-FED2-24E9-9BABC6109106}"/>
                    </a:ext>
                  </a:extLst>
                </p:cNvPr>
                <p:cNvGrpSpPr/>
                <p:nvPr/>
              </p:nvGrpSpPr>
              <p:grpSpPr>
                <a:xfrm>
                  <a:off x="3118079" y="3086951"/>
                  <a:ext cx="230682" cy="176847"/>
                  <a:chOff x="3118079" y="3086951"/>
                  <a:chExt cx="230682" cy="176847"/>
                </a:xfrm>
              </p:grpSpPr>
              <p:sp>
                <p:nvSpPr>
                  <p:cNvPr id="157" name="Vrije vorm 156">
                    <a:extLst>
                      <a:ext uri="{FF2B5EF4-FFF2-40B4-BE49-F238E27FC236}">
                        <a16:creationId xmlns:a16="http://schemas.microsoft.com/office/drawing/2014/main" id="{5B0F7DA1-95F3-B524-9CF1-DC0003DDD064}"/>
                      </a:ext>
                    </a:extLst>
                  </p:cNvPr>
                  <p:cNvSpPr/>
                  <p:nvPr/>
                </p:nvSpPr>
                <p:spPr>
                  <a:xfrm rot="-432025">
                    <a:off x="3130696" y="3103712"/>
                    <a:ext cx="205415" cy="143317"/>
                  </a:xfrm>
                  <a:custGeom>
                    <a:avLst/>
                    <a:gdLst>
                      <a:gd name="connsiteX0" fmla="*/ 0 w 205415"/>
                      <a:gd name="connsiteY0" fmla="*/ 0 h 143317"/>
                      <a:gd name="connsiteX1" fmla="*/ 205415 w 205415"/>
                      <a:gd name="connsiteY1" fmla="*/ 0 h 143317"/>
                      <a:gd name="connsiteX2" fmla="*/ 205415 w 205415"/>
                      <a:gd name="connsiteY2" fmla="*/ 143318 h 143317"/>
                      <a:gd name="connsiteX3" fmla="*/ 0 w 205415"/>
                      <a:gd name="connsiteY3" fmla="*/ 143318 h 143317"/>
                    </a:gdLst>
                    <a:ahLst/>
                    <a:cxnLst>
                      <a:cxn ang="0">
                        <a:pos x="connsiteX0" y="connsiteY0"/>
                      </a:cxn>
                      <a:cxn ang="0">
                        <a:pos x="connsiteX1" y="connsiteY1"/>
                      </a:cxn>
                      <a:cxn ang="0">
                        <a:pos x="connsiteX2" y="connsiteY2"/>
                      </a:cxn>
                      <a:cxn ang="0">
                        <a:pos x="connsiteX3" y="connsiteY3"/>
                      </a:cxn>
                    </a:cxnLst>
                    <a:rect l="l" t="t" r="r" b="b"/>
                    <a:pathLst>
                      <a:path w="205415" h="143317">
                        <a:moveTo>
                          <a:pt x="0" y="0"/>
                        </a:moveTo>
                        <a:lnTo>
                          <a:pt x="205415" y="0"/>
                        </a:lnTo>
                        <a:lnTo>
                          <a:pt x="205415" y="143318"/>
                        </a:lnTo>
                        <a:lnTo>
                          <a:pt x="0" y="143318"/>
                        </a:lnTo>
                        <a:close/>
                      </a:path>
                    </a:pathLst>
                  </a:custGeom>
                  <a:solidFill>
                    <a:srgbClr val="FFFFFF"/>
                  </a:solidFill>
                  <a:ln w="12700" cap="flat">
                    <a:noFill/>
                    <a:prstDash val="solid"/>
                    <a:miter/>
                  </a:ln>
                </p:spPr>
                <p:txBody>
                  <a:bodyPr rtlCol="0" anchor="ctr"/>
                  <a:lstStyle/>
                  <a:p>
                    <a:endParaRPr lang="nl-NL"/>
                  </a:p>
                </p:txBody>
              </p:sp>
              <p:sp>
                <p:nvSpPr>
                  <p:cNvPr id="158" name="Vrije vorm 157">
                    <a:extLst>
                      <a:ext uri="{FF2B5EF4-FFF2-40B4-BE49-F238E27FC236}">
                        <a16:creationId xmlns:a16="http://schemas.microsoft.com/office/drawing/2014/main" id="{E6D579F7-3D5E-CE9B-CFAC-F88813BF397E}"/>
                      </a:ext>
                    </a:extLst>
                  </p:cNvPr>
                  <p:cNvSpPr/>
                  <p:nvPr/>
                </p:nvSpPr>
                <p:spPr>
                  <a:xfrm>
                    <a:off x="3118079" y="3086951"/>
                    <a:ext cx="230682" cy="176847"/>
                  </a:xfrm>
                  <a:custGeom>
                    <a:avLst/>
                    <a:gdLst>
                      <a:gd name="connsiteX0" fmla="*/ 204800 w 230682"/>
                      <a:gd name="connsiteY0" fmla="*/ 8903 h 176847"/>
                      <a:gd name="connsiteX1" fmla="*/ 221767 w 230682"/>
                      <a:gd name="connsiteY1" fmla="*/ 143180 h 176847"/>
                      <a:gd name="connsiteX2" fmla="*/ 25883 w 230682"/>
                      <a:gd name="connsiteY2" fmla="*/ 167932 h 176847"/>
                      <a:gd name="connsiteX3" fmla="*/ 8915 w 230682"/>
                      <a:gd name="connsiteY3" fmla="*/ 33655 h 176847"/>
                      <a:gd name="connsiteX4" fmla="*/ 204800 w 230682"/>
                      <a:gd name="connsiteY4" fmla="*/ 8903 h 176847"/>
                      <a:gd name="connsiteX5" fmla="*/ 211709 w 230682"/>
                      <a:gd name="connsiteY5" fmla="*/ 0 h 176847"/>
                      <a:gd name="connsiteX6" fmla="*/ 0 w 230682"/>
                      <a:gd name="connsiteY6" fmla="*/ 26746 h 176847"/>
                      <a:gd name="connsiteX7" fmla="*/ 18974 w 230682"/>
                      <a:gd name="connsiteY7" fmla="*/ 176848 h 176847"/>
                      <a:gd name="connsiteX8" fmla="*/ 230683 w 230682"/>
                      <a:gd name="connsiteY8" fmla="*/ 150089 h 176847"/>
                      <a:gd name="connsiteX9" fmla="*/ 211709 w 230682"/>
                      <a:gd name="connsiteY9" fmla="*/ 0 h 176847"/>
                      <a:gd name="connsiteX10" fmla="*/ 211709 w 230682"/>
                      <a:gd name="connsiteY10" fmla="*/ 0 h 176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682" h="176847">
                        <a:moveTo>
                          <a:pt x="204800" y="8903"/>
                        </a:moveTo>
                        <a:lnTo>
                          <a:pt x="221767" y="143180"/>
                        </a:lnTo>
                        <a:lnTo>
                          <a:pt x="25883" y="167932"/>
                        </a:lnTo>
                        <a:lnTo>
                          <a:pt x="8915" y="33655"/>
                        </a:lnTo>
                        <a:lnTo>
                          <a:pt x="204800" y="8903"/>
                        </a:lnTo>
                        <a:moveTo>
                          <a:pt x="211709" y="0"/>
                        </a:moveTo>
                        <a:lnTo>
                          <a:pt x="0" y="26746"/>
                        </a:lnTo>
                        <a:lnTo>
                          <a:pt x="18974" y="176848"/>
                        </a:lnTo>
                        <a:lnTo>
                          <a:pt x="230683" y="150089"/>
                        </a:lnTo>
                        <a:lnTo>
                          <a:pt x="211709" y="0"/>
                        </a:lnTo>
                        <a:lnTo>
                          <a:pt x="211709" y="0"/>
                        </a:lnTo>
                        <a:close/>
                      </a:path>
                    </a:pathLst>
                  </a:custGeom>
                  <a:solidFill>
                    <a:srgbClr val="E8F2FB"/>
                  </a:solidFill>
                  <a:ln w="12700" cap="flat">
                    <a:noFill/>
                    <a:prstDash val="solid"/>
                    <a:miter/>
                  </a:ln>
                </p:spPr>
                <p:txBody>
                  <a:bodyPr rtlCol="0" anchor="ctr"/>
                  <a:lstStyle/>
                  <a:p>
                    <a:endParaRPr lang="nl-NL"/>
                  </a:p>
                </p:txBody>
              </p:sp>
            </p:grpSp>
            <p:sp>
              <p:nvSpPr>
                <p:cNvPr id="156" name="Vrije vorm 155">
                  <a:extLst>
                    <a:ext uri="{FF2B5EF4-FFF2-40B4-BE49-F238E27FC236}">
                      <a16:creationId xmlns:a16="http://schemas.microsoft.com/office/drawing/2014/main" id="{F0F08684-5D5B-8EAF-C427-005C4DA1B29E}"/>
                    </a:ext>
                  </a:extLst>
                </p:cNvPr>
                <p:cNvSpPr/>
                <p:nvPr/>
              </p:nvSpPr>
              <p:spPr>
                <a:xfrm rot="10367804">
                  <a:off x="3133376" y="3205301"/>
                  <a:ext cx="213387" cy="45272"/>
                </a:xfrm>
                <a:custGeom>
                  <a:avLst/>
                  <a:gdLst>
                    <a:gd name="connsiteX0" fmla="*/ 0 w 213387"/>
                    <a:gd name="connsiteY0" fmla="*/ 0 h 45272"/>
                    <a:gd name="connsiteX1" fmla="*/ 213387 w 213387"/>
                    <a:gd name="connsiteY1" fmla="*/ 0 h 45272"/>
                    <a:gd name="connsiteX2" fmla="*/ 213387 w 213387"/>
                    <a:gd name="connsiteY2" fmla="*/ 45272 h 45272"/>
                    <a:gd name="connsiteX3" fmla="*/ 0 w 213387"/>
                    <a:gd name="connsiteY3" fmla="*/ 45272 h 45272"/>
                  </a:gdLst>
                  <a:ahLst/>
                  <a:cxnLst>
                    <a:cxn ang="0">
                      <a:pos x="connsiteX0" y="connsiteY0"/>
                    </a:cxn>
                    <a:cxn ang="0">
                      <a:pos x="connsiteX1" y="connsiteY1"/>
                    </a:cxn>
                    <a:cxn ang="0">
                      <a:pos x="connsiteX2" y="connsiteY2"/>
                    </a:cxn>
                    <a:cxn ang="0">
                      <a:pos x="connsiteX3" y="connsiteY3"/>
                    </a:cxn>
                  </a:cxnLst>
                  <a:rect l="l" t="t" r="r" b="b"/>
                  <a:pathLst>
                    <a:path w="213387" h="45272">
                      <a:moveTo>
                        <a:pt x="0" y="0"/>
                      </a:moveTo>
                      <a:lnTo>
                        <a:pt x="213387" y="0"/>
                      </a:lnTo>
                      <a:lnTo>
                        <a:pt x="213387" y="45272"/>
                      </a:lnTo>
                      <a:lnTo>
                        <a:pt x="0" y="45272"/>
                      </a:lnTo>
                      <a:close/>
                    </a:path>
                  </a:pathLst>
                </a:custGeom>
                <a:solidFill>
                  <a:srgbClr val="E8F2FB"/>
                </a:solidFill>
                <a:ln w="12700" cap="flat">
                  <a:noFill/>
                  <a:prstDash val="solid"/>
                  <a:miter/>
                </a:ln>
              </p:spPr>
              <p:txBody>
                <a:bodyPr rtlCol="0" anchor="ctr"/>
                <a:lstStyle/>
                <a:p>
                  <a:endParaRPr lang="nl-NL"/>
                </a:p>
              </p:txBody>
            </p:sp>
          </p:grpSp>
          <p:sp>
            <p:nvSpPr>
              <p:cNvPr id="149" name="Vrije vorm 148">
                <a:extLst>
                  <a:ext uri="{FF2B5EF4-FFF2-40B4-BE49-F238E27FC236}">
                    <a16:creationId xmlns:a16="http://schemas.microsoft.com/office/drawing/2014/main" id="{C12FE6E2-D08D-3B79-C348-FDDE9CD01BC7}"/>
                  </a:ext>
                </a:extLst>
              </p:cNvPr>
              <p:cNvSpPr/>
              <p:nvPr/>
            </p:nvSpPr>
            <p:spPr>
              <a:xfrm>
                <a:off x="3206919" y="3059523"/>
                <a:ext cx="32012" cy="62023"/>
              </a:xfrm>
              <a:custGeom>
                <a:avLst/>
                <a:gdLst>
                  <a:gd name="connsiteX0" fmla="*/ 6981 w 32012"/>
                  <a:gd name="connsiteY0" fmla="*/ 62023 h 62023"/>
                  <a:gd name="connsiteX1" fmla="*/ 32013 w 32012"/>
                  <a:gd name="connsiteY1" fmla="*/ 58848 h 62023"/>
                  <a:gd name="connsiteX2" fmla="*/ 25079 w 32012"/>
                  <a:gd name="connsiteY2" fmla="*/ 3959 h 62023"/>
                  <a:gd name="connsiteX3" fmla="*/ 20037 w 32012"/>
                  <a:gd name="connsiteY3" fmla="*/ 34 h 62023"/>
                  <a:gd name="connsiteX4" fmla="*/ 3959 w 32012"/>
                  <a:gd name="connsiteY4" fmla="*/ 2066 h 62023"/>
                  <a:gd name="connsiteX5" fmla="*/ 34 w 32012"/>
                  <a:gd name="connsiteY5" fmla="*/ 7121 h 62023"/>
                  <a:gd name="connsiteX6" fmla="*/ 6981 w 32012"/>
                  <a:gd name="connsiteY6" fmla="*/ 62023 h 6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12" h="62023">
                    <a:moveTo>
                      <a:pt x="6981" y="62023"/>
                    </a:moveTo>
                    <a:lnTo>
                      <a:pt x="32013" y="58848"/>
                    </a:lnTo>
                    <a:lnTo>
                      <a:pt x="25079" y="3959"/>
                    </a:lnTo>
                    <a:cubicBezTo>
                      <a:pt x="24761" y="1482"/>
                      <a:pt x="22501" y="-270"/>
                      <a:pt x="20037" y="34"/>
                    </a:cubicBezTo>
                    <a:lnTo>
                      <a:pt x="3959" y="2066"/>
                    </a:lnTo>
                    <a:cubicBezTo>
                      <a:pt x="1482" y="2384"/>
                      <a:pt x="-270" y="4644"/>
                      <a:pt x="34" y="7121"/>
                    </a:cubicBezTo>
                    <a:lnTo>
                      <a:pt x="6981" y="62023"/>
                    </a:lnTo>
                    <a:close/>
                  </a:path>
                </a:pathLst>
              </a:custGeom>
              <a:solidFill>
                <a:srgbClr val="E8F2FB"/>
              </a:solidFill>
              <a:ln w="12700" cap="flat">
                <a:noFill/>
                <a:prstDash val="solid"/>
                <a:miter/>
              </a:ln>
            </p:spPr>
            <p:txBody>
              <a:bodyPr rtlCol="0" anchor="ctr"/>
              <a:lstStyle/>
              <a:p>
                <a:endParaRPr lang="nl-NL"/>
              </a:p>
            </p:txBody>
          </p:sp>
          <p:sp>
            <p:nvSpPr>
              <p:cNvPr id="150" name="Vrije vorm 149">
                <a:extLst>
                  <a:ext uri="{FF2B5EF4-FFF2-40B4-BE49-F238E27FC236}">
                    <a16:creationId xmlns:a16="http://schemas.microsoft.com/office/drawing/2014/main" id="{4BE907EC-7C5A-5157-1B01-358CA1B7697D}"/>
                  </a:ext>
                </a:extLst>
              </p:cNvPr>
              <p:cNvSpPr/>
              <p:nvPr/>
            </p:nvSpPr>
            <p:spPr>
              <a:xfrm>
                <a:off x="3206919" y="3059523"/>
                <a:ext cx="32012" cy="62023"/>
              </a:xfrm>
              <a:custGeom>
                <a:avLst/>
                <a:gdLst>
                  <a:gd name="connsiteX0" fmla="*/ 6981 w 32012"/>
                  <a:gd name="connsiteY0" fmla="*/ 62023 h 62023"/>
                  <a:gd name="connsiteX1" fmla="*/ 32013 w 32012"/>
                  <a:gd name="connsiteY1" fmla="*/ 58848 h 62023"/>
                  <a:gd name="connsiteX2" fmla="*/ 25079 w 32012"/>
                  <a:gd name="connsiteY2" fmla="*/ 3959 h 62023"/>
                  <a:gd name="connsiteX3" fmla="*/ 20037 w 32012"/>
                  <a:gd name="connsiteY3" fmla="*/ 34 h 62023"/>
                  <a:gd name="connsiteX4" fmla="*/ 3959 w 32012"/>
                  <a:gd name="connsiteY4" fmla="*/ 2066 h 62023"/>
                  <a:gd name="connsiteX5" fmla="*/ 34 w 32012"/>
                  <a:gd name="connsiteY5" fmla="*/ 7121 h 62023"/>
                  <a:gd name="connsiteX6" fmla="*/ 6981 w 32012"/>
                  <a:gd name="connsiteY6" fmla="*/ 62023 h 6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12" h="62023">
                    <a:moveTo>
                      <a:pt x="6981" y="62023"/>
                    </a:moveTo>
                    <a:lnTo>
                      <a:pt x="32013" y="58848"/>
                    </a:lnTo>
                    <a:lnTo>
                      <a:pt x="25079" y="3959"/>
                    </a:lnTo>
                    <a:cubicBezTo>
                      <a:pt x="24761" y="1482"/>
                      <a:pt x="22501" y="-270"/>
                      <a:pt x="20037" y="34"/>
                    </a:cubicBezTo>
                    <a:lnTo>
                      <a:pt x="3959" y="2066"/>
                    </a:lnTo>
                    <a:cubicBezTo>
                      <a:pt x="1482" y="2384"/>
                      <a:pt x="-270" y="4644"/>
                      <a:pt x="34" y="7121"/>
                    </a:cubicBezTo>
                    <a:lnTo>
                      <a:pt x="6981" y="62023"/>
                    </a:lnTo>
                    <a:close/>
                  </a:path>
                </a:pathLst>
              </a:custGeom>
              <a:noFill/>
              <a:ln w="3984" cap="flat">
                <a:solidFill>
                  <a:srgbClr val="A0BACF"/>
                </a:solid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20C2FDAA-D66E-FB7E-16B6-561017D22505}"/>
                  </a:ext>
                </a:extLst>
              </p:cNvPr>
              <p:cNvSpPr/>
              <p:nvPr/>
            </p:nvSpPr>
            <p:spPr>
              <a:xfrm rot="10367804">
                <a:off x="3268966" y="3108439"/>
                <a:ext cx="49906" cy="49906"/>
              </a:xfrm>
              <a:custGeom>
                <a:avLst/>
                <a:gdLst>
                  <a:gd name="connsiteX0" fmla="*/ 0 w 49906"/>
                  <a:gd name="connsiteY0" fmla="*/ 0 h 49906"/>
                  <a:gd name="connsiteX1" fmla="*/ 49906 w 49906"/>
                  <a:gd name="connsiteY1" fmla="*/ 0 h 49906"/>
                  <a:gd name="connsiteX2" fmla="*/ 49906 w 49906"/>
                  <a:gd name="connsiteY2" fmla="*/ 49907 h 49906"/>
                  <a:gd name="connsiteX3" fmla="*/ 0 w 49906"/>
                  <a:gd name="connsiteY3" fmla="*/ 49907 h 49906"/>
                </a:gdLst>
                <a:ahLst/>
                <a:cxnLst>
                  <a:cxn ang="0">
                    <a:pos x="connsiteX0" y="connsiteY0"/>
                  </a:cxn>
                  <a:cxn ang="0">
                    <a:pos x="connsiteX1" y="connsiteY1"/>
                  </a:cxn>
                  <a:cxn ang="0">
                    <a:pos x="connsiteX2" y="connsiteY2"/>
                  </a:cxn>
                  <a:cxn ang="0">
                    <a:pos x="connsiteX3" y="connsiteY3"/>
                  </a:cxn>
                </a:cxnLst>
                <a:rect l="l" t="t" r="r" b="b"/>
                <a:pathLst>
                  <a:path w="49906" h="49906">
                    <a:moveTo>
                      <a:pt x="0" y="0"/>
                    </a:moveTo>
                    <a:lnTo>
                      <a:pt x="49906" y="0"/>
                    </a:lnTo>
                    <a:lnTo>
                      <a:pt x="49906" y="49907"/>
                    </a:lnTo>
                    <a:lnTo>
                      <a:pt x="0" y="49907"/>
                    </a:lnTo>
                    <a:close/>
                  </a:path>
                </a:pathLst>
              </a:custGeom>
              <a:solidFill>
                <a:srgbClr val="E8F2FB"/>
              </a:solidFill>
              <a:ln w="12700"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9B2C98B7-2A07-3D5C-F9A3-F6C582AB50F8}"/>
                  </a:ext>
                </a:extLst>
              </p:cNvPr>
              <p:cNvSpPr/>
              <p:nvPr/>
            </p:nvSpPr>
            <p:spPr>
              <a:xfrm>
                <a:off x="3277553" y="3112893"/>
                <a:ext cx="40830" cy="47744"/>
              </a:xfrm>
              <a:custGeom>
                <a:avLst/>
                <a:gdLst>
                  <a:gd name="connsiteX0" fmla="*/ 152 w 40830"/>
                  <a:gd name="connsiteY0" fmla="*/ 47173 h 47744"/>
                  <a:gd name="connsiteX1" fmla="*/ 7582 w 40830"/>
                  <a:gd name="connsiteY1" fmla="*/ 38765 h 47744"/>
                  <a:gd name="connsiteX2" fmla="*/ 2413 w 40830"/>
                  <a:gd name="connsiteY2" fmla="*/ 23220 h 47744"/>
                  <a:gd name="connsiteX3" fmla="*/ 241 w 40830"/>
                  <a:gd name="connsiteY3" fmla="*/ 12121 h 47744"/>
                  <a:gd name="connsiteX4" fmla="*/ 5232 w 40830"/>
                  <a:gd name="connsiteY4" fmla="*/ 5136 h 47744"/>
                  <a:gd name="connsiteX5" fmla="*/ 18300 w 40830"/>
                  <a:gd name="connsiteY5" fmla="*/ 335 h 47744"/>
                  <a:gd name="connsiteX6" fmla="*/ 29553 w 40830"/>
                  <a:gd name="connsiteY6" fmla="*/ 9873 h 47744"/>
                  <a:gd name="connsiteX7" fmla="*/ 29908 w 40830"/>
                  <a:gd name="connsiteY7" fmla="*/ 27208 h 47744"/>
                  <a:gd name="connsiteX8" fmla="*/ 35408 w 40830"/>
                  <a:gd name="connsiteY8" fmla="*/ 37622 h 47744"/>
                  <a:gd name="connsiteX9" fmla="*/ 34950 w 40830"/>
                  <a:gd name="connsiteY9" fmla="*/ 38282 h 47744"/>
                  <a:gd name="connsiteX10" fmla="*/ 40830 w 40830"/>
                  <a:gd name="connsiteY10" fmla="*/ 42575 h 47744"/>
                  <a:gd name="connsiteX11" fmla="*/ 0 w 40830"/>
                  <a:gd name="connsiteY11" fmla="*/ 47744 h 47744"/>
                  <a:gd name="connsiteX12" fmla="*/ 152 w 40830"/>
                  <a:gd name="connsiteY12" fmla="*/ 47173 h 4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830" h="47744">
                    <a:moveTo>
                      <a:pt x="152" y="47173"/>
                    </a:moveTo>
                    <a:cubicBezTo>
                      <a:pt x="2006" y="43007"/>
                      <a:pt x="4966" y="40391"/>
                      <a:pt x="7582" y="38765"/>
                    </a:cubicBezTo>
                    <a:cubicBezTo>
                      <a:pt x="5067" y="34701"/>
                      <a:pt x="2654" y="27830"/>
                      <a:pt x="2413" y="23220"/>
                    </a:cubicBezTo>
                    <a:cubicBezTo>
                      <a:pt x="2121" y="17810"/>
                      <a:pt x="51" y="15854"/>
                      <a:pt x="241" y="12121"/>
                    </a:cubicBezTo>
                    <a:cubicBezTo>
                      <a:pt x="393" y="8590"/>
                      <a:pt x="1676" y="6875"/>
                      <a:pt x="5232" y="5136"/>
                    </a:cubicBezTo>
                    <a:cubicBezTo>
                      <a:pt x="6591" y="767"/>
                      <a:pt x="14453" y="-745"/>
                      <a:pt x="18300" y="335"/>
                    </a:cubicBezTo>
                    <a:cubicBezTo>
                      <a:pt x="25717" y="2392"/>
                      <a:pt x="27521" y="6088"/>
                      <a:pt x="29553" y="9873"/>
                    </a:cubicBezTo>
                    <a:cubicBezTo>
                      <a:pt x="33083" y="16413"/>
                      <a:pt x="28880" y="21900"/>
                      <a:pt x="29908" y="27208"/>
                    </a:cubicBezTo>
                    <a:cubicBezTo>
                      <a:pt x="31191" y="33799"/>
                      <a:pt x="35408" y="37622"/>
                      <a:pt x="35408" y="37622"/>
                    </a:cubicBezTo>
                    <a:cubicBezTo>
                      <a:pt x="35280" y="37876"/>
                      <a:pt x="35128" y="38079"/>
                      <a:pt x="34950" y="38282"/>
                    </a:cubicBezTo>
                    <a:cubicBezTo>
                      <a:pt x="36843" y="39184"/>
                      <a:pt x="38862" y="40746"/>
                      <a:pt x="40830" y="42575"/>
                    </a:cubicBezTo>
                    <a:lnTo>
                      <a:pt x="0" y="47744"/>
                    </a:lnTo>
                    <a:cubicBezTo>
                      <a:pt x="51" y="47579"/>
                      <a:pt x="89" y="47325"/>
                      <a:pt x="152" y="47173"/>
                    </a:cubicBezTo>
                    <a:close/>
                  </a:path>
                </a:pathLst>
              </a:custGeom>
              <a:solidFill>
                <a:srgbClr val="A0BACF"/>
              </a:solidFill>
              <a:ln w="12700" cap="flat">
                <a:noFill/>
                <a:prstDash val="solid"/>
                <a:miter/>
              </a:ln>
            </p:spPr>
            <p:txBody>
              <a:bodyPr rtlCol="0" anchor="ctr"/>
              <a:lstStyle/>
              <a:p>
                <a:endParaRPr lang="nl-NL"/>
              </a:p>
            </p:txBody>
          </p:sp>
          <p:sp>
            <p:nvSpPr>
              <p:cNvPr id="153" name="Vrije vorm 152">
                <a:extLst>
                  <a:ext uri="{FF2B5EF4-FFF2-40B4-BE49-F238E27FC236}">
                    <a16:creationId xmlns:a16="http://schemas.microsoft.com/office/drawing/2014/main" id="{5A836D6B-5BFF-2B64-300E-109B149D5F29}"/>
                  </a:ext>
                </a:extLst>
              </p:cNvPr>
              <p:cNvSpPr/>
              <p:nvPr/>
            </p:nvSpPr>
            <p:spPr>
              <a:xfrm>
                <a:off x="3189823" y="3132965"/>
                <a:ext cx="70164" cy="16875"/>
              </a:xfrm>
              <a:custGeom>
                <a:avLst/>
                <a:gdLst>
                  <a:gd name="connsiteX0" fmla="*/ 5155 w 70164"/>
                  <a:gd name="connsiteY0" fmla="*/ 16839 h 16875"/>
                  <a:gd name="connsiteX1" fmla="*/ 66153 w 70164"/>
                  <a:gd name="connsiteY1" fmla="*/ 9130 h 16875"/>
                  <a:gd name="connsiteX2" fmla="*/ 70128 w 70164"/>
                  <a:gd name="connsiteY2" fmla="*/ 4012 h 16875"/>
                  <a:gd name="connsiteX3" fmla="*/ 70128 w 70164"/>
                  <a:gd name="connsiteY3" fmla="*/ 4012 h 16875"/>
                  <a:gd name="connsiteX4" fmla="*/ 65010 w 70164"/>
                  <a:gd name="connsiteY4" fmla="*/ 36 h 16875"/>
                  <a:gd name="connsiteX5" fmla="*/ 4012 w 70164"/>
                  <a:gd name="connsiteY5" fmla="*/ 7745 h 16875"/>
                  <a:gd name="connsiteX6" fmla="*/ 36 w 70164"/>
                  <a:gd name="connsiteY6" fmla="*/ 12864 h 16875"/>
                  <a:gd name="connsiteX7" fmla="*/ 36 w 70164"/>
                  <a:gd name="connsiteY7" fmla="*/ 12864 h 16875"/>
                  <a:gd name="connsiteX8" fmla="*/ 5155 w 70164"/>
                  <a:gd name="connsiteY8" fmla="*/ 16839 h 1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64" h="16875">
                    <a:moveTo>
                      <a:pt x="5155" y="16839"/>
                    </a:moveTo>
                    <a:lnTo>
                      <a:pt x="66153" y="9130"/>
                    </a:lnTo>
                    <a:cubicBezTo>
                      <a:pt x="68655" y="8812"/>
                      <a:pt x="70445" y="6514"/>
                      <a:pt x="70128" y="4012"/>
                    </a:cubicBezTo>
                    <a:lnTo>
                      <a:pt x="70128" y="4012"/>
                    </a:lnTo>
                    <a:cubicBezTo>
                      <a:pt x="69810" y="1510"/>
                      <a:pt x="67512" y="-281"/>
                      <a:pt x="65010" y="36"/>
                    </a:cubicBezTo>
                    <a:lnTo>
                      <a:pt x="4012" y="7745"/>
                    </a:lnTo>
                    <a:cubicBezTo>
                      <a:pt x="1510" y="8063"/>
                      <a:pt x="-281" y="10362"/>
                      <a:pt x="36" y="12864"/>
                    </a:cubicBezTo>
                    <a:lnTo>
                      <a:pt x="36" y="12864"/>
                    </a:lnTo>
                    <a:cubicBezTo>
                      <a:pt x="354" y="15365"/>
                      <a:pt x="2653" y="17156"/>
                      <a:pt x="5155" y="16839"/>
                    </a:cubicBezTo>
                    <a:close/>
                  </a:path>
                </a:pathLst>
              </a:custGeom>
              <a:solidFill>
                <a:srgbClr val="A0BACF"/>
              </a:solidFill>
              <a:ln w="12700" cap="flat">
                <a:noFill/>
                <a:prstDash val="solid"/>
                <a:miter/>
              </a:ln>
            </p:spPr>
            <p:txBody>
              <a:bodyPr rtlCol="0" anchor="ctr"/>
              <a:lstStyle/>
              <a:p>
                <a:endParaRPr lang="nl-NL"/>
              </a:p>
            </p:txBody>
          </p:sp>
          <p:sp>
            <p:nvSpPr>
              <p:cNvPr id="154" name="Vrije vorm 153">
                <a:extLst>
                  <a:ext uri="{FF2B5EF4-FFF2-40B4-BE49-F238E27FC236}">
                    <a16:creationId xmlns:a16="http://schemas.microsoft.com/office/drawing/2014/main" id="{47EDD7EB-0E6C-1DE2-D331-0BF47FC3FFF9}"/>
                  </a:ext>
                </a:extLst>
              </p:cNvPr>
              <p:cNvSpPr/>
              <p:nvPr/>
            </p:nvSpPr>
            <p:spPr>
              <a:xfrm>
                <a:off x="3157732" y="3148649"/>
                <a:ext cx="104221" cy="20953"/>
              </a:xfrm>
              <a:custGeom>
                <a:avLst/>
                <a:gdLst>
                  <a:gd name="connsiteX0" fmla="*/ 5026 w 104221"/>
                  <a:gd name="connsiteY0" fmla="*/ 20916 h 20953"/>
                  <a:gd name="connsiteX1" fmla="*/ 100327 w 104221"/>
                  <a:gd name="connsiteY1" fmla="*/ 8877 h 20953"/>
                  <a:gd name="connsiteX2" fmla="*/ 104187 w 104221"/>
                  <a:gd name="connsiteY2" fmla="*/ 3898 h 20953"/>
                  <a:gd name="connsiteX3" fmla="*/ 104187 w 104221"/>
                  <a:gd name="connsiteY3" fmla="*/ 3898 h 20953"/>
                  <a:gd name="connsiteX4" fmla="*/ 99209 w 104221"/>
                  <a:gd name="connsiteY4" fmla="*/ 37 h 20953"/>
                  <a:gd name="connsiteX5" fmla="*/ 3908 w 104221"/>
                  <a:gd name="connsiteY5" fmla="*/ 12077 h 20953"/>
                  <a:gd name="connsiteX6" fmla="*/ 35 w 104221"/>
                  <a:gd name="connsiteY6" fmla="*/ 17056 h 20953"/>
                  <a:gd name="connsiteX7" fmla="*/ 35 w 104221"/>
                  <a:gd name="connsiteY7" fmla="*/ 17056 h 20953"/>
                  <a:gd name="connsiteX8" fmla="*/ 5026 w 104221"/>
                  <a:gd name="connsiteY8" fmla="*/ 20916 h 2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21" h="20953">
                    <a:moveTo>
                      <a:pt x="5026" y="20916"/>
                    </a:moveTo>
                    <a:lnTo>
                      <a:pt x="100327" y="8877"/>
                    </a:lnTo>
                    <a:cubicBezTo>
                      <a:pt x="102752" y="8572"/>
                      <a:pt x="104492" y="6324"/>
                      <a:pt x="104187" y="3898"/>
                    </a:cubicBezTo>
                    <a:lnTo>
                      <a:pt x="104187" y="3898"/>
                    </a:lnTo>
                    <a:cubicBezTo>
                      <a:pt x="103883" y="1460"/>
                      <a:pt x="101635" y="-280"/>
                      <a:pt x="99209" y="37"/>
                    </a:cubicBezTo>
                    <a:lnTo>
                      <a:pt x="3908" y="12077"/>
                    </a:lnTo>
                    <a:cubicBezTo>
                      <a:pt x="1470" y="12382"/>
                      <a:pt x="-270" y="14630"/>
                      <a:pt x="35" y="17056"/>
                    </a:cubicBezTo>
                    <a:lnTo>
                      <a:pt x="35" y="17056"/>
                    </a:lnTo>
                    <a:cubicBezTo>
                      <a:pt x="352" y="19494"/>
                      <a:pt x="2587" y="21234"/>
                      <a:pt x="5026" y="20916"/>
                    </a:cubicBezTo>
                    <a:close/>
                  </a:path>
                </a:pathLst>
              </a:custGeom>
              <a:solidFill>
                <a:srgbClr val="A0BACF"/>
              </a:solidFill>
              <a:ln w="12700" cap="flat">
                <a:noFill/>
                <a:prstDash val="solid"/>
                <a:miter/>
              </a:ln>
            </p:spPr>
            <p:txBody>
              <a:bodyPr rtlCol="0" anchor="ctr"/>
              <a:lstStyle/>
              <a:p>
                <a:endParaRPr lang="nl-NL"/>
              </a:p>
            </p:txBody>
          </p:sp>
        </p:grpSp>
        <p:sp>
          <p:nvSpPr>
            <p:cNvPr id="140" name="Vrije vorm 139">
              <a:extLst>
                <a:ext uri="{FF2B5EF4-FFF2-40B4-BE49-F238E27FC236}">
                  <a16:creationId xmlns:a16="http://schemas.microsoft.com/office/drawing/2014/main" id="{F6AC6BD6-6E72-0499-50BD-22DB3750AE05}"/>
                </a:ext>
              </a:extLst>
            </p:cNvPr>
            <p:cNvSpPr/>
            <p:nvPr/>
          </p:nvSpPr>
          <p:spPr>
            <a:xfrm>
              <a:off x="105198" y="4718376"/>
              <a:ext cx="158581" cy="609388"/>
            </a:xfrm>
            <a:custGeom>
              <a:avLst/>
              <a:gdLst>
                <a:gd name="connsiteX0" fmla="*/ 35092 w 105615"/>
                <a:gd name="connsiteY0" fmla="*/ 70193 h 405853"/>
                <a:gd name="connsiteX1" fmla="*/ 95747 w 105615"/>
                <a:gd name="connsiteY1" fmla="*/ 23165 h 405853"/>
                <a:gd name="connsiteX2" fmla="*/ 95747 w 105615"/>
                <a:gd name="connsiteY2" fmla="*/ 0 h 405853"/>
                <a:gd name="connsiteX3" fmla="*/ 10949 w 105615"/>
                <a:gd name="connsiteY3" fmla="*/ 62852 h 405853"/>
                <a:gd name="connsiteX4" fmla="*/ 86425 w 105615"/>
                <a:gd name="connsiteY4" fmla="*/ 405854 h 405853"/>
                <a:gd name="connsiteX5" fmla="*/ 105615 w 105615"/>
                <a:gd name="connsiteY5" fmla="*/ 389598 h 405853"/>
                <a:gd name="connsiteX6" fmla="*/ 35092 w 105615"/>
                <a:gd name="connsiteY6" fmla="*/ 70193 h 40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15" h="405853">
                  <a:moveTo>
                    <a:pt x="35092" y="70193"/>
                  </a:moveTo>
                  <a:cubicBezTo>
                    <a:pt x="44896" y="38329"/>
                    <a:pt x="59717" y="30899"/>
                    <a:pt x="95747" y="23165"/>
                  </a:cubicBezTo>
                  <a:lnTo>
                    <a:pt x="95747" y="0"/>
                  </a:lnTo>
                  <a:cubicBezTo>
                    <a:pt x="58930" y="8611"/>
                    <a:pt x="25364" y="15354"/>
                    <a:pt x="10949" y="62852"/>
                  </a:cubicBezTo>
                  <a:cubicBezTo>
                    <a:pt x="-25576" y="183134"/>
                    <a:pt x="36908" y="346863"/>
                    <a:pt x="86425" y="405854"/>
                  </a:cubicBezTo>
                  <a:cubicBezTo>
                    <a:pt x="92000" y="399288"/>
                    <a:pt x="98389" y="393903"/>
                    <a:pt x="105615" y="389598"/>
                  </a:cubicBezTo>
                  <a:cubicBezTo>
                    <a:pt x="58904" y="334836"/>
                    <a:pt x="1780" y="178473"/>
                    <a:pt x="35092" y="70193"/>
                  </a:cubicBezTo>
                  <a:close/>
                </a:path>
              </a:pathLst>
            </a:custGeom>
            <a:solidFill>
              <a:srgbClr val="404947"/>
            </a:solidFill>
            <a:ln w="12700"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4DAC596D-5EA0-6CCE-E3B6-4424CB9EA44C}"/>
                </a:ext>
              </a:extLst>
            </p:cNvPr>
            <p:cNvSpPr/>
            <p:nvPr/>
          </p:nvSpPr>
          <p:spPr>
            <a:xfrm>
              <a:off x="149471" y="5226244"/>
              <a:ext cx="228620" cy="222773"/>
            </a:xfrm>
            <a:custGeom>
              <a:avLst/>
              <a:gdLst>
                <a:gd name="connsiteX0" fmla="*/ 97490 w 152261"/>
                <a:gd name="connsiteY0" fmla="*/ 2626 h 148367"/>
                <a:gd name="connsiteX1" fmla="*/ 24338 w 152261"/>
                <a:gd name="connsiteY1" fmla="*/ 20737 h 148367"/>
                <a:gd name="connsiteX2" fmla="*/ 8908 w 152261"/>
                <a:gd name="connsiteY2" fmla="*/ 40599 h 148367"/>
                <a:gd name="connsiteX3" fmla="*/ 3066 w 152261"/>
                <a:gd name="connsiteY3" fmla="*/ 54734 h 148367"/>
                <a:gd name="connsiteX4" fmla="*/ 54780 w 152261"/>
                <a:gd name="connsiteY4" fmla="*/ 145743 h 148367"/>
                <a:gd name="connsiteX5" fmla="*/ 149205 w 152261"/>
                <a:gd name="connsiteY5" fmla="*/ 93635 h 148367"/>
                <a:gd name="connsiteX6" fmla="*/ 97490 w 152261"/>
                <a:gd name="connsiteY6" fmla="*/ 2626 h 14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261" h="148367">
                  <a:moveTo>
                    <a:pt x="97490" y="2626"/>
                  </a:moveTo>
                  <a:cubicBezTo>
                    <a:pt x="70858" y="-4473"/>
                    <a:pt x="43363" y="3236"/>
                    <a:pt x="24338" y="20737"/>
                  </a:cubicBezTo>
                  <a:cubicBezTo>
                    <a:pt x="18166" y="26439"/>
                    <a:pt x="13010" y="33017"/>
                    <a:pt x="8908" y="40599"/>
                  </a:cubicBezTo>
                  <a:cubicBezTo>
                    <a:pt x="6584" y="45032"/>
                    <a:pt x="4590" y="49705"/>
                    <a:pt x="3066" y="54734"/>
                  </a:cubicBezTo>
                  <a:cubicBezTo>
                    <a:pt x="-8695" y="94257"/>
                    <a:pt x="14407" y="135113"/>
                    <a:pt x="54780" y="145743"/>
                  </a:cubicBezTo>
                  <a:cubicBezTo>
                    <a:pt x="95077" y="156512"/>
                    <a:pt x="137444" y="133157"/>
                    <a:pt x="149205" y="93635"/>
                  </a:cubicBezTo>
                  <a:cubicBezTo>
                    <a:pt x="160965" y="54112"/>
                    <a:pt x="137749" y="13294"/>
                    <a:pt x="97490" y="2626"/>
                  </a:cubicBezTo>
                  <a:close/>
                </a:path>
              </a:pathLst>
            </a:custGeom>
            <a:solidFill>
              <a:srgbClr val="BFC8C7"/>
            </a:solidFill>
            <a:ln w="12700" cap="flat">
              <a:noFill/>
              <a:prstDash val="solid"/>
              <a:miter/>
            </a:ln>
          </p:spPr>
          <p:txBody>
            <a:bodyPr rtlCol="0" anchor="ctr"/>
            <a:lstStyle/>
            <a:p>
              <a:endParaRPr lang="nl-NL"/>
            </a:p>
          </p:txBody>
        </p:sp>
        <p:sp>
          <p:nvSpPr>
            <p:cNvPr id="142" name="Vrije vorm 141">
              <a:extLst>
                <a:ext uri="{FF2B5EF4-FFF2-40B4-BE49-F238E27FC236}">
                  <a16:creationId xmlns:a16="http://schemas.microsoft.com/office/drawing/2014/main" id="{5F10A466-FA69-BCD2-6B6F-E419CA4FE14F}"/>
                </a:ext>
              </a:extLst>
            </p:cNvPr>
            <p:cNvSpPr/>
            <p:nvPr/>
          </p:nvSpPr>
          <p:spPr>
            <a:xfrm>
              <a:off x="187396" y="5263214"/>
              <a:ext cx="152700" cy="148854"/>
            </a:xfrm>
            <a:custGeom>
              <a:avLst/>
              <a:gdLst>
                <a:gd name="connsiteX0" fmla="*/ 36609 w 101698"/>
                <a:gd name="connsiteY0" fmla="*/ 97397 h 99137"/>
                <a:gd name="connsiteX1" fmla="*/ 2052 w 101698"/>
                <a:gd name="connsiteY1" fmla="*/ 36589 h 99137"/>
                <a:gd name="connsiteX2" fmla="*/ 65082 w 101698"/>
                <a:gd name="connsiteY2" fmla="*/ 1740 h 99137"/>
                <a:gd name="connsiteX3" fmla="*/ 99651 w 101698"/>
                <a:gd name="connsiteY3" fmla="*/ 62548 h 99137"/>
                <a:gd name="connsiteX4" fmla="*/ 36609 w 101698"/>
                <a:gd name="connsiteY4" fmla="*/ 97397 h 99137"/>
                <a:gd name="connsiteX5" fmla="*/ 36609 w 101698"/>
                <a:gd name="connsiteY5" fmla="*/ 97397 h 99137"/>
                <a:gd name="connsiteX6" fmla="*/ 41473 w 101698"/>
                <a:gd name="connsiteY6" fmla="*/ 81052 h 99137"/>
                <a:gd name="connsiteX7" fmla="*/ 82976 w 101698"/>
                <a:gd name="connsiteY7" fmla="*/ 58116 h 99137"/>
                <a:gd name="connsiteX8" fmla="*/ 60231 w 101698"/>
                <a:gd name="connsiteY8" fmla="*/ 18098 h 99137"/>
                <a:gd name="connsiteX9" fmla="*/ 18727 w 101698"/>
                <a:gd name="connsiteY9" fmla="*/ 41022 h 99137"/>
                <a:gd name="connsiteX10" fmla="*/ 41473 w 101698"/>
                <a:gd name="connsiteY10" fmla="*/ 81052 h 9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698" h="99137">
                  <a:moveTo>
                    <a:pt x="36609" y="97397"/>
                  </a:moveTo>
                  <a:cubicBezTo>
                    <a:pt x="9659" y="90234"/>
                    <a:pt x="-5822" y="63005"/>
                    <a:pt x="2052" y="36589"/>
                  </a:cubicBezTo>
                  <a:cubicBezTo>
                    <a:pt x="9913" y="10173"/>
                    <a:pt x="38145" y="-5422"/>
                    <a:pt x="65082" y="1740"/>
                  </a:cubicBezTo>
                  <a:cubicBezTo>
                    <a:pt x="92044" y="8916"/>
                    <a:pt x="107513" y="36132"/>
                    <a:pt x="99651" y="62548"/>
                  </a:cubicBezTo>
                  <a:cubicBezTo>
                    <a:pt x="91790" y="88964"/>
                    <a:pt x="63558" y="104560"/>
                    <a:pt x="36609" y="97397"/>
                  </a:cubicBezTo>
                  <a:lnTo>
                    <a:pt x="36609" y="97397"/>
                  </a:lnTo>
                  <a:close/>
                  <a:moveTo>
                    <a:pt x="41473" y="81052"/>
                  </a:moveTo>
                  <a:cubicBezTo>
                    <a:pt x="59215" y="85776"/>
                    <a:pt x="77795" y="75502"/>
                    <a:pt x="82976" y="58116"/>
                  </a:cubicBezTo>
                  <a:cubicBezTo>
                    <a:pt x="88145" y="40730"/>
                    <a:pt x="77973" y="22810"/>
                    <a:pt x="60231" y="18098"/>
                  </a:cubicBezTo>
                  <a:cubicBezTo>
                    <a:pt x="42476" y="13374"/>
                    <a:pt x="23909" y="23635"/>
                    <a:pt x="18727" y="41022"/>
                  </a:cubicBezTo>
                  <a:cubicBezTo>
                    <a:pt x="13545" y="58408"/>
                    <a:pt x="23731" y="76328"/>
                    <a:pt x="41473" y="81052"/>
                  </a:cubicBezTo>
                  <a:close/>
                </a:path>
              </a:pathLst>
            </a:custGeom>
            <a:solidFill>
              <a:srgbClr val="FFFFFF"/>
            </a:solidFill>
            <a:ln w="12700" cap="flat">
              <a:noFill/>
              <a:prstDash val="solid"/>
              <a:miter/>
            </a:ln>
          </p:spPr>
          <p:txBody>
            <a:bodyPr rtlCol="0" anchor="ctr"/>
            <a:lstStyle/>
            <a:p>
              <a:endParaRPr lang="nl-NL"/>
            </a:p>
          </p:txBody>
        </p:sp>
        <p:grpSp>
          <p:nvGrpSpPr>
            <p:cNvPr id="143" name="Graphic 3">
              <a:extLst>
                <a:ext uri="{FF2B5EF4-FFF2-40B4-BE49-F238E27FC236}">
                  <a16:creationId xmlns:a16="http://schemas.microsoft.com/office/drawing/2014/main" id="{5BD51913-1671-44D8-DB72-2A79A96BCC4E}"/>
                </a:ext>
              </a:extLst>
            </p:cNvPr>
            <p:cNvGrpSpPr/>
            <p:nvPr/>
          </p:nvGrpSpPr>
          <p:grpSpPr>
            <a:xfrm>
              <a:off x="553315" y="4731284"/>
              <a:ext cx="336339" cy="954244"/>
              <a:chOff x="3474435" y="2705862"/>
              <a:chExt cx="224002" cy="635527"/>
            </a:xfrm>
          </p:grpSpPr>
          <p:grpSp>
            <p:nvGrpSpPr>
              <p:cNvPr id="144" name="Graphic 3">
                <a:extLst>
                  <a:ext uri="{FF2B5EF4-FFF2-40B4-BE49-F238E27FC236}">
                    <a16:creationId xmlns:a16="http://schemas.microsoft.com/office/drawing/2014/main" id="{E7569BA1-81DA-EF9B-77CD-D2E2B5B610BF}"/>
                  </a:ext>
                </a:extLst>
              </p:cNvPr>
              <p:cNvGrpSpPr/>
              <p:nvPr/>
            </p:nvGrpSpPr>
            <p:grpSpPr>
              <a:xfrm>
                <a:off x="3474435" y="3117228"/>
                <a:ext cx="218594" cy="224161"/>
                <a:chOff x="3474435" y="3117228"/>
                <a:chExt cx="218594" cy="224161"/>
              </a:xfrm>
            </p:grpSpPr>
            <p:sp>
              <p:nvSpPr>
                <p:cNvPr id="146" name="Vrije vorm 145">
                  <a:extLst>
                    <a:ext uri="{FF2B5EF4-FFF2-40B4-BE49-F238E27FC236}">
                      <a16:creationId xmlns:a16="http://schemas.microsoft.com/office/drawing/2014/main" id="{5ECE739E-D12C-8E00-51F5-7EF7AB28F284}"/>
                    </a:ext>
                  </a:extLst>
                </p:cNvPr>
                <p:cNvSpPr/>
                <p:nvPr/>
              </p:nvSpPr>
              <p:spPr>
                <a:xfrm>
                  <a:off x="3502258" y="3283376"/>
                  <a:ext cx="118596" cy="57653"/>
                </a:xfrm>
                <a:custGeom>
                  <a:avLst/>
                  <a:gdLst>
                    <a:gd name="connsiteX0" fmla="*/ 24519 w 118596"/>
                    <a:gd name="connsiteY0" fmla="*/ 972 h 57653"/>
                    <a:gd name="connsiteX1" fmla="*/ 7324 w 118596"/>
                    <a:gd name="connsiteY1" fmla="*/ 2483 h 57653"/>
                    <a:gd name="connsiteX2" fmla="*/ 555 w 118596"/>
                    <a:gd name="connsiteY2" fmla="*/ 10459 h 57653"/>
                    <a:gd name="connsiteX3" fmla="*/ 1964 w 118596"/>
                    <a:gd name="connsiteY3" fmla="*/ 21038 h 57653"/>
                    <a:gd name="connsiteX4" fmla="*/ 15210 w 118596"/>
                    <a:gd name="connsiteY4" fmla="*/ 31058 h 57653"/>
                    <a:gd name="connsiteX5" fmla="*/ 39175 w 118596"/>
                    <a:gd name="connsiteY5" fmla="*/ 21571 h 57653"/>
                    <a:gd name="connsiteX6" fmla="*/ 24519 w 118596"/>
                    <a:gd name="connsiteY6" fmla="*/ 972 h 57653"/>
                    <a:gd name="connsiteX7" fmla="*/ 116683 w 118596"/>
                    <a:gd name="connsiteY7" fmla="*/ 36964 h 57653"/>
                    <a:gd name="connsiteX8" fmla="*/ 103336 w 118596"/>
                    <a:gd name="connsiteY8" fmla="*/ 26372 h 57653"/>
                    <a:gd name="connsiteX9" fmla="*/ 79841 w 118596"/>
                    <a:gd name="connsiteY9" fmla="*/ 35402 h 57653"/>
                    <a:gd name="connsiteX10" fmla="*/ 94598 w 118596"/>
                    <a:gd name="connsiteY10" fmla="*/ 56458 h 57653"/>
                    <a:gd name="connsiteX11" fmla="*/ 111210 w 118596"/>
                    <a:gd name="connsiteY11" fmla="*/ 55404 h 57653"/>
                    <a:gd name="connsiteX12" fmla="*/ 118093 w 118596"/>
                    <a:gd name="connsiteY12" fmla="*/ 47429 h 57653"/>
                    <a:gd name="connsiteX13" fmla="*/ 116683 w 118596"/>
                    <a:gd name="connsiteY13" fmla="*/ 36964 h 5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596" h="57653">
                      <a:moveTo>
                        <a:pt x="24519" y="972"/>
                      </a:moveTo>
                      <a:cubicBezTo>
                        <a:pt x="18182" y="-781"/>
                        <a:pt x="11908" y="-95"/>
                        <a:pt x="7324" y="2483"/>
                      </a:cubicBezTo>
                      <a:cubicBezTo>
                        <a:pt x="4034" y="4388"/>
                        <a:pt x="1558" y="7004"/>
                        <a:pt x="555" y="10459"/>
                      </a:cubicBezTo>
                      <a:cubicBezTo>
                        <a:pt x="-563" y="14040"/>
                        <a:pt x="59" y="17761"/>
                        <a:pt x="1964" y="21038"/>
                      </a:cubicBezTo>
                      <a:cubicBezTo>
                        <a:pt x="4415" y="25508"/>
                        <a:pt x="9101" y="29191"/>
                        <a:pt x="15210" y="31058"/>
                      </a:cubicBezTo>
                      <a:cubicBezTo>
                        <a:pt x="25929" y="34068"/>
                        <a:pt x="36686" y="29877"/>
                        <a:pt x="39175" y="21571"/>
                      </a:cubicBezTo>
                      <a:cubicBezTo>
                        <a:pt x="41665" y="13278"/>
                        <a:pt x="35124" y="4096"/>
                        <a:pt x="24519" y="972"/>
                      </a:cubicBezTo>
                      <a:close/>
                      <a:moveTo>
                        <a:pt x="116683" y="36964"/>
                      </a:moveTo>
                      <a:cubicBezTo>
                        <a:pt x="114347" y="32278"/>
                        <a:pt x="109558" y="28239"/>
                        <a:pt x="103336" y="26372"/>
                      </a:cubicBezTo>
                      <a:cubicBezTo>
                        <a:pt x="92731" y="23019"/>
                        <a:pt x="82216" y="27096"/>
                        <a:pt x="79841" y="35402"/>
                      </a:cubicBezTo>
                      <a:cubicBezTo>
                        <a:pt x="77352" y="43695"/>
                        <a:pt x="83993" y="53232"/>
                        <a:pt x="94598" y="56458"/>
                      </a:cubicBezTo>
                      <a:cubicBezTo>
                        <a:pt x="100592" y="58440"/>
                        <a:pt x="106752" y="57868"/>
                        <a:pt x="111210" y="55404"/>
                      </a:cubicBezTo>
                      <a:cubicBezTo>
                        <a:pt x="114600" y="53741"/>
                        <a:pt x="117090" y="51010"/>
                        <a:pt x="118093" y="47429"/>
                      </a:cubicBezTo>
                      <a:cubicBezTo>
                        <a:pt x="119096" y="43974"/>
                        <a:pt x="118588" y="40253"/>
                        <a:pt x="116683" y="36964"/>
                      </a:cubicBezTo>
                      <a:close/>
                    </a:path>
                  </a:pathLst>
                </a:custGeom>
                <a:solidFill>
                  <a:srgbClr val="303B39"/>
                </a:solidFill>
                <a:ln w="12700"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3F115DC6-E8F7-A710-780D-66C6813A2E27}"/>
                    </a:ext>
                  </a:extLst>
                </p:cNvPr>
                <p:cNvSpPr/>
                <p:nvPr/>
              </p:nvSpPr>
              <p:spPr>
                <a:xfrm>
                  <a:off x="3474435" y="3117228"/>
                  <a:ext cx="218594" cy="224161"/>
                </a:xfrm>
                <a:custGeom>
                  <a:avLst/>
                  <a:gdLst>
                    <a:gd name="connsiteX0" fmla="*/ 71748 w 218594"/>
                    <a:gd name="connsiteY0" fmla="*/ 18377 h 224161"/>
                    <a:gd name="connsiteX1" fmla="*/ 19285 w 218594"/>
                    <a:gd name="connsiteY1" fmla="*/ 144526 h 224161"/>
                    <a:gd name="connsiteX2" fmla="*/ 21761 w 218594"/>
                    <a:gd name="connsiteY2" fmla="*/ 159537 h 224161"/>
                    <a:gd name="connsiteX3" fmla="*/ 35147 w 218594"/>
                    <a:gd name="connsiteY3" fmla="*/ 168631 h 224161"/>
                    <a:gd name="connsiteX4" fmla="*/ 28378 w 218594"/>
                    <a:gd name="connsiteY4" fmla="*/ 176606 h 224161"/>
                    <a:gd name="connsiteX5" fmla="*/ 29787 w 218594"/>
                    <a:gd name="connsiteY5" fmla="*/ 187185 h 224161"/>
                    <a:gd name="connsiteX6" fmla="*/ 18624 w 218594"/>
                    <a:gd name="connsiteY6" fmla="*/ 182791 h 224161"/>
                    <a:gd name="connsiteX7" fmla="*/ 5429 w 218594"/>
                    <a:gd name="connsiteY7" fmla="*/ 169875 h 224161"/>
                    <a:gd name="connsiteX8" fmla="*/ 6 w 218594"/>
                    <a:gd name="connsiteY8" fmla="*/ 146215 h 224161"/>
                    <a:gd name="connsiteX9" fmla="*/ 58096 w 218594"/>
                    <a:gd name="connsiteY9" fmla="*/ 0 h 224161"/>
                    <a:gd name="connsiteX10" fmla="*/ 60267 w 218594"/>
                    <a:gd name="connsiteY10" fmla="*/ 1321 h 224161"/>
                    <a:gd name="connsiteX11" fmla="*/ 67151 w 218594"/>
                    <a:gd name="connsiteY11" fmla="*/ 5169 h 224161"/>
                    <a:gd name="connsiteX12" fmla="*/ 73437 w 218594"/>
                    <a:gd name="connsiteY12" fmla="*/ 9588 h 224161"/>
                    <a:gd name="connsiteX13" fmla="*/ 76295 w 218594"/>
                    <a:gd name="connsiteY13" fmla="*/ 11506 h 224161"/>
                    <a:gd name="connsiteX14" fmla="*/ 71748 w 218594"/>
                    <a:gd name="connsiteY14" fmla="*/ 18377 h 224161"/>
                    <a:gd name="connsiteX15" fmla="*/ 217912 w 218594"/>
                    <a:gd name="connsiteY15" fmla="*/ 45491 h 224161"/>
                    <a:gd name="connsiteX16" fmla="*/ 213975 w 218594"/>
                    <a:gd name="connsiteY16" fmla="*/ 45288 h 224161"/>
                    <a:gd name="connsiteX17" fmla="*/ 205974 w 218594"/>
                    <a:gd name="connsiteY17" fmla="*/ 45021 h 224161"/>
                    <a:gd name="connsiteX18" fmla="*/ 198190 w 218594"/>
                    <a:gd name="connsiteY18" fmla="*/ 45326 h 224161"/>
                    <a:gd name="connsiteX19" fmla="*/ 196564 w 218594"/>
                    <a:gd name="connsiteY19" fmla="*/ 45402 h 224161"/>
                    <a:gd name="connsiteX20" fmla="*/ 196780 w 218594"/>
                    <a:gd name="connsiteY20" fmla="*/ 57582 h 224161"/>
                    <a:gd name="connsiteX21" fmla="*/ 171189 w 218594"/>
                    <a:gd name="connsiteY21" fmla="*/ 191719 h 224161"/>
                    <a:gd name="connsiteX22" fmla="*/ 160864 w 218594"/>
                    <a:gd name="connsiteY22" fmla="*/ 202870 h 224161"/>
                    <a:gd name="connsiteX23" fmla="*/ 144506 w 218594"/>
                    <a:gd name="connsiteY23" fmla="*/ 203111 h 224161"/>
                    <a:gd name="connsiteX24" fmla="*/ 145916 w 218594"/>
                    <a:gd name="connsiteY24" fmla="*/ 213576 h 224161"/>
                    <a:gd name="connsiteX25" fmla="*/ 139033 w 218594"/>
                    <a:gd name="connsiteY25" fmla="*/ 221564 h 224161"/>
                    <a:gd name="connsiteX26" fmla="*/ 152660 w 218594"/>
                    <a:gd name="connsiteY26" fmla="*/ 224155 h 224161"/>
                    <a:gd name="connsiteX27" fmla="*/ 168852 w 218594"/>
                    <a:gd name="connsiteY27" fmla="*/ 220548 h 224161"/>
                    <a:gd name="connsiteX28" fmla="*/ 186366 w 218594"/>
                    <a:gd name="connsiteY28" fmla="*/ 203746 h 224161"/>
                    <a:gd name="connsiteX29" fmla="*/ 217912 w 218594"/>
                    <a:gd name="connsiteY29" fmla="*/ 45491 h 22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8594" h="224161">
                      <a:moveTo>
                        <a:pt x="71748" y="18377"/>
                      </a:moveTo>
                      <a:cubicBezTo>
                        <a:pt x="48507" y="54432"/>
                        <a:pt x="19856" y="100000"/>
                        <a:pt x="19285" y="144526"/>
                      </a:cubicBezTo>
                      <a:cubicBezTo>
                        <a:pt x="19246" y="152070"/>
                        <a:pt x="20199" y="157074"/>
                        <a:pt x="21761" y="159537"/>
                      </a:cubicBezTo>
                      <a:cubicBezTo>
                        <a:pt x="25139" y="164719"/>
                        <a:pt x="29152" y="166878"/>
                        <a:pt x="35147" y="168631"/>
                      </a:cubicBezTo>
                      <a:cubicBezTo>
                        <a:pt x="31857" y="170536"/>
                        <a:pt x="29381" y="173152"/>
                        <a:pt x="28378" y="176606"/>
                      </a:cubicBezTo>
                      <a:cubicBezTo>
                        <a:pt x="27260" y="180188"/>
                        <a:pt x="27883" y="183909"/>
                        <a:pt x="29787" y="187185"/>
                      </a:cubicBezTo>
                      <a:cubicBezTo>
                        <a:pt x="25635" y="185953"/>
                        <a:pt x="21952" y="184594"/>
                        <a:pt x="18624" y="182791"/>
                      </a:cubicBezTo>
                      <a:cubicBezTo>
                        <a:pt x="13811" y="180137"/>
                        <a:pt x="9709" y="176339"/>
                        <a:pt x="5429" y="169875"/>
                      </a:cubicBezTo>
                      <a:cubicBezTo>
                        <a:pt x="2292" y="164947"/>
                        <a:pt x="133" y="156896"/>
                        <a:pt x="6" y="146215"/>
                      </a:cubicBezTo>
                      <a:cubicBezTo>
                        <a:pt x="-489" y="107823"/>
                        <a:pt x="30067" y="37579"/>
                        <a:pt x="58096" y="0"/>
                      </a:cubicBezTo>
                      <a:lnTo>
                        <a:pt x="60267" y="1321"/>
                      </a:lnTo>
                      <a:lnTo>
                        <a:pt x="67151" y="5169"/>
                      </a:lnTo>
                      <a:lnTo>
                        <a:pt x="73437" y="9588"/>
                      </a:lnTo>
                      <a:lnTo>
                        <a:pt x="76295" y="11506"/>
                      </a:lnTo>
                      <a:cubicBezTo>
                        <a:pt x="74860" y="13564"/>
                        <a:pt x="73425" y="15862"/>
                        <a:pt x="71748" y="18377"/>
                      </a:cubicBezTo>
                      <a:close/>
                      <a:moveTo>
                        <a:pt x="217912" y="45491"/>
                      </a:moveTo>
                      <a:lnTo>
                        <a:pt x="213975" y="45288"/>
                      </a:lnTo>
                      <a:lnTo>
                        <a:pt x="205974" y="45021"/>
                      </a:lnTo>
                      <a:lnTo>
                        <a:pt x="198190" y="45326"/>
                      </a:lnTo>
                      <a:lnTo>
                        <a:pt x="196564" y="45402"/>
                      </a:lnTo>
                      <a:cubicBezTo>
                        <a:pt x="196729" y="48882"/>
                        <a:pt x="196767" y="52946"/>
                        <a:pt x="196780" y="57582"/>
                      </a:cubicBezTo>
                      <a:cubicBezTo>
                        <a:pt x="196373" y="100482"/>
                        <a:pt x="195154" y="154280"/>
                        <a:pt x="171189" y="191719"/>
                      </a:cubicBezTo>
                      <a:cubicBezTo>
                        <a:pt x="167112" y="198006"/>
                        <a:pt x="163556" y="201651"/>
                        <a:pt x="160864" y="202870"/>
                      </a:cubicBezTo>
                      <a:cubicBezTo>
                        <a:pt x="155136" y="205308"/>
                        <a:pt x="150615" y="204864"/>
                        <a:pt x="144506" y="203111"/>
                      </a:cubicBezTo>
                      <a:cubicBezTo>
                        <a:pt x="146411" y="206400"/>
                        <a:pt x="146919" y="210121"/>
                        <a:pt x="145916" y="213576"/>
                      </a:cubicBezTo>
                      <a:cubicBezTo>
                        <a:pt x="144913" y="217157"/>
                        <a:pt x="142424" y="219888"/>
                        <a:pt x="139033" y="221564"/>
                      </a:cubicBezTo>
                      <a:cubicBezTo>
                        <a:pt x="143986" y="223050"/>
                        <a:pt x="148253" y="224066"/>
                        <a:pt x="152660" y="224155"/>
                      </a:cubicBezTo>
                      <a:cubicBezTo>
                        <a:pt x="157651" y="224257"/>
                        <a:pt x="162655" y="223202"/>
                        <a:pt x="168852" y="220548"/>
                      </a:cubicBezTo>
                      <a:cubicBezTo>
                        <a:pt x="174237" y="218224"/>
                        <a:pt x="180384" y="212662"/>
                        <a:pt x="186366" y="203746"/>
                      </a:cubicBezTo>
                      <a:cubicBezTo>
                        <a:pt x="208603" y="171031"/>
                        <a:pt x="221824" y="91846"/>
                        <a:pt x="217912" y="45491"/>
                      </a:cubicBezTo>
                      <a:close/>
                    </a:path>
                  </a:pathLst>
                </a:custGeom>
                <a:solidFill>
                  <a:srgbClr val="BFC8C7"/>
                </a:solidFill>
                <a:ln w="12700" cap="flat">
                  <a:noFill/>
                  <a:prstDash val="solid"/>
                  <a:miter/>
                </a:ln>
              </p:spPr>
              <p:txBody>
                <a:bodyPr rtlCol="0" anchor="ctr"/>
                <a:lstStyle/>
                <a:p>
                  <a:endParaRPr lang="nl-NL"/>
                </a:p>
              </p:txBody>
            </p:sp>
          </p:grpSp>
          <p:sp>
            <p:nvSpPr>
              <p:cNvPr id="145" name="Vrije vorm 144">
                <a:extLst>
                  <a:ext uri="{FF2B5EF4-FFF2-40B4-BE49-F238E27FC236}">
                    <a16:creationId xmlns:a16="http://schemas.microsoft.com/office/drawing/2014/main" id="{4CA66F73-664C-8B8B-369A-357EAC2CA460}"/>
                  </a:ext>
                </a:extLst>
              </p:cNvPr>
              <p:cNvSpPr/>
              <p:nvPr/>
            </p:nvSpPr>
            <p:spPr>
              <a:xfrm>
                <a:off x="3526218" y="2705862"/>
                <a:ext cx="172219" cy="457085"/>
              </a:xfrm>
              <a:custGeom>
                <a:avLst/>
                <a:gdLst>
                  <a:gd name="connsiteX0" fmla="*/ 172085 w 172219"/>
                  <a:gd name="connsiteY0" fmla="*/ 437604 h 457085"/>
                  <a:gd name="connsiteX1" fmla="*/ 170549 w 172219"/>
                  <a:gd name="connsiteY1" fmla="*/ 422262 h 457085"/>
                  <a:gd name="connsiteX2" fmla="*/ 168796 w 172219"/>
                  <a:gd name="connsiteY2" fmla="*/ 405994 h 457085"/>
                  <a:gd name="connsiteX3" fmla="*/ 166141 w 172219"/>
                  <a:gd name="connsiteY3" fmla="*/ 387731 h 457085"/>
                  <a:gd name="connsiteX4" fmla="*/ 158204 w 172219"/>
                  <a:gd name="connsiteY4" fmla="*/ 350926 h 457085"/>
                  <a:gd name="connsiteX5" fmla="*/ 145466 w 172219"/>
                  <a:gd name="connsiteY5" fmla="*/ 310413 h 457085"/>
                  <a:gd name="connsiteX6" fmla="*/ 143815 w 172219"/>
                  <a:gd name="connsiteY6" fmla="*/ 305968 h 457085"/>
                  <a:gd name="connsiteX7" fmla="*/ 140703 w 172219"/>
                  <a:gd name="connsiteY7" fmla="*/ 305092 h 457085"/>
                  <a:gd name="connsiteX8" fmla="*/ 126936 w 172219"/>
                  <a:gd name="connsiteY8" fmla="*/ 65659 h 457085"/>
                  <a:gd name="connsiteX9" fmla="*/ 22441 w 172219"/>
                  <a:gd name="connsiteY9" fmla="*/ 0 h 457085"/>
                  <a:gd name="connsiteX10" fmla="*/ 22441 w 172219"/>
                  <a:gd name="connsiteY10" fmla="*/ 25540 h 457085"/>
                  <a:gd name="connsiteX11" fmla="*/ 105435 w 172219"/>
                  <a:gd name="connsiteY11" fmla="*/ 79019 h 457085"/>
                  <a:gd name="connsiteX12" fmla="*/ 116497 w 172219"/>
                  <a:gd name="connsiteY12" fmla="*/ 297764 h 457085"/>
                  <a:gd name="connsiteX13" fmla="*/ 112916 w 172219"/>
                  <a:gd name="connsiteY13" fmla="*/ 296761 h 457085"/>
                  <a:gd name="connsiteX14" fmla="*/ 108433 w 172219"/>
                  <a:gd name="connsiteY14" fmla="*/ 295504 h 457085"/>
                  <a:gd name="connsiteX15" fmla="*/ 104546 w 172219"/>
                  <a:gd name="connsiteY15" fmla="*/ 298323 h 457085"/>
                  <a:gd name="connsiteX16" fmla="*/ 71158 w 172219"/>
                  <a:gd name="connsiteY16" fmla="*/ 325590 h 457085"/>
                  <a:gd name="connsiteX17" fmla="*/ 43815 w 172219"/>
                  <a:gd name="connsiteY17" fmla="*/ 352400 h 457085"/>
                  <a:gd name="connsiteX18" fmla="*/ 31242 w 172219"/>
                  <a:gd name="connsiteY18" fmla="*/ 366293 h 457085"/>
                  <a:gd name="connsiteX19" fmla="*/ 20777 w 172219"/>
                  <a:gd name="connsiteY19" fmla="*/ 378841 h 457085"/>
                  <a:gd name="connsiteX20" fmla="*/ 10668 w 172219"/>
                  <a:gd name="connsiteY20" fmla="*/ 391046 h 457085"/>
                  <a:gd name="connsiteX21" fmla="*/ 5042 w 172219"/>
                  <a:gd name="connsiteY21" fmla="*/ 399390 h 457085"/>
                  <a:gd name="connsiteX22" fmla="*/ 0 w 172219"/>
                  <a:gd name="connsiteY22" fmla="*/ 407759 h 457085"/>
                  <a:gd name="connsiteX23" fmla="*/ 6312 w 172219"/>
                  <a:gd name="connsiteY23" fmla="*/ 411366 h 457085"/>
                  <a:gd name="connsiteX24" fmla="*/ 8484 w 172219"/>
                  <a:gd name="connsiteY24" fmla="*/ 412686 h 457085"/>
                  <a:gd name="connsiteX25" fmla="*/ 15367 w 172219"/>
                  <a:gd name="connsiteY25" fmla="*/ 416535 h 457085"/>
                  <a:gd name="connsiteX26" fmla="*/ 21653 w 172219"/>
                  <a:gd name="connsiteY26" fmla="*/ 420954 h 457085"/>
                  <a:gd name="connsiteX27" fmla="*/ 24511 w 172219"/>
                  <a:gd name="connsiteY27" fmla="*/ 422872 h 457085"/>
                  <a:gd name="connsiteX28" fmla="*/ 29312 w 172219"/>
                  <a:gd name="connsiteY28" fmla="*/ 426225 h 457085"/>
                  <a:gd name="connsiteX29" fmla="*/ 34798 w 172219"/>
                  <a:gd name="connsiteY29" fmla="*/ 418681 h 457085"/>
                  <a:gd name="connsiteX30" fmla="*/ 41008 w 172219"/>
                  <a:gd name="connsiteY30" fmla="*/ 410451 h 457085"/>
                  <a:gd name="connsiteX31" fmla="*/ 47790 w 172219"/>
                  <a:gd name="connsiteY31" fmla="*/ 401777 h 457085"/>
                  <a:gd name="connsiteX32" fmla="*/ 52057 w 172219"/>
                  <a:gd name="connsiteY32" fmla="*/ 397574 h 457085"/>
                  <a:gd name="connsiteX33" fmla="*/ 56655 w 172219"/>
                  <a:gd name="connsiteY33" fmla="*/ 393611 h 457085"/>
                  <a:gd name="connsiteX34" fmla="*/ 71323 w 172219"/>
                  <a:gd name="connsiteY34" fmla="*/ 385445 h 457085"/>
                  <a:gd name="connsiteX35" fmla="*/ 101193 w 172219"/>
                  <a:gd name="connsiteY35" fmla="*/ 382575 h 457085"/>
                  <a:gd name="connsiteX36" fmla="*/ 124473 w 172219"/>
                  <a:gd name="connsiteY36" fmla="*/ 400799 h 457085"/>
                  <a:gd name="connsiteX37" fmla="*/ 132181 w 172219"/>
                  <a:gd name="connsiteY37" fmla="*/ 414985 h 457085"/>
                  <a:gd name="connsiteX38" fmla="*/ 133922 w 172219"/>
                  <a:gd name="connsiteY38" fmla="*/ 420827 h 457085"/>
                  <a:gd name="connsiteX39" fmla="*/ 135090 w 172219"/>
                  <a:gd name="connsiteY39" fmla="*/ 426187 h 457085"/>
                  <a:gd name="connsiteX40" fmla="*/ 135915 w 172219"/>
                  <a:gd name="connsiteY40" fmla="*/ 437223 h 457085"/>
                  <a:gd name="connsiteX41" fmla="*/ 135903 w 172219"/>
                  <a:gd name="connsiteY41" fmla="*/ 437337 h 457085"/>
                  <a:gd name="connsiteX42" fmla="*/ 136500 w 172219"/>
                  <a:gd name="connsiteY42" fmla="*/ 447548 h 457085"/>
                  <a:gd name="connsiteX43" fmla="*/ 136893 w 172219"/>
                  <a:gd name="connsiteY43" fmla="*/ 457073 h 457085"/>
                  <a:gd name="connsiteX44" fmla="*/ 144780 w 172219"/>
                  <a:gd name="connsiteY44" fmla="*/ 456768 h 457085"/>
                  <a:gd name="connsiteX45" fmla="*/ 146418 w 172219"/>
                  <a:gd name="connsiteY45" fmla="*/ 456692 h 457085"/>
                  <a:gd name="connsiteX46" fmla="*/ 154191 w 172219"/>
                  <a:gd name="connsiteY46" fmla="*/ 456387 h 457085"/>
                  <a:gd name="connsiteX47" fmla="*/ 162179 w 172219"/>
                  <a:gd name="connsiteY47" fmla="*/ 456654 h 457085"/>
                  <a:gd name="connsiteX48" fmla="*/ 166129 w 172219"/>
                  <a:gd name="connsiteY48" fmla="*/ 456857 h 457085"/>
                  <a:gd name="connsiteX49" fmla="*/ 171691 w 172219"/>
                  <a:gd name="connsiteY49" fmla="*/ 457086 h 457085"/>
                  <a:gd name="connsiteX50" fmla="*/ 172123 w 172219"/>
                  <a:gd name="connsiteY50" fmla="*/ 447472 h 457085"/>
                  <a:gd name="connsiteX51" fmla="*/ 172085 w 172219"/>
                  <a:gd name="connsiteY51" fmla="*/ 437604 h 457085"/>
                  <a:gd name="connsiteX52" fmla="*/ 111277 w 172219"/>
                  <a:gd name="connsiteY52" fmla="*/ 348691 h 457085"/>
                  <a:gd name="connsiteX53" fmla="*/ 100889 w 172219"/>
                  <a:gd name="connsiteY53" fmla="*/ 346380 h 457085"/>
                  <a:gd name="connsiteX54" fmla="*/ 104546 w 172219"/>
                  <a:gd name="connsiteY54" fmla="*/ 343319 h 457085"/>
                  <a:gd name="connsiteX55" fmla="*/ 116103 w 172219"/>
                  <a:gd name="connsiteY55" fmla="*/ 334048 h 457085"/>
                  <a:gd name="connsiteX56" fmla="*/ 120993 w 172219"/>
                  <a:gd name="connsiteY56" fmla="*/ 349923 h 457085"/>
                  <a:gd name="connsiteX57" fmla="*/ 121755 w 172219"/>
                  <a:gd name="connsiteY57" fmla="*/ 352374 h 457085"/>
                  <a:gd name="connsiteX58" fmla="*/ 111277 w 172219"/>
                  <a:gd name="connsiteY58" fmla="*/ 348691 h 45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72219" h="457085">
                    <a:moveTo>
                      <a:pt x="172085" y="437604"/>
                    </a:moveTo>
                    <a:cubicBezTo>
                      <a:pt x="171945" y="433197"/>
                      <a:pt x="171476" y="427850"/>
                      <a:pt x="170549" y="422262"/>
                    </a:cubicBezTo>
                    <a:cubicBezTo>
                      <a:pt x="170066" y="417271"/>
                      <a:pt x="169482" y="411810"/>
                      <a:pt x="168796" y="405994"/>
                    </a:cubicBezTo>
                    <a:cubicBezTo>
                      <a:pt x="167983" y="399948"/>
                      <a:pt x="167183" y="393789"/>
                      <a:pt x="166141" y="387731"/>
                    </a:cubicBezTo>
                    <a:cubicBezTo>
                      <a:pt x="164186" y="376326"/>
                      <a:pt x="161646" y="363982"/>
                      <a:pt x="158204" y="350926"/>
                    </a:cubicBezTo>
                    <a:cubicBezTo>
                      <a:pt x="154762" y="337858"/>
                      <a:pt x="150635" y="324206"/>
                      <a:pt x="145466" y="310413"/>
                    </a:cubicBezTo>
                    <a:lnTo>
                      <a:pt x="143815" y="305968"/>
                    </a:lnTo>
                    <a:lnTo>
                      <a:pt x="140703" y="305092"/>
                    </a:lnTo>
                    <a:cubicBezTo>
                      <a:pt x="165583" y="234163"/>
                      <a:pt x="168720" y="132283"/>
                      <a:pt x="126936" y="65659"/>
                    </a:cubicBezTo>
                    <a:cubicBezTo>
                      <a:pt x="103302" y="27965"/>
                      <a:pt x="67259" y="5677"/>
                      <a:pt x="22441" y="0"/>
                    </a:cubicBezTo>
                    <a:lnTo>
                      <a:pt x="22441" y="25540"/>
                    </a:lnTo>
                    <a:cubicBezTo>
                      <a:pt x="58458" y="30734"/>
                      <a:pt x="86411" y="48666"/>
                      <a:pt x="105435" y="79019"/>
                    </a:cubicBezTo>
                    <a:cubicBezTo>
                      <a:pt x="142951" y="138595"/>
                      <a:pt x="139141" y="233972"/>
                      <a:pt x="116497" y="297764"/>
                    </a:cubicBezTo>
                    <a:lnTo>
                      <a:pt x="112916" y="296761"/>
                    </a:lnTo>
                    <a:lnTo>
                      <a:pt x="108433" y="295504"/>
                    </a:lnTo>
                    <a:lnTo>
                      <a:pt x="104546" y="298323"/>
                    </a:lnTo>
                    <a:cubicBezTo>
                      <a:pt x="92418" y="307238"/>
                      <a:pt x="81318" y="316408"/>
                      <a:pt x="71158" y="325590"/>
                    </a:cubicBezTo>
                    <a:cubicBezTo>
                      <a:pt x="60998" y="334785"/>
                      <a:pt x="51879" y="343751"/>
                      <a:pt x="43815" y="352400"/>
                    </a:cubicBezTo>
                    <a:cubicBezTo>
                      <a:pt x="39434" y="357073"/>
                      <a:pt x="35281" y="361620"/>
                      <a:pt x="31242" y="366293"/>
                    </a:cubicBezTo>
                    <a:cubicBezTo>
                      <a:pt x="27445" y="370624"/>
                      <a:pt x="23990" y="374841"/>
                      <a:pt x="20777" y="378841"/>
                    </a:cubicBezTo>
                    <a:cubicBezTo>
                      <a:pt x="16624" y="383273"/>
                      <a:pt x="13170" y="387503"/>
                      <a:pt x="10668" y="391046"/>
                    </a:cubicBezTo>
                    <a:cubicBezTo>
                      <a:pt x="8039" y="394589"/>
                      <a:pt x="6236" y="397561"/>
                      <a:pt x="5042" y="399390"/>
                    </a:cubicBezTo>
                    <a:lnTo>
                      <a:pt x="0" y="407759"/>
                    </a:lnTo>
                    <a:lnTo>
                      <a:pt x="6312" y="411366"/>
                    </a:lnTo>
                    <a:lnTo>
                      <a:pt x="8484" y="412686"/>
                    </a:lnTo>
                    <a:lnTo>
                      <a:pt x="15367" y="416535"/>
                    </a:lnTo>
                    <a:lnTo>
                      <a:pt x="21653" y="420954"/>
                    </a:lnTo>
                    <a:lnTo>
                      <a:pt x="24511" y="422872"/>
                    </a:lnTo>
                    <a:lnTo>
                      <a:pt x="29312" y="426225"/>
                    </a:lnTo>
                    <a:lnTo>
                      <a:pt x="34798" y="418681"/>
                    </a:lnTo>
                    <a:cubicBezTo>
                      <a:pt x="36601" y="416166"/>
                      <a:pt x="38735" y="413423"/>
                      <a:pt x="41008" y="410451"/>
                    </a:cubicBezTo>
                    <a:cubicBezTo>
                      <a:pt x="43155" y="407708"/>
                      <a:pt x="45288" y="404863"/>
                      <a:pt x="47790" y="401777"/>
                    </a:cubicBezTo>
                    <a:cubicBezTo>
                      <a:pt x="49213" y="400304"/>
                      <a:pt x="50635" y="398932"/>
                      <a:pt x="52057" y="397574"/>
                    </a:cubicBezTo>
                    <a:cubicBezTo>
                      <a:pt x="53467" y="396215"/>
                      <a:pt x="55004" y="394970"/>
                      <a:pt x="56655" y="393611"/>
                    </a:cubicBezTo>
                    <a:cubicBezTo>
                      <a:pt x="61722" y="390119"/>
                      <a:pt x="66637" y="387439"/>
                      <a:pt x="71323" y="385445"/>
                    </a:cubicBezTo>
                    <a:cubicBezTo>
                      <a:pt x="82207" y="380911"/>
                      <a:pt x="92316" y="379959"/>
                      <a:pt x="101193" y="382575"/>
                    </a:cubicBezTo>
                    <a:cubicBezTo>
                      <a:pt x="110071" y="385077"/>
                      <a:pt x="117945" y="391274"/>
                      <a:pt x="124473" y="400799"/>
                    </a:cubicBezTo>
                    <a:cubicBezTo>
                      <a:pt x="127407" y="404914"/>
                      <a:pt x="129972" y="409613"/>
                      <a:pt x="132181" y="414985"/>
                    </a:cubicBezTo>
                    <a:cubicBezTo>
                      <a:pt x="132842" y="416738"/>
                      <a:pt x="133388" y="418732"/>
                      <a:pt x="133922" y="420827"/>
                    </a:cubicBezTo>
                    <a:cubicBezTo>
                      <a:pt x="134341" y="422809"/>
                      <a:pt x="134772" y="424548"/>
                      <a:pt x="135090" y="426187"/>
                    </a:cubicBezTo>
                    <a:cubicBezTo>
                      <a:pt x="135471" y="430479"/>
                      <a:pt x="135737" y="434200"/>
                      <a:pt x="135915" y="437223"/>
                    </a:cubicBezTo>
                    <a:lnTo>
                      <a:pt x="135903" y="437337"/>
                    </a:lnTo>
                    <a:cubicBezTo>
                      <a:pt x="136170" y="441173"/>
                      <a:pt x="136335" y="444525"/>
                      <a:pt x="136500" y="447548"/>
                    </a:cubicBezTo>
                    <a:lnTo>
                      <a:pt x="136893" y="457073"/>
                    </a:lnTo>
                    <a:lnTo>
                      <a:pt x="144780" y="456768"/>
                    </a:lnTo>
                    <a:lnTo>
                      <a:pt x="146418" y="456692"/>
                    </a:lnTo>
                    <a:lnTo>
                      <a:pt x="154191" y="456387"/>
                    </a:lnTo>
                    <a:lnTo>
                      <a:pt x="162179" y="456654"/>
                    </a:lnTo>
                    <a:lnTo>
                      <a:pt x="166129" y="456857"/>
                    </a:lnTo>
                    <a:lnTo>
                      <a:pt x="171691" y="457086"/>
                    </a:lnTo>
                    <a:lnTo>
                      <a:pt x="172123" y="447472"/>
                    </a:lnTo>
                    <a:cubicBezTo>
                      <a:pt x="172161" y="445503"/>
                      <a:pt x="172339" y="442138"/>
                      <a:pt x="172085" y="437604"/>
                    </a:cubicBezTo>
                    <a:close/>
                    <a:moveTo>
                      <a:pt x="111277" y="348691"/>
                    </a:moveTo>
                    <a:cubicBezTo>
                      <a:pt x="107823" y="347688"/>
                      <a:pt x="104356" y="346913"/>
                      <a:pt x="100889" y="346380"/>
                    </a:cubicBezTo>
                    <a:lnTo>
                      <a:pt x="104546" y="343319"/>
                    </a:lnTo>
                    <a:cubicBezTo>
                      <a:pt x="108674" y="339814"/>
                      <a:pt x="112687" y="336652"/>
                      <a:pt x="116103" y="334048"/>
                    </a:cubicBezTo>
                    <a:cubicBezTo>
                      <a:pt x="117843" y="339306"/>
                      <a:pt x="119481" y="344678"/>
                      <a:pt x="120993" y="349923"/>
                    </a:cubicBezTo>
                    <a:lnTo>
                      <a:pt x="121755" y="352374"/>
                    </a:lnTo>
                    <a:cubicBezTo>
                      <a:pt x="118301" y="350914"/>
                      <a:pt x="114859" y="349682"/>
                      <a:pt x="111277" y="348691"/>
                    </a:cubicBezTo>
                    <a:close/>
                  </a:path>
                </a:pathLst>
              </a:custGeom>
              <a:solidFill>
                <a:srgbClr val="404947"/>
              </a:solidFill>
              <a:ln w="12700" cap="flat">
                <a:noFill/>
                <a:prstDash val="solid"/>
                <a:miter/>
              </a:ln>
            </p:spPr>
            <p:txBody>
              <a:bodyPr rtlCol="0" anchor="ctr"/>
              <a:lstStyle/>
              <a:p>
                <a:endParaRPr lang="nl-NL"/>
              </a:p>
            </p:txBody>
          </p:sp>
        </p:grpSp>
        <p:sp>
          <p:nvSpPr>
            <p:cNvPr id="99" name="Vrije vorm 98">
              <a:extLst>
                <a:ext uri="{FF2B5EF4-FFF2-40B4-BE49-F238E27FC236}">
                  <a16:creationId xmlns:a16="http://schemas.microsoft.com/office/drawing/2014/main" id="{BE2C07E4-EE23-CF37-0448-98D50196B02E}"/>
                </a:ext>
              </a:extLst>
            </p:cNvPr>
            <p:cNvSpPr/>
            <p:nvPr/>
          </p:nvSpPr>
          <p:spPr>
            <a:xfrm>
              <a:off x="495545" y="4325437"/>
              <a:ext cx="185560" cy="75123"/>
            </a:xfrm>
            <a:custGeom>
              <a:avLst/>
              <a:gdLst>
                <a:gd name="connsiteX0" fmla="*/ 123584 w 123583"/>
                <a:gd name="connsiteY0" fmla="*/ 0 h 50032"/>
                <a:gd name="connsiteX1" fmla="*/ 0 w 123583"/>
                <a:gd name="connsiteY1" fmla="*/ 9639 h 50032"/>
                <a:gd name="connsiteX2" fmla="*/ 69837 w 123583"/>
                <a:gd name="connsiteY2" fmla="*/ 49708 h 50032"/>
                <a:gd name="connsiteX3" fmla="*/ 123584 w 123583"/>
                <a:gd name="connsiteY3" fmla="*/ 0 h 50032"/>
              </a:gdLst>
              <a:ahLst/>
              <a:cxnLst>
                <a:cxn ang="0">
                  <a:pos x="connsiteX0" y="connsiteY0"/>
                </a:cxn>
                <a:cxn ang="0">
                  <a:pos x="connsiteX1" y="connsiteY1"/>
                </a:cxn>
                <a:cxn ang="0">
                  <a:pos x="connsiteX2" y="connsiteY2"/>
                </a:cxn>
                <a:cxn ang="0">
                  <a:pos x="connsiteX3" y="connsiteY3"/>
                </a:cxn>
              </a:cxnLst>
              <a:rect l="l" t="t" r="r" b="b"/>
              <a:pathLst>
                <a:path w="123583" h="50032">
                  <a:moveTo>
                    <a:pt x="123584" y="0"/>
                  </a:moveTo>
                  <a:cubicBezTo>
                    <a:pt x="123584" y="0"/>
                    <a:pt x="66535" y="25311"/>
                    <a:pt x="0" y="9639"/>
                  </a:cubicBezTo>
                  <a:cubicBezTo>
                    <a:pt x="4356" y="30125"/>
                    <a:pt x="33706" y="53035"/>
                    <a:pt x="69837" y="49708"/>
                  </a:cubicBezTo>
                  <a:cubicBezTo>
                    <a:pt x="105982" y="46393"/>
                    <a:pt x="119253" y="16929"/>
                    <a:pt x="123584" y="0"/>
                  </a:cubicBezTo>
                  <a:close/>
                </a:path>
              </a:pathLst>
            </a:custGeom>
            <a:solidFill>
              <a:srgbClr val="FFFFFF"/>
            </a:solidFill>
            <a:ln w="12700"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8BA0E736-5739-9EAF-74C4-A4FB5E34A1F8}"/>
                </a:ext>
              </a:extLst>
            </p:cNvPr>
            <p:cNvSpPr/>
            <p:nvPr/>
          </p:nvSpPr>
          <p:spPr>
            <a:xfrm rot="21359243">
              <a:off x="-944121" y="4884865"/>
              <a:ext cx="1020922" cy="1610495"/>
            </a:xfrm>
            <a:custGeom>
              <a:avLst/>
              <a:gdLst>
                <a:gd name="connsiteX0" fmla="*/ 204268 w 253900"/>
                <a:gd name="connsiteY0" fmla="*/ 207 h 422208"/>
                <a:gd name="connsiteX1" fmla="*/ 201701 w 253900"/>
                <a:gd name="connsiteY1" fmla="*/ 118 h 422208"/>
                <a:gd name="connsiteX2" fmla="*/ 96879 w 253900"/>
                <a:gd name="connsiteY2" fmla="*/ 181774 h 422208"/>
                <a:gd name="connsiteX3" fmla="*/ 469 w 253900"/>
                <a:gd name="connsiteY3" fmla="*/ 411667 h 422208"/>
                <a:gd name="connsiteX4" fmla="*/ 4833 w 253900"/>
                <a:gd name="connsiteY4" fmla="*/ 422070 h 422208"/>
                <a:gd name="connsiteX5" fmla="*/ 122318 w 253900"/>
                <a:gd name="connsiteY5" fmla="*/ 367906 h 422208"/>
                <a:gd name="connsiteX6" fmla="*/ 123848 w 253900"/>
                <a:gd name="connsiteY6" fmla="*/ 366571 h 422208"/>
                <a:gd name="connsiteX7" fmla="*/ 221731 w 253900"/>
                <a:gd name="connsiteY7" fmla="*/ 204128 h 422208"/>
                <a:gd name="connsiteX8" fmla="*/ 204268 w 253900"/>
                <a:gd name="connsiteY8" fmla="*/ 207 h 422208"/>
                <a:gd name="connsiteX0" fmla="*/ 209830 w 259462"/>
                <a:gd name="connsiteY0" fmla="*/ 207 h 440498"/>
                <a:gd name="connsiteX1" fmla="*/ 207263 w 259462"/>
                <a:gd name="connsiteY1" fmla="*/ 118 h 440498"/>
                <a:gd name="connsiteX2" fmla="*/ 102441 w 259462"/>
                <a:gd name="connsiteY2" fmla="*/ 181774 h 440498"/>
                <a:gd name="connsiteX3" fmla="*/ 6031 w 259462"/>
                <a:gd name="connsiteY3" fmla="*/ 411667 h 440498"/>
                <a:gd name="connsiteX4" fmla="*/ 12169 w 259462"/>
                <a:gd name="connsiteY4" fmla="*/ 436263 h 440498"/>
                <a:gd name="connsiteX5" fmla="*/ 127880 w 259462"/>
                <a:gd name="connsiteY5" fmla="*/ 367906 h 440498"/>
                <a:gd name="connsiteX6" fmla="*/ 129410 w 259462"/>
                <a:gd name="connsiteY6" fmla="*/ 366571 h 440498"/>
                <a:gd name="connsiteX7" fmla="*/ 227293 w 259462"/>
                <a:gd name="connsiteY7" fmla="*/ 204128 h 440498"/>
                <a:gd name="connsiteX8" fmla="*/ 209830 w 259462"/>
                <a:gd name="connsiteY8" fmla="*/ 207 h 440498"/>
                <a:gd name="connsiteX0" fmla="*/ 207516 w 257148"/>
                <a:gd name="connsiteY0" fmla="*/ 207 h 448213"/>
                <a:gd name="connsiteX1" fmla="*/ 204949 w 257148"/>
                <a:gd name="connsiteY1" fmla="*/ 118 h 448213"/>
                <a:gd name="connsiteX2" fmla="*/ 100127 w 257148"/>
                <a:gd name="connsiteY2" fmla="*/ 181774 h 448213"/>
                <a:gd name="connsiteX3" fmla="*/ 3717 w 257148"/>
                <a:gd name="connsiteY3" fmla="*/ 411667 h 448213"/>
                <a:gd name="connsiteX4" fmla="*/ 20499 w 257148"/>
                <a:gd name="connsiteY4" fmla="*/ 446908 h 448213"/>
                <a:gd name="connsiteX5" fmla="*/ 125566 w 257148"/>
                <a:gd name="connsiteY5" fmla="*/ 367906 h 448213"/>
                <a:gd name="connsiteX6" fmla="*/ 127096 w 257148"/>
                <a:gd name="connsiteY6" fmla="*/ 366571 h 448213"/>
                <a:gd name="connsiteX7" fmla="*/ 224979 w 257148"/>
                <a:gd name="connsiteY7" fmla="*/ 204128 h 448213"/>
                <a:gd name="connsiteX8" fmla="*/ 207516 w 257148"/>
                <a:gd name="connsiteY8" fmla="*/ 207 h 448213"/>
                <a:gd name="connsiteX0" fmla="*/ 204915 w 254547"/>
                <a:gd name="connsiteY0" fmla="*/ 207 h 438912"/>
                <a:gd name="connsiteX1" fmla="*/ 202348 w 254547"/>
                <a:gd name="connsiteY1" fmla="*/ 118 h 438912"/>
                <a:gd name="connsiteX2" fmla="*/ 97526 w 254547"/>
                <a:gd name="connsiteY2" fmla="*/ 181774 h 438912"/>
                <a:gd name="connsiteX3" fmla="*/ 1116 w 254547"/>
                <a:gd name="connsiteY3" fmla="*/ 411667 h 438912"/>
                <a:gd name="connsiteX4" fmla="*/ 43783 w 254547"/>
                <a:gd name="connsiteY4" fmla="*/ 433664 h 438912"/>
                <a:gd name="connsiteX5" fmla="*/ 122965 w 254547"/>
                <a:gd name="connsiteY5" fmla="*/ 367906 h 438912"/>
                <a:gd name="connsiteX6" fmla="*/ 124495 w 254547"/>
                <a:gd name="connsiteY6" fmla="*/ 366571 h 438912"/>
                <a:gd name="connsiteX7" fmla="*/ 222378 w 254547"/>
                <a:gd name="connsiteY7" fmla="*/ 204128 h 438912"/>
                <a:gd name="connsiteX8" fmla="*/ 204915 w 254547"/>
                <a:gd name="connsiteY8" fmla="*/ 207 h 438912"/>
                <a:gd name="connsiteX0" fmla="*/ 188061 w 237693"/>
                <a:gd name="connsiteY0" fmla="*/ 207 h 434212"/>
                <a:gd name="connsiteX1" fmla="*/ 185494 w 237693"/>
                <a:gd name="connsiteY1" fmla="*/ 118 h 434212"/>
                <a:gd name="connsiteX2" fmla="*/ 80672 w 237693"/>
                <a:gd name="connsiteY2" fmla="*/ 181774 h 434212"/>
                <a:gd name="connsiteX3" fmla="*/ 2563 w 237693"/>
                <a:gd name="connsiteY3" fmla="*/ 386063 h 434212"/>
                <a:gd name="connsiteX4" fmla="*/ 26929 w 237693"/>
                <a:gd name="connsiteY4" fmla="*/ 433664 h 434212"/>
                <a:gd name="connsiteX5" fmla="*/ 106111 w 237693"/>
                <a:gd name="connsiteY5" fmla="*/ 367906 h 434212"/>
                <a:gd name="connsiteX6" fmla="*/ 107641 w 237693"/>
                <a:gd name="connsiteY6" fmla="*/ 366571 h 434212"/>
                <a:gd name="connsiteX7" fmla="*/ 205524 w 237693"/>
                <a:gd name="connsiteY7" fmla="*/ 204128 h 434212"/>
                <a:gd name="connsiteX8" fmla="*/ 188061 w 237693"/>
                <a:gd name="connsiteY8" fmla="*/ 207 h 434212"/>
                <a:gd name="connsiteX0" fmla="*/ 196914 w 246546"/>
                <a:gd name="connsiteY0" fmla="*/ 207 h 438054"/>
                <a:gd name="connsiteX1" fmla="*/ 194347 w 246546"/>
                <a:gd name="connsiteY1" fmla="*/ 118 h 438054"/>
                <a:gd name="connsiteX2" fmla="*/ 89525 w 246546"/>
                <a:gd name="connsiteY2" fmla="*/ 181774 h 438054"/>
                <a:gd name="connsiteX3" fmla="*/ 1937 w 246546"/>
                <a:gd name="connsiteY3" fmla="*/ 404131 h 438054"/>
                <a:gd name="connsiteX4" fmla="*/ 35782 w 246546"/>
                <a:gd name="connsiteY4" fmla="*/ 433664 h 438054"/>
                <a:gd name="connsiteX5" fmla="*/ 114964 w 246546"/>
                <a:gd name="connsiteY5" fmla="*/ 367906 h 438054"/>
                <a:gd name="connsiteX6" fmla="*/ 116494 w 246546"/>
                <a:gd name="connsiteY6" fmla="*/ 366571 h 438054"/>
                <a:gd name="connsiteX7" fmla="*/ 214377 w 246546"/>
                <a:gd name="connsiteY7" fmla="*/ 204128 h 438054"/>
                <a:gd name="connsiteX8" fmla="*/ 196914 w 246546"/>
                <a:gd name="connsiteY8" fmla="*/ 207 h 43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546" h="438054">
                  <a:moveTo>
                    <a:pt x="196914" y="207"/>
                  </a:moveTo>
                  <a:cubicBezTo>
                    <a:pt x="196088" y="-20"/>
                    <a:pt x="195181" y="-76"/>
                    <a:pt x="194347" y="118"/>
                  </a:cubicBezTo>
                  <a:cubicBezTo>
                    <a:pt x="170763" y="5696"/>
                    <a:pt x="121593" y="114439"/>
                    <a:pt x="89525" y="181774"/>
                  </a:cubicBezTo>
                  <a:cubicBezTo>
                    <a:pt x="57457" y="249109"/>
                    <a:pt x="10894" y="362149"/>
                    <a:pt x="1937" y="404131"/>
                  </a:cubicBezTo>
                  <a:cubicBezTo>
                    <a:pt x="-7020" y="446113"/>
                    <a:pt x="16944" y="439701"/>
                    <a:pt x="35782" y="433664"/>
                  </a:cubicBezTo>
                  <a:cubicBezTo>
                    <a:pt x="54620" y="427627"/>
                    <a:pt x="101512" y="379088"/>
                    <a:pt x="114964" y="367906"/>
                  </a:cubicBezTo>
                  <a:cubicBezTo>
                    <a:pt x="128416" y="356724"/>
                    <a:pt x="116081" y="367113"/>
                    <a:pt x="116494" y="366571"/>
                  </a:cubicBezTo>
                  <a:cubicBezTo>
                    <a:pt x="162707" y="305128"/>
                    <a:pt x="204654" y="223915"/>
                    <a:pt x="214377" y="204128"/>
                  </a:cubicBezTo>
                  <a:cubicBezTo>
                    <a:pt x="232942" y="166383"/>
                    <a:pt x="284839" y="24391"/>
                    <a:pt x="196914" y="207"/>
                  </a:cubicBezTo>
                  <a:close/>
                </a:path>
              </a:pathLst>
            </a:custGeom>
            <a:solidFill>
              <a:srgbClr val="FFFFFF"/>
            </a:solidFill>
            <a:ln w="8096"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C5127774-23FF-64D9-3B9A-424DBB19648E}"/>
                </a:ext>
              </a:extLst>
            </p:cNvPr>
            <p:cNvSpPr/>
            <p:nvPr/>
          </p:nvSpPr>
          <p:spPr>
            <a:xfrm>
              <a:off x="288373" y="6250061"/>
              <a:ext cx="546488" cy="299627"/>
            </a:xfrm>
            <a:custGeom>
              <a:avLst/>
              <a:gdLst>
                <a:gd name="connsiteX0" fmla="*/ 4875 w 161013"/>
                <a:gd name="connsiteY0" fmla="*/ 42629 h 88280"/>
                <a:gd name="connsiteX1" fmla="*/ 8988 w 161013"/>
                <a:gd name="connsiteY1" fmla="*/ 36816 h 88280"/>
                <a:gd name="connsiteX2" fmla="*/ 75960 w 161013"/>
                <a:gd name="connsiteY2" fmla="*/ 27 h 88280"/>
                <a:gd name="connsiteX3" fmla="*/ 111219 w 161013"/>
                <a:gd name="connsiteY3" fmla="*/ 10139 h 88280"/>
                <a:gd name="connsiteX4" fmla="*/ 113729 w 161013"/>
                <a:gd name="connsiteY4" fmla="*/ 11515 h 88280"/>
                <a:gd name="connsiteX5" fmla="*/ 149725 w 161013"/>
                <a:gd name="connsiteY5" fmla="*/ 40848 h 88280"/>
                <a:gd name="connsiteX6" fmla="*/ 130124 w 161013"/>
                <a:gd name="connsiteY6" fmla="*/ 40225 h 88280"/>
                <a:gd name="connsiteX7" fmla="*/ 116611 w 161013"/>
                <a:gd name="connsiteY7" fmla="*/ 32331 h 88280"/>
                <a:gd name="connsiteX8" fmla="*/ 100694 w 161013"/>
                <a:gd name="connsiteY8" fmla="*/ 21522 h 88280"/>
                <a:gd name="connsiteX9" fmla="*/ 116263 w 161013"/>
                <a:gd name="connsiteY9" fmla="*/ 32088 h 88280"/>
                <a:gd name="connsiteX10" fmla="*/ 116903 w 161013"/>
                <a:gd name="connsiteY10" fmla="*/ 32574 h 88280"/>
                <a:gd name="connsiteX11" fmla="*/ 160720 w 161013"/>
                <a:gd name="connsiteY11" fmla="*/ 68650 h 88280"/>
                <a:gd name="connsiteX12" fmla="*/ 143037 w 161013"/>
                <a:gd name="connsiteY12" fmla="*/ 70253 h 88280"/>
                <a:gd name="connsiteX13" fmla="*/ 117396 w 161013"/>
                <a:gd name="connsiteY13" fmla="*/ 55381 h 88280"/>
                <a:gd name="connsiteX14" fmla="*/ 141110 w 161013"/>
                <a:gd name="connsiteY14" fmla="*/ 79305 h 88280"/>
                <a:gd name="connsiteX15" fmla="*/ 129217 w 161013"/>
                <a:gd name="connsiteY15" fmla="*/ 81078 h 88280"/>
                <a:gd name="connsiteX16" fmla="*/ 130375 w 161013"/>
                <a:gd name="connsiteY16" fmla="*/ 83102 h 88280"/>
                <a:gd name="connsiteX17" fmla="*/ 111834 w 161013"/>
                <a:gd name="connsiteY17" fmla="*/ 85062 h 88280"/>
                <a:gd name="connsiteX18" fmla="*/ 98913 w 161013"/>
                <a:gd name="connsiteY18" fmla="*/ 80010 h 88280"/>
                <a:gd name="connsiteX19" fmla="*/ 94103 w 161013"/>
                <a:gd name="connsiteY19" fmla="*/ 78649 h 88280"/>
                <a:gd name="connsiteX20" fmla="*/ 73798 w 161013"/>
                <a:gd name="connsiteY20" fmla="*/ 79297 h 88280"/>
                <a:gd name="connsiteX21" fmla="*/ 47056 w 161013"/>
                <a:gd name="connsiteY21" fmla="*/ 84819 h 88280"/>
                <a:gd name="connsiteX22" fmla="*/ 11311 w 161013"/>
                <a:gd name="connsiteY22" fmla="*/ 87588 h 88280"/>
                <a:gd name="connsiteX23" fmla="*/ 2697 w 161013"/>
                <a:gd name="connsiteY23" fmla="*/ 81321 h 88280"/>
                <a:gd name="connsiteX24" fmla="*/ 90 w 161013"/>
                <a:gd name="connsiteY24" fmla="*/ 74172 h 88280"/>
                <a:gd name="connsiteX25" fmla="*/ 4875 w 161013"/>
                <a:gd name="connsiteY25" fmla="*/ 42629 h 8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1013" h="88280">
                  <a:moveTo>
                    <a:pt x="4875" y="42629"/>
                  </a:moveTo>
                  <a:cubicBezTo>
                    <a:pt x="5247" y="40144"/>
                    <a:pt x="6777" y="37998"/>
                    <a:pt x="8988" y="36816"/>
                  </a:cubicBezTo>
                  <a:cubicBezTo>
                    <a:pt x="25261" y="28113"/>
                    <a:pt x="73612" y="618"/>
                    <a:pt x="75960" y="27"/>
                  </a:cubicBezTo>
                  <a:cubicBezTo>
                    <a:pt x="78211" y="-540"/>
                    <a:pt x="104847" y="8058"/>
                    <a:pt x="111219" y="10139"/>
                  </a:cubicBezTo>
                  <a:cubicBezTo>
                    <a:pt x="112150" y="10438"/>
                    <a:pt x="112968" y="10900"/>
                    <a:pt x="113729" y="11515"/>
                  </a:cubicBezTo>
                  <a:lnTo>
                    <a:pt x="149725" y="40848"/>
                  </a:lnTo>
                  <a:cubicBezTo>
                    <a:pt x="149725" y="40848"/>
                    <a:pt x="135022" y="41844"/>
                    <a:pt x="130124" y="40225"/>
                  </a:cubicBezTo>
                  <a:cubicBezTo>
                    <a:pt x="125234" y="38605"/>
                    <a:pt x="116611" y="32331"/>
                    <a:pt x="116611" y="32331"/>
                  </a:cubicBezTo>
                  <a:lnTo>
                    <a:pt x="100694" y="21522"/>
                  </a:lnTo>
                  <a:lnTo>
                    <a:pt x="116263" y="32088"/>
                  </a:lnTo>
                  <a:cubicBezTo>
                    <a:pt x="116490" y="32250"/>
                    <a:pt x="116684" y="32395"/>
                    <a:pt x="116903" y="32574"/>
                  </a:cubicBezTo>
                  <a:cubicBezTo>
                    <a:pt x="120603" y="35707"/>
                    <a:pt x="158404" y="67679"/>
                    <a:pt x="160720" y="68650"/>
                  </a:cubicBezTo>
                  <a:cubicBezTo>
                    <a:pt x="163148" y="69662"/>
                    <a:pt x="149951" y="72861"/>
                    <a:pt x="143037" y="70253"/>
                  </a:cubicBezTo>
                  <a:cubicBezTo>
                    <a:pt x="136123" y="67647"/>
                    <a:pt x="117396" y="55381"/>
                    <a:pt x="117396" y="55381"/>
                  </a:cubicBezTo>
                  <a:cubicBezTo>
                    <a:pt x="117396" y="55381"/>
                    <a:pt x="138803" y="76625"/>
                    <a:pt x="141110" y="79305"/>
                  </a:cubicBezTo>
                  <a:cubicBezTo>
                    <a:pt x="139515" y="81467"/>
                    <a:pt x="133694" y="82665"/>
                    <a:pt x="129217" y="81078"/>
                  </a:cubicBezTo>
                  <a:lnTo>
                    <a:pt x="130375" y="83102"/>
                  </a:lnTo>
                  <a:cubicBezTo>
                    <a:pt x="130375" y="83102"/>
                    <a:pt x="121720" y="87053"/>
                    <a:pt x="111834" y="85062"/>
                  </a:cubicBezTo>
                  <a:cubicBezTo>
                    <a:pt x="105584" y="83807"/>
                    <a:pt x="101253" y="81523"/>
                    <a:pt x="98913" y="80010"/>
                  </a:cubicBezTo>
                  <a:cubicBezTo>
                    <a:pt x="97463" y="79070"/>
                    <a:pt x="95828" y="78560"/>
                    <a:pt x="94103" y="78649"/>
                  </a:cubicBezTo>
                  <a:cubicBezTo>
                    <a:pt x="88558" y="78925"/>
                    <a:pt x="76357" y="79483"/>
                    <a:pt x="73798" y="79297"/>
                  </a:cubicBezTo>
                  <a:cubicBezTo>
                    <a:pt x="70479" y="79046"/>
                    <a:pt x="53890" y="82819"/>
                    <a:pt x="47056" y="84819"/>
                  </a:cubicBezTo>
                  <a:cubicBezTo>
                    <a:pt x="40215" y="86819"/>
                    <a:pt x="15756" y="89587"/>
                    <a:pt x="11311" y="87588"/>
                  </a:cubicBezTo>
                  <a:cubicBezTo>
                    <a:pt x="8761" y="86438"/>
                    <a:pt x="5239" y="83564"/>
                    <a:pt x="2697" y="81321"/>
                  </a:cubicBezTo>
                  <a:cubicBezTo>
                    <a:pt x="665" y="79532"/>
                    <a:pt x="-315" y="76852"/>
                    <a:pt x="90" y="74172"/>
                  </a:cubicBezTo>
                  <a:lnTo>
                    <a:pt x="4875" y="42629"/>
                  </a:lnTo>
                  <a:close/>
                </a:path>
              </a:pathLst>
            </a:custGeom>
            <a:solidFill>
              <a:srgbClr val="D3A77F"/>
            </a:solidFill>
            <a:ln w="8096" cap="flat">
              <a:noFill/>
              <a:prstDash val="solid"/>
              <a:miter/>
            </a:ln>
          </p:spPr>
          <p:txBody>
            <a:bodyPr rtlCol="0" anchor="ctr"/>
            <a:lstStyle/>
            <a:p>
              <a:endParaRPr lang="nl-NL"/>
            </a:p>
          </p:txBody>
        </p:sp>
        <p:sp>
          <p:nvSpPr>
            <p:cNvPr id="58" name="Vrije vorm 57">
              <a:extLst>
                <a:ext uri="{FF2B5EF4-FFF2-40B4-BE49-F238E27FC236}">
                  <a16:creationId xmlns:a16="http://schemas.microsoft.com/office/drawing/2014/main" id="{0B47836C-FE16-8A70-F5E4-200C288731A9}"/>
                </a:ext>
              </a:extLst>
            </p:cNvPr>
            <p:cNvSpPr/>
            <p:nvPr/>
          </p:nvSpPr>
          <p:spPr>
            <a:xfrm rot="18941184">
              <a:off x="-762155" y="5938826"/>
              <a:ext cx="1054092" cy="972512"/>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656" h="460266">
                  <a:moveTo>
                    <a:pt x="4078" y="31631"/>
                  </a:moveTo>
                  <a:cubicBezTo>
                    <a:pt x="-46648" y="104058"/>
                    <a:pt x="392563" y="460266"/>
                    <a:pt x="392563" y="460266"/>
                  </a:cubicBezTo>
                  <a:lnTo>
                    <a:pt x="467656" y="447742"/>
                  </a:lnTo>
                  <a:lnTo>
                    <a:pt x="203168" y="70284"/>
                  </a:lnTo>
                  <a:cubicBezTo>
                    <a:pt x="145444" y="-15661"/>
                    <a:pt x="40613" y="-15490"/>
                    <a:pt x="4078" y="31631"/>
                  </a:cubicBezTo>
                  <a:close/>
                </a:path>
              </a:pathLst>
            </a:custGeom>
            <a:solidFill>
              <a:srgbClr val="D3A77F"/>
            </a:solidFill>
            <a:ln w="0"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1DDDF48C-CBAB-C389-1D02-7F33F90B7708}"/>
                </a:ext>
              </a:extLst>
            </p:cNvPr>
            <p:cNvSpPr/>
            <p:nvPr/>
          </p:nvSpPr>
          <p:spPr>
            <a:xfrm>
              <a:off x="886619" y="4937904"/>
              <a:ext cx="675292" cy="1227298"/>
            </a:xfrm>
            <a:custGeom>
              <a:avLst/>
              <a:gdLst>
                <a:gd name="connsiteX0" fmla="*/ 53940 w 241112"/>
                <a:gd name="connsiteY0" fmla="*/ 0 h 390714"/>
                <a:gd name="connsiteX1" fmla="*/ 151920 w 241112"/>
                <a:gd name="connsiteY1" fmla="*/ 183210 h 390714"/>
                <a:gd name="connsiteX2" fmla="*/ 239522 w 241112"/>
                <a:gd name="connsiteY2" fmla="*/ 368307 h 390714"/>
                <a:gd name="connsiteX3" fmla="*/ 132773 w 241112"/>
                <a:gd name="connsiteY3" fmla="*/ 380305 h 390714"/>
                <a:gd name="connsiteX4" fmla="*/ 83280 w 241112"/>
                <a:gd name="connsiteY4" fmla="*/ 312475 h 390714"/>
                <a:gd name="connsiteX5" fmla="*/ 27594 w 241112"/>
                <a:gd name="connsiteY5" fmla="*/ 201540 h 390714"/>
                <a:gd name="connsiteX6" fmla="*/ 53940 w 241112"/>
                <a:gd name="connsiteY6" fmla="*/ 0 h 390714"/>
                <a:gd name="connsiteX0" fmla="*/ 53940 w 240834"/>
                <a:gd name="connsiteY0" fmla="*/ 0 h 401836"/>
                <a:gd name="connsiteX1" fmla="*/ 151920 w 240834"/>
                <a:gd name="connsiteY1" fmla="*/ 183210 h 401836"/>
                <a:gd name="connsiteX2" fmla="*/ 239522 w 240834"/>
                <a:gd name="connsiteY2" fmla="*/ 368307 h 401836"/>
                <a:gd name="connsiteX3" fmla="*/ 132773 w 240834"/>
                <a:gd name="connsiteY3" fmla="*/ 380305 h 401836"/>
                <a:gd name="connsiteX4" fmla="*/ 83280 w 240834"/>
                <a:gd name="connsiteY4" fmla="*/ 312475 h 401836"/>
                <a:gd name="connsiteX5" fmla="*/ 27594 w 240834"/>
                <a:gd name="connsiteY5" fmla="*/ 201540 h 401836"/>
                <a:gd name="connsiteX6" fmla="*/ 53940 w 240834"/>
                <a:gd name="connsiteY6" fmla="*/ 0 h 401836"/>
                <a:gd name="connsiteX0" fmla="*/ 53940 w 206947"/>
                <a:gd name="connsiteY0" fmla="*/ 0 h 380361"/>
                <a:gd name="connsiteX1" fmla="*/ 151920 w 206947"/>
                <a:gd name="connsiteY1" fmla="*/ 183210 h 380361"/>
                <a:gd name="connsiteX2" fmla="*/ 205814 w 206947"/>
                <a:gd name="connsiteY2" fmla="*/ 300892 h 380361"/>
                <a:gd name="connsiteX3" fmla="*/ 132773 w 206947"/>
                <a:gd name="connsiteY3" fmla="*/ 380305 h 380361"/>
                <a:gd name="connsiteX4" fmla="*/ 83280 w 206947"/>
                <a:gd name="connsiteY4" fmla="*/ 312475 h 380361"/>
                <a:gd name="connsiteX5" fmla="*/ 27594 w 206947"/>
                <a:gd name="connsiteY5" fmla="*/ 201540 h 380361"/>
                <a:gd name="connsiteX6" fmla="*/ 53940 w 206947"/>
                <a:gd name="connsiteY6" fmla="*/ 0 h 380361"/>
                <a:gd name="connsiteX0" fmla="*/ 53940 w 205831"/>
                <a:gd name="connsiteY0" fmla="*/ 0 h 375046"/>
                <a:gd name="connsiteX1" fmla="*/ 151920 w 205831"/>
                <a:gd name="connsiteY1" fmla="*/ 183210 h 375046"/>
                <a:gd name="connsiteX2" fmla="*/ 205814 w 205831"/>
                <a:gd name="connsiteY2" fmla="*/ 300892 h 375046"/>
                <a:gd name="connsiteX3" fmla="*/ 146965 w 205831"/>
                <a:gd name="connsiteY3" fmla="*/ 374983 h 375046"/>
                <a:gd name="connsiteX4" fmla="*/ 83280 w 205831"/>
                <a:gd name="connsiteY4" fmla="*/ 312475 h 375046"/>
                <a:gd name="connsiteX5" fmla="*/ 27594 w 205831"/>
                <a:gd name="connsiteY5" fmla="*/ 201540 h 375046"/>
                <a:gd name="connsiteX6" fmla="*/ 53940 w 205831"/>
                <a:gd name="connsiteY6" fmla="*/ 0 h 375046"/>
                <a:gd name="connsiteX0" fmla="*/ 53940 w 198739"/>
                <a:gd name="connsiteY0" fmla="*/ 0 h 375114"/>
                <a:gd name="connsiteX1" fmla="*/ 151920 w 198739"/>
                <a:gd name="connsiteY1" fmla="*/ 183210 h 375114"/>
                <a:gd name="connsiteX2" fmla="*/ 198718 w 198739"/>
                <a:gd name="connsiteY2" fmla="*/ 295570 h 375114"/>
                <a:gd name="connsiteX3" fmla="*/ 146965 w 198739"/>
                <a:gd name="connsiteY3" fmla="*/ 374983 h 375114"/>
                <a:gd name="connsiteX4" fmla="*/ 83280 w 198739"/>
                <a:gd name="connsiteY4" fmla="*/ 312475 h 375114"/>
                <a:gd name="connsiteX5" fmla="*/ 27594 w 198739"/>
                <a:gd name="connsiteY5" fmla="*/ 201540 h 375114"/>
                <a:gd name="connsiteX6" fmla="*/ 53940 w 198739"/>
                <a:gd name="connsiteY6" fmla="*/ 0 h 375114"/>
                <a:gd name="connsiteX0" fmla="*/ 53940 w 207604"/>
                <a:gd name="connsiteY0" fmla="*/ 0 h 374986"/>
                <a:gd name="connsiteX1" fmla="*/ 151920 w 207604"/>
                <a:gd name="connsiteY1" fmla="*/ 183210 h 374986"/>
                <a:gd name="connsiteX2" fmla="*/ 207588 w 207604"/>
                <a:gd name="connsiteY2" fmla="*/ 309763 h 374986"/>
                <a:gd name="connsiteX3" fmla="*/ 146965 w 207604"/>
                <a:gd name="connsiteY3" fmla="*/ 374983 h 374986"/>
                <a:gd name="connsiteX4" fmla="*/ 83280 w 207604"/>
                <a:gd name="connsiteY4" fmla="*/ 312475 h 374986"/>
                <a:gd name="connsiteX5" fmla="*/ 27594 w 207604"/>
                <a:gd name="connsiteY5" fmla="*/ 201540 h 374986"/>
                <a:gd name="connsiteX6" fmla="*/ 53940 w 207604"/>
                <a:gd name="connsiteY6" fmla="*/ 0 h 374986"/>
                <a:gd name="connsiteX0" fmla="*/ 53940 w 207654"/>
                <a:gd name="connsiteY0" fmla="*/ 0 h 364343"/>
                <a:gd name="connsiteX1" fmla="*/ 151920 w 207654"/>
                <a:gd name="connsiteY1" fmla="*/ 183210 h 364343"/>
                <a:gd name="connsiteX2" fmla="*/ 207588 w 207654"/>
                <a:gd name="connsiteY2" fmla="*/ 309763 h 364343"/>
                <a:gd name="connsiteX3" fmla="*/ 141643 w 207654"/>
                <a:gd name="connsiteY3" fmla="*/ 364339 h 364343"/>
                <a:gd name="connsiteX4" fmla="*/ 83280 w 207654"/>
                <a:gd name="connsiteY4" fmla="*/ 312475 h 364343"/>
                <a:gd name="connsiteX5" fmla="*/ 27594 w 207654"/>
                <a:gd name="connsiteY5" fmla="*/ 201540 h 364343"/>
                <a:gd name="connsiteX6" fmla="*/ 53940 w 207654"/>
                <a:gd name="connsiteY6" fmla="*/ 0 h 364343"/>
                <a:gd name="connsiteX0" fmla="*/ 53940 w 207654"/>
                <a:gd name="connsiteY0" fmla="*/ 0 h 365029"/>
                <a:gd name="connsiteX1" fmla="*/ 151920 w 207654"/>
                <a:gd name="connsiteY1" fmla="*/ 183210 h 365029"/>
                <a:gd name="connsiteX2" fmla="*/ 207588 w 207654"/>
                <a:gd name="connsiteY2" fmla="*/ 309763 h 365029"/>
                <a:gd name="connsiteX3" fmla="*/ 141643 w 207654"/>
                <a:gd name="connsiteY3" fmla="*/ 364339 h 365029"/>
                <a:gd name="connsiteX4" fmla="*/ 83280 w 207654"/>
                <a:gd name="connsiteY4" fmla="*/ 312475 h 365029"/>
                <a:gd name="connsiteX5" fmla="*/ 27594 w 207654"/>
                <a:gd name="connsiteY5" fmla="*/ 201540 h 365029"/>
                <a:gd name="connsiteX6" fmla="*/ 53940 w 207654"/>
                <a:gd name="connsiteY6" fmla="*/ 0 h 365029"/>
                <a:gd name="connsiteX0" fmla="*/ 53940 w 207654"/>
                <a:gd name="connsiteY0" fmla="*/ 0 h 364354"/>
                <a:gd name="connsiteX1" fmla="*/ 151920 w 207654"/>
                <a:gd name="connsiteY1" fmla="*/ 183210 h 364354"/>
                <a:gd name="connsiteX2" fmla="*/ 207588 w 207654"/>
                <a:gd name="connsiteY2" fmla="*/ 309763 h 364354"/>
                <a:gd name="connsiteX3" fmla="*/ 141643 w 207654"/>
                <a:gd name="connsiteY3" fmla="*/ 364339 h 364354"/>
                <a:gd name="connsiteX4" fmla="*/ 83280 w 207654"/>
                <a:gd name="connsiteY4" fmla="*/ 305378 h 364354"/>
                <a:gd name="connsiteX5" fmla="*/ 27594 w 207654"/>
                <a:gd name="connsiteY5" fmla="*/ 201540 h 364354"/>
                <a:gd name="connsiteX6" fmla="*/ 53940 w 207654"/>
                <a:gd name="connsiteY6" fmla="*/ 0 h 364354"/>
                <a:gd name="connsiteX0" fmla="*/ 53940 w 198803"/>
                <a:gd name="connsiteY0" fmla="*/ 0 h 364339"/>
                <a:gd name="connsiteX1" fmla="*/ 151920 w 198803"/>
                <a:gd name="connsiteY1" fmla="*/ 183210 h 364339"/>
                <a:gd name="connsiteX2" fmla="*/ 198718 w 198803"/>
                <a:gd name="connsiteY2" fmla="*/ 304441 h 364339"/>
                <a:gd name="connsiteX3" fmla="*/ 141643 w 198803"/>
                <a:gd name="connsiteY3" fmla="*/ 364339 h 364339"/>
                <a:gd name="connsiteX4" fmla="*/ 83280 w 198803"/>
                <a:gd name="connsiteY4" fmla="*/ 305378 h 364339"/>
                <a:gd name="connsiteX5" fmla="*/ 27594 w 198803"/>
                <a:gd name="connsiteY5" fmla="*/ 201540 h 364339"/>
                <a:gd name="connsiteX6" fmla="*/ 53940 w 198803"/>
                <a:gd name="connsiteY6" fmla="*/ 0 h 364339"/>
                <a:gd name="connsiteX0" fmla="*/ 53940 w 199773"/>
                <a:gd name="connsiteY0" fmla="*/ 0 h 364432"/>
                <a:gd name="connsiteX1" fmla="*/ 151920 w 199773"/>
                <a:gd name="connsiteY1" fmla="*/ 183210 h 364432"/>
                <a:gd name="connsiteX2" fmla="*/ 199691 w 199773"/>
                <a:gd name="connsiteY2" fmla="*/ 291797 h 364432"/>
                <a:gd name="connsiteX3" fmla="*/ 141643 w 199773"/>
                <a:gd name="connsiteY3" fmla="*/ 364339 h 364432"/>
                <a:gd name="connsiteX4" fmla="*/ 83280 w 199773"/>
                <a:gd name="connsiteY4" fmla="*/ 305378 h 364432"/>
                <a:gd name="connsiteX5" fmla="*/ 27594 w 199773"/>
                <a:gd name="connsiteY5" fmla="*/ 201540 h 364432"/>
                <a:gd name="connsiteX6" fmla="*/ 53940 w 199773"/>
                <a:gd name="connsiteY6" fmla="*/ 0 h 364432"/>
                <a:gd name="connsiteX0" fmla="*/ 53940 w 200607"/>
                <a:gd name="connsiteY0" fmla="*/ 0 h 364432"/>
                <a:gd name="connsiteX1" fmla="*/ 151920 w 200607"/>
                <a:gd name="connsiteY1" fmla="*/ 183210 h 364432"/>
                <a:gd name="connsiteX2" fmla="*/ 199691 w 200607"/>
                <a:gd name="connsiteY2" fmla="*/ 291797 h 364432"/>
                <a:gd name="connsiteX3" fmla="*/ 141643 w 200607"/>
                <a:gd name="connsiteY3" fmla="*/ 364339 h 364432"/>
                <a:gd name="connsiteX4" fmla="*/ 83280 w 200607"/>
                <a:gd name="connsiteY4" fmla="*/ 305378 h 364432"/>
                <a:gd name="connsiteX5" fmla="*/ 27594 w 200607"/>
                <a:gd name="connsiteY5" fmla="*/ 201540 h 364432"/>
                <a:gd name="connsiteX6" fmla="*/ 53940 w 200607"/>
                <a:gd name="connsiteY6" fmla="*/ 0 h 364432"/>
                <a:gd name="connsiteX0" fmla="*/ 53940 w 200196"/>
                <a:gd name="connsiteY0" fmla="*/ 0 h 356673"/>
                <a:gd name="connsiteX1" fmla="*/ 151920 w 200196"/>
                <a:gd name="connsiteY1" fmla="*/ 183210 h 356673"/>
                <a:gd name="connsiteX2" fmla="*/ 199691 w 200196"/>
                <a:gd name="connsiteY2" fmla="*/ 291797 h 356673"/>
                <a:gd name="connsiteX3" fmla="*/ 124136 w 200196"/>
                <a:gd name="connsiteY3" fmla="*/ 356558 h 356673"/>
                <a:gd name="connsiteX4" fmla="*/ 83280 w 200196"/>
                <a:gd name="connsiteY4" fmla="*/ 305378 h 356673"/>
                <a:gd name="connsiteX5" fmla="*/ 27594 w 200196"/>
                <a:gd name="connsiteY5" fmla="*/ 201540 h 356673"/>
                <a:gd name="connsiteX6" fmla="*/ 53940 w 200196"/>
                <a:gd name="connsiteY6" fmla="*/ 0 h 356673"/>
                <a:gd name="connsiteX0" fmla="*/ 53940 w 199811"/>
                <a:gd name="connsiteY0" fmla="*/ 0 h 356673"/>
                <a:gd name="connsiteX1" fmla="*/ 151920 w 199811"/>
                <a:gd name="connsiteY1" fmla="*/ 183210 h 356673"/>
                <a:gd name="connsiteX2" fmla="*/ 199691 w 199811"/>
                <a:gd name="connsiteY2" fmla="*/ 291797 h 356673"/>
                <a:gd name="connsiteX3" fmla="*/ 124136 w 199811"/>
                <a:gd name="connsiteY3" fmla="*/ 356558 h 356673"/>
                <a:gd name="connsiteX4" fmla="*/ 83280 w 199811"/>
                <a:gd name="connsiteY4" fmla="*/ 305378 h 356673"/>
                <a:gd name="connsiteX5" fmla="*/ 27594 w 199811"/>
                <a:gd name="connsiteY5" fmla="*/ 201540 h 356673"/>
                <a:gd name="connsiteX6" fmla="*/ 53940 w 199811"/>
                <a:gd name="connsiteY6" fmla="*/ 0 h 356673"/>
                <a:gd name="connsiteX0" fmla="*/ 53940 w 201096"/>
                <a:gd name="connsiteY0" fmla="*/ 0 h 356673"/>
                <a:gd name="connsiteX1" fmla="*/ 151920 w 201096"/>
                <a:gd name="connsiteY1" fmla="*/ 183210 h 356673"/>
                <a:gd name="connsiteX2" fmla="*/ 199691 w 201096"/>
                <a:gd name="connsiteY2" fmla="*/ 291797 h 356673"/>
                <a:gd name="connsiteX3" fmla="*/ 124136 w 201096"/>
                <a:gd name="connsiteY3" fmla="*/ 356558 h 356673"/>
                <a:gd name="connsiteX4" fmla="*/ 83280 w 201096"/>
                <a:gd name="connsiteY4" fmla="*/ 305378 h 356673"/>
                <a:gd name="connsiteX5" fmla="*/ 27594 w 201096"/>
                <a:gd name="connsiteY5" fmla="*/ 201540 h 356673"/>
                <a:gd name="connsiteX6" fmla="*/ 53940 w 201096"/>
                <a:gd name="connsiteY6" fmla="*/ 0 h 356673"/>
                <a:gd name="connsiteX0" fmla="*/ 53940 w 200024"/>
                <a:gd name="connsiteY0" fmla="*/ 0 h 356673"/>
                <a:gd name="connsiteX1" fmla="*/ 151920 w 200024"/>
                <a:gd name="connsiteY1" fmla="*/ 183210 h 356673"/>
                <a:gd name="connsiteX2" fmla="*/ 199691 w 200024"/>
                <a:gd name="connsiteY2" fmla="*/ 291797 h 356673"/>
                <a:gd name="connsiteX3" fmla="*/ 124136 w 200024"/>
                <a:gd name="connsiteY3" fmla="*/ 356558 h 356673"/>
                <a:gd name="connsiteX4" fmla="*/ 83280 w 200024"/>
                <a:gd name="connsiteY4" fmla="*/ 305378 h 356673"/>
                <a:gd name="connsiteX5" fmla="*/ 27594 w 200024"/>
                <a:gd name="connsiteY5" fmla="*/ 201540 h 356673"/>
                <a:gd name="connsiteX6" fmla="*/ 53940 w 200024"/>
                <a:gd name="connsiteY6" fmla="*/ 0 h 356673"/>
                <a:gd name="connsiteX0" fmla="*/ 53940 w 200024"/>
                <a:gd name="connsiteY0" fmla="*/ 0 h 359878"/>
                <a:gd name="connsiteX1" fmla="*/ 151920 w 200024"/>
                <a:gd name="connsiteY1" fmla="*/ 183210 h 359878"/>
                <a:gd name="connsiteX2" fmla="*/ 199691 w 200024"/>
                <a:gd name="connsiteY2" fmla="*/ 291797 h 359878"/>
                <a:gd name="connsiteX3" fmla="*/ 124136 w 200024"/>
                <a:gd name="connsiteY3" fmla="*/ 356558 h 359878"/>
                <a:gd name="connsiteX4" fmla="*/ 83280 w 200024"/>
                <a:gd name="connsiteY4" fmla="*/ 305378 h 359878"/>
                <a:gd name="connsiteX5" fmla="*/ 27594 w 200024"/>
                <a:gd name="connsiteY5" fmla="*/ 201540 h 359878"/>
                <a:gd name="connsiteX6" fmla="*/ 53940 w 200024"/>
                <a:gd name="connsiteY6" fmla="*/ 0 h 359878"/>
                <a:gd name="connsiteX0" fmla="*/ 53940 w 200024"/>
                <a:gd name="connsiteY0" fmla="*/ 0 h 356715"/>
                <a:gd name="connsiteX1" fmla="*/ 151920 w 200024"/>
                <a:gd name="connsiteY1" fmla="*/ 183210 h 356715"/>
                <a:gd name="connsiteX2" fmla="*/ 199691 w 200024"/>
                <a:gd name="connsiteY2" fmla="*/ 291797 h 356715"/>
                <a:gd name="connsiteX3" fmla="*/ 124136 w 200024"/>
                <a:gd name="connsiteY3" fmla="*/ 356558 h 356715"/>
                <a:gd name="connsiteX4" fmla="*/ 81335 w 200024"/>
                <a:gd name="connsiteY4" fmla="*/ 307323 h 356715"/>
                <a:gd name="connsiteX5" fmla="*/ 27594 w 200024"/>
                <a:gd name="connsiteY5" fmla="*/ 201540 h 356715"/>
                <a:gd name="connsiteX6" fmla="*/ 53940 w 200024"/>
                <a:gd name="connsiteY6" fmla="*/ 0 h 356715"/>
                <a:gd name="connsiteX0" fmla="*/ 53940 w 200024"/>
                <a:gd name="connsiteY0" fmla="*/ 0 h 356715"/>
                <a:gd name="connsiteX1" fmla="*/ 151920 w 200024"/>
                <a:gd name="connsiteY1" fmla="*/ 183210 h 356715"/>
                <a:gd name="connsiteX2" fmla="*/ 199691 w 200024"/>
                <a:gd name="connsiteY2" fmla="*/ 291797 h 356715"/>
                <a:gd name="connsiteX3" fmla="*/ 124136 w 200024"/>
                <a:gd name="connsiteY3" fmla="*/ 356558 h 356715"/>
                <a:gd name="connsiteX4" fmla="*/ 81335 w 200024"/>
                <a:gd name="connsiteY4" fmla="*/ 307323 h 356715"/>
                <a:gd name="connsiteX5" fmla="*/ 27594 w 200024"/>
                <a:gd name="connsiteY5" fmla="*/ 201540 h 356715"/>
                <a:gd name="connsiteX6" fmla="*/ 53940 w 200024"/>
                <a:gd name="connsiteY6" fmla="*/ 0 h 356715"/>
                <a:gd name="connsiteX0" fmla="*/ 53940 w 200024"/>
                <a:gd name="connsiteY0" fmla="*/ 0 h 356685"/>
                <a:gd name="connsiteX1" fmla="*/ 151920 w 200024"/>
                <a:gd name="connsiteY1" fmla="*/ 183210 h 356685"/>
                <a:gd name="connsiteX2" fmla="*/ 199691 w 200024"/>
                <a:gd name="connsiteY2" fmla="*/ 291797 h 356685"/>
                <a:gd name="connsiteX3" fmla="*/ 124136 w 200024"/>
                <a:gd name="connsiteY3" fmla="*/ 356558 h 356685"/>
                <a:gd name="connsiteX4" fmla="*/ 81335 w 200024"/>
                <a:gd name="connsiteY4" fmla="*/ 307323 h 356685"/>
                <a:gd name="connsiteX5" fmla="*/ 27594 w 200024"/>
                <a:gd name="connsiteY5" fmla="*/ 201540 h 356685"/>
                <a:gd name="connsiteX6" fmla="*/ 53940 w 200024"/>
                <a:gd name="connsiteY6" fmla="*/ 0 h 356685"/>
                <a:gd name="connsiteX0" fmla="*/ 53940 w 200024"/>
                <a:gd name="connsiteY0" fmla="*/ 0 h 356638"/>
                <a:gd name="connsiteX1" fmla="*/ 151920 w 200024"/>
                <a:gd name="connsiteY1" fmla="*/ 183210 h 356638"/>
                <a:gd name="connsiteX2" fmla="*/ 199691 w 200024"/>
                <a:gd name="connsiteY2" fmla="*/ 291797 h 356638"/>
                <a:gd name="connsiteX3" fmla="*/ 124136 w 200024"/>
                <a:gd name="connsiteY3" fmla="*/ 356558 h 356638"/>
                <a:gd name="connsiteX4" fmla="*/ 64801 w 200024"/>
                <a:gd name="connsiteY4" fmla="*/ 276200 h 356638"/>
                <a:gd name="connsiteX5" fmla="*/ 27594 w 200024"/>
                <a:gd name="connsiteY5" fmla="*/ 201540 h 356638"/>
                <a:gd name="connsiteX6" fmla="*/ 53940 w 200024"/>
                <a:gd name="connsiteY6" fmla="*/ 0 h 356638"/>
                <a:gd name="connsiteX0" fmla="*/ 53940 w 200024"/>
                <a:gd name="connsiteY0" fmla="*/ 0 h 356638"/>
                <a:gd name="connsiteX1" fmla="*/ 151920 w 200024"/>
                <a:gd name="connsiteY1" fmla="*/ 183210 h 356638"/>
                <a:gd name="connsiteX2" fmla="*/ 199691 w 200024"/>
                <a:gd name="connsiteY2" fmla="*/ 291797 h 356638"/>
                <a:gd name="connsiteX3" fmla="*/ 124136 w 200024"/>
                <a:gd name="connsiteY3" fmla="*/ 356558 h 356638"/>
                <a:gd name="connsiteX4" fmla="*/ 64801 w 200024"/>
                <a:gd name="connsiteY4" fmla="*/ 276200 h 356638"/>
                <a:gd name="connsiteX5" fmla="*/ 27594 w 200024"/>
                <a:gd name="connsiteY5" fmla="*/ 201540 h 356638"/>
                <a:gd name="connsiteX6" fmla="*/ 53940 w 200024"/>
                <a:gd name="connsiteY6" fmla="*/ 0 h 356638"/>
                <a:gd name="connsiteX0" fmla="*/ 53940 w 200024"/>
                <a:gd name="connsiteY0" fmla="*/ 0 h 356638"/>
                <a:gd name="connsiteX1" fmla="*/ 151920 w 200024"/>
                <a:gd name="connsiteY1" fmla="*/ 183210 h 356638"/>
                <a:gd name="connsiteX2" fmla="*/ 199691 w 200024"/>
                <a:gd name="connsiteY2" fmla="*/ 291797 h 356638"/>
                <a:gd name="connsiteX3" fmla="*/ 124136 w 200024"/>
                <a:gd name="connsiteY3" fmla="*/ 356558 h 356638"/>
                <a:gd name="connsiteX4" fmla="*/ 64801 w 200024"/>
                <a:gd name="connsiteY4" fmla="*/ 276200 h 356638"/>
                <a:gd name="connsiteX5" fmla="*/ 27594 w 200024"/>
                <a:gd name="connsiteY5" fmla="*/ 201540 h 356638"/>
                <a:gd name="connsiteX6" fmla="*/ 53940 w 200024"/>
                <a:gd name="connsiteY6" fmla="*/ 0 h 356638"/>
                <a:gd name="connsiteX0" fmla="*/ 53940 w 200291"/>
                <a:gd name="connsiteY0" fmla="*/ 0 h 361534"/>
                <a:gd name="connsiteX1" fmla="*/ 151920 w 200291"/>
                <a:gd name="connsiteY1" fmla="*/ 183210 h 361534"/>
                <a:gd name="connsiteX2" fmla="*/ 199691 w 200291"/>
                <a:gd name="connsiteY2" fmla="*/ 291797 h 361534"/>
                <a:gd name="connsiteX3" fmla="*/ 121218 w 200291"/>
                <a:gd name="connsiteY3" fmla="*/ 361421 h 361534"/>
                <a:gd name="connsiteX4" fmla="*/ 64801 w 200291"/>
                <a:gd name="connsiteY4" fmla="*/ 276200 h 361534"/>
                <a:gd name="connsiteX5" fmla="*/ 27594 w 200291"/>
                <a:gd name="connsiteY5" fmla="*/ 201540 h 361534"/>
                <a:gd name="connsiteX6" fmla="*/ 53940 w 200291"/>
                <a:gd name="connsiteY6" fmla="*/ 0 h 361534"/>
                <a:gd name="connsiteX0" fmla="*/ 53940 w 200291"/>
                <a:gd name="connsiteY0" fmla="*/ 0 h 362106"/>
                <a:gd name="connsiteX1" fmla="*/ 151920 w 200291"/>
                <a:gd name="connsiteY1" fmla="*/ 183210 h 362106"/>
                <a:gd name="connsiteX2" fmla="*/ 199691 w 200291"/>
                <a:gd name="connsiteY2" fmla="*/ 291797 h 362106"/>
                <a:gd name="connsiteX3" fmla="*/ 121218 w 200291"/>
                <a:gd name="connsiteY3" fmla="*/ 361421 h 362106"/>
                <a:gd name="connsiteX4" fmla="*/ 64801 w 200291"/>
                <a:gd name="connsiteY4" fmla="*/ 276200 h 362106"/>
                <a:gd name="connsiteX5" fmla="*/ 27594 w 200291"/>
                <a:gd name="connsiteY5" fmla="*/ 201540 h 362106"/>
                <a:gd name="connsiteX6" fmla="*/ 53940 w 200291"/>
                <a:gd name="connsiteY6" fmla="*/ 0 h 362106"/>
                <a:gd name="connsiteX0" fmla="*/ 53940 w 200291"/>
                <a:gd name="connsiteY0" fmla="*/ 0 h 362739"/>
                <a:gd name="connsiteX1" fmla="*/ 151920 w 200291"/>
                <a:gd name="connsiteY1" fmla="*/ 183210 h 362739"/>
                <a:gd name="connsiteX2" fmla="*/ 199691 w 200291"/>
                <a:gd name="connsiteY2" fmla="*/ 291797 h 362739"/>
                <a:gd name="connsiteX3" fmla="*/ 121218 w 200291"/>
                <a:gd name="connsiteY3" fmla="*/ 361421 h 362739"/>
                <a:gd name="connsiteX4" fmla="*/ 64801 w 200291"/>
                <a:gd name="connsiteY4" fmla="*/ 276200 h 362739"/>
                <a:gd name="connsiteX5" fmla="*/ 27594 w 200291"/>
                <a:gd name="connsiteY5" fmla="*/ 201540 h 362739"/>
                <a:gd name="connsiteX6" fmla="*/ 53940 w 200291"/>
                <a:gd name="connsiteY6" fmla="*/ 0 h 362739"/>
                <a:gd name="connsiteX0" fmla="*/ 53940 w 199693"/>
                <a:gd name="connsiteY0" fmla="*/ 0 h 362739"/>
                <a:gd name="connsiteX1" fmla="*/ 151920 w 199693"/>
                <a:gd name="connsiteY1" fmla="*/ 183210 h 362739"/>
                <a:gd name="connsiteX2" fmla="*/ 199691 w 199693"/>
                <a:gd name="connsiteY2" fmla="*/ 291797 h 362739"/>
                <a:gd name="connsiteX3" fmla="*/ 121218 w 199693"/>
                <a:gd name="connsiteY3" fmla="*/ 361421 h 362739"/>
                <a:gd name="connsiteX4" fmla="*/ 64801 w 199693"/>
                <a:gd name="connsiteY4" fmla="*/ 276200 h 362739"/>
                <a:gd name="connsiteX5" fmla="*/ 27594 w 199693"/>
                <a:gd name="connsiteY5" fmla="*/ 201540 h 362739"/>
                <a:gd name="connsiteX6" fmla="*/ 53940 w 199693"/>
                <a:gd name="connsiteY6" fmla="*/ 0 h 362739"/>
                <a:gd name="connsiteX0" fmla="*/ 53210 w 198963"/>
                <a:gd name="connsiteY0" fmla="*/ 0 h 362739"/>
                <a:gd name="connsiteX1" fmla="*/ 151190 w 198963"/>
                <a:gd name="connsiteY1" fmla="*/ 183210 h 362739"/>
                <a:gd name="connsiteX2" fmla="*/ 198961 w 198963"/>
                <a:gd name="connsiteY2" fmla="*/ 291797 h 362739"/>
                <a:gd name="connsiteX3" fmla="*/ 120488 w 198963"/>
                <a:gd name="connsiteY3" fmla="*/ 361421 h 362739"/>
                <a:gd name="connsiteX4" fmla="*/ 64071 w 198963"/>
                <a:gd name="connsiteY4" fmla="*/ 276200 h 362739"/>
                <a:gd name="connsiteX5" fmla="*/ 28569 w 198963"/>
                <a:gd name="connsiteY5" fmla="*/ 225412 h 362739"/>
                <a:gd name="connsiteX6" fmla="*/ 53210 w 198963"/>
                <a:gd name="connsiteY6" fmla="*/ 0 h 362739"/>
                <a:gd name="connsiteX0" fmla="*/ 53210 w 198963"/>
                <a:gd name="connsiteY0" fmla="*/ 0 h 361601"/>
                <a:gd name="connsiteX1" fmla="*/ 151190 w 198963"/>
                <a:gd name="connsiteY1" fmla="*/ 183210 h 361601"/>
                <a:gd name="connsiteX2" fmla="*/ 198961 w 198963"/>
                <a:gd name="connsiteY2" fmla="*/ 291797 h 361601"/>
                <a:gd name="connsiteX3" fmla="*/ 120488 w 198963"/>
                <a:gd name="connsiteY3" fmla="*/ 361421 h 361601"/>
                <a:gd name="connsiteX4" fmla="*/ 52135 w 198963"/>
                <a:gd name="connsiteY4" fmla="*/ 267675 h 361601"/>
                <a:gd name="connsiteX5" fmla="*/ 28569 w 198963"/>
                <a:gd name="connsiteY5" fmla="*/ 225412 h 361601"/>
                <a:gd name="connsiteX6" fmla="*/ 53210 w 198963"/>
                <a:gd name="connsiteY6" fmla="*/ 0 h 361601"/>
                <a:gd name="connsiteX0" fmla="*/ 53210 w 198963"/>
                <a:gd name="connsiteY0" fmla="*/ 0 h 361601"/>
                <a:gd name="connsiteX1" fmla="*/ 151190 w 198963"/>
                <a:gd name="connsiteY1" fmla="*/ 183210 h 361601"/>
                <a:gd name="connsiteX2" fmla="*/ 198961 w 198963"/>
                <a:gd name="connsiteY2" fmla="*/ 291797 h 361601"/>
                <a:gd name="connsiteX3" fmla="*/ 120488 w 198963"/>
                <a:gd name="connsiteY3" fmla="*/ 361421 h 361601"/>
                <a:gd name="connsiteX4" fmla="*/ 52135 w 198963"/>
                <a:gd name="connsiteY4" fmla="*/ 267675 h 361601"/>
                <a:gd name="connsiteX5" fmla="*/ 28569 w 198963"/>
                <a:gd name="connsiteY5" fmla="*/ 225412 h 361601"/>
                <a:gd name="connsiteX6" fmla="*/ 53210 w 198963"/>
                <a:gd name="connsiteY6" fmla="*/ 0 h 36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963" h="361601">
                  <a:moveTo>
                    <a:pt x="53210" y="0"/>
                  </a:moveTo>
                  <a:cubicBezTo>
                    <a:pt x="75288" y="19204"/>
                    <a:pt x="126898" y="134577"/>
                    <a:pt x="151190" y="183210"/>
                  </a:cubicBezTo>
                  <a:cubicBezTo>
                    <a:pt x="175482" y="231843"/>
                    <a:pt x="199215" y="282520"/>
                    <a:pt x="198961" y="291797"/>
                  </a:cubicBezTo>
                  <a:cubicBezTo>
                    <a:pt x="198707" y="301074"/>
                    <a:pt x="144959" y="365441"/>
                    <a:pt x="120488" y="361421"/>
                  </a:cubicBezTo>
                  <a:cubicBezTo>
                    <a:pt x="96017" y="357401"/>
                    <a:pt x="62671" y="281907"/>
                    <a:pt x="52135" y="267675"/>
                  </a:cubicBezTo>
                  <a:cubicBezTo>
                    <a:pt x="43228" y="246686"/>
                    <a:pt x="37613" y="245620"/>
                    <a:pt x="28569" y="225412"/>
                  </a:cubicBezTo>
                  <a:cubicBezTo>
                    <a:pt x="11292" y="186833"/>
                    <a:pt x="-37290" y="19909"/>
                    <a:pt x="53210" y="0"/>
                  </a:cubicBezTo>
                  <a:close/>
                </a:path>
              </a:pathLst>
            </a:custGeom>
            <a:solidFill>
              <a:srgbClr val="FFFFFF"/>
            </a:solidFill>
            <a:ln w="8096" cap="flat">
              <a:noFill/>
              <a:prstDash val="solid"/>
              <a:miter/>
            </a:ln>
          </p:spPr>
          <p:txBody>
            <a:bodyPr rtlCol="0" anchor="ctr"/>
            <a:lstStyle/>
            <a:p>
              <a:endParaRPr lang="nl-NL"/>
            </a:p>
          </p:txBody>
        </p:sp>
        <p:sp>
          <p:nvSpPr>
            <p:cNvPr id="66" name="Vrije vorm 65">
              <a:extLst>
                <a:ext uri="{FF2B5EF4-FFF2-40B4-BE49-F238E27FC236}">
                  <a16:creationId xmlns:a16="http://schemas.microsoft.com/office/drawing/2014/main" id="{C2B5000A-5324-8AFB-770D-0F5DD01EA7F8}"/>
                </a:ext>
              </a:extLst>
            </p:cNvPr>
            <p:cNvSpPr/>
            <p:nvPr/>
          </p:nvSpPr>
          <p:spPr>
            <a:xfrm>
              <a:off x="908278" y="4834695"/>
              <a:ext cx="657718" cy="1071610"/>
            </a:xfrm>
            <a:custGeom>
              <a:avLst/>
              <a:gdLst>
                <a:gd name="connsiteX0" fmla="*/ 193784 w 337209"/>
                <a:gd name="connsiteY0" fmla="*/ 310742 h 397032"/>
                <a:gd name="connsiteX1" fmla="*/ 93147 w 337209"/>
                <a:gd name="connsiteY1" fmla="*/ 97738 h 397032"/>
                <a:gd name="connsiteX2" fmla="*/ 891 w 337209"/>
                <a:gd name="connsiteY2" fmla="*/ 0 h 397032"/>
                <a:gd name="connsiteX3" fmla="*/ 0 w 337209"/>
                <a:gd name="connsiteY3" fmla="*/ 5870 h 397032"/>
                <a:gd name="connsiteX4" fmla="*/ 87788 w 337209"/>
                <a:gd name="connsiteY4" fmla="*/ 100280 h 397032"/>
                <a:gd name="connsiteX5" fmla="*/ 188902 w 337209"/>
                <a:gd name="connsiteY5" fmla="*/ 314272 h 397032"/>
                <a:gd name="connsiteX6" fmla="*/ 189380 w 337209"/>
                <a:gd name="connsiteY6" fmla="*/ 315284 h 397032"/>
                <a:gd name="connsiteX7" fmla="*/ 190408 w 337209"/>
                <a:gd name="connsiteY7" fmla="*/ 315730 h 397032"/>
                <a:gd name="connsiteX8" fmla="*/ 333541 w 337209"/>
                <a:gd name="connsiteY8" fmla="*/ 397032 h 397032"/>
                <a:gd name="connsiteX9" fmla="*/ 337209 w 337209"/>
                <a:gd name="connsiteY9" fmla="*/ 392361 h 397032"/>
                <a:gd name="connsiteX10" fmla="*/ 193784 w 337209"/>
                <a:gd name="connsiteY10" fmla="*/ 310742 h 397032"/>
                <a:gd name="connsiteX0" fmla="*/ 193784 w 333541"/>
                <a:gd name="connsiteY0" fmla="*/ 310742 h 397032"/>
                <a:gd name="connsiteX1" fmla="*/ 93147 w 333541"/>
                <a:gd name="connsiteY1" fmla="*/ 97738 h 397032"/>
                <a:gd name="connsiteX2" fmla="*/ 891 w 333541"/>
                <a:gd name="connsiteY2" fmla="*/ 0 h 397032"/>
                <a:gd name="connsiteX3" fmla="*/ 0 w 333541"/>
                <a:gd name="connsiteY3" fmla="*/ 5870 h 397032"/>
                <a:gd name="connsiteX4" fmla="*/ 87788 w 333541"/>
                <a:gd name="connsiteY4" fmla="*/ 100280 h 397032"/>
                <a:gd name="connsiteX5" fmla="*/ 188902 w 333541"/>
                <a:gd name="connsiteY5" fmla="*/ 314272 h 397032"/>
                <a:gd name="connsiteX6" fmla="*/ 189380 w 333541"/>
                <a:gd name="connsiteY6" fmla="*/ 315284 h 397032"/>
                <a:gd name="connsiteX7" fmla="*/ 190408 w 333541"/>
                <a:gd name="connsiteY7" fmla="*/ 315730 h 397032"/>
                <a:gd name="connsiteX8" fmla="*/ 333541 w 333541"/>
                <a:gd name="connsiteY8" fmla="*/ 397032 h 397032"/>
                <a:gd name="connsiteX9" fmla="*/ 193784 w 333541"/>
                <a:gd name="connsiteY9" fmla="*/ 310742 h 397032"/>
                <a:gd name="connsiteX0" fmla="*/ 193784 w 384635"/>
                <a:gd name="connsiteY0" fmla="*/ 310742 h 448126"/>
                <a:gd name="connsiteX1" fmla="*/ 93147 w 384635"/>
                <a:gd name="connsiteY1" fmla="*/ 97738 h 448126"/>
                <a:gd name="connsiteX2" fmla="*/ 891 w 384635"/>
                <a:gd name="connsiteY2" fmla="*/ 0 h 448126"/>
                <a:gd name="connsiteX3" fmla="*/ 0 w 384635"/>
                <a:gd name="connsiteY3" fmla="*/ 5870 h 448126"/>
                <a:gd name="connsiteX4" fmla="*/ 87788 w 384635"/>
                <a:gd name="connsiteY4" fmla="*/ 100280 h 448126"/>
                <a:gd name="connsiteX5" fmla="*/ 188902 w 384635"/>
                <a:gd name="connsiteY5" fmla="*/ 314272 h 448126"/>
                <a:gd name="connsiteX6" fmla="*/ 189380 w 384635"/>
                <a:gd name="connsiteY6" fmla="*/ 315284 h 448126"/>
                <a:gd name="connsiteX7" fmla="*/ 190408 w 384635"/>
                <a:gd name="connsiteY7" fmla="*/ 315730 h 448126"/>
                <a:gd name="connsiteX8" fmla="*/ 384635 w 384635"/>
                <a:gd name="connsiteY8" fmla="*/ 448126 h 448126"/>
                <a:gd name="connsiteX0" fmla="*/ 193784 w 193784"/>
                <a:gd name="connsiteY0" fmla="*/ 310742 h 315730"/>
                <a:gd name="connsiteX1" fmla="*/ 93147 w 193784"/>
                <a:gd name="connsiteY1" fmla="*/ 97738 h 315730"/>
                <a:gd name="connsiteX2" fmla="*/ 891 w 193784"/>
                <a:gd name="connsiteY2" fmla="*/ 0 h 315730"/>
                <a:gd name="connsiteX3" fmla="*/ 0 w 193784"/>
                <a:gd name="connsiteY3" fmla="*/ 5870 h 315730"/>
                <a:gd name="connsiteX4" fmla="*/ 87788 w 193784"/>
                <a:gd name="connsiteY4" fmla="*/ 100280 h 315730"/>
                <a:gd name="connsiteX5" fmla="*/ 188902 w 193784"/>
                <a:gd name="connsiteY5" fmla="*/ 314272 h 315730"/>
                <a:gd name="connsiteX6" fmla="*/ 189380 w 193784"/>
                <a:gd name="connsiteY6" fmla="*/ 315284 h 315730"/>
                <a:gd name="connsiteX7" fmla="*/ 190408 w 193784"/>
                <a:gd name="connsiteY7" fmla="*/ 315730 h 31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784" h="315730">
                  <a:moveTo>
                    <a:pt x="193784" y="310742"/>
                  </a:moveTo>
                  <a:cubicBezTo>
                    <a:pt x="188108" y="298663"/>
                    <a:pt x="132949" y="181469"/>
                    <a:pt x="93147" y="97738"/>
                  </a:cubicBezTo>
                  <a:cubicBezTo>
                    <a:pt x="50667" y="8388"/>
                    <a:pt x="2891" y="300"/>
                    <a:pt x="891" y="0"/>
                  </a:cubicBezTo>
                  <a:lnTo>
                    <a:pt x="0" y="5870"/>
                  </a:lnTo>
                  <a:cubicBezTo>
                    <a:pt x="462" y="5935"/>
                    <a:pt x="46829" y="14128"/>
                    <a:pt x="87788" y="100280"/>
                  </a:cubicBezTo>
                  <a:cubicBezTo>
                    <a:pt x="129597" y="188197"/>
                    <a:pt x="188319" y="313017"/>
                    <a:pt x="188902" y="314272"/>
                  </a:cubicBezTo>
                  <a:lnTo>
                    <a:pt x="189380" y="315284"/>
                  </a:lnTo>
                  <a:lnTo>
                    <a:pt x="190408" y="315730"/>
                  </a:lnTo>
                </a:path>
              </a:pathLst>
            </a:custGeom>
            <a:solidFill>
              <a:srgbClr val="D0E7F7"/>
            </a:solidFill>
            <a:ln w="8096"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C7897FDE-E0EE-3FA6-775F-3A6CCCB29BD0}"/>
                </a:ext>
              </a:extLst>
            </p:cNvPr>
            <p:cNvSpPr/>
            <p:nvPr/>
          </p:nvSpPr>
          <p:spPr>
            <a:xfrm rot="15044333">
              <a:off x="1281262" y="5487494"/>
              <a:ext cx="960406" cy="855875"/>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 name="connsiteX0" fmla="*/ 4292 w 467870"/>
                <a:gd name="connsiteY0" fmla="*/ 31631 h 448102"/>
                <a:gd name="connsiteX1" fmla="*/ 369155 w 467870"/>
                <a:gd name="connsiteY1" fmla="*/ 448102 h 448102"/>
                <a:gd name="connsiteX2" fmla="*/ 467870 w 467870"/>
                <a:gd name="connsiteY2" fmla="*/ 447742 h 448102"/>
                <a:gd name="connsiteX3" fmla="*/ 203382 w 467870"/>
                <a:gd name="connsiteY3" fmla="*/ 70284 h 448102"/>
                <a:gd name="connsiteX4" fmla="*/ 4292 w 467870"/>
                <a:gd name="connsiteY4" fmla="*/ 31631 h 448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870" h="448102">
                  <a:moveTo>
                    <a:pt x="4292" y="31631"/>
                  </a:moveTo>
                  <a:cubicBezTo>
                    <a:pt x="-46434" y="104058"/>
                    <a:pt x="369155" y="448102"/>
                    <a:pt x="369155" y="448102"/>
                  </a:cubicBezTo>
                  <a:lnTo>
                    <a:pt x="467870" y="447742"/>
                  </a:lnTo>
                  <a:lnTo>
                    <a:pt x="203382" y="70284"/>
                  </a:lnTo>
                  <a:cubicBezTo>
                    <a:pt x="145658" y="-15661"/>
                    <a:pt x="40827" y="-15490"/>
                    <a:pt x="4292" y="31631"/>
                  </a:cubicBezTo>
                  <a:close/>
                </a:path>
              </a:pathLst>
            </a:custGeom>
            <a:solidFill>
              <a:srgbClr val="D3A77F"/>
            </a:solidFill>
            <a:ln w="0" cap="flat">
              <a:noFill/>
              <a:prstDash val="solid"/>
              <a:miter/>
            </a:ln>
          </p:spPr>
          <p:txBody>
            <a:bodyPr rtlCol="0" anchor="ctr"/>
            <a:lstStyle/>
            <a:p>
              <a:endParaRPr lang="nl-NL"/>
            </a:p>
          </p:txBody>
        </p:sp>
        <p:sp>
          <p:nvSpPr>
            <p:cNvPr id="68" name="Vrije vorm 67">
              <a:extLst>
                <a:ext uri="{FF2B5EF4-FFF2-40B4-BE49-F238E27FC236}">
                  <a16:creationId xmlns:a16="http://schemas.microsoft.com/office/drawing/2014/main" id="{3104D83C-B4C3-F860-9F83-EFCDA602F589}"/>
                </a:ext>
              </a:extLst>
            </p:cNvPr>
            <p:cNvSpPr/>
            <p:nvPr/>
          </p:nvSpPr>
          <p:spPr>
            <a:xfrm rot="11788002">
              <a:off x="1303994" y="5920261"/>
              <a:ext cx="411984" cy="528230"/>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 name="connsiteX0" fmla="*/ 4292 w 467870"/>
                <a:gd name="connsiteY0" fmla="*/ 31631 h 448102"/>
                <a:gd name="connsiteX1" fmla="*/ 369155 w 467870"/>
                <a:gd name="connsiteY1" fmla="*/ 448102 h 448102"/>
                <a:gd name="connsiteX2" fmla="*/ 467870 w 467870"/>
                <a:gd name="connsiteY2" fmla="*/ 447742 h 448102"/>
                <a:gd name="connsiteX3" fmla="*/ 203382 w 467870"/>
                <a:gd name="connsiteY3" fmla="*/ 70284 h 448102"/>
                <a:gd name="connsiteX4" fmla="*/ 4292 w 467870"/>
                <a:gd name="connsiteY4" fmla="*/ 31631 h 448102"/>
                <a:gd name="connsiteX0" fmla="*/ 4292 w 493844"/>
                <a:gd name="connsiteY0" fmla="*/ 31631 h 462919"/>
                <a:gd name="connsiteX1" fmla="*/ 369155 w 493844"/>
                <a:gd name="connsiteY1" fmla="*/ 448102 h 462919"/>
                <a:gd name="connsiteX2" fmla="*/ 493844 w 493844"/>
                <a:gd name="connsiteY2" fmla="*/ 462919 h 462919"/>
                <a:gd name="connsiteX3" fmla="*/ 203382 w 493844"/>
                <a:gd name="connsiteY3" fmla="*/ 70284 h 462919"/>
                <a:gd name="connsiteX4" fmla="*/ 4292 w 493844"/>
                <a:gd name="connsiteY4" fmla="*/ 31631 h 462919"/>
                <a:gd name="connsiteX0" fmla="*/ 3834 w 493386"/>
                <a:gd name="connsiteY0" fmla="*/ 31631 h 595010"/>
                <a:gd name="connsiteX1" fmla="*/ 422517 w 493386"/>
                <a:gd name="connsiteY1" fmla="*/ 595010 h 595010"/>
                <a:gd name="connsiteX2" fmla="*/ 493386 w 493386"/>
                <a:gd name="connsiteY2" fmla="*/ 462919 h 595010"/>
                <a:gd name="connsiteX3" fmla="*/ 202924 w 493386"/>
                <a:gd name="connsiteY3" fmla="*/ 70284 h 595010"/>
                <a:gd name="connsiteX4" fmla="*/ 3834 w 493386"/>
                <a:gd name="connsiteY4" fmla="*/ 31631 h 595010"/>
                <a:gd name="connsiteX0" fmla="*/ 3834 w 493386"/>
                <a:gd name="connsiteY0" fmla="*/ 31631 h 595010"/>
                <a:gd name="connsiteX1" fmla="*/ 422517 w 493386"/>
                <a:gd name="connsiteY1" fmla="*/ 595010 h 595010"/>
                <a:gd name="connsiteX2" fmla="*/ 493386 w 493386"/>
                <a:gd name="connsiteY2" fmla="*/ 462919 h 595010"/>
                <a:gd name="connsiteX3" fmla="*/ 202924 w 493386"/>
                <a:gd name="connsiteY3" fmla="*/ 70284 h 595010"/>
                <a:gd name="connsiteX4" fmla="*/ 3834 w 493386"/>
                <a:gd name="connsiteY4" fmla="*/ 31631 h 595010"/>
                <a:gd name="connsiteX0" fmla="*/ 3834 w 495467"/>
                <a:gd name="connsiteY0" fmla="*/ 31631 h 595010"/>
                <a:gd name="connsiteX1" fmla="*/ 422517 w 495467"/>
                <a:gd name="connsiteY1" fmla="*/ 595010 h 595010"/>
                <a:gd name="connsiteX2" fmla="*/ 493386 w 495467"/>
                <a:gd name="connsiteY2" fmla="*/ 462919 h 595010"/>
                <a:gd name="connsiteX3" fmla="*/ 202924 w 495467"/>
                <a:gd name="connsiteY3" fmla="*/ 70284 h 595010"/>
                <a:gd name="connsiteX4" fmla="*/ 3834 w 495467"/>
                <a:gd name="connsiteY4" fmla="*/ 31631 h 595010"/>
                <a:gd name="connsiteX0" fmla="*/ 3834 w 494981"/>
                <a:gd name="connsiteY0" fmla="*/ 31631 h 595010"/>
                <a:gd name="connsiteX1" fmla="*/ 422517 w 494981"/>
                <a:gd name="connsiteY1" fmla="*/ 595010 h 595010"/>
                <a:gd name="connsiteX2" fmla="*/ 492824 w 494981"/>
                <a:gd name="connsiteY2" fmla="*/ 448679 h 595010"/>
                <a:gd name="connsiteX3" fmla="*/ 202924 w 494981"/>
                <a:gd name="connsiteY3" fmla="*/ 70284 h 595010"/>
                <a:gd name="connsiteX4" fmla="*/ 3834 w 494981"/>
                <a:gd name="connsiteY4" fmla="*/ 31631 h 595010"/>
                <a:gd name="connsiteX0" fmla="*/ 112511 w 302772"/>
                <a:gd name="connsiteY0" fmla="*/ 366416 h 536971"/>
                <a:gd name="connsiteX1" fmla="*/ 230308 w 302772"/>
                <a:gd name="connsiteY1" fmla="*/ 536971 h 536971"/>
                <a:gd name="connsiteX2" fmla="*/ 300615 w 302772"/>
                <a:gd name="connsiteY2" fmla="*/ 390640 h 536971"/>
                <a:gd name="connsiteX3" fmla="*/ 10715 w 302772"/>
                <a:gd name="connsiteY3" fmla="*/ 12245 h 536971"/>
                <a:gd name="connsiteX4" fmla="*/ 112511 w 302772"/>
                <a:gd name="connsiteY4" fmla="*/ 366416 h 536971"/>
                <a:gd name="connsiteX0" fmla="*/ 9520 w 199781"/>
                <a:gd name="connsiteY0" fmla="*/ 138525 h 309080"/>
                <a:gd name="connsiteX1" fmla="*/ 127317 w 199781"/>
                <a:gd name="connsiteY1" fmla="*/ 309080 h 309080"/>
                <a:gd name="connsiteX2" fmla="*/ 197624 w 199781"/>
                <a:gd name="connsiteY2" fmla="*/ 162749 h 309080"/>
                <a:gd name="connsiteX3" fmla="*/ 66392 w 199781"/>
                <a:gd name="connsiteY3" fmla="*/ 25913 h 309080"/>
                <a:gd name="connsiteX4" fmla="*/ 9520 w 199781"/>
                <a:gd name="connsiteY4" fmla="*/ 138525 h 309080"/>
                <a:gd name="connsiteX0" fmla="*/ 9520 w 199781"/>
                <a:gd name="connsiteY0" fmla="*/ 115645 h 286200"/>
                <a:gd name="connsiteX1" fmla="*/ 127317 w 199781"/>
                <a:gd name="connsiteY1" fmla="*/ 286200 h 286200"/>
                <a:gd name="connsiteX2" fmla="*/ 197624 w 199781"/>
                <a:gd name="connsiteY2" fmla="*/ 139869 h 286200"/>
                <a:gd name="connsiteX3" fmla="*/ 66392 w 199781"/>
                <a:gd name="connsiteY3" fmla="*/ 3033 h 286200"/>
                <a:gd name="connsiteX4" fmla="*/ 9520 w 199781"/>
                <a:gd name="connsiteY4" fmla="*/ 115645 h 286200"/>
                <a:gd name="connsiteX0" fmla="*/ 9520 w 199781"/>
                <a:gd name="connsiteY0" fmla="*/ 95430 h 265985"/>
                <a:gd name="connsiteX1" fmla="*/ 127317 w 199781"/>
                <a:gd name="connsiteY1" fmla="*/ 265985 h 265985"/>
                <a:gd name="connsiteX2" fmla="*/ 197624 w 199781"/>
                <a:gd name="connsiteY2" fmla="*/ 119654 h 265985"/>
                <a:gd name="connsiteX3" fmla="*/ 57070 w 199781"/>
                <a:gd name="connsiteY3" fmla="*/ 3802 h 265985"/>
                <a:gd name="connsiteX4" fmla="*/ 9520 w 199781"/>
                <a:gd name="connsiteY4" fmla="*/ 95430 h 265985"/>
                <a:gd name="connsiteX0" fmla="*/ 9520 w 199781"/>
                <a:gd name="connsiteY0" fmla="*/ 93135 h 263690"/>
                <a:gd name="connsiteX1" fmla="*/ 127317 w 199781"/>
                <a:gd name="connsiteY1" fmla="*/ 263690 h 263690"/>
                <a:gd name="connsiteX2" fmla="*/ 197624 w 199781"/>
                <a:gd name="connsiteY2" fmla="*/ 117359 h 263690"/>
                <a:gd name="connsiteX3" fmla="*/ 77856 w 199781"/>
                <a:gd name="connsiteY3" fmla="*/ 3915 h 263690"/>
                <a:gd name="connsiteX4" fmla="*/ 9520 w 199781"/>
                <a:gd name="connsiteY4" fmla="*/ 93135 h 263690"/>
                <a:gd name="connsiteX0" fmla="*/ 463 w 190724"/>
                <a:gd name="connsiteY0" fmla="*/ 93135 h 263690"/>
                <a:gd name="connsiteX1" fmla="*/ 118260 w 190724"/>
                <a:gd name="connsiteY1" fmla="*/ 263690 h 263690"/>
                <a:gd name="connsiteX2" fmla="*/ 188567 w 190724"/>
                <a:gd name="connsiteY2" fmla="*/ 117359 h 263690"/>
                <a:gd name="connsiteX3" fmla="*/ 68799 w 190724"/>
                <a:gd name="connsiteY3" fmla="*/ 3915 h 263690"/>
                <a:gd name="connsiteX4" fmla="*/ 463 w 190724"/>
                <a:gd name="connsiteY4" fmla="*/ 93135 h 263690"/>
                <a:gd name="connsiteX0" fmla="*/ 476 w 190242"/>
                <a:gd name="connsiteY0" fmla="*/ 93135 h 266817"/>
                <a:gd name="connsiteX1" fmla="*/ 114102 w 190242"/>
                <a:gd name="connsiteY1" fmla="*/ 266817 h 266817"/>
                <a:gd name="connsiteX2" fmla="*/ 188580 w 190242"/>
                <a:gd name="connsiteY2" fmla="*/ 117359 h 266817"/>
                <a:gd name="connsiteX3" fmla="*/ 68812 w 190242"/>
                <a:gd name="connsiteY3" fmla="*/ 3915 h 266817"/>
                <a:gd name="connsiteX4" fmla="*/ 476 w 190242"/>
                <a:gd name="connsiteY4" fmla="*/ 93135 h 266817"/>
                <a:gd name="connsiteX0" fmla="*/ 476 w 201177"/>
                <a:gd name="connsiteY0" fmla="*/ 93135 h 266817"/>
                <a:gd name="connsiteX1" fmla="*/ 114102 w 201177"/>
                <a:gd name="connsiteY1" fmla="*/ 266817 h 266817"/>
                <a:gd name="connsiteX2" fmla="*/ 200287 w 201177"/>
                <a:gd name="connsiteY2" fmla="*/ 117244 h 266817"/>
                <a:gd name="connsiteX3" fmla="*/ 68812 w 201177"/>
                <a:gd name="connsiteY3" fmla="*/ 3915 h 266817"/>
                <a:gd name="connsiteX4" fmla="*/ 476 w 201177"/>
                <a:gd name="connsiteY4" fmla="*/ 93135 h 266817"/>
                <a:gd name="connsiteX0" fmla="*/ 476 w 201177"/>
                <a:gd name="connsiteY0" fmla="*/ 93135 h 266817"/>
                <a:gd name="connsiteX1" fmla="*/ 114102 w 201177"/>
                <a:gd name="connsiteY1" fmla="*/ 266817 h 266817"/>
                <a:gd name="connsiteX2" fmla="*/ 200287 w 201177"/>
                <a:gd name="connsiteY2" fmla="*/ 117244 h 266817"/>
                <a:gd name="connsiteX3" fmla="*/ 68812 w 201177"/>
                <a:gd name="connsiteY3" fmla="*/ 3915 h 266817"/>
                <a:gd name="connsiteX4" fmla="*/ 476 w 201177"/>
                <a:gd name="connsiteY4" fmla="*/ 93135 h 266817"/>
                <a:gd name="connsiteX0" fmla="*/ 0 w 200701"/>
                <a:gd name="connsiteY0" fmla="*/ 93135 h 266817"/>
                <a:gd name="connsiteX1" fmla="*/ 113626 w 200701"/>
                <a:gd name="connsiteY1" fmla="*/ 266817 h 266817"/>
                <a:gd name="connsiteX2" fmla="*/ 199811 w 200701"/>
                <a:gd name="connsiteY2" fmla="*/ 117244 h 266817"/>
                <a:gd name="connsiteX3" fmla="*/ 68336 w 200701"/>
                <a:gd name="connsiteY3" fmla="*/ 3915 h 266817"/>
                <a:gd name="connsiteX4" fmla="*/ 0 w 200701"/>
                <a:gd name="connsiteY4" fmla="*/ 93135 h 266817"/>
                <a:gd name="connsiteX0" fmla="*/ 0 w 200701"/>
                <a:gd name="connsiteY0" fmla="*/ 92159 h 265841"/>
                <a:gd name="connsiteX1" fmla="*/ 113626 w 200701"/>
                <a:gd name="connsiteY1" fmla="*/ 265841 h 265841"/>
                <a:gd name="connsiteX2" fmla="*/ 199811 w 200701"/>
                <a:gd name="connsiteY2" fmla="*/ 116268 h 265841"/>
                <a:gd name="connsiteX3" fmla="*/ 68336 w 200701"/>
                <a:gd name="connsiteY3" fmla="*/ 2939 h 265841"/>
                <a:gd name="connsiteX4" fmla="*/ 0 w 200701"/>
                <a:gd name="connsiteY4" fmla="*/ 92159 h 265841"/>
                <a:gd name="connsiteX0" fmla="*/ 0 w 200701"/>
                <a:gd name="connsiteY0" fmla="*/ 92159 h 265841"/>
                <a:gd name="connsiteX1" fmla="*/ 113626 w 200701"/>
                <a:gd name="connsiteY1" fmla="*/ 265841 h 265841"/>
                <a:gd name="connsiteX2" fmla="*/ 199811 w 200701"/>
                <a:gd name="connsiteY2" fmla="*/ 116268 h 265841"/>
                <a:gd name="connsiteX3" fmla="*/ 68336 w 200701"/>
                <a:gd name="connsiteY3" fmla="*/ 2939 h 265841"/>
                <a:gd name="connsiteX4" fmla="*/ 0 w 200701"/>
                <a:gd name="connsiteY4" fmla="*/ 92159 h 265841"/>
                <a:gd name="connsiteX0" fmla="*/ 0 w 200701"/>
                <a:gd name="connsiteY0" fmla="*/ 102878 h 276560"/>
                <a:gd name="connsiteX1" fmla="*/ 113626 w 200701"/>
                <a:gd name="connsiteY1" fmla="*/ 276560 h 276560"/>
                <a:gd name="connsiteX2" fmla="*/ 199811 w 200701"/>
                <a:gd name="connsiteY2" fmla="*/ 126987 h 276560"/>
                <a:gd name="connsiteX3" fmla="*/ 51895 w 200701"/>
                <a:gd name="connsiteY3" fmla="*/ 2660 h 276560"/>
                <a:gd name="connsiteX4" fmla="*/ 0 w 200701"/>
                <a:gd name="connsiteY4" fmla="*/ 102878 h 276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1" h="276560">
                  <a:moveTo>
                    <a:pt x="0" y="102878"/>
                  </a:moveTo>
                  <a:cubicBezTo>
                    <a:pt x="22009" y="208069"/>
                    <a:pt x="113626" y="276560"/>
                    <a:pt x="113626" y="276560"/>
                  </a:cubicBezTo>
                  <a:cubicBezTo>
                    <a:pt x="192981" y="240058"/>
                    <a:pt x="204472" y="145812"/>
                    <a:pt x="199811" y="126987"/>
                  </a:cubicBezTo>
                  <a:cubicBezTo>
                    <a:pt x="140982" y="65142"/>
                    <a:pt x="101433" y="36819"/>
                    <a:pt x="51895" y="2660"/>
                  </a:cubicBezTo>
                  <a:cubicBezTo>
                    <a:pt x="-2843" y="-17551"/>
                    <a:pt x="540" y="83411"/>
                    <a:pt x="0" y="102878"/>
                  </a:cubicBezTo>
                  <a:close/>
                </a:path>
              </a:pathLst>
            </a:custGeom>
            <a:solidFill>
              <a:srgbClr val="D3A77F"/>
            </a:solidFill>
            <a:ln w="0" cap="flat">
              <a:noFill/>
              <a:prstDash val="solid"/>
              <a:miter/>
            </a:ln>
          </p:spPr>
          <p:txBody>
            <a:bodyPr rtlCol="0" anchor="ctr"/>
            <a:lstStyle/>
            <a:p>
              <a:endParaRPr lang="nl-NL"/>
            </a:p>
          </p:txBody>
        </p:sp>
      </p:grpSp>
      <p:sp>
        <p:nvSpPr>
          <p:cNvPr id="253" name="Rechthoek 252">
            <a:extLst>
              <a:ext uri="{FF2B5EF4-FFF2-40B4-BE49-F238E27FC236}">
                <a16:creationId xmlns:a16="http://schemas.microsoft.com/office/drawing/2014/main" id="{50BC4E14-0395-1C8A-08A8-2ECA43055C28}"/>
              </a:ext>
            </a:extLst>
          </p:cNvPr>
          <p:cNvSpPr/>
          <p:nvPr/>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 name="Tekstvak 1">
            <a:extLst>
              <a:ext uri="{FF2B5EF4-FFF2-40B4-BE49-F238E27FC236}">
                <a16:creationId xmlns:a16="http://schemas.microsoft.com/office/drawing/2014/main" id="{53594C82-8165-C3BD-5FCB-100D748DF59F}"/>
              </a:ext>
            </a:extLst>
          </p:cNvPr>
          <p:cNvSpPr txBox="1"/>
          <p:nvPr/>
        </p:nvSpPr>
        <p:spPr>
          <a:xfrm>
            <a:off x="5287776" y="5541919"/>
            <a:ext cx="6359486" cy="830997"/>
          </a:xfrm>
          <a:prstGeom prst="rect">
            <a:avLst/>
          </a:prstGeom>
          <a:noFill/>
        </p:spPr>
        <p:txBody>
          <a:bodyPr wrap="square">
            <a:spAutoFit/>
          </a:bodyPr>
          <a:lstStyle/>
          <a:p>
            <a:pPr algn="ctr"/>
            <a:r>
              <a:rPr lang="nl-NL" sz="2400">
                <a:solidFill>
                  <a:schemeClr val="tx2"/>
                </a:solidFill>
              </a:rPr>
              <a:t>Verbetering overdracht van medicatiegegevens en bevordering hergebruik van data</a:t>
            </a:r>
            <a:endParaRPr lang="nl-NL" sz="2400"/>
          </a:p>
        </p:txBody>
      </p:sp>
      <p:sp>
        <p:nvSpPr>
          <p:cNvPr id="3" name="Tekstvak 2">
            <a:extLst>
              <a:ext uri="{FF2B5EF4-FFF2-40B4-BE49-F238E27FC236}">
                <a16:creationId xmlns:a16="http://schemas.microsoft.com/office/drawing/2014/main" id="{DD25A6FD-A50D-B8A0-69FF-65B753B342C5}"/>
              </a:ext>
            </a:extLst>
          </p:cNvPr>
          <p:cNvSpPr txBox="1"/>
          <p:nvPr/>
        </p:nvSpPr>
        <p:spPr>
          <a:xfrm>
            <a:off x="2132163" y="3046860"/>
            <a:ext cx="2565919" cy="830997"/>
          </a:xfrm>
          <a:prstGeom prst="rect">
            <a:avLst/>
          </a:prstGeom>
          <a:noFill/>
        </p:spPr>
        <p:txBody>
          <a:bodyPr wrap="square">
            <a:spAutoFit/>
          </a:bodyPr>
          <a:lstStyle/>
          <a:p>
            <a:pPr algn="ctr"/>
            <a:r>
              <a:rPr lang="nl-NL" sz="2400" b="1">
                <a:solidFill>
                  <a:schemeClr val="tx2"/>
                </a:solidFill>
              </a:rPr>
              <a:t>Keten-</a:t>
            </a:r>
            <a:br>
              <a:rPr lang="nl-NL" sz="2400" b="1">
                <a:solidFill>
                  <a:schemeClr val="tx2"/>
                </a:solidFill>
              </a:rPr>
            </a:br>
            <a:r>
              <a:rPr lang="nl-NL" sz="2400" b="1">
                <a:solidFill>
                  <a:schemeClr val="tx2"/>
                </a:solidFill>
              </a:rPr>
              <a:t>samenwerking</a:t>
            </a:r>
          </a:p>
        </p:txBody>
      </p:sp>
      <p:grpSp>
        <p:nvGrpSpPr>
          <p:cNvPr id="4" name="Groep 3">
            <a:extLst>
              <a:ext uri="{FF2B5EF4-FFF2-40B4-BE49-F238E27FC236}">
                <a16:creationId xmlns:a16="http://schemas.microsoft.com/office/drawing/2014/main" id="{4C0AA036-BAB1-A6D9-81A2-852E5DDF8469}"/>
              </a:ext>
            </a:extLst>
          </p:cNvPr>
          <p:cNvGrpSpPr/>
          <p:nvPr/>
        </p:nvGrpSpPr>
        <p:grpSpPr>
          <a:xfrm>
            <a:off x="2737784" y="1620237"/>
            <a:ext cx="1354676" cy="1354676"/>
            <a:chOff x="9425262" y="1620237"/>
            <a:chExt cx="1354676" cy="1354676"/>
          </a:xfrm>
        </p:grpSpPr>
        <p:grpSp>
          <p:nvGrpSpPr>
            <p:cNvPr id="16" name="Groep 15">
              <a:extLst>
                <a:ext uri="{FF2B5EF4-FFF2-40B4-BE49-F238E27FC236}">
                  <a16:creationId xmlns:a16="http://schemas.microsoft.com/office/drawing/2014/main" id="{408C89E4-51EF-69E0-57A3-61CED719722C}"/>
                </a:ext>
              </a:extLst>
            </p:cNvPr>
            <p:cNvGrpSpPr/>
            <p:nvPr/>
          </p:nvGrpSpPr>
          <p:grpSpPr>
            <a:xfrm>
              <a:off x="9425262" y="1620237"/>
              <a:ext cx="1354676" cy="1354676"/>
              <a:chOff x="1798949" y="2070847"/>
              <a:chExt cx="2280468" cy="2280468"/>
            </a:xfrm>
          </p:grpSpPr>
          <p:sp>
            <p:nvSpPr>
              <p:cNvPr id="23" name="Ovaal 22">
                <a:extLst>
                  <a:ext uri="{FF2B5EF4-FFF2-40B4-BE49-F238E27FC236}">
                    <a16:creationId xmlns:a16="http://schemas.microsoft.com/office/drawing/2014/main" id="{D14D5E97-8B7C-0D22-3D18-C94E31043669}"/>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4" name="Vrije vorm 23">
                <a:extLst>
                  <a:ext uri="{FF2B5EF4-FFF2-40B4-BE49-F238E27FC236}">
                    <a16:creationId xmlns:a16="http://schemas.microsoft.com/office/drawing/2014/main" id="{152E9E74-1223-C754-E598-DBEE11CE8D02}"/>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25" name="Vrije vorm 24">
                <a:extLst>
                  <a:ext uri="{FF2B5EF4-FFF2-40B4-BE49-F238E27FC236}">
                    <a16:creationId xmlns:a16="http://schemas.microsoft.com/office/drawing/2014/main" id="{F410209A-1609-CB7A-0F73-C7704EF47E1B}"/>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18" name="Vrije vorm 17">
              <a:extLst>
                <a:ext uri="{FF2B5EF4-FFF2-40B4-BE49-F238E27FC236}">
                  <a16:creationId xmlns:a16="http://schemas.microsoft.com/office/drawing/2014/main" id="{94A72561-3637-CCEE-5CB3-149AE36170AE}"/>
                </a:ext>
              </a:extLst>
            </p:cNvPr>
            <p:cNvSpPr/>
            <p:nvPr/>
          </p:nvSpPr>
          <p:spPr>
            <a:xfrm>
              <a:off x="9675638" y="1954200"/>
              <a:ext cx="858362" cy="595209"/>
            </a:xfrm>
            <a:custGeom>
              <a:avLst/>
              <a:gdLst>
                <a:gd name="connsiteX0" fmla="*/ 284947 w 882734"/>
                <a:gd name="connsiteY0" fmla="*/ 319267 h 612109"/>
                <a:gd name="connsiteX1" fmla="*/ 271678 w 882734"/>
                <a:gd name="connsiteY1" fmla="*/ 345572 h 612109"/>
                <a:gd name="connsiteX2" fmla="*/ 280001 w 882734"/>
                <a:gd name="connsiteY2" fmla="*/ 365262 h 612109"/>
                <a:gd name="connsiteX3" fmla="*/ 330359 w 882734"/>
                <a:gd name="connsiteY3" fmla="*/ 370209 h 612109"/>
                <a:gd name="connsiteX4" fmla="*/ 328683 w 882734"/>
                <a:gd name="connsiteY4" fmla="*/ 361919 h 612109"/>
                <a:gd name="connsiteX5" fmla="*/ 337168 w 882734"/>
                <a:gd name="connsiteY5" fmla="*/ 349127 h 612109"/>
                <a:gd name="connsiteX6" fmla="*/ 349960 w 882734"/>
                <a:gd name="connsiteY6" fmla="*/ 357611 h 612109"/>
                <a:gd name="connsiteX7" fmla="*/ 353426 w 882734"/>
                <a:gd name="connsiteY7" fmla="*/ 374783 h 612109"/>
                <a:gd name="connsiteX8" fmla="*/ 369189 w 882734"/>
                <a:gd name="connsiteY8" fmla="*/ 404076 h 612109"/>
                <a:gd name="connsiteX9" fmla="*/ 333177 w 882734"/>
                <a:gd name="connsiteY9" fmla="*/ 437141 h 612109"/>
                <a:gd name="connsiteX10" fmla="*/ 251275 w 882734"/>
                <a:gd name="connsiteY10" fmla="*/ 437141 h 612109"/>
                <a:gd name="connsiteX11" fmla="*/ 228185 w 882734"/>
                <a:gd name="connsiteY11" fmla="*/ 429360 h 612109"/>
                <a:gd name="connsiteX12" fmla="*/ 208227 w 882734"/>
                <a:gd name="connsiteY12" fmla="*/ 468384 h 612109"/>
                <a:gd name="connsiteX13" fmla="*/ 209490 w 882734"/>
                <a:gd name="connsiteY13" fmla="*/ 471372 h 612109"/>
                <a:gd name="connsiteX14" fmla="*/ 278422 w 882734"/>
                <a:gd name="connsiteY14" fmla="*/ 478278 h 612109"/>
                <a:gd name="connsiteX15" fmla="*/ 275313 w 882734"/>
                <a:gd name="connsiteY15" fmla="*/ 461114 h 612109"/>
                <a:gd name="connsiteX16" fmla="*/ 284057 w 882734"/>
                <a:gd name="connsiteY16" fmla="*/ 448492 h 612109"/>
                <a:gd name="connsiteX17" fmla="*/ 296679 w 882734"/>
                <a:gd name="connsiteY17" fmla="*/ 457236 h 612109"/>
                <a:gd name="connsiteX18" fmla="*/ 301529 w 882734"/>
                <a:gd name="connsiteY18" fmla="*/ 484010 h 612109"/>
                <a:gd name="connsiteX19" fmla="*/ 317195 w 882734"/>
                <a:gd name="connsiteY19" fmla="*/ 516346 h 612109"/>
                <a:gd name="connsiteX20" fmla="*/ 275758 w 882734"/>
                <a:gd name="connsiteY20" fmla="*/ 554213 h 612109"/>
                <a:gd name="connsiteX21" fmla="*/ 176182 w 882734"/>
                <a:gd name="connsiteY21" fmla="*/ 554213 h 612109"/>
                <a:gd name="connsiteX22" fmla="*/ 164410 w 882734"/>
                <a:gd name="connsiteY22" fmla="*/ 552618 h 612109"/>
                <a:gd name="connsiteX23" fmla="*/ 144882 w 882734"/>
                <a:gd name="connsiteY23" fmla="*/ 590403 h 612109"/>
                <a:gd name="connsiteX24" fmla="*/ 737852 w 882734"/>
                <a:gd name="connsiteY24" fmla="*/ 590403 h 612109"/>
                <a:gd name="connsiteX25" fmla="*/ 718356 w 882734"/>
                <a:gd name="connsiteY25" fmla="*/ 552610 h 612109"/>
                <a:gd name="connsiteX26" fmla="*/ 706560 w 882734"/>
                <a:gd name="connsiteY26" fmla="*/ 554213 h 612109"/>
                <a:gd name="connsiteX27" fmla="*/ 606992 w 882734"/>
                <a:gd name="connsiteY27" fmla="*/ 554213 h 612109"/>
                <a:gd name="connsiteX28" fmla="*/ 565539 w 882734"/>
                <a:gd name="connsiteY28" fmla="*/ 516346 h 612109"/>
                <a:gd name="connsiteX29" fmla="*/ 581205 w 882734"/>
                <a:gd name="connsiteY29" fmla="*/ 484010 h 612109"/>
                <a:gd name="connsiteX30" fmla="*/ 586071 w 882734"/>
                <a:gd name="connsiteY30" fmla="*/ 457236 h 612109"/>
                <a:gd name="connsiteX31" fmla="*/ 598693 w 882734"/>
                <a:gd name="connsiteY31" fmla="*/ 448492 h 612109"/>
                <a:gd name="connsiteX32" fmla="*/ 607437 w 882734"/>
                <a:gd name="connsiteY32" fmla="*/ 461114 h 612109"/>
                <a:gd name="connsiteX33" fmla="*/ 604320 w 882734"/>
                <a:gd name="connsiteY33" fmla="*/ 478278 h 612109"/>
                <a:gd name="connsiteX34" fmla="*/ 673252 w 882734"/>
                <a:gd name="connsiteY34" fmla="*/ 471372 h 612109"/>
                <a:gd name="connsiteX35" fmla="*/ 674725 w 882734"/>
                <a:gd name="connsiteY35" fmla="*/ 467874 h 612109"/>
                <a:gd name="connsiteX36" fmla="*/ 654792 w 882734"/>
                <a:gd name="connsiteY36" fmla="*/ 429158 h 612109"/>
                <a:gd name="connsiteX37" fmla="*/ 631459 w 882734"/>
                <a:gd name="connsiteY37" fmla="*/ 437141 h 612109"/>
                <a:gd name="connsiteX38" fmla="*/ 549565 w 882734"/>
                <a:gd name="connsiteY38" fmla="*/ 437141 h 612109"/>
                <a:gd name="connsiteX39" fmla="*/ 513553 w 882734"/>
                <a:gd name="connsiteY39" fmla="*/ 404076 h 612109"/>
                <a:gd name="connsiteX40" fmla="*/ 529309 w 882734"/>
                <a:gd name="connsiteY40" fmla="*/ 374783 h 612109"/>
                <a:gd name="connsiteX41" fmla="*/ 532774 w 882734"/>
                <a:gd name="connsiteY41" fmla="*/ 357611 h 612109"/>
                <a:gd name="connsiteX42" fmla="*/ 545566 w 882734"/>
                <a:gd name="connsiteY42" fmla="*/ 349127 h 612109"/>
                <a:gd name="connsiteX43" fmla="*/ 554059 w 882734"/>
                <a:gd name="connsiteY43" fmla="*/ 361919 h 612109"/>
                <a:gd name="connsiteX44" fmla="*/ 552383 w 882734"/>
                <a:gd name="connsiteY44" fmla="*/ 370209 h 612109"/>
                <a:gd name="connsiteX45" fmla="*/ 602750 w 882734"/>
                <a:gd name="connsiteY45" fmla="*/ 365262 h 612109"/>
                <a:gd name="connsiteX46" fmla="*/ 611315 w 882734"/>
                <a:gd name="connsiteY46" fmla="*/ 345006 h 612109"/>
                <a:gd name="connsiteX47" fmla="*/ 597884 w 882734"/>
                <a:gd name="connsiteY47" fmla="*/ 319267 h 612109"/>
                <a:gd name="connsiteX48" fmla="*/ 265306 w 882734"/>
                <a:gd name="connsiteY48" fmla="*/ 245025 h 612109"/>
                <a:gd name="connsiteX49" fmla="*/ 230201 w 882734"/>
                <a:gd name="connsiteY49" fmla="*/ 255161 h 612109"/>
                <a:gd name="connsiteX50" fmla="*/ 229189 w 882734"/>
                <a:gd name="connsiteY50" fmla="*/ 255105 h 612109"/>
                <a:gd name="connsiteX51" fmla="*/ 227909 w 882734"/>
                <a:gd name="connsiteY51" fmla="*/ 268115 h 612109"/>
                <a:gd name="connsiteX52" fmla="*/ 253882 w 882734"/>
                <a:gd name="connsiteY52" fmla="*/ 303472 h 612109"/>
                <a:gd name="connsiteX53" fmla="*/ 260594 w 882734"/>
                <a:gd name="connsiteY53" fmla="*/ 319357 h 612109"/>
                <a:gd name="connsiteX54" fmla="*/ 268585 w 882734"/>
                <a:gd name="connsiteY54" fmla="*/ 303537 h 612109"/>
                <a:gd name="connsiteX55" fmla="*/ 278268 w 882734"/>
                <a:gd name="connsiteY55" fmla="*/ 297570 h 612109"/>
                <a:gd name="connsiteX56" fmla="*/ 604466 w 882734"/>
                <a:gd name="connsiteY56" fmla="*/ 297570 h 612109"/>
                <a:gd name="connsiteX57" fmla="*/ 614092 w 882734"/>
                <a:gd name="connsiteY57" fmla="*/ 303399 h 612109"/>
                <a:gd name="connsiteX58" fmla="*/ 622270 w 882734"/>
                <a:gd name="connsiteY58" fmla="*/ 319073 h 612109"/>
                <a:gd name="connsiteX59" fmla="*/ 628925 w 882734"/>
                <a:gd name="connsiteY59" fmla="*/ 303310 h 612109"/>
                <a:gd name="connsiteX60" fmla="*/ 654841 w 882734"/>
                <a:gd name="connsiteY60" fmla="*/ 268107 h 612109"/>
                <a:gd name="connsiteX61" fmla="*/ 653562 w 882734"/>
                <a:gd name="connsiteY61" fmla="*/ 255105 h 612109"/>
                <a:gd name="connsiteX62" fmla="*/ 652542 w 882734"/>
                <a:gd name="connsiteY62" fmla="*/ 255161 h 612109"/>
                <a:gd name="connsiteX63" fmla="*/ 617436 w 882734"/>
                <a:gd name="connsiteY63" fmla="*/ 245025 h 612109"/>
                <a:gd name="connsiteX64" fmla="*/ 732184 w 882734"/>
                <a:gd name="connsiteY64" fmla="*/ 196634 h 612109"/>
                <a:gd name="connsiteX65" fmla="*/ 675211 w 882734"/>
                <a:gd name="connsiteY65" fmla="*/ 253955 h 612109"/>
                <a:gd name="connsiteX66" fmla="*/ 732184 w 882734"/>
                <a:gd name="connsiteY66" fmla="*/ 311268 h 612109"/>
                <a:gd name="connsiteX67" fmla="*/ 789133 w 882734"/>
                <a:gd name="connsiteY67" fmla="*/ 253955 h 612109"/>
                <a:gd name="connsiteX68" fmla="*/ 732184 w 882734"/>
                <a:gd name="connsiteY68" fmla="*/ 196634 h 612109"/>
                <a:gd name="connsiteX69" fmla="*/ 150566 w 882734"/>
                <a:gd name="connsiteY69" fmla="*/ 196634 h 612109"/>
                <a:gd name="connsiteX70" fmla="*/ 93601 w 882734"/>
                <a:gd name="connsiteY70" fmla="*/ 253955 h 612109"/>
                <a:gd name="connsiteX71" fmla="*/ 150566 w 882734"/>
                <a:gd name="connsiteY71" fmla="*/ 311268 h 612109"/>
                <a:gd name="connsiteX72" fmla="*/ 207539 w 882734"/>
                <a:gd name="connsiteY72" fmla="*/ 253955 h 612109"/>
                <a:gd name="connsiteX73" fmla="*/ 150566 w 882734"/>
                <a:gd name="connsiteY73" fmla="*/ 196634 h 612109"/>
                <a:gd name="connsiteX74" fmla="*/ 413993 w 882734"/>
                <a:gd name="connsiteY74" fmla="*/ 146428 h 612109"/>
                <a:gd name="connsiteX75" fmla="*/ 423871 w 882734"/>
                <a:gd name="connsiteY75" fmla="*/ 148817 h 612109"/>
                <a:gd name="connsiteX76" fmla="*/ 445018 w 882734"/>
                <a:gd name="connsiteY76" fmla="*/ 167543 h 612109"/>
                <a:gd name="connsiteX77" fmla="*/ 466125 w 882734"/>
                <a:gd name="connsiteY77" fmla="*/ 148825 h 612109"/>
                <a:gd name="connsiteX78" fmla="*/ 475994 w 882734"/>
                <a:gd name="connsiteY78" fmla="*/ 146428 h 612109"/>
                <a:gd name="connsiteX79" fmla="*/ 532393 w 882734"/>
                <a:gd name="connsiteY79" fmla="*/ 209830 h 612109"/>
                <a:gd name="connsiteX80" fmla="*/ 510687 w 882734"/>
                <a:gd name="connsiteY80" fmla="*/ 209830 h 612109"/>
                <a:gd name="connsiteX81" fmla="*/ 476035 w 882734"/>
                <a:gd name="connsiteY81" fmla="*/ 169033 h 612109"/>
                <a:gd name="connsiteX82" fmla="*/ 452208 w 882734"/>
                <a:gd name="connsiteY82" fmla="*/ 190156 h 612109"/>
                <a:gd name="connsiteX83" fmla="*/ 437821 w 882734"/>
                <a:gd name="connsiteY83" fmla="*/ 190164 h 612109"/>
                <a:gd name="connsiteX84" fmla="*/ 413961 w 882734"/>
                <a:gd name="connsiteY84" fmla="*/ 169033 h 612109"/>
                <a:gd name="connsiteX85" fmla="*/ 379309 w 882734"/>
                <a:gd name="connsiteY85" fmla="*/ 209830 h 612109"/>
                <a:gd name="connsiteX86" fmla="*/ 357603 w 882734"/>
                <a:gd name="connsiteY86" fmla="*/ 209830 h 612109"/>
                <a:gd name="connsiteX87" fmla="*/ 413993 w 882734"/>
                <a:gd name="connsiteY87" fmla="*/ 146428 h 612109"/>
                <a:gd name="connsiteX88" fmla="*/ 652542 w 882734"/>
                <a:gd name="connsiteY88" fmla="*/ 143028 h 612109"/>
                <a:gd name="connsiteX89" fmla="*/ 607607 w 882734"/>
                <a:gd name="connsiteY89" fmla="*/ 188254 h 612109"/>
                <a:gd name="connsiteX90" fmla="*/ 652542 w 882734"/>
                <a:gd name="connsiteY90" fmla="*/ 233463 h 612109"/>
                <a:gd name="connsiteX91" fmla="*/ 656395 w 882734"/>
                <a:gd name="connsiteY91" fmla="*/ 233018 h 612109"/>
                <a:gd name="connsiteX92" fmla="*/ 696974 w 882734"/>
                <a:gd name="connsiteY92" fmla="*/ 183380 h 612109"/>
                <a:gd name="connsiteX93" fmla="*/ 652542 w 882734"/>
                <a:gd name="connsiteY93" fmla="*/ 143028 h 612109"/>
                <a:gd name="connsiteX94" fmla="*/ 230201 w 882734"/>
                <a:gd name="connsiteY94" fmla="*/ 143028 h 612109"/>
                <a:gd name="connsiteX95" fmla="*/ 185760 w 882734"/>
                <a:gd name="connsiteY95" fmla="*/ 183380 h 612109"/>
                <a:gd name="connsiteX96" fmla="*/ 226347 w 882734"/>
                <a:gd name="connsiteY96" fmla="*/ 233018 h 612109"/>
                <a:gd name="connsiteX97" fmla="*/ 230201 w 882734"/>
                <a:gd name="connsiteY97" fmla="*/ 233463 h 612109"/>
                <a:gd name="connsiteX98" fmla="*/ 275143 w 882734"/>
                <a:gd name="connsiteY98" fmla="*/ 188254 h 612109"/>
                <a:gd name="connsiteX99" fmla="*/ 230201 w 882734"/>
                <a:gd name="connsiteY99" fmla="*/ 143028 h 612109"/>
                <a:gd name="connsiteX100" fmla="*/ 444994 w 882734"/>
                <a:gd name="connsiteY100" fmla="*/ 54609 h 612109"/>
                <a:gd name="connsiteX101" fmla="*/ 412560 w 882734"/>
                <a:gd name="connsiteY101" fmla="*/ 87034 h 612109"/>
                <a:gd name="connsiteX102" fmla="*/ 444994 w 882734"/>
                <a:gd name="connsiteY102" fmla="*/ 119435 h 612109"/>
                <a:gd name="connsiteX103" fmla="*/ 477411 w 882734"/>
                <a:gd name="connsiteY103" fmla="*/ 87034 h 612109"/>
                <a:gd name="connsiteX104" fmla="*/ 444994 w 882734"/>
                <a:gd name="connsiteY104" fmla="*/ 54609 h 612109"/>
                <a:gd name="connsiteX105" fmla="*/ 444994 w 882734"/>
                <a:gd name="connsiteY105" fmla="*/ 32911 h 612109"/>
                <a:gd name="connsiteX106" fmla="*/ 499117 w 882734"/>
                <a:gd name="connsiteY106" fmla="*/ 87034 h 612109"/>
                <a:gd name="connsiteX107" fmla="*/ 444994 w 882734"/>
                <a:gd name="connsiteY107" fmla="*/ 141142 h 612109"/>
                <a:gd name="connsiteX108" fmla="*/ 390862 w 882734"/>
                <a:gd name="connsiteY108" fmla="*/ 87034 h 612109"/>
                <a:gd name="connsiteX109" fmla="*/ 444994 w 882734"/>
                <a:gd name="connsiteY109" fmla="*/ 32911 h 612109"/>
                <a:gd name="connsiteX110" fmla="*/ 255890 w 882734"/>
                <a:gd name="connsiteY110" fmla="*/ 21706 h 612109"/>
                <a:gd name="connsiteX111" fmla="*/ 255890 w 882734"/>
                <a:gd name="connsiteY111" fmla="*/ 126512 h 612109"/>
                <a:gd name="connsiteX112" fmla="*/ 296849 w 882734"/>
                <a:gd name="connsiteY112" fmla="*/ 188254 h 612109"/>
                <a:gd name="connsiteX113" fmla="*/ 286858 w 882734"/>
                <a:gd name="connsiteY113" fmla="*/ 223319 h 612109"/>
                <a:gd name="connsiteX114" fmla="*/ 595892 w 882734"/>
                <a:gd name="connsiteY114" fmla="*/ 223319 h 612109"/>
                <a:gd name="connsiteX115" fmla="*/ 585901 w 882734"/>
                <a:gd name="connsiteY115" fmla="*/ 188254 h 612109"/>
                <a:gd name="connsiteX116" fmla="*/ 626852 w 882734"/>
                <a:gd name="connsiteY116" fmla="*/ 126512 h 612109"/>
                <a:gd name="connsiteX117" fmla="*/ 626852 w 882734"/>
                <a:gd name="connsiteY117" fmla="*/ 21706 h 612109"/>
                <a:gd name="connsiteX118" fmla="*/ 245033 w 882734"/>
                <a:gd name="connsiteY118" fmla="*/ 0 h 612109"/>
                <a:gd name="connsiteX119" fmla="*/ 637701 w 882734"/>
                <a:gd name="connsiteY119" fmla="*/ 0 h 612109"/>
                <a:gd name="connsiteX120" fmla="*/ 648558 w 882734"/>
                <a:gd name="connsiteY120" fmla="*/ 10857 h 612109"/>
                <a:gd name="connsiteX121" fmla="*/ 648558 w 882734"/>
                <a:gd name="connsiteY121" fmla="*/ 121525 h 612109"/>
                <a:gd name="connsiteX122" fmla="*/ 652542 w 882734"/>
                <a:gd name="connsiteY122" fmla="*/ 121322 h 612109"/>
                <a:gd name="connsiteX123" fmla="*/ 718040 w 882734"/>
                <a:gd name="connsiteY123" fmla="*/ 176280 h 612109"/>
                <a:gd name="connsiteX124" fmla="*/ 732184 w 882734"/>
                <a:gd name="connsiteY124" fmla="*/ 174927 h 612109"/>
                <a:gd name="connsiteX125" fmla="*/ 810839 w 882734"/>
                <a:gd name="connsiteY125" fmla="*/ 253955 h 612109"/>
                <a:gd name="connsiteX126" fmla="*/ 732184 w 882734"/>
                <a:gd name="connsiteY126" fmla="*/ 332974 h 612109"/>
                <a:gd name="connsiteX127" fmla="*/ 662395 w 882734"/>
                <a:gd name="connsiteY127" fmla="*/ 290307 h 612109"/>
                <a:gd name="connsiteX128" fmla="*/ 648987 w 882734"/>
                <a:gd name="connsiteY128" fmla="*/ 311584 h 612109"/>
                <a:gd name="connsiteX129" fmla="*/ 620197 w 882734"/>
                <a:gd name="connsiteY129" fmla="*/ 379738 h 612109"/>
                <a:gd name="connsiteX130" fmla="*/ 611089 w 882734"/>
                <a:gd name="connsiteY130" fmla="*/ 386345 h 612109"/>
                <a:gd name="connsiteX131" fmla="*/ 540562 w 882734"/>
                <a:gd name="connsiteY131" fmla="*/ 393713 h 612109"/>
                <a:gd name="connsiteX132" fmla="*/ 535251 w 882734"/>
                <a:gd name="connsiteY132" fmla="*/ 404076 h 612109"/>
                <a:gd name="connsiteX133" fmla="*/ 549565 w 882734"/>
                <a:gd name="connsiteY133" fmla="*/ 415435 h 612109"/>
                <a:gd name="connsiteX134" fmla="*/ 631459 w 882734"/>
                <a:gd name="connsiteY134" fmla="*/ 415435 h 612109"/>
                <a:gd name="connsiteX135" fmla="*/ 648574 w 882734"/>
                <a:gd name="connsiteY135" fmla="*/ 402910 h 612109"/>
                <a:gd name="connsiteX136" fmla="*/ 667771 w 882734"/>
                <a:gd name="connsiteY136" fmla="*/ 361319 h 612109"/>
                <a:gd name="connsiteX137" fmla="*/ 687485 w 882734"/>
                <a:gd name="connsiteY137" fmla="*/ 370412 h 612109"/>
                <a:gd name="connsiteX138" fmla="*/ 669268 w 882734"/>
                <a:gd name="connsiteY138" fmla="*/ 409865 h 612109"/>
                <a:gd name="connsiteX139" fmla="*/ 685728 w 882734"/>
                <a:gd name="connsiteY139" fmla="*/ 441837 h 612109"/>
                <a:gd name="connsiteX140" fmla="*/ 705637 w 882734"/>
                <a:gd name="connsiteY140" fmla="*/ 394749 h 612109"/>
                <a:gd name="connsiteX141" fmla="*/ 782438 w 882734"/>
                <a:gd name="connsiteY141" fmla="*/ 337346 h 612109"/>
                <a:gd name="connsiteX142" fmla="*/ 866914 w 882734"/>
                <a:gd name="connsiteY142" fmla="*/ 418892 h 612109"/>
                <a:gd name="connsiteX143" fmla="*/ 882734 w 882734"/>
                <a:gd name="connsiteY143" fmla="*/ 532401 h 612109"/>
                <a:gd name="connsiteX144" fmla="*/ 861239 w 882734"/>
                <a:gd name="connsiteY144" fmla="*/ 535389 h 612109"/>
                <a:gd name="connsiteX145" fmla="*/ 845451 w 882734"/>
                <a:gd name="connsiteY145" fmla="*/ 422082 h 612109"/>
                <a:gd name="connsiteX146" fmla="*/ 782438 w 882734"/>
                <a:gd name="connsiteY146" fmla="*/ 359052 h 612109"/>
                <a:gd name="connsiteX147" fmla="*/ 725683 w 882734"/>
                <a:gd name="connsiteY147" fmla="*/ 403048 h 612109"/>
                <a:gd name="connsiteX148" fmla="*/ 690691 w 882734"/>
                <a:gd name="connsiteY148" fmla="*/ 485856 h 612109"/>
                <a:gd name="connsiteX149" fmla="*/ 681591 w 882734"/>
                <a:gd name="connsiteY149" fmla="*/ 492446 h 612109"/>
                <a:gd name="connsiteX150" fmla="*/ 595665 w 882734"/>
                <a:gd name="connsiteY150" fmla="*/ 501449 h 612109"/>
                <a:gd name="connsiteX151" fmla="*/ 587245 w 882734"/>
                <a:gd name="connsiteY151" fmla="*/ 516346 h 612109"/>
                <a:gd name="connsiteX152" fmla="*/ 606992 w 882734"/>
                <a:gd name="connsiteY152" fmla="*/ 532507 h 612109"/>
                <a:gd name="connsiteX153" fmla="*/ 706560 w 882734"/>
                <a:gd name="connsiteY153" fmla="*/ 532507 h 612109"/>
                <a:gd name="connsiteX154" fmla="*/ 729472 w 882734"/>
                <a:gd name="connsiteY154" fmla="*/ 515966 h 612109"/>
                <a:gd name="connsiteX155" fmla="*/ 762343 w 882734"/>
                <a:gd name="connsiteY155" fmla="*/ 444727 h 612109"/>
                <a:gd name="connsiteX156" fmla="*/ 782057 w 882734"/>
                <a:gd name="connsiteY156" fmla="*/ 453819 h 612109"/>
                <a:gd name="connsiteX157" fmla="*/ 749073 w 882734"/>
                <a:gd name="connsiteY157" fmla="*/ 525268 h 612109"/>
                <a:gd name="connsiteX158" fmla="*/ 737220 w 882734"/>
                <a:gd name="connsiteY158" fmla="*/ 541834 h 612109"/>
                <a:gd name="connsiteX159" fmla="*/ 765314 w 882734"/>
                <a:gd name="connsiteY159" fmla="*/ 596273 h 612109"/>
                <a:gd name="connsiteX160" fmla="*/ 764934 w 882734"/>
                <a:gd name="connsiteY160" fmla="*/ 606903 h 612109"/>
                <a:gd name="connsiteX161" fmla="*/ 755663 w 882734"/>
                <a:gd name="connsiteY161" fmla="*/ 612109 h 612109"/>
                <a:gd name="connsiteX162" fmla="*/ 127063 w 882734"/>
                <a:gd name="connsiteY162" fmla="*/ 612109 h 612109"/>
                <a:gd name="connsiteX163" fmla="*/ 117784 w 882734"/>
                <a:gd name="connsiteY163" fmla="*/ 606903 h 612109"/>
                <a:gd name="connsiteX164" fmla="*/ 117420 w 882734"/>
                <a:gd name="connsiteY164" fmla="*/ 596273 h 612109"/>
                <a:gd name="connsiteX165" fmla="*/ 145530 w 882734"/>
                <a:gd name="connsiteY165" fmla="*/ 541866 h 612109"/>
                <a:gd name="connsiteX166" fmla="*/ 133766 w 882734"/>
                <a:gd name="connsiteY166" fmla="*/ 525495 h 612109"/>
                <a:gd name="connsiteX167" fmla="*/ 100693 w 882734"/>
                <a:gd name="connsiteY167" fmla="*/ 453819 h 612109"/>
                <a:gd name="connsiteX168" fmla="*/ 120407 w 882734"/>
                <a:gd name="connsiteY168" fmla="*/ 444727 h 612109"/>
                <a:gd name="connsiteX169" fmla="*/ 153375 w 882734"/>
                <a:gd name="connsiteY169" fmla="*/ 516176 h 612109"/>
                <a:gd name="connsiteX170" fmla="*/ 176182 w 882734"/>
                <a:gd name="connsiteY170" fmla="*/ 532507 h 612109"/>
                <a:gd name="connsiteX171" fmla="*/ 275758 w 882734"/>
                <a:gd name="connsiteY171" fmla="*/ 532507 h 612109"/>
                <a:gd name="connsiteX172" fmla="*/ 295489 w 882734"/>
                <a:gd name="connsiteY172" fmla="*/ 516346 h 612109"/>
                <a:gd name="connsiteX173" fmla="*/ 287085 w 882734"/>
                <a:gd name="connsiteY173" fmla="*/ 501449 h 612109"/>
                <a:gd name="connsiteX174" fmla="*/ 201151 w 882734"/>
                <a:gd name="connsiteY174" fmla="*/ 492446 h 612109"/>
                <a:gd name="connsiteX175" fmla="*/ 192043 w 882734"/>
                <a:gd name="connsiteY175" fmla="*/ 485856 h 612109"/>
                <a:gd name="connsiteX176" fmla="*/ 157124 w 882734"/>
                <a:gd name="connsiteY176" fmla="*/ 403201 h 612109"/>
                <a:gd name="connsiteX177" fmla="*/ 100304 w 882734"/>
                <a:gd name="connsiteY177" fmla="*/ 359052 h 612109"/>
                <a:gd name="connsiteX178" fmla="*/ 37251 w 882734"/>
                <a:gd name="connsiteY178" fmla="*/ 422284 h 612109"/>
                <a:gd name="connsiteX179" fmla="*/ 21496 w 882734"/>
                <a:gd name="connsiteY179" fmla="*/ 535389 h 612109"/>
                <a:gd name="connsiteX180" fmla="*/ 0 w 882734"/>
                <a:gd name="connsiteY180" fmla="*/ 532401 h 612109"/>
                <a:gd name="connsiteX181" fmla="*/ 15796 w 882734"/>
                <a:gd name="connsiteY181" fmla="*/ 419094 h 612109"/>
                <a:gd name="connsiteX182" fmla="*/ 100304 w 882734"/>
                <a:gd name="connsiteY182" fmla="*/ 337355 h 612109"/>
                <a:gd name="connsiteX183" fmla="*/ 177178 w 882734"/>
                <a:gd name="connsiteY183" fmla="*/ 394911 h 612109"/>
                <a:gd name="connsiteX184" fmla="*/ 197192 w 882734"/>
                <a:gd name="connsiteY184" fmla="*/ 442274 h 612109"/>
                <a:gd name="connsiteX185" fmla="*/ 213611 w 882734"/>
                <a:gd name="connsiteY185" fmla="*/ 410172 h 612109"/>
                <a:gd name="connsiteX186" fmla="*/ 194253 w 882734"/>
                <a:gd name="connsiteY186" fmla="*/ 368242 h 612109"/>
                <a:gd name="connsiteX187" fmla="*/ 213959 w 882734"/>
                <a:gd name="connsiteY187" fmla="*/ 359150 h 612109"/>
                <a:gd name="connsiteX188" fmla="*/ 234265 w 882734"/>
                <a:gd name="connsiteY188" fmla="*/ 403120 h 612109"/>
                <a:gd name="connsiteX189" fmla="*/ 251275 w 882734"/>
                <a:gd name="connsiteY189" fmla="*/ 415435 h 612109"/>
                <a:gd name="connsiteX190" fmla="*/ 333177 w 882734"/>
                <a:gd name="connsiteY190" fmla="*/ 415435 h 612109"/>
                <a:gd name="connsiteX191" fmla="*/ 347483 w 882734"/>
                <a:gd name="connsiteY191" fmla="*/ 404076 h 612109"/>
                <a:gd name="connsiteX192" fmla="*/ 342188 w 882734"/>
                <a:gd name="connsiteY192" fmla="*/ 393713 h 612109"/>
                <a:gd name="connsiteX193" fmla="*/ 271653 w 882734"/>
                <a:gd name="connsiteY193" fmla="*/ 386345 h 612109"/>
                <a:gd name="connsiteX194" fmla="*/ 262553 w 882734"/>
                <a:gd name="connsiteY194" fmla="*/ 379755 h 612109"/>
                <a:gd name="connsiteX195" fmla="*/ 233820 w 882734"/>
                <a:gd name="connsiteY195" fmla="*/ 311754 h 612109"/>
                <a:gd name="connsiteX196" fmla="*/ 220347 w 882734"/>
                <a:gd name="connsiteY196" fmla="*/ 290315 h 612109"/>
                <a:gd name="connsiteX197" fmla="*/ 150566 w 882734"/>
                <a:gd name="connsiteY197" fmla="*/ 332974 h 612109"/>
                <a:gd name="connsiteX198" fmla="*/ 71903 w 882734"/>
                <a:gd name="connsiteY198" fmla="*/ 253955 h 612109"/>
                <a:gd name="connsiteX199" fmla="*/ 150566 w 882734"/>
                <a:gd name="connsiteY199" fmla="*/ 174927 h 612109"/>
                <a:gd name="connsiteX200" fmla="*/ 164702 w 882734"/>
                <a:gd name="connsiteY200" fmla="*/ 176272 h 612109"/>
                <a:gd name="connsiteX201" fmla="*/ 230201 w 882734"/>
                <a:gd name="connsiteY201" fmla="*/ 121322 h 612109"/>
                <a:gd name="connsiteX202" fmla="*/ 234184 w 882734"/>
                <a:gd name="connsiteY202" fmla="*/ 121525 h 612109"/>
                <a:gd name="connsiteX203" fmla="*/ 234184 w 882734"/>
                <a:gd name="connsiteY203" fmla="*/ 10857 h 612109"/>
                <a:gd name="connsiteX204" fmla="*/ 245033 w 882734"/>
                <a:gd name="connsiteY204" fmla="*/ 0 h 61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882734" h="612109">
                  <a:moveTo>
                    <a:pt x="284947" y="319267"/>
                  </a:moveTo>
                  <a:lnTo>
                    <a:pt x="271678" y="345572"/>
                  </a:lnTo>
                  <a:lnTo>
                    <a:pt x="280001" y="365262"/>
                  </a:lnTo>
                  <a:cubicBezTo>
                    <a:pt x="290995" y="366210"/>
                    <a:pt x="313446" y="368225"/>
                    <a:pt x="330359" y="370209"/>
                  </a:cubicBezTo>
                  <a:lnTo>
                    <a:pt x="328683" y="361919"/>
                  </a:lnTo>
                  <a:cubicBezTo>
                    <a:pt x="327493" y="356033"/>
                    <a:pt x="331299" y="350309"/>
                    <a:pt x="337168" y="349127"/>
                  </a:cubicBezTo>
                  <a:cubicBezTo>
                    <a:pt x="343135" y="347961"/>
                    <a:pt x="348786" y="351742"/>
                    <a:pt x="349960" y="357611"/>
                  </a:cubicBezTo>
                  <a:lnTo>
                    <a:pt x="353426" y="374783"/>
                  </a:lnTo>
                  <a:cubicBezTo>
                    <a:pt x="360777" y="378249"/>
                    <a:pt x="369189" y="386078"/>
                    <a:pt x="369189" y="404076"/>
                  </a:cubicBezTo>
                  <a:cubicBezTo>
                    <a:pt x="369189" y="424462"/>
                    <a:pt x="355393" y="437141"/>
                    <a:pt x="333177" y="437141"/>
                  </a:cubicBezTo>
                  <a:lnTo>
                    <a:pt x="251275" y="437141"/>
                  </a:lnTo>
                  <a:cubicBezTo>
                    <a:pt x="242580" y="437141"/>
                    <a:pt x="234783" y="434396"/>
                    <a:pt x="228185" y="429360"/>
                  </a:cubicBezTo>
                  <a:lnTo>
                    <a:pt x="208227" y="468384"/>
                  </a:lnTo>
                  <a:lnTo>
                    <a:pt x="209490" y="471372"/>
                  </a:lnTo>
                  <a:cubicBezTo>
                    <a:pt x="223570" y="472578"/>
                    <a:pt x="256918" y="475549"/>
                    <a:pt x="278422" y="478278"/>
                  </a:cubicBezTo>
                  <a:lnTo>
                    <a:pt x="275313" y="461114"/>
                  </a:lnTo>
                  <a:cubicBezTo>
                    <a:pt x="274252" y="455212"/>
                    <a:pt x="278163" y="449561"/>
                    <a:pt x="284057" y="448492"/>
                  </a:cubicBezTo>
                  <a:cubicBezTo>
                    <a:pt x="290008" y="447415"/>
                    <a:pt x="295610" y="451350"/>
                    <a:pt x="296679" y="457236"/>
                  </a:cubicBezTo>
                  <a:lnTo>
                    <a:pt x="301529" y="484010"/>
                  </a:lnTo>
                  <a:cubicBezTo>
                    <a:pt x="309244" y="488479"/>
                    <a:pt x="317195" y="497547"/>
                    <a:pt x="317195" y="516346"/>
                  </a:cubicBezTo>
                  <a:cubicBezTo>
                    <a:pt x="317195" y="539704"/>
                    <a:pt x="301318" y="554213"/>
                    <a:pt x="275758" y="554213"/>
                  </a:cubicBezTo>
                  <a:lnTo>
                    <a:pt x="176182" y="554213"/>
                  </a:lnTo>
                  <a:cubicBezTo>
                    <a:pt x="172078" y="554213"/>
                    <a:pt x="168159" y="553622"/>
                    <a:pt x="164410" y="552618"/>
                  </a:cubicBezTo>
                  <a:lnTo>
                    <a:pt x="144882" y="590403"/>
                  </a:lnTo>
                  <a:lnTo>
                    <a:pt x="737852" y="590403"/>
                  </a:lnTo>
                  <a:lnTo>
                    <a:pt x="718356" y="552610"/>
                  </a:lnTo>
                  <a:cubicBezTo>
                    <a:pt x="714599" y="553622"/>
                    <a:pt x="710673" y="554213"/>
                    <a:pt x="706560" y="554213"/>
                  </a:cubicBezTo>
                  <a:lnTo>
                    <a:pt x="606992" y="554213"/>
                  </a:lnTo>
                  <a:cubicBezTo>
                    <a:pt x="581432" y="554213"/>
                    <a:pt x="565539" y="539704"/>
                    <a:pt x="565539" y="516346"/>
                  </a:cubicBezTo>
                  <a:cubicBezTo>
                    <a:pt x="565539" y="497547"/>
                    <a:pt x="573490" y="488479"/>
                    <a:pt x="581205" y="484010"/>
                  </a:cubicBezTo>
                  <a:lnTo>
                    <a:pt x="586071" y="457236"/>
                  </a:lnTo>
                  <a:cubicBezTo>
                    <a:pt x="587148" y="451334"/>
                    <a:pt x="592799" y="447464"/>
                    <a:pt x="598693" y="448492"/>
                  </a:cubicBezTo>
                  <a:cubicBezTo>
                    <a:pt x="604587" y="449561"/>
                    <a:pt x="608506" y="455212"/>
                    <a:pt x="607437" y="461114"/>
                  </a:cubicBezTo>
                  <a:lnTo>
                    <a:pt x="604320" y="478278"/>
                  </a:lnTo>
                  <a:cubicBezTo>
                    <a:pt x="625824" y="475549"/>
                    <a:pt x="659164" y="472578"/>
                    <a:pt x="673252" y="471372"/>
                  </a:cubicBezTo>
                  <a:lnTo>
                    <a:pt x="674725" y="467874"/>
                  </a:lnTo>
                  <a:lnTo>
                    <a:pt x="654792" y="429158"/>
                  </a:lnTo>
                  <a:cubicBezTo>
                    <a:pt x="648137" y="434340"/>
                    <a:pt x="640260" y="437141"/>
                    <a:pt x="631459" y="437141"/>
                  </a:cubicBezTo>
                  <a:lnTo>
                    <a:pt x="549565" y="437141"/>
                  </a:lnTo>
                  <a:cubicBezTo>
                    <a:pt x="527349" y="437141"/>
                    <a:pt x="513553" y="424462"/>
                    <a:pt x="513553" y="404076"/>
                  </a:cubicBezTo>
                  <a:cubicBezTo>
                    <a:pt x="513553" y="386086"/>
                    <a:pt x="521965" y="378257"/>
                    <a:pt x="529309" y="374783"/>
                  </a:cubicBezTo>
                  <a:lnTo>
                    <a:pt x="532774" y="357611"/>
                  </a:lnTo>
                  <a:cubicBezTo>
                    <a:pt x="533948" y="351742"/>
                    <a:pt x="539599" y="347920"/>
                    <a:pt x="545566" y="349127"/>
                  </a:cubicBezTo>
                  <a:cubicBezTo>
                    <a:pt x="551436" y="350309"/>
                    <a:pt x="555241" y="356033"/>
                    <a:pt x="554059" y="361919"/>
                  </a:cubicBezTo>
                  <a:lnTo>
                    <a:pt x="552383" y="370209"/>
                  </a:lnTo>
                  <a:cubicBezTo>
                    <a:pt x="569296" y="368225"/>
                    <a:pt x="591755" y="366210"/>
                    <a:pt x="602750" y="365262"/>
                  </a:cubicBezTo>
                  <a:lnTo>
                    <a:pt x="611315" y="345006"/>
                  </a:lnTo>
                  <a:lnTo>
                    <a:pt x="597884" y="319267"/>
                  </a:lnTo>
                  <a:close/>
                  <a:moveTo>
                    <a:pt x="265306" y="245025"/>
                  </a:moveTo>
                  <a:cubicBezTo>
                    <a:pt x="255097" y="251413"/>
                    <a:pt x="243090" y="255161"/>
                    <a:pt x="230201" y="255161"/>
                  </a:cubicBezTo>
                  <a:cubicBezTo>
                    <a:pt x="229861" y="255161"/>
                    <a:pt x="229529" y="255113"/>
                    <a:pt x="229189" y="255105"/>
                  </a:cubicBezTo>
                  <a:cubicBezTo>
                    <a:pt x="229124" y="259542"/>
                    <a:pt x="228679" y="263881"/>
                    <a:pt x="227909" y="268115"/>
                  </a:cubicBezTo>
                  <a:cubicBezTo>
                    <a:pt x="238872" y="276406"/>
                    <a:pt x="247680" y="288113"/>
                    <a:pt x="253882" y="303472"/>
                  </a:cubicBezTo>
                  <a:lnTo>
                    <a:pt x="260594" y="319357"/>
                  </a:lnTo>
                  <a:lnTo>
                    <a:pt x="268585" y="303537"/>
                  </a:lnTo>
                  <a:cubicBezTo>
                    <a:pt x="270431" y="299877"/>
                    <a:pt x="274179" y="297570"/>
                    <a:pt x="278268" y="297570"/>
                  </a:cubicBezTo>
                  <a:lnTo>
                    <a:pt x="604466" y="297570"/>
                  </a:lnTo>
                  <a:cubicBezTo>
                    <a:pt x="608514" y="297570"/>
                    <a:pt x="612214" y="299812"/>
                    <a:pt x="614092" y="303399"/>
                  </a:cubicBezTo>
                  <a:lnTo>
                    <a:pt x="622270" y="319073"/>
                  </a:lnTo>
                  <a:lnTo>
                    <a:pt x="628925" y="303310"/>
                  </a:lnTo>
                  <a:cubicBezTo>
                    <a:pt x="635070" y="288081"/>
                    <a:pt x="643870" y="276390"/>
                    <a:pt x="654841" y="268107"/>
                  </a:cubicBezTo>
                  <a:cubicBezTo>
                    <a:pt x="654072" y="263881"/>
                    <a:pt x="653626" y="259542"/>
                    <a:pt x="653562" y="255105"/>
                  </a:cubicBezTo>
                  <a:cubicBezTo>
                    <a:pt x="653222" y="255113"/>
                    <a:pt x="652882" y="255161"/>
                    <a:pt x="652542" y="255161"/>
                  </a:cubicBezTo>
                  <a:cubicBezTo>
                    <a:pt x="639652" y="255161"/>
                    <a:pt x="627646" y="251413"/>
                    <a:pt x="617436" y="245025"/>
                  </a:cubicBezTo>
                  <a:close/>
                  <a:moveTo>
                    <a:pt x="732184" y="196634"/>
                  </a:moveTo>
                  <a:cubicBezTo>
                    <a:pt x="700771" y="196634"/>
                    <a:pt x="675211" y="222339"/>
                    <a:pt x="675211" y="253955"/>
                  </a:cubicBezTo>
                  <a:cubicBezTo>
                    <a:pt x="675211" y="285563"/>
                    <a:pt x="700771" y="311268"/>
                    <a:pt x="732184" y="311268"/>
                  </a:cubicBezTo>
                  <a:cubicBezTo>
                    <a:pt x="763582" y="311268"/>
                    <a:pt x="789133" y="285563"/>
                    <a:pt x="789133" y="253955"/>
                  </a:cubicBezTo>
                  <a:cubicBezTo>
                    <a:pt x="789133" y="222339"/>
                    <a:pt x="763582" y="196634"/>
                    <a:pt x="732184" y="196634"/>
                  </a:cubicBezTo>
                  <a:close/>
                  <a:moveTo>
                    <a:pt x="150566" y="196634"/>
                  </a:moveTo>
                  <a:cubicBezTo>
                    <a:pt x="119152" y="196634"/>
                    <a:pt x="93601" y="222339"/>
                    <a:pt x="93601" y="253955"/>
                  </a:cubicBezTo>
                  <a:cubicBezTo>
                    <a:pt x="93601" y="285563"/>
                    <a:pt x="119152" y="311268"/>
                    <a:pt x="150566" y="311268"/>
                  </a:cubicBezTo>
                  <a:cubicBezTo>
                    <a:pt x="181979" y="311268"/>
                    <a:pt x="207539" y="285563"/>
                    <a:pt x="207539" y="253955"/>
                  </a:cubicBezTo>
                  <a:cubicBezTo>
                    <a:pt x="207539" y="222339"/>
                    <a:pt x="181979" y="196634"/>
                    <a:pt x="150566" y="196634"/>
                  </a:cubicBezTo>
                  <a:close/>
                  <a:moveTo>
                    <a:pt x="413993" y="146428"/>
                  </a:moveTo>
                  <a:cubicBezTo>
                    <a:pt x="417499" y="145522"/>
                    <a:pt x="421183" y="146445"/>
                    <a:pt x="423871" y="148817"/>
                  </a:cubicBezTo>
                  <a:lnTo>
                    <a:pt x="445018" y="167543"/>
                  </a:lnTo>
                  <a:lnTo>
                    <a:pt x="466125" y="148825"/>
                  </a:lnTo>
                  <a:cubicBezTo>
                    <a:pt x="468805" y="146428"/>
                    <a:pt x="472513" y="145522"/>
                    <a:pt x="475994" y="146428"/>
                  </a:cubicBezTo>
                  <a:cubicBezTo>
                    <a:pt x="511310" y="155407"/>
                    <a:pt x="532393" y="179113"/>
                    <a:pt x="532393" y="209830"/>
                  </a:cubicBezTo>
                  <a:lnTo>
                    <a:pt x="510687" y="209830"/>
                  </a:lnTo>
                  <a:cubicBezTo>
                    <a:pt x="510687" y="184553"/>
                    <a:pt x="489475" y="173494"/>
                    <a:pt x="476035" y="169033"/>
                  </a:cubicBezTo>
                  <a:lnTo>
                    <a:pt x="452208" y="190156"/>
                  </a:lnTo>
                  <a:cubicBezTo>
                    <a:pt x="448095" y="193800"/>
                    <a:pt x="441934" y="193791"/>
                    <a:pt x="437821" y="190164"/>
                  </a:cubicBezTo>
                  <a:lnTo>
                    <a:pt x="413961" y="169033"/>
                  </a:lnTo>
                  <a:cubicBezTo>
                    <a:pt x="400521" y="173494"/>
                    <a:pt x="379309" y="184553"/>
                    <a:pt x="379309" y="209830"/>
                  </a:cubicBezTo>
                  <a:lnTo>
                    <a:pt x="357603" y="209830"/>
                  </a:lnTo>
                  <a:cubicBezTo>
                    <a:pt x="357603" y="179113"/>
                    <a:pt x="378686" y="155415"/>
                    <a:pt x="413993" y="146428"/>
                  </a:cubicBezTo>
                  <a:close/>
                  <a:moveTo>
                    <a:pt x="652542" y="143028"/>
                  </a:moveTo>
                  <a:cubicBezTo>
                    <a:pt x="627759" y="143028"/>
                    <a:pt x="607607" y="163318"/>
                    <a:pt x="607607" y="188254"/>
                  </a:cubicBezTo>
                  <a:cubicBezTo>
                    <a:pt x="607607" y="213174"/>
                    <a:pt x="627759" y="233463"/>
                    <a:pt x="652542" y="233463"/>
                  </a:cubicBezTo>
                  <a:cubicBezTo>
                    <a:pt x="653845" y="233463"/>
                    <a:pt x="655108" y="233131"/>
                    <a:pt x="656395" y="233018"/>
                  </a:cubicBezTo>
                  <a:cubicBezTo>
                    <a:pt x="662354" y="211296"/>
                    <a:pt x="677292" y="193330"/>
                    <a:pt x="696974" y="183380"/>
                  </a:cubicBezTo>
                  <a:cubicBezTo>
                    <a:pt x="694529" y="160759"/>
                    <a:pt x="675648" y="143028"/>
                    <a:pt x="652542" y="143028"/>
                  </a:cubicBezTo>
                  <a:close/>
                  <a:moveTo>
                    <a:pt x="230201" y="143028"/>
                  </a:moveTo>
                  <a:cubicBezTo>
                    <a:pt x="207086" y="143028"/>
                    <a:pt x="188213" y="160759"/>
                    <a:pt x="185760" y="183380"/>
                  </a:cubicBezTo>
                  <a:cubicBezTo>
                    <a:pt x="205450" y="193322"/>
                    <a:pt x="220396" y="211288"/>
                    <a:pt x="226347" y="233018"/>
                  </a:cubicBezTo>
                  <a:cubicBezTo>
                    <a:pt x="227642" y="233131"/>
                    <a:pt x="228897" y="233463"/>
                    <a:pt x="230201" y="233463"/>
                  </a:cubicBezTo>
                  <a:cubicBezTo>
                    <a:pt x="254975" y="233463"/>
                    <a:pt x="275143" y="213174"/>
                    <a:pt x="275143" y="188254"/>
                  </a:cubicBezTo>
                  <a:cubicBezTo>
                    <a:pt x="275143" y="163318"/>
                    <a:pt x="254975" y="143028"/>
                    <a:pt x="230201" y="143028"/>
                  </a:cubicBezTo>
                  <a:close/>
                  <a:moveTo>
                    <a:pt x="444994" y="54609"/>
                  </a:moveTo>
                  <a:cubicBezTo>
                    <a:pt x="427117" y="54609"/>
                    <a:pt x="412560" y="69150"/>
                    <a:pt x="412560" y="87034"/>
                  </a:cubicBezTo>
                  <a:cubicBezTo>
                    <a:pt x="412560" y="104895"/>
                    <a:pt x="427117" y="119435"/>
                    <a:pt x="444994" y="119435"/>
                  </a:cubicBezTo>
                  <a:cubicBezTo>
                    <a:pt x="462870" y="119435"/>
                    <a:pt x="477411" y="104895"/>
                    <a:pt x="477411" y="87034"/>
                  </a:cubicBezTo>
                  <a:cubicBezTo>
                    <a:pt x="477411" y="69150"/>
                    <a:pt x="462870" y="54609"/>
                    <a:pt x="444994" y="54609"/>
                  </a:cubicBezTo>
                  <a:close/>
                  <a:moveTo>
                    <a:pt x="444994" y="32911"/>
                  </a:moveTo>
                  <a:cubicBezTo>
                    <a:pt x="474836" y="32911"/>
                    <a:pt x="499117" y="57183"/>
                    <a:pt x="499117" y="87034"/>
                  </a:cubicBezTo>
                  <a:cubicBezTo>
                    <a:pt x="499117" y="116861"/>
                    <a:pt x="474836" y="141142"/>
                    <a:pt x="444994" y="141142"/>
                  </a:cubicBezTo>
                  <a:cubicBezTo>
                    <a:pt x="415143" y="141142"/>
                    <a:pt x="390862" y="116861"/>
                    <a:pt x="390862" y="87034"/>
                  </a:cubicBezTo>
                  <a:cubicBezTo>
                    <a:pt x="390862" y="57183"/>
                    <a:pt x="415143" y="32911"/>
                    <a:pt x="444994" y="32911"/>
                  </a:cubicBezTo>
                  <a:close/>
                  <a:moveTo>
                    <a:pt x="255890" y="21706"/>
                  </a:moveTo>
                  <a:lnTo>
                    <a:pt x="255890" y="126512"/>
                  </a:lnTo>
                  <a:cubicBezTo>
                    <a:pt x="279920" y="136624"/>
                    <a:pt x="296849" y="160484"/>
                    <a:pt x="296849" y="188254"/>
                  </a:cubicBezTo>
                  <a:cubicBezTo>
                    <a:pt x="296849" y="201119"/>
                    <a:pt x="293149" y="213109"/>
                    <a:pt x="286858" y="223319"/>
                  </a:cubicBezTo>
                  <a:lnTo>
                    <a:pt x="595892" y="223319"/>
                  </a:lnTo>
                  <a:cubicBezTo>
                    <a:pt x="589601" y="213109"/>
                    <a:pt x="585901" y="201119"/>
                    <a:pt x="585901" y="188254"/>
                  </a:cubicBezTo>
                  <a:cubicBezTo>
                    <a:pt x="585901" y="160492"/>
                    <a:pt x="602823" y="136632"/>
                    <a:pt x="626852" y="126512"/>
                  </a:cubicBezTo>
                  <a:lnTo>
                    <a:pt x="626852" y="21706"/>
                  </a:lnTo>
                  <a:close/>
                  <a:moveTo>
                    <a:pt x="245033" y="0"/>
                  </a:moveTo>
                  <a:lnTo>
                    <a:pt x="637701" y="0"/>
                  </a:lnTo>
                  <a:cubicBezTo>
                    <a:pt x="643700" y="0"/>
                    <a:pt x="648558" y="4858"/>
                    <a:pt x="648558" y="10857"/>
                  </a:cubicBezTo>
                  <a:lnTo>
                    <a:pt x="648558" y="121525"/>
                  </a:lnTo>
                  <a:cubicBezTo>
                    <a:pt x="649878" y="121452"/>
                    <a:pt x="651198" y="121322"/>
                    <a:pt x="652542" y="121322"/>
                  </a:cubicBezTo>
                  <a:cubicBezTo>
                    <a:pt x="685210" y="121322"/>
                    <a:pt x="712397" y="145077"/>
                    <a:pt x="718040" y="176280"/>
                  </a:cubicBezTo>
                  <a:cubicBezTo>
                    <a:pt x="722639" y="175430"/>
                    <a:pt x="727351" y="174927"/>
                    <a:pt x="732184" y="174927"/>
                  </a:cubicBezTo>
                  <a:cubicBezTo>
                    <a:pt x="775556" y="174927"/>
                    <a:pt x="810839" y="210381"/>
                    <a:pt x="810839" y="253955"/>
                  </a:cubicBezTo>
                  <a:cubicBezTo>
                    <a:pt x="810839" y="297521"/>
                    <a:pt x="775556" y="332974"/>
                    <a:pt x="732184" y="332974"/>
                  </a:cubicBezTo>
                  <a:cubicBezTo>
                    <a:pt x="701848" y="332974"/>
                    <a:pt x="675519" y="315616"/>
                    <a:pt x="662395" y="290307"/>
                  </a:cubicBezTo>
                  <a:cubicBezTo>
                    <a:pt x="657075" y="295845"/>
                    <a:pt x="652525" y="302832"/>
                    <a:pt x="648987" y="311584"/>
                  </a:cubicBezTo>
                  <a:lnTo>
                    <a:pt x="620197" y="379738"/>
                  </a:lnTo>
                  <a:cubicBezTo>
                    <a:pt x="618626" y="383463"/>
                    <a:pt x="615121" y="386005"/>
                    <a:pt x="611089" y="386345"/>
                  </a:cubicBezTo>
                  <a:cubicBezTo>
                    <a:pt x="610562" y="386385"/>
                    <a:pt x="557581" y="390774"/>
                    <a:pt x="540562" y="393713"/>
                  </a:cubicBezTo>
                  <a:cubicBezTo>
                    <a:pt x="538571" y="394053"/>
                    <a:pt x="535251" y="394619"/>
                    <a:pt x="535251" y="404076"/>
                  </a:cubicBezTo>
                  <a:cubicBezTo>
                    <a:pt x="535251" y="408051"/>
                    <a:pt x="535251" y="415435"/>
                    <a:pt x="549565" y="415435"/>
                  </a:cubicBezTo>
                  <a:lnTo>
                    <a:pt x="631459" y="415435"/>
                  </a:lnTo>
                  <a:cubicBezTo>
                    <a:pt x="634187" y="415435"/>
                    <a:pt x="642454" y="415435"/>
                    <a:pt x="648574" y="402910"/>
                  </a:cubicBezTo>
                  <a:lnTo>
                    <a:pt x="667771" y="361319"/>
                  </a:lnTo>
                  <a:lnTo>
                    <a:pt x="687485" y="370412"/>
                  </a:lnTo>
                  <a:lnTo>
                    <a:pt x="669268" y="409865"/>
                  </a:lnTo>
                  <a:lnTo>
                    <a:pt x="685728" y="441837"/>
                  </a:lnTo>
                  <a:lnTo>
                    <a:pt x="705637" y="394749"/>
                  </a:lnTo>
                  <a:cubicBezTo>
                    <a:pt x="720558" y="357798"/>
                    <a:pt x="747859" y="337346"/>
                    <a:pt x="782438" y="337346"/>
                  </a:cubicBezTo>
                  <a:cubicBezTo>
                    <a:pt x="828611" y="337346"/>
                    <a:pt x="858615" y="366315"/>
                    <a:pt x="866914" y="418892"/>
                  </a:cubicBezTo>
                  <a:lnTo>
                    <a:pt x="882734" y="532401"/>
                  </a:lnTo>
                  <a:lnTo>
                    <a:pt x="861239" y="535389"/>
                  </a:lnTo>
                  <a:lnTo>
                    <a:pt x="845451" y="422082"/>
                  </a:lnTo>
                  <a:cubicBezTo>
                    <a:pt x="838852" y="380321"/>
                    <a:pt x="817640" y="359052"/>
                    <a:pt x="782438" y="359052"/>
                  </a:cubicBezTo>
                  <a:cubicBezTo>
                    <a:pt x="756943" y="359052"/>
                    <a:pt x="737309" y="374265"/>
                    <a:pt x="725683" y="403048"/>
                  </a:cubicBezTo>
                  <a:lnTo>
                    <a:pt x="690691" y="485856"/>
                  </a:lnTo>
                  <a:cubicBezTo>
                    <a:pt x="689120" y="489580"/>
                    <a:pt x="685615" y="492106"/>
                    <a:pt x="681591" y="492446"/>
                  </a:cubicBezTo>
                  <a:cubicBezTo>
                    <a:pt x="680943" y="492503"/>
                    <a:pt x="616465" y="497855"/>
                    <a:pt x="595665" y="501449"/>
                  </a:cubicBezTo>
                  <a:cubicBezTo>
                    <a:pt x="592718" y="501951"/>
                    <a:pt x="587245" y="502899"/>
                    <a:pt x="587245" y="516346"/>
                  </a:cubicBezTo>
                  <a:cubicBezTo>
                    <a:pt x="587245" y="523868"/>
                    <a:pt x="589496" y="532507"/>
                    <a:pt x="606992" y="532507"/>
                  </a:cubicBezTo>
                  <a:lnTo>
                    <a:pt x="706560" y="532507"/>
                  </a:lnTo>
                  <a:cubicBezTo>
                    <a:pt x="716542" y="532507"/>
                    <a:pt x="724031" y="527090"/>
                    <a:pt x="729472" y="515966"/>
                  </a:cubicBezTo>
                  <a:lnTo>
                    <a:pt x="762343" y="444727"/>
                  </a:lnTo>
                  <a:lnTo>
                    <a:pt x="782057" y="453819"/>
                  </a:lnTo>
                  <a:lnTo>
                    <a:pt x="749073" y="525268"/>
                  </a:lnTo>
                  <a:cubicBezTo>
                    <a:pt x="745835" y="531907"/>
                    <a:pt x="741827" y="537413"/>
                    <a:pt x="737220" y="541834"/>
                  </a:cubicBezTo>
                  <a:lnTo>
                    <a:pt x="765314" y="596273"/>
                  </a:lnTo>
                  <a:cubicBezTo>
                    <a:pt x="767047" y="599649"/>
                    <a:pt x="766901" y="603673"/>
                    <a:pt x="764934" y="606903"/>
                  </a:cubicBezTo>
                  <a:cubicBezTo>
                    <a:pt x="762966" y="610141"/>
                    <a:pt x="759453" y="612109"/>
                    <a:pt x="755663" y="612109"/>
                  </a:cubicBezTo>
                  <a:lnTo>
                    <a:pt x="127063" y="612109"/>
                  </a:lnTo>
                  <a:cubicBezTo>
                    <a:pt x="123273" y="612109"/>
                    <a:pt x="119760" y="610141"/>
                    <a:pt x="117784" y="606903"/>
                  </a:cubicBezTo>
                  <a:cubicBezTo>
                    <a:pt x="115825" y="603665"/>
                    <a:pt x="115679" y="599633"/>
                    <a:pt x="117420" y="596273"/>
                  </a:cubicBezTo>
                  <a:lnTo>
                    <a:pt x="145530" y="541866"/>
                  </a:lnTo>
                  <a:cubicBezTo>
                    <a:pt x="140956" y="537478"/>
                    <a:pt x="136972" y="532037"/>
                    <a:pt x="133766" y="525495"/>
                  </a:cubicBezTo>
                  <a:lnTo>
                    <a:pt x="100693" y="453819"/>
                  </a:lnTo>
                  <a:lnTo>
                    <a:pt x="120407" y="444727"/>
                  </a:lnTo>
                  <a:lnTo>
                    <a:pt x="153375" y="516176"/>
                  </a:lnTo>
                  <a:cubicBezTo>
                    <a:pt x="158719" y="527090"/>
                    <a:pt x="166208" y="532507"/>
                    <a:pt x="176182" y="532507"/>
                  </a:cubicBezTo>
                  <a:lnTo>
                    <a:pt x="275758" y="532507"/>
                  </a:lnTo>
                  <a:cubicBezTo>
                    <a:pt x="293246" y="532507"/>
                    <a:pt x="295489" y="523868"/>
                    <a:pt x="295489" y="516346"/>
                  </a:cubicBezTo>
                  <a:cubicBezTo>
                    <a:pt x="295489" y="502899"/>
                    <a:pt x="290024" y="501959"/>
                    <a:pt x="287085" y="501449"/>
                  </a:cubicBezTo>
                  <a:cubicBezTo>
                    <a:pt x="266269" y="497855"/>
                    <a:pt x="201799" y="492503"/>
                    <a:pt x="201151" y="492446"/>
                  </a:cubicBezTo>
                  <a:cubicBezTo>
                    <a:pt x="197119" y="492106"/>
                    <a:pt x="193614" y="489564"/>
                    <a:pt x="192043" y="485856"/>
                  </a:cubicBezTo>
                  <a:lnTo>
                    <a:pt x="157124" y="403201"/>
                  </a:lnTo>
                  <a:cubicBezTo>
                    <a:pt x="145425" y="374265"/>
                    <a:pt x="125799" y="359052"/>
                    <a:pt x="100304" y="359052"/>
                  </a:cubicBezTo>
                  <a:cubicBezTo>
                    <a:pt x="65094" y="359052"/>
                    <a:pt x="43890" y="380321"/>
                    <a:pt x="37251" y="422284"/>
                  </a:cubicBezTo>
                  <a:lnTo>
                    <a:pt x="21496" y="535389"/>
                  </a:lnTo>
                  <a:lnTo>
                    <a:pt x="0" y="532401"/>
                  </a:lnTo>
                  <a:lnTo>
                    <a:pt x="15796" y="419094"/>
                  </a:lnTo>
                  <a:cubicBezTo>
                    <a:pt x="24127" y="366315"/>
                    <a:pt x="54123" y="337355"/>
                    <a:pt x="100304" y="337355"/>
                  </a:cubicBezTo>
                  <a:cubicBezTo>
                    <a:pt x="134867" y="337355"/>
                    <a:pt x="162184" y="357798"/>
                    <a:pt x="177178" y="394911"/>
                  </a:cubicBezTo>
                  <a:lnTo>
                    <a:pt x="197192" y="442274"/>
                  </a:lnTo>
                  <a:lnTo>
                    <a:pt x="213611" y="410172"/>
                  </a:lnTo>
                  <a:lnTo>
                    <a:pt x="194253" y="368242"/>
                  </a:lnTo>
                  <a:lnTo>
                    <a:pt x="213959" y="359150"/>
                  </a:lnTo>
                  <a:lnTo>
                    <a:pt x="234265" y="403120"/>
                  </a:lnTo>
                  <a:cubicBezTo>
                    <a:pt x="240297" y="415435"/>
                    <a:pt x="248563" y="415435"/>
                    <a:pt x="251275" y="415435"/>
                  </a:cubicBezTo>
                  <a:lnTo>
                    <a:pt x="333177" y="415435"/>
                  </a:lnTo>
                  <a:cubicBezTo>
                    <a:pt x="347483" y="415435"/>
                    <a:pt x="347483" y="408051"/>
                    <a:pt x="347483" y="404076"/>
                  </a:cubicBezTo>
                  <a:cubicBezTo>
                    <a:pt x="347483" y="394619"/>
                    <a:pt x="344163" y="394053"/>
                    <a:pt x="342188" y="393713"/>
                  </a:cubicBezTo>
                  <a:cubicBezTo>
                    <a:pt x="325153" y="390774"/>
                    <a:pt x="272188" y="386385"/>
                    <a:pt x="271653" y="386345"/>
                  </a:cubicBezTo>
                  <a:cubicBezTo>
                    <a:pt x="267630" y="386005"/>
                    <a:pt x="264124" y="383471"/>
                    <a:pt x="262553" y="379755"/>
                  </a:cubicBezTo>
                  <a:lnTo>
                    <a:pt x="233820" y="311754"/>
                  </a:lnTo>
                  <a:cubicBezTo>
                    <a:pt x="230249" y="302897"/>
                    <a:pt x="225675" y="295869"/>
                    <a:pt x="220347" y="290315"/>
                  </a:cubicBezTo>
                  <a:cubicBezTo>
                    <a:pt x="207215" y="315624"/>
                    <a:pt x="180894" y="332974"/>
                    <a:pt x="150566" y="332974"/>
                  </a:cubicBezTo>
                  <a:cubicBezTo>
                    <a:pt x="107186" y="332974"/>
                    <a:pt x="71903" y="297521"/>
                    <a:pt x="71903" y="253955"/>
                  </a:cubicBezTo>
                  <a:cubicBezTo>
                    <a:pt x="71903" y="210381"/>
                    <a:pt x="107186" y="174927"/>
                    <a:pt x="150566" y="174927"/>
                  </a:cubicBezTo>
                  <a:cubicBezTo>
                    <a:pt x="155399" y="174927"/>
                    <a:pt x="160103" y="175430"/>
                    <a:pt x="164702" y="176272"/>
                  </a:cubicBezTo>
                  <a:cubicBezTo>
                    <a:pt x="170345" y="145077"/>
                    <a:pt x="197532" y="121322"/>
                    <a:pt x="230201" y="121322"/>
                  </a:cubicBezTo>
                  <a:cubicBezTo>
                    <a:pt x="231545" y="121322"/>
                    <a:pt x="232856" y="121452"/>
                    <a:pt x="234184" y="121525"/>
                  </a:cubicBezTo>
                  <a:lnTo>
                    <a:pt x="234184" y="10857"/>
                  </a:lnTo>
                  <a:cubicBezTo>
                    <a:pt x="234184" y="4858"/>
                    <a:pt x="239034" y="0"/>
                    <a:pt x="245033" y="0"/>
                  </a:cubicBezTo>
                  <a:close/>
                </a:path>
              </a:pathLst>
            </a:custGeom>
            <a:solidFill>
              <a:schemeClr val="tx2"/>
            </a:solidFill>
            <a:ln w="8096" cap="flat">
              <a:noFill/>
              <a:prstDash val="solid"/>
              <a:miter/>
            </a:ln>
          </p:spPr>
          <p:txBody>
            <a:bodyPr rtlCol="0" anchor="ctr"/>
            <a:lstStyle/>
            <a:p>
              <a:endParaRPr lang="nl-NL"/>
            </a:p>
          </p:txBody>
        </p:sp>
      </p:grpSp>
    </p:spTree>
    <p:extLst>
      <p:ext uri="{BB962C8B-B14F-4D97-AF65-F5344CB8AC3E}">
        <p14:creationId xmlns:p14="http://schemas.microsoft.com/office/powerpoint/2010/main" val="34790417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par>
                                <p:cTn id="13" presetID="53" presetClass="entr" presetSubtype="16"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p:cTn id="15" dur="500" fill="hold"/>
                                        <p:tgtEl>
                                          <p:spTgt spid="22"/>
                                        </p:tgtEl>
                                        <p:attrNameLst>
                                          <p:attrName>ppt_w</p:attrName>
                                        </p:attrNameLst>
                                      </p:cBhvr>
                                      <p:tavLst>
                                        <p:tav tm="0">
                                          <p:val>
                                            <p:fltVal val="0"/>
                                          </p:val>
                                        </p:tav>
                                        <p:tav tm="100000">
                                          <p:val>
                                            <p:strVal val="#ppt_w"/>
                                          </p:val>
                                        </p:tav>
                                      </p:tavLst>
                                    </p:anim>
                                    <p:anim calcmode="lin" valueType="num">
                                      <p:cBhvr>
                                        <p:cTn id="16" dur="500" fill="hold"/>
                                        <p:tgtEl>
                                          <p:spTgt spid="22"/>
                                        </p:tgtEl>
                                        <p:attrNameLst>
                                          <p:attrName>ppt_h</p:attrName>
                                        </p:attrNameLst>
                                      </p:cBhvr>
                                      <p:tavLst>
                                        <p:tav tm="0">
                                          <p:val>
                                            <p:fltVal val="0"/>
                                          </p:val>
                                        </p:tav>
                                        <p:tav tm="100000">
                                          <p:val>
                                            <p:strVal val="#ppt_h"/>
                                          </p:val>
                                        </p:tav>
                                      </p:tavLst>
                                    </p:anim>
                                    <p:animEffect transition="in" filter="fade">
                                      <p:cBhvr>
                                        <p:cTn id="17" dur="500"/>
                                        <p:tgtEl>
                                          <p:spTgt spid="2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par>
                                <p:cTn id="21" presetID="53" presetClass="entr" presetSubtype="16"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500" fill="hold"/>
                                        <p:tgtEl>
                                          <p:spTgt spid="10"/>
                                        </p:tgtEl>
                                        <p:attrNameLst>
                                          <p:attrName>ppt_w</p:attrName>
                                        </p:attrNameLst>
                                      </p:cBhvr>
                                      <p:tavLst>
                                        <p:tav tm="0">
                                          <p:val>
                                            <p:fltVal val="0"/>
                                          </p:val>
                                        </p:tav>
                                        <p:tav tm="100000">
                                          <p:val>
                                            <p:strVal val="#ppt_w"/>
                                          </p:val>
                                        </p:tav>
                                      </p:tavLst>
                                    </p:anim>
                                    <p:anim calcmode="lin" valueType="num">
                                      <p:cBhvr>
                                        <p:cTn id="24" dur="500" fill="hold"/>
                                        <p:tgtEl>
                                          <p:spTgt spid="10"/>
                                        </p:tgtEl>
                                        <p:attrNameLst>
                                          <p:attrName>ppt_h</p:attrName>
                                        </p:attrNameLst>
                                      </p:cBhvr>
                                      <p:tavLst>
                                        <p:tav tm="0">
                                          <p:val>
                                            <p:fltVal val="0"/>
                                          </p:val>
                                        </p:tav>
                                        <p:tav tm="100000">
                                          <p:val>
                                            <p:strVal val="#ppt_h"/>
                                          </p:val>
                                        </p:tav>
                                      </p:tavLst>
                                    </p:anim>
                                    <p:animEffect transition="in" filter="fade">
                                      <p:cBhvr>
                                        <p:cTn id="25" dur="500"/>
                                        <p:tgtEl>
                                          <p:spTgt spid="1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par>
                                <p:cTn id="29" presetID="10" presetClass="entr" presetSubtype="0" fill="hold" grpId="0" nodeType="withEffect">
                                  <p:stCondLst>
                                    <p:cond delay="250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2" grpId="0"/>
      <p:bldP spid="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Vrije vorm 4">
            <a:extLst>
              <a:ext uri="{FF2B5EF4-FFF2-40B4-BE49-F238E27FC236}">
                <a16:creationId xmlns:a16="http://schemas.microsoft.com/office/drawing/2014/main" id="{6BDBEFB8-88F8-1904-67DD-2D375ED52BFE}"/>
              </a:ext>
            </a:extLst>
          </p:cNvPr>
          <p:cNvSpPr/>
          <p:nvPr/>
        </p:nvSpPr>
        <p:spPr>
          <a:xfrm>
            <a:off x="2381" y="3530454"/>
            <a:ext cx="12190413" cy="3212141"/>
          </a:xfrm>
          <a:custGeom>
            <a:avLst/>
            <a:gdLst>
              <a:gd name="connsiteX0" fmla="*/ 3004680 w 3004680"/>
              <a:gd name="connsiteY0" fmla="*/ 570051 h 791725"/>
              <a:gd name="connsiteX1" fmla="*/ 3004680 w 3004680"/>
              <a:gd name="connsiteY1" fmla="*/ 791726 h 791725"/>
              <a:gd name="connsiteX2" fmla="*/ 0 w 3004680"/>
              <a:gd name="connsiteY2" fmla="*/ 791726 h 791725"/>
              <a:gd name="connsiteX3" fmla="*/ 0 w 3004680"/>
              <a:gd name="connsiteY3" fmla="*/ 10114 h 791725"/>
              <a:gd name="connsiteX4" fmla="*/ 1487362 w 3004680"/>
              <a:gd name="connsiteY4" fmla="*/ 299636 h 791725"/>
              <a:gd name="connsiteX5" fmla="*/ 3004680 w 3004680"/>
              <a:gd name="connsiteY5" fmla="*/ 570051 h 79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4680" h="791725">
                <a:moveTo>
                  <a:pt x="3004680" y="570051"/>
                </a:moveTo>
                <a:lnTo>
                  <a:pt x="3004680" y="791726"/>
                </a:lnTo>
                <a:lnTo>
                  <a:pt x="0" y="791726"/>
                </a:lnTo>
                <a:lnTo>
                  <a:pt x="0" y="10114"/>
                </a:lnTo>
                <a:cubicBezTo>
                  <a:pt x="409751" y="-65100"/>
                  <a:pt x="951633" y="304008"/>
                  <a:pt x="1487362" y="299636"/>
                </a:cubicBezTo>
                <a:cubicBezTo>
                  <a:pt x="2135548" y="294211"/>
                  <a:pt x="2497531" y="126538"/>
                  <a:pt x="3004680" y="570051"/>
                </a:cubicBezTo>
                <a:close/>
              </a:path>
            </a:pathLst>
          </a:custGeom>
          <a:solidFill>
            <a:srgbClr val="EFF1F1"/>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nvGrpSpPr>
          <p:cNvPr id="142" name="Groep 141">
            <a:extLst>
              <a:ext uri="{FF2B5EF4-FFF2-40B4-BE49-F238E27FC236}">
                <a16:creationId xmlns:a16="http://schemas.microsoft.com/office/drawing/2014/main" id="{F259263E-8D95-058C-B7D8-C6DFF28539C2}"/>
              </a:ext>
            </a:extLst>
          </p:cNvPr>
          <p:cNvGrpSpPr/>
          <p:nvPr/>
        </p:nvGrpSpPr>
        <p:grpSpPr>
          <a:xfrm>
            <a:off x="6947639" y="2591075"/>
            <a:ext cx="2399008" cy="4696180"/>
            <a:chOff x="7348089" y="2052443"/>
            <a:chExt cx="2399321" cy="4696791"/>
          </a:xfrm>
        </p:grpSpPr>
        <p:grpSp>
          <p:nvGrpSpPr>
            <p:cNvPr id="141" name="Groep 140">
              <a:extLst>
                <a:ext uri="{FF2B5EF4-FFF2-40B4-BE49-F238E27FC236}">
                  <a16:creationId xmlns:a16="http://schemas.microsoft.com/office/drawing/2014/main" id="{EDF6329F-238A-DD6F-91F0-DE805DDD92DE}"/>
                </a:ext>
              </a:extLst>
            </p:cNvPr>
            <p:cNvGrpSpPr/>
            <p:nvPr/>
          </p:nvGrpSpPr>
          <p:grpSpPr>
            <a:xfrm>
              <a:off x="7659580" y="2052443"/>
              <a:ext cx="1202158" cy="1906234"/>
              <a:chOff x="7659580" y="2052443"/>
              <a:chExt cx="1202158" cy="1906234"/>
            </a:xfrm>
          </p:grpSpPr>
          <p:grpSp>
            <p:nvGrpSpPr>
              <p:cNvPr id="136" name="Groep 135">
                <a:extLst>
                  <a:ext uri="{FF2B5EF4-FFF2-40B4-BE49-F238E27FC236}">
                    <a16:creationId xmlns:a16="http://schemas.microsoft.com/office/drawing/2014/main" id="{9EEE7EF4-FC45-AE3A-057E-E714628EBB63}"/>
                  </a:ext>
                </a:extLst>
              </p:cNvPr>
              <p:cNvGrpSpPr/>
              <p:nvPr/>
            </p:nvGrpSpPr>
            <p:grpSpPr>
              <a:xfrm>
                <a:off x="7659580" y="2052443"/>
                <a:ext cx="1202158" cy="1906234"/>
                <a:chOff x="7659580" y="2052443"/>
                <a:chExt cx="1202158" cy="1906234"/>
              </a:xfrm>
            </p:grpSpPr>
            <p:sp>
              <p:nvSpPr>
                <p:cNvPr id="125" name="Vrije vorm 124">
                  <a:extLst>
                    <a:ext uri="{FF2B5EF4-FFF2-40B4-BE49-F238E27FC236}">
                      <a16:creationId xmlns:a16="http://schemas.microsoft.com/office/drawing/2014/main" id="{56C6FD77-23D9-9587-B283-27CFA157A6DD}"/>
                    </a:ext>
                  </a:extLst>
                </p:cNvPr>
                <p:cNvSpPr/>
                <p:nvPr/>
              </p:nvSpPr>
              <p:spPr>
                <a:xfrm>
                  <a:off x="7671583" y="2240497"/>
                  <a:ext cx="1190155" cy="1718180"/>
                </a:xfrm>
                <a:custGeom>
                  <a:avLst/>
                  <a:gdLst>
                    <a:gd name="connsiteX0" fmla="*/ 193615 w 293310"/>
                    <a:gd name="connsiteY0" fmla="*/ 56293 h 423440"/>
                    <a:gd name="connsiteX1" fmla="*/ 290422 w 293310"/>
                    <a:gd name="connsiteY1" fmla="*/ 322174 h 423440"/>
                    <a:gd name="connsiteX2" fmla="*/ 261186 w 293310"/>
                    <a:gd name="connsiteY2" fmla="*/ 384240 h 423440"/>
                    <a:gd name="connsiteX3" fmla="*/ 161440 w 293310"/>
                    <a:gd name="connsiteY3" fmla="*/ 420560 h 423440"/>
                    <a:gd name="connsiteX4" fmla="*/ 99625 w 293310"/>
                    <a:gd name="connsiteY4" fmla="*/ 391284 h 423440"/>
                    <a:gd name="connsiteX5" fmla="*/ 2827 w 293310"/>
                    <a:gd name="connsiteY5" fmla="*/ 125395 h 423440"/>
                    <a:gd name="connsiteX6" fmla="*/ 3142 w 293310"/>
                    <a:gd name="connsiteY6" fmla="*/ 91828 h 423440"/>
                    <a:gd name="connsiteX7" fmla="*/ 24638 w 293310"/>
                    <a:gd name="connsiteY7" fmla="*/ 34280 h 423440"/>
                    <a:gd name="connsiteX8" fmla="*/ 118789 w 293310"/>
                    <a:gd name="connsiteY8" fmla="*/ 0 h 423440"/>
                    <a:gd name="connsiteX9" fmla="*/ 172314 w 293310"/>
                    <a:gd name="connsiteY9" fmla="*/ 30555 h 423440"/>
                    <a:gd name="connsiteX10" fmla="*/ 193615 w 293310"/>
                    <a:gd name="connsiteY10" fmla="*/ 56293 h 42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3310" h="423440">
                      <a:moveTo>
                        <a:pt x="193615" y="56293"/>
                      </a:moveTo>
                      <a:lnTo>
                        <a:pt x="290422" y="322174"/>
                      </a:lnTo>
                      <a:cubicBezTo>
                        <a:pt x="299546" y="347386"/>
                        <a:pt x="286309" y="375140"/>
                        <a:pt x="261186" y="384240"/>
                      </a:cubicBezTo>
                      <a:lnTo>
                        <a:pt x="161440" y="420560"/>
                      </a:lnTo>
                      <a:cubicBezTo>
                        <a:pt x="136326" y="429652"/>
                        <a:pt x="108758" y="416495"/>
                        <a:pt x="99625" y="391284"/>
                      </a:cubicBezTo>
                      <a:lnTo>
                        <a:pt x="2827" y="125395"/>
                      </a:lnTo>
                      <a:cubicBezTo>
                        <a:pt x="-1092" y="114594"/>
                        <a:pt x="-889" y="102620"/>
                        <a:pt x="3142" y="91828"/>
                      </a:cubicBezTo>
                      <a:lnTo>
                        <a:pt x="24638" y="34280"/>
                      </a:lnTo>
                      <a:lnTo>
                        <a:pt x="118789" y="0"/>
                      </a:lnTo>
                      <a:lnTo>
                        <a:pt x="172314" y="30555"/>
                      </a:lnTo>
                      <a:cubicBezTo>
                        <a:pt x="182321" y="36255"/>
                        <a:pt x="189705" y="45485"/>
                        <a:pt x="193615" y="56293"/>
                      </a:cubicBezTo>
                      <a:close/>
                    </a:path>
                  </a:pathLst>
                </a:custGeom>
                <a:solidFill>
                  <a:srgbClr val="7DD1DB"/>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26" name="Vrije vorm 125">
                  <a:extLst>
                    <a:ext uri="{FF2B5EF4-FFF2-40B4-BE49-F238E27FC236}">
                      <a16:creationId xmlns:a16="http://schemas.microsoft.com/office/drawing/2014/main" id="{8F4896B3-6ACD-863F-7A1B-7467A732E03D}"/>
                    </a:ext>
                  </a:extLst>
                </p:cNvPr>
                <p:cNvSpPr/>
                <p:nvPr/>
              </p:nvSpPr>
              <p:spPr>
                <a:xfrm>
                  <a:off x="7744589" y="2240497"/>
                  <a:ext cx="544515" cy="211137"/>
                </a:xfrm>
                <a:custGeom>
                  <a:avLst/>
                  <a:gdLst>
                    <a:gd name="connsiteX0" fmla="*/ 134195 w 134194"/>
                    <a:gd name="connsiteY0" fmla="*/ 19083 h 52034"/>
                    <a:gd name="connsiteX1" fmla="*/ 0 w 134194"/>
                    <a:gd name="connsiteY1" fmla="*/ 52035 h 52034"/>
                    <a:gd name="connsiteX2" fmla="*/ 6647 w 134194"/>
                    <a:gd name="connsiteY2" fmla="*/ 34280 h 52034"/>
                    <a:gd name="connsiteX3" fmla="*/ 100798 w 134194"/>
                    <a:gd name="connsiteY3" fmla="*/ 0 h 52034"/>
                    <a:gd name="connsiteX4" fmla="*/ 134195 w 134194"/>
                    <a:gd name="connsiteY4" fmla="*/ 19083 h 52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94" h="52034">
                      <a:moveTo>
                        <a:pt x="134195" y="19083"/>
                      </a:moveTo>
                      <a:lnTo>
                        <a:pt x="0" y="52035"/>
                      </a:lnTo>
                      <a:lnTo>
                        <a:pt x="6647" y="34280"/>
                      </a:lnTo>
                      <a:lnTo>
                        <a:pt x="100798" y="0"/>
                      </a:lnTo>
                      <a:lnTo>
                        <a:pt x="134195" y="19083"/>
                      </a:lnTo>
                      <a:close/>
                    </a:path>
                  </a:pathLst>
                </a:custGeom>
                <a:solidFill>
                  <a:srgbClr val="55B2BD"/>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29" name="Vrije vorm 128">
                  <a:extLst>
                    <a:ext uri="{FF2B5EF4-FFF2-40B4-BE49-F238E27FC236}">
                      <a16:creationId xmlns:a16="http://schemas.microsoft.com/office/drawing/2014/main" id="{CDAD148A-A3E0-908E-3D18-21BF3FFBA148}"/>
                    </a:ext>
                  </a:extLst>
                </p:cNvPr>
                <p:cNvSpPr/>
                <p:nvPr/>
              </p:nvSpPr>
              <p:spPr>
                <a:xfrm rot="20399661">
                  <a:off x="7847378" y="2797879"/>
                  <a:ext cx="823926" cy="663319"/>
                </a:xfrm>
                <a:custGeom>
                  <a:avLst/>
                  <a:gdLst>
                    <a:gd name="connsiteX0" fmla="*/ 0 w 203054"/>
                    <a:gd name="connsiteY0" fmla="*/ 0 h 163473"/>
                    <a:gd name="connsiteX1" fmla="*/ 203055 w 203054"/>
                    <a:gd name="connsiteY1" fmla="*/ 0 h 163473"/>
                    <a:gd name="connsiteX2" fmla="*/ 203055 w 203054"/>
                    <a:gd name="connsiteY2" fmla="*/ 163474 h 163473"/>
                    <a:gd name="connsiteX3" fmla="*/ 0 w 203054"/>
                    <a:gd name="connsiteY3" fmla="*/ 163474 h 163473"/>
                  </a:gdLst>
                  <a:ahLst/>
                  <a:cxnLst>
                    <a:cxn ang="0">
                      <a:pos x="connsiteX0" y="connsiteY0"/>
                    </a:cxn>
                    <a:cxn ang="0">
                      <a:pos x="connsiteX1" y="connsiteY1"/>
                    </a:cxn>
                    <a:cxn ang="0">
                      <a:pos x="connsiteX2" y="connsiteY2"/>
                    </a:cxn>
                    <a:cxn ang="0">
                      <a:pos x="connsiteX3" y="connsiteY3"/>
                    </a:cxn>
                  </a:cxnLst>
                  <a:rect l="l" t="t" r="r" b="b"/>
                  <a:pathLst>
                    <a:path w="203054" h="163473">
                      <a:moveTo>
                        <a:pt x="0" y="0"/>
                      </a:moveTo>
                      <a:lnTo>
                        <a:pt x="203055" y="0"/>
                      </a:lnTo>
                      <a:lnTo>
                        <a:pt x="203055" y="163474"/>
                      </a:lnTo>
                      <a:lnTo>
                        <a:pt x="0" y="163474"/>
                      </a:lnTo>
                      <a:close/>
                    </a:path>
                  </a:pathLst>
                </a:custGeom>
                <a:solidFill>
                  <a:srgbClr val="55B2BD"/>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34" name="Vrije vorm 133">
                  <a:extLst>
                    <a:ext uri="{FF2B5EF4-FFF2-40B4-BE49-F238E27FC236}">
                      <a16:creationId xmlns:a16="http://schemas.microsoft.com/office/drawing/2014/main" id="{81F74BA3-6996-B011-1917-4E51F90D2C0E}"/>
                    </a:ext>
                  </a:extLst>
                </p:cNvPr>
                <p:cNvSpPr/>
                <p:nvPr/>
              </p:nvSpPr>
              <p:spPr>
                <a:xfrm rot="20429837">
                  <a:off x="7659580" y="2052443"/>
                  <a:ext cx="516215" cy="285610"/>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006875"/>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35" name="Vrije vorm 134">
                  <a:extLst>
                    <a:ext uri="{FF2B5EF4-FFF2-40B4-BE49-F238E27FC236}">
                      <a16:creationId xmlns:a16="http://schemas.microsoft.com/office/drawing/2014/main" id="{F5587BC4-56F9-0C4C-40E4-723A84D8F08B}"/>
                    </a:ext>
                  </a:extLst>
                </p:cNvPr>
                <p:cNvSpPr/>
                <p:nvPr/>
              </p:nvSpPr>
              <p:spPr>
                <a:xfrm>
                  <a:off x="7702065" y="2154285"/>
                  <a:ext cx="45719" cy="108532"/>
                </a:xfrm>
                <a:custGeom>
                  <a:avLst/>
                  <a:gdLst>
                    <a:gd name="connsiteX0" fmla="*/ 27643 w 28474"/>
                    <a:gd name="connsiteY0" fmla="*/ 153863 h 153941"/>
                    <a:gd name="connsiteX1" fmla="*/ 26032 w 28474"/>
                    <a:gd name="connsiteY1" fmla="*/ 153111 h 153941"/>
                    <a:gd name="connsiteX2" fmla="*/ 12325 w 28474"/>
                    <a:gd name="connsiteY2" fmla="*/ 115463 h 153941"/>
                    <a:gd name="connsiteX3" fmla="*/ 13078 w 28474"/>
                    <a:gd name="connsiteY3" fmla="*/ 113844 h 153941"/>
                    <a:gd name="connsiteX4" fmla="*/ 14689 w 28474"/>
                    <a:gd name="connsiteY4" fmla="*/ 114597 h 153941"/>
                    <a:gd name="connsiteX5" fmla="*/ 28396 w 28474"/>
                    <a:gd name="connsiteY5" fmla="*/ 152252 h 153941"/>
                    <a:gd name="connsiteX6" fmla="*/ 27643 w 28474"/>
                    <a:gd name="connsiteY6" fmla="*/ 153863 h 153941"/>
                    <a:gd name="connsiteX7" fmla="*/ 10462 w 28474"/>
                    <a:gd name="connsiteY7" fmla="*/ 22850 h 153941"/>
                    <a:gd name="connsiteX8" fmla="*/ 2447 w 28474"/>
                    <a:gd name="connsiteY8" fmla="*/ 828 h 153941"/>
                    <a:gd name="connsiteX9" fmla="*/ 828 w 28474"/>
                    <a:gd name="connsiteY9" fmla="*/ 75 h 153941"/>
                    <a:gd name="connsiteX10" fmla="*/ 75 w 28474"/>
                    <a:gd name="connsiteY10" fmla="*/ 1694 h 153941"/>
                    <a:gd name="connsiteX11" fmla="*/ 8090 w 28474"/>
                    <a:gd name="connsiteY11" fmla="*/ 23716 h 153941"/>
                    <a:gd name="connsiteX12" fmla="*/ 9710 w 28474"/>
                    <a:gd name="connsiteY12" fmla="*/ 24469 h 153941"/>
                    <a:gd name="connsiteX13" fmla="*/ 10462 w 28474"/>
                    <a:gd name="connsiteY13" fmla="*/ 22850 h 153941"/>
                    <a:gd name="connsiteX0" fmla="*/ 27039 w 27870"/>
                    <a:gd name="connsiteY0" fmla="*/ 155436 h 155514"/>
                    <a:gd name="connsiteX1" fmla="*/ 25428 w 27870"/>
                    <a:gd name="connsiteY1" fmla="*/ 154684 h 155514"/>
                    <a:gd name="connsiteX2" fmla="*/ 11721 w 27870"/>
                    <a:gd name="connsiteY2" fmla="*/ 117036 h 155514"/>
                    <a:gd name="connsiteX3" fmla="*/ 12474 w 27870"/>
                    <a:gd name="connsiteY3" fmla="*/ 115417 h 155514"/>
                    <a:gd name="connsiteX4" fmla="*/ 14085 w 27870"/>
                    <a:gd name="connsiteY4" fmla="*/ 116170 h 155514"/>
                    <a:gd name="connsiteX5" fmla="*/ 27792 w 27870"/>
                    <a:gd name="connsiteY5" fmla="*/ 153825 h 155514"/>
                    <a:gd name="connsiteX6" fmla="*/ 27039 w 27870"/>
                    <a:gd name="connsiteY6" fmla="*/ 155436 h 155514"/>
                    <a:gd name="connsiteX7" fmla="*/ 9858 w 27870"/>
                    <a:gd name="connsiteY7" fmla="*/ 24423 h 155514"/>
                    <a:gd name="connsiteX8" fmla="*/ 1843 w 27870"/>
                    <a:gd name="connsiteY8" fmla="*/ 2401 h 155514"/>
                    <a:gd name="connsiteX9" fmla="*/ 224 w 27870"/>
                    <a:gd name="connsiteY9" fmla="*/ 1648 h 155514"/>
                    <a:gd name="connsiteX10" fmla="*/ 7486 w 27870"/>
                    <a:gd name="connsiteY10" fmla="*/ 25289 h 155514"/>
                    <a:gd name="connsiteX11" fmla="*/ 9106 w 27870"/>
                    <a:gd name="connsiteY11" fmla="*/ 26042 h 155514"/>
                    <a:gd name="connsiteX12" fmla="*/ 9858 w 27870"/>
                    <a:gd name="connsiteY12" fmla="*/ 24423 h 155514"/>
                    <a:gd name="connsiteX0" fmla="*/ 25219 w 26050"/>
                    <a:gd name="connsiteY0" fmla="*/ 153035 h 153113"/>
                    <a:gd name="connsiteX1" fmla="*/ 23608 w 26050"/>
                    <a:gd name="connsiteY1" fmla="*/ 152283 h 153113"/>
                    <a:gd name="connsiteX2" fmla="*/ 9901 w 26050"/>
                    <a:gd name="connsiteY2" fmla="*/ 114635 h 153113"/>
                    <a:gd name="connsiteX3" fmla="*/ 10654 w 26050"/>
                    <a:gd name="connsiteY3" fmla="*/ 113016 h 153113"/>
                    <a:gd name="connsiteX4" fmla="*/ 12265 w 26050"/>
                    <a:gd name="connsiteY4" fmla="*/ 113769 h 153113"/>
                    <a:gd name="connsiteX5" fmla="*/ 25972 w 26050"/>
                    <a:gd name="connsiteY5" fmla="*/ 151424 h 153113"/>
                    <a:gd name="connsiteX6" fmla="*/ 25219 w 26050"/>
                    <a:gd name="connsiteY6" fmla="*/ 153035 h 153113"/>
                    <a:gd name="connsiteX7" fmla="*/ 8038 w 26050"/>
                    <a:gd name="connsiteY7" fmla="*/ 22022 h 153113"/>
                    <a:gd name="connsiteX8" fmla="*/ 23 w 26050"/>
                    <a:gd name="connsiteY8" fmla="*/ 0 h 153113"/>
                    <a:gd name="connsiteX9" fmla="*/ 5666 w 26050"/>
                    <a:gd name="connsiteY9" fmla="*/ 22888 h 153113"/>
                    <a:gd name="connsiteX10" fmla="*/ 7286 w 26050"/>
                    <a:gd name="connsiteY10" fmla="*/ 23641 h 153113"/>
                    <a:gd name="connsiteX11" fmla="*/ 8038 w 26050"/>
                    <a:gd name="connsiteY11" fmla="*/ 22022 h 153113"/>
                    <a:gd name="connsiteX0" fmla="*/ 19553 w 20384"/>
                    <a:gd name="connsiteY0" fmla="*/ 131013 h 131091"/>
                    <a:gd name="connsiteX1" fmla="*/ 17942 w 20384"/>
                    <a:gd name="connsiteY1" fmla="*/ 130261 h 131091"/>
                    <a:gd name="connsiteX2" fmla="*/ 4235 w 20384"/>
                    <a:gd name="connsiteY2" fmla="*/ 92613 h 131091"/>
                    <a:gd name="connsiteX3" fmla="*/ 4988 w 20384"/>
                    <a:gd name="connsiteY3" fmla="*/ 90994 h 131091"/>
                    <a:gd name="connsiteX4" fmla="*/ 6599 w 20384"/>
                    <a:gd name="connsiteY4" fmla="*/ 91747 h 131091"/>
                    <a:gd name="connsiteX5" fmla="*/ 20306 w 20384"/>
                    <a:gd name="connsiteY5" fmla="*/ 129402 h 131091"/>
                    <a:gd name="connsiteX6" fmla="*/ 19553 w 20384"/>
                    <a:gd name="connsiteY6" fmla="*/ 131013 h 131091"/>
                    <a:gd name="connsiteX7" fmla="*/ 2372 w 20384"/>
                    <a:gd name="connsiteY7" fmla="*/ 0 h 131091"/>
                    <a:gd name="connsiteX8" fmla="*/ 0 w 20384"/>
                    <a:gd name="connsiteY8" fmla="*/ 866 h 131091"/>
                    <a:gd name="connsiteX9" fmla="*/ 1620 w 20384"/>
                    <a:gd name="connsiteY9" fmla="*/ 1619 h 131091"/>
                    <a:gd name="connsiteX10" fmla="*/ 2372 w 20384"/>
                    <a:gd name="connsiteY10" fmla="*/ 0 h 131091"/>
                    <a:gd name="connsiteX0" fmla="*/ 19553 w 20384"/>
                    <a:gd name="connsiteY0" fmla="*/ 130147 h 130225"/>
                    <a:gd name="connsiteX1" fmla="*/ 17942 w 20384"/>
                    <a:gd name="connsiteY1" fmla="*/ 129395 h 130225"/>
                    <a:gd name="connsiteX2" fmla="*/ 4235 w 20384"/>
                    <a:gd name="connsiteY2" fmla="*/ 91747 h 130225"/>
                    <a:gd name="connsiteX3" fmla="*/ 4988 w 20384"/>
                    <a:gd name="connsiteY3" fmla="*/ 90128 h 130225"/>
                    <a:gd name="connsiteX4" fmla="*/ 6599 w 20384"/>
                    <a:gd name="connsiteY4" fmla="*/ 90881 h 130225"/>
                    <a:gd name="connsiteX5" fmla="*/ 20306 w 20384"/>
                    <a:gd name="connsiteY5" fmla="*/ 128536 h 130225"/>
                    <a:gd name="connsiteX6" fmla="*/ 19553 w 20384"/>
                    <a:gd name="connsiteY6" fmla="*/ 130147 h 130225"/>
                    <a:gd name="connsiteX7" fmla="*/ 1620 w 20384"/>
                    <a:gd name="connsiteY7" fmla="*/ 753 h 130225"/>
                    <a:gd name="connsiteX8" fmla="*/ 0 w 20384"/>
                    <a:gd name="connsiteY8" fmla="*/ 0 h 130225"/>
                    <a:gd name="connsiteX9" fmla="*/ 1620 w 20384"/>
                    <a:gd name="connsiteY9" fmla="*/ 753 h 130225"/>
                    <a:gd name="connsiteX0" fmla="*/ 15397 w 16228"/>
                    <a:gd name="connsiteY0" fmla="*/ 40095 h 40173"/>
                    <a:gd name="connsiteX1" fmla="*/ 13786 w 16228"/>
                    <a:gd name="connsiteY1" fmla="*/ 39343 h 40173"/>
                    <a:gd name="connsiteX2" fmla="*/ 79 w 16228"/>
                    <a:gd name="connsiteY2" fmla="*/ 1695 h 40173"/>
                    <a:gd name="connsiteX3" fmla="*/ 832 w 16228"/>
                    <a:gd name="connsiteY3" fmla="*/ 76 h 40173"/>
                    <a:gd name="connsiteX4" fmla="*/ 2443 w 16228"/>
                    <a:gd name="connsiteY4" fmla="*/ 829 h 40173"/>
                    <a:gd name="connsiteX5" fmla="*/ 16150 w 16228"/>
                    <a:gd name="connsiteY5" fmla="*/ 38484 h 40173"/>
                    <a:gd name="connsiteX6" fmla="*/ 15397 w 16228"/>
                    <a:gd name="connsiteY6" fmla="*/ 40095 h 4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28" h="40173">
                      <a:moveTo>
                        <a:pt x="15397" y="40095"/>
                      </a:moveTo>
                      <a:cubicBezTo>
                        <a:pt x="14749" y="40338"/>
                        <a:pt x="14021" y="39998"/>
                        <a:pt x="13786" y="39343"/>
                      </a:cubicBezTo>
                      <a:lnTo>
                        <a:pt x="79" y="1695"/>
                      </a:lnTo>
                      <a:cubicBezTo>
                        <a:pt x="-164" y="1039"/>
                        <a:pt x="176" y="310"/>
                        <a:pt x="832" y="76"/>
                      </a:cubicBezTo>
                      <a:cubicBezTo>
                        <a:pt x="1479" y="-159"/>
                        <a:pt x="2208" y="173"/>
                        <a:pt x="2443" y="829"/>
                      </a:cubicBezTo>
                      <a:lnTo>
                        <a:pt x="16150" y="38484"/>
                      </a:lnTo>
                      <a:cubicBezTo>
                        <a:pt x="16392" y="39132"/>
                        <a:pt x="16053" y="39861"/>
                        <a:pt x="15397" y="40095"/>
                      </a:cubicBezTo>
                      <a:close/>
                    </a:path>
                  </a:pathLst>
                </a:custGeom>
                <a:solidFill>
                  <a:srgbClr val="55B2BD"/>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nvGrpSpPr>
              <p:cNvPr id="140" name="Groep 139">
                <a:extLst>
                  <a:ext uri="{FF2B5EF4-FFF2-40B4-BE49-F238E27FC236}">
                    <a16:creationId xmlns:a16="http://schemas.microsoft.com/office/drawing/2014/main" id="{945D7EFC-C6F5-00D3-C814-E05BC699E4F7}"/>
                  </a:ext>
                </a:extLst>
              </p:cNvPr>
              <p:cNvGrpSpPr/>
              <p:nvPr/>
            </p:nvGrpSpPr>
            <p:grpSpPr>
              <a:xfrm rot="20418060">
                <a:off x="8036072" y="2880491"/>
                <a:ext cx="461172" cy="461289"/>
                <a:chOff x="6403237" y="3094172"/>
                <a:chExt cx="118572" cy="118602"/>
              </a:xfrm>
            </p:grpSpPr>
            <p:sp>
              <p:nvSpPr>
                <p:cNvPr id="138" name="Vrije vorm 137">
                  <a:extLst>
                    <a:ext uri="{FF2B5EF4-FFF2-40B4-BE49-F238E27FC236}">
                      <a16:creationId xmlns:a16="http://schemas.microsoft.com/office/drawing/2014/main" id="{05FAE4CB-9DD6-BB7F-CD33-CB4AEC593AEC}"/>
                    </a:ext>
                  </a:extLst>
                </p:cNvPr>
                <p:cNvSpPr/>
                <p:nvPr/>
              </p:nvSpPr>
              <p:spPr>
                <a:xfrm>
                  <a:off x="6403237" y="3094172"/>
                  <a:ext cx="118572" cy="118602"/>
                </a:xfrm>
                <a:custGeom>
                  <a:avLst/>
                  <a:gdLst>
                    <a:gd name="connsiteX0" fmla="*/ 533409 w 533409"/>
                    <a:gd name="connsiteY0" fmla="*/ 18843 h 118602"/>
                    <a:gd name="connsiteX1" fmla="*/ 161202 w 533409"/>
                    <a:gd name="connsiteY1" fmla="*/ 18843 h 118602"/>
                    <a:gd name="connsiteX2" fmla="*/ 161202 w 533409"/>
                    <a:gd name="connsiteY2" fmla="*/ 10148 h 118602"/>
                    <a:gd name="connsiteX3" fmla="*/ 533408 w 533409"/>
                    <a:gd name="connsiteY3" fmla="*/ 10148 h 118602"/>
                    <a:gd name="connsiteX4" fmla="*/ 392678 w 533409"/>
                    <a:gd name="connsiteY4" fmla="*/ 54851 h 118602"/>
                    <a:gd name="connsiteX5" fmla="*/ 161202 w 533409"/>
                    <a:gd name="connsiteY5" fmla="*/ 54851 h 118602"/>
                    <a:gd name="connsiteX6" fmla="*/ 161202 w 533409"/>
                    <a:gd name="connsiteY6" fmla="*/ 63546 h 118602"/>
                    <a:gd name="connsiteX7" fmla="*/ 392677 w 533409"/>
                    <a:gd name="connsiteY7" fmla="*/ 63546 h 118602"/>
                    <a:gd name="connsiteX8" fmla="*/ 429728 w 533409"/>
                    <a:gd name="connsiteY8" fmla="*/ 99560 h 118602"/>
                    <a:gd name="connsiteX9" fmla="*/ 161202 w 533409"/>
                    <a:gd name="connsiteY9" fmla="*/ 99560 h 118602"/>
                    <a:gd name="connsiteX10" fmla="*/ 161202 w 533409"/>
                    <a:gd name="connsiteY10" fmla="*/ 108254 h 118602"/>
                    <a:gd name="connsiteX11" fmla="*/ 429727 w 533409"/>
                    <a:gd name="connsiteY11" fmla="*/ 108254 h 118602"/>
                    <a:gd name="connsiteX12" fmla="*/ 43186 w 533409"/>
                    <a:gd name="connsiteY12" fmla="*/ 116316 h 118602"/>
                    <a:gd name="connsiteX13" fmla="*/ 116401 w 533409"/>
                    <a:gd name="connsiteY13" fmla="*/ 74944 h 118602"/>
                    <a:gd name="connsiteX14" fmla="*/ 116401 w 533409"/>
                    <a:gd name="connsiteY14" fmla="*/ 43101 h 118602"/>
                    <a:gd name="connsiteX15" fmla="*/ 75387 w 533409"/>
                    <a:gd name="connsiteY15" fmla="*/ 2086 h 118602"/>
                    <a:gd name="connsiteX16" fmla="*/ 2171 w 533409"/>
                    <a:gd name="connsiteY16" fmla="*/ 43458 h 118602"/>
                    <a:gd name="connsiteX17" fmla="*/ 2171 w 533409"/>
                    <a:gd name="connsiteY17" fmla="*/ 75301 h 118602"/>
                    <a:gd name="connsiteX18" fmla="*/ 43186 w 533409"/>
                    <a:gd name="connsiteY18" fmla="*/ 116316 h 118602"/>
                    <a:gd name="connsiteX0" fmla="*/ 533408 w 533408"/>
                    <a:gd name="connsiteY0" fmla="*/ 10248 h 118602"/>
                    <a:gd name="connsiteX1" fmla="*/ 161202 w 533408"/>
                    <a:gd name="connsiteY1" fmla="*/ 18943 h 118602"/>
                    <a:gd name="connsiteX2" fmla="*/ 161202 w 533408"/>
                    <a:gd name="connsiteY2" fmla="*/ 10248 h 118602"/>
                    <a:gd name="connsiteX3" fmla="*/ 533408 w 533408"/>
                    <a:gd name="connsiteY3" fmla="*/ 10248 h 118602"/>
                    <a:gd name="connsiteX4" fmla="*/ 392678 w 533408"/>
                    <a:gd name="connsiteY4" fmla="*/ 54951 h 118602"/>
                    <a:gd name="connsiteX5" fmla="*/ 161202 w 533408"/>
                    <a:gd name="connsiteY5" fmla="*/ 54951 h 118602"/>
                    <a:gd name="connsiteX6" fmla="*/ 161202 w 533408"/>
                    <a:gd name="connsiteY6" fmla="*/ 63646 h 118602"/>
                    <a:gd name="connsiteX7" fmla="*/ 392677 w 533408"/>
                    <a:gd name="connsiteY7" fmla="*/ 63646 h 118602"/>
                    <a:gd name="connsiteX8" fmla="*/ 392678 w 533408"/>
                    <a:gd name="connsiteY8" fmla="*/ 54951 h 118602"/>
                    <a:gd name="connsiteX9" fmla="*/ 429728 w 533408"/>
                    <a:gd name="connsiteY9" fmla="*/ 99660 h 118602"/>
                    <a:gd name="connsiteX10" fmla="*/ 161202 w 533408"/>
                    <a:gd name="connsiteY10" fmla="*/ 99660 h 118602"/>
                    <a:gd name="connsiteX11" fmla="*/ 161202 w 533408"/>
                    <a:gd name="connsiteY11" fmla="*/ 108354 h 118602"/>
                    <a:gd name="connsiteX12" fmla="*/ 429727 w 533408"/>
                    <a:gd name="connsiteY12" fmla="*/ 108354 h 118602"/>
                    <a:gd name="connsiteX13" fmla="*/ 429728 w 533408"/>
                    <a:gd name="connsiteY13" fmla="*/ 99660 h 118602"/>
                    <a:gd name="connsiteX14" fmla="*/ 43186 w 533408"/>
                    <a:gd name="connsiteY14" fmla="*/ 116416 h 118602"/>
                    <a:gd name="connsiteX15" fmla="*/ 116401 w 533408"/>
                    <a:gd name="connsiteY15" fmla="*/ 75044 h 118602"/>
                    <a:gd name="connsiteX16" fmla="*/ 116401 w 533408"/>
                    <a:gd name="connsiteY16" fmla="*/ 43201 h 118602"/>
                    <a:gd name="connsiteX17" fmla="*/ 75387 w 533408"/>
                    <a:gd name="connsiteY17" fmla="*/ 2186 h 118602"/>
                    <a:gd name="connsiteX18" fmla="*/ 2171 w 533408"/>
                    <a:gd name="connsiteY18" fmla="*/ 43558 h 118602"/>
                    <a:gd name="connsiteX19" fmla="*/ 2171 w 533408"/>
                    <a:gd name="connsiteY19" fmla="*/ 75401 h 118602"/>
                    <a:gd name="connsiteX20" fmla="*/ 43186 w 533408"/>
                    <a:gd name="connsiteY20" fmla="*/ 116416 h 118602"/>
                    <a:gd name="connsiteX0" fmla="*/ 161202 w 429728"/>
                    <a:gd name="connsiteY0" fmla="*/ 10248 h 118602"/>
                    <a:gd name="connsiteX1" fmla="*/ 161202 w 429728"/>
                    <a:gd name="connsiteY1" fmla="*/ 18943 h 118602"/>
                    <a:gd name="connsiteX2" fmla="*/ 161202 w 429728"/>
                    <a:gd name="connsiteY2" fmla="*/ 10248 h 118602"/>
                    <a:gd name="connsiteX3" fmla="*/ 392678 w 429728"/>
                    <a:gd name="connsiteY3" fmla="*/ 54951 h 118602"/>
                    <a:gd name="connsiteX4" fmla="*/ 161202 w 429728"/>
                    <a:gd name="connsiteY4" fmla="*/ 54951 h 118602"/>
                    <a:gd name="connsiteX5" fmla="*/ 161202 w 429728"/>
                    <a:gd name="connsiteY5" fmla="*/ 63646 h 118602"/>
                    <a:gd name="connsiteX6" fmla="*/ 392677 w 429728"/>
                    <a:gd name="connsiteY6" fmla="*/ 63646 h 118602"/>
                    <a:gd name="connsiteX7" fmla="*/ 392678 w 429728"/>
                    <a:gd name="connsiteY7" fmla="*/ 54951 h 118602"/>
                    <a:gd name="connsiteX8" fmla="*/ 429728 w 429728"/>
                    <a:gd name="connsiteY8" fmla="*/ 99660 h 118602"/>
                    <a:gd name="connsiteX9" fmla="*/ 161202 w 429728"/>
                    <a:gd name="connsiteY9" fmla="*/ 99660 h 118602"/>
                    <a:gd name="connsiteX10" fmla="*/ 161202 w 429728"/>
                    <a:gd name="connsiteY10" fmla="*/ 108354 h 118602"/>
                    <a:gd name="connsiteX11" fmla="*/ 429727 w 429728"/>
                    <a:gd name="connsiteY11" fmla="*/ 108354 h 118602"/>
                    <a:gd name="connsiteX12" fmla="*/ 429728 w 429728"/>
                    <a:gd name="connsiteY12" fmla="*/ 99660 h 118602"/>
                    <a:gd name="connsiteX13" fmla="*/ 43186 w 429728"/>
                    <a:gd name="connsiteY13" fmla="*/ 116416 h 118602"/>
                    <a:gd name="connsiteX14" fmla="*/ 116401 w 429728"/>
                    <a:gd name="connsiteY14" fmla="*/ 75044 h 118602"/>
                    <a:gd name="connsiteX15" fmla="*/ 116401 w 429728"/>
                    <a:gd name="connsiteY15" fmla="*/ 43201 h 118602"/>
                    <a:gd name="connsiteX16" fmla="*/ 75387 w 429728"/>
                    <a:gd name="connsiteY16" fmla="*/ 2186 h 118602"/>
                    <a:gd name="connsiteX17" fmla="*/ 2171 w 429728"/>
                    <a:gd name="connsiteY17" fmla="*/ 43558 h 118602"/>
                    <a:gd name="connsiteX18" fmla="*/ 2171 w 429728"/>
                    <a:gd name="connsiteY18" fmla="*/ 75401 h 118602"/>
                    <a:gd name="connsiteX19" fmla="*/ 43186 w 429728"/>
                    <a:gd name="connsiteY19" fmla="*/ 116416 h 118602"/>
                    <a:gd name="connsiteX0" fmla="*/ 392678 w 429728"/>
                    <a:gd name="connsiteY0" fmla="*/ 54951 h 118602"/>
                    <a:gd name="connsiteX1" fmla="*/ 161202 w 429728"/>
                    <a:gd name="connsiteY1" fmla="*/ 54951 h 118602"/>
                    <a:gd name="connsiteX2" fmla="*/ 161202 w 429728"/>
                    <a:gd name="connsiteY2" fmla="*/ 63646 h 118602"/>
                    <a:gd name="connsiteX3" fmla="*/ 392677 w 429728"/>
                    <a:gd name="connsiteY3" fmla="*/ 63646 h 118602"/>
                    <a:gd name="connsiteX4" fmla="*/ 392678 w 429728"/>
                    <a:gd name="connsiteY4" fmla="*/ 54951 h 118602"/>
                    <a:gd name="connsiteX5" fmla="*/ 429728 w 429728"/>
                    <a:gd name="connsiteY5" fmla="*/ 99660 h 118602"/>
                    <a:gd name="connsiteX6" fmla="*/ 161202 w 429728"/>
                    <a:gd name="connsiteY6" fmla="*/ 99660 h 118602"/>
                    <a:gd name="connsiteX7" fmla="*/ 161202 w 429728"/>
                    <a:gd name="connsiteY7" fmla="*/ 108354 h 118602"/>
                    <a:gd name="connsiteX8" fmla="*/ 429727 w 429728"/>
                    <a:gd name="connsiteY8" fmla="*/ 108354 h 118602"/>
                    <a:gd name="connsiteX9" fmla="*/ 429728 w 429728"/>
                    <a:gd name="connsiteY9" fmla="*/ 99660 h 118602"/>
                    <a:gd name="connsiteX10" fmla="*/ 43186 w 429728"/>
                    <a:gd name="connsiteY10" fmla="*/ 116416 h 118602"/>
                    <a:gd name="connsiteX11" fmla="*/ 116401 w 429728"/>
                    <a:gd name="connsiteY11" fmla="*/ 75044 h 118602"/>
                    <a:gd name="connsiteX12" fmla="*/ 116401 w 429728"/>
                    <a:gd name="connsiteY12" fmla="*/ 43201 h 118602"/>
                    <a:gd name="connsiteX13" fmla="*/ 75387 w 429728"/>
                    <a:gd name="connsiteY13" fmla="*/ 2186 h 118602"/>
                    <a:gd name="connsiteX14" fmla="*/ 2171 w 429728"/>
                    <a:gd name="connsiteY14" fmla="*/ 43558 h 118602"/>
                    <a:gd name="connsiteX15" fmla="*/ 2171 w 429728"/>
                    <a:gd name="connsiteY15" fmla="*/ 75401 h 118602"/>
                    <a:gd name="connsiteX16" fmla="*/ 43186 w 429728"/>
                    <a:gd name="connsiteY16" fmla="*/ 116416 h 118602"/>
                    <a:gd name="connsiteX0" fmla="*/ 392678 w 429728"/>
                    <a:gd name="connsiteY0" fmla="*/ 54951 h 118602"/>
                    <a:gd name="connsiteX1" fmla="*/ 161202 w 429728"/>
                    <a:gd name="connsiteY1" fmla="*/ 54951 h 118602"/>
                    <a:gd name="connsiteX2" fmla="*/ 392677 w 429728"/>
                    <a:gd name="connsiteY2" fmla="*/ 63646 h 118602"/>
                    <a:gd name="connsiteX3" fmla="*/ 392678 w 429728"/>
                    <a:gd name="connsiteY3" fmla="*/ 54951 h 118602"/>
                    <a:gd name="connsiteX4" fmla="*/ 429728 w 429728"/>
                    <a:gd name="connsiteY4" fmla="*/ 99660 h 118602"/>
                    <a:gd name="connsiteX5" fmla="*/ 161202 w 429728"/>
                    <a:gd name="connsiteY5" fmla="*/ 99660 h 118602"/>
                    <a:gd name="connsiteX6" fmla="*/ 161202 w 429728"/>
                    <a:gd name="connsiteY6" fmla="*/ 108354 h 118602"/>
                    <a:gd name="connsiteX7" fmla="*/ 429727 w 429728"/>
                    <a:gd name="connsiteY7" fmla="*/ 108354 h 118602"/>
                    <a:gd name="connsiteX8" fmla="*/ 429728 w 429728"/>
                    <a:gd name="connsiteY8" fmla="*/ 99660 h 118602"/>
                    <a:gd name="connsiteX9" fmla="*/ 43186 w 429728"/>
                    <a:gd name="connsiteY9" fmla="*/ 116416 h 118602"/>
                    <a:gd name="connsiteX10" fmla="*/ 116401 w 429728"/>
                    <a:gd name="connsiteY10" fmla="*/ 75044 h 118602"/>
                    <a:gd name="connsiteX11" fmla="*/ 116401 w 429728"/>
                    <a:gd name="connsiteY11" fmla="*/ 43201 h 118602"/>
                    <a:gd name="connsiteX12" fmla="*/ 75387 w 429728"/>
                    <a:gd name="connsiteY12" fmla="*/ 2186 h 118602"/>
                    <a:gd name="connsiteX13" fmla="*/ 2171 w 429728"/>
                    <a:gd name="connsiteY13" fmla="*/ 43558 h 118602"/>
                    <a:gd name="connsiteX14" fmla="*/ 2171 w 429728"/>
                    <a:gd name="connsiteY14" fmla="*/ 75401 h 118602"/>
                    <a:gd name="connsiteX15" fmla="*/ 43186 w 429728"/>
                    <a:gd name="connsiteY15" fmla="*/ 116416 h 118602"/>
                    <a:gd name="connsiteX0" fmla="*/ 392678 w 429728"/>
                    <a:gd name="connsiteY0" fmla="*/ 54951 h 118602"/>
                    <a:gd name="connsiteX1" fmla="*/ 392677 w 429728"/>
                    <a:gd name="connsiteY1" fmla="*/ 63646 h 118602"/>
                    <a:gd name="connsiteX2" fmla="*/ 392678 w 429728"/>
                    <a:gd name="connsiteY2" fmla="*/ 54951 h 118602"/>
                    <a:gd name="connsiteX3" fmla="*/ 429728 w 429728"/>
                    <a:gd name="connsiteY3" fmla="*/ 99660 h 118602"/>
                    <a:gd name="connsiteX4" fmla="*/ 161202 w 429728"/>
                    <a:gd name="connsiteY4" fmla="*/ 99660 h 118602"/>
                    <a:gd name="connsiteX5" fmla="*/ 161202 w 429728"/>
                    <a:gd name="connsiteY5" fmla="*/ 108354 h 118602"/>
                    <a:gd name="connsiteX6" fmla="*/ 429727 w 429728"/>
                    <a:gd name="connsiteY6" fmla="*/ 108354 h 118602"/>
                    <a:gd name="connsiteX7" fmla="*/ 429728 w 429728"/>
                    <a:gd name="connsiteY7" fmla="*/ 99660 h 118602"/>
                    <a:gd name="connsiteX8" fmla="*/ 43186 w 429728"/>
                    <a:gd name="connsiteY8" fmla="*/ 116416 h 118602"/>
                    <a:gd name="connsiteX9" fmla="*/ 116401 w 429728"/>
                    <a:gd name="connsiteY9" fmla="*/ 75044 h 118602"/>
                    <a:gd name="connsiteX10" fmla="*/ 116401 w 429728"/>
                    <a:gd name="connsiteY10" fmla="*/ 43201 h 118602"/>
                    <a:gd name="connsiteX11" fmla="*/ 75387 w 429728"/>
                    <a:gd name="connsiteY11" fmla="*/ 2186 h 118602"/>
                    <a:gd name="connsiteX12" fmla="*/ 2171 w 429728"/>
                    <a:gd name="connsiteY12" fmla="*/ 43558 h 118602"/>
                    <a:gd name="connsiteX13" fmla="*/ 2171 w 429728"/>
                    <a:gd name="connsiteY13" fmla="*/ 75401 h 118602"/>
                    <a:gd name="connsiteX14" fmla="*/ 43186 w 429728"/>
                    <a:gd name="connsiteY14" fmla="*/ 116416 h 118602"/>
                    <a:gd name="connsiteX0" fmla="*/ 429728 w 429728"/>
                    <a:gd name="connsiteY0" fmla="*/ 99660 h 118602"/>
                    <a:gd name="connsiteX1" fmla="*/ 161202 w 429728"/>
                    <a:gd name="connsiteY1" fmla="*/ 99660 h 118602"/>
                    <a:gd name="connsiteX2" fmla="*/ 161202 w 429728"/>
                    <a:gd name="connsiteY2" fmla="*/ 108354 h 118602"/>
                    <a:gd name="connsiteX3" fmla="*/ 429727 w 429728"/>
                    <a:gd name="connsiteY3" fmla="*/ 108354 h 118602"/>
                    <a:gd name="connsiteX4" fmla="*/ 429728 w 429728"/>
                    <a:gd name="connsiteY4" fmla="*/ 99660 h 118602"/>
                    <a:gd name="connsiteX5" fmla="*/ 43186 w 429728"/>
                    <a:gd name="connsiteY5" fmla="*/ 116416 h 118602"/>
                    <a:gd name="connsiteX6" fmla="*/ 116401 w 429728"/>
                    <a:gd name="connsiteY6" fmla="*/ 75044 h 118602"/>
                    <a:gd name="connsiteX7" fmla="*/ 116401 w 429728"/>
                    <a:gd name="connsiteY7" fmla="*/ 43201 h 118602"/>
                    <a:gd name="connsiteX8" fmla="*/ 75387 w 429728"/>
                    <a:gd name="connsiteY8" fmla="*/ 2186 h 118602"/>
                    <a:gd name="connsiteX9" fmla="*/ 2171 w 429728"/>
                    <a:gd name="connsiteY9" fmla="*/ 43558 h 118602"/>
                    <a:gd name="connsiteX10" fmla="*/ 2171 w 429728"/>
                    <a:gd name="connsiteY10" fmla="*/ 75401 h 118602"/>
                    <a:gd name="connsiteX11" fmla="*/ 43186 w 429728"/>
                    <a:gd name="connsiteY11" fmla="*/ 116416 h 118602"/>
                    <a:gd name="connsiteX0" fmla="*/ 429727 w 429727"/>
                    <a:gd name="connsiteY0" fmla="*/ 108354 h 118602"/>
                    <a:gd name="connsiteX1" fmla="*/ 161202 w 429727"/>
                    <a:gd name="connsiteY1" fmla="*/ 99660 h 118602"/>
                    <a:gd name="connsiteX2" fmla="*/ 161202 w 429727"/>
                    <a:gd name="connsiteY2" fmla="*/ 108354 h 118602"/>
                    <a:gd name="connsiteX3" fmla="*/ 429727 w 429727"/>
                    <a:gd name="connsiteY3" fmla="*/ 108354 h 118602"/>
                    <a:gd name="connsiteX4" fmla="*/ 43186 w 429727"/>
                    <a:gd name="connsiteY4" fmla="*/ 116416 h 118602"/>
                    <a:gd name="connsiteX5" fmla="*/ 116401 w 429727"/>
                    <a:gd name="connsiteY5" fmla="*/ 75044 h 118602"/>
                    <a:gd name="connsiteX6" fmla="*/ 116401 w 429727"/>
                    <a:gd name="connsiteY6" fmla="*/ 43201 h 118602"/>
                    <a:gd name="connsiteX7" fmla="*/ 75387 w 429727"/>
                    <a:gd name="connsiteY7" fmla="*/ 2186 h 118602"/>
                    <a:gd name="connsiteX8" fmla="*/ 2171 w 429727"/>
                    <a:gd name="connsiteY8" fmla="*/ 43558 h 118602"/>
                    <a:gd name="connsiteX9" fmla="*/ 2171 w 429727"/>
                    <a:gd name="connsiteY9" fmla="*/ 75401 h 118602"/>
                    <a:gd name="connsiteX10" fmla="*/ 43186 w 429727"/>
                    <a:gd name="connsiteY10" fmla="*/ 116416 h 118602"/>
                    <a:gd name="connsiteX0" fmla="*/ 161202 w 161202"/>
                    <a:gd name="connsiteY0" fmla="*/ 108354 h 118602"/>
                    <a:gd name="connsiteX1" fmla="*/ 161202 w 161202"/>
                    <a:gd name="connsiteY1" fmla="*/ 99660 h 118602"/>
                    <a:gd name="connsiteX2" fmla="*/ 161202 w 161202"/>
                    <a:gd name="connsiteY2" fmla="*/ 108354 h 118602"/>
                    <a:gd name="connsiteX3" fmla="*/ 43186 w 161202"/>
                    <a:gd name="connsiteY3" fmla="*/ 116416 h 118602"/>
                    <a:gd name="connsiteX4" fmla="*/ 116401 w 161202"/>
                    <a:gd name="connsiteY4" fmla="*/ 75044 h 118602"/>
                    <a:gd name="connsiteX5" fmla="*/ 116401 w 161202"/>
                    <a:gd name="connsiteY5" fmla="*/ 43201 h 118602"/>
                    <a:gd name="connsiteX6" fmla="*/ 75387 w 161202"/>
                    <a:gd name="connsiteY6" fmla="*/ 2186 h 118602"/>
                    <a:gd name="connsiteX7" fmla="*/ 2171 w 161202"/>
                    <a:gd name="connsiteY7" fmla="*/ 43558 h 118602"/>
                    <a:gd name="connsiteX8" fmla="*/ 2171 w 161202"/>
                    <a:gd name="connsiteY8" fmla="*/ 75401 h 118602"/>
                    <a:gd name="connsiteX9" fmla="*/ 43186 w 161202"/>
                    <a:gd name="connsiteY9" fmla="*/ 116416 h 118602"/>
                    <a:gd name="connsiteX0" fmla="*/ 43186 w 118572"/>
                    <a:gd name="connsiteY0" fmla="*/ 116416 h 118602"/>
                    <a:gd name="connsiteX1" fmla="*/ 116401 w 118572"/>
                    <a:gd name="connsiteY1" fmla="*/ 75044 h 118602"/>
                    <a:gd name="connsiteX2" fmla="*/ 116401 w 118572"/>
                    <a:gd name="connsiteY2" fmla="*/ 43201 h 118602"/>
                    <a:gd name="connsiteX3" fmla="*/ 75387 w 118572"/>
                    <a:gd name="connsiteY3" fmla="*/ 2186 h 118602"/>
                    <a:gd name="connsiteX4" fmla="*/ 2171 w 118572"/>
                    <a:gd name="connsiteY4" fmla="*/ 43558 h 118602"/>
                    <a:gd name="connsiteX5" fmla="*/ 2171 w 118572"/>
                    <a:gd name="connsiteY5" fmla="*/ 75401 h 118602"/>
                    <a:gd name="connsiteX6" fmla="*/ 43186 w 118572"/>
                    <a:gd name="connsiteY6" fmla="*/ 116416 h 1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2" h="118602">
                      <a:moveTo>
                        <a:pt x="43186" y="116416"/>
                      </a:moveTo>
                      <a:cubicBezTo>
                        <a:pt x="74828" y="125209"/>
                        <a:pt x="107608" y="106687"/>
                        <a:pt x="116401" y="75044"/>
                      </a:cubicBezTo>
                      <a:cubicBezTo>
                        <a:pt x="119296" y="64627"/>
                        <a:pt x="119296" y="53618"/>
                        <a:pt x="116401" y="43201"/>
                      </a:cubicBezTo>
                      <a:cubicBezTo>
                        <a:pt x="110937" y="23243"/>
                        <a:pt x="95345" y="7650"/>
                        <a:pt x="75387" y="2186"/>
                      </a:cubicBezTo>
                      <a:cubicBezTo>
                        <a:pt x="43744" y="-6607"/>
                        <a:pt x="10964" y="11916"/>
                        <a:pt x="2171" y="43558"/>
                      </a:cubicBezTo>
                      <a:cubicBezTo>
                        <a:pt x="-724" y="53975"/>
                        <a:pt x="-724" y="64984"/>
                        <a:pt x="2171" y="75401"/>
                      </a:cubicBezTo>
                      <a:cubicBezTo>
                        <a:pt x="7636" y="95359"/>
                        <a:pt x="23228" y="110951"/>
                        <a:pt x="43186" y="116416"/>
                      </a:cubicBezTo>
                      <a:close/>
                    </a:path>
                  </a:pathLst>
                </a:custGeom>
                <a:solidFill>
                  <a:srgbClr val="FFFFFF">
                    <a:alpha val="80000"/>
                  </a:srgbClr>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39" name="Vrije vorm 138">
                  <a:extLst>
                    <a:ext uri="{FF2B5EF4-FFF2-40B4-BE49-F238E27FC236}">
                      <a16:creationId xmlns:a16="http://schemas.microsoft.com/office/drawing/2014/main" id="{80C5F08C-8D7C-FD0A-691B-0F8DD856AB9D}"/>
                    </a:ext>
                  </a:extLst>
                </p:cNvPr>
                <p:cNvSpPr/>
                <p:nvPr/>
              </p:nvSpPr>
              <p:spPr>
                <a:xfrm>
                  <a:off x="6432097" y="3121207"/>
                  <a:ext cx="60825" cy="64701"/>
                </a:xfrm>
                <a:custGeom>
                  <a:avLst/>
                  <a:gdLst>
                    <a:gd name="connsiteX0" fmla="*/ 54676 w 60825"/>
                    <a:gd name="connsiteY0" fmla="*/ 4143 h 64701"/>
                    <a:gd name="connsiteX1" fmla="*/ 41847 w 60825"/>
                    <a:gd name="connsiteY1" fmla="*/ -49 h 64701"/>
                    <a:gd name="connsiteX2" fmla="*/ 29781 w 60825"/>
                    <a:gd name="connsiteY2" fmla="*/ 5921 h 64701"/>
                    <a:gd name="connsiteX3" fmla="*/ 17080 w 60825"/>
                    <a:gd name="connsiteY3" fmla="*/ 20654 h 64701"/>
                    <a:gd name="connsiteX4" fmla="*/ 4379 w 60825"/>
                    <a:gd name="connsiteY4" fmla="*/ 35388 h 64701"/>
                    <a:gd name="connsiteX5" fmla="*/ 59 w 60825"/>
                    <a:gd name="connsiteY5" fmla="*/ 48216 h 64701"/>
                    <a:gd name="connsiteX6" fmla="*/ 6156 w 60825"/>
                    <a:gd name="connsiteY6" fmla="*/ 60409 h 64701"/>
                    <a:gd name="connsiteX7" fmla="*/ 17714 w 60825"/>
                    <a:gd name="connsiteY7" fmla="*/ 64601 h 64701"/>
                    <a:gd name="connsiteX8" fmla="*/ 31050 w 60825"/>
                    <a:gd name="connsiteY8" fmla="*/ 58504 h 64701"/>
                    <a:gd name="connsiteX9" fmla="*/ 56579 w 60825"/>
                    <a:gd name="connsiteY9" fmla="*/ 29164 h 64701"/>
                    <a:gd name="connsiteX10" fmla="*/ 54676 w 60825"/>
                    <a:gd name="connsiteY10" fmla="*/ 4143 h 64701"/>
                    <a:gd name="connsiteX11" fmla="*/ 28129 w 60825"/>
                    <a:gd name="connsiteY11" fmla="*/ 55964 h 64701"/>
                    <a:gd name="connsiteX12" fmla="*/ 8773 w 60825"/>
                    <a:gd name="connsiteY12" fmla="*/ 57553 h 64701"/>
                    <a:gd name="connsiteX13" fmla="*/ 8696 w 60825"/>
                    <a:gd name="connsiteY13" fmla="*/ 57488 h 64701"/>
                    <a:gd name="connsiteX14" fmla="*/ 7071 w 60825"/>
                    <a:gd name="connsiteY14" fmla="*/ 38193 h 64701"/>
                    <a:gd name="connsiteX15" fmla="*/ 7301 w 60825"/>
                    <a:gd name="connsiteY15" fmla="*/ 37928 h 64701"/>
                    <a:gd name="connsiteX16" fmla="*/ 18731 w 60825"/>
                    <a:gd name="connsiteY16" fmla="*/ 24719 h 64701"/>
                    <a:gd name="connsiteX17" fmla="*/ 39560 w 60825"/>
                    <a:gd name="connsiteY17" fmla="*/ 42754 h 64701"/>
                    <a:gd name="connsiteX18" fmla="*/ 53659 w 60825"/>
                    <a:gd name="connsiteY18" fmla="*/ 26624 h 64701"/>
                    <a:gd name="connsiteX19" fmla="*/ 42102 w 60825"/>
                    <a:gd name="connsiteY19" fmla="*/ 39833 h 64701"/>
                    <a:gd name="connsiteX20" fmla="*/ 21269 w 60825"/>
                    <a:gd name="connsiteY20" fmla="*/ 21797 h 64701"/>
                    <a:gd name="connsiteX21" fmla="*/ 32703 w 60825"/>
                    <a:gd name="connsiteY21" fmla="*/ 8461 h 64701"/>
                    <a:gd name="connsiteX22" fmla="*/ 42229 w 60825"/>
                    <a:gd name="connsiteY22" fmla="*/ 3762 h 64701"/>
                    <a:gd name="connsiteX23" fmla="*/ 52135 w 60825"/>
                    <a:gd name="connsiteY23" fmla="*/ 7064 h 64701"/>
                    <a:gd name="connsiteX24" fmla="*/ 53659 w 60825"/>
                    <a:gd name="connsiteY24" fmla="*/ 26624 h 6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825" h="64701">
                      <a:moveTo>
                        <a:pt x="54676" y="4143"/>
                      </a:moveTo>
                      <a:cubicBezTo>
                        <a:pt x="51124" y="1102"/>
                        <a:pt x="46510" y="-406"/>
                        <a:pt x="41847" y="-49"/>
                      </a:cubicBezTo>
                      <a:cubicBezTo>
                        <a:pt x="37177" y="202"/>
                        <a:pt x="32814" y="2360"/>
                        <a:pt x="29781" y="5921"/>
                      </a:cubicBezTo>
                      <a:lnTo>
                        <a:pt x="17080" y="20654"/>
                      </a:lnTo>
                      <a:lnTo>
                        <a:pt x="4379" y="35388"/>
                      </a:lnTo>
                      <a:cubicBezTo>
                        <a:pt x="1230" y="38885"/>
                        <a:pt x="-333" y="43527"/>
                        <a:pt x="59" y="48216"/>
                      </a:cubicBezTo>
                      <a:cubicBezTo>
                        <a:pt x="440" y="52915"/>
                        <a:pt x="2625" y="57285"/>
                        <a:pt x="6156" y="60409"/>
                      </a:cubicBezTo>
                      <a:cubicBezTo>
                        <a:pt x="9386" y="63139"/>
                        <a:pt x="13485" y="64625"/>
                        <a:pt x="17714" y="64601"/>
                      </a:cubicBezTo>
                      <a:cubicBezTo>
                        <a:pt x="22842" y="64638"/>
                        <a:pt x="27723" y="62406"/>
                        <a:pt x="31050" y="58504"/>
                      </a:cubicBezTo>
                      <a:lnTo>
                        <a:pt x="56579" y="29164"/>
                      </a:lnTo>
                      <a:cubicBezTo>
                        <a:pt x="62914" y="21713"/>
                        <a:pt x="62065" y="10550"/>
                        <a:pt x="54676" y="4143"/>
                      </a:cubicBezTo>
                      <a:close/>
                      <a:moveTo>
                        <a:pt x="28129" y="55964"/>
                      </a:moveTo>
                      <a:cubicBezTo>
                        <a:pt x="23223" y="61748"/>
                        <a:pt x="14557" y="62459"/>
                        <a:pt x="8773" y="57553"/>
                      </a:cubicBezTo>
                      <a:cubicBezTo>
                        <a:pt x="8747" y="57532"/>
                        <a:pt x="8721" y="57510"/>
                        <a:pt x="8696" y="57488"/>
                      </a:cubicBezTo>
                      <a:cubicBezTo>
                        <a:pt x="2919" y="52608"/>
                        <a:pt x="2192" y="43970"/>
                        <a:pt x="7071" y="38193"/>
                      </a:cubicBezTo>
                      <a:cubicBezTo>
                        <a:pt x="7147" y="38103"/>
                        <a:pt x="7223" y="38015"/>
                        <a:pt x="7301" y="37928"/>
                      </a:cubicBezTo>
                      <a:lnTo>
                        <a:pt x="18731" y="24719"/>
                      </a:lnTo>
                      <a:lnTo>
                        <a:pt x="39560" y="42754"/>
                      </a:lnTo>
                      <a:close/>
                      <a:moveTo>
                        <a:pt x="53659" y="26624"/>
                      </a:moveTo>
                      <a:lnTo>
                        <a:pt x="42102" y="39833"/>
                      </a:lnTo>
                      <a:lnTo>
                        <a:pt x="21269" y="21797"/>
                      </a:lnTo>
                      <a:lnTo>
                        <a:pt x="32703" y="8461"/>
                      </a:lnTo>
                      <a:cubicBezTo>
                        <a:pt x="35122" y="5684"/>
                        <a:pt x="38553" y="3992"/>
                        <a:pt x="42229" y="3762"/>
                      </a:cubicBezTo>
                      <a:cubicBezTo>
                        <a:pt x="45841" y="3484"/>
                        <a:pt x="49412" y="4675"/>
                        <a:pt x="52135" y="7064"/>
                      </a:cubicBezTo>
                      <a:cubicBezTo>
                        <a:pt x="57951" y="12047"/>
                        <a:pt x="58633" y="20800"/>
                        <a:pt x="53659" y="26624"/>
                      </a:cubicBezTo>
                      <a:close/>
                    </a:path>
                  </a:pathLst>
                </a:custGeom>
                <a:solidFill>
                  <a:srgbClr val="51BBC7"/>
                </a:solidFill>
                <a:ln w="12700"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sp>
          <p:nvSpPr>
            <p:cNvPr id="124" name="Vrije vorm 123">
              <a:extLst>
                <a:ext uri="{FF2B5EF4-FFF2-40B4-BE49-F238E27FC236}">
                  <a16:creationId xmlns:a16="http://schemas.microsoft.com/office/drawing/2014/main" id="{4E8AD6F3-6C09-B5CE-1E7F-3A7EEF2431BB}"/>
                </a:ext>
              </a:extLst>
            </p:cNvPr>
            <p:cNvSpPr/>
            <p:nvPr/>
          </p:nvSpPr>
          <p:spPr>
            <a:xfrm>
              <a:off x="7348089" y="2077448"/>
              <a:ext cx="2399321" cy="4671786"/>
            </a:xfrm>
            <a:custGeom>
              <a:avLst/>
              <a:gdLst>
                <a:gd name="connsiteX0" fmla="*/ 588801 w 591305"/>
                <a:gd name="connsiteY0" fmla="*/ 575704 h 1151347"/>
                <a:gd name="connsiteX1" fmla="*/ 553988 w 591305"/>
                <a:gd name="connsiteY1" fmla="*/ 719493 h 1151347"/>
                <a:gd name="connsiteX2" fmla="*/ 440964 w 591305"/>
                <a:gd name="connsiteY2" fmla="*/ 1008610 h 1151347"/>
                <a:gd name="connsiteX3" fmla="*/ 483227 w 591305"/>
                <a:gd name="connsiteY3" fmla="*/ 1151347 h 1151347"/>
                <a:gd name="connsiteX4" fmla="*/ 115900 w 591305"/>
                <a:gd name="connsiteY4" fmla="*/ 1151347 h 1151347"/>
                <a:gd name="connsiteX5" fmla="*/ 95659 w 591305"/>
                <a:gd name="connsiteY5" fmla="*/ 1008529 h 1151347"/>
                <a:gd name="connsiteX6" fmla="*/ 80438 w 591305"/>
                <a:gd name="connsiteY6" fmla="*/ 855753 h 1151347"/>
                <a:gd name="connsiteX7" fmla="*/ 94525 w 591305"/>
                <a:gd name="connsiteY7" fmla="*/ 888381 h 1151347"/>
                <a:gd name="connsiteX8" fmla="*/ 97035 w 591305"/>
                <a:gd name="connsiteY8" fmla="*/ 891134 h 1151347"/>
                <a:gd name="connsiteX9" fmla="*/ 258960 w 591305"/>
                <a:gd name="connsiteY9" fmla="*/ 857210 h 1151347"/>
                <a:gd name="connsiteX10" fmla="*/ 254588 w 591305"/>
                <a:gd name="connsiteY10" fmla="*/ 578618 h 1151347"/>
                <a:gd name="connsiteX11" fmla="*/ 286650 w 591305"/>
                <a:gd name="connsiteY11" fmla="*/ 543400 h 1151347"/>
                <a:gd name="connsiteX12" fmla="*/ 287540 w 591305"/>
                <a:gd name="connsiteY12" fmla="*/ 541619 h 1151347"/>
                <a:gd name="connsiteX13" fmla="*/ 381457 w 591305"/>
                <a:gd name="connsiteY13" fmla="*/ 299541 h 1151347"/>
                <a:gd name="connsiteX14" fmla="*/ 382104 w 591305"/>
                <a:gd name="connsiteY14" fmla="*/ 297274 h 1151347"/>
                <a:gd name="connsiteX15" fmla="*/ 385181 w 591305"/>
                <a:gd name="connsiteY15" fmla="*/ 272095 h 1151347"/>
                <a:gd name="connsiteX16" fmla="*/ 457318 w 591305"/>
                <a:gd name="connsiteY16" fmla="*/ 343261 h 1151347"/>
                <a:gd name="connsiteX17" fmla="*/ 520955 w 591305"/>
                <a:gd name="connsiteY17" fmla="*/ 445273 h 1151347"/>
                <a:gd name="connsiteX18" fmla="*/ 588801 w 591305"/>
                <a:gd name="connsiteY18" fmla="*/ 575704 h 1151347"/>
                <a:gd name="connsiteX19" fmla="*/ 381619 w 591305"/>
                <a:gd name="connsiteY19" fmla="*/ 108469 h 1151347"/>
                <a:gd name="connsiteX20" fmla="*/ 371255 w 591305"/>
                <a:gd name="connsiteY20" fmla="*/ 85962 h 1151347"/>
                <a:gd name="connsiteX21" fmla="*/ 281711 w 591305"/>
                <a:gd name="connsiteY21" fmla="*/ 2327 h 1151347"/>
                <a:gd name="connsiteX22" fmla="*/ 267138 w 591305"/>
                <a:gd name="connsiteY22" fmla="*/ 4432 h 1151347"/>
                <a:gd name="connsiteX23" fmla="*/ 290778 w 591305"/>
                <a:gd name="connsiteY23" fmla="*/ 118590 h 1151347"/>
                <a:gd name="connsiteX24" fmla="*/ 293774 w 591305"/>
                <a:gd name="connsiteY24" fmla="*/ 127657 h 1151347"/>
                <a:gd name="connsiteX25" fmla="*/ 271509 w 591305"/>
                <a:gd name="connsiteY25" fmla="*/ 239305 h 1151347"/>
                <a:gd name="connsiteX26" fmla="*/ 270052 w 591305"/>
                <a:gd name="connsiteY26" fmla="*/ 242786 h 1151347"/>
                <a:gd name="connsiteX27" fmla="*/ 186742 w 591305"/>
                <a:gd name="connsiteY27" fmla="*/ 482111 h 1151347"/>
                <a:gd name="connsiteX28" fmla="*/ 218317 w 591305"/>
                <a:gd name="connsiteY28" fmla="*/ 514011 h 1151347"/>
                <a:gd name="connsiteX29" fmla="*/ 233052 w 591305"/>
                <a:gd name="connsiteY29" fmla="*/ 528908 h 1151347"/>
                <a:gd name="connsiteX30" fmla="*/ 234267 w 591305"/>
                <a:gd name="connsiteY30" fmla="*/ 530608 h 1151347"/>
                <a:gd name="connsiteX31" fmla="*/ 254507 w 591305"/>
                <a:gd name="connsiteY31" fmla="*/ 578618 h 1151347"/>
                <a:gd name="connsiteX32" fmla="*/ 254588 w 591305"/>
                <a:gd name="connsiteY32" fmla="*/ 578618 h 1151347"/>
                <a:gd name="connsiteX33" fmla="*/ 286650 w 591305"/>
                <a:gd name="connsiteY33" fmla="*/ 543400 h 1151347"/>
                <a:gd name="connsiteX34" fmla="*/ 287540 w 591305"/>
                <a:gd name="connsiteY34" fmla="*/ 541619 h 1151347"/>
                <a:gd name="connsiteX35" fmla="*/ 381457 w 591305"/>
                <a:gd name="connsiteY35" fmla="*/ 299541 h 1151347"/>
                <a:gd name="connsiteX36" fmla="*/ 382104 w 591305"/>
                <a:gd name="connsiteY36" fmla="*/ 297274 h 1151347"/>
                <a:gd name="connsiteX37" fmla="*/ 385181 w 591305"/>
                <a:gd name="connsiteY37" fmla="*/ 272095 h 1151347"/>
                <a:gd name="connsiteX38" fmla="*/ 381619 w 591305"/>
                <a:gd name="connsiteY38" fmla="*/ 108469 h 1151347"/>
                <a:gd name="connsiteX39" fmla="*/ 254588 w 591305"/>
                <a:gd name="connsiteY39" fmla="*/ 578618 h 1151347"/>
                <a:gd name="connsiteX40" fmla="*/ 254507 w 591305"/>
                <a:gd name="connsiteY40" fmla="*/ 578618 h 1151347"/>
                <a:gd name="connsiteX41" fmla="*/ 234267 w 591305"/>
                <a:gd name="connsiteY41" fmla="*/ 530608 h 1151347"/>
                <a:gd name="connsiteX42" fmla="*/ 233052 w 591305"/>
                <a:gd name="connsiteY42" fmla="*/ 528908 h 1151347"/>
                <a:gd name="connsiteX43" fmla="*/ 218317 w 591305"/>
                <a:gd name="connsiteY43" fmla="*/ 514011 h 1151347"/>
                <a:gd name="connsiteX44" fmla="*/ 186742 w 591305"/>
                <a:gd name="connsiteY44" fmla="*/ 482111 h 1151347"/>
                <a:gd name="connsiteX45" fmla="*/ 127235 w 591305"/>
                <a:gd name="connsiteY45" fmla="*/ 421875 h 1151347"/>
                <a:gd name="connsiteX46" fmla="*/ 125453 w 591305"/>
                <a:gd name="connsiteY46" fmla="*/ 417746 h 1151347"/>
                <a:gd name="connsiteX47" fmla="*/ 121729 w 591305"/>
                <a:gd name="connsiteY47" fmla="*/ 264646 h 1151347"/>
                <a:gd name="connsiteX48" fmla="*/ 60116 w 591305"/>
                <a:gd name="connsiteY48" fmla="*/ 181578 h 1151347"/>
                <a:gd name="connsiteX49" fmla="*/ 53235 w 591305"/>
                <a:gd name="connsiteY49" fmla="*/ 187813 h 1151347"/>
                <a:gd name="connsiteX50" fmla="*/ 4414 w 591305"/>
                <a:gd name="connsiteY50" fmla="*/ 329821 h 1151347"/>
                <a:gd name="connsiteX51" fmla="*/ 42 w 591305"/>
                <a:gd name="connsiteY51" fmla="*/ 349738 h 1151347"/>
                <a:gd name="connsiteX52" fmla="*/ 80438 w 591305"/>
                <a:gd name="connsiteY52" fmla="*/ 855753 h 1151347"/>
                <a:gd name="connsiteX53" fmla="*/ 94525 w 591305"/>
                <a:gd name="connsiteY53" fmla="*/ 888381 h 1151347"/>
                <a:gd name="connsiteX54" fmla="*/ 97035 w 591305"/>
                <a:gd name="connsiteY54" fmla="*/ 891134 h 1151347"/>
                <a:gd name="connsiteX55" fmla="*/ 258960 w 591305"/>
                <a:gd name="connsiteY55" fmla="*/ 857210 h 1151347"/>
                <a:gd name="connsiteX56" fmla="*/ 254588 w 591305"/>
                <a:gd name="connsiteY56" fmla="*/ 578618 h 115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91305" h="1151347">
                  <a:moveTo>
                    <a:pt x="588801" y="575704"/>
                  </a:moveTo>
                  <a:cubicBezTo>
                    <a:pt x="583215" y="638693"/>
                    <a:pt x="564918" y="689861"/>
                    <a:pt x="553988" y="719493"/>
                  </a:cubicBezTo>
                  <a:cubicBezTo>
                    <a:pt x="532128" y="778434"/>
                    <a:pt x="488570" y="903440"/>
                    <a:pt x="440964" y="1008610"/>
                  </a:cubicBezTo>
                  <a:lnTo>
                    <a:pt x="483227" y="1151347"/>
                  </a:lnTo>
                  <a:lnTo>
                    <a:pt x="115900" y="1151347"/>
                  </a:lnTo>
                  <a:lnTo>
                    <a:pt x="95659" y="1008529"/>
                  </a:lnTo>
                  <a:cubicBezTo>
                    <a:pt x="84244" y="947969"/>
                    <a:pt x="81086" y="900768"/>
                    <a:pt x="80438" y="855753"/>
                  </a:cubicBezTo>
                  <a:cubicBezTo>
                    <a:pt x="84891" y="867250"/>
                    <a:pt x="89587" y="878180"/>
                    <a:pt x="94525" y="888381"/>
                  </a:cubicBezTo>
                  <a:cubicBezTo>
                    <a:pt x="95092" y="889595"/>
                    <a:pt x="95902" y="890486"/>
                    <a:pt x="97035" y="891134"/>
                  </a:cubicBezTo>
                  <a:cubicBezTo>
                    <a:pt x="108127" y="897449"/>
                    <a:pt x="172978" y="928943"/>
                    <a:pt x="258960" y="857210"/>
                  </a:cubicBezTo>
                  <a:cubicBezTo>
                    <a:pt x="327212" y="800294"/>
                    <a:pt x="283978" y="655209"/>
                    <a:pt x="254588" y="578618"/>
                  </a:cubicBezTo>
                  <a:cubicBezTo>
                    <a:pt x="271186" y="566231"/>
                    <a:pt x="283978" y="547529"/>
                    <a:pt x="286650" y="543400"/>
                  </a:cubicBezTo>
                  <a:cubicBezTo>
                    <a:pt x="286973" y="542833"/>
                    <a:pt x="287297" y="542266"/>
                    <a:pt x="287540" y="541619"/>
                  </a:cubicBezTo>
                  <a:lnTo>
                    <a:pt x="381457" y="299541"/>
                  </a:lnTo>
                  <a:cubicBezTo>
                    <a:pt x="381781" y="298812"/>
                    <a:pt x="381942" y="298083"/>
                    <a:pt x="382104" y="297274"/>
                  </a:cubicBezTo>
                  <a:cubicBezTo>
                    <a:pt x="383319" y="288206"/>
                    <a:pt x="384371" y="279867"/>
                    <a:pt x="385181" y="272095"/>
                  </a:cubicBezTo>
                  <a:cubicBezTo>
                    <a:pt x="438940" y="258817"/>
                    <a:pt x="469868" y="299460"/>
                    <a:pt x="457318" y="343261"/>
                  </a:cubicBezTo>
                  <a:cubicBezTo>
                    <a:pt x="513506" y="351114"/>
                    <a:pt x="539091" y="403901"/>
                    <a:pt x="520955" y="445273"/>
                  </a:cubicBezTo>
                  <a:cubicBezTo>
                    <a:pt x="578357" y="453369"/>
                    <a:pt x="599003" y="520730"/>
                    <a:pt x="588801" y="575704"/>
                  </a:cubicBezTo>
                  <a:close/>
                  <a:moveTo>
                    <a:pt x="381619" y="108469"/>
                  </a:moveTo>
                  <a:cubicBezTo>
                    <a:pt x="380809" y="99968"/>
                    <a:pt x="377166" y="92034"/>
                    <a:pt x="371255" y="85962"/>
                  </a:cubicBezTo>
                  <a:cubicBezTo>
                    <a:pt x="356277" y="70336"/>
                    <a:pt x="323730" y="37627"/>
                    <a:pt x="281711" y="2327"/>
                  </a:cubicBezTo>
                  <a:cubicBezTo>
                    <a:pt x="277258" y="-1478"/>
                    <a:pt x="270376" y="-506"/>
                    <a:pt x="267138" y="4432"/>
                  </a:cubicBezTo>
                  <a:cubicBezTo>
                    <a:pt x="232324" y="57949"/>
                    <a:pt x="276691" y="105555"/>
                    <a:pt x="290778" y="118590"/>
                  </a:cubicBezTo>
                  <a:cubicBezTo>
                    <a:pt x="293288" y="120937"/>
                    <a:pt x="294422" y="124338"/>
                    <a:pt x="293774" y="127657"/>
                  </a:cubicBezTo>
                  <a:cubicBezTo>
                    <a:pt x="286326" y="164900"/>
                    <a:pt x="278958" y="202062"/>
                    <a:pt x="271509" y="239305"/>
                  </a:cubicBezTo>
                  <a:cubicBezTo>
                    <a:pt x="271267" y="240519"/>
                    <a:pt x="270781" y="241653"/>
                    <a:pt x="270052" y="242786"/>
                  </a:cubicBezTo>
                  <a:cubicBezTo>
                    <a:pt x="236615" y="291768"/>
                    <a:pt x="203987" y="412322"/>
                    <a:pt x="186742" y="482111"/>
                  </a:cubicBezTo>
                  <a:lnTo>
                    <a:pt x="218317" y="514011"/>
                  </a:lnTo>
                  <a:lnTo>
                    <a:pt x="233052" y="528908"/>
                  </a:lnTo>
                  <a:cubicBezTo>
                    <a:pt x="233538" y="529393"/>
                    <a:pt x="233943" y="529960"/>
                    <a:pt x="234267" y="530608"/>
                  </a:cubicBezTo>
                  <a:cubicBezTo>
                    <a:pt x="236291" y="534899"/>
                    <a:pt x="244630" y="552872"/>
                    <a:pt x="254507" y="578618"/>
                  </a:cubicBezTo>
                  <a:lnTo>
                    <a:pt x="254588" y="578618"/>
                  </a:lnTo>
                  <a:cubicBezTo>
                    <a:pt x="271186" y="566231"/>
                    <a:pt x="283978" y="547529"/>
                    <a:pt x="286650" y="543400"/>
                  </a:cubicBezTo>
                  <a:cubicBezTo>
                    <a:pt x="286973" y="542833"/>
                    <a:pt x="287297" y="542266"/>
                    <a:pt x="287540" y="541619"/>
                  </a:cubicBezTo>
                  <a:lnTo>
                    <a:pt x="381457" y="299541"/>
                  </a:lnTo>
                  <a:cubicBezTo>
                    <a:pt x="381781" y="298812"/>
                    <a:pt x="381942" y="298083"/>
                    <a:pt x="382104" y="297274"/>
                  </a:cubicBezTo>
                  <a:cubicBezTo>
                    <a:pt x="383319" y="288206"/>
                    <a:pt x="384371" y="279867"/>
                    <a:pt x="385181" y="272095"/>
                  </a:cubicBezTo>
                  <a:cubicBezTo>
                    <a:pt x="391739" y="215178"/>
                    <a:pt x="389634" y="187327"/>
                    <a:pt x="381619" y="108469"/>
                  </a:cubicBezTo>
                  <a:close/>
                  <a:moveTo>
                    <a:pt x="254588" y="578618"/>
                  </a:moveTo>
                  <a:lnTo>
                    <a:pt x="254507" y="578618"/>
                  </a:lnTo>
                  <a:cubicBezTo>
                    <a:pt x="244630" y="552872"/>
                    <a:pt x="236291" y="534899"/>
                    <a:pt x="234267" y="530608"/>
                  </a:cubicBezTo>
                  <a:cubicBezTo>
                    <a:pt x="233943" y="529960"/>
                    <a:pt x="233538" y="529393"/>
                    <a:pt x="233052" y="528908"/>
                  </a:cubicBezTo>
                  <a:lnTo>
                    <a:pt x="218317" y="514011"/>
                  </a:lnTo>
                  <a:lnTo>
                    <a:pt x="186742" y="482111"/>
                  </a:lnTo>
                  <a:lnTo>
                    <a:pt x="127235" y="421875"/>
                  </a:lnTo>
                  <a:cubicBezTo>
                    <a:pt x="126182" y="420742"/>
                    <a:pt x="125534" y="419284"/>
                    <a:pt x="125453" y="417746"/>
                  </a:cubicBezTo>
                  <a:cubicBezTo>
                    <a:pt x="124886" y="401472"/>
                    <a:pt x="121810" y="307394"/>
                    <a:pt x="121729" y="264646"/>
                  </a:cubicBezTo>
                  <a:cubicBezTo>
                    <a:pt x="121567" y="221250"/>
                    <a:pt x="88615" y="184493"/>
                    <a:pt x="60116" y="181578"/>
                  </a:cubicBezTo>
                  <a:cubicBezTo>
                    <a:pt x="56473" y="181255"/>
                    <a:pt x="53396" y="184169"/>
                    <a:pt x="53235" y="187813"/>
                  </a:cubicBezTo>
                  <a:cubicBezTo>
                    <a:pt x="51130" y="234528"/>
                    <a:pt x="17125" y="304884"/>
                    <a:pt x="4414" y="329821"/>
                  </a:cubicBezTo>
                  <a:cubicBezTo>
                    <a:pt x="1257" y="335974"/>
                    <a:pt x="-281" y="342775"/>
                    <a:pt x="42" y="349738"/>
                  </a:cubicBezTo>
                  <a:cubicBezTo>
                    <a:pt x="2309" y="408435"/>
                    <a:pt x="16559" y="690994"/>
                    <a:pt x="80438" y="855753"/>
                  </a:cubicBezTo>
                  <a:cubicBezTo>
                    <a:pt x="84891" y="867250"/>
                    <a:pt x="89587" y="878180"/>
                    <a:pt x="94525" y="888381"/>
                  </a:cubicBezTo>
                  <a:cubicBezTo>
                    <a:pt x="95092" y="889595"/>
                    <a:pt x="95902" y="890486"/>
                    <a:pt x="97035" y="891134"/>
                  </a:cubicBezTo>
                  <a:cubicBezTo>
                    <a:pt x="108127" y="897449"/>
                    <a:pt x="172978" y="928943"/>
                    <a:pt x="258960" y="857210"/>
                  </a:cubicBezTo>
                  <a:cubicBezTo>
                    <a:pt x="327212" y="800294"/>
                    <a:pt x="283978" y="655209"/>
                    <a:pt x="254588" y="578618"/>
                  </a:cubicBezTo>
                  <a:close/>
                </a:path>
              </a:pathLst>
            </a:custGeom>
            <a:solidFill>
              <a:srgbClr val="E6B6A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sp>
        <p:nvSpPr>
          <p:cNvPr id="2" name="Titel 1">
            <a:extLst>
              <a:ext uri="{FF2B5EF4-FFF2-40B4-BE49-F238E27FC236}">
                <a16:creationId xmlns:a16="http://schemas.microsoft.com/office/drawing/2014/main" id="{0F93AED7-2466-AB83-E05F-CB9D31057D71}"/>
              </a:ext>
            </a:extLst>
          </p:cNvPr>
          <p:cNvSpPr>
            <a:spLocks noGrp="1"/>
          </p:cNvSpPr>
          <p:nvPr>
            <p:ph type="title"/>
          </p:nvPr>
        </p:nvSpPr>
        <p:spPr/>
        <p:txBody>
          <a:bodyP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3730">
                <a:solidFill>
                  <a:schemeClr val="accent2"/>
                </a:solidFill>
                <a:latin typeface="+mj-lt"/>
                <a:ea typeface="+mj-ea"/>
                <a:cs typeface="+mj-cs"/>
              </a:rPr>
              <a:t>Patiënt heeft inzicht in hetzelfde medicatieoverzicht </a:t>
            </a:r>
          </a:p>
        </p:txBody>
      </p:sp>
      <p:sp>
        <p:nvSpPr>
          <p:cNvPr id="6" name="Tekstvak 5">
            <a:extLst>
              <a:ext uri="{FF2B5EF4-FFF2-40B4-BE49-F238E27FC236}">
                <a16:creationId xmlns:a16="http://schemas.microsoft.com/office/drawing/2014/main" id="{FBD9DA95-F530-14CF-E85F-5550B969FED9}"/>
              </a:ext>
            </a:extLst>
          </p:cNvPr>
          <p:cNvSpPr txBox="1"/>
          <p:nvPr/>
        </p:nvSpPr>
        <p:spPr>
          <a:xfrm>
            <a:off x="10586136" y="1757898"/>
            <a:ext cx="65" cy="184666"/>
          </a:xfrm>
          <a:prstGeom prst="rect">
            <a:avLst/>
          </a:prstGeom>
          <a:noFill/>
        </p:spPr>
        <p:txBody>
          <a:bodyPr wrap="square" lIns="0" tIns="0" rIns="0" bIns="0" rtlCol="0">
            <a:spAutoFit/>
          </a:bodyP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pPr algn="l"/>
            <a:endParaRPr lang="nl-NL" sz="1200">
              <a:solidFill>
                <a:schemeClr val="tx2"/>
              </a:solidFill>
            </a:endParaRPr>
          </a:p>
        </p:txBody>
      </p:sp>
      <p:grpSp>
        <p:nvGrpSpPr>
          <p:cNvPr id="262" name="Groep 261">
            <a:extLst>
              <a:ext uri="{FF2B5EF4-FFF2-40B4-BE49-F238E27FC236}">
                <a16:creationId xmlns:a16="http://schemas.microsoft.com/office/drawing/2014/main" id="{9790A2CA-4A12-74FA-1A0E-FCCDD086BBDE}"/>
              </a:ext>
            </a:extLst>
          </p:cNvPr>
          <p:cNvGrpSpPr/>
          <p:nvPr/>
        </p:nvGrpSpPr>
        <p:grpSpPr>
          <a:xfrm>
            <a:off x="3058738" y="2346208"/>
            <a:ext cx="3459913" cy="5499352"/>
            <a:chOff x="3293348" y="1245670"/>
            <a:chExt cx="3460361" cy="5500070"/>
          </a:xfrm>
        </p:grpSpPr>
        <p:sp>
          <p:nvSpPr>
            <p:cNvPr id="150" name="Vrije vorm 149">
              <a:extLst>
                <a:ext uri="{FF2B5EF4-FFF2-40B4-BE49-F238E27FC236}">
                  <a16:creationId xmlns:a16="http://schemas.microsoft.com/office/drawing/2014/main" id="{A1FF1F16-9C2E-F340-A917-5C1901859929}"/>
                </a:ext>
              </a:extLst>
            </p:cNvPr>
            <p:cNvSpPr/>
            <p:nvPr/>
          </p:nvSpPr>
          <p:spPr>
            <a:xfrm>
              <a:off x="6229925" y="2013580"/>
              <a:ext cx="523784" cy="2436838"/>
            </a:xfrm>
            <a:custGeom>
              <a:avLst/>
              <a:gdLst>
                <a:gd name="connsiteX0" fmla="*/ 102998 w 129085"/>
                <a:gd name="connsiteY0" fmla="*/ 493914 h 600551"/>
                <a:gd name="connsiteX1" fmla="*/ 105508 w 129085"/>
                <a:gd name="connsiteY1" fmla="*/ 499015 h 600551"/>
                <a:gd name="connsiteX2" fmla="*/ 110528 w 129085"/>
                <a:gd name="connsiteY2" fmla="*/ 582407 h 600551"/>
                <a:gd name="connsiteX3" fmla="*/ 91745 w 129085"/>
                <a:gd name="connsiteY3" fmla="*/ 600542 h 600551"/>
                <a:gd name="connsiteX4" fmla="*/ 29485 w 129085"/>
                <a:gd name="connsiteY4" fmla="*/ 567509 h 600551"/>
                <a:gd name="connsiteX5" fmla="*/ 24384 w 129085"/>
                <a:gd name="connsiteY5" fmla="*/ 464768 h 600551"/>
                <a:gd name="connsiteX6" fmla="*/ 38876 w 129085"/>
                <a:gd name="connsiteY6" fmla="*/ 446146 h 600551"/>
                <a:gd name="connsiteX7" fmla="*/ 128744 w 129085"/>
                <a:gd name="connsiteY7" fmla="*/ 470840 h 600551"/>
                <a:gd name="connsiteX8" fmla="*/ 106885 w 129085"/>
                <a:gd name="connsiteY8" fmla="*/ 390201 h 600551"/>
                <a:gd name="connsiteX9" fmla="*/ 44867 w 129085"/>
                <a:gd name="connsiteY9" fmla="*/ 351825 h 600551"/>
                <a:gd name="connsiteX10" fmla="*/ 40657 w 129085"/>
                <a:gd name="connsiteY10" fmla="*/ 350692 h 600551"/>
                <a:gd name="connsiteX11" fmla="*/ 40495 w 129085"/>
                <a:gd name="connsiteY11" fmla="*/ 350692 h 600551"/>
                <a:gd name="connsiteX12" fmla="*/ 20498 w 129085"/>
                <a:gd name="connsiteY12" fmla="*/ 373118 h 600551"/>
                <a:gd name="connsiteX13" fmla="*/ 38876 w 129085"/>
                <a:gd name="connsiteY13" fmla="*/ 446146 h 600551"/>
                <a:gd name="connsiteX14" fmla="*/ 48511 w 129085"/>
                <a:gd name="connsiteY14" fmla="*/ 446794 h 600551"/>
                <a:gd name="connsiteX15" fmla="*/ 48673 w 129085"/>
                <a:gd name="connsiteY15" fmla="*/ 446875 h 600551"/>
                <a:gd name="connsiteX16" fmla="*/ 52559 w 129085"/>
                <a:gd name="connsiteY16" fmla="*/ 448818 h 600551"/>
                <a:gd name="connsiteX17" fmla="*/ 102998 w 129085"/>
                <a:gd name="connsiteY17" fmla="*/ 493914 h 600551"/>
                <a:gd name="connsiteX18" fmla="*/ 114010 w 129085"/>
                <a:gd name="connsiteY18" fmla="*/ 492376 h 600551"/>
                <a:gd name="connsiteX19" fmla="*/ 128744 w 129085"/>
                <a:gd name="connsiteY19" fmla="*/ 470840 h 600551"/>
                <a:gd name="connsiteX20" fmla="*/ 65505 w 129085"/>
                <a:gd name="connsiteY20" fmla="*/ 132886 h 600551"/>
                <a:gd name="connsiteX21" fmla="*/ 120980 w 129085"/>
                <a:gd name="connsiteY21" fmla="*/ 29149 h 600551"/>
                <a:gd name="connsiteX22" fmla="*/ 101646 w 129085"/>
                <a:gd name="connsiteY22" fmla="*/ 2156 h 600551"/>
                <a:gd name="connsiteX23" fmla="*/ 61359 w 129085"/>
                <a:gd name="connsiteY23" fmla="*/ 3468 h 600551"/>
                <a:gd name="connsiteX24" fmla="*/ 168 w 129085"/>
                <a:gd name="connsiteY24" fmla="*/ 33375 h 600551"/>
                <a:gd name="connsiteX25" fmla="*/ 65505 w 129085"/>
                <a:gd name="connsiteY25" fmla="*/ 132886 h 600551"/>
                <a:gd name="connsiteX26" fmla="*/ 41669 w 129085"/>
                <a:gd name="connsiteY26" fmla="*/ 321715 h 600551"/>
                <a:gd name="connsiteX27" fmla="*/ 96400 w 129085"/>
                <a:gd name="connsiteY27" fmla="*/ 354376 h 600551"/>
                <a:gd name="connsiteX28" fmla="*/ 122802 w 129085"/>
                <a:gd name="connsiteY28" fmla="*/ 330168 h 600551"/>
                <a:gd name="connsiteX29" fmla="*/ 117701 w 129085"/>
                <a:gd name="connsiteY29" fmla="*/ 253270 h 600551"/>
                <a:gd name="connsiteX30" fmla="*/ 63068 w 129085"/>
                <a:gd name="connsiteY30" fmla="*/ 201939 h 600551"/>
                <a:gd name="connsiteX31" fmla="*/ 35978 w 129085"/>
                <a:gd name="connsiteY31" fmla="*/ 198442 h 600551"/>
                <a:gd name="connsiteX32" fmla="*/ 41669 w 129085"/>
                <a:gd name="connsiteY32" fmla="*/ 321715 h 60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085" h="600551">
                  <a:moveTo>
                    <a:pt x="102998" y="493914"/>
                  </a:moveTo>
                  <a:cubicBezTo>
                    <a:pt x="104051" y="495695"/>
                    <a:pt x="104941" y="497396"/>
                    <a:pt x="105508" y="499015"/>
                  </a:cubicBezTo>
                  <a:cubicBezTo>
                    <a:pt x="110609" y="513264"/>
                    <a:pt x="110852" y="557389"/>
                    <a:pt x="110528" y="582407"/>
                  </a:cubicBezTo>
                  <a:cubicBezTo>
                    <a:pt x="110366" y="592689"/>
                    <a:pt x="101946" y="600866"/>
                    <a:pt x="91745" y="600542"/>
                  </a:cubicBezTo>
                  <a:cubicBezTo>
                    <a:pt x="68589" y="599813"/>
                    <a:pt x="31752" y="594470"/>
                    <a:pt x="29485" y="567509"/>
                  </a:cubicBezTo>
                  <a:cubicBezTo>
                    <a:pt x="27137" y="540306"/>
                    <a:pt x="25274" y="492133"/>
                    <a:pt x="24384" y="464768"/>
                  </a:cubicBezTo>
                  <a:cubicBezTo>
                    <a:pt x="24060" y="455457"/>
                    <a:pt x="30618" y="447928"/>
                    <a:pt x="38876" y="446146"/>
                  </a:cubicBezTo>
                  <a:moveTo>
                    <a:pt x="128744" y="470840"/>
                  </a:moveTo>
                  <a:cubicBezTo>
                    <a:pt x="123968" y="446309"/>
                    <a:pt x="114738" y="403074"/>
                    <a:pt x="106885" y="390201"/>
                  </a:cubicBezTo>
                  <a:cubicBezTo>
                    <a:pt x="96926" y="373928"/>
                    <a:pt x="54421" y="355792"/>
                    <a:pt x="44867" y="351825"/>
                  </a:cubicBezTo>
                  <a:cubicBezTo>
                    <a:pt x="43491" y="351258"/>
                    <a:pt x="42115" y="350854"/>
                    <a:pt x="40657" y="350692"/>
                  </a:cubicBezTo>
                  <a:lnTo>
                    <a:pt x="40495" y="350692"/>
                  </a:lnTo>
                  <a:cubicBezTo>
                    <a:pt x="27865" y="348991"/>
                    <a:pt x="17502" y="360731"/>
                    <a:pt x="20498" y="373118"/>
                  </a:cubicBezTo>
                  <a:cubicBezTo>
                    <a:pt x="25113" y="392145"/>
                    <a:pt x="32318" y="421453"/>
                    <a:pt x="38876" y="446146"/>
                  </a:cubicBezTo>
                  <a:cubicBezTo>
                    <a:pt x="41953" y="445499"/>
                    <a:pt x="45191" y="445661"/>
                    <a:pt x="48511" y="446794"/>
                  </a:cubicBezTo>
                  <a:cubicBezTo>
                    <a:pt x="48592" y="446794"/>
                    <a:pt x="48592" y="446875"/>
                    <a:pt x="48673" y="446875"/>
                  </a:cubicBezTo>
                  <a:cubicBezTo>
                    <a:pt x="50049" y="447361"/>
                    <a:pt x="51344" y="448009"/>
                    <a:pt x="52559" y="448818"/>
                  </a:cubicBezTo>
                  <a:cubicBezTo>
                    <a:pt x="60331" y="454081"/>
                    <a:pt x="92392" y="476507"/>
                    <a:pt x="102998" y="493914"/>
                  </a:cubicBezTo>
                  <a:cubicBezTo>
                    <a:pt x="106885" y="493510"/>
                    <a:pt x="110609" y="492943"/>
                    <a:pt x="114010" y="492376"/>
                  </a:cubicBezTo>
                  <a:cubicBezTo>
                    <a:pt x="124130" y="490595"/>
                    <a:pt x="130688" y="480879"/>
                    <a:pt x="128744" y="470840"/>
                  </a:cubicBezTo>
                  <a:close/>
                  <a:moveTo>
                    <a:pt x="65505" y="132886"/>
                  </a:moveTo>
                  <a:cubicBezTo>
                    <a:pt x="109605" y="84447"/>
                    <a:pt x="119750" y="49204"/>
                    <a:pt x="120980" y="29149"/>
                  </a:cubicBezTo>
                  <a:cubicBezTo>
                    <a:pt x="121741" y="16649"/>
                    <a:pt x="113767" y="5298"/>
                    <a:pt x="101646" y="2156"/>
                  </a:cubicBezTo>
                  <a:cubicBezTo>
                    <a:pt x="91810" y="-394"/>
                    <a:pt x="78111" y="-1479"/>
                    <a:pt x="61359" y="3468"/>
                  </a:cubicBezTo>
                  <a:cubicBezTo>
                    <a:pt x="25647" y="14009"/>
                    <a:pt x="168" y="33375"/>
                    <a:pt x="168" y="33375"/>
                  </a:cubicBezTo>
                  <a:cubicBezTo>
                    <a:pt x="168" y="33375"/>
                    <a:pt x="-6584" y="212060"/>
                    <a:pt x="65505" y="132886"/>
                  </a:cubicBezTo>
                  <a:close/>
                  <a:moveTo>
                    <a:pt x="41669" y="321715"/>
                  </a:moveTo>
                  <a:cubicBezTo>
                    <a:pt x="43758" y="345891"/>
                    <a:pt x="73601" y="352716"/>
                    <a:pt x="96400" y="354376"/>
                  </a:cubicBezTo>
                  <a:cubicBezTo>
                    <a:pt x="110577" y="355412"/>
                    <a:pt x="122697" y="344385"/>
                    <a:pt x="122802" y="330168"/>
                  </a:cubicBezTo>
                  <a:cubicBezTo>
                    <a:pt x="122972" y="304624"/>
                    <a:pt x="122389" y="266337"/>
                    <a:pt x="117701" y="253270"/>
                  </a:cubicBezTo>
                  <a:cubicBezTo>
                    <a:pt x="110431" y="233013"/>
                    <a:pt x="63068" y="201939"/>
                    <a:pt x="63068" y="201939"/>
                  </a:cubicBezTo>
                  <a:cubicBezTo>
                    <a:pt x="63068" y="201939"/>
                    <a:pt x="50130" y="196199"/>
                    <a:pt x="35978" y="198442"/>
                  </a:cubicBezTo>
                  <a:cubicBezTo>
                    <a:pt x="35978" y="198442"/>
                    <a:pt x="38269" y="282278"/>
                    <a:pt x="41669" y="321715"/>
                  </a:cubicBezTo>
                  <a:close/>
                </a:path>
              </a:pathLst>
            </a:custGeom>
            <a:solidFill>
              <a:srgbClr val="E6B6A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3" name="Vrije vorm 152">
              <a:extLst>
                <a:ext uri="{FF2B5EF4-FFF2-40B4-BE49-F238E27FC236}">
                  <a16:creationId xmlns:a16="http://schemas.microsoft.com/office/drawing/2014/main" id="{6212A7A1-FB7E-A558-7E5A-F2979C0CB36F}"/>
                </a:ext>
              </a:extLst>
            </p:cNvPr>
            <p:cNvSpPr/>
            <p:nvPr/>
          </p:nvSpPr>
          <p:spPr>
            <a:xfrm>
              <a:off x="6387670" y="3822355"/>
              <a:ext cx="260186" cy="195361"/>
            </a:xfrm>
            <a:custGeom>
              <a:avLst/>
              <a:gdLst>
                <a:gd name="connsiteX0" fmla="*/ 0 w 64122"/>
                <a:gd name="connsiteY0" fmla="*/ 379 h 48146"/>
                <a:gd name="connsiteX1" fmla="*/ 9634 w 64122"/>
                <a:gd name="connsiteY1" fmla="*/ 1027 h 48146"/>
                <a:gd name="connsiteX2" fmla="*/ 9796 w 64122"/>
                <a:gd name="connsiteY2" fmla="*/ 1107 h 48146"/>
                <a:gd name="connsiteX3" fmla="*/ 13682 w 64122"/>
                <a:gd name="connsiteY3" fmla="*/ 3051 h 48146"/>
                <a:gd name="connsiteX4" fmla="*/ 64122 w 64122"/>
                <a:gd name="connsiteY4" fmla="*/ 48147 h 48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22" h="48146">
                  <a:moveTo>
                    <a:pt x="0" y="379"/>
                  </a:moveTo>
                  <a:cubicBezTo>
                    <a:pt x="3076" y="-269"/>
                    <a:pt x="6315" y="-107"/>
                    <a:pt x="9634" y="1027"/>
                  </a:cubicBezTo>
                  <a:cubicBezTo>
                    <a:pt x="9715" y="1027"/>
                    <a:pt x="9715" y="1107"/>
                    <a:pt x="9796" y="1107"/>
                  </a:cubicBezTo>
                  <a:cubicBezTo>
                    <a:pt x="11173" y="1593"/>
                    <a:pt x="12468" y="2241"/>
                    <a:pt x="13682" y="3051"/>
                  </a:cubicBezTo>
                  <a:cubicBezTo>
                    <a:pt x="21455" y="8313"/>
                    <a:pt x="53516" y="30740"/>
                    <a:pt x="64122" y="48147"/>
                  </a:cubicBezTo>
                </a:path>
              </a:pathLst>
            </a:custGeom>
            <a:solidFill>
              <a:srgbClr val="DDB6A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4" name="Vrije vorm 153">
              <a:extLst>
                <a:ext uri="{FF2B5EF4-FFF2-40B4-BE49-F238E27FC236}">
                  <a16:creationId xmlns:a16="http://schemas.microsoft.com/office/drawing/2014/main" id="{812D0C45-1170-9001-494A-4CEBE1EF1264}"/>
                </a:ext>
              </a:extLst>
            </p:cNvPr>
            <p:cNvSpPr/>
            <p:nvPr/>
          </p:nvSpPr>
          <p:spPr>
            <a:xfrm rot="21441434">
              <a:off x="4508863" y="1245670"/>
              <a:ext cx="2011785" cy="3913054"/>
            </a:xfrm>
            <a:custGeom>
              <a:avLst/>
              <a:gdLst>
                <a:gd name="connsiteX0" fmla="*/ 455583 w 495798"/>
                <a:gd name="connsiteY0" fmla="*/ 0 h 964360"/>
                <a:gd name="connsiteX1" fmla="*/ 495799 w 495798"/>
                <a:gd name="connsiteY1" fmla="*/ 40216 h 964360"/>
                <a:gd name="connsiteX2" fmla="*/ 495799 w 495798"/>
                <a:gd name="connsiteY2" fmla="*/ 924144 h 964360"/>
                <a:gd name="connsiteX3" fmla="*/ 455583 w 495798"/>
                <a:gd name="connsiteY3" fmla="*/ 964360 h 964360"/>
                <a:gd name="connsiteX4" fmla="*/ 40215 w 495798"/>
                <a:gd name="connsiteY4" fmla="*/ 964360 h 964360"/>
                <a:gd name="connsiteX5" fmla="*/ 0 w 495798"/>
                <a:gd name="connsiteY5" fmla="*/ 924144 h 964360"/>
                <a:gd name="connsiteX6" fmla="*/ 0 w 495798"/>
                <a:gd name="connsiteY6" fmla="*/ 40216 h 964360"/>
                <a:gd name="connsiteX7" fmla="*/ 40215 w 495798"/>
                <a:gd name="connsiteY7" fmla="*/ 0 h 96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98" h="964360">
                  <a:moveTo>
                    <a:pt x="455583" y="0"/>
                  </a:moveTo>
                  <a:cubicBezTo>
                    <a:pt x="477794" y="0"/>
                    <a:pt x="495799" y="18005"/>
                    <a:pt x="495799" y="40216"/>
                  </a:cubicBezTo>
                  <a:lnTo>
                    <a:pt x="495799" y="924144"/>
                  </a:lnTo>
                  <a:cubicBezTo>
                    <a:pt x="495799" y="946355"/>
                    <a:pt x="477794" y="964360"/>
                    <a:pt x="455583" y="964360"/>
                  </a:cubicBezTo>
                  <a:lnTo>
                    <a:pt x="40215" y="964360"/>
                  </a:lnTo>
                  <a:cubicBezTo>
                    <a:pt x="18005" y="964360"/>
                    <a:pt x="0" y="946355"/>
                    <a:pt x="0" y="924144"/>
                  </a:cubicBezTo>
                  <a:lnTo>
                    <a:pt x="0" y="40216"/>
                  </a:lnTo>
                  <a:cubicBezTo>
                    <a:pt x="0" y="18005"/>
                    <a:pt x="18005" y="0"/>
                    <a:pt x="40215" y="0"/>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5" name="Vrije vorm 154">
              <a:extLst>
                <a:ext uri="{FF2B5EF4-FFF2-40B4-BE49-F238E27FC236}">
                  <a16:creationId xmlns:a16="http://schemas.microsoft.com/office/drawing/2014/main" id="{68B8A08A-ED11-3C32-506A-CD4B8C2B00D9}"/>
                </a:ext>
              </a:extLst>
            </p:cNvPr>
            <p:cNvSpPr/>
            <p:nvPr/>
          </p:nvSpPr>
          <p:spPr>
            <a:xfrm>
              <a:off x="4498431" y="1296281"/>
              <a:ext cx="2015189" cy="3327293"/>
            </a:xfrm>
            <a:custGeom>
              <a:avLst/>
              <a:gdLst>
                <a:gd name="connsiteX0" fmla="*/ 26764 w 496637"/>
                <a:gd name="connsiteY0" fmla="*/ 18724 h 820001"/>
                <a:gd name="connsiteX1" fmla="*/ 431682 w 496637"/>
                <a:gd name="connsiteY1" fmla="*/ 29 h 820001"/>
                <a:gd name="connsiteX2" fmla="*/ 461006 w 496637"/>
                <a:gd name="connsiteY2" fmla="*/ 26771 h 820001"/>
                <a:gd name="connsiteX3" fmla="*/ 496638 w 496637"/>
                <a:gd name="connsiteY3" fmla="*/ 798725 h 820001"/>
                <a:gd name="connsiteX4" fmla="*/ 35662 w 496637"/>
                <a:gd name="connsiteY4" fmla="*/ 820001 h 820001"/>
                <a:gd name="connsiteX5" fmla="*/ 30 w 496637"/>
                <a:gd name="connsiteY5" fmla="*/ 48048 h 820001"/>
                <a:gd name="connsiteX6" fmla="*/ 26764 w 496637"/>
                <a:gd name="connsiteY6" fmla="*/ 18724 h 8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637" h="820001">
                  <a:moveTo>
                    <a:pt x="26764" y="18724"/>
                  </a:moveTo>
                  <a:lnTo>
                    <a:pt x="431682" y="29"/>
                  </a:lnTo>
                  <a:cubicBezTo>
                    <a:pt x="447097" y="-675"/>
                    <a:pt x="460294" y="11356"/>
                    <a:pt x="461006" y="26771"/>
                  </a:cubicBezTo>
                  <a:lnTo>
                    <a:pt x="496638" y="798725"/>
                  </a:lnTo>
                  <a:lnTo>
                    <a:pt x="35662" y="820001"/>
                  </a:lnTo>
                  <a:lnTo>
                    <a:pt x="30" y="48048"/>
                  </a:lnTo>
                  <a:cubicBezTo>
                    <a:pt x="-682" y="32633"/>
                    <a:pt x="11349" y="19436"/>
                    <a:pt x="26764" y="18724"/>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6" name="Vrije vorm 155">
              <a:extLst>
                <a:ext uri="{FF2B5EF4-FFF2-40B4-BE49-F238E27FC236}">
                  <a16:creationId xmlns:a16="http://schemas.microsoft.com/office/drawing/2014/main" id="{4D37918D-5344-27C2-0C1C-1F88DAE0CC20}"/>
                </a:ext>
              </a:extLst>
            </p:cNvPr>
            <p:cNvSpPr/>
            <p:nvPr/>
          </p:nvSpPr>
          <p:spPr>
            <a:xfrm rot="21441434">
              <a:off x="5272143" y="4806620"/>
              <a:ext cx="639988" cy="144250"/>
            </a:xfrm>
            <a:custGeom>
              <a:avLst/>
              <a:gdLst>
                <a:gd name="connsiteX0" fmla="*/ 17771 w 157723"/>
                <a:gd name="connsiteY0" fmla="*/ 0 h 35550"/>
                <a:gd name="connsiteX1" fmla="*/ 139952 w 157723"/>
                <a:gd name="connsiteY1" fmla="*/ 0 h 35550"/>
                <a:gd name="connsiteX2" fmla="*/ 157723 w 157723"/>
                <a:gd name="connsiteY2" fmla="*/ 17779 h 35550"/>
                <a:gd name="connsiteX3" fmla="*/ 157723 w 157723"/>
                <a:gd name="connsiteY3" fmla="*/ 17779 h 35550"/>
                <a:gd name="connsiteX4" fmla="*/ 139952 w 157723"/>
                <a:gd name="connsiteY4" fmla="*/ 35551 h 35550"/>
                <a:gd name="connsiteX5" fmla="*/ 17771 w 157723"/>
                <a:gd name="connsiteY5" fmla="*/ 35551 h 35550"/>
                <a:gd name="connsiteX6" fmla="*/ 0 w 157723"/>
                <a:gd name="connsiteY6" fmla="*/ 17779 h 35550"/>
                <a:gd name="connsiteX7" fmla="*/ 0 w 157723"/>
                <a:gd name="connsiteY7" fmla="*/ 17779 h 35550"/>
                <a:gd name="connsiteX8" fmla="*/ 17771 w 157723"/>
                <a:gd name="connsiteY8" fmla="*/ 0 h 3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723" h="35550">
                  <a:moveTo>
                    <a:pt x="17771" y="0"/>
                  </a:moveTo>
                  <a:lnTo>
                    <a:pt x="139952" y="0"/>
                  </a:lnTo>
                  <a:cubicBezTo>
                    <a:pt x="149756" y="0"/>
                    <a:pt x="157723" y="7967"/>
                    <a:pt x="157723" y="17779"/>
                  </a:cubicBezTo>
                  <a:lnTo>
                    <a:pt x="157723" y="17779"/>
                  </a:lnTo>
                  <a:cubicBezTo>
                    <a:pt x="157723" y="27592"/>
                    <a:pt x="149756" y="35551"/>
                    <a:pt x="139952" y="35551"/>
                  </a:cubicBezTo>
                  <a:lnTo>
                    <a:pt x="17771" y="35551"/>
                  </a:lnTo>
                  <a:cubicBezTo>
                    <a:pt x="7967" y="35551"/>
                    <a:pt x="0" y="27592"/>
                    <a:pt x="0" y="17779"/>
                  </a:cubicBezTo>
                  <a:lnTo>
                    <a:pt x="0" y="17779"/>
                  </a:lnTo>
                  <a:cubicBezTo>
                    <a:pt x="0" y="7967"/>
                    <a:pt x="7967" y="0"/>
                    <a:pt x="17771" y="0"/>
                  </a:cubicBezTo>
                  <a:close/>
                </a:path>
              </a:pathLst>
            </a:custGeom>
            <a:solidFill>
              <a:srgbClr val="BFC8C7"/>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7" name="Vrije vorm 156">
              <a:extLst>
                <a:ext uri="{FF2B5EF4-FFF2-40B4-BE49-F238E27FC236}">
                  <a16:creationId xmlns:a16="http://schemas.microsoft.com/office/drawing/2014/main" id="{A21C36EF-FF4A-B4D0-5A13-4988646596E2}"/>
                </a:ext>
              </a:extLst>
            </p:cNvPr>
            <p:cNvSpPr/>
            <p:nvPr/>
          </p:nvSpPr>
          <p:spPr>
            <a:xfrm rot="21441434">
              <a:off x="4508109" y="1333981"/>
              <a:ext cx="1872489" cy="686010"/>
            </a:xfrm>
            <a:custGeom>
              <a:avLst/>
              <a:gdLst>
                <a:gd name="connsiteX0" fmla="*/ 26823 w 461469"/>
                <a:gd name="connsiteY0" fmla="*/ 0 h 169065"/>
                <a:gd name="connsiteX1" fmla="*/ 434647 w 461469"/>
                <a:gd name="connsiteY1" fmla="*/ 0 h 169065"/>
                <a:gd name="connsiteX2" fmla="*/ 461470 w 461469"/>
                <a:gd name="connsiteY2" fmla="*/ 26823 h 169065"/>
                <a:gd name="connsiteX3" fmla="*/ 461470 w 461469"/>
                <a:gd name="connsiteY3" fmla="*/ 169066 h 169065"/>
                <a:gd name="connsiteX4" fmla="*/ 0 w 461469"/>
                <a:gd name="connsiteY4" fmla="*/ 169066 h 169065"/>
                <a:gd name="connsiteX5" fmla="*/ 0 w 461469"/>
                <a:gd name="connsiteY5" fmla="*/ 26823 h 169065"/>
                <a:gd name="connsiteX6" fmla="*/ 26823 w 461469"/>
                <a:gd name="connsiteY6" fmla="*/ 0 h 16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469" h="169065">
                  <a:moveTo>
                    <a:pt x="26823" y="0"/>
                  </a:moveTo>
                  <a:lnTo>
                    <a:pt x="434647" y="0"/>
                  </a:lnTo>
                  <a:cubicBezTo>
                    <a:pt x="449447" y="0"/>
                    <a:pt x="461470" y="12015"/>
                    <a:pt x="461470" y="26823"/>
                  </a:cubicBezTo>
                  <a:lnTo>
                    <a:pt x="461470" y="169066"/>
                  </a:lnTo>
                  <a:lnTo>
                    <a:pt x="0" y="169066"/>
                  </a:lnTo>
                  <a:lnTo>
                    <a:pt x="0" y="26823"/>
                  </a:lnTo>
                  <a:cubicBezTo>
                    <a:pt x="0" y="12015"/>
                    <a:pt x="12023" y="0"/>
                    <a:pt x="26823" y="0"/>
                  </a:cubicBezTo>
                  <a:close/>
                </a:path>
              </a:pathLst>
            </a:custGeom>
            <a:solidFill>
              <a:srgbClr val="80928E"/>
            </a:solidFill>
            <a:ln w="8096" cap="flat">
              <a:noFill/>
              <a:prstDash val="solid"/>
              <a:miter/>
            </a:ln>
          </p:spPr>
          <p:txBody>
            <a:bodyPr bIns="179976"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pPr algn="ctr"/>
              <a:r>
                <a:rPr lang="nl-NL" sz="1349">
                  <a:solidFill>
                    <a:schemeClr val="bg1"/>
                  </a:solidFill>
                </a:rPr>
                <a:t>Mijn Medicatie</a:t>
              </a:r>
            </a:p>
          </p:txBody>
        </p:sp>
        <p:grpSp>
          <p:nvGrpSpPr>
            <p:cNvPr id="158" name="Graphic 2">
              <a:extLst>
                <a:ext uri="{FF2B5EF4-FFF2-40B4-BE49-F238E27FC236}">
                  <a16:creationId xmlns:a16="http://schemas.microsoft.com/office/drawing/2014/main" id="{489C0187-D72E-50BF-A09F-85B66DB829DB}"/>
                </a:ext>
              </a:extLst>
            </p:cNvPr>
            <p:cNvGrpSpPr/>
            <p:nvPr/>
          </p:nvGrpSpPr>
          <p:grpSpPr>
            <a:xfrm>
              <a:off x="5083116" y="1801264"/>
              <a:ext cx="769357" cy="769359"/>
              <a:chOff x="5160580" y="2662361"/>
              <a:chExt cx="189606" cy="189606"/>
            </a:xfrm>
          </p:grpSpPr>
          <p:sp>
            <p:nvSpPr>
              <p:cNvPr id="243" name="Vrije vorm 242">
                <a:extLst>
                  <a:ext uri="{FF2B5EF4-FFF2-40B4-BE49-F238E27FC236}">
                    <a16:creationId xmlns:a16="http://schemas.microsoft.com/office/drawing/2014/main" id="{D4923C7B-A33A-49E6-F25D-505D779207C1}"/>
                  </a:ext>
                </a:extLst>
              </p:cNvPr>
              <p:cNvSpPr/>
              <p:nvPr/>
            </p:nvSpPr>
            <p:spPr>
              <a:xfrm>
                <a:off x="5160580" y="2662361"/>
                <a:ext cx="189606" cy="189606"/>
              </a:xfrm>
              <a:custGeom>
                <a:avLst/>
                <a:gdLst>
                  <a:gd name="connsiteX0" fmla="*/ 189606 w 189606"/>
                  <a:gd name="connsiteY0" fmla="*/ 94803 h 189606"/>
                  <a:gd name="connsiteX1" fmla="*/ 94803 w 189606"/>
                  <a:gd name="connsiteY1" fmla="*/ 189606 h 189606"/>
                  <a:gd name="connsiteX2" fmla="*/ 0 w 189606"/>
                  <a:gd name="connsiteY2" fmla="*/ 94803 h 189606"/>
                  <a:gd name="connsiteX3" fmla="*/ 94803 w 189606"/>
                  <a:gd name="connsiteY3" fmla="*/ 0 h 189606"/>
                  <a:gd name="connsiteX4" fmla="*/ 189606 w 189606"/>
                  <a:gd name="connsiteY4" fmla="*/ 94803 h 189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06" h="189606">
                    <a:moveTo>
                      <a:pt x="189606" y="94803"/>
                    </a:moveTo>
                    <a:cubicBezTo>
                      <a:pt x="189606" y="147161"/>
                      <a:pt x="147161" y="189606"/>
                      <a:pt x="94803" y="189606"/>
                    </a:cubicBezTo>
                    <a:cubicBezTo>
                      <a:pt x="42445" y="189606"/>
                      <a:pt x="0" y="147161"/>
                      <a:pt x="0" y="94803"/>
                    </a:cubicBezTo>
                    <a:cubicBezTo>
                      <a:pt x="0" y="42445"/>
                      <a:pt x="42445" y="0"/>
                      <a:pt x="94803" y="0"/>
                    </a:cubicBezTo>
                    <a:cubicBezTo>
                      <a:pt x="147161" y="0"/>
                      <a:pt x="189606" y="42445"/>
                      <a:pt x="189606" y="94803"/>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46" name="Vrije vorm 245">
                <a:extLst>
                  <a:ext uri="{FF2B5EF4-FFF2-40B4-BE49-F238E27FC236}">
                    <a16:creationId xmlns:a16="http://schemas.microsoft.com/office/drawing/2014/main" id="{7E914D62-A12F-4E68-7121-325A69DFD34D}"/>
                  </a:ext>
                </a:extLst>
              </p:cNvPr>
              <p:cNvSpPr/>
              <p:nvPr/>
            </p:nvSpPr>
            <p:spPr>
              <a:xfrm>
                <a:off x="5220707" y="2804721"/>
                <a:ext cx="898" cy="1052"/>
              </a:xfrm>
              <a:custGeom>
                <a:avLst/>
                <a:gdLst>
                  <a:gd name="connsiteX0" fmla="*/ 0 w 898"/>
                  <a:gd name="connsiteY0" fmla="*/ 891 h 1052"/>
                  <a:gd name="connsiteX1" fmla="*/ 899 w 898"/>
                  <a:gd name="connsiteY1" fmla="*/ 0 h 1052"/>
                  <a:gd name="connsiteX2" fmla="*/ 0 w 898"/>
                  <a:gd name="connsiteY2" fmla="*/ 1053 h 1052"/>
                  <a:gd name="connsiteX3" fmla="*/ 0 w 898"/>
                  <a:gd name="connsiteY3" fmla="*/ 891 h 1052"/>
                </a:gdLst>
                <a:ahLst/>
                <a:cxnLst>
                  <a:cxn ang="0">
                    <a:pos x="connsiteX0" y="connsiteY0"/>
                  </a:cxn>
                  <a:cxn ang="0">
                    <a:pos x="connsiteX1" y="connsiteY1"/>
                  </a:cxn>
                  <a:cxn ang="0">
                    <a:pos x="connsiteX2" y="connsiteY2"/>
                  </a:cxn>
                  <a:cxn ang="0">
                    <a:pos x="connsiteX3" y="connsiteY3"/>
                  </a:cxn>
                </a:cxnLst>
                <a:rect l="l" t="t" r="r" b="b"/>
                <a:pathLst>
                  <a:path w="898" h="1052">
                    <a:moveTo>
                      <a:pt x="0" y="891"/>
                    </a:moveTo>
                    <a:cubicBezTo>
                      <a:pt x="324" y="567"/>
                      <a:pt x="575" y="243"/>
                      <a:pt x="899" y="0"/>
                    </a:cubicBezTo>
                    <a:cubicBezTo>
                      <a:pt x="575" y="324"/>
                      <a:pt x="324" y="648"/>
                      <a:pt x="0" y="1053"/>
                    </a:cubicBezTo>
                    <a:lnTo>
                      <a:pt x="0" y="891"/>
                    </a:ln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47" name="Vrije vorm 246">
                <a:extLst>
                  <a:ext uri="{FF2B5EF4-FFF2-40B4-BE49-F238E27FC236}">
                    <a16:creationId xmlns:a16="http://schemas.microsoft.com/office/drawing/2014/main" id="{5B2CE098-BF4C-CAC0-E017-FF05E5B4F9A6}"/>
                  </a:ext>
                </a:extLst>
              </p:cNvPr>
              <p:cNvSpPr/>
              <p:nvPr/>
            </p:nvSpPr>
            <p:spPr>
              <a:xfrm>
                <a:off x="5300625" y="2801240"/>
                <a:ext cx="801" cy="728"/>
              </a:xfrm>
              <a:custGeom>
                <a:avLst/>
                <a:gdLst>
                  <a:gd name="connsiteX0" fmla="*/ 802 w 801"/>
                  <a:gd name="connsiteY0" fmla="*/ 648 h 728"/>
                  <a:gd name="connsiteX1" fmla="*/ 802 w 801"/>
                  <a:gd name="connsiteY1" fmla="*/ 729 h 728"/>
                  <a:gd name="connsiteX2" fmla="*/ 0 w 801"/>
                  <a:gd name="connsiteY2" fmla="*/ 0 h 728"/>
                  <a:gd name="connsiteX3" fmla="*/ 802 w 801"/>
                  <a:gd name="connsiteY3" fmla="*/ 648 h 728"/>
                </a:gdLst>
                <a:ahLst/>
                <a:cxnLst>
                  <a:cxn ang="0">
                    <a:pos x="connsiteX0" y="connsiteY0"/>
                  </a:cxn>
                  <a:cxn ang="0">
                    <a:pos x="connsiteX1" y="connsiteY1"/>
                  </a:cxn>
                  <a:cxn ang="0">
                    <a:pos x="connsiteX2" y="connsiteY2"/>
                  </a:cxn>
                  <a:cxn ang="0">
                    <a:pos x="connsiteX3" y="connsiteY3"/>
                  </a:cxn>
                </a:cxnLst>
                <a:rect l="l" t="t" r="r" b="b"/>
                <a:pathLst>
                  <a:path w="801" h="728">
                    <a:moveTo>
                      <a:pt x="802" y="648"/>
                    </a:moveTo>
                    <a:lnTo>
                      <a:pt x="802" y="729"/>
                    </a:lnTo>
                    <a:cubicBezTo>
                      <a:pt x="567" y="486"/>
                      <a:pt x="243" y="243"/>
                      <a:pt x="0" y="0"/>
                    </a:cubicBezTo>
                    <a:cubicBezTo>
                      <a:pt x="243" y="162"/>
                      <a:pt x="567" y="405"/>
                      <a:pt x="802" y="648"/>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54" name="Vrije vorm 253">
                <a:extLst>
                  <a:ext uri="{FF2B5EF4-FFF2-40B4-BE49-F238E27FC236}">
                    <a16:creationId xmlns:a16="http://schemas.microsoft.com/office/drawing/2014/main" id="{1A45B97C-5691-9DB4-8602-936768F9C4EC}"/>
                  </a:ext>
                </a:extLst>
              </p:cNvPr>
              <p:cNvSpPr/>
              <p:nvPr/>
            </p:nvSpPr>
            <p:spPr>
              <a:xfrm>
                <a:off x="5227953" y="2835414"/>
                <a:ext cx="3036" cy="1125"/>
              </a:xfrm>
              <a:custGeom>
                <a:avLst/>
                <a:gdLst>
                  <a:gd name="connsiteX0" fmla="*/ 0 w 3036"/>
                  <a:gd name="connsiteY0" fmla="*/ 0 h 1125"/>
                  <a:gd name="connsiteX1" fmla="*/ 3036 w 3036"/>
                  <a:gd name="connsiteY1" fmla="*/ 1125 h 1125"/>
                  <a:gd name="connsiteX2" fmla="*/ 49 w 3036"/>
                  <a:gd name="connsiteY2" fmla="*/ 154 h 1125"/>
                  <a:gd name="connsiteX3" fmla="*/ 0 w 3036"/>
                  <a:gd name="connsiteY3" fmla="*/ 0 h 1125"/>
                </a:gdLst>
                <a:ahLst/>
                <a:cxnLst>
                  <a:cxn ang="0">
                    <a:pos x="connsiteX0" y="connsiteY0"/>
                  </a:cxn>
                  <a:cxn ang="0">
                    <a:pos x="connsiteX1" y="connsiteY1"/>
                  </a:cxn>
                  <a:cxn ang="0">
                    <a:pos x="connsiteX2" y="connsiteY2"/>
                  </a:cxn>
                  <a:cxn ang="0">
                    <a:pos x="connsiteX3" y="connsiteY3"/>
                  </a:cxn>
                </a:cxnLst>
                <a:rect l="l" t="t" r="r" b="b"/>
                <a:pathLst>
                  <a:path w="3036" h="1125">
                    <a:moveTo>
                      <a:pt x="0" y="0"/>
                    </a:moveTo>
                    <a:cubicBezTo>
                      <a:pt x="1028" y="356"/>
                      <a:pt x="2008" y="818"/>
                      <a:pt x="3036" y="1125"/>
                    </a:cubicBezTo>
                    <a:cubicBezTo>
                      <a:pt x="2073" y="883"/>
                      <a:pt x="1093" y="559"/>
                      <a:pt x="49" y="154"/>
                    </a:cubicBezTo>
                    <a:cubicBezTo>
                      <a:pt x="32" y="105"/>
                      <a:pt x="16" y="57"/>
                      <a:pt x="0" y="0"/>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55" name="Vrije vorm 254">
                <a:extLst>
                  <a:ext uri="{FF2B5EF4-FFF2-40B4-BE49-F238E27FC236}">
                    <a16:creationId xmlns:a16="http://schemas.microsoft.com/office/drawing/2014/main" id="{31CF6157-CB47-37F1-E43C-C7CBB821F111}"/>
                  </a:ext>
                </a:extLst>
              </p:cNvPr>
              <p:cNvSpPr/>
              <p:nvPr/>
            </p:nvSpPr>
            <p:spPr>
              <a:xfrm>
                <a:off x="5230989" y="2836540"/>
                <a:ext cx="3084" cy="971"/>
              </a:xfrm>
              <a:custGeom>
                <a:avLst/>
                <a:gdLst>
                  <a:gd name="connsiteX0" fmla="*/ 3085 w 3084"/>
                  <a:gd name="connsiteY0" fmla="*/ 891 h 971"/>
                  <a:gd name="connsiteX1" fmla="*/ 3085 w 3084"/>
                  <a:gd name="connsiteY1" fmla="*/ 972 h 971"/>
                  <a:gd name="connsiteX2" fmla="*/ 0 w 3084"/>
                  <a:gd name="connsiteY2" fmla="*/ 0 h 971"/>
                  <a:gd name="connsiteX3" fmla="*/ 3085 w 3084"/>
                  <a:gd name="connsiteY3" fmla="*/ 891 h 971"/>
                </a:gdLst>
                <a:ahLst/>
                <a:cxnLst>
                  <a:cxn ang="0">
                    <a:pos x="connsiteX0" y="connsiteY0"/>
                  </a:cxn>
                  <a:cxn ang="0">
                    <a:pos x="connsiteX1" y="connsiteY1"/>
                  </a:cxn>
                  <a:cxn ang="0">
                    <a:pos x="connsiteX2" y="connsiteY2"/>
                  </a:cxn>
                  <a:cxn ang="0">
                    <a:pos x="connsiteX3" y="connsiteY3"/>
                  </a:cxn>
                </a:cxnLst>
                <a:rect l="l" t="t" r="r" b="b"/>
                <a:pathLst>
                  <a:path w="3084" h="971">
                    <a:moveTo>
                      <a:pt x="3085" y="891"/>
                    </a:moveTo>
                    <a:lnTo>
                      <a:pt x="3085" y="972"/>
                    </a:lnTo>
                    <a:cubicBezTo>
                      <a:pt x="2024" y="729"/>
                      <a:pt x="1061" y="405"/>
                      <a:pt x="0" y="0"/>
                    </a:cubicBezTo>
                    <a:cubicBezTo>
                      <a:pt x="1061" y="324"/>
                      <a:pt x="2105" y="567"/>
                      <a:pt x="3085" y="891"/>
                    </a:cubicBezTo>
                    <a:close/>
                  </a:path>
                </a:pathLst>
              </a:custGeom>
              <a:solidFill>
                <a:srgbClr val="FFFFFF"/>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grpSp>
          <p:nvGrpSpPr>
            <p:cNvPr id="160" name="Graphic 2">
              <a:extLst>
                <a:ext uri="{FF2B5EF4-FFF2-40B4-BE49-F238E27FC236}">
                  <a16:creationId xmlns:a16="http://schemas.microsoft.com/office/drawing/2014/main" id="{A7AB8CEF-B5E3-BD3E-4811-F4F39E752581}"/>
                </a:ext>
              </a:extLst>
            </p:cNvPr>
            <p:cNvGrpSpPr/>
            <p:nvPr/>
          </p:nvGrpSpPr>
          <p:grpSpPr>
            <a:xfrm>
              <a:off x="5195376" y="2688713"/>
              <a:ext cx="587054" cy="135384"/>
              <a:chOff x="5188249" y="2881073"/>
              <a:chExt cx="144678" cy="33365"/>
            </a:xfrm>
            <a:solidFill>
              <a:srgbClr val="80928E"/>
            </a:solidFill>
          </p:grpSpPr>
          <p:sp>
            <p:nvSpPr>
              <p:cNvPr id="231" name="Vrije vorm 230">
                <a:extLst>
                  <a:ext uri="{FF2B5EF4-FFF2-40B4-BE49-F238E27FC236}">
                    <a16:creationId xmlns:a16="http://schemas.microsoft.com/office/drawing/2014/main" id="{6DAD6D55-0D44-0A8A-CBC9-F35B0948FAC7}"/>
                  </a:ext>
                </a:extLst>
              </p:cNvPr>
              <p:cNvSpPr/>
              <p:nvPr/>
            </p:nvSpPr>
            <p:spPr>
              <a:xfrm>
                <a:off x="5188249" y="2884892"/>
                <a:ext cx="36889" cy="29546"/>
              </a:xfrm>
              <a:custGeom>
                <a:avLst/>
                <a:gdLst>
                  <a:gd name="connsiteX0" fmla="*/ 30550 w 36889"/>
                  <a:gd name="connsiteY0" fmla="*/ 27688 h 29546"/>
                  <a:gd name="connsiteX1" fmla="*/ 30307 w 36889"/>
                  <a:gd name="connsiteY1" fmla="*/ 28190 h 29546"/>
                  <a:gd name="connsiteX2" fmla="*/ 29853 w 36889"/>
                  <a:gd name="connsiteY2" fmla="*/ 28497 h 29546"/>
                  <a:gd name="connsiteX3" fmla="*/ 29109 w 36889"/>
                  <a:gd name="connsiteY3" fmla="*/ 28667 h 29546"/>
                  <a:gd name="connsiteX4" fmla="*/ 28008 w 36889"/>
                  <a:gd name="connsiteY4" fmla="*/ 28764 h 29546"/>
                  <a:gd name="connsiteX5" fmla="*/ 26866 w 36889"/>
                  <a:gd name="connsiteY5" fmla="*/ 28773 h 29546"/>
                  <a:gd name="connsiteX6" fmla="*/ 26089 w 36889"/>
                  <a:gd name="connsiteY6" fmla="*/ 28667 h 29546"/>
                  <a:gd name="connsiteX7" fmla="*/ 25611 w 36889"/>
                  <a:gd name="connsiteY7" fmla="*/ 28408 h 29546"/>
                  <a:gd name="connsiteX8" fmla="*/ 25352 w 36889"/>
                  <a:gd name="connsiteY8" fmla="*/ 27931 h 29546"/>
                  <a:gd name="connsiteX9" fmla="*/ 18486 w 36889"/>
                  <a:gd name="connsiteY9" fmla="*/ 6977 h 29546"/>
                  <a:gd name="connsiteX10" fmla="*/ 18438 w 36889"/>
                  <a:gd name="connsiteY10" fmla="*/ 6985 h 29546"/>
                  <a:gd name="connsiteX11" fmla="*/ 14001 w 36889"/>
                  <a:gd name="connsiteY11" fmla="*/ 28449 h 29546"/>
                  <a:gd name="connsiteX12" fmla="*/ 13799 w 36889"/>
                  <a:gd name="connsiteY12" fmla="*/ 28951 h 29546"/>
                  <a:gd name="connsiteX13" fmla="*/ 13378 w 36889"/>
                  <a:gd name="connsiteY13" fmla="*/ 29250 h 29546"/>
                  <a:gd name="connsiteX14" fmla="*/ 12665 w 36889"/>
                  <a:gd name="connsiteY14" fmla="*/ 29428 h 29546"/>
                  <a:gd name="connsiteX15" fmla="*/ 11523 w 36889"/>
                  <a:gd name="connsiteY15" fmla="*/ 29526 h 29546"/>
                  <a:gd name="connsiteX16" fmla="*/ 10325 w 36889"/>
                  <a:gd name="connsiteY16" fmla="*/ 29542 h 29546"/>
                  <a:gd name="connsiteX17" fmla="*/ 9548 w 36889"/>
                  <a:gd name="connsiteY17" fmla="*/ 29428 h 29546"/>
                  <a:gd name="connsiteX18" fmla="*/ 9054 w 36889"/>
                  <a:gd name="connsiteY18" fmla="*/ 29169 h 29546"/>
                  <a:gd name="connsiteX19" fmla="*/ 8811 w 36889"/>
                  <a:gd name="connsiteY19" fmla="*/ 28692 h 29546"/>
                  <a:gd name="connsiteX20" fmla="*/ 189 w 36889"/>
                  <a:gd name="connsiteY20" fmla="*/ 3083 h 29546"/>
                  <a:gd name="connsiteX21" fmla="*/ 3 w 36889"/>
                  <a:gd name="connsiteY21" fmla="*/ 2298 h 29546"/>
                  <a:gd name="connsiteX22" fmla="*/ 165 w 36889"/>
                  <a:gd name="connsiteY22" fmla="*/ 1861 h 29546"/>
                  <a:gd name="connsiteX23" fmla="*/ 747 w 36889"/>
                  <a:gd name="connsiteY23" fmla="*/ 1642 h 29546"/>
                  <a:gd name="connsiteX24" fmla="*/ 1849 w 36889"/>
                  <a:gd name="connsiteY24" fmla="*/ 1545 h 29546"/>
                  <a:gd name="connsiteX25" fmla="*/ 2917 w 36889"/>
                  <a:gd name="connsiteY25" fmla="*/ 1529 h 29546"/>
                  <a:gd name="connsiteX26" fmla="*/ 3516 w 36889"/>
                  <a:gd name="connsiteY26" fmla="*/ 1618 h 29546"/>
                  <a:gd name="connsiteX27" fmla="*/ 3808 w 36889"/>
                  <a:gd name="connsiteY27" fmla="*/ 1844 h 29546"/>
                  <a:gd name="connsiteX28" fmla="*/ 3946 w 36889"/>
                  <a:gd name="connsiteY28" fmla="*/ 2233 h 29546"/>
                  <a:gd name="connsiteX29" fmla="*/ 11354 w 36889"/>
                  <a:gd name="connsiteY29" fmla="*/ 25485 h 29546"/>
                  <a:gd name="connsiteX30" fmla="*/ 11370 w 36889"/>
                  <a:gd name="connsiteY30" fmla="*/ 25485 h 29546"/>
                  <a:gd name="connsiteX31" fmla="*/ 16284 w 36889"/>
                  <a:gd name="connsiteY31" fmla="*/ 1707 h 29546"/>
                  <a:gd name="connsiteX32" fmla="*/ 16430 w 36889"/>
                  <a:gd name="connsiteY32" fmla="*/ 1294 h 29546"/>
                  <a:gd name="connsiteX33" fmla="*/ 16738 w 36889"/>
                  <a:gd name="connsiteY33" fmla="*/ 1035 h 29546"/>
                  <a:gd name="connsiteX34" fmla="*/ 17345 w 36889"/>
                  <a:gd name="connsiteY34" fmla="*/ 873 h 29546"/>
                  <a:gd name="connsiteX35" fmla="*/ 18397 w 36889"/>
                  <a:gd name="connsiteY35" fmla="*/ 784 h 29546"/>
                  <a:gd name="connsiteX36" fmla="*/ 19369 w 36889"/>
                  <a:gd name="connsiteY36" fmla="*/ 784 h 29546"/>
                  <a:gd name="connsiteX37" fmla="*/ 19952 w 36889"/>
                  <a:gd name="connsiteY37" fmla="*/ 889 h 29546"/>
                  <a:gd name="connsiteX38" fmla="*/ 20284 w 36889"/>
                  <a:gd name="connsiteY38" fmla="*/ 1116 h 29546"/>
                  <a:gd name="connsiteX39" fmla="*/ 20462 w 36889"/>
                  <a:gd name="connsiteY39" fmla="*/ 1512 h 29546"/>
                  <a:gd name="connsiteX40" fmla="*/ 27991 w 36889"/>
                  <a:gd name="connsiteY40" fmla="*/ 24716 h 29546"/>
                  <a:gd name="connsiteX41" fmla="*/ 28032 w 36889"/>
                  <a:gd name="connsiteY41" fmla="*/ 24716 h 29546"/>
                  <a:gd name="connsiteX42" fmla="*/ 33141 w 36889"/>
                  <a:gd name="connsiteY42" fmla="*/ 905 h 29546"/>
                  <a:gd name="connsiteX43" fmla="*/ 33262 w 36889"/>
                  <a:gd name="connsiteY43" fmla="*/ 517 h 29546"/>
                  <a:gd name="connsiteX44" fmla="*/ 33513 w 36889"/>
                  <a:gd name="connsiteY44" fmla="*/ 258 h 29546"/>
                  <a:gd name="connsiteX45" fmla="*/ 34088 w 36889"/>
                  <a:gd name="connsiteY45" fmla="*/ 104 h 29546"/>
                  <a:gd name="connsiteX46" fmla="*/ 35100 w 36889"/>
                  <a:gd name="connsiteY46" fmla="*/ 15 h 29546"/>
                  <a:gd name="connsiteX47" fmla="*/ 36136 w 36889"/>
                  <a:gd name="connsiteY47" fmla="*/ 23 h 29546"/>
                  <a:gd name="connsiteX48" fmla="*/ 36703 w 36889"/>
                  <a:gd name="connsiteY48" fmla="*/ 201 h 29546"/>
                  <a:gd name="connsiteX49" fmla="*/ 36889 w 36889"/>
                  <a:gd name="connsiteY49" fmla="*/ 622 h 29546"/>
                  <a:gd name="connsiteX50" fmla="*/ 36808 w 36889"/>
                  <a:gd name="connsiteY50" fmla="*/ 1407 h 29546"/>
                  <a:gd name="connsiteX51" fmla="*/ 30550 w 36889"/>
                  <a:gd name="connsiteY51" fmla="*/ 27688 h 2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889" h="29546">
                    <a:moveTo>
                      <a:pt x="30550" y="27688"/>
                    </a:moveTo>
                    <a:cubicBezTo>
                      <a:pt x="30501" y="27890"/>
                      <a:pt x="30420" y="28060"/>
                      <a:pt x="30307" y="28190"/>
                    </a:cubicBezTo>
                    <a:cubicBezTo>
                      <a:pt x="30210" y="28319"/>
                      <a:pt x="30040" y="28416"/>
                      <a:pt x="29853" y="28497"/>
                    </a:cubicBezTo>
                    <a:cubicBezTo>
                      <a:pt x="29643" y="28570"/>
                      <a:pt x="29392" y="28627"/>
                      <a:pt x="29109" y="28667"/>
                    </a:cubicBezTo>
                    <a:cubicBezTo>
                      <a:pt x="28809" y="28716"/>
                      <a:pt x="28445" y="28740"/>
                      <a:pt x="28008" y="28764"/>
                    </a:cubicBezTo>
                    <a:cubicBezTo>
                      <a:pt x="27554" y="28781"/>
                      <a:pt x="27182" y="28789"/>
                      <a:pt x="26866" y="28773"/>
                    </a:cubicBezTo>
                    <a:cubicBezTo>
                      <a:pt x="26542" y="28756"/>
                      <a:pt x="26291" y="28724"/>
                      <a:pt x="26089" y="28667"/>
                    </a:cubicBezTo>
                    <a:cubicBezTo>
                      <a:pt x="25870" y="28611"/>
                      <a:pt x="25725" y="28530"/>
                      <a:pt x="25611" y="28408"/>
                    </a:cubicBezTo>
                    <a:cubicBezTo>
                      <a:pt x="25506" y="28287"/>
                      <a:pt x="25417" y="28125"/>
                      <a:pt x="25352" y="27931"/>
                    </a:cubicBezTo>
                    <a:lnTo>
                      <a:pt x="18486" y="6977"/>
                    </a:lnTo>
                    <a:lnTo>
                      <a:pt x="18438" y="6985"/>
                    </a:lnTo>
                    <a:lnTo>
                      <a:pt x="14001" y="28449"/>
                    </a:lnTo>
                    <a:cubicBezTo>
                      <a:pt x="13961" y="28659"/>
                      <a:pt x="13896" y="28829"/>
                      <a:pt x="13799" y="28951"/>
                    </a:cubicBezTo>
                    <a:cubicBezTo>
                      <a:pt x="13710" y="29080"/>
                      <a:pt x="13564" y="29185"/>
                      <a:pt x="13378" y="29250"/>
                    </a:cubicBezTo>
                    <a:cubicBezTo>
                      <a:pt x="13192" y="29331"/>
                      <a:pt x="12957" y="29388"/>
                      <a:pt x="12665" y="29428"/>
                    </a:cubicBezTo>
                    <a:cubicBezTo>
                      <a:pt x="12366" y="29469"/>
                      <a:pt x="11985" y="29501"/>
                      <a:pt x="11523" y="29526"/>
                    </a:cubicBezTo>
                    <a:cubicBezTo>
                      <a:pt x="11038" y="29550"/>
                      <a:pt x="10649" y="29550"/>
                      <a:pt x="10325" y="29542"/>
                    </a:cubicBezTo>
                    <a:cubicBezTo>
                      <a:pt x="10001" y="29526"/>
                      <a:pt x="9734" y="29485"/>
                      <a:pt x="9548" y="29428"/>
                    </a:cubicBezTo>
                    <a:cubicBezTo>
                      <a:pt x="9329" y="29380"/>
                      <a:pt x="9176" y="29291"/>
                      <a:pt x="9054" y="29169"/>
                    </a:cubicBezTo>
                    <a:cubicBezTo>
                      <a:pt x="8949" y="29056"/>
                      <a:pt x="8860" y="28886"/>
                      <a:pt x="8811" y="28692"/>
                    </a:cubicBezTo>
                    <a:lnTo>
                      <a:pt x="189" y="3083"/>
                    </a:lnTo>
                    <a:cubicBezTo>
                      <a:pt x="84" y="2751"/>
                      <a:pt x="19" y="2492"/>
                      <a:pt x="3" y="2298"/>
                    </a:cubicBezTo>
                    <a:cubicBezTo>
                      <a:pt x="-14" y="2112"/>
                      <a:pt x="43" y="1966"/>
                      <a:pt x="165" y="1861"/>
                    </a:cubicBezTo>
                    <a:cubicBezTo>
                      <a:pt x="278" y="1755"/>
                      <a:pt x="480" y="1682"/>
                      <a:pt x="747" y="1642"/>
                    </a:cubicBezTo>
                    <a:cubicBezTo>
                      <a:pt x="1015" y="1602"/>
                      <a:pt x="1379" y="1569"/>
                      <a:pt x="1849" y="1545"/>
                    </a:cubicBezTo>
                    <a:cubicBezTo>
                      <a:pt x="2294" y="1529"/>
                      <a:pt x="2650" y="1521"/>
                      <a:pt x="2917" y="1529"/>
                    </a:cubicBezTo>
                    <a:cubicBezTo>
                      <a:pt x="3184" y="1545"/>
                      <a:pt x="3379" y="1569"/>
                      <a:pt x="3516" y="1618"/>
                    </a:cubicBezTo>
                    <a:cubicBezTo>
                      <a:pt x="3654" y="1666"/>
                      <a:pt x="3759" y="1739"/>
                      <a:pt x="3808" y="1844"/>
                    </a:cubicBezTo>
                    <a:cubicBezTo>
                      <a:pt x="3873" y="1942"/>
                      <a:pt x="3921" y="2071"/>
                      <a:pt x="3946" y="2233"/>
                    </a:cubicBezTo>
                    <a:lnTo>
                      <a:pt x="11354" y="25485"/>
                    </a:lnTo>
                    <a:lnTo>
                      <a:pt x="11370" y="25485"/>
                    </a:lnTo>
                    <a:lnTo>
                      <a:pt x="16284" y="1707"/>
                    </a:lnTo>
                    <a:cubicBezTo>
                      <a:pt x="16325" y="1545"/>
                      <a:pt x="16373" y="1407"/>
                      <a:pt x="16430" y="1294"/>
                    </a:cubicBezTo>
                    <a:cubicBezTo>
                      <a:pt x="16487" y="1189"/>
                      <a:pt x="16592" y="1091"/>
                      <a:pt x="16738" y="1035"/>
                    </a:cubicBezTo>
                    <a:cubicBezTo>
                      <a:pt x="16875" y="970"/>
                      <a:pt x="17086" y="913"/>
                      <a:pt x="17345" y="873"/>
                    </a:cubicBezTo>
                    <a:cubicBezTo>
                      <a:pt x="17612" y="832"/>
                      <a:pt x="17968" y="800"/>
                      <a:pt x="18397" y="784"/>
                    </a:cubicBezTo>
                    <a:cubicBezTo>
                      <a:pt x="18802" y="759"/>
                      <a:pt x="19126" y="768"/>
                      <a:pt x="19369" y="784"/>
                    </a:cubicBezTo>
                    <a:cubicBezTo>
                      <a:pt x="19612" y="800"/>
                      <a:pt x="19798" y="832"/>
                      <a:pt x="19952" y="889"/>
                    </a:cubicBezTo>
                    <a:cubicBezTo>
                      <a:pt x="20106" y="930"/>
                      <a:pt x="20203" y="1011"/>
                      <a:pt x="20284" y="1116"/>
                    </a:cubicBezTo>
                    <a:cubicBezTo>
                      <a:pt x="20349" y="1229"/>
                      <a:pt x="20413" y="1359"/>
                      <a:pt x="20462" y="1512"/>
                    </a:cubicBezTo>
                    <a:lnTo>
                      <a:pt x="27991" y="24716"/>
                    </a:lnTo>
                    <a:lnTo>
                      <a:pt x="28032" y="24716"/>
                    </a:lnTo>
                    <a:lnTo>
                      <a:pt x="33141" y="905"/>
                    </a:lnTo>
                    <a:cubicBezTo>
                      <a:pt x="33181" y="759"/>
                      <a:pt x="33213" y="630"/>
                      <a:pt x="33262" y="517"/>
                    </a:cubicBezTo>
                    <a:cubicBezTo>
                      <a:pt x="33286" y="403"/>
                      <a:pt x="33383" y="322"/>
                      <a:pt x="33513" y="258"/>
                    </a:cubicBezTo>
                    <a:cubicBezTo>
                      <a:pt x="33651" y="193"/>
                      <a:pt x="33845" y="144"/>
                      <a:pt x="34088" y="104"/>
                    </a:cubicBezTo>
                    <a:cubicBezTo>
                      <a:pt x="34339" y="63"/>
                      <a:pt x="34679" y="31"/>
                      <a:pt x="35100" y="15"/>
                    </a:cubicBezTo>
                    <a:cubicBezTo>
                      <a:pt x="35537" y="-10"/>
                      <a:pt x="35885" y="-2"/>
                      <a:pt x="36136" y="23"/>
                    </a:cubicBezTo>
                    <a:cubicBezTo>
                      <a:pt x="36395" y="47"/>
                      <a:pt x="36581" y="104"/>
                      <a:pt x="36703" y="201"/>
                    </a:cubicBezTo>
                    <a:cubicBezTo>
                      <a:pt x="36824" y="290"/>
                      <a:pt x="36889" y="428"/>
                      <a:pt x="36889" y="622"/>
                    </a:cubicBezTo>
                    <a:cubicBezTo>
                      <a:pt x="36889" y="816"/>
                      <a:pt x="36865" y="1075"/>
                      <a:pt x="36808" y="1407"/>
                    </a:cubicBezTo>
                    <a:lnTo>
                      <a:pt x="30550" y="27688"/>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2" name="Vrije vorm 231">
                <a:extLst>
                  <a:ext uri="{FF2B5EF4-FFF2-40B4-BE49-F238E27FC236}">
                    <a16:creationId xmlns:a16="http://schemas.microsoft.com/office/drawing/2014/main" id="{96E40F5B-C308-390B-0BD4-EE11D239B1DA}"/>
                  </a:ext>
                </a:extLst>
              </p:cNvPr>
              <p:cNvSpPr/>
              <p:nvPr/>
            </p:nvSpPr>
            <p:spPr>
              <a:xfrm>
                <a:off x="5227654" y="2891465"/>
                <a:ext cx="17970" cy="21487"/>
              </a:xfrm>
              <a:custGeom>
                <a:avLst/>
                <a:gdLst>
                  <a:gd name="connsiteX0" fmla="*/ 17968 w 17970"/>
                  <a:gd name="connsiteY0" fmla="*/ 9512 h 21487"/>
                  <a:gd name="connsiteX1" fmla="*/ 17595 w 17970"/>
                  <a:gd name="connsiteY1" fmla="*/ 10743 h 21487"/>
                  <a:gd name="connsiteX2" fmla="*/ 16640 w 17970"/>
                  <a:gd name="connsiteY2" fmla="*/ 11148 h 21487"/>
                  <a:gd name="connsiteX3" fmla="*/ 3767 w 17970"/>
                  <a:gd name="connsiteY3" fmla="*/ 11739 h 21487"/>
                  <a:gd name="connsiteX4" fmla="*/ 4228 w 17970"/>
                  <a:gd name="connsiteY4" fmla="*/ 14662 h 21487"/>
                  <a:gd name="connsiteX5" fmla="*/ 5426 w 17970"/>
                  <a:gd name="connsiteY5" fmla="*/ 16839 h 21487"/>
                  <a:gd name="connsiteX6" fmla="*/ 7475 w 17970"/>
                  <a:gd name="connsiteY6" fmla="*/ 18183 h 21487"/>
                  <a:gd name="connsiteX7" fmla="*/ 10487 w 17970"/>
                  <a:gd name="connsiteY7" fmla="*/ 18548 h 21487"/>
                  <a:gd name="connsiteX8" fmla="*/ 12972 w 17970"/>
                  <a:gd name="connsiteY8" fmla="*/ 18208 h 21487"/>
                  <a:gd name="connsiteX9" fmla="*/ 14826 w 17970"/>
                  <a:gd name="connsiteY9" fmla="*/ 17600 h 21487"/>
                  <a:gd name="connsiteX10" fmla="*/ 16122 w 17970"/>
                  <a:gd name="connsiteY10" fmla="*/ 17034 h 21487"/>
                  <a:gd name="connsiteX11" fmla="*/ 16883 w 17970"/>
                  <a:gd name="connsiteY11" fmla="*/ 16775 h 21487"/>
                  <a:gd name="connsiteX12" fmla="*/ 17150 w 17970"/>
                  <a:gd name="connsiteY12" fmla="*/ 16839 h 21487"/>
                  <a:gd name="connsiteX13" fmla="*/ 17360 w 17970"/>
                  <a:gd name="connsiteY13" fmla="*/ 17050 h 21487"/>
                  <a:gd name="connsiteX14" fmla="*/ 17474 w 17970"/>
                  <a:gd name="connsiteY14" fmla="*/ 17471 h 21487"/>
                  <a:gd name="connsiteX15" fmla="*/ 17530 w 17970"/>
                  <a:gd name="connsiteY15" fmla="*/ 18135 h 21487"/>
                  <a:gd name="connsiteX16" fmla="*/ 17538 w 17970"/>
                  <a:gd name="connsiteY16" fmla="*/ 18621 h 21487"/>
                  <a:gd name="connsiteX17" fmla="*/ 17498 w 17970"/>
                  <a:gd name="connsiteY17" fmla="*/ 18993 h 21487"/>
                  <a:gd name="connsiteX18" fmla="*/ 17409 w 17970"/>
                  <a:gd name="connsiteY18" fmla="*/ 19293 h 21487"/>
                  <a:gd name="connsiteX19" fmla="*/ 17215 w 17970"/>
                  <a:gd name="connsiteY19" fmla="*/ 19552 h 21487"/>
                  <a:gd name="connsiteX20" fmla="*/ 16526 w 17970"/>
                  <a:gd name="connsiteY20" fmla="*/ 19973 h 21487"/>
                  <a:gd name="connsiteX21" fmla="*/ 15029 w 17970"/>
                  <a:gd name="connsiteY21" fmla="*/ 20580 h 21487"/>
                  <a:gd name="connsiteX22" fmla="*/ 12899 w 17970"/>
                  <a:gd name="connsiteY22" fmla="*/ 21147 h 21487"/>
                  <a:gd name="connsiteX23" fmla="*/ 10284 w 17970"/>
                  <a:gd name="connsiteY23" fmla="*/ 21471 h 21487"/>
                  <a:gd name="connsiteX24" fmla="*/ 6026 w 17970"/>
                  <a:gd name="connsiteY24" fmla="*/ 20993 h 21487"/>
                  <a:gd name="connsiteX25" fmla="*/ 2892 w 17970"/>
                  <a:gd name="connsiteY25" fmla="*/ 19139 h 21487"/>
                  <a:gd name="connsiteX26" fmla="*/ 868 w 17970"/>
                  <a:gd name="connsiteY26" fmla="*/ 15900 h 21487"/>
                  <a:gd name="connsiteX27" fmla="*/ 18 w 17970"/>
                  <a:gd name="connsiteY27" fmla="*/ 11285 h 21487"/>
                  <a:gd name="connsiteX28" fmla="*/ 463 w 17970"/>
                  <a:gd name="connsiteY28" fmla="*/ 6727 h 21487"/>
                  <a:gd name="connsiteX29" fmla="*/ 2188 w 17970"/>
                  <a:gd name="connsiteY29" fmla="*/ 3230 h 21487"/>
                  <a:gd name="connsiteX30" fmla="*/ 5054 w 17970"/>
                  <a:gd name="connsiteY30" fmla="*/ 938 h 21487"/>
                  <a:gd name="connsiteX31" fmla="*/ 8908 w 17970"/>
                  <a:gd name="connsiteY31" fmla="*/ 15 h 21487"/>
                  <a:gd name="connsiteX32" fmla="*/ 12859 w 17970"/>
                  <a:gd name="connsiteY32" fmla="*/ 566 h 21487"/>
                  <a:gd name="connsiteX33" fmla="*/ 15612 w 17970"/>
                  <a:gd name="connsiteY33" fmla="*/ 2428 h 21487"/>
                  <a:gd name="connsiteX34" fmla="*/ 17279 w 17970"/>
                  <a:gd name="connsiteY34" fmla="*/ 5294 h 21487"/>
                  <a:gd name="connsiteX35" fmla="*/ 17935 w 17970"/>
                  <a:gd name="connsiteY35" fmla="*/ 8865 h 21487"/>
                  <a:gd name="connsiteX36" fmla="*/ 17968 w 17970"/>
                  <a:gd name="connsiteY36" fmla="*/ 9512 h 21487"/>
                  <a:gd name="connsiteX37" fmla="*/ 14316 w 17970"/>
                  <a:gd name="connsiteY37" fmla="*/ 8622 h 21487"/>
                  <a:gd name="connsiteX38" fmla="*/ 12851 w 17970"/>
                  <a:gd name="connsiteY38" fmla="*/ 4250 h 21487"/>
                  <a:gd name="connsiteX39" fmla="*/ 8851 w 17970"/>
                  <a:gd name="connsiteY39" fmla="*/ 2817 h 21487"/>
                  <a:gd name="connsiteX40" fmla="*/ 6536 w 17970"/>
                  <a:gd name="connsiteY40" fmla="*/ 3424 h 21487"/>
                  <a:gd name="connsiteX41" fmla="*/ 4917 w 17970"/>
                  <a:gd name="connsiteY41" fmla="*/ 4825 h 21487"/>
                  <a:gd name="connsiteX42" fmla="*/ 3961 w 17970"/>
                  <a:gd name="connsiteY42" fmla="*/ 6800 h 21487"/>
                  <a:gd name="connsiteX43" fmla="*/ 3653 w 17970"/>
                  <a:gd name="connsiteY43" fmla="*/ 9116 h 21487"/>
                  <a:gd name="connsiteX44" fmla="*/ 14316 w 17970"/>
                  <a:gd name="connsiteY44" fmla="*/ 8622 h 2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970" h="21487">
                    <a:moveTo>
                      <a:pt x="17968" y="9512"/>
                    </a:moveTo>
                    <a:cubicBezTo>
                      <a:pt x="17992" y="10079"/>
                      <a:pt x="17870" y="10492"/>
                      <a:pt x="17595" y="10743"/>
                    </a:cubicBezTo>
                    <a:cubicBezTo>
                      <a:pt x="17320" y="11002"/>
                      <a:pt x="17004" y="11132"/>
                      <a:pt x="16640" y="11148"/>
                    </a:cubicBezTo>
                    <a:lnTo>
                      <a:pt x="3767" y="11739"/>
                    </a:lnTo>
                    <a:cubicBezTo>
                      <a:pt x="3815" y="12824"/>
                      <a:pt x="3977" y="13803"/>
                      <a:pt x="4228" y="14662"/>
                    </a:cubicBezTo>
                    <a:cubicBezTo>
                      <a:pt x="4487" y="15520"/>
                      <a:pt x="4892" y="16240"/>
                      <a:pt x="5426" y="16839"/>
                    </a:cubicBezTo>
                    <a:cubicBezTo>
                      <a:pt x="5969" y="17439"/>
                      <a:pt x="6657" y="17892"/>
                      <a:pt x="7475" y="18183"/>
                    </a:cubicBezTo>
                    <a:cubicBezTo>
                      <a:pt x="8301" y="18483"/>
                      <a:pt x="9305" y="18604"/>
                      <a:pt x="10487" y="18548"/>
                    </a:cubicBezTo>
                    <a:cubicBezTo>
                      <a:pt x="11418" y="18507"/>
                      <a:pt x="12252" y="18394"/>
                      <a:pt x="12972" y="18208"/>
                    </a:cubicBezTo>
                    <a:cubicBezTo>
                      <a:pt x="13693" y="18021"/>
                      <a:pt x="14308" y="17819"/>
                      <a:pt x="14826" y="17600"/>
                    </a:cubicBezTo>
                    <a:cubicBezTo>
                      <a:pt x="15353" y="17398"/>
                      <a:pt x="15782" y="17204"/>
                      <a:pt x="16122" y="17034"/>
                    </a:cubicBezTo>
                    <a:cubicBezTo>
                      <a:pt x="16454" y="16872"/>
                      <a:pt x="16713" y="16783"/>
                      <a:pt x="16883" y="16775"/>
                    </a:cubicBezTo>
                    <a:cubicBezTo>
                      <a:pt x="16988" y="16767"/>
                      <a:pt x="17077" y="16791"/>
                      <a:pt x="17150" y="16839"/>
                    </a:cubicBezTo>
                    <a:cubicBezTo>
                      <a:pt x="17239" y="16888"/>
                      <a:pt x="17304" y="16953"/>
                      <a:pt x="17360" y="17050"/>
                    </a:cubicBezTo>
                    <a:cubicBezTo>
                      <a:pt x="17401" y="17155"/>
                      <a:pt x="17441" y="17293"/>
                      <a:pt x="17474" y="17471"/>
                    </a:cubicBezTo>
                    <a:cubicBezTo>
                      <a:pt x="17498" y="17657"/>
                      <a:pt x="17514" y="17876"/>
                      <a:pt x="17530" y="18135"/>
                    </a:cubicBezTo>
                    <a:cubicBezTo>
                      <a:pt x="17538" y="18321"/>
                      <a:pt x="17538" y="18483"/>
                      <a:pt x="17538" y="18621"/>
                    </a:cubicBezTo>
                    <a:cubicBezTo>
                      <a:pt x="17530" y="18766"/>
                      <a:pt x="17506" y="18888"/>
                      <a:pt x="17498" y="18993"/>
                    </a:cubicBezTo>
                    <a:cubicBezTo>
                      <a:pt x="17490" y="19106"/>
                      <a:pt x="17449" y="19204"/>
                      <a:pt x="17409" y="19293"/>
                    </a:cubicBezTo>
                    <a:cubicBezTo>
                      <a:pt x="17352" y="19382"/>
                      <a:pt x="17296" y="19463"/>
                      <a:pt x="17215" y="19552"/>
                    </a:cubicBezTo>
                    <a:cubicBezTo>
                      <a:pt x="17150" y="19633"/>
                      <a:pt x="16907" y="19778"/>
                      <a:pt x="16526" y="19973"/>
                    </a:cubicBezTo>
                    <a:cubicBezTo>
                      <a:pt x="16138" y="20175"/>
                      <a:pt x="15644" y="20377"/>
                      <a:pt x="15029" y="20580"/>
                    </a:cubicBezTo>
                    <a:cubicBezTo>
                      <a:pt x="14430" y="20782"/>
                      <a:pt x="13709" y="20968"/>
                      <a:pt x="12899" y="21147"/>
                    </a:cubicBezTo>
                    <a:cubicBezTo>
                      <a:pt x="12090" y="21317"/>
                      <a:pt x="11215" y="21430"/>
                      <a:pt x="10284" y="21471"/>
                    </a:cubicBezTo>
                    <a:cubicBezTo>
                      <a:pt x="8681" y="21543"/>
                      <a:pt x="7264" y="21389"/>
                      <a:pt x="6026" y="20993"/>
                    </a:cubicBezTo>
                    <a:cubicBezTo>
                      <a:pt x="4803" y="20604"/>
                      <a:pt x="3751" y="19981"/>
                      <a:pt x="2892" y="19139"/>
                    </a:cubicBezTo>
                    <a:cubicBezTo>
                      <a:pt x="2026" y="18289"/>
                      <a:pt x="1346" y="17212"/>
                      <a:pt x="868" y="15900"/>
                    </a:cubicBezTo>
                    <a:cubicBezTo>
                      <a:pt x="383" y="14589"/>
                      <a:pt x="107" y="13042"/>
                      <a:pt x="18" y="11285"/>
                    </a:cubicBezTo>
                    <a:cubicBezTo>
                      <a:pt x="-55" y="9601"/>
                      <a:pt x="91" y="8087"/>
                      <a:pt x="463" y="6727"/>
                    </a:cubicBezTo>
                    <a:cubicBezTo>
                      <a:pt x="836" y="5367"/>
                      <a:pt x="1411" y="4201"/>
                      <a:pt x="2188" y="3230"/>
                    </a:cubicBezTo>
                    <a:cubicBezTo>
                      <a:pt x="2965" y="2250"/>
                      <a:pt x="3921" y="1489"/>
                      <a:pt x="5054" y="938"/>
                    </a:cubicBezTo>
                    <a:cubicBezTo>
                      <a:pt x="6187" y="388"/>
                      <a:pt x="7467" y="72"/>
                      <a:pt x="8908" y="15"/>
                    </a:cubicBezTo>
                    <a:cubicBezTo>
                      <a:pt x="10438" y="-57"/>
                      <a:pt x="11758" y="129"/>
                      <a:pt x="12859" y="566"/>
                    </a:cubicBezTo>
                    <a:cubicBezTo>
                      <a:pt x="13968" y="1011"/>
                      <a:pt x="14875" y="1627"/>
                      <a:pt x="15612" y="2428"/>
                    </a:cubicBezTo>
                    <a:cubicBezTo>
                      <a:pt x="16348" y="3238"/>
                      <a:pt x="16907" y="4185"/>
                      <a:pt x="17279" y="5294"/>
                    </a:cubicBezTo>
                    <a:cubicBezTo>
                      <a:pt x="17660" y="6403"/>
                      <a:pt x="17878" y="7585"/>
                      <a:pt x="17935" y="8865"/>
                    </a:cubicBezTo>
                    <a:lnTo>
                      <a:pt x="17968" y="9512"/>
                    </a:lnTo>
                    <a:close/>
                    <a:moveTo>
                      <a:pt x="14316" y="8622"/>
                    </a:moveTo>
                    <a:cubicBezTo>
                      <a:pt x="14276" y="6735"/>
                      <a:pt x="13782" y="5278"/>
                      <a:pt x="12851" y="4250"/>
                    </a:cubicBezTo>
                    <a:cubicBezTo>
                      <a:pt x="11928" y="3213"/>
                      <a:pt x="10584" y="2744"/>
                      <a:pt x="8851" y="2817"/>
                    </a:cubicBezTo>
                    <a:cubicBezTo>
                      <a:pt x="7961" y="2857"/>
                      <a:pt x="7183" y="3068"/>
                      <a:pt x="6536" y="3424"/>
                    </a:cubicBezTo>
                    <a:cubicBezTo>
                      <a:pt x="5888" y="3788"/>
                      <a:pt x="5354" y="4266"/>
                      <a:pt x="4917" y="4825"/>
                    </a:cubicBezTo>
                    <a:cubicBezTo>
                      <a:pt x="4487" y="5399"/>
                      <a:pt x="4172" y="6055"/>
                      <a:pt x="3961" y="6800"/>
                    </a:cubicBezTo>
                    <a:cubicBezTo>
                      <a:pt x="3734" y="7545"/>
                      <a:pt x="3645" y="8314"/>
                      <a:pt x="3653" y="9116"/>
                    </a:cubicBezTo>
                    <a:lnTo>
                      <a:pt x="14316" y="8622"/>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3" name="Vrije vorm 232">
                <a:extLst>
                  <a:ext uri="{FF2B5EF4-FFF2-40B4-BE49-F238E27FC236}">
                    <a16:creationId xmlns:a16="http://schemas.microsoft.com/office/drawing/2014/main" id="{6DFBC5F4-6AC2-931C-576F-88930D6A43B4}"/>
                  </a:ext>
                </a:extLst>
              </p:cNvPr>
              <p:cNvSpPr/>
              <p:nvPr/>
            </p:nvSpPr>
            <p:spPr>
              <a:xfrm>
                <a:off x="5250211" y="2881544"/>
                <a:ext cx="4932" cy="30408"/>
              </a:xfrm>
              <a:custGeom>
                <a:avLst/>
                <a:gdLst>
                  <a:gd name="connsiteX0" fmla="*/ 4931 w 4932"/>
                  <a:gd name="connsiteY0" fmla="*/ 29644 h 30408"/>
                  <a:gd name="connsiteX1" fmla="*/ 4866 w 4932"/>
                  <a:gd name="connsiteY1" fmla="*/ 29943 h 30408"/>
                  <a:gd name="connsiteX2" fmla="*/ 4591 w 4932"/>
                  <a:gd name="connsiteY2" fmla="*/ 30162 h 30408"/>
                  <a:gd name="connsiteX3" fmla="*/ 4048 w 4932"/>
                  <a:gd name="connsiteY3" fmla="*/ 30316 h 30408"/>
                  <a:gd name="connsiteX4" fmla="*/ 3158 w 4932"/>
                  <a:gd name="connsiteY4" fmla="*/ 30397 h 30408"/>
                  <a:gd name="connsiteX5" fmla="*/ 2291 w 4932"/>
                  <a:gd name="connsiteY5" fmla="*/ 30397 h 30408"/>
                  <a:gd name="connsiteX6" fmla="*/ 1725 w 4932"/>
                  <a:gd name="connsiteY6" fmla="*/ 30291 h 30408"/>
                  <a:gd name="connsiteX7" fmla="*/ 1433 w 4932"/>
                  <a:gd name="connsiteY7" fmla="*/ 30097 h 30408"/>
                  <a:gd name="connsiteX8" fmla="*/ 1344 w 4932"/>
                  <a:gd name="connsiteY8" fmla="*/ 29806 h 30408"/>
                  <a:gd name="connsiteX9" fmla="*/ 0 w 4932"/>
                  <a:gd name="connsiteY9" fmla="*/ 789 h 30408"/>
                  <a:gd name="connsiteX10" fmla="*/ 65 w 4932"/>
                  <a:gd name="connsiteY10" fmla="*/ 489 h 30408"/>
                  <a:gd name="connsiteX11" fmla="*/ 332 w 4932"/>
                  <a:gd name="connsiteY11" fmla="*/ 254 h 30408"/>
                  <a:gd name="connsiteX12" fmla="*/ 891 w 4932"/>
                  <a:gd name="connsiteY12" fmla="*/ 100 h 30408"/>
                  <a:gd name="connsiteX13" fmla="*/ 1749 w 4932"/>
                  <a:gd name="connsiteY13" fmla="*/ 11 h 30408"/>
                  <a:gd name="connsiteX14" fmla="*/ 2656 w 4932"/>
                  <a:gd name="connsiteY14" fmla="*/ 19 h 30408"/>
                  <a:gd name="connsiteX15" fmla="*/ 3198 w 4932"/>
                  <a:gd name="connsiteY15" fmla="*/ 117 h 30408"/>
                  <a:gd name="connsiteX16" fmla="*/ 3498 w 4932"/>
                  <a:gd name="connsiteY16" fmla="*/ 327 h 30408"/>
                  <a:gd name="connsiteX17" fmla="*/ 3587 w 4932"/>
                  <a:gd name="connsiteY17" fmla="*/ 627 h 30408"/>
                  <a:gd name="connsiteX18" fmla="*/ 4931 w 4932"/>
                  <a:gd name="connsiteY18" fmla="*/ 29644 h 3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32" h="30408">
                    <a:moveTo>
                      <a:pt x="4931" y="29644"/>
                    </a:moveTo>
                    <a:cubicBezTo>
                      <a:pt x="4939" y="29757"/>
                      <a:pt x="4914" y="29862"/>
                      <a:pt x="4866" y="29943"/>
                    </a:cubicBezTo>
                    <a:cubicBezTo>
                      <a:pt x="4801" y="30024"/>
                      <a:pt x="4712" y="30097"/>
                      <a:pt x="4591" y="30162"/>
                    </a:cubicBezTo>
                    <a:cubicBezTo>
                      <a:pt x="4453" y="30226"/>
                      <a:pt x="4275" y="30275"/>
                      <a:pt x="4048" y="30316"/>
                    </a:cubicBezTo>
                    <a:cubicBezTo>
                      <a:pt x="3822" y="30356"/>
                      <a:pt x="3522" y="30380"/>
                      <a:pt x="3158" y="30397"/>
                    </a:cubicBezTo>
                    <a:cubicBezTo>
                      <a:pt x="2810" y="30413"/>
                      <a:pt x="2526" y="30413"/>
                      <a:pt x="2291" y="30397"/>
                    </a:cubicBezTo>
                    <a:cubicBezTo>
                      <a:pt x="2048" y="30380"/>
                      <a:pt x="1870" y="30348"/>
                      <a:pt x="1725" y="30291"/>
                    </a:cubicBezTo>
                    <a:cubicBezTo>
                      <a:pt x="1587" y="30235"/>
                      <a:pt x="1490" y="30178"/>
                      <a:pt x="1433" y="30097"/>
                    </a:cubicBezTo>
                    <a:cubicBezTo>
                      <a:pt x="1376" y="30024"/>
                      <a:pt x="1352" y="29927"/>
                      <a:pt x="1344" y="29806"/>
                    </a:cubicBezTo>
                    <a:lnTo>
                      <a:pt x="0" y="789"/>
                    </a:lnTo>
                    <a:cubicBezTo>
                      <a:pt x="0" y="675"/>
                      <a:pt x="16" y="570"/>
                      <a:pt x="65" y="489"/>
                    </a:cubicBezTo>
                    <a:cubicBezTo>
                      <a:pt x="113" y="392"/>
                      <a:pt x="211" y="319"/>
                      <a:pt x="332" y="254"/>
                    </a:cubicBezTo>
                    <a:cubicBezTo>
                      <a:pt x="478" y="189"/>
                      <a:pt x="664" y="141"/>
                      <a:pt x="891" y="100"/>
                    </a:cubicBezTo>
                    <a:cubicBezTo>
                      <a:pt x="1117" y="52"/>
                      <a:pt x="1401" y="27"/>
                      <a:pt x="1749" y="11"/>
                    </a:cubicBezTo>
                    <a:cubicBezTo>
                      <a:pt x="2113" y="-5"/>
                      <a:pt x="2413" y="-5"/>
                      <a:pt x="2656" y="19"/>
                    </a:cubicBezTo>
                    <a:cubicBezTo>
                      <a:pt x="2882" y="36"/>
                      <a:pt x="3060" y="68"/>
                      <a:pt x="3198" y="117"/>
                    </a:cubicBezTo>
                    <a:cubicBezTo>
                      <a:pt x="3336" y="173"/>
                      <a:pt x="3425" y="246"/>
                      <a:pt x="3498" y="327"/>
                    </a:cubicBezTo>
                    <a:cubicBezTo>
                      <a:pt x="3554" y="408"/>
                      <a:pt x="3587" y="513"/>
                      <a:pt x="3587" y="627"/>
                    </a:cubicBezTo>
                    <a:lnTo>
                      <a:pt x="4931" y="29644"/>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4" name="Vrije vorm 233">
                <a:extLst>
                  <a:ext uri="{FF2B5EF4-FFF2-40B4-BE49-F238E27FC236}">
                    <a16:creationId xmlns:a16="http://schemas.microsoft.com/office/drawing/2014/main" id="{3369F5B6-5426-2D72-2446-BD658236A952}"/>
                  </a:ext>
                </a:extLst>
              </p:cNvPr>
              <p:cNvSpPr/>
              <p:nvPr/>
            </p:nvSpPr>
            <p:spPr>
              <a:xfrm>
                <a:off x="5260420" y="2881073"/>
                <a:ext cx="17398" cy="30409"/>
              </a:xfrm>
              <a:custGeom>
                <a:avLst/>
                <a:gdLst>
                  <a:gd name="connsiteX0" fmla="*/ 17399 w 17398"/>
                  <a:gd name="connsiteY0" fmla="*/ 29045 h 30409"/>
                  <a:gd name="connsiteX1" fmla="*/ 17318 w 17398"/>
                  <a:gd name="connsiteY1" fmla="*/ 29353 h 30409"/>
                  <a:gd name="connsiteX2" fmla="*/ 17042 w 17398"/>
                  <a:gd name="connsiteY2" fmla="*/ 29580 h 30409"/>
                  <a:gd name="connsiteX3" fmla="*/ 16468 w 17398"/>
                  <a:gd name="connsiteY3" fmla="*/ 29742 h 30409"/>
                  <a:gd name="connsiteX4" fmla="*/ 15537 w 17398"/>
                  <a:gd name="connsiteY4" fmla="*/ 29831 h 30409"/>
                  <a:gd name="connsiteX5" fmla="*/ 14565 w 17398"/>
                  <a:gd name="connsiteY5" fmla="*/ 29839 h 30409"/>
                  <a:gd name="connsiteX6" fmla="*/ 13917 w 17398"/>
                  <a:gd name="connsiteY6" fmla="*/ 29758 h 30409"/>
                  <a:gd name="connsiteX7" fmla="*/ 13488 w 17398"/>
                  <a:gd name="connsiteY7" fmla="*/ 29563 h 30409"/>
                  <a:gd name="connsiteX8" fmla="*/ 13181 w 17398"/>
                  <a:gd name="connsiteY8" fmla="*/ 29240 h 30409"/>
                  <a:gd name="connsiteX9" fmla="*/ 4420 w 17398"/>
                  <a:gd name="connsiteY9" fmla="*/ 18804 h 30409"/>
                  <a:gd name="connsiteX10" fmla="*/ 4922 w 17398"/>
                  <a:gd name="connsiteY10" fmla="*/ 29644 h 30409"/>
                  <a:gd name="connsiteX11" fmla="*/ 4858 w 17398"/>
                  <a:gd name="connsiteY11" fmla="*/ 29944 h 30409"/>
                  <a:gd name="connsiteX12" fmla="*/ 4582 w 17398"/>
                  <a:gd name="connsiteY12" fmla="*/ 30163 h 30409"/>
                  <a:gd name="connsiteX13" fmla="*/ 4048 w 17398"/>
                  <a:gd name="connsiteY13" fmla="*/ 30316 h 30409"/>
                  <a:gd name="connsiteX14" fmla="*/ 3157 w 17398"/>
                  <a:gd name="connsiteY14" fmla="*/ 30397 h 30409"/>
                  <a:gd name="connsiteX15" fmla="*/ 2283 w 17398"/>
                  <a:gd name="connsiteY15" fmla="*/ 30397 h 30409"/>
                  <a:gd name="connsiteX16" fmla="*/ 1724 w 17398"/>
                  <a:gd name="connsiteY16" fmla="*/ 30292 h 30409"/>
                  <a:gd name="connsiteX17" fmla="*/ 1433 w 17398"/>
                  <a:gd name="connsiteY17" fmla="*/ 30098 h 30409"/>
                  <a:gd name="connsiteX18" fmla="*/ 1344 w 17398"/>
                  <a:gd name="connsiteY18" fmla="*/ 29806 h 30409"/>
                  <a:gd name="connsiteX19" fmla="*/ 0 w 17398"/>
                  <a:gd name="connsiteY19" fmla="*/ 789 h 30409"/>
                  <a:gd name="connsiteX20" fmla="*/ 65 w 17398"/>
                  <a:gd name="connsiteY20" fmla="*/ 490 h 30409"/>
                  <a:gd name="connsiteX21" fmla="*/ 332 w 17398"/>
                  <a:gd name="connsiteY21" fmla="*/ 247 h 30409"/>
                  <a:gd name="connsiteX22" fmla="*/ 890 w 17398"/>
                  <a:gd name="connsiteY22" fmla="*/ 101 h 30409"/>
                  <a:gd name="connsiteX23" fmla="*/ 1749 w 17398"/>
                  <a:gd name="connsiteY23" fmla="*/ 12 h 30409"/>
                  <a:gd name="connsiteX24" fmla="*/ 2647 w 17398"/>
                  <a:gd name="connsiteY24" fmla="*/ 12 h 30409"/>
                  <a:gd name="connsiteX25" fmla="*/ 3190 w 17398"/>
                  <a:gd name="connsiteY25" fmla="*/ 117 h 30409"/>
                  <a:gd name="connsiteX26" fmla="*/ 3489 w 17398"/>
                  <a:gd name="connsiteY26" fmla="*/ 328 h 30409"/>
                  <a:gd name="connsiteX27" fmla="*/ 3578 w 17398"/>
                  <a:gd name="connsiteY27" fmla="*/ 627 h 30409"/>
                  <a:gd name="connsiteX28" fmla="*/ 4396 w 17398"/>
                  <a:gd name="connsiteY28" fmla="*/ 18310 h 30409"/>
                  <a:gd name="connsiteX29" fmla="*/ 11408 w 17398"/>
                  <a:gd name="connsiteY29" fmla="*/ 9833 h 30409"/>
                  <a:gd name="connsiteX30" fmla="*/ 11756 w 17398"/>
                  <a:gd name="connsiteY30" fmla="*/ 9461 h 30409"/>
                  <a:gd name="connsiteX31" fmla="*/ 12217 w 17398"/>
                  <a:gd name="connsiteY31" fmla="*/ 9209 h 30409"/>
                  <a:gd name="connsiteX32" fmla="*/ 12849 w 17398"/>
                  <a:gd name="connsiteY32" fmla="*/ 9048 h 30409"/>
                  <a:gd name="connsiteX33" fmla="*/ 13739 w 17398"/>
                  <a:gd name="connsiteY33" fmla="*/ 8975 h 30409"/>
                  <a:gd name="connsiteX34" fmla="*/ 14662 w 17398"/>
                  <a:gd name="connsiteY34" fmla="*/ 8958 h 30409"/>
                  <a:gd name="connsiteX35" fmla="*/ 15261 w 17398"/>
                  <a:gd name="connsiteY35" fmla="*/ 9048 h 30409"/>
                  <a:gd name="connsiteX36" fmla="*/ 15601 w 17398"/>
                  <a:gd name="connsiteY36" fmla="*/ 9218 h 30409"/>
                  <a:gd name="connsiteX37" fmla="*/ 15715 w 17398"/>
                  <a:gd name="connsiteY37" fmla="*/ 9533 h 30409"/>
                  <a:gd name="connsiteX38" fmla="*/ 15593 w 17398"/>
                  <a:gd name="connsiteY38" fmla="*/ 10060 h 30409"/>
                  <a:gd name="connsiteX39" fmla="*/ 15148 w 17398"/>
                  <a:gd name="connsiteY39" fmla="*/ 10691 h 30409"/>
                  <a:gd name="connsiteX40" fmla="*/ 8396 w 17398"/>
                  <a:gd name="connsiteY40" fmla="*/ 18099 h 30409"/>
                  <a:gd name="connsiteX41" fmla="*/ 16824 w 17398"/>
                  <a:gd name="connsiteY41" fmla="*/ 28041 h 30409"/>
                  <a:gd name="connsiteX42" fmla="*/ 17253 w 17398"/>
                  <a:gd name="connsiteY42" fmla="*/ 28624 h 30409"/>
                  <a:gd name="connsiteX43" fmla="*/ 17399 w 17398"/>
                  <a:gd name="connsiteY43" fmla="*/ 29045 h 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398" h="30409">
                    <a:moveTo>
                      <a:pt x="17399" y="29045"/>
                    </a:moveTo>
                    <a:cubicBezTo>
                      <a:pt x="17399" y="29159"/>
                      <a:pt x="17375" y="29264"/>
                      <a:pt x="17318" y="29353"/>
                    </a:cubicBezTo>
                    <a:cubicBezTo>
                      <a:pt x="17269" y="29442"/>
                      <a:pt x="17164" y="29515"/>
                      <a:pt x="17042" y="29580"/>
                    </a:cubicBezTo>
                    <a:cubicBezTo>
                      <a:pt x="16897" y="29652"/>
                      <a:pt x="16711" y="29701"/>
                      <a:pt x="16468" y="29742"/>
                    </a:cubicBezTo>
                    <a:cubicBezTo>
                      <a:pt x="16225" y="29782"/>
                      <a:pt x="15909" y="29814"/>
                      <a:pt x="15537" y="29831"/>
                    </a:cubicBezTo>
                    <a:cubicBezTo>
                      <a:pt x="15140" y="29847"/>
                      <a:pt x="14816" y="29847"/>
                      <a:pt x="14565" y="29839"/>
                    </a:cubicBezTo>
                    <a:cubicBezTo>
                      <a:pt x="14306" y="29831"/>
                      <a:pt x="14087" y="29806"/>
                      <a:pt x="13917" y="29758"/>
                    </a:cubicBezTo>
                    <a:cubicBezTo>
                      <a:pt x="13739" y="29717"/>
                      <a:pt x="13593" y="29652"/>
                      <a:pt x="13488" y="29563"/>
                    </a:cubicBezTo>
                    <a:cubicBezTo>
                      <a:pt x="13375" y="29474"/>
                      <a:pt x="13262" y="29361"/>
                      <a:pt x="13181" y="29240"/>
                    </a:cubicBezTo>
                    <a:lnTo>
                      <a:pt x="4420" y="18804"/>
                    </a:lnTo>
                    <a:lnTo>
                      <a:pt x="4922" y="29644"/>
                    </a:lnTo>
                    <a:cubicBezTo>
                      <a:pt x="4930" y="29758"/>
                      <a:pt x="4906" y="29855"/>
                      <a:pt x="4858" y="29944"/>
                    </a:cubicBezTo>
                    <a:cubicBezTo>
                      <a:pt x="4793" y="30017"/>
                      <a:pt x="4696" y="30090"/>
                      <a:pt x="4582" y="30163"/>
                    </a:cubicBezTo>
                    <a:cubicBezTo>
                      <a:pt x="4453" y="30219"/>
                      <a:pt x="4275" y="30276"/>
                      <a:pt x="4048" y="30316"/>
                    </a:cubicBezTo>
                    <a:cubicBezTo>
                      <a:pt x="3821" y="30349"/>
                      <a:pt x="3522" y="30381"/>
                      <a:pt x="3157" y="30397"/>
                    </a:cubicBezTo>
                    <a:cubicBezTo>
                      <a:pt x="2809" y="30414"/>
                      <a:pt x="2526" y="30414"/>
                      <a:pt x="2283" y="30397"/>
                    </a:cubicBezTo>
                    <a:cubicBezTo>
                      <a:pt x="2048" y="30381"/>
                      <a:pt x="1870" y="30349"/>
                      <a:pt x="1724" y="30292"/>
                    </a:cubicBezTo>
                    <a:cubicBezTo>
                      <a:pt x="1587" y="30235"/>
                      <a:pt x="1490" y="30179"/>
                      <a:pt x="1433" y="30098"/>
                    </a:cubicBezTo>
                    <a:cubicBezTo>
                      <a:pt x="1376" y="30017"/>
                      <a:pt x="1352" y="29920"/>
                      <a:pt x="1344" y="29806"/>
                    </a:cubicBezTo>
                    <a:lnTo>
                      <a:pt x="0" y="789"/>
                    </a:lnTo>
                    <a:cubicBezTo>
                      <a:pt x="0" y="676"/>
                      <a:pt x="16" y="571"/>
                      <a:pt x="65" y="490"/>
                    </a:cubicBezTo>
                    <a:cubicBezTo>
                      <a:pt x="113" y="393"/>
                      <a:pt x="211" y="320"/>
                      <a:pt x="332" y="247"/>
                    </a:cubicBezTo>
                    <a:cubicBezTo>
                      <a:pt x="478" y="190"/>
                      <a:pt x="656" y="142"/>
                      <a:pt x="890" y="101"/>
                    </a:cubicBezTo>
                    <a:cubicBezTo>
                      <a:pt x="1117" y="53"/>
                      <a:pt x="1400" y="28"/>
                      <a:pt x="1749" y="12"/>
                    </a:cubicBezTo>
                    <a:cubicBezTo>
                      <a:pt x="2113" y="-4"/>
                      <a:pt x="2412" y="-4"/>
                      <a:pt x="2647" y="12"/>
                    </a:cubicBezTo>
                    <a:cubicBezTo>
                      <a:pt x="2882" y="36"/>
                      <a:pt x="3060" y="69"/>
                      <a:pt x="3190" y="117"/>
                    </a:cubicBezTo>
                    <a:cubicBezTo>
                      <a:pt x="3319" y="166"/>
                      <a:pt x="3417" y="239"/>
                      <a:pt x="3489" y="328"/>
                    </a:cubicBezTo>
                    <a:cubicBezTo>
                      <a:pt x="3546" y="409"/>
                      <a:pt x="3578" y="506"/>
                      <a:pt x="3578" y="627"/>
                    </a:cubicBezTo>
                    <a:lnTo>
                      <a:pt x="4396" y="18310"/>
                    </a:lnTo>
                    <a:lnTo>
                      <a:pt x="11408" y="9833"/>
                    </a:lnTo>
                    <a:cubicBezTo>
                      <a:pt x="11513" y="9687"/>
                      <a:pt x="11642" y="9566"/>
                      <a:pt x="11756" y="9461"/>
                    </a:cubicBezTo>
                    <a:cubicBezTo>
                      <a:pt x="11893" y="9363"/>
                      <a:pt x="12039" y="9274"/>
                      <a:pt x="12217" y="9209"/>
                    </a:cubicBezTo>
                    <a:cubicBezTo>
                      <a:pt x="12387" y="9137"/>
                      <a:pt x="12606" y="9080"/>
                      <a:pt x="12849" y="9048"/>
                    </a:cubicBezTo>
                    <a:cubicBezTo>
                      <a:pt x="13100" y="9015"/>
                      <a:pt x="13391" y="8991"/>
                      <a:pt x="13739" y="8975"/>
                    </a:cubicBezTo>
                    <a:cubicBezTo>
                      <a:pt x="14103" y="8958"/>
                      <a:pt x="14411" y="8950"/>
                      <a:pt x="14662" y="8958"/>
                    </a:cubicBezTo>
                    <a:cubicBezTo>
                      <a:pt x="14905" y="8975"/>
                      <a:pt x="15099" y="8999"/>
                      <a:pt x="15261" y="9048"/>
                    </a:cubicBezTo>
                    <a:cubicBezTo>
                      <a:pt x="15415" y="9088"/>
                      <a:pt x="15520" y="9145"/>
                      <a:pt x="15601" y="9218"/>
                    </a:cubicBezTo>
                    <a:cubicBezTo>
                      <a:pt x="15666" y="9299"/>
                      <a:pt x="15706" y="9404"/>
                      <a:pt x="15715" y="9533"/>
                    </a:cubicBezTo>
                    <a:cubicBezTo>
                      <a:pt x="15723" y="9703"/>
                      <a:pt x="15682" y="9881"/>
                      <a:pt x="15593" y="10060"/>
                    </a:cubicBezTo>
                    <a:cubicBezTo>
                      <a:pt x="15504" y="10238"/>
                      <a:pt x="15358" y="10448"/>
                      <a:pt x="15148" y="10691"/>
                    </a:cubicBezTo>
                    <a:lnTo>
                      <a:pt x="8396" y="18099"/>
                    </a:lnTo>
                    <a:lnTo>
                      <a:pt x="16824" y="28041"/>
                    </a:lnTo>
                    <a:cubicBezTo>
                      <a:pt x="17026" y="28284"/>
                      <a:pt x="17164" y="28479"/>
                      <a:pt x="17253" y="28624"/>
                    </a:cubicBezTo>
                    <a:cubicBezTo>
                      <a:pt x="17342" y="28778"/>
                      <a:pt x="17391" y="28916"/>
                      <a:pt x="17399" y="29045"/>
                    </a:cubicBez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5" name="Vrije vorm 234">
                <a:extLst>
                  <a:ext uri="{FF2B5EF4-FFF2-40B4-BE49-F238E27FC236}">
                    <a16:creationId xmlns:a16="http://schemas.microsoft.com/office/drawing/2014/main" id="{67681181-7A20-A446-1980-5BD3B1C23879}"/>
                  </a:ext>
                </a:extLst>
              </p:cNvPr>
              <p:cNvSpPr/>
              <p:nvPr/>
            </p:nvSpPr>
            <p:spPr>
              <a:xfrm>
                <a:off x="5278653" y="2889077"/>
                <a:ext cx="19557" cy="21530"/>
              </a:xfrm>
              <a:custGeom>
                <a:avLst/>
                <a:gdLst>
                  <a:gd name="connsiteX0" fmla="*/ 19539 w 19557"/>
                  <a:gd name="connsiteY0" fmla="*/ 10112 h 21530"/>
                  <a:gd name="connsiteX1" fmla="*/ 19110 w 19557"/>
                  <a:gd name="connsiteY1" fmla="*/ 14541 h 21530"/>
                  <a:gd name="connsiteX2" fmla="*/ 17394 w 19557"/>
                  <a:gd name="connsiteY2" fmla="*/ 18095 h 21530"/>
                  <a:gd name="connsiteX3" fmla="*/ 14382 w 19557"/>
                  <a:gd name="connsiteY3" fmla="*/ 20499 h 21530"/>
                  <a:gd name="connsiteX4" fmla="*/ 10050 w 19557"/>
                  <a:gd name="connsiteY4" fmla="*/ 21511 h 21530"/>
                  <a:gd name="connsiteX5" fmla="*/ 5816 w 19557"/>
                  <a:gd name="connsiteY5" fmla="*/ 20993 h 21530"/>
                  <a:gd name="connsiteX6" fmla="*/ 2731 w 19557"/>
                  <a:gd name="connsiteY6" fmla="*/ 19050 h 21530"/>
                  <a:gd name="connsiteX7" fmla="*/ 813 w 19557"/>
                  <a:gd name="connsiteY7" fmla="*/ 15812 h 21530"/>
                  <a:gd name="connsiteX8" fmla="*/ 19 w 19557"/>
                  <a:gd name="connsiteY8" fmla="*/ 11407 h 21530"/>
                  <a:gd name="connsiteX9" fmla="*/ 432 w 19557"/>
                  <a:gd name="connsiteY9" fmla="*/ 6979 h 21530"/>
                  <a:gd name="connsiteX10" fmla="*/ 2132 w 19557"/>
                  <a:gd name="connsiteY10" fmla="*/ 3424 h 21530"/>
                  <a:gd name="connsiteX11" fmla="*/ 5152 w 19557"/>
                  <a:gd name="connsiteY11" fmla="*/ 1020 h 21530"/>
                  <a:gd name="connsiteX12" fmla="*/ 9475 w 19557"/>
                  <a:gd name="connsiteY12" fmla="*/ 16 h 21530"/>
                  <a:gd name="connsiteX13" fmla="*/ 13710 w 19557"/>
                  <a:gd name="connsiteY13" fmla="*/ 534 h 21530"/>
                  <a:gd name="connsiteX14" fmla="*/ 16786 w 19557"/>
                  <a:gd name="connsiteY14" fmla="*/ 2485 h 21530"/>
                  <a:gd name="connsiteX15" fmla="*/ 18746 w 19557"/>
                  <a:gd name="connsiteY15" fmla="*/ 5732 h 21530"/>
                  <a:gd name="connsiteX16" fmla="*/ 19539 w 19557"/>
                  <a:gd name="connsiteY16" fmla="*/ 10112 h 21530"/>
                  <a:gd name="connsiteX17" fmla="*/ 15831 w 19557"/>
                  <a:gd name="connsiteY17" fmla="*/ 10525 h 21530"/>
                  <a:gd name="connsiteX18" fmla="*/ 15402 w 19557"/>
                  <a:gd name="connsiteY18" fmla="*/ 7537 h 21530"/>
                  <a:gd name="connsiteX19" fmla="*/ 14317 w 19557"/>
                  <a:gd name="connsiteY19" fmla="*/ 5108 h 21530"/>
                  <a:gd name="connsiteX20" fmla="*/ 12390 w 19557"/>
                  <a:gd name="connsiteY20" fmla="*/ 3505 h 21530"/>
                  <a:gd name="connsiteX21" fmla="*/ 9475 w 19557"/>
                  <a:gd name="connsiteY21" fmla="*/ 3020 h 21530"/>
                  <a:gd name="connsiteX22" fmla="*/ 6755 w 19557"/>
                  <a:gd name="connsiteY22" fmla="*/ 3716 h 21530"/>
                  <a:gd name="connsiteX23" fmla="*/ 4934 w 19557"/>
                  <a:gd name="connsiteY23" fmla="*/ 5392 h 21530"/>
                  <a:gd name="connsiteX24" fmla="*/ 3929 w 19557"/>
                  <a:gd name="connsiteY24" fmla="*/ 7894 h 21530"/>
                  <a:gd name="connsiteX25" fmla="*/ 3711 w 19557"/>
                  <a:gd name="connsiteY25" fmla="*/ 10994 h 21530"/>
                  <a:gd name="connsiteX26" fmla="*/ 4148 w 19557"/>
                  <a:gd name="connsiteY26" fmla="*/ 13998 h 21530"/>
                  <a:gd name="connsiteX27" fmla="*/ 5249 w 19557"/>
                  <a:gd name="connsiteY27" fmla="*/ 16419 h 21530"/>
                  <a:gd name="connsiteX28" fmla="*/ 7184 w 19557"/>
                  <a:gd name="connsiteY28" fmla="*/ 18006 h 21530"/>
                  <a:gd name="connsiteX29" fmla="*/ 10099 w 19557"/>
                  <a:gd name="connsiteY29" fmla="*/ 18492 h 21530"/>
                  <a:gd name="connsiteX30" fmla="*/ 12819 w 19557"/>
                  <a:gd name="connsiteY30" fmla="*/ 17795 h 21530"/>
                  <a:gd name="connsiteX31" fmla="*/ 14649 w 19557"/>
                  <a:gd name="connsiteY31" fmla="*/ 16128 h 21530"/>
                  <a:gd name="connsiteX32" fmla="*/ 15637 w 19557"/>
                  <a:gd name="connsiteY32" fmla="*/ 13642 h 21530"/>
                  <a:gd name="connsiteX33" fmla="*/ 15831 w 19557"/>
                  <a:gd name="connsiteY33" fmla="*/ 10525 h 2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557" h="21530">
                    <a:moveTo>
                      <a:pt x="19539" y="10112"/>
                    </a:moveTo>
                    <a:cubicBezTo>
                      <a:pt x="19612" y="11707"/>
                      <a:pt x="19466" y="13180"/>
                      <a:pt x="19110" y="14541"/>
                    </a:cubicBezTo>
                    <a:cubicBezTo>
                      <a:pt x="18762" y="15893"/>
                      <a:pt x="18179" y="17083"/>
                      <a:pt x="17394" y="18095"/>
                    </a:cubicBezTo>
                    <a:cubicBezTo>
                      <a:pt x="16600" y="19099"/>
                      <a:pt x="15604" y="19900"/>
                      <a:pt x="14382" y="20499"/>
                    </a:cubicBezTo>
                    <a:cubicBezTo>
                      <a:pt x="13143" y="21107"/>
                      <a:pt x="11694" y="21439"/>
                      <a:pt x="10050" y="21511"/>
                    </a:cubicBezTo>
                    <a:cubicBezTo>
                      <a:pt x="8447" y="21592"/>
                      <a:pt x="7038" y="21414"/>
                      <a:pt x="5816" y="20993"/>
                    </a:cubicBezTo>
                    <a:cubicBezTo>
                      <a:pt x="4601" y="20572"/>
                      <a:pt x="3573" y="19925"/>
                      <a:pt x="2731" y="19050"/>
                    </a:cubicBezTo>
                    <a:cubicBezTo>
                      <a:pt x="1897" y="18176"/>
                      <a:pt x="1241" y="17099"/>
                      <a:pt x="813" y="15812"/>
                    </a:cubicBezTo>
                    <a:cubicBezTo>
                      <a:pt x="351" y="14524"/>
                      <a:pt x="92" y="13059"/>
                      <a:pt x="19" y="11407"/>
                    </a:cubicBezTo>
                    <a:cubicBezTo>
                      <a:pt x="-54" y="9812"/>
                      <a:pt x="84" y="8339"/>
                      <a:pt x="432" y="6979"/>
                    </a:cubicBezTo>
                    <a:cubicBezTo>
                      <a:pt x="772" y="5619"/>
                      <a:pt x="1347" y="4437"/>
                      <a:pt x="2132" y="3424"/>
                    </a:cubicBezTo>
                    <a:cubicBezTo>
                      <a:pt x="2917" y="2420"/>
                      <a:pt x="3929" y="1611"/>
                      <a:pt x="5152" y="1020"/>
                    </a:cubicBezTo>
                    <a:cubicBezTo>
                      <a:pt x="6374" y="429"/>
                      <a:pt x="7808" y="97"/>
                      <a:pt x="9475" y="16"/>
                    </a:cubicBezTo>
                    <a:cubicBezTo>
                      <a:pt x="11078" y="-57"/>
                      <a:pt x="12495" y="121"/>
                      <a:pt x="13710" y="534"/>
                    </a:cubicBezTo>
                    <a:cubicBezTo>
                      <a:pt x="14932" y="963"/>
                      <a:pt x="15952" y="1611"/>
                      <a:pt x="16786" y="2485"/>
                    </a:cubicBezTo>
                    <a:cubicBezTo>
                      <a:pt x="17637" y="3368"/>
                      <a:pt x="18276" y="4445"/>
                      <a:pt x="18746" y="5732"/>
                    </a:cubicBezTo>
                    <a:cubicBezTo>
                      <a:pt x="19191" y="7011"/>
                      <a:pt x="19458" y="8476"/>
                      <a:pt x="19539" y="10112"/>
                    </a:cubicBezTo>
                    <a:close/>
                    <a:moveTo>
                      <a:pt x="15831" y="10525"/>
                    </a:moveTo>
                    <a:cubicBezTo>
                      <a:pt x="15782" y="9464"/>
                      <a:pt x="15645" y="8468"/>
                      <a:pt x="15402" y="7537"/>
                    </a:cubicBezTo>
                    <a:cubicBezTo>
                      <a:pt x="15167" y="6606"/>
                      <a:pt x="14803" y="5797"/>
                      <a:pt x="14317" y="5108"/>
                    </a:cubicBezTo>
                    <a:cubicBezTo>
                      <a:pt x="13831" y="4412"/>
                      <a:pt x="13192" y="3886"/>
                      <a:pt x="12390" y="3505"/>
                    </a:cubicBezTo>
                    <a:cubicBezTo>
                      <a:pt x="11605" y="3125"/>
                      <a:pt x="10633" y="2971"/>
                      <a:pt x="9475" y="3020"/>
                    </a:cubicBezTo>
                    <a:cubicBezTo>
                      <a:pt x="8407" y="3076"/>
                      <a:pt x="7508" y="3303"/>
                      <a:pt x="6755" y="3716"/>
                    </a:cubicBezTo>
                    <a:cubicBezTo>
                      <a:pt x="6002" y="4129"/>
                      <a:pt x="5395" y="4687"/>
                      <a:pt x="4934" y="5392"/>
                    </a:cubicBezTo>
                    <a:cubicBezTo>
                      <a:pt x="4464" y="6104"/>
                      <a:pt x="4132" y="6946"/>
                      <a:pt x="3929" y="7894"/>
                    </a:cubicBezTo>
                    <a:cubicBezTo>
                      <a:pt x="3735" y="8841"/>
                      <a:pt x="3662" y="9877"/>
                      <a:pt x="3711" y="10994"/>
                    </a:cubicBezTo>
                    <a:cubicBezTo>
                      <a:pt x="3768" y="12055"/>
                      <a:pt x="3913" y="13059"/>
                      <a:pt x="4148" y="13998"/>
                    </a:cubicBezTo>
                    <a:cubicBezTo>
                      <a:pt x="4391" y="14929"/>
                      <a:pt x="4755" y="15739"/>
                      <a:pt x="5249" y="16419"/>
                    </a:cubicBezTo>
                    <a:cubicBezTo>
                      <a:pt x="5743" y="17099"/>
                      <a:pt x="6383" y="17625"/>
                      <a:pt x="7184" y="18006"/>
                    </a:cubicBezTo>
                    <a:cubicBezTo>
                      <a:pt x="7978" y="18386"/>
                      <a:pt x="8949" y="18548"/>
                      <a:pt x="10099" y="18492"/>
                    </a:cubicBezTo>
                    <a:cubicBezTo>
                      <a:pt x="11151" y="18443"/>
                      <a:pt x="12058" y="18208"/>
                      <a:pt x="12819" y="17795"/>
                    </a:cubicBezTo>
                    <a:cubicBezTo>
                      <a:pt x="13572" y="17390"/>
                      <a:pt x="14179" y="16832"/>
                      <a:pt x="14649" y="16128"/>
                    </a:cubicBezTo>
                    <a:cubicBezTo>
                      <a:pt x="15110" y="15423"/>
                      <a:pt x="15442" y="14597"/>
                      <a:pt x="15637" y="13642"/>
                    </a:cubicBezTo>
                    <a:cubicBezTo>
                      <a:pt x="15815" y="12687"/>
                      <a:pt x="15888" y="11650"/>
                      <a:pt x="15831" y="10525"/>
                    </a:cubicBez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36" name="Vrije vorm 235">
                <a:extLst>
                  <a:ext uri="{FF2B5EF4-FFF2-40B4-BE49-F238E27FC236}">
                    <a16:creationId xmlns:a16="http://schemas.microsoft.com/office/drawing/2014/main" id="{5E48DA87-2F54-02DD-221B-CFEF66B5D1DC}"/>
                  </a:ext>
                </a:extLst>
              </p:cNvPr>
              <p:cNvSpPr/>
              <p:nvPr/>
            </p:nvSpPr>
            <p:spPr>
              <a:xfrm>
                <a:off x="5303033" y="2887371"/>
                <a:ext cx="29894" cy="22167"/>
              </a:xfrm>
              <a:custGeom>
                <a:avLst/>
                <a:gdLst>
                  <a:gd name="connsiteX0" fmla="*/ 29893 w 29894"/>
                  <a:gd name="connsiteY0" fmla="*/ 20221 h 22167"/>
                  <a:gd name="connsiteX1" fmla="*/ 29821 w 29894"/>
                  <a:gd name="connsiteY1" fmla="*/ 20521 h 22167"/>
                  <a:gd name="connsiteX2" fmla="*/ 29545 w 29894"/>
                  <a:gd name="connsiteY2" fmla="*/ 20739 h 22167"/>
                  <a:gd name="connsiteX3" fmla="*/ 29011 w 29894"/>
                  <a:gd name="connsiteY3" fmla="*/ 20893 h 22167"/>
                  <a:gd name="connsiteX4" fmla="*/ 28145 w 29894"/>
                  <a:gd name="connsiteY4" fmla="*/ 20982 h 22167"/>
                  <a:gd name="connsiteX5" fmla="*/ 27262 w 29894"/>
                  <a:gd name="connsiteY5" fmla="*/ 20982 h 22167"/>
                  <a:gd name="connsiteX6" fmla="*/ 26703 w 29894"/>
                  <a:gd name="connsiteY6" fmla="*/ 20869 h 22167"/>
                  <a:gd name="connsiteX7" fmla="*/ 26396 w 29894"/>
                  <a:gd name="connsiteY7" fmla="*/ 20683 h 22167"/>
                  <a:gd name="connsiteX8" fmla="*/ 26299 w 29894"/>
                  <a:gd name="connsiteY8" fmla="*/ 20391 h 22167"/>
                  <a:gd name="connsiteX9" fmla="*/ 25748 w 29894"/>
                  <a:gd name="connsiteY9" fmla="*/ 8506 h 22167"/>
                  <a:gd name="connsiteX10" fmla="*/ 25416 w 29894"/>
                  <a:gd name="connsiteY10" fmla="*/ 6263 h 22167"/>
                  <a:gd name="connsiteX11" fmla="*/ 24647 w 29894"/>
                  <a:gd name="connsiteY11" fmla="*/ 4531 h 22167"/>
                  <a:gd name="connsiteX12" fmla="*/ 23376 w 29894"/>
                  <a:gd name="connsiteY12" fmla="*/ 3462 h 22167"/>
                  <a:gd name="connsiteX13" fmla="*/ 21619 w 29894"/>
                  <a:gd name="connsiteY13" fmla="*/ 3154 h 22167"/>
                  <a:gd name="connsiteX14" fmla="*/ 19182 w 29894"/>
                  <a:gd name="connsiteY14" fmla="*/ 4223 h 22167"/>
                  <a:gd name="connsiteX15" fmla="*/ 16559 w 29894"/>
                  <a:gd name="connsiteY15" fmla="*/ 7154 h 22167"/>
                  <a:gd name="connsiteX16" fmla="*/ 17190 w 29894"/>
                  <a:gd name="connsiteY16" fmla="*/ 20812 h 22167"/>
                  <a:gd name="connsiteX17" fmla="*/ 17118 w 29894"/>
                  <a:gd name="connsiteY17" fmla="*/ 21112 h 22167"/>
                  <a:gd name="connsiteX18" fmla="*/ 16834 w 29894"/>
                  <a:gd name="connsiteY18" fmla="*/ 21330 h 22167"/>
                  <a:gd name="connsiteX19" fmla="*/ 16292 w 29894"/>
                  <a:gd name="connsiteY19" fmla="*/ 21484 h 22167"/>
                  <a:gd name="connsiteX20" fmla="*/ 15417 w 29894"/>
                  <a:gd name="connsiteY20" fmla="*/ 21565 h 22167"/>
                  <a:gd name="connsiteX21" fmla="*/ 14559 w 29894"/>
                  <a:gd name="connsiteY21" fmla="*/ 21565 h 22167"/>
                  <a:gd name="connsiteX22" fmla="*/ 13992 w 29894"/>
                  <a:gd name="connsiteY22" fmla="*/ 21460 h 22167"/>
                  <a:gd name="connsiteX23" fmla="*/ 13701 w 29894"/>
                  <a:gd name="connsiteY23" fmla="*/ 21266 h 22167"/>
                  <a:gd name="connsiteX24" fmla="*/ 13612 w 29894"/>
                  <a:gd name="connsiteY24" fmla="*/ 20974 h 22167"/>
                  <a:gd name="connsiteX25" fmla="*/ 13061 w 29894"/>
                  <a:gd name="connsiteY25" fmla="*/ 9097 h 22167"/>
                  <a:gd name="connsiteX26" fmla="*/ 12713 w 29894"/>
                  <a:gd name="connsiteY26" fmla="*/ 6846 h 22167"/>
                  <a:gd name="connsiteX27" fmla="*/ 11920 w 29894"/>
                  <a:gd name="connsiteY27" fmla="*/ 5122 h 22167"/>
                  <a:gd name="connsiteX28" fmla="*/ 10657 w 29894"/>
                  <a:gd name="connsiteY28" fmla="*/ 4045 h 22167"/>
                  <a:gd name="connsiteX29" fmla="*/ 8908 w 29894"/>
                  <a:gd name="connsiteY29" fmla="*/ 3737 h 22167"/>
                  <a:gd name="connsiteX30" fmla="*/ 6463 w 29894"/>
                  <a:gd name="connsiteY30" fmla="*/ 4814 h 22167"/>
                  <a:gd name="connsiteX31" fmla="*/ 3848 w 29894"/>
                  <a:gd name="connsiteY31" fmla="*/ 7737 h 22167"/>
                  <a:gd name="connsiteX32" fmla="*/ 4487 w 29894"/>
                  <a:gd name="connsiteY32" fmla="*/ 21395 h 22167"/>
                  <a:gd name="connsiteX33" fmla="*/ 4423 w 29894"/>
                  <a:gd name="connsiteY33" fmla="*/ 21695 h 22167"/>
                  <a:gd name="connsiteX34" fmla="*/ 4147 w 29894"/>
                  <a:gd name="connsiteY34" fmla="*/ 21913 h 22167"/>
                  <a:gd name="connsiteX35" fmla="*/ 3605 w 29894"/>
                  <a:gd name="connsiteY35" fmla="*/ 22067 h 22167"/>
                  <a:gd name="connsiteX36" fmla="*/ 2714 w 29894"/>
                  <a:gd name="connsiteY36" fmla="*/ 22156 h 22167"/>
                  <a:gd name="connsiteX37" fmla="*/ 1840 w 29894"/>
                  <a:gd name="connsiteY37" fmla="*/ 22148 h 22167"/>
                  <a:gd name="connsiteX38" fmla="*/ 1281 w 29894"/>
                  <a:gd name="connsiteY38" fmla="*/ 22043 h 22167"/>
                  <a:gd name="connsiteX39" fmla="*/ 990 w 29894"/>
                  <a:gd name="connsiteY39" fmla="*/ 21849 h 22167"/>
                  <a:gd name="connsiteX40" fmla="*/ 901 w 29894"/>
                  <a:gd name="connsiteY40" fmla="*/ 21557 h 22167"/>
                  <a:gd name="connsiteX41" fmla="*/ 2 w 29894"/>
                  <a:gd name="connsiteY41" fmla="*/ 2013 h 22167"/>
                  <a:gd name="connsiteX42" fmla="*/ 51 w 29894"/>
                  <a:gd name="connsiteY42" fmla="*/ 1713 h 22167"/>
                  <a:gd name="connsiteX43" fmla="*/ 302 w 29894"/>
                  <a:gd name="connsiteY43" fmla="*/ 1487 h 22167"/>
                  <a:gd name="connsiteX44" fmla="*/ 787 w 29894"/>
                  <a:gd name="connsiteY44" fmla="*/ 1333 h 22167"/>
                  <a:gd name="connsiteX45" fmla="*/ 1597 w 29894"/>
                  <a:gd name="connsiteY45" fmla="*/ 1268 h 22167"/>
                  <a:gd name="connsiteX46" fmla="*/ 2390 w 29894"/>
                  <a:gd name="connsiteY46" fmla="*/ 1268 h 22167"/>
                  <a:gd name="connsiteX47" fmla="*/ 2884 w 29894"/>
                  <a:gd name="connsiteY47" fmla="*/ 1373 h 22167"/>
                  <a:gd name="connsiteX48" fmla="*/ 3151 w 29894"/>
                  <a:gd name="connsiteY48" fmla="*/ 1576 h 22167"/>
                  <a:gd name="connsiteX49" fmla="*/ 3232 w 29894"/>
                  <a:gd name="connsiteY49" fmla="*/ 1859 h 22167"/>
                  <a:gd name="connsiteX50" fmla="*/ 3354 w 29894"/>
                  <a:gd name="connsiteY50" fmla="*/ 4450 h 22167"/>
                  <a:gd name="connsiteX51" fmla="*/ 6430 w 29894"/>
                  <a:gd name="connsiteY51" fmla="*/ 1600 h 22167"/>
                  <a:gd name="connsiteX52" fmla="*/ 9539 w 29894"/>
                  <a:gd name="connsiteY52" fmla="*/ 596 h 22167"/>
                  <a:gd name="connsiteX53" fmla="*/ 11733 w 29894"/>
                  <a:gd name="connsiteY53" fmla="*/ 774 h 22167"/>
                  <a:gd name="connsiteX54" fmla="*/ 13466 w 29894"/>
                  <a:gd name="connsiteY54" fmla="*/ 1487 h 22167"/>
                  <a:gd name="connsiteX55" fmla="*/ 14778 w 29894"/>
                  <a:gd name="connsiteY55" fmla="*/ 2644 h 22167"/>
                  <a:gd name="connsiteX56" fmla="*/ 15725 w 29894"/>
                  <a:gd name="connsiteY56" fmla="*/ 4183 h 22167"/>
                  <a:gd name="connsiteX57" fmla="*/ 17498 w 29894"/>
                  <a:gd name="connsiteY57" fmla="*/ 2296 h 22167"/>
                  <a:gd name="connsiteX58" fmla="*/ 19142 w 29894"/>
                  <a:gd name="connsiteY58" fmla="*/ 1017 h 22167"/>
                  <a:gd name="connsiteX59" fmla="*/ 20696 w 29894"/>
                  <a:gd name="connsiteY59" fmla="*/ 288 h 22167"/>
                  <a:gd name="connsiteX60" fmla="*/ 22234 w 29894"/>
                  <a:gd name="connsiteY60" fmla="*/ 13 h 22167"/>
                  <a:gd name="connsiteX61" fmla="*/ 25440 w 29894"/>
                  <a:gd name="connsiteY61" fmla="*/ 523 h 22167"/>
                  <a:gd name="connsiteX62" fmla="*/ 27594 w 29894"/>
                  <a:gd name="connsiteY62" fmla="*/ 2199 h 22167"/>
                  <a:gd name="connsiteX63" fmla="*/ 28833 w 29894"/>
                  <a:gd name="connsiteY63" fmla="*/ 4741 h 22167"/>
                  <a:gd name="connsiteX64" fmla="*/ 29327 w 29894"/>
                  <a:gd name="connsiteY64" fmla="*/ 7866 h 22167"/>
                  <a:gd name="connsiteX65" fmla="*/ 29893 w 29894"/>
                  <a:gd name="connsiteY65" fmla="*/ 20221 h 2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9894" h="22167">
                    <a:moveTo>
                      <a:pt x="29893" y="20221"/>
                    </a:moveTo>
                    <a:cubicBezTo>
                      <a:pt x="29902" y="20343"/>
                      <a:pt x="29869" y="20440"/>
                      <a:pt x="29821" y="20521"/>
                    </a:cubicBezTo>
                    <a:cubicBezTo>
                      <a:pt x="29772" y="20602"/>
                      <a:pt x="29675" y="20675"/>
                      <a:pt x="29545" y="20739"/>
                    </a:cubicBezTo>
                    <a:cubicBezTo>
                      <a:pt x="29424" y="20804"/>
                      <a:pt x="29238" y="20853"/>
                      <a:pt x="29011" y="20893"/>
                    </a:cubicBezTo>
                    <a:cubicBezTo>
                      <a:pt x="28792" y="20934"/>
                      <a:pt x="28493" y="20966"/>
                      <a:pt x="28145" y="20982"/>
                    </a:cubicBezTo>
                    <a:cubicBezTo>
                      <a:pt x="27788" y="20998"/>
                      <a:pt x="27489" y="20998"/>
                      <a:pt x="27262" y="20982"/>
                    </a:cubicBezTo>
                    <a:cubicBezTo>
                      <a:pt x="27019" y="20958"/>
                      <a:pt x="26833" y="20926"/>
                      <a:pt x="26703" y="20869"/>
                    </a:cubicBezTo>
                    <a:cubicBezTo>
                      <a:pt x="26550" y="20820"/>
                      <a:pt x="26452" y="20756"/>
                      <a:pt x="26396" y="20683"/>
                    </a:cubicBezTo>
                    <a:cubicBezTo>
                      <a:pt x="26331" y="20602"/>
                      <a:pt x="26307" y="20505"/>
                      <a:pt x="26299" y="20391"/>
                    </a:cubicBezTo>
                    <a:lnTo>
                      <a:pt x="25748" y="8506"/>
                    </a:lnTo>
                    <a:cubicBezTo>
                      <a:pt x="25716" y="7688"/>
                      <a:pt x="25594" y="6935"/>
                      <a:pt x="25416" y="6263"/>
                    </a:cubicBezTo>
                    <a:cubicBezTo>
                      <a:pt x="25246" y="5591"/>
                      <a:pt x="24987" y="5008"/>
                      <a:pt x="24647" y="4531"/>
                    </a:cubicBezTo>
                    <a:cubicBezTo>
                      <a:pt x="24307" y="4061"/>
                      <a:pt x="23878" y="3697"/>
                      <a:pt x="23376" y="3462"/>
                    </a:cubicBezTo>
                    <a:cubicBezTo>
                      <a:pt x="22874" y="3219"/>
                      <a:pt x="22283" y="3122"/>
                      <a:pt x="21619" y="3154"/>
                    </a:cubicBezTo>
                    <a:cubicBezTo>
                      <a:pt x="20793" y="3187"/>
                      <a:pt x="19992" y="3543"/>
                      <a:pt x="19182" y="4223"/>
                    </a:cubicBezTo>
                    <a:cubicBezTo>
                      <a:pt x="18372" y="4895"/>
                      <a:pt x="17506" y="5867"/>
                      <a:pt x="16559" y="7154"/>
                    </a:cubicBezTo>
                    <a:lnTo>
                      <a:pt x="17190" y="20812"/>
                    </a:lnTo>
                    <a:cubicBezTo>
                      <a:pt x="17199" y="20926"/>
                      <a:pt x="17174" y="21023"/>
                      <a:pt x="17118" y="21112"/>
                    </a:cubicBezTo>
                    <a:cubicBezTo>
                      <a:pt x="17061" y="21185"/>
                      <a:pt x="16972" y="21266"/>
                      <a:pt x="16834" y="21330"/>
                    </a:cubicBezTo>
                    <a:cubicBezTo>
                      <a:pt x="16697" y="21395"/>
                      <a:pt x="16510" y="21444"/>
                      <a:pt x="16292" y="21484"/>
                    </a:cubicBezTo>
                    <a:cubicBezTo>
                      <a:pt x="16057" y="21517"/>
                      <a:pt x="15766" y="21549"/>
                      <a:pt x="15417" y="21565"/>
                    </a:cubicBezTo>
                    <a:cubicBezTo>
                      <a:pt x="15085" y="21581"/>
                      <a:pt x="14802" y="21581"/>
                      <a:pt x="14559" y="21565"/>
                    </a:cubicBezTo>
                    <a:cubicBezTo>
                      <a:pt x="14308" y="21549"/>
                      <a:pt x="14122" y="21517"/>
                      <a:pt x="13992" y="21460"/>
                    </a:cubicBezTo>
                    <a:cubicBezTo>
                      <a:pt x="13847" y="21403"/>
                      <a:pt x="13758" y="21347"/>
                      <a:pt x="13701" y="21266"/>
                    </a:cubicBezTo>
                    <a:cubicBezTo>
                      <a:pt x="13644" y="21185"/>
                      <a:pt x="13620" y="21096"/>
                      <a:pt x="13612" y="20974"/>
                    </a:cubicBezTo>
                    <a:lnTo>
                      <a:pt x="13061" y="9097"/>
                    </a:lnTo>
                    <a:cubicBezTo>
                      <a:pt x="13029" y="8271"/>
                      <a:pt x="12907" y="7518"/>
                      <a:pt x="12713" y="6846"/>
                    </a:cubicBezTo>
                    <a:cubicBezTo>
                      <a:pt x="12527" y="6174"/>
                      <a:pt x="12260" y="5599"/>
                      <a:pt x="11920" y="5122"/>
                    </a:cubicBezTo>
                    <a:cubicBezTo>
                      <a:pt x="11580" y="4652"/>
                      <a:pt x="11159" y="4288"/>
                      <a:pt x="10657" y="4045"/>
                    </a:cubicBezTo>
                    <a:cubicBezTo>
                      <a:pt x="10163" y="3810"/>
                      <a:pt x="9580" y="3705"/>
                      <a:pt x="8908" y="3737"/>
                    </a:cubicBezTo>
                    <a:cubicBezTo>
                      <a:pt x="8090" y="3778"/>
                      <a:pt x="7264" y="4134"/>
                      <a:pt x="6463" y="4814"/>
                    </a:cubicBezTo>
                    <a:cubicBezTo>
                      <a:pt x="5653" y="5486"/>
                      <a:pt x="4787" y="6458"/>
                      <a:pt x="3848" y="7737"/>
                    </a:cubicBezTo>
                    <a:lnTo>
                      <a:pt x="4487" y="21395"/>
                    </a:lnTo>
                    <a:cubicBezTo>
                      <a:pt x="4496" y="21517"/>
                      <a:pt x="4471" y="21614"/>
                      <a:pt x="4423" y="21695"/>
                    </a:cubicBezTo>
                    <a:cubicBezTo>
                      <a:pt x="4358" y="21776"/>
                      <a:pt x="4261" y="21849"/>
                      <a:pt x="4147" y="21913"/>
                    </a:cubicBezTo>
                    <a:cubicBezTo>
                      <a:pt x="4010" y="21978"/>
                      <a:pt x="3824" y="22027"/>
                      <a:pt x="3605" y="22067"/>
                    </a:cubicBezTo>
                    <a:cubicBezTo>
                      <a:pt x="3378" y="22108"/>
                      <a:pt x="3079" y="22140"/>
                      <a:pt x="2714" y="22156"/>
                    </a:cubicBezTo>
                    <a:cubicBezTo>
                      <a:pt x="2366" y="22172"/>
                      <a:pt x="2083" y="22172"/>
                      <a:pt x="1840" y="22148"/>
                    </a:cubicBezTo>
                    <a:cubicBezTo>
                      <a:pt x="1605" y="22132"/>
                      <a:pt x="1427" y="22100"/>
                      <a:pt x="1281" y="22043"/>
                    </a:cubicBezTo>
                    <a:cubicBezTo>
                      <a:pt x="1136" y="21994"/>
                      <a:pt x="1046" y="21930"/>
                      <a:pt x="990" y="21849"/>
                    </a:cubicBezTo>
                    <a:cubicBezTo>
                      <a:pt x="933" y="21776"/>
                      <a:pt x="909" y="21679"/>
                      <a:pt x="901" y="21557"/>
                    </a:cubicBezTo>
                    <a:lnTo>
                      <a:pt x="2" y="2013"/>
                    </a:lnTo>
                    <a:cubicBezTo>
                      <a:pt x="-6" y="1899"/>
                      <a:pt x="10" y="1794"/>
                      <a:pt x="51" y="1713"/>
                    </a:cubicBezTo>
                    <a:cubicBezTo>
                      <a:pt x="91" y="1632"/>
                      <a:pt x="172" y="1559"/>
                      <a:pt x="302" y="1487"/>
                    </a:cubicBezTo>
                    <a:cubicBezTo>
                      <a:pt x="423" y="1422"/>
                      <a:pt x="593" y="1373"/>
                      <a:pt x="787" y="1333"/>
                    </a:cubicBezTo>
                    <a:cubicBezTo>
                      <a:pt x="998" y="1308"/>
                      <a:pt x="1265" y="1284"/>
                      <a:pt x="1597" y="1268"/>
                    </a:cubicBezTo>
                    <a:cubicBezTo>
                      <a:pt x="1913" y="1252"/>
                      <a:pt x="2180" y="1252"/>
                      <a:pt x="2390" y="1268"/>
                    </a:cubicBezTo>
                    <a:cubicBezTo>
                      <a:pt x="2601" y="1276"/>
                      <a:pt x="2771" y="1308"/>
                      <a:pt x="2884" y="1373"/>
                    </a:cubicBezTo>
                    <a:cubicBezTo>
                      <a:pt x="3006" y="1430"/>
                      <a:pt x="3095" y="1495"/>
                      <a:pt x="3151" y="1576"/>
                    </a:cubicBezTo>
                    <a:cubicBezTo>
                      <a:pt x="3192" y="1648"/>
                      <a:pt x="3224" y="1746"/>
                      <a:pt x="3232" y="1859"/>
                    </a:cubicBezTo>
                    <a:lnTo>
                      <a:pt x="3354" y="4450"/>
                    </a:lnTo>
                    <a:cubicBezTo>
                      <a:pt x="4406" y="3163"/>
                      <a:pt x="5427" y="2215"/>
                      <a:pt x="6430" y="1600"/>
                    </a:cubicBezTo>
                    <a:cubicBezTo>
                      <a:pt x="7442" y="976"/>
                      <a:pt x="8479" y="645"/>
                      <a:pt x="9539" y="596"/>
                    </a:cubicBezTo>
                    <a:cubicBezTo>
                      <a:pt x="10341" y="563"/>
                      <a:pt x="11078" y="620"/>
                      <a:pt x="11733" y="774"/>
                    </a:cubicBezTo>
                    <a:cubicBezTo>
                      <a:pt x="12381" y="936"/>
                      <a:pt x="12956" y="1171"/>
                      <a:pt x="13466" y="1487"/>
                    </a:cubicBezTo>
                    <a:cubicBezTo>
                      <a:pt x="13968" y="1802"/>
                      <a:pt x="14413" y="2191"/>
                      <a:pt x="14778" y="2644"/>
                    </a:cubicBezTo>
                    <a:cubicBezTo>
                      <a:pt x="15150" y="3106"/>
                      <a:pt x="15466" y="3616"/>
                      <a:pt x="15725" y="4183"/>
                    </a:cubicBezTo>
                    <a:cubicBezTo>
                      <a:pt x="16340" y="3446"/>
                      <a:pt x="16939" y="2814"/>
                      <a:pt x="17498" y="2296"/>
                    </a:cubicBezTo>
                    <a:cubicBezTo>
                      <a:pt x="18065" y="1770"/>
                      <a:pt x="18615" y="1349"/>
                      <a:pt x="19142" y="1017"/>
                    </a:cubicBezTo>
                    <a:cubicBezTo>
                      <a:pt x="19676" y="693"/>
                      <a:pt x="20194" y="450"/>
                      <a:pt x="20696" y="288"/>
                    </a:cubicBezTo>
                    <a:cubicBezTo>
                      <a:pt x="21198" y="126"/>
                      <a:pt x="21708" y="37"/>
                      <a:pt x="22234" y="13"/>
                    </a:cubicBezTo>
                    <a:cubicBezTo>
                      <a:pt x="23497" y="-52"/>
                      <a:pt x="24566" y="126"/>
                      <a:pt x="25440" y="523"/>
                    </a:cubicBezTo>
                    <a:cubicBezTo>
                      <a:pt x="26315" y="928"/>
                      <a:pt x="27035" y="1487"/>
                      <a:pt x="27594" y="2199"/>
                    </a:cubicBezTo>
                    <a:cubicBezTo>
                      <a:pt x="28161" y="2911"/>
                      <a:pt x="28574" y="3762"/>
                      <a:pt x="28833" y="4741"/>
                    </a:cubicBezTo>
                    <a:cubicBezTo>
                      <a:pt x="29116" y="5721"/>
                      <a:pt x="29270" y="6765"/>
                      <a:pt x="29327" y="7866"/>
                    </a:cubicBezTo>
                    <a:lnTo>
                      <a:pt x="29893" y="20221"/>
                    </a:lnTo>
                    <a:close/>
                  </a:path>
                </a:pathLst>
              </a:custGeom>
              <a:solidFill>
                <a:srgbClr val="80928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grpSp>
        <p:sp>
          <p:nvSpPr>
            <p:cNvPr id="161" name="Vrije vorm 160">
              <a:extLst>
                <a:ext uri="{FF2B5EF4-FFF2-40B4-BE49-F238E27FC236}">
                  <a16:creationId xmlns:a16="http://schemas.microsoft.com/office/drawing/2014/main" id="{1E7DAFB1-AF0C-7A42-1C4D-0CEBCE83BF1B}"/>
                </a:ext>
              </a:extLst>
            </p:cNvPr>
            <p:cNvSpPr/>
            <p:nvPr/>
          </p:nvSpPr>
          <p:spPr>
            <a:xfrm rot="21441434">
              <a:off x="4756304" y="2972435"/>
              <a:ext cx="1530070" cy="350335"/>
            </a:xfrm>
            <a:custGeom>
              <a:avLst/>
              <a:gdLst>
                <a:gd name="connsiteX0" fmla="*/ 359869 w 377081"/>
                <a:gd name="connsiteY0" fmla="*/ 0 h 86339"/>
                <a:gd name="connsiteX1" fmla="*/ 377081 w 377081"/>
                <a:gd name="connsiteY1" fmla="*/ 17212 h 86339"/>
                <a:gd name="connsiteX2" fmla="*/ 377081 w 377081"/>
                <a:gd name="connsiteY2" fmla="*/ 69127 h 86339"/>
                <a:gd name="connsiteX3" fmla="*/ 359869 w 377081"/>
                <a:gd name="connsiteY3" fmla="*/ 86340 h 86339"/>
                <a:gd name="connsiteX4" fmla="*/ 17212 w 377081"/>
                <a:gd name="connsiteY4" fmla="*/ 86340 h 86339"/>
                <a:gd name="connsiteX5" fmla="*/ 0 w 377081"/>
                <a:gd name="connsiteY5" fmla="*/ 69127 h 86339"/>
                <a:gd name="connsiteX6" fmla="*/ 0 w 377081"/>
                <a:gd name="connsiteY6" fmla="*/ 17212 h 86339"/>
                <a:gd name="connsiteX7" fmla="*/ 17212 w 377081"/>
                <a:gd name="connsiteY7" fmla="*/ 0 h 8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081" h="86339">
                  <a:moveTo>
                    <a:pt x="359869" y="0"/>
                  </a:moveTo>
                  <a:cubicBezTo>
                    <a:pt x="369375" y="0"/>
                    <a:pt x="377081" y="7706"/>
                    <a:pt x="377081" y="17212"/>
                  </a:cubicBezTo>
                  <a:lnTo>
                    <a:pt x="377081" y="69127"/>
                  </a:lnTo>
                  <a:cubicBezTo>
                    <a:pt x="377081" y="78633"/>
                    <a:pt x="369375" y="86340"/>
                    <a:pt x="359869" y="86340"/>
                  </a:cubicBezTo>
                  <a:lnTo>
                    <a:pt x="17212" y="86340"/>
                  </a:lnTo>
                  <a:cubicBezTo>
                    <a:pt x="7706" y="86340"/>
                    <a:pt x="0" y="78633"/>
                    <a:pt x="0" y="69127"/>
                  </a:cubicBezTo>
                  <a:lnTo>
                    <a:pt x="0" y="17212"/>
                  </a:lnTo>
                  <a:cubicBezTo>
                    <a:pt x="0" y="7706"/>
                    <a:pt x="7706" y="0"/>
                    <a:pt x="17212" y="0"/>
                  </a:cubicBezTo>
                  <a:close/>
                </a:path>
              </a:pathLst>
            </a:custGeom>
            <a:solidFill>
              <a:srgbClr val="DFE4E3"/>
            </a:solidFill>
            <a:ln w="8096" cap="flat">
              <a:noFill/>
              <a:prstDash val="solid"/>
              <a:miter/>
            </a:ln>
          </p:spPr>
          <p:txBody>
            <a:bodyPr lIns="143981"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1100">
                  <a:solidFill>
                    <a:srgbClr val="A1AEAA"/>
                  </a:solidFill>
                </a:rPr>
                <a:t>    Mijn gegevens</a:t>
              </a:r>
            </a:p>
          </p:txBody>
        </p:sp>
        <p:sp>
          <p:nvSpPr>
            <p:cNvPr id="163" name="Vrije vorm 162">
              <a:extLst>
                <a:ext uri="{FF2B5EF4-FFF2-40B4-BE49-F238E27FC236}">
                  <a16:creationId xmlns:a16="http://schemas.microsoft.com/office/drawing/2014/main" id="{C8CC3B64-7F8A-C6DC-BA35-5C72F1A2DB5F}"/>
                </a:ext>
              </a:extLst>
            </p:cNvPr>
            <p:cNvSpPr/>
            <p:nvPr/>
          </p:nvSpPr>
          <p:spPr>
            <a:xfrm rot="21441434">
              <a:off x="4777132" y="3423259"/>
              <a:ext cx="1530070" cy="350335"/>
            </a:xfrm>
            <a:custGeom>
              <a:avLst/>
              <a:gdLst>
                <a:gd name="connsiteX0" fmla="*/ 359869 w 377081"/>
                <a:gd name="connsiteY0" fmla="*/ 0 h 86339"/>
                <a:gd name="connsiteX1" fmla="*/ 377081 w 377081"/>
                <a:gd name="connsiteY1" fmla="*/ 17212 h 86339"/>
                <a:gd name="connsiteX2" fmla="*/ 377081 w 377081"/>
                <a:gd name="connsiteY2" fmla="*/ 69127 h 86339"/>
                <a:gd name="connsiteX3" fmla="*/ 359869 w 377081"/>
                <a:gd name="connsiteY3" fmla="*/ 86340 h 86339"/>
                <a:gd name="connsiteX4" fmla="*/ 17212 w 377081"/>
                <a:gd name="connsiteY4" fmla="*/ 86340 h 86339"/>
                <a:gd name="connsiteX5" fmla="*/ 0 w 377081"/>
                <a:gd name="connsiteY5" fmla="*/ 69127 h 86339"/>
                <a:gd name="connsiteX6" fmla="*/ 0 w 377081"/>
                <a:gd name="connsiteY6" fmla="*/ 17212 h 86339"/>
                <a:gd name="connsiteX7" fmla="*/ 17212 w 377081"/>
                <a:gd name="connsiteY7" fmla="*/ 0 h 8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081" h="86339">
                  <a:moveTo>
                    <a:pt x="359869" y="0"/>
                  </a:moveTo>
                  <a:cubicBezTo>
                    <a:pt x="369375" y="0"/>
                    <a:pt x="377081" y="7706"/>
                    <a:pt x="377081" y="17212"/>
                  </a:cubicBezTo>
                  <a:lnTo>
                    <a:pt x="377081" y="69127"/>
                  </a:lnTo>
                  <a:cubicBezTo>
                    <a:pt x="377081" y="78633"/>
                    <a:pt x="369375" y="86340"/>
                    <a:pt x="359869" y="86340"/>
                  </a:cubicBezTo>
                  <a:lnTo>
                    <a:pt x="17212" y="86340"/>
                  </a:lnTo>
                  <a:cubicBezTo>
                    <a:pt x="7706" y="86340"/>
                    <a:pt x="0" y="78633"/>
                    <a:pt x="0" y="69127"/>
                  </a:cubicBezTo>
                  <a:lnTo>
                    <a:pt x="0" y="17212"/>
                  </a:lnTo>
                  <a:cubicBezTo>
                    <a:pt x="0" y="7706"/>
                    <a:pt x="7706" y="0"/>
                    <a:pt x="17212" y="0"/>
                  </a:cubicBezTo>
                  <a:close/>
                </a:path>
              </a:pathLst>
            </a:custGeom>
            <a:solidFill>
              <a:srgbClr val="DFE4E3"/>
            </a:solidFill>
            <a:ln w="8096" cap="flat">
              <a:noFill/>
              <a:prstDash val="solid"/>
              <a:miter/>
            </a:ln>
          </p:spPr>
          <p:txBody>
            <a:bodyPr lIns="287963" rIns="0"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1100">
                  <a:solidFill>
                    <a:srgbClr val="A1AEAA"/>
                  </a:solidFill>
                </a:rPr>
                <a:t>Medicatieoverzicht</a:t>
              </a:r>
            </a:p>
          </p:txBody>
        </p:sp>
        <p:sp>
          <p:nvSpPr>
            <p:cNvPr id="165" name="Vrije vorm 164">
              <a:extLst>
                <a:ext uri="{FF2B5EF4-FFF2-40B4-BE49-F238E27FC236}">
                  <a16:creationId xmlns:a16="http://schemas.microsoft.com/office/drawing/2014/main" id="{290EA429-B569-4115-E5B0-D85FC129E8A6}"/>
                </a:ext>
              </a:extLst>
            </p:cNvPr>
            <p:cNvSpPr/>
            <p:nvPr/>
          </p:nvSpPr>
          <p:spPr>
            <a:xfrm rot="21441434">
              <a:off x="4797924" y="3874054"/>
              <a:ext cx="1530070" cy="350335"/>
            </a:xfrm>
            <a:custGeom>
              <a:avLst/>
              <a:gdLst>
                <a:gd name="connsiteX0" fmla="*/ 359869 w 377081"/>
                <a:gd name="connsiteY0" fmla="*/ 0 h 86339"/>
                <a:gd name="connsiteX1" fmla="*/ 377081 w 377081"/>
                <a:gd name="connsiteY1" fmla="*/ 17212 h 86339"/>
                <a:gd name="connsiteX2" fmla="*/ 377081 w 377081"/>
                <a:gd name="connsiteY2" fmla="*/ 69127 h 86339"/>
                <a:gd name="connsiteX3" fmla="*/ 359869 w 377081"/>
                <a:gd name="connsiteY3" fmla="*/ 86340 h 86339"/>
                <a:gd name="connsiteX4" fmla="*/ 17212 w 377081"/>
                <a:gd name="connsiteY4" fmla="*/ 86340 h 86339"/>
                <a:gd name="connsiteX5" fmla="*/ 0 w 377081"/>
                <a:gd name="connsiteY5" fmla="*/ 69127 h 86339"/>
                <a:gd name="connsiteX6" fmla="*/ 0 w 377081"/>
                <a:gd name="connsiteY6" fmla="*/ 17212 h 86339"/>
                <a:gd name="connsiteX7" fmla="*/ 17212 w 377081"/>
                <a:gd name="connsiteY7" fmla="*/ 0 h 8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081" h="86339">
                  <a:moveTo>
                    <a:pt x="359869" y="0"/>
                  </a:moveTo>
                  <a:cubicBezTo>
                    <a:pt x="369375" y="0"/>
                    <a:pt x="377081" y="7706"/>
                    <a:pt x="377081" y="17212"/>
                  </a:cubicBezTo>
                  <a:lnTo>
                    <a:pt x="377081" y="69127"/>
                  </a:lnTo>
                  <a:cubicBezTo>
                    <a:pt x="377081" y="78634"/>
                    <a:pt x="369375" y="86340"/>
                    <a:pt x="359869" y="86340"/>
                  </a:cubicBezTo>
                  <a:lnTo>
                    <a:pt x="17212" y="86340"/>
                  </a:lnTo>
                  <a:cubicBezTo>
                    <a:pt x="7706" y="86340"/>
                    <a:pt x="0" y="78634"/>
                    <a:pt x="0" y="69127"/>
                  </a:cubicBezTo>
                  <a:lnTo>
                    <a:pt x="0" y="17212"/>
                  </a:lnTo>
                  <a:cubicBezTo>
                    <a:pt x="0" y="7706"/>
                    <a:pt x="7706" y="0"/>
                    <a:pt x="17212" y="0"/>
                  </a:cubicBezTo>
                  <a:close/>
                </a:path>
              </a:pathLst>
            </a:custGeom>
            <a:solidFill>
              <a:srgbClr val="DFE4E3"/>
            </a:solidFill>
            <a:ln w="8096" cap="flat">
              <a:noFill/>
              <a:prstDash val="solid"/>
              <a:miter/>
            </a:ln>
          </p:spPr>
          <p:txBody>
            <a:bodyPr lIns="251967"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1100">
                  <a:solidFill>
                    <a:srgbClr val="A1AEAA"/>
                  </a:solidFill>
                </a:rPr>
                <a:t> Labuitslagen</a:t>
              </a:r>
            </a:p>
          </p:txBody>
        </p:sp>
        <p:sp>
          <p:nvSpPr>
            <p:cNvPr id="167" name="Vrije vorm 166">
              <a:extLst>
                <a:ext uri="{FF2B5EF4-FFF2-40B4-BE49-F238E27FC236}">
                  <a16:creationId xmlns:a16="http://schemas.microsoft.com/office/drawing/2014/main" id="{20DBFF98-99E2-65DA-71AF-3DDFAE599BB5}"/>
                </a:ext>
              </a:extLst>
            </p:cNvPr>
            <p:cNvSpPr/>
            <p:nvPr/>
          </p:nvSpPr>
          <p:spPr>
            <a:xfrm>
              <a:off x="4814613" y="4292939"/>
              <a:ext cx="1537082" cy="322321"/>
            </a:xfrm>
            <a:custGeom>
              <a:avLst/>
              <a:gdLst>
                <a:gd name="connsiteX0" fmla="*/ 378810 w 378809"/>
                <a:gd name="connsiteY0" fmla="*/ 62045 h 79435"/>
                <a:gd name="connsiteX1" fmla="*/ 376705 w 378809"/>
                <a:gd name="connsiteY1" fmla="*/ 16414 h 79435"/>
                <a:gd name="connsiteX2" fmla="*/ 358715 w 378809"/>
                <a:gd name="connsiteY2" fmla="*/ 19 h 79435"/>
                <a:gd name="connsiteX3" fmla="*/ 16422 w 378809"/>
                <a:gd name="connsiteY3" fmla="*/ 15815 h 79435"/>
                <a:gd name="connsiteX4" fmla="*/ 19 w 378809"/>
                <a:gd name="connsiteY4" fmla="*/ 33805 h 79435"/>
                <a:gd name="connsiteX5" fmla="*/ 2132 w 378809"/>
                <a:gd name="connsiteY5" fmla="*/ 79436 h 79435"/>
                <a:gd name="connsiteX6" fmla="*/ 378810 w 378809"/>
                <a:gd name="connsiteY6" fmla="*/ 62045 h 7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8809" h="79435">
                  <a:moveTo>
                    <a:pt x="378810" y="62045"/>
                  </a:moveTo>
                  <a:lnTo>
                    <a:pt x="376705" y="16414"/>
                  </a:lnTo>
                  <a:cubicBezTo>
                    <a:pt x="376267" y="6917"/>
                    <a:pt x="368212" y="-426"/>
                    <a:pt x="358715" y="19"/>
                  </a:cubicBezTo>
                  <a:lnTo>
                    <a:pt x="16422" y="15815"/>
                  </a:lnTo>
                  <a:cubicBezTo>
                    <a:pt x="6925" y="16252"/>
                    <a:pt x="-419" y="24308"/>
                    <a:pt x="19" y="33805"/>
                  </a:cubicBezTo>
                  <a:lnTo>
                    <a:pt x="2132" y="79436"/>
                  </a:lnTo>
                  <a:lnTo>
                    <a:pt x="378810" y="62045"/>
                  </a:lnTo>
                  <a:close/>
                </a:path>
              </a:pathLst>
            </a:custGeom>
            <a:solidFill>
              <a:srgbClr val="DFE4E3"/>
            </a:solidFill>
            <a:ln w="8096" cap="flat">
              <a:noFill/>
              <a:prstDash val="solid"/>
              <a:miter/>
            </a:ln>
          </p:spPr>
          <p:txBody>
            <a:bodyPr lIns="323957"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100">
                <a:solidFill>
                  <a:srgbClr val="A1AEAA"/>
                </a:solidFill>
              </a:endParaRPr>
            </a:p>
          </p:txBody>
        </p:sp>
        <p:sp>
          <p:nvSpPr>
            <p:cNvPr id="169" name="Vrije vorm 168">
              <a:extLst>
                <a:ext uri="{FF2B5EF4-FFF2-40B4-BE49-F238E27FC236}">
                  <a16:creationId xmlns:a16="http://schemas.microsoft.com/office/drawing/2014/main" id="{205EA0BA-4F3E-F605-FC81-2C9006C63312}"/>
                </a:ext>
              </a:extLst>
            </p:cNvPr>
            <p:cNvSpPr/>
            <p:nvPr/>
          </p:nvSpPr>
          <p:spPr>
            <a:xfrm>
              <a:off x="4838160" y="3101303"/>
              <a:ext cx="148783" cy="148811"/>
            </a:xfrm>
            <a:custGeom>
              <a:avLst/>
              <a:gdLst>
                <a:gd name="connsiteX0" fmla="*/ 17484 w 36667"/>
                <a:gd name="connsiteY0" fmla="*/ 19 h 36674"/>
                <a:gd name="connsiteX1" fmla="*/ 36647 w 36667"/>
                <a:gd name="connsiteY1" fmla="*/ 17491 h 36674"/>
                <a:gd name="connsiteX2" fmla="*/ 19176 w 36667"/>
                <a:gd name="connsiteY2" fmla="*/ 36655 h 36674"/>
                <a:gd name="connsiteX3" fmla="*/ 20 w 36667"/>
                <a:gd name="connsiteY3" fmla="*/ 19183 h 36674"/>
                <a:gd name="connsiteX4" fmla="*/ 17484 w 36667"/>
                <a:gd name="connsiteY4" fmla="*/ 19 h 36674"/>
                <a:gd name="connsiteX5" fmla="*/ 15840 w 36667"/>
                <a:gd name="connsiteY5" fmla="*/ 10723 h 36674"/>
                <a:gd name="connsiteX6" fmla="*/ 21661 w 36667"/>
                <a:gd name="connsiteY6" fmla="*/ 15815 h 36674"/>
                <a:gd name="connsiteX7" fmla="*/ 8181 w 36667"/>
                <a:gd name="connsiteY7" fmla="*/ 16439 h 36674"/>
                <a:gd name="connsiteX8" fmla="*/ 6489 w 36667"/>
                <a:gd name="connsiteY8" fmla="*/ 18293 h 36674"/>
                <a:gd name="connsiteX9" fmla="*/ 6546 w 36667"/>
                <a:gd name="connsiteY9" fmla="*/ 19475 h 36674"/>
                <a:gd name="connsiteX10" fmla="*/ 8399 w 36667"/>
                <a:gd name="connsiteY10" fmla="*/ 21167 h 36674"/>
                <a:gd name="connsiteX11" fmla="*/ 21880 w 36667"/>
                <a:gd name="connsiteY11" fmla="*/ 20543 h 36674"/>
                <a:gd name="connsiteX12" fmla="*/ 16553 w 36667"/>
                <a:gd name="connsiteY12" fmla="*/ 26146 h 36674"/>
                <a:gd name="connsiteX13" fmla="*/ 16642 w 36667"/>
                <a:gd name="connsiteY13" fmla="*/ 28680 h 36674"/>
                <a:gd name="connsiteX14" fmla="*/ 17492 w 36667"/>
                <a:gd name="connsiteY14" fmla="*/ 29449 h 36674"/>
                <a:gd name="connsiteX15" fmla="*/ 19993 w 36667"/>
                <a:gd name="connsiteY15" fmla="*/ 29328 h 36674"/>
                <a:gd name="connsiteX16" fmla="*/ 29345 w 36667"/>
                <a:gd name="connsiteY16" fmla="*/ 19086 h 36674"/>
                <a:gd name="connsiteX17" fmla="*/ 29223 w 36667"/>
                <a:gd name="connsiteY17" fmla="*/ 16584 h 36674"/>
                <a:gd name="connsiteX18" fmla="*/ 18973 w 36667"/>
                <a:gd name="connsiteY18" fmla="*/ 7225 h 36674"/>
                <a:gd name="connsiteX19" fmla="*/ 16472 w 36667"/>
                <a:gd name="connsiteY19" fmla="*/ 7347 h 36674"/>
                <a:gd name="connsiteX20" fmla="*/ 15694 w 36667"/>
                <a:gd name="connsiteY20" fmla="*/ 8188 h 36674"/>
                <a:gd name="connsiteX21" fmla="*/ 15840 w 36667"/>
                <a:gd name="connsiteY21" fmla="*/ 10723 h 3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67" h="36674">
                  <a:moveTo>
                    <a:pt x="17484" y="19"/>
                  </a:moveTo>
                  <a:cubicBezTo>
                    <a:pt x="27604" y="-442"/>
                    <a:pt x="36178" y="7371"/>
                    <a:pt x="36647" y="17491"/>
                  </a:cubicBezTo>
                  <a:cubicBezTo>
                    <a:pt x="37117" y="27611"/>
                    <a:pt x="29296" y="36185"/>
                    <a:pt x="19176" y="36655"/>
                  </a:cubicBezTo>
                  <a:cubicBezTo>
                    <a:pt x="9063" y="37116"/>
                    <a:pt x="481" y="29303"/>
                    <a:pt x="20" y="19183"/>
                  </a:cubicBezTo>
                  <a:cubicBezTo>
                    <a:pt x="-450" y="9063"/>
                    <a:pt x="7371" y="489"/>
                    <a:pt x="17484" y="19"/>
                  </a:cubicBezTo>
                  <a:close/>
                  <a:moveTo>
                    <a:pt x="15840" y="10723"/>
                  </a:moveTo>
                  <a:lnTo>
                    <a:pt x="21661" y="15815"/>
                  </a:lnTo>
                  <a:lnTo>
                    <a:pt x="8181" y="16439"/>
                  </a:lnTo>
                  <a:cubicBezTo>
                    <a:pt x="7201" y="16479"/>
                    <a:pt x="6440" y="17313"/>
                    <a:pt x="6489" y="18293"/>
                  </a:cubicBezTo>
                  <a:lnTo>
                    <a:pt x="6546" y="19475"/>
                  </a:lnTo>
                  <a:cubicBezTo>
                    <a:pt x="6586" y="20454"/>
                    <a:pt x="7412" y="21207"/>
                    <a:pt x="8399" y="21167"/>
                  </a:cubicBezTo>
                  <a:lnTo>
                    <a:pt x="21880" y="20543"/>
                  </a:lnTo>
                  <a:lnTo>
                    <a:pt x="16553" y="26146"/>
                  </a:lnTo>
                  <a:cubicBezTo>
                    <a:pt x="15872" y="26866"/>
                    <a:pt x="15905" y="28008"/>
                    <a:pt x="16642" y="28680"/>
                  </a:cubicBezTo>
                  <a:lnTo>
                    <a:pt x="17492" y="29449"/>
                  </a:lnTo>
                  <a:cubicBezTo>
                    <a:pt x="18220" y="30113"/>
                    <a:pt x="19338" y="30056"/>
                    <a:pt x="19993" y="29328"/>
                  </a:cubicBezTo>
                  <a:lnTo>
                    <a:pt x="29345" y="19086"/>
                  </a:lnTo>
                  <a:cubicBezTo>
                    <a:pt x="30008" y="18357"/>
                    <a:pt x="29952" y="17240"/>
                    <a:pt x="29223" y="16584"/>
                  </a:cubicBezTo>
                  <a:lnTo>
                    <a:pt x="18973" y="7225"/>
                  </a:lnTo>
                  <a:cubicBezTo>
                    <a:pt x="18245" y="6569"/>
                    <a:pt x="17127" y="6618"/>
                    <a:pt x="16472" y="7347"/>
                  </a:cubicBezTo>
                  <a:lnTo>
                    <a:pt x="15694" y="8188"/>
                  </a:lnTo>
                  <a:cubicBezTo>
                    <a:pt x="15030" y="8925"/>
                    <a:pt x="15095" y="10075"/>
                    <a:pt x="15840" y="10723"/>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70" name="Vrije vorm 169">
              <a:extLst>
                <a:ext uri="{FF2B5EF4-FFF2-40B4-BE49-F238E27FC236}">
                  <a16:creationId xmlns:a16="http://schemas.microsoft.com/office/drawing/2014/main" id="{6296EF71-D655-E929-6EB2-6FDBE804CA1D}"/>
                </a:ext>
              </a:extLst>
            </p:cNvPr>
            <p:cNvSpPr/>
            <p:nvPr/>
          </p:nvSpPr>
          <p:spPr>
            <a:xfrm>
              <a:off x="4858955" y="3552126"/>
              <a:ext cx="148783" cy="148783"/>
            </a:xfrm>
            <a:custGeom>
              <a:avLst/>
              <a:gdLst>
                <a:gd name="connsiteX0" fmla="*/ 17492 w 36667"/>
                <a:gd name="connsiteY0" fmla="*/ 20 h 36667"/>
                <a:gd name="connsiteX1" fmla="*/ 36647 w 36667"/>
                <a:gd name="connsiteY1" fmla="*/ 17492 h 36667"/>
                <a:gd name="connsiteX2" fmla="*/ 19184 w 36667"/>
                <a:gd name="connsiteY2" fmla="*/ 36647 h 36667"/>
                <a:gd name="connsiteX3" fmla="*/ 20 w 36667"/>
                <a:gd name="connsiteY3" fmla="*/ 19176 h 36667"/>
                <a:gd name="connsiteX4" fmla="*/ 17492 w 36667"/>
                <a:gd name="connsiteY4" fmla="*/ 20 h 36667"/>
                <a:gd name="connsiteX5" fmla="*/ 15848 w 36667"/>
                <a:gd name="connsiteY5" fmla="*/ 10723 h 36667"/>
                <a:gd name="connsiteX6" fmla="*/ 21669 w 36667"/>
                <a:gd name="connsiteY6" fmla="*/ 15816 h 36667"/>
                <a:gd name="connsiteX7" fmla="*/ 8181 w 36667"/>
                <a:gd name="connsiteY7" fmla="*/ 16431 h 36667"/>
                <a:gd name="connsiteX8" fmla="*/ 6489 w 36667"/>
                <a:gd name="connsiteY8" fmla="*/ 18285 h 36667"/>
                <a:gd name="connsiteX9" fmla="*/ 6546 w 36667"/>
                <a:gd name="connsiteY9" fmla="*/ 19467 h 36667"/>
                <a:gd name="connsiteX10" fmla="*/ 8400 w 36667"/>
                <a:gd name="connsiteY10" fmla="*/ 21159 h 36667"/>
                <a:gd name="connsiteX11" fmla="*/ 21888 w 36667"/>
                <a:gd name="connsiteY11" fmla="*/ 20536 h 36667"/>
                <a:gd name="connsiteX12" fmla="*/ 16561 w 36667"/>
                <a:gd name="connsiteY12" fmla="*/ 26147 h 36667"/>
                <a:gd name="connsiteX13" fmla="*/ 16642 w 36667"/>
                <a:gd name="connsiteY13" fmla="*/ 28681 h 36667"/>
                <a:gd name="connsiteX14" fmla="*/ 17492 w 36667"/>
                <a:gd name="connsiteY14" fmla="*/ 29442 h 36667"/>
                <a:gd name="connsiteX15" fmla="*/ 20002 w 36667"/>
                <a:gd name="connsiteY15" fmla="*/ 29328 h 36667"/>
                <a:gd name="connsiteX16" fmla="*/ 29345 w 36667"/>
                <a:gd name="connsiteY16" fmla="*/ 19087 h 36667"/>
                <a:gd name="connsiteX17" fmla="*/ 29231 w 36667"/>
                <a:gd name="connsiteY17" fmla="*/ 16577 h 36667"/>
                <a:gd name="connsiteX18" fmla="*/ 18981 w 36667"/>
                <a:gd name="connsiteY18" fmla="*/ 7226 h 36667"/>
                <a:gd name="connsiteX19" fmla="*/ 16472 w 36667"/>
                <a:gd name="connsiteY19" fmla="*/ 7339 h 36667"/>
                <a:gd name="connsiteX20" fmla="*/ 15702 w 36667"/>
                <a:gd name="connsiteY20" fmla="*/ 8181 h 36667"/>
                <a:gd name="connsiteX21" fmla="*/ 15848 w 36667"/>
                <a:gd name="connsiteY21" fmla="*/ 10723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67" h="36667">
                  <a:moveTo>
                    <a:pt x="17492" y="20"/>
                  </a:moveTo>
                  <a:cubicBezTo>
                    <a:pt x="27612" y="-450"/>
                    <a:pt x="36186" y="7371"/>
                    <a:pt x="36647" y="17492"/>
                  </a:cubicBezTo>
                  <a:cubicBezTo>
                    <a:pt x="37117" y="27604"/>
                    <a:pt x="29296" y="36178"/>
                    <a:pt x="19184" y="36647"/>
                  </a:cubicBezTo>
                  <a:cubicBezTo>
                    <a:pt x="9064" y="37117"/>
                    <a:pt x="490" y="29296"/>
                    <a:pt x="20" y="19176"/>
                  </a:cubicBezTo>
                  <a:cubicBezTo>
                    <a:pt x="-450" y="9064"/>
                    <a:pt x="7371" y="490"/>
                    <a:pt x="17492" y="20"/>
                  </a:cubicBezTo>
                  <a:close/>
                  <a:moveTo>
                    <a:pt x="15848" y="10723"/>
                  </a:moveTo>
                  <a:lnTo>
                    <a:pt x="21669" y="15816"/>
                  </a:lnTo>
                  <a:lnTo>
                    <a:pt x="8181" y="16431"/>
                  </a:lnTo>
                  <a:cubicBezTo>
                    <a:pt x="7201" y="16480"/>
                    <a:pt x="6449" y="17306"/>
                    <a:pt x="6489" y="18285"/>
                  </a:cubicBezTo>
                  <a:lnTo>
                    <a:pt x="6546" y="19467"/>
                  </a:lnTo>
                  <a:cubicBezTo>
                    <a:pt x="6594" y="20455"/>
                    <a:pt x="7420" y="21208"/>
                    <a:pt x="8400" y="21159"/>
                  </a:cubicBezTo>
                  <a:lnTo>
                    <a:pt x="21888" y="20536"/>
                  </a:lnTo>
                  <a:lnTo>
                    <a:pt x="16561" y="26147"/>
                  </a:lnTo>
                  <a:cubicBezTo>
                    <a:pt x="15872" y="26859"/>
                    <a:pt x="15913" y="28009"/>
                    <a:pt x="16642" y="28681"/>
                  </a:cubicBezTo>
                  <a:lnTo>
                    <a:pt x="17492" y="29442"/>
                  </a:lnTo>
                  <a:cubicBezTo>
                    <a:pt x="18220" y="30106"/>
                    <a:pt x="19346" y="30057"/>
                    <a:pt x="20002" y="29328"/>
                  </a:cubicBezTo>
                  <a:lnTo>
                    <a:pt x="29345" y="19087"/>
                  </a:lnTo>
                  <a:cubicBezTo>
                    <a:pt x="30008" y="18358"/>
                    <a:pt x="29960" y="17233"/>
                    <a:pt x="29231" y="16577"/>
                  </a:cubicBezTo>
                  <a:lnTo>
                    <a:pt x="18981" y="7226"/>
                  </a:lnTo>
                  <a:cubicBezTo>
                    <a:pt x="18253" y="6562"/>
                    <a:pt x="17128" y="6619"/>
                    <a:pt x="16472" y="7339"/>
                  </a:cubicBezTo>
                  <a:lnTo>
                    <a:pt x="15702" y="8181"/>
                  </a:lnTo>
                  <a:cubicBezTo>
                    <a:pt x="15031" y="8926"/>
                    <a:pt x="15095" y="10068"/>
                    <a:pt x="15848" y="10723"/>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71" name="Vrije vorm 170">
              <a:extLst>
                <a:ext uri="{FF2B5EF4-FFF2-40B4-BE49-F238E27FC236}">
                  <a16:creationId xmlns:a16="http://schemas.microsoft.com/office/drawing/2014/main" id="{D9015843-F7B4-A578-C4A0-45EA1DB0C496}"/>
                </a:ext>
              </a:extLst>
            </p:cNvPr>
            <p:cNvSpPr/>
            <p:nvPr/>
          </p:nvSpPr>
          <p:spPr>
            <a:xfrm>
              <a:off x="4879783" y="4002954"/>
              <a:ext cx="148779" cy="148783"/>
            </a:xfrm>
            <a:custGeom>
              <a:avLst/>
              <a:gdLst>
                <a:gd name="connsiteX0" fmla="*/ 17484 w 36666"/>
                <a:gd name="connsiteY0" fmla="*/ 20 h 36667"/>
                <a:gd name="connsiteX1" fmla="*/ 36647 w 36666"/>
                <a:gd name="connsiteY1" fmla="*/ 17484 h 36667"/>
                <a:gd name="connsiteX2" fmla="*/ 19176 w 36666"/>
                <a:gd name="connsiteY2" fmla="*/ 36648 h 36667"/>
                <a:gd name="connsiteX3" fmla="*/ 20 w 36666"/>
                <a:gd name="connsiteY3" fmla="*/ 19176 h 36667"/>
                <a:gd name="connsiteX4" fmla="*/ 17484 w 36666"/>
                <a:gd name="connsiteY4" fmla="*/ 20 h 36667"/>
                <a:gd name="connsiteX5" fmla="*/ 15840 w 36666"/>
                <a:gd name="connsiteY5" fmla="*/ 10723 h 36667"/>
                <a:gd name="connsiteX6" fmla="*/ 21661 w 36666"/>
                <a:gd name="connsiteY6" fmla="*/ 15808 h 36667"/>
                <a:gd name="connsiteX7" fmla="*/ 8181 w 36666"/>
                <a:gd name="connsiteY7" fmla="*/ 16431 h 36667"/>
                <a:gd name="connsiteX8" fmla="*/ 6489 w 36666"/>
                <a:gd name="connsiteY8" fmla="*/ 18285 h 36667"/>
                <a:gd name="connsiteX9" fmla="*/ 6546 w 36666"/>
                <a:gd name="connsiteY9" fmla="*/ 19467 h 36667"/>
                <a:gd name="connsiteX10" fmla="*/ 8400 w 36666"/>
                <a:gd name="connsiteY10" fmla="*/ 21159 h 36667"/>
                <a:gd name="connsiteX11" fmla="*/ 21880 w 36666"/>
                <a:gd name="connsiteY11" fmla="*/ 20536 h 36667"/>
                <a:gd name="connsiteX12" fmla="*/ 16553 w 36666"/>
                <a:gd name="connsiteY12" fmla="*/ 26139 h 36667"/>
                <a:gd name="connsiteX13" fmla="*/ 16642 w 36666"/>
                <a:gd name="connsiteY13" fmla="*/ 28673 h 36667"/>
                <a:gd name="connsiteX14" fmla="*/ 17492 w 36666"/>
                <a:gd name="connsiteY14" fmla="*/ 29442 h 36667"/>
                <a:gd name="connsiteX15" fmla="*/ 19993 w 36666"/>
                <a:gd name="connsiteY15" fmla="*/ 29328 h 36667"/>
                <a:gd name="connsiteX16" fmla="*/ 29345 w 36666"/>
                <a:gd name="connsiteY16" fmla="*/ 19079 h 36667"/>
                <a:gd name="connsiteX17" fmla="*/ 29223 w 36666"/>
                <a:gd name="connsiteY17" fmla="*/ 16577 h 36667"/>
                <a:gd name="connsiteX18" fmla="*/ 18973 w 36666"/>
                <a:gd name="connsiteY18" fmla="*/ 7226 h 36667"/>
                <a:gd name="connsiteX19" fmla="*/ 16472 w 36666"/>
                <a:gd name="connsiteY19" fmla="*/ 7339 h 36667"/>
                <a:gd name="connsiteX20" fmla="*/ 15694 w 36666"/>
                <a:gd name="connsiteY20" fmla="*/ 8181 h 36667"/>
                <a:gd name="connsiteX21" fmla="*/ 15840 w 36666"/>
                <a:gd name="connsiteY21" fmla="*/ 10715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66" h="36667">
                  <a:moveTo>
                    <a:pt x="17484" y="20"/>
                  </a:moveTo>
                  <a:cubicBezTo>
                    <a:pt x="27604" y="-449"/>
                    <a:pt x="36178" y="7371"/>
                    <a:pt x="36647" y="17484"/>
                  </a:cubicBezTo>
                  <a:cubicBezTo>
                    <a:pt x="37109" y="27604"/>
                    <a:pt x="29296" y="36178"/>
                    <a:pt x="19176" y="36648"/>
                  </a:cubicBezTo>
                  <a:cubicBezTo>
                    <a:pt x="9055" y="37109"/>
                    <a:pt x="481" y="29296"/>
                    <a:pt x="20" y="19176"/>
                  </a:cubicBezTo>
                  <a:cubicBezTo>
                    <a:pt x="-450" y="9055"/>
                    <a:pt x="7371" y="482"/>
                    <a:pt x="17484" y="20"/>
                  </a:cubicBezTo>
                  <a:close/>
                  <a:moveTo>
                    <a:pt x="15840" y="10723"/>
                  </a:moveTo>
                  <a:lnTo>
                    <a:pt x="21661" y="15808"/>
                  </a:lnTo>
                  <a:lnTo>
                    <a:pt x="8181" y="16431"/>
                  </a:lnTo>
                  <a:cubicBezTo>
                    <a:pt x="7193" y="16480"/>
                    <a:pt x="6440" y="17306"/>
                    <a:pt x="6489" y="18285"/>
                  </a:cubicBezTo>
                  <a:lnTo>
                    <a:pt x="6546" y="19467"/>
                  </a:lnTo>
                  <a:cubicBezTo>
                    <a:pt x="6586" y="20447"/>
                    <a:pt x="7412" y="21200"/>
                    <a:pt x="8400" y="21159"/>
                  </a:cubicBezTo>
                  <a:lnTo>
                    <a:pt x="21880" y="20536"/>
                  </a:lnTo>
                  <a:lnTo>
                    <a:pt x="16553" y="26139"/>
                  </a:lnTo>
                  <a:cubicBezTo>
                    <a:pt x="15864" y="26859"/>
                    <a:pt x="15905" y="28001"/>
                    <a:pt x="16642" y="28673"/>
                  </a:cubicBezTo>
                  <a:lnTo>
                    <a:pt x="17492" y="29442"/>
                  </a:lnTo>
                  <a:cubicBezTo>
                    <a:pt x="18212" y="30106"/>
                    <a:pt x="19338" y="30049"/>
                    <a:pt x="19993" y="29328"/>
                  </a:cubicBezTo>
                  <a:lnTo>
                    <a:pt x="29345" y="19079"/>
                  </a:lnTo>
                  <a:cubicBezTo>
                    <a:pt x="30001" y="18358"/>
                    <a:pt x="29952" y="17233"/>
                    <a:pt x="29223" y="16577"/>
                  </a:cubicBezTo>
                  <a:lnTo>
                    <a:pt x="18973" y="7226"/>
                  </a:lnTo>
                  <a:cubicBezTo>
                    <a:pt x="18245" y="6562"/>
                    <a:pt x="17127" y="6610"/>
                    <a:pt x="16472" y="7339"/>
                  </a:cubicBezTo>
                  <a:lnTo>
                    <a:pt x="15694" y="8181"/>
                  </a:lnTo>
                  <a:cubicBezTo>
                    <a:pt x="15022" y="8918"/>
                    <a:pt x="15095" y="10068"/>
                    <a:pt x="15840" y="10715"/>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72" name="Vrije vorm 171">
              <a:extLst>
                <a:ext uri="{FF2B5EF4-FFF2-40B4-BE49-F238E27FC236}">
                  <a16:creationId xmlns:a16="http://schemas.microsoft.com/office/drawing/2014/main" id="{8FF5141A-F622-C43F-AA8C-FFCBE0FC3978}"/>
                </a:ext>
              </a:extLst>
            </p:cNvPr>
            <p:cNvSpPr/>
            <p:nvPr/>
          </p:nvSpPr>
          <p:spPr>
            <a:xfrm>
              <a:off x="4900579" y="4453748"/>
              <a:ext cx="148783" cy="148783"/>
            </a:xfrm>
            <a:custGeom>
              <a:avLst/>
              <a:gdLst>
                <a:gd name="connsiteX0" fmla="*/ 17492 w 36667"/>
                <a:gd name="connsiteY0" fmla="*/ 20 h 36667"/>
                <a:gd name="connsiteX1" fmla="*/ 36647 w 36667"/>
                <a:gd name="connsiteY1" fmla="*/ 17492 h 36667"/>
                <a:gd name="connsiteX2" fmla="*/ 19176 w 36667"/>
                <a:gd name="connsiteY2" fmla="*/ 36647 h 36667"/>
                <a:gd name="connsiteX3" fmla="*/ 20 w 36667"/>
                <a:gd name="connsiteY3" fmla="*/ 19184 h 36667"/>
                <a:gd name="connsiteX4" fmla="*/ 17492 w 36667"/>
                <a:gd name="connsiteY4" fmla="*/ 20 h 36667"/>
                <a:gd name="connsiteX5" fmla="*/ 15848 w 36667"/>
                <a:gd name="connsiteY5" fmla="*/ 10723 h 36667"/>
                <a:gd name="connsiteX6" fmla="*/ 21669 w 36667"/>
                <a:gd name="connsiteY6" fmla="*/ 15816 h 36667"/>
                <a:gd name="connsiteX7" fmla="*/ 8181 w 36667"/>
                <a:gd name="connsiteY7" fmla="*/ 16439 h 36667"/>
                <a:gd name="connsiteX8" fmla="*/ 6489 w 36667"/>
                <a:gd name="connsiteY8" fmla="*/ 18293 h 36667"/>
                <a:gd name="connsiteX9" fmla="*/ 6546 w 36667"/>
                <a:gd name="connsiteY9" fmla="*/ 19467 h 36667"/>
                <a:gd name="connsiteX10" fmla="*/ 8400 w 36667"/>
                <a:gd name="connsiteY10" fmla="*/ 21159 h 36667"/>
                <a:gd name="connsiteX11" fmla="*/ 21888 w 36667"/>
                <a:gd name="connsiteY11" fmla="*/ 20536 h 36667"/>
                <a:gd name="connsiteX12" fmla="*/ 16553 w 36667"/>
                <a:gd name="connsiteY12" fmla="*/ 26147 h 36667"/>
                <a:gd name="connsiteX13" fmla="*/ 16642 w 36667"/>
                <a:gd name="connsiteY13" fmla="*/ 28681 h 36667"/>
                <a:gd name="connsiteX14" fmla="*/ 17492 w 36667"/>
                <a:gd name="connsiteY14" fmla="*/ 29442 h 36667"/>
                <a:gd name="connsiteX15" fmla="*/ 19993 w 36667"/>
                <a:gd name="connsiteY15" fmla="*/ 29328 h 36667"/>
                <a:gd name="connsiteX16" fmla="*/ 29345 w 36667"/>
                <a:gd name="connsiteY16" fmla="*/ 19087 h 36667"/>
                <a:gd name="connsiteX17" fmla="*/ 29231 w 36667"/>
                <a:gd name="connsiteY17" fmla="*/ 16585 h 36667"/>
                <a:gd name="connsiteX18" fmla="*/ 18973 w 36667"/>
                <a:gd name="connsiteY18" fmla="*/ 7226 h 36667"/>
                <a:gd name="connsiteX19" fmla="*/ 16472 w 36667"/>
                <a:gd name="connsiteY19" fmla="*/ 7339 h 36667"/>
                <a:gd name="connsiteX20" fmla="*/ 15694 w 36667"/>
                <a:gd name="connsiteY20" fmla="*/ 8181 h 36667"/>
                <a:gd name="connsiteX21" fmla="*/ 15848 w 36667"/>
                <a:gd name="connsiteY21" fmla="*/ 10723 h 3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67" h="36667">
                  <a:moveTo>
                    <a:pt x="17492" y="20"/>
                  </a:moveTo>
                  <a:cubicBezTo>
                    <a:pt x="27604" y="-450"/>
                    <a:pt x="36186" y="7371"/>
                    <a:pt x="36647" y="17492"/>
                  </a:cubicBezTo>
                  <a:cubicBezTo>
                    <a:pt x="37117" y="27604"/>
                    <a:pt x="29296" y="36186"/>
                    <a:pt x="19176" y="36647"/>
                  </a:cubicBezTo>
                  <a:cubicBezTo>
                    <a:pt x="9064" y="37117"/>
                    <a:pt x="490" y="29296"/>
                    <a:pt x="20" y="19184"/>
                  </a:cubicBezTo>
                  <a:cubicBezTo>
                    <a:pt x="-450" y="9063"/>
                    <a:pt x="7371" y="490"/>
                    <a:pt x="17492" y="20"/>
                  </a:cubicBezTo>
                  <a:close/>
                  <a:moveTo>
                    <a:pt x="15848" y="10723"/>
                  </a:moveTo>
                  <a:lnTo>
                    <a:pt x="21669" y="15816"/>
                  </a:lnTo>
                  <a:lnTo>
                    <a:pt x="8181" y="16439"/>
                  </a:lnTo>
                  <a:cubicBezTo>
                    <a:pt x="7201" y="16480"/>
                    <a:pt x="6449" y="17305"/>
                    <a:pt x="6489" y="18293"/>
                  </a:cubicBezTo>
                  <a:lnTo>
                    <a:pt x="6546" y="19467"/>
                  </a:lnTo>
                  <a:cubicBezTo>
                    <a:pt x="6594" y="20455"/>
                    <a:pt x="7420" y="21208"/>
                    <a:pt x="8400" y="21159"/>
                  </a:cubicBezTo>
                  <a:lnTo>
                    <a:pt x="21888" y="20536"/>
                  </a:lnTo>
                  <a:lnTo>
                    <a:pt x="16553" y="26147"/>
                  </a:lnTo>
                  <a:cubicBezTo>
                    <a:pt x="15873" y="26867"/>
                    <a:pt x="15913" y="28009"/>
                    <a:pt x="16642" y="28681"/>
                  </a:cubicBezTo>
                  <a:lnTo>
                    <a:pt x="17492" y="29442"/>
                  </a:lnTo>
                  <a:cubicBezTo>
                    <a:pt x="18220" y="30106"/>
                    <a:pt x="19338" y="30057"/>
                    <a:pt x="19993" y="29328"/>
                  </a:cubicBezTo>
                  <a:lnTo>
                    <a:pt x="29345" y="19087"/>
                  </a:lnTo>
                  <a:cubicBezTo>
                    <a:pt x="30008" y="18358"/>
                    <a:pt x="29952" y="17233"/>
                    <a:pt x="29231" y="16585"/>
                  </a:cubicBezTo>
                  <a:lnTo>
                    <a:pt x="18973" y="7226"/>
                  </a:lnTo>
                  <a:cubicBezTo>
                    <a:pt x="18253" y="6562"/>
                    <a:pt x="17128" y="6619"/>
                    <a:pt x="16472" y="7339"/>
                  </a:cubicBezTo>
                  <a:lnTo>
                    <a:pt x="15694" y="8181"/>
                  </a:lnTo>
                  <a:cubicBezTo>
                    <a:pt x="15031" y="8926"/>
                    <a:pt x="15095" y="10068"/>
                    <a:pt x="15848" y="10723"/>
                  </a:cubicBezTo>
                  <a:close/>
                </a:path>
              </a:pathLst>
            </a:custGeom>
            <a:solidFill>
              <a:srgbClr val="A1ADAA"/>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152" name="Vrije vorm 151">
              <a:extLst>
                <a:ext uri="{FF2B5EF4-FFF2-40B4-BE49-F238E27FC236}">
                  <a16:creationId xmlns:a16="http://schemas.microsoft.com/office/drawing/2014/main" id="{40C3A59C-F00E-CA7B-5120-A833D07B59BE}"/>
                </a:ext>
              </a:extLst>
            </p:cNvPr>
            <p:cNvSpPr/>
            <p:nvPr/>
          </p:nvSpPr>
          <p:spPr>
            <a:xfrm>
              <a:off x="3293348" y="2531996"/>
              <a:ext cx="2902825" cy="4213744"/>
            </a:xfrm>
            <a:custGeom>
              <a:avLst/>
              <a:gdLst>
                <a:gd name="connsiteX0" fmla="*/ 388701 w 715392"/>
                <a:gd name="connsiteY0" fmla="*/ 96304 h 1038464"/>
                <a:gd name="connsiteX1" fmla="*/ 323283 w 715392"/>
                <a:gd name="connsiteY1" fmla="*/ 249971 h 1038464"/>
                <a:gd name="connsiteX2" fmla="*/ 330813 w 715392"/>
                <a:gd name="connsiteY2" fmla="*/ 333120 h 1038464"/>
                <a:gd name="connsiteX3" fmla="*/ 285393 w 715392"/>
                <a:gd name="connsiteY3" fmla="*/ 498283 h 1038464"/>
                <a:gd name="connsiteX4" fmla="*/ 162330 w 715392"/>
                <a:gd name="connsiteY4" fmla="*/ 555281 h 1038464"/>
                <a:gd name="connsiteX5" fmla="*/ 165568 w 715392"/>
                <a:gd name="connsiteY5" fmla="*/ 384774 h 1038464"/>
                <a:gd name="connsiteX6" fmla="*/ 211474 w 715392"/>
                <a:gd name="connsiteY6" fmla="*/ 183501 h 1038464"/>
                <a:gd name="connsiteX7" fmla="*/ 301342 w 715392"/>
                <a:gd name="connsiteY7" fmla="*/ 101810 h 1038464"/>
                <a:gd name="connsiteX8" fmla="*/ 334310 w 715392"/>
                <a:gd name="connsiteY8" fmla="*/ 5764 h 1038464"/>
                <a:gd name="connsiteX9" fmla="*/ 345022 w 715392"/>
                <a:gd name="connsiteY9" fmla="*/ 404 h 1038464"/>
                <a:gd name="connsiteX10" fmla="*/ 388701 w 715392"/>
                <a:gd name="connsiteY10" fmla="*/ 96304 h 1038464"/>
                <a:gd name="connsiteX11" fmla="*/ 320198 w 715392"/>
                <a:gd name="connsiteY11" fmla="*/ 618091 h 1038464"/>
                <a:gd name="connsiteX12" fmla="*/ 311851 w 715392"/>
                <a:gd name="connsiteY12" fmla="*/ 437140 h 1038464"/>
                <a:gd name="connsiteX13" fmla="*/ 285393 w 715392"/>
                <a:gd name="connsiteY13" fmla="*/ 498283 h 1038464"/>
                <a:gd name="connsiteX14" fmla="*/ 162330 w 715392"/>
                <a:gd name="connsiteY14" fmla="*/ 555281 h 1038464"/>
                <a:gd name="connsiteX15" fmla="*/ 0 w 715392"/>
                <a:gd name="connsiteY15" fmla="*/ 1038465 h 1038464"/>
                <a:gd name="connsiteX16" fmla="*/ 451528 w 715392"/>
                <a:gd name="connsiteY16" fmla="*/ 1038465 h 1038464"/>
                <a:gd name="connsiteX17" fmla="*/ 576534 w 715392"/>
                <a:gd name="connsiteY17" fmla="*/ 833387 h 1038464"/>
                <a:gd name="connsiteX18" fmla="*/ 715385 w 715392"/>
                <a:gd name="connsiteY18" fmla="*/ 640130 h 1038464"/>
                <a:gd name="connsiteX19" fmla="*/ 715393 w 715392"/>
                <a:gd name="connsiteY19" fmla="*/ 640113 h 1038464"/>
                <a:gd name="connsiteX20" fmla="*/ 362226 w 715392"/>
                <a:gd name="connsiteY20" fmla="*/ 656411 h 1038464"/>
                <a:gd name="connsiteX21" fmla="*/ 320198 w 715392"/>
                <a:gd name="connsiteY21" fmla="*/ 618091 h 103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392" h="1038464">
                  <a:moveTo>
                    <a:pt x="388701" y="96304"/>
                  </a:moveTo>
                  <a:cubicBezTo>
                    <a:pt x="374452" y="186982"/>
                    <a:pt x="336885" y="224873"/>
                    <a:pt x="323283" y="249971"/>
                  </a:cubicBezTo>
                  <a:cubicBezTo>
                    <a:pt x="327169" y="270455"/>
                    <a:pt x="331703" y="298711"/>
                    <a:pt x="330813" y="333120"/>
                  </a:cubicBezTo>
                  <a:cubicBezTo>
                    <a:pt x="329598" y="378540"/>
                    <a:pt x="318992" y="434728"/>
                    <a:pt x="285393" y="498283"/>
                  </a:cubicBezTo>
                  <a:lnTo>
                    <a:pt x="162330" y="555281"/>
                  </a:lnTo>
                  <a:cubicBezTo>
                    <a:pt x="163220" y="481605"/>
                    <a:pt x="163949" y="395380"/>
                    <a:pt x="165568" y="384774"/>
                  </a:cubicBezTo>
                  <a:cubicBezTo>
                    <a:pt x="167268" y="374087"/>
                    <a:pt x="201516" y="205928"/>
                    <a:pt x="211474" y="183501"/>
                  </a:cubicBezTo>
                  <a:cubicBezTo>
                    <a:pt x="221432" y="160993"/>
                    <a:pt x="301342" y="101810"/>
                    <a:pt x="301342" y="101810"/>
                  </a:cubicBezTo>
                  <a:lnTo>
                    <a:pt x="334310" y="5764"/>
                  </a:lnTo>
                  <a:cubicBezTo>
                    <a:pt x="335824" y="1352"/>
                    <a:pt x="340569" y="-996"/>
                    <a:pt x="345022" y="404"/>
                  </a:cubicBezTo>
                  <a:cubicBezTo>
                    <a:pt x="362267" y="5813"/>
                    <a:pt x="399785" y="25810"/>
                    <a:pt x="388701" y="96304"/>
                  </a:cubicBezTo>
                  <a:close/>
                  <a:moveTo>
                    <a:pt x="320198" y="618091"/>
                  </a:moveTo>
                  <a:lnTo>
                    <a:pt x="311851" y="437140"/>
                  </a:lnTo>
                  <a:cubicBezTo>
                    <a:pt x="305245" y="456620"/>
                    <a:pt x="296630" y="477030"/>
                    <a:pt x="285393" y="498283"/>
                  </a:cubicBezTo>
                  <a:lnTo>
                    <a:pt x="162330" y="555281"/>
                  </a:lnTo>
                  <a:cubicBezTo>
                    <a:pt x="174474" y="703361"/>
                    <a:pt x="85901" y="885284"/>
                    <a:pt x="0" y="1038465"/>
                  </a:cubicBezTo>
                  <a:lnTo>
                    <a:pt x="451528" y="1038465"/>
                  </a:lnTo>
                  <a:cubicBezTo>
                    <a:pt x="497029" y="945439"/>
                    <a:pt x="544635" y="862372"/>
                    <a:pt x="576534" y="833387"/>
                  </a:cubicBezTo>
                  <a:cubicBezTo>
                    <a:pt x="667941" y="750077"/>
                    <a:pt x="700730" y="694212"/>
                    <a:pt x="715385" y="640130"/>
                  </a:cubicBezTo>
                  <a:cubicBezTo>
                    <a:pt x="715385" y="640121"/>
                    <a:pt x="715393" y="640113"/>
                    <a:pt x="715393" y="640113"/>
                  </a:cubicBezTo>
                  <a:lnTo>
                    <a:pt x="362226" y="656411"/>
                  </a:lnTo>
                  <a:cubicBezTo>
                    <a:pt x="340131" y="657431"/>
                    <a:pt x="321219" y="640186"/>
                    <a:pt x="320198" y="618091"/>
                  </a:cubicBezTo>
                  <a:close/>
                </a:path>
              </a:pathLst>
            </a:custGeom>
            <a:solidFill>
              <a:srgbClr val="E6B6AE"/>
            </a:solidFill>
            <a:ln w="8096" cap="flat">
              <a:noFill/>
              <a:prstDash val="solid"/>
              <a:miter/>
            </a:ln>
          </p:spPr>
          <p:txBody>
            <a:bodyPr rtlCol="0" anchor="ct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endParaRPr lang="nl-NL" sz="1349"/>
            </a:p>
          </p:txBody>
        </p:sp>
        <p:sp>
          <p:nvSpPr>
            <p:cNvPr id="261" name="Tekstvak 260">
              <a:extLst>
                <a:ext uri="{FF2B5EF4-FFF2-40B4-BE49-F238E27FC236}">
                  <a16:creationId xmlns:a16="http://schemas.microsoft.com/office/drawing/2014/main" id="{D7DCEC02-00A2-4F3B-A6C4-4D0A917135D2}"/>
                </a:ext>
              </a:extLst>
            </p:cNvPr>
            <p:cNvSpPr txBox="1"/>
            <p:nvPr/>
          </p:nvSpPr>
          <p:spPr>
            <a:xfrm rot="21420000">
              <a:off x="5028135" y="4363805"/>
              <a:ext cx="848062" cy="261644"/>
            </a:xfrm>
            <a:prstGeom prst="rect">
              <a:avLst/>
            </a:prstGeom>
            <a:noFill/>
          </p:spPr>
          <p:txBody>
            <a:bodyPr wrap="square">
              <a:spAutoFit/>
            </a:bodyPr>
            <a:lstStyle>
              <a:defPPr>
                <a:defRPr lang="nl-NL"/>
              </a:defPPr>
              <a:lvl1pPr marL="0" algn="l" defTabSz="685743" rtl="0" eaLnBrk="1" latinLnBrk="0" hangingPunct="1">
                <a:defRPr sz="1350" kern="1200">
                  <a:solidFill>
                    <a:schemeClr val="tx1"/>
                  </a:solidFill>
                  <a:latin typeface="+mn-lt"/>
                  <a:ea typeface="+mn-ea"/>
                  <a:cs typeface="+mn-cs"/>
                </a:defRPr>
              </a:lvl1pPr>
              <a:lvl2pPr marL="342872" algn="l" defTabSz="685743" rtl="0" eaLnBrk="1" latinLnBrk="0" hangingPunct="1">
                <a:defRPr sz="1350" kern="1200">
                  <a:solidFill>
                    <a:schemeClr val="tx1"/>
                  </a:solidFill>
                  <a:latin typeface="+mn-lt"/>
                  <a:ea typeface="+mn-ea"/>
                  <a:cs typeface="+mn-cs"/>
                </a:defRPr>
              </a:lvl2pPr>
              <a:lvl3pPr marL="685743" algn="l" defTabSz="685743" rtl="0" eaLnBrk="1" latinLnBrk="0" hangingPunct="1">
                <a:defRPr sz="1350" kern="1200">
                  <a:solidFill>
                    <a:schemeClr val="tx1"/>
                  </a:solidFill>
                  <a:latin typeface="+mn-lt"/>
                  <a:ea typeface="+mn-ea"/>
                  <a:cs typeface="+mn-cs"/>
                </a:defRPr>
              </a:lvl3pPr>
              <a:lvl4pPr marL="1028615" algn="l" defTabSz="685743" rtl="0" eaLnBrk="1" latinLnBrk="0" hangingPunct="1">
                <a:defRPr sz="1350" kern="1200">
                  <a:solidFill>
                    <a:schemeClr val="tx1"/>
                  </a:solidFill>
                  <a:latin typeface="+mn-lt"/>
                  <a:ea typeface="+mn-ea"/>
                  <a:cs typeface="+mn-cs"/>
                </a:defRPr>
              </a:lvl4pPr>
              <a:lvl5pPr marL="1371485" algn="l" defTabSz="685743" rtl="0" eaLnBrk="1" latinLnBrk="0" hangingPunct="1">
                <a:defRPr sz="1350" kern="1200">
                  <a:solidFill>
                    <a:schemeClr val="tx1"/>
                  </a:solidFill>
                  <a:latin typeface="+mn-lt"/>
                  <a:ea typeface="+mn-ea"/>
                  <a:cs typeface="+mn-cs"/>
                </a:defRPr>
              </a:lvl5pPr>
              <a:lvl6pPr marL="1714357" algn="l" defTabSz="685743" rtl="0" eaLnBrk="1" latinLnBrk="0" hangingPunct="1">
                <a:defRPr sz="1350" kern="1200">
                  <a:solidFill>
                    <a:schemeClr val="tx1"/>
                  </a:solidFill>
                  <a:latin typeface="+mn-lt"/>
                  <a:ea typeface="+mn-ea"/>
                  <a:cs typeface="+mn-cs"/>
                </a:defRPr>
              </a:lvl6pPr>
              <a:lvl7pPr marL="2057228" algn="l" defTabSz="685743" rtl="0" eaLnBrk="1" latinLnBrk="0" hangingPunct="1">
                <a:defRPr sz="1350" kern="1200">
                  <a:solidFill>
                    <a:schemeClr val="tx1"/>
                  </a:solidFill>
                  <a:latin typeface="+mn-lt"/>
                  <a:ea typeface="+mn-ea"/>
                  <a:cs typeface="+mn-cs"/>
                </a:defRPr>
              </a:lvl7pPr>
              <a:lvl8pPr marL="2400100" algn="l" defTabSz="685743" rtl="0" eaLnBrk="1" latinLnBrk="0" hangingPunct="1">
                <a:defRPr sz="1350" kern="1200">
                  <a:solidFill>
                    <a:schemeClr val="tx1"/>
                  </a:solidFill>
                  <a:latin typeface="+mn-lt"/>
                  <a:ea typeface="+mn-ea"/>
                  <a:cs typeface="+mn-cs"/>
                </a:defRPr>
              </a:lvl8pPr>
              <a:lvl9pPr marL="2742971" algn="l" defTabSz="685743" rtl="0" eaLnBrk="1" latinLnBrk="0" hangingPunct="1">
                <a:defRPr sz="1350" kern="1200">
                  <a:solidFill>
                    <a:schemeClr val="tx1"/>
                  </a:solidFill>
                  <a:latin typeface="+mn-lt"/>
                  <a:ea typeface="+mn-ea"/>
                  <a:cs typeface="+mn-cs"/>
                </a:defRPr>
              </a:lvl9pPr>
            </a:lstStyle>
            <a:p>
              <a:r>
                <a:rPr lang="nl-NL" sz="1100">
                  <a:solidFill>
                    <a:srgbClr val="A1AEAA"/>
                  </a:solidFill>
                </a:rPr>
                <a:t>Afspraken</a:t>
              </a:r>
            </a:p>
          </p:txBody>
        </p:sp>
      </p:grpSp>
      <p:grpSp>
        <p:nvGrpSpPr>
          <p:cNvPr id="193" name="Graphic 46">
            <a:extLst>
              <a:ext uri="{FF2B5EF4-FFF2-40B4-BE49-F238E27FC236}">
                <a16:creationId xmlns:a16="http://schemas.microsoft.com/office/drawing/2014/main" id="{0A891CEE-7B34-2DDB-9234-95338D8414C8}"/>
              </a:ext>
            </a:extLst>
          </p:cNvPr>
          <p:cNvGrpSpPr/>
          <p:nvPr/>
        </p:nvGrpSpPr>
        <p:grpSpPr>
          <a:xfrm rot="21300202" flipH="1">
            <a:off x="4887707" y="2930892"/>
            <a:ext cx="697554" cy="697557"/>
            <a:chOff x="7309558" y="1791903"/>
            <a:chExt cx="223736" cy="223737"/>
          </a:xfrm>
        </p:grpSpPr>
        <p:sp>
          <p:nvSpPr>
            <p:cNvPr id="194" name="Vrije vorm 992">
              <a:extLst>
                <a:ext uri="{FF2B5EF4-FFF2-40B4-BE49-F238E27FC236}">
                  <a16:creationId xmlns:a16="http://schemas.microsoft.com/office/drawing/2014/main" id="{FE504E74-8A3E-6E23-776E-0A4FCF7F63D2}"/>
                </a:ext>
              </a:extLst>
            </p:cNvPr>
            <p:cNvSpPr/>
            <p:nvPr/>
          </p:nvSpPr>
          <p:spPr>
            <a:xfrm>
              <a:off x="7309558" y="1791903"/>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chemeClr val="bg1">
                <a:lumMod val="95000"/>
              </a:schemeClr>
            </a:solidFill>
            <a:ln w="9525" cap="flat">
              <a:noFill/>
              <a:prstDash val="solid"/>
              <a:miter/>
            </a:ln>
          </p:spPr>
          <p:txBody>
            <a:bodyPr rtlCol="0" anchor="ctr"/>
            <a:lstStyle/>
            <a:p>
              <a:endParaRPr lang="nl-NL" sz="1867"/>
            </a:p>
          </p:txBody>
        </p:sp>
        <p:grpSp>
          <p:nvGrpSpPr>
            <p:cNvPr id="195" name="Graphic 46">
              <a:extLst>
                <a:ext uri="{FF2B5EF4-FFF2-40B4-BE49-F238E27FC236}">
                  <a16:creationId xmlns:a16="http://schemas.microsoft.com/office/drawing/2014/main" id="{55248EFA-206C-0207-2E8A-5C0CCF12DC9A}"/>
                </a:ext>
              </a:extLst>
            </p:cNvPr>
            <p:cNvGrpSpPr/>
            <p:nvPr/>
          </p:nvGrpSpPr>
          <p:grpSpPr>
            <a:xfrm>
              <a:off x="7338012" y="1819223"/>
              <a:ext cx="159619" cy="196417"/>
              <a:chOff x="7338012" y="1819223"/>
              <a:chExt cx="159619" cy="196417"/>
            </a:xfrm>
          </p:grpSpPr>
          <p:sp>
            <p:nvSpPr>
              <p:cNvPr id="196" name="Vrije vorm 994">
                <a:extLst>
                  <a:ext uri="{FF2B5EF4-FFF2-40B4-BE49-F238E27FC236}">
                    <a16:creationId xmlns:a16="http://schemas.microsoft.com/office/drawing/2014/main" id="{D82CA7EC-EB9E-0273-13FF-112EE916B990}"/>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867"/>
              </a:p>
            </p:txBody>
          </p:sp>
          <p:sp>
            <p:nvSpPr>
              <p:cNvPr id="197" name="Vrije vorm 995">
                <a:extLst>
                  <a:ext uri="{FF2B5EF4-FFF2-40B4-BE49-F238E27FC236}">
                    <a16:creationId xmlns:a16="http://schemas.microsoft.com/office/drawing/2014/main" id="{FA2A5371-7B43-6CBD-1287-1B92EC146516}"/>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867"/>
              </a:p>
            </p:txBody>
          </p:sp>
          <p:sp>
            <p:nvSpPr>
              <p:cNvPr id="198" name="Vrije vorm 996">
                <a:extLst>
                  <a:ext uri="{FF2B5EF4-FFF2-40B4-BE49-F238E27FC236}">
                    <a16:creationId xmlns:a16="http://schemas.microsoft.com/office/drawing/2014/main" id="{ED65C36B-B64F-1C82-1048-A089331E1113}"/>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867"/>
              </a:p>
            </p:txBody>
          </p:sp>
          <p:sp>
            <p:nvSpPr>
              <p:cNvPr id="199" name="Vrije vorm 997">
                <a:extLst>
                  <a:ext uri="{FF2B5EF4-FFF2-40B4-BE49-F238E27FC236}">
                    <a16:creationId xmlns:a16="http://schemas.microsoft.com/office/drawing/2014/main" id="{FD4C3348-515E-6D36-091A-21FA2651D831}"/>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867"/>
              </a:p>
            </p:txBody>
          </p:sp>
          <p:sp>
            <p:nvSpPr>
              <p:cNvPr id="200" name="Vrije vorm 998">
                <a:extLst>
                  <a:ext uri="{FF2B5EF4-FFF2-40B4-BE49-F238E27FC236}">
                    <a16:creationId xmlns:a16="http://schemas.microsoft.com/office/drawing/2014/main" id="{89B3BCE8-E495-947D-AA88-D6E96397309C}"/>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867"/>
              </a:p>
            </p:txBody>
          </p:sp>
          <p:sp>
            <p:nvSpPr>
              <p:cNvPr id="201" name="Vrije vorm 999">
                <a:extLst>
                  <a:ext uri="{FF2B5EF4-FFF2-40B4-BE49-F238E27FC236}">
                    <a16:creationId xmlns:a16="http://schemas.microsoft.com/office/drawing/2014/main" id="{CF416F14-D7FE-182A-7D07-E065DCDE5B43}"/>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867"/>
              </a:p>
            </p:txBody>
          </p:sp>
          <p:sp>
            <p:nvSpPr>
              <p:cNvPr id="202" name="Vrije vorm 1000">
                <a:extLst>
                  <a:ext uri="{FF2B5EF4-FFF2-40B4-BE49-F238E27FC236}">
                    <a16:creationId xmlns:a16="http://schemas.microsoft.com/office/drawing/2014/main" id="{65C4F606-5C1F-B9AC-1631-EE93FF646B1D}"/>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867"/>
              </a:p>
            </p:txBody>
          </p:sp>
          <p:sp>
            <p:nvSpPr>
              <p:cNvPr id="203" name="Vrije vorm 1001">
                <a:extLst>
                  <a:ext uri="{FF2B5EF4-FFF2-40B4-BE49-F238E27FC236}">
                    <a16:creationId xmlns:a16="http://schemas.microsoft.com/office/drawing/2014/main" id="{DF0E40DE-E586-7933-40A4-4DFA2173DCA2}"/>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867"/>
              </a:p>
            </p:txBody>
          </p:sp>
          <p:sp>
            <p:nvSpPr>
              <p:cNvPr id="204" name="Vrije vorm 1002">
                <a:extLst>
                  <a:ext uri="{FF2B5EF4-FFF2-40B4-BE49-F238E27FC236}">
                    <a16:creationId xmlns:a16="http://schemas.microsoft.com/office/drawing/2014/main" id="{0842B729-3BBD-4678-6D78-9655A853ED73}"/>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867"/>
              </a:p>
            </p:txBody>
          </p:sp>
          <p:sp>
            <p:nvSpPr>
              <p:cNvPr id="205" name="Vrije vorm 1005">
                <a:extLst>
                  <a:ext uri="{FF2B5EF4-FFF2-40B4-BE49-F238E27FC236}">
                    <a16:creationId xmlns:a16="http://schemas.microsoft.com/office/drawing/2014/main" id="{1AF024E2-C5B7-A3EB-01DB-4360C998A135}"/>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867"/>
              </a:p>
            </p:txBody>
          </p:sp>
          <p:sp>
            <p:nvSpPr>
              <p:cNvPr id="206" name="Vrije vorm 1006">
                <a:extLst>
                  <a:ext uri="{FF2B5EF4-FFF2-40B4-BE49-F238E27FC236}">
                    <a16:creationId xmlns:a16="http://schemas.microsoft.com/office/drawing/2014/main" id="{31921F10-D3A0-6B07-C498-531375A2B1BC}"/>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867"/>
              </a:p>
            </p:txBody>
          </p:sp>
          <p:sp>
            <p:nvSpPr>
              <p:cNvPr id="207" name="Vrije vorm 1007">
                <a:extLst>
                  <a:ext uri="{FF2B5EF4-FFF2-40B4-BE49-F238E27FC236}">
                    <a16:creationId xmlns:a16="http://schemas.microsoft.com/office/drawing/2014/main" id="{F4CD7692-914F-79C0-5E97-69E855FBC073}"/>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867"/>
              </a:p>
            </p:txBody>
          </p:sp>
          <p:sp>
            <p:nvSpPr>
              <p:cNvPr id="208" name="Vrije vorm 1008">
                <a:extLst>
                  <a:ext uri="{FF2B5EF4-FFF2-40B4-BE49-F238E27FC236}">
                    <a16:creationId xmlns:a16="http://schemas.microsoft.com/office/drawing/2014/main" id="{F2147A3D-C895-20A6-769A-9BE4A367851F}"/>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867"/>
              </a:p>
            </p:txBody>
          </p:sp>
          <p:sp>
            <p:nvSpPr>
              <p:cNvPr id="209" name="Vrije vorm 1009">
                <a:extLst>
                  <a:ext uri="{FF2B5EF4-FFF2-40B4-BE49-F238E27FC236}">
                    <a16:creationId xmlns:a16="http://schemas.microsoft.com/office/drawing/2014/main" id="{D8B55451-7282-A28B-46FA-65D76455F669}"/>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867"/>
              </a:p>
            </p:txBody>
          </p:sp>
          <p:sp>
            <p:nvSpPr>
              <p:cNvPr id="210" name="Vrije vorm 1010">
                <a:extLst>
                  <a:ext uri="{FF2B5EF4-FFF2-40B4-BE49-F238E27FC236}">
                    <a16:creationId xmlns:a16="http://schemas.microsoft.com/office/drawing/2014/main" id="{F5D22943-58FB-F151-16F5-F796DD360676}"/>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867"/>
              </a:p>
            </p:txBody>
          </p:sp>
          <p:sp>
            <p:nvSpPr>
              <p:cNvPr id="211" name="Vrije vorm 1011">
                <a:extLst>
                  <a:ext uri="{FF2B5EF4-FFF2-40B4-BE49-F238E27FC236}">
                    <a16:creationId xmlns:a16="http://schemas.microsoft.com/office/drawing/2014/main" id="{E63D5173-CC88-9B91-F2D2-516A9EBA848D}"/>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867"/>
              </a:p>
            </p:txBody>
          </p:sp>
          <p:sp>
            <p:nvSpPr>
              <p:cNvPr id="212" name="Vrije vorm 1012">
                <a:extLst>
                  <a:ext uri="{FF2B5EF4-FFF2-40B4-BE49-F238E27FC236}">
                    <a16:creationId xmlns:a16="http://schemas.microsoft.com/office/drawing/2014/main" id="{4FF2FDEC-2D11-0DEE-C730-C9CBC31226EA}"/>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867"/>
              </a:p>
            </p:txBody>
          </p:sp>
        </p:grpSp>
      </p:grpSp>
      <p:sp>
        <p:nvSpPr>
          <p:cNvPr id="215" name="Rechthoek 214">
            <a:extLst>
              <a:ext uri="{FF2B5EF4-FFF2-40B4-BE49-F238E27FC236}">
                <a16:creationId xmlns:a16="http://schemas.microsoft.com/office/drawing/2014/main" id="{6D508AB3-7983-C47B-5155-832C94CC0816}"/>
              </a:ext>
            </a:extLst>
          </p:cNvPr>
          <p:cNvSpPr/>
          <p:nvPr/>
        </p:nvSpPr>
        <p:spPr>
          <a:xfrm>
            <a:off x="0" y="6738277"/>
            <a:ext cx="12213225" cy="217807"/>
          </a:xfrm>
          <a:prstGeom prst="rect">
            <a:avLst/>
          </a:prstGeom>
          <a:solidFill>
            <a:schemeClr val="tx2"/>
          </a:solidFill>
          <a:ln w="12700" cap="flat">
            <a:noFill/>
            <a:prstDash val="solid"/>
            <a:miter/>
          </a:ln>
        </p:spPr>
        <p:txBody>
          <a:bodyPr rtlCol="0" anchor="ctr"/>
          <a:lstStyle/>
          <a:p>
            <a:pPr algn="l"/>
            <a:endParaRPr lang="nl-NL" sz="1349"/>
          </a:p>
        </p:txBody>
      </p:sp>
    </p:spTree>
    <p:extLst>
      <p:ext uri="{BB962C8B-B14F-4D97-AF65-F5344CB8AC3E}">
        <p14:creationId xmlns:p14="http://schemas.microsoft.com/office/powerpoint/2010/main" val="2609511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withEffect">
                                  <p:stCondLst>
                                    <p:cond delay="0"/>
                                  </p:stCondLst>
                                  <p:childTnLst>
                                    <p:animRot by="120000">
                                      <p:cBhvr>
                                        <p:cTn id="6" dur="50" fill="hold">
                                          <p:stCondLst>
                                            <p:cond delay="0"/>
                                          </p:stCondLst>
                                        </p:cTn>
                                        <p:tgtEl>
                                          <p:spTgt spid="142"/>
                                        </p:tgtEl>
                                        <p:attrNameLst>
                                          <p:attrName>r</p:attrName>
                                        </p:attrNameLst>
                                      </p:cBhvr>
                                    </p:animRot>
                                    <p:animRot by="-240000">
                                      <p:cBhvr>
                                        <p:cTn id="7" dur="100" fill="hold">
                                          <p:stCondLst>
                                            <p:cond delay="100"/>
                                          </p:stCondLst>
                                        </p:cTn>
                                        <p:tgtEl>
                                          <p:spTgt spid="142"/>
                                        </p:tgtEl>
                                        <p:attrNameLst>
                                          <p:attrName>r</p:attrName>
                                        </p:attrNameLst>
                                      </p:cBhvr>
                                    </p:animRot>
                                    <p:animRot by="240000">
                                      <p:cBhvr>
                                        <p:cTn id="8" dur="100" fill="hold">
                                          <p:stCondLst>
                                            <p:cond delay="200"/>
                                          </p:stCondLst>
                                        </p:cTn>
                                        <p:tgtEl>
                                          <p:spTgt spid="142"/>
                                        </p:tgtEl>
                                        <p:attrNameLst>
                                          <p:attrName>r</p:attrName>
                                        </p:attrNameLst>
                                      </p:cBhvr>
                                    </p:animRot>
                                    <p:animRot by="-240000">
                                      <p:cBhvr>
                                        <p:cTn id="9" dur="100" fill="hold">
                                          <p:stCondLst>
                                            <p:cond delay="300"/>
                                          </p:stCondLst>
                                        </p:cTn>
                                        <p:tgtEl>
                                          <p:spTgt spid="142"/>
                                        </p:tgtEl>
                                        <p:attrNameLst>
                                          <p:attrName>r</p:attrName>
                                        </p:attrNameLst>
                                      </p:cBhvr>
                                    </p:animRot>
                                    <p:animRot by="120000">
                                      <p:cBhvr>
                                        <p:cTn id="10" dur="100" fill="hold">
                                          <p:stCondLst>
                                            <p:cond delay="400"/>
                                          </p:stCondLst>
                                        </p:cTn>
                                        <p:tgtEl>
                                          <p:spTgt spid="14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Tijdelijke aanduiding voor afbeelding 14">
            <a:extLst>
              <a:ext uri="{FF2B5EF4-FFF2-40B4-BE49-F238E27FC236}">
                <a16:creationId xmlns:a16="http://schemas.microsoft.com/office/drawing/2014/main" id="{81BE6C54-744F-C34F-2A44-1C0197DEF2A5}"/>
              </a:ext>
            </a:extLst>
          </p:cNvPr>
          <p:cNvPicPr>
            <a:picLocks noGrp="1" noChangeAspect="1"/>
          </p:cNvPicPr>
          <p:nvPr>
            <p:ph type="pic" sz="quarter" idx="10"/>
          </p:nvPr>
        </p:nvPicPr>
        <p:blipFill>
          <a:blip r:embed="rId2"/>
          <a:srcRect l="7120" t="5447" r="7086" b="30166"/>
          <a:stretch>
            <a:fillRect/>
          </a:stretch>
        </p:blipFill>
        <p:spPr>
          <a:xfrm>
            <a:off x="3159125" y="1968500"/>
            <a:ext cx="2085975" cy="2087563"/>
          </a:xfrm>
          <a:prstGeom prst="ellipse">
            <a:avLst/>
          </a:prstGeom>
          <a:solidFill>
            <a:srgbClr val="005286"/>
          </a:solidFill>
          <a:ln w="38100">
            <a:solidFill>
              <a:srgbClr val="FFFFFF"/>
            </a:solidFill>
          </a:ln>
          <a:effectLst>
            <a:outerShdw blurRad="508000" dir="2700000" algn="tl" rotWithShape="0">
              <a:srgbClr val="005286">
                <a:lumMod val="50000"/>
                <a:alpha val="30000"/>
              </a:srgbClr>
            </a:outerShdw>
          </a:effectLst>
        </p:spPr>
      </p:pic>
      <p:sp>
        <p:nvSpPr>
          <p:cNvPr id="3" name="Tijdelijke aanduiding voor tekst 2">
            <a:extLst>
              <a:ext uri="{FF2B5EF4-FFF2-40B4-BE49-F238E27FC236}">
                <a16:creationId xmlns:a16="http://schemas.microsoft.com/office/drawing/2014/main" id="{9B8DFD9D-1AA5-8005-D7AF-4EBD2EED147B}"/>
              </a:ext>
            </a:extLst>
          </p:cNvPr>
          <p:cNvSpPr>
            <a:spLocks noGrp="1"/>
          </p:cNvSpPr>
          <p:nvPr>
            <p:ph type="body" sz="quarter" idx="13"/>
          </p:nvPr>
        </p:nvSpPr>
        <p:spPr>
          <a:xfrm>
            <a:off x="2854877" y="4499199"/>
            <a:ext cx="2693636" cy="360153"/>
          </a:xfrm>
        </p:spPr>
        <p:txBody>
          <a:bodyPr/>
          <a:lstStyle/>
          <a:p>
            <a:r>
              <a:rPr lang="nl-NL"/>
              <a:t>Paul Hoogland</a:t>
            </a:r>
          </a:p>
        </p:txBody>
      </p:sp>
      <p:sp>
        <p:nvSpPr>
          <p:cNvPr id="4" name="Tijdelijke aanduiding voor tekst 3">
            <a:extLst>
              <a:ext uri="{FF2B5EF4-FFF2-40B4-BE49-F238E27FC236}">
                <a16:creationId xmlns:a16="http://schemas.microsoft.com/office/drawing/2014/main" id="{DA498B13-5E3B-3335-D656-122E98394FEF}"/>
              </a:ext>
            </a:extLst>
          </p:cNvPr>
          <p:cNvSpPr>
            <a:spLocks noGrp="1"/>
          </p:cNvSpPr>
          <p:nvPr>
            <p:ph type="body" sz="quarter" idx="15"/>
          </p:nvPr>
        </p:nvSpPr>
        <p:spPr>
          <a:xfrm>
            <a:off x="2854877" y="4907145"/>
            <a:ext cx="2693636" cy="253886"/>
          </a:xfrm>
        </p:spPr>
        <p:txBody>
          <a:bodyPr/>
          <a:lstStyle/>
          <a:p>
            <a:r>
              <a:rPr lang="nl-NL"/>
              <a:t>Senior Consultant </a:t>
            </a:r>
            <a:br>
              <a:rPr lang="nl-NL">
                <a:solidFill>
                  <a:srgbClr val="FFFFFF">
                    <a:alpha val="75000"/>
                  </a:srgbClr>
                </a:solidFill>
                <a:ea typeface="Calibri"/>
                <a:cs typeface="Calibri"/>
              </a:rPr>
            </a:br>
            <a:r>
              <a:rPr lang="nl-NL"/>
              <a:t>MedicalPHIT</a:t>
            </a:r>
            <a:endParaRPr lang="nl-NL">
              <a:solidFill>
                <a:srgbClr val="FFFFFF">
                  <a:alpha val="75000"/>
                </a:srgbClr>
              </a:solidFill>
              <a:ea typeface="Calibri"/>
              <a:cs typeface="Calibri"/>
            </a:endParaRPr>
          </a:p>
        </p:txBody>
      </p:sp>
      <p:pic>
        <p:nvPicPr>
          <p:cNvPr id="5" name="Tijdelijke aanduiding voor afbeelding 4">
            <a:extLst>
              <a:ext uri="{FF2B5EF4-FFF2-40B4-BE49-F238E27FC236}">
                <a16:creationId xmlns:a16="http://schemas.microsoft.com/office/drawing/2014/main" id="{41B8CD3D-8493-5806-3000-56DD8A4F4AD4}"/>
              </a:ext>
            </a:extLst>
          </p:cNvPr>
          <p:cNvPicPr>
            <a:picLocks noGrp="1" noChangeAspect="1"/>
          </p:cNvPicPr>
          <p:nvPr>
            <p:ph type="pic" sz="quarter" idx="19"/>
          </p:nvPr>
        </p:nvPicPr>
        <p:blipFill>
          <a:blip r:embed="rId3"/>
          <a:srcRect l="38" r="38"/>
          <a:stretch/>
        </p:blipFill>
        <p:spPr>
          <a:xfrm>
            <a:off x="6602413" y="1968500"/>
            <a:ext cx="2085975" cy="2087563"/>
          </a:xfrm>
          <a:prstGeom prst="ellipse">
            <a:avLst/>
          </a:prstGeom>
          <a:solidFill>
            <a:srgbClr val="005286"/>
          </a:solidFill>
          <a:ln w="38100">
            <a:solidFill>
              <a:srgbClr val="FFFFFF"/>
            </a:solidFill>
          </a:ln>
          <a:effectLst>
            <a:outerShdw blurRad="508000" dir="2700000" algn="tl" rotWithShape="0">
              <a:srgbClr val="005286">
                <a:lumMod val="50000"/>
                <a:alpha val="30000"/>
              </a:srgbClr>
            </a:outerShdw>
          </a:effectLst>
        </p:spPr>
      </p:pic>
      <p:sp>
        <p:nvSpPr>
          <p:cNvPr id="8" name="Tijdelijke aanduiding voor tekst 7">
            <a:extLst>
              <a:ext uri="{FF2B5EF4-FFF2-40B4-BE49-F238E27FC236}">
                <a16:creationId xmlns:a16="http://schemas.microsoft.com/office/drawing/2014/main" id="{921301A5-C296-B7B1-D865-85DF9BC8B349}"/>
              </a:ext>
            </a:extLst>
          </p:cNvPr>
          <p:cNvSpPr>
            <a:spLocks noGrp="1"/>
          </p:cNvSpPr>
          <p:nvPr>
            <p:ph type="body" sz="quarter" idx="23"/>
          </p:nvPr>
        </p:nvSpPr>
        <p:spPr>
          <a:xfrm>
            <a:off x="6299201" y="4499199"/>
            <a:ext cx="2693636" cy="360153"/>
          </a:xfrm>
        </p:spPr>
        <p:txBody>
          <a:bodyPr/>
          <a:lstStyle/>
          <a:p>
            <a:r>
              <a:rPr lang="nl-NL"/>
              <a:t>Samir El </a:t>
            </a:r>
            <a:r>
              <a:rPr lang="nl-NL" err="1"/>
              <a:t>Abdouni</a:t>
            </a:r>
            <a:endParaRPr lang="nl-NL"/>
          </a:p>
          <a:p>
            <a:endParaRPr lang="nl-NL"/>
          </a:p>
        </p:txBody>
      </p:sp>
      <p:sp>
        <p:nvSpPr>
          <p:cNvPr id="9" name="Tijdelijke aanduiding voor tekst 8">
            <a:extLst>
              <a:ext uri="{FF2B5EF4-FFF2-40B4-BE49-F238E27FC236}">
                <a16:creationId xmlns:a16="http://schemas.microsoft.com/office/drawing/2014/main" id="{0EDE8214-06D6-F2C2-6DD6-2AC796CA5044}"/>
              </a:ext>
            </a:extLst>
          </p:cNvPr>
          <p:cNvSpPr>
            <a:spLocks noGrp="1"/>
          </p:cNvSpPr>
          <p:nvPr>
            <p:ph type="body" sz="quarter" idx="24"/>
          </p:nvPr>
        </p:nvSpPr>
        <p:spPr>
          <a:xfrm>
            <a:off x="6299201" y="4907145"/>
            <a:ext cx="2693636" cy="253886"/>
          </a:xfrm>
        </p:spPr>
        <p:txBody>
          <a:bodyPr/>
          <a:lstStyle/>
          <a:p>
            <a:r>
              <a:rPr lang="nl-NL"/>
              <a:t>Apotheker</a:t>
            </a:r>
          </a:p>
        </p:txBody>
      </p:sp>
    </p:spTree>
    <p:extLst>
      <p:ext uri="{BB962C8B-B14F-4D97-AF65-F5344CB8AC3E}">
        <p14:creationId xmlns:p14="http://schemas.microsoft.com/office/powerpoint/2010/main" val="359302166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789D4A-C705-75C2-1B9F-AFB8BAEA38FE}"/>
            </a:ext>
          </a:extLst>
        </p:cNvPr>
        <p:cNvGrpSpPr/>
        <p:nvPr/>
      </p:nvGrpSpPr>
      <p:grpSpPr>
        <a:xfrm>
          <a:off x="0" y="0"/>
          <a:ext cx="0" cy="0"/>
          <a:chOff x="0" y="0"/>
          <a:chExt cx="0" cy="0"/>
        </a:xfrm>
      </p:grpSpPr>
      <p:sp>
        <p:nvSpPr>
          <p:cNvPr id="4" name="Tijdelijke aanduiding voor tekst 3">
            <a:extLst>
              <a:ext uri="{FF2B5EF4-FFF2-40B4-BE49-F238E27FC236}">
                <a16:creationId xmlns:a16="http://schemas.microsoft.com/office/drawing/2014/main" id="{87A5EA21-FC6C-261D-6EF4-06C5B756A3D9}"/>
              </a:ext>
            </a:extLst>
          </p:cNvPr>
          <p:cNvSpPr>
            <a:spLocks noGrp="1"/>
          </p:cNvSpPr>
          <p:nvPr>
            <p:ph type="body" sz="quarter" idx="10"/>
          </p:nvPr>
        </p:nvSpPr>
        <p:spPr>
          <a:xfrm>
            <a:off x="3598862" y="2709862"/>
            <a:ext cx="6573838" cy="1438275"/>
          </a:xfrm>
        </p:spPr>
        <p:txBody>
          <a:bodyPr/>
          <a:lstStyle/>
          <a:p>
            <a:r>
              <a:rPr lang="nl-NL"/>
              <a:t>Waar staat het </a:t>
            </a:r>
            <a:br>
              <a:rPr lang="nl-NL"/>
            </a:br>
            <a:r>
              <a:rPr lang="nl-NL"/>
              <a:t>programma nu?</a:t>
            </a:r>
          </a:p>
        </p:txBody>
      </p:sp>
    </p:spTree>
    <p:extLst>
      <p:ext uri="{BB962C8B-B14F-4D97-AF65-F5344CB8AC3E}">
        <p14:creationId xmlns:p14="http://schemas.microsoft.com/office/powerpoint/2010/main" val="3002732544"/>
      </p:ext>
    </p:extLst>
  </p:cSld>
  <p:clrMapOvr>
    <a:masterClrMapping/>
  </p:clrMapOvr>
  <p:transition spd="slow">
    <p:push dir="u"/>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itel 88">
            <a:extLst>
              <a:ext uri="{FF2B5EF4-FFF2-40B4-BE49-F238E27FC236}">
                <a16:creationId xmlns:a16="http://schemas.microsoft.com/office/drawing/2014/main" id="{39B20155-AC19-0A88-7083-96C5D827DBD7}"/>
              </a:ext>
            </a:extLst>
          </p:cNvPr>
          <p:cNvSpPr>
            <a:spLocks noGrp="1"/>
          </p:cNvSpPr>
          <p:nvPr>
            <p:ph type="title"/>
          </p:nvPr>
        </p:nvSpPr>
        <p:spPr/>
        <p:txBody>
          <a:bodyPr/>
          <a:lstStyle/>
          <a:p>
            <a:r>
              <a:rPr lang="nl-NL"/>
              <a:t>1</a:t>
            </a:r>
            <a:r>
              <a:rPr lang="nl-NL" baseline="30000"/>
              <a:t>ste</a:t>
            </a:r>
            <a:r>
              <a:rPr lang="nl-NL"/>
              <a:t> implementatie gestart: de Kickstart</a:t>
            </a:r>
          </a:p>
        </p:txBody>
      </p:sp>
      <p:grpSp>
        <p:nvGrpSpPr>
          <p:cNvPr id="81" name="Groep 80">
            <a:extLst>
              <a:ext uri="{FF2B5EF4-FFF2-40B4-BE49-F238E27FC236}">
                <a16:creationId xmlns:a16="http://schemas.microsoft.com/office/drawing/2014/main" id="{9DEE7DCA-BF13-4ADC-6524-AB7B5F09F9DD}"/>
              </a:ext>
            </a:extLst>
          </p:cNvPr>
          <p:cNvGrpSpPr/>
          <p:nvPr/>
        </p:nvGrpSpPr>
        <p:grpSpPr>
          <a:xfrm>
            <a:off x="675284" y="1488408"/>
            <a:ext cx="3990356" cy="4841592"/>
            <a:chOff x="1112623" y="425851"/>
            <a:chExt cx="4550804" cy="5360810"/>
          </a:xfrm>
        </p:grpSpPr>
        <p:sp>
          <p:nvSpPr>
            <p:cNvPr id="44" name="Vrije vorm 43">
              <a:extLst>
                <a:ext uri="{FF2B5EF4-FFF2-40B4-BE49-F238E27FC236}">
                  <a16:creationId xmlns:a16="http://schemas.microsoft.com/office/drawing/2014/main" id="{0C63B30B-7261-FB88-32B1-D206F34FE0E4}"/>
                </a:ext>
              </a:extLst>
            </p:cNvPr>
            <p:cNvSpPr/>
            <p:nvPr/>
          </p:nvSpPr>
          <p:spPr>
            <a:xfrm>
              <a:off x="1112623" y="425851"/>
              <a:ext cx="4550804" cy="5360810"/>
            </a:xfrm>
            <a:custGeom>
              <a:avLst/>
              <a:gdLst>
                <a:gd name="connsiteX0" fmla="*/ 2966353 w 4550804"/>
                <a:gd name="connsiteY0" fmla="*/ 4986126 h 5360810"/>
                <a:gd name="connsiteX1" fmla="*/ 2967065 w 4550804"/>
                <a:gd name="connsiteY1" fmla="*/ 4986628 h 5360810"/>
                <a:gd name="connsiteX2" fmla="*/ 2969577 w 4550804"/>
                <a:gd name="connsiteY2" fmla="*/ 4987047 h 5360810"/>
                <a:gd name="connsiteX3" fmla="*/ 2913079 w 4550804"/>
                <a:gd name="connsiteY3" fmla="*/ 4984385 h 5360810"/>
                <a:gd name="connsiteX4" fmla="*/ 2906313 w 4550804"/>
                <a:gd name="connsiteY4" fmla="*/ 4988443 h 5360810"/>
                <a:gd name="connsiteX5" fmla="*/ 2913198 w 4550804"/>
                <a:gd name="connsiteY5" fmla="*/ 4985231 h 5360810"/>
                <a:gd name="connsiteX6" fmla="*/ 2917479 w 4550804"/>
                <a:gd name="connsiteY6" fmla="*/ 4980819 h 5360810"/>
                <a:gd name="connsiteX7" fmla="*/ 2914282 w 4550804"/>
                <a:gd name="connsiteY7" fmla="*/ 4984726 h 5360810"/>
                <a:gd name="connsiteX8" fmla="*/ 2914692 w 4550804"/>
                <a:gd name="connsiteY8" fmla="*/ 4984534 h 5360810"/>
                <a:gd name="connsiteX9" fmla="*/ 2976142 w 4550804"/>
                <a:gd name="connsiteY9" fmla="*/ 4967810 h 5360810"/>
                <a:gd name="connsiteX10" fmla="*/ 2975481 w 4550804"/>
                <a:gd name="connsiteY10" fmla="*/ 4987618 h 5360810"/>
                <a:gd name="connsiteX11" fmla="*/ 2976142 w 4550804"/>
                <a:gd name="connsiteY11" fmla="*/ 4980345 h 5360810"/>
                <a:gd name="connsiteX12" fmla="*/ 2998488 w 4550804"/>
                <a:gd name="connsiteY12" fmla="*/ 4949629 h 5360810"/>
                <a:gd name="connsiteX13" fmla="*/ 2996394 w 4550804"/>
                <a:gd name="connsiteY13" fmla="*/ 4953120 h 5360810"/>
                <a:gd name="connsiteX14" fmla="*/ 2998489 w 4550804"/>
                <a:gd name="connsiteY14" fmla="*/ 4949629 h 5360810"/>
                <a:gd name="connsiteX15" fmla="*/ 2910502 w 4550804"/>
                <a:gd name="connsiteY15" fmla="*/ 4942649 h 5360810"/>
                <a:gd name="connsiteX16" fmla="*/ 2908408 w 4550804"/>
                <a:gd name="connsiteY16" fmla="*/ 4944742 h 5360810"/>
                <a:gd name="connsiteX17" fmla="*/ 2908495 w 4550804"/>
                <a:gd name="connsiteY17" fmla="*/ 4945352 h 5360810"/>
                <a:gd name="connsiteX18" fmla="*/ 2910502 w 4550804"/>
                <a:gd name="connsiteY18" fmla="*/ 4943345 h 5360810"/>
                <a:gd name="connsiteX19" fmla="*/ 3038291 w 4550804"/>
                <a:gd name="connsiteY19" fmla="*/ 4938459 h 5360810"/>
                <a:gd name="connsiteX20" fmla="*/ 3023630 w 4550804"/>
                <a:gd name="connsiteY20" fmla="*/ 4954513 h 5360810"/>
                <a:gd name="connsiteX21" fmla="*/ 3033403 w 4550804"/>
                <a:gd name="connsiteY21" fmla="*/ 4945440 h 5360810"/>
                <a:gd name="connsiteX22" fmla="*/ 2909903 w 4550804"/>
                <a:gd name="connsiteY22" fmla="*/ 4897965 h 5360810"/>
                <a:gd name="connsiteX23" fmla="*/ 2905615 w 4550804"/>
                <a:gd name="connsiteY23" fmla="*/ 4913327 h 5360810"/>
                <a:gd name="connsiteX24" fmla="*/ 2905792 w 4550804"/>
                <a:gd name="connsiteY24" fmla="*/ 4914033 h 5360810"/>
                <a:gd name="connsiteX25" fmla="*/ 3211462 w 4550804"/>
                <a:gd name="connsiteY25" fmla="*/ 4414012 h 5360810"/>
                <a:gd name="connsiteX26" fmla="*/ 3210488 w 4550804"/>
                <a:gd name="connsiteY26" fmla="*/ 4414133 h 5360810"/>
                <a:gd name="connsiteX27" fmla="*/ 3210770 w 4550804"/>
                <a:gd name="connsiteY27" fmla="*/ 4414185 h 5360810"/>
                <a:gd name="connsiteX28" fmla="*/ 3226134 w 4550804"/>
                <a:gd name="connsiteY28" fmla="*/ 4401620 h 5360810"/>
                <a:gd name="connsiteX29" fmla="*/ 3216254 w 4550804"/>
                <a:gd name="connsiteY29" fmla="*/ 4412814 h 5360810"/>
                <a:gd name="connsiteX30" fmla="*/ 3216357 w 4550804"/>
                <a:gd name="connsiteY30" fmla="*/ 4412788 h 5360810"/>
                <a:gd name="connsiteX31" fmla="*/ 3226179 w 4550804"/>
                <a:gd name="connsiteY31" fmla="*/ 4401660 h 5360810"/>
                <a:gd name="connsiteX32" fmla="*/ 3183072 w 4550804"/>
                <a:gd name="connsiteY32" fmla="*/ 4398827 h 5360810"/>
                <a:gd name="connsiteX33" fmla="*/ 3184426 w 4550804"/>
                <a:gd name="connsiteY33" fmla="*/ 4402889 h 5360810"/>
                <a:gd name="connsiteX34" fmla="*/ 3184934 w 4550804"/>
                <a:gd name="connsiteY34" fmla="*/ 4401620 h 5360810"/>
                <a:gd name="connsiteX35" fmla="*/ 3171665 w 4550804"/>
                <a:gd name="connsiteY35" fmla="*/ 4391147 h 5360810"/>
                <a:gd name="connsiteX36" fmla="*/ 3173405 w 4550804"/>
                <a:gd name="connsiteY36" fmla="*/ 4398107 h 5360810"/>
                <a:gd name="connsiteX37" fmla="*/ 3172033 w 4550804"/>
                <a:gd name="connsiteY37" fmla="*/ 4391515 h 5360810"/>
                <a:gd name="connsiteX38" fmla="*/ 3170270 w 4550804"/>
                <a:gd name="connsiteY38" fmla="*/ 4385560 h 5360810"/>
                <a:gd name="connsiteX39" fmla="*/ 3170269 w 4550804"/>
                <a:gd name="connsiteY39" fmla="*/ 4385562 h 5360810"/>
                <a:gd name="connsiteX40" fmla="*/ 3170270 w 4550804"/>
                <a:gd name="connsiteY40" fmla="*/ 4385566 h 5360810"/>
                <a:gd name="connsiteX41" fmla="*/ 3052258 w 4550804"/>
                <a:gd name="connsiteY41" fmla="*/ 4287131 h 5360810"/>
                <a:gd name="connsiteX42" fmla="*/ 3056004 w 4550804"/>
                <a:gd name="connsiteY42" fmla="*/ 4297742 h 5360810"/>
                <a:gd name="connsiteX43" fmla="*/ 3057145 w 4550804"/>
                <a:gd name="connsiteY43" fmla="*/ 4298300 h 5360810"/>
                <a:gd name="connsiteX44" fmla="*/ 3053380 w 4550804"/>
                <a:gd name="connsiteY44" fmla="*/ 4287636 h 5360810"/>
                <a:gd name="connsiteX45" fmla="*/ 2973139 w 4550804"/>
                <a:gd name="connsiteY45" fmla="*/ 4256226 h 5360810"/>
                <a:gd name="connsiteX46" fmla="*/ 2971918 w 4550804"/>
                <a:gd name="connsiteY46" fmla="*/ 4257666 h 5360810"/>
                <a:gd name="connsiteX47" fmla="*/ 2983823 w 4550804"/>
                <a:gd name="connsiteY47" fmla="*/ 4273866 h 5360810"/>
                <a:gd name="connsiteX48" fmla="*/ 3013152 w 4550804"/>
                <a:gd name="connsiteY48" fmla="*/ 4281546 h 5360810"/>
                <a:gd name="connsiteX49" fmla="*/ 3013916 w 4550804"/>
                <a:gd name="connsiteY49" fmla="*/ 4281259 h 5360810"/>
                <a:gd name="connsiteX50" fmla="*/ 2986617 w 4550804"/>
                <a:gd name="connsiteY50" fmla="*/ 4274566 h 5360810"/>
                <a:gd name="connsiteX51" fmla="*/ 2724679 w 4550804"/>
                <a:gd name="connsiteY51" fmla="*/ 4253543 h 5360810"/>
                <a:gd name="connsiteX52" fmla="*/ 2724058 w 4550804"/>
                <a:gd name="connsiteY52" fmla="*/ 4254319 h 5360810"/>
                <a:gd name="connsiteX53" fmla="*/ 2726253 w 4550804"/>
                <a:gd name="connsiteY53" fmla="*/ 4256513 h 5360810"/>
                <a:gd name="connsiteX54" fmla="*/ 2726851 w 4550804"/>
                <a:gd name="connsiteY54" fmla="*/ 4255716 h 5360810"/>
                <a:gd name="connsiteX55" fmla="*/ 2738373 w 4550804"/>
                <a:gd name="connsiteY55" fmla="*/ 4246640 h 5360810"/>
                <a:gd name="connsiteX56" fmla="*/ 2738023 w 4550804"/>
                <a:gd name="connsiteY56" fmla="*/ 4248037 h 5360810"/>
                <a:gd name="connsiteX57" fmla="*/ 2738722 w 4550804"/>
                <a:gd name="connsiteY57" fmla="*/ 4246640 h 5360810"/>
                <a:gd name="connsiteX58" fmla="*/ 2729644 w 4550804"/>
                <a:gd name="connsiteY58" fmla="*/ 4241055 h 5360810"/>
                <a:gd name="connsiteX59" fmla="*/ 2729644 w 4550804"/>
                <a:gd name="connsiteY59" fmla="*/ 4242452 h 5360810"/>
                <a:gd name="connsiteX60" fmla="*/ 2738117 w 4550804"/>
                <a:gd name="connsiteY60" fmla="*/ 4245058 h 5360810"/>
                <a:gd name="connsiteX61" fmla="*/ 2738722 w 4550804"/>
                <a:gd name="connsiteY61" fmla="*/ 4243848 h 5360810"/>
                <a:gd name="connsiteX62" fmla="*/ 2735928 w 4550804"/>
                <a:gd name="connsiteY62" fmla="*/ 4241055 h 5360810"/>
                <a:gd name="connsiteX63" fmla="*/ 964851 w 4550804"/>
                <a:gd name="connsiteY63" fmla="*/ 4237266 h 5360810"/>
                <a:gd name="connsiteX64" fmla="*/ 963476 w 4550804"/>
                <a:gd name="connsiteY64" fmla="*/ 4238264 h 5360810"/>
                <a:gd name="connsiteX65" fmla="*/ 967840 w 4550804"/>
                <a:gd name="connsiteY65" fmla="*/ 4238264 h 5360810"/>
                <a:gd name="connsiteX66" fmla="*/ 953176 w 4550804"/>
                <a:gd name="connsiteY66" fmla="*/ 4236868 h 5360810"/>
                <a:gd name="connsiteX67" fmla="*/ 953063 w 4550804"/>
                <a:gd name="connsiteY67" fmla="*/ 4236980 h 5360810"/>
                <a:gd name="connsiteX68" fmla="*/ 953176 w 4550804"/>
                <a:gd name="connsiteY68" fmla="*/ 4236994 h 5360810"/>
                <a:gd name="connsiteX69" fmla="*/ 979215 w 4550804"/>
                <a:gd name="connsiteY69" fmla="*/ 4233476 h 5360810"/>
                <a:gd name="connsiteX70" fmla="*/ 979788 w 4550804"/>
                <a:gd name="connsiteY70" fmla="*/ 4234773 h 5360810"/>
                <a:gd name="connsiteX71" fmla="*/ 981806 w 4550804"/>
                <a:gd name="connsiteY71" fmla="*/ 4234773 h 5360810"/>
                <a:gd name="connsiteX72" fmla="*/ 962952 w 4550804"/>
                <a:gd name="connsiteY72" fmla="*/ 4229887 h 5360810"/>
                <a:gd name="connsiteX73" fmla="*/ 958762 w 4550804"/>
                <a:gd name="connsiteY73" fmla="*/ 4236170 h 5360810"/>
                <a:gd name="connsiteX74" fmla="*/ 954740 w 4550804"/>
                <a:gd name="connsiteY74" fmla="*/ 4237175 h 5360810"/>
                <a:gd name="connsiteX75" fmla="*/ 958063 w 4550804"/>
                <a:gd name="connsiteY75" fmla="*/ 4237566 h 5360810"/>
                <a:gd name="connsiteX76" fmla="*/ 964348 w 4550804"/>
                <a:gd name="connsiteY76" fmla="*/ 4245245 h 5360810"/>
                <a:gd name="connsiteX77" fmla="*/ 962952 w 4550804"/>
                <a:gd name="connsiteY77" fmla="*/ 4242453 h 5360810"/>
                <a:gd name="connsiteX78" fmla="*/ 962253 w 4550804"/>
                <a:gd name="connsiteY78" fmla="*/ 4242453 h 5360810"/>
                <a:gd name="connsiteX79" fmla="*/ 962253 w 4550804"/>
                <a:gd name="connsiteY79" fmla="*/ 4239151 h 5360810"/>
                <a:gd name="connsiteX80" fmla="*/ 961555 w 4550804"/>
                <a:gd name="connsiteY80" fmla="*/ 4239660 h 5360810"/>
                <a:gd name="connsiteX81" fmla="*/ 958762 w 4550804"/>
                <a:gd name="connsiteY81" fmla="*/ 4236868 h 5360810"/>
                <a:gd name="connsiteX82" fmla="*/ 962952 w 4550804"/>
                <a:gd name="connsiteY82" fmla="*/ 4235472 h 5360810"/>
                <a:gd name="connsiteX83" fmla="*/ 961555 w 4550804"/>
                <a:gd name="connsiteY83" fmla="*/ 4235472 h 5360810"/>
                <a:gd name="connsiteX84" fmla="*/ 953176 w 4550804"/>
                <a:gd name="connsiteY84" fmla="*/ 4229189 h 5360810"/>
                <a:gd name="connsiteX85" fmla="*/ 950383 w 4550804"/>
                <a:gd name="connsiteY85" fmla="*/ 4233377 h 5360810"/>
                <a:gd name="connsiteX86" fmla="*/ 950383 w 4550804"/>
                <a:gd name="connsiteY86" fmla="*/ 4234306 h 5360810"/>
                <a:gd name="connsiteX87" fmla="*/ 943399 w 4550804"/>
                <a:gd name="connsiteY87" fmla="*/ 4225001 h 5360810"/>
                <a:gd name="connsiteX88" fmla="*/ 942268 w 4550804"/>
                <a:gd name="connsiteY88" fmla="*/ 4227255 h 5360810"/>
                <a:gd name="connsiteX89" fmla="*/ 945494 w 4550804"/>
                <a:gd name="connsiteY89" fmla="*/ 4226397 h 5360810"/>
                <a:gd name="connsiteX90" fmla="*/ 951081 w 4550804"/>
                <a:gd name="connsiteY90" fmla="*/ 4227793 h 5360810"/>
                <a:gd name="connsiteX91" fmla="*/ 990116 w 4550804"/>
                <a:gd name="connsiteY91" fmla="*/ 4215492 h 5360810"/>
                <a:gd name="connsiteX92" fmla="*/ 988789 w 4550804"/>
                <a:gd name="connsiteY92" fmla="*/ 4220812 h 5360810"/>
                <a:gd name="connsiteX93" fmla="*/ 991582 w 4550804"/>
                <a:gd name="connsiteY93" fmla="*/ 4221740 h 5360810"/>
                <a:gd name="connsiteX94" fmla="*/ 989487 w 4550804"/>
                <a:gd name="connsiteY94" fmla="*/ 4220812 h 5360810"/>
                <a:gd name="connsiteX95" fmla="*/ 990884 w 4550804"/>
                <a:gd name="connsiteY95" fmla="*/ 4219416 h 5360810"/>
                <a:gd name="connsiteX96" fmla="*/ 993677 w 4550804"/>
                <a:gd name="connsiteY96" fmla="*/ 4219416 h 5360810"/>
                <a:gd name="connsiteX97" fmla="*/ 991491 w 4550804"/>
                <a:gd name="connsiteY97" fmla="*/ 4216142 h 5360810"/>
                <a:gd name="connsiteX98" fmla="*/ 2741843 w 4550804"/>
                <a:gd name="connsiteY98" fmla="*/ 4215074 h 5360810"/>
                <a:gd name="connsiteX99" fmla="*/ 2741515 w 4550804"/>
                <a:gd name="connsiteY99" fmla="*/ 4215225 h 5360810"/>
                <a:gd name="connsiteX100" fmla="*/ 2743311 w 4550804"/>
                <a:gd name="connsiteY100" fmla="*/ 4218217 h 5360810"/>
                <a:gd name="connsiteX101" fmla="*/ 2743609 w 4550804"/>
                <a:gd name="connsiteY101" fmla="*/ 4218018 h 5360810"/>
                <a:gd name="connsiteX102" fmla="*/ 3012249 w 4550804"/>
                <a:gd name="connsiteY102" fmla="*/ 4211295 h 5360810"/>
                <a:gd name="connsiteX103" fmla="*/ 3008599 w 4550804"/>
                <a:gd name="connsiteY103" fmla="*/ 4212335 h 5360810"/>
                <a:gd name="connsiteX104" fmla="*/ 3008899 w 4550804"/>
                <a:gd name="connsiteY104" fmla="*/ 4212559 h 5360810"/>
                <a:gd name="connsiteX105" fmla="*/ 3011757 w 4550804"/>
                <a:gd name="connsiteY105" fmla="*/ 4211736 h 5360810"/>
                <a:gd name="connsiteX106" fmla="*/ 2869458 w 4550804"/>
                <a:gd name="connsiteY106" fmla="*/ 4201706 h 5360810"/>
                <a:gd name="connsiteX107" fmla="*/ 2889058 w 4550804"/>
                <a:gd name="connsiteY107" fmla="*/ 4247576 h 5360810"/>
                <a:gd name="connsiteX108" fmla="*/ 2899571 w 4550804"/>
                <a:gd name="connsiteY108" fmla="*/ 4244281 h 5360810"/>
                <a:gd name="connsiteX109" fmla="*/ 2896621 w 4550804"/>
                <a:gd name="connsiteY109" fmla="*/ 4237530 h 5360810"/>
                <a:gd name="connsiteX110" fmla="*/ 1032781 w 4550804"/>
                <a:gd name="connsiteY110" fmla="*/ 4200567 h 5360810"/>
                <a:gd name="connsiteX111" fmla="*/ 1028599 w 4550804"/>
                <a:gd name="connsiteY111" fmla="*/ 4204742 h 5360810"/>
                <a:gd name="connsiteX112" fmla="*/ 1028592 w 4550804"/>
                <a:gd name="connsiteY112" fmla="*/ 4204756 h 5360810"/>
                <a:gd name="connsiteX113" fmla="*/ 1029499 w 4550804"/>
                <a:gd name="connsiteY113" fmla="*/ 4207484 h 5360810"/>
                <a:gd name="connsiteX114" fmla="*/ 1032781 w 4550804"/>
                <a:gd name="connsiteY114" fmla="*/ 4204756 h 5360810"/>
                <a:gd name="connsiteX115" fmla="*/ 1033480 w 4550804"/>
                <a:gd name="connsiteY115" fmla="*/ 4204406 h 5360810"/>
                <a:gd name="connsiteX116" fmla="*/ 1031385 w 4550804"/>
                <a:gd name="connsiteY116" fmla="*/ 4203359 h 5360810"/>
                <a:gd name="connsiteX117" fmla="*/ 1035575 w 4550804"/>
                <a:gd name="connsiteY117" fmla="*/ 4201963 h 5360810"/>
                <a:gd name="connsiteX118" fmla="*/ 970912 w 4550804"/>
                <a:gd name="connsiteY118" fmla="*/ 4188978 h 5360810"/>
                <a:gd name="connsiteX119" fmla="*/ 966444 w 4550804"/>
                <a:gd name="connsiteY119" fmla="*/ 4190095 h 5360810"/>
                <a:gd name="connsiteX120" fmla="*/ 969237 w 4550804"/>
                <a:gd name="connsiteY120" fmla="*/ 4190095 h 5360810"/>
                <a:gd name="connsiteX121" fmla="*/ 973434 w 4550804"/>
                <a:gd name="connsiteY121" fmla="*/ 4187302 h 5360810"/>
                <a:gd name="connsiteX122" fmla="*/ 970633 w 4550804"/>
                <a:gd name="connsiteY122" fmla="*/ 4188699 h 5360810"/>
                <a:gd name="connsiteX123" fmla="*/ 971331 w 4550804"/>
                <a:gd name="connsiteY123" fmla="*/ 4188699 h 5360810"/>
                <a:gd name="connsiteX124" fmla="*/ 986952 w 4550804"/>
                <a:gd name="connsiteY124" fmla="*/ 4185760 h 5360810"/>
                <a:gd name="connsiteX125" fmla="*/ 994375 w 4550804"/>
                <a:gd name="connsiteY125" fmla="*/ 4192189 h 5360810"/>
                <a:gd name="connsiteX126" fmla="*/ 999961 w 4550804"/>
                <a:gd name="connsiteY126" fmla="*/ 4193586 h 5360810"/>
                <a:gd name="connsiteX127" fmla="*/ 993677 w 4550804"/>
                <a:gd name="connsiteY127" fmla="*/ 4190793 h 5360810"/>
                <a:gd name="connsiteX128" fmla="*/ 991722 w 4550804"/>
                <a:gd name="connsiteY128" fmla="*/ 4188839 h 5360810"/>
                <a:gd name="connsiteX129" fmla="*/ 988090 w 4550804"/>
                <a:gd name="connsiteY129" fmla="*/ 4186604 h 5360810"/>
                <a:gd name="connsiteX130" fmla="*/ 993677 w 4550804"/>
                <a:gd name="connsiteY130" fmla="*/ 4188001 h 5360810"/>
                <a:gd name="connsiteX131" fmla="*/ 1013230 w 4550804"/>
                <a:gd name="connsiteY131" fmla="*/ 4184510 h 5360810"/>
                <a:gd name="connsiteX132" fmla="*/ 1010436 w 4550804"/>
                <a:gd name="connsiteY132" fmla="*/ 4192189 h 5360810"/>
                <a:gd name="connsiteX133" fmla="*/ 1004151 w 4550804"/>
                <a:gd name="connsiteY133" fmla="*/ 4194982 h 5360810"/>
                <a:gd name="connsiteX134" fmla="*/ 1001358 w 4550804"/>
                <a:gd name="connsiteY134" fmla="*/ 4192189 h 5360810"/>
                <a:gd name="connsiteX135" fmla="*/ 1004151 w 4550804"/>
                <a:gd name="connsiteY135" fmla="*/ 4192189 h 5360810"/>
                <a:gd name="connsiteX136" fmla="*/ 1009738 w 4550804"/>
                <a:gd name="connsiteY136" fmla="*/ 4189397 h 5360810"/>
                <a:gd name="connsiteX137" fmla="*/ 1005548 w 4550804"/>
                <a:gd name="connsiteY137" fmla="*/ 4190793 h 5360810"/>
                <a:gd name="connsiteX138" fmla="*/ 1006945 w 4550804"/>
                <a:gd name="connsiteY138" fmla="*/ 4188001 h 5360810"/>
                <a:gd name="connsiteX139" fmla="*/ 1004151 w 4550804"/>
                <a:gd name="connsiteY139" fmla="*/ 4192189 h 5360810"/>
                <a:gd name="connsiteX140" fmla="*/ 1001637 w 4550804"/>
                <a:gd name="connsiteY140" fmla="*/ 4189676 h 5360810"/>
                <a:gd name="connsiteX141" fmla="*/ 1004151 w 4550804"/>
                <a:gd name="connsiteY141" fmla="*/ 4188001 h 5360810"/>
                <a:gd name="connsiteX142" fmla="*/ 999961 w 4550804"/>
                <a:gd name="connsiteY142" fmla="*/ 4189397 h 5360810"/>
                <a:gd name="connsiteX143" fmla="*/ 999961 w 4550804"/>
                <a:gd name="connsiteY143" fmla="*/ 4190325 h 5360810"/>
                <a:gd name="connsiteX144" fmla="*/ 998795 w 4550804"/>
                <a:gd name="connsiteY144" fmla="*/ 4191101 h 5360810"/>
                <a:gd name="connsiteX145" fmla="*/ 999961 w 4550804"/>
                <a:gd name="connsiteY145" fmla="*/ 4191952 h 5360810"/>
                <a:gd name="connsiteX146" fmla="*/ 999961 w 4550804"/>
                <a:gd name="connsiteY146" fmla="*/ 4192189 h 5360810"/>
                <a:gd name="connsiteX147" fmla="*/ 1000276 w 4550804"/>
                <a:gd name="connsiteY147" fmla="*/ 4192189 h 5360810"/>
                <a:gd name="connsiteX148" fmla="*/ 1006945 w 4550804"/>
                <a:gd name="connsiteY148" fmla="*/ 4197076 h 5360810"/>
                <a:gd name="connsiteX149" fmla="*/ 1013230 w 4550804"/>
                <a:gd name="connsiteY149" fmla="*/ 4194284 h 5360810"/>
                <a:gd name="connsiteX150" fmla="*/ 1016022 w 4550804"/>
                <a:gd name="connsiteY150" fmla="*/ 4194284 h 5360810"/>
                <a:gd name="connsiteX151" fmla="*/ 1027894 w 4550804"/>
                <a:gd name="connsiteY151" fmla="*/ 4194284 h 5360810"/>
                <a:gd name="connsiteX152" fmla="*/ 1025100 w 4550804"/>
                <a:gd name="connsiteY152" fmla="*/ 4192887 h 5360810"/>
                <a:gd name="connsiteX153" fmla="*/ 1016022 w 4550804"/>
                <a:gd name="connsiteY153" fmla="*/ 4194284 h 5360810"/>
                <a:gd name="connsiteX154" fmla="*/ 1014626 w 4550804"/>
                <a:gd name="connsiteY154" fmla="*/ 4188699 h 5360810"/>
                <a:gd name="connsiteX155" fmla="*/ 1016022 w 4550804"/>
                <a:gd name="connsiteY155" fmla="*/ 4184510 h 5360810"/>
                <a:gd name="connsiteX156" fmla="*/ 961325 w 4550804"/>
                <a:gd name="connsiteY156" fmla="*/ 4174506 h 5360810"/>
                <a:gd name="connsiteX157" fmla="*/ 960158 w 4550804"/>
                <a:gd name="connsiteY157" fmla="*/ 4176831 h 5360810"/>
                <a:gd name="connsiteX158" fmla="*/ 961555 w 4550804"/>
                <a:gd name="connsiteY158" fmla="*/ 4175435 h 5360810"/>
                <a:gd name="connsiteX159" fmla="*/ 1008341 w 4550804"/>
                <a:gd name="connsiteY159" fmla="*/ 4174039 h 5360810"/>
                <a:gd name="connsiteX160" fmla="*/ 1004151 w 4550804"/>
                <a:gd name="connsiteY160" fmla="*/ 4176831 h 5360810"/>
                <a:gd name="connsiteX161" fmla="*/ 1005548 w 4550804"/>
                <a:gd name="connsiteY161" fmla="*/ 4179616 h 5360810"/>
                <a:gd name="connsiteX162" fmla="*/ 1005548 w 4550804"/>
                <a:gd name="connsiteY162" fmla="*/ 4176831 h 5360810"/>
                <a:gd name="connsiteX163" fmla="*/ 1013928 w 4550804"/>
                <a:gd name="connsiteY163" fmla="*/ 4173341 h 5360810"/>
                <a:gd name="connsiteX164" fmla="*/ 1013928 w 4550804"/>
                <a:gd name="connsiteY164" fmla="*/ 4179624 h 5360810"/>
                <a:gd name="connsiteX165" fmla="*/ 1012531 w 4550804"/>
                <a:gd name="connsiteY165" fmla="*/ 4183812 h 5360810"/>
                <a:gd name="connsiteX166" fmla="*/ 1015324 w 4550804"/>
                <a:gd name="connsiteY166" fmla="*/ 4183812 h 5360810"/>
                <a:gd name="connsiteX167" fmla="*/ 1016720 w 4550804"/>
                <a:gd name="connsiteY167" fmla="*/ 4181021 h 5360810"/>
                <a:gd name="connsiteX168" fmla="*/ 1013928 w 4550804"/>
                <a:gd name="connsiteY168" fmla="*/ 4182416 h 5360810"/>
                <a:gd name="connsiteX169" fmla="*/ 1015220 w 4550804"/>
                <a:gd name="connsiteY169" fmla="*/ 4177229 h 5360810"/>
                <a:gd name="connsiteX170" fmla="*/ 3079896 w 4550804"/>
                <a:gd name="connsiteY170" fmla="*/ 4150503 h 5360810"/>
                <a:gd name="connsiteX171" fmla="*/ 3073580 w 4550804"/>
                <a:gd name="connsiteY171" fmla="*/ 4156231 h 5360810"/>
                <a:gd name="connsiteX172" fmla="*/ 3079918 w 4550804"/>
                <a:gd name="connsiteY172" fmla="*/ 4150541 h 5360810"/>
                <a:gd name="connsiteX173" fmla="*/ 2846158 w 4550804"/>
                <a:gd name="connsiteY173" fmla="*/ 4141066 h 5360810"/>
                <a:gd name="connsiteX174" fmla="*/ 2846958 w 4550804"/>
                <a:gd name="connsiteY174" fmla="*/ 4141925 h 5360810"/>
                <a:gd name="connsiteX175" fmla="*/ 2851846 w 4550804"/>
                <a:gd name="connsiteY175" fmla="*/ 4179623 h 5360810"/>
                <a:gd name="connsiteX176" fmla="*/ 2853067 w 4550804"/>
                <a:gd name="connsiteY176" fmla="*/ 4179135 h 5360810"/>
                <a:gd name="connsiteX177" fmla="*/ 2847656 w 4550804"/>
                <a:gd name="connsiteY177" fmla="*/ 4142623 h 5360810"/>
                <a:gd name="connsiteX178" fmla="*/ 728324 w 4550804"/>
                <a:gd name="connsiteY178" fmla="*/ 4117492 h 5360810"/>
                <a:gd name="connsiteX179" fmla="*/ 726928 w 4550804"/>
                <a:gd name="connsiteY179" fmla="*/ 4127266 h 5360810"/>
                <a:gd name="connsiteX180" fmla="*/ 732513 w 4550804"/>
                <a:gd name="connsiteY180" fmla="*/ 4127266 h 5360810"/>
                <a:gd name="connsiteX181" fmla="*/ 732513 w 4550804"/>
                <a:gd name="connsiteY181" fmla="*/ 4123077 h 5360810"/>
                <a:gd name="connsiteX182" fmla="*/ 732513 w 4550804"/>
                <a:gd name="connsiteY182" fmla="*/ 4117492 h 5360810"/>
                <a:gd name="connsiteX183" fmla="*/ 2729787 w 4550804"/>
                <a:gd name="connsiteY183" fmla="*/ 4103187 h 5360810"/>
                <a:gd name="connsiteX184" fmla="*/ 2729644 w 4550804"/>
                <a:gd name="connsiteY184" fmla="*/ 4105623 h 5360810"/>
                <a:gd name="connsiteX185" fmla="*/ 2731040 w 4550804"/>
                <a:gd name="connsiteY185" fmla="*/ 4143321 h 5360810"/>
                <a:gd name="connsiteX186" fmla="*/ 2735257 w 4550804"/>
                <a:gd name="connsiteY186" fmla="*/ 4157924 h 5360810"/>
                <a:gd name="connsiteX187" fmla="*/ 2731040 w 4550804"/>
                <a:gd name="connsiteY187" fmla="*/ 4142624 h 5360810"/>
                <a:gd name="connsiteX188" fmla="*/ 211587 w 4550804"/>
                <a:gd name="connsiteY188" fmla="*/ 4074210 h 5360810"/>
                <a:gd name="connsiteX189" fmla="*/ 211587 w 4550804"/>
                <a:gd name="connsiteY189" fmla="*/ 4078399 h 5360810"/>
                <a:gd name="connsiteX190" fmla="*/ 214380 w 4550804"/>
                <a:gd name="connsiteY190" fmla="*/ 4079795 h 5360810"/>
                <a:gd name="connsiteX191" fmla="*/ 221364 w 4550804"/>
                <a:gd name="connsiteY191" fmla="*/ 4079795 h 5360810"/>
                <a:gd name="connsiteX192" fmla="*/ 225554 w 4550804"/>
                <a:gd name="connsiteY192" fmla="*/ 4081191 h 5360810"/>
                <a:gd name="connsiteX193" fmla="*/ 228346 w 4550804"/>
                <a:gd name="connsiteY193" fmla="*/ 4081191 h 5360810"/>
                <a:gd name="connsiteX194" fmla="*/ 229743 w 4550804"/>
                <a:gd name="connsiteY194" fmla="*/ 4078399 h 5360810"/>
                <a:gd name="connsiteX195" fmla="*/ 229743 w 4550804"/>
                <a:gd name="connsiteY195" fmla="*/ 4081191 h 5360810"/>
                <a:gd name="connsiteX196" fmla="*/ 233933 w 4550804"/>
                <a:gd name="connsiteY196" fmla="*/ 4081191 h 5360810"/>
                <a:gd name="connsiteX197" fmla="*/ 235330 w 4550804"/>
                <a:gd name="connsiteY197" fmla="*/ 4079795 h 5360810"/>
                <a:gd name="connsiteX198" fmla="*/ 235330 w 4550804"/>
                <a:gd name="connsiteY198" fmla="*/ 4081191 h 5360810"/>
                <a:gd name="connsiteX199" fmla="*/ 236726 w 4550804"/>
                <a:gd name="connsiteY199" fmla="*/ 4082588 h 5360810"/>
                <a:gd name="connsiteX200" fmla="*/ 239520 w 4550804"/>
                <a:gd name="connsiteY200" fmla="*/ 4082588 h 5360810"/>
                <a:gd name="connsiteX201" fmla="*/ 245105 w 4550804"/>
                <a:gd name="connsiteY201" fmla="*/ 4081191 h 5360810"/>
                <a:gd name="connsiteX202" fmla="*/ 239520 w 4550804"/>
                <a:gd name="connsiteY202" fmla="*/ 4085380 h 5360810"/>
                <a:gd name="connsiteX203" fmla="*/ 239520 w 4550804"/>
                <a:gd name="connsiteY203" fmla="*/ 4089569 h 5360810"/>
                <a:gd name="connsiteX204" fmla="*/ 240916 w 4550804"/>
                <a:gd name="connsiteY204" fmla="*/ 4088173 h 5360810"/>
                <a:gd name="connsiteX205" fmla="*/ 239520 w 4550804"/>
                <a:gd name="connsiteY205" fmla="*/ 4090965 h 5360810"/>
                <a:gd name="connsiteX206" fmla="*/ 240916 w 4550804"/>
                <a:gd name="connsiteY206" fmla="*/ 4089569 h 5360810"/>
                <a:gd name="connsiteX207" fmla="*/ 245105 w 4550804"/>
                <a:gd name="connsiteY207" fmla="*/ 4090965 h 5360810"/>
                <a:gd name="connsiteX208" fmla="*/ 247899 w 4550804"/>
                <a:gd name="connsiteY208" fmla="*/ 4084682 h 5360810"/>
                <a:gd name="connsiteX209" fmla="*/ 246502 w 4550804"/>
                <a:gd name="connsiteY209" fmla="*/ 4090267 h 5360810"/>
                <a:gd name="connsiteX210" fmla="*/ 249295 w 4550804"/>
                <a:gd name="connsiteY210" fmla="*/ 4090267 h 5360810"/>
                <a:gd name="connsiteX211" fmla="*/ 249295 w 4550804"/>
                <a:gd name="connsiteY211" fmla="*/ 4094455 h 5360810"/>
                <a:gd name="connsiteX212" fmla="*/ 253486 w 4550804"/>
                <a:gd name="connsiteY212" fmla="*/ 4088871 h 5360810"/>
                <a:gd name="connsiteX213" fmla="*/ 250692 w 4550804"/>
                <a:gd name="connsiteY213" fmla="*/ 4095153 h 5360810"/>
                <a:gd name="connsiteX214" fmla="*/ 253486 w 4550804"/>
                <a:gd name="connsiteY214" fmla="*/ 4095153 h 5360810"/>
                <a:gd name="connsiteX215" fmla="*/ 261166 w 4550804"/>
                <a:gd name="connsiteY215" fmla="*/ 4096549 h 5360810"/>
                <a:gd name="connsiteX216" fmla="*/ 265356 w 4550804"/>
                <a:gd name="connsiteY216" fmla="*/ 4092361 h 5360810"/>
                <a:gd name="connsiteX217" fmla="*/ 259071 w 4550804"/>
                <a:gd name="connsiteY217" fmla="*/ 4101436 h 5360810"/>
                <a:gd name="connsiteX218" fmla="*/ 264658 w 4550804"/>
                <a:gd name="connsiteY218" fmla="*/ 4095851 h 5360810"/>
                <a:gd name="connsiteX219" fmla="*/ 261865 w 4550804"/>
                <a:gd name="connsiteY219" fmla="*/ 4102134 h 5360810"/>
                <a:gd name="connsiteX220" fmla="*/ 266055 w 4550804"/>
                <a:gd name="connsiteY220" fmla="*/ 4099342 h 5360810"/>
                <a:gd name="connsiteX221" fmla="*/ 267451 w 4550804"/>
                <a:gd name="connsiteY221" fmla="*/ 4102134 h 5360810"/>
                <a:gd name="connsiteX222" fmla="*/ 270245 w 4550804"/>
                <a:gd name="connsiteY222" fmla="*/ 4100738 h 5360810"/>
                <a:gd name="connsiteX223" fmla="*/ 273037 w 4550804"/>
                <a:gd name="connsiteY223" fmla="*/ 4103531 h 5360810"/>
                <a:gd name="connsiteX224" fmla="*/ 274434 w 4550804"/>
                <a:gd name="connsiteY224" fmla="*/ 4102134 h 5360810"/>
                <a:gd name="connsiteX225" fmla="*/ 266753 w 4550804"/>
                <a:gd name="connsiteY225" fmla="*/ 4094455 h 5360810"/>
                <a:gd name="connsiteX226" fmla="*/ 278624 w 4550804"/>
                <a:gd name="connsiteY226" fmla="*/ 4104927 h 5360810"/>
                <a:gd name="connsiteX227" fmla="*/ 280021 w 4550804"/>
                <a:gd name="connsiteY227" fmla="*/ 4109116 h 5360810"/>
                <a:gd name="connsiteX228" fmla="*/ 287701 w 4550804"/>
                <a:gd name="connsiteY228" fmla="*/ 4118191 h 5360810"/>
                <a:gd name="connsiteX229" fmla="*/ 302366 w 4550804"/>
                <a:gd name="connsiteY229" fmla="*/ 4122379 h 5360810"/>
                <a:gd name="connsiteX230" fmla="*/ 305159 w 4550804"/>
                <a:gd name="connsiteY230" fmla="*/ 4120983 h 5360810"/>
                <a:gd name="connsiteX231" fmla="*/ 306556 w 4550804"/>
                <a:gd name="connsiteY231" fmla="*/ 4118191 h 5360810"/>
                <a:gd name="connsiteX232" fmla="*/ 305159 w 4550804"/>
                <a:gd name="connsiteY232" fmla="*/ 4122379 h 5360810"/>
                <a:gd name="connsiteX233" fmla="*/ 306556 w 4550804"/>
                <a:gd name="connsiteY233" fmla="*/ 4120983 h 5360810"/>
                <a:gd name="connsiteX234" fmla="*/ 314237 w 4550804"/>
                <a:gd name="connsiteY234" fmla="*/ 4123776 h 5360810"/>
                <a:gd name="connsiteX235" fmla="*/ 314237 w 4550804"/>
                <a:gd name="connsiteY235" fmla="*/ 4126568 h 5360810"/>
                <a:gd name="connsiteX236" fmla="*/ 321918 w 4550804"/>
                <a:gd name="connsiteY236" fmla="*/ 4129361 h 5360810"/>
                <a:gd name="connsiteX237" fmla="*/ 323315 w 4550804"/>
                <a:gd name="connsiteY237" fmla="*/ 4133549 h 5360810"/>
                <a:gd name="connsiteX238" fmla="*/ 333789 w 4550804"/>
                <a:gd name="connsiteY238" fmla="*/ 4136342 h 5360810"/>
                <a:gd name="connsiteX239" fmla="*/ 337979 w 4550804"/>
                <a:gd name="connsiteY239" fmla="*/ 4137737 h 5360810"/>
                <a:gd name="connsiteX240" fmla="*/ 354040 w 4550804"/>
                <a:gd name="connsiteY240" fmla="*/ 4143322 h 5360810"/>
                <a:gd name="connsiteX241" fmla="*/ 371498 w 4550804"/>
                <a:gd name="connsiteY241" fmla="*/ 4146115 h 5360810"/>
                <a:gd name="connsiteX242" fmla="*/ 380575 w 4550804"/>
                <a:gd name="connsiteY242" fmla="*/ 4148907 h 5360810"/>
                <a:gd name="connsiteX243" fmla="*/ 383368 w 4550804"/>
                <a:gd name="connsiteY243" fmla="*/ 4146115 h 5360810"/>
                <a:gd name="connsiteX244" fmla="*/ 383368 w 4550804"/>
                <a:gd name="connsiteY244" fmla="*/ 4148907 h 5360810"/>
                <a:gd name="connsiteX245" fmla="*/ 410602 w 4550804"/>
                <a:gd name="connsiteY245" fmla="*/ 4154492 h 5360810"/>
                <a:gd name="connsiteX246" fmla="*/ 407808 w 4550804"/>
                <a:gd name="connsiteY246" fmla="*/ 4150304 h 5360810"/>
                <a:gd name="connsiteX247" fmla="*/ 410602 w 4550804"/>
                <a:gd name="connsiteY247" fmla="*/ 4153096 h 5360810"/>
                <a:gd name="connsiteX248" fmla="*/ 414792 w 4550804"/>
                <a:gd name="connsiteY248" fmla="*/ 4164963 h 5360810"/>
                <a:gd name="connsiteX249" fmla="*/ 416189 w 4550804"/>
                <a:gd name="connsiteY249" fmla="*/ 4160775 h 5360810"/>
                <a:gd name="connsiteX250" fmla="*/ 416189 w 4550804"/>
                <a:gd name="connsiteY250" fmla="*/ 4164963 h 5360810"/>
                <a:gd name="connsiteX251" fmla="*/ 417585 w 4550804"/>
                <a:gd name="connsiteY251" fmla="*/ 4164963 h 5360810"/>
                <a:gd name="connsiteX252" fmla="*/ 417585 w 4550804"/>
                <a:gd name="connsiteY252" fmla="*/ 4179066 h 5360810"/>
                <a:gd name="connsiteX253" fmla="*/ 425963 w 4550804"/>
                <a:gd name="connsiteY253" fmla="*/ 4185208 h 5360810"/>
                <a:gd name="connsiteX254" fmla="*/ 428756 w 4550804"/>
                <a:gd name="connsiteY254" fmla="*/ 4189397 h 5360810"/>
                <a:gd name="connsiteX255" fmla="*/ 430153 w 4550804"/>
                <a:gd name="connsiteY255" fmla="*/ 4190793 h 5360810"/>
                <a:gd name="connsiteX256" fmla="*/ 430153 w 4550804"/>
                <a:gd name="connsiteY256" fmla="*/ 4189397 h 5360810"/>
                <a:gd name="connsiteX257" fmla="*/ 432946 w 4550804"/>
                <a:gd name="connsiteY257" fmla="*/ 4189397 h 5360810"/>
                <a:gd name="connsiteX258" fmla="*/ 440627 w 4550804"/>
                <a:gd name="connsiteY258" fmla="*/ 4198473 h 5360810"/>
                <a:gd name="connsiteX259" fmla="*/ 481827 w 4550804"/>
                <a:gd name="connsiteY259" fmla="*/ 4202661 h 5360810"/>
                <a:gd name="connsiteX260" fmla="*/ 481827 w 4550804"/>
                <a:gd name="connsiteY260" fmla="*/ 4205454 h 5360810"/>
                <a:gd name="connsiteX261" fmla="*/ 482526 w 4550804"/>
                <a:gd name="connsiteY261" fmla="*/ 4205454 h 5360810"/>
                <a:gd name="connsiteX262" fmla="*/ 479732 w 4550804"/>
                <a:gd name="connsiteY262" fmla="*/ 4209642 h 5360810"/>
                <a:gd name="connsiteX263" fmla="*/ 478336 w 4550804"/>
                <a:gd name="connsiteY263" fmla="*/ 4217321 h 5360810"/>
                <a:gd name="connsiteX264" fmla="*/ 495793 w 4550804"/>
                <a:gd name="connsiteY264" fmla="*/ 4225001 h 5360810"/>
                <a:gd name="connsiteX265" fmla="*/ 498587 w 4550804"/>
                <a:gd name="connsiteY265" fmla="*/ 4225001 h 5360810"/>
                <a:gd name="connsiteX266" fmla="*/ 497190 w 4550804"/>
                <a:gd name="connsiteY266" fmla="*/ 4219416 h 5360810"/>
                <a:gd name="connsiteX267" fmla="*/ 490905 w 4550804"/>
                <a:gd name="connsiteY267" fmla="*/ 4216623 h 5360810"/>
                <a:gd name="connsiteX268" fmla="*/ 497190 w 4550804"/>
                <a:gd name="connsiteY268" fmla="*/ 4218019 h 5360810"/>
                <a:gd name="connsiteX269" fmla="*/ 497190 w 4550804"/>
                <a:gd name="connsiteY269" fmla="*/ 4206152 h 5360810"/>
                <a:gd name="connsiteX270" fmla="*/ 498587 w 4550804"/>
                <a:gd name="connsiteY270" fmla="*/ 4197076 h 5360810"/>
                <a:gd name="connsiteX271" fmla="*/ 506267 w 4550804"/>
                <a:gd name="connsiteY271" fmla="*/ 4198473 h 5360810"/>
                <a:gd name="connsiteX272" fmla="*/ 507664 w 4550804"/>
                <a:gd name="connsiteY272" fmla="*/ 4195680 h 5360810"/>
                <a:gd name="connsiteX273" fmla="*/ 507664 w 4550804"/>
                <a:gd name="connsiteY273" fmla="*/ 4198473 h 5360810"/>
                <a:gd name="connsiteX274" fmla="*/ 519535 w 4550804"/>
                <a:gd name="connsiteY274" fmla="*/ 4199869 h 5360810"/>
                <a:gd name="connsiteX275" fmla="*/ 523725 w 4550804"/>
                <a:gd name="connsiteY275" fmla="*/ 4205454 h 5360810"/>
                <a:gd name="connsiteX276" fmla="*/ 532802 w 4550804"/>
                <a:gd name="connsiteY276" fmla="*/ 4209642 h 5360810"/>
                <a:gd name="connsiteX277" fmla="*/ 535596 w 4550804"/>
                <a:gd name="connsiteY277" fmla="*/ 4211038 h 5360810"/>
                <a:gd name="connsiteX278" fmla="*/ 538389 w 4550804"/>
                <a:gd name="connsiteY278" fmla="*/ 4209642 h 5360810"/>
                <a:gd name="connsiteX279" fmla="*/ 536992 w 4550804"/>
                <a:gd name="connsiteY279" fmla="*/ 4211038 h 5360810"/>
                <a:gd name="connsiteX280" fmla="*/ 542579 w 4550804"/>
                <a:gd name="connsiteY280" fmla="*/ 4211038 h 5360810"/>
                <a:gd name="connsiteX281" fmla="*/ 545372 w 4550804"/>
                <a:gd name="connsiteY281" fmla="*/ 4212434 h 5360810"/>
                <a:gd name="connsiteX282" fmla="*/ 542579 w 4550804"/>
                <a:gd name="connsiteY282" fmla="*/ 4218019 h 5360810"/>
                <a:gd name="connsiteX283" fmla="*/ 542579 w 4550804"/>
                <a:gd name="connsiteY283" fmla="*/ 4223604 h 5360810"/>
                <a:gd name="connsiteX284" fmla="*/ 551657 w 4550804"/>
                <a:gd name="connsiteY284" fmla="*/ 4241057 h 5360810"/>
                <a:gd name="connsiteX285" fmla="*/ 553053 w 4550804"/>
                <a:gd name="connsiteY285" fmla="*/ 4238264 h 5360810"/>
                <a:gd name="connsiteX286" fmla="*/ 548863 w 4550804"/>
                <a:gd name="connsiteY286" fmla="*/ 4226397 h 5360810"/>
                <a:gd name="connsiteX287" fmla="*/ 551657 w 4550804"/>
                <a:gd name="connsiteY287" fmla="*/ 4227793 h 5360810"/>
                <a:gd name="connsiteX288" fmla="*/ 553053 w 4550804"/>
                <a:gd name="connsiteY288" fmla="*/ 4226397 h 5360810"/>
                <a:gd name="connsiteX289" fmla="*/ 553053 w 4550804"/>
                <a:gd name="connsiteY289" fmla="*/ 4229189 h 5360810"/>
                <a:gd name="connsiteX290" fmla="*/ 554450 w 4550804"/>
                <a:gd name="connsiteY290" fmla="*/ 4225001 h 5360810"/>
                <a:gd name="connsiteX291" fmla="*/ 550260 w 4550804"/>
                <a:gd name="connsiteY291" fmla="*/ 4214529 h 5360810"/>
                <a:gd name="connsiteX292" fmla="*/ 555847 w 4550804"/>
                <a:gd name="connsiteY292" fmla="*/ 4214529 h 5360810"/>
                <a:gd name="connsiteX293" fmla="*/ 554450 w 4550804"/>
                <a:gd name="connsiteY293" fmla="*/ 4218717 h 5360810"/>
                <a:gd name="connsiteX294" fmla="*/ 557243 w 4550804"/>
                <a:gd name="connsiteY294" fmla="*/ 4227793 h 5360810"/>
                <a:gd name="connsiteX295" fmla="*/ 560036 w 4550804"/>
                <a:gd name="connsiteY295" fmla="*/ 4220114 h 5360810"/>
                <a:gd name="connsiteX296" fmla="*/ 558640 w 4550804"/>
                <a:gd name="connsiteY296" fmla="*/ 4215925 h 5360810"/>
                <a:gd name="connsiteX297" fmla="*/ 562829 w 4550804"/>
                <a:gd name="connsiteY297" fmla="*/ 4218717 h 5360810"/>
                <a:gd name="connsiteX298" fmla="*/ 562830 w 4550804"/>
                <a:gd name="connsiteY298" fmla="*/ 4218717 h 5360810"/>
                <a:gd name="connsiteX299" fmla="*/ 564227 w 4550804"/>
                <a:gd name="connsiteY299" fmla="*/ 4218717 h 5360810"/>
                <a:gd name="connsiteX300" fmla="*/ 564227 w 4550804"/>
                <a:gd name="connsiteY300" fmla="*/ 4220114 h 5360810"/>
                <a:gd name="connsiteX301" fmla="*/ 568417 w 4550804"/>
                <a:gd name="connsiteY301" fmla="*/ 4221510 h 5360810"/>
                <a:gd name="connsiteX302" fmla="*/ 568417 w 4550804"/>
                <a:gd name="connsiteY302" fmla="*/ 4215925 h 5360810"/>
                <a:gd name="connsiteX303" fmla="*/ 569813 w 4550804"/>
                <a:gd name="connsiteY303" fmla="*/ 4220114 h 5360810"/>
                <a:gd name="connsiteX304" fmla="*/ 571210 w 4550804"/>
                <a:gd name="connsiteY304" fmla="*/ 4218717 h 5360810"/>
                <a:gd name="connsiteX305" fmla="*/ 569813 w 4550804"/>
                <a:gd name="connsiteY305" fmla="*/ 4222906 h 5360810"/>
                <a:gd name="connsiteX306" fmla="*/ 572607 w 4550804"/>
                <a:gd name="connsiteY306" fmla="*/ 4220114 h 5360810"/>
                <a:gd name="connsiteX307" fmla="*/ 571210 w 4550804"/>
                <a:gd name="connsiteY307" fmla="*/ 4222906 h 5360810"/>
                <a:gd name="connsiteX308" fmla="*/ 574003 w 4550804"/>
                <a:gd name="connsiteY308" fmla="*/ 4222906 h 5360810"/>
                <a:gd name="connsiteX309" fmla="*/ 574003 w 4550804"/>
                <a:gd name="connsiteY309" fmla="*/ 4221510 h 5360810"/>
                <a:gd name="connsiteX310" fmla="*/ 575399 w 4550804"/>
                <a:gd name="connsiteY310" fmla="*/ 4222906 h 5360810"/>
                <a:gd name="connsiteX311" fmla="*/ 576796 w 4550804"/>
                <a:gd name="connsiteY311" fmla="*/ 4221510 h 5360810"/>
                <a:gd name="connsiteX312" fmla="*/ 576796 w 4550804"/>
                <a:gd name="connsiteY312" fmla="*/ 4224302 h 5360810"/>
                <a:gd name="connsiteX313" fmla="*/ 578193 w 4550804"/>
                <a:gd name="connsiteY313" fmla="*/ 4221510 h 5360810"/>
                <a:gd name="connsiteX314" fmla="*/ 576796 w 4550804"/>
                <a:gd name="connsiteY314" fmla="*/ 4227095 h 5360810"/>
                <a:gd name="connsiteX315" fmla="*/ 584478 w 4550804"/>
                <a:gd name="connsiteY315" fmla="*/ 4229887 h 5360810"/>
                <a:gd name="connsiteX316" fmla="*/ 613108 w 4550804"/>
                <a:gd name="connsiteY316" fmla="*/ 4229887 h 5360810"/>
                <a:gd name="connsiteX317" fmla="*/ 615901 w 4550804"/>
                <a:gd name="connsiteY317" fmla="*/ 4224302 h 5360810"/>
                <a:gd name="connsiteX318" fmla="*/ 614504 w 4550804"/>
                <a:gd name="connsiteY318" fmla="*/ 4218717 h 5360810"/>
                <a:gd name="connsiteX319" fmla="*/ 617298 w 4550804"/>
                <a:gd name="connsiteY319" fmla="*/ 4224302 h 5360810"/>
                <a:gd name="connsiteX320" fmla="*/ 615901 w 4550804"/>
                <a:gd name="connsiteY320" fmla="*/ 4218717 h 5360810"/>
                <a:gd name="connsiteX321" fmla="*/ 617298 w 4550804"/>
                <a:gd name="connsiteY321" fmla="*/ 4222906 h 5360810"/>
                <a:gd name="connsiteX322" fmla="*/ 617298 w 4550804"/>
                <a:gd name="connsiteY322" fmla="*/ 4218717 h 5360810"/>
                <a:gd name="connsiteX323" fmla="*/ 618694 w 4550804"/>
                <a:gd name="connsiteY323" fmla="*/ 4221510 h 5360810"/>
                <a:gd name="connsiteX324" fmla="*/ 617298 w 4550804"/>
                <a:gd name="connsiteY324" fmla="*/ 4217321 h 5360810"/>
                <a:gd name="connsiteX325" fmla="*/ 620090 w 4550804"/>
                <a:gd name="connsiteY325" fmla="*/ 4220114 h 5360810"/>
                <a:gd name="connsiteX326" fmla="*/ 618694 w 4550804"/>
                <a:gd name="connsiteY326" fmla="*/ 4217321 h 5360810"/>
                <a:gd name="connsiteX327" fmla="*/ 621487 w 4550804"/>
                <a:gd name="connsiteY327" fmla="*/ 4218717 h 5360810"/>
                <a:gd name="connsiteX328" fmla="*/ 620090 w 4550804"/>
                <a:gd name="connsiteY328" fmla="*/ 4214529 h 5360810"/>
                <a:gd name="connsiteX329" fmla="*/ 622884 w 4550804"/>
                <a:gd name="connsiteY329" fmla="*/ 4218717 h 5360810"/>
                <a:gd name="connsiteX330" fmla="*/ 621487 w 4550804"/>
                <a:gd name="connsiteY330" fmla="*/ 4214529 h 5360810"/>
                <a:gd name="connsiteX331" fmla="*/ 622884 w 4550804"/>
                <a:gd name="connsiteY331" fmla="*/ 4217321 h 5360810"/>
                <a:gd name="connsiteX332" fmla="*/ 622884 w 4550804"/>
                <a:gd name="connsiteY332" fmla="*/ 4213132 h 5360810"/>
                <a:gd name="connsiteX333" fmla="*/ 624280 w 4550804"/>
                <a:gd name="connsiteY333" fmla="*/ 4215925 h 5360810"/>
                <a:gd name="connsiteX334" fmla="*/ 625677 w 4550804"/>
                <a:gd name="connsiteY334" fmla="*/ 4209642 h 5360810"/>
                <a:gd name="connsiteX335" fmla="*/ 634754 w 4550804"/>
                <a:gd name="connsiteY335" fmla="*/ 4208245 h 5360810"/>
                <a:gd name="connsiteX336" fmla="*/ 634754 w 4550804"/>
                <a:gd name="connsiteY336" fmla="*/ 4206849 h 5360810"/>
                <a:gd name="connsiteX337" fmla="*/ 636151 w 4550804"/>
                <a:gd name="connsiteY337" fmla="*/ 4208245 h 5360810"/>
                <a:gd name="connsiteX338" fmla="*/ 637548 w 4550804"/>
                <a:gd name="connsiteY338" fmla="*/ 4204058 h 5360810"/>
                <a:gd name="connsiteX339" fmla="*/ 637548 w 4550804"/>
                <a:gd name="connsiteY339" fmla="*/ 4206849 h 5360810"/>
                <a:gd name="connsiteX340" fmla="*/ 638944 w 4550804"/>
                <a:gd name="connsiteY340" fmla="*/ 4205454 h 5360810"/>
                <a:gd name="connsiteX341" fmla="*/ 638944 w 4550804"/>
                <a:gd name="connsiteY341" fmla="*/ 4206849 h 5360810"/>
                <a:gd name="connsiteX342" fmla="*/ 644531 w 4550804"/>
                <a:gd name="connsiteY342" fmla="*/ 4205454 h 5360810"/>
                <a:gd name="connsiteX343" fmla="*/ 647325 w 4550804"/>
                <a:gd name="connsiteY343" fmla="*/ 4202661 h 5360810"/>
                <a:gd name="connsiteX344" fmla="*/ 650117 w 4550804"/>
                <a:gd name="connsiteY344" fmla="*/ 4197076 h 5360810"/>
                <a:gd name="connsiteX345" fmla="*/ 659195 w 4550804"/>
                <a:gd name="connsiteY345" fmla="*/ 4192887 h 5360810"/>
                <a:gd name="connsiteX346" fmla="*/ 665479 w 4550804"/>
                <a:gd name="connsiteY346" fmla="*/ 4186604 h 5360810"/>
                <a:gd name="connsiteX347" fmla="*/ 671066 w 4550804"/>
                <a:gd name="connsiteY347" fmla="*/ 4183812 h 5360810"/>
                <a:gd name="connsiteX348" fmla="*/ 675256 w 4550804"/>
                <a:gd name="connsiteY348" fmla="*/ 4182416 h 5360810"/>
                <a:gd name="connsiteX349" fmla="*/ 675256 w 4550804"/>
                <a:gd name="connsiteY349" fmla="*/ 4179624 h 5360810"/>
                <a:gd name="connsiteX350" fmla="*/ 678050 w 4550804"/>
                <a:gd name="connsiteY350" fmla="*/ 4181021 h 5360810"/>
                <a:gd name="connsiteX351" fmla="*/ 692714 w 4550804"/>
                <a:gd name="connsiteY351" fmla="*/ 4178228 h 5360810"/>
                <a:gd name="connsiteX352" fmla="*/ 700392 w 4550804"/>
                <a:gd name="connsiteY352" fmla="*/ 4176831 h 5360810"/>
                <a:gd name="connsiteX353" fmla="*/ 706677 w 4550804"/>
                <a:gd name="connsiteY353" fmla="*/ 4172643 h 5360810"/>
                <a:gd name="connsiteX354" fmla="*/ 719057 w 4550804"/>
                <a:gd name="connsiteY354" fmla="*/ 4174549 h 5360810"/>
                <a:gd name="connsiteX355" fmla="*/ 718548 w 4550804"/>
                <a:gd name="connsiteY355" fmla="*/ 4174039 h 5360810"/>
                <a:gd name="connsiteX356" fmla="*/ 700392 w 4550804"/>
                <a:gd name="connsiteY356" fmla="*/ 4171246 h 5360810"/>
                <a:gd name="connsiteX357" fmla="*/ 715056 w 4550804"/>
                <a:gd name="connsiteY357" fmla="*/ 4167058 h 5360810"/>
                <a:gd name="connsiteX358" fmla="*/ 716453 w 4550804"/>
                <a:gd name="connsiteY358" fmla="*/ 4171246 h 5360810"/>
                <a:gd name="connsiteX359" fmla="*/ 720643 w 4550804"/>
                <a:gd name="connsiteY359" fmla="*/ 4172643 h 5360810"/>
                <a:gd name="connsiteX360" fmla="*/ 722039 w 4550804"/>
                <a:gd name="connsiteY360" fmla="*/ 4160775 h 5360810"/>
                <a:gd name="connsiteX361" fmla="*/ 727626 w 4550804"/>
                <a:gd name="connsiteY361" fmla="*/ 4153096 h 5360810"/>
                <a:gd name="connsiteX362" fmla="*/ 727626 w 4550804"/>
                <a:gd name="connsiteY362" fmla="*/ 4141668 h 5360810"/>
                <a:gd name="connsiteX363" fmla="*/ 728324 w 4550804"/>
                <a:gd name="connsiteY363" fmla="*/ 4141926 h 5360810"/>
                <a:gd name="connsiteX364" fmla="*/ 734608 w 4550804"/>
                <a:gd name="connsiteY364" fmla="*/ 4135644 h 5360810"/>
                <a:gd name="connsiteX365" fmla="*/ 731815 w 4550804"/>
                <a:gd name="connsiteY365" fmla="*/ 4127964 h 5360810"/>
                <a:gd name="connsiteX366" fmla="*/ 726928 w 4550804"/>
                <a:gd name="connsiteY366" fmla="*/ 4127964 h 5360810"/>
                <a:gd name="connsiteX367" fmla="*/ 723052 w 4550804"/>
                <a:gd name="connsiteY367" fmla="*/ 4138939 h 5360810"/>
                <a:gd name="connsiteX368" fmla="*/ 722039 w 4550804"/>
                <a:gd name="connsiteY368" fmla="*/ 4138435 h 5360810"/>
                <a:gd name="connsiteX369" fmla="*/ 717849 w 4550804"/>
                <a:gd name="connsiteY369" fmla="*/ 4144719 h 5360810"/>
                <a:gd name="connsiteX370" fmla="*/ 719246 w 4550804"/>
                <a:gd name="connsiteY370" fmla="*/ 4146115 h 5360810"/>
                <a:gd name="connsiteX371" fmla="*/ 716453 w 4550804"/>
                <a:gd name="connsiteY371" fmla="*/ 4144719 h 5360810"/>
                <a:gd name="connsiteX372" fmla="*/ 724134 w 4550804"/>
                <a:gd name="connsiteY372" fmla="*/ 4132851 h 5360810"/>
                <a:gd name="connsiteX373" fmla="*/ 726928 w 4550804"/>
                <a:gd name="connsiteY373" fmla="*/ 4115398 h 5360810"/>
                <a:gd name="connsiteX374" fmla="*/ 731117 w 4550804"/>
                <a:gd name="connsiteY374" fmla="*/ 4116794 h 5360810"/>
                <a:gd name="connsiteX375" fmla="*/ 731117 w 4550804"/>
                <a:gd name="connsiteY375" fmla="*/ 4111210 h 5360810"/>
                <a:gd name="connsiteX376" fmla="*/ 726928 w 4550804"/>
                <a:gd name="connsiteY376" fmla="*/ 4104927 h 5360810"/>
                <a:gd name="connsiteX377" fmla="*/ 731117 w 4550804"/>
                <a:gd name="connsiteY377" fmla="*/ 4110512 h 5360810"/>
                <a:gd name="connsiteX378" fmla="*/ 740195 w 4550804"/>
                <a:gd name="connsiteY378" fmla="*/ 4094455 h 5360810"/>
                <a:gd name="connsiteX379" fmla="*/ 737402 w 4550804"/>
                <a:gd name="connsiteY379" fmla="*/ 4094455 h 5360810"/>
                <a:gd name="connsiteX380" fmla="*/ 741592 w 4550804"/>
                <a:gd name="connsiteY380" fmla="*/ 4093059 h 5360810"/>
                <a:gd name="connsiteX381" fmla="*/ 742988 w 4550804"/>
                <a:gd name="connsiteY381" fmla="*/ 4091663 h 5360810"/>
                <a:gd name="connsiteX382" fmla="*/ 742988 w 4550804"/>
                <a:gd name="connsiteY382" fmla="*/ 4093059 h 5360810"/>
                <a:gd name="connsiteX383" fmla="*/ 750669 w 4550804"/>
                <a:gd name="connsiteY383" fmla="*/ 4093059 h 5360810"/>
                <a:gd name="connsiteX384" fmla="*/ 756954 w 4550804"/>
                <a:gd name="connsiteY384" fmla="*/ 4091663 h 5360810"/>
                <a:gd name="connsiteX385" fmla="*/ 759747 w 4550804"/>
                <a:gd name="connsiteY385" fmla="*/ 4093059 h 5360810"/>
                <a:gd name="connsiteX386" fmla="*/ 759747 w 4550804"/>
                <a:gd name="connsiteY386" fmla="*/ 4091663 h 5360810"/>
                <a:gd name="connsiteX387" fmla="*/ 761144 w 4550804"/>
                <a:gd name="connsiteY387" fmla="*/ 4094455 h 5360810"/>
                <a:gd name="connsiteX388" fmla="*/ 763937 w 4550804"/>
                <a:gd name="connsiteY388" fmla="*/ 4095851 h 5360810"/>
                <a:gd name="connsiteX389" fmla="*/ 763937 w 4550804"/>
                <a:gd name="connsiteY389" fmla="*/ 4087475 h 5360810"/>
                <a:gd name="connsiteX390" fmla="*/ 765334 w 4550804"/>
                <a:gd name="connsiteY390" fmla="*/ 4099342 h 5360810"/>
                <a:gd name="connsiteX391" fmla="*/ 768127 w 4550804"/>
                <a:gd name="connsiteY391" fmla="*/ 4093059 h 5360810"/>
                <a:gd name="connsiteX392" fmla="*/ 766730 w 4550804"/>
                <a:gd name="connsiteY392" fmla="*/ 4099342 h 5360810"/>
                <a:gd name="connsiteX393" fmla="*/ 769524 w 4550804"/>
                <a:gd name="connsiteY393" fmla="*/ 4100738 h 5360810"/>
                <a:gd name="connsiteX394" fmla="*/ 772317 w 4550804"/>
                <a:gd name="connsiteY394" fmla="*/ 4100738 h 5360810"/>
                <a:gd name="connsiteX395" fmla="*/ 775109 w 4550804"/>
                <a:gd name="connsiteY395" fmla="*/ 4102134 h 5360810"/>
                <a:gd name="connsiteX396" fmla="*/ 776506 w 4550804"/>
                <a:gd name="connsiteY396" fmla="*/ 4099342 h 5360810"/>
                <a:gd name="connsiteX397" fmla="*/ 776506 w 4550804"/>
                <a:gd name="connsiteY397" fmla="*/ 4102134 h 5360810"/>
                <a:gd name="connsiteX398" fmla="*/ 779299 w 4550804"/>
                <a:gd name="connsiteY398" fmla="*/ 4102134 h 5360810"/>
                <a:gd name="connsiteX399" fmla="*/ 785585 w 4550804"/>
                <a:gd name="connsiteY399" fmla="*/ 4103531 h 5360810"/>
                <a:gd name="connsiteX400" fmla="*/ 789774 w 4550804"/>
                <a:gd name="connsiteY400" fmla="*/ 4104927 h 5360810"/>
                <a:gd name="connsiteX401" fmla="*/ 789774 w 4550804"/>
                <a:gd name="connsiteY401" fmla="*/ 4104229 h 5360810"/>
                <a:gd name="connsiteX402" fmla="*/ 796757 w 4550804"/>
                <a:gd name="connsiteY402" fmla="*/ 4104229 h 5360810"/>
                <a:gd name="connsiteX403" fmla="*/ 793964 w 4550804"/>
                <a:gd name="connsiteY403" fmla="*/ 4108418 h 5360810"/>
                <a:gd name="connsiteX404" fmla="*/ 793964 w 4550804"/>
                <a:gd name="connsiteY404" fmla="*/ 4112606 h 5360810"/>
                <a:gd name="connsiteX405" fmla="*/ 796757 w 4550804"/>
                <a:gd name="connsiteY405" fmla="*/ 4111210 h 5360810"/>
                <a:gd name="connsiteX406" fmla="*/ 795360 w 4550804"/>
                <a:gd name="connsiteY406" fmla="*/ 4112606 h 5360810"/>
                <a:gd name="connsiteX407" fmla="*/ 800947 w 4550804"/>
                <a:gd name="connsiteY407" fmla="*/ 4111210 h 5360810"/>
                <a:gd name="connsiteX408" fmla="*/ 800947 w 4550804"/>
                <a:gd name="connsiteY408" fmla="*/ 4105625 h 5360810"/>
                <a:gd name="connsiteX409" fmla="*/ 803740 w 4550804"/>
                <a:gd name="connsiteY409" fmla="*/ 4117492 h 5360810"/>
                <a:gd name="connsiteX410" fmla="*/ 811421 w 4550804"/>
                <a:gd name="connsiteY410" fmla="*/ 4120285 h 5360810"/>
                <a:gd name="connsiteX411" fmla="*/ 808628 w 4550804"/>
                <a:gd name="connsiteY411" fmla="*/ 4120285 h 5360810"/>
                <a:gd name="connsiteX412" fmla="*/ 814913 w 4550804"/>
                <a:gd name="connsiteY412" fmla="*/ 4141228 h 5360810"/>
                <a:gd name="connsiteX413" fmla="*/ 812120 w 4550804"/>
                <a:gd name="connsiteY413" fmla="*/ 4139832 h 5360810"/>
                <a:gd name="connsiteX414" fmla="*/ 813516 w 4550804"/>
                <a:gd name="connsiteY414" fmla="*/ 4142624 h 5360810"/>
                <a:gd name="connsiteX415" fmla="*/ 813516 w 4550804"/>
                <a:gd name="connsiteY415" fmla="*/ 4144020 h 5360810"/>
                <a:gd name="connsiteX416" fmla="*/ 816310 w 4550804"/>
                <a:gd name="connsiteY416" fmla="*/ 4142624 h 5360810"/>
                <a:gd name="connsiteX417" fmla="*/ 817706 w 4550804"/>
                <a:gd name="connsiteY417" fmla="*/ 4144020 h 5360810"/>
                <a:gd name="connsiteX418" fmla="*/ 816310 w 4550804"/>
                <a:gd name="connsiteY418" fmla="*/ 4146813 h 5360810"/>
                <a:gd name="connsiteX419" fmla="*/ 825387 w 4550804"/>
                <a:gd name="connsiteY419" fmla="*/ 4164265 h 5360810"/>
                <a:gd name="connsiteX420" fmla="*/ 833069 w 4550804"/>
                <a:gd name="connsiteY420" fmla="*/ 4173341 h 5360810"/>
                <a:gd name="connsiteX421" fmla="*/ 866586 w 4550804"/>
                <a:gd name="connsiteY421" fmla="*/ 4177530 h 5360810"/>
                <a:gd name="connsiteX422" fmla="*/ 866726 w 4550804"/>
                <a:gd name="connsiteY422" fmla="*/ 4176985 h 5360810"/>
                <a:gd name="connsiteX423" fmla="*/ 873570 w 4550804"/>
                <a:gd name="connsiteY423" fmla="*/ 4178228 h 5360810"/>
                <a:gd name="connsiteX424" fmla="*/ 874967 w 4550804"/>
                <a:gd name="connsiteY424" fmla="*/ 4172643 h 5360810"/>
                <a:gd name="connsiteX425" fmla="*/ 867285 w 4550804"/>
                <a:gd name="connsiteY425" fmla="*/ 4171246 h 5360810"/>
                <a:gd name="connsiteX426" fmla="*/ 867208 w 4550804"/>
                <a:gd name="connsiteY426" fmla="*/ 4171554 h 5360810"/>
                <a:gd name="connsiteX427" fmla="*/ 865190 w 4550804"/>
                <a:gd name="connsiteY427" fmla="*/ 4170549 h 5360810"/>
                <a:gd name="connsiteX428" fmla="*/ 879854 w 4550804"/>
                <a:gd name="connsiteY428" fmla="*/ 4173341 h 5360810"/>
                <a:gd name="connsiteX429" fmla="*/ 875665 w 4550804"/>
                <a:gd name="connsiteY429" fmla="*/ 4173341 h 5360810"/>
                <a:gd name="connsiteX430" fmla="*/ 875665 w 4550804"/>
                <a:gd name="connsiteY430" fmla="*/ 4178926 h 5360810"/>
                <a:gd name="connsiteX431" fmla="*/ 877062 w 4550804"/>
                <a:gd name="connsiteY431" fmla="*/ 4180322 h 5360810"/>
                <a:gd name="connsiteX432" fmla="*/ 887536 w 4550804"/>
                <a:gd name="connsiteY432" fmla="*/ 4186604 h 5360810"/>
                <a:gd name="connsiteX433" fmla="*/ 886139 w 4550804"/>
                <a:gd name="connsiteY433" fmla="*/ 4190793 h 5360810"/>
                <a:gd name="connsiteX434" fmla="*/ 888932 w 4550804"/>
                <a:gd name="connsiteY434" fmla="*/ 4185208 h 5360810"/>
                <a:gd name="connsiteX435" fmla="*/ 894518 w 4550804"/>
                <a:gd name="connsiteY435" fmla="*/ 4191492 h 5360810"/>
                <a:gd name="connsiteX436" fmla="*/ 893122 w 4550804"/>
                <a:gd name="connsiteY436" fmla="*/ 4192887 h 5360810"/>
                <a:gd name="connsiteX437" fmla="*/ 895915 w 4550804"/>
                <a:gd name="connsiteY437" fmla="*/ 4191492 h 5360810"/>
                <a:gd name="connsiteX438" fmla="*/ 904993 w 4550804"/>
                <a:gd name="connsiteY438" fmla="*/ 4197774 h 5360810"/>
                <a:gd name="connsiteX439" fmla="*/ 904993 w 4550804"/>
                <a:gd name="connsiteY439" fmla="*/ 4201963 h 5360810"/>
                <a:gd name="connsiteX440" fmla="*/ 906390 w 4550804"/>
                <a:gd name="connsiteY440" fmla="*/ 4197774 h 5360810"/>
                <a:gd name="connsiteX441" fmla="*/ 910579 w 4550804"/>
                <a:gd name="connsiteY441" fmla="*/ 4200567 h 5360810"/>
                <a:gd name="connsiteX442" fmla="*/ 913372 w 4550804"/>
                <a:gd name="connsiteY442" fmla="*/ 4203359 h 5360810"/>
                <a:gd name="connsiteX443" fmla="*/ 916166 w 4550804"/>
                <a:gd name="connsiteY443" fmla="*/ 4207547 h 5360810"/>
                <a:gd name="connsiteX444" fmla="*/ 925243 w 4550804"/>
                <a:gd name="connsiteY444" fmla="*/ 4218019 h 5360810"/>
                <a:gd name="connsiteX445" fmla="*/ 929433 w 4550804"/>
                <a:gd name="connsiteY445" fmla="*/ 4227095 h 5360810"/>
                <a:gd name="connsiteX446" fmla="*/ 937115 w 4550804"/>
                <a:gd name="connsiteY446" fmla="*/ 4236170 h 5360810"/>
                <a:gd name="connsiteX447" fmla="*/ 941304 w 4550804"/>
                <a:gd name="connsiteY447" fmla="*/ 4238962 h 5360810"/>
                <a:gd name="connsiteX448" fmla="*/ 938512 w 4550804"/>
                <a:gd name="connsiteY448" fmla="*/ 4236170 h 5360810"/>
                <a:gd name="connsiteX449" fmla="*/ 937115 w 4550804"/>
                <a:gd name="connsiteY449" fmla="*/ 4234773 h 5360810"/>
                <a:gd name="connsiteX450" fmla="*/ 938512 w 4550804"/>
                <a:gd name="connsiteY450" fmla="*/ 4234773 h 5360810"/>
                <a:gd name="connsiteX451" fmla="*/ 947589 w 4550804"/>
                <a:gd name="connsiteY451" fmla="*/ 4242453 h 5360810"/>
                <a:gd name="connsiteX452" fmla="*/ 953874 w 4550804"/>
                <a:gd name="connsiteY452" fmla="*/ 4243849 h 5360810"/>
                <a:gd name="connsiteX453" fmla="*/ 953350 w 4550804"/>
                <a:gd name="connsiteY453" fmla="*/ 4245420 h 5360810"/>
                <a:gd name="connsiteX454" fmla="*/ 953874 w 4550804"/>
                <a:gd name="connsiteY454" fmla="*/ 4245944 h 5360810"/>
                <a:gd name="connsiteX455" fmla="*/ 953874 w 4550804"/>
                <a:gd name="connsiteY455" fmla="*/ 4243849 h 5360810"/>
                <a:gd name="connsiteX456" fmla="*/ 953874 w 4550804"/>
                <a:gd name="connsiteY456" fmla="*/ 4243151 h 5360810"/>
                <a:gd name="connsiteX457" fmla="*/ 947589 w 4550804"/>
                <a:gd name="connsiteY457" fmla="*/ 4241755 h 5360810"/>
                <a:gd name="connsiteX458" fmla="*/ 944796 w 4550804"/>
                <a:gd name="connsiteY458" fmla="*/ 4238962 h 5360810"/>
                <a:gd name="connsiteX459" fmla="*/ 948986 w 4550804"/>
                <a:gd name="connsiteY459" fmla="*/ 4238962 h 5360810"/>
                <a:gd name="connsiteX460" fmla="*/ 946193 w 4550804"/>
                <a:gd name="connsiteY460" fmla="*/ 4237566 h 5360810"/>
                <a:gd name="connsiteX461" fmla="*/ 946193 w 4550804"/>
                <a:gd name="connsiteY461" fmla="*/ 4236170 h 5360810"/>
                <a:gd name="connsiteX462" fmla="*/ 949174 w 4550804"/>
                <a:gd name="connsiteY462" fmla="*/ 4236519 h 5360810"/>
                <a:gd name="connsiteX463" fmla="*/ 949370 w 4550804"/>
                <a:gd name="connsiteY463" fmla="*/ 4236170 h 5360810"/>
                <a:gd name="connsiteX464" fmla="*/ 946193 w 4550804"/>
                <a:gd name="connsiteY464" fmla="*/ 4236170 h 5360810"/>
                <a:gd name="connsiteX465" fmla="*/ 942701 w 4550804"/>
                <a:gd name="connsiteY465" fmla="*/ 4236170 h 5360810"/>
                <a:gd name="connsiteX466" fmla="*/ 941304 w 4550804"/>
                <a:gd name="connsiteY466" fmla="*/ 4234773 h 5360810"/>
                <a:gd name="connsiteX467" fmla="*/ 944098 w 4550804"/>
                <a:gd name="connsiteY467" fmla="*/ 4234773 h 5360810"/>
                <a:gd name="connsiteX468" fmla="*/ 944098 w 4550804"/>
                <a:gd name="connsiteY468" fmla="*/ 4231981 h 5360810"/>
                <a:gd name="connsiteX469" fmla="*/ 941304 w 4550804"/>
                <a:gd name="connsiteY469" fmla="*/ 4234773 h 5360810"/>
                <a:gd name="connsiteX470" fmla="*/ 935020 w 4550804"/>
                <a:gd name="connsiteY470" fmla="*/ 4229189 h 5360810"/>
                <a:gd name="connsiteX471" fmla="*/ 940257 w 4550804"/>
                <a:gd name="connsiteY471" fmla="*/ 4227793 h 5360810"/>
                <a:gd name="connsiteX472" fmla="*/ 935718 w 4550804"/>
                <a:gd name="connsiteY472" fmla="*/ 4227793 h 5360810"/>
                <a:gd name="connsiteX473" fmla="*/ 935718 w 4550804"/>
                <a:gd name="connsiteY473" fmla="*/ 4223604 h 5360810"/>
                <a:gd name="connsiteX474" fmla="*/ 934322 w 4550804"/>
                <a:gd name="connsiteY474" fmla="*/ 4225001 h 5360810"/>
                <a:gd name="connsiteX475" fmla="*/ 934322 w 4550804"/>
                <a:gd name="connsiteY475" fmla="*/ 4220812 h 5360810"/>
                <a:gd name="connsiteX476" fmla="*/ 942003 w 4550804"/>
                <a:gd name="connsiteY476" fmla="*/ 4218019 h 5360810"/>
                <a:gd name="connsiteX477" fmla="*/ 948288 w 4550804"/>
                <a:gd name="connsiteY477" fmla="*/ 4219416 h 5360810"/>
                <a:gd name="connsiteX478" fmla="*/ 948288 w 4550804"/>
                <a:gd name="connsiteY478" fmla="*/ 4216623 h 5360810"/>
                <a:gd name="connsiteX479" fmla="*/ 954572 w 4550804"/>
                <a:gd name="connsiteY479" fmla="*/ 4215227 h 5360810"/>
                <a:gd name="connsiteX480" fmla="*/ 951779 w 4550804"/>
                <a:gd name="connsiteY480" fmla="*/ 4220812 h 5360810"/>
                <a:gd name="connsiteX481" fmla="*/ 955968 w 4550804"/>
                <a:gd name="connsiteY481" fmla="*/ 4216623 h 5360810"/>
                <a:gd name="connsiteX482" fmla="*/ 958762 w 4550804"/>
                <a:gd name="connsiteY482" fmla="*/ 4222208 h 5360810"/>
                <a:gd name="connsiteX483" fmla="*/ 961555 w 4550804"/>
                <a:gd name="connsiteY483" fmla="*/ 4227793 h 5360810"/>
                <a:gd name="connsiteX484" fmla="*/ 961555 w 4550804"/>
                <a:gd name="connsiteY484" fmla="*/ 4223604 h 5360810"/>
                <a:gd name="connsiteX485" fmla="*/ 960158 w 4550804"/>
                <a:gd name="connsiteY485" fmla="*/ 4222208 h 5360810"/>
                <a:gd name="connsiteX486" fmla="*/ 952478 w 4550804"/>
                <a:gd name="connsiteY486" fmla="*/ 4210340 h 5360810"/>
                <a:gd name="connsiteX487" fmla="*/ 953874 w 4550804"/>
                <a:gd name="connsiteY487" fmla="*/ 4206152 h 5360810"/>
                <a:gd name="connsiteX488" fmla="*/ 960158 w 4550804"/>
                <a:gd name="connsiteY488" fmla="*/ 4210340 h 5360810"/>
                <a:gd name="connsiteX489" fmla="*/ 964348 w 4550804"/>
                <a:gd name="connsiteY489" fmla="*/ 4215925 h 5360810"/>
                <a:gd name="connsiteX490" fmla="*/ 961555 w 4550804"/>
                <a:gd name="connsiteY490" fmla="*/ 4210340 h 5360810"/>
                <a:gd name="connsiteX491" fmla="*/ 967840 w 4550804"/>
                <a:gd name="connsiteY491" fmla="*/ 4213132 h 5360810"/>
                <a:gd name="connsiteX492" fmla="*/ 967840 w 4550804"/>
                <a:gd name="connsiteY492" fmla="*/ 4219416 h 5360810"/>
                <a:gd name="connsiteX493" fmla="*/ 973426 w 4550804"/>
                <a:gd name="connsiteY493" fmla="*/ 4223604 h 5360810"/>
                <a:gd name="connsiteX494" fmla="*/ 972029 w 4550804"/>
                <a:gd name="connsiteY494" fmla="*/ 4229189 h 5360810"/>
                <a:gd name="connsiteX495" fmla="*/ 974823 w 4550804"/>
                <a:gd name="connsiteY495" fmla="*/ 4238264 h 5360810"/>
                <a:gd name="connsiteX496" fmla="*/ 973426 w 4550804"/>
                <a:gd name="connsiteY496" fmla="*/ 4232679 h 5360810"/>
                <a:gd name="connsiteX497" fmla="*/ 976219 w 4550804"/>
                <a:gd name="connsiteY497" fmla="*/ 4231283 h 5360810"/>
                <a:gd name="connsiteX498" fmla="*/ 977616 w 4550804"/>
                <a:gd name="connsiteY498" fmla="*/ 4229887 h 5360810"/>
                <a:gd name="connsiteX499" fmla="*/ 979013 w 4550804"/>
                <a:gd name="connsiteY499" fmla="*/ 4233028 h 5360810"/>
                <a:gd name="connsiteX500" fmla="*/ 979013 w 4550804"/>
                <a:gd name="connsiteY500" fmla="*/ 4229189 h 5360810"/>
                <a:gd name="connsiteX501" fmla="*/ 977337 w 4550804"/>
                <a:gd name="connsiteY501" fmla="*/ 4228352 h 5360810"/>
                <a:gd name="connsiteX502" fmla="*/ 974823 w 4550804"/>
                <a:gd name="connsiteY502" fmla="*/ 4227793 h 5360810"/>
                <a:gd name="connsiteX503" fmla="*/ 975199 w 4550804"/>
                <a:gd name="connsiteY503" fmla="*/ 4227283 h 5360810"/>
                <a:gd name="connsiteX504" fmla="*/ 973426 w 4550804"/>
                <a:gd name="connsiteY504" fmla="*/ 4226397 h 5360810"/>
                <a:gd name="connsiteX505" fmla="*/ 975347 w 4550804"/>
                <a:gd name="connsiteY505" fmla="*/ 4227095 h 5360810"/>
                <a:gd name="connsiteX506" fmla="*/ 979013 w 4550804"/>
                <a:gd name="connsiteY506" fmla="*/ 4222208 h 5360810"/>
                <a:gd name="connsiteX507" fmla="*/ 986693 w 4550804"/>
                <a:gd name="connsiteY507" fmla="*/ 4227793 h 5360810"/>
                <a:gd name="connsiteX508" fmla="*/ 985297 w 4550804"/>
                <a:gd name="connsiteY508" fmla="*/ 4226397 h 5360810"/>
                <a:gd name="connsiteX509" fmla="*/ 988090 w 4550804"/>
                <a:gd name="connsiteY509" fmla="*/ 4226397 h 5360810"/>
                <a:gd name="connsiteX510" fmla="*/ 985297 w 4550804"/>
                <a:gd name="connsiteY510" fmla="*/ 4225001 h 5360810"/>
                <a:gd name="connsiteX511" fmla="*/ 988090 w 4550804"/>
                <a:gd name="connsiteY511" fmla="*/ 4223604 h 5360810"/>
                <a:gd name="connsiteX512" fmla="*/ 983901 w 4550804"/>
                <a:gd name="connsiteY512" fmla="*/ 4225001 h 5360810"/>
                <a:gd name="connsiteX513" fmla="*/ 981108 w 4550804"/>
                <a:gd name="connsiteY513" fmla="*/ 4220812 h 5360810"/>
                <a:gd name="connsiteX514" fmla="*/ 974823 w 4550804"/>
                <a:gd name="connsiteY514" fmla="*/ 4220812 h 5360810"/>
                <a:gd name="connsiteX515" fmla="*/ 972029 w 4550804"/>
                <a:gd name="connsiteY515" fmla="*/ 4216623 h 5360810"/>
                <a:gd name="connsiteX516" fmla="*/ 973426 w 4550804"/>
                <a:gd name="connsiteY516" fmla="*/ 4215227 h 5360810"/>
                <a:gd name="connsiteX517" fmla="*/ 971331 w 4550804"/>
                <a:gd name="connsiteY517" fmla="*/ 4215227 h 5360810"/>
                <a:gd name="connsiteX518" fmla="*/ 968539 w 4550804"/>
                <a:gd name="connsiteY518" fmla="*/ 4209642 h 5360810"/>
                <a:gd name="connsiteX519" fmla="*/ 977616 w 4550804"/>
                <a:gd name="connsiteY519" fmla="*/ 4209642 h 5360810"/>
                <a:gd name="connsiteX520" fmla="*/ 978314 w 4550804"/>
                <a:gd name="connsiteY520" fmla="*/ 4211038 h 5360810"/>
                <a:gd name="connsiteX521" fmla="*/ 981806 w 4550804"/>
                <a:gd name="connsiteY521" fmla="*/ 4211038 h 5360810"/>
                <a:gd name="connsiteX522" fmla="*/ 979013 w 4550804"/>
                <a:gd name="connsiteY522" fmla="*/ 4209642 h 5360810"/>
                <a:gd name="connsiteX523" fmla="*/ 984599 w 4550804"/>
                <a:gd name="connsiteY523" fmla="*/ 4211038 h 5360810"/>
                <a:gd name="connsiteX524" fmla="*/ 985995 w 4550804"/>
                <a:gd name="connsiteY524" fmla="*/ 4215227 h 5360810"/>
                <a:gd name="connsiteX525" fmla="*/ 989564 w 4550804"/>
                <a:gd name="connsiteY525" fmla="*/ 4215227 h 5360810"/>
                <a:gd name="connsiteX526" fmla="*/ 988090 w 4550804"/>
                <a:gd name="connsiteY526" fmla="*/ 4214529 h 5360810"/>
                <a:gd name="connsiteX527" fmla="*/ 988090 w 4550804"/>
                <a:gd name="connsiteY527" fmla="*/ 4210340 h 5360810"/>
                <a:gd name="connsiteX528" fmla="*/ 993677 w 4550804"/>
                <a:gd name="connsiteY528" fmla="*/ 4213132 h 5360810"/>
                <a:gd name="connsiteX529" fmla="*/ 990884 w 4550804"/>
                <a:gd name="connsiteY529" fmla="*/ 4210340 h 5360810"/>
                <a:gd name="connsiteX530" fmla="*/ 984599 w 4550804"/>
                <a:gd name="connsiteY530" fmla="*/ 4207547 h 5360810"/>
                <a:gd name="connsiteX531" fmla="*/ 968539 w 4550804"/>
                <a:gd name="connsiteY531" fmla="*/ 4206152 h 5360810"/>
                <a:gd name="connsiteX532" fmla="*/ 974124 w 4550804"/>
                <a:gd name="connsiteY532" fmla="*/ 4204756 h 5360810"/>
                <a:gd name="connsiteX533" fmla="*/ 966444 w 4550804"/>
                <a:gd name="connsiteY533" fmla="*/ 4206152 h 5360810"/>
                <a:gd name="connsiteX534" fmla="*/ 962253 w 4550804"/>
                <a:gd name="connsiteY534" fmla="*/ 4200567 h 5360810"/>
                <a:gd name="connsiteX535" fmla="*/ 966863 w 4550804"/>
                <a:gd name="connsiteY535" fmla="*/ 4203080 h 5360810"/>
                <a:gd name="connsiteX536" fmla="*/ 965745 w 4550804"/>
                <a:gd name="connsiteY536" fmla="*/ 4201963 h 5360810"/>
                <a:gd name="connsiteX537" fmla="*/ 971359 w 4550804"/>
                <a:gd name="connsiteY537" fmla="*/ 4201097 h 5360810"/>
                <a:gd name="connsiteX538" fmla="*/ 969237 w 4550804"/>
                <a:gd name="connsiteY538" fmla="*/ 4200567 h 5360810"/>
                <a:gd name="connsiteX539" fmla="*/ 969237 w 4550804"/>
                <a:gd name="connsiteY539" fmla="*/ 4199171 h 5360810"/>
                <a:gd name="connsiteX540" fmla="*/ 967840 w 4550804"/>
                <a:gd name="connsiteY540" fmla="*/ 4197774 h 5360810"/>
                <a:gd name="connsiteX541" fmla="*/ 967840 w 4550804"/>
                <a:gd name="connsiteY541" fmla="*/ 4200567 h 5360810"/>
                <a:gd name="connsiteX542" fmla="*/ 966444 w 4550804"/>
                <a:gd name="connsiteY542" fmla="*/ 4199171 h 5360810"/>
                <a:gd name="connsiteX543" fmla="*/ 965047 w 4550804"/>
                <a:gd name="connsiteY543" fmla="*/ 4194982 h 5360810"/>
                <a:gd name="connsiteX544" fmla="*/ 965047 w 4550804"/>
                <a:gd name="connsiteY544" fmla="*/ 4199171 h 5360810"/>
                <a:gd name="connsiteX545" fmla="*/ 960857 w 4550804"/>
                <a:gd name="connsiteY545" fmla="*/ 4197774 h 5360810"/>
                <a:gd name="connsiteX546" fmla="*/ 959460 w 4550804"/>
                <a:gd name="connsiteY546" fmla="*/ 4192189 h 5360810"/>
                <a:gd name="connsiteX547" fmla="*/ 960857 w 4550804"/>
                <a:gd name="connsiteY547" fmla="*/ 4190793 h 5360810"/>
                <a:gd name="connsiteX548" fmla="*/ 956667 w 4550804"/>
                <a:gd name="connsiteY548" fmla="*/ 4190793 h 5360810"/>
                <a:gd name="connsiteX549" fmla="*/ 955270 w 4550804"/>
                <a:gd name="connsiteY549" fmla="*/ 4189397 h 5360810"/>
                <a:gd name="connsiteX550" fmla="*/ 952478 w 4550804"/>
                <a:gd name="connsiteY550" fmla="*/ 4183812 h 5360810"/>
                <a:gd name="connsiteX551" fmla="*/ 956667 w 4550804"/>
                <a:gd name="connsiteY551" fmla="*/ 4183812 h 5360810"/>
                <a:gd name="connsiteX552" fmla="*/ 956667 w 4550804"/>
                <a:gd name="connsiteY552" fmla="*/ 4186604 h 5360810"/>
                <a:gd name="connsiteX553" fmla="*/ 958063 w 4550804"/>
                <a:gd name="connsiteY553" fmla="*/ 4183812 h 5360810"/>
                <a:gd name="connsiteX554" fmla="*/ 958762 w 4550804"/>
                <a:gd name="connsiteY554" fmla="*/ 4183812 h 5360810"/>
                <a:gd name="connsiteX555" fmla="*/ 957365 w 4550804"/>
                <a:gd name="connsiteY555" fmla="*/ 4181021 h 5360810"/>
                <a:gd name="connsiteX556" fmla="*/ 955968 w 4550804"/>
                <a:gd name="connsiteY556" fmla="*/ 4182416 h 5360810"/>
                <a:gd name="connsiteX557" fmla="*/ 951779 w 4550804"/>
                <a:gd name="connsiteY557" fmla="*/ 4182416 h 5360810"/>
                <a:gd name="connsiteX558" fmla="*/ 948986 w 4550804"/>
                <a:gd name="connsiteY558" fmla="*/ 4178228 h 5360810"/>
                <a:gd name="connsiteX559" fmla="*/ 950383 w 4550804"/>
                <a:gd name="connsiteY559" fmla="*/ 4174039 h 5360810"/>
                <a:gd name="connsiteX560" fmla="*/ 950383 w 4550804"/>
                <a:gd name="connsiteY560" fmla="*/ 4171246 h 5360810"/>
                <a:gd name="connsiteX561" fmla="*/ 955968 w 4550804"/>
                <a:gd name="connsiteY561" fmla="*/ 4169850 h 5360810"/>
                <a:gd name="connsiteX562" fmla="*/ 955968 w 4550804"/>
                <a:gd name="connsiteY562" fmla="*/ 4171246 h 5360810"/>
                <a:gd name="connsiteX563" fmla="*/ 958762 w 4550804"/>
                <a:gd name="connsiteY563" fmla="*/ 4169850 h 5360810"/>
                <a:gd name="connsiteX564" fmla="*/ 958762 w 4550804"/>
                <a:gd name="connsiteY564" fmla="*/ 4172643 h 5360810"/>
                <a:gd name="connsiteX565" fmla="*/ 960158 w 4550804"/>
                <a:gd name="connsiteY565" fmla="*/ 4171246 h 5360810"/>
                <a:gd name="connsiteX566" fmla="*/ 960857 w 4550804"/>
                <a:gd name="connsiteY566" fmla="*/ 4172643 h 5360810"/>
                <a:gd name="connsiteX567" fmla="*/ 960158 w 4550804"/>
                <a:gd name="connsiteY567" fmla="*/ 4169850 h 5360810"/>
                <a:gd name="connsiteX568" fmla="*/ 964348 w 4550804"/>
                <a:gd name="connsiteY568" fmla="*/ 4171246 h 5360810"/>
                <a:gd name="connsiteX569" fmla="*/ 964348 w 4550804"/>
                <a:gd name="connsiteY569" fmla="*/ 4180322 h 5360810"/>
                <a:gd name="connsiteX570" fmla="*/ 965745 w 4550804"/>
                <a:gd name="connsiteY570" fmla="*/ 4172643 h 5360810"/>
                <a:gd name="connsiteX571" fmla="*/ 965745 w 4550804"/>
                <a:gd name="connsiteY571" fmla="*/ 4178228 h 5360810"/>
                <a:gd name="connsiteX572" fmla="*/ 968539 w 4550804"/>
                <a:gd name="connsiteY572" fmla="*/ 4175435 h 5360810"/>
                <a:gd name="connsiteX573" fmla="*/ 967142 w 4550804"/>
                <a:gd name="connsiteY573" fmla="*/ 4175435 h 5360810"/>
                <a:gd name="connsiteX574" fmla="*/ 964348 w 4550804"/>
                <a:gd name="connsiteY574" fmla="*/ 4167756 h 5360810"/>
                <a:gd name="connsiteX575" fmla="*/ 976219 w 4550804"/>
                <a:gd name="connsiteY575" fmla="*/ 4170549 h 5360810"/>
                <a:gd name="connsiteX576" fmla="*/ 976219 w 4550804"/>
                <a:gd name="connsiteY576" fmla="*/ 4174737 h 5360810"/>
                <a:gd name="connsiteX577" fmla="*/ 973426 w 4550804"/>
                <a:gd name="connsiteY577" fmla="*/ 4174737 h 5360810"/>
                <a:gd name="connsiteX578" fmla="*/ 976219 w 4550804"/>
                <a:gd name="connsiteY578" fmla="*/ 4176134 h 5360810"/>
                <a:gd name="connsiteX579" fmla="*/ 976219 w 4550804"/>
                <a:gd name="connsiteY579" fmla="*/ 4184510 h 5360810"/>
                <a:gd name="connsiteX580" fmla="*/ 972029 w 4550804"/>
                <a:gd name="connsiteY580" fmla="*/ 4184510 h 5360810"/>
                <a:gd name="connsiteX581" fmla="*/ 976219 w 4550804"/>
                <a:gd name="connsiteY581" fmla="*/ 4185906 h 5360810"/>
                <a:gd name="connsiteX582" fmla="*/ 975290 w 4550804"/>
                <a:gd name="connsiteY582" fmla="*/ 4186375 h 5360810"/>
                <a:gd name="connsiteX583" fmla="*/ 972728 w 4550804"/>
                <a:gd name="connsiteY583" fmla="*/ 4191492 h 5360810"/>
                <a:gd name="connsiteX584" fmla="*/ 972728 w 4550804"/>
                <a:gd name="connsiteY584" fmla="*/ 4197774 h 5360810"/>
                <a:gd name="connsiteX585" fmla="*/ 976918 w 4550804"/>
                <a:gd name="connsiteY585" fmla="*/ 4200567 h 5360810"/>
                <a:gd name="connsiteX586" fmla="*/ 976023 w 4550804"/>
                <a:gd name="connsiteY586" fmla="*/ 4201167 h 5360810"/>
                <a:gd name="connsiteX587" fmla="*/ 980409 w 4550804"/>
                <a:gd name="connsiteY587" fmla="*/ 4203359 h 5360810"/>
                <a:gd name="connsiteX588" fmla="*/ 993677 w 4550804"/>
                <a:gd name="connsiteY588" fmla="*/ 4200567 h 5360810"/>
                <a:gd name="connsiteX589" fmla="*/ 993677 w 4550804"/>
                <a:gd name="connsiteY589" fmla="*/ 4203359 h 5360810"/>
                <a:gd name="connsiteX590" fmla="*/ 995074 w 4550804"/>
                <a:gd name="connsiteY590" fmla="*/ 4204756 h 5360810"/>
                <a:gd name="connsiteX591" fmla="*/ 993677 w 4550804"/>
                <a:gd name="connsiteY591" fmla="*/ 4200567 h 5360810"/>
                <a:gd name="connsiteX592" fmla="*/ 996470 w 4550804"/>
                <a:gd name="connsiteY592" fmla="*/ 4201963 h 5360810"/>
                <a:gd name="connsiteX593" fmla="*/ 1000659 w 4550804"/>
                <a:gd name="connsiteY593" fmla="*/ 4208245 h 5360810"/>
                <a:gd name="connsiteX594" fmla="*/ 997867 w 4550804"/>
                <a:gd name="connsiteY594" fmla="*/ 4201963 h 5360810"/>
                <a:gd name="connsiteX595" fmla="*/ 1000659 w 4550804"/>
                <a:gd name="connsiteY595" fmla="*/ 4201963 h 5360810"/>
                <a:gd name="connsiteX596" fmla="*/ 1003453 w 4550804"/>
                <a:gd name="connsiteY596" fmla="*/ 4206152 h 5360810"/>
                <a:gd name="connsiteX597" fmla="*/ 1007643 w 4550804"/>
                <a:gd name="connsiteY597" fmla="*/ 4206152 h 5360810"/>
                <a:gd name="connsiteX598" fmla="*/ 1007643 w 4550804"/>
                <a:gd name="connsiteY598" fmla="*/ 4210340 h 5360810"/>
                <a:gd name="connsiteX599" fmla="*/ 1006246 w 4550804"/>
                <a:gd name="connsiteY599" fmla="*/ 4213132 h 5360810"/>
                <a:gd name="connsiteX600" fmla="*/ 1011833 w 4550804"/>
                <a:gd name="connsiteY600" fmla="*/ 4208944 h 5360810"/>
                <a:gd name="connsiteX601" fmla="*/ 1009040 w 4550804"/>
                <a:gd name="connsiteY601" fmla="*/ 4208944 h 5360810"/>
                <a:gd name="connsiteX602" fmla="*/ 1007643 w 4550804"/>
                <a:gd name="connsiteY602" fmla="*/ 4206152 h 5360810"/>
                <a:gd name="connsiteX603" fmla="*/ 998565 w 4550804"/>
                <a:gd name="connsiteY603" fmla="*/ 4199869 h 5360810"/>
                <a:gd name="connsiteX604" fmla="*/ 1001358 w 4550804"/>
                <a:gd name="connsiteY604" fmla="*/ 4199869 h 5360810"/>
                <a:gd name="connsiteX605" fmla="*/ 1009040 w 4550804"/>
                <a:gd name="connsiteY605" fmla="*/ 4204058 h 5360810"/>
                <a:gd name="connsiteX606" fmla="*/ 1002754 w 4550804"/>
                <a:gd name="connsiteY606" fmla="*/ 4199869 h 5360810"/>
                <a:gd name="connsiteX607" fmla="*/ 989487 w 4550804"/>
                <a:gd name="connsiteY607" fmla="*/ 4198473 h 5360810"/>
                <a:gd name="connsiteX608" fmla="*/ 986693 w 4550804"/>
                <a:gd name="connsiteY608" fmla="*/ 4197076 h 5360810"/>
                <a:gd name="connsiteX609" fmla="*/ 988090 w 4550804"/>
                <a:gd name="connsiteY609" fmla="*/ 4195680 h 5360810"/>
                <a:gd name="connsiteX610" fmla="*/ 983901 w 4550804"/>
                <a:gd name="connsiteY610" fmla="*/ 4197076 h 5360810"/>
                <a:gd name="connsiteX611" fmla="*/ 979711 w 4550804"/>
                <a:gd name="connsiteY611" fmla="*/ 4194284 h 5360810"/>
                <a:gd name="connsiteX612" fmla="*/ 979711 w 4550804"/>
                <a:gd name="connsiteY612" fmla="*/ 4188699 h 5360810"/>
                <a:gd name="connsiteX613" fmla="*/ 983901 w 4550804"/>
                <a:gd name="connsiteY613" fmla="*/ 4183114 h 5360810"/>
                <a:gd name="connsiteX614" fmla="*/ 986031 w 4550804"/>
                <a:gd name="connsiteY614" fmla="*/ 4184957 h 5360810"/>
                <a:gd name="connsiteX615" fmla="*/ 989480 w 4550804"/>
                <a:gd name="connsiteY615" fmla="*/ 4183812 h 5360810"/>
                <a:gd name="connsiteX616" fmla="*/ 985290 w 4550804"/>
                <a:gd name="connsiteY616" fmla="*/ 4183812 h 5360810"/>
                <a:gd name="connsiteX617" fmla="*/ 983894 w 4550804"/>
                <a:gd name="connsiteY617" fmla="*/ 4182416 h 5360810"/>
                <a:gd name="connsiteX618" fmla="*/ 984452 w 4550804"/>
                <a:gd name="connsiteY618" fmla="*/ 4178228 h 5360810"/>
                <a:gd name="connsiteX619" fmla="*/ 985290 w 4550804"/>
                <a:gd name="connsiteY619" fmla="*/ 4178228 h 5360810"/>
                <a:gd name="connsiteX620" fmla="*/ 985290 w 4550804"/>
                <a:gd name="connsiteY620" fmla="*/ 4176831 h 5360810"/>
                <a:gd name="connsiteX621" fmla="*/ 988084 w 4550804"/>
                <a:gd name="connsiteY621" fmla="*/ 4175435 h 5360810"/>
                <a:gd name="connsiteX622" fmla="*/ 984829 w 4550804"/>
                <a:gd name="connsiteY622" fmla="*/ 4175435 h 5360810"/>
                <a:gd name="connsiteX623" fmla="*/ 985228 w 4550804"/>
                <a:gd name="connsiteY623" fmla="*/ 4172441 h 5360810"/>
                <a:gd name="connsiteX624" fmla="*/ 986693 w 4550804"/>
                <a:gd name="connsiteY624" fmla="*/ 4169152 h 5360810"/>
                <a:gd name="connsiteX625" fmla="*/ 986693 w 4550804"/>
                <a:gd name="connsiteY625" fmla="*/ 4170549 h 5360810"/>
                <a:gd name="connsiteX626" fmla="*/ 986693 w 4550804"/>
                <a:gd name="connsiteY626" fmla="*/ 4171944 h 5360810"/>
                <a:gd name="connsiteX627" fmla="*/ 988090 w 4550804"/>
                <a:gd name="connsiteY627" fmla="*/ 4173341 h 5360810"/>
                <a:gd name="connsiteX628" fmla="*/ 986693 w 4550804"/>
                <a:gd name="connsiteY628" fmla="*/ 4170549 h 5360810"/>
                <a:gd name="connsiteX629" fmla="*/ 989487 w 4550804"/>
                <a:gd name="connsiteY629" fmla="*/ 4166359 h 5360810"/>
                <a:gd name="connsiteX630" fmla="*/ 992280 w 4550804"/>
                <a:gd name="connsiteY630" fmla="*/ 4183812 h 5360810"/>
                <a:gd name="connsiteX631" fmla="*/ 992280 w 4550804"/>
                <a:gd name="connsiteY631" fmla="*/ 4181021 h 5360810"/>
                <a:gd name="connsiteX632" fmla="*/ 997867 w 4550804"/>
                <a:gd name="connsiteY632" fmla="*/ 4186604 h 5360810"/>
                <a:gd name="connsiteX633" fmla="*/ 996470 w 4550804"/>
                <a:gd name="connsiteY633" fmla="*/ 4183812 h 5360810"/>
                <a:gd name="connsiteX634" fmla="*/ 993677 w 4550804"/>
                <a:gd name="connsiteY634" fmla="*/ 4181021 h 5360810"/>
                <a:gd name="connsiteX635" fmla="*/ 992280 w 4550804"/>
                <a:gd name="connsiteY635" fmla="*/ 4179624 h 5360810"/>
                <a:gd name="connsiteX636" fmla="*/ 996470 w 4550804"/>
                <a:gd name="connsiteY636" fmla="*/ 4178228 h 5360810"/>
                <a:gd name="connsiteX637" fmla="*/ 997867 w 4550804"/>
                <a:gd name="connsiteY637" fmla="*/ 4178228 h 5360810"/>
                <a:gd name="connsiteX638" fmla="*/ 1005548 w 4550804"/>
                <a:gd name="connsiteY638" fmla="*/ 4182416 h 5360810"/>
                <a:gd name="connsiteX639" fmla="*/ 999263 w 4550804"/>
                <a:gd name="connsiteY639" fmla="*/ 4178228 h 5360810"/>
                <a:gd name="connsiteX640" fmla="*/ 1005548 w 4550804"/>
                <a:gd name="connsiteY640" fmla="*/ 4179624 h 5360810"/>
                <a:gd name="connsiteX641" fmla="*/ 1001358 w 4550804"/>
                <a:gd name="connsiteY641" fmla="*/ 4178228 h 5360810"/>
                <a:gd name="connsiteX642" fmla="*/ 992280 w 4550804"/>
                <a:gd name="connsiteY642" fmla="*/ 4176831 h 5360810"/>
                <a:gd name="connsiteX643" fmla="*/ 996470 w 4550804"/>
                <a:gd name="connsiteY643" fmla="*/ 4174039 h 5360810"/>
                <a:gd name="connsiteX644" fmla="*/ 1002056 w 4550804"/>
                <a:gd name="connsiteY644" fmla="*/ 4172643 h 5360810"/>
                <a:gd name="connsiteX645" fmla="*/ 992979 w 4550804"/>
                <a:gd name="connsiteY645" fmla="*/ 4174039 h 5360810"/>
                <a:gd name="connsiteX646" fmla="*/ 992979 w 4550804"/>
                <a:gd name="connsiteY646" fmla="*/ 4169850 h 5360810"/>
                <a:gd name="connsiteX647" fmla="*/ 995772 w 4550804"/>
                <a:gd name="connsiteY647" fmla="*/ 4171246 h 5360810"/>
                <a:gd name="connsiteX648" fmla="*/ 992979 w 4550804"/>
                <a:gd name="connsiteY648" fmla="*/ 4168454 h 5360810"/>
                <a:gd name="connsiteX649" fmla="*/ 998565 w 4550804"/>
                <a:gd name="connsiteY649" fmla="*/ 4169850 h 5360810"/>
                <a:gd name="connsiteX650" fmla="*/ 995772 w 4550804"/>
                <a:gd name="connsiteY650" fmla="*/ 4168454 h 5360810"/>
                <a:gd name="connsiteX651" fmla="*/ 992979 w 4550804"/>
                <a:gd name="connsiteY651" fmla="*/ 4167058 h 5360810"/>
                <a:gd name="connsiteX652" fmla="*/ 999263 w 4550804"/>
                <a:gd name="connsiteY652" fmla="*/ 4164265 h 5360810"/>
                <a:gd name="connsiteX653" fmla="*/ 992979 w 4550804"/>
                <a:gd name="connsiteY653" fmla="*/ 4165662 h 5360810"/>
                <a:gd name="connsiteX654" fmla="*/ 994375 w 4550804"/>
                <a:gd name="connsiteY654" fmla="*/ 4160077 h 5360810"/>
                <a:gd name="connsiteX655" fmla="*/ 998565 w 4550804"/>
                <a:gd name="connsiteY655" fmla="*/ 4161472 h 5360810"/>
                <a:gd name="connsiteX656" fmla="*/ 995772 w 4550804"/>
                <a:gd name="connsiteY656" fmla="*/ 4157285 h 5360810"/>
                <a:gd name="connsiteX657" fmla="*/ 997169 w 4550804"/>
                <a:gd name="connsiteY657" fmla="*/ 4155889 h 5360810"/>
                <a:gd name="connsiteX658" fmla="*/ 999961 w 4550804"/>
                <a:gd name="connsiteY658" fmla="*/ 4158681 h 5360810"/>
                <a:gd name="connsiteX659" fmla="*/ 998565 w 4550804"/>
                <a:gd name="connsiteY659" fmla="*/ 4155889 h 5360810"/>
                <a:gd name="connsiteX660" fmla="*/ 1001358 w 4550804"/>
                <a:gd name="connsiteY660" fmla="*/ 4154492 h 5360810"/>
                <a:gd name="connsiteX661" fmla="*/ 1011833 w 4550804"/>
                <a:gd name="connsiteY661" fmla="*/ 4157285 h 5360810"/>
                <a:gd name="connsiteX662" fmla="*/ 1004151 w 4550804"/>
                <a:gd name="connsiteY662" fmla="*/ 4160077 h 5360810"/>
                <a:gd name="connsiteX663" fmla="*/ 1006945 w 4550804"/>
                <a:gd name="connsiteY663" fmla="*/ 4160077 h 5360810"/>
                <a:gd name="connsiteX664" fmla="*/ 1004151 w 4550804"/>
                <a:gd name="connsiteY664" fmla="*/ 4164265 h 5360810"/>
                <a:gd name="connsiteX665" fmla="*/ 1008341 w 4550804"/>
                <a:gd name="connsiteY665" fmla="*/ 4167058 h 5360810"/>
                <a:gd name="connsiteX666" fmla="*/ 1005548 w 4550804"/>
                <a:gd name="connsiteY666" fmla="*/ 4164265 h 5360810"/>
                <a:gd name="connsiteX667" fmla="*/ 1006945 w 4550804"/>
                <a:gd name="connsiteY667" fmla="*/ 4161472 h 5360810"/>
                <a:gd name="connsiteX668" fmla="*/ 1012531 w 4550804"/>
                <a:gd name="connsiteY668" fmla="*/ 4160077 h 5360810"/>
                <a:gd name="connsiteX669" fmla="*/ 1012531 w 4550804"/>
                <a:gd name="connsiteY669" fmla="*/ 4161472 h 5360810"/>
                <a:gd name="connsiteX670" fmla="*/ 1015324 w 4550804"/>
                <a:gd name="connsiteY670" fmla="*/ 4160077 h 5360810"/>
                <a:gd name="connsiteX671" fmla="*/ 1015324 w 4550804"/>
                <a:gd name="connsiteY671" fmla="*/ 4165662 h 5360810"/>
                <a:gd name="connsiteX672" fmla="*/ 1016720 w 4550804"/>
                <a:gd name="connsiteY672" fmla="*/ 4167058 h 5360810"/>
                <a:gd name="connsiteX673" fmla="*/ 1016720 w 4550804"/>
                <a:gd name="connsiteY673" fmla="*/ 4161472 h 5360810"/>
                <a:gd name="connsiteX674" fmla="*/ 1020910 w 4550804"/>
                <a:gd name="connsiteY674" fmla="*/ 4161472 h 5360810"/>
                <a:gd name="connsiteX675" fmla="*/ 1027195 w 4550804"/>
                <a:gd name="connsiteY675" fmla="*/ 4169152 h 5360810"/>
                <a:gd name="connsiteX676" fmla="*/ 1023005 w 4550804"/>
                <a:gd name="connsiteY676" fmla="*/ 4171944 h 5360810"/>
                <a:gd name="connsiteX677" fmla="*/ 1016720 w 4550804"/>
                <a:gd name="connsiteY677" fmla="*/ 4170549 h 5360810"/>
                <a:gd name="connsiteX678" fmla="*/ 1022943 w 4550804"/>
                <a:gd name="connsiteY678" fmla="*/ 4173313 h 5360810"/>
                <a:gd name="connsiteX679" fmla="*/ 1024402 w 4550804"/>
                <a:gd name="connsiteY679" fmla="*/ 4172643 h 5360810"/>
                <a:gd name="connsiteX680" fmla="*/ 1023005 w 4550804"/>
                <a:gd name="connsiteY680" fmla="*/ 4174039 h 5360810"/>
                <a:gd name="connsiteX681" fmla="*/ 1023005 w 4550804"/>
                <a:gd name="connsiteY681" fmla="*/ 4176831 h 5360810"/>
                <a:gd name="connsiteX682" fmla="*/ 1024402 w 4550804"/>
                <a:gd name="connsiteY682" fmla="*/ 4172643 h 5360810"/>
                <a:gd name="connsiteX683" fmla="*/ 1025799 w 4550804"/>
                <a:gd name="connsiteY683" fmla="*/ 4171246 h 5360810"/>
                <a:gd name="connsiteX684" fmla="*/ 1028319 w 4550804"/>
                <a:gd name="connsiteY684" fmla="*/ 4169983 h 5360810"/>
                <a:gd name="connsiteX685" fmla="*/ 1025100 w 4550804"/>
                <a:gd name="connsiteY685" fmla="*/ 4156587 h 5360810"/>
                <a:gd name="connsiteX686" fmla="*/ 1033480 w 4550804"/>
                <a:gd name="connsiteY686" fmla="*/ 4183114 h 5360810"/>
                <a:gd name="connsiteX687" fmla="*/ 1029471 w 4550804"/>
                <a:gd name="connsiteY687" fmla="*/ 4174430 h 5360810"/>
                <a:gd name="connsiteX688" fmla="*/ 1024402 w 4550804"/>
                <a:gd name="connsiteY688" fmla="*/ 4178228 h 5360810"/>
                <a:gd name="connsiteX689" fmla="*/ 1024402 w 4550804"/>
                <a:gd name="connsiteY689" fmla="*/ 4181021 h 5360810"/>
                <a:gd name="connsiteX690" fmla="*/ 1020212 w 4550804"/>
                <a:gd name="connsiteY690" fmla="*/ 4179624 h 5360810"/>
                <a:gd name="connsiteX691" fmla="*/ 1021609 w 4550804"/>
                <a:gd name="connsiteY691" fmla="*/ 4181021 h 5360810"/>
                <a:gd name="connsiteX692" fmla="*/ 1024402 w 4550804"/>
                <a:gd name="connsiteY692" fmla="*/ 4181021 h 5360810"/>
                <a:gd name="connsiteX693" fmla="*/ 1027195 w 4550804"/>
                <a:gd name="connsiteY693" fmla="*/ 4176831 h 5360810"/>
                <a:gd name="connsiteX694" fmla="*/ 1031385 w 4550804"/>
                <a:gd name="connsiteY694" fmla="*/ 4179624 h 5360810"/>
                <a:gd name="connsiteX695" fmla="*/ 1032781 w 4550804"/>
                <a:gd name="connsiteY695" fmla="*/ 4182416 h 5360810"/>
                <a:gd name="connsiteX696" fmla="*/ 1029988 w 4550804"/>
                <a:gd name="connsiteY696" fmla="*/ 4183812 h 5360810"/>
                <a:gd name="connsiteX697" fmla="*/ 1032781 w 4550804"/>
                <a:gd name="connsiteY697" fmla="*/ 4186604 h 5360810"/>
                <a:gd name="connsiteX698" fmla="*/ 1031385 w 4550804"/>
                <a:gd name="connsiteY698" fmla="*/ 4186604 h 5360810"/>
                <a:gd name="connsiteX699" fmla="*/ 1029988 w 4550804"/>
                <a:gd name="connsiteY699" fmla="*/ 4186604 h 5360810"/>
                <a:gd name="connsiteX700" fmla="*/ 1028592 w 4550804"/>
                <a:gd name="connsiteY700" fmla="*/ 4192887 h 5360810"/>
                <a:gd name="connsiteX701" fmla="*/ 1031385 w 4550804"/>
                <a:gd name="connsiteY701" fmla="*/ 4186604 h 5360810"/>
                <a:gd name="connsiteX702" fmla="*/ 1034178 w 4550804"/>
                <a:gd name="connsiteY702" fmla="*/ 4192887 h 5360810"/>
                <a:gd name="connsiteX703" fmla="*/ 1032781 w 4550804"/>
                <a:gd name="connsiteY703" fmla="*/ 4187302 h 5360810"/>
                <a:gd name="connsiteX704" fmla="*/ 1038005 w 4550804"/>
                <a:gd name="connsiteY704" fmla="*/ 4184692 h 5360810"/>
                <a:gd name="connsiteX705" fmla="*/ 1048842 w 4550804"/>
                <a:gd name="connsiteY705" fmla="*/ 4201265 h 5360810"/>
                <a:gd name="connsiteX706" fmla="*/ 1042558 w 4550804"/>
                <a:gd name="connsiteY706" fmla="*/ 4192189 h 5360810"/>
                <a:gd name="connsiteX707" fmla="*/ 1041161 w 4550804"/>
                <a:gd name="connsiteY707" fmla="*/ 4197774 h 5360810"/>
                <a:gd name="connsiteX708" fmla="*/ 1038368 w 4550804"/>
                <a:gd name="connsiteY708" fmla="*/ 4200567 h 5360810"/>
                <a:gd name="connsiteX709" fmla="*/ 1035575 w 4550804"/>
                <a:gd name="connsiteY709" fmla="*/ 4200567 h 5360810"/>
                <a:gd name="connsiteX710" fmla="*/ 1036971 w 4550804"/>
                <a:gd name="connsiteY710" fmla="*/ 4201963 h 5360810"/>
                <a:gd name="connsiteX711" fmla="*/ 1035575 w 4550804"/>
                <a:gd name="connsiteY711" fmla="*/ 4203359 h 5360810"/>
                <a:gd name="connsiteX712" fmla="*/ 1038368 w 4550804"/>
                <a:gd name="connsiteY712" fmla="*/ 4201963 h 5360810"/>
                <a:gd name="connsiteX713" fmla="*/ 1039765 w 4550804"/>
                <a:gd name="connsiteY713" fmla="*/ 4203359 h 5360810"/>
                <a:gd name="connsiteX714" fmla="*/ 1042558 w 4550804"/>
                <a:gd name="connsiteY714" fmla="*/ 4197774 h 5360810"/>
                <a:gd name="connsiteX715" fmla="*/ 1046747 w 4550804"/>
                <a:gd name="connsiteY715" fmla="*/ 4201963 h 5360810"/>
                <a:gd name="connsiteX716" fmla="*/ 1046747 w 4550804"/>
                <a:gd name="connsiteY716" fmla="*/ 4207547 h 5360810"/>
                <a:gd name="connsiteX717" fmla="*/ 1050937 w 4550804"/>
                <a:gd name="connsiteY717" fmla="*/ 4206152 h 5360810"/>
                <a:gd name="connsiteX718" fmla="*/ 1056524 w 4550804"/>
                <a:gd name="connsiteY718" fmla="*/ 4212434 h 5360810"/>
                <a:gd name="connsiteX719" fmla="*/ 972029 w 4550804"/>
                <a:gd name="connsiteY719" fmla="*/ 4316452 h 5360810"/>
                <a:gd name="connsiteX720" fmla="*/ 881251 w 4550804"/>
                <a:gd name="connsiteY720" fmla="*/ 4377884 h 5360810"/>
                <a:gd name="connsiteX721" fmla="*/ 863794 w 4550804"/>
                <a:gd name="connsiteY721" fmla="*/ 4391148 h 5360810"/>
                <a:gd name="connsiteX722" fmla="*/ 856112 w 4550804"/>
                <a:gd name="connsiteY722" fmla="*/ 4395337 h 5360810"/>
                <a:gd name="connsiteX723" fmla="*/ 857509 w 4550804"/>
                <a:gd name="connsiteY723" fmla="*/ 4396733 h 5360810"/>
                <a:gd name="connsiteX724" fmla="*/ 848431 w 4550804"/>
                <a:gd name="connsiteY724" fmla="*/ 4402318 h 5360810"/>
                <a:gd name="connsiteX725" fmla="*/ 845638 w 4550804"/>
                <a:gd name="connsiteY725" fmla="*/ 4407903 h 5360810"/>
                <a:gd name="connsiteX726" fmla="*/ 814913 w 4550804"/>
                <a:gd name="connsiteY726" fmla="*/ 4411394 h 5360810"/>
                <a:gd name="connsiteX727" fmla="*/ 810723 w 4550804"/>
                <a:gd name="connsiteY727" fmla="*/ 4403714 h 5360810"/>
                <a:gd name="connsiteX728" fmla="*/ 805136 w 4550804"/>
                <a:gd name="connsiteY728" fmla="*/ 4407903 h 5360810"/>
                <a:gd name="connsiteX729" fmla="*/ 796059 w 4550804"/>
                <a:gd name="connsiteY729" fmla="*/ 4412092 h 5360810"/>
                <a:gd name="connsiteX730" fmla="*/ 791869 w 4550804"/>
                <a:gd name="connsiteY730" fmla="*/ 4404413 h 5360810"/>
                <a:gd name="connsiteX731" fmla="*/ 784188 w 4550804"/>
                <a:gd name="connsiteY731" fmla="*/ 4404413 h 5360810"/>
                <a:gd name="connsiteX732" fmla="*/ 772317 w 4550804"/>
                <a:gd name="connsiteY732" fmla="*/ 4410696 h 5360810"/>
                <a:gd name="connsiteX733" fmla="*/ 769524 w 4550804"/>
                <a:gd name="connsiteY733" fmla="*/ 4407903 h 5360810"/>
                <a:gd name="connsiteX734" fmla="*/ 766772 w 4550804"/>
                <a:gd name="connsiteY734" fmla="*/ 4409411 h 5360810"/>
                <a:gd name="connsiteX735" fmla="*/ 768127 w 4550804"/>
                <a:gd name="connsiteY735" fmla="*/ 4413488 h 5360810"/>
                <a:gd name="connsiteX736" fmla="*/ 775808 w 4550804"/>
                <a:gd name="connsiteY736" fmla="*/ 4409299 h 5360810"/>
                <a:gd name="connsiteX737" fmla="*/ 778601 w 4550804"/>
                <a:gd name="connsiteY737" fmla="*/ 4412092 h 5360810"/>
                <a:gd name="connsiteX738" fmla="*/ 772317 w 4550804"/>
                <a:gd name="connsiteY738" fmla="*/ 4416280 h 5360810"/>
                <a:gd name="connsiteX739" fmla="*/ 772317 w 4550804"/>
                <a:gd name="connsiteY739" fmla="*/ 4420469 h 5360810"/>
                <a:gd name="connsiteX740" fmla="*/ 763239 w 4550804"/>
                <a:gd name="connsiteY740" fmla="*/ 4423261 h 5360810"/>
                <a:gd name="connsiteX741" fmla="*/ 757653 w 4550804"/>
                <a:gd name="connsiteY741" fmla="*/ 4428846 h 5360810"/>
                <a:gd name="connsiteX742" fmla="*/ 754859 w 4550804"/>
                <a:gd name="connsiteY742" fmla="*/ 4427450 h 5360810"/>
                <a:gd name="connsiteX743" fmla="*/ 745781 w 4550804"/>
                <a:gd name="connsiteY743" fmla="*/ 4444902 h 5360810"/>
                <a:gd name="connsiteX744" fmla="*/ 728324 w 4550804"/>
                <a:gd name="connsiteY744" fmla="*/ 4446299 h 5360810"/>
                <a:gd name="connsiteX745" fmla="*/ 726928 w 4550804"/>
                <a:gd name="connsiteY745" fmla="*/ 4452582 h 5360810"/>
                <a:gd name="connsiteX746" fmla="*/ 724134 w 4550804"/>
                <a:gd name="connsiteY746" fmla="*/ 4453978 h 5360810"/>
                <a:gd name="connsiteX747" fmla="*/ 719944 w 4550804"/>
                <a:gd name="connsiteY747" fmla="*/ 4461656 h 5360810"/>
                <a:gd name="connsiteX748" fmla="*/ 713659 w 4550804"/>
                <a:gd name="connsiteY748" fmla="*/ 4460260 h 5360810"/>
                <a:gd name="connsiteX749" fmla="*/ 705978 w 4550804"/>
                <a:gd name="connsiteY749" fmla="*/ 4461656 h 5360810"/>
                <a:gd name="connsiteX750" fmla="*/ 692714 w 4550804"/>
                <a:gd name="connsiteY750" fmla="*/ 4467939 h 5360810"/>
                <a:gd name="connsiteX751" fmla="*/ 686429 w 4550804"/>
                <a:gd name="connsiteY751" fmla="*/ 4451884 h 5360810"/>
                <a:gd name="connsiteX752" fmla="*/ 680842 w 4550804"/>
                <a:gd name="connsiteY752" fmla="*/ 4458166 h 5360810"/>
                <a:gd name="connsiteX753" fmla="*/ 673161 w 4550804"/>
                <a:gd name="connsiteY753" fmla="*/ 4458166 h 5360810"/>
                <a:gd name="connsiteX754" fmla="*/ 671765 w 4550804"/>
                <a:gd name="connsiteY754" fmla="*/ 4462355 h 5360810"/>
                <a:gd name="connsiteX755" fmla="*/ 667575 w 4550804"/>
                <a:gd name="connsiteY755" fmla="*/ 4462355 h 5360810"/>
                <a:gd name="connsiteX756" fmla="*/ 670368 w 4550804"/>
                <a:gd name="connsiteY756" fmla="*/ 4475619 h 5360810"/>
                <a:gd name="connsiteX757" fmla="*/ 664084 w 4550804"/>
                <a:gd name="connsiteY757" fmla="*/ 4475619 h 5360810"/>
                <a:gd name="connsiteX758" fmla="*/ 659894 w 4550804"/>
                <a:gd name="connsiteY758" fmla="*/ 4479808 h 5360810"/>
                <a:gd name="connsiteX759" fmla="*/ 643833 w 4550804"/>
                <a:gd name="connsiteY759" fmla="*/ 4487486 h 5360810"/>
                <a:gd name="connsiteX760" fmla="*/ 638246 w 4550804"/>
                <a:gd name="connsiteY760" fmla="*/ 4483297 h 5360810"/>
                <a:gd name="connsiteX761" fmla="*/ 627772 w 4550804"/>
                <a:gd name="connsiteY761" fmla="*/ 4489580 h 5360810"/>
                <a:gd name="connsiteX762" fmla="*/ 624979 w 4550804"/>
                <a:gd name="connsiteY762" fmla="*/ 4483297 h 5360810"/>
                <a:gd name="connsiteX763" fmla="*/ 617298 w 4550804"/>
                <a:gd name="connsiteY763" fmla="*/ 4474223 h 5360810"/>
                <a:gd name="connsiteX764" fmla="*/ 633359 w 4550804"/>
                <a:gd name="connsiteY764" fmla="*/ 4463751 h 5360810"/>
                <a:gd name="connsiteX765" fmla="*/ 637548 w 4550804"/>
                <a:gd name="connsiteY765" fmla="*/ 4454676 h 5360810"/>
                <a:gd name="connsiteX766" fmla="*/ 631962 w 4550804"/>
                <a:gd name="connsiteY766" fmla="*/ 4445600 h 5360810"/>
                <a:gd name="connsiteX767" fmla="*/ 609616 w 4550804"/>
                <a:gd name="connsiteY767" fmla="*/ 4458865 h 5360810"/>
                <a:gd name="connsiteX768" fmla="*/ 596348 w 4550804"/>
                <a:gd name="connsiteY768" fmla="*/ 4469336 h 5360810"/>
                <a:gd name="connsiteX769" fmla="*/ 592158 w 4550804"/>
                <a:gd name="connsiteY769" fmla="*/ 4467939 h 5360810"/>
                <a:gd name="connsiteX770" fmla="*/ 586573 w 4550804"/>
                <a:gd name="connsiteY770" fmla="*/ 4463751 h 5360810"/>
                <a:gd name="connsiteX771" fmla="*/ 583779 w 4550804"/>
                <a:gd name="connsiteY771" fmla="*/ 4466543 h 5360810"/>
                <a:gd name="connsiteX772" fmla="*/ 578193 w 4550804"/>
                <a:gd name="connsiteY772" fmla="*/ 4463751 h 5360810"/>
                <a:gd name="connsiteX773" fmla="*/ 574003 w 4550804"/>
                <a:gd name="connsiteY773" fmla="*/ 4465147 h 5360810"/>
                <a:gd name="connsiteX774" fmla="*/ 567718 w 4550804"/>
                <a:gd name="connsiteY774" fmla="*/ 4462355 h 5360810"/>
                <a:gd name="connsiteX775" fmla="*/ 564925 w 4550804"/>
                <a:gd name="connsiteY775" fmla="*/ 4465147 h 5360810"/>
                <a:gd name="connsiteX776" fmla="*/ 553054 w 4550804"/>
                <a:gd name="connsiteY776" fmla="*/ 4471430 h 5360810"/>
                <a:gd name="connsiteX777" fmla="*/ 530708 w 4550804"/>
                <a:gd name="connsiteY777" fmla="*/ 4462355 h 5360810"/>
                <a:gd name="connsiteX778" fmla="*/ 527916 w 4550804"/>
                <a:gd name="connsiteY778" fmla="*/ 4462355 h 5360810"/>
                <a:gd name="connsiteX779" fmla="*/ 529311 w 4550804"/>
                <a:gd name="connsiteY779" fmla="*/ 4468637 h 5360810"/>
                <a:gd name="connsiteX780" fmla="*/ 523726 w 4550804"/>
                <a:gd name="connsiteY780" fmla="*/ 4467242 h 5360810"/>
                <a:gd name="connsiteX781" fmla="*/ 518139 w 4550804"/>
                <a:gd name="connsiteY781" fmla="*/ 4461656 h 5360810"/>
                <a:gd name="connsiteX782" fmla="*/ 511855 w 4550804"/>
                <a:gd name="connsiteY782" fmla="*/ 4460260 h 5360810"/>
                <a:gd name="connsiteX783" fmla="*/ 510458 w 4550804"/>
                <a:gd name="connsiteY783" fmla="*/ 4456072 h 5360810"/>
                <a:gd name="connsiteX784" fmla="*/ 509061 w 4550804"/>
                <a:gd name="connsiteY784" fmla="*/ 4435129 h 5360810"/>
                <a:gd name="connsiteX785" fmla="*/ 510458 w 4550804"/>
                <a:gd name="connsiteY785" fmla="*/ 4398827 h 5360810"/>
                <a:gd name="connsiteX786" fmla="*/ 518139 w 4550804"/>
                <a:gd name="connsiteY786" fmla="*/ 4379281 h 5360810"/>
                <a:gd name="connsiteX787" fmla="*/ 506268 w 4550804"/>
                <a:gd name="connsiteY787" fmla="*/ 4373696 h 5360810"/>
                <a:gd name="connsiteX788" fmla="*/ 493001 w 4550804"/>
                <a:gd name="connsiteY788" fmla="*/ 4363225 h 5360810"/>
                <a:gd name="connsiteX789" fmla="*/ 491604 w 4550804"/>
                <a:gd name="connsiteY789" fmla="*/ 4367413 h 5360810"/>
                <a:gd name="connsiteX790" fmla="*/ 486017 w 4550804"/>
                <a:gd name="connsiteY790" fmla="*/ 4371601 h 5360810"/>
                <a:gd name="connsiteX791" fmla="*/ 478336 w 4550804"/>
                <a:gd name="connsiteY791" fmla="*/ 4367413 h 5360810"/>
                <a:gd name="connsiteX792" fmla="*/ 470655 w 4550804"/>
                <a:gd name="connsiteY792" fmla="*/ 4352753 h 5360810"/>
                <a:gd name="connsiteX793" fmla="*/ 466466 w 4550804"/>
                <a:gd name="connsiteY793" fmla="*/ 4349960 h 5360810"/>
                <a:gd name="connsiteX794" fmla="*/ 466466 w 4550804"/>
                <a:gd name="connsiteY794" fmla="*/ 4352753 h 5360810"/>
                <a:gd name="connsiteX795" fmla="*/ 431550 w 4550804"/>
                <a:gd name="connsiteY795" fmla="*/ 4343678 h 5360810"/>
                <a:gd name="connsiteX796" fmla="*/ 427360 w 4550804"/>
                <a:gd name="connsiteY796" fmla="*/ 4345073 h 5360810"/>
                <a:gd name="connsiteX797" fmla="*/ 425964 w 4550804"/>
                <a:gd name="connsiteY797" fmla="*/ 4347866 h 5360810"/>
                <a:gd name="connsiteX798" fmla="*/ 419680 w 4550804"/>
                <a:gd name="connsiteY798" fmla="*/ 4346469 h 5360810"/>
                <a:gd name="connsiteX799" fmla="*/ 397334 w 4550804"/>
                <a:gd name="connsiteY799" fmla="*/ 4338791 h 5360810"/>
                <a:gd name="connsiteX800" fmla="*/ 401451 w 4550804"/>
                <a:gd name="connsiteY800" fmla="*/ 4329017 h 5360810"/>
                <a:gd name="connsiteX801" fmla="*/ 395239 w 4550804"/>
                <a:gd name="connsiteY801" fmla="*/ 4329017 h 5360810"/>
                <a:gd name="connsiteX802" fmla="*/ 393842 w 4550804"/>
                <a:gd name="connsiteY802" fmla="*/ 4323432 h 5360810"/>
                <a:gd name="connsiteX803" fmla="*/ 371497 w 4550804"/>
                <a:gd name="connsiteY803" fmla="*/ 4308773 h 5360810"/>
                <a:gd name="connsiteX804" fmla="*/ 355436 w 4550804"/>
                <a:gd name="connsiteY804" fmla="*/ 4308773 h 5360810"/>
                <a:gd name="connsiteX805" fmla="*/ 349849 w 4550804"/>
                <a:gd name="connsiteY805" fmla="*/ 4312961 h 5360810"/>
                <a:gd name="connsiteX806" fmla="*/ 331694 w 4550804"/>
                <a:gd name="connsiteY806" fmla="*/ 4302489 h 5360810"/>
                <a:gd name="connsiteX807" fmla="*/ 326107 w 4550804"/>
                <a:gd name="connsiteY807" fmla="*/ 4302489 h 5360810"/>
                <a:gd name="connsiteX808" fmla="*/ 323314 w 4550804"/>
                <a:gd name="connsiteY808" fmla="*/ 4296905 h 5360810"/>
                <a:gd name="connsiteX809" fmla="*/ 317728 w 4550804"/>
                <a:gd name="connsiteY809" fmla="*/ 4292717 h 5360810"/>
                <a:gd name="connsiteX810" fmla="*/ 290494 w 4550804"/>
                <a:gd name="connsiteY810" fmla="*/ 4279452 h 5360810"/>
                <a:gd name="connsiteX811" fmla="*/ 291891 w 4550804"/>
                <a:gd name="connsiteY811" fmla="*/ 4276659 h 5360810"/>
                <a:gd name="connsiteX812" fmla="*/ 289097 w 4550804"/>
                <a:gd name="connsiteY812" fmla="*/ 4275264 h 5360810"/>
                <a:gd name="connsiteX813" fmla="*/ 278623 w 4550804"/>
                <a:gd name="connsiteY813" fmla="*/ 4289924 h 5360810"/>
                <a:gd name="connsiteX814" fmla="*/ 286305 w 4550804"/>
                <a:gd name="connsiteY814" fmla="*/ 4300395 h 5360810"/>
                <a:gd name="connsiteX815" fmla="*/ 280020 w 4550804"/>
                <a:gd name="connsiteY815" fmla="*/ 4301791 h 5360810"/>
                <a:gd name="connsiteX816" fmla="*/ 281416 w 4550804"/>
                <a:gd name="connsiteY816" fmla="*/ 4308074 h 5360810"/>
                <a:gd name="connsiteX817" fmla="*/ 278623 w 4550804"/>
                <a:gd name="connsiteY817" fmla="*/ 4312263 h 5360810"/>
                <a:gd name="connsiteX818" fmla="*/ 275830 w 4550804"/>
                <a:gd name="connsiteY818" fmla="*/ 4308074 h 5360810"/>
                <a:gd name="connsiteX819" fmla="*/ 271641 w 4550804"/>
                <a:gd name="connsiteY819" fmla="*/ 4309470 h 5360810"/>
                <a:gd name="connsiteX820" fmla="*/ 266054 w 4550804"/>
                <a:gd name="connsiteY820" fmla="*/ 4303886 h 5360810"/>
                <a:gd name="connsiteX821" fmla="*/ 266054 w 4550804"/>
                <a:gd name="connsiteY821" fmla="*/ 4302489 h 5360810"/>
                <a:gd name="connsiteX822" fmla="*/ 255580 w 4550804"/>
                <a:gd name="connsiteY822" fmla="*/ 4294811 h 5360810"/>
                <a:gd name="connsiteX823" fmla="*/ 251390 w 4550804"/>
                <a:gd name="connsiteY823" fmla="*/ 4294811 h 5360810"/>
                <a:gd name="connsiteX824" fmla="*/ 248596 w 4550804"/>
                <a:gd name="connsiteY824" fmla="*/ 4302489 h 5360810"/>
                <a:gd name="connsiteX825" fmla="*/ 244406 w 4550804"/>
                <a:gd name="connsiteY825" fmla="*/ 4306678 h 5360810"/>
                <a:gd name="connsiteX826" fmla="*/ 238821 w 4550804"/>
                <a:gd name="connsiteY826" fmla="*/ 4302489 h 5360810"/>
                <a:gd name="connsiteX827" fmla="*/ 223458 w 4550804"/>
                <a:gd name="connsiteY827" fmla="*/ 4302489 h 5360810"/>
                <a:gd name="connsiteX828" fmla="*/ 217173 w 4550804"/>
                <a:gd name="connsiteY828" fmla="*/ 4317150 h 5360810"/>
                <a:gd name="connsiteX829" fmla="*/ 210889 w 4550804"/>
                <a:gd name="connsiteY829" fmla="*/ 4317150 h 5360810"/>
                <a:gd name="connsiteX830" fmla="*/ 205302 w 4550804"/>
                <a:gd name="connsiteY830" fmla="*/ 4306678 h 5360810"/>
                <a:gd name="connsiteX831" fmla="*/ 189241 w 4550804"/>
                <a:gd name="connsiteY831" fmla="*/ 4309470 h 5360810"/>
                <a:gd name="connsiteX832" fmla="*/ 201112 w 4550804"/>
                <a:gd name="connsiteY832" fmla="*/ 4388356 h 5360810"/>
                <a:gd name="connsiteX833" fmla="*/ 105446 w 4550804"/>
                <a:gd name="connsiteY833" fmla="*/ 4395337 h 5360810"/>
                <a:gd name="connsiteX834" fmla="*/ 105443 w 4550804"/>
                <a:gd name="connsiteY834" fmla="*/ 4395337 h 5360810"/>
                <a:gd name="connsiteX835" fmla="*/ 87287 w 4550804"/>
                <a:gd name="connsiteY835" fmla="*/ 4386262 h 5360810"/>
                <a:gd name="connsiteX836" fmla="*/ 81002 w 4550804"/>
                <a:gd name="connsiteY836" fmla="*/ 4389055 h 5360810"/>
                <a:gd name="connsiteX837" fmla="*/ 78209 w 4550804"/>
                <a:gd name="connsiteY837" fmla="*/ 4369507 h 5360810"/>
                <a:gd name="connsiteX838" fmla="*/ 70528 w 4550804"/>
                <a:gd name="connsiteY838" fmla="*/ 4363225 h 5360810"/>
                <a:gd name="connsiteX839" fmla="*/ 69131 w 4550804"/>
                <a:gd name="connsiteY839" fmla="*/ 4359036 h 5360810"/>
                <a:gd name="connsiteX840" fmla="*/ 62847 w 4550804"/>
                <a:gd name="connsiteY840" fmla="*/ 4364621 h 5360810"/>
                <a:gd name="connsiteX841" fmla="*/ 57260 w 4550804"/>
                <a:gd name="connsiteY841" fmla="*/ 4364621 h 5360810"/>
                <a:gd name="connsiteX842" fmla="*/ 53070 w 4550804"/>
                <a:gd name="connsiteY842" fmla="*/ 4354149 h 5360810"/>
                <a:gd name="connsiteX843" fmla="*/ 42596 w 4550804"/>
                <a:gd name="connsiteY843" fmla="*/ 4347866 h 5360810"/>
                <a:gd name="connsiteX844" fmla="*/ 34914 w 4550804"/>
                <a:gd name="connsiteY844" fmla="*/ 4333206 h 5360810"/>
                <a:gd name="connsiteX845" fmla="*/ 23043 w 4550804"/>
                <a:gd name="connsiteY845" fmla="*/ 4329017 h 5360810"/>
                <a:gd name="connsiteX846" fmla="*/ 20250 w 4550804"/>
                <a:gd name="connsiteY846" fmla="*/ 4321338 h 5360810"/>
                <a:gd name="connsiteX847" fmla="*/ 27932 w 4550804"/>
                <a:gd name="connsiteY847" fmla="*/ 4315754 h 5360810"/>
                <a:gd name="connsiteX848" fmla="*/ 26535 w 4550804"/>
                <a:gd name="connsiteY848" fmla="*/ 4305282 h 5360810"/>
                <a:gd name="connsiteX849" fmla="*/ 14664 w 4550804"/>
                <a:gd name="connsiteY849" fmla="*/ 4296207 h 5360810"/>
                <a:gd name="connsiteX850" fmla="*/ 9077 w 4550804"/>
                <a:gd name="connsiteY850" fmla="*/ 4288528 h 5360810"/>
                <a:gd name="connsiteX851" fmla="*/ 10474 w 4550804"/>
                <a:gd name="connsiteY851" fmla="*/ 4282245 h 5360810"/>
                <a:gd name="connsiteX852" fmla="*/ 23742 w 4550804"/>
                <a:gd name="connsiteY852" fmla="*/ 4275961 h 5360810"/>
                <a:gd name="connsiteX853" fmla="*/ 22345 w 4550804"/>
                <a:gd name="connsiteY853" fmla="*/ 4275961 h 5360810"/>
                <a:gd name="connsiteX854" fmla="*/ 0 w 4550804"/>
                <a:gd name="connsiteY854" fmla="*/ 4252226 h 5360810"/>
                <a:gd name="connsiteX855" fmla="*/ 33518 w 4550804"/>
                <a:gd name="connsiteY855" fmla="*/ 4215925 h 5360810"/>
                <a:gd name="connsiteX856" fmla="*/ 32122 w 4550804"/>
                <a:gd name="connsiteY856" fmla="*/ 4202661 h 5360810"/>
                <a:gd name="connsiteX857" fmla="*/ 20250 w 4550804"/>
                <a:gd name="connsiteY857" fmla="*/ 4188001 h 5360810"/>
                <a:gd name="connsiteX858" fmla="*/ 23043 w 4550804"/>
                <a:gd name="connsiteY858" fmla="*/ 4168454 h 5360810"/>
                <a:gd name="connsiteX859" fmla="*/ 18854 w 4550804"/>
                <a:gd name="connsiteY859" fmla="*/ 4162171 h 5360810"/>
                <a:gd name="connsiteX860" fmla="*/ 20250 w 4550804"/>
                <a:gd name="connsiteY860" fmla="*/ 4156587 h 5360810"/>
                <a:gd name="connsiteX861" fmla="*/ 14664 w 4550804"/>
                <a:gd name="connsiteY861" fmla="*/ 4146115 h 5360810"/>
                <a:gd name="connsiteX862" fmla="*/ 22345 w 4550804"/>
                <a:gd name="connsiteY862" fmla="*/ 4135644 h 5360810"/>
                <a:gd name="connsiteX863" fmla="*/ 31423 w 4550804"/>
                <a:gd name="connsiteY863" fmla="*/ 4130059 h 5360810"/>
                <a:gd name="connsiteX864" fmla="*/ 31423 w 4550804"/>
                <a:gd name="connsiteY864" fmla="*/ 4125870 h 5360810"/>
                <a:gd name="connsiteX865" fmla="*/ 32820 w 4550804"/>
                <a:gd name="connsiteY865" fmla="*/ 4130059 h 5360810"/>
                <a:gd name="connsiteX866" fmla="*/ 35613 w 4550804"/>
                <a:gd name="connsiteY866" fmla="*/ 4128663 h 5360810"/>
                <a:gd name="connsiteX867" fmla="*/ 56562 w 4550804"/>
                <a:gd name="connsiteY867" fmla="*/ 4122379 h 5360810"/>
                <a:gd name="connsiteX868" fmla="*/ 75761 w 4550804"/>
                <a:gd name="connsiteY868" fmla="*/ 4112250 h 5360810"/>
                <a:gd name="connsiteX869" fmla="*/ 78908 w 4550804"/>
                <a:gd name="connsiteY869" fmla="*/ 4110589 h 5360810"/>
                <a:gd name="connsiteX870" fmla="*/ 81701 w 4550804"/>
                <a:gd name="connsiteY870" fmla="*/ 4109116 h 5360810"/>
                <a:gd name="connsiteX871" fmla="*/ 80304 w 4550804"/>
                <a:gd name="connsiteY871" fmla="*/ 4106323 h 5360810"/>
                <a:gd name="connsiteX872" fmla="*/ 83098 w 4550804"/>
                <a:gd name="connsiteY872" fmla="*/ 4109116 h 5360810"/>
                <a:gd name="connsiteX873" fmla="*/ 85891 w 4550804"/>
                <a:gd name="connsiteY873" fmla="*/ 4107720 h 5360810"/>
                <a:gd name="connsiteX874" fmla="*/ 88684 w 4550804"/>
                <a:gd name="connsiteY874" fmla="*/ 4107720 h 5360810"/>
                <a:gd name="connsiteX875" fmla="*/ 87288 w 4550804"/>
                <a:gd name="connsiteY875" fmla="*/ 4104927 h 5360810"/>
                <a:gd name="connsiteX876" fmla="*/ 90081 w 4550804"/>
                <a:gd name="connsiteY876" fmla="*/ 4106323 h 5360810"/>
                <a:gd name="connsiteX877" fmla="*/ 90081 w 4550804"/>
                <a:gd name="connsiteY877" fmla="*/ 4104927 h 5360810"/>
                <a:gd name="connsiteX878" fmla="*/ 91478 w 4550804"/>
                <a:gd name="connsiteY878" fmla="*/ 4107720 h 5360810"/>
                <a:gd name="connsiteX879" fmla="*/ 101952 w 4550804"/>
                <a:gd name="connsiteY879" fmla="*/ 4111908 h 5360810"/>
                <a:gd name="connsiteX880" fmla="*/ 103349 w 4550804"/>
                <a:gd name="connsiteY880" fmla="*/ 4110512 h 5360810"/>
                <a:gd name="connsiteX881" fmla="*/ 106142 w 4550804"/>
                <a:gd name="connsiteY881" fmla="*/ 4110512 h 5360810"/>
                <a:gd name="connsiteX882" fmla="*/ 112426 w 4550804"/>
                <a:gd name="connsiteY882" fmla="*/ 4107720 h 5360810"/>
                <a:gd name="connsiteX883" fmla="*/ 116616 w 4550804"/>
                <a:gd name="connsiteY883" fmla="*/ 4106323 h 5360810"/>
                <a:gd name="connsiteX884" fmla="*/ 116616 w 4550804"/>
                <a:gd name="connsiteY884" fmla="*/ 4103531 h 5360810"/>
                <a:gd name="connsiteX885" fmla="*/ 118013 w 4550804"/>
                <a:gd name="connsiteY885" fmla="*/ 4106323 h 5360810"/>
                <a:gd name="connsiteX886" fmla="*/ 122203 w 4550804"/>
                <a:gd name="connsiteY886" fmla="*/ 4103531 h 5360810"/>
                <a:gd name="connsiteX887" fmla="*/ 122203 w 4550804"/>
                <a:gd name="connsiteY887" fmla="*/ 4100738 h 5360810"/>
                <a:gd name="connsiteX888" fmla="*/ 124995 w 4550804"/>
                <a:gd name="connsiteY888" fmla="*/ 4103531 h 5360810"/>
                <a:gd name="connsiteX889" fmla="*/ 126392 w 4550804"/>
                <a:gd name="connsiteY889" fmla="*/ 4099342 h 5360810"/>
                <a:gd name="connsiteX890" fmla="*/ 126392 w 4550804"/>
                <a:gd name="connsiteY890" fmla="*/ 4102134 h 5360810"/>
                <a:gd name="connsiteX891" fmla="*/ 127789 w 4550804"/>
                <a:gd name="connsiteY891" fmla="*/ 4102134 h 5360810"/>
                <a:gd name="connsiteX892" fmla="*/ 129185 w 4550804"/>
                <a:gd name="connsiteY892" fmla="*/ 4099342 h 5360810"/>
                <a:gd name="connsiteX893" fmla="*/ 129185 w 4550804"/>
                <a:gd name="connsiteY893" fmla="*/ 4102134 h 5360810"/>
                <a:gd name="connsiteX894" fmla="*/ 133375 w 4550804"/>
                <a:gd name="connsiteY894" fmla="*/ 4102134 h 5360810"/>
                <a:gd name="connsiteX895" fmla="*/ 134772 w 4550804"/>
                <a:gd name="connsiteY895" fmla="*/ 4099342 h 5360810"/>
                <a:gd name="connsiteX896" fmla="*/ 134772 w 4550804"/>
                <a:gd name="connsiteY896" fmla="*/ 4102134 h 5360810"/>
                <a:gd name="connsiteX897" fmla="*/ 138961 w 4550804"/>
                <a:gd name="connsiteY897" fmla="*/ 4100738 h 5360810"/>
                <a:gd name="connsiteX898" fmla="*/ 141755 w 4550804"/>
                <a:gd name="connsiteY898" fmla="*/ 4100738 h 5360810"/>
                <a:gd name="connsiteX899" fmla="*/ 145945 w 4550804"/>
                <a:gd name="connsiteY899" fmla="*/ 4097946 h 5360810"/>
                <a:gd name="connsiteX900" fmla="*/ 150135 w 4550804"/>
                <a:gd name="connsiteY900" fmla="*/ 4097946 h 5360810"/>
                <a:gd name="connsiteX901" fmla="*/ 154324 w 4550804"/>
                <a:gd name="connsiteY901" fmla="*/ 4096549 h 5360810"/>
                <a:gd name="connsiteX902" fmla="*/ 155720 w 4550804"/>
                <a:gd name="connsiteY902" fmla="*/ 4096549 h 5360810"/>
                <a:gd name="connsiteX903" fmla="*/ 157117 w 4550804"/>
                <a:gd name="connsiteY903" fmla="*/ 4092361 h 5360810"/>
                <a:gd name="connsiteX904" fmla="*/ 157117 w 4550804"/>
                <a:gd name="connsiteY904" fmla="*/ 4095153 h 5360810"/>
                <a:gd name="connsiteX905" fmla="*/ 161307 w 4550804"/>
                <a:gd name="connsiteY905" fmla="*/ 4093757 h 5360810"/>
                <a:gd name="connsiteX906" fmla="*/ 165497 w 4550804"/>
                <a:gd name="connsiteY906" fmla="*/ 4092361 h 5360810"/>
                <a:gd name="connsiteX907" fmla="*/ 169686 w 4550804"/>
                <a:gd name="connsiteY907" fmla="*/ 4090965 h 5360810"/>
                <a:gd name="connsiteX908" fmla="*/ 173876 w 4550804"/>
                <a:gd name="connsiteY908" fmla="*/ 4088173 h 5360810"/>
                <a:gd name="connsiteX909" fmla="*/ 176670 w 4550804"/>
                <a:gd name="connsiteY909" fmla="*/ 4086777 h 5360810"/>
                <a:gd name="connsiteX910" fmla="*/ 178066 w 4550804"/>
                <a:gd name="connsiteY910" fmla="*/ 4085380 h 5360810"/>
                <a:gd name="connsiteX911" fmla="*/ 179463 w 4550804"/>
                <a:gd name="connsiteY911" fmla="*/ 4085380 h 5360810"/>
                <a:gd name="connsiteX912" fmla="*/ 179463 w 4550804"/>
                <a:gd name="connsiteY912" fmla="*/ 4081191 h 5360810"/>
                <a:gd name="connsiteX913" fmla="*/ 180860 w 4550804"/>
                <a:gd name="connsiteY913" fmla="*/ 4085380 h 5360810"/>
                <a:gd name="connsiteX914" fmla="*/ 182256 w 4550804"/>
                <a:gd name="connsiteY914" fmla="*/ 4082588 h 5360810"/>
                <a:gd name="connsiteX915" fmla="*/ 182256 w 4550804"/>
                <a:gd name="connsiteY915" fmla="*/ 4081191 h 5360810"/>
                <a:gd name="connsiteX916" fmla="*/ 179463 w 4550804"/>
                <a:gd name="connsiteY916" fmla="*/ 4079795 h 5360810"/>
                <a:gd name="connsiteX917" fmla="*/ 183653 w 4550804"/>
                <a:gd name="connsiteY917" fmla="*/ 4079795 h 5360810"/>
                <a:gd name="connsiteX918" fmla="*/ 183653 w 4550804"/>
                <a:gd name="connsiteY918" fmla="*/ 4078399 h 5360810"/>
                <a:gd name="connsiteX919" fmla="*/ 186445 w 4550804"/>
                <a:gd name="connsiteY919" fmla="*/ 4075606 h 5360810"/>
                <a:gd name="connsiteX920" fmla="*/ 185049 w 4550804"/>
                <a:gd name="connsiteY920" fmla="*/ 4078399 h 5360810"/>
                <a:gd name="connsiteX921" fmla="*/ 186445 w 4550804"/>
                <a:gd name="connsiteY921" fmla="*/ 4079795 h 5360810"/>
                <a:gd name="connsiteX922" fmla="*/ 187842 w 4550804"/>
                <a:gd name="connsiteY922" fmla="*/ 4075606 h 5360810"/>
                <a:gd name="connsiteX923" fmla="*/ 190636 w 4550804"/>
                <a:gd name="connsiteY923" fmla="*/ 4078399 h 5360810"/>
                <a:gd name="connsiteX924" fmla="*/ 194826 w 4550804"/>
                <a:gd name="connsiteY924" fmla="*/ 4077003 h 5360810"/>
                <a:gd name="connsiteX925" fmla="*/ 207398 w 4550804"/>
                <a:gd name="connsiteY925" fmla="*/ 4077003 h 5360810"/>
                <a:gd name="connsiteX926" fmla="*/ 210191 w 4550804"/>
                <a:gd name="connsiteY926" fmla="*/ 4078399 h 5360810"/>
                <a:gd name="connsiteX927" fmla="*/ 2797808 w 4550804"/>
                <a:gd name="connsiteY927" fmla="*/ 4050298 h 5360810"/>
                <a:gd name="connsiteX928" fmla="*/ 2809250 w 4550804"/>
                <a:gd name="connsiteY928" fmla="*/ 4101435 h 5360810"/>
                <a:gd name="connsiteX929" fmla="*/ 2811173 w 4550804"/>
                <a:gd name="connsiteY929" fmla="*/ 4103500 h 5360810"/>
                <a:gd name="connsiteX930" fmla="*/ 2809250 w 4550804"/>
                <a:gd name="connsiteY930" fmla="*/ 4100039 h 5360810"/>
                <a:gd name="connsiteX931" fmla="*/ 2799104 w 4550804"/>
                <a:gd name="connsiteY931" fmla="*/ 4050669 h 5360810"/>
                <a:gd name="connsiteX932" fmla="*/ 2735429 w 4550804"/>
                <a:gd name="connsiteY932" fmla="*/ 4049157 h 5360810"/>
                <a:gd name="connsiteX933" fmla="*/ 2731040 w 4550804"/>
                <a:gd name="connsiteY933" fmla="*/ 4080492 h 5360810"/>
                <a:gd name="connsiteX934" fmla="*/ 2730601 w 4550804"/>
                <a:gd name="connsiteY934" fmla="*/ 4080562 h 5360810"/>
                <a:gd name="connsiteX935" fmla="*/ 2731040 w 4550804"/>
                <a:gd name="connsiteY935" fmla="*/ 4081888 h 5360810"/>
                <a:gd name="connsiteX936" fmla="*/ 2730471 w 4550804"/>
                <a:gd name="connsiteY936" fmla="*/ 4091560 h 5360810"/>
                <a:gd name="connsiteX937" fmla="*/ 931528 w 4550804"/>
                <a:gd name="connsiteY937" fmla="*/ 4042097 h 5360810"/>
                <a:gd name="connsiteX938" fmla="*/ 932924 w 4550804"/>
                <a:gd name="connsiteY938" fmla="*/ 4043493 h 5360810"/>
                <a:gd name="connsiteX939" fmla="*/ 932923 w 4550804"/>
                <a:gd name="connsiteY939" fmla="*/ 4043493 h 5360810"/>
                <a:gd name="connsiteX940" fmla="*/ 930131 w 4550804"/>
                <a:gd name="connsiteY940" fmla="*/ 4043493 h 5360810"/>
                <a:gd name="connsiteX941" fmla="*/ 431547 w 4550804"/>
                <a:gd name="connsiteY941" fmla="*/ 4040701 h 5360810"/>
                <a:gd name="connsiteX942" fmla="*/ 437474 w 4550804"/>
                <a:gd name="connsiteY942" fmla="*/ 4047940 h 5360810"/>
                <a:gd name="connsiteX943" fmla="*/ 437831 w 4550804"/>
                <a:gd name="connsiteY943" fmla="*/ 4047681 h 5360810"/>
                <a:gd name="connsiteX944" fmla="*/ 437559 w 4550804"/>
                <a:gd name="connsiteY944" fmla="*/ 4048052 h 5360810"/>
                <a:gd name="connsiteX945" fmla="*/ 437831 w 4550804"/>
                <a:gd name="connsiteY945" fmla="*/ 4048380 h 5360810"/>
                <a:gd name="connsiteX946" fmla="*/ 436755 w 4550804"/>
                <a:gd name="connsiteY946" fmla="*/ 4049162 h 5360810"/>
                <a:gd name="connsiteX947" fmla="*/ 432245 w 4550804"/>
                <a:gd name="connsiteY947" fmla="*/ 4055361 h 5360810"/>
                <a:gd name="connsiteX948" fmla="*/ 436022 w 4550804"/>
                <a:gd name="connsiteY948" fmla="*/ 4049693 h 5360810"/>
                <a:gd name="connsiteX949" fmla="*/ 430150 w 4550804"/>
                <a:gd name="connsiteY949" fmla="*/ 4053965 h 5360810"/>
                <a:gd name="connsiteX950" fmla="*/ 435736 w 4550804"/>
                <a:gd name="connsiteY950" fmla="*/ 4049776 h 5360810"/>
                <a:gd name="connsiteX951" fmla="*/ 435646 w 4550804"/>
                <a:gd name="connsiteY951" fmla="*/ 4049608 h 5360810"/>
                <a:gd name="connsiteX952" fmla="*/ 430150 w 4550804"/>
                <a:gd name="connsiteY952" fmla="*/ 4053266 h 5360810"/>
                <a:gd name="connsiteX953" fmla="*/ 435513 w 4550804"/>
                <a:gd name="connsiteY953" fmla="*/ 4049365 h 5360810"/>
                <a:gd name="connsiteX954" fmla="*/ 431547 w 4550804"/>
                <a:gd name="connsiteY954" fmla="*/ 4042097 h 5360810"/>
                <a:gd name="connsiteX955" fmla="*/ 427356 w 4550804"/>
                <a:gd name="connsiteY955" fmla="*/ 4043493 h 5360810"/>
                <a:gd name="connsiteX956" fmla="*/ 430150 w 4550804"/>
                <a:gd name="connsiteY956" fmla="*/ 4039305 h 5360810"/>
                <a:gd name="connsiteX957" fmla="*/ 431547 w 4550804"/>
                <a:gd name="connsiteY957" fmla="*/ 4040701 h 5360810"/>
                <a:gd name="connsiteX958" fmla="*/ 428753 w 4550804"/>
                <a:gd name="connsiteY958" fmla="*/ 4040701 h 5360810"/>
                <a:gd name="connsiteX959" fmla="*/ 425960 w 4550804"/>
                <a:gd name="connsiteY959" fmla="*/ 4040701 h 5360810"/>
                <a:gd name="connsiteX960" fmla="*/ 778601 w 4550804"/>
                <a:gd name="connsiteY960" fmla="*/ 4024645 h 5360810"/>
                <a:gd name="connsiteX961" fmla="*/ 779998 w 4550804"/>
                <a:gd name="connsiteY961" fmla="*/ 4024645 h 5360810"/>
                <a:gd name="connsiteX962" fmla="*/ 779998 w 4550804"/>
                <a:gd name="connsiteY962" fmla="*/ 4028834 h 5360810"/>
                <a:gd name="connsiteX963" fmla="*/ 266148 w 4550804"/>
                <a:gd name="connsiteY963" fmla="*/ 4023744 h 5360810"/>
                <a:gd name="connsiteX964" fmla="*/ 268145 w 4550804"/>
                <a:gd name="connsiteY964" fmla="*/ 4026739 h 5360810"/>
                <a:gd name="connsiteX965" fmla="*/ 265352 w 4550804"/>
                <a:gd name="connsiteY965" fmla="*/ 4023947 h 5360810"/>
                <a:gd name="connsiteX966" fmla="*/ 370746 w 4550804"/>
                <a:gd name="connsiteY966" fmla="*/ 4003423 h 5360810"/>
                <a:gd name="connsiteX967" fmla="*/ 376381 w 4550804"/>
                <a:gd name="connsiteY967" fmla="*/ 4005796 h 5360810"/>
                <a:gd name="connsiteX968" fmla="*/ 377778 w 4550804"/>
                <a:gd name="connsiteY968" fmla="*/ 4009985 h 5360810"/>
                <a:gd name="connsiteX969" fmla="*/ 374985 w 4550804"/>
                <a:gd name="connsiteY969" fmla="*/ 4007193 h 5360810"/>
                <a:gd name="connsiteX970" fmla="*/ 366431 w 4550804"/>
                <a:gd name="connsiteY970" fmla="*/ 4001607 h 5360810"/>
                <a:gd name="connsiteX971" fmla="*/ 368700 w 4550804"/>
                <a:gd name="connsiteY971" fmla="*/ 4001607 h 5360810"/>
                <a:gd name="connsiteX972" fmla="*/ 370747 w 4550804"/>
                <a:gd name="connsiteY972" fmla="*/ 4003422 h 5360810"/>
                <a:gd name="connsiteX973" fmla="*/ 385459 w 4550804"/>
                <a:gd name="connsiteY973" fmla="*/ 3982759 h 5360810"/>
                <a:gd name="connsiteX974" fmla="*/ 386856 w 4550804"/>
                <a:gd name="connsiteY974" fmla="*/ 3982759 h 5360810"/>
                <a:gd name="connsiteX975" fmla="*/ 386856 w 4550804"/>
                <a:gd name="connsiteY975" fmla="*/ 3984155 h 5360810"/>
                <a:gd name="connsiteX976" fmla="*/ 1985958 w 4550804"/>
                <a:gd name="connsiteY976" fmla="*/ 3977871 h 5360810"/>
                <a:gd name="connsiteX977" fmla="*/ 1977784 w 4550804"/>
                <a:gd name="connsiteY977" fmla="*/ 3982899 h 5360810"/>
                <a:gd name="connsiteX978" fmla="*/ 1978275 w 4550804"/>
                <a:gd name="connsiteY978" fmla="*/ 3983456 h 5360810"/>
                <a:gd name="connsiteX979" fmla="*/ 1986489 w 4550804"/>
                <a:gd name="connsiteY979" fmla="*/ 3978403 h 5360810"/>
                <a:gd name="connsiteX980" fmla="*/ 1957326 w 4550804"/>
                <a:gd name="connsiteY980" fmla="*/ 3961117 h 5360810"/>
                <a:gd name="connsiteX981" fmla="*/ 1956928 w 4550804"/>
                <a:gd name="connsiteY981" fmla="*/ 3961615 h 5360810"/>
                <a:gd name="connsiteX982" fmla="*/ 1957327 w 4550804"/>
                <a:gd name="connsiteY982" fmla="*/ 3961815 h 5360810"/>
                <a:gd name="connsiteX983" fmla="*/ 1957885 w 4550804"/>
                <a:gd name="connsiteY983" fmla="*/ 3961397 h 5360810"/>
                <a:gd name="connsiteX984" fmla="*/ 2038359 w 4550804"/>
                <a:gd name="connsiteY984" fmla="*/ 3958879 h 5360810"/>
                <a:gd name="connsiteX985" fmla="*/ 2048804 w 4550804"/>
                <a:gd name="connsiteY985" fmla="*/ 3961117 h 5360810"/>
                <a:gd name="connsiteX986" fmla="*/ 2048976 w 4550804"/>
                <a:gd name="connsiteY986" fmla="*/ 3960774 h 5360810"/>
                <a:gd name="connsiteX987" fmla="*/ 1961517 w 4550804"/>
                <a:gd name="connsiteY987" fmla="*/ 3937382 h 5360810"/>
                <a:gd name="connsiteX988" fmla="*/ 1953051 w 4550804"/>
                <a:gd name="connsiteY988" fmla="*/ 3940404 h 5360810"/>
                <a:gd name="connsiteX989" fmla="*/ 1953136 w 4550804"/>
                <a:gd name="connsiteY989" fmla="*/ 3940872 h 5360810"/>
                <a:gd name="connsiteX990" fmla="*/ 1962240 w 4550804"/>
                <a:gd name="connsiteY990" fmla="*/ 3937622 h 5360810"/>
                <a:gd name="connsiteX991" fmla="*/ 2201347 w 4550804"/>
                <a:gd name="connsiteY991" fmla="*/ 3914993 h 5360810"/>
                <a:gd name="connsiteX992" fmla="*/ 2201032 w 4550804"/>
                <a:gd name="connsiteY992" fmla="*/ 3915042 h 5360810"/>
                <a:gd name="connsiteX993" fmla="*/ 2198942 w 4550804"/>
                <a:gd name="connsiteY993" fmla="*/ 3916435 h 5360810"/>
                <a:gd name="connsiteX994" fmla="*/ 2159135 w 4550804"/>
                <a:gd name="connsiteY994" fmla="*/ 3899684 h 5360810"/>
                <a:gd name="connsiteX995" fmla="*/ 2158786 w 4550804"/>
                <a:gd name="connsiteY995" fmla="*/ 3900033 h 5360810"/>
                <a:gd name="connsiteX996" fmla="*/ 2159135 w 4550804"/>
                <a:gd name="connsiteY996" fmla="*/ 3900382 h 5360810"/>
                <a:gd name="connsiteX997" fmla="*/ 2159426 w 4550804"/>
                <a:gd name="connsiteY997" fmla="*/ 3900091 h 5360810"/>
                <a:gd name="connsiteX998" fmla="*/ 2237915 w 4550804"/>
                <a:gd name="connsiteY998" fmla="*/ 3897538 h 5360810"/>
                <a:gd name="connsiteX999" fmla="*/ 2223973 w 4550804"/>
                <a:gd name="connsiteY999" fmla="*/ 3910979 h 5360810"/>
                <a:gd name="connsiteX1000" fmla="*/ 2224775 w 4550804"/>
                <a:gd name="connsiteY1000" fmla="*/ 3910853 h 5360810"/>
                <a:gd name="connsiteX1001" fmla="*/ 2236129 w 4550804"/>
                <a:gd name="connsiteY1001" fmla="*/ 3900842 h 5360810"/>
                <a:gd name="connsiteX1002" fmla="*/ 2235948 w 4550804"/>
                <a:gd name="connsiteY1002" fmla="*/ 3899684 h 5360810"/>
                <a:gd name="connsiteX1003" fmla="*/ 1916127 w 4550804"/>
                <a:gd name="connsiteY1003" fmla="*/ 3896194 h 5360810"/>
                <a:gd name="connsiteX1004" fmla="*/ 1886916 w 4550804"/>
                <a:gd name="connsiteY1004" fmla="*/ 3905031 h 5360810"/>
                <a:gd name="connsiteX1005" fmla="*/ 1916127 w 4550804"/>
                <a:gd name="connsiteY1005" fmla="*/ 3896194 h 5360810"/>
                <a:gd name="connsiteX1006" fmla="*/ 1941267 w 4550804"/>
                <a:gd name="connsiteY1006" fmla="*/ 3889911 h 5360810"/>
                <a:gd name="connsiteX1007" fmla="*/ 1932009 w 4550804"/>
                <a:gd name="connsiteY1007" fmla="*/ 3891762 h 5360810"/>
                <a:gd name="connsiteX1008" fmla="*/ 1932188 w 4550804"/>
                <a:gd name="connsiteY1008" fmla="*/ 3892005 h 5360810"/>
                <a:gd name="connsiteX1009" fmla="*/ 1941381 w 4550804"/>
                <a:gd name="connsiteY1009" fmla="*/ 3890167 h 5360810"/>
                <a:gd name="connsiteX1010" fmla="*/ 2144471 w 4550804"/>
                <a:gd name="connsiteY1010" fmla="*/ 3887816 h 5360810"/>
                <a:gd name="connsiteX1011" fmla="*/ 2141064 w 4550804"/>
                <a:gd name="connsiteY1011" fmla="*/ 3890655 h 5360810"/>
                <a:gd name="connsiteX1012" fmla="*/ 2141677 w 4550804"/>
                <a:gd name="connsiteY1012" fmla="*/ 3891306 h 5360810"/>
                <a:gd name="connsiteX1013" fmla="*/ 2144820 w 4550804"/>
                <a:gd name="connsiteY1013" fmla="*/ 3888164 h 5360810"/>
                <a:gd name="connsiteX1014" fmla="*/ 1923878 w 4550804"/>
                <a:gd name="connsiteY1014" fmla="*/ 3882581 h 5360810"/>
                <a:gd name="connsiteX1015" fmla="*/ 1916174 w 4550804"/>
                <a:gd name="connsiteY1015" fmla="*/ 3896111 h 5360810"/>
                <a:gd name="connsiteX1016" fmla="*/ 1923895 w 4550804"/>
                <a:gd name="connsiteY1016" fmla="*/ 3882603 h 5360810"/>
                <a:gd name="connsiteX1017" fmla="*/ 2613028 w 4550804"/>
                <a:gd name="connsiteY1017" fmla="*/ 3880835 h 5360810"/>
                <a:gd name="connsiteX1018" fmla="*/ 2603676 w 4550804"/>
                <a:gd name="connsiteY1018" fmla="*/ 3882081 h 5360810"/>
                <a:gd name="connsiteX1019" fmla="*/ 2595570 w 4550804"/>
                <a:gd name="connsiteY1019" fmla="*/ 3891279 h 5360810"/>
                <a:gd name="connsiteX1020" fmla="*/ 2591381 w 4550804"/>
                <a:gd name="connsiteY1020" fmla="*/ 3889185 h 5360810"/>
                <a:gd name="connsiteX1021" fmla="*/ 2587890 w 4550804"/>
                <a:gd name="connsiteY1021" fmla="*/ 3890581 h 5360810"/>
                <a:gd name="connsiteX1022" fmla="*/ 2579509 w 4550804"/>
                <a:gd name="connsiteY1022" fmla="*/ 3886392 h 5360810"/>
                <a:gd name="connsiteX1023" fmla="*/ 2576018 w 4550804"/>
                <a:gd name="connsiteY1023" fmla="*/ 3890581 h 5360810"/>
                <a:gd name="connsiteX1024" fmla="*/ 2574621 w 4550804"/>
                <a:gd name="connsiteY1024" fmla="*/ 3887789 h 5360810"/>
                <a:gd name="connsiteX1025" fmla="*/ 2571828 w 4550804"/>
                <a:gd name="connsiteY1025" fmla="*/ 3891279 h 5360810"/>
                <a:gd name="connsiteX1026" fmla="*/ 2565544 w 4550804"/>
                <a:gd name="connsiteY1026" fmla="*/ 3892676 h 5360810"/>
                <a:gd name="connsiteX1027" fmla="*/ 2565544 w 4550804"/>
                <a:gd name="connsiteY1027" fmla="*/ 3892702 h 5360810"/>
                <a:gd name="connsiteX1028" fmla="*/ 2571829 w 4550804"/>
                <a:gd name="connsiteY1028" fmla="*/ 3891306 h 5360810"/>
                <a:gd name="connsiteX1029" fmla="*/ 2574621 w 4550804"/>
                <a:gd name="connsiteY1029" fmla="*/ 3887816 h 5360810"/>
                <a:gd name="connsiteX1030" fmla="*/ 2576018 w 4550804"/>
                <a:gd name="connsiteY1030" fmla="*/ 3890608 h 5360810"/>
                <a:gd name="connsiteX1031" fmla="*/ 2579510 w 4550804"/>
                <a:gd name="connsiteY1031" fmla="*/ 3886419 h 5360810"/>
                <a:gd name="connsiteX1032" fmla="*/ 2587890 w 4550804"/>
                <a:gd name="connsiteY1032" fmla="*/ 3890608 h 5360810"/>
                <a:gd name="connsiteX1033" fmla="*/ 2591382 w 4550804"/>
                <a:gd name="connsiteY1033" fmla="*/ 3889212 h 5360810"/>
                <a:gd name="connsiteX1034" fmla="*/ 2595571 w 4550804"/>
                <a:gd name="connsiteY1034" fmla="*/ 3891306 h 5360810"/>
                <a:gd name="connsiteX1035" fmla="*/ 2602554 w 4550804"/>
                <a:gd name="connsiteY1035" fmla="*/ 3885023 h 5360810"/>
                <a:gd name="connsiteX1036" fmla="*/ 2613028 w 4550804"/>
                <a:gd name="connsiteY1036" fmla="*/ 3883627 h 5360810"/>
                <a:gd name="connsiteX1037" fmla="*/ 2618552 w 4550804"/>
                <a:gd name="connsiteY1037" fmla="*/ 3887306 h 5360810"/>
                <a:gd name="connsiteX1038" fmla="*/ 2619313 w 4550804"/>
                <a:gd name="connsiteY1038" fmla="*/ 3885023 h 5360810"/>
                <a:gd name="connsiteX1039" fmla="*/ 2248517 w 4550804"/>
                <a:gd name="connsiteY1039" fmla="*/ 3874553 h 5360810"/>
                <a:gd name="connsiteX1040" fmla="*/ 2243225 w 4550804"/>
                <a:gd name="connsiteY1040" fmla="*/ 3891746 h 5360810"/>
                <a:gd name="connsiteX1041" fmla="*/ 2243628 w 4550804"/>
                <a:gd name="connsiteY1041" fmla="*/ 3891306 h 5360810"/>
                <a:gd name="connsiteX1042" fmla="*/ 2248729 w 4550804"/>
                <a:gd name="connsiteY1042" fmla="*/ 3874736 h 5360810"/>
                <a:gd name="connsiteX1043" fmla="*/ 2480351 w 4550804"/>
                <a:gd name="connsiteY1043" fmla="*/ 3866846 h 5360810"/>
                <a:gd name="connsiteX1044" fmla="*/ 2473348 w 4550804"/>
                <a:gd name="connsiteY1044" fmla="*/ 3867482 h 5360810"/>
                <a:gd name="connsiteX1045" fmla="*/ 2473368 w 4550804"/>
                <a:gd name="connsiteY1045" fmla="*/ 3867571 h 5360810"/>
                <a:gd name="connsiteX1046" fmla="*/ 2475868 w 4550804"/>
                <a:gd name="connsiteY1046" fmla="*/ 3869568 h 5360810"/>
                <a:gd name="connsiteX1047" fmla="*/ 2475464 w 4550804"/>
                <a:gd name="connsiteY1047" fmla="*/ 3868967 h 5360810"/>
                <a:gd name="connsiteX1048" fmla="*/ 2481417 w 4550804"/>
                <a:gd name="connsiteY1048" fmla="*/ 3867645 h 5360810"/>
                <a:gd name="connsiteX1049" fmla="*/ 1774372 w 4550804"/>
                <a:gd name="connsiteY1049" fmla="*/ 3866175 h 5360810"/>
                <a:gd name="connsiteX1050" fmla="*/ 1774372 w 4550804"/>
                <a:gd name="connsiteY1050" fmla="*/ 3867571 h 5360810"/>
                <a:gd name="connsiteX1051" fmla="*/ 1767389 w 4550804"/>
                <a:gd name="connsiteY1051" fmla="*/ 3874553 h 5360810"/>
                <a:gd name="connsiteX1052" fmla="*/ 1764597 w 4550804"/>
                <a:gd name="connsiteY1052" fmla="*/ 3874553 h 5360810"/>
                <a:gd name="connsiteX1053" fmla="*/ 1764597 w 4550804"/>
                <a:gd name="connsiteY1053" fmla="*/ 3877345 h 5360810"/>
                <a:gd name="connsiteX1054" fmla="*/ 1779261 w 4550804"/>
                <a:gd name="connsiteY1054" fmla="*/ 3879440 h 5360810"/>
                <a:gd name="connsiteX1055" fmla="*/ 1779261 w 4550804"/>
                <a:gd name="connsiteY1055" fmla="*/ 3879440 h 5360810"/>
                <a:gd name="connsiteX1056" fmla="*/ 1764597 w 4550804"/>
                <a:gd name="connsiteY1056" fmla="*/ 3877345 h 5360810"/>
                <a:gd name="connsiteX1057" fmla="*/ 1764597 w 4550804"/>
                <a:gd name="connsiteY1057" fmla="*/ 3875251 h 5360810"/>
                <a:gd name="connsiteX1058" fmla="*/ 1767390 w 4550804"/>
                <a:gd name="connsiteY1058" fmla="*/ 3875251 h 5360810"/>
                <a:gd name="connsiteX1059" fmla="*/ 1774373 w 4550804"/>
                <a:gd name="connsiteY1059" fmla="*/ 3868269 h 5360810"/>
                <a:gd name="connsiteX1060" fmla="*/ 1774373 w 4550804"/>
                <a:gd name="connsiteY1060" fmla="*/ 3866175 h 5360810"/>
                <a:gd name="connsiteX1061" fmla="*/ 2618220 w 4550804"/>
                <a:gd name="connsiteY1061" fmla="*/ 3858773 h 5360810"/>
                <a:gd name="connsiteX1062" fmla="*/ 2620164 w 4550804"/>
                <a:gd name="connsiteY1062" fmla="*/ 3860715 h 5360810"/>
                <a:gd name="connsiteX1063" fmla="*/ 2620186 w 4550804"/>
                <a:gd name="connsiteY1063" fmla="*/ 3860688 h 5360810"/>
                <a:gd name="connsiteX1064" fmla="*/ 2620011 w 4550804"/>
                <a:gd name="connsiteY1064" fmla="*/ 3859891 h 5360810"/>
                <a:gd name="connsiteX1065" fmla="*/ 1809987 w 4550804"/>
                <a:gd name="connsiteY1065" fmla="*/ 3858496 h 5360810"/>
                <a:gd name="connsiteX1066" fmla="*/ 1809986 w 4550804"/>
                <a:gd name="connsiteY1066" fmla="*/ 3858497 h 5360810"/>
                <a:gd name="connsiteX1067" fmla="*/ 1863056 w 4550804"/>
                <a:gd name="connsiteY1067" fmla="*/ 3912250 h 5360810"/>
                <a:gd name="connsiteX1068" fmla="*/ 1863057 w 4550804"/>
                <a:gd name="connsiteY1068" fmla="*/ 3912250 h 5360810"/>
                <a:gd name="connsiteX1069" fmla="*/ 444116 w 4550804"/>
                <a:gd name="connsiteY1069" fmla="*/ 3856402 h 5360810"/>
                <a:gd name="connsiteX1070" fmla="*/ 442720 w 4550804"/>
                <a:gd name="connsiteY1070" fmla="*/ 3860591 h 5360810"/>
                <a:gd name="connsiteX1071" fmla="*/ 441323 w 4550804"/>
                <a:gd name="connsiteY1071" fmla="*/ 3859194 h 5360810"/>
                <a:gd name="connsiteX1072" fmla="*/ 441324 w 4550804"/>
                <a:gd name="connsiteY1072" fmla="*/ 3855704 h 5360810"/>
                <a:gd name="connsiteX1073" fmla="*/ 438530 w 4550804"/>
                <a:gd name="connsiteY1073" fmla="*/ 3861987 h 5360810"/>
                <a:gd name="connsiteX1074" fmla="*/ 441324 w 4550804"/>
                <a:gd name="connsiteY1074" fmla="*/ 3863384 h 5360810"/>
                <a:gd name="connsiteX1075" fmla="*/ 438530 w 4550804"/>
                <a:gd name="connsiteY1075" fmla="*/ 3864780 h 5360810"/>
                <a:gd name="connsiteX1076" fmla="*/ 435737 w 4550804"/>
                <a:gd name="connsiteY1076" fmla="*/ 3861987 h 5360810"/>
                <a:gd name="connsiteX1077" fmla="*/ 2271340 w 4550804"/>
                <a:gd name="connsiteY1077" fmla="*/ 3855667 h 5360810"/>
                <a:gd name="connsiteX1078" fmla="*/ 2270863 w 4550804"/>
                <a:gd name="connsiteY1078" fmla="*/ 3855704 h 5360810"/>
                <a:gd name="connsiteX1079" fmla="*/ 2265436 w 4550804"/>
                <a:gd name="connsiteY1079" fmla="*/ 3872656 h 5360810"/>
                <a:gd name="connsiteX1080" fmla="*/ 2265975 w 4550804"/>
                <a:gd name="connsiteY1080" fmla="*/ 3871759 h 5360810"/>
                <a:gd name="connsiteX1081" fmla="*/ 2103970 w 4550804"/>
                <a:gd name="connsiteY1081" fmla="*/ 3853610 h 5360810"/>
                <a:gd name="connsiteX1082" fmla="*/ 2103603 w 4550804"/>
                <a:gd name="connsiteY1082" fmla="*/ 3854527 h 5360810"/>
                <a:gd name="connsiteX1083" fmla="*/ 2103970 w 4550804"/>
                <a:gd name="connsiteY1083" fmla="*/ 3854307 h 5360810"/>
                <a:gd name="connsiteX1084" fmla="*/ 2549483 w 4550804"/>
                <a:gd name="connsiteY1084" fmla="*/ 3853581 h 5360810"/>
                <a:gd name="connsiteX1085" fmla="*/ 2527138 w 4550804"/>
                <a:gd name="connsiteY1085" fmla="*/ 3854977 h 5360810"/>
                <a:gd name="connsiteX1086" fmla="*/ 2489429 w 4550804"/>
                <a:gd name="connsiteY1086" fmla="*/ 3867544 h 5360810"/>
                <a:gd name="connsiteX1087" fmla="*/ 2486636 w 4550804"/>
                <a:gd name="connsiteY1087" fmla="*/ 3867544 h 5360810"/>
                <a:gd name="connsiteX1088" fmla="*/ 2483144 w 4550804"/>
                <a:gd name="connsiteY1088" fmla="*/ 3868940 h 5360810"/>
                <a:gd name="connsiteX1089" fmla="*/ 2483036 w 4550804"/>
                <a:gd name="connsiteY1089" fmla="*/ 3868859 h 5360810"/>
                <a:gd name="connsiteX1090" fmla="*/ 2484541 w 4550804"/>
                <a:gd name="connsiteY1090" fmla="*/ 3870363 h 5360810"/>
                <a:gd name="connsiteX1091" fmla="*/ 2488033 w 4550804"/>
                <a:gd name="connsiteY1091" fmla="*/ 3868967 h 5360810"/>
                <a:gd name="connsiteX1092" fmla="*/ 2490826 w 4550804"/>
                <a:gd name="connsiteY1092" fmla="*/ 3868967 h 5360810"/>
                <a:gd name="connsiteX1093" fmla="*/ 2528534 w 4550804"/>
                <a:gd name="connsiteY1093" fmla="*/ 3856402 h 5360810"/>
                <a:gd name="connsiteX1094" fmla="*/ 2549483 w 4550804"/>
                <a:gd name="connsiteY1094" fmla="*/ 3853609 h 5360810"/>
                <a:gd name="connsiteX1095" fmla="*/ 2550880 w 4550804"/>
                <a:gd name="connsiteY1095" fmla="*/ 3868967 h 5360810"/>
                <a:gd name="connsiteX1096" fmla="*/ 2557164 w 4550804"/>
                <a:gd name="connsiteY1096" fmla="*/ 3882231 h 5360810"/>
                <a:gd name="connsiteX1097" fmla="*/ 2562751 w 4550804"/>
                <a:gd name="connsiteY1097" fmla="*/ 3878741 h 5360810"/>
                <a:gd name="connsiteX1098" fmla="*/ 2569016 w 4550804"/>
                <a:gd name="connsiteY1098" fmla="*/ 3882220 h 5360810"/>
                <a:gd name="connsiteX1099" fmla="*/ 2569035 w 4550804"/>
                <a:gd name="connsiteY1099" fmla="*/ 3882204 h 5360810"/>
                <a:gd name="connsiteX1100" fmla="*/ 2562750 w 4550804"/>
                <a:gd name="connsiteY1100" fmla="*/ 3878713 h 5360810"/>
                <a:gd name="connsiteX1101" fmla="*/ 2557164 w 4550804"/>
                <a:gd name="connsiteY1101" fmla="*/ 3882204 h 5360810"/>
                <a:gd name="connsiteX1102" fmla="*/ 2550879 w 4550804"/>
                <a:gd name="connsiteY1102" fmla="*/ 3868940 h 5360810"/>
                <a:gd name="connsiteX1103" fmla="*/ 2458518 w 4550804"/>
                <a:gd name="connsiteY1103" fmla="*/ 3851898 h 5360810"/>
                <a:gd name="connsiteX1104" fmla="*/ 2458704 w 4550804"/>
                <a:gd name="connsiteY1104" fmla="*/ 3852213 h 5360810"/>
                <a:gd name="connsiteX1105" fmla="*/ 2459437 w 4550804"/>
                <a:gd name="connsiteY1105" fmla="*/ 3852213 h 5360810"/>
                <a:gd name="connsiteX1106" fmla="*/ 2459402 w 4550804"/>
                <a:gd name="connsiteY1106" fmla="*/ 3852186 h 5360810"/>
                <a:gd name="connsiteX1107" fmla="*/ 2458704 w 4550804"/>
                <a:gd name="connsiteY1107" fmla="*/ 3852186 h 5360810"/>
                <a:gd name="connsiteX1108" fmla="*/ 444116 w 4550804"/>
                <a:gd name="connsiteY1108" fmla="*/ 3850120 h 5360810"/>
                <a:gd name="connsiteX1109" fmla="*/ 445513 w 4550804"/>
                <a:gd name="connsiteY1109" fmla="*/ 3855007 h 5360810"/>
                <a:gd name="connsiteX1110" fmla="*/ 441323 w 4550804"/>
                <a:gd name="connsiteY1110" fmla="*/ 3856403 h 5360810"/>
                <a:gd name="connsiteX1111" fmla="*/ 410598 w 4550804"/>
                <a:gd name="connsiteY1111" fmla="*/ 3850120 h 5360810"/>
                <a:gd name="connsiteX1112" fmla="*/ 410598 w 4550804"/>
                <a:gd name="connsiteY1112" fmla="*/ 3857101 h 5360810"/>
                <a:gd name="connsiteX1113" fmla="*/ 407805 w 4550804"/>
                <a:gd name="connsiteY1113" fmla="*/ 3855705 h 5360810"/>
                <a:gd name="connsiteX1114" fmla="*/ 2282734 w 4550804"/>
                <a:gd name="connsiteY1114" fmla="*/ 3848025 h 5360810"/>
                <a:gd name="connsiteX1115" fmla="*/ 2280490 w 4550804"/>
                <a:gd name="connsiteY1115" fmla="*/ 3853632 h 5360810"/>
                <a:gd name="connsiteX1116" fmla="*/ 2280639 w 4550804"/>
                <a:gd name="connsiteY1116" fmla="*/ 3853609 h 5360810"/>
                <a:gd name="connsiteX1117" fmla="*/ 2282850 w 4550804"/>
                <a:gd name="connsiteY1117" fmla="*/ 3848083 h 5360810"/>
                <a:gd name="connsiteX1118" fmla="*/ 3294875 w 4550804"/>
                <a:gd name="connsiteY1118" fmla="*/ 3844777 h 5360810"/>
                <a:gd name="connsiteX1119" fmla="*/ 3296403 w 4550804"/>
                <a:gd name="connsiteY1119" fmla="*/ 3848749 h 5360810"/>
                <a:gd name="connsiteX1120" fmla="*/ 3295265 w 4550804"/>
                <a:gd name="connsiteY1120" fmla="*/ 3845232 h 5360810"/>
                <a:gd name="connsiteX1121" fmla="*/ 449703 w 4550804"/>
                <a:gd name="connsiteY1121" fmla="*/ 3844535 h 5360810"/>
                <a:gd name="connsiteX1122" fmla="*/ 449703 w 4550804"/>
                <a:gd name="connsiteY1122" fmla="*/ 3846629 h 5360810"/>
                <a:gd name="connsiteX1123" fmla="*/ 446910 w 4550804"/>
                <a:gd name="connsiteY1123" fmla="*/ 3846629 h 5360810"/>
                <a:gd name="connsiteX1124" fmla="*/ 445513 w 4550804"/>
                <a:gd name="connsiteY1124" fmla="*/ 3852214 h 5360810"/>
                <a:gd name="connsiteX1125" fmla="*/ 446910 w 4550804"/>
                <a:gd name="connsiteY1125" fmla="*/ 3845931 h 5360810"/>
                <a:gd name="connsiteX1126" fmla="*/ 2299667 w 4550804"/>
                <a:gd name="connsiteY1126" fmla="*/ 3844446 h 5360810"/>
                <a:gd name="connsiteX1127" fmla="*/ 2299366 w 4550804"/>
                <a:gd name="connsiteY1127" fmla="*/ 3845199 h 5360810"/>
                <a:gd name="connsiteX1128" fmla="*/ 2299493 w 4550804"/>
                <a:gd name="connsiteY1128" fmla="*/ 3845231 h 5360810"/>
                <a:gd name="connsiteX1129" fmla="*/ 2290415 w 4550804"/>
                <a:gd name="connsiteY1129" fmla="*/ 3843836 h 5360810"/>
                <a:gd name="connsiteX1130" fmla="*/ 2288775 w 4550804"/>
                <a:gd name="connsiteY1130" fmla="*/ 3849298 h 5360810"/>
                <a:gd name="connsiteX1131" fmla="*/ 2289018 w 4550804"/>
                <a:gd name="connsiteY1131" fmla="*/ 3849420 h 5360810"/>
                <a:gd name="connsiteX1132" fmla="*/ 2290834 w 4550804"/>
                <a:gd name="connsiteY1132" fmla="*/ 3843976 h 5360810"/>
                <a:gd name="connsiteX1133" fmla="*/ 2294188 w 4550804"/>
                <a:gd name="connsiteY1133" fmla="*/ 3833638 h 5360810"/>
                <a:gd name="connsiteX1134" fmla="*/ 2293208 w 4550804"/>
                <a:gd name="connsiteY1134" fmla="*/ 3837553 h 5360810"/>
                <a:gd name="connsiteX1135" fmla="*/ 2300191 w 4550804"/>
                <a:gd name="connsiteY1135" fmla="*/ 3840345 h 5360810"/>
                <a:gd name="connsiteX1136" fmla="*/ 2300191 w 4550804"/>
                <a:gd name="connsiteY1136" fmla="*/ 3842091 h 5360810"/>
                <a:gd name="connsiteX1137" fmla="*/ 2300889 w 4550804"/>
                <a:gd name="connsiteY1137" fmla="*/ 3838948 h 5360810"/>
                <a:gd name="connsiteX1138" fmla="*/ 2293906 w 4550804"/>
                <a:gd name="connsiteY1138" fmla="*/ 3836157 h 5360810"/>
                <a:gd name="connsiteX1139" fmla="*/ 2294588 w 4550804"/>
                <a:gd name="connsiteY1139" fmla="*/ 3833769 h 5360810"/>
                <a:gd name="connsiteX1140" fmla="*/ 1807119 w 4550804"/>
                <a:gd name="connsiteY1140" fmla="*/ 3831335 h 5360810"/>
                <a:gd name="connsiteX1141" fmla="*/ 1788338 w 4550804"/>
                <a:gd name="connsiteY1141" fmla="*/ 3848025 h 5360810"/>
                <a:gd name="connsiteX1142" fmla="*/ 1771579 w 4550804"/>
                <a:gd name="connsiteY1142" fmla="*/ 3857100 h 5360810"/>
                <a:gd name="connsiteX1143" fmla="*/ 1771579 w 4550804"/>
                <a:gd name="connsiteY1143" fmla="*/ 3864081 h 5360810"/>
                <a:gd name="connsiteX1144" fmla="*/ 1771580 w 4550804"/>
                <a:gd name="connsiteY1144" fmla="*/ 3864082 h 5360810"/>
                <a:gd name="connsiteX1145" fmla="*/ 1771580 w 4550804"/>
                <a:gd name="connsiteY1145" fmla="*/ 3857798 h 5360810"/>
                <a:gd name="connsiteX1146" fmla="*/ 1788339 w 4550804"/>
                <a:gd name="connsiteY1146" fmla="*/ 3848723 h 5360810"/>
                <a:gd name="connsiteX1147" fmla="*/ 1807194 w 4550804"/>
                <a:gd name="connsiteY1147" fmla="*/ 3831969 h 5360810"/>
                <a:gd name="connsiteX1148" fmla="*/ 416184 w 4550804"/>
                <a:gd name="connsiteY1148" fmla="*/ 3830573 h 5360810"/>
                <a:gd name="connsiteX1149" fmla="*/ 416184 w 4550804"/>
                <a:gd name="connsiteY1149" fmla="*/ 3836158 h 5360810"/>
                <a:gd name="connsiteX1150" fmla="*/ 410597 w 4550804"/>
                <a:gd name="connsiteY1150" fmla="*/ 3840347 h 5360810"/>
                <a:gd name="connsiteX1151" fmla="*/ 407805 w 4550804"/>
                <a:gd name="connsiteY1151" fmla="*/ 3840347 h 5360810"/>
                <a:gd name="connsiteX1152" fmla="*/ 413391 w 4550804"/>
                <a:gd name="connsiteY1152" fmla="*/ 3836158 h 5360810"/>
                <a:gd name="connsiteX1153" fmla="*/ 530007 w 4550804"/>
                <a:gd name="connsiteY1153" fmla="*/ 3828479 h 5360810"/>
                <a:gd name="connsiteX1154" fmla="*/ 534197 w 4550804"/>
                <a:gd name="connsiteY1154" fmla="*/ 3829875 h 5360810"/>
                <a:gd name="connsiteX1155" fmla="*/ 531404 w 4550804"/>
                <a:gd name="connsiteY1155" fmla="*/ 3829875 h 5360810"/>
                <a:gd name="connsiteX1156" fmla="*/ 2706600 w 4550804"/>
                <a:gd name="connsiteY1156" fmla="*/ 3825658 h 5360810"/>
                <a:gd name="connsiteX1157" fmla="*/ 2704597 w 4550804"/>
                <a:gd name="connsiteY1157" fmla="*/ 3826659 h 5360810"/>
                <a:gd name="connsiteX1158" fmla="*/ 2705902 w 4550804"/>
                <a:gd name="connsiteY1158" fmla="*/ 3830572 h 5360810"/>
                <a:gd name="connsiteX1159" fmla="*/ 2707997 w 4550804"/>
                <a:gd name="connsiteY1159" fmla="*/ 3831968 h 5360810"/>
                <a:gd name="connsiteX1160" fmla="*/ 2709672 w 4550804"/>
                <a:gd name="connsiteY1160" fmla="*/ 3830963 h 5360810"/>
                <a:gd name="connsiteX1161" fmla="*/ 2707996 w 4550804"/>
                <a:gd name="connsiteY1161" fmla="*/ 3829847 h 5360810"/>
                <a:gd name="connsiteX1162" fmla="*/ 523722 w 4550804"/>
                <a:gd name="connsiteY1162" fmla="*/ 3824290 h 5360810"/>
                <a:gd name="connsiteX1163" fmla="*/ 526515 w 4550804"/>
                <a:gd name="connsiteY1163" fmla="*/ 3827083 h 5360810"/>
                <a:gd name="connsiteX1164" fmla="*/ 523722 w 4550804"/>
                <a:gd name="connsiteY1164" fmla="*/ 3827083 h 5360810"/>
                <a:gd name="connsiteX1165" fmla="*/ 523722 w 4550804"/>
                <a:gd name="connsiteY1165" fmla="*/ 3824290 h 5360810"/>
                <a:gd name="connsiteX1166" fmla="*/ 525119 w 4550804"/>
                <a:gd name="connsiteY1166" fmla="*/ 3824290 h 5360810"/>
                <a:gd name="connsiteX1167" fmla="*/ 527912 w 4550804"/>
                <a:gd name="connsiteY1167" fmla="*/ 3827083 h 5360810"/>
                <a:gd name="connsiteX1168" fmla="*/ 1805923 w 4550804"/>
                <a:gd name="connsiteY1168" fmla="*/ 3821177 h 5360810"/>
                <a:gd name="connsiteX1169" fmla="*/ 1805865 w 4550804"/>
                <a:gd name="connsiteY1169" fmla="*/ 3821322 h 5360810"/>
                <a:gd name="connsiteX1170" fmla="*/ 1806504 w 4550804"/>
                <a:gd name="connsiteY1170" fmla="*/ 3826105 h 5360810"/>
                <a:gd name="connsiteX1171" fmla="*/ 2627737 w 4550804"/>
                <a:gd name="connsiteY1171" fmla="*/ 3821176 h 5360810"/>
                <a:gd name="connsiteX1172" fmla="*/ 2624570 w 4550804"/>
                <a:gd name="connsiteY1172" fmla="*/ 3821548 h 5360810"/>
                <a:gd name="connsiteX1173" fmla="*/ 2626296 w 4550804"/>
                <a:gd name="connsiteY1173" fmla="*/ 3821496 h 5360810"/>
                <a:gd name="connsiteX1174" fmla="*/ 3209722 w 4550804"/>
                <a:gd name="connsiteY1174" fmla="*/ 3820625 h 5360810"/>
                <a:gd name="connsiteX1175" fmla="*/ 3209218 w 4550804"/>
                <a:gd name="connsiteY1175" fmla="*/ 3820709 h 5360810"/>
                <a:gd name="connsiteX1176" fmla="*/ 3209375 w 4550804"/>
                <a:gd name="connsiteY1176" fmla="*/ 3820799 h 5360810"/>
                <a:gd name="connsiteX1177" fmla="*/ 3217343 w 4550804"/>
                <a:gd name="connsiteY1177" fmla="*/ 3817351 h 5360810"/>
                <a:gd name="connsiteX1178" fmla="*/ 3217899 w 4550804"/>
                <a:gd name="connsiteY1178" fmla="*/ 3818029 h 5360810"/>
                <a:gd name="connsiteX1179" fmla="*/ 3226833 w 4550804"/>
                <a:gd name="connsiteY1179" fmla="*/ 3819403 h 5360810"/>
                <a:gd name="connsiteX1180" fmla="*/ 3234513 w 4550804"/>
                <a:gd name="connsiteY1180" fmla="*/ 3821498 h 5360810"/>
                <a:gd name="connsiteX1181" fmla="*/ 3254764 w 4550804"/>
                <a:gd name="connsiteY1181" fmla="*/ 3838950 h 5360810"/>
                <a:gd name="connsiteX1182" fmla="*/ 3282696 w 4550804"/>
                <a:gd name="connsiteY1182" fmla="*/ 3836157 h 5360810"/>
                <a:gd name="connsiteX1183" fmla="*/ 3285022 w 4550804"/>
                <a:gd name="connsiteY1183" fmla="*/ 3837088 h 5360810"/>
                <a:gd name="connsiteX1184" fmla="*/ 3281998 w 4550804"/>
                <a:gd name="connsiteY1184" fmla="*/ 3835460 h 5360810"/>
                <a:gd name="connsiteX1185" fmla="*/ 3254066 w 4550804"/>
                <a:gd name="connsiteY1185" fmla="*/ 3838252 h 5360810"/>
                <a:gd name="connsiteX1186" fmla="*/ 3233815 w 4550804"/>
                <a:gd name="connsiteY1186" fmla="*/ 3820799 h 5360810"/>
                <a:gd name="connsiteX1187" fmla="*/ 3226133 w 4550804"/>
                <a:gd name="connsiteY1187" fmla="*/ 3818704 h 5360810"/>
                <a:gd name="connsiteX1188" fmla="*/ 3213913 w 4550804"/>
                <a:gd name="connsiteY1188" fmla="*/ 3817308 h 5360810"/>
                <a:gd name="connsiteX1189" fmla="*/ 3214961 w 4550804"/>
                <a:gd name="connsiteY1189" fmla="*/ 3819403 h 5360810"/>
                <a:gd name="connsiteX1190" fmla="*/ 3215240 w 4550804"/>
                <a:gd name="connsiteY1190" fmla="*/ 3819263 h 5360810"/>
                <a:gd name="connsiteX1191" fmla="*/ 3214263 w 4550804"/>
                <a:gd name="connsiteY1191" fmla="*/ 3817308 h 5360810"/>
                <a:gd name="connsiteX1192" fmla="*/ 506963 w 4550804"/>
                <a:gd name="connsiteY1192" fmla="*/ 3812421 h 5360810"/>
                <a:gd name="connsiteX1193" fmla="*/ 508296 w 4550804"/>
                <a:gd name="connsiteY1193" fmla="*/ 3813629 h 5360810"/>
                <a:gd name="connsiteX1194" fmla="*/ 516040 w 4550804"/>
                <a:gd name="connsiteY1194" fmla="*/ 3816610 h 5360810"/>
                <a:gd name="connsiteX1195" fmla="*/ 514643 w 4550804"/>
                <a:gd name="connsiteY1195" fmla="*/ 3819402 h 5360810"/>
                <a:gd name="connsiteX1196" fmla="*/ 511850 w 4550804"/>
                <a:gd name="connsiteY1196" fmla="*/ 3819402 h 5360810"/>
                <a:gd name="connsiteX1197" fmla="*/ 505566 w 4550804"/>
                <a:gd name="connsiteY1197" fmla="*/ 3813817 h 5360810"/>
                <a:gd name="connsiteX1198" fmla="*/ 2666099 w 4550804"/>
                <a:gd name="connsiteY1198" fmla="*/ 3812394 h 5360810"/>
                <a:gd name="connsiteX1199" fmla="*/ 2651461 w 4550804"/>
                <a:gd name="connsiteY1199" fmla="*/ 3815906 h 5360810"/>
                <a:gd name="connsiteX1200" fmla="*/ 2664004 w 4550804"/>
                <a:gd name="connsiteY1200" fmla="*/ 3813120 h 5360810"/>
                <a:gd name="connsiteX1201" fmla="*/ 2692635 w 4550804"/>
                <a:gd name="connsiteY1201" fmla="*/ 3818703 h 5360810"/>
                <a:gd name="connsiteX1202" fmla="*/ 2698919 w 4550804"/>
                <a:gd name="connsiteY1202" fmla="*/ 3829175 h 5360810"/>
                <a:gd name="connsiteX1203" fmla="*/ 2700864 w 4550804"/>
                <a:gd name="connsiteY1203" fmla="*/ 3828203 h 5360810"/>
                <a:gd name="connsiteX1204" fmla="*/ 2694729 w 4550804"/>
                <a:gd name="connsiteY1204" fmla="*/ 3817979 h 5360810"/>
                <a:gd name="connsiteX1205" fmla="*/ 3006869 w 4550804"/>
                <a:gd name="connsiteY1205" fmla="*/ 3811724 h 5360810"/>
                <a:gd name="connsiteX1206" fmla="*/ 3006869 w 4550804"/>
                <a:gd name="connsiteY1206" fmla="*/ 3812391 h 5360810"/>
                <a:gd name="connsiteX1207" fmla="*/ 3029214 w 4550804"/>
                <a:gd name="connsiteY1207" fmla="*/ 3816611 h 5360810"/>
                <a:gd name="connsiteX1208" fmla="*/ 3047369 w 4550804"/>
                <a:gd name="connsiteY1208" fmla="*/ 3832667 h 5360810"/>
                <a:gd name="connsiteX1209" fmla="*/ 3082284 w 4550804"/>
                <a:gd name="connsiteY1209" fmla="*/ 3829874 h 5360810"/>
                <a:gd name="connsiteX1210" fmla="*/ 3130467 w 4550804"/>
                <a:gd name="connsiteY1210" fmla="*/ 3813818 h 5360810"/>
                <a:gd name="connsiteX1211" fmla="*/ 3131704 w 4550804"/>
                <a:gd name="connsiteY1211" fmla="*/ 3813173 h 5360810"/>
                <a:gd name="connsiteX1212" fmla="*/ 3083681 w 4550804"/>
                <a:gd name="connsiteY1212" fmla="*/ 3829176 h 5360810"/>
                <a:gd name="connsiteX1213" fmla="*/ 3048766 w 4550804"/>
                <a:gd name="connsiteY1213" fmla="*/ 3831969 h 5360810"/>
                <a:gd name="connsiteX1214" fmla="*/ 3030610 w 4550804"/>
                <a:gd name="connsiteY1214" fmla="*/ 3815912 h 5360810"/>
                <a:gd name="connsiteX1215" fmla="*/ 504169 w 4550804"/>
                <a:gd name="connsiteY1215" fmla="*/ 3811025 h 5360810"/>
                <a:gd name="connsiteX1216" fmla="*/ 506963 w 4550804"/>
                <a:gd name="connsiteY1216" fmla="*/ 3821497 h 5360810"/>
                <a:gd name="connsiteX1217" fmla="*/ 489505 w 4550804"/>
                <a:gd name="connsiteY1217" fmla="*/ 3818704 h 5360810"/>
                <a:gd name="connsiteX1218" fmla="*/ 489505 w 4550804"/>
                <a:gd name="connsiteY1218" fmla="*/ 3815214 h 5360810"/>
                <a:gd name="connsiteX1219" fmla="*/ 1811383 w 4550804"/>
                <a:gd name="connsiteY1219" fmla="*/ 3807535 h 5360810"/>
                <a:gd name="connsiteX1220" fmla="*/ 1813355 w 4550804"/>
                <a:gd name="connsiteY1220" fmla="*/ 3813450 h 5360810"/>
                <a:gd name="connsiteX1221" fmla="*/ 1813478 w 4550804"/>
                <a:gd name="connsiteY1221" fmla="*/ 3813120 h 5360810"/>
                <a:gd name="connsiteX1222" fmla="*/ 1811616 w 4550804"/>
                <a:gd name="connsiteY1222" fmla="*/ 3807535 h 5360810"/>
                <a:gd name="connsiteX1223" fmla="*/ 402218 w 4550804"/>
                <a:gd name="connsiteY1223" fmla="*/ 3806837 h 5360810"/>
                <a:gd name="connsiteX1224" fmla="*/ 407804 w 4550804"/>
                <a:gd name="connsiteY1224" fmla="*/ 3809630 h 5360810"/>
                <a:gd name="connsiteX1225" fmla="*/ 411994 w 4550804"/>
                <a:gd name="connsiteY1225" fmla="*/ 3815214 h 5360810"/>
                <a:gd name="connsiteX1226" fmla="*/ 414788 w 4550804"/>
                <a:gd name="connsiteY1226" fmla="*/ 3819402 h 5360810"/>
                <a:gd name="connsiteX1227" fmla="*/ 416184 w 4550804"/>
                <a:gd name="connsiteY1227" fmla="*/ 3828478 h 5360810"/>
                <a:gd name="connsiteX1228" fmla="*/ 411994 w 4550804"/>
                <a:gd name="connsiteY1228" fmla="*/ 3828478 h 5360810"/>
                <a:gd name="connsiteX1229" fmla="*/ 410598 w 4550804"/>
                <a:gd name="connsiteY1229" fmla="*/ 3836158 h 5360810"/>
                <a:gd name="connsiteX1230" fmla="*/ 406407 w 4550804"/>
                <a:gd name="connsiteY1230" fmla="*/ 3838950 h 5360810"/>
                <a:gd name="connsiteX1231" fmla="*/ 405011 w 4550804"/>
                <a:gd name="connsiteY1231" fmla="*/ 3827082 h 5360810"/>
                <a:gd name="connsiteX1232" fmla="*/ 399425 w 4550804"/>
                <a:gd name="connsiteY1232" fmla="*/ 3809630 h 5360810"/>
                <a:gd name="connsiteX1233" fmla="*/ 1812080 w 4550804"/>
                <a:gd name="connsiteY1233" fmla="*/ 3803346 h 5360810"/>
                <a:gd name="connsiteX1234" fmla="*/ 1813245 w 4550804"/>
                <a:gd name="connsiteY1234" fmla="*/ 3806837 h 5360810"/>
                <a:gd name="connsiteX1235" fmla="*/ 1813478 w 4550804"/>
                <a:gd name="connsiteY1235" fmla="*/ 3806837 h 5360810"/>
                <a:gd name="connsiteX1236" fmla="*/ 1812314 w 4550804"/>
                <a:gd name="connsiteY1236" fmla="*/ 3803346 h 5360810"/>
                <a:gd name="connsiteX1237" fmla="*/ 2745978 w 4550804"/>
                <a:gd name="connsiteY1237" fmla="*/ 3799487 h 5360810"/>
                <a:gd name="connsiteX1238" fmla="*/ 2745112 w 4550804"/>
                <a:gd name="connsiteY1238" fmla="*/ 3800088 h 5360810"/>
                <a:gd name="connsiteX1239" fmla="*/ 2747576 w 4550804"/>
                <a:gd name="connsiteY1239" fmla="*/ 3805496 h 5360810"/>
                <a:gd name="connsiteX1240" fmla="*/ 386856 w 4550804"/>
                <a:gd name="connsiteY1240" fmla="*/ 3797064 h 5360810"/>
                <a:gd name="connsiteX1241" fmla="*/ 389649 w 4550804"/>
                <a:gd name="connsiteY1241" fmla="*/ 3797064 h 5360810"/>
                <a:gd name="connsiteX1242" fmla="*/ 389649 w 4550804"/>
                <a:gd name="connsiteY1242" fmla="*/ 3797762 h 5360810"/>
                <a:gd name="connsiteX1243" fmla="*/ 392443 w 4550804"/>
                <a:gd name="connsiteY1243" fmla="*/ 3805441 h 5360810"/>
                <a:gd name="connsiteX1244" fmla="*/ 389649 w 4550804"/>
                <a:gd name="connsiteY1244" fmla="*/ 3799856 h 5360810"/>
                <a:gd name="connsiteX1245" fmla="*/ 3163986 w 4550804"/>
                <a:gd name="connsiteY1245" fmla="*/ 3796365 h 5360810"/>
                <a:gd name="connsiteX1246" fmla="*/ 3162615 w 4550804"/>
                <a:gd name="connsiteY1246" fmla="*/ 3797081 h 5360810"/>
                <a:gd name="connsiteX1247" fmla="*/ 3180745 w 4550804"/>
                <a:gd name="connsiteY1247" fmla="*/ 3808931 h 5360810"/>
                <a:gd name="connsiteX1248" fmla="*/ 3197504 w 4550804"/>
                <a:gd name="connsiteY1248" fmla="*/ 3829874 h 5360810"/>
                <a:gd name="connsiteX1249" fmla="*/ 3197558 w 4550804"/>
                <a:gd name="connsiteY1249" fmla="*/ 3829740 h 5360810"/>
                <a:gd name="connsiteX1250" fmla="*/ 3181443 w 4550804"/>
                <a:gd name="connsiteY1250" fmla="*/ 3808931 h 5360810"/>
                <a:gd name="connsiteX1251" fmla="*/ 1810011 w 4550804"/>
                <a:gd name="connsiteY1251" fmla="*/ 3794204 h 5360810"/>
                <a:gd name="connsiteX1252" fmla="*/ 1809986 w 4550804"/>
                <a:gd name="connsiteY1252" fmla="*/ 3794271 h 5360810"/>
                <a:gd name="connsiteX1253" fmla="*/ 1814893 w 4550804"/>
                <a:gd name="connsiteY1253" fmla="*/ 3796451 h 5360810"/>
                <a:gd name="connsiteX1254" fmla="*/ 1814874 w 4550804"/>
                <a:gd name="connsiteY1254" fmla="*/ 3796365 h 5360810"/>
                <a:gd name="connsiteX1255" fmla="*/ 381269 w 4550804"/>
                <a:gd name="connsiteY1255" fmla="*/ 3789384 h 5360810"/>
                <a:gd name="connsiteX1256" fmla="*/ 387553 w 4550804"/>
                <a:gd name="connsiteY1256" fmla="*/ 3790780 h 5360810"/>
                <a:gd name="connsiteX1257" fmla="*/ 388950 w 4550804"/>
                <a:gd name="connsiteY1257" fmla="*/ 3793573 h 5360810"/>
                <a:gd name="connsiteX1258" fmla="*/ 383363 w 4550804"/>
                <a:gd name="connsiteY1258" fmla="*/ 3792177 h 5360810"/>
                <a:gd name="connsiteX1259" fmla="*/ 379174 w 4550804"/>
                <a:gd name="connsiteY1259" fmla="*/ 3794969 h 5360810"/>
                <a:gd name="connsiteX1260" fmla="*/ 1809878 w 4550804"/>
                <a:gd name="connsiteY1260" fmla="*/ 3787988 h 5360810"/>
                <a:gd name="connsiteX1261" fmla="*/ 1809986 w 4550804"/>
                <a:gd name="connsiteY1261" fmla="*/ 3788687 h 5360810"/>
                <a:gd name="connsiteX1262" fmla="*/ 1811034 w 4550804"/>
                <a:gd name="connsiteY1262" fmla="*/ 3788687 h 5360810"/>
                <a:gd name="connsiteX1263" fmla="*/ 1811383 w 4550804"/>
                <a:gd name="connsiteY1263" fmla="*/ 3787988 h 5360810"/>
                <a:gd name="connsiteX1264" fmla="*/ 2264220 w 4550804"/>
                <a:gd name="connsiteY1264" fmla="*/ 3765324 h 5360810"/>
                <a:gd name="connsiteX1265" fmla="*/ 2263879 w 4550804"/>
                <a:gd name="connsiteY1265" fmla="*/ 3766347 h 5360810"/>
                <a:gd name="connsiteX1266" fmla="*/ 2263112 w 4550804"/>
                <a:gd name="connsiteY1266" fmla="*/ 3766403 h 5360810"/>
                <a:gd name="connsiteX1267" fmla="*/ 2261784 w 4550804"/>
                <a:gd name="connsiteY1267" fmla="*/ 3780309 h 5360810"/>
                <a:gd name="connsiteX1268" fmla="*/ 2262018 w 4550804"/>
                <a:gd name="connsiteY1268" fmla="*/ 3780741 h 5360810"/>
                <a:gd name="connsiteX1269" fmla="*/ 2742248 w 4550804"/>
                <a:gd name="connsiteY1269" fmla="*/ 3752602 h 5360810"/>
                <a:gd name="connsiteX1270" fmla="*/ 2745134 w 4550804"/>
                <a:gd name="connsiteY1270" fmla="*/ 3773965 h 5360810"/>
                <a:gd name="connsiteX1271" fmla="*/ 2745580 w 4550804"/>
                <a:gd name="connsiteY1271" fmla="*/ 3773932 h 5360810"/>
                <a:gd name="connsiteX1272" fmla="*/ 2906592 w 4550804"/>
                <a:gd name="connsiteY1272" fmla="*/ 3749172 h 5360810"/>
                <a:gd name="connsiteX1273" fmla="*/ 2907011 w 4550804"/>
                <a:gd name="connsiteY1273" fmla="*/ 3750988 h 5360810"/>
                <a:gd name="connsiteX1274" fmla="*/ 2911329 w 4550804"/>
                <a:gd name="connsiteY1274" fmla="*/ 3759828 h 5360810"/>
                <a:gd name="connsiteX1275" fmla="*/ 2346662 w 4550804"/>
                <a:gd name="connsiteY1275" fmla="*/ 3708572 h 5360810"/>
                <a:gd name="connsiteX1276" fmla="*/ 2336502 w 4550804"/>
                <a:gd name="connsiteY1276" fmla="*/ 3713989 h 5360810"/>
                <a:gd name="connsiteX1277" fmla="*/ 2327425 w 4550804"/>
                <a:gd name="connsiteY1277" fmla="*/ 3729347 h 5360810"/>
                <a:gd name="connsiteX1278" fmla="*/ 2319744 w 4550804"/>
                <a:gd name="connsiteY1278" fmla="*/ 3736329 h 5360810"/>
                <a:gd name="connsiteX1279" fmla="*/ 2316950 w 4550804"/>
                <a:gd name="connsiteY1279" fmla="*/ 3734932 h 5360810"/>
                <a:gd name="connsiteX1280" fmla="*/ 2312760 w 4550804"/>
                <a:gd name="connsiteY1280" fmla="*/ 3737725 h 5360810"/>
                <a:gd name="connsiteX1281" fmla="*/ 2305080 w 4550804"/>
                <a:gd name="connsiteY1281" fmla="*/ 3734932 h 5360810"/>
                <a:gd name="connsiteX1282" fmla="*/ 2305080 w 4550804"/>
                <a:gd name="connsiteY1282" fmla="*/ 3732140 h 5360810"/>
                <a:gd name="connsiteX1283" fmla="*/ 2300890 w 4550804"/>
                <a:gd name="connsiteY1283" fmla="*/ 3732140 h 5360810"/>
                <a:gd name="connsiteX1284" fmla="*/ 2289717 w 4550804"/>
                <a:gd name="connsiteY1284" fmla="*/ 3739819 h 5360810"/>
                <a:gd name="connsiteX1285" fmla="*/ 2283432 w 4550804"/>
                <a:gd name="connsiteY1285" fmla="*/ 3741216 h 5360810"/>
                <a:gd name="connsiteX1286" fmla="*/ 2274354 w 4550804"/>
                <a:gd name="connsiteY1286" fmla="*/ 3754479 h 5360810"/>
                <a:gd name="connsiteX1287" fmla="*/ 2265974 w 4550804"/>
                <a:gd name="connsiteY1287" fmla="*/ 3760064 h 5360810"/>
                <a:gd name="connsiteX1288" fmla="*/ 2265216 w 4550804"/>
                <a:gd name="connsiteY1288" fmla="*/ 3762337 h 5360810"/>
                <a:gd name="connsiteX1289" fmla="*/ 2273655 w 4550804"/>
                <a:gd name="connsiteY1289" fmla="*/ 3755848 h 5360810"/>
                <a:gd name="connsiteX1290" fmla="*/ 2282733 w 4550804"/>
                <a:gd name="connsiteY1290" fmla="*/ 3742583 h 5360810"/>
                <a:gd name="connsiteX1291" fmla="*/ 2289017 w 4550804"/>
                <a:gd name="connsiteY1291" fmla="*/ 3741187 h 5360810"/>
                <a:gd name="connsiteX1292" fmla="*/ 2298794 w 4550804"/>
                <a:gd name="connsiteY1292" fmla="*/ 3734905 h 5360810"/>
                <a:gd name="connsiteX1293" fmla="*/ 2305078 w 4550804"/>
                <a:gd name="connsiteY1293" fmla="*/ 3733509 h 5360810"/>
                <a:gd name="connsiteX1294" fmla="*/ 2305078 w 4550804"/>
                <a:gd name="connsiteY1294" fmla="*/ 3736301 h 5360810"/>
                <a:gd name="connsiteX1295" fmla="*/ 2312760 w 4550804"/>
                <a:gd name="connsiteY1295" fmla="*/ 3739094 h 5360810"/>
                <a:gd name="connsiteX1296" fmla="*/ 2316949 w 4550804"/>
                <a:gd name="connsiteY1296" fmla="*/ 3736301 h 5360810"/>
                <a:gd name="connsiteX1297" fmla="*/ 2319742 w 4550804"/>
                <a:gd name="connsiteY1297" fmla="*/ 3737697 h 5360810"/>
                <a:gd name="connsiteX1298" fmla="*/ 2327424 w 4550804"/>
                <a:gd name="connsiteY1298" fmla="*/ 3730716 h 5360810"/>
                <a:gd name="connsiteX1299" fmla="*/ 2336502 w 4550804"/>
                <a:gd name="connsiteY1299" fmla="*/ 3715358 h 5360810"/>
                <a:gd name="connsiteX1300" fmla="*/ 2346976 w 4550804"/>
                <a:gd name="connsiteY1300" fmla="*/ 3709773 h 5360810"/>
                <a:gd name="connsiteX1301" fmla="*/ 1870738 w 4550804"/>
                <a:gd name="connsiteY1301" fmla="*/ 3707706 h 5360810"/>
                <a:gd name="connsiteX1302" fmla="*/ 1865151 w 4550804"/>
                <a:gd name="connsiteY1302" fmla="*/ 3708722 h 5360810"/>
                <a:gd name="connsiteX1303" fmla="*/ 1865151 w 4550804"/>
                <a:gd name="connsiteY1303" fmla="*/ 3709674 h 5360810"/>
                <a:gd name="connsiteX1304" fmla="*/ 1871863 w 4550804"/>
                <a:gd name="connsiteY1304" fmla="*/ 3708453 h 5360810"/>
                <a:gd name="connsiteX1305" fmla="*/ 2303682 w 4550804"/>
                <a:gd name="connsiteY1305" fmla="*/ 3699301 h 5360810"/>
                <a:gd name="connsiteX1306" fmla="*/ 2303682 w 4550804"/>
                <a:gd name="connsiteY1306" fmla="*/ 3701424 h 5360810"/>
                <a:gd name="connsiteX1307" fmla="*/ 2303683 w 4550804"/>
                <a:gd name="connsiteY1307" fmla="*/ 3701423 h 5360810"/>
                <a:gd name="connsiteX1308" fmla="*/ 2303683 w 4550804"/>
                <a:gd name="connsiteY1308" fmla="*/ 3699301 h 5360810"/>
                <a:gd name="connsiteX1309" fmla="*/ 2861239 w 4550804"/>
                <a:gd name="connsiteY1309" fmla="*/ 3696636 h 5360810"/>
                <a:gd name="connsiteX1310" fmla="*/ 2850449 w 4550804"/>
                <a:gd name="connsiteY1310" fmla="*/ 3697905 h 5360810"/>
                <a:gd name="connsiteX1311" fmla="*/ 2861244 w 4550804"/>
                <a:gd name="connsiteY1311" fmla="*/ 3696661 h 5360810"/>
                <a:gd name="connsiteX1312" fmla="*/ 1856393 w 4550804"/>
                <a:gd name="connsiteY1312" fmla="*/ 3692923 h 5360810"/>
                <a:gd name="connsiteX1313" fmla="*/ 1856074 w 4550804"/>
                <a:gd name="connsiteY1313" fmla="*/ 3693046 h 5360810"/>
                <a:gd name="connsiteX1314" fmla="*/ 1868219 w 4550804"/>
                <a:gd name="connsiteY1314" fmla="*/ 3696689 h 5360810"/>
                <a:gd name="connsiteX1315" fmla="*/ 1868644 w 4550804"/>
                <a:gd name="connsiteY1315" fmla="*/ 3695839 h 5360810"/>
                <a:gd name="connsiteX1316" fmla="*/ 716654 w 4550804"/>
                <a:gd name="connsiteY1316" fmla="*/ 3681081 h 5360810"/>
                <a:gd name="connsiteX1317" fmla="*/ 717849 w 4550804"/>
                <a:gd name="connsiteY1317" fmla="*/ 3688858 h 5360810"/>
                <a:gd name="connsiteX1318" fmla="*/ 716452 w 4550804"/>
                <a:gd name="connsiteY1318" fmla="*/ 3681178 h 5360810"/>
                <a:gd name="connsiteX1319" fmla="*/ 2340829 w 4550804"/>
                <a:gd name="connsiteY1319" fmla="*/ 3678358 h 5360810"/>
                <a:gd name="connsiteX1320" fmla="*/ 2341047 w 4550804"/>
                <a:gd name="connsiteY1320" fmla="*/ 3679422 h 5360810"/>
                <a:gd name="connsiteX1321" fmla="*/ 2342856 w 4550804"/>
                <a:gd name="connsiteY1321" fmla="*/ 3678358 h 5360810"/>
                <a:gd name="connsiteX1322" fmla="*/ 2337898 w 4550804"/>
                <a:gd name="connsiteY1322" fmla="*/ 3678358 h 5360810"/>
                <a:gd name="connsiteX1323" fmla="*/ 2337814 w 4550804"/>
                <a:gd name="connsiteY1323" fmla="*/ 3678647 h 5360810"/>
                <a:gd name="connsiteX1324" fmla="*/ 2338681 w 4550804"/>
                <a:gd name="connsiteY1324" fmla="*/ 3678358 h 5360810"/>
                <a:gd name="connsiteX1325" fmla="*/ 691543 w 4550804"/>
                <a:gd name="connsiteY1325" fmla="*/ 3673270 h 5360810"/>
                <a:gd name="connsiteX1326" fmla="*/ 691313 w 4550804"/>
                <a:gd name="connsiteY1326" fmla="*/ 3674199 h 5360810"/>
                <a:gd name="connsiteX1327" fmla="*/ 683632 w 4550804"/>
                <a:gd name="connsiteY1327" fmla="*/ 3674199 h 5360810"/>
                <a:gd name="connsiteX1328" fmla="*/ 2267880 w 4550804"/>
                <a:gd name="connsiteY1328" fmla="*/ 3667677 h 5360810"/>
                <a:gd name="connsiteX1329" fmla="*/ 2263181 w 4550804"/>
                <a:gd name="connsiteY1329" fmla="*/ 3679084 h 5360810"/>
                <a:gd name="connsiteX1330" fmla="*/ 2263407 w 4550804"/>
                <a:gd name="connsiteY1330" fmla="*/ 3679206 h 5360810"/>
                <a:gd name="connsiteX1331" fmla="*/ 2268069 w 4550804"/>
                <a:gd name="connsiteY1331" fmla="*/ 3667887 h 5360810"/>
                <a:gd name="connsiteX1332" fmla="*/ 2264309 w 4550804"/>
                <a:gd name="connsiteY1332" fmla="*/ 3657623 h 5360810"/>
                <a:gd name="connsiteX1333" fmla="*/ 2260388 w 4550804"/>
                <a:gd name="connsiteY1333" fmla="*/ 3660235 h 5360810"/>
                <a:gd name="connsiteX1334" fmla="*/ 2261393 w 4550804"/>
                <a:gd name="connsiteY1334" fmla="*/ 3660235 h 5360810"/>
                <a:gd name="connsiteX1335" fmla="*/ 2264577 w 4550804"/>
                <a:gd name="connsiteY1335" fmla="*/ 3658113 h 5360810"/>
                <a:gd name="connsiteX1336" fmla="*/ 442719 w 4550804"/>
                <a:gd name="connsiteY1336" fmla="*/ 3654651 h 5360810"/>
                <a:gd name="connsiteX1337" fmla="*/ 446909 w 4550804"/>
                <a:gd name="connsiteY1337" fmla="*/ 3656047 h 5360810"/>
                <a:gd name="connsiteX1338" fmla="*/ 448306 w 4550804"/>
                <a:gd name="connsiteY1338" fmla="*/ 3654651 h 5360810"/>
                <a:gd name="connsiteX1339" fmla="*/ 446909 w 4550804"/>
                <a:gd name="connsiteY1339" fmla="*/ 3657444 h 5360810"/>
                <a:gd name="connsiteX1340" fmla="*/ 2898869 w 4550804"/>
                <a:gd name="connsiteY1340" fmla="*/ 3652766 h 5360810"/>
                <a:gd name="connsiteX1341" fmla="*/ 2859214 w 4550804"/>
                <a:gd name="connsiteY1341" fmla="*/ 3678832 h 5360810"/>
                <a:gd name="connsiteX1342" fmla="*/ 2859357 w 4550804"/>
                <a:gd name="connsiteY1342" fmla="*/ 3679646 h 5360810"/>
                <a:gd name="connsiteX1343" fmla="*/ 1013927 w 4550804"/>
                <a:gd name="connsiteY1343" fmla="*/ 3646274 h 5360810"/>
                <a:gd name="connsiteX1344" fmla="*/ 1015324 w 4550804"/>
                <a:gd name="connsiteY1344" fmla="*/ 3646274 h 5360810"/>
                <a:gd name="connsiteX1345" fmla="*/ 1013927 w 4550804"/>
                <a:gd name="connsiteY1345" fmla="*/ 3647670 h 5360810"/>
                <a:gd name="connsiteX1346" fmla="*/ 2256197 w 4550804"/>
                <a:gd name="connsiteY1346" fmla="*/ 3646246 h 5360810"/>
                <a:gd name="connsiteX1347" fmla="*/ 2256084 w 4550804"/>
                <a:gd name="connsiteY1347" fmla="*/ 3646302 h 5360810"/>
                <a:gd name="connsiteX1348" fmla="*/ 2256199 w 4550804"/>
                <a:gd name="connsiteY1348" fmla="*/ 3646274 h 5360810"/>
                <a:gd name="connsiteX1349" fmla="*/ 2256358 w 4550804"/>
                <a:gd name="connsiteY1349" fmla="*/ 3646406 h 5360810"/>
                <a:gd name="connsiteX1350" fmla="*/ 2252651 w 4550804"/>
                <a:gd name="connsiteY1350" fmla="*/ 3646162 h 5360810"/>
                <a:gd name="connsiteX1351" fmla="*/ 2252707 w 4550804"/>
                <a:gd name="connsiteY1351" fmla="*/ 3646274 h 5360810"/>
                <a:gd name="connsiteX1352" fmla="*/ 2252707 w 4550804"/>
                <a:gd name="connsiteY1352" fmla="*/ 3646246 h 5360810"/>
                <a:gd name="connsiteX1353" fmla="*/ 2244220 w 4550804"/>
                <a:gd name="connsiteY1353" fmla="*/ 3639723 h 5360810"/>
                <a:gd name="connsiteX1354" fmla="*/ 2242931 w 4550804"/>
                <a:gd name="connsiteY1354" fmla="*/ 3644877 h 5360810"/>
                <a:gd name="connsiteX1355" fmla="*/ 2243105 w 4550804"/>
                <a:gd name="connsiteY1355" fmla="*/ 3644848 h 5360810"/>
                <a:gd name="connsiteX1356" fmla="*/ 2244326 w 4550804"/>
                <a:gd name="connsiteY1356" fmla="*/ 3639963 h 5360810"/>
                <a:gd name="connsiteX1357" fmla="*/ 1015324 w 4550804"/>
                <a:gd name="connsiteY1357" fmla="*/ 3637896 h 5360810"/>
                <a:gd name="connsiteX1358" fmla="*/ 1016721 w 4550804"/>
                <a:gd name="connsiteY1358" fmla="*/ 3637896 h 5360810"/>
                <a:gd name="connsiteX1359" fmla="*/ 1016721 w 4550804"/>
                <a:gd name="connsiteY1359" fmla="*/ 3642085 h 5360810"/>
                <a:gd name="connsiteX1360" fmla="*/ 1015324 w 4550804"/>
                <a:gd name="connsiteY1360" fmla="*/ 3639292 h 5360810"/>
                <a:gd name="connsiteX1361" fmla="*/ 1009738 w 4550804"/>
                <a:gd name="connsiteY1361" fmla="*/ 3633708 h 5360810"/>
                <a:gd name="connsiteX1362" fmla="*/ 1011134 w 4550804"/>
                <a:gd name="connsiteY1362" fmla="*/ 3635104 h 5360810"/>
                <a:gd name="connsiteX1363" fmla="*/ 1011134 w 4550804"/>
                <a:gd name="connsiteY1363" fmla="*/ 3637897 h 5360810"/>
                <a:gd name="connsiteX1364" fmla="*/ 1009738 w 4550804"/>
                <a:gd name="connsiteY1364" fmla="*/ 3635104 h 5360810"/>
                <a:gd name="connsiteX1365" fmla="*/ 1008341 w 4550804"/>
                <a:gd name="connsiteY1365" fmla="*/ 3635104 h 5360810"/>
                <a:gd name="connsiteX1366" fmla="*/ 1007991 w 4550804"/>
                <a:gd name="connsiteY1366" fmla="*/ 3629170 h 5360810"/>
                <a:gd name="connsiteX1367" fmla="*/ 1010435 w 4550804"/>
                <a:gd name="connsiteY1367" fmla="*/ 3631613 h 5360810"/>
                <a:gd name="connsiteX1368" fmla="*/ 1006245 w 4550804"/>
                <a:gd name="connsiteY1368" fmla="*/ 3630217 h 5360810"/>
                <a:gd name="connsiteX1369" fmla="*/ 1004849 w 4550804"/>
                <a:gd name="connsiteY1369" fmla="*/ 3633010 h 5360810"/>
                <a:gd name="connsiteX1370" fmla="*/ 1006245 w 4550804"/>
                <a:gd name="connsiteY1370" fmla="*/ 3635802 h 5360810"/>
                <a:gd name="connsiteX1371" fmla="*/ 1003452 w 4550804"/>
                <a:gd name="connsiteY1371" fmla="*/ 3635802 h 5360810"/>
                <a:gd name="connsiteX1372" fmla="*/ 1004849 w 4550804"/>
                <a:gd name="connsiteY1372" fmla="*/ 3630217 h 5360810"/>
                <a:gd name="connsiteX1373" fmla="*/ 1007642 w 4550804"/>
                <a:gd name="connsiteY1373" fmla="*/ 3628821 h 5360810"/>
                <a:gd name="connsiteX1374" fmla="*/ 1009039 w 4550804"/>
                <a:gd name="connsiteY1374" fmla="*/ 3628821 h 5360810"/>
                <a:gd name="connsiteX1375" fmla="*/ 1007991 w 4550804"/>
                <a:gd name="connsiteY1375" fmla="*/ 3629170 h 5360810"/>
                <a:gd name="connsiteX1376" fmla="*/ 2225793 w 4550804"/>
                <a:gd name="connsiteY1376" fmla="*/ 3622058 h 5360810"/>
                <a:gd name="connsiteX1377" fmla="*/ 2226172 w 4550804"/>
                <a:gd name="connsiteY1377" fmla="*/ 3622538 h 5360810"/>
                <a:gd name="connsiteX1378" fmla="*/ 2232456 w 4550804"/>
                <a:gd name="connsiteY1378" fmla="*/ 3622538 h 5360810"/>
                <a:gd name="connsiteX1379" fmla="*/ 2232501 w 4550804"/>
                <a:gd name="connsiteY1379" fmla="*/ 3622651 h 5360810"/>
                <a:gd name="connsiteX1380" fmla="*/ 2232455 w 4550804"/>
                <a:gd name="connsiteY1380" fmla="*/ 3622511 h 5360810"/>
                <a:gd name="connsiteX1381" fmla="*/ 2226170 w 4550804"/>
                <a:gd name="connsiteY1381" fmla="*/ 3622511 h 5360810"/>
                <a:gd name="connsiteX1382" fmla="*/ 999960 w 4550804"/>
                <a:gd name="connsiteY1382" fmla="*/ 3618350 h 5360810"/>
                <a:gd name="connsiteX1383" fmla="*/ 999960 w 4550804"/>
                <a:gd name="connsiteY1383" fmla="*/ 3621143 h 5360810"/>
                <a:gd name="connsiteX1384" fmla="*/ 995770 w 4550804"/>
                <a:gd name="connsiteY1384" fmla="*/ 3621143 h 5360810"/>
                <a:gd name="connsiteX1385" fmla="*/ 988090 w 4550804"/>
                <a:gd name="connsiteY1385" fmla="*/ 3616953 h 5360810"/>
                <a:gd name="connsiteX1386" fmla="*/ 995772 w 4550804"/>
                <a:gd name="connsiteY1386" fmla="*/ 3616953 h 5360810"/>
                <a:gd name="connsiteX1387" fmla="*/ 992978 w 4550804"/>
                <a:gd name="connsiteY1387" fmla="*/ 3619746 h 5360810"/>
                <a:gd name="connsiteX1388" fmla="*/ 1032082 w 4550804"/>
                <a:gd name="connsiteY1388" fmla="*/ 3612765 h 5360810"/>
                <a:gd name="connsiteX1389" fmla="*/ 1033479 w 4550804"/>
                <a:gd name="connsiteY1389" fmla="*/ 3612765 h 5360810"/>
                <a:gd name="connsiteX1390" fmla="*/ 1036272 w 4550804"/>
                <a:gd name="connsiteY1390" fmla="*/ 3615558 h 5360810"/>
                <a:gd name="connsiteX1391" fmla="*/ 972727 w 4550804"/>
                <a:gd name="connsiteY1391" fmla="*/ 3612765 h 5360810"/>
                <a:gd name="connsiteX1392" fmla="*/ 999961 w 4550804"/>
                <a:gd name="connsiteY1392" fmla="*/ 3612765 h 5360810"/>
                <a:gd name="connsiteX1393" fmla="*/ 999961 w 4550804"/>
                <a:gd name="connsiteY1393" fmla="*/ 3618349 h 5360810"/>
                <a:gd name="connsiteX1394" fmla="*/ 998565 w 4550804"/>
                <a:gd name="connsiteY1394" fmla="*/ 3614161 h 5360810"/>
                <a:gd name="connsiteX1395" fmla="*/ 992280 w 4550804"/>
                <a:gd name="connsiteY1395" fmla="*/ 3614161 h 5360810"/>
                <a:gd name="connsiteX1396" fmla="*/ 995073 w 4550804"/>
                <a:gd name="connsiteY1396" fmla="*/ 3615558 h 5360810"/>
                <a:gd name="connsiteX1397" fmla="*/ 993677 w 4550804"/>
                <a:gd name="connsiteY1397" fmla="*/ 3615558 h 5360810"/>
                <a:gd name="connsiteX1398" fmla="*/ 984598 w 4550804"/>
                <a:gd name="connsiteY1398" fmla="*/ 3614161 h 5360810"/>
                <a:gd name="connsiteX1399" fmla="*/ 980409 w 4550804"/>
                <a:gd name="connsiteY1399" fmla="*/ 3616954 h 5360810"/>
                <a:gd name="connsiteX1400" fmla="*/ 979012 w 4550804"/>
                <a:gd name="connsiteY1400" fmla="*/ 3621142 h 5360810"/>
                <a:gd name="connsiteX1401" fmla="*/ 983202 w 4550804"/>
                <a:gd name="connsiteY1401" fmla="*/ 3625330 h 5360810"/>
                <a:gd name="connsiteX1402" fmla="*/ 999263 w 4550804"/>
                <a:gd name="connsiteY1402" fmla="*/ 3628123 h 5360810"/>
                <a:gd name="connsiteX1403" fmla="*/ 997867 w 4550804"/>
                <a:gd name="connsiteY1403" fmla="*/ 3633708 h 5360810"/>
                <a:gd name="connsiteX1404" fmla="*/ 996470 w 4550804"/>
                <a:gd name="connsiteY1404" fmla="*/ 3635104 h 5360810"/>
                <a:gd name="connsiteX1405" fmla="*/ 1008341 w 4550804"/>
                <a:gd name="connsiteY1405" fmla="*/ 3644179 h 5360810"/>
                <a:gd name="connsiteX1406" fmla="*/ 1012531 w 4550804"/>
                <a:gd name="connsiteY1406" fmla="*/ 3656047 h 5360810"/>
                <a:gd name="connsiteX1407" fmla="*/ 1008341 w 4550804"/>
                <a:gd name="connsiteY1407" fmla="*/ 3646972 h 5360810"/>
                <a:gd name="connsiteX1408" fmla="*/ 1002056 w 4550804"/>
                <a:gd name="connsiteY1408" fmla="*/ 3640688 h 5360810"/>
                <a:gd name="connsiteX1409" fmla="*/ 992978 w 4550804"/>
                <a:gd name="connsiteY1409" fmla="*/ 3635104 h 5360810"/>
                <a:gd name="connsiteX1410" fmla="*/ 990185 w 4550804"/>
                <a:gd name="connsiteY1410" fmla="*/ 3640688 h 5360810"/>
                <a:gd name="connsiteX1411" fmla="*/ 987392 w 4550804"/>
                <a:gd name="connsiteY1411" fmla="*/ 3640688 h 5360810"/>
                <a:gd name="connsiteX1412" fmla="*/ 967839 w 4550804"/>
                <a:gd name="connsiteY1412" fmla="*/ 3627425 h 5360810"/>
                <a:gd name="connsiteX1413" fmla="*/ 972029 w 4550804"/>
                <a:gd name="connsiteY1413" fmla="*/ 3619745 h 5360810"/>
                <a:gd name="connsiteX1414" fmla="*/ 972029 w 4550804"/>
                <a:gd name="connsiteY1414" fmla="*/ 3616954 h 5360810"/>
                <a:gd name="connsiteX1415" fmla="*/ 969934 w 4550804"/>
                <a:gd name="connsiteY1415" fmla="*/ 3616954 h 5360810"/>
                <a:gd name="connsiteX1416" fmla="*/ 963650 w 4550804"/>
                <a:gd name="connsiteY1416" fmla="*/ 3624632 h 5360810"/>
                <a:gd name="connsiteX1417" fmla="*/ 947589 w 4550804"/>
                <a:gd name="connsiteY1417" fmla="*/ 3620443 h 5360810"/>
                <a:gd name="connsiteX1418" fmla="*/ 947589 w 4550804"/>
                <a:gd name="connsiteY1418" fmla="*/ 3614859 h 5360810"/>
                <a:gd name="connsiteX1419" fmla="*/ 956666 w 4550804"/>
                <a:gd name="connsiteY1419" fmla="*/ 3616256 h 5360810"/>
                <a:gd name="connsiteX1420" fmla="*/ 2211526 w 4550804"/>
                <a:gd name="connsiteY1420" fmla="*/ 3607860 h 5360810"/>
                <a:gd name="connsiteX1421" fmla="*/ 2211508 w 4550804"/>
                <a:gd name="connsiteY1421" fmla="*/ 3607878 h 5360810"/>
                <a:gd name="connsiteX1422" fmla="*/ 2211633 w 4550804"/>
                <a:gd name="connsiteY1422" fmla="*/ 3607941 h 5360810"/>
                <a:gd name="connsiteX1423" fmla="*/ 2211685 w 4550804"/>
                <a:gd name="connsiteY1423" fmla="*/ 3607939 h 5360810"/>
                <a:gd name="connsiteX1424" fmla="*/ 899671 w 4550804"/>
                <a:gd name="connsiteY1424" fmla="*/ 3604388 h 5360810"/>
                <a:gd name="connsiteX1425" fmla="*/ 900104 w 4550804"/>
                <a:gd name="connsiteY1425" fmla="*/ 3604388 h 5360810"/>
                <a:gd name="connsiteX1426" fmla="*/ 900802 w 4550804"/>
                <a:gd name="connsiteY1426" fmla="*/ 3605086 h 5360810"/>
                <a:gd name="connsiteX1427" fmla="*/ 1034876 w 4550804"/>
                <a:gd name="connsiteY1427" fmla="*/ 3603690 h 5360810"/>
                <a:gd name="connsiteX1428" fmla="*/ 1033479 w 4550804"/>
                <a:gd name="connsiteY1428" fmla="*/ 3606482 h 5360810"/>
                <a:gd name="connsiteX1429" fmla="*/ 1037669 w 4550804"/>
                <a:gd name="connsiteY1429" fmla="*/ 3607879 h 5360810"/>
                <a:gd name="connsiteX1430" fmla="*/ 1032082 w 4550804"/>
                <a:gd name="connsiteY1430" fmla="*/ 3609275 h 5360810"/>
                <a:gd name="connsiteX1431" fmla="*/ 1029290 w 4550804"/>
                <a:gd name="connsiteY1431" fmla="*/ 3607879 h 5360810"/>
                <a:gd name="connsiteX1432" fmla="*/ 894518 w 4550804"/>
                <a:gd name="connsiteY1432" fmla="*/ 3598803 h 5360810"/>
                <a:gd name="connsiteX1433" fmla="*/ 900104 w 4550804"/>
                <a:gd name="connsiteY1433" fmla="*/ 3601596 h 5360810"/>
                <a:gd name="connsiteX1434" fmla="*/ 905691 w 4550804"/>
                <a:gd name="connsiteY1434" fmla="*/ 3607181 h 5360810"/>
                <a:gd name="connsiteX1435" fmla="*/ 901500 w 4550804"/>
                <a:gd name="connsiteY1435" fmla="*/ 3604388 h 5360810"/>
                <a:gd name="connsiteX1436" fmla="*/ 900104 w 4550804"/>
                <a:gd name="connsiteY1436" fmla="*/ 3604388 h 5360810"/>
                <a:gd name="connsiteX1437" fmla="*/ 1011588 w 4550804"/>
                <a:gd name="connsiteY1437" fmla="*/ 3596911 h 5360810"/>
                <a:gd name="connsiteX1438" fmla="*/ 1012070 w 4550804"/>
                <a:gd name="connsiteY1438" fmla="*/ 3597245 h 5360810"/>
                <a:gd name="connsiteX1439" fmla="*/ 1011832 w 4550804"/>
                <a:gd name="connsiteY1439" fmla="*/ 3597407 h 5360810"/>
                <a:gd name="connsiteX1440" fmla="*/ 1014625 w 4550804"/>
                <a:gd name="connsiteY1440" fmla="*/ 3595550 h 5360810"/>
                <a:gd name="connsiteX1441" fmla="*/ 1014625 w 4550804"/>
                <a:gd name="connsiteY1441" fmla="*/ 3598335 h 5360810"/>
                <a:gd name="connsiteX1442" fmla="*/ 1017419 w 4550804"/>
                <a:gd name="connsiteY1442" fmla="*/ 3600200 h 5360810"/>
                <a:gd name="connsiteX1443" fmla="*/ 1015324 w 4550804"/>
                <a:gd name="connsiteY1443" fmla="*/ 3600200 h 5360810"/>
                <a:gd name="connsiteX1444" fmla="*/ 1015324 w 4550804"/>
                <a:gd name="connsiteY1444" fmla="*/ 3599502 h 5360810"/>
                <a:gd name="connsiteX1445" fmla="*/ 1012070 w 4550804"/>
                <a:gd name="connsiteY1445" fmla="*/ 3597246 h 5360810"/>
                <a:gd name="connsiteX1446" fmla="*/ 1014626 w 4550804"/>
                <a:gd name="connsiteY1446" fmla="*/ 3594615 h 5360810"/>
                <a:gd name="connsiteX1447" fmla="*/ 1015052 w 4550804"/>
                <a:gd name="connsiteY1447" fmla="*/ 3595257 h 5360810"/>
                <a:gd name="connsiteX1448" fmla="*/ 1016021 w 4550804"/>
                <a:gd name="connsiteY1448" fmla="*/ 3594615 h 5360810"/>
                <a:gd name="connsiteX1449" fmla="*/ 1017418 w 4550804"/>
                <a:gd name="connsiteY1449" fmla="*/ 3598804 h 5360810"/>
                <a:gd name="connsiteX1450" fmla="*/ 1015051 w 4550804"/>
                <a:gd name="connsiteY1450" fmla="*/ 3595257 h 5360810"/>
                <a:gd name="connsiteX1451" fmla="*/ 1014626 w 4550804"/>
                <a:gd name="connsiteY1451" fmla="*/ 3595550 h 5360810"/>
                <a:gd name="connsiteX1452" fmla="*/ 1867946 w 4550804"/>
                <a:gd name="connsiteY1452" fmla="*/ 3593218 h 5360810"/>
                <a:gd name="connsiteX1453" fmla="*/ 1850488 w 4550804"/>
                <a:gd name="connsiteY1453" fmla="*/ 3597406 h 5360810"/>
                <a:gd name="connsiteX1454" fmla="*/ 1828142 w 4550804"/>
                <a:gd name="connsiteY1454" fmla="*/ 3597406 h 5360810"/>
                <a:gd name="connsiteX1455" fmla="*/ 1828142 w 4550804"/>
                <a:gd name="connsiteY1455" fmla="*/ 3598105 h 5360810"/>
                <a:gd name="connsiteX1456" fmla="*/ 1850487 w 4550804"/>
                <a:gd name="connsiteY1456" fmla="*/ 3598105 h 5360810"/>
                <a:gd name="connsiteX1457" fmla="*/ 1867944 w 4550804"/>
                <a:gd name="connsiteY1457" fmla="*/ 3593916 h 5360810"/>
                <a:gd name="connsiteX1458" fmla="*/ 1869341 w 4550804"/>
                <a:gd name="connsiteY1458" fmla="*/ 3596708 h 5360810"/>
                <a:gd name="connsiteX1459" fmla="*/ 1872832 w 4550804"/>
                <a:gd name="connsiteY1459" fmla="*/ 3596708 h 5360810"/>
                <a:gd name="connsiteX1460" fmla="*/ 1879815 w 4550804"/>
                <a:gd name="connsiteY1460" fmla="*/ 3599501 h 5360810"/>
                <a:gd name="connsiteX1461" fmla="*/ 1880935 w 4550804"/>
                <a:gd name="connsiteY1461" fmla="*/ 3602411 h 5360810"/>
                <a:gd name="connsiteX1462" fmla="*/ 1880738 w 4550804"/>
                <a:gd name="connsiteY1462" fmla="*/ 3599047 h 5360810"/>
                <a:gd name="connsiteX1463" fmla="*/ 1872833 w 4550804"/>
                <a:gd name="connsiteY1463" fmla="*/ 3596010 h 5360810"/>
                <a:gd name="connsiteX1464" fmla="*/ 1869342 w 4550804"/>
                <a:gd name="connsiteY1464" fmla="*/ 3596010 h 5360810"/>
                <a:gd name="connsiteX1465" fmla="*/ 1025798 w 4550804"/>
                <a:gd name="connsiteY1465" fmla="*/ 3591124 h 5360810"/>
                <a:gd name="connsiteX1466" fmla="*/ 1021957 w 4550804"/>
                <a:gd name="connsiteY1466" fmla="*/ 3598803 h 5360810"/>
                <a:gd name="connsiteX1467" fmla="*/ 1025100 w 4550804"/>
                <a:gd name="connsiteY1467" fmla="*/ 3598105 h 5360810"/>
                <a:gd name="connsiteX1468" fmla="*/ 1023005 w 4550804"/>
                <a:gd name="connsiteY1468" fmla="*/ 3599501 h 5360810"/>
                <a:gd name="connsiteX1469" fmla="*/ 1021608 w 4550804"/>
                <a:gd name="connsiteY1469" fmla="*/ 3599501 h 5360810"/>
                <a:gd name="connsiteX1470" fmla="*/ 1018815 w 4550804"/>
                <a:gd name="connsiteY1470" fmla="*/ 3599501 h 5360810"/>
                <a:gd name="connsiteX1471" fmla="*/ 1021329 w 4550804"/>
                <a:gd name="connsiteY1471" fmla="*/ 3598943 h 5360810"/>
                <a:gd name="connsiteX1472" fmla="*/ 1020212 w 4550804"/>
                <a:gd name="connsiteY1472" fmla="*/ 3596709 h 5360810"/>
                <a:gd name="connsiteX1473" fmla="*/ 964347 w 4550804"/>
                <a:gd name="connsiteY1473" fmla="*/ 3590426 h 5360810"/>
                <a:gd name="connsiteX1474" fmla="*/ 962950 w 4550804"/>
                <a:gd name="connsiteY1474" fmla="*/ 3591822 h 5360810"/>
                <a:gd name="connsiteX1475" fmla="*/ 962385 w 4550804"/>
                <a:gd name="connsiteY1475" fmla="*/ 3591410 h 5360810"/>
                <a:gd name="connsiteX1476" fmla="*/ 960758 w 4550804"/>
                <a:gd name="connsiteY1476" fmla="*/ 3590223 h 5360810"/>
                <a:gd name="connsiteX1477" fmla="*/ 962385 w 4550804"/>
                <a:gd name="connsiteY1477" fmla="*/ 3591409 h 5360810"/>
                <a:gd name="connsiteX1478" fmla="*/ 961554 w 4550804"/>
                <a:gd name="connsiteY1478" fmla="*/ 3591822 h 5360810"/>
                <a:gd name="connsiteX1479" fmla="*/ 882647 w 4550804"/>
                <a:gd name="connsiteY1479" fmla="*/ 3589728 h 5360810"/>
                <a:gd name="connsiteX1480" fmla="*/ 885440 w 4550804"/>
                <a:gd name="connsiteY1480" fmla="*/ 3591124 h 5360810"/>
                <a:gd name="connsiteX1481" fmla="*/ 884044 w 4550804"/>
                <a:gd name="connsiteY1481" fmla="*/ 3591124 h 5360810"/>
                <a:gd name="connsiteX1482" fmla="*/ 1006246 w 4550804"/>
                <a:gd name="connsiteY1482" fmla="*/ 3589029 h 5360810"/>
                <a:gd name="connsiteX1483" fmla="*/ 1009039 w 4550804"/>
                <a:gd name="connsiteY1483" fmla="*/ 3593218 h 5360810"/>
                <a:gd name="connsiteX1484" fmla="*/ 1013229 w 4550804"/>
                <a:gd name="connsiteY1484" fmla="*/ 3593218 h 5360810"/>
                <a:gd name="connsiteX1485" fmla="*/ 1010436 w 4550804"/>
                <a:gd name="connsiteY1485" fmla="*/ 3594614 h 5360810"/>
                <a:gd name="connsiteX1486" fmla="*/ 1011588 w 4550804"/>
                <a:gd name="connsiteY1486" fmla="*/ 3596911 h 5360810"/>
                <a:gd name="connsiteX1487" fmla="*/ 1006246 w 4550804"/>
                <a:gd name="connsiteY1487" fmla="*/ 3593218 h 5360810"/>
                <a:gd name="connsiteX1488" fmla="*/ 1799513 w 4550804"/>
                <a:gd name="connsiteY1488" fmla="*/ 3585535 h 5360810"/>
                <a:gd name="connsiteX1489" fmla="*/ 1799511 w 4550804"/>
                <a:gd name="connsiteY1489" fmla="*/ 3585539 h 5360810"/>
                <a:gd name="connsiteX1490" fmla="*/ 1807193 w 4550804"/>
                <a:gd name="connsiteY1490" fmla="*/ 3592519 h 5360810"/>
                <a:gd name="connsiteX1491" fmla="*/ 1823254 w 4550804"/>
                <a:gd name="connsiteY1491" fmla="*/ 3596708 h 5360810"/>
                <a:gd name="connsiteX1492" fmla="*/ 1828141 w 4550804"/>
                <a:gd name="connsiteY1492" fmla="*/ 3601595 h 5360810"/>
                <a:gd name="connsiteX1493" fmla="*/ 1828141 w 4550804"/>
                <a:gd name="connsiteY1493" fmla="*/ 3600896 h 5360810"/>
                <a:gd name="connsiteX1494" fmla="*/ 1823255 w 4550804"/>
                <a:gd name="connsiteY1494" fmla="*/ 3596010 h 5360810"/>
                <a:gd name="connsiteX1495" fmla="*/ 1807194 w 4550804"/>
                <a:gd name="connsiteY1495" fmla="*/ 3591821 h 5360810"/>
                <a:gd name="connsiteX1496" fmla="*/ 1799512 w 4550804"/>
                <a:gd name="connsiteY1496" fmla="*/ 3585539 h 5360810"/>
                <a:gd name="connsiteX1497" fmla="*/ 996769 w 4550804"/>
                <a:gd name="connsiteY1497" fmla="*/ 3583598 h 5360810"/>
                <a:gd name="connsiteX1498" fmla="*/ 999261 w 4550804"/>
                <a:gd name="connsiteY1498" fmla="*/ 3584840 h 5360810"/>
                <a:gd name="connsiteX1499" fmla="*/ 1002055 w 4550804"/>
                <a:gd name="connsiteY1499" fmla="*/ 3587633 h 5360810"/>
                <a:gd name="connsiteX1500" fmla="*/ 1006245 w 4550804"/>
                <a:gd name="connsiteY1500" fmla="*/ 3586237 h 5360810"/>
                <a:gd name="connsiteX1501" fmla="*/ 1002753 w 4550804"/>
                <a:gd name="connsiteY1501" fmla="*/ 3588331 h 5360810"/>
                <a:gd name="connsiteX1502" fmla="*/ 996469 w 4550804"/>
                <a:gd name="connsiteY1502" fmla="*/ 3584142 h 5360810"/>
                <a:gd name="connsiteX1503" fmla="*/ 1002055 w 4550804"/>
                <a:gd name="connsiteY1503" fmla="*/ 3583444 h 5360810"/>
                <a:gd name="connsiteX1504" fmla="*/ 1002055 w 4550804"/>
                <a:gd name="connsiteY1504" fmla="*/ 3586237 h 5360810"/>
                <a:gd name="connsiteX1505" fmla="*/ 999262 w 4550804"/>
                <a:gd name="connsiteY1505" fmla="*/ 3584840 h 5360810"/>
                <a:gd name="connsiteX1506" fmla="*/ 998564 w 4550804"/>
                <a:gd name="connsiteY1506" fmla="*/ 3580303 h 5360810"/>
                <a:gd name="connsiteX1507" fmla="*/ 996769 w 4550804"/>
                <a:gd name="connsiteY1507" fmla="*/ 3583598 h 5360810"/>
                <a:gd name="connsiteX1508" fmla="*/ 996469 w 4550804"/>
                <a:gd name="connsiteY1508" fmla="*/ 3583444 h 5360810"/>
                <a:gd name="connsiteX1509" fmla="*/ 494394 w 4550804"/>
                <a:gd name="connsiteY1509" fmla="*/ 3578558 h 5360810"/>
                <a:gd name="connsiteX1510" fmla="*/ 492997 w 4550804"/>
                <a:gd name="connsiteY1510" fmla="*/ 3582747 h 5360810"/>
                <a:gd name="connsiteX1511" fmla="*/ 492997 w 4550804"/>
                <a:gd name="connsiteY1511" fmla="*/ 3579954 h 5360810"/>
                <a:gd name="connsiteX1512" fmla="*/ 490204 w 4550804"/>
                <a:gd name="connsiteY1512" fmla="*/ 3581351 h 5360810"/>
                <a:gd name="connsiteX1513" fmla="*/ 1002057 w 4550804"/>
                <a:gd name="connsiteY1513" fmla="*/ 3577162 h 5360810"/>
                <a:gd name="connsiteX1514" fmla="*/ 1000660 w 4550804"/>
                <a:gd name="connsiteY1514" fmla="*/ 3582747 h 5360810"/>
                <a:gd name="connsiteX1515" fmla="*/ 1000660 w 4550804"/>
                <a:gd name="connsiteY1515" fmla="*/ 3579954 h 5360810"/>
                <a:gd name="connsiteX1516" fmla="*/ 1000659 w 4550804"/>
                <a:gd name="connsiteY1516" fmla="*/ 3577162 h 5360810"/>
                <a:gd name="connsiteX1517" fmla="*/ 1000659 w 4550804"/>
                <a:gd name="connsiteY1517" fmla="*/ 3579954 h 5360810"/>
                <a:gd name="connsiteX1518" fmla="*/ 999263 w 4550804"/>
                <a:gd name="connsiteY1518" fmla="*/ 3582747 h 5360810"/>
                <a:gd name="connsiteX1519" fmla="*/ 997866 w 4550804"/>
                <a:gd name="connsiteY1519" fmla="*/ 3582747 h 5360810"/>
                <a:gd name="connsiteX1520" fmla="*/ 1003452 w 4550804"/>
                <a:gd name="connsiteY1520" fmla="*/ 3576464 h 5360810"/>
                <a:gd name="connsiteX1521" fmla="*/ 1009039 w 4550804"/>
                <a:gd name="connsiteY1521" fmla="*/ 3577860 h 5360810"/>
                <a:gd name="connsiteX1522" fmla="*/ 1011134 w 4550804"/>
                <a:gd name="connsiteY1522" fmla="*/ 3579257 h 5360810"/>
                <a:gd name="connsiteX1523" fmla="*/ 1000659 w 4550804"/>
                <a:gd name="connsiteY1523" fmla="*/ 3576464 h 5360810"/>
                <a:gd name="connsiteX1524" fmla="*/ 1000659 w 4550804"/>
                <a:gd name="connsiteY1524" fmla="*/ 3577162 h 5360810"/>
                <a:gd name="connsiteX1525" fmla="*/ 998564 w 4550804"/>
                <a:gd name="connsiteY1525" fmla="*/ 3580303 h 5360810"/>
                <a:gd name="connsiteX1526" fmla="*/ 924544 w 4550804"/>
                <a:gd name="connsiteY1526" fmla="*/ 3575766 h 5360810"/>
                <a:gd name="connsiteX1527" fmla="*/ 929431 w 4550804"/>
                <a:gd name="connsiteY1527" fmla="*/ 3575766 h 5360810"/>
                <a:gd name="connsiteX1528" fmla="*/ 933621 w 4550804"/>
                <a:gd name="connsiteY1528" fmla="*/ 3577162 h 5360810"/>
                <a:gd name="connsiteX1529" fmla="*/ 974821 w 4550804"/>
                <a:gd name="connsiteY1529" fmla="*/ 3573672 h 5360810"/>
                <a:gd name="connsiteX1530" fmla="*/ 977614 w 4550804"/>
                <a:gd name="connsiteY1530" fmla="*/ 3575068 h 5360810"/>
                <a:gd name="connsiteX1531" fmla="*/ 974821 w 4550804"/>
                <a:gd name="connsiteY1531" fmla="*/ 3588332 h 5360810"/>
                <a:gd name="connsiteX1532" fmla="*/ 982503 w 4550804"/>
                <a:gd name="connsiteY1532" fmla="*/ 3602991 h 5360810"/>
                <a:gd name="connsiteX1533" fmla="*/ 994373 w 4550804"/>
                <a:gd name="connsiteY1533" fmla="*/ 3602991 h 5360810"/>
                <a:gd name="connsiteX1534" fmla="*/ 998563 w 4550804"/>
                <a:gd name="connsiteY1534" fmla="*/ 3605784 h 5360810"/>
                <a:gd name="connsiteX1535" fmla="*/ 991699 w 4550804"/>
                <a:gd name="connsiteY1535" fmla="*/ 3604869 h 5360810"/>
                <a:gd name="connsiteX1536" fmla="*/ 999960 w 4550804"/>
                <a:gd name="connsiteY1536" fmla="*/ 3609275 h 5360810"/>
                <a:gd name="connsiteX1537" fmla="*/ 990882 w 4550804"/>
                <a:gd name="connsiteY1537" fmla="*/ 3606482 h 5360810"/>
                <a:gd name="connsiteX1538" fmla="*/ 987391 w 4550804"/>
                <a:gd name="connsiteY1538" fmla="*/ 3606482 h 5360810"/>
                <a:gd name="connsiteX1539" fmla="*/ 986693 w 4550804"/>
                <a:gd name="connsiteY1539" fmla="*/ 3608577 h 5360810"/>
                <a:gd name="connsiteX1540" fmla="*/ 977614 w 4550804"/>
                <a:gd name="connsiteY1540" fmla="*/ 3608577 h 5360810"/>
                <a:gd name="connsiteX1541" fmla="*/ 977614 w 4550804"/>
                <a:gd name="connsiteY1541" fmla="*/ 3609275 h 5360810"/>
                <a:gd name="connsiteX1542" fmla="*/ 969933 w 4550804"/>
                <a:gd name="connsiteY1542" fmla="*/ 3610671 h 5360810"/>
                <a:gd name="connsiteX1543" fmla="*/ 968537 w 4550804"/>
                <a:gd name="connsiteY1543" fmla="*/ 3610671 h 5360810"/>
                <a:gd name="connsiteX1544" fmla="*/ 965743 w 4550804"/>
                <a:gd name="connsiteY1544" fmla="*/ 3606482 h 5360810"/>
                <a:gd name="connsiteX1545" fmla="*/ 964347 w 4550804"/>
                <a:gd name="connsiteY1545" fmla="*/ 3606482 h 5360810"/>
                <a:gd name="connsiteX1546" fmla="*/ 964347 w 4550804"/>
                <a:gd name="connsiteY1546" fmla="*/ 3602293 h 5360810"/>
                <a:gd name="connsiteX1547" fmla="*/ 965743 w 4550804"/>
                <a:gd name="connsiteY1547" fmla="*/ 3605086 h 5360810"/>
                <a:gd name="connsiteX1548" fmla="*/ 980408 w 4550804"/>
                <a:gd name="connsiteY1548" fmla="*/ 3604220 h 5360810"/>
                <a:gd name="connsiteX1549" fmla="*/ 980408 w 4550804"/>
                <a:gd name="connsiteY1549" fmla="*/ 3601595 h 5360810"/>
                <a:gd name="connsiteX1550" fmla="*/ 968537 w 4550804"/>
                <a:gd name="connsiteY1550" fmla="*/ 3583445 h 5360810"/>
                <a:gd name="connsiteX1551" fmla="*/ 967140 w 4550804"/>
                <a:gd name="connsiteY1551" fmla="*/ 3583445 h 5360810"/>
                <a:gd name="connsiteX1552" fmla="*/ 968537 w 4550804"/>
                <a:gd name="connsiteY1552" fmla="*/ 3587634 h 5360810"/>
                <a:gd name="connsiteX1553" fmla="*/ 965743 w 4550804"/>
                <a:gd name="connsiteY1553" fmla="*/ 3589030 h 5360810"/>
                <a:gd name="connsiteX1554" fmla="*/ 965743 w 4550804"/>
                <a:gd name="connsiteY1554" fmla="*/ 3584841 h 5360810"/>
                <a:gd name="connsiteX1555" fmla="*/ 960158 w 4550804"/>
                <a:gd name="connsiteY1555" fmla="*/ 3589030 h 5360810"/>
                <a:gd name="connsiteX1556" fmla="*/ 960757 w 4550804"/>
                <a:gd name="connsiteY1556" fmla="*/ 3590224 h 5360810"/>
                <a:gd name="connsiteX1557" fmla="*/ 955269 w 4550804"/>
                <a:gd name="connsiteY1557" fmla="*/ 3586237 h 5360810"/>
                <a:gd name="connsiteX1558" fmla="*/ 951079 w 4550804"/>
                <a:gd name="connsiteY1558" fmla="*/ 3587634 h 5360810"/>
                <a:gd name="connsiteX1559" fmla="*/ 952476 w 4550804"/>
                <a:gd name="connsiteY1559" fmla="*/ 3593219 h 5360810"/>
                <a:gd name="connsiteX1560" fmla="*/ 949682 w 4550804"/>
                <a:gd name="connsiteY1560" fmla="*/ 3587634 h 5360810"/>
                <a:gd name="connsiteX1561" fmla="*/ 928734 w 4550804"/>
                <a:gd name="connsiteY1561" fmla="*/ 3590426 h 5360810"/>
                <a:gd name="connsiteX1562" fmla="*/ 914070 w 4550804"/>
                <a:gd name="connsiteY1562" fmla="*/ 3593219 h 5360810"/>
                <a:gd name="connsiteX1563" fmla="*/ 900104 w 4550804"/>
                <a:gd name="connsiteY1563" fmla="*/ 3601595 h 5360810"/>
                <a:gd name="connsiteX1564" fmla="*/ 916165 w 4550804"/>
                <a:gd name="connsiteY1564" fmla="*/ 3584143 h 5360810"/>
                <a:gd name="connsiteX1565" fmla="*/ 921751 w 4550804"/>
                <a:gd name="connsiteY1565" fmla="*/ 3582747 h 5360810"/>
                <a:gd name="connsiteX1566" fmla="*/ 921751 w 4550804"/>
                <a:gd name="connsiteY1566" fmla="*/ 3581350 h 5360810"/>
                <a:gd name="connsiteX1567" fmla="*/ 924544 w 4550804"/>
                <a:gd name="connsiteY1567" fmla="*/ 3579954 h 5360810"/>
                <a:gd name="connsiteX1568" fmla="*/ 933622 w 4550804"/>
                <a:gd name="connsiteY1568" fmla="*/ 3579954 h 5360810"/>
                <a:gd name="connsiteX1569" fmla="*/ 935018 w 4550804"/>
                <a:gd name="connsiteY1569" fmla="*/ 3584143 h 5360810"/>
                <a:gd name="connsiteX1570" fmla="*/ 942700 w 4550804"/>
                <a:gd name="connsiteY1570" fmla="*/ 3579954 h 5360810"/>
                <a:gd name="connsiteX1571" fmla="*/ 941303 w 4550804"/>
                <a:gd name="connsiteY1571" fmla="*/ 3582747 h 5360810"/>
                <a:gd name="connsiteX1572" fmla="*/ 944097 w 4550804"/>
                <a:gd name="connsiteY1572" fmla="*/ 3582747 h 5360810"/>
                <a:gd name="connsiteX1573" fmla="*/ 946889 w 4550804"/>
                <a:gd name="connsiteY1573" fmla="*/ 3581350 h 5360810"/>
                <a:gd name="connsiteX1574" fmla="*/ 952476 w 4550804"/>
                <a:gd name="connsiteY1574" fmla="*/ 3581350 h 5360810"/>
                <a:gd name="connsiteX1575" fmla="*/ 951079 w 4550804"/>
                <a:gd name="connsiteY1575" fmla="*/ 3579954 h 5360810"/>
                <a:gd name="connsiteX1576" fmla="*/ 964347 w 4550804"/>
                <a:gd name="connsiteY1576" fmla="*/ 3579954 h 5360810"/>
                <a:gd name="connsiteX1577" fmla="*/ 965743 w 4550804"/>
                <a:gd name="connsiteY1577" fmla="*/ 3581350 h 5360810"/>
                <a:gd name="connsiteX1578" fmla="*/ 1784848 w 4550804"/>
                <a:gd name="connsiteY1578" fmla="*/ 3573671 h 5360810"/>
                <a:gd name="connsiteX1579" fmla="*/ 1783603 w 4550804"/>
                <a:gd name="connsiteY1579" fmla="*/ 3585492 h 5360810"/>
                <a:gd name="connsiteX1580" fmla="*/ 1784197 w 4550804"/>
                <a:gd name="connsiteY1580" fmla="*/ 3586509 h 5360810"/>
                <a:gd name="connsiteX1581" fmla="*/ 1785505 w 4550804"/>
                <a:gd name="connsiteY1581" fmla="*/ 3574059 h 5360810"/>
                <a:gd name="connsiteX1582" fmla="*/ 1002057 w 4550804"/>
                <a:gd name="connsiteY1582" fmla="*/ 3572275 h 5360810"/>
                <a:gd name="connsiteX1583" fmla="*/ 1003453 w 4550804"/>
                <a:gd name="connsiteY1583" fmla="*/ 3573671 h 5360810"/>
                <a:gd name="connsiteX1584" fmla="*/ 1000660 w 4550804"/>
                <a:gd name="connsiteY1584" fmla="*/ 3577860 h 5360810"/>
                <a:gd name="connsiteX1585" fmla="*/ 890329 w 4550804"/>
                <a:gd name="connsiteY1585" fmla="*/ 3561105 h 5360810"/>
                <a:gd name="connsiteX1586" fmla="*/ 893122 w 4550804"/>
                <a:gd name="connsiteY1586" fmla="*/ 3561105 h 5360810"/>
                <a:gd name="connsiteX1587" fmla="*/ 891726 w 4550804"/>
                <a:gd name="connsiteY1587" fmla="*/ 3566690 h 5360810"/>
                <a:gd name="connsiteX1588" fmla="*/ 886139 w 4550804"/>
                <a:gd name="connsiteY1588" fmla="*/ 3562501 h 5360810"/>
                <a:gd name="connsiteX1589" fmla="*/ 888932 w 4550804"/>
                <a:gd name="connsiteY1589" fmla="*/ 3563897 h 5360810"/>
                <a:gd name="connsiteX1590" fmla="*/ 879853 w 4550804"/>
                <a:gd name="connsiteY1590" fmla="*/ 3561105 h 5360810"/>
                <a:gd name="connsiteX1591" fmla="*/ 884043 w 4550804"/>
                <a:gd name="connsiteY1591" fmla="*/ 3561105 h 5360810"/>
                <a:gd name="connsiteX1592" fmla="*/ 885440 w 4550804"/>
                <a:gd name="connsiteY1592" fmla="*/ 3563897 h 5360810"/>
                <a:gd name="connsiteX1593" fmla="*/ 2263326 w 4550804"/>
                <a:gd name="connsiteY1593" fmla="*/ 3560665 h 5360810"/>
                <a:gd name="connsiteX1594" fmla="*/ 2251917 w 4550804"/>
                <a:gd name="connsiteY1594" fmla="*/ 3564784 h 5360810"/>
                <a:gd name="connsiteX1595" fmla="*/ 2262482 w 4550804"/>
                <a:gd name="connsiteY1595" fmla="*/ 3562473 h 5360810"/>
                <a:gd name="connsiteX1596" fmla="*/ 1218528 w 4550804"/>
                <a:gd name="connsiteY1596" fmla="*/ 3558313 h 5360810"/>
                <a:gd name="connsiteX1597" fmla="*/ 1222718 w 4550804"/>
                <a:gd name="connsiteY1597" fmla="*/ 3559709 h 5360810"/>
                <a:gd name="connsiteX1598" fmla="*/ 1219925 w 4550804"/>
                <a:gd name="connsiteY1598" fmla="*/ 3562502 h 5360810"/>
                <a:gd name="connsiteX1599" fmla="*/ 541822 w 4550804"/>
                <a:gd name="connsiteY1599" fmla="*/ 3552148 h 5360810"/>
                <a:gd name="connsiteX1600" fmla="*/ 530984 w 4550804"/>
                <a:gd name="connsiteY1600" fmla="*/ 3555241 h 5360810"/>
                <a:gd name="connsiteX1601" fmla="*/ 536291 w 4550804"/>
                <a:gd name="connsiteY1601" fmla="*/ 3552727 h 5360810"/>
                <a:gd name="connsiteX1602" fmla="*/ 549559 w 4550804"/>
                <a:gd name="connsiteY1602" fmla="*/ 3549936 h 5360810"/>
                <a:gd name="connsiteX1603" fmla="*/ 552352 w 4550804"/>
                <a:gd name="connsiteY1603" fmla="*/ 3552728 h 5360810"/>
                <a:gd name="connsiteX1604" fmla="*/ 549559 w 4550804"/>
                <a:gd name="connsiteY1604" fmla="*/ 3551332 h 5360810"/>
                <a:gd name="connsiteX1605" fmla="*/ 541822 w 4550804"/>
                <a:gd name="connsiteY1605" fmla="*/ 3552148 h 5360810"/>
                <a:gd name="connsiteX1606" fmla="*/ 535593 w 4550804"/>
                <a:gd name="connsiteY1606" fmla="*/ 3546445 h 5360810"/>
                <a:gd name="connsiteX1607" fmla="*/ 535593 w 4550804"/>
                <a:gd name="connsiteY1607" fmla="*/ 3549237 h 5360810"/>
                <a:gd name="connsiteX1608" fmla="*/ 534196 w 4550804"/>
                <a:gd name="connsiteY1608" fmla="*/ 3547841 h 5360810"/>
                <a:gd name="connsiteX1609" fmla="*/ 2262482 w 4550804"/>
                <a:gd name="connsiteY1609" fmla="*/ 3546417 h 5360810"/>
                <a:gd name="connsiteX1610" fmla="*/ 2256486 w 4550804"/>
                <a:gd name="connsiteY1610" fmla="*/ 3548416 h 5360810"/>
                <a:gd name="connsiteX1611" fmla="*/ 2256897 w 4550804"/>
                <a:gd name="connsiteY1611" fmla="*/ 3549237 h 5360810"/>
                <a:gd name="connsiteX1612" fmla="*/ 2263132 w 4550804"/>
                <a:gd name="connsiteY1612" fmla="*/ 3547160 h 5360810"/>
                <a:gd name="connsiteX1613" fmla="*/ 1455250 w 4550804"/>
                <a:gd name="connsiteY1613" fmla="*/ 3545747 h 5360810"/>
                <a:gd name="connsiteX1614" fmla="*/ 1463631 w 4550804"/>
                <a:gd name="connsiteY1614" fmla="*/ 3545747 h 5360810"/>
                <a:gd name="connsiteX1615" fmla="*/ 1430112 w 4550804"/>
                <a:gd name="connsiteY1615" fmla="*/ 3553426 h 5360810"/>
                <a:gd name="connsiteX1616" fmla="*/ 2250617 w 4550804"/>
                <a:gd name="connsiteY1616" fmla="*/ 3542242 h 5360810"/>
                <a:gd name="connsiteX1617" fmla="*/ 2250612 w 4550804"/>
                <a:gd name="connsiteY1617" fmla="*/ 3542256 h 5360810"/>
                <a:gd name="connsiteX1618" fmla="*/ 2250624 w 4550804"/>
                <a:gd name="connsiteY1618" fmla="*/ 3542256 h 5360810"/>
                <a:gd name="connsiteX1619" fmla="*/ 1266711 w 4550804"/>
                <a:gd name="connsiteY1619" fmla="*/ 3538766 h 5360810"/>
                <a:gd name="connsiteX1620" fmla="*/ 1257633 w 4550804"/>
                <a:gd name="connsiteY1620" fmla="*/ 3544351 h 5360810"/>
                <a:gd name="connsiteX1621" fmla="*/ 1254840 w 4550804"/>
                <a:gd name="connsiteY1621" fmla="*/ 3542955 h 5360810"/>
                <a:gd name="connsiteX1622" fmla="*/ 1256237 w 4550804"/>
                <a:gd name="connsiteY1622" fmla="*/ 3540162 h 5360810"/>
                <a:gd name="connsiteX1623" fmla="*/ 1243666 w 4550804"/>
                <a:gd name="connsiteY1623" fmla="*/ 3535974 h 5360810"/>
                <a:gd name="connsiteX1624" fmla="*/ 1247856 w 4550804"/>
                <a:gd name="connsiteY1624" fmla="*/ 3537370 h 5360810"/>
                <a:gd name="connsiteX1625" fmla="*/ 1247856 w 4550804"/>
                <a:gd name="connsiteY1625" fmla="*/ 3538068 h 5360810"/>
                <a:gd name="connsiteX1626" fmla="*/ 1187106 w 4550804"/>
                <a:gd name="connsiteY1626" fmla="*/ 3531087 h 5360810"/>
                <a:gd name="connsiteX1627" fmla="*/ 1185431 w 4550804"/>
                <a:gd name="connsiteY1627" fmla="*/ 3531645 h 5360810"/>
                <a:gd name="connsiteX1628" fmla="*/ 1188501 w 4550804"/>
                <a:gd name="connsiteY1628" fmla="*/ 3531087 h 5360810"/>
                <a:gd name="connsiteX1629" fmla="*/ 1201063 w 4550804"/>
                <a:gd name="connsiteY1629" fmla="*/ 3535276 h 5360810"/>
                <a:gd name="connsiteX1630" fmla="*/ 1191992 w 4550804"/>
                <a:gd name="connsiteY1630" fmla="*/ 3532483 h 5360810"/>
                <a:gd name="connsiteX1631" fmla="*/ 1184312 w 4550804"/>
                <a:gd name="connsiteY1631" fmla="*/ 3533880 h 5360810"/>
                <a:gd name="connsiteX1632" fmla="*/ 1182915 w 4550804"/>
                <a:gd name="connsiteY1632" fmla="*/ 3532483 h 5360810"/>
                <a:gd name="connsiteX1633" fmla="*/ 1185428 w 4550804"/>
                <a:gd name="connsiteY1633" fmla="*/ 3531646 h 5360810"/>
                <a:gd name="connsiteX1634" fmla="*/ 1180821 w 4550804"/>
                <a:gd name="connsiteY1634" fmla="*/ 3532483 h 5360810"/>
                <a:gd name="connsiteX1635" fmla="*/ 2027164 w 4550804"/>
                <a:gd name="connsiteY1635" fmla="*/ 3528991 h 5360810"/>
                <a:gd name="connsiteX1636" fmla="*/ 2027146 w 4550804"/>
                <a:gd name="connsiteY1636" fmla="*/ 3528993 h 5360810"/>
                <a:gd name="connsiteX1637" fmla="*/ 2027157 w 4550804"/>
                <a:gd name="connsiteY1637" fmla="*/ 3528993 h 5360810"/>
                <a:gd name="connsiteX1638" fmla="*/ 1221322 w 4550804"/>
                <a:gd name="connsiteY1638" fmla="*/ 3528295 h 5360810"/>
                <a:gd name="connsiteX1639" fmla="*/ 1221322 w 4550804"/>
                <a:gd name="connsiteY1639" fmla="*/ 3532484 h 5360810"/>
                <a:gd name="connsiteX1640" fmla="*/ 1220763 w 4550804"/>
                <a:gd name="connsiteY1640" fmla="*/ 3528854 h 5360810"/>
                <a:gd name="connsiteX1641" fmla="*/ 1215734 w 4550804"/>
                <a:gd name="connsiteY1641" fmla="*/ 3528295 h 5360810"/>
                <a:gd name="connsiteX1642" fmla="*/ 1215763 w 4550804"/>
                <a:gd name="connsiteY1642" fmla="*/ 3528323 h 5360810"/>
                <a:gd name="connsiteX1643" fmla="*/ 1212243 w 4550804"/>
                <a:gd name="connsiteY1643" fmla="*/ 3532484 h 5360810"/>
                <a:gd name="connsiteX1644" fmla="*/ 1206657 w 4550804"/>
                <a:gd name="connsiteY1644" fmla="*/ 3535276 h 5360810"/>
                <a:gd name="connsiteX1645" fmla="*/ 1211544 w 4550804"/>
                <a:gd name="connsiteY1645" fmla="*/ 3532484 h 5360810"/>
                <a:gd name="connsiteX1646" fmla="*/ 2254103 w 4550804"/>
                <a:gd name="connsiteY1646" fmla="*/ 3524078 h 5360810"/>
                <a:gd name="connsiteX1647" fmla="*/ 2243450 w 4550804"/>
                <a:gd name="connsiteY1647" fmla="*/ 3529403 h 5360810"/>
                <a:gd name="connsiteX1648" fmla="*/ 2243629 w 4550804"/>
                <a:gd name="connsiteY1648" fmla="*/ 3530389 h 5360810"/>
                <a:gd name="connsiteX1649" fmla="*/ 2253544 w 4550804"/>
                <a:gd name="connsiteY1649" fmla="*/ 3525693 h 5360810"/>
                <a:gd name="connsiteX1650" fmla="*/ 1219925 w 4550804"/>
                <a:gd name="connsiteY1650" fmla="*/ 3523408 h 5360810"/>
                <a:gd name="connsiteX1651" fmla="*/ 1220763 w 4550804"/>
                <a:gd name="connsiteY1651" fmla="*/ 3528853 h 5360810"/>
                <a:gd name="connsiteX1652" fmla="*/ 1218528 w 4550804"/>
                <a:gd name="connsiteY1652" fmla="*/ 3531087 h 5360810"/>
                <a:gd name="connsiteX1653" fmla="*/ 1215763 w 4550804"/>
                <a:gd name="connsiteY1653" fmla="*/ 3528323 h 5360810"/>
                <a:gd name="connsiteX1654" fmla="*/ 2044401 w 4550804"/>
                <a:gd name="connsiteY1654" fmla="*/ 3522941 h 5360810"/>
                <a:gd name="connsiteX1655" fmla="*/ 2039629 w 4550804"/>
                <a:gd name="connsiteY1655" fmla="*/ 3525431 h 5360810"/>
                <a:gd name="connsiteX1656" fmla="*/ 2041821 w 4550804"/>
                <a:gd name="connsiteY1656" fmla="*/ 3524804 h 5360810"/>
                <a:gd name="connsiteX1657" fmla="*/ 1965722 w 4550804"/>
                <a:gd name="connsiteY1657" fmla="*/ 3520970 h 5360810"/>
                <a:gd name="connsiteX1658" fmla="*/ 1979673 w 4550804"/>
                <a:gd name="connsiteY1658" fmla="*/ 3526200 h 5360810"/>
                <a:gd name="connsiteX1659" fmla="*/ 2004812 w 4550804"/>
                <a:gd name="connsiteY1659" fmla="*/ 3528993 h 5360810"/>
                <a:gd name="connsiteX1660" fmla="*/ 2009365 w 4550804"/>
                <a:gd name="connsiteY1660" fmla="*/ 3528993 h 5360810"/>
                <a:gd name="connsiteX1661" fmla="*/ 1998526 w 4550804"/>
                <a:gd name="connsiteY1661" fmla="*/ 3528294 h 5360810"/>
                <a:gd name="connsiteX1662" fmla="*/ 1976181 w 4550804"/>
                <a:gd name="connsiteY1662" fmla="*/ 3524105 h 5360810"/>
                <a:gd name="connsiteX1663" fmla="*/ 1190596 w 4550804"/>
                <a:gd name="connsiteY1663" fmla="*/ 3519219 h 5360810"/>
                <a:gd name="connsiteX1664" fmla="*/ 1190596 w 4550804"/>
                <a:gd name="connsiteY1664" fmla="*/ 3522011 h 5360810"/>
                <a:gd name="connsiteX1665" fmla="*/ 1194087 w 4550804"/>
                <a:gd name="connsiteY1665" fmla="*/ 3523408 h 5360810"/>
                <a:gd name="connsiteX1666" fmla="*/ 1188599 w 4550804"/>
                <a:gd name="connsiteY1666" fmla="*/ 3521215 h 5360810"/>
                <a:gd name="connsiteX1667" fmla="*/ 1183613 w 4550804"/>
                <a:gd name="connsiteY1667" fmla="*/ 3519219 h 5360810"/>
                <a:gd name="connsiteX1668" fmla="*/ 1188599 w 4550804"/>
                <a:gd name="connsiteY1668" fmla="*/ 3521215 h 5360810"/>
                <a:gd name="connsiteX1669" fmla="*/ 1187802 w 4550804"/>
                <a:gd name="connsiteY1669" fmla="*/ 3522011 h 5360810"/>
                <a:gd name="connsiteX1670" fmla="*/ 1217131 w 4550804"/>
                <a:gd name="connsiteY1670" fmla="*/ 3515031 h 5360810"/>
                <a:gd name="connsiteX1671" fmla="*/ 1218528 w 4550804"/>
                <a:gd name="connsiteY1671" fmla="*/ 3515729 h 5360810"/>
                <a:gd name="connsiteX1672" fmla="*/ 1217131 w 4550804"/>
                <a:gd name="connsiteY1672" fmla="*/ 3519918 h 5360810"/>
                <a:gd name="connsiteX1673" fmla="*/ 1180122 w 4550804"/>
                <a:gd name="connsiteY1673" fmla="*/ 3515030 h 5360810"/>
                <a:gd name="connsiteX1674" fmla="*/ 1182915 w 4550804"/>
                <a:gd name="connsiteY1674" fmla="*/ 3519219 h 5360810"/>
                <a:gd name="connsiteX1675" fmla="*/ 1180122 w 4550804"/>
                <a:gd name="connsiteY1675" fmla="*/ 3517822 h 5360810"/>
                <a:gd name="connsiteX1676" fmla="*/ 841448 w 4550804"/>
                <a:gd name="connsiteY1676" fmla="*/ 3511541 h 5360810"/>
                <a:gd name="connsiteX1677" fmla="*/ 842614 w 4550804"/>
                <a:gd name="connsiteY1677" fmla="*/ 3511695 h 5360810"/>
                <a:gd name="connsiteX1678" fmla="*/ 847035 w 4550804"/>
                <a:gd name="connsiteY1678" fmla="*/ 3522013 h 5360810"/>
                <a:gd name="connsiteX1679" fmla="*/ 1904954 w 4550804"/>
                <a:gd name="connsiteY1679" fmla="*/ 3506653 h 5360810"/>
                <a:gd name="connsiteX1680" fmla="*/ 1904951 w 4550804"/>
                <a:gd name="connsiteY1680" fmla="*/ 3506653 h 5360810"/>
                <a:gd name="connsiteX1681" fmla="*/ 1904959 w 4550804"/>
                <a:gd name="connsiteY1681" fmla="*/ 3506653 h 5360810"/>
                <a:gd name="connsiteX1682" fmla="*/ 1120069 w 4550804"/>
                <a:gd name="connsiteY1682" fmla="*/ 3505258 h 5360810"/>
                <a:gd name="connsiteX1683" fmla="*/ 1118992 w 4550804"/>
                <a:gd name="connsiteY1683" fmla="*/ 3506871 h 5360810"/>
                <a:gd name="connsiteX1684" fmla="*/ 1118672 w 4550804"/>
                <a:gd name="connsiteY1684" fmla="*/ 3506654 h 5360810"/>
                <a:gd name="connsiteX1685" fmla="*/ 2813086 w 4550804"/>
                <a:gd name="connsiteY1685" fmla="*/ 3500926 h 5360810"/>
                <a:gd name="connsiteX1686" fmla="*/ 2812741 w 4550804"/>
                <a:gd name="connsiteY1686" fmla="*/ 3501041 h 5360810"/>
                <a:gd name="connsiteX1687" fmla="*/ 2807853 w 4550804"/>
                <a:gd name="connsiteY1687" fmla="*/ 3508720 h 5360810"/>
                <a:gd name="connsiteX1688" fmla="*/ 2800870 w 4550804"/>
                <a:gd name="connsiteY1688" fmla="*/ 3528965 h 5360810"/>
                <a:gd name="connsiteX1689" fmla="*/ 2842768 w 4550804"/>
                <a:gd name="connsiteY1689" fmla="*/ 3593888 h 5360810"/>
                <a:gd name="connsiteX1690" fmla="*/ 2850430 w 4550804"/>
                <a:gd name="connsiteY1690" fmla="*/ 3632138 h 5360810"/>
                <a:gd name="connsiteX1691" fmla="*/ 2843467 w 4550804"/>
                <a:gd name="connsiteY1691" fmla="*/ 3593218 h 5360810"/>
                <a:gd name="connsiteX1692" fmla="*/ 2801569 w 4550804"/>
                <a:gd name="connsiteY1692" fmla="*/ 3528295 h 5360810"/>
                <a:gd name="connsiteX1693" fmla="*/ 2808552 w 4550804"/>
                <a:gd name="connsiteY1693" fmla="*/ 3508050 h 5360810"/>
                <a:gd name="connsiteX1694" fmla="*/ 1189905 w 4550804"/>
                <a:gd name="connsiteY1694" fmla="*/ 3499680 h 5360810"/>
                <a:gd name="connsiteX1695" fmla="*/ 1217132 w 4550804"/>
                <a:gd name="connsiteY1695" fmla="*/ 3514333 h 5360810"/>
                <a:gd name="connsiteX1696" fmla="*/ 1217132 w 4550804"/>
                <a:gd name="connsiteY1696" fmla="*/ 3515031 h 5360810"/>
                <a:gd name="connsiteX1697" fmla="*/ 1212942 w 4550804"/>
                <a:gd name="connsiteY1697" fmla="*/ 3512937 h 5360810"/>
                <a:gd name="connsiteX1698" fmla="*/ 1205260 w 4550804"/>
                <a:gd name="connsiteY1698" fmla="*/ 3514333 h 5360810"/>
                <a:gd name="connsiteX1699" fmla="*/ 1210847 w 4550804"/>
                <a:gd name="connsiteY1699" fmla="*/ 3511541 h 5360810"/>
                <a:gd name="connsiteX1700" fmla="*/ 1189891 w 4550804"/>
                <a:gd name="connsiteY1700" fmla="*/ 3499680 h 5360810"/>
                <a:gd name="connsiteX1701" fmla="*/ 1180820 w 4550804"/>
                <a:gd name="connsiteY1701" fmla="*/ 3505258 h 5360810"/>
                <a:gd name="connsiteX1702" fmla="*/ 1186406 w 4550804"/>
                <a:gd name="connsiteY1702" fmla="*/ 3503861 h 5360810"/>
                <a:gd name="connsiteX1703" fmla="*/ 1182217 w 4550804"/>
                <a:gd name="connsiteY1703" fmla="*/ 3505258 h 5360810"/>
                <a:gd name="connsiteX1704" fmla="*/ 1185009 w 4550804"/>
                <a:gd name="connsiteY1704" fmla="*/ 3506654 h 5360810"/>
                <a:gd name="connsiteX1705" fmla="*/ 1180820 w 4550804"/>
                <a:gd name="connsiteY1705" fmla="*/ 3512239 h 5360810"/>
                <a:gd name="connsiteX1706" fmla="*/ 1179424 w 4550804"/>
                <a:gd name="connsiteY1706" fmla="*/ 3510843 h 5360810"/>
                <a:gd name="connsiteX1707" fmla="*/ 1180820 w 4550804"/>
                <a:gd name="connsiteY1707" fmla="*/ 3513635 h 5360810"/>
                <a:gd name="connsiteX1708" fmla="*/ 1179626 w 4550804"/>
                <a:gd name="connsiteY1708" fmla="*/ 3511842 h 5360810"/>
                <a:gd name="connsiteX1709" fmla="*/ 1180820 w 4550804"/>
                <a:gd name="connsiteY1709" fmla="*/ 3515729 h 5360810"/>
                <a:gd name="connsiteX1710" fmla="*/ 1178027 w 4550804"/>
                <a:gd name="connsiteY1710" fmla="*/ 3509446 h 5360810"/>
                <a:gd name="connsiteX1711" fmla="*/ 1179625 w 4550804"/>
                <a:gd name="connsiteY1711" fmla="*/ 3511839 h 5360810"/>
                <a:gd name="connsiteX1712" fmla="*/ 1178027 w 4550804"/>
                <a:gd name="connsiteY1712" fmla="*/ 3506654 h 5360810"/>
                <a:gd name="connsiteX1713" fmla="*/ 2238741 w 4550804"/>
                <a:gd name="connsiteY1713" fmla="*/ 3498947 h 5360810"/>
                <a:gd name="connsiteX1714" fmla="*/ 2236934 w 4550804"/>
                <a:gd name="connsiteY1714" fmla="*/ 3499549 h 5360810"/>
                <a:gd name="connsiteX1715" fmla="*/ 2237344 w 4550804"/>
                <a:gd name="connsiteY1715" fmla="*/ 3500370 h 5360810"/>
                <a:gd name="connsiteX1716" fmla="*/ 2239236 w 4550804"/>
                <a:gd name="connsiteY1716" fmla="*/ 3499740 h 5360810"/>
                <a:gd name="connsiteX1717" fmla="*/ 2812849 w 4550804"/>
                <a:gd name="connsiteY1717" fmla="*/ 3495565 h 5360810"/>
                <a:gd name="connsiteX1718" fmla="*/ 2816931 w 4550804"/>
                <a:gd name="connsiteY1718" fmla="*/ 3499644 h 5360810"/>
                <a:gd name="connsiteX1719" fmla="*/ 2816847 w 4550804"/>
                <a:gd name="connsiteY1719" fmla="*/ 3499672 h 5360810"/>
                <a:gd name="connsiteX1720" fmla="*/ 2818272 w 4550804"/>
                <a:gd name="connsiteY1720" fmla="*/ 3499672 h 5360810"/>
                <a:gd name="connsiteX1721" fmla="*/ 2814058 w 4550804"/>
                <a:gd name="connsiteY1721" fmla="*/ 3495045 h 5360810"/>
                <a:gd name="connsiteX1722" fmla="*/ 2812741 w 4550804"/>
                <a:gd name="connsiteY1722" fmla="*/ 3495456 h 5360810"/>
                <a:gd name="connsiteX1723" fmla="*/ 2812761 w 4550804"/>
                <a:gd name="connsiteY1723" fmla="*/ 3495477 h 5360810"/>
                <a:gd name="connsiteX1724" fmla="*/ 2231757 w 4550804"/>
                <a:gd name="connsiteY1724" fmla="*/ 3494758 h 5360810"/>
                <a:gd name="connsiteX1725" fmla="*/ 2229743 w 4550804"/>
                <a:gd name="connsiteY1725" fmla="*/ 3495564 h 5360810"/>
                <a:gd name="connsiteX1726" fmla="*/ 2230362 w 4550804"/>
                <a:gd name="connsiteY1726" fmla="*/ 3496182 h 5360810"/>
                <a:gd name="connsiteX1727" fmla="*/ 2232168 w 4550804"/>
                <a:gd name="connsiteY1727" fmla="*/ 3495580 h 5360810"/>
                <a:gd name="connsiteX1728" fmla="*/ 2823216 w 4550804"/>
                <a:gd name="connsiteY1728" fmla="*/ 3487805 h 5360810"/>
                <a:gd name="connsiteX1729" fmla="*/ 2809255 w 4550804"/>
                <a:gd name="connsiteY1729" fmla="*/ 3489134 h 5360810"/>
                <a:gd name="connsiteX1730" fmla="*/ 2809249 w 4550804"/>
                <a:gd name="connsiteY1730" fmla="*/ 3489173 h 5360810"/>
                <a:gd name="connsiteX1731" fmla="*/ 2823216 w 4550804"/>
                <a:gd name="connsiteY1731" fmla="*/ 3487843 h 5360810"/>
                <a:gd name="connsiteX1732" fmla="*/ 2121172 w 4550804"/>
                <a:gd name="connsiteY1732" fmla="*/ 3479046 h 5360810"/>
                <a:gd name="connsiteX1733" fmla="*/ 2114429 w 4550804"/>
                <a:gd name="connsiteY1733" fmla="*/ 3481293 h 5360810"/>
                <a:gd name="connsiteX1734" fmla="*/ 2121339 w 4550804"/>
                <a:gd name="connsiteY1734" fmla="*/ 3479297 h 5360810"/>
                <a:gd name="connsiteX1735" fmla="*/ 2192932 w 4550804"/>
                <a:gd name="connsiteY1735" fmla="*/ 3470687 h 5360810"/>
                <a:gd name="connsiteX1736" fmla="*/ 2201731 w 4550804"/>
                <a:gd name="connsiteY1736" fmla="*/ 3472447 h 5360810"/>
                <a:gd name="connsiteX1737" fmla="*/ 2213705 w 4550804"/>
                <a:gd name="connsiteY1737" fmla="*/ 3471877 h 5360810"/>
                <a:gd name="connsiteX1738" fmla="*/ 2213615 w 4550804"/>
                <a:gd name="connsiteY1738" fmla="*/ 3471742 h 5360810"/>
                <a:gd name="connsiteX1739" fmla="*/ 2213601 w 4550804"/>
                <a:gd name="connsiteY1739" fmla="*/ 3471748 h 5360810"/>
                <a:gd name="connsiteX1740" fmla="*/ 686424 w 4550804"/>
                <a:gd name="connsiteY1740" fmla="*/ 3457089 h 5360810"/>
                <a:gd name="connsiteX1741" fmla="*/ 692710 w 4550804"/>
                <a:gd name="connsiteY1741" fmla="*/ 3457089 h 5360810"/>
                <a:gd name="connsiteX1742" fmla="*/ 707374 w 4550804"/>
                <a:gd name="connsiteY1742" fmla="*/ 3464768 h 5360810"/>
                <a:gd name="connsiteX1743" fmla="*/ 703184 w 4550804"/>
                <a:gd name="connsiteY1743" fmla="*/ 3466165 h 5360810"/>
                <a:gd name="connsiteX1744" fmla="*/ 687123 w 4550804"/>
                <a:gd name="connsiteY1744" fmla="*/ 3466165 h 5360810"/>
                <a:gd name="connsiteX1745" fmla="*/ 680839 w 4550804"/>
                <a:gd name="connsiteY1745" fmla="*/ 3467561 h 5360810"/>
                <a:gd name="connsiteX1746" fmla="*/ 679442 w 4550804"/>
                <a:gd name="connsiteY1746" fmla="*/ 3461976 h 5360810"/>
                <a:gd name="connsiteX1747" fmla="*/ 1534158 w 4550804"/>
                <a:gd name="connsiteY1747" fmla="*/ 3456396 h 5360810"/>
                <a:gd name="connsiteX1748" fmla="*/ 1527875 w 4550804"/>
                <a:gd name="connsiteY1748" fmla="*/ 3492691 h 5360810"/>
                <a:gd name="connsiteX1749" fmla="*/ 1509215 w 4550804"/>
                <a:gd name="connsiteY1749" fmla="*/ 3475421 h 5360810"/>
                <a:gd name="connsiteX1750" fmla="*/ 1511116 w 4550804"/>
                <a:gd name="connsiteY1750" fmla="*/ 3478032 h 5360810"/>
                <a:gd name="connsiteX1751" fmla="*/ 1528058 w 4550804"/>
                <a:gd name="connsiteY1751" fmla="*/ 3494318 h 5360810"/>
                <a:gd name="connsiteX1752" fmla="*/ 1532762 w 4550804"/>
                <a:gd name="connsiteY1752" fmla="*/ 3475937 h 5360810"/>
                <a:gd name="connsiteX1753" fmla="*/ 2134868 w 4550804"/>
                <a:gd name="connsiteY1753" fmla="*/ 3453972 h 5360810"/>
                <a:gd name="connsiteX1754" fmla="*/ 2120728 w 4550804"/>
                <a:gd name="connsiteY1754" fmla="*/ 3464069 h 5360810"/>
                <a:gd name="connsiteX1755" fmla="*/ 2120698 w 4550804"/>
                <a:gd name="connsiteY1755" fmla="*/ 3464290 h 5360810"/>
                <a:gd name="connsiteX1756" fmla="*/ 2134693 w 4550804"/>
                <a:gd name="connsiteY1756" fmla="*/ 3454296 h 5360810"/>
                <a:gd name="connsiteX1757" fmla="*/ 2800900 w 4550804"/>
                <a:gd name="connsiteY1757" fmla="*/ 3453474 h 5360810"/>
                <a:gd name="connsiteX1758" fmla="*/ 2800870 w 4550804"/>
                <a:gd name="connsiteY1758" fmla="*/ 3453570 h 5360810"/>
                <a:gd name="connsiteX1759" fmla="*/ 2800877 w 4550804"/>
                <a:gd name="connsiteY1759" fmla="*/ 3453570 h 5360810"/>
                <a:gd name="connsiteX1760" fmla="*/ 745083 w 4550804"/>
                <a:gd name="connsiteY1760" fmla="*/ 3452900 h 5360810"/>
                <a:gd name="connsiteX1761" fmla="*/ 738797 w 4550804"/>
                <a:gd name="connsiteY1761" fmla="*/ 3457089 h 5360810"/>
                <a:gd name="connsiteX1762" fmla="*/ 733212 w 4550804"/>
                <a:gd name="connsiteY1762" fmla="*/ 3458485 h 5360810"/>
                <a:gd name="connsiteX1763" fmla="*/ 731815 w 4550804"/>
                <a:gd name="connsiteY1763" fmla="*/ 3455692 h 5360810"/>
                <a:gd name="connsiteX1764" fmla="*/ 719943 w 4550804"/>
                <a:gd name="connsiteY1764" fmla="*/ 3444523 h 5360810"/>
                <a:gd name="connsiteX1765" fmla="*/ 740892 w 4550804"/>
                <a:gd name="connsiteY1765" fmla="*/ 3447315 h 5360810"/>
                <a:gd name="connsiteX1766" fmla="*/ 726228 w 4550804"/>
                <a:gd name="connsiteY1766" fmla="*/ 3457786 h 5360810"/>
                <a:gd name="connsiteX1767" fmla="*/ 724831 w 4550804"/>
                <a:gd name="connsiteY1767" fmla="*/ 3454994 h 5360810"/>
                <a:gd name="connsiteX1768" fmla="*/ 724831 w 4550804"/>
                <a:gd name="connsiteY1768" fmla="*/ 3457786 h 5360810"/>
                <a:gd name="connsiteX1769" fmla="*/ 715753 w 4550804"/>
                <a:gd name="connsiteY1769" fmla="*/ 3459183 h 5360810"/>
                <a:gd name="connsiteX1770" fmla="*/ 710167 w 4550804"/>
                <a:gd name="connsiteY1770" fmla="*/ 3456390 h 5360810"/>
                <a:gd name="connsiteX1771" fmla="*/ 710167 w 4550804"/>
                <a:gd name="connsiteY1771" fmla="*/ 3445919 h 5360810"/>
                <a:gd name="connsiteX1772" fmla="*/ 1658576 w 4550804"/>
                <a:gd name="connsiteY1772" fmla="*/ 3441172 h 5360810"/>
                <a:gd name="connsiteX1773" fmla="*/ 1655186 w 4550804"/>
                <a:gd name="connsiteY1773" fmla="*/ 3444723 h 5360810"/>
                <a:gd name="connsiteX1774" fmla="*/ 1657757 w 4550804"/>
                <a:gd name="connsiteY1774" fmla="*/ 3442428 h 5360810"/>
                <a:gd name="connsiteX1775" fmla="*/ 1783639 w 4550804"/>
                <a:gd name="connsiteY1775" fmla="*/ 3440978 h 5360810"/>
                <a:gd name="connsiteX1776" fmla="*/ 1783451 w 4550804"/>
                <a:gd name="connsiteY1776" fmla="*/ 3441032 h 5360810"/>
                <a:gd name="connsiteX1777" fmla="*/ 1774285 w 4550804"/>
                <a:gd name="connsiteY1777" fmla="*/ 3445919 h 5360810"/>
                <a:gd name="connsiteX1778" fmla="*/ 1774372 w 4550804"/>
                <a:gd name="connsiteY1778" fmla="*/ 3445919 h 5360810"/>
                <a:gd name="connsiteX1779" fmla="*/ 710866 w 4550804"/>
                <a:gd name="connsiteY1779" fmla="*/ 3440334 h 5360810"/>
                <a:gd name="connsiteX1780" fmla="*/ 708073 w 4550804"/>
                <a:gd name="connsiteY1780" fmla="*/ 3451504 h 5360810"/>
                <a:gd name="connsiteX1781" fmla="*/ 708073 w 4550804"/>
                <a:gd name="connsiteY1781" fmla="*/ 3445919 h 5360810"/>
                <a:gd name="connsiteX1782" fmla="*/ 1099118 w 4550804"/>
                <a:gd name="connsiteY1782" fmla="*/ 3437542 h 5360810"/>
                <a:gd name="connsiteX1783" fmla="*/ 1116576 w 4550804"/>
                <a:gd name="connsiteY1783" fmla="*/ 3440334 h 5360810"/>
                <a:gd name="connsiteX1784" fmla="*/ 1113783 w 4550804"/>
                <a:gd name="connsiteY1784" fmla="*/ 3441731 h 5360810"/>
                <a:gd name="connsiteX1785" fmla="*/ 1117973 w 4550804"/>
                <a:gd name="connsiteY1785" fmla="*/ 3440334 h 5360810"/>
                <a:gd name="connsiteX1786" fmla="*/ 1136129 w 4550804"/>
                <a:gd name="connsiteY1786" fmla="*/ 3445919 h 5360810"/>
                <a:gd name="connsiteX1787" fmla="*/ 1134732 w 4550804"/>
                <a:gd name="connsiteY1787" fmla="*/ 3448711 h 5360810"/>
                <a:gd name="connsiteX1788" fmla="*/ 1137525 w 4550804"/>
                <a:gd name="connsiteY1788" fmla="*/ 3445919 h 5360810"/>
                <a:gd name="connsiteX1789" fmla="*/ 1155680 w 4550804"/>
                <a:gd name="connsiteY1789" fmla="*/ 3451504 h 5360810"/>
                <a:gd name="connsiteX1790" fmla="*/ 1168949 w 4550804"/>
                <a:gd name="connsiteY1790" fmla="*/ 3457787 h 5360810"/>
                <a:gd name="connsiteX1791" fmla="*/ 1167552 w 4550804"/>
                <a:gd name="connsiteY1791" fmla="*/ 3460579 h 5360810"/>
                <a:gd name="connsiteX1792" fmla="*/ 1170344 w 4550804"/>
                <a:gd name="connsiteY1792" fmla="*/ 3457787 h 5360810"/>
                <a:gd name="connsiteX1793" fmla="*/ 1186405 w 4550804"/>
                <a:gd name="connsiteY1793" fmla="*/ 3466863 h 5360810"/>
                <a:gd name="connsiteX1794" fmla="*/ 1205958 w 4550804"/>
                <a:gd name="connsiteY1794" fmla="*/ 3472447 h 5360810"/>
                <a:gd name="connsiteX1795" fmla="*/ 1210148 w 4550804"/>
                <a:gd name="connsiteY1795" fmla="*/ 3476635 h 5360810"/>
                <a:gd name="connsiteX1796" fmla="*/ 1210148 w 4550804"/>
                <a:gd name="connsiteY1796" fmla="*/ 3482220 h 5360810"/>
                <a:gd name="connsiteX1797" fmla="*/ 1201070 w 4550804"/>
                <a:gd name="connsiteY1797" fmla="*/ 3485013 h 5360810"/>
                <a:gd name="connsiteX1798" fmla="*/ 1185009 w 4550804"/>
                <a:gd name="connsiteY1798" fmla="*/ 3492692 h 5360810"/>
                <a:gd name="connsiteX1799" fmla="*/ 1184311 w 4550804"/>
                <a:gd name="connsiteY1799" fmla="*/ 3491994 h 5360810"/>
                <a:gd name="connsiteX1800" fmla="*/ 1183613 w 4550804"/>
                <a:gd name="connsiteY1800" fmla="*/ 3492692 h 5360810"/>
                <a:gd name="connsiteX1801" fmla="*/ 1178026 w 4550804"/>
                <a:gd name="connsiteY1801" fmla="*/ 3494089 h 5360810"/>
                <a:gd name="connsiteX1802" fmla="*/ 1161965 w 4550804"/>
                <a:gd name="connsiteY1802" fmla="*/ 3491296 h 5360810"/>
                <a:gd name="connsiteX1803" fmla="*/ 1156379 w 4550804"/>
                <a:gd name="connsiteY1803" fmla="*/ 3487107 h 5360810"/>
                <a:gd name="connsiteX1804" fmla="*/ 1159172 w 4550804"/>
                <a:gd name="connsiteY1804" fmla="*/ 3491296 h 5360810"/>
                <a:gd name="connsiteX1805" fmla="*/ 1153586 w 4550804"/>
                <a:gd name="connsiteY1805" fmla="*/ 3489900 h 5360810"/>
                <a:gd name="connsiteX1806" fmla="*/ 1145904 w 4550804"/>
                <a:gd name="connsiteY1806" fmla="*/ 3485711 h 5360810"/>
                <a:gd name="connsiteX1807" fmla="*/ 1148698 w 4550804"/>
                <a:gd name="connsiteY1807" fmla="*/ 3482919 h 5360810"/>
                <a:gd name="connsiteX1808" fmla="*/ 1144508 w 4550804"/>
                <a:gd name="connsiteY1808" fmla="*/ 3480126 h 5360810"/>
                <a:gd name="connsiteX1809" fmla="*/ 1147301 w 4550804"/>
                <a:gd name="connsiteY1809" fmla="*/ 3482919 h 5360810"/>
                <a:gd name="connsiteX1810" fmla="*/ 1141714 w 4550804"/>
                <a:gd name="connsiteY1810" fmla="*/ 3485711 h 5360810"/>
                <a:gd name="connsiteX1811" fmla="*/ 1128447 w 4550804"/>
                <a:gd name="connsiteY1811" fmla="*/ 3476635 h 5360810"/>
                <a:gd name="connsiteX1812" fmla="*/ 1134034 w 4550804"/>
                <a:gd name="connsiteY1812" fmla="*/ 3470353 h 5360810"/>
                <a:gd name="connsiteX1813" fmla="*/ 1128447 w 4550804"/>
                <a:gd name="connsiteY1813" fmla="*/ 3475937 h 5360810"/>
                <a:gd name="connsiteX1814" fmla="*/ 1112386 w 4550804"/>
                <a:gd name="connsiteY1814" fmla="*/ 3464070 h 5360810"/>
                <a:gd name="connsiteX1815" fmla="*/ 1116576 w 4550804"/>
                <a:gd name="connsiteY1815" fmla="*/ 3458485 h 5360810"/>
                <a:gd name="connsiteX1816" fmla="*/ 1112386 w 4550804"/>
                <a:gd name="connsiteY1816" fmla="*/ 3462674 h 5360810"/>
                <a:gd name="connsiteX1817" fmla="*/ 1108197 w 4550804"/>
                <a:gd name="connsiteY1817" fmla="*/ 3459881 h 5360810"/>
                <a:gd name="connsiteX1818" fmla="*/ 1101912 w 4550804"/>
                <a:gd name="connsiteY1818" fmla="*/ 3455692 h 5360810"/>
                <a:gd name="connsiteX1819" fmla="*/ 1106102 w 4550804"/>
                <a:gd name="connsiteY1819" fmla="*/ 3451504 h 5360810"/>
                <a:gd name="connsiteX1820" fmla="*/ 1101912 w 4550804"/>
                <a:gd name="connsiteY1820" fmla="*/ 3454296 h 5360810"/>
                <a:gd name="connsiteX1821" fmla="*/ 1096697 w 4550804"/>
                <a:gd name="connsiteY1821" fmla="*/ 3453138 h 5360810"/>
                <a:gd name="connsiteX1822" fmla="*/ 1099818 w 4550804"/>
                <a:gd name="connsiteY1822" fmla="*/ 3455692 h 5360810"/>
                <a:gd name="connsiteX1823" fmla="*/ 1095628 w 4550804"/>
                <a:gd name="connsiteY1823" fmla="*/ 3452900 h 5360810"/>
                <a:gd name="connsiteX1824" fmla="*/ 1096695 w 4550804"/>
                <a:gd name="connsiteY1824" fmla="*/ 3453137 h 5360810"/>
                <a:gd name="connsiteX1825" fmla="*/ 1092136 w 4550804"/>
                <a:gd name="connsiteY1825" fmla="*/ 3449409 h 5360810"/>
                <a:gd name="connsiteX1826" fmla="*/ 1092136 w 4550804"/>
                <a:gd name="connsiteY1826" fmla="*/ 3443825 h 5360810"/>
                <a:gd name="connsiteX1827" fmla="*/ 622719 w 4550804"/>
                <a:gd name="connsiteY1827" fmla="*/ 3432983 h 5360810"/>
                <a:gd name="connsiteX1828" fmla="*/ 624975 w 4550804"/>
                <a:gd name="connsiteY1828" fmla="*/ 3434051 h 5360810"/>
                <a:gd name="connsiteX1829" fmla="*/ 622182 w 4550804"/>
                <a:gd name="connsiteY1829" fmla="*/ 3434051 h 5360810"/>
                <a:gd name="connsiteX1830" fmla="*/ 1706638 w 4550804"/>
                <a:gd name="connsiteY1830" fmla="*/ 3424975 h 5360810"/>
                <a:gd name="connsiteX1831" fmla="*/ 1705190 w 4550804"/>
                <a:gd name="connsiteY1831" fmla="*/ 3427066 h 5360810"/>
                <a:gd name="connsiteX1832" fmla="*/ 1706864 w 4550804"/>
                <a:gd name="connsiteY1832" fmla="*/ 3425088 h 5360810"/>
                <a:gd name="connsiteX1833" fmla="*/ 786281 w 4550804"/>
                <a:gd name="connsiteY1833" fmla="*/ 3424277 h 5360810"/>
                <a:gd name="connsiteX1834" fmla="*/ 793963 w 4550804"/>
                <a:gd name="connsiteY1834" fmla="*/ 3424277 h 5360810"/>
                <a:gd name="connsiteX1835" fmla="*/ 790471 w 4550804"/>
                <a:gd name="connsiteY1835" fmla="*/ 3429862 h 5360810"/>
                <a:gd name="connsiteX1836" fmla="*/ 786281 w 4550804"/>
                <a:gd name="connsiteY1836" fmla="*/ 3428466 h 5360810"/>
                <a:gd name="connsiteX1837" fmla="*/ 779996 w 4550804"/>
                <a:gd name="connsiteY1837" fmla="*/ 3423579 h 5360810"/>
                <a:gd name="connsiteX1838" fmla="*/ 782790 w 4550804"/>
                <a:gd name="connsiteY1838" fmla="*/ 3424975 h 5360810"/>
                <a:gd name="connsiteX1839" fmla="*/ 781393 w 4550804"/>
                <a:gd name="connsiteY1839" fmla="*/ 3438239 h 5360810"/>
                <a:gd name="connsiteX1840" fmla="*/ 789075 w 4550804"/>
                <a:gd name="connsiteY1840" fmla="*/ 3461974 h 5360810"/>
                <a:gd name="connsiteX1841" fmla="*/ 794661 w 4550804"/>
                <a:gd name="connsiteY1841" fmla="*/ 3471050 h 5360810"/>
                <a:gd name="connsiteX1842" fmla="*/ 805136 w 4550804"/>
                <a:gd name="connsiteY1842" fmla="*/ 3480125 h 5360810"/>
                <a:gd name="connsiteX1843" fmla="*/ 802342 w 4550804"/>
                <a:gd name="connsiteY1843" fmla="*/ 3478728 h 5360810"/>
                <a:gd name="connsiteX1844" fmla="*/ 803739 w 4550804"/>
                <a:gd name="connsiteY1844" fmla="*/ 3485012 h 5360810"/>
                <a:gd name="connsiteX1845" fmla="*/ 800946 w 4550804"/>
                <a:gd name="connsiteY1845" fmla="*/ 3487804 h 5360810"/>
                <a:gd name="connsiteX1846" fmla="*/ 793264 w 4550804"/>
                <a:gd name="connsiteY1846" fmla="*/ 3487804 h 5360810"/>
                <a:gd name="connsiteX1847" fmla="*/ 787678 w 4550804"/>
                <a:gd name="connsiteY1847" fmla="*/ 3485012 h 5360810"/>
                <a:gd name="connsiteX1848" fmla="*/ 781393 w 4550804"/>
                <a:gd name="connsiteY1848" fmla="*/ 3473143 h 5360810"/>
                <a:gd name="connsiteX1849" fmla="*/ 775109 w 4550804"/>
                <a:gd name="connsiteY1849" fmla="*/ 3449409 h 5360810"/>
                <a:gd name="connsiteX1850" fmla="*/ 764634 w 4550804"/>
                <a:gd name="connsiteY1850" fmla="*/ 3436145 h 5360810"/>
                <a:gd name="connsiteX1851" fmla="*/ 759048 w 4550804"/>
                <a:gd name="connsiteY1851" fmla="*/ 3433352 h 5360810"/>
                <a:gd name="connsiteX1852" fmla="*/ 764634 w 4550804"/>
                <a:gd name="connsiteY1852" fmla="*/ 3425674 h 5360810"/>
                <a:gd name="connsiteX1853" fmla="*/ 768824 w 4550804"/>
                <a:gd name="connsiteY1853" fmla="*/ 3424277 h 5360810"/>
                <a:gd name="connsiteX1854" fmla="*/ 763237 w 4550804"/>
                <a:gd name="connsiteY1854" fmla="*/ 3428466 h 5360810"/>
                <a:gd name="connsiteX1855" fmla="*/ 769522 w 4550804"/>
                <a:gd name="connsiteY1855" fmla="*/ 3424277 h 5360810"/>
                <a:gd name="connsiteX1856" fmla="*/ 1669241 w 4550804"/>
                <a:gd name="connsiteY1856" fmla="*/ 3422557 h 5360810"/>
                <a:gd name="connsiteX1857" fmla="*/ 1666847 w 4550804"/>
                <a:gd name="connsiteY1857" fmla="*/ 3428494 h 5360810"/>
                <a:gd name="connsiteX1858" fmla="*/ 1668231 w 4550804"/>
                <a:gd name="connsiteY1858" fmla="*/ 3426371 h 5360810"/>
                <a:gd name="connsiteX1859" fmla="*/ 1709431 w 4550804"/>
                <a:gd name="connsiteY1859" fmla="*/ 3421485 h 5360810"/>
                <a:gd name="connsiteX1860" fmla="*/ 1709431 w 4550804"/>
                <a:gd name="connsiteY1860" fmla="*/ 3423230 h 5360810"/>
                <a:gd name="connsiteX1861" fmla="*/ 1711525 w 4550804"/>
                <a:gd name="connsiteY1861" fmla="*/ 3424278 h 5360810"/>
                <a:gd name="connsiteX1862" fmla="*/ 1711525 w 4550804"/>
                <a:gd name="connsiteY1862" fmla="*/ 3421485 h 5360810"/>
                <a:gd name="connsiteX1863" fmla="*/ 649415 w 4550804"/>
                <a:gd name="connsiteY1863" fmla="*/ 3417995 h 5360810"/>
                <a:gd name="connsiteX1864" fmla="*/ 649415 w 4550804"/>
                <a:gd name="connsiteY1864" fmla="*/ 3420787 h 5360810"/>
                <a:gd name="connsiteX1865" fmla="*/ 645225 w 4550804"/>
                <a:gd name="connsiteY1865" fmla="*/ 3422184 h 5360810"/>
                <a:gd name="connsiteX1866" fmla="*/ 646622 w 4550804"/>
                <a:gd name="connsiteY1866" fmla="*/ 3423580 h 5360810"/>
                <a:gd name="connsiteX1867" fmla="*/ 643829 w 4550804"/>
                <a:gd name="connsiteY1867" fmla="*/ 3422184 h 5360810"/>
                <a:gd name="connsiteX1868" fmla="*/ 643130 w 4550804"/>
                <a:gd name="connsiteY1868" fmla="*/ 3423580 h 5360810"/>
                <a:gd name="connsiteX1869" fmla="*/ 640338 w 4550804"/>
                <a:gd name="connsiteY1869" fmla="*/ 3419391 h 5360810"/>
                <a:gd name="connsiteX1870" fmla="*/ 618691 w 4550804"/>
                <a:gd name="connsiteY1870" fmla="*/ 3410288 h 5360810"/>
                <a:gd name="connsiteX1871" fmla="*/ 624278 w 4550804"/>
                <a:gd name="connsiteY1871" fmla="*/ 3415873 h 5360810"/>
                <a:gd name="connsiteX1872" fmla="*/ 620088 w 4550804"/>
                <a:gd name="connsiteY1872" fmla="*/ 3414477 h 5360810"/>
                <a:gd name="connsiteX1873" fmla="*/ 814912 w 4550804"/>
                <a:gd name="connsiteY1873" fmla="*/ 3408919 h 5360810"/>
                <a:gd name="connsiteX1874" fmla="*/ 816309 w 4550804"/>
                <a:gd name="connsiteY1874" fmla="*/ 3410315 h 5360810"/>
                <a:gd name="connsiteX1875" fmla="*/ 814912 w 4550804"/>
                <a:gd name="connsiteY1875" fmla="*/ 3411712 h 5360810"/>
                <a:gd name="connsiteX1876" fmla="*/ 2126114 w 4550804"/>
                <a:gd name="connsiteY1876" fmla="*/ 3408268 h 5360810"/>
                <a:gd name="connsiteX1877" fmla="*/ 2133747 w 4550804"/>
                <a:gd name="connsiteY1877" fmla="*/ 3412249 h 5360810"/>
                <a:gd name="connsiteX1878" fmla="*/ 2133298 w 4550804"/>
                <a:gd name="connsiteY1878" fmla="*/ 3411014 h 5360810"/>
                <a:gd name="connsiteX1879" fmla="*/ 722737 w 4550804"/>
                <a:gd name="connsiteY1879" fmla="*/ 3403334 h 5360810"/>
                <a:gd name="connsiteX1880" fmla="*/ 722737 w 4550804"/>
                <a:gd name="connsiteY1880" fmla="*/ 3404730 h 5360810"/>
                <a:gd name="connsiteX1881" fmla="*/ 721341 w 4550804"/>
                <a:gd name="connsiteY1881" fmla="*/ 3407523 h 5360810"/>
                <a:gd name="connsiteX1882" fmla="*/ 719944 w 4550804"/>
                <a:gd name="connsiteY1882" fmla="*/ 3407523 h 5360810"/>
                <a:gd name="connsiteX1883" fmla="*/ 719944 w 4550804"/>
                <a:gd name="connsiteY1883" fmla="*/ 3404730 h 5360810"/>
                <a:gd name="connsiteX1884" fmla="*/ 2069835 w 4550804"/>
                <a:gd name="connsiteY1884" fmla="*/ 3392118 h 5360810"/>
                <a:gd name="connsiteX1885" fmla="*/ 2064864 w 4550804"/>
                <a:gd name="connsiteY1885" fmla="*/ 3397750 h 5360810"/>
                <a:gd name="connsiteX1886" fmla="*/ 2058200 w 4550804"/>
                <a:gd name="connsiteY1886" fmla="*/ 3399083 h 5360810"/>
                <a:gd name="connsiteX1887" fmla="*/ 2060674 w 4550804"/>
                <a:gd name="connsiteY1887" fmla="*/ 3399844 h 5360810"/>
                <a:gd name="connsiteX1888" fmla="*/ 2069591 w 4550804"/>
                <a:gd name="connsiteY1888" fmla="*/ 3397100 h 5360810"/>
                <a:gd name="connsiteX1889" fmla="*/ 2067658 w 4550804"/>
                <a:gd name="connsiteY1889" fmla="*/ 3395655 h 5360810"/>
                <a:gd name="connsiteX1890" fmla="*/ 2085813 w 4550804"/>
                <a:gd name="connsiteY1890" fmla="*/ 3383090 h 5360810"/>
                <a:gd name="connsiteX1891" fmla="*/ 2085378 w 4550804"/>
                <a:gd name="connsiteY1891" fmla="*/ 3383206 h 5360810"/>
                <a:gd name="connsiteX1892" fmla="*/ 2087002 w 4550804"/>
                <a:gd name="connsiteY1892" fmla="*/ 3383639 h 5360810"/>
                <a:gd name="connsiteX1893" fmla="*/ 946890 w 4550804"/>
                <a:gd name="connsiteY1893" fmla="*/ 3368430 h 5360810"/>
                <a:gd name="connsiteX1894" fmla="*/ 948287 w 4550804"/>
                <a:gd name="connsiteY1894" fmla="*/ 3369826 h 5360810"/>
                <a:gd name="connsiteX1895" fmla="*/ 946716 w 4550804"/>
                <a:gd name="connsiteY1895" fmla="*/ 3368778 h 5360810"/>
                <a:gd name="connsiteX1896" fmla="*/ 942001 w 4550804"/>
                <a:gd name="connsiteY1896" fmla="*/ 3365637 h 5360810"/>
                <a:gd name="connsiteX1897" fmla="*/ 946715 w 4550804"/>
                <a:gd name="connsiteY1897" fmla="*/ 3368778 h 5360810"/>
                <a:gd name="connsiteX1898" fmla="*/ 944795 w 4550804"/>
                <a:gd name="connsiteY1898" fmla="*/ 3372618 h 5360810"/>
                <a:gd name="connsiteX1899" fmla="*/ 939209 w 4550804"/>
                <a:gd name="connsiteY1899" fmla="*/ 3369826 h 5360810"/>
                <a:gd name="connsiteX1900" fmla="*/ 659192 w 4550804"/>
                <a:gd name="connsiteY1900" fmla="*/ 3365637 h 5360810"/>
                <a:gd name="connsiteX1901" fmla="*/ 657795 w 4550804"/>
                <a:gd name="connsiteY1901" fmla="*/ 3368429 h 5360810"/>
                <a:gd name="connsiteX1902" fmla="*/ 658354 w 4550804"/>
                <a:gd name="connsiteY1902" fmla="*/ 3366754 h 5360810"/>
                <a:gd name="connsiteX1903" fmla="*/ 710865 w 4550804"/>
                <a:gd name="connsiteY1903" fmla="*/ 3360053 h 5360810"/>
                <a:gd name="connsiteX1904" fmla="*/ 713658 w 4550804"/>
                <a:gd name="connsiteY1904" fmla="*/ 3361449 h 5360810"/>
                <a:gd name="connsiteX1905" fmla="*/ 710865 w 4550804"/>
                <a:gd name="connsiteY1905" fmla="*/ 3361449 h 5360810"/>
                <a:gd name="connsiteX1906" fmla="*/ 710865 w 4550804"/>
                <a:gd name="connsiteY1906" fmla="*/ 3364242 h 5360810"/>
                <a:gd name="connsiteX1907" fmla="*/ 718547 w 4550804"/>
                <a:gd name="connsiteY1907" fmla="*/ 3373317 h 5360810"/>
                <a:gd name="connsiteX1908" fmla="*/ 745780 w 4550804"/>
                <a:gd name="connsiteY1908" fmla="*/ 3391467 h 5360810"/>
                <a:gd name="connsiteX1909" fmla="*/ 729719 w 4550804"/>
                <a:gd name="connsiteY1909" fmla="*/ 3387278 h 5360810"/>
                <a:gd name="connsiteX1910" fmla="*/ 705977 w 4550804"/>
                <a:gd name="connsiteY1910" fmla="*/ 3387278 h 5360810"/>
                <a:gd name="connsiteX1911" fmla="*/ 698296 w 4550804"/>
                <a:gd name="connsiteY1911" fmla="*/ 3388674 h 5360810"/>
                <a:gd name="connsiteX1912" fmla="*/ 682235 w 4550804"/>
                <a:gd name="connsiteY1912" fmla="*/ 3396354 h 5360810"/>
                <a:gd name="connsiteX1913" fmla="*/ 671062 w 4550804"/>
                <a:gd name="connsiteY1913" fmla="*/ 3396354 h 5360810"/>
                <a:gd name="connsiteX1914" fmla="*/ 671761 w 4550804"/>
                <a:gd name="connsiteY1914" fmla="*/ 3399845 h 5360810"/>
                <a:gd name="connsiteX1915" fmla="*/ 670364 w 4550804"/>
                <a:gd name="connsiteY1915" fmla="*/ 3395656 h 5360810"/>
                <a:gd name="connsiteX1916" fmla="*/ 674553 w 4550804"/>
                <a:gd name="connsiteY1916" fmla="*/ 3395656 h 5360810"/>
                <a:gd name="connsiteX1917" fmla="*/ 694106 w 4550804"/>
                <a:gd name="connsiteY1917" fmla="*/ 3377505 h 5360810"/>
                <a:gd name="connsiteX1918" fmla="*/ 700391 w 4550804"/>
                <a:gd name="connsiteY1918" fmla="*/ 3365637 h 5360810"/>
                <a:gd name="connsiteX1919" fmla="*/ 1743648 w 4550804"/>
                <a:gd name="connsiteY1919" fmla="*/ 3355165 h 5360810"/>
                <a:gd name="connsiteX1920" fmla="*/ 1742836 w 4550804"/>
                <a:gd name="connsiteY1920" fmla="*/ 3355261 h 5360810"/>
                <a:gd name="connsiteX1921" fmla="*/ 1776467 w 4550804"/>
                <a:gd name="connsiteY1921" fmla="*/ 3360750 h 5360810"/>
                <a:gd name="connsiteX1922" fmla="*/ 1776747 w 4550804"/>
                <a:gd name="connsiteY1922" fmla="*/ 3360680 h 5360810"/>
                <a:gd name="connsiteX1923" fmla="*/ 1799207 w 4550804"/>
                <a:gd name="connsiteY1923" fmla="*/ 3354881 h 5360810"/>
                <a:gd name="connsiteX1924" fmla="*/ 1798229 w 4550804"/>
                <a:gd name="connsiteY1924" fmla="*/ 3355311 h 5360810"/>
                <a:gd name="connsiteX1925" fmla="*/ 1798814 w 4550804"/>
                <a:gd name="connsiteY1925" fmla="*/ 3355165 h 5360810"/>
                <a:gd name="connsiteX1926" fmla="*/ 954572 w 4550804"/>
                <a:gd name="connsiteY1926" fmla="*/ 3340505 h 5360810"/>
                <a:gd name="connsiteX1927" fmla="*/ 954000 w 4550804"/>
                <a:gd name="connsiteY1927" fmla="*/ 3343388 h 5360810"/>
                <a:gd name="connsiteX1928" fmla="*/ 955473 w 4550804"/>
                <a:gd name="connsiteY1928" fmla="*/ 3344491 h 5360810"/>
                <a:gd name="connsiteX1929" fmla="*/ 956667 w 4550804"/>
                <a:gd name="connsiteY1929" fmla="*/ 3343297 h 5360810"/>
                <a:gd name="connsiteX1930" fmla="*/ 960856 w 4550804"/>
                <a:gd name="connsiteY1930" fmla="*/ 3341901 h 5360810"/>
                <a:gd name="connsiteX1931" fmla="*/ 960856 w 4550804"/>
                <a:gd name="connsiteY1931" fmla="*/ 3340505 h 5360810"/>
                <a:gd name="connsiteX1932" fmla="*/ 968538 w 4550804"/>
                <a:gd name="connsiteY1932" fmla="*/ 3341901 h 5360810"/>
                <a:gd name="connsiteX1933" fmla="*/ 969237 w 4550804"/>
                <a:gd name="connsiteY1933" fmla="*/ 3342600 h 5360810"/>
                <a:gd name="connsiteX1934" fmla="*/ 973426 w 4550804"/>
                <a:gd name="connsiteY1934" fmla="*/ 3342600 h 5360810"/>
                <a:gd name="connsiteX1935" fmla="*/ 976219 w 4550804"/>
                <a:gd name="connsiteY1935" fmla="*/ 3343996 h 5360810"/>
                <a:gd name="connsiteX1936" fmla="*/ 973426 w 4550804"/>
                <a:gd name="connsiteY1936" fmla="*/ 3345393 h 5360810"/>
                <a:gd name="connsiteX1937" fmla="*/ 970635 w 4550804"/>
                <a:gd name="connsiteY1937" fmla="*/ 3343997 h 5360810"/>
                <a:gd name="connsiteX1938" fmla="*/ 971332 w 4550804"/>
                <a:gd name="connsiteY1938" fmla="*/ 3344694 h 5360810"/>
                <a:gd name="connsiteX1939" fmla="*/ 963650 w 4550804"/>
                <a:gd name="connsiteY1939" fmla="*/ 3344694 h 5360810"/>
                <a:gd name="connsiteX1940" fmla="*/ 963650 w 4550804"/>
                <a:gd name="connsiteY1940" fmla="*/ 3350279 h 5360810"/>
                <a:gd name="connsiteX1941" fmla="*/ 962952 w 4550804"/>
                <a:gd name="connsiteY1941" fmla="*/ 3350279 h 5360810"/>
                <a:gd name="connsiteX1942" fmla="*/ 953874 w 4550804"/>
                <a:gd name="connsiteY1942" fmla="*/ 3347486 h 5360810"/>
                <a:gd name="connsiteX1943" fmla="*/ 953874 w 4550804"/>
                <a:gd name="connsiteY1943" fmla="*/ 3343996 h 5360810"/>
                <a:gd name="connsiteX1944" fmla="*/ 953176 w 4550804"/>
                <a:gd name="connsiteY1944" fmla="*/ 3347486 h 5360810"/>
                <a:gd name="connsiteX1945" fmla="*/ 951779 w 4550804"/>
                <a:gd name="connsiteY1945" fmla="*/ 3344694 h 5360810"/>
                <a:gd name="connsiteX1946" fmla="*/ 2479882 w 4550804"/>
                <a:gd name="connsiteY1946" fmla="*/ 3339437 h 5360810"/>
                <a:gd name="connsiteX1947" fmla="*/ 2483144 w 4550804"/>
                <a:gd name="connsiteY1947" fmla="*/ 3341176 h 5360810"/>
                <a:gd name="connsiteX1948" fmla="*/ 2484764 w 4550804"/>
                <a:gd name="connsiteY1948" fmla="*/ 3341471 h 5360810"/>
                <a:gd name="connsiteX1949" fmla="*/ 959460 w 4550804"/>
                <a:gd name="connsiteY1949" fmla="*/ 3338411 h 5360810"/>
                <a:gd name="connsiteX1950" fmla="*/ 955270 w 4550804"/>
                <a:gd name="connsiteY1950" fmla="*/ 3342600 h 5360810"/>
                <a:gd name="connsiteX1951" fmla="*/ 956667 w 4550804"/>
                <a:gd name="connsiteY1951" fmla="*/ 3339807 h 5360810"/>
                <a:gd name="connsiteX1952" fmla="*/ 1834426 w 4550804"/>
                <a:gd name="connsiteY1952" fmla="*/ 3321656 h 5360810"/>
                <a:gd name="connsiteX1953" fmla="*/ 1833750 w 4550804"/>
                <a:gd name="connsiteY1953" fmla="*/ 3321785 h 5360810"/>
                <a:gd name="connsiteX1954" fmla="*/ 1834427 w 4550804"/>
                <a:gd name="connsiteY1954" fmla="*/ 3325846 h 5360810"/>
                <a:gd name="connsiteX1955" fmla="*/ 1834128 w 4550804"/>
                <a:gd name="connsiteY1955" fmla="*/ 3326122 h 5360810"/>
                <a:gd name="connsiteX1956" fmla="*/ 1835041 w 4550804"/>
                <a:gd name="connsiteY1956" fmla="*/ 3325321 h 5360810"/>
                <a:gd name="connsiteX1957" fmla="*/ 1782054 w 4550804"/>
                <a:gd name="connsiteY1957" fmla="*/ 3320260 h 5360810"/>
                <a:gd name="connsiteX1958" fmla="*/ 1778176 w 4550804"/>
                <a:gd name="connsiteY1958" fmla="*/ 3320429 h 5360810"/>
                <a:gd name="connsiteX1959" fmla="*/ 1819064 w 4550804"/>
                <a:gd name="connsiteY1959" fmla="*/ 3324449 h 5360810"/>
                <a:gd name="connsiteX1960" fmla="*/ 1819321 w 4550804"/>
                <a:gd name="connsiteY1960" fmla="*/ 3324400 h 5360810"/>
                <a:gd name="connsiteX1961" fmla="*/ 2462810 w 4550804"/>
                <a:gd name="connsiteY1961" fmla="*/ 3320039 h 5360810"/>
                <a:gd name="connsiteX1962" fmla="*/ 2461344 w 4550804"/>
                <a:gd name="connsiteY1962" fmla="*/ 3320931 h 5360810"/>
                <a:gd name="connsiteX1963" fmla="*/ 2472670 w 4550804"/>
                <a:gd name="connsiteY1963" fmla="*/ 3335591 h 5360810"/>
                <a:gd name="connsiteX1964" fmla="*/ 2473239 w 4550804"/>
                <a:gd name="connsiteY1964" fmla="*/ 3335895 h 5360810"/>
                <a:gd name="connsiteX1965" fmla="*/ 2462197 w 4550804"/>
                <a:gd name="connsiteY1965" fmla="*/ 3320959 h 5360810"/>
                <a:gd name="connsiteX1966" fmla="*/ 2304394 w 4550804"/>
                <a:gd name="connsiteY1966" fmla="*/ 3319230 h 5360810"/>
                <a:gd name="connsiteX1967" fmla="*/ 2301600 w 4550804"/>
                <a:gd name="connsiteY1967" fmla="*/ 3320191 h 5360810"/>
                <a:gd name="connsiteX1968" fmla="*/ 2304667 w 4550804"/>
                <a:gd name="connsiteY1968" fmla="*/ 3319639 h 5360810"/>
                <a:gd name="connsiteX1969" fmla="*/ 1577792 w 4550804"/>
                <a:gd name="connsiteY1969" fmla="*/ 3318232 h 5360810"/>
                <a:gd name="connsiteX1970" fmla="*/ 1571169 w 4550804"/>
                <a:gd name="connsiteY1970" fmla="*/ 3320959 h 5360810"/>
                <a:gd name="connsiteX1971" fmla="*/ 1545331 w 4550804"/>
                <a:gd name="connsiteY1971" fmla="*/ 3346789 h 5360810"/>
                <a:gd name="connsiteX1972" fmla="*/ 1528572 w 4550804"/>
                <a:gd name="connsiteY1972" fmla="*/ 3353769 h 5360810"/>
                <a:gd name="connsiteX1973" fmla="*/ 1521967 w 4550804"/>
                <a:gd name="connsiteY1973" fmla="*/ 3353769 h 5360810"/>
                <a:gd name="connsiteX1974" fmla="*/ 1523685 w 4550804"/>
                <a:gd name="connsiteY1974" fmla="*/ 3354467 h 5360810"/>
                <a:gd name="connsiteX1975" fmla="*/ 1534159 w 4550804"/>
                <a:gd name="connsiteY1975" fmla="*/ 3353071 h 5360810"/>
                <a:gd name="connsiteX1976" fmla="*/ 1543935 w 4550804"/>
                <a:gd name="connsiteY1976" fmla="*/ 3348883 h 5360810"/>
                <a:gd name="connsiteX1977" fmla="*/ 1553013 w 4550804"/>
                <a:gd name="connsiteY1977" fmla="*/ 3342600 h 5360810"/>
                <a:gd name="connsiteX1978" fmla="*/ 1566281 w 4550804"/>
                <a:gd name="connsiteY1978" fmla="*/ 3326544 h 5360810"/>
                <a:gd name="connsiteX1979" fmla="*/ 1977214 w 4550804"/>
                <a:gd name="connsiteY1979" fmla="*/ 3318165 h 5360810"/>
                <a:gd name="connsiteX1980" fmla="*/ 1984559 w 4550804"/>
                <a:gd name="connsiteY1980" fmla="*/ 3318865 h 5360810"/>
                <a:gd name="connsiteX1981" fmla="*/ 1988516 w 4550804"/>
                <a:gd name="connsiteY1981" fmla="*/ 3319577 h 5360810"/>
                <a:gd name="connsiteX1982" fmla="*/ 1982465 w 4550804"/>
                <a:gd name="connsiteY1982" fmla="*/ 3318165 h 5360810"/>
                <a:gd name="connsiteX1983" fmla="*/ 1741553 w 4550804"/>
                <a:gd name="connsiteY1983" fmla="*/ 3315373 h 5360810"/>
                <a:gd name="connsiteX1984" fmla="*/ 1741553 w 4550804"/>
                <a:gd name="connsiteY1984" fmla="*/ 3315374 h 5360810"/>
                <a:gd name="connsiteX1985" fmla="*/ 1749235 w 4550804"/>
                <a:gd name="connsiteY1985" fmla="*/ 3316770 h 5360810"/>
                <a:gd name="connsiteX1986" fmla="*/ 1749235 w 4550804"/>
                <a:gd name="connsiteY1986" fmla="*/ 3321469 h 5360810"/>
                <a:gd name="connsiteX1987" fmla="*/ 1749932 w 4550804"/>
                <a:gd name="connsiteY1987" fmla="*/ 3321438 h 5360810"/>
                <a:gd name="connsiteX1988" fmla="*/ 1749932 w 4550804"/>
                <a:gd name="connsiteY1988" fmla="*/ 3316769 h 5360810"/>
                <a:gd name="connsiteX1989" fmla="*/ 2565569 w 4550804"/>
                <a:gd name="connsiteY1989" fmla="*/ 3306406 h 5360810"/>
                <a:gd name="connsiteX1990" fmla="*/ 2568263 w 4550804"/>
                <a:gd name="connsiteY1990" fmla="*/ 3307673 h 5360810"/>
                <a:gd name="connsiteX1991" fmla="*/ 2567639 w 4550804"/>
                <a:gd name="connsiteY1991" fmla="*/ 3306997 h 5360810"/>
                <a:gd name="connsiteX1992" fmla="*/ 2552975 w 4550804"/>
                <a:gd name="connsiteY1992" fmla="*/ 3302808 h 5360810"/>
                <a:gd name="connsiteX1993" fmla="*/ 2542500 w 4550804"/>
                <a:gd name="connsiteY1993" fmla="*/ 3308393 h 5360810"/>
                <a:gd name="connsiteX1994" fmla="*/ 2538311 w 4550804"/>
                <a:gd name="connsiteY1994" fmla="*/ 3314675 h 5360810"/>
                <a:gd name="connsiteX1995" fmla="*/ 2534121 w 4550804"/>
                <a:gd name="connsiteY1995" fmla="*/ 3330732 h 5360810"/>
                <a:gd name="connsiteX1996" fmla="*/ 2523647 w 4550804"/>
                <a:gd name="connsiteY1996" fmla="*/ 3339807 h 5360810"/>
                <a:gd name="connsiteX1997" fmla="*/ 2511526 w 4550804"/>
                <a:gd name="connsiteY1997" fmla="*/ 3342837 h 5360810"/>
                <a:gd name="connsiteX1998" fmla="*/ 2514567 w 4550804"/>
                <a:gd name="connsiteY1998" fmla="*/ 3342572 h 5360810"/>
                <a:gd name="connsiteX1999" fmla="*/ 2525043 w 4550804"/>
                <a:gd name="connsiteY1999" fmla="*/ 3339779 h 5360810"/>
                <a:gd name="connsiteX2000" fmla="*/ 2532025 w 4550804"/>
                <a:gd name="connsiteY2000" fmla="*/ 3335591 h 5360810"/>
                <a:gd name="connsiteX2001" fmla="*/ 2536913 w 4550804"/>
                <a:gd name="connsiteY2001" fmla="*/ 3329308 h 5360810"/>
                <a:gd name="connsiteX2002" fmla="*/ 2539707 w 4550804"/>
                <a:gd name="connsiteY2002" fmla="*/ 3314648 h 5360810"/>
                <a:gd name="connsiteX2003" fmla="*/ 2543896 w 4550804"/>
                <a:gd name="connsiteY2003" fmla="*/ 3308365 h 5360810"/>
                <a:gd name="connsiteX2004" fmla="*/ 2551578 w 4550804"/>
                <a:gd name="connsiteY2004" fmla="*/ 3304177 h 5360810"/>
                <a:gd name="connsiteX2005" fmla="*/ 2555058 w 4550804"/>
                <a:gd name="connsiteY2005" fmla="*/ 3303403 h 5360810"/>
                <a:gd name="connsiteX2006" fmla="*/ 2152151 w 4550804"/>
                <a:gd name="connsiteY2006" fmla="*/ 3298620 h 5360810"/>
                <a:gd name="connsiteX2007" fmla="*/ 2159134 w 4550804"/>
                <a:gd name="connsiteY2007" fmla="*/ 3314676 h 5360810"/>
                <a:gd name="connsiteX2008" fmla="*/ 2160496 w 4550804"/>
                <a:gd name="connsiteY2008" fmla="*/ 3329008 h 5360810"/>
                <a:gd name="connsiteX2009" fmla="*/ 2160500 w 4550804"/>
                <a:gd name="connsiteY2009" fmla="*/ 3329008 h 5360810"/>
                <a:gd name="connsiteX2010" fmla="*/ 2159134 w 4550804"/>
                <a:gd name="connsiteY2010" fmla="*/ 3314675 h 5360810"/>
                <a:gd name="connsiteX2011" fmla="*/ 1571867 w 4550804"/>
                <a:gd name="connsiteY2011" fmla="*/ 3295129 h 5360810"/>
                <a:gd name="connsiteX2012" fmla="*/ 1571301 w 4550804"/>
                <a:gd name="connsiteY2012" fmla="*/ 3295366 h 5360810"/>
                <a:gd name="connsiteX2013" fmla="*/ 1583040 w 4550804"/>
                <a:gd name="connsiteY2013" fmla="*/ 3316072 h 5360810"/>
                <a:gd name="connsiteX2014" fmla="*/ 1579648 w 4550804"/>
                <a:gd name="connsiteY2014" fmla="*/ 3317468 h 5360810"/>
                <a:gd name="connsiteX2015" fmla="*/ 1599101 w 4550804"/>
                <a:gd name="connsiteY2015" fmla="*/ 3317468 h 5360810"/>
                <a:gd name="connsiteX2016" fmla="*/ 1625636 w 4550804"/>
                <a:gd name="connsiteY2016" fmla="*/ 3311883 h 5360810"/>
                <a:gd name="connsiteX2017" fmla="*/ 1652171 w 4550804"/>
                <a:gd name="connsiteY2017" fmla="*/ 3313977 h 5360810"/>
                <a:gd name="connsiteX2018" fmla="*/ 1624938 w 4550804"/>
                <a:gd name="connsiteY2018" fmla="*/ 3311185 h 5360810"/>
                <a:gd name="connsiteX2019" fmla="*/ 1597006 w 4550804"/>
                <a:gd name="connsiteY2019" fmla="*/ 3316770 h 5360810"/>
                <a:gd name="connsiteX2020" fmla="*/ 1583738 w 4550804"/>
                <a:gd name="connsiteY2020" fmla="*/ 3315374 h 5360810"/>
                <a:gd name="connsiteX2021" fmla="*/ 1581078 w 4550804"/>
                <a:gd name="connsiteY2021" fmla="*/ 3298088 h 5360810"/>
                <a:gd name="connsiteX2022" fmla="*/ 1580945 w 4550804"/>
                <a:gd name="connsiteY2022" fmla="*/ 3298620 h 5360810"/>
                <a:gd name="connsiteX2023" fmla="*/ 1582342 w 4550804"/>
                <a:gd name="connsiteY2023" fmla="*/ 3310487 h 5360810"/>
                <a:gd name="connsiteX2024" fmla="*/ 1974784 w 4550804"/>
                <a:gd name="connsiteY2024" fmla="*/ 3272790 h 5360810"/>
                <a:gd name="connsiteX2025" fmla="*/ 1974173 w 4550804"/>
                <a:gd name="connsiteY2025" fmla="*/ 3274622 h 5360810"/>
                <a:gd name="connsiteX2026" fmla="*/ 1975482 w 4550804"/>
                <a:gd name="connsiteY2026" fmla="*/ 3274883 h 5360810"/>
                <a:gd name="connsiteX2027" fmla="*/ 1976355 w 4550804"/>
                <a:gd name="connsiteY2027" fmla="*/ 3273575 h 5360810"/>
                <a:gd name="connsiteX2028" fmla="*/ 1968913 w 4550804"/>
                <a:gd name="connsiteY2028" fmla="*/ 3259933 h 5360810"/>
                <a:gd name="connsiteX2029" fmla="*/ 1967557 w 4550804"/>
                <a:gd name="connsiteY2029" fmla="*/ 3264342 h 5360810"/>
                <a:gd name="connsiteX2030" fmla="*/ 1967801 w 4550804"/>
                <a:gd name="connsiteY2030" fmla="*/ 3264412 h 5360810"/>
                <a:gd name="connsiteX2031" fmla="*/ 1969088 w 4550804"/>
                <a:gd name="connsiteY2031" fmla="*/ 3262482 h 5360810"/>
                <a:gd name="connsiteX2032" fmla="*/ 1567891 w 4550804"/>
                <a:gd name="connsiteY2032" fmla="*/ 3255843 h 5360810"/>
                <a:gd name="connsiteX2033" fmla="*/ 1569074 w 4550804"/>
                <a:gd name="connsiteY2033" fmla="*/ 3258130 h 5360810"/>
                <a:gd name="connsiteX2034" fmla="*/ 1570142 w 4550804"/>
                <a:gd name="connsiteY2034" fmla="*/ 3259479 h 5360810"/>
                <a:gd name="connsiteX2035" fmla="*/ 1771200 w 4550804"/>
                <a:gd name="connsiteY2035" fmla="*/ 3247677 h 5360810"/>
                <a:gd name="connsiteX2036" fmla="*/ 1739542 w 4550804"/>
                <a:gd name="connsiteY2036" fmla="*/ 3268775 h 5360810"/>
                <a:gd name="connsiteX2037" fmla="*/ 1740156 w 4550804"/>
                <a:gd name="connsiteY2037" fmla="*/ 3268601 h 5360810"/>
                <a:gd name="connsiteX2038" fmla="*/ 1741551 w 4550804"/>
                <a:gd name="connsiteY2038" fmla="*/ 3315308 h 5360810"/>
                <a:gd name="connsiteX2039" fmla="*/ 1740854 w 4550804"/>
                <a:gd name="connsiteY2039" fmla="*/ 3268600 h 5360810"/>
                <a:gd name="connsiteX2040" fmla="*/ 799549 w 4550804"/>
                <a:gd name="connsiteY2040" fmla="*/ 3247631 h 5360810"/>
                <a:gd name="connsiteX2041" fmla="*/ 805136 w 4550804"/>
                <a:gd name="connsiteY2041" fmla="*/ 3250423 h 5360810"/>
                <a:gd name="connsiteX2042" fmla="*/ 809326 w 4550804"/>
                <a:gd name="connsiteY2042" fmla="*/ 3254611 h 5360810"/>
                <a:gd name="connsiteX2043" fmla="*/ 803041 w 4550804"/>
                <a:gd name="connsiteY2043" fmla="*/ 3253216 h 5360810"/>
                <a:gd name="connsiteX2044" fmla="*/ 796757 w 4550804"/>
                <a:gd name="connsiteY2044" fmla="*/ 3258800 h 5360810"/>
                <a:gd name="connsiteX2045" fmla="*/ 796757 w 4550804"/>
                <a:gd name="connsiteY2045" fmla="*/ 3251122 h 5360810"/>
                <a:gd name="connsiteX2046" fmla="*/ 786282 w 4550804"/>
                <a:gd name="connsiteY2046" fmla="*/ 3253913 h 5360810"/>
                <a:gd name="connsiteX2047" fmla="*/ 770221 w 4550804"/>
                <a:gd name="connsiteY2047" fmla="*/ 3260196 h 5360810"/>
                <a:gd name="connsiteX2048" fmla="*/ 773014 w 4550804"/>
                <a:gd name="connsiteY2048" fmla="*/ 3262989 h 5360810"/>
                <a:gd name="connsiteX2049" fmla="*/ 767428 w 4550804"/>
                <a:gd name="connsiteY2049" fmla="*/ 3261593 h 5360810"/>
                <a:gd name="connsiteX2050" fmla="*/ 764635 w 4550804"/>
                <a:gd name="connsiteY2050" fmla="*/ 3262989 h 5360810"/>
                <a:gd name="connsiteX2051" fmla="*/ 761842 w 4550804"/>
                <a:gd name="connsiteY2051" fmla="*/ 3261593 h 5360810"/>
                <a:gd name="connsiteX2052" fmla="*/ 763239 w 4550804"/>
                <a:gd name="connsiteY2052" fmla="*/ 3265781 h 5360810"/>
                <a:gd name="connsiteX2053" fmla="*/ 759048 w 4550804"/>
                <a:gd name="connsiteY2053" fmla="*/ 3264385 h 5360810"/>
                <a:gd name="connsiteX2054" fmla="*/ 753462 w 4550804"/>
                <a:gd name="connsiteY2054" fmla="*/ 3267178 h 5360810"/>
                <a:gd name="connsiteX2055" fmla="*/ 756255 w 4550804"/>
                <a:gd name="connsiteY2055" fmla="*/ 3268574 h 5360810"/>
                <a:gd name="connsiteX2056" fmla="*/ 744384 w 4550804"/>
                <a:gd name="connsiteY2056" fmla="*/ 3269970 h 5360810"/>
                <a:gd name="connsiteX2057" fmla="*/ 753462 w 4550804"/>
                <a:gd name="connsiteY2057" fmla="*/ 3269970 h 5360810"/>
                <a:gd name="connsiteX2058" fmla="*/ 766730 w 4550804"/>
                <a:gd name="connsiteY2058" fmla="*/ 3264385 h 5360810"/>
                <a:gd name="connsiteX2059" fmla="*/ 775808 w 4550804"/>
                <a:gd name="connsiteY2059" fmla="*/ 3264385 h 5360810"/>
                <a:gd name="connsiteX2060" fmla="*/ 774411 w 4550804"/>
                <a:gd name="connsiteY2060" fmla="*/ 3267178 h 5360810"/>
                <a:gd name="connsiteX2061" fmla="*/ 777204 w 4550804"/>
                <a:gd name="connsiteY2061" fmla="*/ 3268574 h 5360810"/>
                <a:gd name="connsiteX2062" fmla="*/ 775808 w 4550804"/>
                <a:gd name="connsiteY2062" fmla="*/ 3265781 h 5360810"/>
                <a:gd name="connsiteX2063" fmla="*/ 778601 w 4550804"/>
                <a:gd name="connsiteY2063" fmla="*/ 3265781 h 5360810"/>
                <a:gd name="connsiteX2064" fmla="*/ 778601 w 4550804"/>
                <a:gd name="connsiteY2064" fmla="*/ 3269970 h 5360810"/>
                <a:gd name="connsiteX2065" fmla="*/ 779998 w 4550804"/>
                <a:gd name="connsiteY2065" fmla="*/ 3264385 h 5360810"/>
                <a:gd name="connsiteX2066" fmla="*/ 785584 w 4550804"/>
                <a:gd name="connsiteY2066" fmla="*/ 3267178 h 5360810"/>
                <a:gd name="connsiteX2067" fmla="*/ 785584 w 4550804"/>
                <a:gd name="connsiteY2067" fmla="*/ 3262989 h 5360810"/>
                <a:gd name="connsiteX2068" fmla="*/ 796059 w 4550804"/>
                <a:gd name="connsiteY2068" fmla="*/ 3262989 h 5360810"/>
                <a:gd name="connsiteX2069" fmla="*/ 803739 w 4550804"/>
                <a:gd name="connsiteY2069" fmla="*/ 3267178 h 5360810"/>
                <a:gd name="connsiteX2070" fmla="*/ 800946 w 4550804"/>
                <a:gd name="connsiteY2070" fmla="*/ 3269970 h 5360810"/>
                <a:gd name="connsiteX2071" fmla="*/ 799549 w 4550804"/>
                <a:gd name="connsiteY2071" fmla="*/ 3268574 h 5360810"/>
                <a:gd name="connsiteX2072" fmla="*/ 800946 w 4550804"/>
                <a:gd name="connsiteY2072" fmla="*/ 3271366 h 5360810"/>
                <a:gd name="connsiteX2073" fmla="*/ 799549 w 4550804"/>
                <a:gd name="connsiteY2073" fmla="*/ 3275555 h 5360810"/>
                <a:gd name="connsiteX2074" fmla="*/ 793265 w 4550804"/>
                <a:gd name="connsiteY2074" fmla="*/ 3275555 h 5360810"/>
                <a:gd name="connsiteX2075" fmla="*/ 797455 w 4550804"/>
                <a:gd name="connsiteY2075" fmla="*/ 3276950 h 5360810"/>
                <a:gd name="connsiteX2076" fmla="*/ 796059 w 4550804"/>
                <a:gd name="connsiteY2076" fmla="*/ 3279743 h 5360810"/>
                <a:gd name="connsiteX2077" fmla="*/ 801644 w 4550804"/>
                <a:gd name="connsiteY2077" fmla="*/ 3275555 h 5360810"/>
                <a:gd name="connsiteX2078" fmla="*/ 804438 w 4550804"/>
                <a:gd name="connsiteY2078" fmla="*/ 3279743 h 5360810"/>
                <a:gd name="connsiteX2079" fmla="*/ 819102 w 4550804"/>
                <a:gd name="connsiteY2079" fmla="*/ 3290215 h 5360810"/>
                <a:gd name="connsiteX2080" fmla="*/ 826784 w 4550804"/>
                <a:gd name="connsiteY2080" fmla="*/ 3284630 h 5360810"/>
                <a:gd name="connsiteX2081" fmla="*/ 820499 w 4550804"/>
                <a:gd name="connsiteY2081" fmla="*/ 3293706 h 5360810"/>
                <a:gd name="connsiteX2082" fmla="*/ 821895 w 4550804"/>
                <a:gd name="connsiteY2082" fmla="*/ 3293706 h 5360810"/>
                <a:gd name="connsiteX2083" fmla="*/ 828180 w 4550804"/>
                <a:gd name="connsiteY2083" fmla="*/ 3299988 h 5360810"/>
                <a:gd name="connsiteX2084" fmla="*/ 830973 w 4550804"/>
                <a:gd name="connsiteY2084" fmla="*/ 3297196 h 5360810"/>
                <a:gd name="connsiteX2085" fmla="*/ 825387 w 4550804"/>
                <a:gd name="connsiteY2085" fmla="*/ 3291611 h 5360810"/>
                <a:gd name="connsiteX2086" fmla="*/ 825387 w 4550804"/>
                <a:gd name="connsiteY2086" fmla="*/ 3287422 h 5360810"/>
                <a:gd name="connsiteX2087" fmla="*/ 834465 w 4550804"/>
                <a:gd name="connsiteY2087" fmla="*/ 3291611 h 5360810"/>
                <a:gd name="connsiteX2088" fmla="*/ 837258 w 4550804"/>
                <a:gd name="connsiteY2088" fmla="*/ 3287422 h 5360810"/>
                <a:gd name="connsiteX2089" fmla="*/ 838655 w 4550804"/>
                <a:gd name="connsiteY2089" fmla="*/ 3288819 h 5360810"/>
                <a:gd name="connsiteX2090" fmla="*/ 838655 w 4550804"/>
                <a:gd name="connsiteY2090" fmla="*/ 3299290 h 5360810"/>
                <a:gd name="connsiteX2091" fmla="*/ 841448 w 4550804"/>
                <a:gd name="connsiteY2091" fmla="*/ 3303479 h 5360810"/>
                <a:gd name="connsiteX2092" fmla="*/ 833766 w 4550804"/>
                <a:gd name="connsiteY2092" fmla="*/ 3300686 h 5360810"/>
                <a:gd name="connsiteX2093" fmla="*/ 832370 w 4550804"/>
                <a:gd name="connsiteY2093" fmla="*/ 3304875 h 5360810"/>
                <a:gd name="connsiteX2094" fmla="*/ 837956 w 4550804"/>
                <a:gd name="connsiteY2094" fmla="*/ 3310460 h 5360810"/>
                <a:gd name="connsiteX2095" fmla="*/ 837956 w 4550804"/>
                <a:gd name="connsiteY2095" fmla="*/ 3313252 h 5360810"/>
                <a:gd name="connsiteX2096" fmla="*/ 844240 w 4550804"/>
                <a:gd name="connsiteY2096" fmla="*/ 3304176 h 5360810"/>
                <a:gd name="connsiteX2097" fmla="*/ 845637 w 4550804"/>
                <a:gd name="connsiteY2097" fmla="*/ 3306969 h 5360810"/>
                <a:gd name="connsiteX2098" fmla="*/ 849827 w 4550804"/>
                <a:gd name="connsiteY2098" fmla="*/ 3308365 h 5360810"/>
                <a:gd name="connsiteX2099" fmla="*/ 851224 w 4550804"/>
                <a:gd name="connsiteY2099" fmla="*/ 3305573 h 5360810"/>
                <a:gd name="connsiteX2100" fmla="*/ 851224 w 4550804"/>
                <a:gd name="connsiteY2100" fmla="*/ 3308365 h 5360810"/>
                <a:gd name="connsiteX2101" fmla="*/ 855274 w 4550804"/>
                <a:gd name="connsiteY2101" fmla="*/ 3310529 h 5360810"/>
                <a:gd name="connsiteX2102" fmla="*/ 854716 w 4550804"/>
                <a:gd name="connsiteY2102" fmla="*/ 3309762 h 5360810"/>
                <a:gd name="connsiteX2103" fmla="*/ 857997 w 4550804"/>
                <a:gd name="connsiteY2103" fmla="*/ 3311996 h 5360810"/>
                <a:gd name="connsiteX2104" fmla="*/ 863095 w 4550804"/>
                <a:gd name="connsiteY2104" fmla="*/ 3314648 h 5360810"/>
                <a:gd name="connsiteX2105" fmla="*/ 859534 w 4550804"/>
                <a:gd name="connsiteY2105" fmla="*/ 3312973 h 5360810"/>
                <a:gd name="connsiteX2106" fmla="*/ 861000 w 4550804"/>
                <a:gd name="connsiteY2106" fmla="*/ 3313951 h 5360810"/>
                <a:gd name="connsiteX2107" fmla="*/ 858905 w 4550804"/>
                <a:gd name="connsiteY2107" fmla="*/ 3315347 h 5360810"/>
                <a:gd name="connsiteX2108" fmla="*/ 855833 w 4550804"/>
                <a:gd name="connsiteY2108" fmla="*/ 3311227 h 5360810"/>
                <a:gd name="connsiteX2109" fmla="*/ 851224 w 4550804"/>
                <a:gd name="connsiteY2109" fmla="*/ 3309064 h 5360810"/>
                <a:gd name="connsiteX2110" fmla="*/ 861698 w 4550804"/>
                <a:gd name="connsiteY2110" fmla="*/ 3320931 h 5360810"/>
                <a:gd name="connsiteX2111" fmla="*/ 892423 w 4550804"/>
                <a:gd name="connsiteY2111" fmla="*/ 3335591 h 5360810"/>
                <a:gd name="connsiteX2112" fmla="*/ 921752 w 4550804"/>
                <a:gd name="connsiteY2112" fmla="*/ 3355138 h 5360810"/>
                <a:gd name="connsiteX2113" fmla="*/ 928037 w 4550804"/>
                <a:gd name="connsiteY2113" fmla="*/ 3356534 h 5360810"/>
                <a:gd name="connsiteX2114" fmla="*/ 925243 w 4550804"/>
                <a:gd name="connsiteY2114" fmla="*/ 3360723 h 5360810"/>
                <a:gd name="connsiteX2115" fmla="*/ 929433 w 4550804"/>
                <a:gd name="connsiteY2115" fmla="*/ 3357931 h 5360810"/>
                <a:gd name="connsiteX2116" fmla="*/ 928037 w 4550804"/>
                <a:gd name="connsiteY2116" fmla="*/ 3359327 h 5360810"/>
                <a:gd name="connsiteX2117" fmla="*/ 937114 w 4550804"/>
                <a:gd name="connsiteY2117" fmla="*/ 3363516 h 5360810"/>
                <a:gd name="connsiteX2118" fmla="*/ 932925 w 4550804"/>
                <a:gd name="connsiteY2118" fmla="*/ 3369798 h 5360810"/>
                <a:gd name="connsiteX2119" fmla="*/ 944219 w 4550804"/>
                <a:gd name="connsiteY2119" fmla="*/ 3373771 h 5360810"/>
                <a:gd name="connsiteX2120" fmla="*/ 944795 w 4550804"/>
                <a:gd name="connsiteY2120" fmla="*/ 3372619 h 5360810"/>
                <a:gd name="connsiteX2121" fmla="*/ 944795 w 4550804"/>
                <a:gd name="connsiteY2121" fmla="*/ 3374015 h 5360810"/>
                <a:gd name="connsiteX2122" fmla="*/ 944215 w 4550804"/>
                <a:gd name="connsiteY2122" fmla="*/ 3373810 h 5360810"/>
                <a:gd name="connsiteX2123" fmla="*/ 944098 w 4550804"/>
                <a:gd name="connsiteY2123" fmla="*/ 3373987 h 5360810"/>
                <a:gd name="connsiteX2124" fmla="*/ 949683 w 4550804"/>
                <a:gd name="connsiteY2124" fmla="*/ 3376779 h 5360810"/>
                <a:gd name="connsiteX2125" fmla="*/ 953873 w 4550804"/>
                <a:gd name="connsiteY2125" fmla="*/ 3372591 h 5360810"/>
                <a:gd name="connsiteX2126" fmla="*/ 951080 w 4550804"/>
                <a:gd name="connsiteY2126" fmla="*/ 3371194 h 5360810"/>
                <a:gd name="connsiteX2127" fmla="*/ 953873 w 4550804"/>
                <a:gd name="connsiteY2127" fmla="*/ 3371194 h 5360810"/>
                <a:gd name="connsiteX2128" fmla="*/ 977616 w 4550804"/>
                <a:gd name="connsiteY2128" fmla="*/ 3387251 h 5360810"/>
                <a:gd name="connsiteX2129" fmla="*/ 977616 w 4550804"/>
                <a:gd name="connsiteY2129" fmla="*/ 3391439 h 5360810"/>
                <a:gd name="connsiteX2130" fmla="*/ 979012 w 4550804"/>
                <a:gd name="connsiteY2130" fmla="*/ 3388646 h 5360810"/>
                <a:gd name="connsiteX2131" fmla="*/ 985297 w 4550804"/>
                <a:gd name="connsiteY2131" fmla="*/ 3391439 h 5360810"/>
                <a:gd name="connsiteX2132" fmla="*/ 986693 w 4550804"/>
                <a:gd name="connsiteY2132" fmla="*/ 3392835 h 5360810"/>
                <a:gd name="connsiteX2133" fmla="*/ 1007643 w 4550804"/>
                <a:gd name="connsiteY2133" fmla="*/ 3398420 h 5360810"/>
                <a:gd name="connsiteX2134" fmla="*/ 1009039 w 4550804"/>
                <a:gd name="connsiteY2134" fmla="*/ 3399817 h 5360810"/>
                <a:gd name="connsiteX2135" fmla="*/ 1007643 w 4550804"/>
                <a:gd name="connsiteY2135" fmla="*/ 3401213 h 5360810"/>
                <a:gd name="connsiteX2136" fmla="*/ 1015324 w 4550804"/>
                <a:gd name="connsiteY2136" fmla="*/ 3394930 h 5360810"/>
                <a:gd name="connsiteX2137" fmla="*/ 1009039 w 4550804"/>
                <a:gd name="connsiteY2137" fmla="*/ 3400515 h 5360810"/>
                <a:gd name="connsiteX2138" fmla="*/ 1010435 w 4550804"/>
                <a:gd name="connsiteY2138" fmla="*/ 3401911 h 5360810"/>
                <a:gd name="connsiteX2139" fmla="*/ 1015324 w 4550804"/>
                <a:gd name="connsiteY2139" fmla="*/ 3397024 h 5360810"/>
                <a:gd name="connsiteX2140" fmla="*/ 1012530 w 4550804"/>
                <a:gd name="connsiteY2140" fmla="*/ 3403307 h 5360810"/>
                <a:gd name="connsiteX2141" fmla="*/ 1016720 w 4550804"/>
                <a:gd name="connsiteY2141" fmla="*/ 3408892 h 5360810"/>
                <a:gd name="connsiteX2142" fmla="*/ 1040462 w 4550804"/>
                <a:gd name="connsiteY2142" fmla="*/ 3434721 h 5360810"/>
                <a:gd name="connsiteX2143" fmla="*/ 1066300 w 4550804"/>
                <a:gd name="connsiteY2143" fmla="*/ 3452873 h 5360810"/>
                <a:gd name="connsiteX2144" fmla="*/ 1069093 w 4550804"/>
                <a:gd name="connsiteY2144" fmla="*/ 3458457 h 5360810"/>
                <a:gd name="connsiteX2145" fmla="*/ 1072235 w 4550804"/>
                <a:gd name="connsiteY2145" fmla="*/ 3460551 h 5360810"/>
                <a:gd name="connsiteX2146" fmla="*/ 1072584 w 4550804"/>
                <a:gd name="connsiteY2146" fmla="*/ 3459853 h 5360810"/>
                <a:gd name="connsiteX2147" fmla="*/ 1075377 w 4550804"/>
                <a:gd name="connsiteY2147" fmla="*/ 3462645 h 5360810"/>
                <a:gd name="connsiteX2148" fmla="*/ 1071187 w 4550804"/>
                <a:gd name="connsiteY2148" fmla="*/ 3466834 h 5360810"/>
                <a:gd name="connsiteX2149" fmla="*/ 1071187 w 4550804"/>
                <a:gd name="connsiteY2149" fmla="*/ 3468230 h 5360810"/>
                <a:gd name="connsiteX2150" fmla="*/ 1075377 w 4550804"/>
                <a:gd name="connsiteY2150" fmla="*/ 3464042 h 5360810"/>
                <a:gd name="connsiteX2151" fmla="*/ 1075377 w 4550804"/>
                <a:gd name="connsiteY2151" fmla="*/ 3466834 h 5360810"/>
                <a:gd name="connsiteX2152" fmla="*/ 1091438 w 4550804"/>
                <a:gd name="connsiteY2152" fmla="*/ 3486381 h 5360810"/>
                <a:gd name="connsiteX2153" fmla="*/ 1090041 w 4550804"/>
                <a:gd name="connsiteY2153" fmla="*/ 3489173 h 5360810"/>
                <a:gd name="connsiteX2154" fmla="*/ 1091438 w 4550804"/>
                <a:gd name="connsiteY2154" fmla="*/ 3487777 h 5360810"/>
                <a:gd name="connsiteX2155" fmla="*/ 1094231 w 4550804"/>
                <a:gd name="connsiteY2155" fmla="*/ 3493362 h 5360810"/>
                <a:gd name="connsiteX2156" fmla="*/ 1099818 w 4550804"/>
                <a:gd name="connsiteY2156" fmla="*/ 3496155 h 5360810"/>
                <a:gd name="connsiteX2157" fmla="*/ 1095628 w 4550804"/>
                <a:gd name="connsiteY2157" fmla="*/ 3498947 h 5360810"/>
                <a:gd name="connsiteX2158" fmla="*/ 1099818 w 4550804"/>
                <a:gd name="connsiteY2158" fmla="*/ 3500343 h 5360810"/>
                <a:gd name="connsiteX2159" fmla="*/ 1098421 w 4550804"/>
                <a:gd name="connsiteY2159" fmla="*/ 3498947 h 5360810"/>
                <a:gd name="connsiteX2160" fmla="*/ 1101214 w 4550804"/>
                <a:gd name="connsiteY2160" fmla="*/ 3497551 h 5360810"/>
                <a:gd name="connsiteX2161" fmla="*/ 1107499 w 4550804"/>
                <a:gd name="connsiteY2161" fmla="*/ 3503833 h 5360810"/>
                <a:gd name="connsiteX2162" fmla="*/ 1113086 w 4550804"/>
                <a:gd name="connsiteY2162" fmla="*/ 3506626 h 5360810"/>
                <a:gd name="connsiteX2163" fmla="*/ 1118671 w 4550804"/>
                <a:gd name="connsiteY2163" fmla="*/ 3503833 h 5360810"/>
                <a:gd name="connsiteX2164" fmla="*/ 1115878 w 4550804"/>
                <a:gd name="connsiteY2164" fmla="*/ 3511513 h 5360810"/>
                <a:gd name="connsiteX2165" fmla="*/ 1119021 w 4550804"/>
                <a:gd name="connsiteY2165" fmla="*/ 3506905 h 5360810"/>
                <a:gd name="connsiteX2166" fmla="*/ 1122861 w 4550804"/>
                <a:gd name="connsiteY2166" fmla="*/ 3509418 h 5360810"/>
                <a:gd name="connsiteX2167" fmla="*/ 1136129 w 4550804"/>
                <a:gd name="connsiteY2167" fmla="*/ 3513607 h 5360810"/>
                <a:gd name="connsiteX2168" fmla="*/ 1161966 w 4550804"/>
                <a:gd name="connsiteY2168" fmla="*/ 3537343 h 5360810"/>
                <a:gd name="connsiteX2169" fmla="*/ 1173838 w 4550804"/>
                <a:gd name="connsiteY2169" fmla="*/ 3542927 h 5360810"/>
                <a:gd name="connsiteX2170" fmla="*/ 1204563 w 4550804"/>
                <a:gd name="connsiteY2170" fmla="*/ 3544323 h 5360810"/>
                <a:gd name="connsiteX2171" fmla="*/ 1216434 w 4550804"/>
                <a:gd name="connsiteY2171" fmla="*/ 3542927 h 5360810"/>
                <a:gd name="connsiteX2172" fmla="*/ 1219227 w 4550804"/>
                <a:gd name="connsiteY2172" fmla="*/ 3538739 h 5360810"/>
                <a:gd name="connsiteX2173" fmla="*/ 1217830 w 4550804"/>
                <a:gd name="connsiteY2173" fmla="*/ 3542927 h 5360810"/>
                <a:gd name="connsiteX2174" fmla="*/ 1228933 w 4550804"/>
                <a:gd name="connsiteY2174" fmla="*/ 3543695 h 5360810"/>
                <a:gd name="connsiteX2175" fmla="*/ 1229701 w 4550804"/>
                <a:gd name="connsiteY2175" fmla="*/ 3542927 h 5360810"/>
                <a:gd name="connsiteX2176" fmla="*/ 1235288 w 4550804"/>
                <a:gd name="connsiteY2176" fmla="*/ 3542927 h 5360810"/>
                <a:gd name="connsiteX2177" fmla="*/ 1235916 w 4550804"/>
                <a:gd name="connsiteY2177" fmla="*/ 3544183 h 5360810"/>
                <a:gd name="connsiteX2178" fmla="*/ 1238779 w 4550804"/>
                <a:gd name="connsiteY2178" fmla="*/ 3544323 h 5360810"/>
                <a:gd name="connsiteX2179" fmla="*/ 1247857 w 4550804"/>
                <a:gd name="connsiteY2179" fmla="*/ 3540135 h 5360810"/>
                <a:gd name="connsiteX2180" fmla="*/ 1247857 w 4550804"/>
                <a:gd name="connsiteY2180" fmla="*/ 3538041 h 5360810"/>
                <a:gd name="connsiteX2181" fmla="*/ 1249254 w 4550804"/>
                <a:gd name="connsiteY2181" fmla="*/ 3538739 h 5360810"/>
                <a:gd name="connsiteX2182" fmla="*/ 1253443 w 4550804"/>
                <a:gd name="connsiteY2182" fmla="*/ 3531059 h 5360810"/>
                <a:gd name="connsiteX2183" fmla="*/ 1250650 w 4550804"/>
                <a:gd name="connsiteY2183" fmla="*/ 3528267 h 5360810"/>
                <a:gd name="connsiteX2184" fmla="*/ 1256236 w 4550804"/>
                <a:gd name="connsiteY2184" fmla="*/ 3526871 h 5360810"/>
                <a:gd name="connsiteX2185" fmla="*/ 1256236 w 4550804"/>
                <a:gd name="connsiteY2185" fmla="*/ 3528267 h 5360810"/>
                <a:gd name="connsiteX2186" fmla="*/ 1260426 w 4550804"/>
                <a:gd name="connsiteY2186" fmla="*/ 3532456 h 5360810"/>
                <a:gd name="connsiteX2187" fmla="*/ 1257633 w 4550804"/>
                <a:gd name="connsiteY2187" fmla="*/ 3531059 h 5360810"/>
                <a:gd name="connsiteX2188" fmla="*/ 1256236 w 4550804"/>
                <a:gd name="connsiteY2188" fmla="*/ 3533852 h 5360810"/>
                <a:gd name="connsiteX2189" fmla="*/ 1256236 w 4550804"/>
                <a:gd name="connsiteY2189" fmla="*/ 3540135 h 5360810"/>
                <a:gd name="connsiteX2190" fmla="*/ 1254839 w 4550804"/>
                <a:gd name="connsiteY2190" fmla="*/ 3540135 h 5360810"/>
                <a:gd name="connsiteX2191" fmla="*/ 1254839 w 4550804"/>
                <a:gd name="connsiteY2191" fmla="*/ 3544323 h 5360810"/>
                <a:gd name="connsiteX2192" fmla="*/ 1257633 w 4550804"/>
                <a:gd name="connsiteY2192" fmla="*/ 3545719 h 5360810"/>
                <a:gd name="connsiteX2193" fmla="*/ 1263220 w 4550804"/>
                <a:gd name="connsiteY2193" fmla="*/ 3552002 h 5360810"/>
                <a:gd name="connsiteX2194" fmla="*/ 1251349 w 4550804"/>
                <a:gd name="connsiteY2194" fmla="*/ 3561078 h 5360810"/>
                <a:gd name="connsiteX2195" fmla="*/ 1252744 w 4550804"/>
                <a:gd name="connsiteY2195" fmla="*/ 3556889 h 5360810"/>
                <a:gd name="connsiteX2196" fmla="*/ 1248555 w 4550804"/>
                <a:gd name="connsiteY2196" fmla="*/ 3554097 h 5360810"/>
                <a:gd name="connsiteX2197" fmla="*/ 1242270 w 4550804"/>
                <a:gd name="connsiteY2197" fmla="*/ 3560380 h 5360810"/>
                <a:gd name="connsiteX2198" fmla="*/ 1243667 w 4550804"/>
                <a:gd name="connsiteY2198" fmla="*/ 3554795 h 5360810"/>
                <a:gd name="connsiteX2199" fmla="*/ 1237732 w 4550804"/>
                <a:gd name="connsiteY2199" fmla="*/ 3550746 h 5360810"/>
                <a:gd name="connsiteX2200" fmla="*/ 1230399 w 4550804"/>
                <a:gd name="connsiteY2200" fmla="*/ 3554097 h 5360810"/>
                <a:gd name="connsiteX2201" fmla="*/ 1227956 w 4550804"/>
                <a:gd name="connsiteY2201" fmla="*/ 3554097 h 5360810"/>
                <a:gd name="connsiteX2202" fmla="*/ 1227606 w 4550804"/>
                <a:gd name="connsiteY2202" fmla="*/ 3555493 h 5360810"/>
                <a:gd name="connsiteX2203" fmla="*/ 1223416 w 4550804"/>
                <a:gd name="connsiteY2203" fmla="*/ 3556889 h 5360810"/>
                <a:gd name="connsiteX2204" fmla="*/ 1222019 w 4550804"/>
                <a:gd name="connsiteY2204" fmla="*/ 3555493 h 5360810"/>
                <a:gd name="connsiteX2205" fmla="*/ 1220624 w 4550804"/>
                <a:gd name="connsiteY2205" fmla="*/ 3556889 h 5360810"/>
                <a:gd name="connsiteX2206" fmla="*/ 1220624 w 4550804"/>
                <a:gd name="connsiteY2206" fmla="*/ 3550606 h 5360810"/>
                <a:gd name="connsiteX2207" fmla="*/ 1225371 w 4550804"/>
                <a:gd name="connsiteY2207" fmla="*/ 3549559 h 5360810"/>
                <a:gd name="connsiteX2208" fmla="*/ 1225790 w 4550804"/>
                <a:gd name="connsiteY2208" fmla="*/ 3549210 h 5360810"/>
                <a:gd name="connsiteX2209" fmla="*/ 1220624 w 4550804"/>
                <a:gd name="connsiteY2209" fmla="*/ 3549210 h 5360810"/>
                <a:gd name="connsiteX2210" fmla="*/ 1216434 w 4550804"/>
                <a:gd name="connsiteY2210" fmla="*/ 3556889 h 5360810"/>
                <a:gd name="connsiteX2211" fmla="*/ 1212243 w 4550804"/>
                <a:gd name="connsiteY2211" fmla="*/ 3558286 h 5360810"/>
                <a:gd name="connsiteX2212" fmla="*/ 1212243 w 4550804"/>
                <a:gd name="connsiteY2212" fmla="*/ 3550606 h 5360810"/>
                <a:gd name="connsiteX2213" fmla="*/ 1210847 w 4550804"/>
                <a:gd name="connsiteY2213" fmla="*/ 3553399 h 5360810"/>
                <a:gd name="connsiteX2214" fmla="*/ 1212243 w 4550804"/>
                <a:gd name="connsiteY2214" fmla="*/ 3559682 h 5360810"/>
                <a:gd name="connsiteX2215" fmla="*/ 1208053 w 4550804"/>
                <a:gd name="connsiteY2215" fmla="*/ 3556889 h 5360810"/>
                <a:gd name="connsiteX2216" fmla="*/ 1208053 w 4550804"/>
                <a:gd name="connsiteY2216" fmla="*/ 3552700 h 5360810"/>
                <a:gd name="connsiteX2217" fmla="*/ 1206657 w 4550804"/>
                <a:gd name="connsiteY2217" fmla="*/ 3551304 h 5360810"/>
                <a:gd name="connsiteX2218" fmla="*/ 1208053 w 4550804"/>
                <a:gd name="connsiteY2218" fmla="*/ 3550606 h 5360810"/>
                <a:gd name="connsiteX2219" fmla="*/ 1207355 w 4550804"/>
                <a:gd name="connsiteY2219" fmla="*/ 3549210 h 5360810"/>
                <a:gd name="connsiteX2220" fmla="*/ 1208612 w 4550804"/>
                <a:gd name="connsiteY2220" fmla="*/ 3547395 h 5360810"/>
                <a:gd name="connsiteX2221" fmla="*/ 1208053 w 4550804"/>
                <a:gd name="connsiteY2221" fmla="*/ 3545719 h 5360810"/>
                <a:gd name="connsiteX2222" fmla="*/ 1191993 w 4550804"/>
                <a:gd name="connsiteY2222" fmla="*/ 3545719 h 5360810"/>
                <a:gd name="connsiteX2223" fmla="*/ 1205261 w 4550804"/>
                <a:gd name="connsiteY2223" fmla="*/ 3547115 h 5360810"/>
                <a:gd name="connsiteX2224" fmla="*/ 1205261 w 4550804"/>
                <a:gd name="connsiteY2224" fmla="*/ 3549908 h 5360810"/>
                <a:gd name="connsiteX2225" fmla="*/ 1202468 w 4550804"/>
                <a:gd name="connsiteY2225" fmla="*/ 3555493 h 5360810"/>
                <a:gd name="connsiteX2226" fmla="*/ 1203864 w 4550804"/>
                <a:gd name="connsiteY2226" fmla="*/ 3554097 h 5360810"/>
                <a:gd name="connsiteX2227" fmla="*/ 1202468 w 4550804"/>
                <a:gd name="connsiteY2227" fmla="*/ 3556889 h 5360810"/>
                <a:gd name="connsiteX2228" fmla="*/ 1208053 w 4550804"/>
                <a:gd name="connsiteY2228" fmla="*/ 3562474 h 5360810"/>
                <a:gd name="connsiteX2229" fmla="*/ 1206657 w 4550804"/>
                <a:gd name="connsiteY2229" fmla="*/ 3563871 h 5360810"/>
                <a:gd name="connsiteX2230" fmla="*/ 1209450 w 4550804"/>
                <a:gd name="connsiteY2230" fmla="*/ 3566662 h 5360810"/>
                <a:gd name="connsiteX2231" fmla="*/ 1209450 w 4550804"/>
                <a:gd name="connsiteY2231" fmla="*/ 3562474 h 5360810"/>
                <a:gd name="connsiteX2232" fmla="*/ 1212243 w 4550804"/>
                <a:gd name="connsiteY2232" fmla="*/ 3562474 h 5360810"/>
                <a:gd name="connsiteX2233" fmla="*/ 1211545 w 4550804"/>
                <a:gd name="connsiteY2233" fmla="*/ 3568058 h 5360810"/>
                <a:gd name="connsiteX2234" fmla="*/ 1214339 w 4550804"/>
                <a:gd name="connsiteY2234" fmla="*/ 3563871 h 5360810"/>
                <a:gd name="connsiteX2235" fmla="*/ 1215735 w 4550804"/>
                <a:gd name="connsiteY2235" fmla="*/ 3565267 h 5360810"/>
                <a:gd name="connsiteX2236" fmla="*/ 1219925 w 4550804"/>
                <a:gd name="connsiteY2236" fmla="*/ 3571549 h 5360810"/>
                <a:gd name="connsiteX2237" fmla="*/ 1218529 w 4550804"/>
                <a:gd name="connsiteY2237" fmla="*/ 3574341 h 5360810"/>
                <a:gd name="connsiteX2238" fmla="*/ 1215735 w 4550804"/>
                <a:gd name="connsiteY2238" fmla="*/ 3574341 h 5360810"/>
                <a:gd name="connsiteX2239" fmla="*/ 1217132 w 4550804"/>
                <a:gd name="connsiteY2239" fmla="*/ 3575738 h 5360810"/>
                <a:gd name="connsiteX2240" fmla="*/ 1218528 w 4550804"/>
                <a:gd name="connsiteY2240" fmla="*/ 3579924 h 5360810"/>
                <a:gd name="connsiteX2241" fmla="*/ 1218528 w 4550804"/>
                <a:gd name="connsiteY2241" fmla="*/ 3575738 h 5360810"/>
                <a:gd name="connsiteX2242" fmla="*/ 1221321 w 4550804"/>
                <a:gd name="connsiteY2242" fmla="*/ 3577134 h 5360810"/>
                <a:gd name="connsiteX2243" fmla="*/ 1218529 w 4550804"/>
                <a:gd name="connsiteY2243" fmla="*/ 3579926 h 5360810"/>
                <a:gd name="connsiteX2244" fmla="*/ 1218529 w 4550804"/>
                <a:gd name="connsiteY2244" fmla="*/ 3579927 h 5360810"/>
                <a:gd name="connsiteX2245" fmla="*/ 1217132 w 4550804"/>
                <a:gd name="connsiteY2245" fmla="*/ 3581323 h 5360810"/>
                <a:gd name="connsiteX2246" fmla="*/ 1218529 w 4550804"/>
                <a:gd name="connsiteY2246" fmla="*/ 3584115 h 5360810"/>
                <a:gd name="connsiteX2247" fmla="*/ 1215805 w 4550804"/>
                <a:gd name="connsiteY2247" fmla="*/ 3583697 h 5360810"/>
                <a:gd name="connsiteX2248" fmla="*/ 1217059 w 4550804"/>
                <a:gd name="connsiteY2248" fmla="*/ 3584532 h 5360810"/>
                <a:gd name="connsiteX2249" fmla="*/ 1217132 w 4550804"/>
                <a:gd name="connsiteY2249" fmla="*/ 3584143 h 5360810"/>
                <a:gd name="connsiteX2250" fmla="*/ 1218529 w 4550804"/>
                <a:gd name="connsiteY2250" fmla="*/ 3585539 h 5360810"/>
                <a:gd name="connsiteX2251" fmla="*/ 1217058 w 4550804"/>
                <a:gd name="connsiteY2251" fmla="*/ 3584556 h 5360810"/>
                <a:gd name="connsiteX2252" fmla="*/ 1215735 w 4550804"/>
                <a:gd name="connsiteY2252" fmla="*/ 3591794 h 5360810"/>
                <a:gd name="connsiteX2253" fmla="*/ 1205261 w 4550804"/>
                <a:gd name="connsiteY2253" fmla="*/ 3605058 h 5360810"/>
                <a:gd name="connsiteX2254" fmla="*/ 1174536 w 4550804"/>
                <a:gd name="connsiteY2254" fmla="*/ 3619718 h 5360810"/>
                <a:gd name="connsiteX2255" fmla="*/ 1158475 w 4550804"/>
                <a:gd name="connsiteY2255" fmla="*/ 3625303 h 5360810"/>
                <a:gd name="connsiteX2256" fmla="*/ 1155682 w 4550804"/>
                <a:gd name="connsiteY2256" fmla="*/ 3622511 h 5360810"/>
                <a:gd name="connsiteX2257" fmla="*/ 1155682 w 4550804"/>
                <a:gd name="connsiteY2257" fmla="*/ 3623907 h 5360810"/>
                <a:gd name="connsiteX2258" fmla="*/ 1151492 w 4550804"/>
                <a:gd name="connsiteY2258" fmla="*/ 3625303 h 5360810"/>
                <a:gd name="connsiteX2259" fmla="*/ 1136827 w 4550804"/>
                <a:gd name="connsiteY2259" fmla="*/ 3626699 h 5360810"/>
                <a:gd name="connsiteX2260" fmla="*/ 1115181 w 4550804"/>
                <a:gd name="connsiteY2260" fmla="*/ 3627398 h 5360810"/>
                <a:gd name="connsiteX2261" fmla="*/ 1090041 w 4550804"/>
                <a:gd name="connsiteY2261" fmla="*/ 3623209 h 5360810"/>
                <a:gd name="connsiteX2262" fmla="*/ 1075377 w 4550804"/>
                <a:gd name="connsiteY2262" fmla="*/ 3617624 h 5360810"/>
                <a:gd name="connsiteX2263" fmla="*/ 1075377 w 4550804"/>
                <a:gd name="connsiteY2263" fmla="*/ 3619020 h 5360810"/>
                <a:gd name="connsiteX2264" fmla="*/ 1073282 w 4550804"/>
                <a:gd name="connsiteY2264" fmla="*/ 3619020 h 5360810"/>
                <a:gd name="connsiteX2265" fmla="*/ 1073282 w 4550804"/>
                <a:gd name="connsiteY2265" fmla="*/ 3620416 h 5360810"/>
                <a:gd name="connsiteX2266" fmla="*/ 1061411 w 4550804"/>
                <a:gd name="connsiteY2266" fmla="*/ 3614831 h 5360810"/>
                <a:gd name="connsiteX2267" fmla="*/ 1064205 w 4550804"/>
                <a:gd name="connsiteY2267" fmla="*/ 3617624 h 5360810"/>
                <a:gd name="connsiteX2268" fmla="*/ 1062110 w 4550804"/>
                <a:gd name="connsiteY2268" fmla="*/ 3617624 h 5360810"/>
                <a:gd name="connsiteX2269" fmla="*/ 1057920 w 4550804"/>
                <a:gd name="connsiteY2269" fmla="*/ 3611341 h 5360810"/>
                <a:gd name="connsiteX2270" fmla="*/ 1048842 w 4550804"/>
                <a:gd name="connsiteY2270" fmla="*/ 3602266 h 5360810"/>
                <a:gd name="connsiteX2271" fmla="*/ 1042557 w 4550804"/>
                <a:gd name="connsiteY2271" fmla="*/ 3590398 h 5360810"/>
                <a:gd name="connsiteX2272" fmla="*/ 1043954 w 4550804"/>
                <a:gd name="connsiteY2272" fmla="*/ 3589001 h 5360810"/>
                <a:gd name="connsiteX2273" fmla="*/ 1043954 w 4550804"/>
                <a:gd name="connsiteY2273" fmla="*/ 3591794 h 5360810"/>
                <a:gd name="connsiteX2274" fmla="*/ 1045350 w 4550804"/>
                <a:gd name="connsiteY2274" fmla="*/ 3589001 h 5360810"/>
                <a:gd name="connsiteX2275" fmla="*/ 1032083 w 4550804"/>
                <a:gd name="connsiteY2275" fmla="*/ 3582719 h 5360810"/>
                <a:gd name="connsiteX2276" fmla="*/ 1030686 w 4550804"/>
                <a:gd name="connsiteY2276" fmla="*/ 3585512 h 5360810"/>
                <a:gd name="connsiteX2277" fmla="*/ 1027893 w 4550804"/>
                <a:gd name="connsiteY2277" fmla="*/ 3584115 h 5360810"/>
                <a:gd name="connsiteX2278" fmla="*/ 1027893 w 4550804"/>
                <a:gd name="connsiteY2278" fmla="*/ 3586908 h 5360810"/>
                <a:gd name="connsiteX2279" fmla="*/ 1026496 w 4550804"/>
                <a:gd name="connsiteY2279" fmla="*/ 3581323 h 5360810"/>
                <a:gd name="connsiteX2280" fmla="*/ 1013229 w 4550804"/>
                <a:gd name="connsiteY2280" fmla="*/ 3577134 h 5360810"/>
                <a:gd name="connsiteX2281" fmla="*/ 1006944 w 4550804"/>
                <a:gd name="connsiteY2281" fmla="*/ 3570851 h 5360810"/>
                <a:gd name="connsiteX2282" fmla="*/ 981805 w 4550804"/>
                <a:gd name="connsiteY2282" fmla="*/ 3569455 h 5360810"/>
                <a:gd name="connsiteX2283" fmla="*/ 977616 w 4550804"/>
                <a:gd name="connsiteY2283" fmla="*/ 3563871 h 5360810"/>
                <a:gd name="connsiteX2284" fmla="*/ 976219 w 4550804"/>
                <a:gd name="connsiteY2284" fmla="*/ 3565267 h 5360810"/>
                <a:gd name="connsiteX2285" fmla="*/ 976219 w 4550804"/>
                <a:gd name="connsiteY2285" fmla="*/ 3561078 h 5360810"/>
                <a:gd name="connsiteX2286" fmla="*/ 968538 w 4550804"/>
                <a:gd name="connsiteY2286" fmla="*/ 3570153 h 5360810"/>
                <a:gd name="connsiteX2287" fmla="*/ 965744 w 4550804"/>
                <a:gd name="connsiteY2287" fmla="*/ 3568757 h 5360810"/>
                <a:gd name="connsiteX2288" fmla="*/ 974823 w 4550804"/>
                <a:gd name="connsiteY2288" fmla="*/ 3559682 h 5360810"/>
                <a:gd name="connsiteX2289" fmla="*/ 968538 w 4550804"/>
                <a:gd name="connsiteY2289" fmla="*/ 3545021 h 5360810"/>
                <a:gd name="connsiteX2290" fmla="*/ 958063 w 4550804"/>
                <a:gd name="connsiteY2290" fmla="*/ 3538739 h 5360810"/>
                <a:gd name="connsiteX2291" fmla="*/ 942002 w 4550804"/>
                <a:gd name="connsiteY2291" fmla="*/ 3533154 h 5360810"/>
                <a:gd name="connsiteX2292" fmla="*/ 939209 w 4550804"/>
                <a:gd name="connsiteY2292" fmla="*/ 3528965 h 5360810"/>
                <a:gd name="connsiteX2293" fmla="*/ 936416 w 4550804"/>
                <a:gd name="connsiteY2293" fmla="*/ 3528965 h 5360810"/>
                <a:gd name="connsiteX2294" fmla="*/ 935019 w 4550804"/>
                <a:gd name="connsiteY2294" fmla="*/ 3533154 h 5360810"/>
                <a:gd name="connsiteX2295" fmla="*/ 936416 w 4550804"/>
                <a:gd name="connsiteY2295" fmla="*/ 3525474 h 5360810"/>
                <a:gd name="connsiteX2296" fmla="*/ 935019 w 4550804"/>
                <a:gd name="connsiteY2296" fmla="*/ 3529663 h 5360810"/>
                <a:gd name="connsiteX2297" fmla="*/ 928735 w 4550804"/>
                <a:gd name="connsiteY2297" fmla="*/ 3524078 h 5360810"/>
                <a:gd name="connsiteX2298" fmla="*/ 915467 w 4550804"/>
                <a:gd name="connsiteY2298" fmla="*/ 3521286 h 5360810"/>
                <a:gd name="connsiteX2299" fmla="*/ 897312 w 4550804"/>
                <a:gd name="connsiteY2299" fmla="*/ 3522682 h 5360810"/>
                <a:gd name="connsiteX2300" fmla="*/ 889630 w 4550804"/>
                <a:gd name="connsiteY2300" fmla="*/ 3526871 h 5360810"/>
                <a:gd name="connsiteX2301" fmla="*/ 891026 w 4550804"/>
                <a:gd name="connsiteY2301" fmla="*/ 3524078 h 5360810"/>
                <a:gd name="connsiteX2302" fmla="*/ 886837 w 4550804"/>
                <a:gd name="connsiteY2302" fmla="*/ 3521286 h 5360810"/>
                <a:gd name="connsiteX2303" fmla="*/ 885441 w 4550804"/>
                <a:gd name="connsiteY2303" fmla="*/ 3522682 h 5360810"/>
                <a:gd name="connsiteX2304" fmla="*/ 884044 w 4550804"/>
                <a:gd name="connsiteY2304" fmla="*/ 3518494 h 5360810"/>
                <a:gd name="connsiteX2305" fmla="*/ 884044 w 4550804"/>
                <a:gd name="connsiteY2305" fmla="*/ 3519890 h 5360810"/>
                <a:gd name="connsiteX2306" fmla="*/ 879854 w 4550804"/>
                <a:gd name="connsiteY2306" fmla="*/ 3521286 h 5360810"/>
                <a:gd name="connsiteX2307" fmla="*/ 881251 w 4550804"/>
                <a:gd name="connsiteY2307" fmla="*/ 3522682 h 5360810"/>
                <a:gd name="connsiteX2308" fmla="*/ 884044 w 4550804"/>
                <a:gd name="connsiteY2308" fmla="*/ 3522682 h 5360810"/>
                <a:gd name="connsiteX2309" fmla="*/ 879854 w 4550804"/>
                <a:gd name="connsiteY2309" fmla="*/ 3524078 h 5360810"/>
                <a:gd name="connsiteX2310" fmla="*/ 878457 w 4550804"/>
                <a:gd name="connsiteY2310" fmla="*/ 3519890 h 5360810"/>
                <a:gd name="connsiteX2311" fmla="*/ 872871 w 4550804"/>
                <a:gd name="connsiteY2311" fmla="*/ 3518494 h 5360810"/>
                <a:gd name="connsiteX2312" fmla="*/ 865190 w 4550804"/>
                <a:gd name="connsiteY2312" fmla="*/ 3519890 h 5360810"/>
                <a:gd name="connsiteX2313" fmla="*/ 854716 w 4550804"/>
                <a:gd name="connsiteY2313" fmla="*/ 3515702 h 5360810"/>
                <a:gd name="connsiteX2314" fmla="*/ 850525 w 4550804"/>
                <a:gd name="connsiteY2314" fmla="*/ 3506626 h 5360810"/>
                <a:gd name="connsiteX2315" fmla="*/ 851922 w 4550804"/>
                <a:gd name="connsiteY2315" fmla="*/ 3512909 h 5360810"/>
                <a:gd name="connsiteX2316" fmla="*/ 842635 w 4550804"/>
                <a:gd name="connsiteY2316" fmla="*/ 3511722 h 5360810"/>
                <a:gd name="connsiteX2317" fmla="*/ 840750 w 4550804"/>
                <a:gd name="connsiteY2317" fmla="*/ 3507324 h 5360810"/>
                <a:gd name="connsiteX2318" fmla="*/ 842146 w 4550804"/>
                <a:gd name="connsiteY2318" fmla="*/ 3499644 h 5360810"/>
                <a:gd name="connsiteX2319" fmla="*/ 831671 w 4550804"/>
                <a:gd name="connsiteY2319" fmla="*/ 3481494 h 5360810"/>
                <a:gd name="connsiteX2320" fmla="*/ 831671 w 4550804"/>
                <a:gd name="connsiteY2320" fmla="*/ 3475910 h 5360810"/>
                <a:gd name="connsiteX2321" fmla="*/ 837258 w 4550804"/>
                <a:gd name="connsiteY2321" fmla="*/ 3477305 h 5360810"/>
                <a:gd name="connsiteX2322" fmla="*/ 834465 w 4550804"/>
                <a:gd name="connsiteY2322" fmla="*/ 3475910 h 5360810"/>
                <a:gd name="connsiteX2323" fmla="*/ 837258 w 4550804"/>
                <a:gd name="connsiteY2323" fmla="*/ 3474514 h 5360810"/>
                <a:gd name="connsiteX2324" fmla="*/ 830973 w 4550804"/>
                <a:gd name="connsiteY2324" fmla="*/ 3474514 h 5360810"/>
                <a:gd name="connsiteX2325" fmla="*/ 829576 w 4550804"/>
                <a:gd name="connsiteY2325" fmla="*/ 3465438 h 5360810"/>
                <a:gd name="connsiteX2326" fmla="*/ 823292 w 4550804"/>
                <a:gd name="connsiteY2326" fmla="*/ 3459155 h 5360810"/>
                <a:gd name="connsiteX2327" fmla="*/ 824689 w 4550804"/>
                <a:gd name="connsiteY2327" fmla="*/ 3451476 h 5360810"/>
                <a:gd name="connsiteX2328" fmla="*/ 830973 w 4550804"/>
                <a:gd name="connsiteY2328" fmla="*/ 3450080 h 5360810"/>
                <a:gd name="connsiteX2329" fmla="*/ 824689 w 4550804"/>
                <a:gd name="connsiteY2329" fmla="*/ 3448684 h 5360810"/>
                <a:gd name="connsiteX2330" fmla="*/ 826085 w 4550804"/>
                <a:gd name="connsiteY2330" fmla="*/ 3443099 h 5360810"/>
                <a:gd name="connsiteX2331" fmla="*/ 823292 w 4550804"/>
                <a:gd name="connsiteY2331" fmla="*/ 3447287 h 5360810"/>
                <a:gd name="connsiteX2332" fmla="*/ 817705 w 4550804"/>
                <a:gd name="connsiteY2332" fmla="*/ 3441703 h 5360810"/>
                <a:gd name="connsiteX2333" fmla="*/ 820499 w 4550804"/>
                <a:gd name="connsiteY2333" fmla="*/ 3450778 h 5360810"/>
                <a:gd name="connsiteX2334" fmla="*/ 816309 w 4550804"/>
                <a:gd name="connsiteY2334" fmla="*/ 3450778 h 5360810"/>
                <a:gd name="connsiteX2335" fmla="*/ 814912 w 4550804"/>
                <a:gd name="connsiteY2335" fmla="*/ 3453571 h 5360810"/>
                <a:gd name="connsiteX2336" fmla="*/ 812120 w 4550804"/>
                <a:gd name="connsiteY2336" fmla="*/ 3453571 h 5360810"/>
                <a:gd name="connsiteX2337" fmla="*/ 804438 w 4550804"/>
                <a:gd name="connsiteY2337" fmla="*/ 3432627 h 5360810"/>
                <a:gd name="connsiteX2338" fmla="*/ 805834 w 4550804"/>
                <a:gd name="connsiteY2338" fmla="*/ 3432627 h 5360810"/>
                <a:gd name="connsiteX2339" fmla="*/ 807231 w 4550804"/>
                <a:gd name="connsiteY2339" fmla="*/ 3427043 h 5360810"/>
                <a:gd name="connsiteX2340" fmla="*/ 813515 w 4550804"/>
                <a:gd name="connsiteY2340" fmla="*/ 3424250 h 5360810"/>
                <a:gd name="connsiteX2341" fmla="*/ 810723 w 4550804"/>
                <a:gd name="connsiteY2341" fmla="*/ 3427043 h 5360810"/>
                <a:gd name="connsiteX2342" fmla="*/ 812120 w 4550804"/>
                <a:gd name="connsiteY2342" fmla="*/ 3427043 h 5360810"/>
                <a:gd name="connsiteX2343" fmla="*/ 817705 w 4550804"/>
                <a:gd name="connsiteY2343" fmla="*/ 3422854 h 5360810"/>
                <a:gd name="connsiteX2344" fmla="*/ 820499 w 4550804"/>
                <a:gd name="connsiteY2344" fmla="*/ 3424250 h 5360810"/>
                <a:gd name="connsiteX2345" fmla="*/ 820499 w 4550804"/>
                <a:gd name="connsiteY2345" fmla="*/ 3420061 h 5360810"/>
                <a:gd name="connsiteX2346" fmla="*/ 821895 w 4550804"/>
                <a:gd name="connsiteY2346" fmla="*/ 3417269 h 5360810"/>
                <a:gd name="connsiteX2347" fmla="*/ 819102 w 4550804"/>
                <a:gd name="connsiteY2347" fmla="*/ 3418665 h 5360810"/>
                <a:gd name="connsiteX2348" fmla="*/ 820499 w 4550804"/>
                <a:gd name="connsiteY2348" fmla="*/ 3415873 h 5360810"/>
                <a:gd name="connsiteX2349" fmla="*/ 816309 w 4550804"/>
                <a:gd name="connsiteY2349" fmla="*/ 3404005 h 5360810"/>
                <a:gd name="connsiteX2350" fmla="*/ 820499 w 4550804"/>
                <a:gd name="connsiteY2350" fmla="*/ 3399817 h 5360810"/>
                <a:gd name="connsiteX2351" fmla="*/ 816309 w 4550804"/>
                <a:gd name="connsiteY2351" fmla="*/ 3401213 h 5360810"/>
                <a:gd name="connsiteX2352" fmla="*/ 817705 w 4550804"/>
                <a:gd name="connsiteY2352" fmla="*/ 3398420 h 5360810"/>
                <a:gd name="connsiteX2353" fmla="*/ 813515 w 4550804"/>
                <a:gd name="connsiteY2353" fmla="*/ 3392835 h 5360810"/>
                <a:gd name="connsiteX2354" fmla="*/ 810723 w 4550804"/>
                <a:gd name="connsiteY2354" fmla="*/ 3379572 h 5360810"/>
                <a:gd name="connsiteX2355" fmla="*/ 797455 w 4550804"/>
                <a:gd name="connsiteY2355" fmla="*/ 3362120 h 5360810"/>
                <a:gd name="connsiteX2356" fmla="*/ 791170 w 4550804"/>
                <a:gd name="connsiteY2356" fmla="*/ 3350251 h 5360810"/>
                <a:gd name="connsiteX2357" fmla="*/ 792567 w 4550804"/>
                <a:gd name="connsiteY2357" fmla="*/ 3347459 h 5360810"/>
                <a:gd name="connsiteX2358" fmla="*/ 791170 w 4550804"/>
                <a:gd name="connsiteY2358" fmla="*/ 3344666 h 5360810"/>
                <a:gd name="connsiteX2359" fmla="*/ 773713 w 4550804"/>
                <a:gd name="connsiteY2359" fmla="*/ 3334195 h 5360810"/>
                <a:gd name="connsiteX2360" fmla="*/ 749971 w 4550804"/>
                <a:gd name="connsiteY2360" fmla="*/ 3336988 h 5360810"/>
                <a:gd name="connsiteX2361" fmla="*/ 747178 w 4550804"/>
                <a:gd name="connsiteY2361" fmla="*/ 3331403 h 5360810"/>
                <a:gd name="connsiteX2362" fmla="*/ 729022 w 4550804"/>
                <a:gd name="connsiteY2362" fmla="*/ 3328610 h 5360810"/>
                <a:gd name="connsiteX2363" fmla="*/ 723435 w 4550804"/>
                <a:gd name="connsiteY2363" fmla="*/ 3331403 h 5360810"/>
                <a:gd name="connsiteX2364" fmla="*/ 719246 w 4550804"/>
                <a:gd name="connsiteY2364" fmla="*/ 3335591 h 5360810"/>
                <a:gd name="connsiteX2365" fmla="*/ 707374 w 4550804"/>
                <a:gd name="connsiteY2365" fmla="*/ 3341177 h 5360810"/>
                <a:gd name="connsiteX2366" fmla="*/ 708771 w 4550804"/>
                <a:gd name="connsiteY2366" fmla="*/ 3339780 h 5360810"/>
                <a:gd name="connsiteX2367" fmla="*/ 705978 w 4550804"/>
                <a:gd name="connsiteY2367" fmla="*/ 3339780 h 5360810"/>
                <a:gd name="connsiteX2368" fmla="*/ 705978 w 4550804"/>
                <a:gd name="connsiteY2368" fmla="*/ 3342572 h 5360810"/>
                <a:gd name="connsiteX2369" fmla="*/ 704582 w 4550804"/>
                <a:gd name="connsiteY2369" fmla="*/ 3339780 h 5360810"/>
                <a:gd name="connsiteX2370" fmla="*/ 679442 w 4550804"/>
                <a:gd name="connsiteY2370" fmla="*/ 3345364 h 5360810"/>
                <a:gd name="connsiteX2371" fmla="*/ 676649 w 4550804"/>
                <a:gd name="connsiteY2371" fmla="*/ 3346761 h 5360810"/>
                <a:gd name="connsiteX2372" fmla="*/ 680839 w 4550804"/>
                <a:gd name="connsiteY2372" fmla="*/ 3348157 h 5360810"/>
                <a:gd name="connsiteX2373" fmla="*/ 671762 w 4550804"/>
                <a:gd name="connsiteY2373" fmla="*/ 3352346 h 5360810"/>
                <a:gd name="connsiteX2374" fmla="*/ 665476 w 4550804"/>
                <a:gd name="connsiteY2374" fmla="*/ 3353742 h 5360810"/>
                <a:gd name="connsiteX2375" fmla="*/ 668270 w 4550804"/>
                <a:gd name="connsiteY2375" fmla="*/ 3350949 h 5360810"/>
                <a:gd name="connsiteX2376" fmla="*/ 661985 w 4550804"/>
                <a:gd name="connsiteY2376" fmla="*/ 3349553 h 5360810"/>
                <a:gd name="connsiteX2377" fmla="*/ 654304 w 4550804"/>
                <a:gd name="connsiteY2377" fmla="*/ 3350949 h 5360810"/>
                <a:gd name="connsiteX2378" fmla="*/ 652907 w 4550804"/>
                <a:gd name="connsiteY2378" fmla="*/ 3348157 h 5360810"/>
                <a:gd name="connsiteX2379" fmla="*/ 654304 w 4550804"/>
                <a:gd name="connsiteY2379" fmla="*/ 3352346 h 5360810"/>
                <a:gd name="connsiteX2380" fmla="*/ 652907 w 4550804"/>
                <a:gd name="connsiteY2380" fmla="*/ 3357931 h 5360810"/>
                <a:gd name="connsiteX2381" fmla="*/ 659192 w 4550804"/>
                <a:gd name="connsiteY2381" fmla="*/ 3364214 h 5360810"/>
                <a:gd name="connsiteX2382" fmla="*/ 658354 w 4550804"/>
                <a:gd name="connsiteY2382" fmla="*/ 3366726 h 5360810"/>
                <a:gd name="connsiteX2383" fmla="*/ 655002 w 4550804"/>
                <a:gd name="connsiteY2383" fmla="*/ 3371194 h 5360810"/>
                <a:gd name="connsiteX2384" fmla="*/ 643131 w 4550804"/>
                <a:gd name="connsiteY2384" fmla="*/ 3376779 h 5360810"/>
                <a:gd name="connsiteX2385" fmla="*/ 638243 w 4550804"/>
                <a:gd name="connsiteY2385" fmla="*/ 3376779 h 5360810"/>
                <a:gd name="connsiteX2386" fmla="*/ 639640 w 4550804"/>
                <a:gd name="connsiteY2386" fmla="*/ 3378176 h 5360810"/>
                <a:gd name="connsiteX2387" fmla="*/ 631958 w 4550804"/>
                <a:gd name="connsiteY2387" fmla="*/ 3372591 h 5360810"/>
                <a:gd name="connsiteX2388" fmla="*/ 629166 w 4550804"/>
                <a:gd name="connsiteY2388" fmla="*/ 3372591 h 5360810"/>
                <a:gd name="connsiteX2389" fmla="*/ 626372 w 4550804"/>
                <a:gd name="connsiteY2389" fmla="*/ 3376779 h 5360810"/>
                <a:gd name="connsiteX2390" fmla="*/ 627769 w 4550804"/>
                <a:gd name="connsiteY2390" fmla="*/ 3378176 h 5360810"/>
                <a:gd name="connsiteX2391" fmla="*/ 624975 w 4550804"/>
                <a:gd name="connsiteY2391" fmla="*/ 3382364 h 5360810"/>
                <a:gd name="connsiteX2392" fmla="*/ 626372 w 4550804"/>
                <a:gd name="connsiteY2392" fmla="*/ 3383761 h 5360810"/>
                <a:gd name="connsiteX2393" fmla="*/ 623579 w 4550804"/>
                <a:gd name="connsiteY2393" fmla="*/ 3385157 h 5360810"/>
                <a:gd name="connsiteX2394" fmla="*/ 615898 w 4550804"/>
                <a:gd name="connsiteY2394" fmla="*/ 3403307 h 5360810"/>
                <a:gd name="connsiteX2395" fmla="*/ 617294 w 4550804"/>
                <a:gd name="connsiteY2395" fmla="*/ 3408892 h 5360810"/>
                <a:gd name="connsiteX2396" fmla="*/ 614501 w 4550804"/>
                <a:gd name="connsiteY2396" fmla="*/ 3408892 h 5360810"/>
                <a:gd name="connsiteX2397" fmla="*/ 610311 w 4550804"/>
                <a:gd name="connsiteY2397" fmla="*/ 3417967 h 5360810"/>
                <a:gd name="connsiteX2398" fmla="*/ 614501 w 4550804"/>
                <a:gd name="connsiteY2398" fmla="*/ 3420760 h 5360810"/>
                <a:gd name="connsiteX2399" fmla="*/ 615898 w 4550804"/>
                <a:gd name="connsiteY2399" fmla="*/ 3417967 h 5360810"/>
                <a:gd name="connsiteX2400" fmla="*/ 617294 w 4550804"/>
                <a:gd name="connsiteY2400" fmla="*/ 3420760 h 5360810"/>
                <a:gd name="connsiteX2401" fmla="*/ 620087 w 4550804"/>
                <a:gd name="connsiteY2401" fmla="*/ 3414476 h 5360810"/>
                <a:gd name="connsiteX2402" fmla="*/ 620088 w 4550804"/>
                <a:gd name="connsiteY2402" fmla="*/ 3414477 h 5360810"/>
                <a:gd name="connsiteX2403" fmla="*/ 622880 w 4550804"/>
                <a:gd name="connsiteY2403" fmla="*/ 3417269 h 5360810"/>
                <a:gd name="connsiteX2404" fmla="*/ 630562 w 4550804"/>
                <a:gd name="connsiteY2404" fmla="*/ 3422854 h 5360810"/>
                <a:gd name="connsiteX2405" fmla="*/ 629166 w 4550804"/>
                <a:gd name="connsiteY2405" fmla="*/ 3425647 h 5360810"/>
                <a:gd name="connsiteX2406" fmla="*/ 633355 w 4550804"/>
                <a:gd name="connsiteY2406" fmla="*/ 3425647 h 5360810"/>
                <a:gd name="connsiteX2407" fmla="*/ 633355 w 4550804"/>
                <a:gd name="connsiteY2407" fmla="*/ 3428439 h 5360810"/>
                <a:gd name="connsiteX2408" fmla="*/ 627769 w 4550804"/>
                <a:gd name="connsiteY2408" fmla="*/ 3434023 h 5360810"/>
                <a:gd name="connsiteX2409" fmla="*/ 623579 w 4550804"/>
                <a:gd name="connsiteY2409" fmla="*/ 3429835 h 5360810"/>
                <a:gd name="connsiteX2410" fmla="*/ 624975 w 4550804"/>
                <a:gd name="connsiteY2410" fmla="*/ 3432627 h 5360810"/>
                <a:gd name="connsiteX2411" fmla="*/ 623579 w 4550804"/>
                <a:gd name="connsiteY2411" fmla="*/ 3431231 h 5360810"/>
                <a:gd name="connsiteX2412" fmla="*/ 622741 w 4550804"/>
                <a:gd name="connsiteY2412" fmla="*/ 3432976 h 5360810"/>
                <a:gd name="connsiteX2413" fmla="*/ 611708 w 4550804"/>
                <a:gd name="connsiteY2413" fmla="*/ 3427741 h 5360810"/>
                <a:gd name="connsiteX2414" fmla="*/ 611708 w 4550804"/>
                <a:gd name="connsiteY2414" fmla="*/ 3430533 h 5360810"/>
                <a:gd name="connsiteX2415" fmla="*/ 608915 w 4550804"/>
                <a:gd name="connsiteY2415" fmla="*/ 3429137 h 5360810"/>
                <a:gd name="connsiteX2416" fmla="*/ 607518 w 4550804"/>
                <a:gd name="connsiteY2416" fmla="*/ 3430533 h 5360810"/>
                <a:gd name="connsiteX2417" fmla="*/ 607518 w 4550804"/>
                <a:gd name="connsiteY2417" fmla="*/ 3427741 h 5360810"/>
                <a:gd name="connsiteX2418" fmla="*/ 610311 w 4550804"/>
                <a:gd name="connsiteY2418" fmla="*/ 3423552 h 5360810"/>
                <a:gd name="connsiteX2419" fmla="*/ 607518 w 4550804"/>
                <a:gd name="connsiteY2419" fmla="*/ 3424948 h 5360810"/>
                <a:gd name="connsiteX2420" fmla="*/ 606121 w 4550804"/>
                <a:gd name="connsiteY2420" fmla="*/ 3430533 h 5360810"/>
                <a:gd name="connsiteX2421" fmla="*/ 604725 w 4550804"/>
                <a:gd name="connsiteY2421" fmla="*/ 3426345 h 5360810"/>
                <a:gd name="connsiteX2422" fmla="*/ 606121 w 4550804"/>
                <a:gd name="connsiteY2422" fmla="*/ 3424948 h 5360810"/>
                <a:gd name="connsiteX2423" fmla="*/ 603328 w 4550804"/>
                <a:gd name="connsiteY2423" fmla="*/ 3423552 h 5360810"/>
                <a:gd name="connsiteX2424" fmla="*/ 603328 w 4550804"/>
                <a:gd name="connsiteY2424" fmla="*/ 3426345 h 5360810"/>
                <a:gd name="connsiteX2425" fmla="*/ 600535 w 4550804"/>
                <a:gd name="connsiteY2425" fmla="*/ 3422156 h 5360810"/>
                <a:gd name="connsiteX2426" fmla="*/ 595647 w 4550804"/>
                <a:gd name="connsiteY2426" fmla="*/ 3422156 h 5360810"/>
                <a:gd name="connsiteX2427" fmla="*/ 598440 w 4550804"/>
                <a:gd name="connsiteY2427" fmla="*/ 3424948 h 5360810"/>
                <a:gd name="connsiteX2428" fmla="*/ 596345 w 4550804"/>
                <a:gd name="connsiteY2428" fmla="*/ 3425647 h 5360810"/>
                <a:gd name="connsiteX2429" fmla="*/ 599139 w 4550804"/>
                <a:gd name="connsiteY2429" fmla="*/ 3429835 h 5360810"/>
                <a:gd name="connsiteX2430" fmla="*/ 597742 w 4550804"/>
                <a:gd name="connsiteY2430" fmla="*/ 3434023 h 5360810"/>
                <a:gd name="connsiteX2431" fmla="*/ 593552 w 4550804"/>
                <a:gd name="connsiteY2431" fmla="*/ 3435419 h 5360810"/>
                <a:gd name="connsiteX2432" fmla="*/ 593552 w 4550804"/>
                <a:gd name="connsiteY2432" fmla="*/ 3436816 h 5360810"/>
                <a:gd name="connsiteX2433" fmla="*/ 587965 w 4550804"/>
                <a:gd name="connsiteY2433" fmla="*/ 3435419 h 5360810"/>
                <a:gd name="connsiteX2434" fmla="*/ 592155 w 4550804"/>
                <a:gd name="connsiteY2434" fmla="*/ 3435419 h 5360810"/>
                <a:gd name="connsiteX2435" fmla="*/ 596345 w 4550804"/>
                <a:gd name="connsiteY2435" fmla="*/ 3431231 h 5360810"/>
                <a:gd name="connsiteX2436" fmla="*/ 593552 w 4550804"/>
                <a:gd name="connsiteY2436" fmla="*/ 3425647 h 5360810"/>
                <a:gd name="connsiteX2437" fmla="*/ 584475 w 4550804"/>
                <a:gd name="connsiteY2437" fmla="*/ 3431231 h 5360810"/>
                <a:gd name="connsiteX2438" fmla="*/ 584475 w 4550804"/>
                <a:gd name="connsiteY2438" fmla="*/ 3436816 h 5360810"/>
                <a:gd name="connsiteX2439" fmla="*/ 580284 w 4550804"/>
                <a:gd name="connsiteY2439" fmla="*/ 3437514 h 5360810"/>
                <a:gd name="connsiteX2440" fmla="*/ 577492 w 4550804"/>
                <a:gd name="connsiteY2440" fmla="*/ 3457060 h 5360810"/>
                <a:gd name="connsiteX2441" fmla="*/ 583775 w 4550804"/>
                <a:gd name="connsiteY2441" fmla="*/ 3454268 h 5360810"/>
                <a:gd name="connsiteX2442" fmla="*/ 597043 w 4550804"/>
                <a:gd name="connsiteY2442" fmla="*/ 3457060 h 5360810"/>
                <a:gd name="connsiteX2443" fmla="*/ 601233 w 4550804"/>
                <a:gd name="connsiteY2443" fmla="*/ 3452871 h 5360810"/>
                <a:gd name="connsiteX2444" fmla="*/ 604026 w 4550804"/>
                <a:gd name="connsiteY2444" fmla="*/ 3454268 h 5360810"/>
                <a:gd name="connsiteX2445" fmla="*/ 601233 w 4550804"/>
                <a:gd name="connsiteY2445" fmla="*/ 3455664 h 5360810"/>
                <a:gd name="connsiteX2446" fmla="*/ 604026 w 4550804"/>
                <a:gd name="connsiteY2446" fmla="*/ 3457060 h 5360810"/>
                <a:gd name="connsiteX2447" fmla="*/ 606819 w 4550804"/>
                <a:gd name="connsiteY2447" fmla="*/ 3459853 h 5360810"/>
                <a:gd name="connsiteX2448" fmla="*/ 609613 w 4550804"/>
                <a:gd name="connsiteY2448" fmla="*/ 3457060 h 5360810"/>
                <a:gd name="connsiteX2449" fmla="*/ 604026 w 4550804"/>
                <a:gd name="connsiteY2449" fmla="*/ 3454268 h 5360810"/>
                <a:gd name="connsiteX2450" fmla="*/ 614500 w 4550804"/>
                <a:gd name="connsiteY2450" fmla="*/ 3458456 h 5360810"/>
                <a:gd name="connsiteX2451" fmla="*/ 652209 w 4550804"/>
                <a:gd name="connsiteY2451" fmla="*/ 3447985 h 5360810"/>
                <a:gd name="connsiteX2452" fmla="*/ 652209 w 4550804"/>
                <a:gd name="connsiteY2452" fmla="*/ 3445193 h 5360810"/>
                <a:gd name="connsiteX2453" fmla="*/ 653605 w 4550804"/>
                <a:gd name="connsiteY2453" fmla="*/ 3449382 h 5360810"/>
                <a:gd name="connsiteX2454" fmla="*/ 657795 w 4550804"/>
                <a:gd name="connsiteY2454" fmla="*/ 3447985 h 5360810"/>
                <a:gd name="connsiteX2455" fmla="*/ 663381 w 4550804"/>
                <a:gd name="connsiteY2455" fmla="*/ 3452173 h 5360810"/>
                <a:gd name="connsiteX2456" fmla="*/ 657795 w 4550804"/>
                <a:gd name="connsiteY2456" fmla="*/ 3449382 h 5360810"/>
                <a:gd name="connsiteX2457" fmla="*/ 655002 w 4550804"/>
                <a:gd name="connsiteY2457" fmla="*/ 3450778 h 5360810"/>
                <a:gd name="connsiteX2458" fmla="*/ 656399 w 4550804"/>
                <a:gd name="connsiteY2458" fmla="*/ 3456362 h 5360810"/>
                <a:gd name="connsiteX2459" fmla="*/ 659191 w 4550804"/>
                <a:gd name="connsiteY2459" fmla="*/ 3456362 h 5360810"/>
                <a:gd name="connsiteX2460" fmla="*/ 661985 w 4550804"/>
                <a:gd name="connsiteY2460" fmla="*/ 3452173 h 5360810"/>
                <a:gd name="connsiteX2461" fmla="*/ 661985 w 4550804"/>
                <a:gd name="connsiteY2461" fmla="*/ 3454966 h 5360810"/>
                <a:gd name="connsiteX2462" fmla="*/ 666175 w 4550804"/>
                <a:gd name="connsiteY2462" fmla="*/ 3456362 h 5360810"/>
                <a:gd name="connsiteX2463" fmla="*/ 671761 w 4550804"/>
                <a:gd name="connsiteY2463" fmla="*/ 3461947 h 5360810"/>
                <a:gd name="connsiteX2464" fmla="*/ 675950 w 4550804"/>
                <a:gd name="connsiteY2464" fmla="*/ 3469627 h 5360810"/>
                <a:gd name="connsiteX2465" fmla="*/ 682236 w 4550804"/>
                <a:gd name="connsiteY2465" fmla="*/ 3473815 h 5360810"/>
                <a:gd name="connsiteX2466" fmla="*/ 683632 w 4550804"/>
                <a:gd name="connsiteY2466" fmla="*/ 3480098 h 5360810"/>
                <a:gd name="connsiteX2467" fmla="*/ 686425 w 4550804"/>
                <a:gd name="connsiteY2467" fmla="*/ 3481494 h 5360810"/>
                <a:gd name="connsiteX2468" fmla="*/ 683632 w 4550804"/>
                <a:gd name="connsiteY2468" fmla="*/ 3484286 h 5360810"/>
                <a:gd name="connsiteX2469" fmla="*/ 687821 w 4550804"/>
                <a:gd name="connsiteY2469" fmla="*/ 3481494 h 5360810"/>
                <a:gd name="connsiteX2470" fmla="*/ 683632 w 4550804"/>
                <a:gd name="connsiteY2470" fmla="*/ 3477305 h 5360810"/>
                <a:gd name="connsiteX2471" fmla="*/ 685029 w 4550804"/>
                <a:gd name="connsiteY2471" fmla="*/ 3473117 h 5360810"/>
                <a:gd name="connsiteX2472" fmla="*/ 687821 w 4550804"/>
                <a:gd name="connsiteY2472" fmla="*/ 3471721 h 5360810"/>
                <a:gd name="connsiteX2473" fmla="*/ 699693 w 4550804"/>
                <a:gd name="connsiteY2473" fmla="*/ 3473117 h 5360810"/>
                <a:gd name="connsiteX2474" fmla="*/ 719245 w 4550804"/>
                <a:gd name="connsiteY2474" fmla="*/ 3467532 h 5360810"/>
                <a:gd name="connsiteX2475" fmla="*/ 720641 w 4550804"/>
                <a:gd name="connsiteY2475" fmla="*/ 3470325 h 5360810"/>
                <a:gd name="connsiteX2476" fmla="*/ 724831 w 4550804"/>
                <a:gd name="connsiteY2476" fmla="*/ 3467532 h 5360810"/>
                <a:gd name="connsiteX2477" fmla="*/ 726228 w 4550804"/>
                <a:gd name="connsiteY2477" fmla="*/ 3470325 h 5360810"/>
                <a:gd name="connsiteX2478" fmla="*/ 727625 w 4550804"/>
                <a:gd name="connsiteY2478" fmla="*/ 3468928 h 5360810"/>
                <a:gd name="connsiteX2479" fmla="*/ 727625 w 4550804"/>
                <a:gd name="connsiteY2479" fmla="*/ 3470325 h 5360810"/>
                <a:gd name="connsiteX2480" fmla="*/ 753462 w 4550804"/>
                <a:gd name="connsiteY2480" fmla="*/ 3470325 h 5360810"/>
                <a:gd name="connsiteX2481" fmla="*/ 756255 w 4550804"/>
                <a:gd name="connsiteY2481" fmla="*/ 3471721 h 5360810"/>
                <a:gd name="connsiteX2482" fmla="*/ 750668 w 4550804"/>
                <a:gd name="connsiteY2482" fmla="*/ 3482192 h 5360810"/>
                <a:gd name="connsiteX2483" fmla="*/ 753462 w 4550804"/>
                <a:gd name="connsiteY2483" fmla="*/ 3484985 h 5360810"/>
                <a:gd name="connsiteX2484" fmla="*/ 757652 w 4550804"/>
                <a:gd name="connsiteY2484" fmla="*/ 3473117 h 5360810"/>
                <a:gd name="connsiteX2485" fmla="*/ 759048 w 4550804"/>
                <a:gd name="connsiteY2485" fmla="*/ 3474513 h 5360810"/>
                <a:gd name="connsiteX2486" fmla="*/ 763237 w 4550804"/>
                <a:gd name="connsiteY2486" fmla="*/ 3477305 h 5360810"/>
                <a:gd name="connsiteX2487" fmla="*/ 760445 w 4550804"/>
                <a:gd name="connsiteY2487" fmla="*/ 3475909 h 5360810"/>
                <a:gd name="connsiteX2488" fmla="*/ 763237 w 4550804"/>
                <a:gd name="connsiteY2488" fmla="*/ 3478701 h 5360810"/>
                <a:gd name="connsiteX2489" fmla="*/ 757652 w 4550804"/>
                <a:gd name="connsiteY2489" fmla="*/ 3477305 h 5360810"/>
                <a:gd name="connsiteX2490" fmla="*/ 758000 w 4550804"/>
                <a:gd name="connsiteY2490" fmla="*/ 3481145 h 5360810"/>
                <a:gd name="connsiteX2491" fmla="*/ 759048 w 4550804"/>
                <a:gd name="connsiteY2491" fmla="*/ 3480098 h 5360810"/>
                <a:gd name="connsiteX2492" fmla="*/ 760445 w 4550804"/>
                <a:gd name="connsiteY2492" fmla="*/ 3484286 h 5360810"/>
                <a:gd name="connsiteX2493" fmla="*/ 758071 w 4550804"/>
                <a:gd name="connsiteY2493" fmla="*/ 3481983 h 5360810"/>
                <a:gd name="connsiteX2494" fmla="*/ 759048 w 4550804"/>
                <a:gd name="connsiteY2494" fmla="*/ 3491966 h 5360810"/>
                <a:gd name="connsiteX2495" fmla="*/ 759048 w 4550804"/>
                <a:gd name="connsiteY2495" fmla="*/ 3487777 h 5360810"/>
                <a:gd name="connsiteX2496" fmla="*/ 760445 w 4550804"/>
                <a:gd name="connsiteY2496" fmla="*/ 3490570 h 5360810"/>
                <a:gd name="connsiteX2497" fmla="*/ 760445 w 4550804"/>
                <a:gd name="connsiteY2497" fmla="*/ 3487777 h 5360810"/>
                <a:gd name="connsiteX2498" fmla="*/ 764634 w 4550804"/>
                <a:gd name="connsiteY2498" fmla="*/ 3483588 h 5360810"/>
                <a:gd name="connsiteX2499" fmla="*/ 767427 w 4550804"/>
                <a:gd name="connsiteY2499" fmla="*/ 3484985 h 5360810"/>
                <a:gd name="connsiteX2500" fmla="*/ 767427 w 4550804"/>
                <a:gd name="connsiteY2500" fmla="*/ 3489173 h 5360810"/>
                <a:gd name="connsiteX2501" fmla="*/ 763237 w 4550804"/>
                <a:gd name="connsiteY2501" fmla="*/ 3491966 h 5360810"/>
                <a:gd name="connsiteX2502" fmla="*/ 766031 w 4550804"/>
                <a:gd name="connsiteY2502" fmla="*/ 3490570 h 5360810"/>
                <a:gd name="connsiteX2503" fmla="*/ 767427 w 4550804"/>
                <a:gd name="connsiteY2503" fmla="*/ 3493362 h 5360810"/>
                <a:gd name="connsiteX2504" fmla="*/ 766031 w 4550804"/>
                <a:gd name="connsiteY2504" fmla="*/ 3494758 h 5360810"/>
                <a:gd name="connsiteX2505" fmla="*/ 767427 w 4550804"/>
                <a:gd name="connsiteY2505" fmla="*/ 3494758 h 5360810"/>
                <a:gd name="connsiteX2506" fmla="*/ 764634 w 4550804"/>
                <a:gd name="connsiteY2506" fmla="*/ 3496155 h 5360810"/>
                <a:gd name="connsiteX2507" fmla="*/ 768824 w 4550804"/>
                <a:gd name="connsiteY2507" fmla="*/ 3494758 h 5360810"/>
                <a:gd name="connsiteX2508" fmla="*/ 766031 w 4550804"/>
                <a:gd name="connsiteY2508" fmla="*/ 3501041 h 5360810"/>
                <a:gd name="connsiteX2509" fmla="*/ 770221 w 4550804"/>
                <a:gd name="connsiteY2509" fmla="*/ 3501041 h 5360810"/>
                <a:gd name="connsiteX2510" fmla="*/ 768824 w 4550804"/>
                <a:gd name="connsiteY2510" fmla="*/ 3503833 h 5360810"/>
                <a:gd name="connsiteX2511" fmla="*/ 771617 w 4550804"/>
                <a:gd name="connsiteY2511" fmla="*/ 3505229 h 5360810"/>
                <a:gd name="connsiteX2512" fmla="*/ 771617 w 4550804"/>
                <a:gd name="connsiteY2512" fmla="*/ 3502437 h 5360810"/>
                <a:gd name="connsiteX2513" fmla="*/ 795359 w 4550804"/>
                <a:gd name="connsiteY2513" fmla="*/ 3529663 h 5360810"/>
                <a:gd name="connsiteX2514" fmla="*/ 800946 w 4550804"/>
                <a:gd name="connsiteY2514" fmla="*/ 3541531 h 5360810"/>
                <a:gd name="connsiteX2515" fmla="*/ 805136 w 4550804"/>
                <a:gd name="connsiteY2515" fmla="*/ 3562474 h 5360810"/>
                <a:gd name="connsiteX2516" fmla="*/ 812817 w 4550804"/>
                <a:gd name="connsiteY2516" fmla="*/ 3565267 h 5360810"/>
                <a:gd name="connsiteX2517" fmla="*/ 819102 w 4550804"/>
                <a:gd name="connsiteY2517" fmla="*/ 3566663 h 5360810"/>
                <a:gd name="connsiteX2518" fmla="*/ 821894 w 4550804"/>
                <a:gd name="connsiteY2518" fmla="*/ 3570851 h 5360810"/>
                <a:gd name="connsiteX2519" fmla="*/ 828179 w 4550804"/>
                <a:gd name="connsiteY2519" fmla="*/ 3566663 h 5360810"/>
                <a:gd name="connsiteX2520" fmla="*/ 812118 w 4550804"/>
                <a:gd name="connsiteY2520" fmla="*/ 3563870 h 5360810"/>
                <a:gd name="connsiteX2521" fmla="*/ 829576 w 4550804"/>
                <a:gd name="connsiteY2521" fmla="*/ 3566663 h 5360810"/>
                <a:gd name="connsiteX2522" fmla="*/ 840050 w 4550804"/>
                <a:gd name="connsiteY2522" fmla="*/ 3566663 h 5360810"/>
                <a:gd name="connsiteX2523" fmla="*/ 853318 w 4550804"/>
                <a:gd name="connsiteY2523" fmla="*/ 3577134 h 5360810"/>
                <a:gd name="connsiteX2524" fmla="*/ 863793 w 4550804"/>
                <a:gd name="connsiteY2524" fmla="*/ 3581322 h 5360810"/>
                <a:gd name="connsiteX2525" fmla="*/ 869379 w 4550804"/>
                <a:gd name="connsiteY2525" fmla="*/ 3585512 h 5360810"/>
                <a:gd name="connsiteX2526" fmla="*/ 878457 w 4550804"/>
                <a:gd name="connsiteY2526" fmla="*/ 3585512 h 5360810"/>
                <a:gd name="connsiteX2527" fmla="*/ 879854 w 4550804"/>
                <a:gd name="connsiteY2527" fmla="*/ 3586908 h 5360810"/>
                <a:gd name="connsiteX2528" fmla="*/ 875664 w 4550804"/>
                <a:gd name="connsiteY2528" fmla="*/ 3589700 h 5360810"/>
                <a:gd name="connsiteX2529" fmla="*/ 883344 w 4550804"/>
                <a:gd name="connsiteY2529" fmla="*/ 3595284 h 5360810"/>
                <a:gd name="connsiteX2530" fmla="*/ 887535 w 4550804"/>
                <a:gd name="connsiteY2530" fmla="*/ 3593888 h 5360810"/>
                <a:gd name="connsiteX2531" fmla="*/ 886138 w 4550804"/>
                <a:gd name="connsiteY2531" fmla="*/ 3595284 h 5360810"/>
                <a:gd name="connsiteX2532" fmla="*/ 890328 w 4550804"/>
                <a:gd name="connsiteY2532" fmla="*/ 3598077 h 5360810"/>
                <a:gd name="connsiteX2533" fmla="*/ 891725 w 4550804"/>
                <a:gd name="connsiteY2533" fmla="*/ 3595284 h 5360810"/>
                <a:gd name="connsiteX2534" fmla="*/ 890328 w 4550804"/>
                <a:gd name="connsiteY2534" fmla="*/ 3593888 h 5360810"/>
                <a:gd name="connsiteX2535" fmla="*/ 893121 w 4550804"/>
                <a:gd name="connsiteY2535" fmla="*/ 3595284 h 5360810"/>
                <a:gd name="connsiteX2536" fmla="*/ 891725 w 4550804"/>
                <a:gd name="connsiteY2536" fmla="*/ 3599473 h 5360810"/>
                <a:gd name="connsiteX2537" fmla="*/ 899685 w 4550804"/>
                <a:gd name="connsiteY2537" fmla="*/ 3604360 h 5360810"/>
                <a:gd name="connsiteX2538" fmla="*/ 894518 w 4550804"/>
                <a:gd name="connsiteY2538" fmla="*/ 3604360 h 5360810"/>
                <a:gd name="connsiteX2539" fmla="*/ 902199 w 4550804"/>
                <a:gd name="connsiteY2539" fmla="*/ 3609945 h 5360810"/>
                <a:gd name="connsiteX2540" fmla="*/ 898009 w 4550804"/>
                <a:gd name="connsiteY2540" fmla="*/ 3609945 h 5360810"/>
                <a:gd name="connsiteX2541" fmla="*/ 902199 w 4550804"/>
                <a:gd name="connsiteY2541" fmla="*/ 3614134 h 5360810"/>
                <a:gd name="connsiteX2542" fmla="*/ 903595 w 4550804"/>
                <a:gd name="connsiteY2542" fmla="*/ 3612737 h 5360810"/>
                <a:gd name="connsiteX2543" fmla="*/ 903595 w 4550804"/>
                <a:gd name="connsiteY2543" fmla="*/ 3615529 h 5360810"/>
                <a:gd name="connsiteX2544" fmla="*/ 907786 w 4550804"/>
                <a:gd name="connsiteY2544" fmla="*/ 3621114 h 5360810"/>
                <a:gd name="connsiteX2545" fmla="*/ 903595 w 4550804"/>
                <a:gd name="connsiteY2545" fmla="*/ 3628794 h 5360810"/>
                <a:gd name="connsiteX2546" fmla="*/ 903595 w 4550804"/>
                <a:gd name="connsiteY2546" fmla="*/ 3626001 h 5360810"/>
                <a:gd name="connsiteX2547" fmla="*/ 902199 w 4550804"/>
                <a:gd name="connsiteY2547" fmla="*/ 3624605 h 5360810"/>
                <a:gd name="connsiteX2548" fmla="*/ 899405 w 4550804"/>
                <a:gd name="connsiteY2548" fmla="*/ 3627397 h 5360810"/>
                <a:gd name="connsiteX2549" fmla="*/ 896612 w 4550804"/>
                <a:gd name="connsiteY2549" fmla="*/ 3632982 h 5360810"/>
                <a:gd name="connsiteX2550" fmla="*/ 899405 w 4550804"/>
                <a:gd name="connsiteY2550" fmla="*/ 3634379 h 5360810"/>
                <a:gd name="connsiteX2551" fmla="*/ 902199 w 4550804"/>
                <a:gd name="connsiteY2551" fmla="*/ 3630190 h 5360810"/>
                <a:gd name="connsiteX2552" fmla="*/ 898009 w 4550804"/>
                <a:gd name="connsiteY2552" fmla="*/ 3637869 h 5360810"/>
                <a:gd name="connsiteX2553" fmla="*/ 896612 w 4550804"/>
                <a:gd name="connsiteY2553" fmla="*/ 3635077 h 5360810"/>
                <a:gd name="connsiteX2554" fmla="*/ 895216 w 4550804"/>
                <a:gd name="connsiteY2554" fmla="*/ 3641359 h 5360810"/>
                <a:gd name="connsiteX2555" fmla="*/ 888931 w 4550804"/>
                <a:gd name="connsiteY2555" fmla="*/ 3646944 h 5360810"/>
                <a:gd name="connsiteX2556" fmla="*/ 882646 w 4550804"/>
                <a:gd name="connsiteY2556" fmla="*/ 3649737 h 5360810"/>
                <a:gd name="connsiteX2557" fmla="*/ 882646 w 4550804"/>
                <a:gd name="connsiteY2557" fmla="*/ 3651133 h 5360810"/>
                <a:gd name="connsiteX2558" fmla="*/ 881250 w 4550804"/>
                <a:gd name="connsiteY2558" fmla="*/ 3649737 h 5360810"/>
                <a:gd name="connsiteX2559" fmla="*/ 867982 w 4550804"/>
                <a:gd name="connsiteY2559" fmla="*/ 3667189 h 5360810"/>
                <a:gd name="connsiteX2560" fmla="*/ 869379 w 4550804"/>
                <a:gd name="connsiteY2560" fmla="*/ 3668585 h 5360810"/>
                <a:gd name="connsiteX2561" fmla="*/ 866586 w 4550804"/>
                <a:gd name="connsiteY2561" fmla="*/ 3667189 h 5360810"/>
                <a:gd name="connsiteX2562" fmla="*/ 860301 w 4550804"/>
                <a:gd name="connsiteY2562" fmla="*/ 3673472 h 5360810"/>
                <a:gd name="connsiteX2563" fmla="*/ 848430 w 4550804"/>
                <a:gd name="connsiteY2563" fmla="*/ 3677661 h 5360810"/>
                <a:gd name="connsiteX2564" fmla="*/ 839352 w 4550804"/>
                <a:gd name="connsiteY2564" fmla="*/ 3671378 h 5360810"/>
                <a:gd name="connsiteX2565" fmla="*/ 821197 w 4550804"/>
                <a:gd name="connsiteY2565" fmla="*/ 3684642 h 5360810"/>
                <a:gd name="connsiteX2566" fmla="*/ 814912 w 4550804"/>
                <a:gd name="connsiteY2566" fmla="*/ 3684642 h 5360810"/>
                <a:gd name="connsiteX2567" fmla="*/ 792566 w 4550804"/>
                <a:gd name="connsiteY2567" fmla="*/ 3696509 h 5360810"/>
                <a:gd name="connsiteX2568" fmla="*/ 795359 w 4550804"/>
                <a:gd name="connsiteY2568" fmla="*/ 3702095 h 5360810"/>
                <a:gd name="connsiteX2569" fmla="*/ 789773 w 4550804"/>
                <a:gd name="connsiteY2569" fmla="*/ 3696509 h 5360810"/>
                <a:gd name="connsiteX2570" fmla="*/ 770221 w 4550804"/>
                <a:gd name="connsiteY2570" fmla="*/ 3695113 h 5360810"/>
                <a:gd name="connsiteX2571" fmla="*/ 763936 w 4550804"/>
                <a:gd name="connsiteY2571" fmla="*/ 3701396 h 5360810"/>
                <a:gd name="connsiteX2572" fmla="*/ 741591 w 4550804"/>
                <a:gd name="connsiteY2572" fmla="*/ 3702793 h 5360810"/>
                <a:gd name="connsiteX2573" fmla="*/ 737401 w 4550804"/>
                <a:gd name="connsiteY2573" fmla="*/ 3698604 h 5360810"/>
                <a:gd name="connsiteX2574" fmla="*/ 735306 w 4550804"/>
                <a:gd name="connsiteY2574" fmla="*/ 3700000 h 5360810"/>
                <a:gd name="connsiteX2575" fmla="*/ 735306 w 4550804"/>
                <a:gd name="connsiteY2575" fmla="*/ 3695811 h 5360810"/>
                <a:gd name="connsiteX2576" fmla="*/ 719245 w 4550804"/>
                <a:gd name="connsiteY2576" fmla="*/ 3679755 h 5360810"/>
                <a:gd name="connsiteX2577" fmla="*/ 716661 w 4550804"/>
                <a:gd name="connsiteY2577" fmla="*/ 3681081 h 5360810"/>
                <a:gd name="connsiteX2578" fmla="*/ 716452 w 4550804"/>
                <a:gd name="connsiteY2578" fmla="*/ 3679755 h 5360810"/>
                <a:gd name="connsiteX2579" fmla="*/ 708771 w 4550804"/>
                <a:gd name="connsiteY2579" fmla="*/ 3662302 h 5360810"/>
                <a:gd name="connsiteX2580" fmla="*/ 703184 w 4550804"/>
                <a:gd name="connsiteY2580" fmla="*/ 3658114 h 5360810"/>
                <a:gd name="connsiteX2581" fmla="*/ 695503 w 4550804"/>
                <a:gd name="connsiteY2581" fmla="*/ 3672774 h 5360810"/>
                <a:gd name="connsiteX2582" fmla="*/ 691523 w 4550804"/>
                <a:gd name="connsiteY2582" fmla="*/ 3673262 h 5360810"/>
                <a:gd name="connsiteX2583" fmla="*/ 692710 w 4550804"/>
                <a:gd name="connsiteY2583" fmla="*/ 3668585 h 5360810"/>
                <a:gd name="connsiteX2584" fmla="*/ 685029 w 4550804"/>
                <a:gd name="connsiteY2584" fmla="*/ 3668585 h 5360810"/>
                <a:gd name="connsiteX2585" fmla="*/ 683632 w 4550804"/>
                <a:gd name="connsiteY2585" fmla="*/ 3672774 h 5360810"/>
                <a:gd name="connsiteX2586" fmla="*/ 679442 w 4550804"/>
                <a:gd name="connsiteY2586" fmla="*/ 3671378 h 5360810"/>
                <a:gd name="connsiteX2587" fmla="*/ 659889 w 4550804"/>
                <a:gd name="connsiteY2587" fmla="*/ 3665793 h 5360810"/>
                <a:gd name="connsiteX2588" fmla="*/ 658493 w 4550804"/>
                <a:gd name="connsiteY2588" fmla="*/ 3671378 h 5360810"/>
                <a:gd name="connsiteX2589" fmla="*/ 657096 w 4550804"/>
                <a:gd name="connsiteY2589" fmla="*/ 3669981 h 5360810"/>
                <a:gd name="connsiteX2590" fmla="*/ 658493 w 4550804"/>
                <a:gd name="connsiteY2590" fmla="*/ 3663698 h 5360810"/>
                <a:gd name="connsiteX2591" fmla="*/ 652907 w 4550804"/>
                <a:gd name="connsiteY2591" fmla="*/ 3666491 h 5360810"/>
                <a:gd name="connsiteX2592" fmla="*/ 675252 w 4550804"/>
                <a:gd name="connsiteY2592" fmla="*/ 3646944 h 5360810"/>
                <a:gd name="connsiteX2593" fmla="*/ 657096 w 4550804"/>
                <a:gd name="connsiteY2593" fmla="*/ 3658812 h 5360810"/>
                <a:gd name="connsiteX2594" fmla="*/ 649415 w 4550804"/>
                <a:gd name="connsiteY2594" fmla="*/ 3666491 h 5360810"/>
                <a:gd name="connsiteX2595" fmla="*/ 652209 w 4550804"/>
                <a:gd name="connsiteY2595" fmla="*/ 3644151 h 5360810"/>
                <a:gd name="connsiteX2596" fmla="*/ 645924 w 4550804"/>
                <a:gd name="connsiteY2596" fmla="*/ 3632284 h 5360810"/>
                <a:gd name="connsiteX2597" fmla="*/ 647320 w 4550804"/>
                <a:gd name="connsiteY2597" fmla="*/ 3633680 h 5360810"/>
                <a:gd name="connsiteX2598" fmla="*/ 648717 w 4550804"/>
                <a:gd name="connsiteY2598" fmla="*/ 3632284 h 5360810"/>
                <a:gd name="connsiteX2599" fmla="*/ 645924 w 4550804"/>
                <a:gd name="connsiteY2599" fmla="*/ 3620416 h 5360810"/>
                <a:gd name="connsiteX2600" fmla="*/ 640338 w 4550804"/>
                <a:gd name="connsiteY2600" fmla="*/ 3617623 h 5360810"/>
                <a:gd name="connsiteX2601" fmla="*/ 634751 w 4550804"/>
                <a:gd name="connsiteY2601" fmla="*/ 3604360 h 5360810"/>
                <a:gd name="connsiteX2602" fmla="*/ 636148 w 4550804"/>
                <a:gd name="connsiteY2602" fmla="*/ 3596680 h 5360810"/>
                <a:gd name="connsiteX2603" fmla="*/ 612405 w 4550804"/>
                <a:gd name="connsiteY2603" fmla="*/ 3575738 h 5360810"/>
                <a:gd name="connsiteX2604" fmla="*/ 612405 w 4550804"/>
                <a:gd name="connsiteY2604" fmla="*/ 3577134 h 5360810"/>
                <a:gd name="connsiteX2605" fmla="*/ 611009 w 4550804"/>
                <a:gd name="connsiteY2605" fmla="*/ 3577134 h 5360810"/>
                <a:gd name="connsiteX2606" fmla="*/ 601931 w 4550804"/>
                <a:gd name="connsiteY2606" fmla="*/ 3579927 h 5360810"/>
                <a:gd name="connsiteX2607" fmla="*/ 604724 w 4550804"/>
                <a:gd name="connsiteY2607" fmla="*/ 3578530 h 5360810"/>
                <a:gd name="connsiteX2608" fmla="*/ 600534 w 4550804"/>
                <a:gd name="connsiteY2608" fmla="*/ 3575738 h 5360810"/>
                <a:gd name="connsiteX2609" fmla="*/ 597741 w 4550804"/>
                <a:gd name="connsiteY2609" fmla="*/ 3575738 h 5360810"/>
                <a:gd name="connsiteX2610" fmla="*/ 600534 w 4550804"/>
                <a:gd name="connsiteY2610" fmla="*/ 3578530 h 5360810"/>
                <a:gd name="connsiteX2611" fmla="*/ 580983 w 4550804"/>
                <a:gd name="connsiteY2611" fmla="*/ 3568058 h 5360810"/>
                <a:gd name="connsiteX2612" fmla="*/ 572610 w 4550804"/>
                <a:gd name="connsiteY2612" fmla="*/ 3564571 h 5360810"/>
                <a:gd name="connsiteX2613" fmla="*/ 572603 w 4550804"/>
                <a:gd name="connsiteY2613" fmla="*/ 3564596 h 5360810"/>
                <a:gd name="connsiteX2614" fmla="*/ 566318 w 4550804"/>
                <a:gd name="connsiteY2614" fmla="*/ 3563200 h 5360810"/>
                <a:gd name="connsiteX2615" fmla="*/ 558637 w 4550804"/>
                <a:gd name="connsiteY2615" fmla="*/ 3557615 h 5360810"/>
                <a:gd name="connsiteX2616" fmla="*/ 562826 w 4550804"/>
                <a:gd name="connsiteY2616" fmla="*/ 3560407 h 5360810"/>
                <a:gd name="connsiteX2617" fmla="*/ 572610 w 4550804"/>
                <a:gd name="connsiteY2617" fmla="*/ 3564544 h 5360810"/>
                <a:gd name="connsiteX2618" fmla="*/ 573999 w 4550804"/>
                <a:gd name="connsiteY2618" fmla="*/ 3558983 h 5360810"/>
                <a:gd name="connsiteX2619" fmla="*/ 571206 w 4550804"/>
                <a:gd name="connsiteY2619" fmla="*/ 3557587 h 5360810"/>
                <a:gd name="connsiteX2620" fmla="*/ 575396 w 4550804"/>
                <a:gd name="connsiteY2620" fmla="*/ 3557587 h 5360810"/>
                <a:gd name="connsiteX2621" fmla="*/ 573999 w 4550804"/>
                <a:gd name="connsiteY2621" fmla="*/ 3551304 h 5360810"/>
                <a:gd name="connsiteX2622" fmla="*/ 564922 w 4550804"/>
                <a:gd name="connsiteY2622" fmla="*/ 3539437 h 5360810"/>
                <a:gd name="connsiteX2623" fmla="*/ 560732 w 4550804"/>
                <a:gd name="connsiteY2623" fmla="*/ 3538040 h 5360810"/>
                <a:gd name="connsiteX2624" fmla="*/ 557659 w 4550804"/>
                <a:gd name="connsiteY2624" fmla="*/ 3538599 h 5360810"/>
                <a:gd name="connsiteX2625" fmla="*/ 558637 w 4550804"/>
                <a:gd name="connsiteY2625" fmla="*/ 3542927 h 5360810"/>
                <a:gd name="connsiteX2626" fmla="*/ 556752 w 4550804"/>
                <a:gd name="connsiteY2626" fmla="*/ 3538739 h 5360810"/>
                <a:gd name="connsiteX2627" fmla="*/ 544671 w 4550804"/>
                <a:gd name="connsiteY2627" fmla="*/ 3540833 h 5360810"/>
                <a:gd name="connsiteX2628" fmla="*/ 541877 w 4550804"/>
                <a:gd name="connsiteY2628" fmla="*/ 3539437 h 5360810"/>
                <a:gd name="connsiteX2629" fmla="*/ 539084 w 4550804"/>
                <a:gd name="connsiteY2629" fmla="*/ 3539437 h 5360810"/>
                <a:gd name="connsiteX2630" fmla="*/ 532800 w 4550804"/>
                <a:gd name="connsiteY2630" fmla="*/ 3545021 h 5360810"/>
                <a:gd name="connsiteX2631" fmla="*/ 528610 w 4550804"/>
                <a:gd name="connsiteY2631" fmla="*/ 3554097 h 5360810"/>
                <a:gd name="connsiteX2632" fmla="*/ 530007 w 4550804"/>
                <a:gd name="connsiteY2632" fmla="*/ 3555493 h 5360810"/>
                <a:gd name="connsiteX2633" fmla="*/ 530984 w 4550804"/>
                <a:gd name="connsiteY2633" fmla="*/ 3555214 h 5360810"/>
                <a:gd name="connsiteX2634" fmla="*/ 523023 w 4550804"/>
                <a:gd name="connsiteY2634" fmla="*/ 3558983 h 5360810"/>
                <a:gd name="connsiteX2635" fmla="*/ 494393 w 4550804"/>
                <a:gd name="connsiteY2635" fmla="*/ 3577134 h 5360810"/>
                <a:gd name="connsiteX2636" fmla="*/ 494393 w 4550804"/>
                <a:gd name="connsiteY2636" fmla="*/ 3575738 h 5360810"/>
                <a:gd name="connsiteX2637" fmla="*/ 488807 w 4550804"/>
                <a:gd name="connsiteY2637" fmla="*/ 3578530 h 5360810"/>
                <a:gd name="connsiteX2638" fmla="*/ 490204 w 4550804"/>
                <a:gd name="connsiteY2638" fmla="*/ 3581322 h 5360810"/>
                <a:gd name="connsiteX2639" fmla="*/ 490204 w 4550804"/>
                <a:gd name="connsiteY2639" fmla="*/ 3581351 h 5360810"/>
                <a:gd name="connsiteX2640" fmla="*/ 490204 w 4550804"/>
                <a:gd name="connsiteY2640" fmla="*/ 3582719 h 5360810"/>
                <a:gd name="connsiteX2641" fmla="*/ 483919 w 4550804"/>
                <a:gd name="connsiteY2641" fmla="*/ 3584115 h 5360810"/>
                <a:gd name="connsiteX2642" fmla="*/ 479729 w 4550804"/>
                <a:gd name="connsiteY2642" fmla="*/ 3582719 h 5360810"/>
                <a:gd name="connsiteX2643" fmla="*/ 466461 w 4550804"/>
                <a:gd name="connsiteY2643" fmla="*/ 3586908 h 5360810"/>
                <a:gd name="connsiteX2644" fmla="*/ 470651 w 4550804"/>
                <a:gd name="connsiteY2644" fmla="*/ 3588304 h 5360810"/>
                <a:gd name="connsiteX2645" fmla="*/ 465065 w 4550804"/>
                <a:gd name="connsiteY2645" fmla="*/ 3586908 h 5360810"/>
                <a:gd name="connsiteX2646" fmla="*/ 453194 w 4550804"/>
                <a:gd name="connsiteY2646" fmla="*/ 3592492 h 5360810"/>
                <a:gd name="connsiteX2647" fmla="*/ 453194 w 4550804"/>
                <a:gd name="connsiteY2647" fmla="*/ 3596680 h 5360810"/>
                <a:gd name="connsiteX2648" fmla="*/ 451797 w 4550804"/>
                <a:gd name="connsiteY2648" fmla="*/ 3598077 h 5360810"/>
                <a:gd name="connsiteX2649" fmla="*/ 451099 w 4550804"/>
                <a:gd name="connsiteY2649" fmla="*/ 3600171 h 5360810"/>
                <a:gd name="connsiteX2650" fmla="*/ 442021 w 4550804"/>
                <a:gd name="connsiteY2650" fmla="*/ 3595983 h 5360810"/>
                <a:gd name="connsiteX2651" fmla="*/ 435736 w 4550804"/>
                <a:gd name="connsiteY2651" fmla="*/ 3595983 h 5360810"/>
                <a:gd name="connsiteX2652" fmla="*/ 432943 w 4550804"/>
                <a:gd name="connsiteY2652" fmla="*/ 3591794 h 5360810"/>
                <a:gd name="connsiteX2653" fmla="*/ 430150 w 4550804"/>
                <a:gd name="connsiteY2653" fmla="*/ 3590398 h 5360810"/>
                <a:gd name="connsiteX2654" fmla="*/ 427357 w 4550804"/>
                <a:gd name="connsiteY2654" fmla="*/ 3587606 h 5360810"/>
                <a:gd name="connsiteX2655" fmla="*/ 421770 w 4550804"/>
                <a:gd name="connsiteY2655" fmla="*/ 3584813 h 5360810"/>
                <a:gd name="connsiteX2656" fmla="*/ 412693 w 4550804"/>
                <a:gd name="connsiteY2656" fmla="*/ 3572945 h 5360810"/>
                <a:gd name="connsiteX2657" fmla="*/ 408503 w 4550804"/>
                <a:gd name="connsiteY2657" fmla="*/ 3567361 h 5360810"/>
                <a:gd name="connsiteX2658" fmla="*/ 405709 w 4550804"/>
                <a:gd name="connsiteY2658" fmla="*/ 3561078 h 5360810"/>
                <a:gd name="connsiteX2659" fmla="*/ 404313 w 4550804"/>
                <a:gd name="connsiteY2659" fmla="*/ 3561078 h 5360810"/>
                <a:gd name="connsiteX2660" fmla="*/ 405709 w 4550804"/>
                <a:gd name="connsiteY2660" fmla="*/ 3559682 h 5360810"/>
                <a:gd name="connsiteX2661" fmla="*/ 404313 w 4550804"/>
                <a:gd name="connsiteY2661" fmla="*/ 3554097 h 5360810"/>
                <a:gd name="connsiteX2662" fmla="*/ 402916 w 4550804"/>
                <a:gd name="connsiteY2662" fmla="*/ 3549908 h 5360810"/>
                <a:gd name="connsiteX2663" fmla="*/ 402916 w 4550804"/>
                <a:gd name="connsiteY2663" fmla="*/ 3545719 h 5360810"/>
                <a:gd name="connsiteX2664" fmla="*/ 400124 w 4550804"/>
                <a:gd name="connsiteY2664" fmla="*/ 3539437 h 5360810"/>
                <a:gd name="connsiteX2665" fmla="*/ 398727 w 4550804"/>
                <a:gd name="connsiteY2665" fmla="*/ 3533154 h 5360810"/>
                <a:gd name="connsiteX2666" fmla="*/ 400124 w 4550804"/>
                <a:gd name="connsiteY2666" fmla="*/ 3526871 h 5360810"/>
                <a:gd name="connsiteX2667" fmla="*/ 400124 w 4550804"/>
                <a:gd name="connsiteY2667" fmla="*/ 3519890 h 5360810"/>
                <a:gd name="connsiteX2668" fmla="*/ 402916 w 4550804"/>
                <a:gd name="connsiteY2668" fmla="*/ 3514305 h 5360810"/>
                <a:gd name="connsiteX2669" fmla="*/ 400124 w 4550804"/>
                <a:gd name="connsiteY2669" fmla="*/ 3512909 h 5360810"/>
                <a:gd name="connsiteX2670" fmla="*/ 402916 w 4550804"/>
                <a:gd name="connsiteY2670" fmla="*/ 3512909 h 5360810"/>
                <a:gd name="connsiteX2671" fmla="*/ 405709 w 4550804"/>
                <a:gd name="connsiteY2671" fmla="*/ 3507324 h 5360810"/>
                <a:gd name="connsiteX2672" fmla="*/ 408503 w 4550804"/>
                <a:gd name="connsiteY2672" fmla="*/ 3501041 h 5360810"/>
                <a:gd name="connsiteX2673" fmla="*/ 412693 w 4550804"/>
                <a:gd name="connsiteY2673" fmla="*/ 3495457 h 5360810"/>
                <a:gd name="connsiteX2674" fmla="*/ 418279 w 4550804"/>
                <a:gd name="connsiteY2674" fmla="*/ 3486381 h 5360810"/>
                <a:gd name="connsiteX2675" fmla="*/ 447607 w 4550804"/>
                <a:gd name="connsiteY2675" fmla="*/ 3461249 h 5360810"/>
                <a:gd name="connsiteX2676" fmla="*/ 471350 w 4550804"/>
                <a:gd name="connsiteY2676" fmla="*/ 3461249 h 5360810"/>
                <a:gd name="connsiteX2677" fmla="*/ 506265 w 4550804"/>
                <a:gd name="connsiteY2677" fmla="*/ 3449382 h 5360810"/>
                <a:gd name="connsiteX2678" fmla="*/ 513946 w 4550804"/>
                <a:gd name="connsiteY2678" fmla="*/ 3449382 h 5360810"/>
                <a:gd name="connsiteX2679" fmla="*/ 533498 w 4550804"/>
                <a:gd name="connsiteY2679" fmla="*/ 3447985 h 5360810"/>
                <a:gd name="connsiteX2680" fmla="*/ 567016 w 4550804"/>
                <a:gd name="connsiteY2680" fmla="*/ 3455664 h 5360810"/>
                <a:gd name="connsiteX2681" fmla="*/ 567713 w 4550804"/>
                <a:gd name="connsiteY2681" fmla="*/ 3455757 h 5360810"/>
                <a:gd name="connsiteX2682" fmla="*/ 567017 w 4550804"/>
                <a:gd name="connsiteY2682" fmla="*/ 3455664 h 5360810"/>
                <a:gd name="connsiteX2683" fmla="*/ 575396 w 4550804"/>
                <a:gd name="connsiteY2683" fmla="*/ 3446590 h 5360810"/>
                <a:gd name="connsiteX2684" fmla="*/ 572603 w 4550804"/>
                <a:gd name="connsiteY2684" fmla="*/ 3442401 h 5360810"/>
                <a:gd name="connsiteX2685" fmla="*/ 576793 w 4550804"/>
                <a:gd name="connsiteY2685" fmla="*/ 3439608 h 5360810"/>
                <a:gd name="connsiteX2686" fmla="*/ 573999 w 4550804"/>
                <a:gd name="connsiteY2686" fmla="*/ 3435419 h 5360810"/>
                <a:gd name="connsiteX2687" fmla="*/ 588664 w 4550804"/>
                <a:gd name="connsiteY2687" fmla="*/ 3422156 h 5360810"/>
                <a:gd name="connsiteX2688" fmla="*/ 593133 w 4550804"/>
                <a:gd name="connsiteY2688" fmla="*/ 3421039 h 5360810"/>
                <a:gd name="connsiteX2689" fmla="*/ 590060 w 4550804"/>
                <a:gd name="connsiteY2689" fmla="*/ 3417967 h 5360810"/>
                <a:gd name="connsiteX2690" fmla="*/ 603328 w 4550804"/>
                <a:gd name="connsiteY2690" fmla="*/ 3411684 h 5360810"/>
                <a:gd name="connsiteX2691" fmla="*/ 611010 w 4550804"/>
                <a:gd name="connsiteY2691" fmla="*/ 3404005 h 5360810"/>
                <a:gd name="connsiteX2692" fmla="*/ 621484 w 4550804"/>
                <a:gd name="connsiteY2692" fmla="*/ 3378874 h 5360810"/>
                <a:gd name="connsiteX2693" fmla="*/ 618690 w 4550804"/>
                <a:gd name="connsiteY2693" fmla="*/ 3377477 h 5360810"/>
                <a:gd name="connsiteX2694" fmla="*/ 615898 w 4550804"/>
                <a:gd name="connsiteY2694" fmla="*/ 3381666 h 5360810"/>
                <a:gd name="connsiteX2695" fmla="*/ 617294 w 4550804"/>
                <a:gd name="connsiteY2695" fmla="*/ 3377477 h 5360810"/>
                <a:gd name="connsiteX2696" fmla="*/ 621484 w 4550804"/>
                <a:gd name="connsiteY2696" fmla="*/ 3376081 h 5360810"/>
                <a:gd name="connsiteX2697" fmla="*/ 622880 w 4550804"/>
                <a:gd name="connsiteY2697" fmla="*/ 3365609 h 5360810"/>
                <a:gd name="connsiteX2698" fmla="*/ 612406 w 4550804"/>
                <a:gd name="connsiteY2698" fmla="*/ 3336988 h 5360810"/>
                <a:gd name="connsiteX2699" fmla="*/ 611010 w 4550804"/>
                <a:gd name="connsiteY2699" fmla="*/ 3326516 h 5360810"/>
                <a:gd name="connsiteX2700" fmla="*/ 613803 w 4550804"/>
                <a:gd name="connsiteY2700" fmla="*/ 3316045 h 5360810"/>
                <a:gd name="connsiteX2701" fmla="*/ 625674 w 4550804"/>
                <a:gd name="connsiteY2701" fmla="*/ 3302780 h 5360810"/>
                <a:gd name="connsiteX2702" fmla="*/ 656399 w 4550804"/>
                <a:gd name="connsiteY2702" fmla="*/ 3292309 h 5360810"/>
                <a:gd name="connsiteX2703" fmla="*/ 660589 w 4550804"/>
                <a:gd name="connsiteY2703" fmla="*/ 3292309 h 5360810"/>
                <a:gd name="connsiteX2704" fmla="*/ 663381 w 4550804"/>
                <a:gd name="connsiteY2704" fmla="*/ 3290913 h 5360810"/>
                <a:gd name="connsiteX2705" fmla="*/ 664778 w 4550804"/>
                <a:gd name="connsiteY2705" fmla="*/ 3290913 h 5360810"/>
                <a:gd name="connsiteX2706" fmla="*/ 664778 w 4550804"/>
                <a:gd name="connsiteY2706" fmla="*/ 3288819 h 5360810"/>
                <a:gd name="connsiteX2707" fmla="*/ 666175 w 4550804"/>
                <a:gd name="connsiteY2707" fmla="*/ 3293008 h 5360810"/>
                <a:gd name="connsiteX2708" fmla="*/ 667571 w 4550804"/>
                <a:gd name="connsiteY2708" fmla="*/ 3293008 h 5360810"/>
                <a:gd name="connsiteX2709" fmla="*/ 667571 w 4550804"/>
                <a:gd name="connsiteY2709" fmla="*/ 3288819 h 5360810"/>
                <a:gd name="connsiteX2710" fmla="*/ 668968 w 4550804"/>
                <a:gd name="connsiteY2710" fmla="*/ 3293008 h 5360810"/>
                <a:gd name="connsiteX2711" fmla="*/ 671762 w 4550804"/>
                <a:gd name="connsiteY2711" fmla="*/ 3293008 h 5360810"/>
                <a:gd name="connsiteX2712" fmla="*/ 748574 w 4550804"/>
                <a:gd name="connsiteY2712" fmla="*/ 3260894 h 5360810"/>
                <a:gd name="connsiteX2713" fmla="*/ 759048 w 4550804"/>
                <a:gd name="connsiteY2713" fmla="*/ 3259498 h 5360810"/>
                <a:gd name="connsiteX2714" fmla="*/ 786282 w 4550804"/>
                <a:gd name="connsiteY2714" fmla="*/ 3249027 h 5360810"/>
                <a:gd name="connsiteX2715" fmla="*/ 2149321 w 4550804"/>
                <a:gd name="connsiteY2715" fmla="*/ 3244107 h 5360810"/>
                <a:gd name="connsiteX2716" fmla="*/ 2148660 w 4550804"/>
                <a:gd name="connsiteY2716" fmla="*/ 3267903 h 5360810"/>
                <a:gd name="connsiteX2717" fmla="*/ 2149358 w 4550804"/>
                <a:gd name="connsiteY2717" fmla="*/ 3269299 h 5360810"/>
                <a:gd name="connsiteX2718" fmla="*/ 2149359 w 4550804"/>
                <a:gd name="connsiteY2718" fmla="*/ 3269299 h 5360810"/>
                <a:gd name="connsiteX2719" fmla="*/ 2149359 w 4550804"/>
                <a:gd name="connsiteY2719" fmla="*/ 3244167 h 5360810"/>
                <a:gd name="connsiteX2720" fmla="*/ 3016643 w 4550804"/>
                <a:gd name="connsiteY2720" fmla="*/ 3231603 h 5360810"/>
                <a:gd name="connsiteX2721" fmla="*/ 3015819 w 4550804"/>
                <a:gd name="connsiteY2721" fmla="*/ 3232015 h 5360810"/>
                <a:gd name="connsiteX2722" fmla="*/ 3015946 w 4550804"/>
                <a:gd name="connsiteY2722" fmla="*/ 3232300 h 5360810"/>
                <a:gd name="connsiteX2723" fmla="*/ 2032044 w 4550804"/>
                <a:gd name="connsiteY2723" fmla="*/ 3231602 h 5360810"/>
                <a:gd name="connsiteX2724" fmla="*/ 2034837 w 4550804"/>
                <a:gd name="connsiteY2724" fmla="*/ 3235791 h 5360810"/>
                <a:gd name="connsiteX2725" fmla="*/ 2045310 w 4550804"/>
                <a:gd name="connsiteY2725" fmla="*/ 3242072 h 5360810"/>
                <a:gd name="connsiteX2726" fmla="*/ 3710752 w 4550804"/>
                <a:gd name="connsiteY2726" fmla="*/ 3229088 h 5360810"/>
                <a:gd name="connsiteX2727" fmla="*/ 3707958 w 4550804"/>
                <a:gd name="connsiteY2727" fmla="*/ 3230206 h 5360810"/>
                <a:gd name="connsiteX2728" fmla="*/ 3707958 w 4550804"/>
                <a:gd name="connsiteY2728" fmla="*/ 3230625 h 5360810"/>
                <a:gd name="connsiteX2729" fmla="*/ 3710752 w 4550804"/>
                <a:gd name="connsiteY2729" fmla="*/ 3229508 h 5360810"/>
                <a:gd name="connsiteX2730" fmla="*/ 1799511 w 4550804"/>
                <a:gd name="connsiteY2730" fmla="*/ 3228809 h 5360810"/>
                <a:gd name="connsiteX2731" fmla="*/ 1799467 w 4550804"/>
                <a:gd name="connsiteY2731" fmla="*/ 3228839 h 5360810"/>
                <a:gd name="connsiteX2732" fmla="*/ 1799511 w 4550804"/>
                <a:gd name="connsiteY2732" fmla="*/ 3228809 h 5360810"/>
                <a:gd name="connsiteX2733" fmla="*/ 1800209 w 4550804"/>
                <a:gd name="connsiteY2733" fmla="*/ 3230205 h 5360810"/>
                <a:gd name="connsiteX2734" fmla="*/ 1800463 w 4550804"/>
                <a:gd name="connsiteY2734" fmla="*/ 3229761 h 5360810"/>
                <a:gd name="connsiteX2735" fmla="*/ 2940090 w 4550804"/>
                <a:gd name="connsiteY2735" fmla="*/ 3226020 h 5360810"/>
                <a:gd name="connsiteX2736" fmla="*/ 2939694 w 4550804"/>
                <a:gd name="connsiteY2736" fmla="*/ 3226308 h 5360810"/>
                <a:gd name="connsiteX2737" fmla="*/ 2948212 w 4550804"/>
                <a:gd name="connsiteY2737" fmla="*/ 3232300 h 5360810"/>
                <a:gd name="connsiteX2738" fmla="*/ 2946117 w 4550804"/>
                <a:gd name="connsiteY2738" fmla="*/ 3236489 h 5360810"/>
                <a:gd name="connsiteX2739" fmla="*/ 2948212 w 4550804"/>
                <a:gd name="connsiteY2739" fmla="*/ 3240153 h 5360810"/>
                <a:gd name="connsiteX2740" fmla="*/ 2948212 w 4550804"/>
                <a:gd name="connsiteY2740" fmla="*/ 3239281 h 5360810"/>
                <a:gd name="connsiteX2741" fmla="*/ 2946815 w 4550804"/>
                <a:gd name="connsiteY2741" fmla="*/ 3237187 h 5360810"/>
                <a:gd name="connsiteX2742" fmla="*/ 2949608 w 4550804"/>
                <a:gd name="connsiteY2742" fmla="*/ 3232998 h 5360810"/>
                <a:gd name="connsiteX2743" fmla="*/ 2112635 w 4550804"/>
                <a:gd name="connsiteY2743" fmla="*/ 3216937 h 5360810"/>
                <a:gd name="connsiteX2744" fmla="*/ 2113745 w 4550804"/>
                <a:gd name="connsiteY2744" fmla="*/ 3223225 h 5360810"/>
                <a:gd name="connsiteX2745" fmla="*/ 2114164 w 4550804"/>
                <a:gd name="connsiteY2745" fmla="*/ 3223435 h 5360810"/>
                <a:gd name="connsiteX2746" fmla="*/ 3722658 w 4550804"/>
                <a:gd name="connsiteY2746" fmla="*/ 3211244 h 5360810"/>
                <a:gd name="connsiteX2747" fmla="*/ 3711450 w 4550804"/>
                <a:gd name="connsiteY2747" fmla="*/ 3221130 h 5360810"/>
                <a:gd name="connsiteX2748" fmla="*/ 3711450 w 4550804"/>
                <a:gd name="connsiteY2748" fmla="*/ 3221212 h 5360810"/>
                <a:gd name="connsiteX2749" fmla="*/ 3722623 w 4550804"/>
                <a:gd name="connsiteY2749" fmla="*/ 3211357 h 5360810"/>
                <a:gd name="connsiteX2750" fmla="*/ 2957878 w 4550804"/>
                <a:gd name="connsiteY2750" fmla="*/ 3209556 h 5360810"/>
                <a:gd name="connsiteX2751" fmla="*/ 2957290 w 4550804"/>
                <a:gd name="connsiteY2751" fmla="*/ 3210659 h 5360810"/>
                <a:gd name="connsiteX2752" fmla="*/ 2959617 w 4550804"/>
                <a:gd name="connsiteY2752" fmla="*/ 3211822 h 5360810"/>
                <a:gd name="connsiteX2753" fmla="*/ 2960082 w 4550804"/>
                <a:gd name="connsiteY2753" fmla="*/ 3210659 h 5360810"/>
                <a:gd name="connsiteX2754" fmla="*/ 3190520 w 4550804"/>
                <a:gd name="connsiteY2754" fmla="*/ 3204376 h 5360810"/>
                <a:gd name="connsiteX2755" fmla="*/ 3207748 w 4550804"/>
                <a:gd name="connsiteY2755" fmla="*/ 3219753 h 5360810"/>
                <a:gd name="connsiteX2756" fmla="*/ 3213019 w 4550804"/>
                <a:gd name="connsiteY2756" fmla="*/ 3221780 h 5360810"/>
                <a:gd name="connsiteX2757" fmla="*/ 3206581 w 4550804"/>
                <a:gd name="connsiteY2757" fmla="*/ 3218331 h 5360810"/>
                <a:gd name="connsiteX2758" fmla="*/ 2114911 w 4550804"/>
                <a:gd name="connsiteY2758" fmla="*/ 3201924 h 5360810"/>
                <a:gd name="connsiteX2759" fmla="*/ 2113745 w 4550804"/>
                <a:gd name="connsiteY2759" fmla="*/ 3207168 h 5360810"/>
                <a:gd name="connsiteX2760" fmla="*/ 2111650 w 4550804"/>
                <a:gd name="connsiteY2760" fmla="*/ 3211357 h 5360810"/>
                <a:gd name="connsiteX2761" fmla="*/ 2111845 w 4550804"/>
                <a:gd name="connsiteY2761" fmla="*/ 3212461 h 5360810"/>
                <a:gd name="connsiteX2762" fmla="*/ 2114443 w 4550804"/>
                <a:gd name="connsiteY2762" fmla="*/ 3208565 h 5360810"/>
                <a:gd name="connsiteX2763" fmla="*/ 2115142 w 4550804"/>
                <a:gd name="connsiteY2763" fmla="*/ 3202281 h 5360810"/>
                <a:gd name="connsiteX2764" fmla="*/ 1532064 w 4550804"/>
                <a:gd name="connsiteY2764" fmla="*/ 3199489 h 5360810"/>
                <a:gd name="connsiteX2765" fmla="*/ 1530377 w 4550804"/>
                <a:gd name="connsiteY2765" fmla="*/ 3200613 h 5360810"/>
                <a:gd name="connsiteX2766" fmla="*/ 1532064 w 4550804"/>
                <a:gd name="connsiteY2766" fmla="*/ 3204376 h 5360810"/>
                <a:gd name="connsiteX2767" fmla="*/ 1546728 w 4550804"/>
                <a:gd name="connsiteY2767" fmla="*/ 3235791 h 5360810"/>
                <a:gd name="connsiteX2768" fmla="*/ 1552469 w 4550804"/>
                <a:gd name="connsiteY2768" fmla="*/ 3242960 h 5360810"/>
                <a:gd name="connsiteX2769" fmla="*/ 1546728 w 4550804"/>
                <a:gd name="connsiteY2769" fmla="*/ 3233697 h 5360810"/>
                <a:gd name="connsiteX2770" fmla="*/ 1544174 w 4550804"/>
                <a:gd name="connsiteY2770" fmla="*/ 3225016 h 5360810"/>
                <a:gd name="connsiteX2771" fmla="*/ 1540443 w 4550804"/>
                <a:gd name="connsiteY2771" fmla="*/ 3221130 h 5360810"/>
                <a:gd name="connsiteX2772" fmla="*/ 1531365 w 4550804"/>
                <a:gd name="connsiteY2772" fmla="*/ 3201583 h 5360810"/>
                <a:gd name="connsiteX2773" fmla="*/ 1532742 w 4550804"/>
                <a:gd name="connsiteY2773" fmla="*/ 3200215 h 5360810"/>
                <a:gd name="connsiteX2774" fmla="*/ 1971874 w 4550804"/>
                <a:gd name="connsiteY2774" fmla="*/ 3199039 h 5360810"/>
                <a:gd name="connsiteX2775" fmla="*/ 1966404 w 4550804"/>
                <a:gd name="connsiteY2775" fmla="*/ 3210658 h 5360810"/>
                <a:gd name="connsiteX2776" fmla="*/ 1966486 w 4550804"/>
                <a:gd name="connsiteY2776" fmla="*/ 3211186 h 5360810"/>
                <a:gd name="connsiteX2777" fmla="*/ 1971991 w 4550804"/>
                <a:gd name="connsiteY2777" fmla="*/ 3199489 h 5360810"/>
                <a:gd name="connsiteX2778" fmla="*/ 2507722 w 4550804"/>
                <a:gd name="connsiteY2778" fmla="*/ 3194324 h 5360810"/>
                <a:gd name="connsiteX2779" fmla="*/ 2502697 w 4550804"/>
                <a:gd name="connsiteY2779" fmla="*/ 3195999 h 5360810"/>
                <a:gd name="connsiteX2780" fmla="*/ 2484616 w 4550804"/>
                <a:gd name="connsiteY2780" fmla="*/ 3213380 h 5360810"/>
                <a:gd name="connsiteX2781" fmla="*/ 2499904 w 4550804"/>
                <a:gd name="connsiteY2781" fmla="*/ 3198790 h 5360810"/>
                <a:gd name="connsiteX2782" fmla="*/ 2521095 w 4550804"/>
                <a:gd name="connsiteY2782" fmla="*/ 3189868 h 5360810"/>
                <a:gd name="connsiteX2783" fmla="*/ 2511626 w 4550804"/>
                <a:gd name="connsiteY2783" fmla="*/ 3193023 h 5360810"/>
                <a:gd name="connsiteX2784" fmla="*/ 2532026 w 4550804"/>
                <a:gd name="connsiteY2784" fmla="*/ 3191112 h 5360810"/>
                <a:gd name="connsiteX2785" fmla="*/ 2561869 w 4550804"/>
                <a:gd name="connsiteY2785" fmla="*/ 3190065 h 5360810"/>
                <a:gd name="connsiteX2786" fmla="*/ 2521551 w 4550804"/>
                <a:gd name="connsiteY2786" fmla="*/ 3191112 h 5360810"/>
                <a:gd name="connsiteX2787" fmla="*/ 2111650 w 4550804"/>
                <a:gd name="connsiteY2787" fmla="*/ 3182735 h 5360810"/>
                <a:gd name="connsiteX2788" fmla="*/ 2107460 w 4550804"/>
                <a:gd name="connsiteY2788" fmla="*/ 3188600 h 5360810"/>
                <a:gd name="connsiteX2789" fmla="*/ 2107460 w 4550804"/>
                <a:gd name="connsiteY2789" fmla="*/ 3190414 h 5360810"/>
                <a:gd name="connsiteX2790" fmla="*/ 2111650 w 4550804"/>
                <a:gd name="connsiteY2790" fmla="*/ 3183433 h 5360810"/>
                <a:gd name="connsiteX2791" fmla="*/ 2953100 w 4550804"/>
                <a:gd name="connsiteY2791" fmla="*/ 3182735 h 5360810"/>
                <a:gd name="connsiteX2792" fmla="*/ 2953100 w 4550804"/>
                <a:gd name="connsiteY2792" fmla="*/ 3184131 h 5360810"/>
                <a:gd name="connsiteX2793" fmla="*/ 2960082 w 4550804"/>
                <a:gd name="connsiteY2793" fmla="*/ 3189716 h 5360810"/>
                <a:gd name="connsiteX2794" fmla="*/ 2962627 w 4550804"/>
                <a:gd name="connsiteY2794" fmla="*/ 3199257 h 5360810"/>
                <a:gd name="connsiteX2795" fmla="*/ 2962876 w 4550804"/>
                <a:gd name="connsiteY2795" fmla="*/ 3198790 h 5360810"/>
                <a:gd name="connsiteX2796" fmla="*/ 2960082 w 4550804"/>
                <a:gd name="connsiteY2796" fmla="*/ 3188319 h 5360810"/>
                <a:gd name="connsiteX2797" fmla="*/ 2985920 w 4550804"/>
                <a:gd name="connsiteY2797" fmla="*/ 3173667 h 5360810"/>
                <a:gd name="connsiteX2798" fmla="*/ 2984861 w 4550804"/>
                <a:gd name="connsiteY2798" fmla="*/ 3177893 h 5360810"/>
                <a:gd name="connsiteX2799" fmla="*/ 2985919 w 4550804"/>
                <a:gd name="connsiteY2799" fmla="*/ 3177848 h 5360810"/>
                <a:gd name="connsiteX2800" fmla="*/ 2985919 w 4550804"/>
                <a:gd name="connsiteY2800" fmla="*/ 3189716 h 5360810"/>
                <a:gd name="connsiteX2801" fmla="*/ 2985920 w 4550804"/>
                <a:gd name="connsiteY2801" fmla="*/ 3189716 h 5360810"/>
                <a:gd name="connsiteX2802" fmla="*/ 2722945 w 4550804"/>
                <a:gd name="connsiteY2802" fmla="*/ 3170868 h 5360810"/>
                <a:gd name="connsiteX2803" fmla="*/ 2730812 w 4550804"/>
                <a:gd name="connsiteY2803" fmla="*/ 3172247 h 5360810"/>
                <a:gd name="connsiteX2804" fmla="*/ 2723360 w 4550804"/>
                <a:gd name="connsiteY2804" fmla="*/ 3170868 h 5360810"/>
                <a:gd name="connsiteX2805" fmla="*/ 1626511 w 4550804"/>
                <a:gd name="connsiteY2805" fmla="*/ 3170867 h 5360810"/>
                <a:gd name="connsiteX2806" fmla="*/ 1635412 w 4550804"/>
                <a:gd name="connsiteY2806" fmla="*/ 3172961 h 5360810"/>
                <a:gd name="connsiteX2807" fmla="*/ 1635574 w 4550804"/>
                <a:gd name="connsiteY2807" fmla="*/ 3172876 h 5360810"/>
                <a:gd name="connsiteX2808" fmla="*/ 1627032 w 4550804"/>
                <a:gd name="connsiteY2808" fmla="*/ 3170867 h 5360810"/>
                <a:gd name="connsiteX2809" fmla="*/ 1254838 w 4550804"/>
                <a:gd name="connsiteY2809" fmla="*/ 3168074 h 5360810"/>
                <a:gd name="connsiteX2810" fmla="*/ 1254840 w 4550804"/>
                <a:gd name="connsiteY2810" fmla="*/ 3168075 h 5360810"/>
                <a:gd name="connsiteX2811" fmla="*/ 1254842 w 4550804"/>
                <a:gd name="connsiteY2811" fmla="*/ 3168074 h 5360810"/>
                <a:gd name="connsiteX2812" fmla="*/ 1139970 w 4550804"/>
                <a:gd name="connsiteY2812" fmla="*/ 3164235 h 5360810"/>
                <a:gd name="connsiteX2813" fmla="*/ 1147302 w 4550804"/>
                <a:gd name="connsiteY2813" fmla="*/ 3166679 h 5360810"/>
                <a:gd name="connsiteX2814" fmla="*/ 1169307 w 4550804"/>
                <a:gd name="connsiteY2814" fmla="*/ 3170101 h 5360810"/>
                <a:gd name="connsiteX2815" fmla="*/ 1215735 w 4550804"/>
                <a:gd name="connsiteY2815" fmla="*/ 3161791 h 5360810"/>
                <a:gd name="connsiteX2816" fmla="*/ 1190596 w 4550804"/>
                <a:gd name="connsiteY2816" fmla="*/ 3169471 h 5360810"/>
                <a:gd name="connsiteX2817" fmla="*/ 1173862 w 4550804"/>
                <a:gd name="connsiteY2817" fmla="*/ 3170809 h 5360810"/>
                <a:gd name="connsiteX2818" fmla="*/ 1178725 w 4550804"/>
                <a:gd name="connsiteY2818" fmla="*/ 3171565 h 5360810"/>
                <a:gd name="connsiteX2819" fmla="*/ 1191993 w 4550804"/>
                <a:gd name="connsiteY2819" fmla="*/ 3170170 h 5360810"/>
                <a:gd name="connsiteX2820" fmla="*/ 1217132 w 4550804"/>
                <a:gd name="connsiteY2820" fmla="*/ 3162490 h 5360810"/>
                <a:gd name="connsiteX2821" fmla="*/ 1229701 w 4550804"/>
                <a:gd name="connsiteY2821" fmla="*/ 3162490 h 5360810"/>
                <a:gd name="connsiteX2822" fmla="*/ 1229704 w 4550804"/>
                <a:gd name="connsiteY2822" fmla="*/ 3162490 h 5360810"/>
                <a:gd name="connsiteX2823" fmla="*/ 1229700 w 4550804"/>
                <a:gd name="connsiteY2823" fmla="*/ 3162489 h 5360810"/>
                <a:gd name="connsiteX2824" fmla="*/ 1229610 w 4550804"/>
                <a:gd name="connsiteY2824" fmla="*/ 3161791 h 5360810"/>
                <a:gd name="connsiteX2825" fmla="*/ 1280677 w 4550804"/>
                <a:gd name="connsiteY2825" fmla="*/ 3159698 h 5360810"/>
                <a:gd name="connsiteX2826" fmla="*/ 1280671 w 4550804"/>
                <a:gd name="connsiteY2826" fmla="*/ 3159700 h 5360810"/>
                <a:gd name="connsiteX2827" fmla="*/ 1280677 w 4550804"/>
                <a:gd name="connsiteY2827" fmla="*/ 3159698 h 5360810"/>
                <a:gd name="connsiteX2828" fmla="*/ 1126136 w 4550804"/>
                <a:gd name="connsiteY2828" fmla="*/ 3158561 h 5360810"/>
                <a:gd name="connsiteX2829" fmla="*/ 1130543 w 4550804"/>
                <a:gd name="connsiteY2829" fmla="*/ 3161094 h 5360810"/>
                <a:gd name="connsiteX2830" fmla="*/ 1131328 w 4550804"/>
                <a:gd name="connsiteY2830" fmla="*/ 3161355 h 5360810"/>
                <a:gd name="connsiteX2831" fmla="*/ 1490166 w 4550804"/>
                <a:gd name="connsiteY2831" fmla="*/ 3152716 h 5360810"/>
                <a:gd name="connsiteX2832" fmla="*/ 1485976 w 4550804"/>
                <a:gd name="connsiteY2832" fmla="*/ 3155509 h 5360810"/>
                <a:gd name="connsiteX2833" fmla="*/ 1485976 w 4550804"/>
                <a:gd name="connsiteY2833" fmla="*/ 3158366 h 5360810"/>
                <a:gd name="connsiteX2834" fmla="*/ 1487372 w 4550804"/>
                <a:gd name="connsiteY2834" fmla="*/ 3159000 h 5360810"/>
                <a:gd name="connsiteX2835" fmla="*/ 1487372 w 4550804"/>
                <a:gd name="connsiteY2835" fmla="*/ 3155509 h 5360810"/>
                <a:gd name="connsiteX2836" fmla="*/ 1490515 w 4550804"/>
                <a:gd name="connsiteY2836" fmla="*/ 3153414 h 5360810"/>
                <a:gd name="connsiteX2837" fmla="*/ 1446174 w 4550804"/>
                <a:gd name="connsiteY2837" fmla="*/ 3152716 h 5360810"/>
                <a:gd name="connsiteX2838" fmla="*/ 1442396 w 4550804"/>
                <a:gd name="connsiteY2838" fmla="*/ 3153471 h 5360810"/>
                <a:gd name="connsiteX2839" fmla="*/ 1441984 w 4550804"/>
                <a:gd name="connsiteY2839" fmla="*/ 3154811 h 5360810"/>
                <a:gd name="connsiteX2840" fmla="*/ 1448967 w 4550804"/>
                <a:gd name="connsiteY2840" fmla="*/ 3153414 h 5360810"/>
                <a:gd name="connsiteX2841" fmla="*/ 1472625 w 4550804"/>
                <a:gd name="connsiteY2841" fmla="*/ 3158016 h 5360810"/>
                <a:gd name="connsiteX2842" fmla="*/ 1472709 w 4550804"/>
                <a:gd name="connsiteY2842" fmla="*/ 3157603 h 5360810"/>
                <a:gd name="connsiteX2843" fmla="*/ 1473923 w 4550804"/>
                <a:gd name="connsiteY2843" fmla="*/ 3158267 h 5360810"/>
                <a:gd name="connsiteX2844" fmla="*/ 1474105 w 4550804"/>
                <a:gd name="connsiteY2844" fmla="*/ 3158301 h 5360810"/>
                <a:gd name="connsiteX2845" fmla="*/ 1474099 w 4550804"/>
                <a:gd name="connsiteY2845" fmla="*/ 3158357 h 5360810"/>
                <a:gd name="connsiteX2846" fmla="*/ 1480391 w 4550804"/>
                <a:gd name="connsiteY2846" fmla="*/ 3161792 h 5360810"/>
                <a:gd name="connsiteX2847" fmla="*/ 1492261 w 4550804"/>
                <a:gd name="connsiteY2847" fmla="*/ 3173659 h 5360810"/>
                <a:gd name="connsiteX2848" fmla="*/ 1507616 w 4550804"/>
                <a:gd name="connsiteY2848" fmla="*/ 3178893 h 5360810"/>
                <a:gd name="connsiteX2849" fmla="*/ 1492959 w 4550804"/>
                <a:gd name="connsiteY2849" fmla="*/ 3173659 h 5360810"/>
                <a:gd name="connsiteX2850" fmla="*/ 1481088 w 4550804"/>
                <a:gd name="connsiteY2850" fmla="*/ 3161792 h 5360810"/>
                <a:gd name="connsiteX2851" fmla="*/ 1473406 w 4550804"/>
                <a:gd name="connsiteY2851" fmla="*/ 3157603 h 5360810"/>
                <a:gd name="connsiteX2852" fmla="*/ 1478885 w 4550804"/>
                <a:gd name="connsiteY2852" fmla="*/ 3155777 h 5360810"/>
                <a:gd name="connsiteX2853" fmla="*/ 1478295 w 4550804"/>
                <a:gd name="connsiteY2853" fmla="*/ 3155509 h 5360810"/>
                <a:gd name="connsiteX2854" fmla="*/ 1472010 w 4550804"/>
                <a:gd name="connsiteY2854" fmla="*/ 3157603 h 5360810"/>
                <a:gd name="connsiteX2855" fmla="*/ 1495753 w 4550804"/>
                <a:gd name="connsiteY2855" fmla="*/ 3148528 h 5360810"/>
                <a:gd name="connsiteX2856" fmla="*/ 1494356 w 4550804"/>
                <a:gd name="connsiteY2856" fmla="*/ 3149924 h 5360810"/>
                <a:gd name="connsiteX2857" fmla="*/ 1495753 w 4550804"/>
                <a:gd name="connsiteY2857" fmla="*/ 3152716 h 5360810"/>
                <a:gd name="connsiteX2858" fmla="*/ 1492610 w 4550804"/>
                <a:gd name="connsiteY2858" fmla="*/ 3154811 h 5360810"/>
                <a:gd name="connsiteX2859" fmla="*/ 1492959 w 4550804"/>
                <a:gd name="connsiteY2859" fmla="*/ 3155509 h 5360810"/>
                <a:gd name="connsiteX2860" fmla="*/ 1497148 w 4550804"/>
                <a:gd name="connsiteY2860" fmla="*/ 3152716 h 5360810"/>
                <a:gd name="connsiteX2861" fmla="*/ 1495752 w 4550804"/>
                <a:gd name="connsiteY2861" fmla="*/ 3149924 h 5360810"/>
                <a:gd name="connsiteX2862" fmla="*/ 1496839 w 4550804"/>
                <a:gd name="connsiteY2862" fmla="*/ 3148838 h 5360810"/>
                <a:gd name="connsiteX2863" fmla="*/ 2531327 w 4550804"/>
                <a:gd name="connsiteY2863" fmla="*/ 3147830 h 5360810"/>
                <a:gd name="connsiteX2864" fmla="*/ 2530928 w 4550804"/>
                <a:gd name="connsiteY2864" fmla="*/ 3148229 h 5360810"/>
                <a:gd name="connsiteX2865" fmla="*/ 2532026 w 4550804"/>
                <a:gd name="connsiteY2865" fmla="*/ 3154810 h 5360810"/>
                <a:gd name="connsiteX2866" fmla="*/ 2510378 w 4550804"/>
                <a:gd name="connsiteY2866" fmla="*/ 3161093 h 5360810"/>
                <a:gd name="connsiteX2867" fmla="*/ 2513380 w 4550804"/>
                <a:gd name="connsiteY2867" fmla="*/ 3168783 h 5360810"/>
                <a:gd name="connsiteX2868" fmla="*/ 2511077 w 4550804"/>
                <a:gd name="connsiteY2868" fmla="*/ 3162490 h 5360810"/>
                <a:gd name="connsiteX2869" fmla="*/ 2532724 w 4550804"/>
                <a:gd name="connsiteY2869" fmla="*/ 3156207 h 5360810"/>
                <a:gd name="connsiteX2870" fmla="*/ 2040647 w 4550804"/>
                <a:gd name="connsiteY2870" fmla="*/ 3146894 h 5360810"/>
                <a:gd name="connsiteX2871" fmla="*/ 2040424 w 4550804"/>
                <a:gd name="connsiteY2871" fmla="*/ 3147131 h 5360810"/>
                <a:gd name="connsiteX2872" fmla="*/ 2043587 w 4550804"/>
                <a:gd name="connsiteY2872" fmla="*/ 3148938 h 5360810"/>
                <a:gd name="connsiteX2873" fmla="*/ 2043916 w 4550804"/>
                <a:gd name="connsiteY2873" fmla="*/ 3148528 h 5360810"/>
                <a:gd name="connsiteX2874" fmla="*/ 3335766 w 4550804"/>
                <a:gd name="connsiteY2874" fmla="*/ 3142943 h 5360810"/>
                <a:gd name="connsiteX2875" fmla="*/ 3333397 w 4550804"/>
                <a:gd name="connsiteY2875" fmla="*/ 3147088 h 5360810"/>
                <a:gd name="connsiteX2876" fmla="*/ 3334356 w 4550804"/>
                <a:gd name="connsiteY2876" fmla="*/ 3147822 h 5360810"/>
                <a:gd name="connsiteX2877" fmla="*/ 3336452 w 4550804"/>
                <a:gd name="connsiteY2877" fmla="*/ 3142943 h 5360810"/>
                <a:gd name="connsiteX2878" fmla="*/ 1930292 w 4550804"/>
                <a:gd name="connsiteY2878" fmla="*/ 3141347 h 5360810"/>
                <a:gd name="connsiteX2879" fmla="*/ 1929395 w 4550804"/>
                <a:gd name="connsiteY2879" fmla="*/ 3142244 h 5360810"/>
                <a:gd name="connsiteX2880" fmla="*/ 1929550 w 4550804"/>
                <a:gd name="connsiteY2880" fmla="*/ 3142788 h 5360810"/>
                <a:gd name="connsiteX2881" fmla="*/ 1930791 w 4550804"/>
                <a:gd name="connsiteY2881" fmla="*/ 3141546 h 5360810"/>
                <a:gd name="connsiteX2882" fmla="*/ 3729271 w 4550804"/>
                <a:gd name="connsiteY2882" fmla="*/ 3137218 h 5360810"/>
                <a:gd name="connsiteX2883" fmla="*/ 3711450 w 4550804"/>
                <a:gd name="connsiteY2883" fmla="*/ 3146434 h 5360810"/>
                <a:gd name="connsiteX2884" fmla="*/ 3711573 w 4550804"/>
                <a:gd name="connsiteY2884" fmla="*/ 3146736 h 5360810"/>
                <a:gd name="connsiteX2885" fmla="*/ 3729606 w 4550804"/>
                <a:gd name="connsiteY2885" fmla="*/ 3138056 h 5360810"/>
                <a:gd name="connsiteX2886" fmla="*/ 2527504 w 4550804"/>
                <a:gd name="connsiteY2886" fmla="*/ 3132154 h 5360810"/>
                <a:gd name="connsiteX2887" fmla="*/ 2525043 w 4550804"/>
                <a:gd name="connsiteY2887" fmla="*/ 3140151 h 5360810"/>
                <a:gd name="connsiteX2888" fmla="*/ 2525764 w 4550804"/>
                <a:gd name="connsiteY2888" fmla="*/ 3141472 h 5360810"/>
                <a:gd name="connsiteX2889" fmla="*/ 2528534 w 4550804"/>
                <a:gd name="connsiteY2889" fmla="*/ 3132471 h 5360810"/>
                <a:gd name="connsiteX2890" fmla="*/ 3733052 w 4550804"/>
                <a:gd name="connsiteY2890" fmla="*/ 3131500 h 5360810"/>
                <a:gd name="connsiteX2891" fmla="*/ 3728907 w 4550804"/>
                <a:gd name="connsiteY2891" fmla="*/ 3133867 h 5360810"/>
                <a:gd name="connsiteX2892" fmla="*/ 3729134 w 4550804"/>
                <a:gd name="connsiteY2892" fmla="*/ 3134038 h 5360810"/>
                <a:gd name="connsiteX2893" fmla="*/ 3733098 w 4550804"/>
                <a:gd name="connsiteY2893" fmla="*/ 3131773 h 5360810"/>
                <a:gd name="connsiteX2894" fmla="*/ 3321102 w 4550804"/>
                <a:gd name="connsiteY2894" fmla="*/ 3129679 h 5360810"/>
                <a:gd name="connsiteX2895" fmla="*/ 3318316 w 4550804"/>
                <a:gd name="connsiteY2895" fmla="*/ 3134551 h 5360810"/>
                <a:gd name="connsiteX2896" fmla="*/ 3319692 w 4550804"/>
                <a:gd name="connsiteY2896" fmla="*/ 3134551 h 5360810"/>
                <a:gd name="connsiteX2897" fmla="*/ 3321102 w 4550804"/>
                <a:gd name="connsiteY2897" fmla="*/ 3132094 h 5360810"/>
                <a:gd name="connsiteX2898" fmla="*/ 2549483 w 4550804"/>
                <a:gd name="connsiteY2898" fmla="*/ 3129679 h 5360810"/>
                <a:gd name="connsiteX2899" fmla="*/ 2549221 w 4550804"/>
                <a:gd name="connsiteY2899" fmla="*/ 3130596 h 5360810"/>
                <a:gd name="connsiteX2900" fmla="*/ 2550181 w 4550804"/>
                <a:gd name="connsiteY2900" fmla="*/ 3131075 h 5360810"/>
                <a:gd name="connsiteX2901" fmla="*/ 2549762 w 4550804"/>
                <a:gd name="connsiteY2901" fmla="*/ 3129819 h 5360810"/>
                <a:gd name="connsiteX2902" fmla="*/ 2509680 w 4550804"/>
                <a:gd name="connsiteY2902" fmla="*/ 3128980 h 5360810"/>
                <a:gd name="connsiteX2903" fmla="*/ 2509680 w 4550804"/>
                <a:gd name="connsiteY2903" fmla="*/ 3129679 h 5360810"/>
                <a:gd name="connsiteX2904" fmla="*/ 2509902 w 4550804"/>
                <a:gd name="connsiteY2904" fmla="*/ 3129645 h 5360810"/>
                <a:gd name="connsiteX2905" fmla="*/ 2619313 w 4550804"/>
                <a:gd name="connsiteY2905" fmla="*/ 3128283 h 5360810"/>
                <a:gd name="connsiteX2906" fmla="*/ 2579437 w 4550804"/>
                <a:gd name="connsiteY2906" fmla="*/ 3129634 h 5360810"/>
                <a:gd name="connsiteX2907" fmla="*/ 2579510 w 4550804"/>
                <a:gd name="connsiteY2907" fmla="*/ 3129679 h 5360810"/>
                <a:gd name="connsiteX2908" fmla="*/ 2619362 w 4550804"/>
                <a:gd name="connsiteY2908" fmla="*/ 3128351 h 5360810"/>
                <a:gd name="connsiteX2909" fmla="*/ 3732504 w 4550804"/>
                <a:gd name="connsiteY2909" fmla="*/ 3128213 h 5360810"/>
                <a:gd name="connsiteX2910" fmla="*/ 3732398 w 4550804"/>
                <a:gd name="connsiteY2910" fmla="*/ 3128283 h 5360810"/>
                <a:gd name="connsiteX2911" fmla="*/ 3732575 w 4550804"/>
                <a:gd name="connsiteY2911" fmla="*/ 3128636 h 5360810"/>
                <a:gd name="connsiteX2912" fmla="*/ 801645 w 4550804"/>
                <a:gd name="connsiteY2912" fmla="*/ 3127585 h 5360810"/>
                <a:gd name="connsiteX2913" fmla="*/ 801645 w 4550804"/>
                <a:gd name="connsiteY2913" fmla="*/ 3131774 h 5360810"/>
                <a:gd name="connsiteX2914" fmla="*/ 798852 w 4550804"/>
                <a:gd name="connsiteY2914" fmla="*/ 3130377 h 5360810"/>
                <a:gd name="connsiteX2915" fmla="*/ 2539707 w 4550804"/>
                <a:gd name="connsiteY2915" fmla="*/ 3126887 h 5360810"/>
                <a:gd name="connsiteX2916" fmla="*/ 2534984 w 4550804"/>
                <a:gd name="connsiteY2916" fmla="*/ 3130428 h 5360810"/>
                <a:gd name="connsiteX2917" fmla="*/ 2536215 w 4550804"/>
                <a:gd name="connsiteY2917" fmla="*/ 3131075 h 5360810"/>
                <a:gd name="connsiteX2918" fmla="*/ 2541802 w 4550804"/>
                <a:gd name="connsiteY2918" fmla="*/ 3126887 h 5360810"/>
                <a:gd name="connsiteX2919" fmla="*/ 3734495 w 4550804"/>
                <a:gd name="connsiteY2919" fmla="*/ 3126886 h 5360810"/>
                <a:gd name="connsiteX2920" fmla="*/ 3733447 w 4550804"/>
                <a:gd name="connsiteY2920" fmla="*/ 3127584 h 5360810"/>
                <a:gd name="connsiteX2921" fmla="*/ 3734495 w 4550804"/>
                <a:gd name="connsiteY2921" fmla="*/ 3127584 h 5360810"/>
                <a:gd name="connsiteX2922" fmla="*/ 2560656 w 4550804"/>
                <a:gd name="connsiteY2922" fmla="*/ 3125491 h 5360810"/>
                <a:gd name="connsiteX2923" fmla="*/ 2555768 w 4550804"/>
                <a:gd name="connsiteY2923" fmla="*/ 3134566 h 5360810"/>
                <a:gd name="connsiteX2924" fmla="*/ 2557165 w 4550804"/>
                <a:gd name="connsiteY2924" fmla="*/ 3134566 h 5360810"/>
                <a:gd name="connsiteX2925" fmla="*/ 2562395 w 4550804"/>
                <a:gd name="connsiteY2925" fmla="*/ 3126070 h 5360810"/>
                <a:gd name="connsiteX2926" fmla="*/ 2568337 w 4550804"/>
                <a:gd name="connsiteY2926" fmla="*/ 3124095 h 5360810"/>
                <a:gd name="connsiteX2927" fmla="*/ 2565462 w 4550804"/>
                <a:gd name="connsiteY2927" fmla="*/ 3126394 h 5360810"/>
                <a:gd name="connsiteX2928" fmla="*/ 2566941 w 4550804"/>
                <a:gd name="connsiteY2928" fmla="*/ 3126887 h 5360810"/>
                <a:gd name="connsiteX2929" fmla="*/ 2569559 w 4550804"/>
                <a:gd name="connsiteY2929" fmla="*/ 3124793 h 5360810"/>
                <a:gd name="connsiteX2930" fmla="*/ 2514568 w 4550804"/>
                <a:gd name="connsiteY2930" fmla="*/ 3124095 h 5360810"/>
                <a:gd name="connsiteX2931" fmla="*/ 2513172 w 4550804"/>
                <a:gd name="connsiteY2931" fmla="*/ 3126887 h 5360810"/>
                <a:gd name="connsiteX2932" fmla="*/ 2515266 w 4550804"/>
                <a:gd name="connsiteY2932" fmla="*/ 3126887 h 5360810"/>
                <a:gd name="connsiteX2933" fmla="*/ 2516514 w 4550804"/>
                <a:gd name="connsiteY2933" fmla="*/ 3124394 h 5360810"/>
                <a:gd name="connsiteX2934" fmla="*/ 1284487 w 4550804"/>
                <a:gd name="connsiteY2934" fmla="*/ 3122174 h 5360810"/>
                <a:gd name="connsiteX2935" fmla="*/ 1283470 w 4550804"/>
                <a:gd name="connsiteY2935" fmla="*/ 3133867 h 5360810"/>
                <a:gd name="connsiteX2936" fmla="*/ 1275788 w 4550804"/>
                <a:gd name="connsiteY2936" fmla="*/ 3138754 h 5360810"/>
                <a:gd name="connsiteX2937" fmla="*/ 1283470 w 4550804"/>
                <a:gd name="connsiteY2937" fmla="*/ 3152018 h 5360810"/>
                <a:gd name="connsiteX2938" fmla="*/ 1279280 w 4550804"/>
                <a:gd name="connsiteY2938" fmla="*/ 3157602 h 5360810"/>
                <a:gd name="connsiteX2939" fmla="*/ 1280170 w 4550804"/>
                <a:gd name="connsiteY2939" fmla="*/ 3158937 h 5360810"/>
                <a:gd name="connsiteX2940" fmla="*/ 1279281 w 4550804"/>
                <a:gd name="connsiteY2940" fmla="*/ 3157603 h 5360810"/>
                <a:gd name="connsiteX2941" fmla="*/ 1283471 w 4550804"/>
                <a:gd name="connsiteY2941" fmla="*/ 3152018 h 5360810"/>
                <a:gd name="connsiteX2942" fmla="*/ 1275789 w 4550804"/>
                <a:gd name="connsiteY2942" fmla="*/ 3138755 h 5360810"/>
                <a:gd name="connsiteX2943" fmla="*/ 1283471 w 4550804"/>
                <a:gd name="connsiteY2943" fmla="*/ 3133868 h 5360810"/>
                <a:gd name="connsiteX2944" fmla="*/ 808627 w 4550804"/>
                <a:gd name="connsiteY2944" fmla="*/ 3119208 h 5360810"/>
                <a:gd name="connsiteX2945" fmla="*/ 799550 w 4550804"/>
                <a:gd name="connsiteY2945" fmla="*/ 3124793 h 5360810"/>
                <a:gd name="connsiteX2946" fmla="*/ 799550 w 4550804"/>
                <a:gd name="connsiteY2946" fmla="*/ 3122001 h 5360810"/>
                <a:gd name="connsiteX2947" fmla="*/ 801645 w 4550804"/>
                <a:gd name="connsiteY2947" fmla="*/ 3121358 h 5360810"/>
                <a:gd name="connsiteX2948" fmla="*/ 801645 w 4550804"/>
                <a:gd name="connsiteY2948" fmla="*/ 3120604 h 5360810"/>
                <a:gd name="connsiteX2949" fmla="*/ 804089 w 4550804"/>
                <a:gd name="connsiteY2949" fmla="*/ 3120604 h 5360810"/>
                <a:gd name="connsiteX2950" fmla="*/ 2066959 w 4550804"/>
                <a:gd name="connsiteY2950" fmla="*/ 3111529 h 5360810"/>
                <a:gd name="connsiteX2951" fmla="*/ 2066756 w 4550804"/>
                <a:gd name="connsiteY2951" fmla="*/ 3111848 h 5360810"/>
                <a:gd name="connsiteX2952" fmla="*/ 2072543 w 4550804"/>
                <a:gd name="connsiteY2952" fmla="*/ 3114963 h 5360810"/>
                <a:gd name="connsiteX2953" fmla="*/ 3738686 w 4550804"/>
                <a:gd name="connsiteY2953" fmla="*/ 3105767 h 5360810"/>
                <a:gd name="connsiteX2954" fmla="*/ 3735192 w 4550804"/>
                <a:gd name="connsiteY2954" fmla="*/ 3110132 h 5360810"/>
                <a:gd name="connsiteX2955" fmla="*/ 3735227 w 4550804"/>
                <a:gd name="connsiteY2955" fmla="*/ 3110521 h 5360810"/>
                <a:gd name="connsiteX2956" fmla="*/ 1522830 w 4550804"/>
                <a:gd name="connsiteY2956" fmla="*/ 3105204 h 5360810"/>
                <a:gd name="connsiteX2957" fmla="*/ 1523685 w 4550804"/>
                <a:gd name="connsiteY2957" fmla="*/ 3107340 h 5360810"/>
                <a:gd name="connsiteX2958" fmla="*/ 1550918 w 4550804"/>
                <a:gd name="connsiteY2958" fmla="*/ 3139453 h 5360810"/>
                <a:gd name="connsiteX2959" fmla="*/ 1549521 w 4550804"/>
                <a:gd name="connsiteY2959" fmla="*/ 3140849 h 5360810"/>
                <a:gd name="connsiteX2960" fmla="*/ 1541841 w 4550804"/>
                <a:gd name="connsiteY2960" fmla="*/ 3145038 h 5360810"/>
                <a:gd name="connsiteX2961" fmla="*/ 1525780 w 4550804"/>
                <a:gd name="connsiteY2961" fmla="*/ 3148528 h 5360810"/>
                <a:gd name="connsiteX2962" fmla="*/ 1501809 w 4550804"/>
                <a:gd name="connsiteY2962" fmla="*/ 3149859 h 5360810"/>
                <a:gd name="connsiteX2963" fmla="*/ 1502036 w 4550804"/>
                <a:gd name="connsiteY2963" fmla="*/ 3149924 h 5360810"/>
                <a:gd name="connsiteX2964" fmla="*/ 1527176 w 4550804"/>
                <a:gd name="connsiteY2964" fmla="*/ 3148528 h 5360810"/>
                <a:gd name="connsiteX2965" fmla="*/ 1543236 w 4550804"/>
                <a:gd name="connsiteY2965" fmla="*/ 3145038 h 5360810"/>
                <a:gd name="connsiteX2966" fmla="*/ 1552314 w 4550804"/>
                <a:gd name="connsiteY2966" fmla="*/ 3140849 h 5360810"/>
                <a:gd name="connsiteX2967" fmla="*/ 2146702 w 4550804"/>
                <a:gd name="connsiteY2967" fmla="*/ 3103504 h 5360810"/>
                <a:gd name="connsiteX2968" fmla="*/ 2149359 w 4550804"/>
                <a:gd name="connsiteY2968" fmla="*/ 3104548 h 5360810"/>
                <a:gd name="connsiteX2969" fmla="*/ 2147264 w 4550804"/>
                <a:gd name="connsiteY2969" fmla="*/ 3107339 h 5360810"/>
                <a:gd name="connsiteX2970" fmla="*/ 2147962 w 4550804"/>
                <a:gd name="connsiteY2970" fmla="*/ 3109783 h 5360810"/>
                <a:gd name="connsiteX2971" fmla="*/ 2147962 w 4550804"/>
                <a:gd name="connsiteY2971" fmla="*/ 3106641 h 5360810"/>
                <a:gd name="connsiteX2972" fmla="*/ 2151453 w 4550804"/>
                <a:gd name="connsiteY2972" fmla="*/ 3105246 h 5360810"/>
                <a:gd name="connsiteX2973" fmla="*/ 1522985 w 4550804"/>
                <a:gd name="connsiteY2973" fmla="*/ 3101621 h 5360810"/>
                <a:gd name="connsiteX2974" fmla="*/ 1521820 w 4550804"/>
                <a:gd name="connsiteY2974" fmla="*/ 3104882 h 5360810"/>
                <a:gd name="connsiteX2975" fmla="*/ 1522288 w 4550804"/>
                <a:gd name="connsiteY2975" fmla="*/ 3103850 h 5360810"/>
                <a:gd name="connsiteX2976" fmla="*/ 1522457 w 4550804"/>
                <a:gd name="connsiteY2976" fmla="*/ 3104271 h 5360810"/>
                <a:gd name="connsiteX2977" fmla="*/ 1523621 w 4550804"/>
                <a:gd name="connsiteY2977" fmla="*/ 3102377 h 5360810"/>
                <a:gd name="connsiteX2978" fmla="*/ 1275834 w 4550804"/>
                <a:gd name="connsiteY2978" fmla="*/ 3099767 h 5360810"/>
                <a:gd name="connsiteX2979" fmla="*/ 1275788 w 4550804"/>
                <a:gd name="connsiteY2979" fmla="*/ 3100359 h 5360810"/>
                <a:gd name="connsiteX2980" fmla="*/ 1283470 w 4550804"/>
                <a:gd name="connsiteY2980" fmla="*/ 3117811 h 5360810"/>
                <a:gd name="connsiteX2981" fmla="*/ 1283470 w 4550804"/>
                <a:gd name="connsiteY2981" fmla="*/ 3117811 h 5360810"/>
                <a:gd name="connsiteX2982" fmla="*/ 1043162 w 4550804"/>
                <a:gd name="connsiteY2982" fmla="*/ 3092471 h 5360810"/>
                <a:gd name="connsiteX2983" fmla="*/ 1042557 w 4550804"/>
                <a:gd name="connsiteY2983" fmla="*/ 3093378 h 5360810"/>
                <a:gd name="connsiteX2984" fmla="*/ 1057221 w 4550804"/>
                <a:gd name="connsiteY2984" fmla="*/ 3105245 h 5360810"/>
                <a:gd name="connsiteX2985" fmla="*/ 1074679 w 4550804"/>
                <a:gd name="connsiteY2985" fmla="*/ 3128981 h 5360810"/>
                <a:gd name="connsiteX2986" fmla="*/ 1092775 w 4550804"/>
                <a:gd name="connsiteY2986" fmla="*/ 3139383 h 5360810"/>
                <a:gd name="connsiteX2987" fmla="*/ 1074678 w 4550804"/>
                <a:gd name="connsiteY2987" fmla="*/ 3127585 h 5360810"/>
                <a:gd name="connsiteX2988" fmla="*/ 1057221 w 4550804"/>
                <a:gd name="connsiteY2988" fmla="*/ 3103849 h 5360810"/>
                <a:gd name="connsiteX2989" fmla="*/ 1801607 w 4550804"/>
                <a:gd name="connsiteY2989" fmla="*/ 3087793 h 5360810"/>
                <a:gd name="connsiteX2990" fmla="*/ 1800672 w 4550804"/>
                <a:gd name="connsiteY2990" fmla="*/ 3087887 h 5360810"/>
                <a:gd name="connsiteX2991" fmla="*/ 1823254 w 4550804"/>
                <a:gd name="connsiteY2991" fmla="*/ 3093378 h 5360810"/>
                <a:gd name="connsiteX2992" fmla="*/ 1825676 w 4550804"/>
                <a:gd name="connsiteY2992" fmla="*/ 3093075 h 5360810"/>
                <a:gd name="connsiteX2993" fmla="*/ 2604598 w 4550804"/>
                <a:gd name="connsiteY2993" fmla="*/ 3087422 h 5360810"/>
                <a:gd name="connsiteX2994" fmla="*/ 2602554 w 4550804"/>
                <a:gd name="connsiteY2994" fmla="*/ 3087793 h 5360810"/>
                <a:gd name="connsiteX2995" fmla="*/ 2610235 w 4550804"/>
                <a:gd name="connsiteY2995" fmla="*/ 3099661 h 5360810"/>
                <a:gd name="connsiteX2996" fmla="*/ 2620710 w 4550804"/>
                <a:gd name="connsiteY2996" fmla="*/ 3104548 h 5360810"/>
                <a:gd name="connsiteX2997" fmla="*/ 2626994 w 4550804"/>
                <a:gd name="connsiteY2997" fmla="*/ 3104548 h 5360810"/>
                <a:gd name="connsiteX2998" fmla="*/ 2626994 w 4550804"/>
                <a:gd name="connsiteY2998" fmla="*/ 3126887 h 5360810"/>
                <a:gd name="connsiteX2999" fmla="*/ 2629787 w 4550804"/>
                <a:gd name="connsiteY2999" fmla="*/ 3133867 h 5360810"/>
                <a:gd name="connsiteX3000" fmla="*/ 2625997 w 4550804"/>
                <a:gd name="connsiteY3000" fmla="*/ 3135492 h 5360810"/>
                <a:gd name="connsiteX3001" fmla="*/ 2626296 w 4550804"/>
                <a:gd name="connsiteY3001" fmla="*/ 3135962 h 5360810"/>
                <a:gd name="connsiteX3002" fmla="*/ 2631883 w 4550804"/>
                <a:gd name="connsiteY3002" fmla="*/ 3133867 h 5360810"/>
                <a:gd name="connsiteX3003" fmla="*/ 2629089 w 4550804"/>
                <a:gd name="connsiteY3003" fmla="*/ 3126887 h 5360810"/>
                <a:gd name="connsiteX3004" fmla="*/ 2629089 w 4550804"/>
                <a:gd name="connsiteY3004" fmla="*/ 3104547 h 5360810"/>
                <a:gd name="connsiteX3005" fmla="*/ 2622805 w 4550804"/>
                <a:gd name="connsiteY3005" fmla="*/ 3104547 h 5360810"/>
                <a:gd name="connsiteX3006" fmla="*/ 2612330 w 4550804"/>
                <a:gd name="connsiteY3006" fmla="*/ 3099661 h 5360810"/>
                <a:gd name="connsiteX3007" fmla="*/ 2635374 w 4550804"/>
                <a:gd name="connsiteY3007" fmla="*/ 3086397 h 5360810"/>
                <a:gd name="connsiteX3008" fmla="*/ 2621627 w 4550804"/>
                <a:gd name="connsiteY3008" fmla="*/ 3088360 h 5360810"/>
                <a:gd name="connsiteX3009" fmla="*/ 2622805 w 4550804"/>
                <a:gd name="connsiteY3009" fmla="*/ 3088491 h 5360810"/>
                <a:gd name="connsiteX3010" fmla="*/ 2635803 w 4550804"/>
                <a:gd name="connsiteY3010" fmla="*/ 3086635 h 5360810"/>
                <a:gd name="connsiteX3011" fmla="*/ 2610235 w 4550804"/>
                <a:gd name="connsiteY3011" fmla="*/ 3086397 h 5360810"/>
                <a:gd name="connsiteX3012" fmla="*/ 2607852 w 4550804"/>
                <a:gd name="connsiteY3012" fmla="*/ 3086831 h 5360810"/>
                <a:gd name="connsiteX3013" fmla="*/ 2618091 w 4550804"/>
                <a:gd name="connsiteY3013" fmla="*/ 3087968 h 5360810"/>
                <a:gd name="connsiteX3014" fmla="*/ 1283471 w 4550804"/>
                <a:gd name="connsiteY3014" fmla="*/ 3083604 h 5360810"/>
                <a:gd name="connsiteX3015" fmla="*/ 1283470 w 4550804"/>
                <a:gd name="connsiteY3015" fmla="*/ 3083605 h 5360810"/>
                <a:gd name="connsiteX3016" fmla="*/ 1286262 w 4550804"/>
                <a:gd name="connsiteY3016" fmla="*/ 3087792 h 5360810"/>
                <a:gd name="connsiteX3017" fmla="*/ 1276486 w 4550804"/>
                <a:gd name="connsiteY3017" fmla="*/ 3091283 h 5360810"/>
                <a:gd name="connsiteX3018" fmla="*/ 1276479 w 4550804"/>
                <a:gd name="connsiteY3018" fmla="*/ 3091380 h 5360810"/>
                <a:gd name="connsiteX3019" fmla="*/ 1276487 w 4550804"/>
                <a:gd name="connsiteY3019" fmla="*/ 3091284 h 5360810"/>
                <a:gd name="connsiteX3020" fmla="*/ 1286263 w 4550804"/>
                <a:gd name="connsiteY3020" fmla="*/ 3087793 h 5360810"/>
                <a:gd name="connsiteX3021" fmla="*/ 2701713 w 4550804"/>
                <a:gd name="connsiteY3021" fmla="*/ 3075925 h 5360810"/>
                <a:gd name="connsiteX3022" fmla="*/ 2701480 w 4550804"/>
                <a:gd name="connsiteY3022" fmla="*/ 3076158 h 5360810"/>
                <a:gd name="connsiteX3023" fmla="*/ 2703809 w 4550804"/>
                <a:gd name="connsiteY3023" fmla="*/ 3076449 h 5360810"/>
                <a:gd name="connsiteX3024" fmla="*/ 1891687 w 4550804"/>
                <a:gd name="connsiteY3024" fmla="*/ 3074994 h 5360810"/>
                <a:gd name="connsiteX3025" fmla="*/ 1893084 w 4550804"/>
                <a:gd name="connsiteY3025" fmla="*/ 3080113 h 5360810"/>
                <a:gd name="connsiteX3026" fmla="*/ 1896985 w 4550804"/>
                <a:gd name="connsiteY3026" fmla="*/ 3095062 h 5360810"/>
                <a:gd name="connsiteX3027" fmla="*/ 1893084 w 4550804"/>
                <a:gd name="connsiteY3027" fmla="*/ 3076623 h 5360810"/>
                <a:gd name="connsiteX3028" fmla="*/ 2670212 w 4550804"/>
                <a:gd name="connsiteY3028" fmla="*/ 3074810 h 5360810"/>
                <a:gd name="connsiteX3029" fmla="*/ 2678283 w 4550804"/>
                <a:gd name="connsiteY3029" fmla="*/ 3079793 h 5360810"/>
                <a:gd name="connsiteX3030" fmla="*/ 2671686 w 4550804"/>
                <a:gd name="connsiteY3030" fmla="*/ 3075227 h 5360810"/>
                <a:gd name="connsiteX3031" fmla="*/ 2665276 w 4550804"/>
                <a:gd name="connsiteY3031" fmla="*/ 3073412 h 5360810"/>
                <a:gd name="connsiteX3032" fmla="*/ 2662607 w 4550804"/>
                <a:gd name="connsiteY3032" fmla="*/ 3079416 h 5360810"/>
                <a:gd name="connsiteX3033" fmla="*/ 2648641 w 4550804"/>
                <a:gd name="connsiteY3033" fmla="*/ 3089887 h 5360810"/>
                <a:gd name="connsiteX3034" fmla="*/ 2650039 w 4550804"/>
                <a:gd name="connsiteY3034" fmla="*/ 3089887 h 5360810"/>
                <a:gd name="connsiteX3035" fmla="*/ 2664703 w 4550804"/>
                <a:gd name="connsiteY3035" fmla="*/ 3079416 h 5360810"/>
                <a:gd name="connsiteX3036" fmla="*/ 2667138 w 4550804"/>
                <a:gd name="connsiteY3036" fmla="*/ 3073939 h 5360810"/>
                <a:gd name="connsiteX3037" fmla="*/ 1252031 w 4550804"/>
                <a:gd name="connsiteY3037" fmla="*/ 3073084 h 5360810"/>
                <a:gd name="connsiteX3038" fmla="*/ 1252046 w 4550804"/>
                <a:gd name="connsiteY3038" fmla="*/ 3073133 h 5360810"/>
                <a:gd name="connsiteX3039" fmla="*/ 1252047 w 4550804"/>
                <a:gd name="connsiteY3039" fmla="*/ 3073133 h 5360810"/>
                <a:gd name="connsiteX3040" fmla="*/ 1503190 w 4550804"/>
                <a:gd name="connsiteY3040" fmla="*/ 3070357 h 5360810"/>
                <a:gd name="connsiteX3041" fmla="*/ 1501339 w 4550804"/>
                <a:gd name="connsiteY3041" fmla="*/ 3073133 h 5360810"/>
                <a:gd name="connsiteX3042" fmla="*/ 1502378 w 4550804"/>
                <a:gd name="connsiteY3042" fmla="*/ 3074366 h 5360810"/>
                <a:gd name="connsiteX3043" fmla="*/ 1504131 w 4550804"/>
                <a:gd name="connsiteY3043" fmla="*/ 3071737 h 5360810"/>
                <a:gd name="connsiteX3044" fmla="*/ 1259728 w 4550804"/>
                <a:gd name="connsiteY3044" fmla="*/ 3070341 h 5360810"/>
                <a:gd name="connsiteX3045" fmla="*/ 1259727 w 4550804"/>
                <a:gd name="connsiteY3045" fmla="*/ 3070341 h 5360810"/>
                <a:gd name="connsiteX3046" fmla="*/ 1256934 w 4550804"/>
                <a:gd name="connsiteY3046" fmla="*/ 3075925 h 5360810"/>
                <a:gd name="connsiteX3047" fmla="*/ 1270202 w 4550804"/>
                <a:gd name="connsiteY3047" fmla="*/ 3089887 h 5360810"/>
                <a:gd name="connsiteX3048" fmla="*/ 1270202 w 4550804"/>
                <a:gd name="connsiteY3048" fmla="*/ 3089887 h 5360810"/>
                <a:gd name="connsiteX3049" fmla="*/ 1256935 w 4550804"/>
                <a:gd name="connsiteY3049" fmla="*/ 3075926 h 5360810"/>
                <a:gd name="connsiteX3050" fmla="*/ 3763926 w 4550804"/>
                <a:gd name="connsiteY3050" fmla="*/ 3067703 h 5360810"/>
                <a:gd name="connsiteX3051" fmla="*/ 3748459 w 4550804"/>
                <a:gd name="connsiteY3051" fmla="*/ 3071737 h 5360810"/>
                <a:gd name="connsiteX3052" fmla="*/ 3748281 w 4550804"/>
                <a:gd name="connsiteY3052" fmla="*/ 3072299 h 5360810"/>
                <a:gd name="connsiteX3053" fmla="*/ 3763823 w 4550804"/>
                <a:gd name="connsiteY3053" fmla="*/ 3068246 h 5360810"/>
                <a:gd name="connsiteX3054" fmla="*/ 2631719 w 4550804"/>
                <a:gd name="connsiteY3054" fmla="*/ 3063907 h 5360810"/>
                <a:gd name="connsiteX3055" fmla="*/ 2631882 w 4550804"/>
                <a:gd name="connsiteY3055" fmla="*/ 3064057 h 5360810"/>
                <a:gd name="connsiteX3056" fmla="*/ 2640243 w 4550804"/>
                <a:gd name="connsiteY3056" fmla="*/ 3066321 h 5360810"/>
                <a:gd name="connsiteX3057" fmla="*/ 1901463 w 4550804"/>
                <a:gd name="connsiteY3057" fmla="*/ 3046605 h 5360810"/>
                <a:gd name="connsiteX3058" fmla="*/ 1894479 w 4550804"/>
                <a:gd name="connsiteY3058" fmla="*/ 3052190 h 5360810"/>
                <a:gd name="connsiteX3059" fmla="*/ 1885479 w 4550804"/>
                <a:gd name="connsiteY3059" fmla="*/ 3069129 h 5360810"/>
                <a:gd name="connsiteX3060" fmla="*/ 1886412 w 4550804"/>
                <a:gd name="connsiteY3060" fmla="*/ 3069689 h 5360810"/>
                <a:gd name="connsiteX3061" fmla="*/ 1893782 w 4550804"/>
                <a:gd name="connsiteY3061" fmla="*/ 3054284 h 5360810"/>
                <a:gd name="connsiteX3062" fmla="*/ 1902161 w 4550804"/>
                <a:gd name="connsiteY3062" fmla="*/ 3046605 h 5360810"/>
                <a:gd name="connsiteX3063" fmla="*/ 2291218 w 4550804"/>
                <a:gd name="connsiteY3063" fmla="*/ 3043908 h 5360810"/>
                <a:gd name="connsiteX3064" fmla="*/ 2290819 w 4550804"/>
                <a:gd name="connsiteY3064" fmla="*/ 3044441 h 5360810"/>
                <a:gd name="connsiteX3065" fmla="*/ 2305078 w 4550804"/>
                <a:gd name="connsiteY3065" fmla="*/ 3049397 h 5360810"/>
                <a:gd name="connsiteX3066" fmla="*/ 2326028 w 4550804"/>
                <a:gd name="connsiteY3066" fmla="*/ 3052190 h 5360810"/>
                <a:gd name="connsiteX3067" fmla="*/ 2343485 w 4550804"/>
                <a:gd name="connsiteY3067" fmla="*/ 3064057 h 5360810"/>
                <a:gd name="connsiteX3068" fmla="*/ 2351166 w 4550804"/>
                <a:gd name="connsiteY3068" fmla="*/ 3064755 h 5360810"/>
                <a:gd name="connsiteX3069" fmla="*/ 2351297 w 4550804"/>
                <a:gd name="connsiteY3069" fmla="*/ 3064704 h 5360810"/>
                <a:gd name="connsiteX3070" fmla="*/ 2344184 w 4550804"/>
                <a:gd name="connsiteY3070" fmla="*/ 3064058 h 5360810"/>
                <a:gd name="connsiteX3071" fmla="*/ 2326726 w 4550804"/>
                <a:gd name="connsiteY3071" fmla="*/ 3052190 h 5360810"/>
                <a:gd name="connsiteX3072" fmla="*/ 2293208 w 4550804"/>
                <a:gd name="connsiteY3072" fmla="*/ 3045209 h 5360810"/>
                <a:gd name="connsiteX3073" fmla="*/ 1407510 w 4550804"/>
                <a:gd name="connsiteY3073" fmla="*/ 3042931 h 5360810"/>
                <a:gd name="connsiteX3074" fmla="*/ 1407068 w 4550804"/>
                <a:gd name="connsiteY3074" fmla="*/ 3043115 h 5360810"/>
                <a:gd name="connsiteX3075" fmla="*/ 1405403 w 4550804"/>
                <a:gd name="connsiteY3075" fmla="*/ 3046444 h 5360810"/>
                <a:gd name="connsiteX3076" fmla="*/ 1405673 w 4550804"/>
                <a:gd name="connsiteY3076" fmla="*/ 3046605 h 5360810"/>
                <a:gd name="connsiteX3077" fmla="*/ 3258426 w 4550804"/>
                <a:gd name="connsiteY3077" fmla="*/ 3042799 h 5360810"/>
                <a:gd name="connsiteX3078" fmla="*/ 3258242 w 4550804"/>
                <a:gd name="connsiteY3078" fmla="*/ 3043806 h 5360810"/>
                <a:gd name="connsiteX3079" fmla="*/ 3258455 w 4550804"/>
                <a:gd name="connsiteY3079" fmla="*/ 3043912 h 5360810"/>
                <a:gd name="connsiteX3080" fmla="*/ 2705580 w 4550804"/>
                <a:gd name="connsiteY3080" fmla="*/ 3042041 h 5360810"/>
                <a:gd name="connsiteX3081" fmla="*/ 2704506 w 4550804"/>
                <a:gd name="connsiteY3081" fmla="*/ 3043115 h 5360810"/>
                <a:gd name="connsiteX3082" fmla="*/ 2705976 w 4550804"/>
                <a:gd name="connsiteY3082" fmla="*/ 3043115 h 5360810"/>
                <a:gd name="connsiteX3083" fmla="*/ 3781912 w 4550804"/>
                <a:gd name="connsiteY3083" fmla="*/ 3040948 h 5360810"/>
                <a:gd name="connsiteX3084" fmla="*/ 3767313 w 4550804"/>
                <a:gd name="connsiteY3084" fmla="*/ 3052888 h 5360810"/>
                <a:gd name="connsiteX3085" fmla="*/ 3767284 w 4550804"/>
                <a:gd name="connsiteY3085" fmla="*/ 3053038 h 5360810"/>
                <a:gd name="connsiteX3086" fmla="*/ 3781978 w 4550804"/>
                <a:gd name="connsiteY3086" fmla="*/ 3041020 h 5360810"/>
                <a:gd name="connsiteX3087" fmla="*/ 2429152 w 4550804"/>
                <a:gd name="connsiteY3087" fmla="*/ 3035960 h 5360810"/>
                <a:gd name="connsiteX3088" fmla="*/ 2426128 w 4550804"/>
                <a:gd name="connsiteY3088" fmla="*/ 3036597 h 5360810"/>
                <a:gd name="connsiteX3089" fmla="*/ 2428677 w 4550804"/>
                <a:gd name="connsiteY3089" fmla="*/ 3036134 h 5360810"/>
                <a:gd name="connsiteX3090" fmla="*/ 1417543 w 4550804"/>
                <a:gd name="connsiteY3090" fmla="*/ 3035436 h 5360810"/>
                <a:gd name="connsiteX3091" fmla="*/ 1417542 w 4550804"/>
                <a:gd name="connsiteY3091" fmla="*/ 3035438 h 5360810"/>
                <a:gd name="connsiteX3092" fmla="*/ 1417543 w 4550804"/>
                <a:gd name="connsiteY3092" fmla="*/ 3035436 h 5360810"/>
                <a:gd name="connsiteX3093" fmla="*/ 2396905 w 4550804"/>
                <a:gd name="connsiteY3093" fmla="*/ 3034039 h 5360810"/>
                <a:gd name="connsiteX3094" fmla="*/ 2391668 w 4550804"/>
                <a:gd name="connsiteY3094" fmla="*/ 3034737 h 5360810"/>
                <a:gd name="connsiteX3095" fmla="*/ 2381892 w 4550804"/>
                <a:gd name="connsiteY3095" fmla="*/ 3041020 h 5360810"/>
                <a:gd name="connsiteX3096" fmla="*/ 2381891 w 4550804"/>
                <a:gd name="connsiteY3096" fmla="*/ 3041020 h 5360810"/>
                <a:gd name="connsiteX3097" fmla="*/ 2392366 w 4550804"/>
                <a:gd name="connsiteY3097" fmla="*/ 3034738 h 5360810"/>
                <a:gd name="connsiteX3098" fmla="*/ 2275491 w 4550804"/>
                <a:gd name="connsiteY3098" fmla="*/ 3033628 h 5360810"/>
                <a:gd name="connsiteX3099" fmla="*/ 2278543 w 4550804"/>
                <a:gd name="connsiteY3099" fmla="*/ 3036831 h 5360810"/>
                <a:gd name="connsiteX3100" fmla="*/ 2285253 w 4550804"/>
                <a:gd name="connsiteY3100" fmla="*/ 3040009 h 5360810"/>
                <a:gd name="connsiteX3101" fmla="*/ 2277166 w 4550804"/>
                <a:gd name="connsiteY3101" fmla="*/ 3034722 h 5360810"/>
                <a:gd name="connsiteX3102" fmla="*/ 2277147 w 4550804"/>
                <a:gd name="connsiteY3102" fmla="*/ 3034737 h 5360810"/>
                <a:gd name="connsiteX3103" fmla="*/ 2277081 w 4550804"/>
                <a:gd name="connsiteY3103" fmla="*/ 3034667 h 5360810"/>
                <a:gd name="connsiteX3104" fmla="*/ 2402142 w 4550804"/>
                <a:gd name="connsiteY3104" fmla="*/ 3033341 h 5360810"/>
                <a:gd name="connsiteX3105" fmla="*/ 2401714 w 4550804"/>
                <a:gd name="connsiteY3105" fmla="*/ 3033398 h 5360810"/>
                <a:gd name="connsiteX3106" fmla="*/ 2420996 w 4550804"/>
                <a:gd name="connsiteY3106" fmla="*/ 3037529 h 5360810"/>
                <a:gd name="connsiteX3107" fmla="*/ 2421372 w 4550804"/>
                <a:gd name="connsiteY3107" fmla="*/ 3037461 h 5360810"/>
                <a:gd name="connsiteX3108" fmla="*/ 1017768 w 4550804"/>
                <a:gd name="connsiteY3108" fmla="*/ 3033341 h 5360810"/>
                <a:gd name="connsiteX3109" fmla="*/ 1014625 w 4550804"/>
                <a:gd name="connsiteY3109" fmla="*/ 3037529 h 5360810"/>
                <a:gd name="connsiteX3110" fmla="*/ 1019514 w 4550804"/>
                <a:gd name="connsiteY3110" fmla="*/ 3052888 h 5360810"/>
                <a:gd name="connsiteX3111" fmla="*/ 1024783 w 4550804"/>
                <a:gd name="connsiteY3111" fmla="*/ 3057035 h 5360810"/>
                <a:gd name="connsiteX3112" fmla="*/ 1021608 w 4550804"/>
                <a:gd name="connsiteY3112" fmla="*/ 3054284 h 5360810"/>
                <a:gd name="connsiteX3113" fmla="*/ 1016021 w 4550804"/>
                <a:gd name="connsiteY3113" fmla="*/ 3039623 h 5360810"/>
                <a:gd name="connsiteX3114" fmla="*/ 1020211 w 4550804"/>
                <a:gd name="connsiteY3114" fmla="*/ 3033341 h 5360810"/>
                <a:gd name="connsiteX3115" fmla="*/ 3288990 w 4550804"/>
                <a:gd name="connsiteY3115" fmla="*/ 3032000 h 5360810"/>
                <a:gd name="connsiteX3116" fmla="*/ 3277102 w 4550804"/>
                <a:gd name="connsiteY3116" fmla="*/ 3037516 h 5360810"/>
                <a:gd name="connsiteX3117" fmla="*/ 3259645 w 4550804"/>
                <a:gd name="connsiteY3117" fmla="*/ 3036126 h 5360810"/>
                <a:gd name="connsiteX3118" fmla="*/ 3259620 w 4550804"/>
                <a:gd name="connsiteY3118" fmla="*/ 3036263 h 5360810"/>
                <a:gd name="connsiteX3119" fmla="*/ 3272919 w 4550804"/>
                <a:gd name="connsiteY3119" fmla="*/ 3037529 h 5360810"/>
                <a:gd name="connsiteX3120" fmla="*/ 3279204 w 4550804"/>
                <a:gd name="connsiteY3120" fmla="*/ 3037529 h 5360810"/>
                <a:gd name="connsiteX3121" fmla="*/ 1425922 w 4550804"/>
                <a:gd name="connsiteY3121" fmla="*/ 3029851 h 5360810"/>
                <a:gd name="connsiteX3122" fmla="*/ 1425174 w 4550804"/>
                <a:gd name="connsiteY3122" fmla="*/ 3032094 h 5360810"/>
                <a:gd name="connsiteX3123" fmla="*/ 1425923 w 4550804"/>
                <a:gd name="connsiteY3123" fmla="*/ 3031945 h 5360810"/>
                <a:gd name="connsiteX3124" fmla="*/ 1426222 w 4550804"/>
                <a:gd name="connsiteY3124" fmla="*/ 3029851 h 5360810"/>
                <a:gd name="connsiteX3125" fmla="*/ 1502212 w 4550804"/>
                <a:gd name="connsiteY3125" fmla="*/ 3027382 h 5360810"/>
                <a:gd name="connsiteX3126" fmla="*/ 1491563 w 4550804"/>
                <a:gd name="connsiteY3126" fmla="*/ 3031945 h 5360810"/>
                <a:gd name="connsiteX3127" fmla="*/ 1483309 w 4550804"/>
                <a:gd name="connsiteY3127" fmla="*/ 3038417 h 5360810"/>
                <a:gd name="connsiteX3128" fmla="*/ 1484367 w 4550804"/>
                <a:gd name="connsiteY3128" fmla="*/ 3039968 h 5360810"/>
                <a:gd name="connsiteX3129" fmla="*/ 1489467 w 4550804"/>
                <a:gd name="connsiteY3129" fmla="*/ 3035436 h 5360810"/>
                <a:gd name="connsiteX3130" fmla="*/ 1504131 w 4550804"/>
                <a:gd name="connsiteY3130" fmla="*/ 3029153 h 5360810"/>
                <a:gd name="connsiteX3131" fmla="*/ 1378438 w 4550804"/>
                <a:gd name="connsiteY3131" fmla="*/ 3026361 h 5360810"/>
                <a:gd name="connsiteX3132" fmla="*/ 1377489 w 4550804"/>
                <a:gd name="connsiteY3132" fmla="*/ 3032525 h 5360810"/>
                <a:gd name="connsiteX3133" fmla="*/ 1378438 w 4550804"/>
                <a:gd name="connsiteY3133" fmla="*/ 3033342 h 5360810"/>
                <a:gd name="connsiteX3134" fmla="*/ 1379370 w 4550804"/>
                <a:gd name="connsiteY3134" fmla="*/ 3027292 h 5360810"/>
                <a:gd name="connsiteX3135" fmla="*/ 1009735 w 4550804"/>
                <a:gd name="connsiteY3135" fmla="*/ 3026248 h 5360810"/>
                <a:gd name="connsiteX3136" fmla="*/ 1014625 w 4550804"/>
                <a:gd name="connsiteY3136" fmla="*/ 3029851 h 5360810"/>
                <a:gd name="connsiteX3137" fmla="*/ 1014625 w 4550804"/>
                <a:gd name="connsiteY3137" fmla="*/ 3031945 h 5360810"/>
                <a:gd name="connsiteX3138" fmla="*/ 1016021 w 4550804"/>
                <a:gd name="connsiteY3138" fmla="*/ 3031945 h 5360810"/>
                <a:gd name="connsiteX3139" fmla="*/ 1016021 w 4550804"/>
                <a:gd name="connsiteY3139" fmla="*/ 3030549 h 5360810"/>
                <a:gd name="connsiteX3140" fmla="*/ 2439152 w 4550804"/>
                <a:gd name="connsiteY3140" fmla="*/ 3024587 h 5360810"/>
                <a:gd name="connsiteX3141" fmla="*/ 2439152 w 4550804"/>
                <a:gd name="connsiteY3141" fmla="*/ 3027058 h 5360810"/>
                <a:gd name="connsiteX3142" fmla="*/ 2436359 w 4550804"/>
                <a:gd name="connsiteY3142" fmla="*/ 3029850 h 5360810"/>
                <a:gd name="connsiteX3143" fmla="*/ 2436359 w 4550804"/>
                <a:gd name="connsiteY3143" fmla="*/ 3031945 h 5360810"/>
                <a:gd name="connsiteX3144" fmla="*/ 2435513 w 4550804"/>
                <a:gd name="connsiteY3144" fmla="*/ 3033637 h 5360810"/>
                <a:gd name="connsiteX3145" fmla="*/ 2439152 w 4550804"/>
                <a:gd name="connsiteY3145" fmla="*/ 3032307 h 5360810"/>
                <a:gd name="connsiteX3146" fmla="*/ 2439152 w 4550804"/>
                <a:gd name="connsiteY3146" fmla="*/ 3029850 h 5360810"/>
                <a:gd name="connsiteX3147" fmla="*/ 2441248 w 4550804"/>
                <a:gd name="connsiteY3147" fmla="*/ 3027756 h 5360810"/>
                <a:gd name="connsiteX3148" fmla="*/ 2441248 w 4550804"/>
                <a:gd name="connsiteY3148" fmla="*/ 3024964 h 5360810"/>
                <a:gd name="connsiteX3149" fmla="*/ 2262753 w 4550804"/>
                <a:gd name="connsiteY3149" fmla="*/ 3021259 h 5360810"/>
                <a:gd name="connsiteX3150" fmla="*/ 2264577 w 4550804"/>
                <a:gd name="connsiteY3150" fmla="*/ 3022171 h 5360810"/>
                <a:gd name="connsiteX3151" fmla="*/ 2275149 w 4550804"/>
                <a:gd name="connsiteY3151" fmla="*/ 3033268 h 5360810"/>
                <a:gd name="connsiteX3152" fmla="*/ 2275500 w 4550804"/>
                <a:gd name="connsiteY3152" fmla="*/ 3032999 h 5360810"/>
                <a:gd name="connsiteX3153" fmla="*/ 2264577 w 4550804"/>
                <a:gd name="connsiteY3153" fmla="*/ 3021474 h 5360810"/>
                <a:gd name="connsiteX3154" fmla="*/ 1445181 w 4550804"/>
                <a:gd name="connsiteY3154" fmla="*/ 3020957 h 5360810"/>
                <a:gd name="connsiteX3155" fmla="*/ 1441620 w 4550804"/>
                <a:gd name="connsiteY3155" fmla="*/ 3023160 h 5360810"/>
                <a:gd name="connsiteX3156" fmla="*/ 1442473 w 4550804"/>
                <a:gd name="connsiteY3156" fmla="*/ 3023899 h 5360810"/>
                <a:gd name="connsiteX3157" fmla="*/ 1444776 w 4550804"/>
                <a:gd name="connsiteY3157" fmla="*/ 3022172 h 5360810"/>
                <a:gd name="connsiteX3158" fmla="*/ 3812005 w 4550804"/>
                <a:gd name="connsiteY3158" fmla="*/ 3016586 h 5360810"/>
                <a:gd name="connsiteX3159" fmla="*/ 3797341 w 4550804"/>
                <a:gd name="connsiteY3159" fmla="*/ 3018681 h 5360810"/>
                <a:gd name="connsiteX3160" fmla="*/ 3774046 w 4550804"/>
                <a:gd name="connsiteY3160" fmla="*/ 3031695 h 5360810"/>
                <a:gd name="connsiteX3161" fmla="*/ 3774744 w 4550804"/>
                <a:gd name="connsiteY3161" fmla="*/ 3032393 h 5360810"/>
                <a:gd name="connsiteX3162" fmla="*/ 3798039 w 4550804"/>
                <a:gd name="connsiteY3162" fmla="*/ 3019379 h 5360810"/>
                <a:gd name="connsiteX3163" fmla="*/ 3812703 w 4550804"/>
                <a:gd name="connsiteY3163" fmla="*/ 3017285 h 5360810"/>
                <a:gd name="connsiteX3164" fmla="*/ 3819037 w 4550804"/>
                <a:gd name="connsiteY3164" fmla="*/ 3018436 h 5360810"/>
                <a:gd name="connsiteX3165" fmla="*/ 2557829 w 4550804"/>
                <a:gd name="connsiteY3165" fmla="*/ 3015401 h 5360810"/>
                <a:gd name="connsiteX3166" fmla="*/ 2578811 w 4550804"/>
                <a:gd name="connsiteY3166" fmla="*/ 3029851 h 5360810"/>
                <a:gd name="connsiteX3167" fmla="*/ 2609537 w 4550804"/>
                <a:gd name="connsiteY3167" fmla="*/ 3040322 h 5360810"/>
                <a:gd name="connsiteX3168" fmla="*/ 2622805 w 4550804"/>
                <a:gd name="connsiteY3168" fmla="*/ 3055681 h 5360810"/>
                <a:gd name="connsiteX3169" fmla="*/ 2623364 w 4550804"/>
                <a:gd name="connsiteY3169" fmla="*/ 3056196 h 5360810"/>
                <a:gd name="connsiteX3170" fmla="*/ 2614425 w 4550804"/>
                <a:gd name="connsiteY3170" fmla="*/ 3044511 h 5360810"/>
                <a:gd name="connsiteX3171" fmla="*/ 2608839 w 4550804"/>
                <a:gd name="connsiteY3171" fmla="*/ 3039624 h 5360810"/>
                <a:gd name="connsiteX3172" fmla="*/ 2579510 w 4550804"/>
                <a:gd name="connsiteY3172" fmla="*/ 3029850 h 5360810"/>
                <a:gd name="connsiteX3173" fmla="*/ 1340402 w 4550804"/>
                <a:gd name="connsiteY3173" fmla="*/ 3014413 h 5360810"/>
                <a:gd name="connsiteX3174" fmla="*/ 1339333 w 4550804"/>
                <a:gd name="connsiteY3174" fmla="*/ 3015190 h 5360810"/>
                <a:gd name="connsiteX3175" fmla="*/ 1335533 w 4550804"/>
                <a:gd name="connsiteY3175" fmla="*/ 3030388 h 5360810"/>
                <a:gd name="connsiteX3176" fmla="*/ 1336541 w 4550804"/>
                <a:gd name="connsiteY3176" fmla="*/ 3029851 h 5360810"/>
                <a:gd name="connsiteX3177" fmla="*/ 1468854 w 4550804"/>
                <a:gd name="connsiteY3177" fmla="*/ 3013241 h 5360810"/>
                <a:gd name="connsiteX3178" fmla="*/ 1465726 w 4550804"/>
                <a:gd name="connsiteY3178" fmla="*/ 3014492 h 5360810"/>
                <a:gd name="connsiteX3179" fmla="*/ 1469915 w 4550804"/>
                <a:gd name="connsiteY3179" fmla="*/ 3023568 h 5360810"/>
                <a:gd name="connsiteX3180" fmla="*/ 1474803 w 4550804"/>
                <a:gd name="connsiteY3180" fmla="*/ 3019379 h 5360810"/>
                <a:gd name="connsiteX3181" fmla="*/ 1475851 w 4550804"/>
                <a:gd name="connsiteY3181" fmla="*/ 3020427 h 5360810"/>
                <a:gd name="connsiteX3182" fmla="*/ 1478295 w 4550804"/>
                <a:gd name="connsiteY3182" fmla="*/ 3017983 h 5360810"/>
                <a:gd name="connsiteX3183" fmla="*/ 1476899 w 4550804"/>
                <a:gd name="connsiteY3183" fmla="*/ 3016587 h 5360810"/>
                <a:gd name="connsiteX3184" fmla="*/ 1472010 w 4550804"/>
                <a:gd name="connsiteY3184" fmla="*/ 3020077 h 5360810"/>
                <a:gd name="connsiteX3185" fmla="*/ 3342207 w 4550804"/>
                <a:gd name="connsiteY3185" fmla="*/ 3009626 h 5360810"/>
                <a:gd name="connsiteX3186" fmla="*/ 3340654 w 4550804"/>
                <a:gd name="connsiteY3186" fmla="*/ 3009747 h 5360810"/>
                <a:gd name="connsiteX3187" fmla="*/ 3340654 w 4550804"/>
                <a:gd name="connsiteY3187" fmla="*/ 3011700 h 5360810"/>
                <a:gd name="connsiteX3188" fmla="*/ 3342106 w 4550804"/>
                <a:gd name="connsiteY3188" fmla="*/ 3011393 h 5360810"/>
                <a:gd name="connsiteX3189" fmla="*/ 2499207 w 4550804"/>
                <a:gd name="connsiteY3189" fmla="*/ 3006115 h 5360810"/>
                <a:gd name="connsiteX3190" fmla="*/ 2508982 w 4550804"/>
                <a:gd name="connsiteY3190" fmla="*/ 3009606 h 5360810"/>
                <a:gd name="connsiteX3191" fmla="*/ 2510029 w 4550804"/>
                <a:gd name="connsiteY3191" fmla="*/ 3009606 h 5360810"/>
                <a:gd name="connsiteX3192" fmla="*/ 2501301 w 4550804"/>
                <a:gd name="connsiteY3192" fmla="*/ 3006115 h 5360810"/>
                <a:gd name="connsiteX3193" fmla="*/ 2275040 w 4550804"/>
                <a:gd name="connsiteY3193" fmla="*/ 3006010 h 5360810"/>
                <a:gd name="connsiteX3194" fmla="*/ 2275052 w 4550804"/>
                <a:gd name="connsiteY3194" fmla="*/ 3006115 h 5360810"/>
                <a:gd name="connsiteX3195" fmla="*/ 2291773 w 4550804"/>
                <a:gd name="connsiteY3195" fmla="*/ 3013877 h 5360810"/>
                <a:gd name="connsiteX3196" fmla="*/ 2291811 w 4550804"/>
                <a:gd name="connsiteY3196" fmla="*/ 3013794 h 5360810"/>
                <a:gd name="connsiteX3197" fmla="*/ 977568 w 4550804"/>
                <a:gd name="connsiteY3197" fmla="*/ 3004839 h 5360810"/>
                <a:gd name="connsiteX3198" fmla="*/ 976219 w 4550804"/>
                <a:gd name="connsiteY3198" fmla="*/ 3008210 h 5360810"/>
                <a:gd name="connsiteX3199" fmla="*/ 977827 w 4550804"/>
                <a:gd name="connsiteY3199" fmla="*/ 3008969 h 5360810"/>
                <a:gd name="connsiteX3200" fmla="*/ 979012 w 4550804"/>
                <a:gd name="connsiteY3200" fmla="*/ 3005417 h 5360810"/>
                <a:gd name="connsiteX3201" fmla="*/ 1477085 w 4550804"/>
                <a:gd name="connsiteY3201" fmla="*/ 2998947 h 5360810"/>
                <a:gd name="connsiteX3202" fmla="*/ 1474803 w 4550804"/>
                <a:gd name="connsiteY3202" fmla="*/ 3001229 h 5360810"/>
                <a:gd name="connsiteX3203" fmla="*/ 1475815 w 4550804"/>
                <a:gd name="connsiteY3203" fmla="*/ 3007805 h 5360810"/>
                <a:gd name="connsiteX3204" fmla="*/ 1478295 w 4550804"/>
                <a:gd name="connsiteY3204" fmla="*/ 3006814 h 5360810"/>
                <a:gd name="connsiteX3205" fmla="*/ 1478944 w 4550804"/>
                <a:gd name="connsiteY3205" fmla="*/ 2992330 h 5360810"/>
                <a:gd name="connsiteX3206" fmla="*/ 1476200 w 4550804"/>
                <a:gd name="connsiteY3206" fmla="*/ 2993549 h 5360810"/>
                <a:gd name="connsiteX3207" fmla="*/ 1477286 w 4550804"/>
                <a:gd name="connsiteY3207" fmla="*/ 2997351 h 5360810"/>
                <a:gd name="connsiteX3208" fmla="*/ 1479692 w 4550804"/>
                <a:gd name="connsiteY3208" fmla="*/ 2994945 h 5360810"/>
                <a:gd name="connsiteX3209" fmla="*/ 2691931 w 4550804"/>
                <a:gd name="connsiteY3209" fmla="*/ 2990057 h 5360810"/>
                <a:gd name="connsiteX3210" fmla="*/ 2691936 w 4550804"/>
                <a:gd name="connsiteY3210" fmla="*/ 2990059 h 5360810"/>
                <a:gd name="connsiteX3211" fmla="*/ 2691936 w 4550804"/>
                <a:gd name="connsiteY3211" fmla="*/ 2990059 h 5360810"/>
                <a:gd name="connsiteX3212" fmla="*/ 972728 w 4550804"/>
                <a:gd name="connsiteY3212" fmla="*/ 2988663 h 5360810"/>
                <a:gd name="connsiteX3213" fmla="*/ 967141 w 4550804"/>
                <a:gd name="connsiteY3213" fmla="*/ 3000530 h 5360810"/>
                <a:gd name="connsiteX3214" fmla="*/ 968593 w 4550804"/>
                <a:gd name="connsiteY3214" fmla="*/ 3001110 h 5360810"/>
                <a:gd name="connsiteX3215" fmla="*/ 974124 w 4550804"/>
                <a:gd name="connsiteY3215" fmla="*/ 2989360 h 5360810"/>
                <a:gd name="connsiteX3216" fmla="*/ 2763861 w 4550804"/>
                <a:gd name="connsiteY3216" fmla="*/ 2987266 h 5360810"/>
                <a:gd name="connsiteX3217" fmla="*/ 2763347 w 4550804"/>
                <a:gd name="connsiteY3217" fmla="*/ 2987472 h 5360810"/>
                <a:gd name="connsiteX3218" fmla="*/ 2769447 w 4550804"/>
                <a:gd name="connsiteY3218" fmla="*/ 2994247 h 5360810"/>
                <a:gd name="connsiteX3219" fmla="*/ 2769993 w 4550804"/>
                <a:gd name="connsiteY3219" fmla="*/ 2994079 h 5360810"/>
                <a:gd name="connsiteX3220" fmla="*/ 2755481 w 4550804"/>
                <a:gd name="connsiteY3220" fmla="*/ 2987266 h 5360810"/>
                <a:gd name="connsiteX3221" fmla="*/ 2754876 w 4550804"/>
                <a:gd name="connsiteY3221" fmla="*/ 2987452 h 5360810"/>
                <a:gd name="connsiteX3222" fmla="*/ 2756180 w 4550804"/>
                <a:gd name="connsiteY3222" fmla="*/ 2990059 h 5360810"/>
                <a:gd name="connsiteX3223" fmla="*/ 2756761 w 4550804"/>
                <a:gd name="connsiteY3223" fmla="*/ 2989826 h 5360810"/>
                <a:gd name="connsiteX3224" fmla="*/ 2745007 w 4550804"/>
                <a:gd name="connsiteY3224" fmla="*/ 2985870 h 5360810"/>
                <a:gd name="connsiteX3225" fmla="*/ 2744383 w 4550804"/>
                <a:gd name="connsiteY3225" fmla="*/ 2986093 h 5360810"/>
                <a:gd name="connsiteX3226" fmla="*/ 2745705 w 4550804"/>
                <a:gd name="connsiteY3226" fmla="*/ 2990059 h 5360810"/>
                <a:gd name="connsiteX3227" fmla="*/ 2746339 w 4550804"/>
                <a:gd name="connsiteY3227" fmla="*/ 2989864 h 5360810"/>
                <a:gd name="connsiteX3228" fmla="*/ 2719869 w 4550804"/>
                <a:gd name="connsiteY3228" fmla="*/ 2985870 h 5360810"/>
                <a:gd name="connsiteX3229" fmla="*/ 2719460 w 4550804"/>
                <a:gd name="connsiteY3229" fmla="*/ 2986234 h 5360810"/>
                <a:gd name="connsiteX3230" fmla="*/ 2724756 w 4550804"/>
                <a:gd name="connsiteY3230" fmla="*/ 2992851 h 5360810"/>
                <a:gd name="connsiteX3231" fmla="*/ 2725299 w 4550804"/>
                <a:gd name="connsiteY3231" fmla="*/ 2992657 h 5360810"/>
                <a:gd name="connsiteX3232" fmla="*/ 2710790 w 4550804"/>
                <a:gd name="connsiteY3232" fmla="*/ 2985870 h 5360810"/>
                <a:gd name="connsiteX3233" fmla="*/ 2710307 w 4550804"/>
                <a:gd name="connsiteY3233" fmla="*/ 2986300 h 5360810"/>
                <a:gd name="connsiteX3234" fmla="*/ 2712885 w 4550804"/>
                <a:gd name="connsiteY3234" fmla="*/ 2991455 h 5360810"/>
                <a:gd name="connsiteX3235" fmla="*/ 2713369 w 4550804"/>
                <a:gd name="connsiteY3235" fmla="*/ 2991025 h 5360810"/>
                <a:gd name="connsiteX3236" fmla="*/ 2264369 w 4550804"/>
                <a:gd name="connsiteY3236" fmla="*/ 2985562 h 5360810"/>
                <a:gd name="connsiteX3237" fmla="*/ 2264577 w 4550804"/>
                <a:gd name="connsiteY3237" fmla="*/ 2985870 h 5360810"/>
                <a:gd name="connsiteX3238" fmla="*/ 2274634 w 4550804"/>
                <a:gd name="connsiteY3238" fmla="*/ 2990338 h 5360810"/>
                <a:gd name="connsiteX3239" fmla="*/ 2275053 w 4550804"/>
                <a:gd name="connsiteY3239" fmla="*/ 2990059 h 5360810"/>
                <a:gd name="connsiteX3240" fmla="*/ 3695915 w 4550804"/>
                <a:gd name="connsiteY3240" fmla="*/ 2979596 h 5360810"/>
                <a:gd name="connsiteX3241" fmla="*/ 3696088 w 4550804"/>
                <a:gd name="connsiteY3241" fmla="*/ 2980286 h 5360810"/>
                <a:gd name="connsiteX3242" fmla="*/ 3711920 w 4550804"/>
                <a:gd name="connsiteY3242" fmla="*/ 2991852 h 5360810"/>
                <a:gd name="connsiteX3243" fmla="*/ 3712149 w 4550804"/>
                <a:gd name="connsiteY3243" fmla="*/ 2991455 h 5360810"/>
                <a:gd name="connsiteX3244" fmla="*/ 2697522 w 4550804"/>
                <a:gd name="connsiteY3244" fmla="*/ 2978192 h 5360810"/>
                <a:gd name="connsiteX3245" fmla="*/ 2696961 w 4550804"/>
                <a:gd name="connsiteY3245" fmla="*/ 2978451 h 5360810"/>
                <a:gd name="connsiteX3246" fmla="*/ 2703807 w 4550804"/>
                <a:gd name="connsiteY3246" fmla="*/ 2991455 h 5360810"/>
                <a:gd name="connsiteX3247" fmla="*/ 2704283 w 4550804"/>
                <a:gd name="connsiteY3247" fmla="*/ 2991032 h 5360810"/>
                <a:gd name="connsiteX3248" fmla="*/ 2828802 w 4550804"/>
                <a:gd name="connsiteY3248" fmla="*/ 2975399 h 5360810"/>
                <a:gd name="connsiteX3249" fmla="*/ 2787603 w 4550804"/>
                <a:gd name="connsiteY3249" fmla="*/ 2985870 h 5360810"/>
                <a:gd name="connsiteX3250" fmla="*/ 2781450 w 4550804"/>
                <a:gd name="connsiteY3250" fmla="*/ 2987921 h 5360810"/>
                <a:gd name="connsiteX3251" fmla="*/ 2827357 w 4550804"/>
                <a:gd name="connsiteY3251" fmla="*/ 2976285 h 5360810"/>
                <a:gd name="connsiteX3252" fmla="*/ 2827406 w 4550804"/>
                <a:gd name="connsiteY3252" fmla="*/ 2976097 h 5360810"/>
                <a:gd name="connsiteX3253" fmla="*/ 2836483 w 4550804"/>
                <a:gd name="connsiteY3253" fmla="*/ 2976097 h 5360810"/>
                <a:gd name="connsiteX3254" fmla="*/ 2837531 w 4550804"/>
                <a:gd name="connsiteY3254" fmla="*/ 2975399 h 5360810"/>
                <a:gd name="connsiteX3255" fmla="*/ 3345720 w 4550804"/>
                <a:gd name="connsiteY3255" fmla="*/ 2974597 h 5360810"/>
                <a:gd name="connsiteX3256" fmla="*/ 3341346 w 4550804"/>
                <a:gd name="connsiteY3256" fmla="*/ 2976781 h 5360810"/>
                <a:gd name="connsiteX3257" fmla="*/ 3341432 w 4550804"/>
                <a:gd name="connsiteY3257" fmla="*/ 2977104 h 5360810"/>
                <a:gd name="connsiteX3258" fmla="*/ 3346240 w 4550804"/>
                <a:gd name="connsiteY3258" fmla="*/ 2974701 h 5360810"/>
                <a:gd name="connsiteX3259" fmla="*/ 2287273 w 4550804"/>
                <a:gd name="connsiteY3259" fmla="*/ 2973305 h 5360810"/>
                <a:gd name="connsiteX3260" fmla="*/ 2287621 w 4550804"/>
                <a:gd name="connsiteY3260" fmla="*/ 2975396 h 5360810"/>
                <a:gd name="connsiteX3261" fmla="*/ 2287621 w 4550804"/>
                <a:gd name="connsiteY3261" fmla="*/ 2973305 h 5360810"/>
                <a:gd name="connsiteX3262" fmla="*/ 2840487 w 4550804"/>
                <a:gd name="connsiteY3262" fmla="*/ 2972793 h 5360810"/>
                <a:gd name="connsiteX3263" fmla="*/ 2838582 w 4550804"/>
                <a:gd name="connsiteY3263" fmla="*/ 2974698 h 5360810"/>
                <a:gd name="connsiteX3264" fmla="*/ 2840673 w 4550804"/>
                <a:gd name="connsiteY3264" fmla="*/ 2973304 h 5360810"/>
                <a:gd name="connsiteX3265" fmla="*/ 2298793 w 4550804"/>
                <a:gd name="connsiteY3265" fmla="*/ 2971552 h 5360810"/>
                <a:gd name="connsiteX3266" fmla="*/ 2299493 w 4550804"/>
                <a:gd name="connsiteY3266" fmla="*/ 2974701 h 5360810"/>
                <a:gd name="connsiteX3267" fmla="*/ 2300051 w 4550804"/>
                <a:gd name="connsiteY3267" fmla="*/ 2976934 h 5360810"/>
                <a:gd name="connsiteX3268" fmla="*/ 2300191 w 4550804"/>
                <a:gd name="connsiteY3268" fmla="*/ 2976795 h 5360810"/>
                <a:gd name="connsiteX3269" fmla="*/ 951525 w 4550804"/>
                <a:gd name="connsiteY3269" fmla="*/ 2968227 h 5360810"/>
                <a:gd name="connsiteX3270" fmla="*/ 950382 w 4550804"/>
                <a:gd name="connsiteY3270" fmla="*/ 2970512 h 5360810"/>
                <a:gd name="connsiteX3271" fmla="*/ 950574 w 4550804"/>
                <a:gd name="connsiteY3271" fmla="*/ 2970824 h 5360810"/>
                <a:gd name="connsiteX3272" fmla="*/ 951778 w 4550804"/>
                <a:gd name="connsiteY3272" fmla="*/ 2968417 h 5360810"/>
                <a:gd name="connsiteX3273" fmla="*/ 1848644 w 4550804"/>
                <a:gd name="connsiteY3273" fmla="*/ 2965443 h 5360810"/>
                <a:gd name="connsiteX3274" fmla="*/ 1779263 w 4550804"/>
                <a:gd name="connsiteY3274" fmla="*/ 3002624 h 5360810"/>
                <a:gd name="connsiteX3275" fmla="*/ 1778801 w 4550804"/>
                <a:gd name="connsiteY3275" fmla="*/ 3003086 h 5360810"/>
                <a:gd name="connsiteX3276" fmla="*/ 1804882 w 4550804"/>
                <a:gd name="connsiteY3276" fmla="*/ 2964469 h 5360810"/>
                <a:gd name="connsiteX3277" fmla="*/ 1760407 w 4550804"/>
                <a:gd name="connsiteY3277" fmla="*/ 2976097 h 5360810"/>
                <a:gd name="connsiteX3278" fmla="*/ 1760733 w 4550804"/>
                <a:gd name="connsiteY3278" fmla="*/ 2976527 h 5360810"/>
                <a:gd name="connsiteX3279" fmla="*/ 1805097 w 4550804"/>
                <a:gd name="connsiteY3279" fmla="*/ 2964927 h 5360810"/>
                <a:gd name="connsiteX3280" fmla="*/ 2302111 w 4550804"/>
                <a:gd name="connsiteY3280" fmla="*/ 2960651 h 5360810"/>
                <a:gd name="connsiteX3281" fmla="*/ 2301588 w 4550804"/>
                <a:gd name="connsiteY3281" fmla="*/ 2961437 h 5360810"/>
                <a:gd name="connsiteX3282" fmla="*/ 2301634 w 4550804"/>
                <a:gd name="connsiteY3282" fmla="*/ 2961483 h 5360810"/>
                <a:gd name="connsiteX3283" fmla="*/ 2302286 w 4550804"/>
                <a:gd name="connsiteY3283" fmla="*/ 2960738 h 5360810"/>
                <a:gd name="connsiteX3284" fmla="*/ 1680367 w 4550804"/>
                <a:gd name="connsiteY3284" fmla="*/ 2949687 h 5360810"/>
                <a:gd name="connsiteX3285" fmla="*/ 1687162 w 4550804"/>
                <a:gd name="connsiteY3285" fmla="*/ 2970694 h 5360810"/>
                <a:gd name="connsiteX3286" fmla="*/ 1689879 w 4550804"/>
                <a:gd name="connsiteY3286" fmla="*/ 2971210 h 5360810"/>
                <a:gd name="connsiteX3287" fmla="*/ 1682973 w 4550804"/>
                <a:gd name="connsiteY3287" fmla="*/ 2949874 h 5360810"/>
                <a:gd name="connsiteX3288" fmla="*/ 3696089 w 4550804"/>
                <a:gd name="connsiteY3288" fmla="*/ 2941891 h 5360810"/>
                <a:gd name="connsiteX3289" fmla="*/ 3696716 w 4550804"/>
                <a:gd name="connsiteY3289" fmla="*/ 2942727 h 5360810"/>
                <a:gd name="connsiteX3290" fmla="*/ 3696786 w 4550804"/>
                <a:gd name="connsiteY3290" fmla="*/ 2942587 h 5360810"/>
                <a:gd name="connsiteX3291" fmla="*/ 1156380 w 4550804"/>
                <a:gd name="connsiteY3291" fmla="*/ 2934909 h 5360810"/>
                <a:gd name="connsiteX3292" fmla="*/ 1152826 w 4550804"/>
                <a:gd name="connsiteY3292" fmla="*/ 2936242 h 5360810"/>
                <a:gd name="connsiteX3293" fmla="*/ 1153586 w 4550804"/>
                <a:gd name="connsiteY3293" fmla="*/ 2937003 h 5360810"/>
                <a:gd name="connsiteX3294" fmla="*/ 1156798 w 4550804"/>
                <a:gd name="connsiteY3294" fmla="*/ 2935397 h 5360810"/>
                <a:gd name="connsiteX3295" fmla="*/ 1148001 w 4550804"/>
                <a:gd name="connsiteY3295" fmla="*/ 2934909 h 5360810"/>
                <a:gd name="connsiteX3296" fmla="*/ 1143206 w 4550804"/>
                <a:gd name="connsiteY3296" fmla="*/ 2938637 h 5360810"/>
                <a:gd name="connsiteX3297" fmla="*/ 1144509 w 4550804"/>
                <a:gd name="connsiteY3297" fmla="*/ 2939794 h 5360810"/>
                <a:gd name="connsiteX3298" fmla="*/ 1149088 w 4550804"/>
                <a:gd name="connsiteY3298" fmla="*/ 2935725 h 5360810"/>
                <a:gd name="connsiteX3299" fmla="*/ 2897934 w 4550804"/>
                <a:gd name="connsiteY3299" fmla="*/ 2933513 h 5360810"/>
                <a:gd name="connsiteX3300" fmla="*/ 2863019 w 4550804"/>
                <a:gd name="connsiteY3300" fmla="*/ 2936305 h 5360810"/>
                <a:gd name="connsiteX3301" fmla="*/ 2852545 w 4550804"/>
                <a:gd name="connsiteY3301" fmla="*/ 2938399 h 5360810"/>
                <a:gd name="connsiteX3302" fmla="*/ 2852300 w 4550804"/>
                <a:gd name="connsiteY3302" fmla="*/ 2938868 h 5360810"/>
                <a:gd name="connsiteX3303" fmla="*/ 2861623 w 4550804"/>
                <a:gd name="connsiteY3303" fmla="*/ 2937003 h 5360810"/>
                <a:gd name="connsiteX3304" fmla="*/ 2896538 w 4550804"/>
                <a:gd name="connsiteY3304" fmla="*/ 2934211 h 5360810"/>
                <a:gd name="connsiteX3305" fmla="*/ 2913994 w 4550804"/>
                <a:gd name="connsiteY3305" fmla="*/ 2934211 h 5360810"/>
                <a:gd name="connsiteX3306" fmla="*/ 2920279 w 4550804"/>
                <a:gd name="connsiteY3306" fmla="*/ 2937003 h 5360810"/>
                <a:gd name="connsiteX3307" fmla="*/ 2919432 w 4550804"/>
                <a:gd name="connsiteY3307" fmla="*/ 2935308 h 5360810"/>
                <a:gd name="connsiteX3308" fmla="*/ 2915392 w 4550804"/>
                <a:gd name="connsiteY3308" fmla="*/ 2933513 h 5360810"/>
                <a:gd name="connsiteX3309" fmla="*/ 2932798 w 4550804"/>
                <a:gd name="connsiteY3309" fmla="*/ 2929560 h 5360810"/>
                <a:gd name="connsiteX3310" fmla="*/ 2920279 w 4550804"/>
                <a:gd name="connsiteY3310" fmla="*/ 2933513 h 5360810"/>
                <a:gd name="connsiteX3311" fmla="*/ 2920390 w 4550804"/>
                <a:gd name="connsiteY3311" fmla="*/ 2933735 h 5360810"/>
                <a:gd name="connsiteX3312" fmla="*/ 2932150 w 4550804"/>
                <a:gd name="connsiteY3312" fmla="*/ 2930022 h 5360810"/>
                <a:gd name="connsiteX3313" fmla="*/ 2929650 w 4550804"/>
                <a:gd name="connsiteY3313" fmla="*/ 2935384 h 5360810"/>
                <a:gd name="connsiteX3314" fmla="*/ 1744786 w 4550804"/>
                <a:gd name="connsiteY3314" fmla="*/ 2927955 h 5360810"/>
                <a:gd name="connsiteX3315" fmla="*/ 1727761 w 4550804"/>
                <a:gd name="connsiteY3315" fmla="*/ 2938757 h 5360810"/>
                <a:gd name="connsiteX3316" fmla="*/ 1737363 w 4550804"/>
                <a:gd name="connsiteY3316" fmla="*/ 2932815 h 5360810"/>
                <a:gd name="connsiteX3317" fmla="*/ 1737420 w 4550804"/>
                <a:gd name="connsiteY3317" fmla="*/ 2932995 h 5360810"/>
                <a:gd name="connsiteX3318" fmla="*/ 3670099 w 4550804"/>
                <a:gd name="connsiteY3318" fmla="*/ 2919186 h 5360810"/>
                <a:gd name="connsiteX3319" fmla="*/ 3667457 w 4550804"/>
                <a:gd name="connsiteY3319" fmla="*/ 2920947 h 5360810"/>
                <a:gd name="connsiteX3320" fmla="*/ 3668843 w 4550804"/>
                <a:gd name="connsiteY3320" fmla="*/ 2921301 h 5360810"/>
                <a:gd name="connsiteX3321" fmla="*/ 3670949 w 4550804"/>
                <a:gd name="connsiteY3321" fmla="*/ 2920248 h 5360810"/>
                <a:gd name="connsiteX3322" fmla="*/ 1122163 w 4550804"/>
                <a:gd name="connsiteY3322" fmla="*/ 2905590 h 5360810"/>
                <a:gd name="connsiteX3323" fmla="*/ 1121502 w 4550804"/>
                <a:gd name="connsiteY3323" fmla="*/ 2906250 h 5360810"/>
                <a:gd name="connsiteX3324" fmla="*/ 1122163 w 4550804"/>
                <a:gd name="connsiteY3324" fmla="*/ 2907682 h 5360810"/>
                <a:gd name="connsiteX3325" fmla="*/ 1122687 w 4550804"/>
                <a:gd name="connsiteY3325" fmla="*/ 2907159 h 5360810"/>
                <a:gd name="connsiteX3326" fmla="*/ 1054255 w 4550804"/>
                <a:gd name="connsiteY3326" fmla="*/ 2903332 h 5360810"/>
                <a:gd name="connsiteX3327" fmla="*/ 1053032 w 4550804"/>
                <a:gd name="connsiteY3327" fmla="*/ 2903495 h 5360810"/>
                <a:gd name="connsiteX3328" fmla="*/ 1045700 w 4550804"/>
                <a:gd name="connsiteY3328" fmla="*/ 2907683 h 5360810"/>
                <a:gd name="connsiteX3329" fmla="*/ 1046048 w 4550804"/>
                <a:gd name="connsiteY3329" fmla="*/ 2908381 h 5360810"/>
                <a:gd name="connsiteX3330" fmla="*/ 1256644 w 4550804"/>
                <a:gd name="connsiteY3330" fmla="*/ 2902782 h 5360810"/>
                <a:gd name="connsiteX3331" fmla="*/ 1259727 w 4550804"/>
                <a:gd name="connsiteY3331" fmla="*/ 2906986 h 5360810"/>
                <a:gd name="connsiteX3332" fmla="*/ 1243232 w 4550804"/>
                <a:gd name="connsiteY3332" fmla="*/ 2918200 h 5360810"/>
                <a:gd name="connsiteX3333" fmla="*/ 1243666 w 4550804"/>
                <a:gd name="connsiteY3333" fmla="*/ 2918851 h 5360810"/>
                <a:gd name="connsiteX3334" fmla="*/ 1244644 w 4550804"/>
                <a:gd name="connsiteY3334" fmla="*/ 2919585 h 5360810"/>
                <a:gd name="connsiteX3335" fmla="*/ 1261124 w 4550804"/>
                <a:gd name="connsiteY3335" fmla="*/ 2908381 h 5360810"/>
                <a:gd name="connsiteX3336" fmla="*/ 3662569 w 4550804"/>
                <a:gd name="connsiteY3336" fmla="*/ 2902098 h 5360810"/>
                <a:gd name="connsiteX3337" fmla="*/ 3663769 w 4550804"/>
                <a:gd name="connsiteY3337" fmla="*/ 2905458 h 5360810"/>
                <a:gd name="connsiteX3338" fmla="*/ 3663966 w 4550804"/>
                <a:gd name="connsiteY3338" fmla="*/ 2905589 h 5360810"/>
                <a:gd name="connsiteX3339" fmla="*/ 3663298 w 4550804"/>
                <a:gd name="connsiteY3339" fmla="*/ 2902584 h 5360810"/>
                <a:gd name="connsiteX3340" fmla="*/ 3285140 w 4550804"/>
                <a:gd name="connsiteY3340" fmla="*/ 2900878 h 5360810"/>
                <a:gd name="connsiteX3341" fmla="*/ 3285489 w 4550804"/>
                <a:gd name="connsiteY3341" fmla="*/ 2902098 h 5360810"/>
                <a:gd name="connsiteX3342" fmla="*/ 3286342 w 4550804"/>
                <a:gd name="connsiteY3342" fmla="*/ 2902679 h 5360810"/>
                <a:gd name="connsiteX3343" fmla="*/ 1115180 w 4550804"/>
                <a:gd name="connsiteY3343" fmla="*/ 2899306 h 5360810"/>
                <a:gd name="connsiteX3344" fmla="*/ 1088986 w 4550804"/>
                <a:gd name="connsiteY3344" fmla="*/ 2918946 h 5360810"/>
                <a:gd name="connsiteX3345" fmla="*/ 1089342 w 4550804"/>
                <a:gd name="connsiteY3345" fmla="*/ 2919550 h 5360810"/>
                <a:gd name="connsiteX3346" fmla="*/ 1115644 w 4550804"/>
                <a:gd name="connsiteY3346" fmla="*/ 2900311 h 5360810"/>
                <a:gd name="connsiteX3347" fmla="*/ 3661173 w 4550804"/>
                <a:gd name="connsiteY3347" fmla="*/ 2893721 h 5360810"/>
                <a:gd name="connsiteX3348" fmla="*/ 3659776 w 4550804"/>
                <a:gd name="connsiteY3348" fmla="*/ 2895816 h 5360810"/>
                <a:gd name="connsiteX3349" fmla="*/ 3660327 w 4550804"/>
                <a:gd name="connsiteY3349" fmla="*/ 2896036 h 5360810"/>
                <a:gd name="connsiteX3350" fmla="*/ 3661871 w 4550804"/>
                <a:gd name="connsiteY3350" fmla="*/ 2893721 h 5360810"/>
                <a:gd name="connsiteX3351" fmla="*/ 1071188 w 4550804"/>
                <a:gd name="connsiteY3351" fmla="*/ 2893023 h 5360810"/>
                <a:gd name="connsiteX3352" fmla="*/ 1063908 w 4550804"/>
                <a:gd name="connsiteY3352" fmla="*/ 2901625 h 5360810"/>
                <a:gd name="connsiteX3353" fmla="*/ 1065601 w 4550804"/>
                <a:gd name="connsiteY3353" fmla="*/ 2901399 h 5360810"/>
                <a:gd name="connsiteX3354" fmla="*/ 1071805 w 4550804"/>
                <a:gd name="connsiteY3354" fmla="*/ 2894069 h 5360810"/>
                <a:gd name="connsiteX3355" fmla="*/ 3327386 w 4550804"/>
                <a:gd name="connsiteY3355" fmla="*/ 2891627 h 5360810"/>
                <a:gd name="connsiteX3356" fmla="*/ 3323895 w 4550804"/>
                <a:gd name="connsiteY3356" fmla="*/ 2894419 h 5360810"/>
                <a:gd name="connsiteX3357" fmla="*/ 3316912 w 4550804"/>
                <a:gd name="connsiteY3357" fmla="*/ 2903494 h 5360810"/>
                <a:gd name="connsiteX3358" fmla="*/ 3305041 w 4550804"/>
                <a:gd name="connsiteY3358" fmla="*/ 2907683 h 5360810"/>
                <a:gd name="connsiteX3359" fmla="*/ 3295963 w 4550804"/>
                <a:gd name="connsiteY3359" fmla="*/ 2907683 h 5360810"/>
                <a:gd name="connsiteX3360" fmla="*/ 3288904 w 4550804"/>
                <a:gd name="connsiteY3360" fmla="*/ 2904426 h 5360810"/>
                <a:gd name="connsiteX3361" fmla="*/ 3300852 w 4550804"/>
                <a:gd name="connsiteY3361" fmla="*/ 2912570 h 5360810"/>
                <a:gd name="connsiteX3362" fmla="*/ 3306050 w 4550804"/>
                <a:gd name="connsiteY3362" fmla="*/ 2919325 h 5360810"/>
                <a:gd name="connsiteX3363" fmla="*/ 3305739 w 4550804"/>
                <a:gd name="connsiteY3363" fmla="*/ 2916061 h 5360810"/>
                <a:gd name="connsiteX3364" fmla="*/ 3295265 w 4550804"/>
                <a:gd name="connsiteY3364" fmla="*/ 2908381 h 5360810"/>
                <a:gd name="connsiteX3365" fmla="*/ 3304342 w 4550804"/>
                <a:gd name="connsiteY3365" fmla="*/ 2908381 h 5360810"/>
                <a:gd name="connsiteX3366" fmla="*/ 3314817 w 4550804"/>
                <a:gd name="connsiteY3366" fmla="*/ 2905589 h 5360810"/>
                <a:gd name="connsiteX3367" fmla="*/ 3320404 w 4550804"/>
                <a:gd name="connsiteY3367" fmla="*/ 2902796 h 5360810"/>
                <a:gd name="connsiteX3368" fmla="*/ 3324594 w 4550804"/>
                <a:gd name="connsiteY3368" fmla="*/ 2895118 h 5360810"/>
                <a:gd name="connsiteX3369" fmla="*/ 3329335 w 4550804"/>
                <a:gd name="connsiteY3369" fmla="*/ 2892408 h 5360810"/>
                <a:gd name="connsiteX3370" fmla="*/ 1411223 w 4550804"/>
                <a:gd name="connsiteY3370" fmla="*/ 2890524 h 5360810"/>
                <a:gd name="connsiteX3371" fmla="*/ 1405671 w 4550804"/>
                <a:gd name="connsiteY3371" fmla="*/ 2895117 h 5360810"/>
                <a:gd name="connsiteX3372" fmla="*/ 1404970 w 4550804"/>
                <a:gd name="connsiteY3372" fmla="*/ 2895994 h 5360810"/>
                <a:gd name="connsiteX3373" fmla="*/ 1593514 w 4550804"/>
                <a:gd name="connsiteY3373" fmla="*/ 2890230 h 5360810"/>
                <a:gd name="connsiteX3374" fmla="*/ 1593513 w 4550804"/>
                <a:gd name="connsiteY3374" fmla="*/ 2890231 h 5360810"/>
                <a:gd name="connsiteX3375" fmla="*/ 1603990 w 4550804"/>
                <a:gd name="connsiteY3375" fmla="*/ 2890231 h 5360810"/>
                <a:gd name="connsiteX3376" fmla="*/ 1603988 w 4550804"/>
                <a:gd name="connsiteY3376" fmla="*/ 2890230 h 5360810"/>
                <a:gd name="connsiteX3377" fmla="*/ 3652660 w 4550804"/>
                <a:gd name="connsiteY3377" fmla="*/ 2884712 h 5360810"/>
                <a:gd name="connsiteX3378" fmla="*/ 3651396 w 4550804"/>
                <a:gd name="connsiteY3378" fmla="*/ 2885344 h 5360810"/>
                <a:gd name="connsiteX3379" fmla="*/ 3651895 w 4550804"/>
                <a:gd name="connsiteY3379" fmla="*/ 2886840 h 5360810"/>
                <a:gd name="connsiteX3380" fmla="*/ 3653491 w 4550804"/>
                <a:gd name="connsiteY3380" fmla="*/ 2886042 h 5360810"/>
                <a:gd name="connsiteX3381" fmla="*/ 2988014 w 4550804"/>
                <a:gd name="connsiteY3381" fmla="*/ 2876268 h 5360810"/>
                <a:gd name="connsiteX3382" fmla="*/ 2976144 w 4550804"/>
                <a:gd name="connsiteY3382" fmla="*/ 2877665 h 5360810"/>
                <a:gd name="connsiteX3383" fmla="*/ 2962178 w 4550804"/>
                <a:gd name="connsiteY3383" fmla="*/ 2886740 h 5360810"/>
                <a:gd name="connsiteX3384" fmla="*/ 2961886 w 4550804"/>
                <a:gd name="connsiteY3384" fmla="*/ 2887174 h 5360810"/>
                <a:gd name="connsiteX3385" fmla="*/ 2975445 w 4550804"/>
                <a:gd name="connsiteY3385" fmla="*/ 2878362 h 5360810"/>
                <a:gd name="connsiteX3386" fmla="*/ 2987316 w 4550804"/>
                <a:gd name="connsiteY3386" fmla="*/ 2876967 h 5360810"/>
                <a:gd name="connsiteX3387" fmla="*/ 3013153 w 4550804"/>
                <a:gd name="connsiteY3387" fmla="*/ 2881853 h 5360810"/>
                <a:gd name="connsiteX3388" fmla="*/ 3034102 w 4550804"/>
                <a:gd name="connsiteY3388" fmla="*/ 2880457 h 5360810"/>
                <a:gd name="connsiteX3389" fmla="*/ 3034048 w 4550804"/>
                <a:gd name="connsiteY3389" fmla="*/ 2879809 h 5360810"/>
                <a:gd name="connsiteX3390" fmla="*/ 3013851 w 4550804"/>
                <a:gd name="connsiteY3390" fmla="*/ 2881155 h 5360810"/>
                <a:gd name="connsiteX3391" fmla="*/ 1584436 w 4550804"/>
                <a:gd name="connsiteY3391" fmla="*/ 2874872 h 5360810"/>
                <a:gd name="connsiteX3392" fmla="*/ 1584436 w 4550804"/>
                <a:gd name="connsiteY3392" fmla="*/ 2874873 h 5360810"/>
                <a:gd name="connsiteX3393" fmla="*/ 1596307 w 4550804"/>
                <a:gd name="connsiteY3393" fmla="*/ 2874873 h 5360810"/>
                <a:gd name="connsiteX3394" fmla="*/ 1596307 w 4550804"/>
                <a:gd name="connsiteY3394" fmla="*/ 2874872 h 5360810"/>
                <a:gd name="connsiteX3395" fmla="*/ 1252745 w 4550804"/>
                <a:gd name="connsiteY3395" fmla="*/ 2871382 h 5360810"/>
                <a:gd name="connsiteX3396" fmla="*/ 1234589 w 4550804"/>
                <a:gd name="connsiteY3396" fmla="*/ 2890929 h 5360810"/>
                <a:gd name="connsiteX3397" fmla="*/ 1242270 w 4550804"/>
                <a:gd name="connsiteY3397" fmla="*/ 2902099 h 5360810"/>
                <a:gd name="connsiteX3398" fmla="*/ 1242894 w 4550804"/>
                <a:gd name="connsiteY3398" fmla="*/ 2901742 h 5360810"/>
                <a:gd name="connsiteX3399" fmla="*/ 1235986 w 4550804"/>
                <a:gd name="connsiteY3399" fmla="*/ 2892323 h 5360810"/>
                <a:gd name="connsiteX3400" fmla="*/ 1253687 w 4550804"/>
                <a:gd name="connsiteY3400" fmla="*/ 2873266 h 5360810"/>
                <a:gd name="connsiteX3401" fmla="*/ 1268806 w 4550804"/>
                <a:gd name="connsiteY3401" fmla="*/ 2867193 h 5360810"/>
                <a:gd name="connsiteX3402" fmla="*/ 1265060 w 4550804"/>
                <a:gd name="connsiteY3402" fmla="*/ 2870938 h 5360810"/>
                <a:gd name="connsiteX3403" fmla="*/ 1266012 w 4550804"/>
                <a:gd name="connsiteY3403" fmla="*/ 2872079 h 5360810"/>
                <a:gd name="connsiteX3404" fmla="*/ 1270202 w 4550804"/>
                <a:gd name="connsiteY3404" fmla="*/ 2867890 h 5360810"/>
                <a:gd name="connsiteX3405" fmla="*/ 1291648 w 4550804"/>
                <a:gd name="connsiteY3405" fmla="*/ 2871551 h 5360810"/>
                <a:gd name="connsiteX3406" fmla="*/ 1291372 w 4550804"/>
                <a:gd name="connsiteY3406" fmla="*/ 2871175 h 5360810"/>
                <a:gd name="connsiteX3407" fmla="*/ 1261124 w 4550804"/>
                <a:gd name="connsiteY3407" fmla="*/ 2866495 h 5360810"/>
                <a:gd name="connsiteX3408" fmla="*/ 1254592 w 4550804"/>
                <a:gd name="connsiteY3408" fmla="*/ 2873679 h 5360810"/>
                <a:gd name="connsiteX3409" fmla="*/ 1255537 w 4550804"/>
                <a:gd name="connsiteY3409" fmla="*/ 2875569 h 5360810"/>
                <a:gd name="connsiteX3410" fmla="*/ 1259727 w 4550804"/>
                <a:gd name="connsiteY3410" fmla="*/ 2869984 h 5360810"/>
                <a:gd name="connsiteX3411" fmla="*/ 1261997 w 4550804"/>
                <a:gd name="connsiteY3411" fmla="*/ 2867716 h 5360810"/>
                <a:gd name="connsiteX3412" fmla="*/ 1578151 w 4550804"/>
                <a:gd name="connsiteY3412" fmla="*/ 2864400 h 5360810"/>
                <a:gd name="connsiteX3413" fmla="*/ 1578151 w 4550804"/>
                <a:gd name="connsiteY3413" fmla="*/ 2864401 h 5360810"/>
                <a:gd name="connsiteX3414" fmla="*/ 1580247 w 4550804"/>
                <a:gd name="connsiteY3414" fmla="*/ 2864401 h 5360810"/>
                <a:gd name="connsiteX3415" fmla="*/ 1580246 w 4550804"/>
                <a:gd name="connsiteY3415" fmla="*/ 2864400 h 5360810"/>
                <a:gd name="connsiteX3416" fmla="*/ 1284866 w 4550804"/>
                <a:gd name="connsiteY3416" fmla="*/ 2860911 h 5360810"/>
                <a:gd name="connsiteX3417" fmla="*/ 1285173 w 4550804"/>
                <a:gd name="connsiteY3417" fmla="*/ 2861329 h 5360810"/>
                <a:gd name="connsiteX3418" fmla="*/ 1293643 w 4550804"/>
                <a:gd name="connsiteY3418" fmla="*/ 2861329 h 5360810"/>
                <a:gd name="connsiteX3419" fmla="*/ 1293514 w 4550804"/>
                <a:gd name="connsiteY3419" fmla="*/ 2860911 h 5360810"/>
                <a:gd name="connsiteX3420" fmla="*/ 1221322 w 4550804"/>
                <a:gd name="connsiteY3420" fmla="*/ 2856722 h 5360810"/>
                <a:gd name="connsiteX3421" fmla="*/ 1219925 w 4550804"/>
                <a:gd name="connsiteY3421" fmla="*/ 2859513 h 5360810"/>
                <a:gd name="connsiteX3422" fmla="*/ 1217830 w 4550804"/>
                <a:gd name="connsiteY3422" fmla="*/ 2862306 h 5360810"/>
                <a:gd name="connsiteX3423" fmla="*/ 1213910 w 4550804"/>
                <a:gd name="connsiteY3423" fmla="*/ 2857408 h 5360810"/>
                <a:gd name="connsiteX3424" fmla="*/ 1217830 w 4550804"/>
                <a:gd name="connsiteY3424" fmla="*/ 2863005 h 5360810"/>
                <a:gd name="connsiteX3425" fmla="*/ 1220623 w 4550804"/>
                <a:gd name="connsiteY3425" fmla="*/ 2860213 h 5360810"/>
                <a:gd name="connsiteX3426" fmla="*/ 1222020 w 4550804"/>
                <a:gd name="connsiteY3426" fmla="*/ 2857420 h 5360810"/>
                <a:gd name="connsiteX3427" fmla="*/ 1212243 w 4550804"/>
                <a:gd name="connsiteY3427" fmla="*/ 2855324 h 5360810"/>
                <a:gd name="connsiteX3428" fmla="*/ 1206715 w 4550804"/>
                <a:gd name="connsiteY3428" fmla="*/ 2860852 h 5360810"/>
                <a:gd name="connsiteX3429" fmla="*/ 1207356 w 4550804"/>
                <a:gd name="connsiteY3429" fmla="*/ 2861608 h 5360810"/>
                <a:gd name="connsiteX3430" fmla="*/ 1212864 w 4550804"/>
                <a:gd name="connsiteY3430" fmla="*/ 2856101 h 5360810"/>
                <a:gd name="connsiteX3431" fmla="*/ 3032705 w 4550804"/>
                <a:gd name="connsiteY3431" fmla="*/ 2854627 h 5360810"/>
                <a:gd name="connsiteX3432" fmla="*/ 3032773 w 4550804"/>
                <a:gd name="connsiteY3432" fmla="*/ 2855440 h 5360810"/>
                <a:gd name="connsiteX3433" fmla="*/ 3045973 w 4550804"/>
                <a:gd name="connsiteY3433" fmla="*/ 2857419 h 5360810"/>
                <a:gd name="connsiteX3434" fmla="*/ 3049703 w 4550804"/>
                <a:gd name="connsiteY3434" fmla="*/ 2854668 h 5360810"/>
                <a:gd name="connsiteX3435" fmla="*/ 3046671 w 4550804"/>
                <a:gd name="connsiteY3435" fmla="*/ 2856722 h 5360810"/>
                <a:gd name="connsiteX3436" fmla="*/ 2278684 w 4550804"/>
                <a:gd name="connsiteY3436" fmla="*/ 2853090 h 5360810"/>
                <a:gd name="connsiteX3437" fmla="*/ 2278543 w 4550804"/>
                <a:gd name="connsiteY3437" fmla="*/ 2853231 h 5360810"/>
                <a:gd name="connsiteX3438" fmla="*/ 2277737 w 4550804"/>
                <a:gd name="connsiteY3438" fmla="*/ 2856055 h 5360810"/>
                <a:gd name="connsiteX3439" fmla="*/ 2277845 w 4550804"/>
                <a:gd name="connsiteY3439" fmla="*/ 2856024 h 5360810"/>
                <a:gd name="connsiteX3440" fmla="*/ 1592411 w 4550804"/>
                <a:gd name="connsiteY3440" fmla="*/ 2849740 h 5360810"/>
                <a:gd name="connsiteX3441" fmla="*/ 1594910 w 4550804"/>
                <a:gd name="connsiteY3441" fmla="*/ 2861608 h 5360810"/>
                <a:gd name="connsiteX3442" fmla="*/ 1596013 w 4550804"/>
                <a:gd name="connsiteY3442" fmla="*/ 2861608 h 5360810"/>
                <a:gd name="connsiteX3443" fmla="*/ 1593514 w 4550804"/>
                <a:gd name="connsiteY3443" fmla="*/ 2849740 h 5360810"/>
                <a:gd name="connsiteX3444" fmla="*/ 1231600 w 4550804"/>
                <a:gd name="connsiteY3444" fmla="*/ 2839515 h 5360810"/>
                <a:gd name="connsiteX3445" fmla="*/ 1216433 w 4550804"/>
                <a:gd name="connsiteY3445" fmla="*/ 2851835 h 5360810"/>
                <a:gd name="connsiteX3446" fmla="*/ 1217132 w 4550804"/>
                <a:gd name="connsiteY3446" fmla="*/ 2852533 h 5360810"/>
                <a:gd name="connsiteX3447" fmla="*/ 3160765 w 4550804"/>
                <a:gd name="connsiteY3447" fmla="*/ 2837312 h 5360810"/>
                <a:gd name="connsiteX3448" fmla="*/ 3160313 w 4550804"/>
                <a:gd name="connsiteY3448" fmla="*/ 2840414 h 5360810"/>
                <a:gd name="connsiteX3449" fmla="*/ 3160889 w 4550804"/>
                <a:gd name="connsiteY3449" fmla="*/ 2837374 h 5360810"/>
                <a:gd name="connsiteX3450" fmla="*/ 1533460 w 4550804"/>
                <a:gd name="connsiteY3450" fmla="*/ 2832287 h 5360810"/>
                <a:gd name="connsiteX3451" fmla="*/ 1533460 w 4550804"/>
                <a:gd name="connsiteY3451" fmla="*/ 2832289 h 5360810"/>
                <a:gd name="connsiteX3452" fmla="*/ 1533472 w 4550804"/>
                <a:gd name="connsiteY3452" fmla="*/ 2832289 h 5360810"/>
                <a:gd name="connsiteX3453" fmla="*/ 1511114 w 4550804"/>
                <a:gd name="connsiteY3453" fmla="*/ 2827401 h 5360810"/>
                <a:gd name="connsiteX3454" fmla="*/ 1511114 w 4550804"/>
                <a:gd name="connsiteY3454" fmla="*/ 2849740 h 5360810"/>
                <a:gd name="connsiteX3455" fmla="*/ 1511076 w 4550804"/>
                <a:gd name="connsiteY3455" fmla="*/ 2849750 h 5360810"/>
                <a:gd name="connsiteX3456" fmla="*/ 1511115 w 4550804"/>
                <a:gd name="connsiteY3456" fmla="*/ 2849741 h 5360810"/>
                <a:gd name="connsiteX3457" fmla="*/ 1512413 w 4550804"/>
                <a:gd name="connsiteY3457" fmla="*/ 2851480 h 5360810"/>
                <a:gd name="connsiteX3458" fmla="*/ 1511115 w 4550804"/>
                <a:gd name="connsiteY3458" fmla="*/ 2827402 h 5360810"/>
                <a:gd name="connsiteX3459" fmla="*/ 1533460 w 4550804"/>
                <a:gd name="connsiteY3459" fmla="*/ 2828798 h 5360810"/>
                <a:gd name="connsiteX3460" fmla="*/ 1533460 w 4550804"/>
                <a:gd name="connsiteY3460" fmla="*/ 2828797 h 5360810"/>
                <a:gd name="connsiteX3461" fmla="*/ 2205949 w 4550804"/>
                <a:gd name="connsiteY3461" fmla="*/ 2826696 h 5360810"/>
                <a:gd name="connsiteX3462" fmla="*/ 2206465 w 4550804"/>
                <a:gd name="connsiteY3462" fmla="*/ 2831024 h 5360810"/>
                <a:gd name="connsiteX3463" fmla="*/ 2208016 w 4550804"/>
                <a:gd name="connsiteY3463" fmla="*/ 2831590 h 5360810"/>
                <a:gd name="connsiteX3464" fmla="*/ 2210809 w 4550804"/>
                <a:gd name="connsiteY3464" fmla="*/ 2831590 h 5360810"/>
                <a:gd name="connsiteX3465" fmla="*/ 2239439 w 4550804"/>
                <a:gd name="connsiteY3465" fmla="*/ 2853929 h 5360810"/>
                <a:gd name="connsiteX3466" fmla="*/ 2231059 w 4550804"/>
                <a:gd name="connsiteY3466" fmla="*/ 2864400 h 5360810"/>
                <a:gd name="connsiteX3467" fmla="*/ 2265276 w 4550804"/>
                <a:gd name="connsiteY3467" fmla="*/ 2867193 h 5360810"/>
                <a:gd name="connsiteX3468" fmla="*/ 2270164 w 4550804"/>
                <a:gd name="connsiteY3468" fmla="*/ 2874872 h 5360810"/>
                <a:gd name="connsiteX3469" fmla="*/ 2265276 w 4550804"/>
                <a:gd name="connsiteY3469" fmla="*/ 2888136 h 5360810"/>
                <a:gd name="connsiteX3470" fmla="*/ 2268768 w 4550804"/>
                <a:gd name="connsiteY3470" fmla="*/ 2890230 h 5360810"/>
                <a:gd name="connsiteX3471" fmla="*/ 2267371 w 4550804"/>
                <a:gd name="connsiteY3471" fmla="*/ 2900004 h 5360810"/>
                <a:gd name="connsiteX3472" fmla="*/ 2271561 w 4550804"/>
                <a:gd name="connsiteY3472" fmla="*/ 2904891 h 5360810"/>
                <a:gd name="connsiteX3473" fmla="*/ 2276448 w 4550804"/>
                <a:gd name="connsiteY3473" fmla="*/ 2904891 h 5360810"/>
                <a:gd name="connsiteX3474" fmla="*/ 2276448 w 4550804"/>
                <a:gd name="connsiteY3474" fmla="*/ 2916758 h 5360810"/>
                <a:gd name="connsiteX3475" fmla="*/ 2282035 w 4550804"/>
                <a:gd name="connsiteY3475" fmla="*/ 2918154 h 5360810"/>
                <a:gd name="connsiteX3476" fmla="*/ 2284828 w 4550804"/>
                <a:gd name="connsiteY3476" fmla="*/ 2918154 h 5360810"/>
                <a:gd name="connsiteX3477" fmla="*/ 2291113 w 4550804"/>
                <a:gd name="connsiteY3477" fmla="*/ 2923739 h 5360810"/>
                <a:gd name="connsiteX3478" fmla="*/ 2292509 w 4550804"/>
                <a:gd name="connsiteY3478" fmla="*/ 2925834 h 5360810"/>
                <a:gd name="connsiteX3479" fmla="*/ 2283432 w 4550804"/>
                <a:gd name="connsiteY3479" fmla="*/ 2932814 h 5360810"/>
                <a:gd name="connsiteX3480" fmla="*/ 2291113 w 4550804"/>
                <a:gd name="connsiteY3480" fmla="*/ 2944682 h 5360810"/>
                <a:gd name="connsiteX3481" fmla="*/ 2293906 w 4550804"/>
                <a:gd name="connsiteY3481" fmla="*/ 2950966 h 5360810"/>
                <a:gd name="connsiteX3482" fmla="*/ 2301789 w 4550804"/>
                <a:gd name="connsiteY3482" fmla="*/ 2958241 h 5360810"/>
                <a:gd name="connsiteX3483" fmla="*/ 2302286 w 4550804"/>
                <a:gd name="connsiteY3483" fmla="*/ 2957249 h 5360810"/>
                <a:gd name="connsiteX3484" fmla="*/ 2303940 w 4550804"/>
                <a:gd name="connsiteY3484" fmla="*/ 2957472 h 5360810"/>
                <a:gd name="connsiteX3485" fmla="*/ 2296699 w 4550804"/>
                <a:gd name="connsiteY3485" fmla="*/ 2949569 h 5360810"/>
                <a:gd name="connsiteX3486" fmla="*/ 2293906 w 4550804"/>
                <a:gd name="connsiteY3486" fmla="*/ 2943286 h 5360810"/>
                <a:gd name="connsiteX3487" fmla="*/ 2286225 w 4550804"/>
                <a:gd name="connsiteY3487" fmla="*/ 2931419 h 5360810"/>
                <a:gd name="connsiteX3488" fmla="*/ 2295303 w 4550804"/>
                <a:gd name="connsiteY3488" fmla="*/ 2925136 h 5360810"/>
                <a:gd name="connsiteX3489" fmla="*/ 2293906 w 4550804"/>
                <a:gd name="connsiteY3489" fmla="*/ 2922343 h 5360810"/>
                <a:gd name="connsiteX3490" fmla="*/ 2287622 w 4550804"/>
                <a:gd name="connsiteY3490" fmla="*/ 2916758 h 5360810"/>
                <a:gd name="connsiteX3491" fmla="*/ 2284828 w 4550804"/>
                <a:gd name="connsiteY3491" fmla="*/ 2916758 h 5360810"/>
                <a:gd name="connsiteX3492" fmla="*/ 2279242 w 4550804"/>
                <a:gd name="connsiteY3492" fmla="*/ 2915362 h 5360810"/>
                <a:gd name="connsiteX3493" fmla="*/ 2279242 w 4550804"/>
                <a:gd name="connsiteY3493" fmla="*/ 2903494 h 5360810"/>
                <a:gd name="connsiteX3494" fmla="*/ 2274354 w 4550804"/>
                <a:gd name="connsiteY3494" fmla="*/ 2903494 h 5360810"/>
                <a:gd name="connsiteX3495" fmla="*/ 2270164 w 4550804"/>
                <a:gd name="connsiteY3495" fmla="*/ 2898608 h 5360810"/>
                <a:gd name="connsiteX3496" fmla="*/ 2271561 w 4550804"/>
                <a:gd name="connsiteY3496" fmla="*/ 2889532 h 5360810"/>
                <a:gd name="connsiteX3497" fmla="*/ 2267371 w 4550804"/>
                <a:gd name="connsiteY3497" fmla="*/ 2886740 h 5360810"/>
                <a:gd name="connsiteX3498" fmla="*/ 2272958 w 4550804"/>
                <a:gd name="connsiteY3498" fmla="*/ 2873476 h 5360810"/>
                <a:gd name="connsiteX3499" fmla="*/ 2267371 w 4550804"/>
                <a:gd name="connsiteY3499" fmla="*/ 2865797 h 5360810"/>
                <a:gd name="connsiteX3500" fmla="*/ 2268070 w 4550804"/>
                <a:gd name="connsiteY3500" fmla="*/ 2864749 h 5360810"/>
                <a:gd name="connsiteX3501" fmla="*/ 2266673 w 4550804"/>
                <a:gd name="connsiteY3501" fmla="*/ 2866495 h 5360810"/>
                <a:gd name="connsiteX3502" fmla="*/ 2240137 w 4550804"/>
                <a:gd name="connsiteY3502" fmla="*/ 2865098 h 5360810"/>
                <a:gd name="connsiteX3503" fmla="*/ 2233154 w 4550804"/>
                <a:gd name="connsiteY3503" fmla="*/ 2863702 h 5360810"/>
                <a:gd name="connsiteX3504" fmla="*/ 2241534 w 4550804"/>
                <a:gd name="connsiteY3504" fmla="*/ 2854627 h 5360810"/>
                <a:gd name="connsiteX3505" fmla="*/ 2212903 w 4550804"/>
                <a:gd name="connsiteY3505" fmla="*/ 2831590 h 5360810"/>
                <a:gd name="connsiteX3506" fmla="*/ 2206619 w 4550804"/>
                <a:gd name="connsiteY3506" fmla="*/ 2830892 h 5360810"/>
                <a:gd name="connsiteX3507" fmla="*/ 1192261 w 4550804"/>
                <a:gd name="connsiteY3507" fmla="*/ 2825816 h 5360810"/>
                <a:gd name="connsiteX3508" fmla="*/ 1191993 w 4550804"/>
                <a:gd name="connsiteY3508" fmla="*/ 2826006 h 5360810"/>
                <a:gd name="connsiteX3509" fmla="*/ 1216176 w 4550804"/>
                <a:gd name="connsiteY3509" fmla="*/ 2838766 h 5360810"/>
                <a:gd name="connsiteX3510" fmla="*/ 1216433 w 4550804"/>
                <a:gd name="connsiteY3510" fmla="*/ 2838570 h 5360810"/>
                <a:gd name="connsiteX3511" fmla="*/ 1277778 w 4550804"/>
                <a:gd name="connsiteY3511" fmla="*/ 2825759 h 5360810"/>
                <a:gd name="connsiteX3512" fmla="*/ 1288810 w 4550804"/>
                <a:gd name="connsiteY3512" fmla="*/ 2843150 h 5360810"/>
                <a:gd name="connsiteX3513" fmla="*/ 1282772 w 4550804"/>
                <a:gd name="connsiteY3513" fmla="*/ 2832287 h 5360810"/>
                <a:gd name="connsiteX3514" fmla="*/ 1261823 w 4550804"/>
                <a:gd name="connsiteY3514" fmla="*/ 2824609 h 5360810"/>
                <a:gd name="connsiteX3515" fmla="*/ 1255250 w 4550804"/>
                <a:gd name="connsiteY3515" fmla="*/ 2829866 h 5360810"/>
                <a:gd name="connsiteX3516" fmla="*/ 1255537 w 4550804"/>
                <a:gd name="connsiteY3516" fmla="*/ 2830194 h 5360810"/>
                <a:gd name="connsiteX3517" fmla="*/ 1262133 w 4550804"/>
                <a:gd name="connsiteY3517" fmla="*/ 2824919 h 5360810"/>
                <a:gd name="connsiteX3518" fmla="*/ 1249952 w 4550804"/>
                <a:gd name="connsiteY3518" fmla="*/ 2824609 h 5360810"/>
                <a:gd name="connsiteX3519" fmla="*/ 1248834 w 4550804"/>
                <a:gd name="connsiteY3519" fmla="*/ 2825517 h 5360810"/>
                <a:gd name="connsiteX3520" fmla="*/ 1250164 w 4550804"/>
                <a:gd name="connsiteY3520" fmla="*/ 2824852 h 5360810"/>
                <a:gd name="connsiteX3521" fmla="*/ 1273694 w 4550804"/>
                <a:gd name="connsiteY3521" fmla="*/ 2820420 h 5360810"/>
                <a:gd name="connsiteX3522" fmla="*/ 1264616 w 4550804"/>
                <a:gd name="connsiteY3522" fmla="*/ 2827401 h 5360810"/>
                <a:gd name="connsiteX3523" fmla="*/ 1264612 w 4550804"/>
                <a:gd name="connsiteY3523" fmla="*/ 2827397 h 5360810"/>
                <a:gd name="connsiteX3524" fmla="*/ 1264616 w 4550804"/>
                <a:gd name="connsiteY3524" fmla="*/ 2827402 h 5360810"/>
                <a:gd name="connsiteX3525" fmla="*/ 1273941 w 4550804"/>
                <a:gd name="connsiteY3525" fmla="*/ 2820743 h 5360810"/>
                <a:gd name="connsiteX3526" fmla="*/ 3411181 w 4550804"/>
                <a:gd name="connsiteY3526" fmla="*/ 2802270 h 5360810"/>
                <a:gd name="connsiteX3527" fmla="*/ 3410833 w 4550804"/>
                <a:gd name="connsiteY3527" fmla="*/ 2802618 h 5360810"/>
                <a:gd name="connsiteX3528" fmla="*/ 3411878 w 4550804"/>
                <a:gd name="connsiteY3528" fmla="*/ 2802967 h 5360810"/>
                <a:gd name="connsiteX3529" fmla="*/ 3407800 w 4550804"/>
                <a:gd name="connsiteY3529" fmla="*/ 2801020 h 5360810"/>
                <a:gd name="connsiteX3530" fmla="*/ 3407690 w 4550804"/>
                <a:gd name="connsiteY3530" fmla="*/ 2801572 h 5360810"/>
                <a:gd name="connsiteX3531" fmla="*/ 3408389 w 4550804"/>
                <a:gd name="connsiteY3531" fmla="*/ 2801804 h 5360810"/>
                <a:gd name="connsiteX3532" fmla="*/ 3408833 w 4550804"/>
                <a:gd name="connsiteY3532" fmla="*/ 2795860 h 5360810"/>
                <a:gd name="connsiteX3533" fmla="*/ 3408154 w 4550804"/>
                <a:gd name="connsiteY3533" fmla="*/ 2799254 h 5360810"/>
                <a:gd name="connsiteX3534" fmla="*/ 3409087 w 4550804"/>
                <a:gd name="connsiteY3534" fmla="*/ 2795987 h 5360810"/>
                <a:gd name="connsiteX3535" fmla="*/ 2371345 w 4550804"/>
                <a:gd name="connsiteY3535" fmla="*/ 2795722 h 5360810"/>
                <a:gd name="connsiteX3536" fmla="*/ 2373512 w 4550804"/>
                <a:gd name="connsiteY3536" fmla="*/ 2796685 h 5360810"/>
                <a:gd name="connsiteX3537" fmla="*/ 2417505 w 4550804"/>
                <a:gd name="connsiteY3537" fmla="*/ 2805760 h 5360810"/>
                <a:gd name="connsiteX3538" fmla="*/ 2444738 w 4550804"/>
                <a:gd name="connsiteY3538" fmla="*/ 2808552 h 5360810"/>
                <a:gd name="connsiteX3539" fmla="*/ 2444847 w 4550804"/>
                <a:gd name="connsiteY3539" fmla="*/ 2807810 h 5360810"/>
                <a:gd name="connsiteX3540" fmla="*/ 2418203 w 4550804"/>
                <a:gd name="connsiteY3540" fmla="*/ 2805760 h 5360810"/>
                <a:gd name="connsiteX3541" fmla="*/ 1630524 w 4550804"/>
                <a:gd name="connsiteY3541" fmla="*/ 2794590 h 5360810"/>
                <a:gd name="connsiteX3542" fmla="*/ 1629593 w 4550804"/>
                <a:gd name="connsiteY3542" fmla="*/ 2795521 h 5360810"/>
                <a:gd name="connsiteX3543" fmla="*/ 1630523 w 4550804"/>
                <a:gd name="connsiteY3543" fmla="*/ 2796684 h 5360810"/>
                <a:gd name="connsiteX3544" fmla="*/ 1631079 w 4550804"/>
                <a:gd name="connsiteY3544" fmla="*/ 2796407 h 5360810"/>
                <a:gd name="connsiteX3545" fmla="*/ 1235986 w 4550804"/>
                <a:gd name="connsiteY3545" fmla="*/ 2791100 h 5360810"/>
                <a:gd name="connsiteX3546" fmla="*/ 1235986 w 4550804"/>
                <a:gd name="connsiteY3546" fmla="*/ 2791101 h 5360810"/>
                <a:gd name="connsiteX3547" fmla="*/ 1235987 w 4550804"/>
                <a:gd name="connsiteY3547" fmla="*/ 2791102 h 5360810"/>
                <a:gd name="connsiteX3548" fmla="*/ 2357537 w 4550804"/>
                <a:gd name="connsiteY3548" fmla="*/ 2786973 h 5360810"/>
                <a:gd name="connsiteX3549" fmla="*/ 2367228 w 4550804"/>
                <a:gd name="connsiteY3549" fmla="*/ 2793893 h 5360810"/>
                <a:gd name="connsiteX3550" fmla="*/ 2367541 w 4550804"/>
                <a:gd name="connsiteY3550" fmla="*/ 2794032 h 5360810"/>
                <a:gd name="connsiteX3551" fmla="*/ 3408897 w 4550804"/>
                <a:gd name="connsiteY3551" fmla="*/ 2786688 h 5360810"/>
                <a:gd name="connsiteX3552" fmla="*/ 3406294 w 4550804"/>
                <a:gd name="connsiteY3552" fmla="*/ 2793194 h 5360810"/>
                <a:gd name="connsiteX3553" fmla="*/ 3406760 w 4550804"/>
                <a:gd name="connsiteY3553" fmla="*/ 2793427 h 5360810"/>
                <a:gd name="connsiteX3554" fmla="*/ 3409087 w 4550804"/>
                <a:gd name="connsiteY3554" fmla="*/ 2787610 h 5360810"/>
                <a:gd name="connsiteX3555" fmla="*/ 3649414 w 4550804"/>
                <a:gd name="connsiteY3555" fmla="*/ 2786630 h 5360810"/>
                <a:gd name="connsiteX3556" fmla="*/ 3638827 w 4550804"/>
                <a:gd name="connsiteY3556" fmla="*/ 2801572 h 5360810"/>
                <a:gd name="connsiteX3557" fmla="*/ 3636034 w 4550804"/>
                <a:gd name="connsiteY3557" fmla="*/ 2798779 h 5360810"/>
                <a:gd name="connsiteX3558" fmla="*/ 3625559 w 4550804"/>
                <a:gd name="connsiteY3558" fmla="*/ 2801572 h 5360810"/>
                <a:gd name="connsiteX3559" fmla="*/ 3622766 w 4550804"/>
                <a:gd name="connsiteY3559" fmla="*/ 2809250 h 5360810"/>
                <a:gd name="connsiteX3560" fmla="*/ 3622794 w 4550804"/>
                <a:gd name="connsiteY3560" fmla="*/ 2809349 h 5360810"/>
                <a:gd name="connsiteX3561" fmla="*/ 3624862 w 4550804"/>
                <a:gd name="connsiteY3561" fmla="*/ 2803666 h 5360810"/>
                <a:gd name="connsiteX3562" fmla="*/ 3635336 w 4550804"/>
                <a:gd name="connsiteY3562" fmla="*/ 2800874 h 5360810"/>
                <a:gd name="connsiteX3563" fmla="*/ 3638129 w 4550804"/>
                <a:gd name="connsiteY3563" fmla="*/ 2803666 h 5360810"/>
                <a:gd name="connsiteX3564" fmla="*/ 3649613 w 4550804"/>
                <a:gd name="connsiteY3564" fmla="*/ 2786782 h 5360810"/>
                <a:gd name="connsiteX3565" fmla="*/ 2529343 w 4550804"/>
                <a:gd name="connsiteY3565" fmla="*/ 2784964 h 5360810"/>
                <a:gd name="connsiteX3566" fmla="*/ 2525039 w 4550804"/>
                <a:gd name="connsiteY3566" fmla="*/ 2786039 h 5360810"/>
                <a:gd name="connsiteX3567" fmla="*/ 2529233 w 4550804"/>
                <a:gd name="connsiteY3567" fmla="*/ 2785515 h 5360810"/>
                <a:gd name="connsiteX3568" fmla="*/ 2353848 w 4550804"/>
                <a:gd name="connsiteY3568" fmla="*/ 2783972 h 5360810"/>
                <a:gd name="connsiteX3569" fmla="*/ 2353509 w 4550804"/>
                <a:gd name="connsiteY3569" fmla="*/ 2784096 h 5360810"/>
                <a:gd name="connsiteX3570" fmla="*/ 2357444 w 4550804"/>
                <a:gd name="connsiteY3570" fmla="*/ 2786906 h 5360810"/>
                <a:gd name="connsiteX3571" fmla="*/ 3413278 w 4550804"/>
                <a:gd name="connsiteY3571" fmla="*/ 2781327 h 5360810"/>
                <a:gd name="connsiteX3572" fmla="*/ 3416069 w 4550804"/>
                <a:gd name="connsiteY3572" fmla="*/ 2782025 h 5360810"/>
                <a:gd name="connsiteX3573" fmla="*/ 3416069 w 4550804"/>
                <a:gd name="connsiteY3573" fmla="*/ 2781327 h 5360810"/>
                <a:gd name="connsiteX3574" fmla="*/ 2449626 w 4550804"/>
                <a:gd name="connsiteY3574" fmla="*/ 2779930 h 5360810"/>
                <a:gd name="connsiteX3575" fmla="*/ 2449603 w 4550804"/>
                <a:gd name="connsiteY3575" fmla="*/ 2780080 h 5360810"/>
                <a:gd name="connsiteX3576" fmla="*/ 2455213 w 4550804"/>
                <a:gd name="connsiteY3576" fmla="*/ 2781326 h 5360810"/>
                <a:gd name="connsiteX3577" fmla="*/ 2468481 w 4550804"/>
                <a:gd name="connsiteY3577" fmla="*/ 2794591 h 5360810"/>
                <a:gd name="connsiteX3578" fmla="*/ 2477558 w 4550804"/>
                <a:gd name="connsiteY3578" fmla="*/ 2795987 h 5360810"/>
                <a:gd name="connsiteX3579" fmla="*/ 2477858 w 4550804"/>
                <a:gd name="connsiteY3579" fmla="*/ 2795747 h 5360810"/>
                <a:gd name="connsiteX3580" fmla="*/ 2469178 w 4550804"/>
                <a:gd name="connsiteY3580" fmla="*/ 2794590 h 5360810"/>
                <a:gd name="connsiteX3581" fmla="*/ 2455911 w 4550804"/>
                <a:gd name="connsiteY3581" fmla="*/ 2781326 h 5360810"/>
                <a:gd name="connsiteX3582" fmla="*/ 3407297 w 4550804"/>
                <a:gd name="connsiteY3582" fmla="*/ 2778918 h 5360810"/>
                <a:gd name="connsiteX3583" fmla="*/ 3408390 w 4550804"/>
                <a:gd name="connsiteY3583" fmla="*/ 2784818 h 5360810"/>
                <a:gd name="connsiteX3584" fmla="*/ 3408294 w 4550804"/>
                <a:gd name="connsiteY3584" fmla="*/ 2785024 h 5360810"/>
                <a:gd name="connsiteX3585" fmla="*/ 3408671 w 4550804"/>
                <a:gd name="connsiteY3585" fmla="*/ 2785590 h 5360810"/>
                <a:gd name="connsiteX3586" fmla="*/ 2531327 w 4550804"/>
                <a:gd name="connsiteY3586" fmla="*/ 2778534 h 5360810"/>
                <a:gd name="connsiteX3587" fmla="*/ 2531327 w 4550804"/>
                <a:gd name="connsiteY3587" fmla="*/ 2778534 h 5360810"/>
                <a:gd name="connsiteX3588" fmla="*/ 2534121 w 4550804"/>
                <a:gd name="connsiteY3588" fmla="*/ 2778534 h 5360810"/>
                <a:gd name="connsiteX3589" fmla="*/ 2534121 w 4550804"/>
                <a:gd name="connsiteY3589" fmla="*/ 2778534 h 5360810"/>
                <a:gd name="connsiteX3590" fmla="*/ 2495714 w 4550804"/>
                <a:gd name="connsiteY3590" fmla="*/ 2774345 h 5360810"/>
                <a:gd name="connsiteX3591" fmla="*/ 2495657 w 4550804"/>
                <a:gd name="connsiteY3591" fmla="*/ 2774452 h 5360810"/>
                <a:gd name="connsiteX3592" fmla="*/ 2511775 w 4550804"/>
                <a:gd name="connsiteY3592" fmla="*/ 2777138 h 5360810"/>
                <a:gd name="connsiteX3593" fmla="*/ 2523646 w 4550804"/>
                <a:gd name="connsiteY3593" fmla="*/ 2786213 h 5360810"/>
                <a:gd name="connsiteX3594" fmla="*/ 2524246 w 4550804"/>
                <a:gd name="connsiteY3594" fmla="*/ 2786138 h 5360810"/>
                <a:gd name="connsiteX3595" fmla="*/ 2512473 w 4550804"/>
                <a:gd name="connsiteY3595" fmla="*/ 2777138 h 5360810"/>
                <a:gd name="connsiteX3596" fmla="*/ 3707958 w 4550804"/>
                <a:gd name="connsiteY3596" fmla="*/ 2772716 h 5360810"/>
                <a:gd name="connsiteX3597" fmla="*/ 3707958 w 4550804"/>
                <a:gd name="connsiteY3597" fmla="*/ 2775742 h 5360810"/>
                <a:gd name="connsiteX3598" fmla="*/ 3708657 w 4550804"/>
                <a:gd name="connsiteY3598" fmla="*/ 2776141 h 5360810"/>
                <a:gd name="connsiteX3599" fmla="*/ 3708657 w 4550804"/>
                <a:gd name="connsiteY3599" fmla="*/ 2772949 h 5360810"/>
                <a:gd name="connsiteX3600" fmla="*/ 3705165 w 4550804"/>
                <a:gd name="connsiteY3600" fmla="*/ 2769110 h 5360810"/>
                <a:gd name="connsiteX3601" fmla="*/ 3705165 w 4550804"/>
                <a:gd name="connsiteY3601" fmla="*/ 2770855 h 5360810"/>
                <a:gd name="connsiteX3602" fmla="*/ 3706562 w 4550804"/>
                <a:gd name="connsiteY3602" fmla="*/ 2771553 h 5360810"/>
                <a:gd name="connsiteX3603" fmla="*/ 3706562 w 4550804"/>
                <a:gd name="connsiteY3603" fmla="*/ 2769459 h 5360810"/>
                <a:gd name="connsiteX3604" fmla="*/ 3693527 w 4550804"/>
                <a:gd name="connsiteY3604" fmla="*/ 2767597 h 5360810"/>
                <a:gd name="connsiteX3605" fmla="*/ 3694691 w 4550804"/>
                <a:gd name="connsiteY3605" fmla="*/ 2772251 h 5360810"/>
                <a:gd name="connsiteX3606" fmla="*/ 3695452 w 4550804"/>
                <a:gd name="connsiteY3606" fmla="*/ 2770729 h 5360810"/>
                <a:gd name="connsiteX3607" fmla="*/ 3694690 w 4550804"/>
                <a:gd name="connsiteY3607" fmla="*/ 2768062 h 5360810"/>
                <a:gd name="connsiteX3608" fmla="*/ 3198377 w 4550804"/>
                <a:gd name="connsiteY3608" fmla="*/ 2759511 h 5360810"/>
                <a:gd name="connsiteX3609" fmla="*/ 3198202 w 4550804"/>
                <a:gd name="connsiteY3609" fmla="*/ 2759686 h 5360810"/>
                <a:gd name="connsiteX3610" fmla="*/ 3198800 w 4550804"/>
                <a:gd name="connsiteY3610" fmla="*/ 2761182 h 5360810"/>
                <a:gd name="connsiteX3611" fmla="*/ 3198901 w 4550804"/>
                <a:gd name="connsiteY3611" fmla="*/ 2761082 h 5360810"/>
                <a:gd name="connsiteX3612" fmla="*/ 2538310 w 4550804"/>
                <a:gd name="connsiteY3612" fmla="*/ 2753402 h 5360810"/>
                <a:gd name="connsiteX3613" fmla="*/ 2538099 w 4550804"/>
                <a:gd name="connsiteY3613" fmla="*/ 2753929 h 5360810"/>
                <a:gd name="connsiteX3614" fmla="*/ 2548589 w 4550804"/>
                <a:gd name="connsiteY3614" fmla="*/ 2758590 h 5360810"/>
                <a:gd name="connsiteX3615" fmla="*/ 2558561 w 4550804"/>
                <a:gd name="connsiteY3615" fmla="*/ 2757591 h 5360810"/>
                <a:gd name="connsiteX3616" fmla="*/ 2565544 w 4550804"/>
                <a:gd name="connsiteY3616" fmla="*/ 2762478 h 5360810"/>
                <a:gd name="connsiteX3617" fmla="*/ 2569035 w 4550804"/>
                <a:gd name="connsiteY3617" fmla="*/ 2762478 h 5360810"/>
                <a:gd name="connsiteX3618" fmla="*/ 2569035 w 4550804"/>
                <a:gd name="connsiteY3618" fmla="*/ 2761780 h 5360810"/>
                <a:gd name="connsiteX3619" fmla="*/ 2568337 w 4550804"/>
                <a:gd name="connsiteY3619" fmla="*/ 2761780 h 5360810"/>
                <a:gd name="connsiteX3620" fmla="*/ 2562052 w 4550804"/>
                <a:gd name="connsiteY3620" fmla="*/ 2756195 h 5360810"/>
                <a:gd name="connsiteX3621" fmla="*/ 2547388 w 4550804"/>
                <a:gd name="connsiteY3621" fmla="*/ 2757591 h 5360810"/>
                <a:gd name="connsiteX3622" fmla="*/ 1715716 w 4550804"/>
                <a:gd name="connsiteY3622" fmla="*/ 2749911 h 5360810"/>
                <a:gd name="connsiteX3623" fmla="*/ 1715715 w 4550804"/>
                <a:gd name="connsiteY3623" fmla="*/ 2749912 h 5360810"/>
                <a:gd name="connsiteX3624" fmla="*/ 1719207 w 4550804"/>
                <a:gd name="connsiteY3624" fmla="*/ 2749912 h 5360810"/>
                <a:gd name="connsiteX3625" fmla="*/ 1719208 w 4550804"/>
                <a:gd name="connsiteY3625" fmla="*/ 2749911 h 5360810"/>
                <a:gd name="connsiteX3626" fmla="*/ 3617878 w 4550804"/>
                <a:gd name="connsiteY3626" fmla="*/ 2745723 h 5360810"/>
                <a:gd name="connsiteX3627" fmla="*/ 3611593 w 4550804"/>
                <a:gd name="connsiteY3627" fmla="*/ 2754799 h 5360810"/>
                <a:gd name="connsiteX3628" fmla="*/ 3613628 w 4550804"/>
                <a:gd name="connsiteY3628" fmla="*/ 2756361 h 5360810"/>
                <a:gd name="connsiteX3629" fmla="*/ 3618576 w 4550804"/>
                <a:gd name="connsiteY3629" fmla="*/ 2749214 h 5360810"/>
                <a:gd name="connsiteX3630" fmla="*/ 3621369 w 4550804"/>
                <a:gd name="connsiteY3630" fmla="*/ 2749214 h 5360810"/>
                <a:gd name="connsiteX3631" fmla="*/ 3618699 w 4550804"/>
                <a:gd name="connsiteY3631" fmla="*/ 2745723 h 5360810"/>
                <a:gd name="connsiteX3632" fmla="*/ 3369323 w 4550804"/>
                <a:gd name="connsiteY3632" fmla="*/ 2744776 h 5360810"/>
                <a:gd name="connsiteX3633" fmla="*/ 3369285 w 4550804"/>
                <a:gd name="connsiteY3633" fmla="*/ 2745025 h 5360810"/>
                <a:gd name="connsiteX3634" fmla="*/ 3371379 w 4550804"/>
                <a:gd name="connsiteY3634" fmla="*/ 2751308 h 5360810"/>
                <a:gd name="connsiteX3635" fmla="*/ 3376966 w 4550804"/>
                <a:gd name="connsiteY3635" fmla="*/ 2755497 h 5360810"/>
                <a:gd name="connsiteX3636" fmla="*/ 3397916 w 4550804"/>
                <a:gd name="connsiteY3636" fmla="*/ 2758290 h 5360810"/>
                <a:gd name="connsiteX3637" fmla="*/ 3404552 w 4550804"/>
                <a:gd name="connsiteY3637" fmla="*/ 2765588 h 5360810"/>
                <a:gd name="connsiteX3638" fmla="*/ 3404199 w 4550804"/>
                <a:gd name="connsiteY3638" fmla="*/ 2763875 h 5360810"/>
                <a:gd name="connsiteX3639" fmla="*/ 3397216 w 4550804"/>
                <a:gd name="connsiteY3639" fmla="*/ 2756195 h 5360810"/>
                <a:gd name="connsiteX3640" fmla="*/ 3376267 w 4550804"/>
                <a:gd name="connsiteY3640" fmla="*/ 2753403 h 5360810"/>
                <a:gd name="connsiteX3641" fmla="*/ 3371379 w 4550804"/>
                <a:gd name="connsiteY3641" fmla="*/ 2749912 h 5360810"/>
                <a:gd name="connsiteX3642" fmla="*/ 1127750 w 4550804"/>
                <a:gd name="connsiteY3642" fmla="*/ 2742234 h 5360810"/>
                <a:gd name="connsiteX3643" fmla="*/ 1130543 w 4550804"/>
                <a:gd name="connsiteY3643" fmla="*/ 2746422 h 5360810"/>
                <a:gd name="connsiteX3644" fmla="*/ 1124956 w 4550804"/>
                <a:gd name="connsiteY3644" fmla="*/ 2743630 h 5360810"/>
                <a:gd name="connsiteX3645" fmla="*/ 1730380 w 4550804"/>
                <a:gd name="connsiteY3645" fmla="*/ 2740372 h 5360810"/>
                <a:gd name="connsiteX3646" fmla="*/ 1730293 w 4550804"/>
                <a:gd name="connsiteY3646" fmla="*/ 2740664 h 5360810"/>
                <a:gd name="connsiteX3647" fmla="*/ 1730380 w 4550804"/>
                <a:gd name="connsiteY3647" fmla="*/ 2740739 h 5360810"/>
                <a:gd name="connsiteX3648" fmla="*/ 2556466 w 4550804"/>
                <a:gd name="connsiteY3648" fmla="*/ 2740139 h 5360810"/>
                <a:gd name="connsiteX3649" fmla="*/ 2556534 w 4550804"/>
                <a:gd name="connsiteY3649" fmla="*/ 2740378 h 5360810"/>
                <a:gd name="connsiteX3650" fmla="*/ 2556548 w 4550804"/>
                <a:gd name="connsiteY3650" fmla="*/ 2740139 h 5360810"/>
                <a:gd name="connsiteX3651" fmla="*/ 3994258 w 4550804"/>
                <a:gd name="connsiteY3651" fmla="*/ 2738044 h 5360810"/>
                <a:gd name="connsiteX3652" fmla="*/ 3994260 w 4550804"/>
                <a:gd name="connsiteY3652" fmla="*/ 2738045 h 5360810"/>
                <a:gd name="connsiteX3653" fmla="*/ 3994316 w 4550804"/>
                <a:gd name="connsiteY3653" fmla="*/ 2738044 h 5360810"/>
                <a:gd name="connsiteX3654" fmla="*/ 3365241 w 4550804"/>
                <a:gd name="connsiteY3654" fmla="*/ 2731485 h 5360810"/>
                <a:gd name="connsiteX3655" fmla="*/ 3365095 w 4550804"/>
                <a:gd name="connsiteY3655" fmla="*/ 2733158 h 5360810"/>
                <a:gd name="connsiteX3656" fmla="*/ 3369733 w 4550804"/>
                <a:gd name="connsiteY3656" fmla="*/ 2735476 h 5360810"/>
                <a:gd name="connsiteX3657" fmla="*/ 3369982 w 4550804"/>
                <a:gd name="connsiteY3657" fmla="*/ 2733856 h 5360810"/>
                <a:gd name="connsiteX3658" fmla="*/ 2570431 w 4550804"/>
                <a:gd name="connsiteY3658" fmla="*/ 2728198 h 5360810"/>
                <a:gd name="connsiteX3659" fmla="*/ 2564845 w 4550804"/>
                <a:gd name="connsiteY3659" fmla="*/ 2729667 h 5360810"/>
                <a:gd name="connsiteX3660" fmla="*/ 2560655 w 4550804"/>
                <a:gd name="connsiteY3660" fmla="*/ 2728270 h 5360810"/>
                <a:gd name="connsiteX3661" fmla="*/ 2560365 w 4550804"/>
                <a:gd name="connsiteY3661" fmla="*/ 2730734 h 5360810"/>
                <a:gd name="connsiteX3662" fmla="*/ 2561354 w 4550804"/>
                <a:gd name="connsiteY3662" fmla="*/ 2731063 h 5360810"/>
                <a:gd name="connsiteX3663" fmla="*/ 3946930 w 4550804"/>
                <a:gd name="connsiteY3663" fmla="*/ 2724905 h 5360810"/>
                <a:gd name="connsiteX3664" fmla="*/ 3948173 w 4550804"/>
                <a:gd name="connsiteY3664" fmla="*/ 2725478 h 5360810"/>
                <a:gd name="connsiteX3665" fmla="*/ 3971166 w 4550804"/>
                <a:gd name="connsiteY3665" fmla="*/ 2728859 h 5360810"/>
                <a:gd name="connsiteX3666" fmla="*/ 3969821 w 4550804"/>
                <a:gd name="connsiteY3666" fmla="*/ 2728270 h 5360810"/>
                <a:gd name="connsiteX3667" fmla="*/ 1298283 w 4550804"/>
                <a:gd name="connsiteY3667" fmla="*/ 2723675 h 5360810"/>
                <a:gd name="connsiteX3668" fmla="*/ 1290920 w 4550804"/>
                <a:gd name="connsiteY3668" fmla="*/ 2733285 h 5360810"/>
                <a:gd name="connsiteX3669" fmla="*/ 1291850 w 4550804"/>
                <a:gd name="connsiteY3669" fmla="*/ 2732459 h 5360810"/>
                <a:gd name="connsiteX3670" fmla="*/ 3615536 w 4550804"/>
                <a:gd name="connsiteY3670" fmla="*/ 2722029 h 5360810"/>
                <a:gd name="connsiteX3671" fmla="*/ 3611593 w 4550804"/>
                <a:gd name="connsiteY3671" fmla="*/ 2733856 h 5360810"/>
                <a:gd name="connsiteX3672" fmla="*/ 3612890 w 4550804"/>
                <a:gd name="connsiteY3672" fmla="*/ 2735552 h 5360810"/>
                <a:gd name="connsiteX3673" fmla="*/ 3617180 w 4550804"/>
                <a:gd name="connsiteY3673" fmla="*/ 2722686 h 5360810"/>
                <a:gd name="connsiteX3674" fmla="*/ 3571584 w 4550804"/>
                <a:gd name="connsiteY3674" fmla="*/ 2718698 h 5360810"/>
                <a:gd name="connsiteX3675" fmla="*/ 3571790 w 4550804"/>
                <a:gd name="connsiteY3675" fmla="*/ 2721988 h 5360810"/>
                <a:gd name="connsiteX3676" fmla="*/ 3572059 w 4550804"/>
                <a:gd name="connsiteY3676" fmla="*/ 2722257 h 5360810"/>
                <a:gd name="connsiteX3677" fmla="*/ 3360531 w 4550804"/>
                <a:gd name="connsiteY3677" fmla="*/ 2710917 h 5360810"/>
                <a:gd name="connsiteX3678" fmla="*/ 3360207 w 4550804"/>
                <a:gd name="connsiteY3678" fmla="*/ 2712215 h 5360810"/>
                <a:gd name="connsiteX3679" fmla="*/ 3365666 w 4550804"/>
                <a:gd name="connsiteY3679" fmla="*/ 2716459 h 5360810"/>
                <a:gd name="connsiteX3680" fmla="*/ 3365792 w 4550804"/>
                <a:gd name="connsiteY3680" fmla="*/ 2715007 h 5360810"/>
                <a:gd name="connsiteX3681" fmla="*/ 1790667 w 4550804"/>
                <a:gd name="connsiteY3681" fmla="*/ 2708026 h 5360810"/>
                <a:gd name="connsiteX3682" fmla="*/ 1791132 w 4550804"/>
                <a:gd name="connsiteY3682" fmla="*/ 2708724 h 5360810"/>
                <a:gd name="connsiteX3683" fmla="*/ 1801432 w 4550804"/>
                <a:gd name="connsiteY3683" fmla="*/ 2708724 h 5360810"/>
                <a:gd name="connsiteX3684" fmla="*/ 1800908 w 4550804"/>
                <a:gd name="connsiteY3684" fmla="*/ 2708026 h 5360810"/>
                <a:gd name="connsiteX3685" fmla="*/ 3720388 w 4550804"/>
                <a:gd name="connsiteY3685" fmla="*/ 2708026 h 5360810"/>
                <a:gd name="connsiteX3686" fmla="*/ 3720528 w 4550804"/>
                <a:gd name="connsiteY3686" fmla="*/ 2708724 h 5360810"/>
                <a:gd name="connsiteX3687" fmla="*/ 3721226 w 4550804"/>
                <a:gd name="connsiteY3687" fmla="*/ 2708724 h 5360810"/>
                <a:gd name="connsiteX3688" fmla="*/ 3720528 w 4550804"/>
                <a:gd name="connsiteY3688" fmla="*/ 2708026 h 5360810"/>
                <a:gd name="connsiteX3689" fmla="*/ 1754820 w 4550804"/>
                <a:gd name="connsiteY3689" fmla="*/ 2706629 h 5360810"/>
                <a:gd name="connsiteX3690" fmla="*/ 1751329 w 4550804"/>
                <a:gd name="connsiteY3690" fmla="*/ 2712214 h 5360810"/>
                <a:gd name="connsiteX3691" fmla="*/ 1748536 w 4550804"/>
                <a:gd name="connsiteY3691" fmla="*/ 2717101 h 5360810"/>
                <a:gd name="connsiteX3692" fmla="*/ 1748536 w 4550804"/>
                <a:gd name="connsiteY3692" fmla="*/ 2727572 h 5360810"/>
                <a:gd name="connsiteX3693" fmla="*/ 1742949 w 4550804"/>
                <a:gd name="connsiteY3693" fmla="*/ 2735950 h 5360810"/>
                <a:gd name="connsiteX3694" fmla="*/ 1738061 w 4550804"/>
                <a:gd name="connsiteY3694" fmla="*/ 2735950 h 5360810"/>
                <a:gd name="connsiteX3695" fmla="*/ 1731079 w 4550804"/>
                <a:gd name="connsiteY3695" fmla="*/ 2738044 h 5360810"/>
                <a:gd name="connsiteX3696" fmla="*/ 1730460 w 4550804"/>
                <a:gd name="connsiteY3696" fmla="*/ 2740106 h 5360810"/>
                <a:gd name="connsiteX3697" fmla="*/ 1738760 w 4550804"/>
                <a:gd name="connsiteY3697" fmla="*/ 2736648 h 5360810"/>
                <a:gd name="connsiteX3698" fmla="*/ 1742251 w 4550804"/>
                <a:gd name="connsiteY3698" fmla="*/ 2736648 h 5360810"/>
                <a:gd name="connsiteX3699" fmla="*/ 1747837 w 4550804"/>
                <a:gd name="connsiteY3699" fmla="*/ 2732459 h 5360810"/>
                <a:gd name="connsiteX3700" fmla="*/ 1750631 w 4550804"/>
                <a:gd name="connsiteY3700" fmla="*/ 2723385 h 5360810"/>
                <a:gd name="connsiteX3701" fmla="*/ 1749234 w 4550804"/>
                <a:gd name="connsiteY3701" fmla="*/ 2717799 h 5360810"/>
                <a:gd name="connsiteX3702" fmla="*/ 1755519 w 4550804"/>
                <a:gd name="connsiteY3702" fmla="*/ 2707327 h 5360810"/>
                <a:gd name="connsiteX3703" fmla="*/ 1759708 w 4550804"/>
                <a:gd name="connsiteY3703" fmla="*/ 2708724 h 5360810"/>
                <a:gd name="connsiteX3704" fmla="*/ 1760335 w 4550804"/>
                <a:gd name="connsiteY3704" fmla="*/ 2708008 h 5360810"/>
                <a:gd name="connsiteX3705" fmla="*/ 3241591 w 4550804"/>
                <a:gd name="connsiteY3705" fmla="*/ 2705191 h 5360810"/>
                <a:gd name="connsiteX3706" fmla="*/ 3242450 w 4550804"/>
                <a:gd name="connsiteY3706" fmla="*/ 2709828 h 5360810"/>
                <a:gd name="connsiteX3707" fmla="*/ 3242893 w 4550804"/>
                <a:gd name="connsiteY3707" fmla="*/ 2709422 h 5360810"/>
                <a:gd name="connsiteX3708" fmla="*/ 3356017 w 4550804"/>
                <a:gd name="connsiteY3708" fmla="*/ 2704935 h 5360810"/>
                <a:gd name="connsiteX3709" fmla="*/ 3356017 w 4550804"/>
                <a:gd name="connsiteY3709" fmla="*/ 2706630 h 5360810"/>
                <a:gd name="connsiteX3710" fmla="*/ 3359835 w 4550804"/>
                <a:gd name="connsiteY3710" fmla="*/ 2708811 h 5360810"/>
                <a:gd name="connsiteX3711" fmla="*/ 3360206 w 4550804"/>
                <a:gd name="connsiteY3711" fmla="*/ 2707328 h 5360810"/>
                <a:gd name="connsiteX3712" fmla="*/ 1788339 w 4550804"/>
                <a:gd name="connsiteY3712" fmla="*/ 2703837 h 5360810"/>
                <a:gd name="connsiteX3713" fmla="*/ 1784519 w 4550804"/>
                <a:gd name="connsiteY3713" fmla="*/ 2705110 h 5360810"/>
                <a:gd name="connsiteX3714" fmla="*/ 1784848 w 4550804"/>
                <a:gd name="connsiteY3714" fmla="*/ 2705931 h 5360810"/>
                <a:gd name="connsiteX3715" fmla="*/ 1788338 w 4550804"/>
                <a:gd name="connsiteY3715" fmla="*/ 2704535 h 5360810"/>
                <a:gd name="connsiteX3716" fmla="*/ 1789736 w 4550804"/>
                <a:gd name="connsiteY3716" fmla="*/ 2706630 h 5360810"/>
                <a:gd name="connsiteX3717" fmla="*/ 1780424 w 4550804"/>
                <a:gd name="connsiteY3717" fmla="*/ 2701742 h 5360810"/>
                <a:gd name="connsiteX3718" fmla="*/ 1780657 w 4550804"/>
                <a:gd name="connsiteY3718" fmla="*/ 2702441 h 5360810"/>
                <a:gd name="connsiteX3719" fmla="*/ 1783032 w 4550804"/>
                <a:gd name="connsiteY3719" fmla="*/ 2702441 h 5360810"/>
                <a:gd name="connsiteX3720" fmla="*/ 1782752 w 4550804"/>
                <a:gd name="connsiteY3720" fmla="*/ 2701742 h 5360810"/>
                <a:gd name="connsiteX3721" fmla="*/ 1778563 w 4550804"/>
                <a:gd name="connsiteY3721" fmla="*/ 2697555 h 5360810"/>
                <a:gd name="connsiteX3722" fmla="*/ 1770881 w 4550804"/>
                <a:gd name="connsiteY3722" fmla="*/ 2703139 h 5360810"/>
                <a:gd name="connsiteX3723" fmla="*/ 1771580 w 4550804"/>
                <a:gd name="connsiteY3723" fmla="*/ 2703139 h 5360810"/>
                <a:gd name="connsiteX3724" fmla="*/ 1778877 w 4550804"/>
                <a:gd name="connsiteY3724" fmla="*/ 2698497 h 5360810"/>
                <a:gd name="connsiteX3725" fmla="*/ 3712148 w 4550804"/>
                <a:gd name="connsiteY3725" fmla="*/ 2697554 h 5360810"/>
                <a:gd name="connsiteX3726" fmla="*/ 3712846 w 4550804"/>
                <a:gd name="connsiteY3726" fmla="*/ 2698252 h 5360810"/>
                <a:gd name="connsiteX3727" fmla="*/ 3717223 w 4550804"/>
                <a:gd name="connsiteY3727" fmla="*/ 2698252 h 5360810"/>
                <a:gd name="connsiteX3728" fmla="*/ 3717037 w 4550804"/>
                <a:gd name="connsiteY3728" fmla="*/ 2697554 h 5360810"/>
                <a:gd name="connsiteX3729" fmla="*/ 3705863 w 4550804"/>
                <a:gd name="connsiteY3729" fmla="*/ 2694762 h 5360810"/>
                <a:gd name="connsiteX3730" fmla="*/ 3705800 w 4550804"/>
                <a:gd name="connsiteY3730" fmla="*/ 2694825 h 5360810"/>
                <a:gd name="connsiteX3731" fmla="*/ 3706562 w 4550804"/>
                <a:gd name="connsiteY3731" fmla="*/ 2698252 h 5360810"/>
                <a:gd name="connsiteX3732" fmla="*/ 3707819 w 4550804"/>
                <a:gd name="connsiteY3732" fmla="*/ 2695740 h 5360810"/>
                <a:gd name="connsiteX3733" fmla="*/ 3707260 w 4550804"/>
                <a:gd name="connsiteY3733" fmla="*/ 2693366 h 5360810"/>
                <a:gd name="connsiteX3734" fmla="*/ 3708483 w 4550804"/>
                <a:gd name="connsiteY3734" fmla="*/ 2695810 h 5360810"/>
                <a:gd name="connsiteX3735" fmla="*/ 3710053 w 4550804"/>
                <a:gd name="connsiteY3735" fmla="*/ 2696856 h 5360810"/>
                <a:gd name="connsiteX3736" fmla="*/ 3709878 w 4550804"/>
                <a:gd name="connsiteY3736" fmla="*/ 2696506 h 5360810"/>
                <a:gd name="connsiteX3737" fmla="*/ 1321932 w 4550804"/>
                <a:gd name="connsiteY3737" fmla="*/ 2692808 h 5360810"/>
                <a:gd name="connsiteX3738" fmla="*/ 1320663 w 4550804"/>
                <a:gd name="connsiteY3738" fmla="*/ 2694464 h 5360810"/>
                <a:gd name="connsiteX3739" fmla="*/ 1321876 w 4550804"/>
                <a:gd name="connsiteY3739" fmla="*/ 2701742 h 5360810"/>
                <a:gd name="connsiteX3740" fmla="*/ 1322526 w 4550804"/>
                <a:gd name="connsiteY3740" fmla="*/ 2701742 h 5360810"/>
                <a:gd name="connsiteX3741" fmla="*/ 3314868 w 4550804"/>
                <a:gd name="connsiteY3741" fmla="*/ 2691510 h 5360810"/>
                <a:gd name="connsiteX3742" fmla="*/ 3314817 w 4550804"/>
                <a:gd name="connsiteY3742" fmla="*/ 2691970 h 5360810"/>
                <a:gd name="connsiteX3743" fmla="*/ 3317611 w 4550804"/>
                <a:gd name="connsiteY3743" fmla="*/ 2694763 h 5360810"/>
                <a:gd name="connsiteX3744" fmla="*/ 3326688 w 4550804"/>
                <a:gd name="connsiteY3744" fmla="*/ 2698950 h 5360810"/>
                <a:gd name="connsiteX3745" fmla="*/ 3342749 w 4550804"/>
                <a:gd name="connsiteY3745" fmla="*/ 2693366 h 5360810"/>
                <a:gd name="connsiteX3746" fmla="*/ 3353756 w 4550804"/>
                <a:gd name="connsiteY3746" fmla="*/ 2695955 h 5360810"/>
                <a:gd name="connsiteX3747" fmla="*/ 3353921 w 4550804"/>
                <a:gd name="connsiteY3747" fmla="*/ 2695461 h 5360810"/>
                <a:gd name="connsiteX3748" fmla="*/ 3342051 w 4550804"/>
                <a:gd name="connsiteY3748" fmla="*/ 2692668 h 5360810"/>
                <a:gd name="connsiteX3749" fmla="*/ 3325291 w 4550804"/>
                <a:gd name="connsiteY3749" fmla="*/ 2698252 h 5360810"/>
                <a:gd name="connsiteX3750" fmla="*/ 3316912 w 4550804"/>
                <a:gd name="connsiteY3750" fmla="*/ 2694064 h 5360810"/>
                <a:gd name="connsiteX3751" fmla="*/ 2927094 w 4550804"/>
                <a:gd name="connsiteY3751" fmla="*/ 2687823 h 5360810"/>
                <a:gd name="connsiteX3752" fmla="*/ 2923911 w 4550804"/>
                <a:gd name="connsiteY3752" fmla="*/ 2687977 h 5360810"/>
                <a:gd name="connsiteX3753" fmla="*/ 2927098 w 4550804"/>
                <a:gd name="connsiteY3753" fmla="*/ 2687914 h 5360810"/>
                <a:gd name="connsiteX3754" fmla="*/ 3701674 w 4550804"/>
                <a:gd name="connsiteY3754" fmla="*/ 2687083 h 5360810"/>
                <a:gd name="connsiteX3755" fmla="*/ 3700278 w 4550804"/>
                <a:gd name="connsiteY3755" fmla="*/ 2688480 h 5360810"/>
                <a:gd name="connsiteX3756" fmla="*/ 3699579 w 4550804"/>
                <a:gd name="connsiteY3756" fmla="*/ 2688130 h 5360810"/>
                <a:gd name="connsiteX3757" fmla="*/ 3699579 w 4550804"/>
                <a:gd name="connsiteY3757" fmla="*/ 2689178 h 5360810"/>
                <a:gd name="connsiteX3758" fmla="*/ 3702372 w 4550804"/>
                <a:gd name="connsiteY3758" fmla="*/ 2690574 h 5360810"/>
                <a:gd name="connsiteX3759" fmla="*/ 3703071 w 4550804"/>
                <a:gd name="connsiteY3759" fmla="*/ 2689875 h 5360810"/>
                <a:gd name="connsiteX3760" fmla="*/ 3696087 w 4550804"/>
                <a:gd name="connsiteY3760" fmla="*/ 2682336 h 5360810"/>
                <a:gd name="connsiteX3761" fmla="*/ 3696087 w 4550804"/>
                <a:gd name="connsiteY3761" fmla="*/ 2683592 h 5360810"/>
                <a:gd name="connsiteX3762" fmla="*/ 3697484 w 4550804"/>
                <a:gd name="connsiteY3762" fmla="*/ 2684151 h 5360810"/>
                <a:gd name="connsiteX3763" fmla="*/ 3697484 w 4550804"/>
                <a:gd name="connsiteY3763" fmla="*/ 2682894 h 5360810"/>
                <a:gd name="connsiteX3764" fmla="*/ 2531329 w 4550804"/>
                <a:gd name="connsiteY3764" fmla="*/ 2668932 h 5360810"/>
                <a:gd name="connsiteX3765" fmla="*/ 2534305 w 4550804"/>
                <a:gd name="connsiteY3765" fmla="*/ 2669594 h 5360810"/>
                <a:gd name="connsiteX3766" fmla="*/ 2533423 w 4550804"/>
                <a:gd name="connsiteY3766" fmla="*/ 2668932 h 5360810"/>
                <a:gd name="connsiteX3767" fmla="*/ 1846810 w 4550804"/>
                <a:gd name="connsiteY3767" fmla="*/ 2668234 h 5360810"/>
                <a:gd name="connsiteX3768" fmla="*/ 1827443 w 4550804"/>
                <a:gd name="connsiteY3768" fmla="*/ 2677309 h 5360810"/>
                <a:gd name="connsiteX3769" fmla="*/ 1828840 w 4550804"/>
                <a:gd name="connsiteY3769" fmla="*/ 2709422 h 5360810"/>
                <a:gd name="connsiteX3770" fmla="*/ 1805252 w 4550804"/>
                <a:gd name="connsiteY3770" fmla="*/ 2713584 h 5360810"/>
                <a:gd name="connsiteX3771" fmla="*/ 1805796 w 4550804"/>
                <a:gd name="connsiteY3771" fmla="*/ 2714309 h 5360810"/>
                <a:gd name="connsiteX3772" fmla="*/ 1829538 w 4550804"/>
                <a:gd name="connsiteY3772" fmla="*/ 2710120 h 5360810"/>
                <a:gd name="connsiteX3773" fmla="*/ 1828142 w 4550804"/>
                <a:gd name="connsiteY3773" fmla="*/ 2678008 h 5360810"/>
                <a:gd name="connsiteX3774" fmla="*/ 1848998 w 4550804"/>
                <a:gd name="connsiteY3774" fmla="*/ 2668234 h 5360810"/>
                <a:gd name="connsiteX3775" fmla="*/ 2531327 w 4550804"/>
                <a:gd name="connsiteY3775" fmla="*/ 2665442 h 5360810"/>
                <a:gd name="connsiteX3776" fmla="*/ 2529930 w 4550804"/>
                <a:gd name="connsiteY3776" fmla="*/ 2668234 h 5360810"/>
                <a:gd name="connsiteX3777" fmla="*/ 2531327 w 4550804"/>
                <a:gd name="connsiteY3777" fmla="*/ 2668932 h 5360810"/>
                <a:gd name="connsiteX3778" fmla="*/ 2531328 w 4550804"/>
                <a:gd name="connsiteY3778" fmla="*/ 2668932 h 5360810"/>
                <a:gd name="connsiteX3779" fmla="*/ 2531328 w 4550804"/>
                <a:gd name="connsiteY3779" fmla="*/ 2665442 h 5360810"/>
                <a:gd name="connsiteX3780" fmla="*/ 1888969 w 4550804"/>
                <a:gd name="connsiteY3780" fmla="*/ 2658272 h 5360810"/>
                <a:gd name="connsiteX3781" fmla="*/ 1868119 w 4550804"/>
                <a:gd name="connsiteY3781" fmla="*/ 2667536 h 5360810"/>
                <a:gd name="connsiteX3782" fmla="*/ 1869341 w 4550804"/>
                <a:gd name="connsiteY3782" fmla="*/ 2667536 h 5360810"/>
                <a:gd name="connsiteX3783" fmla="*/ 1869383 w 4550804"/>
                <a:gd name="connsiteY3783" fmla="*/ 2667606 h 5360810"/>
                <a:gd name="connsiteX3784" fmla="*/ 1888894 w 4550804"/>
                <a:gd name="connsiteY3784" fmla="*/ 2658460 h 5360810"/>
                <a:gd name="connsiteX3785" fmla="*/ 1331557 w 4550804"/>
                <a:gd name="connsiteY3785" fmla="*/ 2650802 h 5360810"/>
                <a:gd name="connsiteX3786" fmla="*/ 1327532 w 4550804"/>
                <a:gd name="connsiteY3786" fmla="*/ 2659586 h 5360810"/>
                <a:gd name="connsiteX3787" fmla="*/ 1327742 w 4550804"/>
                <a:gd name="connsiteY3787" fmla="*/ 2660374 h 5360810"/>
                <a:gd name="connsiteX3788" fmla="*/ 1328161 w 4550804"/>
                <a:gd name="connsiteY3788" fmla="*/ 2659856 h 5360810"/>
                <a:gd name="connsiteX3789" fmla="*/ 3884628 w 4550804"/>
                <a:gd name="connsiteY3789" fmla="*/ 2638913 h 5360810"/>
                <a:gd name="connsiteX3790" fmla="*/ 3885048 w 4550804"/>
                <a:gd name="connsiteY3790" fmla="*/ 2639333 h 5360810"/>
                <a:gd name="connsiteX3791" fmla="*/ 3885153 w 4550804"/>
                <a:gd name="connsiteY3791" fmla="*/ 2638913 h 5360810"/>
                <a:gd name="connsiteX3792" fmla="*/ 3861090 w 4550804"/>
                <a:gd name="connsiteY3792" fmla="*/ 2636410 h 5360810"/>
                <a:gd name="connsiteX3793" fmla="*/ 3858092 w 4550804"/>
                <a:gd name="connsiteY3793" fmla="*/ 2642405 h 5360810"/>
                <a:gd name="connsiteX3794" fmla="*/ 3859070 w 4550804"/>
                <a:gd name="connsiteY3794" fmla="*/ 2643940 h 5360810"/>
                <a:gd name="connsiteX3795" fmla="*/ 3862283 w 4550804"/>
                <a:gd name="connsiteY3795" fmla="*/ 2637517 h 5360810"/>
                <a:gd name="connsiteX3796" fmla="*/ 1374248 w 4550804"/>
                <a:gd name="connsiteY3796" fmla="*/ 2631235 h 5360810"/>
                <a:gd name="connsiteX3797" fmla="*/ 1374248 w 4550804"/>
                <a:gd name="connsiteY3797" fmla="*/ 2632630 h 5360810"/>
                <a:gd name="connsiteX3798" fmla="*/ 1374249 w 4550804"/>
                <a:gd name="connsiteY3798" fmla="*/ 2632631 h 5360810"/>
                <a:gd name="connsiteX3799" fmla="*/ 1374249 w 4550804"/>
                <a:gd name="connsiteY3799" fmla="*/ 2631236 h 5360810"/>
                <a:gd name="connsiteX3800" fmla="*/ 3726385 w 4550804"/>
                <a:gd name="connsiteY3800" fmla="*/ 2625547 h 5360810"/>
                <a:gd name="connsiteX3801" fmla="*/ 3726989 w 4550804"/>
                <a:gd name="connsiteY3801" fmla="*/ 2626351 h 5360810"/>
                <a:gd name="connsiteX3802" fmla="*/ 3726813 w 4550804"/>
                <a:gd name="connsiteY3802" fmla="*/ 2625649 h 5360810"/>
                <a:gd name="connsiteX3803" fmla="*/ 1384999 w 4550804"/>
                <a:gd name="connsiteY3803" fmla="*/ 2625523 h 5360810"/>
                <a:gd name="connsiteX3804" fmla="*/ 1384593 w 4550804"/>
                <a:gd name="connsiteY3804" fmla="*/ 2627250 h 5360810"/>
                <a:gd name="connsiteX3805" fmla="*/ 1384723 w 4550804"/>
                <a:gd name="connsiteY3805" fmla="*/ 2627046 h 5360810"/>
                <a:gd name="connsiteX3806" fmla="*/ 2927290 w 4550804"/>
                <a:gd name="connsiteY3806" fmla="*/ 2625352 h 5360810"/>
                <a:gd name="connsiteX3807" fmla="*/ 2917487 w 4550804"/>
                <a:gd name="connsiteY3807" fmla="*/ 2638215 h 5360810"/>
                <a:gd name="connsiteX3808" fmla="*/ 2918229 w 4550804"/>
                <a:gd name="connsiteY3808" fmla="*/ 2639927 h 5360810"/>
                <a:gd name="connsiteX3809" fmla="*/ 2928659 w 4550804"/>
                <a:gd name="connsiteY3809" fmla="*/ 2627047 h 5360810"/>
                <a:gd name="connsiteX3810" fmla="*/ 1380362 w 4550804"/>
                <a:gd name="connsiteY3810" fmla="*/ 2625300 h 5360810"/>
                <a:gd name="connsiteX3811" fmla="*/ 1379679 w 4550804"/>
                <a:gd name="connsiteY3811" fmla="*/ 2625573 h 5360810"/>
                <a:gd name="connsiteX3812" fmla="*/ 1379835 w 4550804"/>
                <a:gd name="connsiteY3812" fmla="*/ 2625651 h 5360810"/>
                <a:gd name="connsiteX3813" fmla="*/ 1911240 w 4550804"/>
                <a:gd name="connsiteY3813" fmla="*/ 2622159 h 5360810"/>
                <a:gd name="connsiteX3814" fmla="*/ 1910686 w 4550804"/>
                <a:gd name="connsiteY3814" fmla="*/ 2622858 h 5360810"/>
                <a:gd name="connsiteX3815" fmla="*/ 1912635 w 4550804"/>
                <a:gd name="connsiteY3815" fmla="*/ 2622858 h 5360810"/>
                <a:gd name="connsiteX3816" fmla="*/ 1912635 w 4550804"/>
                <a:gd name="connsiteY3816" fmla="*/ 2622159 h 5360810"/>
                <a:gd name="connsiteX3817" fmla="*/ 2639563 w 4550804"/>
                <a:gd name="connsiteY3817" fmla="*/ 2621461 h 5360810"/>
                <a:gd name="connsiteX3818" fmla="*/ 2636771 w 4550804"/>
                <a:gd name="connsiteY3818" fmla="*/ 2624254 h 5360810"/>
                <a:gd name="connsiteX3819" fmla="*/ 2638167 w 4550804"/>
                <a:gd name="connsiteY3819" fmla="*/ 2631933 h 5360810"/>
                <a:gd name="connsiteX3820" fmla="*/ 2642356 w 4550804"/>
                <a:gd name="connsiteY3820" fmla="*/ 2634725 h 5360810"/>
                <a:gd name="connsiteX3821" fmla="*/ 2642356 w 4550804"/>
                <a:gd name="connsiteY3821" fmla="*/ 2638914 h 5360810"/>
                <a:gd name="connsiteX3822" fmla="*/ 2620271 w 4550804"/>
                <a:gd name="connsiteY3822" fmla="*/ 2642810 h 5360810"/>
                <a:gd name="connsiteX3823" fmla="*/ 2620710 w 4550804"/>
                <a:gd name="connsiteY3823" fmla="*/ 2643102 h 5360810"/>
                <a:gd name="connsiteX3824" fmla="*/ 2644452 w 4550804"/>
                <a:gd name="connsiteY3824" fmla="*/ 2638914 h 5360810"/>
                <a:gd name="connsiteX3825" fmla="*/ 2644452 w 4550804"/>
                <a:gd name="connsiteY3825" fmla="*/ 2634726 h 5360810"/>
                <a:gd name="connsiteX3826" fmla="*/ 2640262 w 4550804"/>
                <a:gd name="connsiteY3826" fmla="*/ 2632631 h 5360810"/>
                <a:gd name="connsiteX3827" fmla="*/ 2638866 w 4550804"/>
                <a:gd name="connsiteY3827" fmla="*/ 2624254 h 5360810"/>
                <a:gd name="connsiteX3828" fmla="*/ 2641659 w 4550804"/>
                <a:gd name="connsiteY3828" fmla="*/ 2622159 h 5360810"/>
                <a:gd name="connsiteX3829" fmla="*/ 2645148 w 4550804"/>
                <a:gd name="connsiteY3829" fmla="*/ 2622477 h 5360810"/>
                <a:gd name="connsiteX3830" fmla="*/ 1383072 w 4550804"/>
                <a:gd name="connsiteY3830" fmla="*/ 2621398 h 5360810"/>
                <a:gd name="connsiteX3831" fmla="*/ 1382628 w 4550804"/>
                <a:gd name="connsiteY3831" fmla="*/ 2621461 h 5360810"/>
                <a:gd name="connsiteX3832" fmla="*/ 1381358 w 4550804"/>
                <a:gd name="connsiteY3832" fmla="*/ 2624635 h 5360810"/>
                <a:gd name="connsiteX3833" fmla="*/ 1381930 w 4550804"/>
                <a:gd name="connsiteY3833" fmla="*/ 2624254 h 5360810"/>
                <a:gd name="connsiteX3834" fmla="*/ 2650038 w 4550804"/>
                <a:gd name="connsiteY3834" fmla="*/ 2620065 h 5360810"/>
                <a:gd name="connsiteX3835" fmla="*/ 2647420 w 4550804"/>
                <a:gd name="connsiteY3835" fmla="*/ 2622683 h 5360810"/>
                <a:gd name="connsiteX3836" fmla="*/ 2649340 w 4550804"/>
                <a:gd name="connsiteY3836" fmla="*/ 2622858 h 5360810"/>
                <a:gd name="connsiteX3837" fmla="*/ 2651854 w 4550804"/>
                <a:gd name="connsiteY3837" fmla="*/ 2620973 h 5360810"/>
                <a:gd name="connsiteX3838" fmla="*/ 2585795 w 4550804"/>
                <a:gd name="connsiteY3838" fmla="*/ 2610990 h 5360810"/>
                <a:gd name="connsiteX3839" fmla="*/ 2575319 w 4550804"/>
                <a:gd name="connsiteY3839" fmla="*/ 2617273 h 5360810"/>
                <a:gd name="connsiteX3840" fmla="*/ 2562052 w 4550804"/>
                <a:gd name="connsiteY3840" fmla="*/ 2617273 h 5360810"/>
                <a:gd name="connsiteX3841" fmla="*/ 2543896 w 4550804"/>
                <a:gd name="connsiteY3841" fmla="*/ 2630537 h 5360810"/>
                <a:gd name="connsiteX3842" fmla="*/ 2543896 w 4550804"/>
                <a:gd name="connsiteY3842" fmla="*/ 2650084 h 5360810"/>
                <a:gd name="connsiteX3843" fmla="*/ 2537612 w 4550804"/>
                <a:gd name="connsiteY3843" fmla="*/ 2660555 h 5360810"/>
                <a:gd name="connsiteX3844" fmla="*/ 2502697 w 4550804"/>
                <a:gd name="connsiteY3844" fmla="*/ 2657762 h 5360810"/>
                <a:gd name="connsiteX3845" fmla="*/ 2496824 w 4550804"/>
                <a:gd name="connsiteY3845" fmla="*/ 2655627 h 5360810"/>
                <a:gd name="connsiteX3846" fmla="*/ 2497809 w 4550804"/>
                <a:gd name="connsiteY3846" fmla="*/ 2656367 h 5360810"/>
                <a:gd name="connsiteX3847" fmla="*/ 2502697 w 4550804"/>
                <a:gd name="connsiteY3847" fmla="*/ 2658460 h 5360810"/>
                <a:gd name="connsiteX3848" fmla="*/ 2539009 w 4550804"/>
                <a:gd name="connsiteY3848" fmla="*/ 2661253 h 5360810"/>
                <a:gd name="connsiteX3849" fmla="*/ 2537612 w 4550804"/>
                <a:gd name="connsiteY3849" fmla="*/ 2664045 h 5360810"/>
                <a:gd name="connsiteX3850" fmla="*/ 2535124 w 4550804"/>
                <a:gd name="connsiteY3850" fmla="*/ 2664598 h 5360810"/>
                <a:gd name="connsiteX3851" fmla="*/ 2537612 w 4550804"/>
                <a:gd name="connsiteY3851" fmla="*/ 2664045 h 5360810"/>
                <a:gd name="connsiteX3852" fmla="*/ 2545294 w 4550804"/>
                <a:gd name="connsiteY3852" fmla="*/ 2650782 h 5360810"/>
                <a:gd name="connsiteX3853" fmla="*/ 2545294 w 4550804"/>
                <a:gd name="connsiteY3853" fmla="*/ 2629839 h 5360810"/>
                <a:gd name="connsiteX3854" fmla="*/ 2564148 w 4550804"/>
                <a:gd name="connsiteY3854" fmla="*/ 2617971 h 5360810"/>
                <a:gd name="connsiteX3855" fmla="*/ 2577416 w 4550804"/>
                <a:gd name="connsiteY3855" fmla="*/ 2617971 h 5360810"/>
                <a:gd name="connsiteX3856" fmla="*/ 2587576 w 4550804"/>
                <a:gd name="connsiteY3856" fmla="*/ 2611199 h 5360810"/>
                <a:gd name="connsiteX3857" fmla="*/ 2700315 w 4550804"/>
                <a:gd name="connsiteY3857" fmla="*/ 2606103 h 5360810"/>
                <a:gd name="connsiteX3858" fmla="*/ 2690540 w 4550804"/>
                <a:gd name="connsiteY3858" fmla="*/ 2607253 h 5360810"/>
                <a:gd name="connsiteX3859" fmla="*/ 2690540 w 4550804"/>
                <a:gd name="connsiteY3859" fmla="*/ 2607500 h 5360810"/>
                <a:gd name="connsiteX3860" fmla="*/ 2700315 w 4550804"/>
                <a:gd name="connsiteY3860" fmla="*/ 2606350 h 5360810"/>
                <a:gd name="connsiteX3861" fmla="*/ 2679367 w 4550804"/>
                <a:gd name="connsiteY3861" fmla="*/ 2599122 h 5360810"/>
                <a:gd name="connsiteX3862" fmla="*/ 2666099 w 4550804"/>
                <a:gd name="connsiteY3862" fmla="*/ 2605405 h 5360810"/>
                <a:gd name="connsiteX3863" fmla="*/ 2652831 w 4550804"/>
                <a:gd name="connsiteY3863" fmla="*/ 2605405 h 5360810"/>
                <a:gd name="connsiteX3864" fmla="*/ 2650038 w 4550804"/>
                <a:gd name="connsiteY3864" fmla="*/ 2609594 h 5360810"/>
                <a:gd name="connsiteX3865" fmla="*/ 2651435 w 4550804"/>
                <a:gd name="connsiteY3865" fmla="*/ 2610990 h 5360810"/>
                <a:gd name="connsiteX3866" fmla="*/ 2652781 w 4550804"/>
                <a:gd name="connsiteY3866" fmla="*/ 2621087 h 5360810"/>
                <a:gd name="connsiteX3867" fmla="*/ 2654926 w 4550804"/>
                <a:gd name="connsiteY3867" fmla="*/ 2622159 h 5360810"/>
                <a:gd name="connsiteX3868" fmla="*/ 2653530 w 4550804"/>
                <a:gd name="connsiteY3868" fmla="*/ 2610990 h 5360810"/>
                <a:gd name="connsiteX3869" fmla="*/ 2652133 w 4550804"/>
                <a:gd name="connsiteY3869" fmla="*/ 2610292 h 5360810"/>
                <a:gd name="connsiteX3870" fmla="*/ 2654926 w 4550804"/>
                <a:gd name="connsiteY3870" fmla="*/ 2606103 h 5360810"/>
                <a:gd name="connsiteX3871" fmla="*/ 2668194 w 4550804"/>
                <a:gd name="connsiteY3871" fmla="*/ 2606103 h 5360810"/>
                <a:gd name="connsiteX3872" fmla="*/ 2680333 w 4550804"/>
                <a:gd name="connsiteY3872" fmla="*/ 2599716 h 5360810"/>
                <a:gd name="connsiteX3873" fmla="*/ 1917525 w 4550804"/>
                <a:gd name="connsiteY3873" fmla="*/ 2597027 h 5360810"/>
                <a:gd name="connsiteX3874" fmla="*/ 1917324 w 4550804"/>
                <a:gd name="connsiteY3874" fmla="*/ 2598536 h 5360810"/>
                <a:gd name="connsiteX3875" fmla="*/ 1927300 w 4550804"/>
                <a:gd name="connsiteY3875" fmla="*/ 2599122 h 5360810"/>
                <a:gd name="connsiteX3876" fmla="*/ 1927580 w 4550804"/>
                <a:gd name="connsiteY3876" fmla="*/ 2598284 h 5360810"/>
                <a:gd name="connsiteX3877" fmla="*/ 1933800 w 4550804"/>
                <a:gd name="connsiteY3877" fmla="*/ 2594705 h 5360810"/>
                <a:gd name="connsiteX3878" fmla="*/ 1930094 w 4550804"/>
                <a:gd name="connsiteY3878" fmla="*/ 2595631 h 5360810"/>
                <a:gd name="connsiteX3879" fmla="*/ 1929595 w 4550804"/>
                <a:gd name="connsiteY3879" fmla="*/ 2596629 h 5360810"/>
                <a:gd name="connsiteX3880" fmla="*/ 1933585 w 4550804"/>
                <a:gd name="connsiteY3880" fmla="*/ 2595631 h 5360810"/>
                <a:gd name="connsiteX3881" fmla="*/ 2720623 w 4550804"/>
                <a:gd name="connsiteY3881" fmla="*/ 2579729 h 5360810"/>
                <a:gd name="connsiteX3882" fmla="*/ 2719869 w 4550804"/>
                <a:gd name="connsiteY3882" fmla="*/ 2580273 h 5360810"/>
                <a:gd name="connsiteX3883" fmla="*/ 2719044 w 4550804"/>
                <a:gd name="connsiteY3883" fmla="*/ 2580453 h 5360810"/>
                <a:gd name="connsiteX3884" fmla="*/ 2721264 w 4550804"/>
                <a:gd name="connsiteY3884" fmla="*/ 2586557 h 5360810"/>
                <a:gd name="connsiteX3885" fmla="*/ 2709393 w 4550804"/>
                <a:gd name="connsiteY3885" fmla="*/ 2608896 h 5360810"/>
                <a:gd name="connsiteX3886" fmla="*/ 2703108 w 4550804"/>
                <a:gd name="connsiteY3886" fmla="*/ 2607500 h 5360810"/>
                <a:gd name="connsiteX3887" fmla="*/ 2702411 w 4550804"/>
                <a:gd name="connsiteY3887" fmla="*/ 2608545 h 5360810"/>
                <a:gd name="connsiteX3888" fmla="*/ 2702411 w 4550804"/>
                <a:gd name="connsiteY3888" fmla="*/ 2612387 h 5360810"/>
                <a:gd name="connsiteX3889" fmla="*/ 2705204 w 4550804"/>
                <a:gd name="connsiteY3889" fmla="*/ 2608896 h 5360810"/>
                <a:gd name="connsiteX3890" fmla="*/ 2711488 w 4550804"/>
                <a:gd name="connsiteY3890" fmla="*/ 2610292 h 5360810"/>
                <a:gd name="connsiteX3891" fmla="*/ 2723359 w 4550804"/>
                <a:gd name="connsiteY3891" fmla="*/ 2587255 h 5360810"/>
                <a:gd name="connsiteX3892" fmla="*/ 1322552 w 4550804"/>
                <a:gd name="connsiteY3892" fmla="*/ 2571977 h 5360810"/>
                <a:gd name="connsiteX3893" fmla="*/ 1319714 w 4550804"/>
                <a:gd name="connsiteY3893" fmla="*/ 2575252 h 5360810"/>
                <a:gd name="connsiteX3894" fmla="*/ 1319781 w 4550804"/>
                <a:gd name="connsiteY3894" fmla="*/ 2575387 h 5360810"/>
                <a:gd name="connsiteX3895" fmla="*/ 1650774 w 4550804"/>
                <a:gd name="connsiteY3895" fmla="*/ 2571198 h 5360810"/>
                <a:gd name="connsiteX3896" fmla="*/ 1650725 w 4550804"/>
                <a:gd name="connsiteY3896" fmla="*/ 2571645 h 5360810"/>
                <a:gd name="connsiteX3897" fmla="*/ 1658930 w 4550804"/>
                <a:gd name="connsiteY3897" fmla="*/ 2577256 h 5360810"/>
                <a:gd name="connsiteX3898" fmla="*/ 1656361 w 4550804"/>
                <a:gd name="connsiteY3898" fmla="*/ 2574688 h 5360810"/>
                <a:gd name="connsiteX3899" fmla="*/ 1657758 w 4550804"/>
                <a:gd name="connsiteY3899" fmla="*/ 2574688 h 5360810"/>
                <a:gd name="connsiteX3900" fmla="*/ 1655266 w 4550804"/>
                <a:gd name="connsiteY3900" fmla="*/ 2572695 h 5360810"/>
                <a:gd name="connsiteX3901" fmla="*/ 1673120 w 4550804"/>
                <a:gd name="connsiteY3901" fmla="*/ 2564914 h 5360810"/>
                <a:gd name="connsiteX3902" fmla="*/ 1671545 w 4550804"/>
                <a:gd name="connsiteY3902" fmla="*/ 2567701 h 5360810"/>
                <a:gd name="connsiteX3903" fmla="*/ 1673363 w 4550804"/>
                <a:gd name="connsiteY3903" fmla="*/ 2564914 h 5360810"/>
                <a:gd name="connsiteX3904" fmla="*/ 2606383 w 4550804"/>
                <a:gd name="connsiteY3904" fmla="*/ 2564169 h 5360810"/>
                <a:gd name="connsiteX3905" fmla="*/ 2621408 w 4550804"/>
                <a:gd name="connsiteY3905" fmla="*/ 2590745 h 5360810"/>
                <a:gd name="connsiteX3906" fmla="*/ 2621958 w 4550804"/>
                <a:gd name="connsiteY3906" fmla="*/ 2590698 h 5360810"/>
                <a:gd name="connsiteX3907" fmla="*/ 1348325 w 4550804"/>
                <a:gd name="connsiteY3907" fmla="*/ 2556451 h 5360810"/>
                <a:gd name="connsiteX3908" fmla="*/ 1347015 w 4550804"/>
                <a:gd name="connsiteY3908" fmla="*/ 2557237 h 5360810"/>
                <a:gd name="connsiteX3909" fmla="*/ 1347514 w 4550804"/>
                <a:gd name="connsiteY3909" fmla="*/ 2557735 h 5360810"/>
                <a:gd name="connsiteX3910" fmla="*/ 1348411 w 4550804"/>
                <a:gd name="connsiteY3910" fmla="*/ 2556538 h 5360810"/>
                <a:gd name="connsiteX3911" fmla="*/ 3664657 w 4550804"/>
                <a:gd name="connsiteY3911" fmla="*/ 2554438 h 5360810"/>
                <a:gd name="connsiteX3912" fmla="*/ 3664674 w 4550804"/>
                <a:gd name="connsiteY3912" fmla="*/ 2554454 h 5360810"/>
                <a:gd name="connsiteX3913" fmla="*/ 3664665 w 4550804"/>
                <a:gd name="connsiteY3913" fmla="*/ 2554443 h 5360810"/>
                <a:gd name="connsiteX3914" fmla="*/ 2847419 w 4550804"/>
                <a:gd name="connsiteY3914" fmla="*/ 2553091 h 5360810"/>
                <a:gd name="connsiteX3915" fmla="*/ 2846958 w 4550804"/>
                <a:gd name="connsiteY3915" fmla="*/ 2557236 h 5360810"/>
                <a:gd name="connsiteX3916" fmla="*/ 2829500 w 4550804"/>
                <a:gd name="connsiteY3916" fmla="*/ 2558632 h 5360810"/>
                <a:gd name="connsiteX3917" fmla="*/ 2830177 w 4550804"/>
                <a:gd name="connsiteY3917" fmla="*/ 2562014 h 5360810"/>
                <a:gd name="connsiteX3918" fmla="*/ 2846260 w 4550804"/>
                <a:gd name="connsiteY3918" fmla="*/ 2560727 h 5360810"/>
                <a:gd name="connsiteX3919" fmla="*/ 2847657 w 4550804"/>
                <a:gd name="connsiteY3919" fmla="*/ 2553746 h 5360810"/>
                <a:gd name="connsiteX3920" fmla="*/ 1953135 w 4550804"/>
                <a:gd name="connsiteY3920" fmla="*/ 2552350 h 5360810"/>
                <a:gd name="connsiteX3921" fmla="*/ 1944759 w 4550804"/>
                <a:gd name="connsiteY3921" fmla="*/ 2555141 h 5360810"/>
                <a:gd name="connsiteX3922" fmla="*/ 1944616 w 4550804"/>
                <a:gd name="connsiteY3922" fmla="*/ 2555757 h 5360810"/>
                <a:gd name="connsiteX3923" fmla="*/ 1353649 w 4550804"/>
                <a:gd name="connsiteY3923" fmla="*/ 2551303 h 5360810"/>
                <a:gd name="connsiteX3924" fmla="*/ 1352603 w 4550804"/>
                <a:gd name="connsiteY3924" fmla="*/ 2552348 h 5360810"/>
                <a:gd name="connsiteX3925" fmla="*/ 1353998 w 4550804"/>
                <a:gd name="connsiteY3925" fmla="*/ 2551651 h 5360810"/>
                <a:gd name="connsiteX3926" fmla="*/ 3189124 w 4550804"/>
                <a:gd name="connsiteY3926" fmla="*/ 2547463 h 5360810"/>
                <a:gd name="connsiteX3927" fmla="*/ 3189124 w 4550804"/>
                <a:gd name="connsiteY3927" fmla="*/ 2547463 h 5360810"/>
                <a:gd name="connsiteX3928" fmla="*/ 3196107 w 4550804"/>
                <a:gd name="connsiteY3928" fmla="*/ 2547463 h 5360810"/>
                <a:gd name="connsiteX3929" fmla="*/ 3196107 w 4550804"/>
                <a:gd name="connsiteY3929" fmla="*/ 2547463 h 5360810"/>
                <a:gd name="connsiteX3930" fmla="*/ 1738509 w 4550804"/>
                <a:gd name="connsiteY3930" fmla="*/ 2542003 h 5360810"/>
                <a:gd name="connsiteX3931" fmla="*/ 1735269 w 4550804"/>
                <a:gd name="connsiteY3931" fmla="*/ 2542575 h 5360810"/>
                <a:gd name="connsiteX3932" fmla="*/ 1734570 w 4550804"/>
                <a:gd name="connsiteY3932" fmla="*/ 2542430 h 5360810"/>
                <a:gd name="connsiteX3933" fmla="*/ 1734570 w 4550804"/>
                <a:gd name="connsiteY3933" fmla="*/ 2542833 h 5360810"/>
                <a:gd name="connsiteX3934" fmla="*/ 1350740 w 4550804"/>
                <a:gd name="connsiteY3934" fmla="*/ 2541646 h 5360810"/>
                <a:gd name="connsiteX3935" fmla="*/ 1349809 w 4550804"/>
                <a:gd name="connsiteY3935" fmla="*/ 2542576 h 5360810"/>
                <a:gd name="connsiteX3936" fmla="*/ 1354463 w 4550804"/>
                <a:gd name="connsiteY3936" fmla="*/ 2548394 h 5360810"/>
                <a:gd name="connsiteX3937" fmla="*/ 1355395 w 4550804"/>
                <a:gd name="connsiteY3937" fmla="*/ 2547462 h 5360810"/>
                <a:gd name="connsiteX3938" fmla="*/ 1713352 w 4550804"/>
                <a:gd name="connsiteY3938" fmla="*/ 2541019 h 5360810"/>
                <a:gd name="connsiteX3939" fmla="*/ 1712924 w 4550804"/>
                <a:gd name="connsiteY3939" fmla="*/ 2541179 h 5360810"/>
                <a:gd name="connsiteX3940" fmla="*/ 1710242 w 4550804"/>
                <a:gd name="connsiteY3940" fmla="*/ 2546541 h 5360810"/>
                <a:gd name="connsiteX3941" fmla="*/ 1710828 w 4550804"/>
                <a:gd name="connsiteY3941" fmla="*/ 2546066 h 5360810"/>
                <a:gd name="connsiteX3942" fmla="*/ 3323355 w 4550804"/>
                <a:gd name="connsiteY3942" fmla="*/ 2540149 h 5360810"/>
                <a:gd name="connsiteX3943" fmla="*/ 3324593 w 4550804"/>
                <a:gd name="connsiteY3943" fmla="*/ 2541180 h 5360810"/>
                <a:gd name="connsiteX3944" fmla="*/ 3336917 w 4550804"/>
                <a:gd name="connsiteY3944" fmla="*/ 2544876 h 5360810"/>
                <a:gd name="connsiteX3945" fmla="*/ 3336465 w 4550804"/>
                <a:gd name="connsiteY3945" fmla="*/ 2543971 h 5360810"/>
                <a:gd name="connsiteX3946" fmla="*/ 3337862 w 4550804"/>
                <a:gd name="connsiteY3946" fmla="*/ 2539085 h 5360810"/>
                <a:gd name="connsiteX3947" fmla="*/ 3342051 w 4550804"/>
                <a:gd name="connsiteY3947" fmla="*/ 2548160 h 5360810"/>
                <a:gd name="connsiteX3948" fmla="*/ 3344844 w 4550804"/>
                <a:gd name="connsiteY3948" fmla="*/ 2552349 h 5360810"/>
                <a:gd name="connsiteX3949" fmla="*/ 3344844 w 4550804"/>
                <a:gd name="connsiteY3949" fmla="*/ 2555839 h 5360810"/>
                <a:gd name="connsiteX3950" fmla="*/ 3340025 w 4550804"/>
                <a:gd name="connsiteY3950" fmla="*/ 2558248 h 5360810"/>
                <a:gd name="connsiteX3951" fmla="*/ 3339955 w 4550804"/>
                <a:gd name="connsiteY3951" fmla="*/ 2558632 h 5360810"/>
                <a:gd name="connsiteX3952" fmla="*/ 3344145 w 4550804"/>
                <a:gd name="connsiteY3952" fmla="*/ 2560028 h 5360810"/>
                <a:gd name="connsiteX3953" fmla="*/ 3346939 w 4550804"/>
                <a:gd name="connsiteY3953" fmla="*/ 2553048 h 5360810"/>
                <a:gd name="connsiteX3954" fmla="*/ 3344145 w 4550804"/>
                <a:gd name="connsiteY3954" fmla="*/ 2549557 h 5360810"/>
                <a:gd name="connsiteX3955" fmla="*/ 3339955 w 4550804"/>
                <a:gd name="connsiteY3955" fmla="*/ 2540481 h 5360810"/>
                <a:gd name="connsiteX3956" fmla="*/ 3346939 w 4550804"/>
                <a:gd name="connsiteY3956" fmla="*/ 2542576 h 5360810"/>
                <a:gd name="connsiteX3957" fmla="*/ 3346939 w 4550804"/>
                <a:gd name="connsiteY3957" fmla="*/ 2540481 h 5360810"/>
                <a:gd name="connsiteX3958" fmla="*/ 3344844 w 4550804"/>
                <a:gd name="connsiteY3958" fmla="*/ 2540063 h 5360810"/>
                <a:gd name="connsiteX3959" fmla="*/ 3344844 w 4550804"/>
                <a:gd name="connsiteY3959" fmla="*/ 2541179 h 5360810"/>
                <a:gd name="connsiteX3960" fmla="*/ 1967610 w 4550804"/>
                <a:gd name="connsiteY3960" fmla="*/ 2537814 h 5360810"/>
                <a:gd name="connsiteX3961" fmla="*/ 1952440 w 4550804"/>
                <a:gd name="connsiteY3961" fmla="*/ 2543273 h 5360810"/>
                <a:gd name="connsiteX3962" fmla="*/ 1952699 w 4550804"/>
                <a:gd name="connsiteY3962" fmla="*/ 2544049 h 5360810"/>
                <a:gd name="connsiteX3963" fmla="*/ 1967801 w 4550804"/>
                <a:gd name="connsiteY3963" fmla="*/ 2538388 h 5360810"/>
                <a:gd name="connsiteX3964" fmla="*/ 3467046 w 4550804"/>
                <a:gd name="connsiteY3964" fmla="*/ 2537689 h 5360810"/>
                <a:gd name="connsiteX3965" fmla="*/ 3467046 w 4550804"/>
                <a:gd name="connsiteY3965" fmla="*/ 2539530 h 5360810"/>
                <a:gd name="connsiteX3966" fmla="*/ 3468443 w 4550804"/>
                <a:gd name="connsiteY3966" fmla="*/ 2539783 h 5360810"/>
                <a:gd name="connsiteX3967" fmla="*/ 3468443 w 4550804"/>
                <a:gd name="connsiteY3967" fmla="*/ 2537689 h 5360810"/>
                <a:gd name="connsiteX3968" fmla="*/ 3453779 w 4550804"/>
                <a:gd name="connsiteY3968" fmla="*/ 2534896 h 5360810"/>
                <a:gd name="connsiteX3969" fmla="*/ 3450868 w 4550804"/>
                <a:gd name="connsiteY3969" fmla="*/ 2538387 h 5360810"/>
                <a:gd name="connsiteX3970" fmla="*/ 3451683 w 4550804"/>
                <a:gd name="connsiteY3970" fmla="*/ 2538387 h 5360810"/>
                <a:gd name="connsiteX3971" fmla="*/ 3454280 w 4550804"/>
                <a:gd name="connsiteY3971" fmla="*/ 2535271 h 5360810"/>
                <a:gd name="connsiteX3972" fmla="*/ 1652067 w 4550804"/>
                <a:gd name="connsiteY3972" fmla="*/ 2533062 h 5360810"/>
                <a:gd name="connsiteX3973" fmla="*/ 1650774 w 4550804"/>
                <a:gd name="connsiteY3973" fmla="*/ 2553745 h 5360810"/>
                <a:gd name="connsiteX3974" fmla="*/ 1651038 w 4550804"/>
                <a:gd name="connsiteY3974" fmla="*/ 2556251 h 5360810"/>
                <a:gd name="connsiteX3975" fmla="*/ 1968501 w 4550804"/>
                <a:gd name="connsiteY3975" fmla="*/ 2532802 h 5360810"/>
                <a:gd name="connsiteX3976" fmla="*/ 1969549 w 4550804"/>
                <a:gd name="connsiteY3976" fmla="*/ 2535946 h 5360810"/>
                <a:gd name="connsiteX3977" fmla="*/ 1970594 w 4550804"/>
                <a:gd name="connsiteY3977" fmla="*/ 2536991 h 5360810"/>
                <a:gd name="connsiteX3978" fmla="*/ 1982466 w 4550804"/>
                <a:gd name="connsiteY3978" fmla="*/ 2535595 h 5360810"/>
                <a:gd name="connsiteX3979" fmla="*/ 1982667 w 4550804"/>
                <a:gd name="connsiteY3979" fmla="*/ 2534422 h 5360810"/>
                <a:gd name="connsiteX3980" fmla="*/ 1972691 w 4550804"/>
                <a:gd name="connsiteY3980" fmla="*/ 2535595 h 5360810"/>
                <a:gd name="connsiteX3981" fmla="*/ 1969897 w 4550804"/>
                <a:gd name="connsiteY3981" fmla="*/ 2532802 h 5360810"/>
                <a:gd name="connsiteX3982" fmla="*/ 3343628 w 4550804"/>
                <a:gd name="connsiteY3982" fmla="*/ 2531578 h 5360810"/>
                <a:gd name="connsiteX3983" fmla="*/ 3342051 w 4550804"/>
                <a:gd name="connsiteY3983" fmla="*/ 2532104 h 5360810"/>
                <a:gd name="connsiteX3984" fmla="*/ 3337862 w 4550804"/>
                <a:gd name="connsiteY3984" fmla="*/ 2537689 h 5360810"/>
                <a:gd name="connsiteX3985" fmla="*/ 3340593 w 4550804"/>
                <a:gd name="connsiteY3985" fmla="*/ 2538235 h 5360810"/>
                <a:gd name="connsiteX3986" fmla="*/ 3344145 w 4550804"/>
                <a:gd name="connsiteY3986" fmla="*/ 2533501 h 5360810"/>
                <a:gd name="connsiteX3987" fmla="*/ 3370680 w 4550804"/>
                <a:gd name="connsiteY3987" fmla="*/ 2559330 h 5360810"/>
                <a:gd name="connsiteX3988" fmla="*/ 3370792 w 4550804"/>
                <a:gd name="connsiteY3988" fmla="*/ 2559805 h 5360810"/>
                <a:gd name="connsiteX3989" fmla="*/ 3370680 w 4550804"/>
                <a:gd name="connsiteY3989" fmla="*/ 2557236 h 5360810"/>
                <a:gd name="connsiteX3990" fmla="*/ 3400010 w 4550804"/>
                <a:gd name="connsiteY3990" fmla="*/ 2530707 h 5360810"/>
                <a:gd name="connsiteX3991" fmla="*/ 3402456 w 4550804"/>
                <a:gd name="connsiteY3991" fmla="*/ 2539267 h 5360810"/>
                <a:gd name="connsiteX3992" fmla="*/ 3404199 w 4550804"/>
                <a:gd name="connsiteY3992" fmla="*/ 2539783 h 5360810"/>
                <a:gd name="connsiteX3993" fmla="*/ 3401946 w 4550804"/>
                <a:gd name="connsiteY3993" fmla="*/ 2531898 h 5360810"/>
                <a:gd name="connsiteX3994" fmla="*/ 1649930 w 4550804"/>
                <a:gd name="connsiteY3994" fmla="*/ 2530510 h 5360810"/>
                <a:gd name="connsiteX3995" fmla="*/ 1652141 w 4550804"/>
                <a:gd name="connsiteY3995" fmla="*/ 2531394 h 5360810"/>
                <a:gd name="connsiteX3996" fmla="*/ 1652172 w 4550804"/>
                <a:gd name="connsiteY3996" fmla="*/ 2530708 h 5360810"/>
                <a:gd name="connsiteX3997" fmla="*/ 2580821 w 4550804"/>
                <a:gd name="connsiteY3997" fmla="*/ 2530394 h 5360810"/>
                <a:gd name="connsiteX3998" fmla="*/ 2579509 w 4550804"/>
                <a:gd name="connsiteY3998" fmla="*/ 2536293 h 5360810"/>
                <a:gd name="connsiteX3999" fmla="*/ 2580488 w 4550804"/>
                <a:gd name="connsiteY3999" fmla="*/ 2536293 h 5360810"/>
                <a:gd name="connsiteX4000" fmla="*/ 2581606 w 4550804"/>
                <a:gd name="connsiteY4000" fmla="*/ 2530708 h 5360810"/>
                <a:gd name="connsiteX4001" fmla="*/ 2576717 w 4550804"/>
                <a:gd name="connsiteY4001" fmla="*/ 2528614 h 5360810"/>
                <a:gd name="connsiteX4002" fmla="*/ 2576716 w 4550804"/>
                <a:gd name="connsiteY4002" fmla="*/ 2528614 h 5360810"/>
                <a:gd name="connsiteX4003" fmla="*/ 2578392 w 4550804"/>
                <a:gd name="connsiteY4003" fmla="*/ 2529172 h 5360810"/>
                <a:gd name="connsiteX4004" fmla="*/ 2579511 w 4550804"/>
                <a:gd name="connsiteY4004" fmla="*/ 2528614 h 5360810"/>
                <a:gd name="connsiteX4005" fmla="*/ 2560656 w 4550804"/>
                <a:gd name="connsiteY4005" fmla="*/ 2527218 h 5360810"/>
                <a:gd name="connsiteX4006" fmla="*/ 2559647 w 4550804"/>
                <a:gd name="connsiteY4006" fmla="*/ 2527373 h 5360810"/>
                <a:gd name="connsiteX4007" fmla="*/ 2560655 w 4550804"/>
                <a:gd name="connsiteY4007" fmla="*/ 2531406 h 5360810"/>
                <a:gd name="connsiteX4008" fmla="*/ 2562035 w 4550804"/>
                <a:gd name="connsiteY4008" fmla="*/ 2532043 h 5360810"/>
                <a:gd name="connsiteX4009" fmla="*/ 3356715 w 4550804"/>
                <a:gd name="connsiteY4009" fmla="*/ 2527217 h 5360810"/>
                <a:gd name="connsiteX4010" fmla="*/ 3355216 w 4550804"/>
                <a:gd name="connsiteY4010" fmla="*/ 2527717 h 5360810"/>
                <a:gd name="connsiteX4011" fmla="*/ 3358465 w 4550804"/>
                <a:gd name="connsiteY4011" fmla="*/ 2527217 h 5360810"/>
                <a:gd name="connsiteX4012" fmla="*/ 1460913 w 4550804"/>
                <a:gd name="connsiteY4012" fmla="*/ 2526056 h 5360810"/>
                <a:gd name="connsiteX4013" fmla="*/ 1453156 w 4550804"/>
                <a:gd name="connsiteY4013" fmla="*/ 2530708 h 5360810"/>
                <a:gd name="connsiteX4014" fmla="*/ 1452848 w 4550804"/>
                <a:gd name="connsiteY4014" fmla="*/ 2531447 h 5360810"/>
                <a:gd name="connsiteX4015" fmla="*/ 1458044 w 4550804"/>
                <a:gd name="connsiteY4015" fmla="*/ 2528613 h 5360810"/>
                <a:gd name="connsiteX4016" fmla="*/ 1460837 w 4550804"/>
                <a:gd name="connsiteY4016" fmla="*/ 2526520 h 5360810"/>
                <a:gd name="connsiteX4017" fmla="*/ 3545954 w 4550804"/>
                <a:gd name="connsiteY4017" fmla="*/ 2520236 h 5360810"/>
                <a:gd name="connsiteX4018" fmla="*/ 3546624 w 4550804"/>
                <a:gd name="connsiteY4018" fmla="*/ 2536991 h 5360810"/>
                <a:gd name="connsiteX4019" fmla="*/ 3548048 w 4550804"/>
                <a:gd name="connsiteY4019" fmla="*/ 2536991 h 5360810"/>
                <a:gd name="connsiteX4020" fmla="*/ 3546707 w 4550804"/>
                <a:gd name="connsiteY4020" fmla="*/ 2520236 h 5360810"/>
                <a:gd name="connsiteX4021" fmla="*/ 2778518 w 4550804"/>
                <a:gd name="connsiteY4021" fmla="*/ 2518205 h 5360810"/>
                <a:gd name="connsiteX4022" fmla="*/ 2776468 w 4550804"/>
                <a:gd name="connsiteY4022" fmla="*/ 2547634 h 5360810"/>
                <a:gd name="connsiteX4023" fmla="*/ 2777129 w 4550804"/>
                <a:gd name="connsiteY4023" fmla="*/ 2547462 h 5360810"/>
                <a:gd name="connsiteX4024" fmla="*/ 2779167 w 4550804"/>
                <a:gd name="connsiteY4024" fmla="*/ 2518264 h 5360810"/>
                <a:gd name="connsiteX4025" fmla="*/ 3550841 w 4550804"/>
                <a:gd name="connsiteY4025" fmla="*/ 2516531 h 5360810"/>
                <a:gd name="connsiteX4026" fmla="*/ 3549446 w 4550804"/>
                <a:gd name="connsiteY4026" fmla="*/ 2516746 h 5360810"/>
                <a:gd name="connsiteX4027" fmla="*/ 3549446 w 4550804"/>
                <a:gd name="connsiteY4027" fmla="*/ 2519538 h 5360810"/>
                <a:gd name="connsiteX4028" fmla="*/ 3550841 w 4550804"/>
                <a:gd name="connsiteY4028" fmla="*/ 2519538 h 5360810"/>
                <a:gd name="connsiteX4029" fmla="*/ 3559920 w 4550804"/>
                <a:gd name="connsiteY4029" fmla="*/ 2508368 h 5360810"/>
                <a:gd name="connsiteX4030" fmla="*/ 3558623 w 4550804"/>
                <a:gd name="connsiteY4030" fmla="*/ 2514852 h 5360810"/>
                <a:gd name="connsiteX4031" fmla="*/ 3559919 w 4550804"/>
                <a:gd name="connsiteY4031" fmla="*/ 2514652 h 5360810"/>
                <a:gd name="connsiteX4032" fmla="*/ 3561176 w 4550804"/>
                <a:gd name="connsiteY4032" fmla="*/ 2508368 h 5360810"/>
                <a:gd name="connsiteX4033" fmla="*/ 2867251 w 4550804"/>
                <a:gd name="connsiteY4033" fmla="*/ 2504559 h 5360810"/>
                <a:gd name="connsiteX4034" fmla="*/ 2828962 w 4550804"/>
                <a:gd name="connsiteY4034" fmla="*/ 2515241 h 5360810"/>
                <a:gd name="connsiteX4035" fmla="*/ 2829962 w 4550804"/>
                <a:gd name="connsiteY4035" fmla="*/ 2516740 h 5360810"/>
                <a:gd name="connsiteX4036" fmla="*/ 2867907 w 4550804"/>
                <a:gd name="connsiteY4036" fmla="*/ 2506275 h 5360810"/>
                <a:gd name="connsiteX4037" fmla="*/ 3594429 w 4550804"/>
                <a:gd name="connsiteY4037" fmla="*/ 2500648 h 5360810"/>
                <a:gd name="connsiteX4038" fmla="*/ 3584017 w 4550804"/>
                <a:gd name="connsiteY4038" fmla="*/ 2506285 h 5360810"/>
                <a:gd name="connsiteX4039" fmla="*/ 3594822 w 4550804"/>
                <a:gd name="connsiteY4039" fmla="*/ 2501533 h 5360810"/>
                <a:gd name="connsiteX4040" fmla="*/ 3322499 w 4550804"/>
                <a:gd name="connsiteY4040" fmla="*/ 2499293 h 5360810"/>
                <a:gd name="connsiteX4041" fmla="*/ 3314287 w 4550804"/>
                <a:gd name="connsiteY4041" fmla="*/ 2503397 h 5360810"/>
                <a:gd name="connsiteX4042" fmla="*/ 3316214 w 4550804"/>
                <a:gd name="connsiteY4042" fmla="*/ 2504879 h 5360810"/>
                <a:gd name="connsiteX4043" fmla="*/ 3324593 w 4550804"/>
                <a:gd name="connsiteY4043" fmla="*/ 2500690 h 5360810"/>
                <a:gd name="connsiteX4044" fmla="*/ 3327387 w 4550804"/>
                <a:gd name="connsiteY4044" fmla="*/ 2502286 h 5360810"/>
                <a:gd name="connsiteX4045" fmla="*/ 3327387 w 4550804"/>
                <a:gd name="connsiteY4045" fmla="*/ 2502085 h 5360810"/>
                <a:gd name="connsiteX4046" fmla="*/ 3293890 w 4550804"/>
                <a:gd name="connsiteY4046" fmla="*/ 2493567 h 5360810"/>
                <a:gd name="connsiteX4047" fmla="*/ 3293868 w 4550804"/>
                <a:gd name="connsiteY4047" fmla="*/ 2493709 h 5360810"/>
                <a:gd name="connsiteX4048" fmla="*/ 3306665 w 4550804"/>
                <a:gd name="connsiteY4048" fmla="*/ 2497749 h 5360810"/>
                <a:gd name="connsiteX4049" fmla="*/ 3305042 w 4550804"/>
                <a:gd name="connsiteY4049" fmla="*/ 2496501 h 5360810"/>
                <a:gd name="connsiteX4050" fmla="*/ 2438454 w 4550804"/>
                <a:gd name="connsiteY4050" fmla="*/ 2486728 h 5360810"/>
                <a:gd name="connsiteX4051" fmla="*/ 2440549 w 4550804"/>
                <a:gd name="connsiteY4051" fmla="*/ 2488822 h 5360810"/>
                <a:gd name="connsiteX4052" fmla="*/ 2437756 w 4550804"/>
                <a:gd name="connsiteY4052" fmla="*/ 2487426 h 5360810"/>
                <a:gd name="connsiteX4053" fmla="*/ 3590645 w 4550804"/>
                <a:gd name="connsiteY4053" fmla="*/ 2480212 h 5360810"/>
                <a:gd name="connsiteX4054" fmla="*/ 3587852 w 4550804"/>
                <a:gd name="connsiteY4054" fmla="*/ 2481142 h 5360810"/>
                <a:gd name="connsiteX4055" fmla="*/ 3587852 w 4550804"/>
                <a:gd name="connsiteY4055" fmla="*/ 2482306 h 5360810"/>
                <a:gd name="connsiteX4056" fmla="*/ 3590645 w 4550804"/>
                <a:gd name="connsiteY4056" fmla="*/ 2481840 h 5360810"/>
                <a:gd name="connsiteX4057" fmla="*/ 2560230 w 4550804"/>
                <a:gd name="connsiteY4057" fmla="*/ 2472927 h 5360810"/>
                <a:gd name="connsiteX4058" fmla="*/ 2542501 w 4550804"/>
                <a:gd name="connsiteY4058" fmla="*/ 2477653 h 5360810"/>
                <a:gd name="connsiteX4059" fmla="*/ 2556466 w 4550804"/>
                <a:gd name="connsiteY4059" fmla="*/ 2473464 h 5360810"/>
                <a:gd name="connsiteX4060" fmla="*/ 3585757 w 4550804"/>
                <a:gd name="connsiteY4060" fmla="*/ 2471369 h 5360810"/>
                <a:gd name="connsiteX4061" fmla="*/ 3583400 w 4550804"/>
                <a:gd name="connsiteY4061" fmla="*/ 2472548 h 5360810"/>
                <a:gd name="connsiteX4062" fmla="*/ 3583662 w 4550804"/>
                <a:gd name="connsiteY4062" fmla="*/ 2472766 h 5360810"/>
                <a:gd name="connsiteX4063" fmla="*/ 3585952 w 4550804"/>
                <a:gd name="connsiteY4063" fmla="*/ 2471620 h 5360810"/>
                <a:gd name="connsiteX4064" fmla="*/ 2590655 w 4550804"/>
                <a:gd name="connsiteY4064" fmla="*/ 2468585 h 5360810"/>
                <a:gd name="connsiteX4065" fmla="*/ 2560230 w 4550804"/>
                <a:gd name="connsiteY4065" fmla="*/ 2472927 h 5360810"/>
                <a:gd name="connsiteX4066" fmla="*/ 2563449 w 4550804"/>
                <a:gd name="connsiteY4066" fmla="*/ 2472068 h 5360810"/>
                <a:gd name="connsiteX4067" fmla="*/ 3566205 w 4550804"/>
                <a:gd name="connsiteY4067" fmla="*/ 2458803 h 5360810"/>
                <a:gd name="connsiteX4068" fmla="*/ 3565158 w 4550804"/>
                <a:gd name="connsiteY4068" fmla="*/ 2459327 h 5360810"/>
                <a:gd name="connsiteX4069" fmla="*/ 3565507 w 4550804"/>
                <a:gd name="connsiteY4069" fmla="*/ 2459501 h 5360810"/>
                <a:gd name="connsiteX4070" fmla="*/ 3566467 w 4550804"/>
                <a:gd name="connsiteY4070" fmla="*/ 2459022 h 5360810"/>
                <a:gd name="connsiteX4071" fmla="*/ 2939134 w 4550804"/>
                <a:gd name="connsiteY4071" fmla="*/ 2456709 h 5360810"/>
                <a:gd name="connsiteX4072" fmla="*/ 2925866 w 4550804"/>
                <a:gd name="connsiteY4072" fmla="*/ 2460898 h 5360810"/>
                <a:gd name="connsiteX4073" fmla="*/ 2909805 w 4550804"/>
                <a:gd name="connsiteY4073" fmla="*/ 2462295 h 5360810"/>
                <a:gd name="connsiteX4074" fmla="*/ 2888856 w 4550804"/>
                <a:gd name="connsiteY4074" fmla="*/ 2460898 h 5360810"/>
                <a:gd name="connsiteX4075" fmla="*/ 2856734 w 4550804"/>
                <a:gd name="connsiteY4075" fmla="*/ 2462295 h 5360810"/>
                <a:gd name="connsiteX4076" fmla="*/ 2853942 w 4550804"/>
                <a:gd name="connsiteY4076" fmla="*/ 2465086 h 5360810"/>
                <a:gd name="connsiteX4077" fmla="*/ 2851351 w 4550804"/>
                <a:gd name="connsiteY4077" fmla="*/ 2459258 h 5360810"/>
                <a:gd name="connsiteX4078" fmla="*/ 2851148 w 4550804"/>
                <a:gd name="connsiteY4078" fmla="*/ 2459502 h 5360810"/>
                <a:gd name="connsiteX4079" fmla="*/ 2854091 w 4550804"/>
                <a:gd name="connsiteY4079" fmla="*/ 2467032 h 5360810"/>
                <a:gd name="connsiteX4080" fmla="*/ 2856036 w 4550804"/>
                <a:gd name="connsiteY4080" fmla="*/ 2465087 h 5360810"/>
                <a:gd name="connsiteX4081" fmla="*/ 2889555 w 4550804"/>
                <a:gd name="connsiteY4081" fmla="*/ 2463691 h 5360810"/>
                <a:gd name="connsiteX4082" fmla="*/ 2909107 w 4550804"/>
                <a:gd name="connsiteY4082" fmla="*/ 2465087 h 5360810"/>
                <a:gd name="connsiteX4083" fmla="*/ 2926564 w 4550804"/>
                <a:gd name="connsiteY4083" fmla="*/ 2463691 h 5360810"/>
                <a:gd name="connsiteX4084" fmla="*/ 2938435 w 4550804"/>
                <a:gd name="connsiteY4084" fmla="*/ 2459502 h 5360810"/>
                <a:gd name="connsiteX4085" fmla="*/ 2948910 w 4550804"/>
                <a:gd name="connsiteY4085" fmla="*/ 2462295 h 5360810"/>
                <a:gd name="connsiteX4086" fmla="*/ 2963574 w 4550804"/>
                <a:gd name="connsiteY4086" fmla="*/ 2470672 h 5360810"/>
                <a:gd name="connsiteX4087" fmla="*/ 2972623 w 4550804"/>
                <a:gd name="connsiteY4087" fmla="*/ 2467056 h 5360810"/>
                <a:gd name="connsiteX4088" fmla="*/ 2971892 w 4550804"/>
                <a:gd name="connsiteY4088" fmla="*/ 2464134 h 5360810"/>
                <a:gd name="connsiteX4089" fmla="*/ 2964272 w 4550804"/>
                <a:gd name="connsiteY4089" fmla="*/ 2467180 h 5360810"/>
                <a:gd name="connsiteX4090" fmla="*/ 2949608 w 4550804"/>
                <a:gd name="connsiteY4090" fmla="*/ 2459502 h 5360810"/>
                <a:gd name="connsiteX4091" fmla="*/ 3196206 w 4550804"/>
                <a:gd name="connsiteY4091" fmla="*/ 2455536 h 5360810"/>
                <a:gd name="connsiteX4092" fmla="*/ 3196106 w 4550804"/>
                <a:gd name="connsiteY4092" fmla="*/ 2456011 h 5360810"/>
                <a:gd name="connsiteX4093" fmla="*/ 3198589 w 4550804"/>
                <a:gd name="connsiteY4093" fmla="*/ 2461597 h 5360810"/>
                <a:gd name="connsiteX4094" fmla="*/ 3198900 w 4550804"/>
                <a:gd name="connsiteY4094" fmla="*/ 2461597 h 5360810"/>
                <a:gd name="connsiteX4095" fmla="*/ 3560618 w 4550804"/>
                <a:gd name="connsiteY4095" fmla="*/ 2453219 h 5360810"/>
                <a:gd name="connsiteX4096" fmla="*/ 3559396 w 4550804"/>
                <a:gd name="connsiteY4096" fmla="*/ 2455662 h 5360810"/>
                <a:gd name="connsiteX4097" fmla="*/ 3559920 w 4550804"/>
                <a:gd name="connsiteY4097" fmla="*/ 2456010 h 5360810"/>
                <a:gd name="connsiteX4098" fmla="*/ 3561084 w 4550804"/>
                <a:gd name="connsiteY4098" fmla="*/ 2453684 h 5360810"/>
                <a:gd name="connsiteX4099" fmla="*/ 1426174 w 4550804"/>
                <a:gd name="connsiteY4099" fmla="*/ 2448669 h 5360810"/>
                <a:gd name="connsiteX4100" fmla="*/ 1425923 w 4550804"/>
                <a:gd name="connsiteY4100" fmla="*/ 2449031 h 5360810"/>
                <a:gd name="connsiteX4101" fmla="*/ 1427232 w 4550804"/>
                <a:gd name="connsiteY4101" fmla="*/ 2450078 h 5360810"/>
                <a:gd name="connsiteX4102" fmla="*/ 2002716 w 4550804"/>
                <a:gd name="connsiteY4102" fmla="*/ 2436467 h 5360810"/>
                <a:gd name="connsiteX4103" fmla="*/ 2002101 w 4550804"/>
                <a:gd name="connsiteY4103" fmla="*/ 2439778 h 5360810"/>
                <a:gd name="connsiteX4104" fmla="*/ 2003414 w 4550804"/>
                <a:gd name="connsiteY4104" fmla="*/ 2440653 h 5360810"/>
                <a:gd name="connsiteX4105" fmla="*/ 2004084 w 4550804"/>
                <a:gd name="connsiteY4105" fmla="*/ 2439229 h 5360810"/>
                <a:gd name="connsiteX4106" fmla="*/ 2002716 w 4550804"/>
                <a:gd name="connsiteY4106" fmla="*/ 2437861 h 5360810"/>
                <a:gd name="connsiteX4107" fmla="*/ 2614425 w 4550804"/>
                <a:gd name="connsiteY4107" fmla="*/ 2432974 h 5360810"/>
                <a:gd name="connsiteX4108" fmla="*/ 2613629 w 4550804"/>
                <a:gd name="connsiteY4108" fmla="*/ 2434971 h 5360810"/>
                <a:gd name="connsiteX4109" fmla="*/ 2613028 w 4550804"/>
                <a:gd name="connsiteY4109" fmla="*/ 2435766 h 5360810"/>
                <a:gd name="connsiteX4110" fmla="*/ 3276087 w 4550804"/>
                <a:gd name="connsiteY4110" fmla="*/ 2422811 h 5360810"/>
                <a:gd name="connsiteX4111" fmla="*/ 3276417 w 4550804"/>
                <a:gd name="connsiteY4111" fmla="*/ 2423288 h 5360810"/>
                <a:gd name="connsiteX4112" fmla="*/ 3276411 w 4550804"/>
                <a:gd name="connsiteY4112" fmla="*/ 2423200 h 5360810"/>
                <a:gd name="connsiteX4113" fmla="*/ 2346977 w 4550804"/>
                <a:gd name="connsiteY4113" fmla="*/ 2414126 h 5360810"/>
                <a:gd name="connsiteX4114" fmla="*/ 2357451 w 4550804"/>
                <a:gd name="connsiteY4114" fmla="*/ 2414126 h 5360810"/>
                <a:gd name="connsiteX4115" fmla="*/ 2361641 w 4550804"/>
                <a:gd name="connsiteY4115" fmla="*/ 2419711 h 5360810"/>
                <a:gd name="connsiteX4116" fmla="*/ 2360244 w 4550804"/>
                <a:gd name="connsiteY4116" fmla="*/ 2423900 h 5360810"/>
                <a:gd name="connsiteX4117" fmla="*/ 2346977 w 4550804"/>
                <a:gd name="connsiteY4117" fmla="*/ 2418315 h 5360810"/>
                <a:gd name="connsiteX4118" fmla="*/ 3188461 w 4550804"/>
                <a:gd name="connsiteY4118" fmla="*/ 2412829 h 5360810"/>
                <a:gd name="connsiteX4119" fmla="*/ 3198808 w 4550804"/>
                <a:gd name="connsiteY4119" fmla="*/ 2442485 h 5360810"/>
                <a:gd name="connsiteX4120" fmla="*/ 3198900 w 4550804"/>
                <a:gd name="connsiteY4120" fmla="*/ 2442050 h 5360810"/>
                <a:gd name="connsiteX4121" fmla="*/ 2609538 w 4550804"/>
                <a:gd name="connsiteY4121" fmla="*/ 2412729 h 5360810"/>
                <a:gd name="connsiteX4122" fmla="*/ 2610934 w 4550804"/>
                <a:gd name="connsiteY4122" fmla="*/ 2415521 h 5360810"/>
                <a:gd name="connsiteX4123" fmla="*/ 2609538 w 4550804"/>
                <a:gd name="connsiteY4123" fmla="*/ 2416918 h 5360810"/>
                <a:gd name="connsiteX4124" fmla="*/ 2608141 w 4550804"/>
                <a:gd name="connsiteY4124" fmla="*/ 2416918 h 5360810"/>
                <a:gd name="connsiteX4125" fmla="*/ 2341391 w 4550804"/>
                <a:gd name="connsiteY4125" fmla="*/ 2407144 h 5360810"/>
                <a:gd name="connsiteX4126" fmla="*/ 2344184 w 4550804"/>
                <a:gd name="connsiteY4126" fmla="*/ 2408540 h 5360810"/>
                <a:gd name="connsiteX4127" fmla="*/ 2342788 w 4550804"/>
                <a:gd name="connsiteY4127" fmla="*/ 2409937 h 5360810"/>
                <a:gd name="connsiteX4128" fmla="*/ 2613727 w 4550804"/>
                <a:gd name="connsiteY4128" fmla="*/ 2405748 h 5360810"/>
                <a:gd name="connsiteX4129" fmla="*/ 2613727 w 4550804"/>
                <a:gd name="connsiteY4129" fmla="*/ 2408540 h 5360810"/>
                <a:gd name="connsiteX4130" fmla="*/ 2612330 w 4550804"/>
                <a:gd name="connsiteY4130" fmla="*/ 2409937 h 5360810"/>
                <a:gd name="connsiteX4131" fmla="*/ 3252947 w 4550804"/>
                <a:gd name="connsiteY4131" fmla="*/ 2401559 h 5360810"/>
                <a:gd name="connsiteX4132" fmla="*/ 3254065 w 4550804"/>
                <a:gd name="connsiteY4132" fmla="*/ 2402257 h 5360810"/>
                <a:gd name="connsiteX4133" fmla="*/ 3259306 w 4550804"/>
                <a:gd name="connsiteY4133" fmla="*/ 2401559 h 5360810"/>
                <a:gd name="connsiteX4134" fmla="*/ 2345581 w 4550804"/>
                <a:gd name="connsiteY4134" fmla="*/ 2400862 h 5360810"/>
                <a:gd name="connsiteX4135" fmla="*/ 2348374 w 4550804"/>
                <a:gd name="connsiteY4135" fmla="*/ 2405051 h 5360810"/>
                <a:gd name="connsiteX4136" fmla="*/ 2345581 w 4550804"/>
                <a:gd name="connsiteY4136" fmla="*/ 2402258 h 5360810"/>
                <a:gd name="connsiteX4137" fmla="*/ 2339994 w 4550804"/>
                <a:gd name="connsiteY4137" fmla="*/ 2406447 h 5360810"/>
                <a:gd name="connsiteX4138" fmla="*/ 3263144 w 4550804"/>
                <a:gd name="connsiteY4138" fmla="*/ 2400861 h 5360810"/>
                <a:gd name="connsiteX4139" fmla="*/ 3263438 w 4550804"/>
                <a:gd name="connsiteY4139" fmla="*/ 2401008 h 5360810"/>
                <a:gd name="connsiteX4140" fmla="*/ 3264539 w 4550804"/>
                <a:gd name="connsiteY4140" fmla="*/ 2400861 h 5360810"/>
                <a:gd name="connsiteX4141" fmla="*/ 3264538 w 4550804"/>
                <a:gd name="connsiteY4141" fmla="*/ 2400861 h 5360810"/>
                <a:gd name="connsiteX4142" fmla="*/ 2317649 w 4550804"/>
                <a:gd name="connsiteY4142" fmla="*/ 2389692 h 5360810"/>
                <a:gd name="connsiteX4143" fmla="*/ 2320442 w 4550804"/>
                <a:gd name="connsiteY4143" fmla="*/ 2391088 h 5360810"/>
                <a:gd name="connsiteX4144" fmla="*/ 2320442 w 4550804"/>
                <a:gd name="connsiteY4144" fmla="*/ 2393881 h 5360810"/>
                <a:gd name="connsiteX4145" fmla="*/ 2319046 w 4550804"/>
                <a:gd name="connsiteY4145" fmla="*/ 2392485 h 5360810"/>
                <a:gd name="connsiteX4146" fmla="*/ 2317649 w 4550804"/>
                <a:gd name="connsiteY4146" fmla="*/ 2392485 h 5360810"/>
                <a:gd name="connsiteX4147" fmla="*/ 2319046 w 4550804"/>
                <a:gd name="connsiteY4147" fmla="*/ 2393881 h 5360810"/>
                <a:gd name="connsiteX4148" fmla="*/ 2316252 w 4550804"/>
                <a:gd name="connsiteY4148" fmla="*/ 2393881 h 5360810"/>
                <a:gd name="connsiteX4149" fmla="*/ 2167515 w 4550804"/>
                <a:gd name="connsiteY4149" fmla="*/ 2372938 h 5360810"/>
                <a:gd name="connsiteX4150" fmla="*/ 2163325 w 4550804"/>
                <a:gd name="connsiteY4150" fmla="*/ 2375730 h 5360810"/>
                <a:gd name="connsiteX4151" fmla="*/ 2163325 w 4550804"/>
                <a:gd name="connsiteY4151" fmla="*/ 2374334 h 5360810"/>
                <a:gd name="connsiteX4152" fmla="*/ 3225335 w 4550804"/>
                <a:gd name="connsiteY4152" fmla="*/ 2362715 h 5360810"/>
                <a:gd name="connsiteX4153" fmla="*/ 3224737 w 4550804"/>
                <a:gd name="connsiteY4153" fmla="*/ 2363164 h 5360810"/>
                <a:gd name="connsiteX4154" fmla="*/ 3224737 w 4550804"/>
                <a:gd name="connsiteY4154" fmla="*/ 2364211 h 5360810"/>
                <a:gd name="connsiteX4155" fmla="*/ 1872833 w 4550804"/>
                <a:gd name="connsiteY4155" fmla="*/ 2360603 h 5360810"/>
                <a:gd name="connsiteX4156" fmla="*/ 1870040 w 4550804"/>
                <a:gd name="connsiteY4156" fmla="*/ 2362465 h 5360810"/>
                <a:gd name="connsiteX4157" fmla="*/ 1870040 w 4550804"/>
                <a:gd name="connsiteY4157" fmla="*/ 2365257 h 5360810"/>
                <a:gd name="connsiteX4158" fmla="*/ 1873182 w 4550804"/>
                <a:gd name="connsiteY4158" fmla="*/ 2367352 h 5360810"/>
                <a:gd name="connsiteX4159" fmla="*/ 1874230 w 4550804"/>
                <a:gd name="connsiteY4159" fmla="*/ 2367352 h 5360810"/>
                <a:gd name="connsiteX4160" fmla="*/ 1877024 w 4550804"/>
                <a:gd name="connsiteY4160" fmla="*/ 2363861 h 5360810"/>
                <a:gd name="connsiteX4161" fmla="*/ 1872833 w 4550804"/>
                <a:gd name="connsiteY4161" fmla="*/ 2361069 h 5360810"/>
                <a:gd name="connsiteX4162" fmla="*/ 3230037 w 4550804"/>
                <a:gd name="connsiteY4162" fmla="*/ 2359189 h 5360810"/>
                <a:gd name="connsiteX4163" fmla="*/ 3225855 w 4550804"/>
                <a:gd name="connsiteY4163" fmla="*/ 2362326 h 5360810"/>
                <a:gd name="connsiteX4164" fmla="*/ 3229626 w 4550804"/>
                <a:gd name="connsiteY4164" fmla="*/ 2361070 h 5360810"/>
                <a:gd name="connsiteX4165" fmla="*/ 1939171 w 4550804"/>
                <a:gd name="connsiteY4165" fmla="*/ 2349900 h 5360810"/>
                <a:gd name="connsiteX4166" fmla="*/ 1938387 w 4550804"/>
                <a:gd name="connsiteY4166" fmla="*/ 2350307 h 5360810"/>
                <a:gd name="connsiteX4167" fmla="*/ 1941966 w 4550804"/>
                <a:gd name="connsiteY4167" fmla="*/ 2352692 h 5360810"/>
                <a:gd name="connsiteX4168" fmla="*/ 1942421 w 4550804"/>
                <a:gd name="connsiteY4168" fmla="*/ 2352066 h 5360810"/>
                <a:gd name="connsiteX4169" fmla="*/ 1788340 w 4550804"/>
                <a:gd name="connsiteY4169" fmla="*/ 2349550 h 5360810"/>
                <a:gd name="connsiteX4170" fmla="*/ 1786244 w 4550804"/>
                <a:gd name="connsiteY4170" fmla="*/ 2350598 h 5360810"/>
                <a:gd name="connsiteX4171" fmla="*/ 1786244 w 4550804"/>
                <a:gd name="connsiteY4171" fmla="*/ 2353565 h 5360810"/>
                <a:gd name="connsiteX4172" fmla="*/ 1788340 w 4550804"/>
                <a:gd name="connsiteY4172" fmla="*/ 2353390 h 5360810"/>
                <a:gd name="connsiteX4173" fmla="*/ 1915428 w 4550804"/>
                <a:gd name="connsiteY4173" fmla="*/ 2348503 h 5360810"/>
                <a:gd name="connsiteX4174" fmla="*/ 1914557 w 4550804"/>
                <a:gd name="connsiteY4174" fmla="*/ 2349375 h 5360810"/>
                <a:gd name="connsiteX4175" fmla="*/ 1920318 w 4550804"/>
                <a:gd name="connsiteY4175" fmla="*/ 2358975 h 5360810"/>
                <a:gd name="connsiteX4176" fmla="*/ 1921382 w 4550804"/>
                <a:gd name="connsiteY4176" fmla="*/ 2358422 h 5360810"/>
                <a:gd name="connsiteX4177" fmla="*/ 1910367 w 4550804"/>
                <a:gd name="connsiteY4177" fmla="*/ 2346759 h 5360810"/>
                <a:gd name="connsiteX4178" fmla="*/ 1909844 w 4550804"/>
                <a:gd name="connsiteY4178" fmla="*/ 2347107 h 5360810"/>
                <a:gd name="connsiteX4179" fmla="*/ 1911471 w 4550804"/>
                <a:gd name="connsiteY4179" fmla="*/ 2350367 h 5360810"/>
                <a:gd name="connsiteX4180" fmla="*/ 1911984 w 4550804"/>
                <a:gd name="connsiteY4180" fmla="*/ 2349994 h 5360810"/>
                <a:gd name="connsiteX4181" fmla="*/ 1875989 w 4550804"/>
                <a:gd name="connsiteY4181" fmla="*/ 2346691 h 5360810"/>
                <a:gd name="connsiteX4182" fmla="*/ 1872832 w 4550804"/>
                <a:gd name="connsiteY4182" fmla="*/ 2347805 h 5360810"/>
                <a:gd name="connsiteX4183" fmla="*/ 1873975 w 4550804"/>
                <a:gd name="connsiteY4183" fmla="*/ 2357516 h 5360810"/>
                <a:gd name="connsiteX4184" fmla="*/ 1877024 w 4550804"/>
                <a:gd name="connsiteY4184" fmla="*/ 2355485 h 5360810"/>
                <a:gd name="connsiteX4185" fmla="*/ 1955579 w 4550804"/>
                <a:gd name="connsiteY4185" fmla="*/ 2345012 h 5360810"/>
                <a:gd name="connsiteX4186" fmla="*/ 1958725 w 4550804"/>
                <a:gd name="connsiteY4186" fmla="*/ 2345711 h 5360810"/>
                <a:gd name="connsiteX4187" fmla="*/ 1964310 w 4550804"/>
                <a:gd name="connsiteY4187" fmla="*/ 2351296 h 5360810"/>
                <a:gd name="connsiteX4188" fmla="*/ 1973389 w 4550804"/>
                <a:gd name="connsiteY4188" fmla="*/ 2370843 h 5360810"/>
                <a:gd name="connsiteX4189" fmla="*/ 1973389 w 4550804"/>
                <a:gd name="connsiteY4189" fmla="*/ 2377126 h 5360810"/>
                <a:gd name="connsiteX4190" fmla="*/ 1974784 w 4550804"/>
                <a:gd name="connsiteY4190" fmla="*/ 2375905 h 5360810"/>
                <a:gd name="connsiteX4191" fmla="*/ 1974784 w 4550804"/>
                <a:gd name="connsiteY4191" fmla="*/ 2370144 h 5360810"/>
                <a:gd name="connsiteX4192" fmla="*/ 1967103 w 4550804"/>
                <a:gd name="connsiteY4192" fmla="*/ 2352692 h 5360810"/>
                <a:gd name="connsiteX4193" fmla="*/ 1960818 w 4550804"/>
                <a:gd name="connsiteY4193" fmla="*/ 2345012 h 5360810"/>
                <a:gd name="connsiteX4194" fmla="*/ 1997130 w 4550804"/>
                <a:gd name="connsiteY4194" fmla="*/ 2342919 h 5360810"/>
                <a:gd name="connsiteX4195" fmla="*/ 1998526 w 4550804"/>
                <a:gd name="connsiteY4195" fmla="*/ 2357580 h 5360810"/>
                <a:gd name="connsiteX4196" fmla="*/ 1996331 w 4550804"/>
                <a:gd name="connsiteY4196" fmla="*/ 2357580 h 5360810"/>
                <a:gd name="connsiteX4197" fmla="*/ 1995734 w 4550804"/>
                <a:gd name="connsiteY4197" fmla="*/ 2358101 h 5360810"/>
                <a:gd name="connsiteX4198" fmla="*/ 1995734 w 4550804"/>
                <a:gd name="connsiteY4198" fmla="*/ 2360371 h 5360810"/>
                <a:gd name="connsiteX4199" fmla="*/ 1997131 w 4550804"/>
                <a:gd name="connsiteY4199" fmla="*/ 2360371 h 5360810"/>
                <a:gd name="connsiteX4200" fmla="*/ 2002209 w 4550804"/>
                <a:gd name="connsiteY4200" fmla="*/ 2395914 h 5360810"/>
                <a:gd name="connsiteX4201" fmla="*/ 1997828 w 4550804"/>
                <a:gd name="connsiteY4201" fmla="*/ 2347108 h 5360810"/>
                <a:gd name="connsiteX4202" fmla="*/ 2002716 w 4550804"/>
                <a:gd name="connsiteY4202" fmla="*/ 2344315 h 5360810"/>
                <a:gd name="connsiteX4203" fmla="*/ 2023665 w 4550804"/>
                <a:gd name="connsiteY4203" fmla="*/ 2348504 h 5360810"/>
                <a:gd name="connsiteX4204" fmla="*/ 2030647 w 4550804"/>
                <a:gd name="connsiteY4204" fmla="*/ 2354089 h 5360810"/>
                <a:gd name="connsiteX4205" fmla="*/ 2034139 w 4550804"/>
                <a:gd name="connsiteY4205" fmla="*/ 2352693 h 5360810"/>
                <a:gd name="connsiteX4206" fmla="*/ 2049502 w 4550804"/>
                <a:gd name="connsiteY4206" fmla="*/ 2358703 h 5360810"/>
                <a:gd name="connsiteX4207" fmla="*/ 2049502 w 4550804"/>
                <a:gd name="connsiteY4207" fmla="*/ 2356183 h 5360810"/>
                <a:gd name="connsiteX4208" fmla="*/ 2014587 w 4550804"/>
                <a:gd name="connsiteY4208" fmla="*/ 2342919 h 5360810"/>
                <a:gd name="connsiteX4209" fmla="*/ 2632581 w 4550804"/>
                <a:gd name="connsiteY4209" fmla="*/ 2342919 h 5360810"/>
                <a:gd name="connsiteX4210" fmla="*/ 2635374 w 4550804"/>
                <a:gd name="connsiteY4210" fmla="*/ 2344315 h 5360810"/>
                <a:gd name="connsiteX4211" fmla="*/ 2633978 w 4550804"/>
                <a:gd name="connsiteY4211" fmla="*/ 2347108 h 5360810"/>
                <a:gd name="connsiteX4212" fmla="*/ 2629788 w 4550804"/>
                <a:gd name="connsiteY4212" fmla="*/ 2341523 h 5360810"/>
                <a:gd name="connsiteX4213" fmla="*/ 2632581 w 4550804"/>
                <a:gd name="connsiteY4213" fmla="*/ 2342919 h 5360810"/>
                <a:gd name="connsiteX4214" fmla="*/ 2632581 w 4550804"/>
                <a:gd name="connsiteY4214" fmla="*/ 2345712 h 5360810"/>
                <a:gd name="connsiteX4215" fmla="*/ 2628391 w 4550804"/>
                <a:gd name="connsiteY4215" fmla="*/ 2342919 h 5360810"/>
                <a:gd name="connsiteX4216" fmla="*/ 2624202 w 4550804"/>
                <a:gd name="connsiteY4216" fmla="*/ 2340127 h 5360810"/>
                <a:gd name="connsiteX4217" fmla="*/ 2624202 w 4550804"/>
                <a:gd name="connsiteY4217" fmla="*/ 2344316 h 5360810"/>
                <a:gd name="connsiteX4218" fmla="*/ 2620012 w 4550804"/>
                <a:gd name="connsiteY4218" fmla="*/ 2341523 h 5360810"/>
                <a:gd name="connsiteX4219" fmla="*/ 2622806 w 4550804"/>
                <a:gd name="connsiteY4219" fmla="*/ 2341523 h 5360810"/>
                <a:gd name="connsiteX4220" fmla="*/ 2617219 w 4550804"/>
                <a:gd name="connsiteY4220" fmla="*/ 2340127 h 5360810"/>
                <a:gd name="connsiteX4221" fmla="*/ 2620012 w 4550804"/>
                <a:gd name="connsiteY4221" fmla="*/ 2342919 h 5360810"/>
                <a:gd name="connsiteX4222" fmla="*/ 2615822 w 4550804"/>
                <a:gd name="connsiteY4222" fmla="*/ 2342919 h 5360810"/>
                <a:gd name="connsiteX4223" fmla="*/ 1914371 w 4550804"/>
                <a:gd name="connsiteY4223" fmla="*/ 2338889 h 5360810"/>
                <a:gd name="connsiteX4224" fmla="*/ 1914034 w 4550804"/>
                <a:gd name="connsiteY4224" fmla="*/ 2339428 h 5360810"/>
                <a:gd name="connsiteX4225" fmla="*/ 1915530 w 4550804"/>
                <a:gd name="connsiteY4225" fmla="*/ 2341921 h 5360810"/>
                <a:gd name="connsiteX4226" fmla="*/ 1916127 w 4550804"/>
                <a:gd name="connsiteY4226" fmla="*/ 2341522 h 5360810"/>
                <a:gd name="connsiteX4227" fmla="*/ 3234472 w 4550804"/>
                <a:gd name="connsiteY4227" fmla="*/ 2338648 h 5360810"/>
                <a:gd name="connsiteX4228" fmla="*/ 3233117 w 4550804"/>
                <a:gd name="connsiteY4228" fmla="*/ 2343617 h 5360810"/>
                <a:gd name="connsiteX4229" fmla="*/ 3232326 w 4550804"/>
                <a:gd name="connsiteY4229" fmla="*/ 2343617 h 5360810"/>
                <a:gd name="connsiteX4230" fmla="*/ 3230676 w 4550804"/>
                <a:gd name="connsiteY4230" fmla="*/ 2356272 h 5360810"/>
                <a:gd name="connsiteX4231" fmla="*/ 3234513 w 4550804"/>
                <a:gd name="connsiteY4231" fmla="*/ 2338730 h 5360810"/>
                <a:gd name="connsiteX4232" fmla="*/ 1888150 w 4550804"/>
                <a:gd name="connsiteY4232" fmla="*/ 2337520 h 5360810"/>
                <a:gd name="connsiteX4233" fmla="*/ 1886100 w 4550804"/>
                <a:gd name="connsiteY4233" fmla="*/ 2338032 h 5360810"/>
                <a:gd name="connsiteX4234" fmla="*/ 1885424 w 4550804"/>
                <a:gd name="connsiteY4234" fmla="*/ 2340736 h 5360810"/>
                <a:gd name="connsiteX4235" fmla="*/ 1887498 w 4550804"/>
                <a:gd name="connsiteY4235" fmla="*/ 2340126 h 5360810"/>
                <a:gd name="connsiteX4236" fmla="*/ 2196843 w 4550804"/>
                <a:gd name="connsiteY4236" fmla="*/ 2334543 h 5360810"/>
                <a:gd name="connsiteX4237" fmla="*/ 2157738 w 4550804"/>
                <a:gd name="connsiteY4237" fmla="*/ 2349203 h 5360810"/>
                <a:gd name="connsiteX4238" fmla="*/ 2153548 w 4550804"/>
                <a:gd name="connsiteY4238" fmla="*/ 2349203 h 5360810"/>
                <a:gd name="connsiteX4239" fmla="*/ 2150756 w 4550804"/>
                <a:gd name="connsiteY4239" fmla="*/ 2350599 h 5360810"/>
                <a:gd name="connsiteX4240" fmla="*/ 2150756 w 4550804"/>
                <a:gd name="connsiteY4240" fmla="*/ 2349203 h 5360810"/>
                <a:gd name="connsiteX4241" fmla="*/ 2147962 w 4550804"/>
                <a:gd name="connsiteY4241" fmla="*/ 2349203 h 5360810"/>
                <a:gd name="connsiteX4242" fmla="*/ 2142375 w 4550804"/>
                <a:gd name="connsiteY4242" fmla="*/ 2353391 h 5360810"/>
                <a:gd name="connsiteX4243" fmla="*/ 2142375 w 4550804"/>
                <a:gd name="connsiteY4243" fmla="*/ 2358976 h 5360810"/>
                <a:gd name="connsiteX4244" fmla="*/ 2139584 w 4550804"/>
                <a:gd name="connsiteY4244" fmla="*/ 2356185 h 5360810"/>
                <a:gd name="connsiteX4245" fmla="*/ 2143772 w 4550804"/>
                <a:gd name="connsiteY4245" fmla="*/ 2362465 h 5360810"/>
                <a:gd name="connsiteX4246" fmla="*/ 2142375 w 4550804"/>
                <a:gd name="connsiteY4246" fmla="*/ 2363862 h 5360810"/>
                <a:gd name="connsiteX4247" fmla="*/ 2155643 w 4550804"/>
                <a:gd name="connsiteY4247" fmla="*/ 2381315 h 5360810"/>
                <a:gd name="connsiteX4248" fmla="*/ 2150057 w 4550804"/>
                <a:gd name="connsiteY4248" fmla="*/ 2381315 h 5360810"/>
                <a:gd name="connsiteX4249" fmla="*/ 2145867 w 4550804"/>
                <a:gd name="connsiteY4249" fmla="*/ 2384107 h 5360810"/>
                <a:gd name="connsiteX4250" fmla="*/ 2147264 w 4550804"/>
                <a:gd name="connsiteY4250" fmla="*/ 2385503 h 5360810"/>
                <a:gd name="connsiteX4251" fmla="*/ 2150057 w 4550804"/>
                <a:gd name="connsiteY4251" fmla="*/ 2388295 h 5360810"/>
                <a:gd name="connsiteX4252" fmla="*/ 2154246 w 4550804"/>
                <a:gd name="connsiteY4252" fmla="*/ 2385503 h 5360810"/>
                <a:gd name="connsiteX4253" fmla="*/ 2155643 w 4550804"/>
                <a:gd name="connsiteY4253" fmla="*/ 2388295 h 5360810"/>
                <a:gd name="connsiteX4254" fmla="*/ 2158436 w 4550804"/>
                <a:gd name="connsiteY4254" fmla="*/ 2386899 h 5360810"/>
                <a:gd name="connsiteX4255" fmla="*/ 2157040 w 4550804"/>
                <a:gd name="connsiteY4255" fmla="*/ 2384107 h 5360810"/>
                <a:gd name="connsiteX4256" fmla="*/ 2155643 w 4550804"/>
                <a:gd name="connsiteY4256" fmla="*/ 2386899 h 5360810"/>
                <a:gd name="connsiteX4257" fmla="*/ 2154246 w 4550804"/>
                <a:gd name="connsiteY4257" fmla="*/ 2384107 h 5360810"/>
                <a:gd name="connsiteX4258" fmla="*/ 2157040 w 4550804"/>
                <a:gd name="connsiteY4258" fmla="*/ 2382711 h 5360810"/>
                <a:gd name="connsiteX4259" fmla="*/ 2167514 w 4550804"/>
                <a:gd name="connsiteY4259" fmla="*/ 2393182 h 5360810"/>
                <a:gd name="connsiteX4260" fmla="*/ 2176592 w 4550804"/>
                <a:gd name="connsiteY4260" fmla="*/ 2397371 h 5360810"/>
                <a:gd name="connsiteX4261" fmla="*/ 2191256 w 4550804"/>
                <a:gd name="connsiteY4261" fmla="*/ 2395975 h 5360810"/>
                <a:gd name="connsiteX4262" fmla="*/ 2195446 w 4550804"/>
                <a:gd name="connsiteY4262" fmla="*/ 2391786 h 5360810"/>
                <a:gd name="connsiteX4263" fmla="*/ 2203127 w 4550804"/>
                <a:gd name="connsiteY4263" fmla="*/ 2390390 h 5360810"/>
                <a:gd name="connsiteX4264" fmla="*/ 2207317 w 4550804"/>
                <a:gd name="connsiteY4264" fmla="*/ 2387597 h 5360810"/>
                <a:gd name="connsiteX4265" fmla="*/ 2226869 w 4550804"/>
                <a:gd name="connsiteY4265" fmla="*/ 2387597 h 5360810"/>
                <a:gd name="connsiteX4266" fmla="*/ 2232456 w 4550804"/>
                <a:gd name="connsiteY4266" fmla="*/ 2384805 h 5360810"/>
                <a:gd name="connsiteX4267" fmla="*/ 2246492 w 4550804"/>
                <a:gd name="connsiteY4267" fmla="*/ 2383584 h 5360810"/>
                <a:gd name="connsiteX4268" fmla="*/ 2246421 w 4550804"/>
                <a:gd name="connsiteY4268" fmla="*/ 2382711 h 5360810"/>
                <a:gd name="connsiteX4269" fmla="*/ 2261784 w 4550804"/>
                <a:gd name="connsiteY4269" fmla="*/ 2383408 h 5360810"/>
                <a:gd name="connsiteX4270" fmla="*/ 2264577 w 4550804"/>
                <a:gd name="connsiteY4270" fmla="*/ 2386201 h 5360810"/>
                <a:gd name="connsiteX4271" fmla="*/ 2263055 w 4550804"/>
                <a:gd name="connsiteY4271" fmla="*/ 2388295 h 5360810"/>
                <a:gd name="connsiteX4272" fmla="*/ 2264577 w 4550804"/>
                <a:gd name="connsiteY4272" fmla="*/ 2388295 h 5360810"/>
                <a:gd name="connsiteX4273" fmla="*/ 2264577 w 4550804"/>
                <a:gd name="connsiteY4273" fmla="*/ 2386201 h 5360810"/>
                <a:gd name="connsiteX4274" fmla="*/ 2264577 w 4550804"/>
                <a:gd name="connsiteY4274" fmla="*/ 2384805 h 5360810"/>
                <a:gd name="connsiteX4275" fmla="*/ 2267371 w 4550804"/>
                <a:gd name="connsiteY4275" fmla="*/ 2382013 h 5360810"/>
                <a:gd name="connsiteX4276" fmla="*/ 2265974 w 4550804"/>
                <a:gd name="connsiteY4276" fmla="*/ 2384805 h 5360810"/>
                <a:gd name="connsiteX4277" fmla="*/ 2271561 w 4550804"/>
                <a:gd name="connsiteY4277" fmla="*/ 2387597 h 5360810"/>
                <a:gd name="connsiteX4278" fmla="*/ 2267371 w 4550804"/>
                <a:gd name="connsiteY4278" fmla="*/ 2378523 h 5360810"/>
                <a:gd name="connsiteX4279" fmla="*/ 2270164 w 4550804"/>
                <a:gd name="connsiteY4279" fmla="*/ 2372937 h 5360810"/>
                <a:gd name="connsiteX4280" fmla="*/ 2270164 w 4550804"/>
                <a:gd name="connsiteY4280" fmla="*/ 2379221 h 5360810"/>
                <a:gd name="connsiteX4281" fmla="*/ 2272957 w 4550804"/>
                <a:gd name="connsiteY4281" fmla="*/ 2382013 h 5360810"/>
                <a:gd name="connsiteX4282" fmla="*/ 2274353 w 4550804"/>
                <a:gd name="connsiteY4282" fmla="*/ 2388295 h 5360810"/>
                <a:gd name="connsiteX4283" fmla="*/ 2274353 w 4550804"/>
                <a:gd name="connsiteY4283" fmla="*/ 2386899 h 5360810"/>
                <a:gd name="connsiteX4284" fmla="*/ 2278543 w 4550804"/>
                <a:gd name="connsiteY4284" fmla="*/ 2391088 h 5360810"/>
                <a:gd name="connsiteX4285" fmla="*/ 2282733 w 4550804"/>
                <a:gd name="connsiteY4285" fmla="*/ 2393880 h 5360810"/>
                <a:gd name="connsiteX4286" fmla="*/ 2288319 w 4550804"/>
                <a:gd name="connsiteY4286" fmla="*/ 2392484 h 5360810"/>
                <a:gd name="connsiteX4287" fmla="*/ 2300191 w 4550804"/>
                <a:gd name="connsiteY4287" fmla="*/ 2396673 h 5360810"/>
                <a:gd name="connsiteX4288" fmla="*/ 2316252 w 4550804"/>
                <a:gd name="connsiteY4288" fmla="*/ 2409937 h 5360810"/>
                <a:gd name="connsiteX4289" fmla="*/ 2316021 w 4550804"/>
                <a:gd name="connsiteY4289" fmla="*/ 2410167 h 5360810"/>
                <a:gd name="connsiteX4290" fmla="*/ 2321139 w 4550804"/>
                <a:gd name="connsiteY4290" fmla="*/ 2412729 h 5360810"/>
                <a:gd name="connsiteX4291" fmla="*/ 2327424 w 4550804"/>
                <a:gd name="connsiteY4291" fmla="*/ 2409937 h 5360810"/>
                <a:gd name="connsiteX4292" fmla="*/ 2333010 w 4550804"/>
                <a:gd name="connsiteY4292" fmla="*/ 2400862 h 5360810"/>
                <a:gd name="connsiteX4293" fmla="*/ 2339295 w 4550804"/>
                <a:gd name="connsiteY4293" fmla="*/ 2400862 h 5360810"/>
                <a:gd name="connsiteX4294" fmla="*/ 2339295 w 4550804"/>
                <a:gd name="connsiteY4294" fmla="*/ 2395277 h 5360810"/>
                <a:gd name="connsiteX4295" fmla="*/ 2345580 w 4550804"/>
                <a:gd name="connsiteY4295" fmla="*/ 2400862 h 5360810"/>
                <a:gd name="connsiteX4296" fmla="*/ 2323234 w 4550804"/>
                <a:gd name="connsiteY4296" fmla="*/ 2415521 h 5360810"/>
                <a:gd name="connsiteX4297" fmla="*/ 2336502 w 4550804"/>
                <a:gd name="connsiteY4297" fmla="*/ 2407842 h 5360810"/>
                <a:gd name="connsiteX4298" fmla="*/ 2333708 w 4550804"/>
                <a:gd name="connsiteY4298" fmla="*/ 2410634 h 5360810"/>
                <a:gd name="connsiteX4299" fmla="*/ 2332564 w 4550804"/>
                <a:gd name="connsiteY4299" fmla="*/ 2415207 h 5360810"/>
                <a:gd name="connsiteX4300" fmla="*/ 2335804 w 4550804"/>
                <a:gd name="connsiteY4300" fmla="*/ 2414125 h 5360810"/>
                <a:gd name="connsiteX4301" fmla="*/ 2337200 w 4550804"/>
                <a:gd name="connsiteY4301" fmla="*/ 2416918 h 5360810"/>
                <a:gd name="connsiteX4302" fmla="*/ 2333010 w 4550804"/>
                <a:gd name="connsiteY4302" fmla="*/ 2418314 h 5360810"/>
                <a:gd name="connsiteX4303" fmla="*/ 2331963 w 4550804"/>
                <a:gd name="connsiteY4303" fmla="*/ 2416220 h 5360810"/>
                <a:gd name="connsiteX4304" fmla="*/ 2328123 w 4550804"/>
                <a:gd name="connsiteY4304" fmla="*/ 2416220 h 5360810"/>
                <a:gd name="connsiteX4305" fmla="*/ 2325329 w 4550804"/>
                <a:gd name="connsiteY4305" fmla="*/ 2419012 h 5360810"/>
                <a:gd name="connsiteX4306" fmla="*/ 2322536 w 4550804"/>
                <a:gd name="connsiteY4306" fmla="*/ 2425295 h 5360810"/>
                <a:gd name="connsiteX4307" fmla="*/ 2323933 w 4550804"/>
                <a:gd name="connsiteY4307" fmla="*/ 2431577 h 5360810"/>
                <a:gd name="connsiteX4308" fmla="*/ 2334728 w 4550804"/>
                <a:gd name="connsiteY4308" fmla="*/ 2447446 h 5360810"/>
                <a:gd name="connsiteX4309" fmla="*/ 2335804 w 4550804"/>
                <a:gd name="connsiteY4309" fmla="*/ 2447635 h 5360810"/>
                <a:gd name="connsiteX4310" fmla="*/ 2342787 w 4550804"/>
                <a:gd name="connsiteY4310" fmla="*/ 2455313 h 5360810"/>
                <a:gd name="connsiteX4311" fmla="*/ 2341390 w 4550804"/>
                <a:gd name="connsiteY4311" fmla="*/ 2456709 h 5360810"/>
                <a:gd name="connsiteX4312" fmla="*/ 2346977 w 4550804"/>
                <a:gd name="connsiteY4312" fmla="*/ 2455313 h 5360810"/>
                <a:gd name="connsiteX4313" fmla="*/ 2353261 w 4550804"/>
                <a:gd name="connsiteY4313" fmla="*/ 2458106 h 5360810"/>
                <a:gd name="connsiteX4314" fmla="*/ 2365132 w 4550804"/>
                <a:gd name="connsiteY4314" fmla="*/ 2455313 h 5360810"/>
                <a:gd name="connsiteX4315" fmla="*/ 2359546 w 4550804"/>
                <a:gd name="connsiteY4315" fmla="*/ 2469974 h 5360810"/>
                <a:gd name="connsiteX4316" fmla="*/ 2354658 w 4550804"/>
                <a:gd name="connsiteY4316" fmla="*/ 2476256 h 5360810"/>
                <a:gd name="connsiteX4317" fmla="*/ 2360943 w 4550804"/>
                <a:gd name="connsiteY4317" fmla="*/ 2486728 h 5360810"/>
                <a:gd name="connsiteX4318" fmla="*/ 2362339 w 4550804"/>
                <a:gd name="connsiteY4318" fmla="*/ 2490917 h 5360810"/>
                <a:gd name="connsiteX4319" fmla="*/ 2358757 w 4550804"/>
                <a:gd name="connsiteY4319" fmla="*/ 2494497 h 5360810"/>
                <a:gd name="connsiteX4320" fmla="*/ 2359546 w 4550804"/>
                <a:gd name="connsiteY4320" fmla="*/ 2494407 h 5360810"/>
                <a:gd name="connsiteX4321" fmla="*/ 2365132 w 4550804"/>
                <a:gd name="connsiteY4321" fmla="*/ 2488822 h 5360810"/>
                <a:gd name="connsiteX4322" fmla="*/ 2363735 w 4550804"/>
                <a:gd name="connsiteY4322" fmla="*/ 2486030 h 5360810"/>
                <a:gd name="connsiteX4323" fmla="*/ 2358149 w 4550804"/>
                <a:gd name="connsiteY4323" fmla="*/ 2478350 h 5360810"/>
                <a:gd name="connsiteX4324" fmla="*/ 2356753 w 4550804"/>
                <a:gd name="connsiteY4324" fmla="*/ 2474162 h 5360810"/>
                <a:gd name="connsiteX4325" fmla="*/ 2362339 w 4550804"/>
                <a:gd name="connsiteY4325" fmla="*/ 2467879 h 5360810"/>
                <a:gd name="connsiteX4326" fmla="*/ 2366529 w 4550804"/>
                <a:gd name="connsiteY4326" fmla="*/ 2455313 h 5360810"/>
                <a:gd name="connsiteX4327" fmla="*/ 2374210 w 4550804"/>
                <a:gd name="connsiteY4327" fmla="*/ 2461596 h 5360810"/>
                <a:gd name="connsiteX4328" fmla="*/ 2377004 w 4550804"/>
                <a:gd name="connsiteY4328" fmla="*/ 2461596 h 5360810"/>
                <a:gd name="connsiteX4329" fmla="*/ 2384685 w 4550804"/>
                <a:gd name="connsiteY4329" fmla="*/ 2464389 h 5360810"/>
                <a:gd name="connsiteX4330" fmla="*/ 2396555 w 4550804"/>
                <a:gd name="connsiteY4330" fmla="*/ 2462992 h 5360810"/>
                <a:gd name="connsiteX4331" fmla="*/ 2397952 w 4550804"/>
                <a:gd name="connsiteY4331" fmla="*/ 2465785 h 5360810"/>
                <a:gd name="connsiteX4332" fmla="*/ 2396555 w 4550804"/>
                <a:gd name="connsiteY4332" fmla="*/ 2468578 h 5360810"/>
                <a:gd name="connsiteX4333" fmla="*/ 2399349 w 4550804"/>
                <a:gd name="connsiteY4333" fmla="*/ 2465785 h 5360810"/>
                <a:gd name="connsiteX4334" fmla="*/ 2403539 w 4550804"/>
                <a:gd name="connsiteY4334" fmla="*/ 2465785 h 5360810"/>
                <a:gd name="connsiteX4335" fmla="*/ 2412616 w 4550804"/>
                <a:gd name="connsiteY4335" fmla="*/ 2474860 h 5360810"/>
                <a:gd name="connsiteX4336" fmla="*/ 2411220 w 4550804"/>
                <a:gd name="connsiteY4336" fmla="*/ 2476256 h 5360810"/>
                <a:gd name="connsiteX4337" fmla="*/ 2414013 w 4550804"/>
                <a:gd name="connsiteY4337" fmla="*/ 2480445 h 5360810"/>
                <a:gd name="connsiteX4338" fmla="*/ 2415410 w 4550804"/>
                <a:gd name="connsiteY4338" fmla="*/ 2479049 h 5360810"/>
                <a:gd name="connsiteX4339" fmla="*/ 2420298 w 4550804"/>
                <a:gd name="connsiteY4339" fmla="*/ 2483935 h 5360810"/>
                <a:gd name="connsiteX4340" fmla="*/ 2424487 w 4550804"/>
                <a:gd name="connsiteY4340" fmla="*/ 2485332 h 5360810"/>
                <a:gd name="connsiteX4341" fmla="*/ 2425884 w 4550804"/>
                <a:gd name="connsiteY4341" fmla="*/ 2483935 h 5360810"/>
                <a:gd name="connsiteX4342" fmla="*/ 2427050 w 4550804"/>
                <a:gd name="connsiteY4342" fmla="*/ 2487426 h 5360810"/>
                <a:gd name="connsiteX4343" fmla="*/ 2427281 w 4550804"/>
                <a:gd name="connsiteY4343" fmla="*/ 2487426 h 5360810"/>
                <a:gd name="connsiteX4344" fmla="*/ 2428677 w 4550804"/>
                <a:gd name="connsiteY4344" fmla="*/ 2490219 h 5360810"/>
                <a:gd name="connsiteX4345" fmla="*/ 2426932 w 4550804"/>
                <a:gd name="connsiteY4345" fmla="*/ 2488473 h 5360810"/>
                <a:gd name="connsiteX4346" fmla="*/ 2425884 w 4550804"/>
                <a:gd name="connsiteY4346" fmla="*/ 2489520 h 5360810"/>
                <a:gd name="connsiteX4347" fmla="*/ 2430074 w 4550804"/>
                <a:gd name="connsiteY4347" fmla="*/ 2490917 h 5360810"/>
                <a:gd name="connsiteX4348" fmla="*/ 2430074 w 4550804"/>
                <a:gd name="connsiteY4348" fmla="*/ 2495105 h 5360810"/>
                <a:gd name="connsiteX4349" fmla="*/ 2446805 w 4550804"/>
                <a:gd name="connsiteY4349" fmla="*/ 2505695 h 5360810"/>
                <a:gd name="connsiteX4350" fmla="*/ 2446833 w 4550804"/>
                <a:gd name="connsiteY4350" fmla="*/ 2505576 h 5360810"/>
                <a:gd name="connsiteX4351" fmla="*/ 2460101 w 4550804"/>
                <a:gd name="connsiteY4351" fmla="*/ 2508369 h 5360810"/>
                <a:gd name="connsiteX4352" fmla="*/ 2485239 w 4550804"/>
                <a:gd name="connsiteY4352" fmla="*/ 2495105 h 5360810"/>
                <a:gd name="connsiteX4353" fmla="*/ 2507585 w 4550804"/>
                <a:gd name="connsiteY4353" fmla="*/ 2492313 h 5360810"/>
                <a:gd name="connsiteX4354" fmla="*/ 2516663 w 4550804"/>
                <a:gd name="connsiteY4354" fmla="*/ 2488124 h 5360810"/>
                <a:gd name="connsiteX4355" fmla="*/ 2519456 w 4550804"/>
                <a:gd name="connsiteY4355" fmla="*/ 2480445 h 5360810"/>
                <a:gd name="connsiteX4356" fmla="*/ 2523646 w 4550804"/>
                <a:gd name="connsiteY4356" fmla="*/ 2481841 h 5360810"/>
                <a:gd name="connsiteX4357" fmla="*/ 2527836 w 4550804"/>
                <a:gd name="connsiteY4357" fmla="*/ 2480445 h 5360810"/>
                <a:gd name="connsiteX4358" fmla="*/ 2523646 w 4550804"/>
                <a:gd name="connsiteY4358" fmla="*/ 2480445 h 5360810"/>
                <a:gd name="connsiteX4359" fmla="*/ 2527836 w 4550804"/>
                <a:gd name="connsiteY4359" fmla="*/ 2479049 h 5360810"/>
                <a:gd name="connsiteX4360" fmla="*/ 2527039 w 4550804"/>
                <a:gd name="connsiteY4360" fmla="*/ 2477464 h 5360810"/>
                <a:gd name="connsiteX4361" fmla="*/ 2525043 w 4550804"/>
                <a:gd name="connsiteY4361" fmla="*/ 2478350 h 5360810"/>
                <a:gd name="connsiteX4362" fmla="*/ 2526470 w 4550804"/>
                <a:gd name="connsiteY4362" fmla="*/ 2477397 h 5360810"/>
                <a:gd name="connsiteX4363" fmla="*/ 2518758 w 4550804"/>
                <a:gd name="connsiteY4363" fmla="*/ 2479049 h 5360810"/>
                <a:gd name="connsiteX4364" fmla="*/ 2506887 w 4550804"/>
                <a:gd name="connsiteY4364" fmla="*/ 2483237 h 5360810"/>
                <a:gd name="connsiteX4365" fmla="*/ 2506887 w 4550804"/>
                <a:gd name="connsiteY4365" fmla="*/ 2486030 h 5360810"/>
                <a:gd name="connsiteX4366" fmla="*/ 2493620 w 4550804"/>
                <a:gd name="connsiteY4366" fmla="*/ 2487426 h 5360810"/>
                <a:gd name="connsiteX4367" fmla="*/ 2460101 w 4550804"/>
                <a:gd name="connsiteY4367" fmla="*/ 2495106 h 5360810"/>
                <a:gd name="connsiteX4368" fmla="*/ 2446834 w 4550804"/>
                <a:gd name="connsiteY4368" fmla="*/ 2493709 h 5360810"/>
                <a:gd name="connsiteX4369" fmla="*/ 2439152 w 4550804"/>
                <a:gd name="connsiteY4369" fmla="*/ 2486030 h 5360810"/>
                <a:gd name="connsiteX4370" fmla="*/ 2438454 w 4550804"/>
                <a:gd name="connsiteY4370" fmla="*/ 2486728 h 5360810"/>
                <a:gd name="connsiteX4371" fmla="*/ 2437756 w 4550804"/>
                <a:gd name="connsiteY4371" fmla="*/ 2486030 h 5360810"/>
                <a:gd name="connsiteX4372" fmla="*/ 2437756 w 4550804"/>
                <a:gd name="connsiteY4372" fmla="*/ 2483237 h 5360810"/>
                <a:gd name="connsiteX4373" fmla="*/ 2432169 w 4550804"/>
                <a:gd name="connsiteY4373" fmla="*/ 2480445 h 5360810"/>
                <a:gd name="connsiteX4374" fmla="*/ 2432169 w 4550804"/>
                <a:gd name="connsiteY4374" fmla="*/ 2477653 h 5360810"/>
                <a:gd name="connsiteX4375" fmla="*/ 2426583 w 4550804"/>
                <a:gd name="connsiteY4375" fmla="*/ 2472068 h 5360810"/>
                <a:gd name="connsiteX4376" fmla="*/ 2348390 w 4550804"/>
                <a:gd name="connsiteY4376" fmla="*/ 2397355 h 5360810"/>
                <a:gd name="connsiteX4377" fmla="*/ 2348373 w 4550804"/>
                <a:gd name="connsiteY4377" fmla="*/ 2397372 h 5360810"/>
                <a:gd name="connsiteX4378" fmla="*/ 2322536 w 4550804"/>
                <a:gd name="connsiteY4378" fmla="*/ 2377825 h 5360810"/>
                <a:gd name="connsiteX4379" fmla="*/ 2297398 w 4550804"/>
                <a:gd name="connsiteY4379" fmla="*/ 2364561 h 5360810"/>
                <a:gd name="connsiteX4380" fmla="*/ 2253405 w 4550804"/>
                <a:gd name="connsiteY4380" fmla="*/ 2346410 h 5360810"/>
                <a:gd name="connsiteX4381" fmla="*/ 2238741 w 4550804"/>
                <a:gd name="connsiteY4381" fmla="*/ 2342221 h 5360810"/>
                <a:gd name="connsiteX4382" fmla="*/ 2235947 w 4550804"/>
                <a:gd name="connsiteY4382" fmla="*/ 2345014 h 5360810"/>
                <a:gd name="connsiteX4383" fmla="*/ 2234551 w 4550804"/>
                <a:gd name="connsiteY4383" fmla="*/ 2342221 h 5360810"/>
                <a:gd name="connsiteX4384" fmla="*/ 2237344 w 4550804"/>
                <a:gd name="connsiteY4384" fmla="*/ 2339429 h 5360810"/>
                <a:gd name="connsiteX4385" fmla="*/ 2234551 w 4550804"/>
                <a:gd name="connsiteY4385" fmla="*/ 2339429 h 5360810"/>
                <a:gd name="connsiteX4386" fmla="*/ 2233154 w 4550804"/>
                <a:gd name="connsiteY4386" fmla="*/ 2345014 h 5360810"/>
                <a:gd name="connsiteX4387" fmla="*/ 2233154 w 4550804"/>
                <a:gd name="connsiteY4387" fmla="*/ 2342221 h 5360810"/>
                <a:gd name="connsiteX4388" fmla="*/ 2228964 w 4550804"/>
                <a:gd name="connsiteY4388" fmla="*/ 2345014 h 5360810"/>
                <a:gd name="connsiteX4389" fmla="*/ 2230361 w 4550804"/>
                <a:gd name="connsiteY4389" fmla="*/ 2346410 h 5360810"/>
                <a:gd name="connsiteX4390" fmla="*/ 2234551 w 4550804"/>
                <a:gd name="connsiteY4390" fmla="*/ 2346410 h 5360810"/>
                <a:gd name="connsiteX4391" fmla="*/ 2230361 w 4550804"/>
                <a:gd name="connsiteY4391" fmla="*/ 2347806 h 5360810"/>
                <a:gd name="connsiteX4392" fmla="*/ 2224077 w 4550804"/>
                <a:gd name="connsiteY4392" fmla="*/ 2346410 h 5360810"/>
                <a:gd name="connsiteX4393" fmla="*/ 2224077 w 4550804"/>
                <a:gd name="connsiteY4393" fmla="*/ 2340825 h 5360810"/>
                <a:gd name="connsiteX4394" fmla="*/ 2221283 w 4550804"/>
                <a:gd name="connsiteY4394" fmla="*/ 2339429 h 5360810"/>
                <a:gd name="connsiteX4395" fmla="*/ 2219887 w 4550804"/>
                <a:gd name="connsiteY4395" fmla="*/ 2342221 h 5360810"/>
                <a:gd name="connsiteX4396" fmla="*/ 2214300 w 4550804"/>
                <a:gd name="connsiteY4396" fmla="*/ 2335939 h 5360810"/>
                <a:gd name="connsiteX4397" fmla="*/ 2057881 w 4550804"/>
                <a:gd name="connsiteY4397" fmla="*/ 2321278 h 5360810"/>
                <a:gd name="connsiteX4398" fmla="*/ 2057881 w 4550804"/>
                <a:gd name="connsiteY4398" fmla="*/ 2330354 h 5360810"/>
                <a:gd name="connsiteX4399" fmla="*/ 2056813 w 4550804"/>
                <a:gd name="connsiteY4399" fmla="*/ 2330884 h 5360810"/>
                <a:gd name="connsiteX4400" fmla="*/ 2095590 w 4550804"/>
                <a:gd name="connsiteY4400" fmla="*/ 2314995 h 5360810"/>
                <a:gd name="connsiteX4401" fmla="*/ 2101874 w 4550804"/>
                <a:gd name="connsiteY4401" fmla="*/ 2317089 h 5360810"/>
                <a:gd name="connsiteX4402" fmla="*/ 2106064 w 4550804"/>
                <a:gd name="connsiteY4402" fmla="*/ 2321278 h 5360810"/>
                <a:gd name="connsiteX4403" fmla="*/ 2103271 w 4550804"/>
                <a:gd name="connsiteY4403" fmla="*/ 2322674 h 5360810"/>
                <a:gd name="connsiteX4404" fmla="*/ 2080227 w 4550804"/>
                <a:gd name="connsiteY4404" fmla="*/ 2314297 h 5360810"/>
                <a:gd name="connsiteX4405" fmla="*/ 2069753 w 4550804"/>
                <a:gd name="connsiteY4405" fmla="*/ 2319882 h 5360810"/>
                <a:gd name="connsiteX4406" fmla="*/ 2071150 w 4550804"/>
                <a:gd name="connsiteY4406" fmla="*/ 2317089 h 5360810"/>
                <a:gd name="connsiteX4407" fmla="*/ 2012492 w 4550804"/>
                <a:gd name="connsiteY4407" fmla="*/ 2304523 h 5360810"/>
                <a:gd name="connsiteX4408" fmla="*/ 2016682 w 4550804"/>
                <a:gd name="connsiteY4408" fmla="*/ 2304523 h 5360810"/>
                <a:gd name="connsiteX4409" fmla="*/ 2012492 w 4550804"/>
                <a:gd name="connsiteY4409" fmla="*/ 2308712 h 5360810"/>
                <a:gd name="connsiteX4410" fmla="*/ 2011095 w 4550804"/>
                <a:gd name="connsiteY4410" fmla="*/ 2308712 h 5360810"/>
                <a:gd name="connsiteX4411" fmla="*/ 2670059 w 4550804"/>
                <a:gd name="connsiteY4411" fmla="*/ 2288936 h 5360810"/>
                <a:gd name="connsiteX4412" fmla="*/ 2672384 w 4550804"/>
                <a:gd name="connsiteY4412" fmla="*/ 2291261 h 5360810"/>
                <a:gd name="connsiteX4413" fmla="*/ 2680065 w 4550804"/>
                <a:gd name="connsiteY4413" fmla="*/ 2289865 h 5360810"/>
                <a:gd name="connsiteX4414" fmla="*/ 2672384 w 4550804"/>
                <a:gd name="connsiteY4414" fmla="*/ 2292657 h 5360810"/>
                <a:gd name="connsiteX4415" fmla="*/ 2669591 w 4550804"/>
                <a:gd name="connsiteY4415" fmla="*/ 2289865 h 5360810"/>
                <a:gd name="connsiteX4416" fmla="*/ 1554270 w 4550804"/>
                <a:gd name="connsiteY4416" fmla="*/ 2287422 h 5360810"/>
                <a:gd name="connsiteX4417" fmla="*/ 1551617 w 4550804"/>
                <a:gd name="connsiteY4417" fmla="*/ 2294052 h 5360810"/>
                <a:gd name="connsiteX4418" fmla="*/ 1551758 w 4550804"/>
                <a:gd name="connsiteY4418" fmla="*/ 2294394 h 5360810"/>
                <a:gd name="connsiteX4419" fmla="*/ 1554409 w 4550804"/>
                <a:gd name="connsiteY4419" fmla="*/ 2287769 h 5360810"/>
                <a:gd name="connsiteX4420" fmla="*/ 2694729 w 4550804"/>
                <a:gd name="connsiteY4420" fmla="*/ 2285675 h 5360810"/>
                <a:gd name="connsiteX4421" fmla="*/ 2700316 w 4550804"/>
                <a:gd name="connsiteY4421" fmla="*/ 2287071 h 5360810"/>
                <a:gd name="connsiteX4422" fmla="*/ 2698919 w 4550804"/>
                <a:gd name="connsiteY4422" fmla="*/ 2288467 h 5360810"/>
                <a:gd name="connsiteX4423" fmla="*/ 2705204 w 4550804"/>
                <a:gd name="connsiteY4423" fmla="*/ 2284977 h 5360810"/>
                <a:gd name="connsiteX4424" fmla="*/ 2709394 w 4550804"/>
                <a:gd name="connsiteY4424" fmla="*/ 2284977 h 5360810"/>
                <a:gd name="connsiteX4425" fmla="*/ 2703807 w 4550804"/>
                <a:gd name="connsiteY4425" fmla="*/ 2289166 h 5360810"/>
                <a:gd name="connsiteX4426" fmla="*/ 1546025 w 4550804"/>
                <a:gd name="connsiteY4426" fmla="*/ 2284975 h 5360810"/>
                <a:gd name="connsiteX4427" fmla="*/ 1546030 w 4550804"/>
                <a:gd name="connsiteY4427" fmla="*/ 2284977 h 5360810"/>
                <a:gd name="connsiteX4428" fmla="*/ 1546041 w 4550804"/>
                <a:gd name="connsiteY4428" fmla="*/ 2284975 h 5360810"/>
                <a:gd name="connsiteX4429" fmla="*/ 1546029 w 4550804"/>
                <a:gd name="connsiteY4429" fmla="*/ 2284976 h 5360810"/>
                <a:gd name="connsiteX4430" fmla="*/ 2674479 w 4550804"/>
                <a:gd name="connsiteY4430" fmla="*/ 2283581 h 5360810"/>
                <a:gd name="connsiteX4431" fmla="*/ 2685652 w 4550804"/>
                <a:gd name="connsiteY4431" fmla="*/ 2284977 h 5360810"/>
                <a:gd name="connsiteX4432" fmla="*/ 2679367 w 4550804"/>
                <a:gd name="connsiteY4432" fmla="*/ 2289166 h 5360810"/>
                <a:gd name="connsiteX4433" fmla="*/ 2680764 w 4550804"/>
                <a:gd name="connsiteY4433" fmla="*/ 2287770 h 5360810"/>
                <a:gd name="connsiteX4434" fmla="*/ 2675876 w 4550804"/>
                <a:gd name="connsiteY4434" fmla="*/ 2287770 h 5360810"/>
                <a:gd name="connsiteX4435" fmla="*/ 2678669 w 4550804"/>
                <a:gd name="connsiteY4435" fmla="*/ 2288468 h 5360810"/>
                <a:gd name="connsiteX4436" fmla="*/ 2674479 w 4550804"/>
                <a:gd name="connsiteY4436" fmla="*/ 2289864 h 5360810"/>
                <a:gd name="connsiteX4437" fmla="*/ 2673432 w 4550804"/>
                <a:gd name="connsiteY4437" fmla="*/ 2287770 h 5360810"/>
                <a:gd name="connsiteX4438" fmla="*/ 2670638 w 4550804"/>
                <a:gd name="connsiteY4438" fmla="*/ 2287770 h 5360810"/>
                <a:gd name="connsiteX4439" fmla="*/ 2670059 w 4550804"/>
                <a:gd name="connsiteY4439" fmla="*/ 2288936 h 5360810"/>
                <a:gd name="connsiteX4440" fmla="*/ 2669591 w 4550804"/>
                <a:gd name="connsiteY4440" fmla="*/ 2288468 h 5360810"/>
                <a:gd name="connsiteX4441" fmla="*/ 2670289 w 4550804"/>
                <a:gd name="connsiteY4441" fmla="*/ 2287770 h 5360810"/>
                <a:gd name="connsiteX4442" fmla="*/ 2637470 w 4550804"/>
                <a:gd name="connsiteY4442" fmla="*/ 2282883 h 5360810"/>
                <a:gd name="connsiteX4443" fmla="*/ 2640263 w 4550804"/>
                <a:gd name="connsiteY4443" fmla="*/ 2284279 h 5360810"/>
                <a:gd name="connsiteX4444" fmla="*/ 2637470 w 4550804"/>
                <a:gd name="connsiteY4444" fmla="*/ 2285675 h 5360810"/>
                <a:gd name="connsiteX4445" fmla="*/ 2638866 w 4550804"/>
                <a:gd name="connsiteY4445" fmla="*/ 2287072 h 5360810"/>
                <a:gd name="connsiteX4446" fmla="*/ 2636073 w 4550804"/>
                <a:gd name="connsiteY4446" fmla="*/ 2285675 h 5360810"/>
                <a:gd name="connsiteX4447" fmla="*/ 3196107 w 4550804"/>
                <a:gd name="connsiteY4447" fmla="*/ 2282183 h 5360810"/>
                <a:gd name="connsiteX4448" fmla="*/ 3196030 w 4550804"/>
                <a:gd name="connsiteY4448" fmla="*/ 2282227 h 5360810"/>
                <a:gd name="connsiteX4449" fmla="*/ 3195408 w 4550804"/>
                <a:gd name="connsiteY4449" fmla="*/ 2294052 h 5360810"/>
                <a:gd name="connsiteX4450" fmla="*/ 3195484 w 4550804"/>
                <a:gd name="connsiteY4450" fmla="*/ 2294025 h 5360810"/>
                <a:gd name="connsiteX4451" fmla="*/ 3233117 w 4550804"/>
                <a:gd name="connsiteY4451" fmla="*/ 2281835 h 5360810"/>
                <a:gd name="connsiteX4452" fmla="*/ 3232419 w 4550804"/>
                <a:gd name="connsiteY4452" fmla="*/ 2282183 h 5360810"/>
                <a:gd name="connsiteX4453" fmla="*/ 3233117 w 4550804"/>
                <a:gd name="connsiteY4453" fmla="*/ 2283580 h 5360810"/>
                <a:gd name="connsiteX4454" fmla="*/ 2695427 w 4550804"/>
                <a:gd name="connsiteY4454" fmla="*/ 2281487 h 5360810"/>
                <a:gd name="connsiteX4455" fmla="*/ 2696824 w 4550804"/>
                <a:gd name="connsiteY4455" fmla="*/ 2284280 h 5360810"/>
                <a:gd name="connsiteX4456" fmla="*/ 2695427 w 4550804"/>
                <a:gd name="connsiteY4456" fmla="*/ 2285676 h 5360810"/>
                <a:gd name="connsiteX4457" fmla="*/ 2692634 w 4550804"/>
                <a:gd name="connsiteY4457" fmla="*/ 2282883 h 5360810"/>
                <a:gd name="connsiteX4458" fmla="*/ 3240414 w 4550804"/>
                <a:gd name="connsiteY4458" fmla="*/ 2281418 h 5360810"/>
                <a:gd name="connsiteX4459" fmla="*/ 3241496 w 4550804"/>
                <a:gd name="connsiteY4459" fmla="*/ 2283581 h 5360810"/>
                <a:gd name="connsiteX4460" fmla="*/ 3250690 w 4550804"/>
                <a:gd name="connsiteY4460" fmla="*/ 2285203 h 5360810"/>
                <a:gd name="connsiteX4461" fmla="*/ 2723661 w 4550804"/>
                <a:gd name="connsiteY4461" fmla="*/ 2280886 h 5360810"/>
                <a:gd name="connsiteX4462" fmla="*/ 2723361 w 4550804"/>
                <a:gd name="connsiteY4462" fmla="*/ 2281487 h 5360810"/>
                <a:gd name="connsiteX4463" fmla="*/ 2722313 w 4550804"/>
                <a:gd name="connsiteY4463" fmla="*/ 2281487 h 5360810"/>
                <a:gd name="connsiteX4464" fmla="*/ 2713584 w 4550804"/>
                <a:gd name="connsiteY4464" fmla="*/ 2280090 h 5360810"/>
                <a:gd name="connsiteX4465" fmla="*/ 2716377 w 4550804"/>
                <a:gd name="connsiteY4465" fmla="*/ 2282882 h 5360810"/>
                <a:gd name="connsiteX4466" fmla="*/ 2715979 w 4550804"/>
                <a:gd name="connsiteY4466" fmla="*/ 2283281 h 5360810"/>
                <a:gd name="connsiteX4467" fmla="*/ 2056486 w 4550804"/>
                <a:gd name="connsiteY4467" fmla="*/ 2279392 h 5360810"/>
                <a:gd name="connsiteX4468" fmla="*/ 2059279 w 4550804"/>
                <a:gd name="connsiteY4468" fmla="*/ 2279392 h 5360810"/>
                <a:gd name="connsiteX4469" fmla="*/ 2057882 w 4550804"/>
                <a:gd name="connsiteY4469" fmla="*/ 2282184 h 5360810"/>
                <a:gd name="connsiteX4470" fmla="*/ 2055089 w 4550804"/>
                <a:gd name="connsiteY4470" fmla="*/ 2280788 h 5360810"/>
                <a:gd name="connsiteX4471" fmla="*/ 2714980 w 4550804"/>
                <a:gd name="connsiteY4471" fmla="*/ 2278694 h 5360810"/>
                <a:gd name="connsiteX4472" fmla="*/ 2719170 w 4550804"/>
                <a:gd name="connsiteY4472" fmla="*/ 2281486 h 5360810"/>
                <a:gd name="connsiteX4473" fmla="*/ 2722312 w 4550804"/>
                <a:gd name="connsiteY4473" fmla="*/ 2281486 h 5360810"/>
                <a:gd name="connsiteX4474" fmla="*/ 2719170 w 4550804"/>
                <a:gd name="connsiteY4474" fmla="*/ 2282883 h 5360810"/>
                <a:gd name="connsiteX4475" fmla="*/ 2698919 w 4550804"/>
                <a:gd name="connsiteY4475" fmla="*/ 2277996 h 5360810"/>
                <a:gd name="connsiteX4476" fmla="*/ 2700316 w 4550804"/>
                <a:gd name="connsiteY4476" fmla="*/ 2283581 h 5360810"/>
                <a:gd name="connsiteX4477" fmla="*/ 2694729 w 4550804"/>
                <a:gd name="connsiteY4477" fmla="*/ 2280789 h 5360810"/>
                <a:gd name="connsiteX4478" fmla="*/ 1960120 w 4550804"/>
                <a:gd name="connsiteY4478" fmla="*/ 2277995 h 5360810"/>
                <a:gd name="connsiteX4479" fmla="*/ 1962215 w 4550804"/>
                <a:gd name="connsiteY4479" fmla="*/ 2279391 h 5360810"/>
                <a:gd name="connsiteX4480" fmla="*/ 1966405 w 4550804"/>
                <a:gd name="connsiteY4480" fmla="*/ 2282184 h 5360810"/>
                <a:gd name="connsiteX4481" fmla="*/ 1960818 w 4550804"/>
                <a:gd name="connsiteY4481" fmla="*/ 2287768 h 5360810"/>
                <a:gd name="connsiteX4482" fmla="*/ 1960818 w 4550804"/>
                <a:gd name="connsiteY4482" fmla="*/ 2289164 h 5360810"/>
                <a:gd name="connsiteX4483" fmla="*/ 1954533 w 4550804"/>
                <a:gd name="connsiteY4483" fmla="*/ 2293353 h 5360810"/>
                <a:gd name="connsiteX4484" fmla="*/ 1951741 w 4550804"/>
                <a:gd name="connsiteY4484" fmla="*/ 2287768 h 5360810"/>
                <a:gd name="connsiteX4485" fmla="*/ 1950344 w 4550804"/>
                <a:gd name="connsiteY4485" fmla="*/ 2289164 h 5360810"/>
                <a:gd name="connsiteX4486" fmla="*/ 1947551 w 4550804"/>
                <a:gd name="connsiteY4486" fmla="*/ 2286372 h 5360810"/>
                <a:gd name="connsiteX4487" fmla="*/ 1951741 w 4550804"/>
                <a:gd name="connsiteY4487" fmla="*/ 2280788 h 5360810"/>
                <a:gd name="connsiteX4488" fmla="*/ 1954533 w 4550804"/>
                <a:gd name="connsiteY4488" fmla="*/ 2283579 h 5360810"/>
                <a:gd name="connsiteX4489" fmla="*/ 1958724 w 4550804"/>
                <a:gd name="connsiteY4489" fmla="*/ 2280788 h 5360810"/>
                <a:gd name="connsiteX4490" fmla="*/ 1955930 w 4550804"/>
                <a:gd name="connsiteY4490" fmla="*/ 2283579 h 5360810"/>
                <a:gd name="connsiteX4491" fmla="*/ 1960120 w 4550804"/>
                <a:gd name="connsiteY4491" fmla="*/ 2287768 h 5360810"/>
                <a:gd name="connsiteX4492" fmla="*/ 1960122 w 4550804"/>
                <a:gd name="connsiteY4492" fmla="*/ 2287767 h 5360810"/>
                <a:gd name="connsiteX4493" fmla="*/ 1955934 w 4550804"/>
                <a:gd name="connsiteY4493" fmla="*/ 2283579 h 5360810"/>
                <a:gd name="connsiteX4494" fmla="*/ 1958725 w 4550804"/>
                <a:gd name="connsiteY4494" fmla="*/ 2280788 h 5360810"/>
                <a:gd name="connsiteX4495" fmla="*/ 1958724 w 4550804"/>
                <a:gd name="connsiteY4495" fmla="*/ 2280788 h 5360810"/>
                <a:gd name="connsiteX4496" fmla="*/ 3238004 w 4550804"/>
                <a:gd name="connsiteY4496" fmla="*/ 2275558 h 5360810"/>
                <a:gd name="connsiteX4497" fmla="*/ 3238004 w 4550804"/>
                <a:gd name="connsiteY4497" fmla="*/ 2278345 h 5360810"/>
                <a:gd name="connsiteX4498" fmla="*/ 3238353 w 4550804"/>
                <a:gd name="connsiteY4498" fmla="*/ 2278171 h 5360810"/>
                <a:gd name="connsiteX4499" fmla="*/ 3185632 w 4550804"/>
                <a:gd name="connsiteY4499" fmla="*/ 2275482 h 5360810"/>
                <a:gd name="connsiteX4500" fmla="*/ 3185632 w 4550804"/>
                <a:gd name="connsiteY4500" fmla="*/ 2277996 h 5360810"/>
                <a:gd name="connsiteX4501" fmla="*/ 3186098 w 4550804"/>
                <a:gd name="connsiteY4501" fmla="*/ 2278462 h 5360810"/>
                <a:gd name="connsiteX4502" fmla="*/ 3187029 w 4550804"/>
                <a:gd name="connsiteY4502" fmla="*/ 2276599 h 5360810"/>
                <a:gd name="connsiteX4503" fmla="*/ 1954114 w 4550804"/>
                <a:gd name="connsiteY4503" fmla="*/ 2273842 h 5360810"/>
                <a:gd name="connsiteX4504" fmla="*/ 1969896 w 4550804"/>
                <a:gd name="connsiteY4504" fmla="*/ 2278694 h 5360810"/>
                <a:gd name="connsiteX4505" fmla="*/ 1956628 w 4550804"/>
                <a:gd name="connsiteY4505" fmla="*/ 2275902 h 5360810"/>
                <a:gd name="connsiteX4506" fmla="*/ 3183185 w 4550804"/>
                <a:gd name="connsiteY4506" fmla="*/ 2273736 h 5360810"/>
                <a:gd name="connsiteX4507" fmla="*/ 3184242 w 4550804"/>
                <a:gd name="connsiteY4507" fmla="*/ 2274370 h 5360810"/>
                <a:gd name="connsiteX4508" fmla="*/ 3183538 w 4550804"/>
                <a:gd name="connsiteY4508" fmla="*/ 2273807 h 5360810"/>
                <a:gd name="connsiteX4509" fmla="*/ 1518780 w 4550804"/>
                <a:gd name="connsiteY4509" fmla="*/ 2272499 h 5360810"/>
                <a:gd name="connsiteX4510" fmla="*/ 1517400 w 4550804"/>
                <a:gd name="connsiteY4510" fmla="*/ 2279393 h 5360810"/>
                <a:gd name="connsiteX4511" fmla="*/ 1517519 w 4550804"/>
                <a:gd name="connsiteY4511" fmla="*/ 2279430 h 5360810"/>
                <a:gd name="connsiteX4512" fmla="*/ 1514607 w 4550804"/>
                <a:gd name="connsiteY4512" fmla="*/ 2272411 h 5360810"/>
                <a:gd name="connsiteX4513" fmla="*/ 1514607 w 4550804"/>
                <a:gd name="connsiteY4513" fmla="*/ 2272411 h 5360810"/>
                <a:gd name="connsiteX4514" fmla="*/ 1518796 w 4550804"/>
                <a:gd name="connsiteY4514" fmla="*/ 2272411 h 5360810"/>
                <a:gd name="connsiteX4515" fmla="*/ 1518796 w 4550804"/>
                <a:gd name="connsiteY4515" fmla="*/ 2272411 h 5360810"/>
                <a:gd name="connsiteX4516" fmla="*/ 2696378 w 4550804"/>
                <a:gd name="connsiteY4516" fmla="*/ 2269231 h 5360810"/>
                <a:gd name="connsiteX4517" fmla="*/ 2696131 w 4550804"/>
                <a:gd name="connsiteY4517" fmla="*/ 2269514 h 5360810"/>
                <a:gd name="connsiteX4518" fmla="*/ 2696502 w 4550804"/>
                <a:gd name="connsiteY4518" fmla="*/ 2270318 h 5360810"/>
                <a:gd name="connsiteX4519" fmla="*/ 2696650 w 4550804"/>
                <a:gd name="connsiteY4519" fmla="*/ 2270318 h 5360810"/>
                <a:gd name="connsiteX4520" fmla="*/ 2723360 w 4550804"/>
                <a:gd name="connsiteY4520" fmla="*/ 2263336 h 5360810"/>
                <a:gd name="connsiteX4521" fmla="*/ 2720567 w 4550804"/>
                <a:gd name="connsiteY4521" fmla="*/ 2267525 h 5360810"/>
                <a:gd name="connsiteX4522" fmla="*/ 2717773 w 4550804"/>
                <a:gd name="connsiteY4522" fmla="*/ 2267525 h 5360810"/>
                <a:gd name="connsiteX4523" fmla="*/ 1511814 w 4550804"/>
                <a:gd name="connsiteY4523" fmla="*/ 2262638 h 5360810"/>
                <a:gd name="connsiteX4524" fmla="*/ 1511814 w 4550804"/>
                <a:gd name="connsiteY4524" fmla="*/ 2262638 h 5360810"/>
                <a:gd name="connsiteX4525" fmla="*/ 1516002 w 4550804"/>
                <a:gd name="connsiteY4525" fmla="*/ 2264034 h 5360810"/>
                <a:gd name="connsiteX4526" fmla="*/ 1516002 w 4550804"/>
                <a:gd name="connsiteY4526" fmla="*/ 2264033 h 5360810"/>
                <a:gd name="connsiteX4527" fmla="*/ 1509021 w 4550804"/>
                <a:gd name="connsiteY4527" fmla="*/ 2252166 h 5360810"/>
                <a:gd name="connsiteX4528" fmla="*/ 1509021 w 4550804"/>
                <a:gd name="connsiteY4528" fmla="*/ 2252167 h 5360810"/>
                <a:gd name="connsiteX4529" fmla="*/ 1511812 w 4550804"/>
                <a:gd name="connsiteY4529" fmla="*/ 2253562 h 5360810"/>
                <a:gd name="connsiteX4530" fmla="*/ 1511812 w 4550804"/>
                <a:gd name="connsiteY4530" fmla="*/ 2253562 h 5360810"/>
                <a:gd name="connsiteX4531" fmla="*/ 2719170 w 4550804"/>
                <a:gd name="connsiteY4531" fmla="*/ 2250073 h 5360810"/>
                <a:gd name="connsiteX4532" fmla="*/ 2719170 w 4550804"/>
                <a:gd name="connsiteY4532" fmla="*/ 2251469 h 5360810"/>
                <a:gd name="connsiteX4533" fmla="*/ 2717773 w 4550804"/>
                <a:gd name="connsiteY4533" fmla="*/ 2250771 h 5360810"/>
                <a:gd name="connsiteX4534" fmla="*/ 2715447 w 4550804"/>
                <a:gd name="connsiteY4534" fmla="*/ 2249605 h 5360810"/>
                <a:gd name="connsiteX4535" fmla="*/ 2717772 w 4550804"/>
                <a:gd name="connsiteY4535" fmla="*/ 2250771 h 5360810"/>
                <a:gd name="connsiteX4536" fmla="*/ 2716376 w 4550804"/>
                <a:gd name="connsiteY4536" fmla="*/ 2251469 h 5360810"/>
                <a:gd name="connsiteX4537" fmla="*/ 3594835 w 4550804"/>
                <a:gd name="connsiteY4537" fmla="*/ 2244486 h 5360810"/>
                <a:gd name="connsiteX4538" fmla="*/ 3594230 w 4550804"/>
                <a:gd name="connsiteY4538" fmla="*/ 2244644 h 5360810"/>
                <a:gd name="connsiteX4539" fmla="*/ 3600421 w 4550804"/>
                <a:gd name="connsiteY4539" fmla="*/ 2245883 h 5360810"/>
                <a:gd name="connsiteX4540" fmla="*/ 3600497 w 4550804"/>
                <a:gd name="connsiteY4540" fmla="*/ 2245619 h 5360810"/>
                <a:gd name="connsiteX4541" fmla="*/ 2001682 w 4550804"/>
                <a:gd name="connsiteY4541" fmla="*/ 2243942 h 5360810"/>
                <a:gd name="connsiteX4542" fmla="*/ 1994336 w 4550804"/>
                <a:gd name="connsiteY4542" fmla="*/ 2262637 h 5360810"/>
                <a:gd name="connsiteX4543" fmla="*/ 1994336 w 4550804"/>
                <a:gd name="connsiteY4543" fmla="*/ 2256354 h 5360810"/>
                <a:gd name="connsiteX4544" fmla="*/ 1995733 w 4550804"/>
                <a:gd name="connsiteY4544" fmla="*/ 2256354 h 5360810"/>
                <a:gd name="connsiteX4545" fmla="*/ 1998526 w 4550804"/>
                <a:gd name="connsiteY4545" fmla="*/ 2244486 h 5360810"/>
                <a:gd name="connsiteX4546" fmla="*/ 2001318 w 4550804"/>
                <a:gd name="connsiteY4546" fmla="*/ 2244486 h 5360810"/>
                <a:gd name="connsiteX4547" fmla="*/ 1513009 w 4550804"/>
                <a:gd name="connsiteY4547" fmla="*/ 2239536 h 5360810"/>
                <a:gd name="connsiteX4548" fmla="*/ 1510418 w 4550804"/>
                <a:gd name="connsiteY4548" fmla="*/ 2241695 h 5360810"/>
                <a:gd name="connsiteX4549" fmla="*/ 1509022 w 4550804"/>
                <a:gd name="connsiteY4549" fmla="*/ 2252160 h 5360810"/>
                <a:gd name="connsiteX4550" fmla="*/ 1514607 w 4550804"/>
                <a:gd name="connsiteY4550" fmla="*/ 2238205 h 5360810"/>
                <a:gd name="connsiteX4551" fmla="*/ 1513846 w 4550804"/>
                <a:gd name="connsiteY4551" fmla="*/ 2238839 h 5360810"/>
                <a:gd name="connsiteX4552" fmla="*/ 1520190 w 4550804"/>
                <a:gd name="connsiteY4552" fmla="*/ 2238205 h 5360810"/>
                <a:gd name="connsiteX4553" fmla="*/ 2005508 w 4550804"/>
                <a:gd name="connsiteY4553" fmla="*/ 2238204 h 5360810"/>
                <a:gd name="connsiteX4554" fmla="*/ 2001682 w 4550804"/>
                <a:gd name="connsiteY4554" fmla="*/ 2243943 h 5360810"/>
                <a:gd name="connsiteX4555" fmla="*/ 2002016 w 4550804"/>
                <a:gd name="connsiteY4555" fmla="*/ 2243091 h 5360810"/>
                <a:gd name="connsiteX4556" fmla="*/ 1523685 w 4550804"/>
                <a:gd name="connsiteY4556" fmla="*/ 2228431 h 5360810"/>
                <a:gd name="connsiteX4557" fmla="*/ 1523685 w 4550804"/>
                <a:gd name="connsiteY4557" fmla="*/ 2228431 h 5360810"/>
                <a:gd name="connsiteX4558" fmla="*/ 1527853 w 4550804"/>
                <a:gd name="connsiteY4558" fmla="*/ 2229902 h 5360810"/>
                <a:gd name="connsiteX4559" fmla="*/ 2786905 w 4550804"/>
                <a:gd name="connsiteY4559" fmla="*/ 2227035 h 5360810"/>
                <a:gd name="connsiteX4560" fmla="*/ 2789698 w 4550804"/>
                <a:gd name="connsiteY4560" fmla="*/ 2227035 h 5360810"/>
                <a:gd name="connsiteX4561" fmla="*/ 2789698 w 4550804"/>
                <a:gd name="connsiteY4561" fmla="*/ 2231224 h 5360810"/>
                <a:gd name="connsiteX4562" fmla="*/ 2785508 w 4550804"/>
                <a:gd name="connsiteY4562" fmla="*/ 2232620 h 5360810"/>
                <a:gd name="connsiteX4563" fmla="*/ 2788301 w 4550804"/>
                <a:gd name="connsiteY4563" fmla="*/ 2229827 h 5360810"/>
                <a:gd name="connsiteX4564" fmla="*/ 2575365 w 4550804"/>
                <a:gd name="connsiteY4564" fmla="*/ 2219989 h 5360810"/>
                <a:gd name="connsiteX4565" fmla="*/ 2600459 w 4550804"/>
                <a:gd name="connsiteY4565" fmla="*/ 2243789 h 5360810"/>
                <a:gd name="connsiteX4566" fmla="*/ 2601008 w 4550804"/>
                <a:gd name="connsiteY4566" fmla="*/ 2243652 h 5360810"/>
                <a:gd name="connsiteX4567" fmla="*/ 3088733 w 4550804"/>
                <a:gd name="connsiteY4567" fmla="*/ 2215404 h 5360810"/>
                <a:gd name="connsiteX4568" fmla="*/ 3088074 w 4550804"/>
                <a:gd name="connsiteY4568" fmla="*/ 2215697 h 5360810"/>
                <a:gd name="connsiteX4569" fmla="*/ 3094854 w 4550804"/>
                <a:gd name="connsiteY4569" fmla="*/ 2224940 h 5360810"/>
                <a:gd name="connsiteX4570" fmla="*/ 3095648 w 4550804"/>
                <a:gd name="connsiteY4570" fmla="*/ 2225461 h 5360810"/>
                <a:gd name="connsiteX4571" fmla="*/ 2163325 w 4550804"/>
                <a:gd name="connsiteY4571" fmla="*/ 2213771 h 5360810"/>
                <a:gd name="connsiteX4572" fmla="*/ 2163311 w 4550804"/>
                <a:gd name="connsiteY4572" fmla="*/ 2213806 h 5360810"/>
                <a:gd name="connsiteX4573" fmla="*/ 2116539 w 4550804"/>
                <a:gd name="connsiteY4573" fmla="*/ 2242393 h 5360810"/>
                <a:gd name="connsiteX4574" fmla="*/ 3108533 w 4550804"/>
                <a:gd name="connsiteY4574" fmla="*/ 2200673 h 5360810"/>
                <a:gd name="connsiteX4575" fmla="*/ 3090663 w 4550804"/>
                <a:gd name="connsiteY4575" fmla="*/ 2210980 h 5360810"/>
                <a:gd name="connsiteX4576" fmla="*/ 3090533 w 4550804"/>
                <a:gd name="connsiteY4576" fmla="*/ 2211368 h 5360810"/>
                <a:gd name="connsiteX4577" fmla="*/ 3106725 w 4550804"/>
                <a:gd name="connsiteY4577" fmla="*/ 2202601 h 5360810"/>
                <a:gd name="connsiteX4578" fmla="*/ 2819025 w 4550804"/>
                <a:gd name="connsiteY4578" fmla="*/ 2199111 h 5360810"/>
                <a:gd name="connsiteX4579" fmla="*/ 2821819 w 4550804"/>
                <a:gd name="connsiteY4579" fmla="*/ 2199111 h 5360810"/>
                <a:gd name="connsiteX4580" fmla="*/ 2821819 w 4550804"/>
                <a:gd name="connsiteY4580" fmla="*/ 2200507 h 5360810"/>
                <a:gd name="connsiteX4581" fmla="*/ 2705109 w 4550804"/>
                <a:gd name="connsiteY4581" fmla="*/ 2197702 h 5360810"/>
                <a:gd name="connsiteX4582" fmla="*/ 2698919 w 4550804"/>
                <a:gd name="connsiteY4582" fmla="*/ 2242393 h 5360810"/>
                <a:gd name="connsiteX4583" fmla="*/ 2692635 w 4550804"/>
                <a:gd name="connsiteY4583" fmla="*/ 2261940 h 5360810"/>
                <a:gd name="connsiteX4584" fmla="*/ 2692767 w 4550804"/>
                <a:gd name="connsiteY4584" fmla="*/ 2262225 h 5360810"/>
                <a:gd name="connsiteX4585" fmla="*/ 2698918 w 4550804"/>
                <a:gd name="connsiteY4585" fmla="*/ 2243091 h 5360810"/>
                <a:gd name="connsiteX4586" fmla="*/ 2705203 w 4550804"/>
                <a:gd name="connsiteY4586" fmla="*/ 2197715 h 5360810"/>
                <a:gd name="connsiteX4587" fmla="*/ 2840673 w 4550804"/>
                <a:gd name="connsiteY4587" fmla="*/ 2194922 h 5360810"/>
                <a:gd name="connsiteX4588" fmla="*/ 2846260 w 4550804"/>
                <a:gd name="connsiteY4588" fmla="*/ 2194922 h 5360810"/>
                <a:gd name="connsiteX4589" fmla="*/ 2840673 w 4550804"/>
                <a:gd name="connsiteY4589" fmla="*/ 2196318 h 5360810"/>
                <a:gd name="connsiteX4590" fmla="*/ 2833690 w 4550804"/>
                <a:gd name="connsiteY4590" fmla="*/ 2194922 h 5360810"/>
                <a:gd name="connsiteX4591" fmla="*/ 2835087 w 4550804"/>
                <a:gd name="connsiteY4591" fmla="*/ 2197714 h 5360810"/>
                <a:gd name="connsiteX4592" fmla="*/ 2835087 w 4550804"/>
                <a:gd name="connsiteY4592" fmla="*/ 2199111 h 5360810"/>
                <a:gd name="connsiteX4593" fmla="*/ 2830897 w 4550804"/>
                <a:gd name="connsiteY4593" fmla="*/ 2197714 h 5360810"/>
                <a:gd name="connsiteX4594" fmla="*/ 2830897 w 4550804"/>
                <a:gd name="connsiteY4594" fmla="*/ 2196318 h 5360810"/>
                <a:gd name="connsiteX4595" fmla="*/ 2660512 w 4550804"/>
                <a:gd name="connsiteY4595" fmla="*/ 2191431 h 5360810"/>
                <a:gd name="connsiteX4596" fmla="*/ 2658834 w 4550804"/>
                <a:gd name="connsiteY4596" fmla="*/ 2192270 h 5360810"/>
                <a:gd name="connsiteX4597" fmla="*/ 2662608 w 4550804"/>
                <a:gd name="connsiteY4597" fmla="*/ 2191431 h 5360810"/>
                <a:gd name="connsiteX4598" fmla="*/ 2664606 w 4550804"/>
                <a:gd name="connsiteY4598" fmla="*/ 2191693 h 5360810"/>
                <a:gd name="connsiteX4599" fmla="*/ 2664549 w 4550804"/>
                <a:gd name="connsiteY4599" fmla="*/ 2191431 h 5360810"/>
                <a:gd name="connsiteX4600" fmla="*/ 2662608 w 4550804"/>
                <a:gd name="connsiteY4600" fmla="*/ 2191431 h 5360810"/>
                <a:gd name="connsiteX4601" fmla="*/ 3118234 w 4550804"/>
                <a:gd name="connsiteY4601" fmla="*/ 2190104 h 5360810"/>
                <a:gd name="connsiteX4602" fmla="*/ 3112461 w 4550804"/>
                <a:gd name="connsiteY4602" fmla="*/ 2196483 h 5360810"/>
                <a:gd name="connsiteX4603" fmla="*/ 3117199 w 4550804"/>
                <a:gd name="connsiteY4603" fmla="*/ 2191430 h 5360810"/>
                <a:gd name="connsiteX4604" fmla="*/ 1544487 w 4550804"/>
                <a:gd name="connsiteY4604" fmla="*/ 2180887 h 5360810"/>
                <a:gd name="connsiteX4605" fmla="*/ 1544326 w 4550804"/>
                <a:gd name="connsiteY4605" fmla="*/ 2182340 h 5360810"/>
                <a:gd name="connsiteX4606" fmla="*/ 1544632 w 4550804"/>
                <a:gd name="connsiteY4606" fmla="*/ 2180960 h 5360810"/>
                <a:gd name="connsiteX4607" fmla="*/ 2017827 w 4550804"/>
                <a:gd name="connsiteY4607" fmla="*/ 2180718 h 5360810"/>
                <a:gd name="connsiteX4608" fmla="*/ 2015866 w 4550804"/>
                <a:gd name="connsiteY4608" fmla="*/ 2182090 h 5360810"/>
                <a:gd name="connsiteX4609" fmla="*/ 2015984 w 4550804"/>
                <a:gd name="connsiteY4609" fmla="*/ 2182356 h 5360810"/>
                <a:gd name="connsiteX4610" fmla="*/ 3029547 w 4550804"/>
                <a:gd name="connsiteY4610" fmla="*/ 2174905 h 5360810"/>
                <a:gd name="connsiteX4611" fmla="*/ 3029912 w 4550804"/>
                <a:gd name="connsiteY4611" fmla="*/ 2175375 h 5360810"/>
                <a:gd name="connsiteX4612" fmla="*/ 3048611 w 4550804"/>
                <a:gd name="connsiteY4612" fmla="*/ 2188060 h 5360810"/>
                <a:gd name="connsiteX4613" fmla="*/ 3048765 w 4550804"/>
                <a:gd name="connsiteY4613" fmla="*/ 2187942 h 5360810"/>
                <a:gd name="connsiteX4614" fmla="*/ 2002018 w 4550804"/>
                <a:gd name="connsiteY4614" fmla="*/ 2173979 h 5360810"/>
                <a:gd name="connsiteX4615" fmla="*/ 2000429 w 4550804"/>
                <a:gd name="connsiteY4615" fmla="*/ 2175568 h 5360810"/>
                <a:gd name="connsiteX4616" fmla="*/ 2001320 w 4550804"/>
                <a:gd name="connsiteY4616" fmla="*/ 2176073 h 5360810"/>
                <a:gd name="connsiteX4617" fmla="*/ 2002921 w 4550804"/>
                <a:gd name="connsiteY4617" fmla="*/ 2174472 h 5360810"/>
                <a:gd name="connsiteX4618" fmla="*/ 1916493 w 4550804"/>
                <a:gd name="connsiteY4618" fmla="*/ 2172582 h 5360810"/>
                <a:gd name="connsiteX4619" fmla="*/ 1913341 w 4550804"/>
                <a:gd name="connsiteY4619" fmla="*/ 2185818 h 5360810"/>
                <a:gd name="connsiteX4620" fmla="*/ 1917125 w 4550804"/>
                <a:gd name="connsiteY4620" fmla="*/ 2172582 h 5360810"/>
                <a:gd name="connsiteX4621" fmla="*/ 1921714 w 4550804"/>
                <a:gd name="connsiteY4621" fmla="*/ 2168395 h 5360810"/>
                <a:gd name="connsiteX4622" fmla="*/ 1920783 w 4550804"/>
                <a:gd name="connsiteY4622" fmla="*/ 2171186 h 5360810"/>
                <a:gd name="connsiteX4623" fmla="*/ 1921714 w 4550804"/>
                <a:gd name="connsiteY4623" fmla="*/ 2171186 h 5360810"/>
                <a:gd name="connsiteX4624" fmla="*/ 1813164 w 4550804"/>
                <a:gd name="connsiteY4624" fmla="*/ 2167020 h 5360810"/>
                <a:gd name="connsiteX4625" fmla="*/ 1812778 w 4550804"/>
                <a:gd name="connsiteY4625" fmla="*/ 2167695 h 5360810"/>
                <a:gd name="connsiteX4626" fmla="*/ 1813794 w 4550804"/>
                <a:gd name="connsiteY4626" fmla="*/ 2173282 h 5360810"/>
                <a:gd name="connsiteX4627" fmla="*/ 1814176 w 4550804"/>
                <a:gd name="connsiteY4627" fmla="*/ 2172582 h 5360810"/>
                <a:gd name="connsiteX4628" fmla="*/ 1540025 w 4550804"/>
                <a:gd name="connsiteY4628" fmla="*/ 2166021 h 5360810"/>
                <a:gd name="connsiteX4629" fmla="*/ 1538349 w 4550804"/>
                <a:gd name="connsiteY4629" fmla="*/ 2167697 h 5360810"/>
                <a:gd name="connsiteX4630" fmla="*/ 1538813 w 4550804"/>
                <a:gd name="connsiteY4630" fmla="*/ 2167929 h 5360810"/>
                <a:gd name="connsiteX4631" fmla="*/ 1540442 w 4550804"/>
                <a:gd name="connsiteY4631" fmla="*/ 2166300 h 5360810"/>
                <a:gd name="connsiteX4632" fmla="*/ 1966405 w 4550804"/>
                <a:gd name="connsiteY4632" fmla="*/ 2164904 h 5360810"/>
                <a:gd name="connsiteX4633" fmla="*/ 1964917 w 4550804"/>
                <a:gd name="connsiteY4633" fmla="*/ 2167506 h 5360810"/>
                <a:gd name="connsiteX4634" fmla="*/ 1965706 w 4550804"/>
                <a:gd name="connsiteY4634" fmla="*/ 2168393 h 5360810"/>
                <a:gd name="connsiteX4635" fmla="*/ 1967103 w 4550804"/>
                <a:gd name="connsiteY4635" fmla="*/ 2168393 h 5360810"/>
                <a:gd name="connsiteX4636" fmla="*/ 1968695 w 4550804"/>
                <a:gd name="connsiteY4636" fmla="*/ 2165209 h 5360810"/>
                <a:gd name="connsiteX4637" fmla="*/ 1957327 w 4550804"/>
                <a:gd name="connsiteY4637" fmla="*/ 2163508 h 5360810"/>
                <a:gd name="connsiteX4638" fmla="*/ 1948040 w 4550804"/>
                <a:gd name="connsiteY4638" fmla="*/ 2168423 h 5360810"/>
                <a:gd name="connsiteX4639" fmla="*/ 1948249 w 4550804"/>
                <a:gd name="connsiteY4639" fmla="*/ 2168393 h 5360810"/>
                <a:gd name="connsiteX4640" fmla="*/ 1957376 w 4550804"/>
                <a:gd name="connsiteY4640" fmla="*/ 2163563 h 5360810"/>
                <a:gd name="connsiteX4641" fmla="*/ 3554333 w 4550804"/>
                <a:gd name="connsiteY4641" fmla="*/ 2156527 h 5360810"/>
                <a:gd name="connsiteX4642" fmla="*/ 3553024 w 4550804"/>
                <a:gd name="connsiteY4642" fmla="*/ 2160453 h 5360810"/>
                <a:gd name="connsiteX4643" fmla="*/ 3554333 w 4550804"/>
                <a:gd name="connsiteY4643" fmla="*/ 2160715 h 5360810"/>
                <a:gd name="connsiteX4644" fmla="*/ 3555633 w 4550804"/>
                <a:gd name="connsiteY4644" fmla="*/ 2156816 h 5360810"/>
                <a:gd name="connsiteX4645" fmla="*/ 3538272 w 4550804"/>
                <a:gd name="connsiteY4645" fmla="*/ 2155829 h 5360810"/>
                <a:gd name="connsiteX4646" fmla="*/ 3535921 w 4550804"/>
                <a:gd name="connsiteY4646" fmla="*/ 2159943 h 5360810"/>
                <a:gd name="connsiteX4647" fmla="*/ 3536877 w 4550804"/>
                <a:gd name="connsiteY4647" fmla="*/ 2160715 h 5360810"/>
                <a:gd name="connsiteX4648" fmla="*/ 3539381 w 4550804"/>
                <a:gd name="connsiteY4648" fmla="*/ 2156333 h 5360810"/>
                <a:gd name="connsiteX4649" fmla="*/ 1672958 w 4550804"/>
                <a:gd name="connsiteY4649" fmla="*/ 2153120 h 5360810"/>
                <a:gd name="connsiteX4650" fmla="*/ 1672506 w 4550804"/>
                <a:gd name="connsiteY4650" fmla="*/ 2155301 h 5360810"/>
                <a:gd name="connsiteX4651" fmla="*/ 1688909 w 4550804"/>
                <a:gd name="connsiteY4651" fmla="*/ 2156587 h 5360810"/>
                <a:gd name="connsiteX4652" fmla="*/ 3560617 w 4550804"/>
                <a:gd name="connsiteY4652" fmla="*/ 2151640 h 5360810"/>
                <a:gd name="connsiteX4653" fmla="*/ 3560617 w 4550804"/>
                <a:gd name="connsiteY4653" fmla="*/ 2157611 h 5360810"/>
                <a:gd name="connsiteX4654" fmla="*/ 3562015 w 4550804"/>
                <a:gd name="connsiteY4654" fmla="*/ 2157922 h 5360810"/>
                <a:gd name="connsiteX4655" fmla="*/ 3562015 w 4550804"/>
                <a:gd name="connsiteY4655" fmla="*/ 2151906 h 5360810"/>
                <a:gd name="connsiteX4656" fmla="*/ 3511736 w 4550804"/>
                <a:gd name="connsiteY4656" fmla="*/ 2145357 h 5360810"/>
                <a:gd name="connsiteX4657" fmla="*/ 3499108 w 4550804"/>
                <a:gd name="connsiteY4657" fmla="*/ 2148514 h 5360810"/>
                <a:gd name="connsiteX4658" fmla="*/ 3499168 w 4550804"/>
                <a:gd name="connsiteY4658" fmla="*/ 2148846 h 5360810"/>
                <a:gd name="connsiteX4659" fmla="*/ 3512665 w 4550804"/>
                <a:gd name="connsiteY4659" fmla="*/ 2145474 h 5360810"/>
                <a:gd name="connsiteX4660" fmla="*/ 3496373 w 4550804"/>
                <a:gd name="connsiteY4660" fmla="*/ 2141169 h 5360810"/>
                <a:gd name="connsiteX4661" fmla="*/ 3485890 w 4550804"/>
                <a:gd name="connsiteY4661" fmla="*/ 2142402 h 5360810"/>
                <a:gd name="connsiteX4662" fmla="*/ 3485900 w 4550804"/>
                <a:gd name="connsiteY4662" fmla="*/ 2142564 h 5360810"/>
                <a:gd name="connsiteX4663" fmla="*/ 3496402 w 4550804"/>
                <a:gd name="connsiteY4663" fmla="*/ 2141329 h 5360810"/>
                <a:gd name="connsiteX4664" fmla="*/ 3593374 w 4550804"/>
                <a:gd name="connsiteY4664" fmla="*/ 2132484 h 5360810"/>
                <a:gd name="connsiteX4665" fmla="*/ 3589946 w 4550804"/>
                <a:gd name="connsiteY4665" fmla="*/ 2154431 h 5360810"/>
                <a:gd name="connsiteX4666" fmla="*/ 3591344 w 4550804"/>
                <a:gd name="connsiteY4666" fmla="*/ 2154431 h 5360810"/>
                <a:gd name="connsiteX4667" fmla="*/ 3591344 w 4550804"/>
                <a:gd name="connsiteY4667" fmla="*/ 2151107 h 5360810"/>
                <a:gd name="connsiteX4668" fmla="*/ 3590644 w 4550804"/>
                <a:gd name="connsiteY4668" fmla="*/ 2150942 h 5360810"/>
                <a:gd name="connsiteX4669" fmla="*/ 3594135 w 4550804"/>
                <a:gd name="connsiteY4669" fmla="*/ 2132792 h 5360810"/>
                <a:gd name="connsiteX4670" fmla="*/ 2492222 w 4550804"/>
                <a:gd name="connsiteY4670" fmla="*/ 2131395 h 5360810"/>
                <a:gd name="connsiteX4671" fmla="*/ 2490866 w 4550804"/>
                <a:gd name="connsiteY4671" fmla="*/ 2132855 h 5360810"/>
                <a:gd name="connsiteX4672" fmla="*/ 2573225 w 4550804"/>
                <a:gd name="connsiteY4672" fmla="*/ 2217959 h 5360810"/>
                <a:gd name="connsiteX4673" fmla="*/ 2573614 w 4550804"/>
                <a:gd name="connsiteY4673" fmla="*/ 2218328 h 5360810"/>
                <a:gd name="connsiteX4674" fmla="*/ 3167476 w 4550804"/>
                <a:gd name="connsiteY4674" fmla="*/ 2127207 h 5360810"/>
                <a:gd name="connsiteX4675" fmla="*/ 3166937 w 4550804"/>
                <a:gd name="connsiteY4675" fmla="*/ 2127903 h 5360810"/>
                <a:gd name="connsiteX4676" fmla="*/ 3172651 w 4550804"/>
                <a:gd name="connsiteY4676" fmla="*/ 2127903 h 5360810"/>
                <a:gd name="connsiteX4677" fmla="*/ 3172937 w 4550804"/>
                <a:gd name="connsiteY4677" fmla="*/ 2127207 h 5360810"/>
                <a:gd name="connsiteX4678" fmla="*/ 3657676 w 4550804"/>
                <a:gd name="connsiteY4678" fmla="*/ 2122284 h 5360810"/>
                <a:gd name="connsiteX4679" fmla="*/ 3657347 w 4550804"/>
                <a:gd name="connsiteY4679" fmla="*/ 2122593 h 5360810"/>
                <a:gd name="connsiteX4680" fmla="*/ 3657681 w 4550804"/>
                <a:gd name="connsiteY4680" fmla="*/ 2122318 h 5360810"/>
                <a:gd name="connsiteX4681" fmla="*/ 2995710 w 4550804"/>
                <a:gd name="connsiteY4681" fmla="*/ 2121626 h 5360810"/>
                <a:gd name="connsiteX4682" fmla="*/ 2998806 w 4550804"/>
                <a:gd name="connsiteY4682" fmla="*/ 2122658 h 5360810"/>
                <a:gd name="connsiteX4683" fmla="*/ 2999186 w 4550804"/>
                <a:gd name="connsiteY4683" fmla="*/ 2122320 h 5360810"/>
                <a:gd name="connsiteX4684" fmla="*/ 2999197 w 4550804"/>
                <a:gd name="connsiteY4684" fmla="*/ 2109757 h 5360810"/>
                <a:gd name="connsiteX4685" fmla="*/ 3002986 w 4550804"/>
                <a:gd name="connsiteY4685" fmla="*/ 2111019 h 5360810"/>
                <a:gd name="connsiteX4686" fmla="*/ 3003376 w 4550804"/>
                <a:gd name="connsiteY4686" fmla="*/ 2110453 h 5360810"/>
                <a:gd name="connsiteX4687" fmla="*/ 3254763 w 4550804"/>
                <a:gd name="connsiteY4687" fmla="*/ 2106264 h 5360810"/>
                <a:gd name="connsiteX4688" fmla="*/ 3254504 w 4550804"/>
                <a:gd name="connsiteY4688" fmla="*/ 2106345 h 5360810"/>
                <a:gd name="connsiteX4689" fmla="*/ 3254066 w 4550804"/>
                <a:gd name="connsiteY4689" fmla="*/ 2107659 h 5360810"/>
                <a:gd name="connsiteX4690" fmla="*/ 3256160 w 4550804"/>
                <a:gd name="connsiteY4690" fmla="*/ 2111149 h 5360810"/>
                <a:gd name="connsiteX4691" fmla="*/ 3256352 w 4550804"/>
                <a:gd name="connsiteY4691" fmla="*/ 2111029 h 5360810"/>
                <a:gd name="connsiteX4692" fmla="*/ 3662900 w 4550804"/>
                <a:gd name="connsiteY4692" fmla="*/ 2100665 h 5360810"/>
                <a:gd name="connsiteX4693" fmla="*/ 3663938 w 4550804"/>
                <a:gd name="connsiteY4693" fmla="*/ 2101496 h 5360810"/>
                <a:gd name="connsiteX4694" fmla="*/ 3663966 w 4550804"/>
                <a:gd name="connsiteY4694" fmla="*/ 2101375 h 5360810"/>
                <a:gd name="connsiteX4695" fmla="*/ 3661871 w 4550804"/>
                <a:gd name="connsiteY4695" fmla="*/ 2098785 h 5360810"/>
                <a:gd name="connsiteX4696" fmla="*/ 3661173 w 4550804"/>
                <a:gd name="connsiteY4696" fmla="*/ 2099283 h 5360810"/>
                <a:gd name="connsiteX4697" fmla="*/ 3661871 w 4550804"/>
                <a:gd name="connsiteY4697" fmla="*/ 2099842 h 5360810"/>
                <a:gd name="connsiteX4698" fmla="*/ 3664664 w 4550804"/>
                <a:gd name="connsiteY4698" fmla="*/ 2094394 h 5360810"/>
                <a:gd name="connsiteX4699" fmla="*/ 3664663 w 4550804"/>
                <a:gd name="connsiteY4699" fmla="*/ 2094397 h 5360810"/>
                <a:gd name="connsiteX4700" fmla="*/ 3665361 w 4550804"/>
                <a:gd name="connsiteY4700" fmla="*/ 2095094 h 5360810"/>
                <a:gd name="connsiteX4701" fmla="*/ 3665363 w 4550804"/>
                <a:gd name="connsiteY4701" fmla="*/ 2095093 h 5360810"/>
                <a:gd name="connsiteX4702" fmla="*/ 2987314 w 4550804"/>
                <a:gd name="connsiteY4702" fmla="*/ 2093700 h 5360810"/>
                <a:gd name="connsiteX4703" fmla="*/ 2985920 w 4550804"/>
                <a:gd name="connsiteY4703" fmla="*/ 2096489 h 5360810"/>
                <a:gd name="connsiteX4704" fmla="*/ 2994997 w 4550804"/>
                <a:gd name="connsiteY4704" fmla="*/ 2102773 h 5360810"/>
                <a:gd name="connsiteX4705" fmla="*/ 2996394 w 4550804"/>
                <a:gd name="connsiteY4705" fmla="*/ 2106961 h 5360810"/>
                <a:gd name="connsiteX4706" fmla="*/ 2997090 w 4550804"/>
                <a:gd name="connsiteY4706" fmla="*/ 2106961 h 5360810"/>
                <a:gd name="connsiteX4707" fmla="*/ 2995694 w 4550804"/>
                <a:gd name="connsiteY4707" fmla="*/ 2102773 h 5360810"/>
                <a:gd name="connsiteX4708" fmla="*/ 2986617 w 4550804"/>
                <a:gd name="connsiteY4708" fmla="*/ 2096491 h 5360810"/>
                <a:gd name="connsiteX4709" fmla="*/ 3399477 w 4550804"/>
                <a:gd name="connsiteY4709" fmla="*/ 2085471 h 5360810"/>
                <a:gd name="connsiteX4710" fmla="*/ 3394339 w 4550804"/>
                <a:gd name="connsiteY4710" fmla="*/ 2085960 h 5360810"/>
                <a:gd name="connsiteX4711" fmla="*/ 3394424 w 4550804"/>
                <a:gd name="connsiteY4711" fmla="*/ 2086017 h 5360810"/>
                <a:gd name="connsiteX4712" fmla="*/ 3423052 w 4550804"/>
                <a:gd name="connsiteY4712" fmla="*/ 2083226 h 5360810"/>
                <a:gd name="connsiteX4713" fmla="*/ 3421072 w 4550804"/>
                <a:gd name="connsiteY4713" fmla="*/ 2083415 h 5360810"/>
                <a:gd name="connsiteX4714" fmla="*/ 3429556 w 4550804"/>
                <a:gd name="connsiteY4714" fmla="*/ 2085393 h 5360810"/>
                <a:gd name="connsiteX4715" fmla="*/ 1485279 w 4550804"/>
                <a:gd name="connsiteY4715" fmla="*/ 2082527 h 5360810"/>
                <a:gd name="connsiteX4716" fmla="*/ 1485279 w 4550804"/>
                <a:gd name="connsiteY4716" fmla="*/ 2086716 h 5360810"/>
                <a:gd name="connsiteX4717" fmla="*/ 1479692 w 4550804"/>
                <a:gd name="connsiteY4717" fmla="*/ 2086716 h 5360810"/>
                <a:gd name="connsiteX4718" fmla="*/ 1481089 w 4550804"/>
                <a:gd name="connsiteY4718" fmla="*/ 2083923 h 5360810"/>
                <a:gd name="connsiteX4719" fmla="*/ 3315891 w 4550804"/>
                <a:gd name="connsiteY4719" fmla="*/ 2080282 h 5360810"/>
                <a:gd name="connsiteX4720" fmla="*/ 3313420 w 4550804"/>
                <a:gd name="connsiteY4720" fmla="*/ 2082528 h 5360810"/>
                <a:gd name="connsiteX4721" fmla="*/ 3322498 w 4550804"/>
                <a:gd name="connsiteY4721" fmla="*/ 2095793 h 5360810"/>
                <a:gd name="connsiteX4722" fmla="*/ 3322498 w 4550804"/>
                <a:gd name="connsiteY4722" fmla="*/ 2102075 h 5360810"/>
                <a:gd name="connsiteX4723" fmla="*/ 3325124 w 4550804"/>
                <a:gd name="connsiteY4723" fmla="*/ 2107325 h 5360810"/>
                <a:gd name="connsiteX4724" fmla="*/ 3325291 w 4550804"/>
                <a:gd name="connsiteY4724" fmla="*/ 2106960 h 5360810"/>
                <a:gd name="connsiteX4725" fmla="*/ 3327156 w 4550804"/>
                <a:gd name="connsiteY4725" fmla="*/ 2106960 h 5360810"/>
                <a:gd name="connsiteX4726" fmla="*/ 3324593 w 4550804"/>
                <a:gd name="connsiteY4726" fmla="*/ 2099281 h 5360810"/>
                <a:gd name="connsiteX4727" fmla="*/ 3324593 w 4550804"/>
                <a:gd name="connsiteY4727" fmla="*/ 2092999 h 5360810"/>
                <a:gd name="connsiteX4728" fmla="*/ 3670811 w 4550804"/>
                <a:gd name="connsiteY4728" fmla="*/ 2078897 h 5360810"/>
                <a:gd name="connsiteX4729" fmla="*/ 3668909 w 4550804"/>
                <a:gd name="connsiteY4729" fmla="*/ 2080165 h 5360810"/>
                <a:gd name="connsiteX4730" fmla="*/ 3670950 w 4550804"/>
                <a:gd name="connsiteY4730" fmla="*/ 2083225 h 5360810"/>
                <a:gd name="connsiteX4731" fmla="*/ 3670950 w 4550804"/>
                <a:gd name="connsiteY4731" fmla="*/ 2079036 h 5360810"/>
                <a:gd name="connsiteX4732" fmla="*/ 3380456 w 4550804"/>
                <a:gd name="connsiteY4732" fmla="*/ 2077641 h 5360810"/>
                <a:gd name="connsiteX4733" fmla="*/ 3362812 w 4550804"/>
                <a:gd name="connsiteY4733" fmla="*/ 2078949 h 5360810"/>
                <a:gd name="connsiteX4734" fmla="*/ 3363000 w 4550804"/>
                <a:gd name="connsiteY4734" fmla="*/ 2079036 h 5360810"/>
                <a:gd name="connsiteX4735" fmla="*/ 3380601 w 4550804"/>
                <a:gd name="connsiteY4735" fmla="*/ 2077733 h 5360810"/>
                <a:gd name="connsiteX4736" fmla="*/ 1452827 w 4550804"/>
                <a:gd name="connsiteY4736" fmla="*/ 2075875 h 5360810"/>
                <a:gd name="connsiteX4737" fmla="*/ 1471311 w 4550804"/>
                <a:gd name="connsiteY4737" fmla="*/ 2078340 h 5360810"/>
                <a:gd name="connsiteX4738" fmla="*/ 1462233 w 4550804"/>
                <a:gd name="connsiteY4738" fmla="*/ 2078340 h 5360810"/>
                <a:gd name="connsiteX4739" fmla="*/ 1458043 w 4550804"/>
                <a:gd name="connsiteY4739" fmla="*/ 2081132 h 5360810"/>
                <a:gd name="connsiteX4740" fmla="*/ 1460836 w 4550804"/>
                <a:gd name="connsiteY4740" fmla="*/ 2078340 h 5360810"/>
                <a:gd name="connsiteX4741" fmla="*/ 1451759 w 4550804"/>
                <a:gd name="connsiteY4741" fmla="*/ 2075547 h 5360810"/>
                <a:gd name="connsiteX4742" fmla="*/ 1452827 w 4550804"/>
                <a:gd name="connsiteY4742" fmla="*/ 2075875 h 5360810"/>
                <a:gd name="connsiteX4743" fmla="*/ 1451382 w 4550804"/>
                <a:gd name="connsiteY4743" fmla="*/ 2075687 h 5360810"/>
                <a:gd name="connsiteX4744" fmla="*/ 1450362 w 4550804"/>
                <a:gd name="connsiteY4744" fmla="*/ 2075547 h 5360810"/>
                <a:gd name="connsiteX4745" fmla="*/ 1451382 w 4550804"/>
                <a:gd name="connsiteY4745" fmla="*/ 2075687 h 5360810"/>
                <a:gd name="connsiteX4746" fmla="*/ 1444078 w 4550804"/>
                <a:gd name="connsiteY4746" fmla="*/ 2078340 h 5360810"/>
                <a:gd name="connsiteX4747" fmla="*/ 1794596 w 4550804"/>
                <a:gd name="connsiteY4747" fmla="*/ 2075501 h 5360810"/>
                <a:gd name="connsiteX4748" fmla="*/ 1794622 w 4550804"/>
                <a:gd name="connsiteY4748" fmla="*/ 2075547 h 5360810"/>
                <a:gd name="connsiteX4749" fmla="*/ 1794632 w 4550804"/>
                <a:gd name="connsiteY4749" fmla="*/ 2075549 h 5360810"/>
                <a:gd name="connsiteX4750" fmla="*/ 1794624 w 4550804"/>
                <a:gd name="connsiteY4750" fmla="*/ 2075547 h 5360810"/>
                <a:gd name="connsiteX4751" fmla="*/ 3351128 w 4550804"/>
                <a:gd name="connsiteY4751" fmla="*/ 2074151 h 5360810"/>
                <a:gd name="connsiteX4752" fmla="*/ 3347793 w 4550804"/>
                <a:gd name="connsiteY4752" fmla="*/ 2078819 h 5360810"/>
                <a:gd name="connsiteX4753" fmla="*/ 3348336 w 4550804"/>
                <a:gd name="connsiteY4753" fmla="*/ 2079036 h 5360810"/>
                <a:gd name="connsiteX4754" fmla="*/ 3352125 w 4550804"/>
                <a:gd name="connsiteY4754" fmla="*/ 2074617 h 5360810"/>
                <a:gd name="connsiteX4755" fmla="*/ 3675139 w 4550804"/>
                <a:gd name="connsiteY4755" fmla="*/ 2069265 h 5360810"/>
                <a:gd name="connsiteX4756" fmla="*/ 3674440 w 4550804"/>
                <a:gd name="connsiteY4756" fmla="*/ 2070661 h 5360810"/>
                <a:gd name="connsiteX4757" fmla="*/ 3672466 w 4550804"/>
                <a:gd name="connsiteY4757" fmla="*/ 2074115 h 5360810"/>
                <a:gd name="connsiteX4758" fmla="*/ 3675139 w 4550804"/>
                <a:gd name="connsiteY4758" fmla="*/ 2073352 h 5360810"/>
                <a:gd name="connsiteX4759" fmla="*/ 3688406 w 4550804"/>
                <a:gd name="connsiteY4759" fmla="*/ 2061585 h 5360810"/>
                <a:gd name="connsiteX4760" fmla="*/ 3687709 w 4550804"/>
                <a:gd name="connsiteY4760" fmla="*/ 2062282 h 5360810"/>
                <a:gd name="connsiteX4761" fmla="*/ 3694692 w 4550804"/>
                <a:gd name="connsiteY4761" fmla="*/ 2062282 h 5360810"/>
                <a:gd name="connsiteX4762" fmla="*/ 3695737 w 4550804"/>
                <a:gd name="connsiteY4762" fmla="*/ 2061585 h 5360810"/>
                <a:gd name="connsiteX4763" fmla="*/ 1789037 w 4550804"/>
                <a:gd name="connsiteY4763" fmla="*/ 2061584 h 5360810"/>
                <a:gd name="connsiteX4764" fmla="*/ 1789037 w 4550804"/>
                <a:gd name="connsiteY4764" fmla="*/ 2065773 h 5360810"/>
                <a:gd name="connsiteX4765" fmla="*/ 1789037 w 4550804"/>
                <a:gd name="connsiteY4765" fmla="*/ 2065774 h 5360810"/>
                <a:gd name="connsiteX4766" fmla="*/ 1789037 w 4550804"/>
                <a:gd name="connsiteY4766" fmla="*/ 2061584 h 5360810"/>
                <a:gd name="connsiteX4767" fmla="*/ 3704467 w 4550804"/>
                <a:gd name="connsiteY4767" fmla="*/ 2057397 h 5360810"/>
                <a:gd name="connsiteX4768" fmla="*/ 3702924 w 4550804"/>
                <a:gd name="connsiteY4768" fmla="*/ 2058322 h 5360810"/>
                <a:gd name="connsiteX4769" fmla="*/ 3712847 w 4550804"/>
                <a:gd name="connsiteY4769" fmla="*/ 2059490 h 5360810"/>
                <a:gd name="connsiteX4770" fmla="*/ 3713611 w 4550804"/>
                <a:gd name="connsiteY4770" fmla="*/ 2058472 h 5360810"/>
                <a:gd name="connsiteX4771" fmla="*/ 3720418 w 4550804"/>
                <a:gd name="connsiteY4771" fmla="*/ 2053355 h 5360810"/>
                <a:gd name="connsiteX4772" fmla="*/ 3720005 w 4550804"/>
                <a:gd name="connsiteY4772" fmla="*/ 2053905 h 5360810"/>
                <a:gd name="connsiteX4773" fmla="*/ 3720528 w 4550804"/>
                <a:gd name="connsiteY4773" fmla="*/ 2053905 h 5360810"/>
                <a:gd name="connsiteX4774" fmla="*/ 3899239 w 4550804"/>
                <a:gd name="connsiteY4774" fmla="*/ 2052617 h 5360810"/>
                <a:gd name="connsiteX4775" fmla="*/ 3898594 w 4550804"/>
                <a:gd name="connsiteY4775" fmla="*/ 2053208 h 5360810"/>
                <a:gd name="connsiteX4776" fmla="*/ 3903672 w 4550804"/>
                <a:gd name="connsiteY4776" fmla="*/ 2059554 h 5360810"/>
                <a:gd name="connsiteX4777" fmla="*/ 3904181 w 4550804"/>
                <a:gd name="connsiteY4777" fmla="*/ 2058791 h 5360810"/>
                <a:gd name="connsiteX4778" fmla="*/ 1919283 w 4550804"/>
                <a:gd name="connsiteY4778" fmla="*/ 2052339 h 5360810"/>
                <a:gd name="connsiteX4779" fmla="*/ 1919168 w 4550804"/>
                <a:gd name="connsiteY4779" fmla="*/ 2053725 h 5360810"/>
                <a:gd name="connsiteX4780" fmla="*/ 1923111 w 4550804"/>
                <a:gd name="connsiteY4780" fmla="*/ 2055302 h 5360810"/>
                <a:gd name="connsiteX4781" fmla="*/ 1923111 w 4550804"/>
                <a:gd name="connsiteY4781" fmla="*/ 2069962 h 5360810"/>
                <a:gd name="connsiteX4782" fmla="*/ 1927998 w 4550804"/>
                <a:gd name="connsiteY4782" fmla="*/ 2077641 h 5360810"/>
                <a:gd name="connsiteX4783" fmla="*/ 1934982 w 4550804"/>
                <a:gd name="connsiteY4783" fmla="*/ 2077641 h 5360810"/>
                <a:gd name="connsiteX4784" fmla="*/ 1945456 w 4550804"/>
                <a:gd name="connsiteY4784" fmla="*/ 2080433 h 5360810"/>
                <a:gd name="connsiteX4785" fmla="*/ 1946852 w 4550804"/>
                <a:gd name="connsiteY4785" fmla="*/ 2080433 h 5360810"/>
                <a:gd name="connsiteX4786" fmla="*/ 1947733 w 4550804"/>
                <a:gd name="connsiteY4786" fmla="*/ 2078961 h 5360810"/>
                <a:gd name="connsiteX4787" fmla="*/ 1929395 w 4550804"/>
                <a:gd name="connsiteY4787" fmla="*/ 2076245 h 5360810"/>
                <a:gd name="connsiteX4788" fmla="*/ 1924508 w 4550804"/>
                <a:gd name="connsiteY4788" fmla="*/ 2068566 h 5360810"/>
                <a:gd name="connsiteX4789" fmla="*/ 1924508 w 4550804"/>
                <a:gd name="connsiteY4789" fmla="*/ 2053906 h 5360810"/>
                <a:gd name="connsiteX4790" fmla="*/ 3730345 w 4550804"/>
                <a:gd name="connsiteY4790" fmla="*/ 2048689 h 5360810"/>
                <a:gd name="connsiteX4791" fmla="*/ 3722623 w 4550804"/>
                <a:gd name="connsiteY4791" fmla="*/ 2049718 h 5360810"/>
                <a:gd name="connsiteX4792" fmla="*/ 3722746 w 4550804"/>
                <a:gd name="connsiteY4792" fmla="*/ 2050026 h 5360810"/>
                <a:gd name="connsiteX4793" fmla="*/ 3730305 w 4550804"/>
                <a:gd name="connsiteY4793" fmla="*/ 2049019 h 5360810"/>
                <a:gd name="connsiteX4794" fmla="*/ 2962177 w 4550804"/>
                <a:gd name="connsiteY4794" fmla="*/ 2046227 h 5360810"/>
                <a:gd name="connsiteX4795" fmla="*/ 2963574 w 4550804"/>
                <a:gd name="connsiteY4795" fmla="*/ 2047623 h 5360810"/>
                <a:gd name="connsiteX4796" fmla="*/ 2963574 w 4550804"/>
                <a:gd name="connsiteY4796" fmla="*/ 2046227 h 5360810"/>
                <a:gd name="connsiteX4797" fmla="*/ 2964971 w 4550804"/>
                <a:gd name="connsiteY4797" fmla="*/ 2049019 h 5360810"/>
                <a:gd name="connsiteX4798" fmla="*/ 2962177 w 4550804"/>
                <a:gd name="connsiteY4798" fmla="*/ 2056699 h 5360810"/>
                <a:gd name="connsiteX4799" fmla="*/ 2959384 w 4550804"/>
                <a:gd name="connsiteY4799" fmla="*/ 2052510 h 5360810"/>
                <a:gd name="connsiteX4800" fmla="*/ 2057881 w 4550804"/>
                <a:gd name="connsiteY4800" fmla="*/ 2046226 h 5360810"/>
                <a:gd name="connsiteX4801" fmla="*/ 2055786 w 4550804"/>
                <a:gd name="connsiteY4801" fmla="*/ 2050415 h 5360810"/>
                <a:gd name="connsiteX4802" fmla="*/ 2054802 w 4550804"/>
                <a:gd name="connsiteY4802" fmla="*/ 2049926 h 5360810"/>
                <a:gd name="connsiteX4803" fmla="*/ 1912636 w 4550804"/>
                <a:gd name="connsiteY4803" fmla="*/ 2044830 h 5360810"/>
                <a:gd name="connsiteX4804" fmla="*/ 1909843 w 4550804"/>
                <a:gd name="connsiteY4804" fmla="*/ 2049019 h 5360810"/>
                <a:gd name="connsiteX4805" fmla="*/ 1897273 w 4550804"/>
                <a:gd name="connsiteY4805" fmla="*/ 2045050 h 5360810"/>
                <a:gd name="connsiteX4806" fmla="*/ 1897273 w 4550804"/>
                <a:gd name="connsiteY4806" fmla="*/ 2045528 h 5360810"/>
                <a:gd name="connsiteX4807" fmla="*/ 1910541 w 4550804"/>
                <a:gd name="connsiteY4807" fmla="*/ 2049716 h 5360810"/>
                <a:gd name="connsiteX4808" fmla="*/ 1913334 w 4550804"/>
                <a:gd name="connsiteY4808" fmla="*/ 2045528 h 5360810"/>
                <a:gd name="connsiteX4809" fmla="*/ 1918808 w 4550804"/>
                <a:gd name="connsiteY4809" fmla="*/ 2047960 h 5360810"/>
                <a:gd name="connsiteX4810" fmla="*/ 1918921 w 4550804"/>
                <a:gd name="connsiteY4810" fmla="*/ 2047623 h 5360810"/>
                <a:gd name="connsiteX4811" fmla="*/ 2089305 w 4550804"/>
                <a:gd name="connsiteY4811" fmla="*/ 2044132 h 5360810"/>
                <a:gd name="connsiteX4812" fmla="*/ 2101176 w 4550804"/>
                <a:gd name="connsiteY4812" fmla="*/ 2084622 h 5360810"/>
                <a:gd name="connsiteX4813" fmla="*/ 2103271 w 4550804"/>
                <a:gd name="connsiteY4813" fmla="*/ 2084622 h 5360810"/>
                <a:gd name="connsiteX4814" fmla="*/ 2111650 w 4550804"/>
                <a:gd name="connsiteY4814" fmla="*/ 2096490 h 5360810"/>
                <a:gd name="connsiteX4815" fmla="*/ 2136789 w 4550804"/>
                <a:gd name="connsiteY4815" fmla="*/ 2093697 h 5360810"/>
                <a:gd name="connsiteX4816" fmla="*/ 2141677 w 4550804"/>
                <a:gd name="connsiteY4816" fmla="*/ 2099981 h 5360810"/>
                <a:gd name="connsiteX4817" fmla="*/ 2138884 w 4550804"/>
                <a:gd name="connsiteY4817" fmla="*/ 2098584 h 5360810"/>
                <a:gd name="connsiteX4818" fmla="*/ 2132599 w 4550804"/>
                <a:gd name="connsiteY4818" fmla="*/ 2099981 h 5360810"/>
                <a:gd name="connsiteX4819" fmla="*/ 2120728 w 4550804"/>
                <a:gd name="connsiteY4819" fmla="*/ 2108357 h 5360810"/>
                <a:gd name="connsiteX4820" fmla="*/ 2108857 w 4550804"/>
                <a:gd name="connsiteY4820" fmla="*/ 2110452 h 5360810"/>
                <a:gd name="connsiteX4821" fmla="*/ 2101875 w 4550804"/>
                <a:gd name="connsiteY4821" fmla="*/ 2118829 h 5360810"/>
                <a:gd name="connsiteX4822" fmla="*/ 2094193 w 4550804"/>
                <a:gd name="connsiteY4822" fmla="*/ 2118829 h 5360810"/>
                <a:gd name="connsiteX4823" fmla="*/ 2089305 w 4550804"/>
                <a:gd name="connsiteY4823" fmla="*/ 2121622 h 5360810"/>
                <a:gd name="connsiteX4824" fmla="*/ 2086512 w 4550804"/>
                <a:gd name="connsiteY4824" fmla="*/ 2116037 h 5360810"/>
                <a:gd name="connsiteX4825" fmla="*/ 2094193 w 4550804"/>
                <a:gd name="connsiteY4825" fmla="*/ 2101377 h 5360810"/>
                <a:gd name="connsiteX4826" fmla="*/ 2095590 w 4550804"/>
                <a:gd name="connsiteY4826" fmla="*/ 2105565 h 5360810"/>
                <a:gd name="connsiteX4827" fmla="*/ 2095590 w 4550804"/>
                <a:gd name="connsiteY4827" fmla="*/ 2090905 h 5360810"/>
                <a:gd name="connsiteX4828" fmla="*/ 2098383 w 4550804"/>
                <a:gd name="connsiteY4828" fmla="*/ 2086018 h 5360810"/>
                <a:gd name="connsiteX4829" fmla="*/ 1889669 w 4550804"/>
                <a:gd name="connsiteY4829" fmla="*/ 2040655 h 5360810"/>
                <a:gd name="connsiteX4830" fmla="*/ 1889229 w 4550804"/>
                <a:gd name="connsiteY4830" fmla="*/ 2041127 h 5360810"/>
                <a:gd name="connsiteX4831" fmla="*/ 1896575 w 4550804"/>
                <a:gd name="connsiteY4831" fmla="*/ 2042596 h 5360810"/>
                <a:gd name="connsiteX4832" fmla="*/ 1896575 w 4550804"/>
                <a:gd name="connsiteY4832" fmla="*/ 2042038 h 5360810"/>
                <a:gd name="connsiteX4833" fmla="*/ 3906974 w 4550804"/>
                <a:gd name="connsiteY4833" fmla="*/ 2035057 h 5360810"/>
                <a:gd name="connsiteX4834" fmla="*/ 3906973 w 4550804"/>
                <a:gd name="connsiteY4834" fmla="*/ 2035057 h 5360810"/>
                <a:gd name="connsiteX4835" fmla="*/ 3906973 w 4550804"/>
                <a:gd name="connsiteY4835" fmla="*/ 2044133 h 5360810"/>
                <a:gd name="connsiteX4836" fmla="*/ 3906974 w 4550804"/>
                <a:gd name="connsiteY4836" fmla="*/ 2044132 h 5360810"/>
                <a:gd name="connsiteX4837" fmla="*/ 3735890 w 4550804"/>
                <a:gd name="connsiteY4837" fmla="*/ 2030869 h 5360810"/>
                <a:gd name="connsiteX4838" fmla="*/ 3735727 w 4550804"/>
                <a:gd name="connsiteY4838" fmla="*/ 2031886 h 5360810"/>
                <a:gd name="connsiteX4839" fmla="*/ 3790359 w 4550804"/>
                <a:gd name="connsiteY4839" fmla="*/ 2037150 h 5360810"/>
                <a:gd name="connsiteX4840" fmla="*/ 3838368 w 4550804"/>
                <a:gd name="connsiteY4840" fmla="*/ 2050073 h 5360810"/>
                <a:gd name="connsiteX4841" fmla="*/ 3838840 w 4550804"/>
                <a:gd name="connsiteY4841" fmla="*/ 2049403 h 5360810"/>
                <a:gd name="connsiteX4842" fmla="*/ 3793150 w 4550804"/>
                <a:gd name="connsiteY4842" fmla="*/ 2036454 h 5360810"/>
                <a:gd name="connsiteX4843" fmla="*/ 2976841 w 4550804"/>
                <a:gd name="connsiteY4843" fmla="*/ 2013416 h 5360810"/>
                <a:gd name="connsiteX4844" fmla="*/ 2978238 w 4550804"/>
                <a:gd name="connsiteY4844" fmla="*/ 2017605 h 5360810"/>
                <a:gd name="connsiteX4845" fmla="*/ 2975445 w 4550804"/>
                <a:gd name="connsiteY4845" fmla="*/ 2020397 h 5360810"/>
                <a:gd name="connsiteX4846" fmla="*/ 2974048 w 4550804"/>
                <a:gd name="connsiteY4846" fmla="*/ 2017605 h 5360810"/>
                <a:gd name="connsiteX4847" fmla="*/ 1738143 w 4550804"/>
                <a:gd name="connsiteY4847" fmla="*/ 2009017 h 5360810"/>
                <a:gd name="connsiteX4848" fmla="*/ 1739457 w 4550804"/>
                <a:gd name="connsiteY4848" fmla="*/ 2028076 h 5360810"/>
                <a:gd name="connsiteX4849" fmla="*/ 1738471 w 4550804"/>
                <a:gd name="connsiteY4849" fmla="*/ 2031774 h 5360810"/>
                <a:gd name="connsiteX4850" fmla="*/ 1739458 w 4550804"/>
                <a:gd name="connsiteY4850" fmla="*/ 2029472 h 5360810"/>
                <a:gd name="connsiteX4851" fmla="*/ 1739458 w 4550804"/>
                <a:gd name="connsiteY4851" fmla="*/ 2016906 h 5360810"/>
                <a:gd name="connsiteX4852" fmla="*/ 2475465 w 4550804"/>
                <a:gd name="connsiteY4852" fmla="*/ 2002247 h 5360810"/>
                <a:gd name="connsiteX4853" fmla="*/ 2467783 w 4550804"/>
                <a:gd name="connsiteY4853" fmla="*/ 2005040 h 5360810"/>
                <a:gd name="connsiteX4854" fmla="*/ 2439153 w 4550804"/>
                <a:gd name="connsiteY4854" fmla="*/ 2032266 h 5360810"/>
                <a:gd name="connsiteX4855" fmla="*/ 2466386 w 4550804"/>
                <a:gd name="connsiteY4855" fmla="*/ 2005040 h 5360810"/>
                <a:gd name="connsiteX4856" fmla="*/ 2471001 w 4550804"/>
                <a:gd name="connsiteY4856" fmla="*/ 1998882 h 5360810"/>
                <a:gd name="connsiteX4857" fmla="*/ 2470575 w 4550804"/>
                <a:gd name="connsiteY4857" fmla="*/ 2000153 h 5360810"/>
                <a:gd name="connsiteX4858" fmla="*/ 2464989 w 4550804"/>
                <a:gd name="connsiteY4858" fmla="*/ 2001549 h 5360810"/>
                <a:gd name="connsiteX4859" fmla="*/ 1732475 w 4550804"/>
                <a:gd name="connsiteY4859" fmla="*/ 1998749 h 5360810"/>
                <a:gd name="connsiteX4860" fmla="*/ 1732475 w 4550804"/>
                <a:gd name="connsiteY4860" fmla="*/ 1998755 h 5360810"/>
                <a:gd name="connsiteX4861" fmla="*/ 1732475 w 4550804"/>
                <a:gd name="connsiteY4861" fmla="*/ 1998756 h 5360810"/>
                <a:gd name="connsiteX4862" fmla="*/ 2471972 w 4550804"/>
                <a:gd name="connsiteY4862" fmla="*/ 1995964 h 5360810"/>
                <a:gd name="connsiteX4863" fmla="*/ 2472140 w 4550804"/>
                <a:gd name="connsiteY4863" fmla="*/ 1996019 h 5360810"/>
                <a:gd name="connsiteX4864" fmla="*/ 2471274 w 4550804"/>
                <a:gd name="connsiteY4864" fmla="*/ 1998756 h 5360810"/>
                <a:gd name="connsiteX4865" fmla="*/ 2471002 w 4550804"/>
                <a:gd name="connsiteY4865" fmla="*/ 1998882 h 5360810"/>
                <a:gd name="connsiteX4866" fmla="*/ 2475464 w 4550804"/>
                <a:gd name="connsiteY4866" fmla="*/ 1985492 h 5360810"/>
                <a:gd name="connsiteX4867" fmla="*/ 2473369 w 4550804"/>
                <a:gd name="connsiteY4867" fmla="*/ 1995963 h 5360810"/>
                <a:gd name="connsiteX4868" fmla="*/ 2476162 w 4550804"/>
                <a:gd name="connsiteY4868" fmla="*/ 1997359 h 5360810"/>
                <a:gd name="connsiteX4869" fmla="*/ 2472140 w 4550804"/>
                <a:gd name="connsiteY4869" fmla="*/ 1996019 h 5360810"/>
                <a:gd name="connsiteX4870" fmla="*/ 2981729 w 4550804"/>
                <a:gd name="connsiteY4870" fmla="*/ 1972228 h 5360810"/>
                <a:gd name="connsiteX4871" fmla="*/ 2983824 w 4550804"/>
                <a:gd name="connsiteY4871" fmla="*/ 1976417 h 5360810"/>
                <a:gd name="connsiteX4872" fmla="*/ 2983126 w 4550804"/>
                <a:gd name="connsiteY4872" fmla="*/ 1973624 h 5360810"/>
                <a:gd name="connsiteX4873" fmla="*/ 2984523 w 4550804"/>
                <a:gd name="connsiteY4873" fmla="*/ 1976417 h 5360810"/>
                <a:gd name="connsiteX4874" fmla="*/ 2984523 w 4550804"/>
                <a:gd name="connsiteY4874" fmla="*/ 1979209 h 5360810"/>
                <a:gd name="connsiteX4875" fmla="*/ 2984250 w 4550804"/>
                <a:gd name="connsiteY4875" fmla="*/ 1978127 h 5360810"/>
                <a:gd name="connsiteX4876" fmla="*/ 2980333 w 4550804"/>
                <a:gd name="connsiteY4876" fmla="*/ 1982700 h 5360810"/>
                <a:gd name="connsiteX4877" fmla="*/ 2978936 w 4550804"/>
                <a:gd name="connsiteY4877" fmla="*/ 1975020 h 5360810"/>
                <a:gd name="connsiteX4878" fmla="*/ 2474946 w 4550804"/>
                <a:gd name="connsiteY4878" fmla="*/ 1966818 h 5360810"/>
                <a:gd name="connsiteX4879" fmla="*/ 2473367 w 4550804"/>
                <a:gd name="connsiteY4879" fmla="*/ 1983398 h 5360810"/>
                <a:gd name="connsiteX4880" fmla="*/ 2473367 w 4550804"/>
                <a:gd name="connsiteY4880" fmla="*/ 1970831 h 5360810"/>
                <a:gd name="connsiteX4881" fmla="*/ 2471273 w 4550804"/>
                <a:gd name="connsiteY4881" fmla="*/ 1970831 h 5360810"/>
                <a:gd name="connsiteX4882" fmla="*/ 2471273 w 4550804"/>
                <a:gd name="connsiteY4882" fmla="*/ 1968040 h 5360810"/>
                <a:gd name="connsiteX4883" fmla="*/ 2485939 w 4550804"/>
                <a:gd name="connsiteY4883" fmla="*/ 1965945 h 5360810"/>
                <a:gd name="connsiteX4884" fmla="*/ 2484542 w 4550804"/>
                <a:gd name="connsiteY4884" fmla="*/ 1973624 h 5360810"/>
                <a:gd name="connsiteX4885" fmla="*/ 2484542 w 4550804"/>
                <a:gd name="connsiteY4885" fmla="*/ 1972228 h 5360810"/>
                <a:gd name="connsiteX4886" fmla="*/ 2484095 w 4550804"/>
                <a:gd name="connsiteY4886" fmla="*/ 1964612 h 5360810"/>
                <a:gd name="connsiteX4887" fmla="*/ 2484542 w 4550804"/>
                <a:gd name="connsiteY4887" fmla="*/ 1965946 h 5360810"/>
                <a:gd name="connsiteX4888" fmla="*/ 2481748 w 4550804"/>
                <a:gd name="connsiteY4888" fmla="*/ 1985492 h 5360810"/>
                <a:gd name="connsiteX4889" fmla="*/ 2481748 w 4550804"/>
                <a:gd name="connsiteY4889" fmla="*/ 1976417 h 5360810"/>
                <a:gd name="connsiteX4890" fmla="*/ 2478955 w 4550804"/>
                <a:gd name="connsiteY4890" fmla="*/ 1976417 h 5360810"/>
                <a:gd name="connsiteX4891" fmla="*/ 2478955 w 4550804"/>
                <a:gd name="connsiteY4891" fmla="*/ 1970134 h 5360810"/>
                <a:gd name="connsiteX4892" fmla="*/ 2480352 w 4550804"/>
                <a:gd name="connsiteY4892" fmla="*/ 1967342 h 5360810"/>
                <a:gd name="connsiteX4893" fmla="*/ 2483145 w 4550804"/>
                <a:gd name="connsiteY4893" fmla="*/ 1967342 h 5360810"/>
                <a:gd name="connsiteX4894" fmla="*/ 2476546 w 4550804"/>
                <a:gd name="connsiteY4894" fmla="*/ 1953129 h 5360810"/>
                <a:gd name="connsiteX4895" fmla="*/ 2475464 w 4550804"/>
                <a:gd name="connsiteY4895" fmla="*/ 1966645 h 5360810"/>
                <a:gd name="connsiteX4896" fmla="*/ 2474947 w 4550804"/>
                <a:gd name="connsiteY4896" fmla="*/ 1966819 h 5360810"/>
                <a:gd name="connsiteX4897" fmla="*/ 2476162 w 4550804"/>
                <a:gd name="connsiteY4897" fmla="*/ 1954078 h 5360810"/>
                <a:gd name="connsiteX4898" fmla="*/ 2488732 w 4550804"/>
                <a:gd name="connsiteY4898" fmla="*/ 1951285 h 5360810"/>
                <a:gd name="connsiteX4899" fmla="*/ 2484094 w 4550804"/>
                <a:gd name="connsiteY4899" fmla="*/ 1964611 h 5360810"/>
                <a:gd name="connsiteX4900" fmla="*/ 2483145 w 4550804"/>
                <a:gd name="connsiteY4900" fmla="*/ 1961756 h 5360810"/>
                <a:gd name="connsiteX4901" fmla="*/ 2974746 w 4550804"/>
                <a:gd name="connsiteY4901" fmla="*/ 1935927 h 5360810"/>
                <a:gd name="connsiteX4902" fmla="*/ 2976143 w 4550804"/>
                <a:gd name="connsiteY4902" fmla="*/ 1935927 h 5360810"/>
                <a:gd name="connsiteX4903" fmla="*/ 2976143 w 4550804"/>
                <a:gd name="connsiteY4903" fmla="*/ 1938720 h 5360810"/>
                <a:gd name="connsiteX4904" fmla="*/ 2976143 w 4550804"/>
                <a:gd name="connsiteY4904" fmla="*/ 1933135 h 5360810"/>
                <a:gd name="connsiteX4905" fmla="*/ 2977540 w 4550804"/>
                <a:gd name="connsiteY4905" fmla="*/ 1935927 h 5360810"/>
                <a:gd name="connsiteX4906" fmla="*/ 2976143 w 4550804"/>
                <a:gd name="connsiteY4906" fmla="*/ 1935927 h 5360810"/>
                <a:gd name="connsiteX4907" fmla="*/ 2955194 w 4550804"/>
                <a:gd name="connsiteY4907" fmla="*/ 1894040 h 5360810"/>
                <a:gd name="connsiteX4908" fmla="*/ 2955194 w 4550804"/>
                <a:gd name="connsiteY4908" fmla="*/ 1898229 h 5360810"/>
                <a:gd name="connsiteX4909" fmla="*/ 2952401 w 4550804"/>
                <a:gd name="connsiteY4909" fmla="*/ 1896833 h 5360810"/>
                <a:gd name="connsiteX4910" fmla="*/ 2950306 w 4550804"/>
                <a:gd name="connsiteY4910" fmla="*/ 1891947 h 5360810"/>
                <a:gd name="connsiteX4911" fmla="*/ 2951702 w 4550804"/>
                <a:gd name="connsiteY4911" fmla="*/ 1894739 h 5360810"/>
                <a:gd name="connsiteX4912" fmla="*/ 2948909 w 4550804"/>
                <a:gd name="connsiteY4912" fmla="*/ 1896136 h 5360810"/>
                <a:gd name="connsiteX4913" fmla="*/ 2948909 w 4550804"/>
                <a:gd name="connsiteY4913" fmla="*/ 1893343 h 5360810"/>
                <a:gd name="connsiteX4914" fmla="*/ 1682953 w 4550804"/>
                <a:gd name="connsiteY4914" fmla="*/ 1888715 h 5360810"/>
                <a:gd name="connsiteX4915" fmla="*/ 1682197 w 4550804"/>
                <a:gd name="connsiteY4915" fmla="*/ 1891248 h 5360810"/>
                <a:gd name="connsiteX4916" fmla="*/ 1682214 w 4550804"/>
                <a:gd name="connsiteY4916" fmla="*/ 1891266 h 5360810"/>
                <a:gd name="connsiteX4917" fmla="*/ 2946116 w 4550804"/>
                <a:gd name="connsiteY4917" fmla="*/ 1875192 h 5360810"/>
                <a:gd name="connsiteX4918" fmla="*/ 2944021 w 4550804"/>
                <a:gd name="connsiteY4918" fmla="*/ 1885663 h 5360810"/>
                <a:gd name="connsiteX4919" fmla="*/ 2949607 w 4550804"/>
                <a:gd name="connsiteY4919" fmla="*/ 1887059 h 5360810"/>
                <a:gd name="connsiteX4920" fmla="*/ 2952400 w 4550804"/>
                <a:gd name="connsiteY4920" fmla="*/ 1884267 h 5360810"/>
                <a:gd name="connsiteX4921" fmla="*/ 2952400 w 4550804"/>
                <a:gd name="connsiteY4921" fmla="*/ 1887059 h 5360810"/>
                <a:gd name="connsiteX4922" fmla="*/ 2949607 w 4550804"/>
                <a:gd name="connsiteY4922" fmla="*/ 1888455 h 5360810"/>
                <a:gd name="connsiteX4923" fmla="*/ 2943323 w 4550804"/>
                <a:gd name="connsiteY4923" fmla="*/ 1885663 h 5360810"/>
                <a:gd name="connsiteX4924" fmla="*/ 2942626 w 4550804"/>
                <a:gd name="connsiteY4924" fmla="*/ 1873796 h 5360810"/>
                <a:gd name="connsiteX4925" fmla="*/ 2942626 w 4550804"/>
                <a:gd name="connsiteY4925" fmla="*/ 1879381 h 5360810"/>
                <a:gd name="connsiteX4926" fmla="*/ 2938436 w 4550804"/>
                <a:gd name="connsiteY4926" fmla="*/ 1884966 h 5360810"/>
                <a:gd name="connsiteX4927" fmla="*/ 2937039 w 4550804"/>
                <a:gd name="connsiteY4927" fmla="*/ 1879381 h 5360810"/>
                <a:gd name="connsiteX4928" fmla="*/ 2939832 w 4550804"/>
                <a:gd name="connsiteY4928" fmla="*/ 1882174 h 5360810"/>
                <a:gd name="connsiteX4929" fmla="*/ 2941229 w 4550804"/>
                <a:gd name="connsiteY4929" fmla="*/ 1874494 h 5360810"/>
                <a:gd name="connsiteX4930" fmla="*/ 2928659 w 4550804"/>
                <a:gd name="connsiteY4930" fmla="*/ 1866815 h 5360810"/>
                <a:gd name="connsiteX4931" fmla="*/ 2928659 w 4550804"/>
                <a:gd name="connsiteY4931" fmla="*/ 1868211 h 5360810"/>
                <a:gd name="connsiteX4932" fmla="*/ 2932849 w 4550804"/>
                <a:gd name="connsiteY4932" fmla="*/ 1874494 h 5360810"/>
                <a:gd name="connsiteX4933" fmla="*/ 2927262 w 4550804"/>
                <a:gd name="connsiteY4933" fmla="*/ 1868211 h 5360810"/>
                <a:gd name="connsiteX4934" fmla="*/ 1613422 w 4550804"/>
                <a:gd name="connsiteY4934" fmla="*/ 1861883 h 5360810"/>
                <a:gd name="connsiteX4935" fmla="*/ 1613066 w 4550804"/>
                <a:gd name="connsiteY4935" fmla="*/ 1864022 h 5360810"/>
                <a:gd name="connsiteX4936" fmla="*/ 1613397 w 4550804"/>
                <a:gd name="connsiteY4936" fmla="*/ 1864132 h 5360810"/>
                <a:gd name="connsiteX4937" fmla="*/ 1613765 w 4550804"/>
                <a:gd name="connsiteY4937" fmla="*/ 1861928 h 5360810"/>
                <a:gd name="connsiteX4938" fmla="*/ 2883968 w 4550804"/>
                <a:gd name="connsiteY4938" fmla="*/ 1861230 h 5360810"/>
                <a:gd name="connsiteX4939" fmla="*/ 2926564 w 4550804"/>
                <a:gd name="connsiteY4939" fmla="*/ 1862626 h 5360810"/>
                <a:gd name="connsiteX4940" fmla="*/ 2926795 w 4550804"/>
                <a:gd name="connsiteY4940" fmla="*/ 1862863 h 5360810"/>
                <a:gd name="connsiteX4941" fmla="*/ 1603289 w 4550804"/>
                <a:gd name="connsiteY4941" fmla="*/ 1857739 h 5360810"/>
                <a:gd name="connsiteX4942" fmla="*/ 1603289 w 4550804"/>
                <a:gd name="connsiteY4942" fmla="*/ 1858437 h 5360810"/>
                <a:gd name="connsiteX4943" fmla="*/ 1603290 w 4550804"/>
                <a:gd name="connsiteY4943" fmla="*/ 1858437 h 5360810"/>
                <a:gd name="connsiteX4944" fmla="*/ 1603290 w 4550804"/>
                <a:gd name="connsiteY4944" fmla="*/ 1857739 h 5360810"/>
                <a:gd name="connsiteX4945" fmla="*/ 2859144 w 4550804"/>
                <a:gd name="connsiteY4945" fmla="*/ 1852602 h 5360810"/>
                <a:gd name="connsiteX4946" fmla="*/ 2859528 w 4550804"/>
                <a:gd name="connsiteY4946" fmla="*/ 1852853 h 5360810"/>
                <a:gd name="connsiteX4947" fmla="*/ 2859060 w 4550804"/>
                <a:gd name="connsiteY4947" fmla="*/ 1852623 h 5360810"/>
                <a:gd name="connsiteX4948" fmla="*/ 2885364 w 4550804"/>
                <a:gd name="connsiteY4948" fmla="*/ 1852155 h 5360810"/>
                <a:gd name="connsiteX4949" fmla="*/ 2886761 w 4550804"/>
                <a:gd name="connsiteY4949" fmla="*/ 1852155 h 5360810"/>
                <a:gd name="connsiteX4950" fmla="*/ 2888158 w 4550804"/>
                <a:gd name="connsiteY4950" fmla="*/ 1857740 h 5360810"/>
                <a:gd name="connsiteX4951" fmla="*/ 2893919 w 4550804"/>
                <a:gd name="connsiteY4951" fmla="*/ 1859834 h 5360810"/>
                <a:gd name="connsiteX4952" fmla="*/ 2885364 w 4550804"/>
                <a:gd name="connsiteY4952" fmla="*/ 1859834 h 5360810"/>
                <a:gd name="connsiteX4953" fmla="*/ 2856734 w 4550804"/>
                <a:gd name="connsiteY4953" fmla="*/ 1851457 h 5360810"/>
                <a:gd name="connsiteX4954" fmla="*/ 2859059 w 4550804"/>
                <a:gd name="connsiteY4954" fmla="*/ 1852623 h 5360810"/>
                <a:gd name="connsiteX4955" fmla="*/ 2858131 w 4550804"/>
                <a:gd name="connsiteY4955" fmla="*/ 1852853 h 5360810"/>
                <a:gd name="connsiteX4956" fmla="*/ 2934245 w 4550804"/>
                <a:gd name="connsiteY4956" fmla="*/ 1850060 h 5360810"/>
                <a:gd name="connsiteX4957" fmla="*/ 2934245 w 4550804"/>
                <a:gd name="connsiteY4957" fmla="*/ 1852852 h 5360810"/>
                <a:gd name="connsiteX4958" fmla="*/ 2927960 w 4550804"/>
                <a:gd name="connsiteY4958" fmla="*/ 1855645 h 5360810"/>
                <a:gd name="connsiteX4959" fmla="*/ 2927960 w 4550804"/>
                <a:gd name="connsiteY4959" fmla="*/ 1858438 h 5360810"/>
                <a:gd name="connsiteX4960" fmla="*/ 2932150 w 4550804"/>
                <a:gd name="connsiteY4960" fmla="*/ 1859834 h 5360810"/>
                <a:gd name="connsiteX4961" fmla="*/ 2920280 w 4550804"/>
                <a:gd name="connsiteY4961" fmla="*/ 1859834 h 5360810"/>
                <a:gd name="connsiteX4962" fmla="*/ 2918185 w 4550804"/>
                <a:gd name="connsiteY4962" fmla="*/ 1860532 h 5360810"/>
                <a:gd name="connsiteX4963" fmla="*/ 2895840 w 4550804"/>
                <a:gd name="connsiteY4963" fmla="*/ 1860532 h 5360810"/>
                <a:gd name="connsiteX4964" fmla="*/ 2893919 w 4550804"/>
                <a:gd name="connsiteY4964" fmla="*/ 1859834 h 5360810"/>
                <a:gd name="connsiteX4965" fmla="*/ 2920279 w 4550804"/>
                <a:gd name="connsiteY4965" fmla="*/ 1859834 h 5360810"/>
                <a:gd name="connsiteX4966" fmla="*/ 2922374 w 4550804"/>
                <a:gd name="connsiteY4966" fmla="*/ 1859136 h 5360810"/>
                <a:gd name="connsiteX4967" fmla="*/ 2928658 w 4550804"/>
                <a:gd name="connsiteY4967" fmla="*/ 1851456 h 5360810"/>
                <a:gd name="connsiteX4968" fmla="*/ 2921907 w 4550804"/>
                <a:gd name="connsiteY4968" fmla="*/ 1848895 h 5360810"/>
                <a:gd name="connsiteX4969" fmla="*/ 2921676 w 4550804"/>
                <a:gd name="connsiteY4969" fmla="*/ 1849362 h 5360810"/>
                <a:gd name="connsiteX4970" fmla="*/ 2920978 w 4550804"/>
                <a:gd name="connsiteY4970" fmla="*/ 1849362 h 5360810"/>
                <a:gd name="connsiteX4971" fmla="*/ 1599227 w 4550804"/>
                <a:gd name="connsiteY4971" fmla="*/ 1846950 h 5360810"/>
                <a:gd name="connsiteX4972" fmla="*/ 1598542 w 4550804"/>
                <a:gd name="connsiteY4972" fmla="*/ 1847407 h 5360810"/>
                <a:gd name="connsiteX4973" fmla="*/ 1598402 w 4550804"/>
                <a:gd name="connsiteY4973" fmla="*/ 1848664 h 5360810"/>
                <a:gd name="connsiteX4974" fmla="*/ 1595951 w 4550804"/>
                <a:gd name="connsiteY4974" fmla="*/ 1850049 h 5360810"/>
                <a:gd name="connsiteX4975" fmla="*/ 1596394 w 4550804"/>
                <a:gd name="connsiteY4975" fmla="*/ 1850934 h 5360810"/>
                <a:gd name="connsiteX4976" fmla="*/ 1599799 w 4550804"/>
                <a:gd name="connsiteY4976" fmla="*/ 1848664 h 5360810"/>
                <a:gd name="connsiteX4977" fmla="*/ 2924469 w 4550804"/>
                <a:gd name="connsiteY4977" fmla="*/ 1843778 h 5360810"/>
                <a:gd name="connsiteX4978" fmla="*/ 2930754 w 4550804"/>
                <a:gd name="connsiteY4978" fmla="*/ 1847967 h 5360810"/>
                <a:gd name="connsiteX4979" fmla="*/ 2925167 w 4550804"/>
                <a:gd name="connsiteY4979" fmla="*/ 1846570 h 5360810"/>
                <a:gd name="connsiteX4980" fmla="*/ 2929357 w 4550804"/>
                <a:gd name="connsiteY4980" fmla="*/ 1847967 h 5360810"/>
                <a:gd name="connsiteX4981" fmla="*/ 2923770 w 4550804"/>
                <a:gd name="connsiteY4981" fmla="*/ 1847967 h 5360810"/>
                <a:gd name="connsiteX4982" fmla="*/ 2921906 w 4550804"/>
                <a:gd name="connsiteY4982" fmla="*/ 1848895 h 5360810"/>
                <a:gd name="connsiteX4983" fmla="*/ 2894443 w 4550804"/>
                <a:gd name="connsiteY4983" fmla="*/ 1843778 h 5360810"/>
                <a:gd name="connsiteX4984" fmla="*/ 2900029 w 4550804"/>
                <a:gd name="connsiteY4984" fmla="*/ 1846570 h 5360810"/>
                <a:gd name="connsiteX4985" fmla="*/ 2904219 w 4550804"/>
                <a:gd name="connsiteY4985" fmla="*/ 1843778 h 5360810"/>
                <a:gd name="connsiteX4986" fmla="*/ 2905615 w 4550804"/>
                <a:gd name="connsiteY4986" fmla="*/ 1845872 h 5360810"/>
                <a:gd name="connsiteX4987" fmla="*/ 2909805 w 4550804"/>
                <a:gd name="connsiteY4987" fmla="*/ 1850060 h 5360810"/>
                <a:gd name="connsiteX4988" fmla="*/ 2895141 w 4550804"/>
                <a:gd name="connsiteY4988" fmla="*/ 1845872 h 5360810"/>
                <a:gd name="connsiteX4989" fmla="*/ 2899331 w 4550804"/>
                <a:gd name="connsiteY4989" fmla="*/ 1851456 h 5360810"/>
                <a:gd name="connsiteX4990" fmla="*/ 2899331 w 4550804"/>
                <a:gd name="connsiteY4990" fmla="*/ 1855645 h 5360810"/>
                <a:gd name="connsiteX4991" fmla="*/ 2893046 w 4550804"/>
                <a:gd name="connsiteY4991" fmla="*/ 1846570 h 5360810"/>
                <a:gd name="connsiteX4992" fmla="*/ 2911201 w 4550804"/>
                <a:gd name="connsiteY4992" fmla="*/ 1836099 h 5360810"/>
                <a:gd name="connsiteX4993" fmla="*/ 2917485 w 4550804"/>
                <a:gd name="connsiteY4993" fmla="*/ 1838891 h 5360810"/>
                <a:gd name="connsiteX4994" fmla="*/ 2923072 w 4550804"/>
                <a:gd name="connsiteY4994" fmla="*/ 1843079 h 5360810"/>
                <a:gd name="connsiteX4995" fmla="*/ 2917485 w 4550804"/>
                <a:gd name="connsiteY4995" fmla="*/ 1841684 h 5360810"/>
                <a:gd name="connsiteX4996" fmla="*/ 2917485 w 4550804"/>
                <a:gd name="connsiteY4996" fmla="*/ 1844476 h 5360810"/>
                <a:gd name="connsiteX4997" fmla="*/ 2913296 w 4550804"/>
                <a:gd name="connsiteY4997" fmla="*/ 1838891 h 5360810"/>
                <a:gd name="connsiteX4998" fmla="*/ 2911899 w 4550804"/>
                <a:gd name="connsiteY4998" fmla="*/ 1845174 h 5360810"/>
                <a:gd name="connsiteX4999" fmla="*/ 2917485 w 4550804"/>
                <a:gd name="connsiteY4999" fmla="*/ 1845174 h 5360810"/>
                <a:gd name="connsiteX5000" fmla="*/ 2917485 w 4550804"/>
                <a:gd name="connsiteY5000" fmla="*/ 1849362 h 5360810"/>
                <a:gd name="connsiteX5001" fmla="*/ 2920977 w 4550804"/>
                <a:gd name="connsiteY5001" fmla="*/ 1849362 h 5360810"/>
                <a:gd name="connsiteX5002" fmla="*/ 2923770 w 4550804"/>
                <a:gd name="connsiteY5002" fmla="*/ 1850759 h 5360810"/>
                <a:gd name="connsiteX5003" fmla="*/ 2918183 w 4550804"/>
                <a:gd name="connsiteY5003" fmla="*/ 1853551 h 5360810"/>
                <a:gd name="connsiteX5004" fmla="*/ 2912598 w 4550804"/>
                <a:gd name="connsiteY5004" fmla="*/ 1847966 h 5360810"/>
                <a:gd name="connsiteX5005" fmla="*/ 2909804 w 4550804"/>
                <a:gd name="connsiteY5005" fmla="*/ 1840288 h 5360810"/>
                <a:gd name="connsiteX5006" fmla="*/ 2859527 w 4550804"/>
                <a:gd name="connsiteY5006" fmla="*/ 1836099 h 5360810"/>
                <a:gd name="connsiteX5007" fmla="*/ 2860923 w 4550804"/>
                <a:gd name="connsiteY5007" fmla="*/ 1837495 h 5360810"/>
                <a:gd name="connsiteX5008" fmla="*/ 2859527 w 4550804"/>
                <a:gd name="connsiteY5008" fmla="*/ 1838891 h 5360810"/>
                <a:gd name="connsiteX5009" fmla="*/ 2860923 w 4550804"/>
                <a:gd name="connsiteY5009" fmla="*/ 1840288 h 5360810"/>
                <a:gd name="connsiteX5010" fmla="*/ 2862320 w 4550804"/>
                <a:gd name="connsiteY5010" fmla="*/ 1847966 h 5360810"/>
                <a:gd name="connsiteX5011" fmla="*/ 2860923 w 4550804"/>
                <a:gd name="connsiteY5011" fmla="*/ 1852155 h 5360810"/>
                <a:gd name="connsiteX5012" fmla="*/ 2859144 w 4550804"/>
                <a:gd name="connsiteY5012" fmla="*/ 1852602 h 5360810"/>
                <a:gd name="connsiteX5013" fmla="*/ 2855338 w 4550804"/>
                <a:gd name="connsiteY5013" fmla="*/ 1850061 h 5360810"/>
                <a:gd name="connsiteX5014" fmla="*/ 2853941 w 4550804"/>
                <a:gd name="connsiteY5014" fmla="*/ 1845872 h 5360810"/>
                <a:gd name="connsiteX5015" fmla="*/ 2855338 w 4550804"/>
                <a:gd name="connsiteY5015" fmla="*/ 1840288 h 5360810"/>
                <a:gd name="connsiteX5016" fmla="*/ 2937598 w 4550804"/>
                <a:gd name="connsiteY5016" fmla="*/ 1829536 h 5360810"/>
                <a:gd name="connsiteX5017" fmla="*/ 2938436 w 4550804"/>
                <a:gd name="connsiteY5017" fmla="*/ 1829815 h 5360810"/>
                <a:gd name="connsiteX5018" fmla="*/ 2937039 w 4550804"/>
                <a:gd name="connsiteY5018" fmla="*/ 1829815 h 5360810"/>
                <a:gd name="connsiteX5019" fmla="*/ 1931683 w 4550804"/>
                <a:gd name="connsiteY5019" fmla="*/ 1825938 h 5360810"/>
                <a:gd name="connsiteX5020" fmla="*/ 1923111 w 4550804"/>
                <a:gd name="connsiteY5020" fmla="*/ 1831211 h 5360810"/>
                <a:gd name="connsiteX5021" fmla="*/ 1920318 w 4550804"/>
                <a:gd name="connsiteY5021" fmla="*/ 1833305 h 5360810"/>
                <a:gd name="connsiteX5022" fmla="*/ 1920318 w 4550804"/>
                <a:gd name="connsiteY5022" fmla="*/ 1845173 h 5360810"/>
                <a:gd name="connsiteX5023" fmla="*/ 1925903 w 4550804"/>
                <a:gd name="connsiteY5023" fmla="*/ 1857041 h 5360810"/>
                <a:gd name="connsiteX5024" fmla="*/ 1927300 w 4550804"/>
                <a:gd name="connsiteY5024" fmla="*/ 1868909 h 5360810"/>
                <a:gd name="connsiteX5025" fmla="*/ 1927775 w 4550804"/>
                <a:gd name="connsiteY5025" fmla="*/ 1868909 h 5360810"/>
                <a:gd name="connsiteX5026" fmla="*/ 1926602 w 4550804"/>
                <a:gd name="connsiteY5026" fmla="*/ 1857739 h 5360810"/>
                <a:gd name="connsiteX5027" fmla="*/ 1921016 w 4550804"/>
                <a:gd name="connsiteY5027" fmla="*/ 1842381 h 5360810"/>
                <a:gd name="connsiteX5028" fmla="*/ 1922393 w 4550804"/>
                <a:gd name="connsiteY5028" fmla="*/ 1842263 h 5360810"/>
                <a:gd name="connsiteX5029" fmla="*/ 1921016 w 4550804"/>
                <a:gd name="connsiteY5029" fmla="*/ 1834003 h 5360810"/>
                <a:gd name="connsiteX5030" fmla="*/ 1930094 w 4550804"/>
                <a:gd name="connsiteY5030" fmla="*/ 1829116 h 5360810"/>
                <a:gd name="connsiteX5031" fmla="*/ 2841372 w 4550804"/>
                <a:gd name="connsiteY5031" fmla="*/ 1822835 h 5360810"/>
                <a:gd name="connsiteX5032" fmla="*/ 2842769 w 4550804"/>
                <a:gd name="connsiteY5032" fmla="*/ 1822835 h 5360810"/>
                <a:gd name="connsiteX5033" fmla="*/ 2846958 w 4550804"/>
                <a:gd name="connsiteY5033" fmla="*/ 1822835 h 5360810"/>
                <a:gd name="connsiteX5034" fmla="*/ 2847161 w 4550804"/>
                <a:gd name="connsiteY5034" fmla="*/ 1823037 h 5360810"/>
                <a:gd name="connsiteX5035" fmla="*/ 2852544 w 4550804"/>
                <a:gd name="connsiteY5035" fmla="*/ 1824231 h 5360810"/>
                <a:gd name="connsiteX5036" fmla="*/ 2858131 w 4550804"/>
                <a:gd name="connsiteY5036" fmla="*/ 1830514 h 5360810"/>
                <a:gd name="connsiteX5037" fmla="*/ 2858131 w 4550804"/>
                <a:gd name="connsiteY5037" fmla="*/ 1827722 h 5360810"/>
                <a:gd name="connsiteX5038" fmla="*/ 2859528 w 4550804"/>
                <a:gd name="connsiteY5038" fmla="*/ 1831911 h 5360810"/>
                <a:gd name="connsiteX5039" fmla="*/ 2856734 w 4550804"/>
                <a:gd name="connsiteY5039" fmla="*/ 1836098 h 5360810"/>
                <a:gd name="connsiteX5040" fmla="*/ 2852544 w 4550804"/>
                <a:gd name="connsiteY5040" fmla="*/ 1843778 h 5360810"/>
                <a:gd name="connsiteX5041" fmla="*/ 2851707 w 4550804"/>
                <a:gd name="connsiteY5041" fmla="*/ 1843499 h 5360810"/>
                <a:gd name="connsiteX5042" fmla="*/ 2852544 w 4550804"/>
                <a:gd name="connsiteY5042" fmla="*/ 1845174 h 5360810"/>
                <a:gd name="connsiteX5043" fmla="*/ 2852544 w 4550804"/>
                <a:gd name="connsiteY5043" fmla="*/ 1850759 h 5360810"/>
                <a:gd name="connsiteX5044" fmla="*/ 2853941 w 4550804"/>
                <a:gd name="connsiteY5044" fmla="*/ 1852854 h 5360810"/>
                <a:gd name="connsiteX5045" fmla="*/ 2851149 w 4550804"/>
                <a:gd name="connsiteY5045" fmla="*/ 1851457 h 5360810"/>
                <a:gd name="connsiteX5046" fmla="*/ 2849752 w 4550804"/>
                <a:gd name="connsiteY5046" fmla="*/ 1847269 h 5360810"/>
                <a:gd name="connsiteX5047" fmla="*/ 2845562 w 4550804"/>
                <a:gd name="connsiteY5047" fmla="*/ 1843080 h 5360810"/>
                <a:gd name="connsiteX5048" fmla="*/ 2842769 w 4550804"/>
                <a:gd name="connsiteY5048" fmla="*/ 1843080 h 5360810"/>
                <a:gd name="connsiteX5049" fmla="*/ 2838579 w 4550804"/>
                <a:gd name="connsiteY5049" fmla="*/ 1847269 h 5360810"/>
                <a:gd name="connsiteX5050" fmla="*/ 2846260 w 4550804"/>
                <a:gd name="connsiteY5050" fmla="*/ 1851457 h 5360810"/>
                <a:gd name="connsiteX5051" fmla="*/ 2838579 w 4550804"/>
                <a:gd name="connsiteY5051" fmla="*/ 1848665 h 5360810"/>
                <a:gd name="connsiteX5052" fmla="*/ 2832993 w 4550804"/>
                <a:gd name="connsiteY5052" fmla="*/ 1843080 h 5360810"/>
                <a:gd name="connsiteX5053" fmla="*/ 2831596 w 4550804"/>
                <a:gd name="connsiteY5053" fmla="*/ 1827024 h 5360810"/>
                <a:gd name="connsiteX5054" fmla="*/ 2835786 w 4550804"/>
                <a:gd name="connsiteY5054" fmla="*/ 1824231 h 5360810"/>
                <a:gd name="connsiteX5055" fmla="*/ 2832993 w 4550804"/>
                <a:gd name="connsiteY5055" fmla="*/ 1829816 h 5360810"/>
                <a:gd name="connsiteX5056" fmla="*/ 2835786 w 4550804"/>
                <a:gd name="connsiteY5056" fmla="*/ 1825627 h 5360810"/>
                <a:gd name="connsiteX5057" fmla="*/ 2931452 w 4550804"/>
                <a:gd name="connsiteY5057" fmla="*/ 1821439 h 5360810"/>
                <a:gd name="connsiteX5058" fmla="*/ 2933547 w 4550804"/>
                <a:gd name="connsiteY5058" fmla="*/ 1827024 h 5360810"/>
                <a:gd name="connsiteX5059" fmla="*/ 2933547 w 4550804"/>
                <a:gd name="connsiteY5059" fmla="*/ 1829816 h 5360810"/>
                <a:gd name="connsiteX5060" fmla="*/ 2936340 w 4550804"/>
                <a:gd name="connsiteY5060" fmla="*/ 1831212 h 5360810"/>
                <a:gd name="connsiteX5061" fmla="*/ 2940529 w 4550804"/>
                <a:gd name="connsiteY5061" fmla="*/ 1837495 h 5360810"/>
                <a:gd name="connsiteX5062" fmla="*/ 2944719 w 4550804"/>
                <a:gd name="connsiteY5062" fmla="*/ 1843778 h 5360810"/>
                <a:gd name="connsiteX5063" fmla="*/ 2937038 w 4550804"/>
                <a:gd name="connsiteY5063" fmla="*/ 1842382 h 5360810"/>
                <a:gd name="connsiteX5064" fmla="*/ 2935642 w 4550804"/>
                <a:gd name="connsiteY5064" fmla="*/ 1833306 h 5360810"/>
                <a:gd name="connsiteX5065" fmla="*/ 2930055 w 4550804"/>
                <a:gd name="connsiteY5065" fmla="*/ 1824231 h 5360810"/>
                <a:gd name="connsiteX5066" fmla="*/ 2842070 w 4550804"/>
                <a:gd name="connsiteY5066" fmla="*/ 1821439 h 5360810"/>
                <a:gd name="connsiteX5067" fmla="*/ 2835785 w 4550804"/>
                <a:gd name="connsiteY5067" fmla="*/ 1824231 h 5360810"/>
                <a:gd name="connsiteX5068" fmla="*/ 2837880 w 4550804"/>
                <a:gd name="connsiteY5068" fmla="*/ 1822835 h 5360810"/>
                <a:gd name="connsiteX5069" fmla="*/ 1932188 w 4550804"/>
                <a:gd name="connsiteY5069" fmla="*/ 1821322 h 5360810"/>
                <a:gd name="connsiteX5070" fmla="*/ 1932188 w 4550804"/>
                <a:gd name="connsiteY5070" fmla="*/ 1824928 h 5360810"/>
                <a:gd name="connsiteX5071" fmla="*/ 1932886 w 4550804"/>
                <a:gd name="connsiteY5071" fmla="*/ 1823532 h 5360810"/>
                <a:gd name="connsiteX5072" fmla="*/ 2948910 w 4550804"/>
                <a:gd name="connsiteY5072" fmla="*/ 1817948 h 5360810"/>
                <a:gd name="connsiteX5073" fmla="*/ 2950306 w 4550804"/>
                <a:gd name="connsiteY5073" fmla="*/ 1820740 h 5360810"/>
                <a:gd name="connsiteX5074" fmla="*/ 2946116 w 4550804"/>
                <a:gd name="connsiteY5074" fmla="*/ 1822137 h 5360810"/>
                <a:gd name="connsiteX5075" fmla="*/ 2943323 w 4550804"/>
                <a:gd name="connsiteY5075" fmla="*/ 1822137 h 5360810"/>
                <a:gd name="connsiteX5076" fmla="*/ 2947513 w 4550804"/>
                <a:gd name="connsiteY5076" fmla="*/ 1820740 h 5360810"/>
                <a:gd name="connsiteX5077" fmla="*/ 2932150 w 4550804"/>
                <a:gd name="connsiteY5077" fmla="*/ 1817948 h 5360810"/>
                <a:gd name="connsiteX5078" fmla="*/ 2939832 w 4550804"/>
                <a:gd name="connsiteY5078" fmla="*/ 1828419 h 5360810"/>
                <a:gd name="connsiteX5079" fmla="*/ 2937597 w 4550804"/>
                <a:gd name="connsiteY5079" fmla="*/ 1829536 h 5360810"/>
                <a:gd name="connsiteX5080" fmla="*/ 2934245 w 4550804"/>
                <a:gd name="connsiteY5080" fmla="*/ 1828419 h 5360810"/>
                <a:gd name="connsiteX5081" fmla="*/ 2929357 w 4550804"/>
                <a:gd name="connsiteY5081" fmla="*/ 1817948 h 5360810"/>
                <a:gd name="connsiteX5082" fmla="*/ 2932150 w 4550804"/>
                <a:gd name="connsiteY5082" fmla="*/ 1817948 h 5360810"/>
                <a:gd name="connsiteX5083" fmla="*/ 2929357 w 4550804"/>
                <a:gd name="connsiteY5083" fmla="*/ 1822137 h 5360810"/>
                <a:gd name="connsiteX5084" fmla="*/ 2934245 w 4550804"/>
                <a:gd name="connsiteY5084" fmla="*/ 1817250 h 5360810"/>
                <a:gd name="connsiteX5085" fmla="*/ 2948909 w 4550804"/>
                <a:gd name="connsiteY5085" fmla="*/ 1817250 h 5360810"/>
                <a:gd name="connsiteX5086" fmla="*/ 2948909 w 4550804"/>
                <a:gd name="connsiteY5086" fmla="*/ 1817948 h 5360810"/>
                <a:gd name="connsiteX5087" fmla="*/ 2943323 w 4550804"/>
                <a:gd name="connsiteY5087" fmla="*/ 1819345 h 5360810"/>
                <a:gd name="connsiteX5088" fmla="*/ 2941926 w 4550804"/>
                <a:gd name="connsiteY5088" fmla="*/ 1824231 h 5360810"/>
                <a:gd name="connsiteX5089" fmla="*/ 2940530 w 4550804"/>
                <a:gd name="connsiteY5089" fmla="*/ 1820043 h 5360810"/>
                <a:gd name="connsiteX5090" fmla="*/ 2937737 w 4550804"/>
                <a:gd name="connsiteY5090" fmla="*/ 1820043 h 5360810"/>
                <a:gd name="connsiteX5091" fmla="*/ 2940530 w 4550804"/>
                <a:gd name="connsiteY5091" fmla="*/ 1827722 h 5360810"/>
                <a:gd name="connsiteX5092" fmla="*/ 2920279 w 4550804"/>
                <a:gd name="connsiteY5092" fmla="*/ 1817250 h 5360810"/>
                <a:gd name="connsiteX5093" fmla="*/ 2923073 w 4550804"/>
                <a:gd name="connsiteY5093" fmla="*/ 1817948 h 5360810"/>
                <a:gd name="connsiteX5094" fmla="*/ 2927262 w 4550804"/>
                <a:gd name="connsiteY5094" fmla="*/ 1822137 h 5360810"/>
                <a:gd name="connsiteX5095" fmla="*/ 2921676 w 4550804"/>
                <a:gd name="connsiteY5095" fmla="*/ 1817948 h 5360810"/>
                <a:gd name="connsiteX5096" fmla="*/ 2925865 w 4550804"/>
                <a:gd name="connsiteY5096" fmla="*/ 1834004 h 5360810"/>
                <a:gd name="connsiteX5097" fmla="*/ 2931452 w 4550804"/>
                <a:gd name="connsiteY5097" fmla="*/ 1835400 h 5360810"/>
                <a:gd name="connsiteX5098" fmla="*/ 2928659 w 4550804"/>
                <a:gd name="connsiteY5098" fmla="*/ 1829816 h 5360810"/>
                <a:gd name="connsiteX5099" fmla="*/ 2934245 w 4550804"/>
                <a:gd name="connsiteY5099" fmla="*/ 1840287 h 5360810"/>
                <a:gd name="connsiteX5100" fmla="*/ 2927960 w 4550804"/>
                <a:gd name="connsiteY5100" fmla="*/ 1834702 h 5360810"/>
                <a:gd name="connsiteX5101" fmla="*/ 2922375 w 4550804"/>
                <a:gd name="connsiteY5101" fmla="*/ 1834702 h 5360810"/>
                <a:gd name="connsiteX5102" fmla="*/ 2913296 w 4550804"/>
                <a:gd name="connsiteY5102" fmla="*/ 1825627 h 5360810"/>
                <a:gd name="connsiteX5103" fmla="*/ 2914693 w 4550804"/>
                <a:gd name="connsiteY5103" fmla="*/ 1820043 h 5360810"/>
                <a:gd name="connsiteX5104" fmla="*/ 1987972 w 4550804"/>
                <a:gd name="connsiteY5104" fmla="*/ 1812899 h 5360810"/>
                <a:gd name="connsiteX5105" fmla="*/ 1987354 w 4550804"/>
                <a:gd name="connsiteY5105" fmla="*/ 1813060 h 5360810"/>
                <a:gd name="connsiteX5106" fmla="*/ 1989938 w 4550804"/>
                <a:gd name="connsiteY5106" fmla="*/ 1818226 h 5360810"/>
                <a:gd name="connsiteX5107" fmla="*/ 1990147 w 4550804"/>
                <a:gd name="connsiteY5107" fmla="*/ 1817249 h 5360810"/>
                <a:gd name="connsiteX5108" fmla="*/ 1860962 w 4550804"/>
                <a:gd name="connsiteY5108" fmla="*/ 1806777 h 5360810"/>
                <a:gd name="connsiteX5109" fmla="*/ 1846310 w 4550804"/>
                <a:gd name="connsiteY5109" fmla="*/ 1808109 h 5360810"/>
                <a:gd name="connsiteX5110" fmla="*/ 1846298 w 4550804"/>
                <a:gd name="connsiteY5110" fmla="*/ 1808174 h 5360810"/>
                <a:gd name="connsiteX5111" fmla="*/ 1861262 w 4550804"/>
                <a:gd name="connsiteY5111" fmla="*/ 1806814 h 5360810"/>
                <a:gd name="connsiteX5112" fmla="*/ 2733135 w 4550804"/>
                <a:gd name="connsiteY5112" fmla="*/ 1801891 h 5360810"/>
                <a:gd name="connsiteX5113" fmla="*/ 2734532 w 4550804"/>
                <a:gd name="connsiteY5113" fmla="*/ 1803287 h 5360810"/>
                <a:gd name="connsiteX5114" fmla="*/ 2724058 w 4550804"/>
                <a:gd name="connsiteY5114" fmla="*/ 1812363 h 5360810"/>
                <a:gd name="connsiteX5115" fmla="*/ 2478801 w 4550804"/>
                <a:gd name="connsiteY5115" fmla="*/ 1793919 h 5360810"/>
                <a:gd name="connsiteX5116" fmla="*/ 2511775 w 4550804"/>
                <a:gd name="connsiteY5116" fmla="*/ 1846570 h 5360810"/>
                <a:gd name="connsiteX5117" fmla="*/ 2525043 w 4550804"/>
                <a:gd name="connsiteY5117" fmla="*/ 1891947 h 5360810"/>
                <a:gd name="connsiteX5118" fmla="*/ 2519456 w 4550804"/>
                <a:gd name="connsiteY5118" fmla="*/ 1898229 h 5360810"/>
                <a:gd name="connsiteX5119" fmla="*/ 2501300 w 4550804"/>
                <a:gd name="connsiteY5119" fmla="*/ 1905908 h 5360810"/>
                <a:gd name="connsiteX5120" fmla="*/ 2490826 w 4550804"/>
                <a:gd name="connsiteY5120" fmla="*/ 1917777 h 5360810"/>
                <a:gd name="connsiteX5121" fmla="*/ 2476546 w 4550804"/>
                <a:gd name="connsiteY5121" fmla="*/ 1953128 h 5360810"/>
                <a:gd name="connsiteX5122" fmla="*/ 2476860 w 4550804"/>
                <a:gd name="connsiteY5122" fmla="*/ 1949191 h 5360810"/>
                <a:gd name="connsiteX5123" fmla="*/ 2491524 w 4550804"/>
                <a:gd name="connsiteY5123" fmla="*/ 1915682 h 5360810"/>
                <a:gd name="connsiteX5124" fmla="*/ 2500602 w 4550804"/>
                <a:gd name="connsiteY5124" fmla="*/ 1905210 h 5360810"/>
                <a:gd name="connsiteX5125" fmla="*/ 2520154 w 4550804"/>
                <a:gd name="connsiteY5125" fmla="*/ 1896135 h 5360810"/>
                <a:gd name="connsiteX5126" fmla="*/ 2524344 w 4550804"/>
                <a:gd name="connsiteY5126" fmla="*/ 1890550 h 5360810"/>
                <a:gd name="connsiteX5127" fmla="*/ 2511077 w 4550804"/>
                <a:gd name="connsiteY5127" fmla="*/ 1846570 h 5360810"/>
                <a:gd name="connsiteX5128" fmla="*/ 3603213 w 4550804"/>
                <a:gd name="connsiteY5128" fmla="*/ 1790721 h 5360810"/>
                <a:gd name="connsiteX5129" fmla="*/ 3600663 w 4550804"/>
                <a:gd name="connsiteY5129" fmla="*/ 1793590 h 5360810"/>
                <a:gd name="connsiteX5130" fmla="*/ 3609498 w 4550804"/>
                <a:gd name="connsiteY5130" fmla="*/ 1796307 h 5360810"/>
                <a:gd name="connsiteX5131" fmla="*/ 3613688 w 4550804"/>
                <a:gd name="connsiteY5131" fmla="*/ 1793515 h 5360810"/>
                <a:gd name="connsiteX5132" fmla="*/ 3613339 w 4550804"/>
                <a:gd name="connsiteY5132" fmla="*/ 1792118 h 5360810"/>
                <a:gd name="connsiteX5133" fmla="*/ 3612292 w 4550804"/>
                <a:gd name="connsiteY5133" fmla="*/ 1793514 h 5360810"/>
                <a:gd name="connsiteX5134" fmla="*/ 1850487 w 4550804"/>
                <a:gd name="connsiteY5134" fmla="*/ 1788628 h 5360810"/>
                <a:gd name="connsiteX5135" fmla="*/ 1849789 w 4550804"/>
                <a:gd name="connsiteY5135" fmla="*/ 1789325 h 5360810"/>
                <a:gd name="connsiteX5136" fmla="*/ 1848295 w 4550804"/>
                <a:gd name="connsiteY5136" fmla="*/ 1797395 h 5360810"/>
                <a:gd name="connsiteX5137" fmla="*/ 3124880 w 4550804"/>
                <a:gd name="connsiteY5137" fmla="*/ 1783043 h 5360810"/>
                <a:gd name="connsiteX5138" fmla="*/ 3126423 w 4550804"/>
                <a:gd name="connsiteY5138" fmla="*/ 1784160 h 5360810"/>
                <a:gd name="connsiteX5139" fmla="*/ 3125578 w 4550804"/>
                <a:gd name="connsiteY5139" fmla="*/ 1783741 h 5360810"/>
                <a:gd name="connsiteX5140" fmla="*/ 3636033 w 4550804"/>
                <a:gd name="connsiteY5140" fmla="*/ 1777877 h 5360810"/>
                <a:gd name="connsiteX5141" fmla="*/ 3629749 w 4550804"/>
                <a:gd name="connsiteY5141" fmla="*/ 1781647 h 5360810"/>
                <a:gd name="connsiteX5142" fmla="*/ 3627654 w 4550804"/>
                <a:gd name="connsiteY5142" fmla="*/ 1787929 h 5360810"/>
                <a:gd name="connsiteX5143" fmla="*/ 3620671 w 4550804"/>
                <a:gd name="connsiteY5143" fmla="*/ 1786532 h 5360810"/>
                <a:gd name="connsiteX5144" fmla="*/ 3616481 w 4550804"/>
                <a:gd name="connsiteY5144" fmla="*/ 1783043 h 5360810"/>
                <a:gd name="connsiteX5145" fmla="*/ 3612990 w 4550804"/>
                <a:gd name="connsiteY5145" fmla="*/ 1785137 h 5360810"/>
                <a:gd name="connsiteX5146" fmla="*/ 3613456 w 4550804"/>
                <a:gd name="connsiteY5146" fmla="*/ 1786999 h 5360810"/>
                <a:gd name="connsiteX5147" fmla="*/ 3615783 w 4550804"/>
                <a:gd name="connsiteY5147" fmla="*/ 1785137 h 5360810"/>
                <a:gd name="connsiteX5148" fmla="*/ 3619972 w 4550804"/>
                <a:gd name="connsiteY5148" fmla="*/ 1789326 h 5360810"/>
                <a:gd name="connsiteX5149" fmla="*/ 3626956 w 4550804"/>
                <a:gd name="connsiteY5149" fmla="*/ 1790722 h 5360810"/>
                <a:gd name="connsiteX5150" fmla="*/ 3629051 w 4550804"/>
                <a:gd name="connsiteY5150" fmla="*/ 1784439 h 5360810"/>
                <a:gd name="connsiteX5151" fmla="*/ 3636033 w 4550804"/>
                <a:gd name="connsiteY5151" fmla="*/ 1780250 h 5360810"/>
                <a:gd name="connsiteX5152" fmla="*/ 1848928 w 4550804"/>
                <a:gd name="connsiteY5152" fmla="*/ 1777400 h 5360810"/>
                <a:gd name="connsiteX5153" fmla="*/ 1851615 w 4550804"/>
                <a:gd name="connsiteY5153" fmla="*/ 1784116 h 5360810"/>
                <a:gd name="connsiteX5154" fmla="*/ 1851884 w 4550804"/>
                <a:gd name="connsiteY5154" fmla="*/ 1783041 h 5360810"/>
                <a:gd name="connsiteX5155" fmla="*/ 3645012 w 4550804"/>
                <a:gd name="connsiteY5155" fmla="*/ 1776161 h 5360810"/>
                <a:gd name="connsiteX5156" fmla="*/ 3643715 w 4550804"/>
                <a:gd name="connsiteY5156" fmla="*/ 1777458 h 5360810"/>
                <a:gd name="connsiteX5157" fmla="*/ 3646508 w 4550804"/>
                <a:gd name="connsiteY5157" fmla="*/ 1784439 h 5360810"/>
                <a:gd name="connsiteX5158" fmla="*/ 3646508 w 4550804"/>
                <a:gd name="connsiteY5158" fmla="*/ 1789326 h 5360810"/>
                <a:gd name="connsiteX5159" fmla="*/ 3654189 w 4550804"/>
                <a:gd name="connsiteY5159" fmla="*/ 1797005 h 5360810"/>
                <a:gd name="connsiteX5160" fmla="*/ 3664663 w 4550804"/>
                <a:gd name="connsiteY5160" fmla="*/ 1797005 h 5360810"/>
                <a:gd name="connsiteX5161" fmla="*/ 3667457 w 4550804"/>
                <a:gd name="connsiteY5161" fmla="*/ 1799797 h 5360810"/>
                <a:gd name="connsiteX5162" fmla="*/ 3670250 w 4550804"/>
                <a:gd name="connsiteY5162" fmla="*/ 1797005 h 5360810"/>
                <a:gd name="connsiteX5163" fmla="*/ 3675139 w 4550804"/>
                <a:gd name="connsiteY5163" fmla="*/ 1796307 h 5360810"/>
                <a:gd name="connsiteX5164" fmla="*/ 3680724 w 4550804"/>
                <a:gd name="connsiteY5164" fmla="*/ 1784439 h 5360810"/>
                <a:gd name="connsiteX5165" fmla="*/ 3680407 w 4550804"/>
                <a:gd name="connsiteY5165" fmla="*/ 1783805 h 5360810"/>
                <a:gd name="connsiteX5166" fmla="*/ 3675836 w 4550804"/>
                <a:gd name="connsiteY5166" fmla="*/ 1793514 h 5360810"/>
                <a:gd name="connsiteX5167" fmla="*/ 3670949 w 4550804"/>
                <a:gd name="connsiteY5167" fmla="*/ 1794910 h 5360810"/>
                <a:gd name="connsiteX5168" fmla="*/ 3668156 w 4550804"/>
                <a:gd name="connsiteY5168" fmla="*/ 1797004 h 5360810"/>
                <a:gd name="connsiteX5169" fmla="*/ 3665362 w 4550804"/>
                <a:gd name="connsiteY5169" fmla="*/ 1794910 h 5360810"/>
                <a:gd name="connsiteX5170" fmla="*/ 3654888 w 4550804"/>
                <a:gd name="connsiteY5170" fmla="*/ 1794910 h 5360810"/>
                <a:gd name="connsiteX5171" fmla="*/ 3647206 w 4550804"/>
                <a:gd name="connsiteY5171" fmla="*/ 1786532 h 5360810"/>
                <a:gd name="connsiteX5172" fmla="*/ 3647206 w 4550804"/>
                <a:gd name="connsiteY5172" fmla="*/ 1781647 h 5360810"/>
                <a:gd name="connsiteX5173" fmla="*/ 3687708 w 4550804"/>
                <a:gd name="connsiteY5173" fmla="*/ 1776061 h 5360810"/>
                <a:gd name="connsiteX5174" fmla="*/ 3680026 w 4550804"/>
                <a:gd name="connsiteY5174" fmla="*/ 1778854 h 5360810"/>
                <a:gd name="connsiteX5175" fmla="*/ 3681101 w 4550804"/>
                <a:gd name="connsiteY5175" fmla="*/ 1781003 h 5360810"/>
                <a:gd name="connsiteX5176" fmla="*/ 3687009 w 4550804"/>
                <a:gd name="connsiteY5176" fmla="*/ 1778854 h 5360810"/>
                <a:gd name="connsiteX5177" fmla="*/ 3689803 w 4550804"/>
                <a:gd name="connsiteY5177" fmla="*/ 1778854 h 5360810"/>
                <a:gd name="connsiteX5178" fmla="*/ 3691199 w 4550804"/>
                <a:gd name="connsiteY5178" fmla="*/ 1785137 h 5360810"/>
                <a:gd name="connsiteX5179" fmla="*/ 3693992 w 4550804"/>
                <a:gd name="connsiteY5179" fmla="*/ 1785137 h 5360810"/>
                <a:gd name="connsiteX5180" fmla="*/ 3696785 w 4550804"/>
                <a:gd name="connsiteY5180" fmla="*/ 1790722 h 5360810"/>
                <a:gd name="connsiteX5181" fmla="*/ 3712148 w 4550804"/>
                <a:gd name="connsiteY5181" fmla="*/ 1789326 h 5360810"/>
                <a:gd name="connsiteX5182" fmla="*/ 3728209 w 4550804"/>
                <a:gd name="connsiteY5182" fmla="*/ 1793515 h 5360810"/>
                <a:gd name="connsiteX5183" fmla="*/ 3737287 w 4550804"/>
                <a:gd name="connsiteY5183" fmla="*/ 1799797 h 5360810"/>
                <a:gd name="connsiteX5184" fmla="*/ 3744968 w 4550804"/>
                <a:gd name="connsiteY5184" fmla="*/ 1798401 h 5360810"/>
                <a:gd name="connsiteX5185" fmla="*/ 3744688 w 4550804"/>
                <a:gd name="connsiteY5185" fmla="*/ 1795697 h 5360810"/>
                <a:gd name="connsiteX5186" fmla="*/ 3737985 w 4550804"/>
                <a:gd name="connsiteY5186" fmla="*/ 1796306 h 5360810"/>
                <a:gd name="connsiteX5187" fmla="*/ 3728907 w 4550804"/>
                <a:gd name="connsiteY5187" fmla="*/ 1790023 h 5360810"/>
                <a:gd name="connsiteX5188" fmla="*/ 3714243 w 4550804"/>
                <a:gd name="connsiteY5188" fmla="*/ 1785834 h 5360810"/>
                <a:gd name="connsiteX5189" fmla="*/ 3697484 w 4550804"/>
                <a:gd name="connsiteY5189" fmla="*/ 1787929 h 5360810"/>
                <a:gd name="connsiteX5190" fmla="*/ 3694691 w 4550804"/>
                <a:gd name="connsiteY5190" fmla="*/ 1783043 h 5360810"/>
                <a:gd name="connsiteX5191" fmla="*/ 3691897 w 4550804"/>
                <a:gd name="connsiteY5191" fmla="*/ 1783043 h 5360810"/>
                <a:gd name="connsiteX5192" fmla="*/ 3690500 w 4550804"/>
                <a:gd name="connsiteY5192" fmla="*/ 1776061 h 5360810"/>
                <a:gd name="connsiteX5193" fmla="*/ 2464640 w 4550804"/>
                <a:gd name="connsiteY5193" fmla="*/ 1770826 h 5360810"/>
                <a:gd name="connsiteX5194" fmla="*/ 2478802 w 4550804"/>
                <a:gd name="connsiteY5194" fmla="*/ 1793920 h 5360810"/>
                <a:gd name="connsiteX5195" fmla="*/ 2464989 w 4550804"/>
                <a:gd name="connsiteY5195" fmla="*/ 1771873 h 5360810"/>
                <a:gd name="connsiteX5196" fmla="*/ 3638827 w 4550804"/>
                <a:gd name="connsiteY5196" fmla="*/ 1769778 h 5360810"/>
                <a:gd name="connsiteX5197" fmla="*/ 3636732 w 4550804"/>
                <a:gd name="connsiteY5197" fmla="*/ 1774665 h 5360810"/>
                <a:gd name="connsiteX5198" fmla="*/ 3636732 w 4550804"/>
                <a:gd name="connsiteY5198" fmla="*/ 1776236 h 5360810"/>
                <a:gd name="connsiteX5199" fmla="*/ 3638827 w 4550804"/>
                <a:gd name="connsiteY5199" fmla="*/ 1772572 h 5360810"/>
                <a:gd name="connsiteX5200" fmla="*/ 3640922 w 4550804"/>
                <a:gd name="connsiteY5200" fmla="*/ 1772572 h 5360810"/>
                <a:gd name="connsiteX5201" fmla="*/ 3644902 w 4550804"/>
                <a:gd name="connsiteY5201" fmla="*/ 1775888 h 5360810"/>
                <a:gd name="connsiteX5202" fmla="*/ 3644413 w 4550804"/>
                <a:gd name="connsiteY5202" fmla="*/ 1774665 h 5360810"/>
                <a:gd name="connsiteX5203" fmla="*/ 3645810 w 4550804"/>
                <a:gd name="connsiteY5203" fmla="*/ 1773269 h 5360810"/>
                <a:gd name="connsiteX5204" fmla="*/ 3641620 w 4550804"/>
                <a:gd name="connsiteY5204" fmla="*/ 1769778 h 5360810"/>
                <a:gd name="connsiteX5205" fmla="*/ 1843214 w 4550804"/>
                <a:gd name="connsiteY5205" fmla="*/ 1768250 h 5360810"/>
                <a:gd name="connsiteX5206" fmla="*/ 1845507 w 4550804"/>
                <a:gd name="connsiteY5206" fmla="*/ 1770870 h 5360810"/>
                <a:gd name="connsiteX5207" fmla="*/ 1844203 w 4550804"/>
                <a:gd name="connsiteY5207" fmla="*/ 1768382 h 5360810"/>
                <a:gd name="connsiteX5208" fmla="*/ 3963535 w 4550804"/>
                <a:gd name="connsiteY5208" fmla="*/ 1766986 h 5360810"/>
                <a:gd name="connsiteX5209" fmla="*/ 3963535 w 4550804"/>
                <a:gd name="connsiteY5209" fmla="*/ 1767685 h 5360810"/>
                <a:gd name="connsiteX5210" fmla="*/ 3964932 w 4550804"/>
                <a:gd name="connsiteY5210" fmla="*/ 1767685 h 5360810"/>
                <a:gd name="connsiteX5211" fmla="*/ 3964932 w 4550804"/>
                <a:gd name="connsiteY5211" fmla="*/ 1766986 h 5360810"/>
                <a:gd name="connsiteX5212" fmla="*/ 2052995 w 4550804"/>
                <a:gd name="connsiteY5212" fmla="*/ 1762797 h 5360810"/>
                <a:gd name="connsiteX5213" fmla="*/ 2052995 w 4550804"/>
                <a:gd name="connsiteY5213" fmla="*/ 1769778 h 5360810"/>
                <a:gd name="connsiteX5214" fmla="*/ 2051598 w 4550804"/>
                <a:gd name="connsiteY5214" fmla="*/ 1766986 h 5360810"/>
                <a:gd name="connsiteX5215" fmla="*/ 2074370 w 4550804"/>
                <a:gd name="connsiteY5215" fmla="*/ 1760940 h 5360810"/>
                <a:gd name="connsiteX5216" fmla="*/ 2080228 w 4550804"/>
                <a:gd name="connsiteY5216" fmla="*/ 1764194 h 5360810"/>
                <a:gd name="connsiteX5217" fmla="*/ 2076737 w 4550804"/>
                <a:gd name="connsiteY5217" fmla="*/ 1764194 h 5360810"/>
                <a:gd name="connsiteX5218" fmla="*/ 2073811 w 4550804"/>
                <a:gd name="connsiteY5218" fmla="*/ 1760172 h 5360810"/>
                <a:gd name="connsiteX5219" fmla="*/ 2074370 w 4550804"/>
                <a:gd name="connsiteY5219" fmla="*/ 1760939 h 5360810"/>
                <a:gd name="connsiteX5220" fmla="*/ 2073943 w 4550804"/>
                <a:gd name="connsiteY5220" fmla="*/ 1760702 h 5360810"/>
                <a:gd name="connsiteX5221" fmla="*/ 1836917 w 4550804"/>
                <a:gd name="connsiteY5221" fmla="*/ 1755301 h 5360810"/>
                <a:gd name="connsiteX5222" fmla="*/ 1835823 w 4550804"/>
                <a:gd name="connsiteY5222" fmla="*/ 1763496 h 5360810"/>
                <a:gd name="connsiteX5223" fmla="*/ 1830935 w 4550804"/>
                <a:gd name="connsiteY5223" fmla="*/ 1764891 h 5360810"/>
                <a:gd name="connsiteX5224" fmla="*/ 1822207 w 4550804"/>
                <a:gd name="connsiteY5224" fmla="*/ 1763551 h 5360810"/>
                <a:gd name="connsiteX5225" fmla="*/ 1822555 w 4550804"/>
                <a:gd name="connsiteY5225" fmla="*/ 1764193 h 5360810"/>
                <a:gd name="connsiteX5226" fmla="*/ 1834539 w 4550804"/>
                <a:gd name="connsiteY5226" fmla="*/ 1765905 h 5360810"/>
                <a:gd name="connsiteX5227" fmla="*/ 1835824 w 4550804"/>
                <a:gd name="connsiteY5227" fmla="*/ 1764193 h 5360810"/>
                <a:gd name="connsiteX5228" fmla="*/ 1837220 w 4550804"/>
                <a:gd name="connsiteY5228" fmla="*/ 1756514 h 5360810"/>
                <a:gd name="connsiteX5229" fmla="*/ 3150717 w 4550804"/>
                <a:gd name="connsiteY5229" fmla="*/ 1750931 h 5360810"/>
                <a:gd name="connsiteX5230" fmla="*/ 3157002 w 4550804"/>
                <a:gd name="connsiteY5230" fmla="*/ 1753723 h 5360810"/>
                <a:gd name="connsiteX5231" fmla="*/ 3155605 w 4550804"/>
                <a:gd name="connsiteY5231" fmla="*/ 1753723 h 5360810"/>
                <a:gd name="connsiteX5232" fmla="*/ 3523188 w 4550804"/>
                <a:gd name="connsiteY5232" fmla="*/ 1713790 h 5360810"/>
                <a:gd name="connsiteX5233" fmla="*/ 3523608 w 4550804"/>
                <a:gd name="connsiteY5233" fmla="*/ 1714629 h 5360810"/>
                <a:gd name="connsiteX5234" fmla="*/ 3522861 w 4550804"/>
                <a:gd name="connsiteY5234" fmla="*/ 1718091 h 5360810"/>
                <a:gd name="connsiteX5235" fmla="*/ 3525004 w 4550804"/>
                <a:gd name="connsiteY5235" fmla="*/ 1719516 h 5360810"/>
                <a:gd name="connsiteX5236" fmla="*/ 3526401 w 4550804"/>
                <a:gd name="connsiteY5236" fmla="*/ 1723705 h 5360810"/>
                <a:gd name="connsiteX5237" fmla="*/ 3535479 w 4550804"/>
                <a:gd name="connsiteY5237" fmla="*/ 1723705 h 5360810"/>
                <a:gd name="connsiteX5238" fmla="*/ 3542461 w 4550804"/>
                <a:gd name="connsiteY5238" fmla="*/ 1734176 h 5360810"/>
                <a:gd name="connsiteX5239" fmla="*/ 3548746 w 4550804"/>
                <a:gd name="connsiteY5239" fmla="*/ 1736968 h 5360810"/>
                <a:gd name="connsiteX5240" fmla="*/ 3550143 w 4550804"/>
                <a:gd name="connsiteY5240" fmla="*/ 1739063 h 5360810"/>
                <a:gd name="connsiteX5241" fmla="*/ 3557125 w 4550804"/>
                <a:gd name="connsiteY5241" fmla="*/ 1740459 h 5360810"/>
                <a:gd name="connsiteX5242" fmla="*/ 3562014 w 4550804"/>
                <a:gd name="connsiteY5242" fmla="*/ 1744648 h 5360810"/>
                <a:gd name="connsiteX5243" fmla="*/ 3560617 w 4550804"/>
                <a:gd name="connsiteY5243" fmla="*/ 1752327 h 5360810"/>
                <a:gd name="connsiteX5244" fmla="*/ 3568997 w 4550804"/>
                <a:gd name="connsiteY5244" fmla="*/ 1759307 h 5360810"/>
                <a:gd name="connsiteX5245" fmla="*/ 3568997 w 4550804"/>
                <a:gd name="connsiteY5245" fmla="*/ 1765590 h 5360810"/>
                <a:gd name="connsiteX5246" fmla="*/ 3571092 w 4550804"/>
                <a:gd name="connsiteY5246" fmla="*/ 1766987 h 5360810"/>
                <a:gd name="connsiteX5247" fmla="*/ 3575281 w 4550804"/>
                <a:gd name="connsiteY5247" fmla="*/ 1774666 h 5360810"/>
                <a:gd name="connsiteX5248" fmla="*/ 3573885 w 4550804"/>
                <a:gd name="connsiteY5248" fmla="*/ 1777458 h 5360810"/>
                <a:gd name="connsiteX5249" fmla="*/ 3575281 w 4550804"/>
                <a:gd name="connsiteY5249" fmla="*/ 1778854 h 5360810"/>
                <a:gd name="connsiteX5250" fmla="*/ 3573885 w 4550804"/>
                <a:gd name="connsiteY5250" fmla="*/ 1781647 h 5360810"/>
                <a:gd name="connsiteX5251" fmla="*/ 3578075 w 4550804"/>
                <a:gd name="connsiteY5251" fmla="*/ 1789326 h 5360810"/>
                <a:gd name="connsiteX5252" fmla="*/ 3578075 w 4550804"/>
                <a:gd name="connsiteY5252" fmla="*/ 1796307 h 5360810"/>
                <a:gd name="connsiteX5253" fmla="*/ 3581566 w 4550804"/>
                <a:gd name="connsiteY5253" fmla="*/ 1798401 h 5360810"/>
                <a:gd name="connsiteX5254" fmla="*/ 3584360 w 4550804"/>
                <a:gd name="connsiteY5254" fmla="*/ 1797005 h 5360810"/>
                <a:gd name="connsiteX5255" fmla="*/ 3585756 w 4550804"/>
                <a:gd name="connsiteY5255" fmla="*/ 1803986 h 5360810"/>
                <a:gd name="connsiteX5256" fmla="*/ 3594834 w 4550804"/>
                <a:gd name="connsiteY5256" fmla="*/ 1799797 h 5360810"/>
                <a:gd name="connsiteX5257" fmla="*/ 3597102 w 4550804"/>
                <a:gd name="connsiteY5257" fmla="*/ 1797247 h 5360810"/>
                <a:gd name="connsiteX5258" fmla="*/ 3588549 w 4550804"/>
                <a:gd name="connsiteY5258" fmla="*/ 1801193 h 5360810"/>
                <a:gd name="connsiteX5259" fmla="*/ 3587152 w 4550804"/>
                <a:gd name="connsiteY5259" fmla="*/ 1794910 h 5360810"/>
                <a:gd name="connsiteX5260" fmla="*/ 3584359 w 4550804"/>
                <a:gd name="connsiteY5260" fmla="*/ 1796306 h 5360810"/>
                <a:gd name="connsiteX5261" fmla="*/ 3580869 w 4550804"/>
                <a:gd name="connsiteY5261" fmla="*/ 1793514 h 5360810"/>
                <a:gd name="connsiteX5262" fmla="*/ 3580869 w 4550804"/>
                <a:gd name="connsiteY5262" fmla="*/ 1786532 h 5360810"/>
                <a:gd name="connsiteX5263" fmla="*/ 3576678 w 4550804"/>
                <a:gd name="connsiteY5263" fmla="*/ 1778854 h 5360810"/>
                <a:gd name="connsiteX5264" fmla="*/ 3578075 w 4550804"/>
                <a:gd name="connsiteY5264" fmla="*/ 1776061 h 5360810"/>
                <a:gd name="connsiteX5265" fmla="*/ 3576678 w 4550804"/>
                <a:gd name="connsiteY5265" fmla="*/ 1774665 h 5360810"/>
                <a:gd name="connsiteX5266" fmla="*/ 3578075 w 4550804"/>
                <a:gd name="connsiteY5266" fmla="*/ 1772571 h 5360810"/>
                <a:gd name="connsiteX5267" fmla="*/ 3573885 w 4550804"/>
                <a:gd name="connsiteY5267" fmla="*/ 1764193 h 5360810"/>
                <a:gd name="connsiteX5268" fmla="*/ 3571092 w 4550804"/>
                <a:gd name="connsiteY5268" fmla="*/ 1762797 h 5360810"/>
                <a:gd name="connsiteX5269" fmla="*/ 3571092 w 4550804"/>
                <a:gd name="connsiteY5269" fmla="*/ 1756515 h 5360810"/>
                <a:gd name="connsiteX5270" fmla="*/ 3563411 w 4550804"/>
                <a:gd name="connsiteY5270" fmla="*/ 1749534 h 5360810"/>
                <a:gd name="connsiteX5271" fmla="*/ 3564808 w 4550804"/>
                <a:gd name="connsiteY5271" fmla="*/ 1741854 h 5360810"/>
                <a:gd name="connsiteX5272" fmla="*/ 3559221 w 4550804"/>
                <a:gd name="connsiteY5272" fmla="*/ 1738364 h 5360810"/>
                <a:gd name="connsiteX5273" fmla="*/ 3552937 w 4550804"/>
                <a:gd name="connsiteY5273" fmla="*/ 1736968 h 5360810"/>
                <a:gd name="connsiteX5274" fmla="*/ 3551540 w 4550804"/>
                <a:gd name="connsiteY5274" fmla="*/ 1734176 h 5360810"/>
                <a:gd name="connsiteX5275" fmla="*/ 3545255 w 4550804"/>
                <a:gd name="connsiteY5275" fmla="*/ 1731383 h 5360810"/>
                <a:gd name="connsiteX5276" fmla="*/ 3538272 w 4550804"/>
                <a:gd name="connsiteY5276" fmla="*/ 1720911 h 5360810"/>
                <a:gd name="connsiteX5277" fmla="*/ 3529194 w 4550804"/>
                <a:gd name="connsiteY5277" fmla="*/ 1720911 h 5360810"/>
                <a:gd name="connsiteX5278" fmla="*/ 3527797 w 4550804"/>
                <a:gd name="connsiteY5278" fmla="*/ 1716723 h 5360810"/>
                <a:gd name="connsiteX5279" fmla="*/ 3492185 w 4550804"/>
                <a:gd name="connsiteY5279" fmla="*/ 1695780 h 5360810"/>
                <a:gd name="connsiteX5280" fmla="*/ 3487995 w 4550804"/>
                <a:gd name="connsiteY5280" fmla="*/ 1699968 h 5360810"/>
                <a:gd name="connsiteX5281" fmla="*/ 3485900 w 4550804"/>
                <a:gd name="connsiteY5281" fmla="*/ 1698572 h 5360810"/>
                <a:gd name="connsiteX5282" fmla="*/ 3483106 w 4550804"/>
                <a:gd name="connsiteY5282" fmla="*/ 1706251 h 5360810"/>
                <a:gd name="connsiteX5283" fmla="*/ 3475036 w 4550804"/>
                <a:gd name="connsiteY5283" fmla="*/ 1703769 h 5360810"/>
                <a:gd name="connsiteX5284" fmla="*/ 3476123 w 4550804"/>
                <a:gd name="connsiteY5284" fmla="*/ 1704856 h 5360810"/>
                <a:gd name="connsiteX5285" fmla="*/ 3485899 w 4550804"/>
                <a:gd name="connsiteY5285" fmla="*/ 1707648 h 5360810"/>
                <a:gd name="connsiteX5286" fmla="*/ 3487994 w 4550804"/>
                <a:gd name="connsiteY5286" fmla="*/ 1699969 h 5360810"/>
                <a:gd name="connsiteX5287" fmla="*/ 3490788 w 4550804"/>
                <a:gd name="connsiteY5287" fmla="*/ 1701365 h 5360810"/>
                <a:gd name="connsiteX5288" fmla="*/ 3494699 w 4550804"/>
                <a:gd name="connsiteY5288" fmla="*/ 1697456 h 5360810"/>
                <a:gd name="connsiteX5289" fmla="*/ 3464950 w 4550804"/>
                <a:gd name="connsiteY5289" fmla="*/ 1692988 h 5360810"/>
                <a:gd name="connsiteX5290" fmla="*/ 3462158 w 4550804"/>
                <a:gd name="connsiteY5290" fmla="*/ 1694384 h 5360810"/>
                <a:gd name="connsiteX5291" fmla="*/ 3456571 w 4550804"/>
                <a:gd name="connsiteY5291" fmla="*/ 1702761 h 5360810"/>
                <a:gd name="connsiteX5292" fmla="*/ 3455593 w 4550804"/>
                <a:gd name="connsiteY5292" fmla="*/ 1702761 h 5360810"/>
                <a:gd name="connsiteX5293" fmla="*/ 3456571 w 4550804"/>
                <a:gd name="connsiteY5293" fmla="*/ 1703460 h 5360810"/>
                <a:gd name="connsiteX5294" fmla="*/ 3460761 w 4550804"/>
                <a:gd name="connsiteY5294" fmla="*/ 1703460 h 5360810"/>
                <a:gd name="connsiteX5295" fmla="*/ 3464253 w 4550804"/>
                <a:gd name="connsiteY5295" fmla="*/ 1695780 h 5360810"/>
                <a:gd name="connsiteX5296" fmla="*/ 3467045 w 4550804"/>
                <a:gd name="connsiteY5296" fmla="*/ 1694384 h 5360810"/>
                <a:gd name="connsiteX5297" fmla="*/ 3472632 w 4550804"/>
                <a:gd name="connsiteY5297" fmla="*/ 1697177 h 5360810"/>
                <a:gd name="connsiteX5298" fmla="*/ 3472632 w 4550804"/>
                <a:gd name="connsiteY5298" fmla="*/ 1697176 h 5360810"/>
                <a:gd name="connsiteX5299" fmla="*/ 3444700 w 4550804"/>
                <a:gd name="connsiteY5299" fmla="*/ 1691592 h 5360810"/>
                <a:gd name="connsiteX5300" fmla="*/ 3435622 w 4550804"/>
                <a:gd name="connsiteY5300" fmla="*/ 1692988 h 5360810"/>
                <a:gd name="connsiteX5301" fmla="*/ 3435266 w 4550804"/>
                <a:gd name="connsiteY5301" fmla="*/ 1692454 h 5360810"/>
                <a:gd name="connsiteX5302" fmla="*/ 3435622 w 4550804"/>
                <a:gd name="connsiteY5302" fmla="*/ 1692988 h 5360810"/>
                <a:gd name="connsiteX5303" fmla="*/ 3444700 w 4550804"/>
                <a:gd name="connsiteY5303" fmla="*/ 1691592 h 5360810"/>
                <a:gd name="connsiteX5304" fmla="*/ 3449658 w 4550804"/>
                <a:gd name="connsiteY5304" fmla="*/ 1693575 h 5360810"/>
                <a:gd name="connsiteX5305" fmla="*/ 3449658 w 4550804"/>
                <a:gd name="connsiteY5305" fmla="*/ 1693573 h 5360810"/>
                <a:gd name="connsiteX5306" fmla="*/ 3511736 w 4550804"/>
                <a:gd name="connsiteY5306" fmla="*/ 1690893 h 5360810"/>
                <a:gd name="connsiteX5307" fmla="*/ 3499866 w 4550804"/>
                <a:gd name="connsiteY5307" fmla="*/ 1697176 h 5360810"/>
                <a:gd name="connsiteX5308" fmla="*/ 3496810 w 4550804"/>
                <a:gd name="connsiteY5308" fmla="*/ 1698398 h 5360810"/>
                <a:gd name="connsiteX5309" fmla="*/ 3499167 w 4550804"/>
                <a:gd name="connsiteY5309" fmla="*/ 1699969 h 5360810"/>
                <a:gd name="connsiteX5310" fmla="*/ 3502659 w 4550804"/>
                <a:gd name="connsiteY5310" fmla="*/ 1698573 h 5360810"/>
                <a:gd name="connsiteX5311" fmla="*/ 3514529 w 4550804"/>
                <a:gd name="connsiteY5311" fmla="*/ 1691592 h 5360810"/>
                <a:gd name="connsiteX5312" fmla="*/ 3521762 w 4550804"/>
                <a:gd name="connsiteY5312" fmla="*/ 1693816 h 5360810"/>
                <a:gd name="connsiteX5313" fmla="*/ 3521513 w 4550804"/>
                <a:gd name="connsiteY5313" fmla="*/ 1692988 h 5360810"/>
                <a:gd name="connsiteX5314" fmla="*/ 2399573 w 4550804"/>
                <a:gd name="connsiteY5314" fmla="*/ 1689169 h 5360810"/>
                <a:gd name="connsiteX5315" fmla="*/ 2400047 w 4550804"/>
                <a:gd name="connsiteY5315" fmla="*/ 1689497 h 5360810"/>
                <a:gd name="connsiteX5316" fmla="*/ 2442643 w 4550804"/>
                <a:gd name="connsiteY5316" fmla="*/ 1734874 h 5360810"/>
                <a:gd name="connsiteX5317" fmla="*/ 2460799 w 4550804"/>
                <a:gd name="connsiteY5317" fmla="*/ 1762100 h 5360810"/>
                <a:gd name="connsiteX5318" fmla="*/ 2463593 w 4550804"/>
                <a:gd name="connsiteY5318" fmla="*/ 1760703 h 5360810"/>
                <a:gd name="connsiteX5319" fmla="*/ 2466386 w 4550804"/>
                <a:gd name="connsiteY5319" fmla="*/ 1766288 h 5360810"/>
                <a:gd name="connsiteX5320" fmla="*/ 2463593 w 4550804"/>
                <a:gd name="connsiteY5320" fmla="*/ 1762100 h 5360810"/>
                <a:gd name="connsiteX5321" fmla="*/ 2460799 w 4550804"/>
                <a:gd name="connsiteY5321" fmla="*/ 1763496 h 5360810"/>
                <a:gd name="connsiteX5322" fmla="*/ 2463593 w 4550804"/>
                <a:gd name="connsiteY5322" fmla="*/ 1766288 h 5360810"/>
                <a:gd name="connsiteX5323" fmla="*/ 2464989 w 4550804"/>
                <a:gd name="connsiteY5323" fmla="*/ 1766288 h 5360810"/>
                <a:gd name="connsiteX5324" fmla="*/ 2463593 w 4550804"/>
                <a:gd name="connsiteY5324" fmla="*/ 1767684 h 5360810"/>
                <a:gd name="connsiteX5325" fmla="*/ 2464640 w 4550804"/>
                <a:gd name="connsiteY5325" fmla="*/ 1770826 h 5360810"/>
                <a:gd name="connsiteX5326" fmla="*/ 2444738 w 4550804"/>
                <a:gd name="connsiteY5326" fmla="*/ 1738364 h 5360810"/>
                <a:gd name="connsiteX5327" fmla="*/ 3429338 w 4550804"/>
                <a:gd name="connsiteY5327" fmla="*/ 1688101 h 5360810"/>
                <a:gd name="connsiteX5328" fmla="*/ 3431432 w 4550804"/>
                <a:gd name="connsiteY5328" fmla="*/ 1690893 h 5360810"/>
                <a:gd name="connsiteX5329" fmla="*/ 3434225 w 4550804"/>
                <a:gd name="connsiteY5329" fmla="*/ 1690893 h 5360810"/>
                <a:gd name="connsiteX5330" fmla="*/ 3434225 w 4550804"/>
                <a:gd name="connsiteY5330" fmla="*/ 1690893 h 5360810"/>
                <a:gd name="connsiteX5331" fmla="*/ 3431433 w 4550804"/>
                <a:gd name="connsiteY5331" fmla="*/ 1690893 h 5360810"/>
                <a:gd name="connsiteX5332" fmla="*/ 2395209 w 4550804"/>
                <a:gd name="connsiteY5332" fmla="*/ 1686146 h 5360810"/>
                <a:gd name="connsiteX5333" fmla="*/ 2397953 w 4550804"/>
                <a:gd name="connsiteY5333" fmla="*/ 1687403 h 5360810"/>
                <a:gd name="connsiteX5334" fmla="*/ 2399573 w 4550804"/>
                <a:gd name="connsiteY5334" fmla="*/ 1689169 h 5360810"/>
                <a:gd name="connsiteX5335" fmla="*/ 3354329 w 4550804"/>
                <a:gd name="connsiteY5335" fmla="*/ 1680219 h 5360810"/>
                <a:gd name="connsiteX5336" fmla="*/ 3352525 w 4550804"/>
                <a:gd name="connsiteY5336" fmla="*/ 1681120 h 5360810"/>
                <a:gd name="connsiteX5337" fmla="*/ 3352525 w 4550804"/>
                <a:gd name="connsiteY5337" fmla="*/ 1681121 h 5360810"/>
                <a:gd name="connsiteX5338" fmla="*/ 3854601 w 4550804"/>
                <a:gd name="connsiteY5338" fmla="*/ 1679723 h 5360810"/>
                <a:gd name="connsiteX5339" fmla="*/ 3782676 w 4550804"/>
                <a:gd name="connsiteY5339" fmla="*/ 1697176 h 5360810"/>
                <a:gd name="connsiteX5340" fmla="*/ 3774995 w 4550804"/>
                <a:gd name="connsiteY5340" fmla="*/ 1701364 h 5360810"/>
                <a:gd name="connsiteX5341" fmla="*/ 3755443 w 4550804"/>
                <a:gd name="connsiteY5341" fmla="*/ 1718119 h 5360810"/>
                <a:gd name="connsiteX5342" fmla="*/ 3755456 w 4550804"/>
                <a:gd name="connsiteY5342" fmla="*/ 1717434 h 5360810"/>
                <a:gd name="connsiteX5343" fmla="*/ 3739381 w 4550804"/>
                <a:gd name="connsiteY5343" fmla="*/ 1734176 h 5360810"/>
                <a:gd name="connsiteX5344" fmla="*/ 3739645 w 4550804"/>
                <a:gd name="connsiteY5344" fmla="*/ 1736760 h 5360810"/>
                <a:gd name="connsiteX5345" fmla="*/ 3774995 w 4550804"/>
                <a:gd name="connsiteY5345" fmla="*/ 1703460 h 5360810"/>
                <a:gd name="connsiteX5346" fmla="*/ 3782676 w 4550804"/>
                <a:gd name="connsiteY5346" fmla="*/ 1699969 h 5360810"/>
                <a:gd name="connsiteX5347" fmla="*/ 3854601 w 4550804"/>
                <a:gd name="connsiteY5347" fmla="*/ 1682517 h 5360810"/>
                <a:gd name="connsiteX5348" fmla="*/ 3934207 w 4550804"/>
                <a:gd name="connsiteY5348" fmla="*/ 1718818 h 5360810"/>
                <a:gd name="connsiteX5349" fmla="*/ 3962863 w 4550804"/>
                <a:gd name="connsiteY5349" fmla="*/ 1727478 h 5360810"/>
                <a:gd name="connsiteX5350" fmla="*/ 3963535 w 4550804"/>
                <a:gd name="connsiteY5350" fmla="*/ 1725798 h 5360810"/>
                <a:gd name="connsiteX5351" fmla="*/ 3933508 w 4550804"/>
                <a:gd name="connsiteY5351" fmla="*/ 1716723 h 5360810"/>
                <a:gd name="connsiteX5352" fmla="*/ 3871359 w 4550804"/>
                <a:gd name="connsiteY5352" fmla="*/ 1688799 h 5360810"/>
                <a:gd name="connsiteX5353" fmla="*/ 3871562 w 4550804"/>
                <a:gd name="connsiteY5353" fmla="*/ 1687864 h 5360810"/>
                <a:gd name="connsiteX5354" fmla="*/ 1841232 w 4550804"/>
                <a:gd name="connsiteY5354" fmla="*/ 1677824 h 5360810"/>
                <a:gd name="connsiteX5355" fmla="*/ 1834426 w 4550804"/>
                <a:gd name="connsiteY5355" fmla="*/ 1685308 h 5360810"/>
                <a:gd name="connsiteX5356" fmla="*/ 1825349 w 4550804"/>
                <a:gd name="connsiteY5356" fmla="*/ 1714629 h 5360810"/>
                <a:gd name="connsiteX5357" fmla="*/ 1821857 w 4550804"/>
                <a:gd name="connsiteY5357" fmla="*/ 1723005 h 5360810"/>
                <a:gd name="connsiteX5358" fmla="*/ 1820460 w 4550804"/>
                <a:gd name="connsiteY5358" fmla="*/ 1729289 h 5360810"/>
                <a:gd name="connsiteX5359" fmla="*/ 1823254 w 4550804"/>
                <a:gd name="connsiteY5359" fmla="*/ 1736270 h 5360810"/>
                <a:gd name="connsiteX5360" fmla="*/ 1835974 w 4550804"/>
                <a:gd name="connsiteY5360" fmla="*/ 1751528 h 5360810"/>
                <a:gd name="connsiteX5361" fmla="*/ 1835824 w 4550804"/>
                <a:gd name="connsiteY5361" fmla="*/ 1750929 h 5360810"/>
                <a:gd name="connsiteX5362" fmla="*/ 1823255 w 4550804"/>
                <a:gd name="connsiteY5362" fmla="*/ 1735570 h 5360810"/>
                <a:gd name="connsiteX5363" fmla="*/ 1821858 w 4550804"/>
                <a:gd name="connsiteY5363" fmla="*/ 1723703 h 5360810"/>
                <a:gd name="connsiteX5364" fmla="*/ 1825349 w 4550804"/>
                <a:gd name="connsiteY5364" fmla="*/ 1715326 h 5360810"/>
                <a:gd name="connsiteX5365" fmla="*/ 1834427 w 4550804"/>
                <a:gd name="connsiteY5365" fmla="*/ 1686006 h 5360810"/>
                <a:gd name="connsiteX5366" fmla="*/ 1841410 w 4550804"/>
                <a:gd name="connsiteY5366" fmla="*/ 1678327 h 5360810"/>
                <a:gd name="connsiteX5367" fmla="*/ 3425148 w 4550804"/>
                <a:gd name="connsiteY5367" fmla="*/ 1676233 h 5360810"/>
                <a:gd name="connsiteX5368" fmla="*/ 3417467 w 4550804"/>
                <a:gd name="connsiteY5368" fmla="*/ 1679025 h 5360810"/>
                <a:gd name="connsiteX5369" fmla="*/ 3411880 w 4550804"/>
                <a:gd name="connsiteY5369" fmla="*/ 1676234 h 5360810"/>
                <a:gd name="connsiteX5370" fmla="*/ 3411880 w 4550804"/>
                <a:gd name="connsiteY5370" fmla="*/ 1676234 h 5360810"/>
                <a:gd name="connsiteX5371" fmla="*/ 3417467 w 4550804"/>
                <a:gd name="connsiteY5371" fmla="*/ 1679026 h 5360810"/>
                <a:gd name="connsiteX5372" fmla="*/ 3425147 w 4550804"/>
                <a:gd name="connsiteY5372" fmla="*/ 1676234 h 5360810"/>
                <a:gd name="connsiteX5373" fmla="*/ 3430036 w 4550804"/>
                <a:gd name="connsiteY5373" fmla="*/ 1682517 h 5360810"/>
                <a:gd name="connsiteX5374" fmla="*/ 3431432 w 4550804"/>
                <a:gd name="connsiteY5374" fmla="*/ 1686705 h 5360810"/>
                <a:gd name="connsiteX5375" fmla="*/ 3430886 w 4550804"/>
                <a:gd name="connsiteY5375" fmla="*/ 1687070 h 5360810"/>
                <a:gd name="connsiteX5376" fmla="*/ 3431433 w 4550804"/>
                <a:gd name="connsiteY5376" fmla="*/ 1686705 h 5360810"/>
                <a:gd name="connsiteX5377" fmla="*/ 3430036 w 4550804"/>
                <a:gd name="connsiteY5377" fmla="*/ 1682516 h 5360810"/>
                <a:gd name="connsiteX5378" fmla="*/ 3330179 w 4550804"/>
                <a:gd name="connsiteY5378" fmla="*/ 1674837 h 5360810"/>
                <a:gd name="connsiteX5379" fmla="*/ 3330179 w 4550804"/>
                <a:gd name="connsiteY5379" fmla="*/ 1674837 h 5360810"/>
                <a:gd name="connsiteX5380" fmla="*/ 3353921 w 4550804"/>
                <a:gd name="connsiteY5380" fmla="*/ 1683912 h 5360810"/>
                <a:gd name="connsiteX5381" fmla="*/ 3353921 w 4550804"/>
                <a:gd name="connsiteY5381" fmla="*/ 1683912 h 5360810"/>
                <a:gd name="connsiteX5382" fmla="*/ 3356715 w 4550804"/>
                <a:gd name="connsiteY5382" fmla="*/ 1669252 h 5360810"/>
                <a:gd name="connsiteX5383" fmla="*/ 3351128 w 4550804"/>
                <a:gd name="connsiteY5383" fmla="*/ 1672045 h 5360810"/>
                <a:gd name="connsiteX5384" fmla="*/ 3351128 w 4550804"/>
                <a:gd name="connsiteY5384" fmla="*/ 1672045 h 5360810"/>
                <a:gd name="connsiteX5385" fmla="*/ 3356715 w 4550804"/>
                <a:gd name="connsiteY5385" fmla="*/ 1669252 h 5360810"/>
                <a:gd name="connsiteX5386" fmla="*/ 3359507 w 4550804"/>
                <a:gd name="connsiteY5386" fmla="*/ 1676234 h 5360810"/>
                <a:gd name="connsiteX5387" fmla="*/ 3362999 w 4550804"/>
                <a:gd name="connsiteY5387" fmla="*/ 1676234 h 5360810"/>
                <a:gd name="connsiteX5388" fmla="*/ 3364395 w 4550804"/>
                <a:gd name="connsiteY5388" fmla="*/ 1681121 h 5360810"/>
                <a:gd name="connsiteX5389" fmla="*/ 3367189 w 4550804"/>
                <a:gd name="connsiteY5389" fmla="*/ 1681121 h 5360810"/>
                <a:gd name="connsiteX5390" fmla="*/ 3368586 w 4550804"/>
                <a:gd name="connsiteY5390" fmla="*/ 1676234 h 5360810"/>
                <a:gd name="connsiteX5391" fmla="*/ 3371468 w 4550804"/>
                <a:gd name="connsiteY5391" fmla="*/ 1672305 h 5360810"/>
                <a:gd name="connsiteX5392" fmla="*/ 3368586 w 4550804"/>
                <a:gd name="connsiteY5392" fmla="*/ 1676233 h 5360810"/>
                <a:gd name="connsiteX5393" fmla="*/ 3367189 w 4550804"/>
                <a:gd name="connsiteY5393" fmla="*/ 1681120 h 5360810"/>
                <a:gd name="connsiteX5394" fmla="*/ 3364396 w 4550804"/>
                <a:gd name="connsiteY5394" fmla="*/ 1681120 h 5360810"/>
                <a:gd name="connsiteX5395" fmla="*/ 3362999 w 4550804"/>
                <a:gd name="connsiteY5395" fmla="*/ 1676233 h 5360810"/>
                <a:gd name="connsiteX5396" fmla="*/ 3359508 w 4550804"/>
                <a:gd name="connsiteY5396" fmla="*/ 1676233 h 5360810"/>
                <a:gd name="connsiteX5397" fmla="*/ 2289020 w 4550804"/>
                <a:gd name="connsiteY5397" fmla="*/ 1667856 h 5360810"/>
                <a:gd name="connsiteX5398" fmla="*/ 2282735 w 4550804"/>
                <a:gd name="connsiteY5398" fmla="*/ 1669252 h 5360810"/>
                <a:gd name="connsiteX5399" fmla="*/ 2283699 w 4550804"/>
                <a:gd name="connsiteY5399" fmla="*/ 1668826 h 5360810"/>
                <a:gd name="connsiteX5400" fmla="*/ 3395819 w 4550804"/>
                <a:gd name="connsiteY5400" fmla="*/ 1665762 h 5360810"/>
                <a:gd name="connsiteX5401" fmla="*/ 3395819 w 4550804"/>
                <a:gd name="connsiteY5401" fmla="*/ 1665762 h 5360810"/>
                <a:gd name="connsiteX5402" fmla="*/ 3398612 w 4550804"/>
                <a:gd name="connsiteY5402" fmla="*/ 1669252 h 5360810"/>
                <a:gd name="connsiteX5403" fmla="*/ 3405595 w 4550804"/>
                <a:gd name="connsiteY5403" fmla="*/ 1672045 h 5360810"/>
                <a:gd name="connsiteX5404" fmla="*/ 3411880 w 4550804"/>
                <a:gd name="connsiteY5404" fmla="*/ 1672045 h 5360810"/>
                <a:gd name="connsiteX5405" fmla="*/ 3413276 w 4550804"/>
                <a:gd name="connsiteY5405" fmla="*/ 1673441 h 5360810"/>
                <a:gd name="connsiteX5406" fmla="*/ 3412237 w 4550804"/>
                <a:gd name="connsiteY5406" fmla="*/ 1675519 h 5360810"/>
                <a:gd name="connsiteX5407" fmla="*/ 3413277 w 4550804"/>
                <a:gd name="connsiteY5407" fmla="*/ 1673440 h 5360810"/>
                <a:gd name="connsiteX5408" fmla="*/ 3411880 w 4550804"/>
                <a:gd name="connsiteY5408" fmla="*/ 1672045 h 5360810"/>
                <a:gd name="connsiteX5409" fmla="*/ 3405595 w 4550804"/>
                <a:gd name="connsiteY5409" fmla="*/ 1672045 h 5360810"/>
                <a:gd name="connsiteX5410" fmla="*/ 3398613 w 4550804"/>
                <a:gd name="connsiteY5410" fmla="*/ 1669252 h 5360810"/>
                <a:gd name="connsiteX5411" fmla="*/ 3388139 w 4550804"/>
                <a:gd name="connsiteY5411" fmla="*/ 1665761 h 5360810"/>
                <a:gd name="connsiteX5412" fmla="*/ 3388138 w 4550804"/>
                <a:gd name="connsiteY5412" fmla="*/ 1665762 h 5360810"/>
                <a:gd name="connsiteX5413" fmla="*/ 3376267 w 4550804"/>
                <a:gd name="connsiteY5413" fmla="*/ 1665762 h 5360810"/>
                <a:gd name="connsiteX5414" fmla="*/ 3376267 w 4550804"/>
                <a:gd name="connsiteY5414" fmla="*/ 1665762 h 5360810"/>
                <a:gd name="connsiteX5415" fmla="*/ 3388138 w 4550804"/>
                <a:gd name="connsiteY5415" fmla="*/ 1665762 h 5360810"/>
                <a:gd name="connsiteX5416" fmla="*/ 3337852 w 4550804"/>
                <a:gd name="connsiteY5416" fmla="*/ 1662960 h 5360810"/>
                <a:gd name="connsiteX5417" fmla="*/ 3337860 w 4550804"/>
                <a:gd name="connsiteY5417" fmla="*/ 1662969 h 5360810"/>
                <a:gd name="connsiteX5418" fmla="*/ 3332773 w 4550804"/>
                <a:gd name="connsiteY5418" fmla="*/ 1670829 h 5360810"/>
                <a:gd name="connsiteX5419" fmla="*/ 3337861 w 4550804"/>
                <a:gd name="connsiteY5419" fmla="*/ 1662969 h 5360810"/>
                <a:gd name="connsiteX5420" fmla="*/ 2336503 w 4550804"/>
                <a:gd name="connsiteY5420" fmla="*/ 1662272 h 5360810"/>
                <a:gd name="connsiteX5421" fmla="*/ 2327425 w 4550804"/>
                <a:gd name="connsiteY5421" fmla="*/ 1675535 h 5360810"/>
                <a:gd name="connsiteX5422" fmla="*/ 2327425 w 4550804"/>
                <a:gd name="connsiteY5422" fmla="*/ 1672743 h 5360810"/>
                <a:gd name="connsiteX5423" fmla="*/ 3393724 w 4550804"/>
                <a:gd name="connsiteY5423" fmla="*/ 1661573 h 5360810"/>
                <a:gd name="connsiteX5424" fmla="*/ 3392864 w 4550804"/>
                <a:gd name="connsiteY5424" fmla="*/ 1662003 h 5360810"/>
                <a:gd name="connsiteX5425" fmla="*/ 3394073 w 4550804"/>
                <a:gd name="connsiteY5425" fmla="*/ 1662271 h 5360810"/>
                <a:gd name="connsiteX5426" fmla="*/ 2332312 w 4550804"/>
                <a:gd name="connsiteY5426" fmla="*/ 1657385 h 5360810"/>
                <a:gd name="connsiteX5427" fmla="*/ 2390969 w 4550804"/>
                <a:gd name="connsiteY5427" fmla="*/ 1683215 h 5360810"/>
                <a:gd name="connsiteX5428" fmla="*/ 2395208 w 4550804"/>
                <a:gd name="connsiteY5428" fmla="*/ 1686147 h 5360810"/>
                <a:gd name="connsiteX5429" fmla="*/ 1666638 w 4550804"/>
                <a:gd name="connsiteY5429" fmla="*/ 1655202 h 5360810"/>
                <a:gd name="connsiteX5430" fmla="*/ 1666105 w 4550804"/>
                <a:gd name="connsiteY5430" fmla="*/ 1655424 h 5360810"/>
                <a:gd name="connsiteX5431" fmla="*/ 1680306 w 4550804"/>
                <a:gd name="connsiteY5431" fmla="*/ 1673168 h 5360810"/>
                <a:gd name="connsiteX5432" fmla="*/ 1681178 w 4550804"/>
                <a:gd name="connsiteY5432" fmla="*/ 1672896 h 5360810"/>
                <a:gd name="connsiteX5433" fmla="*/ 2328122 w 4550804"/>
                <a:gd name="connsiteY5433" fmla="*/ 1653894 h 5360810"/>
                <a:gd name="connsiteX5434" fmla="*/ 2332312 w 4550804"/>
                <a:gd name="connsiteY5434" fmla="*/ 1657385 h 5360810"/>
                <a:gd name="connsiteX5435" fmla="*/ 2326726 w 4550804"/>
                <a:gd name="connsiteY5435" fmla="*/ 1660875 h 5360810"/>
                <a:gd name="connsiteX5436" fmla="*/ 2330916 w 4550804"/>
                <a:gd name="connsiteY5436" fmla="*/ 1660875 h 5360810"/>
                <a:gd name="connsiteX5437" fmla="*/ 2330916 w 4550804"/>
                <a:gd name="connsiteY5437" fmla="*/ 1663668 h 5360810"/>
                <a:gd name="connsiteX5438" fmla="*/ 2323235 w 4550804"/>
                <a:gd name="connsiteY5438" fmla="*/ 1671346 h 5360810"/>
                <a:gd name="connsiteX5439" fmla="*/ 2314156 w 4550804"/>
                <a:gd name="connsiteY5439" fmla="*/ 1674139 h 5360810"/>
                <a:gd name="connsiteX5440" fmla="*/ 2318347 w 4550804"/>
                <a:gd name="connsiteY5440" fmla="*/ 1675535 h 5360810"/>
                <a:gd name="connsiteX5441" fmla="*/ 2327424 w 4550804"/>
                <a:gd name="connsiteY5441" fmla="*/ 1675535 h 5360810"/>
                <a:gd name="connsiteX5442" fmla="*/ 2318347 w 4550804"/>
                <a:gd name="connsiteY5442" fmla="*/ 1676931 h 5360810"/>
                <a:gd name="connsiteX5443" fmla="*/ 2312063 w 4550804"/>
                <a:gd name="connsiteY5443" fmla="*/ 1674139 h 5360810"/>
                <a:gd name="connsiteX5444" fmla="*/ 2309269 w 4550804"/>
                <a:gd name="connsiteY5444" fmla="*/ 1669950 h 5360810"/>
                <a:gd name="connsiteX5445" fmla="*/ 2318347 w 4550804"/>
                <a:gd name="connsiteY5445" fmla="*/ 1671346 h 5360810"/>
                <a:gd name="connsiteX5446" fmla="*/ 2323933 w 4550804"/>
                <a:gd name="connsiteY5446" fmla="*/ 1667158 h 5360810"/>
                <a:gd name="connsiteX5447" fmla="*/ 2316252 w 4550804"/>
                <a:gd name="connsiteY5447" fmla="*/ 1644819 h 5360810"/>
                <a:gd name="connsiteX5448" fmla="*/ 2319046 w 4550804"/>
                <a:gd name="connsiteY5448" fmla="*/ 1646215 h 5360810"/>
                <a:gd name="connsiteX5449" fmla="*/ 2317649 w 4550804"/>
                <a:gd name="connsiteY5449" fmla="*/ 1647611 h 5360810"/>
                <a:gd name="connsiteX5450" fmla="*/ 2316950 w 4550804"/>
                <a:gd name="connsiteY5450" fmla="*/ 1646215 h 5360810"/>
                <a:gd name="connsiteX5451" fmla="*/ 1877023 w 4550804"/>
                <a:gd name="connsiteY5451" fmla="*/ 1638535 h 5360810"/>
                <a:gd name="connsiteX5452" fmla="*/ 1865100 w 4550804"/>
                <a:gd name="connsiteY5452" fmla="*/ 1643554 h 5360810"/>
                <a:gd name="connsiteX5453" fmla="*/ 1865151 w 4550804"/>
                <a:gd name="connsiteY5453" fmla="*/ 1644121 h 5360810"/>
                <a:gd name="connsiteX5454" fmla="*/ 1854677 w 4550804"/>
                <a:gd name="connsiteY5454" fmla="*/ 1648309 h 5360810"/>
                <a:gd name="connsiteX5455" fmla="*/ 1851884 w 4550804"/>
                <a:gd name="connsiteY5455" fmla="*/ 1657384 h 5360810"/>
                <a:gd name="connsiteX5456" fmla="*/ 1837220 w 4550804"/>
                <a:gd name="connsiteY5456" fmla="*/ 1665762 h 5360810"/>
                <a:gd name="connsiteX5457" fmla="*/ 1837425 w 4550804"/>
                <a:gd name="connsiteY5457" fmla="*/ 1666342 h 5360810"/>
                <a:gd name="connsiteX5458" fmla="*/ 1851884 w 4550804"/>
                <a:gd name="connsiteY5458" fmla="*/ 1658082 h 5360810"/>
                <a:gd name="connsiteX5459" fmla="*/ 1854678 w 4550804"/>
                <a:gd name="connsiteY5459" fmla="*/ 1649006 h 5360810"/>
                <a:gd name="connsiteX5460" fmla="*/ 1878420 w 4550804"/>
                <a:gd name="connsiteY5460" fmla="*/ 1639931 h 5360810"/>
                <a:gd name="connsiteX5461" fmla="*/ 1882596 w 4550804"/>
                <a:gd name="connsiteY5461" fmla="*/ 1641125 h 5360810"/>
                <a:gd name="connsiteX5462" fmla="*/ 1881911 w 4550804"/>
                <a:gd name="connsiteY5462" fmla="*/ 1639931 h 5360810"/>
                <a:gd name="connsiteX5463" fmla="*/ 2338598 w 4550804"/>
                <a:gd name="connsiteY5463" fmla="*/ 1634347 h 5360810"/>
                <a:gd name="connsiteX5464" fmla="*/ 2326728 w 4550804"/>
                <a:gd name="connsiteY5464" fmla="*/ 1643422 h 5360810"/>
                <a:gd name="connsiteX5465" fmla="*/ 2325331 w 4550804"/>
                <a:gd name="connsiteY5465" fmla="*/ 1649705 h 5360810"/>
                <a:gd name="connsiteX5466" fmla="*/ 2325331 w 4550804"/>
                <a:gd name="connsiteY5466" fmla="*/ 1643422 h 5360810"/>
                <a:gd name="connsiteX5467" fmla="*/ 1848514 w 4550804"/>
                <a:gd name="connsiteY5467" fmla="*/ 1621567 h 5360810"/>
                <a:gd name="connsiteX5468" fmla="*/ 1862575 w 4550804"/>
                <a:gd name="connsiteY5468" fmla="*/ 1628205 h 5360810"/>
                <a:gd name="connsiteX5469" fmla="*/ 1862512 w 4550804"/>
                <a:gd name="connsiteY5469" fmla="*/ 1627365 h 5360810"/>
                <a:gd name="connsiteX5470" fmla="*/ 1861660 w 4550804"/>
                <a:gd name="connsiteY5470" fmla="*/ 1627365 h 5360810"/>
                <a:gd name="connsiteX5471" fmla="*/ 1723398 w 4550804"/>
                <a:gd name="connsiteY5471" fmla="*/ 1578499 h 5360810"/>
                <a:gd name="connsiteX5472" fmla="*/ 1717112 w 4550804"/>
                <a:gd name="connsiteY5472" fmla="*/ 1602235 h 5360810"/>
                <a:gd name="connsiteX5473" fmla="*/ 1713053 w 4550804"/>
                <a:gd name="connsiteY5473" fmla="*/ 1640113 h 5360810"/>
                <a:gd name="connsiteX5474" fmla="*/ 1714319 w 4550804"/>
                <a:gd name="connsiteY5474" fmla="*/ 1639932 h 5360810"/>
                <a:gd name="connsiteX5475" fmla="*/ 1718509 w 4550804"/>
                <a:gd name="connsiteY5475" fmla="*/ 1600838 h 5360810"/>
                <a:gd name="connsiteX5476" fmla="*/ 1724236 w 4550804"/>
                <a:gd name="connsiteY5476" fmla="*/ 1579208 h 5360810"/>
                <a:gd name="connsiteX5477" fmla="*/ 2166818 w 4550804"/>
                <a:gd name="connsiteY5477" fmla="*/ 1564536 h 5360810"/>
                <a:gd name="connsiteX5478" fmla="*/ 2162630 w 4550804"/>
                <a:gd name="connsiteY5478" fmla="*/ 1565583 h 5360810"/>
                <a:gd name="connsiteX5479" fmla="*/ 2168912 w 4550804"/>
                <a:gd name="connsiteY5479" fmla="*/ 1564536 h 5360810"/>
                <a:gd name="connsiteX5480" fmla="*/ 2171705 w 4550804"/>
                <a:gd name="connsiteY5480" fmla="*/ 1570121 h 5360810"/>
                <a:gd name="connsiteX5481" fmla="*/ 2159834 w 4550804"/>
                <a:gd name="connsiteY5481" fmla="*/ 1568725 h 5360810"/>
                <a:gd name="connsiteX5482" fmla="*/ 2161231 w 4550804"/>
                <a:gd name="connsiteY5482" fmla="*/ 1565932 h 5360810"/>
                <a:gd name="connsiteX5483" fmla="*/ 2162625 w 4550804"/>
                <a:gd name="connsiteY5483" fmla="*/ 1565584 h 5360810"/>
                <a:gd name="connsiteX5484" fmla="*/ 2160533 w 4550804"/>
                <a:gd name="connsiteY5484" fmla="*/ 1565932 h 5360810"/>
                <a:gd name="connsiteX5485" fmla="*/ 2147265 w 4550804"/>
                <a:gd name="connsiteY5485" fmla="*/ 1551314 h 5360810"/>
                <a:gd name="connsiteX5486" fmla="*/ 2153550 w 4550804"/>
                <a:gd name="connsiteY5486" fmla="*/ 1556857 h 5360810"/>
                <a:gd name="connsiteX5487" fmla="*/ 2147265 w 4550804"/>
                <a:gd name="connsiteY5487" fmla="*/ 1552668 h 5360810"/>
                <a:gd name="connsiteX5488" fmla="*/ 1587767 w 4550804"/>
                <a:gd name="connsiteY5488" fmla="*/ 1547837 h 5360810"/>
                <a:gd name="connsiteX5489" fmla="*/ 1587928 w 4550804"/>
                <a:gd name="connsiteY5489" fmla="*/ 1548481 h 5360810"/>
                <a:gd name="connsiteX5490" fmla="*/ 1590021 w 4550804"/>
                <a:gd name="connsiteY5490" fmla="*/ 1548481 h 5360810"/>
                <a:gd name="connsiteX5491" fmla="*/ 2141678 w 4550804"/>
                <a:gd name="connsiteY5491" fmla="*/ 1546386 h 5360810"/>
                <a:gd name="connsiteX5492" fmla="*/ 2147265 w 4550804"/>
                <a:gd name="connsiteY5492" fmla="*/ 1549876 h 5360810"/>
                <a:gd name="connsiteX5493" fmla="*/ 2147265 w 4550804"/>
                <a:gd name="connsiteY5493" fmla="*/ 1551314 h 5360810"/>
                <a:gd name="connsiteX5494" fmla="*/ 3280002 w 4550804"/>
                <a:gd name="connsiteY5494" fmla="*/ 1537212 h 5360810"/>
                <a:gd name="connsiteX5495" fmla="*/ 3279204 w 4550804"/>
                <a:gd name="connsiteY5495" fmla="*/ 1538010 h 5360810"/>
                <a:gd name="connsiteX5496" fmla="*/ 3279204 w 4550804"/>
                <a:gd name="connsiteY5496" fmla="*/ 1540801 h 5360810"/>
                <a:gd name="connsiteX5497" fmla="*/ 3279204 w 4550804"/>
                <a:gd name="connsiteY5497" fmla="*/ 1542896 h 5360810"/>
                <a:gd name="connsiteX5498" fmla="*/ 3312722 w 4550804"/>
                <a:gd name="connsiteY5498" fmla="*/ 1623178 h 5360810"/>
                <a:gd name="connsiteX5499" fmla="*/ 3321101 w 4550804"/>
                <a:gd name="connsiteY5499" fmla="*/ 1649007 h 5360810"/>
                <a:gd name="connsiteX5500" fmla="*/ 3322498 w 4550804"/>
                <a:gd name="connsiteY5500" fmla="*/ 1653196 h 5360810"/>
                <a:gd name="connsiteX5501" fmla="*/ 3324593 w 4550804"/>
                <a:gd name="connsiteY5501" fmla="*/ 1653196 h 5360810"/>
                <a:gd name="connsiteX5502" fmla="*/ 3319704 w 4550804"/>
                <a:gd name="connsiteY5502" fmla="*/ 1655989 h 5360810"/>
                <a:gd name="connsiteX5503" fmla="*/ 3319704 w 4550804"/>
                <a:gd name="connsiteY5503" fmla="*/ 1661231 h 5360810"/>
                <a:gd name="connsiteX5504" fmla="*/ 3321806 w 4550804"/>
                <a:gd name="connsiteY5504" fmla="*/ 1655291 h 5360810"/>
                <a:gd name="connsiteX5505" fmla="*/ 3326695 w 4550804"/>
                <a:gd name="connsiteY5505" fmla="*/ 1652498 h 5360810"/>
                <a:gd name="connsiteX5506" fmla="*/ 3327380 w 4550804"/>
                <a:gd name="connsiteY5506" fmla="*/ 1652772 h 5360810"/>
                <a:gd name="connsiteX5507" fmla="*/ 3325292 w 4550804"/>
                <a:gd name="connsiteY5507" fmla="*/ 1651101 h 5360810"/>
                <a:gd name="connsiteX5508" fmla="*/ 3322498 w 4550804"/>
                <a:gd name="connsiteY5508" fmla="*/ 1652497 h 5360810"/>
                <a:gd name="connsiteX5509" fmla="*/ 3313420 w 4550804"/>
                <a:gd name="connsiteY5509" fmla="*/ 1622479 h 5360810"/>
                <a:gd name="connsiteX5510" fmla="*/ 3279204 w 4550804"/>
                <a:gd name="connsiteY5510" fmla="*/ 1540801 h 5360810"/>
                <a:gd name="connsiteX5511" fmla="*/ 2122126 w 4550804"/>
                <a:gd name="connsiteY5511" fmla="*/ 1510085 h 5360810"/>
                <a:gd name="connsiteX5512" fmla="*/ 2122126 w 4550804"/>
                <a:gd name="connsiteY5512" fmla="*/ 1511481 h 5360810"/>
                <a:gd name="connsiteX5513" fmla="*/ 2120031 w 4550804"/>
                <a:gd name="connsiteY5513" fmla="*/ 1511481 h 5360810"/>
                <a:gd name="connsiteX5514" fmla="*/ 2121197 w 4550804"/>
                <a:gd name="connsiteY5514" fmla="*/ 1506364 h 5360810"/>
                <a:gd name="connsiteX5515" fmla="*/ 2122126 w 4550804"/>
                <a:gd name="connsiteY5515" fmla="*/ 1507293 h 5360810"/>
                <a:gd name="connsiteX5516" fmla="*/ 2122126 w 4550804"/>
                <a:gd name="connsiteY5516" fmla="*/ 1510085 h 5360810"/>
                <a:gd name="connsiteX5517" fmla="*/ 1764597 w 4550804"/>
                <a:gd name="connsiteY5517" fmla="*/ 1503105 h 5360810"/>
                <a:gd name="connsiteX5518" fmla="*/ 1762952 w 4550804"/>
                <a:gd name="connsiteY5518" fmla="*/ 1503553 h 5360810"/>
                <a:gd name="connsiteX5519" fmla="*/ 1765295 w 4550804"/>
                <a:gd name="connsiteY5519" fmla="*/ 1505896 h 5360810"/>
                <a:gd name="connsiteX5520" fmla="*/ 1770882 w 4550804"/>
                <a:gd name="connsiteY5520" fmla="*/ 1507291 h 5360810"/>
                <a:gd name="connsiteX5521" fmla="*/ 1770882 w 4550804"/>
                <a:gd name="connsiteY5521" fmla="*/ 1506072 h 5360810"/>
                <a:gd name="connsiteX5522" fmla="*/ 1767390 w 4550804"/>
                <a:gd name="connsiteY5522" fmla="*/ 1505198 h 5360810"/>
                <a:gd name="connsiteX5523" fmla="*/ 2117936 w 4550804"/>
                <a:gd name="connsiteY5523" fmla="*/ 1503104 h 5360810"/>
                <a:gd name="connsiteX5524" fmla="*/ 2120729 w 4550804"/>
                <a:gd name="connsiteY5524" fmla="*/ 1504500 h 5360810"/>
                <a:gd name="connsiteX5525" fmla="*/ 2121197 w 4550804"/>
                <a:gd name="connsiteY5525" fmla="*/ 1506364 h 5360810"/>
                <a:gd name="connsiteX5526" fmla="*/ 1781333 w 4550804"/>
                <a:gd name="connsiteY5526" fmla="*/ 1495292 h 5360810"/>
                <a:gd name="connsiteX5527" fmla="*/ 1772977 w 4550804"/>
                <a:gd name="connsiteY5527" fmla="*/ 1497520 h 5360810"/>
                <a:gd name="connsiteX5528" fmla="*/ 1772977 w 4550804"/>
                <a:gd name="connsiteY5528" fmla="*/ 1497658 h 5360810"/>
                <a:gd name="connsiteX5529" fmla="*/ 1781356 w 4550804"/>
                <a:gd name="connsiteY5529" fmla="*/ 1495424 h 5360810"/>
                <a:gd name="connsiteX5530" fmla="*/ 2253406 w 4550804"/>
                <a:gd name="connsiteY5530" fmla="*/ 1460520 h 5360810"/>
                <a:gd name="connsiteX5531" fmla="*/ 2253406 w 4550804"/>
                <a:gd name="connsiteY5531" fmla="*/ 1463313 h 5360810"/>
                <a:gd name="connsiteX5532" fmla="*/ 2250131 w 4550804"/>
                <a:gd name="connsiteY5532" fmla="*/ 1461609 h 5360810"/>
                <a:gd name="connsiteX5533" fmla="*/ 2246821 w 4550804"/>
                <a:gd name="connsiteY5533" fmla="*/ 1459884 h 5360810"/>
                <a:gd name="connsiteX5534" fmla="*/ 2250131 w 4550804"/>
                <a:gd name="connsiteY5534" fmla="*/ 1461608 h 5360810"/>
                <a:gd name="connsiteX5535" fmla="*/ 2249216 w 4550804"/>
                <a:gd name="connsiteY5535" fmla="*/ 1461916 h 5360810"/>
                <a:gd name="connsiteX5536" fmla="*/ 2248518 w 4550804"/>
                <a:gd name="connsiteY5536" fmla="*/ 1453538 h 5360810"/>
                <a:gd name="connsiteX5537" fmla="*/ 2249914 w 4550804"/>
                <a:gd name="connsiteY5537" fmla="*/ 1459123 h 5360810"/>
                <a:gd name="connsiteX5538" fmla="*/ 2247121 w 4550804"/>
                <a:gd name="connsiteY5538" fmla="*/ 1456331 h 5360810"/>
                <a:gd name="connsiteX5539" fmla="*/ 2250530 w 4550804"/>
                <a:gd name="connsiteY5539" fmla="*/ 1452061 h 5360810"/>
                <a:gd name="connsiteX5540" fmla="*/ 2257595 w 4550804"/>
                <a:gd name="connsiteY5540" fmla="*/ 1459124 h 5360810"/>
                <a:gd name="connsiteX5541" fmla="*/ 2254801 w 4550804"/>
                <a:gd name="connsiteY5541" fmla="*/ 1461916 h 5360810"/>
                <a:gd name="connsiteX5542" fmla="*/ 2254801 w 4550804"/>
                <a:gd name="connsiteY5542" fmla="*/ 1456331 h 5360810"/>
                <a:gd name="connsiteX5543" fmla="*/ 2242931 w 4550804"/>
                <a:gd name="connsiteY5543" fmla="*/ 1447953 h 5360810"/>
                <a:gd name="connsiteX5544" fmla="*/ 2244327 w 4550804"/>
                <a:gd name="connsiteY5544" fmla="*/ 1448651 h 5360810"/>
                <a:gd name="connsiteX5545" fmla="*/ 2247121 w 4550804"/>
                <a:gd name="connsiteY5545" fmla="*/ 1452840 h 5360810"/>
                <a:gd name="connsiteX5546" fmla="*/ 2247121 w 4550804"/>
                <a:gd name="connsiteY5546" fmla="*/ 1455632 h 5360810"/>
                <a:gd name="connsiteX5547" fmla="*/ 2241534 w 4550804"/>
                <a:gd name="connsiteY5547" fmla="*/ 1454236 h 5360810"/>
                <a:gd name="connsiteX5548" fmla="*/ 2242930 w 4550804"/>
                <a:gd name="connsiteY5548" fmla="*/ 1444464 h 5360810"/>
                <a:gd name="connsiteX5549" fmla="*/ 2242931 w 4550804"/>
                <a:gd name="connsiteY5549" fmla="*/ 1444464 h 5360810"/>
                <a:gd name="connsiteX5550" fmla="*/ 2250530 w 4550804"/>
                <a:gd name="connsiteY5550" fmla="*/ 1452061 h 5360810"/>
                <a:gd name="connsiteX5551" fmla="*/ 2241534 w 4550804"/>
                <a:gd name="connsiteY5551" fmla="*/ 1443068 h 5360810"/>
                <a:gd name="connsiteX5552" fmla="*/ 2242930 w 4550804"/>
                <a:gd name="connsiteY5552" fmla="*/ 1444464 h 5360810"/>
                <a:gd name="connsiteX5553" fmla="*/ 2240137 w 4550804"/>
                <a:gd name="connsiteY5553" fmla="*/ 1444464 h 5360810"/>
                <a:gd name="connsiteX5554" fmla="*/ 2241533 w 4550804"/>
                <a:gd name="connsiteY5554" fmla="*/ 1443067 h 5360810"/>
                <a:gd name="connsiteX5555" fmla="*/ 2241534 w 4550804"/>
                <a:gd name="connsiteY5555" fmla="*/ 1443068 h 5360810"/>
                <a:gd name="connsiteX5556" fmla="*/ 2241534 w 4550804"/>
                <a:gd name="connsiteY5556" fmla="*/ 1443068 h 5360810"/>
                <a:gd name="connsiteX5557" fmla="*/ 2237066 w 4550804"/>
                <a:gd name="connsiteY5557" fmla="*/ 1440833 h 5360810"/>
                <a:gd name="connsiteX5558" fmla="*/ 2234552 w 4550804"/>
                <a:gd name="connsiteY5558" fmla="*/ 1445860 h 5360810"/>
                <a:gd name="connsiteX5559" fmla="*/ 2238741 w 4550804"/>
                <a:gd name="connsiteY5559" fmla="*/ 1450047 h 5360810"/>
                <a:gd name="connsiteX5560" fmla="*/ 2238741 w 4550804"/>
                <a:gd name="connsiteY5560" fmla="*/ 1454236 h 5360810"/>
                <a:gd name="connsiteX5561" fmla="*/ 2240137 w 4550804"/>
                <a:gd name="connsiteY5561" fmla="*/ 1454236 h 5360810"/>
                <a:gd name="connsiteX5562" fmla="*/ 2246821 w 4550804"/>
                <a:gd name="connsiteY5562" fmla="*/ 1459884 h 5360810"/>
                <a:gd name="connsiteX5563" fmla="*/ 2235948 w 4550804"/>
                <a:gd name="connsiteY5563" fmla="*/ 1454236 h 5360810"/>
                <a:gd name="connsiteX5564" fmla="*/ 2237345 w 4550804"/>
                <a:gd name="connsiteY5564" fmla="*/ 1450047 h 5360810"/>
                <a:gd name="connsiteX5565" fmla="*/ 2233155 w 4550804"/>
                <a:gd name="connsiteY5565" fmla="*/ 1445860 h 5360810"/>
                <a:gd name="connsiteX5566" fmla="*/ 2238042 w 4550804"/>
                <a:gd name="connsiteY5566" fmla="*/ 1439577 h 5360810"/>
                <a:gd name="connsiteX5567" fmla="*/ 2241533 w 4550804"/>
                <a:gd name="connsiteY5567" fmla="*/ 1443067 h 5360810"/>
                <a:gd name="connsiteX5568" fmla="*/ 2237450 w 4550804"/>
                <a:gd name="connsiteY5568" fmla="*/ 1440345 h 5360810"/>
                <a:gd name="connsiteX5569" fmla="*/ 2237066 w 4550804"/>
                <a:gd name="connsiteY5569" fmla="*/ 1440834 h 5360810"/>
                <a:gd name="connsiteX5570" fmla="*/ 2237345 w 4550804"/>
                <a:gd name="connsiteY5570" fmla="*/ 1440275 h 5360810"/>
                <a:gd name="connsiteX5571" fmla="*/ 2237449 w 4550804"/>
                <a:gd name="connsiteY5571" fmla="*/ 1440344 h 5360810"/>
                <a:gd name="connsiteX5572" fmla="*/ 2928134 w 4550804"/>
                <a:gd name="connsiteY5572" fmla="*/ 1411479 h 5360810"/>
                <a:gd name="connsiteX5573" fmla="*/ 2927960 w 4550804"/>
                <a:gd name="connsiteY5573" fmla="*/ 1413049 h 5360810"/>
                <a:gd name="connsiteX5574" fmla="*/ 2929316 w 4550804"/>
                <a:gd name="connsiteY5574" fmla="*/ 1416665 h 5360810"/>
                <a:gd name="connsiteX5575" fmla="*/ 2934244 w 4550804"/>
                <a:gd name="connsiteY5575" fmla="*/ 1422823 h 5360810"/>
                <a:gd name="connsiteX5576" fmla="*/ 2935641 w 4550804"/>
                <a:gd name="connsiteY5576" fmla="*/ 1422823 h 5360810"/>
                <a:gd name="connsiteX5577" fmla="*/ 2930055 w 4550804"/>
                <a:gd name="connsiteY5577" fmla="*/ 1417238 h 5360810"/>
                <a:gd name="connsiteX5578" fmla="*/ 2937645 w 4550804"/>
                <a:gd name="connsiteY5578" fmla="*/ 1391621 h 5360810"/>
                <a:gd name="connsiteX5579" fmla="*/ 2937038 w 4550804"/>
                <a:gd name="connsiteY5579" fmla="*/ 1392106 h 5360810"/>
                <a:gd name="connsiteX5580" fmla="*/ 2938838 w 4550804"/>
                <a:gd name="connsiteY5580" fmla="*/ 1395706 h 5360810"/>
                <a:gd name="connsiteX5581" fmla="*/ 2939831 w 4550804"/>
                <a:gd name="connsiteY5581" fmla="*/ 1394899 h 5360810"/>
                <a:gd name="connsiteX5582" fmla="*/ 2821901 w 4550804"/>
                <a:gd name="connsiteY5582" fmla="*/ 1377389 h 5360810"/>
                <a:gd name="connsiteX5583" fmla="*/ 2824612 w 4550804"/>
                <a:gd name="connsiteY5583" fmla="*/ 1388615 h 5360810"/>
                <a:gd name="connsiteX5584" fmla="*/ 2818327 w 4550804"/>
                <a:gd name="connsiteY5584" fmla="*/ 1384426 h 5360810"/>
                <a:gd name="connsiteX5585" fmla="*/ 2816509 w 4550804"/>
                <a:gd name="connsiteY5585" fmla="*/ 1383942 h 5360810"/>
                <a:gd name="connsiteX5586" fmla="*/ 2819025 w 4550804"/>
                <a:gd name="connsiteY5586" fmla="*/ 1385125 h 5360810"/>
                <a:gd name="connsiteX5587" fmla="*/ 2825310 w 4550804"/>
                <a:gd name="connsiteY5587" fmla="*/ 1389314 h 5360810"/>
                <a:gd name="connsiteX5588" fmla="*/ 2819724 w 4550804"/>
                <a:gd name="connsiteY5588" fmla="*/ 1368370 h 5360810"/>
                <a:gd name="connsiteX5589" fmla="*/ 2820085 w 4550804"/>
                <a:gd name="connsiteY5589" fmla="*/ 1369864 h 5360810"/>
                <a:gd name="connsiteX5590" fmla="*/ 2848337 w 4550804"/>
                <a:gd name="connsiteY5590" fmla="*/ 1377441 h 5360810"/>
                <a:gd name="connsiteX5591" fmla="*/ 2847655 w 4550804"/>
                <a:gd name="connsiteY5591" fmla="*/ 1376748 h 5360810"/>
                <a:gd name="connsiteX5592" fmla="*/ 2110256 w 4550804"/>
                <a:gd name="connsiteY5592" fmla="*/ 1347427 h 5360810"/>
                <a:gd name="connsiteX5593" fmla="*/ 2110256 w 4550804"/>
                <a:gd name="connsiteY5593" fmla="*/ 1348125 h 5360810"/>
                <a:gd name="connsiteX5594" fmla="*/ 2109906 w 4550804"/>
                <a:gd name="connsiteY5594" fmla="*/ 1347601 h 5360810"/>
                <a:gd name="connsiteX5595" fmla="*/ 2110255 w 4550804"/>
                <a:gd name="connsiteY5595" fmla="*/ 1341842 h 5360810"/>
                <a:gd name="connsiteX5596" fmla="*/ 2113049 w 4550804"/>
                <a:gd name="connsiteY5596" fmla="*/ 1346031 h 5360810"/>
                <a:gd name="connsiteX5597" fmla="*/ 2110255 w 4550804"/>
                <a:gd name="connsiteY5597" fmla="*/ 1347427 h 5360810"/>
                <a:gd name="connsiteX5598" fmla="*/ 4386683 w 4550804"/>
                <a:gd name="connsiteY5598" fmla="*/ 1331377 h 5360810"/>
                <a:gd name="connsiteX5599" fmla="*/ 4382317 w 4550804"/>
                <a:gd name="connsiteY5599" fmla="*/ 1334556 h 5360810"/>
                <a:gd name="connsiteX5600" fmla="*/ 4379022 w 4550804"/>
                <a:gd name="connsiteY5600" fmla="*/ 1341144 h 5360810"/>
                <a:gd name="connsiteX5601" fmla="*/ 4379022 w 4550804"/>
                <a:gd name="connsiteY5601" fmla="*/ 1353711 h 5360810"/>
                <a:gd name="connsiteX5602" fmla="*/ 4381802 w 4550804"/>
                <a:gd name="connsiteY5602" fmla="*/ 1353711 h 5360810"/>
                <a:gd name="connsiteX5603" fmla="*/ 4381802 w 4550804"/>
                <a:gd name="connsiteY5603" fmla="*/ 1341151 h 5360810"/>
                <a:gd name="connsiteX5604" fmla="*/ 4371347 w 4550804"/>
                <a:gd name="connsiteY5604" fmla="*/ 1329290 h 5360810"/>
                <a:gd name="connsiteX5605" fmla="*/ 4374832 w 4550804"/>
                <a:gd name="connsiteY5605" fmla="*/ 1335559 h 5360810"/>
                <a:gd name="connsiteX5606" fmla="*/ 4377360 w 4550804"/>
                <a:gd name="connsiteY5606" fmla="*/ 1334393 h 5360810"/>
                <a:gd name="connsiteX5607" fmla="*/ 4374107 w 4550804"/>
                <a:gd name="connsiteY5607" fmla="*/ 1329290 h 5360810"/>
                <a:gd name="connsiteX5608" fmla="*/ 4351077 w 4550804"/>
                <a:gd name="connsiteY5608" fmla="*/ 1302064 h 5360810"/>
                <a:gd name="connsiteX5609" fmla="*/ 4349466 w 4550804"/>
                <a:gd name="connsiteY5609" fmla="*/ 1302705 h 5360810"/>
                <a:gd name="connsiteX5610" fmla="*/ 4368547 w 4550804"/>
                <a:gd name="connsiteY5610" fmla="*/ 1329277 h 5360810"/>
                <a:gd name="connsiteX5611" fmla="*/ 4371318 w 4550804"/>
                <a:gd name="connsiteY5611" fmla="*/ 1329277 h 5360810"/>
                <a:gd name="connsiteX5612" fmla="*/ 4343396 w 4550804"/>
                <a:gd name="connsiteY5612" fmla="*/ 1288793 h 5360810"/>
                <a:gd name="connsiteX5613" fmla="*/ 4338817 w 4550804"/>
                <a:gd name="connsiteY5613" fmla="*/ 1289013 h 5360810"/>
                <a:gd name="connsiteX5614" fmla="*/ 4342012 w 4550804"/>
                <a:gd name="connsiteY5614" fmla="*/ 1296466 h 5360810"/>
                <a:gd name="connsiteX5615" fmla="*/ 4344805 w 4550804"/>
                <a:gd name="connsiteY5615" fmla="*/ 1303447 h 5360810"/>
                <a:gd name="connsiteX5616" fmla="*/ 4347342 w 4550804"/>
                <a:gd name="connsiteY5616" fmla="*/ 1302602 h 5360810"/>
                <a:gd name="connsiteX5617" fmla="*/ 3375535 w 4550804"/>
                <a:gd name="connsiteY5617" fmla="*/ 1273803 h 5360810"/>
                <a:gd name="connsiteX5618" fmla="*/ 3331575 w 4550804"/>
                <a:gd name="connsiteY5618" fmla="*/ 1301353 h 5360810"/>
                <a:gd name="connsiteX5619" fmla="*/ 3279204 w 4550804"/>
                <a:gd name="connsiteY5619" fmla="*/ 1340446 h 5360810"/>
                <a:gd name="connsiteX5620" fmla="*/ 3277904 w 4550804"/>
                <a:gd name="connsiteY5620" fmla="*/ 1341249 h 5360810"/>
                <a:gd name="connsiteX5621" fmla="*/ 3278554 w 4550804"/>
                <a:gd name="connsiteY5621" fmla="*/ 1341981 h 5360810"/>
                <a:gd name="connsiteX5622" fmla="*/ 3328084 w 4550804"/>
                <a:gd name="connsiteY5622" fmla="*/ 1304843 h 5360810"/>
                <a:gd name="connsiteX5623" fmla="*/ 3374870 w 4550804"/>
                <a:gd name="connsiteY5623" fmla="*/ 1274825 h 5360810"/>
                <a:gd name="connsiteX5624" fmla="*/ 1805099 w 4550804"/>
                <a:gd name="connsiteY5624" fmla="*/ 1260862 h 5360810"/>
                <a:gd name="connsiteX5625" fmla="*/ 1807194 w 4550804"/>
                <a:gd name="connsiteY5625" fmla="*/ 1260862 h 5360810"/>
                <a:gd name="connsiteX5626" fmla="*/ 1807194 w 4550804"/>
                <a:gd name="connsiteY5626" fmla="*/ 1263654 h 5360810"/>
                <a:gd name="connsiteX5627" fmla="*/ 1916827 w 4550804"/>
                <a:gd name="connsiteY5627" fmla="*/ 1238523 h 5360810"/>
                <a:gd name="connsiteX5628" fmla="*/ 1914034 w 4550804"/>
                <a:gd name="connsiteY5628" fmla="*/ 1244108 h 5360810"/>
                <a:gd name="connsiteX5629" fmla="*/ 1911240 w 4550804"/>
                <a:gd name="connsiteY5629" fmla="*/ 1244806 h 5360810"/>
                <a:gd name="connsiteX5630" fmla="*/ 1746442 w 4550804"/>
                <a:gd name="connsiteY5630" fmla="*/ 1233637 h 5360810"/>
                <a:gd name="connsiteX5631" fmla="*/ 1745794 w 4550804"/>
                <a:gd name="connsiteY5631" fmla="*/ 1235092 h 5360810"/>
                <a:gd name="connsiteX5632" fmla="*/ 1755519 w 4550804"/>
                <a:gd name="connsiteY5632" fmla="*/ 1238523 h 5360810"/>
                <a:gd name="connsiteX5633" fmla="*/ 1756289 w 4550804"/>
                <a:gd name="connsiteY5633" fmla="*/ 1237112 h 5360810"/>
                <a:gd name="connsiteX5634" fmla="*/ 2448230 w 4550804"/>
                <a:gd name="connsiteY5634" fmla="*/ 1232939 h 5360810"/>
                <a:gd name="connsiteX5635" fmla="*/ 2449626 w 4550804"/>
                <a:gd name="connsiteY5635" fmla="*/ 1234335 h 5360810"/>
                <a:gd name="connsiteX5636" fmla="*/ 2446833 w 4550804"/>
                <a:gd name="connsiteY5636" fmla="*/ 1237128 h 5360810"/>
                <a:gd name="connsiteX5637" fmla="*/ 2451023 w 4550804"/>
                <a:gd name="connsiteY5637" fmla="*/ 1221770 h 5360810"/>
                <a:gd name="connsiteX5638" fmla="*/ 2448230 w 4550804"/>
                <a:gd name="connsiteY5638" fmla="*/ 1227355 h 5360810"/>
                <a:gd name="connsiteX5639" fmla="*/ 2448230 w 4550804"/>
                <a:gd name="connsiteY5639" fmla="*/ 1224562 h 5360810"/>
                <a:gd name="connsiteX5640" fmla="*/ 3418833 w 4550804"/>
                <a:gd name="connsiteY5640" fmla="*/ 1216527 h 5360810"/>
                <a:gd name="connsiteX5641" fmla="*/ 3406293 w 4550804"/>
                <a:gd name="connsiteY5641" fmla="*/ 1227354 h 5360810"/>
                <a:gd name="connsiteX5642" fmla="*/ 3404736 w 4550804"/>
                <a:gd name="connsiteY5642" fmla="*/ 1229845 h 5360810"/>
                <a:gd name="connsiteX5643" fmla="*/ 3418165 w 4550804"/>
                <a:gd name="connsiteY5643" fmla="*/ 1218977 h 5360810"/>
                <a:gd name="connsiteX5644" fmla="*/ 4325233 w 4550804"/>
                <a:gd name="connsiteY5644" fmla="*/ 1202229 h 5360810"/>
                <a:gd name="connsiteX5645" fmla="*/ 4324400 w 4550804"/>
                <a:gd name="connsiteY5645" fmla="*/ 1202647 h 5360810"/>
                <a:gd name="connsiteX5646" fmla="*/ 4344805 w 4550804"/>
                <a:gd name="connsiteY5646" fmla="*/ 1207109 h 5360810"/>
                <a:gd name="connsiteX5647" fmla="*/ 4312307 w 4550804"/>
                <a:gd name="connsiteY5647" fmla="*/ 1287656 h 5360810"/>
                <a:gd name="connsiteX5648" fmla="*/ 4315131 w 4550804"/>
                <a:gd name="connsiteY5648" fmla="*/ 1287549 h 5360810"/>
                <a:gd name="connsiteX5649" fmla="*/ 4347585 w 4550804"/>
                <a:gd name="connsiteY5649" fmla="*/ 1207130 h 5360810"/>
                <a:gd name="connsiteX5650" fmla="*/ 3434226 w 4550804"/>
                <a:gd name="connsiteY5650" fmla="*/ 1201524 h 5360810"/>
                <a:gd name="connsiteX5651" fmla="*/ 3432513 w 4550804"/>
                <a:gd name="connsiteY5651" fmla="*/ 1203008 h 5360810"/>
                <a:gd name="connsiteX5652" fmla="*/ 3472006 w 4550804"/>
                <a:gd name="connsiteY5652" fmla="*/ 1204958 h 5360810"/>
                <a:gd name="connsiteX5653" fmla="*/ 4313357 w 4550804"/>
                <a:gd name="connsiteY5653" fmla="*/ 1193657 h 5360810"/>
                <a:gd name="connsiteX5654" fmla="*/ 4322459 w 4550804"/>
                <a:gd name="connsiteY5654" fmla="*/ 1202222 h 5360810"/>
                <a:gd name="connsiteX5655" fmla="*/ 4323267 w 4550804"/>
                <a:gd name="connsiteY5655" fmla="*/ 1202399 h 5360810"/>
                <a:gd name="connsiteX5656" fmla="*/ 3590941 w 4550804"/>
                <a:gd name="connsiteY5656" fmla="*/ 1190464 h 5360810"/>
                <a:gd name="connsiteX5657" fmla="*/ 3563995 w 4550804"/>
                <a:gd name="connsiteY5657" fmla="*/ 1210256 h 5360810"/>
                <a:gd name="connsiteX5658" fmla="*/ 3564933 w 4550804"/>
                <a:gd name="connsiteY5658" fmla="*/ 1210823 h 5360810"/>
                <a:gd name="connsiteX5659" fmla="*/ 3590644 w 4550804"/>
                <a:gd name="connsiteY5659" fmla="*/ 1191053 h 5360810"/>
                <a:gd name="connsiteX5660" fmla="*/ 2037632 w 4550804"/>
                <a:gd name="connsiteY5660" fmla="*/ 1186166 h 5360810"/>
                <a:gd name="connsiteX5661" fmla="*/ 2039029 w 4550804"/>
                <a:gd name="connsiteY5661" fmla="*/ 1187562 h 5360810"/>
                <a:gd name="connsiteX5662" fmla="*/ 2037632 w 4550804"/>
                <a:gd name="connsiteY5662" fmla="*/ 1187562 h 5360810"/>
                <a:gd name="connsiteX5663" fmla="*/ 3236091 w 4550804"/>
                <a:gd name="connsiteY5663" fmla="*/ 1185245 h 5360810"/>
                <a:gd name="connsiteX5664" fmla="*/ 3227529 w 4550804"/>
                <a:gd name="connsiteY5664" fmla="*/ 1195940 h 5360810"/>
                <a:gd name="connsiteX5665" fmla="*/ 3224236 w 4550804"/>
                <a:gd name="connsiteY5665" fmla="*/ 1198040 h 5360810"/>
                <a:gd name="connsiteX5666" fmla="*/ 3228926 w 4550804"/>
                <a:gd name="connsiteY5666" fmla="*/ 1195242 h 5360810"/>
                <a:gd name="connsiteX5667" fmla="*/ 3235583 w 4550804"/>
                <a:gd name="connsiteY5667" fmla="*/ 1187562 h 5360810"/>
                <a:gd name="connsiteX5668" fmla="*/ 3235211 w 4550804"/>
                <a:gd name="connsiteY5668" fmla="*/ 1187562 h 5360810"/>
                <a:gd name="connsiteX5669" fmla="*/ 3236810 w 4550804"/>
                <a:gd name="connsiteY5669" fmla="*/ 1185719 h 5360810"/>
                <a:gd name="connsiteX5670" fmla="*/ 3236091 w 4550804"/>
                <a:gd name="connsiteY5670" fmla="*/ 1185245 h 5360810"/>
                <a:gd name="connsiteX5671" fmla="*/ 3371379 w 4550804"/>
                <a:gd name="connsiteY5671" fmla="*/ 1174996 h 5360810"/>
                <a:gd name="connsiteX5672" fmla="*/ 3370680 w 4550804"/>
                <a:gd name="connsiteY5672" fmla="*/ 1177789 h 5360810"/>
                <a:gd name="connsiteX5673" fmla="*/ 3370940 w 4550804"/>
                <a:gd name="connsiteY5673" fmla="*/ 1178068 h 5360810"/>
                <a:gd name="connsiteX5674" fmla="*/ 3371379 w 4550804"/>
                <a:gd name="connsiteY5674" fmla="*/ 1174997 h 5360810"/>
                <a:gd name="connsiteX5675" fmla="*/ 2013889 w 4550804"/>
                <a:gd name="connsiteY5675" fmla="*/ 1174298 h 5360810"/>
                <a:gd name="connsiteX5676" fmla="*/ 2022966 w 4550804"/>
                <a:gd name="connsiteY5676" fmla="*/ 1179883 h 5360810"/>
                <a:gd name="connsiteX5677" fmla="*/ 2027156 w 4550804"/>
                <a:gd name="connsiteY5677" fmla="*/ 1177091 h 5360810"/>
                <a:gd name="connsiteX5678" fmla="*/ 2024363 w 4550804"/>
                <a:gd name="connsiteY5678" fmla="*/ 1181279 h 5360810"/>
                <a:gd name="connsiteX5679" fmla="*/ 2025760 w 4550804"/>
                <a:gd name="connsiteY5679" fmla="*/ 1182676 h 5360810"/>
                <a:gd name="connsiteX5680" fmla="*/ 2020173 w 4550804"/>
                <a:gd name="connsiteY5680" fmla="*/ 1178487 h 5360810"/>
                <a:gd name="connsiteX5681" fmla="*/ 2017381 w 4550804"/>
                <a:gd name="connsiteY5681" fmla="*/ 1178487 h 5360810"/>
                <a:gd name="connsiteX5682" fmla="*/ 2017380 w 4550804"/>
                <a:gd name="connsiteY5682" fmla="*/ 1178487 h 5360810"/>
                <a:gd name="connsiteX5683" fmla="*/ 2018078 w 4550804"/>
                <a:gd name="connsiteY5683" fmla="*/ 1177091 h 5360810"/>
                <a:gd name="connsiteX5684" fmla="*/ 2026460 w 4550804"/>
                <a:gd name="connsiteY5684" fmla="*/ 1170807 h 5360810"/>
                <a:gd name="connsiteX5685" fmla="*/ 2033443 w 4550804"/>
                <a:gd name="connsiteY5685" fmla="*/ 1173600 h 5360810"/>
                <a:gd name="connsiteX5686" fmla="*/ 2032047 w 4550804"/>
                <a:gd name="connsiteY5686" fmla="*/ 1173600 h 5360810"/>
                <a:gd name="connsiteX5687" fmla="*/ 2454515 w 4550804"/>
                <a:gd name="connsiteY5687" fmla="*/ 1168707 h 5360810"/>
                <a:gd name="connsiteX5688" fmla="*/ 2454361 w 4550804"/>
                <a:gd name="connsiteY5688" fmla="*/ 1169370 h 5360810"/>
                <a:gd name="connsiteX5689" fmla="*/ 2453314 w 4550804"/>
                <a:gd name="connsiteY5689" fmla="*/ 1169105 h 5360810"/>
                <a:gd name="connsiteX5690" fmla="*/ 2451721 w 4550804"/>
                <a:gd name="connsiteY5690" fmla="*/ 1168707 h 5360810"/>
                <a:gd name="connsiteX5691" fmla="*/ 2453313 w 4550804"/>
                <a:gd name="connsiteY5691" fmla="*/ 1169105 h 5360810"/>
                <a:gd name="connsiteX5692" fmla="*/ 2450325 w 4550804"/>
                <a:gd name="connsiteY5692" fmla="*/ 1170103 h 5360810"/>
                <a:gd name="connsiteX5693" fmla="*/ 2454516 w 4550804"/>
                <a:gd name="connsiteY5693" fmla="*/ 1151261 h 5360810"/>
                <a:gd name="connsiteX5694" fmla="*/ 2455912 w 4550804"/>
                <a:gd name="connsiteY5694" fmla="*/ 1152657 h 5360810"/>
                <a:gd name="connsiteX5695" fmla="*/ 2454516 w 4550804"/>
                <a:gd name="connsiteY5695" fmla="*/ 1155450 h 5360810"/>
                <a:gd name="connsiteX5696" fmla="*/ 2454516 w 4550804"/>
                <a:gd name="connsiteY5696" fmla="*/ 1158242 h 5360810"/>
                <a:gd name="connsiteX5697" fmla="*/ 2453119 w 4550804"/>
                <a:gd name="connsiteY5697" fmla="*/ 1155450 h 5360810"/>
                <a:gd name="connsiteX5698" fmla="*/ 1735967 w 4550804"/>
                <a:gd name="connsiteY5698" fmla="*/ 1131715 h 5360810"/>
                <a:gd name="connsiteX5699" fmla="*/ 1734570 w 4550804"/>
                <a:gd name="connsiteY5699" fmla="*/ 1133111 h 5360810"/>
                <a:gd name="connsiteX5700" fmla="*/ 1734570 w 4550804"/>
                <a:gd name="connsiteY5700" fmla="*/ 1132413 h 5360810"/>
                <a:gd name="connsiteX5701" fmla="*/ 4215694 w 4550804"/>
                <a:gd name="connsiteY5701" fmla="*/ 1062714 h 5360810"/>
                <a:gd name="connsiteX5702" fmla="*/ 4310589 w 4550804"/>
                <a:gd name="connsiteY5702" fmla="*/ 1191053 h 5360810"/>
                <a:gd name="connsiteX5703" fmla="*/ 4311790 w 4550804"/>
                <a:gd name="connsiteY5703" fmla="*/ 1192183 h 5360810"/>
                <a:gd name="connsiteX5704" fmla="*/ 4217018 w 4550804"/>
                <a:gd name="connsiteY5704" fmla="*/ 1064018 h 5360810"/>
                <a:gd name="connsiteX5705" fmla="*/ 4169732 w 4550804"/>
                <a:gd name="connsiteY5705" fmla="*/ 1017473 h 5360810"/>
                <a:gd name="connsiteX5706" fmla="*/ 4214224 w 4550804"/>
                <a:gd name="connsiteY5706" fmla="*/ 1062616 h 5360810"/>
                <a:gd name="connsiteX5707" fmla="*/ 4215594 w 4550804"/>
                <a:gd name="connsiteY5707" fmla="*/ 1062616 h 5360810"/>
                <a:gd name="connsiteX5708" fmla="*/ 2424489 w 4550804"/>
                <a:gd name="connsiteY5708" fmla="*/ 978842 h 5360810"/>
                <a:gd name="connsiteX5709" fmla="*/ 2425885 w 4550804"/>
                <a:gd name="connsiteY5709" fmla="*/ 983031 h 5360810"/>
                <a:gd name="connsiteX5710" fmla="*/ 2423092 w 4550804"/>
                <a:gd name="connsiteY5710" fmla="*/ 983031 h 5360810"/>
                <a:gd name="connsiteX5711" fmla="*/ 2423092 w 4550804"/>
                <a:gd name="connsiteY5711" fmla="*/ 980238 h 5360810"/>
                <a:gd name="connsiteX5712" fmla="*/ 3556081 w 4550804"/>
                <a:gd name="connsiteY5712" fmla="*/ 966947 h 5360810"/>
                <a:gd name="connsiteX5713" fmla="*/ 3553635 w 4550804"/>
                <a:gd name="connsiteY5713" fmla="*/ 996295 h 5360810"/>
                <a:gd name="connsiteX5714" fmla="*/ 3553825 w 4550804"/>
                <a:gd name="connsiteY5714" fmla="*/ 996586 h 5360810"/>
                <a:gd name="connsiteX5715" fmla="*/ 2362340 w 4550804"/>
                <a:gd name="connsiteY5715" fmla="*/ 928579 h 5360810"/>
                <a:gd name="connsiteX5716" fmla="*/ 2363737 w 4550804"/>
                <a:gd name="connsiteY5716" fmla="*/ 928579 h 5360810"/>
                <a:gd name="connsiteX5717" fmla="*/ 2365133 w 4550804"/>
                <a:gd name="connsiteY5717" fmla="*/ 929975 h 5360810"/>
                <a:gd name="connsiteX5718" fmla="*/ 2357451 w 4550804"/>
                <a:gd name="connsiteY5718" fmla="*/ 916712 h 5360810"/>
                <a:gd name="connsiteX5719" fmla="*/ 2358534 w 4550804"/>
                <a:gd name="connsiteY5719" fmla="*/ 923742 h 5360810"/>
                <a:gd name="connsiteX5720" fmla="*/ 2360943 w 4550804"/>
                <a:gd name="connsiteY5720" fmla="*/ 931372 h 5360810"/>
                <a:gd name="connsiteX5721" fmla="*/ 2356753 w 4550804"/>
                <a:gd name="connsiteY5721" fmla="*/ 931372 h 5360810"/>
                <a:gd name="connsiteX5722" fmla="*/ 2326028 w 4550804"/>
                <a:gd name="connsiteY5722" fmla="*/ 941843 h 5360810"/>
                <a:gd name="connsiteX5723" fmla="*/ 2238042 w 4550804"/>
                <a:gd name="connsiteY5723" fmla="*/ 1016540 h 5360810"/>
                <a:gd name="connsiteX5724" fmla="*/ 2230360 w 4550804"/>
                <a:gd name="connsiteY5724" fmla="*/ 1024218 h 5360810"/>
                <a:gd name="connsiteX5725" fmla="*/ 2224774 w 4550804"/>
                <a:gd name="connsiteY5725" fmla="*/ 1031898 h 5360810"/>
                <a:gd name="connsiteX5726" fmla="*/ 2219188 w 4550804"/>
                <a:gd name="connsiteY5726" fmla="*/ 1033294 h 5360810"/>
                <a:gd name="connsiteX5727" fmla="*/ 2221981 w 4550804"/>
                <a:gd name="connsiteY5727" fmla="*/ 1036086 h 5360810"/>
                <a:gd name="connsiteX5728" fmla="*/ 2227567 w 4550804"/>
                <a:gd name="connsiteY5728" fmla="*/ 1031898 h 5360810"/>
                <a:gd name="connsiteX5729" fmla="*/ 2223378 w 4550804"/>
                <a:gd name="connsiteY5729" fmla="*/ 1037483 h 5360810"/>
                <a:gd name="connsiteX5730" fmla="*/ 2217093 w 4550804"/>
                <a:gd name="connsiteY5730" fmla="*/ 1036086 h 5360810"/>
                <a:gd name="connsiteX5731" fmla="*/ 2175894 w 4550804"/>
                <a:gd name="connsiteY5731" fmla="*/ 1069595 h 5360810"/>
                <a:gd name="connsiteX5732" fmla="*/ 2174825 w 4550804"/>
                <a:gd name="connsiteY5732" fmla="*/ 1068528 h 5360810"/>
                <a:gd name="connsiteX5733" fmla="*/ 2048106 w 4550804"/>
                <a:gd name="connsiteY5733" fmla="*/ 1179184 h 5360810"/>
                <a:gd name="connsiteX5734" fmla="*/ 2043916 w 4550804"/>
                <a:gd name="connsiteY5734" fmla="*/ 1188260 h 5360810"/>
                <a:gd name="connsiteX5735" fmla="*/ 2038330 w 4550804"/>
                <a:gd name="connsiteY5735" fmla="*/ 1185467 h 5360810"/>
                <a:gd name="connsiteX5736" fmla="*/ 2038330 w 4550804"/>
                <a:gd name="connsiteY5736" fmla="*/ 1179882 h 5360810"/>
                <a:gd name="connsiteX5737" fmla="*/ 2044614 w 4550804"/>
                <a:gd name="connsiteY5737" fmla="*/ 1178486 h 5360810"/>
                <a:gd name="connsiteX5738" fmla="*/ 2173800 w 4550804"/>
                <a:gd name="connsiteY5738" fmla="*/ 1066808 h 5360810"/>
                <a:gd name="connsiteX5739" fmla="*/ 2174873 w 4550804"/>
                <a:gd name="connsiteY5739" fmla="*/ 1067881 h 5360810"/>
                <a:gd name="connsiteX5740" fmla="*/ 2215696 w 4550804"/>
                <a:gd name="connsiteY5740" fmla="*/ 1033294 h 5360810"/>
                <a:gd name="connsiteX5741" fmla="*/ 2217093 w 4550804"/>
                <a:gd name="connsiteY5741" fmla="*/ 1027710 h 5360810"/>
                <a:gd name="connsiteX5742" fmla="*/ 2219886 w 4550804"/>
                <a:gd name="connsiteY5742" fmla="*/ 1026313 h 5360810"/>
                <a:gd name="connsiteX5743" fmla="*/ 2217093 w 4550804"/>
                <a:gd name="connsiteY5743" fmla="*/ 1029105 h 5360810"/>
                <a:gd name="connsiteX5744" fmla="*/ 2218490 w 4550804"/>
                <a:gd name="connsiteY5744" fmla="*/ 1030501 h 5360810"/>
                <a:gd name="connsiteX5745" fmla="*/ 2219886 w 4550804"/>
                <a:gd name="connsiteY5745" fmla="*/ 1027710 h 5360810"/>
                <a:gd name="connsiteX5746" fmla="*/ 2222680 w 4550804"/>
                <a:gd name="connsiteY5746" fmla="*/ 1027710 h 5360810"/>
                <a:gd name="connsiteX5747" fmla="*/ 2321838 w 4550804"/>
                <a:gd name="connsiteY5747" fmla="*/ 941843 h 5360810"/>
                <a:gd name="connsiteX5748" fmla="*/ 2320441 w 4550804"/>
                <a:gd name="connsiteY5748" fmla="*/ 939051 h 5360810"/>
                <a:gd name="connsiteX5749" fmla="*/ 2323234 w 4550804"/>
                <a:gd name="connsiteY5749" fmla="*/ 941843 h 5360810"/>
                <a:gd name="connsiteX5750" fmla="*/ 2330916 w 4550804"/>
                <a:gd name="connsiteY5750" fmla="*/ 936259 h 5360810"/>
                <a:gd name="connsiteX5751" fmla="*/ 2356753 w 4550804"/>
                <a:gd name="connsiteY5751" fmla="*/ 929975 h 5360810"/>
                <a:gd name="connsiteX5752" fmla="*/ 2358149 w 4550804"/>
                <a:gd name="connsiteY5752" fmla="*/ 925788 h 5360810"/>
                <a:gd name="connsiteX5753" fmla="*/ 2356753 w 4550804"/>
                <a:gd name="connsiteY5753" fmla="*/ 918108 h 5360810"/>
                <a:gd name="connsiteX5754" fmla="*/ 2358401 w 4550804"/>
                <a:gd name="connsiteY5754" fmla="*/ 923316 h 5360810"/>
                <a:gd name="connsiteX5755" fmla="*/ 2357451 w 4550804"/>
                <a:gd name="connsiteY5755" fmla="*/ 918108 h 5360810"/>
                <a:gd name="connsiteX5756" fmla="*/ 3865912 w 4550804"/>
                <a:gd name="connsiteY5756" fmla="*/ 845790 h 5360810"/>
                <a:gd name="connsiteX5757" fmla="*/ 3865774 w 4550804"/>
                <a:gd name="connsiteY5757" fmla="*/ 846205 h 5360810"/>
                <a:gd name="connsiteX5758" fmla="*/ 3868354 w 4550804"/>
                <a:gd name="connsiteY5758" fmla="*/ 851364 h 5360810"/>
                <a:gd name="connsiteX5759" fmla="*/ 3868567 w 4550804"/>
                <a:gd name="connsiteY5759" fmla="*/ 851098 h 5360810"/>
                <a:gd name="connsiteX5760" fmla="*/ 3867169 w 4550804"/>
                <a:gd name="connsiteY5760" fmla="*/ 842022 h 5360810"/>
                <a:gd name="connsiteX5761" fmla="*/ 3867159 w 4550804"/>
                <a:gd name="connsiteY5761" fmla="*/ 842053 h 5360810"/>
                <a:gd name="connsiteX5762" fmla="*/ 3867171 w 4550804"/>
                <a:gd name="connsiteY5762" fmla="*/ 842022 h 5360810"/>
                <a:gd name="connsiteX5763" fmla="*/ 3856912 w 4550804"/>
                <a:gd name="connsiteY5763" fmla="*/ 834077 h 5360810"/>
                <a:gd name="connsiteX5764" fmla="*/ 3856695 w 4550804"/>
                <a:gd name="connsiteY5764" fmla="*/ 834338 h 5360810"/>
                <a:gd name="connsiteX5765" fmla="*/ 3858092 w 4550804"/>
                <a:gd name="connsiteY5765" fmla="*/ 837130 h 5360810"/>
                <a:gd name="connsiteX5766" fmla="*/ 3867092 w 4550804"/>
                <a:gd name="connsiteY5766" fmla="*/ 841974 h 5360810"/>
                <a:gd name="connsiteX5767" fmla="*/ 3858093 w 4550804"/>
                <a:gd name="connsiteY5767" fmla="*/ 836438 h 5360810"/>
                <a:gd name="connsiteX5768" fmla="*/ 3860182 w 4550804"/>
                <a:gd name="connsiteY5768" fmla="*/ 830156 h 5360810"/>
                <a:gd name="connsiteX5769" fmla="*/ 3860155 w 4550804"/>
                <a:gd name="connsiteY5769" fmla="*/ 830188 h 5360810"/>
                <a:gd name="connsiteX5770" fmla="*/ 3860187 w 4550804"/>
                <a:gd name="connsiteY5770" fmla="*/ 830156 h 5360810"/>
                <a:gd name="connsiteX5771" fmla="*/ 3933991 w 4550804"/>
                <a:gd name="connsiteY5771" fmla="*/ 823398 h 5360810"/>
                <a:gd name="connsiteX5772" fmla="*/ 3934207 w 4550804"/>
                <a:gd name="connsiteY5772" fmla="*/ 824571 h 5360810"/>
                <a:gd name="connsiteX5773" fmla="*/ 3906275 w 4550804"/>
                <a:gd name="connsiteY5773" fmla="*/ 835042 h 5360810"/>
                <a:gd name="connsiteX5774" fmla="*/ 3866675 w 4550804"/>
                <a:gd name="connsiteY5774" fmla="*/ 854154 h 5360810"/>
                <a:gd name="connsiteX5775" fmla="*/ 3865774 w 4550804"/>
                <a:gd name="connsiteY5775" fmla="*/ 855281 h 5360810"/>
                <a:gd name="connsiteX5776" fmla="*/ 3906275 w 4550804"/>
                <a:gd name="connsiteY5776" fmla="*/ 835734 h 5360810"/>
                <a:gd name="connsiteX5777" fmla="*/ 3934206 w 4550804"/>
                <a:gd name="connsiteY5777" fmla="*/ 825262 h 5360810"/>
                <a:gd name="connsiteX5778" fmla="*/ 3980098 w 4550804"/>
                <a:gd name="connsiteY5778" fmla="*/ 827922 h 5360810"/>
                <a:gd name="connsiteX5779" fmla="*/ 3978172 w 4550804"/>
                <a:gd name="connsiteY5779" fmla="*/ 825967 h 5360810"/>
                <a:gd name="connsiteX5780" fmla="*/ 1757615 w 4550804"/>
                <a:gd name="connsiteY5780" fmla="*/ 814793 h 5360810"/>
                <a:gd name="connsiteX5781" fmla="*/ 1759011 w 4550804"/>
                <a:gd name="connsiteY5781" fmla="*/ 816189 h 5360810"/>
                <a:gd name="connsiteX5782" fmla="*/ 1756218 w 4550804"/>
                <a:gd name="connsiteY5782" fmla="*/ 816189 h 5360810"/>
                <a:gd name="connsiteX5783" fmla="*/ 3341056 w 4550804"/>
                <a:gd name="connsiteY5783" fmla="*/ 811003 h 5360810"/>
                <a:gd name="connsiteX5784" fmla="*/ 3347456 w 4550804"/>
                <a:gd name="connsiteY5784" fmla="*/ 817400 h 5360810"/>
                <a:gd name="connsiteX5785" fmla="*/ 3347649 w 4550804"/>
                <a:gd name="connsiteY5785" fmla="*/ 817286 h 5360810"/>
                <a:gd name="connsiteX5786" fmla="*/ 3345542 w 4550804"/>
                <a:gd name="connsiteY5786" fmla="*/ 814797 h 5360810"/>
                <a:gd name="connsiteX5787" fmla="*/ 1760513 w 4550804"/>
                <a:gd name="connsiteY5787" fmla="*/ 800040 h 5360810"/>
                <a:gd name="connsiteX5788" fmla="*/ 1760758 w 4550804"/>
                <a:gd name="connsiteY5788" fmla="*/ 800131 h 5360810"/>
                <a:gd name="connsiteX5789" fmla="*/ 1764596 w 4550804"/>
                <a:gd name="connsiteY5789" fmla="*/ 800131 h 5360810"/>
                <a:gd name="connsiteX5790" fmla="*/ 1764596 w 4550804"/>
                <a:gd name="connsiteY5790" fmla="*/ 801528 h 5360810"/>
                <a:gd name="connsiteX5791" fmla="*/ 1760756 w 4550804"/>
                <a:gd name="connsiteY5791" fmla="*/ 800131 h 5360810"/>
                <a:gd name="connsiteX5792" fmla="*/ 1760408 w 4550804"/>
                <a:gd name="connsiteY5792" fmla="*/ 800131 h 5360810"/>
                <a:gd name="connsiteX5793" fmla="*/ 1772278 w 4550804"/>
                <a:gd name="connsiteY5793" fmla="*/ 793849 h 5360810"/>
                <a:gd name="connsiteX5794" fmla="*/ 1775071 w 4550804"/>
                <a:gd name="connsiteY5794" fmla="*/ 793849 h 5360810"/>
                <a:gd name="connsiteX5795" fmla="*/ 1775071 w 4550804"/>
                <a:gd name="connsiteY5795" fmla="*/ 795015 h 5360810"/>
                <a:gd name="connsiteX5796" fmla="*/ 1774373 w 4550804"/>
                <a:gd name="connsiteY5796" fmla="*/ 795245 h 5360810"/>
                <a:gd name="connsiteX5797" fmla="*/ 1771579 w 4550804"/>
                <a:gd name="connsiteY5797" fmla="*/ 799434 h 5360810"/>
                <a:gd name="connsiteX5798" fmla="*/ 1769136 w 4550804"/>
                <a:gd name="connsiteY5798" fmla="*/ 799434 h 5360810"/>
                <a:gd name="connsiteX5799" fmla="*/ 1768089 w 4550804"/>
                <a:gd name="connsiteY5799" fmla="*/ 801528 h 5360810"/>
                <a:gd name="connsiteX5800" fmla="*/ 1766692 w 4550804"/>
                <a:gd name="connsiteY5800" fmla="*/ 800132 h 5360810"/>
                <a:gd name="connsiteX5801" fmla="*/ 1768089 w 4550804"/>
                <a:gd name="connsiteY5801" fmla="*/ 799434 h 5360810"/>
                <a:gd name="connsiteX5802" fmla="*/ 1774374 w 4550804"/>
                <a:gd name="connsiteY5802" fmla="*/ 780584 h 5360810"/>
                <a:gd name="connsiteX5803" fmla="*/ 1775771 w 4550804"/>
                <a:gd name="connsiteY5803" fmla="*/ 783376 h 5360810"/>
                <a:gd name="connsiteX5804" fmla="*/ 1774374 w 4550804"/>
                <a:gd name="connsiteY5804" fmla="*/ 781282 h 5360810"/>
                <a:gd name="connsiteX5805" fmla="*/ 3810343 w 4550804"/>
                <a:gd name="connsiteY5805" fmla="*/ 779892 h 5360810"/>
                <a:gd name="connsiteX5806" fmla="*/ 3810607 w 4550804"/>
                <a:gd name="connsiteY5806" fmla="*/ 780584 h 5360810"/>
                <a:gd name="connsiteX5807" fmla="*/ 3818289 w 4550804"/>
                <a:gd name="connsiteY5807" fmla="*/ 780584 h 5360810"/>
                <a:gd name="connsiteX5808" fmla="*/ 3821083 w 4550804"/>
                <a:gd name="connsiteY5808" fmla="*/ 783376 h 5360810"/>
                <a:gd name="connsiteX5809" fmla="*/ 3823875 w 4550804"/>
                <a:gd name="connsiteY5809" fmla="*/ 781980 h 5360810"/>
                <a:gd name="connsiteX5810" fmla="*/ 3831557 w 4550804"/>
                <a:gd name="connsiteY5810" fmla="*/ 792452 h 5360810"/>
                <a:gd name="connsiteX5811" fmla="*/ 3840634 w 4550804"/>
                <a:gd name="connsiteY5811" fmla="*/ 798735 h 5360810"/>
                <a:gd name="connsiteX5812" fmla="*/ 3840634 w 4550804"/>
                <a:gd name="connsiteY5812" fmla="*/ 805715 h 5360810"/>
                <a:gd name="connsiteX5813" fmla="*/ 3843428 w 4550804"/>
                <a:gd name="connsiteY5813" fmla="*/ 804319 h 5360810"/>
                <a:gd name="connsiteX5814" fmla="*/ 3846221 w 4550804"/>
                <a:gd name="connsiteY5814" fmla="*/ 807112 h 5360810"/>
                <a:gd name="connsiteX5815" fmla="*/ 3849713 w 4550804"/>
                <a:gd name="connsiteY5815" fmla="*/ 817584 h 5360810"/>
                <a:gd name="connsiteX5816" fmla="*/ 3856695 w 4550804"/>
                <a:gd name="connsiteY5816" fmla="*/ 823866 h 5360810"/>
                <a:gd name="connsiteX5817" fmla="*/ 3858089 w 4550804"/>
                <a:gd name="connsiteY5817" fmla="*/ 830137 h 5360810"/>
                <a:gd name="connsiteX5818" fmla="*/ 3856697 w 4550804"/>
                <a:gd name="connsiteY5818" fmla="*/ 823175 h 5360810"/>
                <a:gd name="connsiteX5819" fmla="*/ 3849713 w 4550804"/>
                <a:gd name="connsiteY5819" fmla="*/ 816891 h 5360810"/>
                <a:gd name="connsiteX5820" fmla="*/ 3846222 w 4550804"/>
                <a:gd name="connsiteY5820" fmla="*/ 806420 h 5360810"/>
                <a:gd name="connsiteX5821" fmla="*/ 3843429 w 4550804"/>
                <a:gd name="connsiteY5821" fmla="*/ 803628 h 5360810"/>
                <a:gd name="connsiteX5822" fmla="*/ 3840636 w 4550804"/>
                <a:gd name="connsiteY5822" fmla="*/ 805024 h 5360810"/>
                <a:gd name="connsiteX5823" fmla="*/ 3840636 w 4550804"/>
                <a:gd name="connsiteY5823" fmla="*/ 798043 h 5360810"/>
                <a:gd name="connsiteX5824" fmla="*/ 3831557 w 4550804"/>
                <a:gd name="connsiteY5824" fmla="*/ 791760 h 5360810"/>
                <a:gd name="connsiteX5825" fmla="*/ 3823877 w 4550804"/>
                <a:gd name="connsiteY5825" fmla="*/ 781289 h 5360810"/>
                <a:gd name="connsiteX5826" fmla="*/ 3821083 w 4550804"/>
                <a:gd name="connsiteY5826" fmla="*/ 782684 h 5360810"/>
                <a:gd name="connsiteX5827" fmla="*/ 3818290 w 4550804"/>
                <a:gd name="connsiteY5827" fmla="*/ 779892 h 5360810"/>
                <a:gd name="connsiteX5828" fmla="*/ 3398613 w 4550804"/>
                <a:gd name="connsiteY5828" fmla="*/ 758950 h 5360810"/>
                <a:gd name="connsiteX5829" fmla="*/ 3397217 w 4550804"/>
                <a:gd name="connsiteY5829" fmla="*/ 761044 h 5360810"/>
                <a:gd name="connsiteX5830" fmla="*/ 3398613 w 4550804"/>
                <a:gd name="connsiteY5830" fmla="*/ 766629 h 5360810"/>
                <a:gd name="connsiteX5831" fmla="*/ 3353224 w 4550804"/>
                <a:gd name="connsiteY5831" fmla="*/ 797345 h 5360810"/>
                <a:gd name="connsiteX5832" fmla="*/ 3336435 w 4550804"/>
                <a:gd name="connsiteY5832" fmla="*/ 806383 h 5360810"/>
                <a:gd name="connsiteX5833" fmla="*/ 3336924 w 4550804"/>
                <a:gd name="connsiteY5833" fmla="*/ 806872 h 5360810"/>
                <a:gd name="connsiteX5834" fmla="*/ 3354621 w 4550804"/>
                <a:gd name="connsiteY5834" fmla="*/ 797345 h 5360810"/>
                <a:gd name="connsiteX5835" fmla="*/ 3400010 w 4550804"/>
                <a:gd name="connsiteY5835" fmla="*/ 766629 h 5360810"/>
                <a:gd name="connsiteX5836" fmla="*/ 3398613 w 4550804"/>
                <a:gd name="connsiteY5836" fmla="*/ 761044 h 5360810"/>
                <a:gd name="connsiteX5837" fmla="*/ 3400010 w 4550804"/>
                <a:gd name="connsiteY5837" fmla="*/ 758950 h 5360810"/>
                <a:gd name="connsiteX5838" fmla="*/ 3802229 w 4550804"/>
                <a:gd name="connsiteY5838" fmla="*/ 745685 h 5360810"/>
                <a:gd name="connsiteX5839" fmla="*/ 3781069 w 4550804"/>
                <a:gd name="connsiteY5839" fmla="*/ 757286 h 5360810"/>
                <a:gd name="connsiteX5840" fmla="*/ 3781279 w 4550804"/>
                <a:gd name="connsiteY5840" fmla="*/ 758245 h 5360810"/>
                <a:gd name="connsiteX5841" fmla="*/ 3801747 w 4550804"/>
                <a:gd name="connsiteY5841" fmla="*/ 746649 h 5360810"/>
                <a:gd name="connsiteX5842" fmla="*/ 2453928 w 4550804"/>
                <a:gd name="connsiteY5842" fmla="*/ 743054 h 5360810"/>
                <a:gd name="connsiteX5843" fmla="*/ 2457050 w 4550804"/>
                <a:gd name="connsiteY5843" fmla="*/ 745442 h 5360810"/>
                <a:gd name="connsiteX5844" fmla="*/ 2455212 w 4550804"/>
                <a:gd name="connsiteY5844" fmla="*/ 744981 h 5360810"/>
                <a:gd name="connsiteX5845" fmla="*/ 2448230 w 4550804"/>
                <a:gd name="connsiteY5845" fmla="*/ 738697 h 5360810"/>
                <a:gd name="connsiteX5846" fmla="*/ 2451023 w 4550804"/>
                <a:gd name="connsiteY5846" fmla="*/ 738697 h 5360810"/>
                <a:gd name="connsiteX5847" fmla="*/ 2453928 w 4550804"/>
                <a:gd name="connsiteY5847" fmla="*/ 743054 h 5360810"/>
                <a:gd name="connsiteX5848" fmla="*/ 2448927 w 4550804"/>
                <a:gd name="connsiteY5848" fmla="*/ 731018 h 5360810"/>
                <a:gd name="connsiteX5849" fmla="*/ 2453117 w 4550804"/>
                <a:gd name="connsiteY5849" fmla="*/ 733810 h 5360810"/>
                <a:gd name="connsiteX5850" fmla="*/ 2450324 w 4550804"/>
                <a:gd name="connsiteY5850" fmla="*/ 735206 h 5360810"/>
                <a:gd name="connsiteX5851" fmla="*/ 2451721 w 4550804"/>
                <a:gd name="connsiteY5851" fmla="*/ 733810 h 5360810"/>
                <a:gd name="connsiteX5852" fmla="*/ 1814874 w 4550804"/>
                <a:gd name="connsiteY5852" fmla="*/ 715662 h 5360810"/>
                <a:gd name="connsiteX5853" fmla="*/ 1823952 w 4550804"/>
                <a:gd name="connsiteY5853" fmla="*/ 716360 h 5360810"/>
                <a:gd name="connsiteX5854" fmla="*/ 1826745 w 4550804"/>
                <a:gd name="connsiteY5854" fmla="*/ 719153 h 5360810"/>
                <a:gd name="connsiteX5855" fmla="*/ 1828840 w 4550804"/>
                <a:gd name="connsiteY5855" fmla="*/ 719153 h 5360810"/>
                <a:gd name="connsiteX5856" fmla="*/ 1827443 w 4550804"/>
                <a:gd name="connsiteY5856" fmla="*/ 720549 h 5360810"/>
                <a:gd name="connsiteX5857" fmla="*/ 1828840 w 4550804"/>
                <a:gd name="connsiteY5857" fmla="*/ 720549 h 5360810"/>
                <a:gd name="connsiteX5858" fmla="*/ 1828840 w 4550804"/>
                <a:gd name="connsiteY5858" fmla="*/ 721944 h 5360810"/>
                <a:gd name="connsiteX5859" fmla="*/ 1840711 w 4550804"/>
                <a:gd name="connsiteY5859" fmla="*/ 736605 h 5360810"/>
                <a:gd name="connsiteX5860" fmla="*/ 1843504 w 4550804"/>
                <a:gd name="connsiteY5860" fmla="*/ 747076 h 5360810"/>
                <a:gd name="connsiteX5861" fmla="*/ 1849091 w 4550804"/>
                <a:gd name="connsiteY5861" fmla="*/ 756152 h 5360810"/>
                <a:gd name="connsiteX5862" fmla="*/ 1846298 w 4550804"/>
                <a:gd name="connsiteY5862" fmla="*/ 753359 h 5360810"/>
                <a:gd name="connsiteX5863" fmla="*/ 1846298 w 4550804"/>
                <a:gd name="connsiteY5863" fmla="*/ 765227 h 5360810"/>
                <a:gd name="connsiteX5864" fmla="*/ 1850488 w 4550804"/>
                <a:gd name="connsiteY5864" fmla="*/ 770811 h 5360810"/>
                <a:gd name="connsiteX5865" fmla="*/ 1856772 w 4550804"/>
                <a:gd name="connsiteY5865" fmla="*/ 769415 h 5360810"/>
                <a:gd name="connsiteX5866" fmla="*/ 1859565 w 4550804"/>
                <a:gd name="connsiteY5866" fmla="*/ 772208 h 5360810"/>
                <a:gd name="connsiteX5867" fmla="*/ 1877721 w 4550804"/>
                <a:gd name="connsiteY5867" fmla="*/ 804321 h 5360810"/>
                <a:gd name="connsiteX5868" fmla="*/ 1879118 w 4550804"/>
                <a:gd name="connsiteY5868" fmla="*/ 807113 h 5360810"/>
                <a:gd name="connsiteX5869" fmla="*/ 1878419 w 4550804"/>
                <a:gd name="connsiteY5869" fmla="*/ 807113 h 5360810"/>
                <a:gd name="connsiteX5870" fmla="*/ 1879816 w 4550804"/>
                <a:gd name="connsiteY5870" fmla="*/ 809905 h 5360810"/>
                <a:gd name="connsiteX5871" fmla="*/ 1881213 w 4550804"/>
                <a:gd name="connsiteY5871" fmla="*/ 814094 h 5360810"/>
                <a:gd name="connsiteX5872" fmla="*/ 1878419 w 4550804"/>
                <a:gd name="connsiteY5872" fmla="*/ 814094 h 5360810"/>
                <a:gd name="connsiteX5873" fmla="*/ 1878419 w 4550804"/>
                <a:gd name="connsiteY5873" fmla="*/ 818282 h 5360810"/>
                <a:gd name="connsiteX5874" fmla="*/ 1874229 w 4550804"/>
                <a:gd name="connsiteY5874" fmla="*/ 812697 h 5360810"/>
                <a:gd name="connsiteX5875" fmla="*/ 1875626 w 4550804"/>
                <a:gd name="connsiteY5875" fmla="*/ 815490 h 5360810"/>
                <a:gd name="connsiteX5876" fmla="*/ 1874928 w 4550804"/>
                <a:gd name="connsiteY5876" fmla="*/ 815490 h 5360810"/>
                <a:gd name="connsiteX5877" fmla="*/ 1874928 w 4550804"/>
                <a:gd name="connsiteY5877" fmla="*/ 816886 h 5360810"/>
                <a:gd name="connsiteX5878" fmla="*/ 1873531 w 4550804"/>
                <a:gd name="connsiteY5878" fmla="*/ 818282 h 5360810"/>
                <a:gd name="connsiteX5879" fmla="*/ 1872211 w 4550804"/>
                <a:gd name="connsiteY5879" fmla="*/ 818282 h 5360810"/>
                <a:gd name="connsiteX5880" fmla="*/ 1871436 w 4550804"/>
                <a:gd name="connsiteY5880" fmla="*/ 821773 h 5360810"/>
                <a:gd name="connsiteX5881" fmla="*/ 1877023 w 4550804"/>
                <a:gd name="connsiteY5881" fmla="*/ 818981 h 5360810"/>
                <a:gd name="connsiteX5882" fmla="*/ 1871436 w 4550804"/>
                <a:gd name="connsiteY5882" fmla="*/ 823169 h 5360810"/>
                <a:gd name="connsiteX5883" fmla="*/ 1874229 w 4550804"/>
                <a:gd name="connsiteY5883" fmla="*/ 825962 h 5360810"/>
                <a:gd name="connsiteX5884" fmla="*/ 1870039 w 4550804"/>
                <a:gd name="connsiteY5884" fmla="*/ 832244 h 5360810"/>
                <a:gd name="connsiteX5885" fmla="*/ 1868643 w 4550804"/>
                <a:gd name="connsiteY5885" fmla="*/ 876224 h 5360810"/>
                <a:gd name="connsiteX5886" fmla="*/ 1870039 w 4550804"/>
                <a:gd name="connsiteY5886" fmla="*/ 902054 h 5360810"/>
                <a:gd name="connsiteX5887" fmla="*/ 1865850 w 4550804"/>
                <a:gd name="connsiteY5887" fmla="*/ 918110 h 5360810"/>
                <a:gd name="connsiteX5888" fmla="*/ 1855375 w 4550804"/>
                <a:gd name="connsiteY5888" fmla="*/ 929978 h 5360810"/>
                <a:gd name="connsiteX5889" fmla="*/ 1847694 w 4550804"/>
                <a:gd name="connsiteY5889" fmla="*/ 932770 h 5360810"/>
                <a:gd name="connsiteX5890" fmla="*/ 1844901 w 4550804"/>
                <a:gd name="connsiteY5890" fmla="*/ 940449 h 5360810"/>
                <a:gd name="connsiteX5891" fmla="*/ 1838616 w 4550804"/>
                <a:gd name="connsiteY5891" fmla="*/ 944638 h 5360810"/>
                <a:gd name="connsiteX5892" fmla="*/ 1838616 w 4550804"/>
                <a:gd name="connsiteY5892" fmla="*/ 962789 h 5360810"/>
                <a:gd name="connsiteX5893" fmla="*/ 1825348 w 4550804"/>
                <a:gd name="connsiteY5893" fmla="*/ 976052 h 5360810"/>
                <a:gd name="connsiteX5894" fmla="*/ 1822555 w 4550804"/>
                <a:gd name="connsiteY5894" fmla="*/ 983732 h 5360810"/>
                <a:gd name="connsiteX5895" fmla="*/ 1818366 w 4550804"/>
                <a:gd name="connsiteY5895" fmla="*/ 990014 h 5360810"/>
                <a:gd name="connsiteX5896" fmla="*/ 1814176 w 4550804"/>
                <a:gd name="connsiteY5896" fmla="*/ 991411 h 5360810"/>
                <a:gd name="connsiteX5897" fmla="*/ 1816969 w 4550804"/>
                <a:gd name="connsiteY5897" fmla="*/ 987221 h 5360810"/>
                <a:gd name="connsiteX5898" fmla="*/ 1818366 w 4550804"/>
                <a:gd name="connsiteY5898" fmla="*/ 988618 h 5360810"/>
                <a:gd name="connsiteX5899" fmla="*/ 1823952 w 4550804"/>
                <a:gd name="connsiteY5899" fmla="*/ 978147 h 5360810"/>
                <a:gd name="connsiteX5900" fmla="*/ 1818366 w 4550804"/>
                <a:gd name="connsiteY5900" fmla="*/ 982335 h 5360810"/>
                <a:gd name="connsiteX5901" fmla="*/ 1819763 w 4550804"/>
                <a:gd name="connsiteY5901" fmla="*/ 983732 h 5360810"/>
                <a:gd name="connsiteX5902" fmla="*/ 1818366 w 4550804"/>
                <a:gd name="connsiteY5902" fmla="*/ 986523 h 5360810"/>
                <a:gd name="connsiteX5903" fmla="*/ 1814176 w 4550804"/>
                <a:gd name="connsiteY5903" fmla="*/ 985127 h 5360810"/>
                <a:gd name="connsiteX5904" fmla="*/ 1809986 w 4550804"/>
                <a:gd name="connsiteY5904" fmla="*/ 992806 h 5360810"/>
                <a:gd name="connsiteX5905" fmla="*/ 1814176 w 4550804"/>
                <a:gd name="connsiteY5905" fmla="*/ 994203 h 5360810"/>
                <a:gd name="connsiteX5906" fmla="*/ 1808589 w 4550804"/>
                <a:gd name="connsiteY5906" fmla="*/ 1000486 h 5360810"/>
                <a:gd name="connsiteX5907" fmla="*/ 1795322 w 4550804"/>
                <a:gd name="connsiteY5907" fmla="*/ 1009561 h 5360810"/>
                <a:gd name="connsiteX5908" fmla="*/ 1774373 w 4550804"/>
                <a:gd name="connsiteY5908" fmla="*/ 1012353 h 5360810"/>
                <a:gd name="connsiteX5909" fmla="*/ 1743648 w 4550804"/>
                <a:gd name="connsiteY5909" fmla="*/ 1051447 h 5360810"/>
                <a:gd name="connsiteX5910" fmla="*/ 1745044 w 4550804"/>
                <a:gd name="connsiteY5910" fmla="*/ 1054239 h 5360810"/>
                <a:gd name="connsiteX5911" fmla="*/ 1743648 w 4550804"/>
                <a:gd name="connsiteY5911" fmla="*/ 1057031 h 5360810"/>
                <a:gd name="connsiteX5912" fmla="*/ 1747837 w 4550804"/>
                <a:gd name="connsiteY5912" fmla="*/ 1058428 h 5360810"/>
                <a:gd name="connsiteX5913" fmla="*/ 1749234 w 4550804"/>
                <a:gd name="connsiteY5913" fmla="*/ 1057031 h 5360810"/>
                <a:gd name="connsiteX5914" fmla="*/ 1749234 w 4550804"/>
                <a:gd name="connsiteY5914" fmla="*/ 1058428 h 5360810"/>
                <a:gd name="connsiteX5915" fmla="*/ 1743648 w 4550804"/>
                <a:gd name="connsiteY5915" fmla="*/ 1064013 h 5360810"/>
                <a:gd name="connsiteX5916" fmla="*/ 1734570 w 4550804"/>
                <a:gd name="connsiteY5916" fmla="*/ 1065409 h 5360810"/>
                <a:gd name="connsiteX5917" fmla="*/ 1731776 w 4550804"/>
                <a:gd name="connsiteY5917" fmla="*/ 1059824 h 5360810"/>
                <a:gd name="connsiteX5918" fmla="*/ 1731776 w 4550804"/>
                <a:gd name="connsiteY5918" fmla="*/ 1062616 h 5360810"/>
                <a:gd name="connsiteX5919" fmla="*/ 1728983 w 4550804"/>
                <a:gd name="connsiteY5919" fmla="*/ 1061221 h 5360810"/>
                <a:gd name="connsiteX5920" fmla="*/ 1733173 w 4550804"/>
                <a:gd name="connsiteY5920" fmla="*/ 1065409 h 5360810"/>
                <a:gd name="connsiteX5921" fmla="*/ 1730380 w 4550804"/>
                <a:gd name="connsiteY5921" fmla="*/ 1065409 h 5360810"/>
                <a:gd name="connsiteX5922" fmla="*/ 1721302 w 4550804"/>
                <a:gd name="connsiteY5922" fmla="*/ 1057730 h 5360810"/>
                <a:gd name="connsiteX5923" fmla="*/ 1715715 w 4550804"/>
                <a:gd name="connsiteY5923" fmla="*/ 1056333 h 5360810"/>
                <a:gd name="connsiteX5924" fmla="*/ 1699654 w 4550804"/>
                <a:gd name="connsiteY5924" fmla="*/ 1048655 h 5360810"/>
                <a:gd name="connsiteX5925" fmla="*/ 1698258 w 4550804"/>
                <a:gd name="connsiteY5925" fmla="*/ 1050051 h 5360810"/>
                <a:gd name="connsiteX5926" fmla="*/ 1695465 w 4550804"/>
                <a:gd name="connsiteY5926" fmla="*/ 1048655 h 5360810"/>
                <a:gd name="connsiteX5927" fmla="*/ 1692672 w 4550804"/>
                <a:gd name="connsiteY5927" fmla="*/ 1052843 h 5360810"/>
                <a:gd name="connsiteX5928" fmla="*/ 1696861 w 4550804"/>
                <a:gd name="connsiteY5928" fmla="*/ 1054239 h 5360810"/>
                <a:gd name="connsiteX5929" fmla="*/ 1698258 w 4550804"/>
                <a:gd name="connsiteY5929" fmla="*/ 1060522 h 5360810"/>
                <a:gd name="connsiteX5930" fmla="*/ 1705939 w 4550804"/>
                <a:gd name="connsiteY5930" fmla="*/ 1066107 h 5360810"/>
                <a:gd name="connsiteX5931" fmla="*/ 1708733 w 4550804"/>
                <a:gd name="connsiteY5931" fmla="*/ 1064711 h 5360810"/>
                <a:gd name="connsiteX5932" fmla="*/ 1711526 w 4550804"/>
                <a:gd name="connsiteY5932" fmla="*/ 1067503 h 5360810"/>
                <a:gd name="connsiteX5933" fmla="*/ 1717112 w 4550804"/>
                <a:gd name="connsiteY5933" fmla="*/ 1068900 h 5360810"/>
                <a:gd name="connsiteX5934" fmla="*/ 1721302 w 4550804"/>
                <a:gd name="connsiteY5934" fmla="*/ 1071692 h 5360810"/>
                <a:gd name="connsiteX5935" fmla="*/ 1721302 w 4550804"/>
                <a:gd name="connsiteY5935" fmla="*/ 1077276 h 5360810"/>
                <a:gd name="connsiteX5936" fmla="*/ 1703845 w 4550804"/>
                <a:gd name="connsiteY5936" fmla="*/ 1081465 h 5360810"/>
                <a:gd name="connsiteX5937" fmla="*/ 1690577 w 4550804"/>
                <a:gd name="connsiteY5937" fmla="*/ 1081465 h 5360810"/>
                <a:gd name="connsiteX5938" fmla="*/ 1686387 w 4550804"/>
                <a:gd name="connsiteY5938" fmla="*/ 1082861 h 5360810"/>
                <a:gd name="connsiteX5939" fmla="*/ 1686387 w 4550804"/>
                <a:gd name="connsiteY5939" fmla="*/ 1088446 h 5360810"/>
                <a:gd name="connsiteX5940" fmla="*/ 1690577 w 4550804"/>
                <a:gd name="connsiteY5940" fmla="*/ 1087050 h 5360810"/>
                <a:gd name="connsiteX5941" fmla="*/ 1682895 w 4550804"/>
                <a:gd name="connsiteY5941" fmla="*/ 1092634 h 5360810"/>
                <a:gd name="connsiteX5942" fmla="*/ 1659153 w 4550804"/>
                <a:gd name="connsiteY5942" fmla="*/ 1100315 h 5360810"/>
                <a:gd name="connsiteX5943" fmla="*/ 1656360 w 4550804"/>
                <a:gd name="connsiteY5943" fmla="*/ 1096125 h 5360810"/>
                <a:gd name="connsiteX5944" fmla="*/ 1656360 w 4550804"/>
                <a:gd name="connsiteY5944" fmla="*/ 1073787 h 5360810"/>
                <a:gd name="connsiteX5945" fmla="*/ 1647283 w 4550804"/>
                <a:gd name="connsiteY5945" fmla="*/ 1043070 h 5360810"/>
                <a:gd name="connsiteX5946" fmla="*/ 1645886 w 4550804"/>
                <a:gd name="connsiteY5946" fmla="*/ 1023523 h 5360810"/>
                <a:gd name="connsiteX5947" fmla="*/ 1648679 w 4550804"/>
                <a:gd name="connsiteY5947" fmla="*/ 1006071 h 5360810"/>
                <a:gd name="connsiteX5948" fmla="*/ 1651472 w 4550804"/>
                <a:gd name="connsiteY5948" fmla="*/ 986523 h 5360810"/>
                <a:gd name="connsiteX5949" fmla="*/ 1661947 w 4550804"/>
                <a:gd name="connsiteY5949" fmla="*/ 948826 h 5360810"/>
                <a:gd name="connsiteX5950" fmla="*/ 1679405 w 4550804"/>
                <a:gd name="connsiteY5950" fmla="*/ 912525 h 5360810"/>
                <a:gd name="connsiteX5951" fmla="*/ 1678008 w 4550804"/>
                <a:gd name="connsiteY5951" fmla="*/ 908337 h 5360810"/>
                <a:gd name="connsiteX5952" fmla="*/ 1680801 w 4550804"/>
                <a:gd name="connsiteY5952" fmla="*/ 908337 h 5360810"/>
                <a:gd name="connsiteX5953" fmla="*/ 1683594 w 4550804"/>
                <a:gd name="connsiteY5953" fmla="*/ 904149 h 5360810"/>
                <a:gd name="connsiteX5954" fmla="*/ 1682197 w 4550804"/>
                <a:gd name="connsiteY5954" fmla="*/ 899960 h 5360810"/>
                <a:gd name="connsiteX5955" fmla="*/ 1683594 w 4550804"/>
                <a:gd name="connsiteY5955" fmla="*/ 901356 h 5360810"/>
                <a:gd name="connsiteX5956" fmla="*/ 1684990 w 4550804"/>
                <a:gd name="connsiteY5956" fmla="*/ 899960 h 5360810"/>
                <a:gd name="connsiteX5957" fmla="*/ 1714319 w 4550804"/>
                <a:gd name="connsiteY5957" fmla="*/ 853187 h 5360810"/>
                <a:gd name="connsiteX5958" fmla="*/ 1749234 w 4550804"/>
                <a:gd name="connsiteY5958" fmla="*/ 803623 h 5360810"/>
                <a:gd name="connsiteX5959" fmla="*/ 1752027 w 4550804"/>
                <a:gd name="connsiteY5959" fmla="*/ 806414 h 5360810"/>
                <a:gd name="connsiteX5960" fmla="*/ 1752027 w 4550804"/>
                <a:gd name="connsiteY5960" fmla="*/ 809207 h 5360810"/>
                <a:gd name="connsiteX5961" fmla="*/ 1749234 w 4550804"/>
                <a:gd name="connsiteY5961" fmla="*/ 811999 h 5360810"/>
                <a:gd name="connsiteX5962" fmla="*/ 1752027 w 4550804"/>
                <a:gd name="connsiteY5962" fmla="*/ 816188 h 5360810"/>
                <a:gd name="connsiteX5963" fmla="*/ 1754821 w 4550804"/>
                <a:gd name="connsiteY5963" fmla="*/ 817584 h 5360810"/>
                <a:gd name="connsiteX5964" fmla="*/ 1756217 w 4550804"/>
                <a:gd name="connsiteY5964" fmla="*/ 816188 h 5360810"/>
                <a:gd name="connsiteX5965" fmla="*/ 1756218 w 4550804"/>
                <a:gd name="connsiteY5965" fmla="*/ 816189 h 5360810"/>
                <a:gd name="connsiteX5966" fmla="*/ 1765295 w 4550804"/>
                <a:gd name="connsiteY5966" fmla="*/ 820377 h 5360810"/>
                <a:gd name="connsiteX5967" fmla="*/ 1759010 w 4550804"/>
                <a:gd name="connsiteY5967" fmla="*/ 814792 h 5360810"/>
                <a:gd name="connsiteX5968" fmla="*/ 1763200 w 4550804"/>
                <a:gd name="connsiteY5968" fmla="*/ 814792 h 5360810"/>
                <a:gd name="connsiteX5969" fmla="*/ 1764596 w 4550804"/>
                <a:gd name="connsiteY5969" fmla="*/ 817584 h 5360810"/>
                <a:gd name="connsiteX5970" fmla="*/ 1763200 w 4550804"/>
                <a:gd name="connsiteY5970" fmla="*/ 813395 h 5360810"/>
                <a:gd name="connsiteX5971" fmla="*/ 1765993 w 4550804"/>
                <a:gd name="connsiteY5971" fmla="*/ 809207 h 5360810"/>
                <a:gd name="connsiteX5972" fmla="*/ 1773675 w 4550804"/>
                <a:gd name="connsiteY5972" fmla="*/ 803623 h 5360810"/>
                <a:gd name="connsiteX5973" fmla="*/ 1767390 w 4550804"/>
                <a:gd name="connsiteY5973" fmla="*/ 807810 h 5360810"/>
                <a:gd name="connsiteX5974" fmla="*/ 1776467 w 4550804"/>
                <a:gd name="connsiteY5974" fmla="*/ 798736 h 5360810"/>
                <a:gd name="connsiteX5975" fmla="*/ 1776467 w 4550804"/>
                <a:gd name="connsiteY5975" fmla="*/ 804321 h 5360810"/>
                <a:gd name="connsiteX5976" fmla="*/ 1780657 w 4550804"/>
                <a:gd name="connsiteY5976" fmla="*/ 796641 h 5360810"/>
                <a:gd name="connsiteX5977" fmla="*/ 1779261 w 4550804"/>
                <a:gd name="connsiteY5977" fmla="*/ 793849 h 5360810"/>
                <a:gd name="connsiteX5978" fmla="*/ 1778562 w 4550804"/>
                <a:gd name="connsiteY5978" fmla="*/ 793849 h 5360810"/>
                <a:gd name="connsiteX5979" fmla="*/ 1775128 w 4550804"/>
                <a:gd name="connsiteY5979" fmla="*/ 794993 h 5360810"/>
                <a:gd name="connsiteX5980" fmla="*/ 1775072 w 4550804"/>
                <a:gd name="connsiteY5980" fmla="*/ 795244 h 5360810"/>
                <a:gd name="connsiteX5981" fmla="*/ 1775072 w 4550804"/>
                <a:gd name="connsiteY5981" fmla="*/ 795014 h 5360810"/>
                <a:gd name="connsiteX5982" fmla="*/ 1775127 w 4550804"/>
                <a:gd name="connsiteY5982" fmla="*/ 794993 h 5360810"/>
                <a:gd name="connsiteX5983" fmla="*/ 1776467 w 4550804"/>
                <a:gd name="connsiteY5983" fmla="*/ 788962 h 5360810"/>
                <a:gd name="connsiteX5984" fmla="*/ 1777396 w 4550804"/>
                <a:gd name="connsiteY5984" fmla="*/ 789429 h 5360810"/>
                <a:gd name="connsiteX5985" fmla="*/ 1778562 w 4550804"/>
                <a:gd name="connsiteY5985" fmla="*/ 784774 h 5360810"/>
                <a:gd name="connsiteX5986" fmla="*/ 1777166 w 4550804"/>
                <a:gd name="connsiteY5986" fmla="*/ 784774 h 5360810"/>
                <a:gd name="connsiteX5987" fmla="*/ 1775769 w 4550804"/>
                <a:gd name="connsiteY5987" fmla="*/ 779189 h 5360810"/>
                <a:gd name="connsiteX5988" fmla="*/ 1779959 w 4550804"/>
                <a:gd name="connsiteY5988" fmla="*/ 777793 h 5360810"/>
                <a:gd name="connsiteX5989" fmla="*/ 1775769 w 4550804"/>
                <a:gd name="connsiteY5989" fmla="*/ 777793 h 5360810"/>
                <a:gd name="connsiteX5990" fmla="*/ 1772977 w 4550804"/>
                <a:gd name="connsiteY5990" fmla="*/ 779189 h 5360810"/>
                <a:gd name="connsiteX5991" fmla="*/ 1774373 w 4550804"/>
                <a:gd name="connsiteY5991" fmla="*/ 781282 h 5360810"/>
                <a:gd name="connsiteX5992" fmla="*/ 1774373 w 4550804"/>
                <a:gd name="connsiteY5992" fmla="*/ 784774 h 5360810"/>
                <a:gd name="connsiteX5993" fmla="*/ 1771580 w 4550804"/>
                <a:gd name="connsiteY5993" fmla="*/ 788962 h 5360810"/>
                <a:gd name="connsiteX5994" fmla="*/ 1772977 w 4550804"/>
                <a:gd name="connsiteY5994" fmla="*/ 793151 h 5360810"/>
                <a:gd name="connsiteX5995" fmla="*/ 1768088 w 4550804"/>
                <a:gd name="connsiteY5995" fmla="*/ 797339 h 5360810"/>
                <a:gd name="connsiteX5996" fmla="*/ 1765295 w 4550804"/>
                <a:gd name="connsiteY5996" fmla="*/ 797339 h 5360810"/>
                <a:gd name="connsiteX5997" fmla="*/ 1766691 w 4550804"/>
                <a:gd name="connsiteY5997" fmla="*/ 794547 h 5360810"/>
                <a:gd name="connsiteX5998" fmla="*/ 1760511 w 4550804"/>
                <a:gd name="connsiteY5998" fmla="*/ 800041 h 5360810"/>
                <a:gd name="connsiteX5999" fmla="*/ 1756916 w 4550804"/>
                <a:gd name="connsiteY5999" fmla="*/ 798736 h 5360810"/>
                <a:gd name="connsiteX6000" fmla="*/ 1754122 w 4550804"/>
                <a:gd name="connsiteY6000" fmla="*/ 804321 h 5360810"/>
                <a:gd name="connsiteX6001" fmla="*/ 1749932 w 4550804"/>
                <a:gd name="connsiteY6001" fmla="*/ 800132 h 5360810"/>
                <a:gd name="connsiteX6002" fmla="*/ 1773675 w 4550804"/>
                <a:gd name="connsiteY6002" fmla="*/ 761039 h 5360810"/>
                <a:gd name="connsiteX6003" fmla="*/ 1797417 w 4550804"/>
                <a:gd name="connsiteY6003" fmla="*/ 728926 h 5360810"/>
                <a:gd name="connsiteX6004" fmla="*/ 1803003 w 4550804"/>
                <a:gd name="connsiteY6004" fmla="*/ 718455 h 5360810"/>
                <a:gd name="connsiteX6005" fmla="*/ 3763299 w 4550804"/>
                <a:gd name="connsiteY6005" fmla="*/ 713043 h 5360810"/>
                <a:gd name="connsiteX6006" fmla="*/ 3760240 w 4550804"/>
                <a:gd name="connsiteY6006" fmla="*/ 714877 h 5360810"/>
                <a:gd name="connsiteX6007" fmla="*/ 3763124 w 4550804"/>
                <a:gd name="connsiteY6007" fmla="*/ 713566 h 5360810"/>
                <a:gd name="connsiteX6008" fmla="*/ 3769408 w 4550804"/>
                <a:gd name="connsiteY6008" fmla="*/ 724038 h 5360810"/>
                <a:gd name="connsiteX6009" fmla="*/ 3770169 w 4550804"/>
                <a:gd name="connsiteY6009" fmla="*/ 725331 h 5360810"/>
                <a:gd name="connsiteX6010" fmla="*/ 3742285 w 4550804"/>
                <a:gd name="connsiteY6010" fmla="*/ 686144 h 5360810"/>
                <a:gd name="connsiteX6011" fmla="*/ 3744620 w 4550804"/>
                <a:gd name="connsiteY6011" fmla="*/ 696816 h 5360810"/>
                <a:gd name="connsiteX6012" fmla="*/ 3742873 w 4550804"/>
                <a:gd name="connsiteY6012" fmla="*/ 686339 h 5360810"/>
                <a:gd name="connsiteX6013" fmla="*/ 3367189 w 4550804"/>
                <a:gd name="connsiteY6013" fmla="*/ 682151 h 5360810"/>
                <a:gd name="connsiteX6014" fmla="*/ 3365977 w 4550804"/>
                <a:gd name="connsiteY6014" fmla="*/ 683059 h 5360810"/>
                <a:gd name="connsiteX6015" fmla="*/ 3369842 w 4550804"/>
                <a:gd name="connsiteY6015" fmla="*/ 682151 h 5360810"/>
                <a:gd name="connsiteX6016" fmla="*/ 3697668 w 4550804"/>
                <a:gd name="connsiteY6016" fmla="*/ 675494 h 5360810"/>
                <a:gd name="connsiteX6017" fmla="*/ 3700277 w 4550804"/>
                <a:gd name="connsiteY6017" fmla="*/ 680058 h 5360810"/>
                <a:gd name="connsiteX6018" fmla="*/ 3700542 w 4550804"/>
                <a:gd name="connsiteY6018" fmla="*/ 679995 h 5360810"/>
                <a:gd name="connsiteX6019" fmla="*/ 3698183 w 4550804"/>
                <a:gd name="connsiteY6019" fmla="*/ 675868 h 5360810"/>
                <a:gd name="connsiteX6020" fmla="*/ 3690502 w 4550804"/>
                <a:gd name="connsiteY6020" fmla="*/ 670283 h 5360810"/>
                <a:gd name="connsiteX6021" fmla="*/ 3665362 w 4550804"/>
                <a:gd name="connsiteY6021" fmla="*/ 678661 h 5360810"/>
                <a:gd name="connsiteX6022" fmla="*/ 3665153 w 4550804"/>
                <a:gd name="connsiteY6022" fmla="*/ 678040 h 5360810"/>
                <a:gd name="connsiteX6023" fmla="*/ 3647207 w 4550804"/>
                <a:gd name="connsiteY6023" fmla="*/ 684252 h 5360810"/>
                <a:gd name="connsiteX6024" fmla="*/ 3643017 w 4550804"/>
                <a:gd name="connsiteY6024" fmla="*/ 698913 h 5360810"/>
                <a:gd name="connsiteX6025" fmla="*/ 3636733 w 4550804"/>
                <a:gd name="connsiteY6025" fmla="*/ 705196 h 5360810"/>
                <a:gd name="connsiteX6026" fmla="*/ 3631146 w 4550804"/>
                <a:gd name="connsiteY6026" fmla="*/ 705196 h 5360810"/>
                <a:gd name="connsiteX6027" fmla="*/ 3626258 w 4550804"/>
                <a:gd name="connsiteY6027" fmla="*/ 710781 h 5360810"/>
                <a:gd name="connsiteX6028" fmla="*/ 3601119 w 4550804"/>
                <a:gd name="connsiteY6028" fmla="*/ 721252 h 5360810"/>
                <a:gd name="connsiteX6029" fmla="*/ 3598327 w 4550804"/>
                <a:gd name="connsiteY6029" fmla="*/ 724044 h 5360810"/>
                <a:gd name="connsiteX6030" fmla="*/ 3595533 w 4550804"/>
                <a:gd name="connsiteY6030" fmla="*/ 742194 h 5360810"/>
                <a:gd name="connsiteX6031" fmla="*/ 3586455 w 4550804"/>
                <a:gd name="connsiteY6031" fmla="*/ 749176 h 5360810"/>
                <a:gd name="connsiteX6032" fmla="*/ 3582265 w 4550804"/>
                <a:gd name="connsiteY6032" fmla="*/ 758251 h 5360810"/>
                <a:gd name="connsiteX6033" fmla="*/ 3570394 w 4550804"/>
                <a:gd name="connsiteY6033" fmla="*/ 768722 h 5360810"/>
                <a:gd name="connsiteX6034" fmla="*/ 3571790 w 4550804"/>
                <a:gd name="connsiteY6034" fmla="*/ 776402 h 5360810"/>
                <a:gd name="connsiteX6035" fmla="*/ 3553635 w 4550804"/>
                <a:gd name="connsiteY6035" fmla="*/ 828759 h 5360810"/>
                <a:gd name="connsiteX6036" fmla="*/ 3550842 w 4550804"/>
                <a:gd name="connsiteY6036" fmla="*/ 856683 h 5360810"/>
                <a:gd name="connsiteX6037" fmla="*/ 3543160 w 4550804"/>
                <a:gd name="connsiteY6037" fmla="*/ 858079 h 5360810"/>
                <a:gd name="connsiteX6038" fmla="*/ 3529893 w 4550804"/>
                <a:gd name="connsiteY6038" fmla="*/ 895776 h 5360810"/>
                <a:gd name="connsiteX6039" fmla="*/ 3496998 w 4550804"/>
                <a:gd name="connsiteY6039" fmla="*/ 883444 h 5360810"/>
                <a:gd name="connsiteX6040" fmla="*/ 3485900 w 4550804"/>
                <a:gd name="connsiteY6040" fmla="*/ 906939 h 5360810"/>
                <a:gd name="connsiteX6041" fmla="*/ 3487016 w 4550804"/>
                <a:gd name="connsiteY6041" fmla="*/ 907369 h 5360810"/>
                <a:gd name="connsiteX6042" fmla="*/ 3497771 w 4550804"/>
                <a:gd name="connsiteY6042" fmla="*/ 884600 h 5360810"/>
                <a:gd name="connsiteX6043" fmla="*/ 3531289 w 4550804"/>
                <a:gd name="connsiteY6043" fmla="*/ 897865 h 5360810"/>
                <a:gd name="connsiteX6044" fmla="*/ 3544557 w 4550804"/>
                <a:gd name="connsiteY6044" fmla="*/ 860168 h 5360810"/>
                <a:gd name="connsiteX6045" fmla="*/ 3552238 w 4550804"/>
                <a:gd name="connsiteY6045" fmla="*/ 858771 h 5360810"/>
                <a:gd name="connsiteX6046" fmla="*/ 3555031 w 4550804"/>
                <a:gd name="connsiteY6046" fmla="*/ 830149 h 5360810"/>
                <a:gd name="connsiteX6047" fmla="*/ 3573187 w 4550804"/>
                <a:gd name="connsiteY6047" fmla="*/ 778489 h 5360810"/>
                <a:gd name="connsiteX6048" fmla="*/ 3571790 w 4550804"/>
                <a:gd name="connsiteY6048" fmla="*/ 770811 h 5360810"/>
                <a:gd name="connsiteX6049" fmla="*/ 3583661 w 4550804"/>
                <a:gd name="connsiteY6049" fmla="*/ 760339 h 5360810"/>
                <a:gd name="connsiteX6050" fmla="*/ 3587851 w 4550804"/>
                <a:gd name="connsiteY6050" fmla="*/ 750566 h 5360810"/>
                <a:gd name="connsiteX6051" fmla="*/ 3596929 w 4550804"/>
                <a:gd name="connsiteY6051" fmla="*/ 744283 h 5360810"/>
                <a:gd name="connsiteX6052" fmla="*/ 3598326 w 4550804"/>
                <a:gd name="connsiteY6052" fmla="*/ 731019 h 5360810"/>
                <a:gd name="connsiteX6053" fmla="*/ 3601118 w 4550804"/>
                <a:gd name="connsiteY6053" fmla="*/ 724736 h 5360810"/>
                <a:gd name="connsiteX6054" fmla="*/ 3620671 w 4550804"/>
                <a:gd name="connsiteY6054" fmla="*/ 716358 h 5360810"/>
                <a:gd name="connsiteX6055" fmla="*/ 3632542 w 4550804"/>
                <a:gd name="connsiteY6055" fmla="*/ 707284 h 5360810"/>
                <a:gd name="connsiteX6056" fmla="*/ 3638128 w 4550804"/>
                <a:gd name="connsiteY6056" fmla="*/ 707284 h 5360810"/>
                <a:gd name="connsiteX6057" fmla="*/ 3643017 w 4550804"/>
                <a:gd name="connsiteY6057" fmla="*/ 703095 h 5360810"/>
                <a:gd name="connsiteX6058" fmla="*/ 3648603 w 4550804"/>
                <a:gd name="connsiteY6058" fmla="*/ 686341 h 5360810"/>
                <a:gd name="connsiteX6059" fmla="*/ 3685613 w 4550804"/>
                <a:gd name="connsiteY6059" fmla="*/ 673076 h 5360810"/>
                <a:gd name="connsiteX6060" fmla="*/ 3691199 w 4550804"/>
                <a:gd name="connsiteY6060" fmla="*/ 671681 h 5360810"/>
                <a:gd name="connsiteX6061" fmla="*/ 3692788 w 4550804"/>
                <a:gd name="connsiteY6061" fmla="*/ 671945 h 5360810"/>
                <a:gd name="connsiteX6062" fmla="*/ 3379060 w 4550804"/>
                <a:gd name="connsiteY6062" fmla="*/ 616529 h 5360810"/>
                <a:gd name="connsiteX6063" fmla="*/ 3379075 w 4550804"/>
                <a:gd name="connsiteY6063" fmla="*/ 616537 h 5360810"/>
                <a:gd name="connsiteX6064" fmla="*/ 3381155 w 4550804"/>
                <a:gd name="connsiteY6064" fmla="*/ 616537 h 5360810"/>
                <a:gd name="connsiteX6065" fmla="*/ 3381148 w 4550804"/>
                <a:gd name="connsiteY6065" fmla="*/ 616529 h 5360810"/>
                <a:gd name="connsiteX6066" fmla="*/ 3384047 w 4550804"/>
                <a:gd name="connsiteY6066" fmla="*/ 601391 h 5360810"/>
                <a:gd name="connsiteX6067" fmla="*/ 3383250 w 4550804"/>
                <a:gd name="connsiteY6067" fmla="*/ 601869 h 5360810"/>
                <a:gd name="connsiteX6068" fmla="*/ 3388138 w 4550804"/>
                <a:gd name="connsiteY6068" fmla="*/ 607454 h 5360810"/>
                <a:gd name="connsiteX6069" fmla="*/ 3390233 w 4550804"/>
                <a:gd name="connsiteY6069" fmla="*/ 607454 h 5360810"/>
                <a:gd name="connsiteX6070" fmla="*/ 3390233 w 4550804"/>
                <a:gd name="connsiteY6070" fmla="*/ 606066 h 5360810"/>
                <a:gd name="connsiteX6071" fmla="*/ 3388139 w 4550804"/>
                <a:gd name="connsiteY6071" fmla="*/ 606066 h 5360810"/>
                <a:gd name="connsiteX6072" fmla="*/ 2265975 w 4550804"/>
                <a:gd name="connsiteY6072" fmla="*/ 592093 h 5360810"/>
                <a:gd name="connsiteX6073" fmla="*/ 2267372 w 4550804"/>
                <a:gd name="connsiteY6073" fmla="*/ 594886 h 5360810"/>
                <a:gd name="connsiteX6074" fmla="*/ 2270165 w 4550804"/>
                <a:gd name="connsiteY6074" fmla="*/ 593489 h 5360810"/>
                <a:gd name="connsiteX6075" fmla="*/ 2270165 w 4550804"/>
                <a:gd name="connsiteY6075" fmla="*/ 596282 h 5360810"/>
                <a:gd name="connsiteX6076" fmla="*/ 2265975 w 4550804"/>
                <a:gd name="connsiteY6076" fmla="*/ 594886 h 5360810"/>
                <a:gd name="connsiteX6077" fmla="*/ 3396404 w 4550804"/>
                <a:gd name="connsiteY6077" fmla="*/ 586989 h 5360810"/>
                <a:gd name="connsiteX6078" fmla="*/ 3395819 w 4550804"/>
                <a:gd name="connsiteY6078" fmla="*/ 587209 h 5360810"/>
                <a:gd name="connsiteX6079" fmla="*/ 3398335 w 4550804"/>
                <a:gd name="connsiteY6079" fmla="*/ 592239 h 5360810"/>
                <a:gd name="connsiteX6080" fmla="*/ 3398613 w 4550804"/>
                <a:gd name="connsiteY6080" fmla="*/ 591405 h 5360810"/>
                <a:gd name="connsiteX6081" fmla="*/ 4518682 w 4550804"/>
                <a:gd name="connsiteY6081" fmla="*/ 578143 h 5360810"/>
                <a:gd name="connsiteX6082" fmla="*/ 4520079 w 4550804"/>
                <a:gd name="connsiteY6082" fmla="*/ 584426 h 5360810"/>
                <a:gd name="connsiteX6083" fmla="*/ 4515889 w 4550804"/>
                <a:gd name="connsiteY6083" fmla="*/ 587916 h 5360810"/>
                <a:gd name="connsiteX6084" fmla="*/ 4514492 w 4550804"/>
                <a:gd name="connsiteY6084" fmla="*/ 585124 h 5360810"/>
                <a:gd name="connsiteX6085" fmla="*/ 4515889 w 4550804"/>
                <a:gd name="connsiteY6085" fmla="*/ 585124 h 5360810"/>
                <a:gd name="connsiteX6086" fmla="*/ 4515889 w 4550804"/>
                <a:gd name="connsiteY6086" fmla="*/ 580936 h 5360810"/>
                <a:gd name="connsiteX6087" fmla="*/ 3399402 w 4550804"/>
                <a:gd name="connsiteY6087" fmla="*/ 575307 h 5360810"/>
                <a:gd name="connsiteX6088" fmla="*/ 3398613 w 4550804"/>
                <a:gd name="connsiteY6088" fmla="*/ 575329 h 5360810"/>
                <a:gd name="connsiteX6089" fmla="*/ 3398613 w 4550804"/>
                <a:gd name="connsiteY6089" fmla="*/ 576737 h 5360810"/>
                <a:gd name="connsiteX6090" fmla="*/ 3401406 w 4550804"/>
                <a:gd name="connsiteY6090" fmla="*/ 579530 h 5360810"/>
                <a:gd name="connsiteX6091" fmla="*/ 3401406 w 4550804"/>
                <a:gd name="connsiteY6091" fmla="*/ 580934 h 5360810"/>
                <a:gd name="connsiteX6092" fmla="*/ 3402803 w 4550804"/>
                <a:gd name="connsiteY6092" fmla="*/ 578141 h 5360810"/>
                <a:gd name="connsiteX6093" fmla="*/ 3398613 w 4550804"/>
                <a:gd name="connsiteY6093" fmla="*/ 574111 h 5360810"/>
                <a:gd name="connsiteX6094" fmla="*/ 3398613 w 4550804"/>
                <a:gd name="connsiteY6094" fmla="*/ 574651 h 5360810"/>
                <a:gd name="connsiteX6095" fmla="*/ 3398613 w 4550804"/>
                <a:gd name="connsiteY6095" fmla="*/ 575000 h 5360810"/>
                <a:gd name="connsiteX6096" fmla="*/ 3398879 w 4550804"/>
                <a:gd name="connsiteY6096" fmla="*/ 574866 h 5360810"/>
                <a:gd name="connsiteX6097" fmla="*/ 3398613 w 4550804"/>
                <a:gd name="connsiteY6097" fmla="*/ 574651 h 5360810"/>
                <a:gd name="connsiteX6098" fmla="*/ 3399353 w 4550804"/>
                <a:gd name="connsiteY6098" fmla="*/ 574630 h 5360810"/>
                <a:gd name="connsiteX6099" fmla="*/ 3399900 w 4550804"/>
                <a:gd name="connsiteY6099" fmla="*/ 574356 h 5360810"/>
                <a:gd name="connsiteX6100" fmla="*/ 3418117 w 4550804"/>
                <a:gd name="connsiteY6100" fmla="*/ 551785 h 5360810"/>
                <a:gd name="connsiteX6101" fmla="*/ 3420260 w 4550804"/>
                <a:gd name="connsiteY6101" fmla="*/ 553010 h 5360810"/>
                <a:gd name="connsiteX6102" fmla="*/ 3420503 w 4550804"/>
                <a:gd name="connsiteY6102" fmla="*/ 552807 h 5360810"/>
                <a:gd name="connsiteX6103" fmla="*/ 3430036 w 4550804"/>
                <a:gd name="connsiteY6103" fmla="*/ 506230 h 5360810"/>
                <a:gd name="connsiteX6104" fmla="*/ 3422355 w 4550804"/>
                <a:gd name="connsiteY6104" fmla="*/ 513210 h 5360810"/>
                <a:gd name="connsiteX6105" fmla="*/ 3422335 w 4550804"/>
                <a:gd name="connsiteY6105" fmla="*/ 513351 h 5360810"/>
                <a:gd name="connsiteX6106" fmla="*/ 3430037 w 4550804"/>
                <a:gd name="connsiteY6106" fmla="*/ 506935 h 5360810"/>
                <a:gd name="connsiteX6107" fmla="*/ 3436321 w 4550804"/>
                <a:gd name="connsiteY6107" fmla="*/ 506935 h 5360810"/>
                <a:gd name="connsiteX6108" fmla="*/ 3439114 w 4550804"/>
                <a:gd name="connsiteY6108" fmla="*/ 509727 h 5360810"/>
                <a:gd name="connsiteX6109" fmla="*/ 3439556 w 4550804"/>
                <a:gd name="connsiteY6109" fmla="*/ 508765 h 5360810"/>
                <a:gd name="connsiteX6110" fmla="*/ 3437019 w 4550804"/>
                <a:gd name="connsiteY6110" fmla="*/ 506230 h 5360810"/>
                <a:gd name="connsiteX6111" fmla="*/ 3464710 w 4550804"/>
                <a:gd name="connsiteY6111" fmla="*/ 479765 h 5360810"/>
                <a:gd name="connsiteX6112" fmla="*/ 3451684 w 4550804"/>
                <a:gd name="connsiteY6112" fmla="*/ 483193 h 5360810"/>
                <a:gd name="connsiteX6113" fmla="*/ 3451411 w 4550804"/>
                <a:gd name="connsiteY6113" fmla="*/ 483786 h 5360810"/>
                <a:gd name="connsiteX6114" fmla="*/ 3464260 w 4550804"/>
                <a:gd name="connsiteY6114" fmla="*/ 480407 h 5360810"/>
                <a:gd name="connsiteX6115" fmla="*/ 2067665 w 4550804"/>
                <a:gd name="connsiteY6115" fmla="*/ 474117 h 5360810"/>
                <a:gd name="connsiteX6116" fmla="*/ 2069061 w 4550804"/>
                <a:gd name="connsiteY6116" fmla="*/ 476910 h 5360810"/>
                <a:gd name="connsiteX6117" fmla="*/ 2073251 w 4550804"/>
                <a:gd name="connsiteY6117" fmla="*/ 478306 h 5360810"/>
                <a:gd name="connsiteX6118" fmla="*/ 2076045 w 4550804"/>
                <a:gd name="connsiteY6118" fmla="*/ 476910 h 5360810"/>
                <a:gd name="connsiteX6119" fmla="*/ 2076045 w 4550804"/>
                <a:gd name="connsiteY6119" fmla="*/ 474117 h 5360810"/>
                <a:gd name="connsiteX6120" fmla="*/ 2077441 w 4550804"/>
                <a:gd name="connsiteY6120" fmla="*/ 478306 h 5360810"/>
                <a:gd name="connsiteX6121" fmla="*/ 2081630 w 4550804"/>
                <a:gd name="connsiteY6121" fmla="*/ 478306 h 5360810"/>
                <a:gd name="connsiteX6122" fmla="*/ 2084424 w 4550804"/>
                <a:gd name="connsiteY6122" fmla="*/ 479702 h 5360810"/>
                <a:gd name="connsiteX6123" fmla="*/ 2088614 w 4550804"/>
                <a:gd name="connsiteY6123" fmla="*/ 479702 h 5360810"/>
                <a:gd name="connsiteX6124" fmla="*/ 2090011 w 4550804"/>
                <a:gd name="connsiteY6124" fmla="*/ 476910 h 5360810"/>
                <a:gd name="connsiteX6125" fmla="*/ 2090011 w 4550804"/>
                <a:gd name="connsiteY6125" fmla="*/ 481098 h 5360810"/>
                <a:gd name="connsiteX6126" fmla="*/ 2096295 w 4550804"/>
                <a:gd name="connsiteY6126" fmla="*/ 481098 h 5360810"/>
                <a:gd name="connsiteX6127" fmla="*/ 2096295 w 4550804"/>
                <a:gd name="connsiteY6127" fmla="*/ 478306 h 5360810"/>
                <a:gd name="connsiteX6128" fmla="*/ 2097691 w 4550804"/>
                <a:gd name="connsiteY6128" fmla="*/ 481098 h 5360810"/>
                <a:gd name="connsiteX6129" fmla="*/ 2103278 w 4550804"/>
                <a:gd name="connsiteY6129" fmla="*/ 482495 h 5360810"/>
                <a:gd name="connsiteX6130" fmla="*/ 2101882 w 4550804"/>
                <a:gd name="connsiteY6130" fmla="*/ 483890 h 5360810"/>
                <a:gd name="connsiteX6131" fmla="*/ 2101882 w 4550804"/>
                <a:gd name="connsiteY6131" fmla="*/ 490174 h 5360810"/>
                <a:gd name="connsiteX6132" fmla="*/ 2103278 w 4550804"/>
                <a:gd name="connsiteY6132" fmla="*/ 491569 h 5360810"/>
                <a:gd name="connsiteX6133" fmla="*/ 2100485 w 4550804"/>
                <a:gd name="connsiteY6133" fmla="*/ 491569 h 5360810"/>
                <a:gd name="connsiteX6134" fmla="*/ 2094200 w 4550804"/>
                <a:gd name="connsiteY6134" fmla="*/ 503438 h 5360810"/>
                <a:gd name="connsiteX6135" fmla="*/ 2092803 w 4550804"/>
                <a:gd name="connsiteY6135" fmla="*/ 499249 h 5360810"/>
                <a:gd name="connsiteX6136" fmla="*/ 2088614 w 4550804"/>
                <a:gd name="connsiteY6136" fmla="*/ 496456 h 5360810"/>
                <a:gd name="connsiteX6137" fmla="*/ 2087217 w 4550804"/>
                <a:gd name="connsiteY6137" fmla="*/ 497852 h 5360810"/>
                <a:gd name="connsiteX6138" fmla="*/ 2088614 w 4550804"/>
                <a:gd name="connsiteY6138" fmla="*/ 499249 h 5360810"/>
                <a:gd name="connsiteX6139" fmla="*/ 2087217 w 4550804"/>
                <a:gd name="connsiteY6139" fmla="*/ 502041 h 5360810"/>
                <a:gd name="connsiteX6140" fmla="*/ 2087217 w 4550804"/>
                <a:gd name="connsiteY6140" fmla="*/ 499249 h 5360810"/>
                <a:gd name="connsiteX6141" fmla="*/ 2084424 w 4550804"/>
                <a:gd name="connsiteY6141" fmla="*/ 499249 h 5360810"/>
                <a:gd name="connsiteX6142" fmla="*/ 2080234 w 4550804"/>
                <a:gd name="connsiteY6142" fmla="*/ 499249 h 5360810"/>
                <a:gd name="connsiteX6143" fmla="*/ 2080234 w 4550804"/>
                <a:gd name="connsiteY6143" fmla="*/ 502041 h 5360810"/>
                <a:gd name="connsiteX6144" fmla="*/ 2074648 w 4550804"/>
                <a:gd name="connsiteY6144" fmla="*/ 499249 h 5360810"/>
                <a:gd name="connsiteX6145" fmla="*/ 2074648 w 4550804"/>
                <a:gd name="connsiteY6145" fmla="*/ 500645 h 5360810"/>
                <a:gd name="connsiteX6146" fmla="*/ 2071855 w 4550804"/>
                <a:gd name="connsiteY6146" fmla="*/ 500645 h 5360810"/>
                <a:gd name="connsiteX6147" fmla="*/ 2066268 w 4550804"/>
                <a:gd name="connsiteY6147" fmla="*/ 504834 h 5360810"/>
                <a:gd name="connsiteX6148" fmla="*/ 2067665 w 4550804"/>
                <a:gd name="connsiteY6148" fmla="*/ 502041 h 5360810"/>
                <a:gd name="connsiteX6149" fmla="*/ 2063475 w 4550804"/>
                <a:gd name="connsiteY6149" fmla="*/ 503438 h 5360810"/>
                <a:gd name="connsiteX6150" fmla="*/ 2057889 w 4550804"/>
                <a:gd name="connsiteY6150" fmla="*/ 504834 h 5360810"/>
                <a:gd name="connsiteX6151" fmla="*/ 2047414 w 4550804"/>
                <a:gd name="connsiteY6151" fmla="*/ 516702 h 5360810"/>
                <a:gd name="connsiteX6152" fmla="*/ 2032749 w 4550804"/>
                <a:gd name="connsiteY6152" fmla="*/ 524380 h 5360810"/>
                <a:gd name="connsiteX6153" fmla="*/ 2016689 w 4550804"/>
                <a:gd name="connsiteY6153" fmla="*/ 532060 h 5360810"/>
                <a:gd name="connsiteX6154" fmla="*/ 1971300 w 4550804"/>
                <a:gd name="connsiteY6154" fmla="*/ 548116 h 5360810"/>
                <a:gd name="connsiteX6155" fmla="*/ 1953144 w 4550804"/>
                <a:gd name="connsiteY6155" fmla="*/ 559983 h 5360810"/>
                <a:gd name="connsiteX6156" fmla="*/ 1953144 w 4550804"/>
                <a:gd name="connsiteY6156" fmla="*/ 566266 h 5360810"/>
                <a:gd name="connsiteX6157" fmla="*/ 1954541 w 4550804"/>
                <a:gd name="connsiteY6157" fmla="*/ 572550 h 5360810"/>
                <a:gd name="connsiteX6158" fmla="*/ 1957334 w 4550804"/>
                <a:gd name="connsiteY6158" fmla="*/ 572550 h 5360810"/>
                <a:gd name="connsiteX6159" fmla="*/ 1954541 w 4550804"/>
                <a:gd name="connsiteY6159" fmla="*/ 573946 h 5360810"/>
                <a:gd name="connsiteX6160" fmla="*/ 1955938 w 4550804"/>
                <a:gd name="connsiteY6160" fmla="*/ 576737 h 5360810"/>
                <a:gd name="connsiteX6161" fmla="*/ 1958730 w 4550804"/>
                <a:gd name="connsiteY6161" fmla="*/ 576737 h 5360810"/>
                <a:gd name="connsiteX6162" fmla="*/ 1958730 w 4550804"/>
                <a:gd name="connsiteY6162" fmla="*/ 580926 h 5360810"/>
                <a:gd name="connsiteX6163" fmla="*/ 1961523 w 4550804"/>
                <a:gd name="connsiteY6163" fmla="*/ 578135 h 5360810"/>
                <a:gd name="connsiteX6164" fmla="*/ 1962920 w 4550804"/>
                <a:gd name="connsiteY6164" fmla="*/ 580926 h 5360810"/>
                <a:gd name="connsiteX6165" fmla="*/ 1960127 w 4550804"/>
                <a:gd name="connsiteY6165" fmla="*/ 583719 h 5360810"/>
                <a:gd name="connsiteX6166" fmla="*/ 1952446 w 4550804"/>
                <a:gd name="connsiteY6166" fmla="*/ 582322 h 5360810"/>
                <a:gd name="connsiteX6167" fmla="*/ 1946161 w 4550804"/>
                <a:gd name="connsiteY6167" fmla="*/ 585115 h 5360810"/>
                <a:gd name="connsiteX6168" fmla="*/ 1937083 w 4550804"/>
                <a:gd name="connsiteY6168" fmla="*/ 592794 h 5360810"/>
                <a:gd name="connsiteX6169" fmla="*/ 1937083 w 4550804"/>
                <a:gd name="connsiteY6169" fmla="*/ 595587 h 5360810"/>
                <a:gd name="connsiteX6170" fmla="*/ 1928005 w 4550804"/>
                <a:gd name="connsiteY6170" fmla="*/ 592794 h 5360810"/>
                <a:gd name="connsiteX6171" fmla="*/ 1930798 w 4550804"/>
                <a:gd name="connsiteY6171" fmla="*/ 595587 h 5360810"/>
                <a:gd name="connsiteX6172" fmla="*/ 1936385 w 4550804"/>
                <a:gd name="connsiteY6172" fmla="*/ 596982 h 5360810"/>
                <a:gd name="connsiteX6173" fmla="*/ 1936385 w 4550804"/>
                <a:gd name="connsiteY6173" fmla="*/ 599775 h 5360810"/>
                <a:gd name="connsiteX6174" fmla="*/ 1932195 w 4550804"/>
                <a:gd name="connsiteY6174" fmla="*/ 602567 h 5360810"/>
                <a:gd name="connsiteX6175" fmla="*/ 1924514 w 4550804"/>
                <a:gd name="connsiteY6175" fmla="*/ 599775 h 5360810"/>
                <a:gd name="connsiteX6176" fmla="*/ 1924514 w 4550804"/>
                <a:gd name="connsiteY6176" fmla="*/ 603963 h 5360810"/>
                <a:gd name="connsiteX6177" fmla="*/ 1921721 w 4550804"/>
                <a:gd name="connsiteY6177" fmla="*/ 603963 h 5360810"/>
                <a:gd name="connsiteX6178" fmla="*/ 1924514 w 4550804"/>
                <a:gd name="connsiteY6178" fmla="*/ 605360 h 5360810"/>
                <a:gd name="connsiteX6179" fmla="*/ 1923118 w 4550804"/>
                <a:gd name="connsiteY6179" fmla="*/ 608152 h 5360810"/>
                <a:gd name="connsiteX6180" fmla="*/ 1908453 w 4550804"/>
                <a:gd name="connsiteY6180" fmla="*/ 615832 h 5360810"/>
                <a:gd name="connsiteX6181" fmla="*/ 1914039 w 4550804"/>
                <a:gd name="connsiteY6181" fmla="*/ 621417 h 5360810"/>
                <a:gd name="connsiteX6182" fmla="*/ 1911247 w 4550804"/>
                <a:gd name="connsiteY6182" fmla="*/ 627001 h 5360810"/>
                <a:gd name="connsiteX6183" fmla="*/ 1911247 w 4550804"/>
                <a:gd name="connsiteY6183" fmla="*/ 633284 h 5360810"/>
                <a:gd name="connsiteX6184" fmla="*/ 1900771 w 4550804"/>
                <a:gd name="connsiteY6184" fmla="*/ 640963 h 5360810"/>
                <a:gd name="connsiteX6185" fmla="*/ 1894487 w 4550804"/>
                <a:gd name="connsiteY6185" fmla="*/ 648642 h 5360810"/>
                <a:gd name="connsiteX6186" fmla="*/ 1888202 w 4550804"/>
                <a:gd name="connsiteY6186" fmla="*/ 651434 h 5360810"/>
                <a:gd name="connsiteX6187" fmla="*/ 1886806 w 4550804"/>
                <a:gd name="connsiteY6187" fmla="*/ 657718 h 5360810"/>
                <a:gd name="connsiteX6188" fmla="*/ 1857477 w 4550804"/>
                <a:gd name="connsiteY6188" fmla="*/ 656321 h 5360810"/>
                <a:gd name="connsiteX6189" fmla="*/ 1848400 w 4550804"/>
                <a:gd name="connsiteY6189" fmla="*/ 657718 h 5360810"/>
                <a:gd name="connsiteX6190" fmla="*/ 1825355 w 4550804"/>
                <a:gd name="connsiteY6190" fmla="*/ 670981 h 5360810"/>
                <a:gd name="connsiteX6191" fmla="*/ 1825349 w 4550804"/>
                <a:gd name="connsiteY6191" fmla="*/ 670981 h 5360810"/>
                <a:gd name="connsiteX6192" fmla="*/ 1819762 w 4550804"/>
                <a:gd name="connsiteY6192" fmla="*/ 669585 h 5360810"/>
                <a:gd name="connsiteX6193" fmla="*/ 1816969 w 4550804"/>
                <a:gd name="connsiteY6193" fmla="*/ 665396 h 5360810"/>
                <a:gd name="connsiteX6194" fmla="*/ 1815572 w 4550804"/>
                <a:gd name="connsiteY6194" fmla="*/ 654925 h 5360810"/>
                <a:gd name="connsiteX6195" fmla="*/ 1811383 w 4550804"/>
                <a:gd name="connsiteY6195" fmla="*/ 653529 h 5360810"/>
                <a:gd name="connsiteX6196" fmla="*/ 1814176 w 4550804"/>
                <a:gd name="connsiteY6196" fmla="*/ 644453 h 5360810"/>
                <a:gd name="connsiteX6197" fmla="*/ 1843505 w 4550804"/>
                <a:gd name="connsiteY6197" fmla="*/ 624906 h 5360810"/>
                <a:gd name="connsiteX6198" fmla="*/ 1903558 w 4550804"/>
                <a:gd name="connsiteY6198" fmla="*/ 583719 h 5360810"/>
                <a:gd name="connsiteX6199" fmla="*/ 1912636 w 4550804"/>
                <a:gd name="connsiteY6199" fmla="*/ 576039 h 5360810"/>
                <a:gd name="connsiteX6200" fmla="*/ 1920317 w 4550804"/>
                <a:gd name="connsiteY6200" fmla="*/ 569757 h 5360810"/>
                <a:gd name="connsiteX6201" fmla="*/ 1917524 w 4550804"/>
                <a:gd name="connsiteY6201" fmla="*/ 566964 h 5360810"/>
                <a:gd name="connsiteX6202" fmla="*/ 1920317 w 4550804"/>
                <a:gd name="connsiteY6202" fmla="*/ 568361 h 5360810"/>
                <a:gd name="connsiteX6203" fmla="*/ 1923110 w 4550804"/>
                <a:gd name="connsiteY6203" fmla="*/ 566964 h 5360810"/>
                <a:gd name="connsiteX6204" fmla="*/ 1923110 w 4550804"/>
                <a:gd name="connsiteY6204" fmla="*/ 565568 h 5360810"/>
                <a:gd name="connsiteX6205" fmla="*/ 1920317 w 4550804"/>
                <a:gd name="connsiteY6205" fmla="*/ 562776 h 5360810"/>
                <a:gd name="connsiteX6206" fmla="*/ 1924507 w 4550804"/>
                <a:gd name="connsiteY6206" fmla="*/ 565568 h 5360810"/>
                <a:gd name="connsiteX6207" fmla="*/ 1925903 w 4550804"/>
                <a:gd name="connsiteY6207" fmla="*/ 562776 h 5360810"/>
                <a:gd name="connsiteX6208" fmla="*/ 1927300 w 4550804"/>
                <a:gd name="connsiteY6208" fmla="*/ 561379 h 5360810"/>
                <a:gd name="connsiteX6209" fmla="*/ 1930093 w 4550804"/>
                <a:gd name="connsiteY6209" fmla="*/ 557191 h 5360810"/>
                <a:gd name="connsiteX6210" fmla="*/ 1927300 w 4550804"/>
                <a:gd name="connsiteY6210" fmla="*/ 554399 h 5360810"/>
                <a:gd name="connsiteX6211" fmla="*/ 1931490 w 4550804"/>
                <a:gd name="connsiteY6211" fmla="*/ 557191 h 5360810"/>
                <a:gd name="connsiteX6212" fmla="*/ 1932887 w 4550804"/>
                <a:gd name="connsiteY6212" fmla="*/ 555794 h 5360810"/>
                <a:gd name="connsiteX6213" fmla="*/ 1935679 w 4550804"/>
                <a:gd name="connsiteY6213" fmla="*/ 553003 h 5360810"/>
                <a:gd name="connsiteX6214" fmla="*/ 1934284 w 4550804"/>
                <a:gd name="connsiteY6214" fmla="*/ 548814 h 5360810"/>
                <a:gd name="connsiteX6215" fmla="*/ 1937076 w 4550804"/>
                <a:gd name="connsiteY6215" fmla="*/ 551607 h 5360810"/>
                <a:gd name="connsiteX6216" fmla="*/ 1941266 w 4550804"/>
                <a:gd name="connsiteY6216" fmla="*/ 548814 h 5360810"/>
                <a:gd name="connsiteX6217" fmla="*/ 1942663 w 4550804"/>
                <a:gd name="connsiteY6217" fmla="*/ 547418 h 5360810"/>
                <a:gd name="connsiteX6218" fmla="*/ 1945456 w 4550804"/>
                <a:gd name="connsiteY6218" fmla="*/ 544625 h 5360810"/>
                <a:gd name="connsiteX6219" fmla="*/ 1948249 w 4550804"/>
                <a:gd name="connsiteY6219" fmla="*/ 543229 h 5360810"/>
                <a:gd name="connsiteX6220" fmla="*/ 1946853 w 4550804"/>
                <a:gd name="connsiteY6220" fmla="*/ 539040 h 5360810"/>
                <a:gd name="connsiteX6221" fmla="*/ 1948249 w 4550804"/>
                <a:gd name="connsiteY6221" fmla="*/ 541833 h 5360810"/>
                <a:gd name="connsiteX6222" fmla="*/ 1951042 w 4550804"/>
                <a:gd name="connsiteY6222" fmla="*/ 541833 h 5360810"/>
                <a:gd name="connsiteX6223" fmla="*/ 1953835 w 4550804"/>
                <a:gd name="connsiteY6223" fmla="*/ 540437 h 5360810"/>
                <a:gd name="connsiteX6224" fmla="*/ 1952439 w 4550804"/>
                <a:gd name="connsiteY6224" fmla="*/ 536248 h 5360810"/>
                <a:gd name="connsiteX6225" fmla="*/ 1955232 w 4550804"/>
                <a:gd name="connsiteY6225" fmla="*/ 539040 h 5360810"/>
                <a:gd name="connsiteX6226" fmla="*/ 1956628 w 4550804"/>
                <a:gd name="connsiteY6226" fmla="*/ 537644 h 5360810"/>
                <a:gd name="connsiteX6227" fmla="*/ 1959422 w 4550804"/>
                <a:gd name="connsiteY6227" fmla="*/ 536248 h 5360810"/>
                <a:gd name="connsiteX6228" fmla="*/ 1959422 w 4550804"/>
                <a:gd name="connsiteY6228" fmla="*/ 534851 h 5360810"/>
                <a:gd name="connsiteX6229" fmla="*/ 1958025 w 4550804"/>
                <a:gd name="connsiteY6229" fmla="*/ 532060 h 5360810"/>
                <a:gd name="connsiteX6230" fmla="*/ 1960818 w 4550804"/>
                <a:gd name="connsiteY6230" fmla="*/ 534851 h 5360810"/>
                <a:gd name="connsiteX6231" fmla="*/ 1962215 w 4550804"/>
                <a:gd name="connsiteY6231" fmla="*/ 533455 h 5360810"/>
                <a:gd name="connsiteX6232" fmla="*/ 1963612 w 4550804"/>
                <a:gd name="connsiteY6232" fmla="*/ 532060 h 5360810"/>
                <a:gd name="connsiteX6233" fmla="*/ 1965008 w 4550804"/>
                <a:gd name="connsiteY6233" fmla="*/ 530664 h 5360810"/>
                <a:gd name="connsiteX6234" fmla="*/ 1963612 w 4550804"/>
                <a:gd name="connsiteY6234" fmla="*/ 527871 h 5360810"/>
                <a:gd name="connsiteX6235" fmla="*/ 1966404 w 4550804"/>
                <a:gd name="connsiteY6235" fmla="*/ 530664 h 5360810"/>
                <a:gd name="connsiteX6236" fmla="*/ 1967801 w 4550804"/>
                <a:gd name="connsiteY6236" fmla="*/ 529267 h 5360810"/>
                <a:gd name="connsiteX6237" fmla="*/ 1966404 w 4550804"/>
                <a:gd name="connsiteY6237" fmla="*/ 525079 h 5360810"/>
                <a:gd name="connsiteX6238" fmla="*/ 1969198 w 4550804"/>
                <a:gd name="connsiteY6238" fmla="*/ 527871 h 5360810"/>
                <a:gd name="connsiteX6239" fmla="*/ 1970594 w 4550804"/>
                <a:gd name="connsiteY6239" fmla="*/ 526475 h 5360810"/>
                <a:gd name="connsiteX6240" fmla="*/ 1969198 w 4550804"/>
                <a:gd name="connsiteY6240" fmla="*/ 523682 h 5360810"/>
                <a:gd name="connsiteX6241" fmla="*/ 1971991 w 4550804"/>
                <a:gd name="connsiteY6241" fmla="*/ 526475 h 5360810"/>
                <a:gd name="connsiteX6242" fmla="*/ 1973388 w 4550804"/>
                <a:gd name="connsiteY6242" fmla="*/ 525079 h 5360810"/>
                <a:gd name="connsiteX6243" fmla="*/ 1976181 w 4550804"/>
                <a:gd name="connsiteY6243" fmla="*/ 522286 h 5360810"/>
                <a:gd name="connsiteX6244" fmla="*/ 1978974 w 4550804"/>
                <a:gd name="connsiteY6244" fmla="*/ 520890 h 5360810"/>
                <a:gd name="connsiteX6245" fmla="*/ 1981767 w 4550804"/>
                <a:gd name="connsiteY6245" fmla="*/ 519495 h 5360810"/>
                <a:gd name="connsiteX6246" fmla="*/ 1980371 w 4550804"/>
                <a:gd name="connsiteY6246" fmla="*/ 516702 h 5360810"/>
                <a:gd name="connsiteX6247" fmla="*/ 1981767 w 4550804"/>
                <a:gd name="connsiteY6247" fmla="*/ 518097 h 5360810"/>
                <a:gd name="connsiteX6248" fmla="*/ 1984560 w 4550804"/>
                <a:gd name="connsiteY6248" fmla="*/ 516702 h 5360810"/>
                <a:gd name="connsiteX6249" fmla="*/ 1987354 w 4550804"/>
                <a:gd name="connsiteY6249" fmla="*/ 515305 h 5360810"/>
                <a:gd name="connsiteX6250" fmla="*/ 1990147 w 4550804"/>
                <a:gd name="connsiteY6250" fmla="*/ 513909 h 5360810"/>
                <a:gd name="connsiteX6251" fmla="*/ 1992940 w 4550804"/>
                <a:gd name="connsiteY6251" fmla="*/ 512513 h 5360810"/>
                <a:gd name="connsiteX6252" fmla="*/ 1991544 w 4550804"/>
                <a:gd name="connsiteY6252" fmla="*/ 508324 h 5360810"/>
                <a:gd name="connsiteX6253" fmla="*/ 1992940 w 4550804"/>
                <a:gd name="connsiteY6253" fmla="*/ 511116 h 5360810"/>
                <a:gd name="connsiteX6254" fmla="*/ 1995733 w 4550804"/>
                <a:gd name="connsiteY6254" fmla="*/ 509721 h 5360810"/>
                <a:gd name="connsiteX6255" fmla="*/ 1994337 w 4550804"/>
                <a:gd name="connsiteY6255" fmla="*/ 506928 h 5360810"/>
                <a:gd name="connsiteX6256" fmla="*/ 1997129 w 4550804"/>
                <a:gd name="connsiteY6256" fmla="*/ 509721 h 5360810"/>
                <a:gd name="connsiteX6257" fmla="*/ 1998526 w 4550804"/>
                <a:gd name="connsiteY6257" fmla="*/ 508324 h 5360810"/>
                <a:gd name="connsiteX6258" fmla="*/ 1997129 w 4550804"/>
                <a:gd name="connsiteY6258" fmla="*/ 505532 h 5360810"/>
                <a:gd name="connsiteX6259" fmla="*/ 1999923 w 4550804"/>
                <a:gd name="connsiteY6259" fmla="*/ 508324 h 5360810"/>
                <a:gd name="connsiteX6260" fmla="*/ 2001327 w 4550804"/>
                <a:gd name="connsiteY6260" fmla="*/ 506928 h 5360810"/>
                <a:gd name="connsiteX6261" fmla="*/ 1999923 w 4550804"/>
                <a:gd name="connsiteY6261" fmla="*/ 504136 h 5360810"/>
                <a:gd name="connsiteX6262" fmla="*/ 2002723 w 4550804"/>
                <a:gd name="connsiteY6262" fmla="*/ 506928 h 5360810"/>
                <a:gd name="connsiteX6263" fmla="*/ 2004119 w 4550804"/>
                <a:gd name="connsiteY6263" fmla="*/ 505532 h 5360810"/>
                <a:gd name="connsiteX6264" fmla="*/ 2004119 w 4550804"/>
                <a:gd name="connsiteY6264" fmla="*/ 502739 h 5360810"/>
                <a:gd name="connsiteX6265" fmla="*/ 2005516 w 4550804"/>
                <a:gd name="connsiteY6265" fmla="*/ 505532 h 5360810"/>
                <a:gd name="connsiteX6266" fmla="*/ 2008309 w 4550804"/>
                <a:gd name="connsiteY6266" fmla="*/ 504136 h 5360810"/>
                <a:gd name="connsiteX6267" fmla="*/ 2006913 w 4550804"/>
                <a:gd name="connsiteY6267" fmla="*/ 501343 h 5360810"/>
                <a:gd name="connsiteX6268" fmla="*/ 2008309 w 4550804"/>
                <a:gd name="connsiteY6268" fmla="*/ 502739 h 5360810"/>
                <a:gd name="connsiteX6269" fmla="*/ 2013896 w 4550804"/>
                <a:gd name="connsiteY6269" fmla="*/ 499947 h 5360810"/>
                <a:gd name="connsiteX6270" fmla="*/ 2039035 w 4550804"/>
                <a:gd name="connsiteY6270" fmla="*/ 486683 h 5360810"/>
                <a:gd name="connsiteX6271" fmla="*/ 2045320 w 4550804"/>
                <a:gd name="connsiteY6271" fmla="*/ 483890 h 5360810"/>
                <a:gd name="connsiteX6272" fmla="*/ 2046716 w 4550804"/>
                <a:gd name="connsiteY6272" fmla="*/ 481098 h 5360810"/>
                <a:gd name="connsiteX6273" fmla="*/ 2046716 w 4550804"/>
                <a:gd name="connsiteY6273" fmla="*/ 482495 h 5360810"/>
                <a:gd name="connsiteX6274" fmla="*/ 2049509 w 4550804"/>
                <a:gd name="connsiteY6274" fmla="*/ 481098 h 5360810"/>
                <a:gd name="connsiteX6275" fmla="*/ 2049509 w 4550804"/>
                <a:gd name="connsiteY6275" fmla="*/ 482495 h 5360810"/>
                <a:gd name="connsiteX6276" fmla="*/ 2052302 w 4550804"/>
                <a:gd name="connsiteY6276" fmla="*/ 481098 h 5360810"/>
                <a:gd name="connsiteX6277" fmla="*/ 2052302 w 4550804"/>
                <a:gd name="connsiteY6277" fmla="*/ 479702 h 5360810"/>
                <a:gd name="connsiteX6278" fmla="*/ 2053699 w 4550804"/>
                <a:gd name="connsiteY6278" fmla="*/ 481098 h 5360810"/>
                <a:gd name="connsiteX6279" fmla="*/ 2056492 w 4550804"/>
                <a:gd name="connsiteY6279" fmla="*/ 479702 h 5360810"/>
                <a:gd name="connsiteX6280" fmla="*/ 2055095 w 4550804"/>
                <a:gd name="connsiteY6280" fmla="*/ 478306 h 5360810"/>
                <a:gd name="connsiteX6281" fmla="*/ 2057889 w 4550804"/>
                <a:gd name="connsiteY6281" fmla="*/ 479702 h 5360810"/>
                <a:gd name="connsiteX6282" fmla="*/ 2057889 w 4550804"/>
                <a:gd name="connsiteY6282" fmla="*/ 476910 h 5360810"/>
                <a:gd name="connsiteX6283" fmla="*/ 2059286 w 4550804"/>
                <a:gd name="connsiteY6283" fmla="*/ 478306 h 5360810"/>
                <a:gd name="connsiteX6284" fmla="*/ 2062078 w 4550804"/>
                <a:gd name="connsiteY6284" fmla="*/ 478306 h 5360810"/>
                <a:gd name="connsiteX6285" fmla="*/ 2064871 w 4550804"/>
                <a:gd name="connsiteY6285" fmla="*/ 476910 h 5360810"/>
                <a:gd name="connsiteX6286" fmla="*/ 2067665 w 4550804"/>
                <a:gd name="connsiteY6286" fmla="*/ 476910 h 5360810"/>
                <a:gd name="connsiteX6287" fmla="*/ 4365748 w 4550804"/>
                <a:gd name="connsiteY6287" fmla="*/ 466444 h 5360810"/>
                <a:gd name="connsiteX6288" fmla="*/ 4367843 w 4550804"/>
                <a:gd name="connsiteY6288" fmla="*/ 466444 h 5360810"/>
                <a:gd name="connsiteX6289" fmla="*/ 4361558 w 4550804"/>
                <a:gd name="connsiteY6289" fmla="*/ 472029 h 5360810"/>
                <a:gd name="connsiteX6290" fmla="*/ 4319660 w 4550804"/>
                <a:gd name="connsiteY6290" fmla="*/ 457369 h 5360810"/>
                <a:gd name="connsiteX6291" fmla="*/ 4319660 w 4550804"/>
                <a:gd name="connsiteY6291" fmla="*/ 462954 h 5360810"/>
                <a:gd name="connsiteX6292" fmla="*/ 4318264 w 4550804"/>
                <a:gd name="connsiteY6292" fmla="*/ 465048 h 5360810"/>
                <a:gd name="connsiteX6293" fmla="*/ 3323196 w 4550804"/>
                <a:gd name="connsiteY6293" fmla="*/ 456662 h 5360810"/>
                <a:gd name="connsiteX6294" fmla="*/ 3320822 w 4550804"/>
                <a:gd name="connsiteY6294" fmla="*/ 457360 h 5360810"/>
                <a:gd name="connsiteX6295" fmla="*/ 3320403 w 4550804"/>
                <a:gd name="connsiteY6295" fmla="*/ 457360 h 5360810"/>
                <a:gd name="connsiteX6296" fmla="*/ 4236563 w 4550804"/>
                <a:gd name="connsiteY6296" fmla="*/ 437824 h 5360810"/>
                <a:gd name="connsiteX6297" fmla="*/ 4235167 w 4550804"/>
                <a:gd name="connsiteY6297" fmla="*/ 439219 h 5360810"/>
                <a:gd name="connsiteX6298" fmla="*/ 4232373 w 4550804"/>
                <a:gd name="connsiteY6298" fmla="*/ 439219 h 5360810"/>
                <a:gd name="connsiteX6299" fmla="*/ 4389497 w 4550804"/>
                <a:gd name="connsiteY6299" fmla="*/ 428750 h 5360810"/>
                <a:gd name="connsiteX6300" fmla="*/ 4398574 w 4550804"/>
                <a:gd name="connsiteY6300" fmla="*/ 431542 h 5360810"/>
                <a:gd name="connsiteX6301" fmla="*/ 4406955 w 4550804"/>
                <a:gd name="connsiteY6301" fmla="*/ 434335 h 5360810"/>
                <a:gd name="connsiteX6302" fmla="*/ 4389497 w 4550804"/>
                <a:gd name="connsiteY6302" fmla="*/ 430145 h 5360810"/>
                <a:gd name="connsiteX6303" fmla="*/ 4390894 w 4550804"/>
                <a:gd name="connsiteY6303" fmla="*/ 425955 h 5360810"/>
                <a:gd name="connsiteX6304" fmla="*/ 4384609 w 4550804"/>
                <a:gd name="connsiteY6304" fmla="*/ 428748 h 5360810"/>
                <a:gd name="connsiteX6305" fmla="*/ 4356677 w 4550804"/>
                <a:gd name="connsiteY6305" fmla="*/ 431539 h 5360810"/>
                <a:gd name="connsiteX6306" fmla="*/ 4367151 w 4550804"/>
                <a:gd name="connsiteY6306" fmla="*/ 430144 h 5360810"/>
                <a:gd name="connsiteX6307" fmla="*/ 4367152 w 4550804"/>
                <a:gd name="connsiteY6307" fmla="*/ 430144 h 5360810"/>
                <a:gd name="connsiteX6308" fmla="*/ 4390893 w 4550804"/>
                <a:gd name="connsiteY6308" fmla="*/ 421766 h 5360810"/>
                <a:gd name="connsiteX6309" fmla="*/ 4386703 w 4550804"/>
                <a:gd name="connsiteY6309" fmla="*/ 424559 h 5360810"/>
                <a:gd name="connsiteX6310" fmla="*/ 4367152 w 4550804"/>
                <a:gd name="connsiteY6310" fmla="*/ 430144 h 5360810"/>
                <a:gd name="connsiteX6311" fmla="*/ 4376228 w 4550804"/>
                <a:gd name="connsiteY6311" fmla="*/ 425955 h 5360810"/>
                <a:gd name="connsiteX6312" fmla="*/ 4376228 w 4550804"/>
                <a:gd name="connsiteY6312" fmla="*/ 424559 h 5360810"/>
                <a:gd name="connsiteX6313" fmla="*/ 4377625 w 4550804"/>
                <a:gd name="connsiteY6313" fmla="*/ 425955 h 5360810"/>
                <a:gd name="connsiteX6314" fmla="*/ 4386703 w 4550804"/>
                <a:gd name="connsiteY6314" fmla="*/ 423162 h 5360810"/>
                <a:gd name="connsiteX6315" fmla="*/ 4446059 w 4550804"/>
                <a:gd name="connsiteY6315" fmla="*/ 418279 h 5360810"/>
                <a:gd name="connsiteX6316" fmla="*/ 4446395 w 4550804"/>
                <a:gd name="connsiteY6316" fmla="*/ 421127 h 5360810"/>
                <a:gd name="connsiteX6317" fmla="*/ 4446758 w 4550804"/>
                <a:gd name="connsiteY6317" fmla="*/ 421071 h 5360810"/>
                <a:gd name="connsiteX6318" fmla="*/ 4448078 w 4550804"/>
                <a:gd name="connsiteY6318" fmla="*/ 429634 h 5360810"/>
                <a:gd name="connsiteX6319" fmla="*/ 4452289 w 4550804"/>
                <a:gd name="connsiteY6319" fmla="*/ 429404 h 5360810"/>
                <a:gd name="connsiteX6320" fmla="*/ 4448141 w 4550804"/>
                <a:gd name="connsiteY6320" fmla="*/ 430042 h 5360810"/>
                <a:gd name="connsiteX6321" fmla="*/ 4448154 w 4550804"/>
                <a:gd name="connsiteY6321" fmla="*/ 430145 h 5360810"/>
                <a:gd name="connsiteX6322" fmla="*/ 4438727 w 4550804"/>
                <a:gd name="connsiteY6322" fmla="*/ 430145 h 5360810"/>
                <a:gd name="connsiteX6323" fmla="*/ 4437100 w 4550804"/>
                <a:gd name="connsiteY6323" fmla="*/ 430235 h 5360810"/>
                <a:gd name="connsiteX6324" fmla="*/ 4428602 w 4550804"/>
                <a:gd name="connsiteY6324" fmla="*/ 431542 h 5360810"/>
                <a:gd name="connsiteX6325" fmla="*/ 4418128 w 4550804"/>
                <a:gd name="connsiteY6325" fmla="*/ 431542 h 5360810"/>
                <a:gd name="connsiteX6326" fmla="*/ 4418191 w 4550804"/>
                <a:gd name="connsiteY6326" fmla="*/ 431271 h 5360810"/>
                <a:gd name="connsiteX6327" fmla="*/ 4417430 w 4550804"/>
                <a:gd name="connsiteY6327" fmla="*/ 431313 h 5360810"/>
                <a:gd name="connsiteX6328" fmla="*/ 4417430 w 4550804"/>
                <a:gd name="connsiteY6328" fmla="*/ 431542 h 5360810"/>
                <a:gd name="connsiteX6329" fmla="*/ 4411145 w 4550804"/>
                <a:gd name="connsiteY6329" fmla="*/ 432938 h 5360810"/>
                <a:gd name="connsiteX6330" fmla="*/ 4410998 w 4550804"/>
                <a:gd name="connsiteY6330" fmla="*/ 432538 h 5360810"/>
                <a:gd name="connsiteX6331" fmla="*/ 4406955 w 4550804"/>
                <a:gd name="connsiteY6331" fmla="*/ 434335 h 5360810"/>
                <a:gd name="connsiteX6332" fmla="*/ 4409749 w 4550804"/>
                <a:gd name="connsiteY6332" fmla="*/ 432939 h 5360810"/>
                <a:gd name="connsiteX6333" fmla="*/ 4408464 w 4550804"/>
                <a:gd name="connsiteY6333" fmla="*/ 425872 h 5360810"/>
                <a:gd name="connsiteX6334" fmla="*/ 4390196 w 4550804"/>
                <a:gd name="connsiteY6334" fmla="*/ 428051 h 5360810"/>
                <a:gd name="connsiteX6335" fmla="*/ 4408352 w 4550804"/>
                <a:gd name="connsiteY6335" fmla="*/ 425260 h 5360810"/>
                <a:gd name="connsiteX6336" fmla="*/ 4413589 w 4550804"/>
                <a:gd name="connsiteY6336" fmla="*/ 425260 h 5360810"/>
                <a:gd name="connsiteX6337" fmla="*/ 4436982 w 4550804"/>
                <a:gd name="connsiteY6337" fmla="*/ 422466 h 5360810"/>
                <a:gd name="connsiteX6338" fmla="*/ 4446059 w 4550804"/>
                <a:gd name="connsiteY6338" fmla="*/ 421071 h 5360810"/>
                <a:gd name="connsiteX6339" fmla="*/ 4404859 w 4550804"/>
                <a:gd name="connsiteY6339" fmla="*/ 417957 h 5360810"/>
                <a:gd name="connsiteX6340" fmla="*/ 4404859 w 4550804"/>
                <a:gd name="connsiteY6340" fmla="*/ 418278 h 5360810"/>
                <a:gd name="connsiteX6341" fmla="*/ 4403813 w 4550804"/>
                <a:gd name="connsiteY6341" fmla="*/ 418278 h 5360810"/>
                <a:gd name="connsiteX6342" fmla="*/ 4390196 w 4550804"/>
                <a:gd name="connsiteY6342" fmla="*/ 422467 h 5360810"/>
                <a:gd name="connsiteX6343" fmla="*/ 4392990 w 4550804"/>
                <a:gd name="connsiteY6343" fmla="*/ 421071 h 5360810"/>
                <a:gd name="connsiteX6344" fmla="*/ 4392990 w 4550804"/>
                <a:gd name="connsiteY6344" fmla="*/ 419674 h 5360810"/>
                <a:gd name="connsiteX6345" fmla="*/ 4394386 w 4550804"/>
                <a:gd name="connsiteY6345" fmla="*/ 421071 h 5360810"/>
                <a:gd name="connsiteX6346" fmla="*/ 4400671 w 4550804"/>
                <a:gd name="connsiteY6346" fmla="*/ 418278 h 5360810"/>
                <a:gd name="connsiteX6347" fmla="*/ 4403812 w 4550804"/>
                <a:gd name="connsiteY6347" fmla="*/ 418278 h 5360810"/>
                <a:gd name="connsiteX6348" fmla="*/ 4457930 w 4550804"/>
                <a:gd name="connsiteY6348" fmla="*/ 416882 h 5360810"/>
                <a:gd name="connsiteX6349" fmla="*/ 4457930 w 4550804"/>
                <a:gd name="connsiteY6349" fmla="*/ 428750 h 5360810"/>
                <a:gd name="connsiteX6350" fmla="*/ 4464215 w 4550804"/>
                <a:gd name="connsiteY6350" fmla="*/ 428750 h 5360810"/>
                <a:gd name="connsiteX6351" fmla="*/ 4452288 w 4550804"/>
                <a:gd name="connsiteY6351" fmla="*/ 429407 h 5360810"/>
                <a:gd name="connsiteX6352" fmla="*/ 4456533 w 4550804"/>
                <a:gd name="connsiteY6352" fmla="*/ 428750 h 5360810"/>
                <a:gd name="connsiteX6353" fmla="*/ 4404860 w 4550804"/>
                <a:gd name="connsiteY6353" fmla="*/ 415486 h 5360810"/>
                <a:gd name="connsiteX6354" fmla="*/ 4406256 w 4550804"/>
                <a:gd name="connsiteY6354" fmla="*/ 416882 h 5360810"/>
                <a:gd name="connsiteX6355" fmla="*/ 4411843 w 4550804"/>
                <a:gd name="connsiteY6355" fmla="*/ 415486 h 5360810"/>
                <a:gd name="connsiteX6356" fmla="*/ 4411843 w 4550804"/>
                <a:gd name="connsiteY6356" fmla="*/ 416629 h 5360810"/>
                <a:gd name="connsiteX6357" fmla="*/ 4419460 w 4550804"/>
                <a:gd name="connsiteY6357" fmla="*/ 416071 h 5360810"/>
                <a:gd name="connsiteX6358" fmla="*/ 4411842 w 4550804"/>
                <a:gd name="connsiteY6358" fmla="*/ 416881 h 5360810"/>
                <a:gd name="connsiteX6359" fmla="*/ 4411842 w 4550804"/>
                <a:gd name="connsiteY6359" fmla="*/ 416631 h 5360810"/>
                <a:gd name="connsiteX6360" fmla="*/ 4408352 w 4550804"/>
                <a:gd name="connsiteY6360" fmla="*/ 416882 h 5360810"/>
                <a:gd name="connsiteX6361" fmla="*/ 4404860 w 4550804"/>
                <a:gd name="connsiteY6361" fmla="*/ 417957 h 5360810"/>
                <a:gd name="connsiteX6362" fmla="*/ 4464215 w 4550804"/>
                <a:gd name="connsiteY6362" fmla="*/ 411297 h 5360810"/>
                <a:gd name="connsiteX6363" fmla="*/ 4490750 w 4550804"/>
                <a:gd name="connsiteY6363" fmla="*/ 414090 h 5360810"/>
                <a:gd name="connsiteX6364" fmla="*/ 4492147 w 4550804"/>
                <a:gd name="connsiteY6364" fmla="*/ 416882 h 5360810"/>
                <a:gd name="connsiteX6365" fmla="*/ 4465611 w 4550804"/>
                <a:gd name="connsiteY6365" fmla="*/ 412694 h 5360810"/>
                <a:gd name="connsiteX6366" fmla="*/ 4419461 w 4550804"/>
                <a:gd name="connsiteY6366" fmla="*/ 416072 h 5360810"/>
                <a:gd name="connsiteX6367" fmla="*/ 3469141 w 4550804"/>
                <a:gd name="connsiteY6367" fmla="*/ 409202 h 5360810"/>
                <a:gd name="connsiteX6368" fmla="*/ 3463555 w 4550804"/>
                <a:gd name="connsiteY6368" fmla="*/ 411993 h 5360810"/>
                <a:gd name="connsiteX6369" fmla="*/ 3460760 w 4550804"/>
                <a:gd name="connsiteY6369" fmla="*/ 410596 h 5360810"/>
                <a:gd name="connsiteX6370" fmla="*/ 3460661 w 4550804"/>
                <a:gd name="connsiteY6370" fmla="*/ 411296 h 5360810"/>
                <a:gd name="connsiteX6371" fmla="*/ 3464253 w 4550804"/>
                <a:gd name="connsiteY6371" fmla="*/ 415484 h 5360810"/>
                <a:gd name="connsiteX6372" fmla="*/ 3465028 w 4550804"/>
                <a:gd name="connsiteY6372" fmla="*/ 415874 h 5360810"/>
                <a:gd name="connsiteX6373" fmla="*/ 3464951 w 4550804"/>
                <a:gd name="connsiteY6373" fmla="*/ 415484 h 5360810"/>
                <a:gd name="connsiteX6374" fmla="*/ 3466432 w 4550804"/>
                <a:gd name="connsiteY6374" fmla="*/ 416573 h 5360810"/>
                <a:gd name="connsiteX6375" fmla="*/ 3468442 w 4550804"/>
                <a:gd name="connsiteY6375" fmla="*/ 417578 h 5360810"/>
                <a:gd name="connsiteX6376" fmla="*/ 3468442 w 4550804"/>
                <a:gd name="connsiteY6376" fmla="*/ 413389 h 5360810"/>
                <a:gd name="connsiteX6377" fmla="*/ 3472633 w 4550804"/>
                <a:gd name="connsiteY6377" fmla="*/ 411993 h 5360810"/>
                <a:gd name="connsiteX6378" fmla="*/ 3464951 w 4550804"/>
                <a:gd name="connsiteY6378" fmla="*/ 411993 h 5360810"/>
                <a:gd name="connsiteX6379" fmla="*/ 3470538 w 4550804"/>
                <a:gd name="connsiteY6379" fmla="*/ 410598 h 5360810"/>
                <a:gd name="connsiteX6380" fmla="*/ 3331577 w 4550804"/>
                <a:gd name="connsiteY6380" fmla="*/ 402211 h 5360810"/>
                <a:gd name="connsiteX6381" fmla="*/ 3332973 w 4550804"/>
                <a:gd name="connsiteY6381" fmla="*/ 405004 h 5360810"/>
                <a:gd name="connsiteX6382" fmla="*/ 3332973 w 4550804"/>
                <a:gd name="connsiteY6382" fmla="*/ 410589 h 5360810"/>
                <a:gd name="connsiteX6383" fmla="*/ 3330180 w 4550804"/>
                <a:gd name="connsiteY6383" fmla="*/ 406399 h 5360810"/>
                <a:gd name="connsiteX6384" fmla="*/ 3367524 w 4550804"/>
                <a:gd name="connsiteY6384" fmla="*/ 368745 h 5360810"/>
                <a:gd name="connsiteX6385" fmla="*/ 3367188 w 4550804"/>
                <a:gd name="connsiteY6385" fmla="*/ 369410 h 5360810"/>
                <a:gd name="connsiteX6386" fmla="*/ 3364396 w 4550804"/>
                <a:gd name="connsiteY6386" fmla="*/ 369410 h 5360810"/>
                <a:gd name="connsiteX6387" fmla="*/ 3367524 w 4550804"/>
                <a:gd name="connsiteY6387" fmla="*/ 368745 h 5360810"/>
                <a:gd name="connsiteX6388" fmla="*/ 3367593 w 4550804"/>
                <a:gd name="connsiteY6388" fmla="*/ 368608 h 5360810"/>
                <a:gd name="connsiteX6389" fmla="*/ 3368585 w 4550804"/>
                <a:gd name="connsiteY6389" fmla="*/ 368712 h 5360810"/>
                <a:gd name="connsiteX6390" fmla="*/ 3367524 w 4550804"/>
                <a:gd name="connsiteY6390" fmla="*/ 368746 h 5360810"/>
                <a:gd name="connsiteX6391" fmla="*/ 3370681 w 4550804"/>
                <a:gd name="connsiteY6391" fmla="*/ 365919 h 5360810"/>
                <a:gd name="connsiteX6392" fmla="*/ 3373474 w 4550804"/>
                <a:gd name="connsiteY6392" fmla="*/ 367316 h 5360810"/>
                <a:gd name="connsiteX6393" fmla="*/ 3373474 w 4550804"/>
                <a:gd name="connsiteY6393" fmla="*/ 370108 h 5360810"/>
                <a:gd name="connsiteX6394" fmla="*/ 3369284 w 4550804"/>
                <a:gd name="connsiteY6394" fmla="*/ 368712 h 5360810"/>
                <a:gd name="connsiteX6395" fmla="*/ 3367189 w 4550804"/>
                <a:gd name="connsiteY6395" fmla="*/ 351260 h 5360810"/>
                <a:gd name="connsiteX6396" fmla="*/ 3369983 w 4550804"/>
                <a:gd name="connsiteY6396" fmla="*/ 351260 h 5360810"/>
                <a:gd name="connsiteX6397" fmla="*/ 3369983 w 4550804"/>
                <a:gd name="connsiteY6397" fmla="*/ 355448 h 5360810"/>
                <a:gd name="connsiteX6398" fmla="*/ 3350430 w 4550804"/>
                <a:gd name="connsiteY6398" fmla="*/ 346373 h 5360810"/>
                <a:gd name="connsiteX6399" fmla="*/ 3356715 w 4550804"/>
                <a:gd name="connsiteY6399" fmla="*/ 350562 h 5360810"/>
                <a:gd name="connsiteX6400" fmla="*/ 3364396 w 4550804"/>
                <a:gd name="connsiteY6400" fmla="*/ 351957 h 5360810"/>
                <a:gd name="connsiteX6401" fmla="*/ 3367189 w 4550804"/>
                <a:gd name="connsiteY6401" fmla="*/ 354751 h 5360810"/>
                <a:gd name="connsiteX6402" fmla="*/ 3365793 w 4550804"/>
                <a:gd name="connsiteY6402" fmla="*/ 363824 h 5360810"/>
                <a:gd name="connsiteX6403" fmla="*/ 3368586 w 4550804"/>
                <a:gd name="connsiteY6403" fmla="*/ 366618 h 5360810"/>
                <a:gd name="connsiteX6404" fmla="*/ 3367594 w 4550804"/>
                <a:gd name="connsiteY6404" fmla="*/ 368607 h 5360810"/>
                <a:gd name="connsiteX6405" fmla="*/ 3355319 w 4550804"/>
                <a:gd name="connsiteY6405" fmla="*/ 367316 h 5360810"/>
                <a:gd name="connsiteX6406" fmla="*/ 3340654 w 4550804"/>
                <a:gd name="connsiteY6406" fmla="*/ 356845 h 5360810"/>
                <a:gd name="connsiteX6407" fmla="*/ 3351128 w 4550804"/>
                <a:gd name="connsiteY6407" fmla="*/ 365920 h 5360810"/>
                <a:gd name="connsiteX6408" fmla="*/ 3337861 w 4550804"/>
                <a:gd name="connsiteY6408" fmla="*/ 355448 h 5360810"/>
                <a:gd name="connsiteX6409" fmla="*/ 3339258 w 4550804"/>
                <a:gd name="connsiteY6409" fmla="*/ 349166 h 5360810"/>
                <a:gd name="connsiteX6410" fmla="*/ 3344844 w 4550804"/>
                <a:gd name="connsiteY6410" fmla="*/ 351957 h 5360810"/>
                <a:gd name="connsiteX6411" fmla="*/ 3347637 w 4550804"/>
                <a:gd name="connsiteY6411" fmla="*/ 358240 h 5360810"/>
                <a:gd name="connsiteX6412" fmla="*/ 3347637 w 4550804"/>
                <a:gd name="connsiteY6412" fmla="*/ 349166 h 5360810"/>
                <a:gd name="connsiteX6413" fmla="*/ 3351827 w 4550804"/>
                <a:gd name="connsiteY6413" fmla="*/ 326128 h 5360810"/>
                <a:gd name="connsiteX6414" fmla="*/ 3353224 w 4550804"/>
                <a:gd name="connsiteY6414" fmla="*/ 327524 h 5360810"/>
                <a:gd name="connsiteX6415" fmla="*/ 3351827 w 4550804"/>
                <a:gd name="connsiteY6415" fmla="*/ 327524 h 5360810"/>
                <a:gd name="connsiteX6416" fmla="*/ 3343447 w 4550804"/>
                <a:gd name="connsiteY6416" fmla="*/ 323336 h 5360810"/>
                <a:gd name="connsiteX6417" fmla="*/ 3346240 w 4550804"/>
                <a:gd name="connsiteY6417" fmla="*/ 326129 h 5360810"/>
                <a:gd name="connsiteX6418" fmla="*/ 3340654 w 4550804"/>
                <a:gd name="connsiteY6418" fmla="*/ 331015 h 5360810"/>
                <a:gd name="connsiteX6419" fmla="*/ 3339257 w 4550804"/>
                <a:gd name="connsiteY6419" fmla="*/ 324732 h 5360810"/>
                <a:gd name="connsiteX6420" fmla="*/ 3353223 w 4550804"/>
                <a:gd name="connsiteY6420" fmla="*/ 323335 h 5360810"/>
                <a:gd name="connsiteX6421" fmla="*/ 3354620 w 4550804"/>
                <a:gd name="connsiteY6421" fmla="*/ 324731 h 5360810"/>
                <a:gd name="connsiteX6422" fmla="*/ 3354620 w 4550804"/>
                <a:gd name="connsiteY6422" fmla="*/ 326128 h 5360810"/>
                <a:gd name="connsiteX6423" fmla="*/ 3335766 w 4550804"/>
                <a:gd name="connsiteY6423" fmla="*/ 316355 h 5360810"/>
                <a:gd name="connsiteX6424" fmla="*/ 3338560 w 4550804"/>
                <a:gd name="connsiteY6424" fmla="*/ 317751 h 5360810"/>
                <a:gd name="connsiteX6425" fmla="*/ 3335766 w 4550804"/>
                <a:gd name="connsiteY6425" fmla="*/ 320544 h 5360810"/>
                <a:gd name="connsiteX6426" fmla="*/ 3348336 w 4550804"/>
                <a:gd name="connsiteY6426" fmla="*/ 287033 h 5360810"/>
                <a:gd name="connsiteX6427" fmla="*/ 3346939 w 4550804"/>
                <a:gd name="connsiteY6427" fmla="*/ 288429 h 5360810"/>
                <a:gd name="connsiteX6428" fmla="*/ 3340654 w 4550804"/>
                <a:gd name="connsiteY6428" fmla="*/ 291222 h 5360810"/>
                <a:gd name="connsiteX6429" fmla="*/ 3235909 w 4550804"/>
                <a:gd name="connsiteY6429" fmla="*/ 285628 h 5360810"/>
                <a:gd name="connsiteX6430" fmla="*/ 3241496 w 4550804"/>
                <a:gd name="connsiteY6430" fmla="*/ 287024 h 5360810"/>
                <a:gd name="connsiteX6431" fmla="*/ 3235735 w 4550804"/>
                <a:gd name="connsiteY6431" fmla="*/ 285978 h 5360810"/>
                <a:gd name="connsiteX6432" fmla="*/ 3353921 w 4550804"/>
                <a:gd name="connsiteY6432" fmla="*/ 279355 h 5360810"/>
                <a:gd name="connsiteX6433" fmla="*/ 3353921 w 4550804"/>
                <a:gd name="connsiteY6433" fmla="*/ 279481 h 5360810"/>
                <a:gd name="connsiteX6434" fmla="*/ 3353810 w 4550804"/>
                <a:gd name="connsiteY6434" fmla="*/ 279460 h 5360810"/>
                <a:gd name="connsiteX6435" fmla="*/ 3354487 w 4550804"/>
                <a:gd name="connsiteY6435" fmla="*/ 274300 h 5360810"/>
                <a:gd name="connsiteX6436" fmla="*/ 3353223 w 4550804"/>
                <a:gd name="connsiteY6436" fmla="*/ 279354 h 5360810"/>
                <a:gd name="connsiteX6437" fmla="*/ 3353809 w 4550804"/>
                <a:gd name="connsiteY6437" fmla="*/ 279459 h 5360810"/>
                <a:gd name="connsiteX6438" fmla="*/ 3351128 w 4550804"/>
                <a:gd name="connsiteY6438" fmla="*/ 282146 h 5360810"/>
                <a:gd name="connsiteX6439" fmla="*/ 3348335 w 4550804"/>
                <a:gd name="connsiteY6439" fmla="*/ 279354 h 5360810"/>
                <a:gd name="connsiteX6440" fmla="*/ 3349732 w 4550804"/>
                <a:gd name="connsiteY6440" fmla="*/ 275165 h 5360810"/>
                <a:gd name="connsiteX6441" fmla="*/ 3354620 w 4550804"/>
                <a:gd name="connsiteY6441" fmla="*/ 273770 h 5360810"/>
                <a:gd name="connsiteX6442" fmla="*/ 3357413 w 4550804"/>
                <a:gd name="connsiteY6442" fmla="*/ 273770 h 5360810"/>
                <a:gd name="connsiteX6443" fmla="*/ 3354487 w 4550804"/>
                <a:gd name="connsiteY6443" fmla="*/ 274300 h 5360810"/>
                <a:gd name="connsiteX6444" fmla="*/ 2549483 w 4550804"/>
                <a:gd name="connsiteY6444" fmla="*/ 261892 h 5360810"/>
                <a:gd name="connsiteX6445" fmla="*/ 2548086 w 4550804"/>
                <a:gd name="connsiteY6445" fmla="*/ 263289 h 5360810"/>
                <a:gd name="connsiteX6446" fmla="*/ 2548086 w 4550804"/>
                <a:gd name="connsiteY6446" fmla="*/ 262640 h 5360810"/>
                <a:gd name="connsiteX6447" fmla="*/ 2560655 w 4550804"/>
                <a:gd name="connsiteY6447" fmla="*/ 217911 h 5360810"/>
                <a:gd name="connsiteX6448" fmla="*/ 2575319 w 4550804"/>
                <a:gd name="connsiteY6448" fmla="*/ 217911 h 5360810"/>
                <a:gd name="connsiteX6449" fmla="*/ 2594872 w 4550804"/>
                <a:gd name="connsiteY6449" fmla="*/ 223496 h 5360810"/>
                <a:gd name="connsiteX6450" fmla="*/ 2613726 w 4550804"/>
                <a:gd name="connsiteY6450" fmla="*/ 226987 h 5360810"/>
                <a:gd name="connsiteX6451" fmla="*/ 2613726 w 4550804"/>
                <a:gd name="connsiteY6451" fmla="*/ 229779 h 5360810"/>
                <a:gd name="connsiteX6452" fmla="*/ 2607441 w 4550804"/>
                <a:gd name="connsiteY6452" fmla="*/ 237459 h 5360810"/>
                <a:gd name="connsiteX6453" fmla="*/ 2599760 w 4550804"/>
                <a:gd name="connsiteY6453" fmla="*/ 228383 h 5360810"/>
                <a:gd name="connsiteX6454" fmla="*/ 2587889 w 4550804"/>
                <a:gd name="connsiteY6454" fmla="*/ 231175 h 5360810"/>
                <a:gd name="connsiteX6455" fmla="*/ 2599760 w 4550804"/>
                <a:gd name="connsiteY6455" fmla="*/ 229779 h 5360810"/>
                <a:gd name="connsiteX6456" fmla="*/ 2608838 w 4550804"/>
                <a:gd name="connsiteY6456" fmla="*/ 240250 h 5360810"/>
                <a:gd name="connsiteX6457" fmla="*/ 2603252 w 4550804"/>
                <a:gd name="connsiteY6457" fmla="*/ 243043 h 5360810"/>
                <a:gd name="connsiteX6458" fmla="*/ 2582303 w 4550804"/>
                <a:gd name="connsiteY6458" fmla="*/ 249326 h 5360810"/>
                <a:gd name="connsiteX6459" fmla="*/ 2577414 w 4550804"/>
                <a:gd name="connsiteY6459" fmla="*/ 249326 h 5360810"/>
                <a:gd name="connsiteX6460" fmla="*/ 2576018 w 4550804"/>
                <a:gd name="connsiteY6460" fmla="*/ 246533 h 5360810"/>
                <a:gd name="connsiteX6461" fmla="*/ 2574621 w 4550804"/>
                <a:gd name="connsiteY6461" fmla="*/ 249326 h 5360810"/>
                <a:gd name="connsiteX6462" fmla="*/ 2571828 w 4550804"/>
                <a:gd name="connsiteY6462" fmla="*/ 243741 h 5360810"/>
                <a:gd name="connsiteX6463" fmla="*/ 2571828 w 4550804"/>
                <a:gd name="connsiteY6463" fmla="*/ 238504 h 5360810"/>
                <a:gd name="connsiteX6464" fmla="*/ 2570432 w 4550804"/>
                <a:gd name="connsiteY6464" fmla="*/ 242345 h 5360810"/>
                <a:gd name="connsiteX6465" fmla="*/ 2567736 w 4550804"/>
                <a:gd name="connsiteY6465" fmla="*/ 239054 h 5360810"/>
                <a:gd name="connsiteX6466" fmla="*/ 2570432 w 4550804"/>
                <a:gd name="connsiteY6466" fmla="*/ 244440 h 5360810"/>
                <a:gd name="connsiteX6467" fmla="*/ 2570432 w 4550804"/>
                <a:gd name="connsiteY6467" fmla="*/ 250025 h 5360810"/>
                <a:gd name="connsiteX6468" fmla="*/ 2566242 w 4550804"/>
                <a:gd name="connsiteY6468" fmla="*/ 247232 h 5360810"/>
                <a:gd name="connsiteX6469" fmla="*/ 2562052 w 4550804"/>
                <a:gd name="connsiteY6469" fmla="*/ 240949 h 5360810"/>
                <a:gd name="connsiteX6470" fmla="*/ 2564286 w 4550804"/>
                <a:gd name="connsiteY6470" fmla="*/ 247092 h 5360810"/>
                <a:gd name="connsiteX6471" fmla="*/ 2564845 w 4550804"/>
                <a:gd name="connsiteY6471" fmla="*/ 247232 h 5360810"/>
                <a:gd name="connsiteX6472" fmla="*/ 2571828 w 4550804"/>
                <a:gd name="connsiteY6472" fmla="*/ 252118 h 5360810"/>
                <a:gd name="connsiteX6473" fmla="*/ 2554371 w 4550804"/>
                <a:gd name="connsiteY6473" fmla="*/ 261194 h 5360810"/>
                <a:gd name="connsiteX6474" fmla="*/ 2545292 w 4550804"/>
                <a:gd name="connsiteY6474" fmla="*/ 254911 h 5360810"/>
                <a:gd name="connsiteX6475" fmla="*/ 2543896 w 4550804"/>
                <a:gd name="connsiteY6475" fmla="*/ 249326 h 5360810"/>
                <a:gd name="connsiteX6476" fmla="*/ 2543896 w 4550804"/>
                <a:gd name="connsiteY6476" fmla="*/ 252118 h 5360810"/>
                <a:gd name="connsiteX6477" fmla="*/ 2541103 w 4550804"/>
                <a:gd name="connsiteY6477" fmla="*/ 250722 h 5360810"/>
                <a:gd name="connsiteX6478" fmla="*/ 2542499 w 4550804"/>
                <a:gd name="connsiteY6478" fmla="*/ 245137 h 5360810"/>
                <a:gd name="connsiteX6479" fmla="*/ 2543896 w 4550804"/>
                <a:gd name="connsiteY6479" fmla="*/ 245137 h 5360810"/>
                <a:gd name="connsiteX6480" fmla="*/ 2542430 w 4550804"/>
                <a:gd name="connsiteY6480" fmla="*/ 244040 h 5360810"/>
                <a:gd name="connsiteX6481" fmla="*/ 2541103 w 4550804"/>
                <a:gd name="connsiteY6481" fmla="*/ 250024 h 5360810"/>
                <a:gd name="connsiteX6482" fmla="*/ 2540405 w 4550804"/>
                <a:gd name="connsiteY6482" fmla="*/ 250024 h 5360810"/>
                <a:gd name="connsiteX6483" fmla="*/ 2548086 w 4550804"/>
                <a:gd name="connsiteY6483" fmla="*/ 259100 h 5360810"/>
                <a:gd name="connsiteX6484" fmla="*/ 2548086 w 4550804"/>
                <a:gd name="connsiteY6484" fmla="*/ 262637 h 5360810"/>
                <a:gd name="connsiteX6485" fmla="*/ 2539008 w 4550804"/>
                <a:gd name="connsiteY6485" fmla="*/ 267476 h 5360810"/>
                <a:gd name="connsiteX6486" fmla="*/ 2539008 w 4550804"/>
                <a:gd name="connsiteY6486" fmla="*/ 270269 h 5360810"/>
                <a:gd name="connsiteX6487" fmla="*/ 2532723 w 4550804"/>
                <a:gd name="connsiteY6487" fmla="*/ 262589 h 5360810"/>
                <a:gd name="connsiteX6488" fmla="*/ 2538310 w 4550804"/>
                <a:gd name="connsiteY6488" fmla="*/ 271665 h 5360810"/>
                <a:gd name="connsiteX6489" fmla="*/ 2527835 w 4550804"/>
                <a:gd name="connsiteY6489" fmla="*/ 268873 h 5360810"/>
                <a:gd name="connsiteX6490" fmla="*/ 2525043 w 4550804"/>
                <a:gd name="connsiteY6490" fmla="*/ 268873 h 5360810"/>
                <a:gd name="connsiteX6491" fmla="*/ 2518757 w 4550804"/>
                <a:gd name="connsiteY6491" fmla="*/ 261194 h 5360810"/>
                <a:gd name="connsiteX6492" fmla="*/ 2515964 w 4550804"/>
                <a:gd name="connsiteY6492" fmla="*/ 252118 h 5360810"/>
                <a:gd name="connsiteX6493" fmla="*/ 2517361 w 4550804"/>
                <a:gd name="connsiteY6493" fmla="*/ 249326 h 5360810"/>
                <a:gd name="connsiteX6494" fmla="*/ 2514567 w 4550804"/>
                <a:gd name="connsiteY6494" fmla="*/ 252118 h 5360810"/>
                <a:gd name="connsiteX6495" fmla="*/ 2513171 w 4550804"/>
                <a:gd name="connsiteY6495" fmla="*/ 250722 h 5360810"/>
                <a:gd name="connsiteX6496" fmla="*/ 2514567 w 4550804"/>
                <a:gd name="connsiteY6496" fmla="*/ 249326 h 5360810"/>
                <a:gd name="connsiteX6497" fmla="*/ 2511774 w 4550804"/>
                <a:gd name="connsiteY6497" fmla="*/ 250722 h 5360810"/>
                <a:gd name="connsiteX6498" fmla="*/ 2515964 w 4550804"/>
                <a:gd name="connsiteY6498" fmla="*/ 254911 h 5360810"/>
                <a:gd name="connsiteX6499" fmla="*/ 2517361 w 4550804"/>
                <a:gd name="connsiteY6499" fmla="*/ 259100 h 5360810"/>
                <a:gd name="connsiteX6500" fmla="*/ 2506887 w 4550804"/>
                <a:gd name="connsiteY6500" fmla="*/ 256307 h 5360810"/>
                <a:gd name="connsiteX6501" fmla="*/ 2514567 w 4550804"/>
                <a:gd name="connsiteY6501" fmla="*/ 259100 h 5360810"/>
                <a:gd name="connsiteX6502" fmla="*/ 2525043 w 4550804"/>
                <a:gd name="connsiteY6502" fmla="*/ 270967 h 5360810"/>
                <a:gd name="connsiteX6503" fmla="*/ 2531327 w 4550804"/>
                <a:gd name="connsiteY6503" fmla="*/ 272363 h 5360810"/>
                <a:gd name="connsiteX6504" fmla="*/ 2525043 w 4550804"/>
                <a:gd name="connsiteY6504" fmla="*/ 273760 h 5360810"/>
                <a:gd name="connsiteX6505" fmla="*/ 2527835 w 4550804"/>
                <a:gd name="connsiteY6505" fmla="*/ 279344 h 5360810"/>
                <a:gd name="connsiteX6506" fmla="*/ 2522947 w 4550804"/>
                <a:gd name="connsiteY6506" fmla="*/ 280043 h 5360810"/>
                <a:gd name="connsiteX6507" fmla="*/ 2518820 w 4550804"/>
                <a:gd name="connsiteY6507" fmla="*/ 278393 h 5360810"/>
                <a:gd name="connsiteX6508" fmla="*/ 2515964 w 4550804"/>
                <a:gd name="connsiteY6508" fmla="*/ 279344 h 5360810"/>
                <a:gd name="connsiteX6509" fmla="*/ 2513171 w 4550804"/>
                <a:gd name="connsiteY6509" fmla="*/ 276552 h 5360810"/>
                <a:gd name="connsiteX6510" fmla="*/ 2515266 w 4550804"/>
                <a:gd name="connsiteY6510" fmla="*/ 276970 h 5360810"/>
                <a:gd name="connsiteX6511" fmla="*/ 2512472 w 4550804"/>
                <a:gd name="connsiteY6511" fmla="*/ 275854 h 5360810"/>
                <a:gd name="connsiteX6512" fmla="*/ 2509680 w 4550804"/>
                <a:gd name="connsiteY6512" fmla="*/ 274458 h 5360810"/>
                <a:gd name="connsiteX6513" fmla="*/ 2512472 w 4550804"/>
                <a:gd name="connsiteY6513" fmla="*/ 274458 h 5360810"/>
                <a:gd name="connsiteX6514" fmla="*/ 2511076 w 4550804"/>
                <a:gd name="connsiteY6514" fmla="*/ 273061 h 5360810"/>
                <a:gd name="connsiteX6515" fmla="*/ 2501998 w 4550804"/>
                <a:gd name="connsiteY6515" fmla="*/ 267476 h 5360810"/>
                <a:gd name="connsiteX6516" fmla="*/ 2503395 w 4550804"/>
                <a:gd name="connsiteY6516" fmla="*/ 270269 h 5360810"/>
                <a:gd name="connsiteX6517" fmla="*/ 2499554 w 4550804"/>
                <a:gd name="connsiteY6517" fmla="*/ 266430 h 5360810"/>
                <a:gd name="connsiteX6518" fmla="*/ 2500602 w 4550804"/>
                <a:gd name="connsiteY6518" fmla="*/ 268873 h 5360810"/>
                <a:gd name="connsiteX6519" fmla="*/ 2492921 w 4550804"/>
                <a:gd name="connsiteY6519" fmla="*/ 262589 h 5360810"/>
                <a:gd name="connsiteX6520" fmla="*/ 2500602 w 4550804"/>
                <a:gd name="connsiteY6520" fmla="*/ 270269 h 5360810"/>
                <a:gd name="connsiteX6521" fmla="*/ 2498828 w 4550804"/>
                <a:gd name="connsiteY6521" fmla="*/ 270269 h 5360810"/>
                <a:gd name="connsiteX6522" fmla="*/ 2503395 w 4550804"/>
                <a:gd name="connsiteY6522" fmla="*/ 273760 h 5360810"/>
                <a:gd name="connsiteX6523" fmla="*/ 2506188 w 4550804"/>
                <a:gd name="connsiteY6523" fmla="*/ 277948 h 5360810"/>
                <a:gd name="connsiteX6524" fmla="*/ 2507585 w 4550804"/>
                <a:gd name="connsiteY6524" fmla="*/ 277948 h 5360810"/>
                <a:gd name="connsiteX6525" fmla="*/ 2506188 w 4550804"/>
                <a:gd name="connsiteY6525" fmla="*/ 283533 h 5360810"/>
                <a:gd name="connsiteX6526" fmla="*/ 2508982 w 4550804"/>
                <a:gd name="connsiteY6526" fmla="*/ 277948 h 5360810"/>
                <a:gd name="connsiteX6527" fmla="*/ 2516662 w 4550804"/>
                <a:gd name="connsiteY6527" fmla="*/ 282137 h 5360810"/>
                <a:gd name="connsiteX6528" fmla="*/ 2530740 w 4550804"/>
                <a:gd name="connsiteY6528" fmla="*/ 284817 h 5360810"/>
                <a:gd name="connsiteX6529" fmla="*/ 2531327 w 4550804"/>
                <a:gd name="connsiteY6529" fmla="*/ 284231 h 5360810"/>
                <a:gd name="connsiteX6530" fmla="*/ 2534120 w 4550804"/>
                <a:gd name="connsiteY6530" fmla="*/ 285628 h 5360810"/>
                <a:gd name="connsiteX6531" fmla="*/ 2528533 w 4550804"/>
                <a:gd name="connsiteY6531" fmla="*/ 291213 h 5360810"/>
                <a:gd name="connsiteX6532" fmla="*/ 2525741 w 4550804"/>
                <a:gd name="connsiteY6532" fmla="*/ 291213 h 5360810"/>
                <a:gd name="connsiteX6533" fmla="*/ 2525741 w 4550804"/>
                <a:gd name="connsiteY6533" fmla="*/ 290862 h 5360810"/>
                <a:gd name="connsiteX6534" fmla="*/ 2524344 w 4550804"/>
                <a:gd name="connsiteY6534" fmla="*/ 291910 h 5360810"/>
                <a:gd name="connsiteX6535" fmla="*/ 2526438 w 4550804"/>
                <a:gd name="connsiteY6535" fmla="*/ 291910 h 5360810"/>
                <a:gd name="connsiteX6536" fmla="*/ 2525043 w 4550804"/>
                <a:gd name="connsiteY6536" fmla="*/ 293306 h 5360810"/>
                <a:gd name="connsiteX6537" fmla="*/ 2508982 w 4550804"/>
                <a:gd name="connsiteY6537" fmla="*/ 297495 h 5360810"/>
                <a:gd name="connsiteX6538" fmla="*/ 2507585 w 4550804"/>
                <a:gd name="connsiteY6538" fmla="*/ 297495 h 5360810"/>
                <a:gd name="connsiteX6539" fmla="*/ 2494317 w 4550804"/>
                <a:gd name="connsiteY6539" fmla="*/ 294702 h 5360810"/>
                <a:gd name="connsiteX6540" fmla="*/ 2499903 w 4550804"/>
                <a:gd name="connsiteY6540" fmla="*/ 297495 h 5360810"/>
                <a:gd name="connsiteX6541" fmla="*/ 2453117 w 4550804"/>
                <a:gd name="connsiteY6541" fmla="*/ 297495 h 5360810"/>
                <a:gd name="connsiteX6542" fmla="*/ 2425884 w 4550804"/>
                <a:gd name="connsiteY6542" fmla="*/ 303080 h 5360810"/>
                <a:gd name="connsiteX6543" fmla="*/ 2407728 w 4550804"/>
                <a:gd name="connsiteY6543" fmla="*/ 316344 h 5360810"/>
                <a:gd name="connsiteX6544" fmla="*/ 2395857 w 4550804"/>
                <a:gd name="connsiteY6544" fmla="*/ 331003 h 5360810"/>
                <a:gd name="connsiteX6545" fmla="*/ 2391667 w 4550804"/>
                <a:gd name="connsiteY6545" fmla="*/ 332401 h 5360810"/>
                <a:gd name="connsiteX6546" fmla="*/ 2391667 w 4550804"/>
                <a:gd name="connsiteY6546" fmla="*/ 333796 h 5360810"/>
                <a:gd name="connsiteX6547" fmla="*/ 2387478 w 4550804"/>
                <a:gd name="connsiteY6547" fmla="*/ 335193 h 5360810"/>
                <a:gd name="connsiteX6548" fmla="*/ 2386081 w 4550804"/>
                <a:gd name="connsiteY6548" fmla="*/ 337985 h 5360810"/>
                <a:gd name="connsiteX6549" fmla="*/ 2383288 w 4550804"/>
                <a:gd name="connsiteY6549" fmla="*/ 337985 h 5360810"/>
                <a:gd name="connsiteX6550" fmla="*/ 2379098 w 4550804"/>
                <a:gd name="connsiteY6550" fmla="*/ 339381 h 5360810"/>
                <a:gd name="connsiteX6551" fmla="*/ 2380494 w 4550804"/>
                <a:gd name="connsiteY6551" fmla="*/ 340777 h 5360810"/>
                <a:gd name="connsiteX6552" fmla="*/ 2377701 w 4550804"/>
                <a:gd name="connsiteY6552" fmla="*/ 339381 h 5360810"/>
                <a:gd name="connsiteX6553" fmla="*/ 2367227 w 4550804"/>
                <a:gd name="connsiteY6553" fmla="*/ 342173 h 5360810"/>
                <a:gd name="connsiteX6554" fmla="*/ 2356753 w 4550804"/>
                <a:gd name="connsiteY6554" fmla="*/ 348457 h 5360810"/>
                <a:gd name="connsiteX6555" fmla="*/ 2353959 w 4550804"/>
                <a:gd name="connsiteY6555" fmla="*/ 347060 h 5360810"/>
                <a:gd name="connsiteX6556" fmla="*/ 2359545 w 4550804"/>
                <a:gd name="connsiteY6556" fmla="*/ 351249 h 5360810"/>
                <a:gd name="connsiteX6557" fmla="*/ 2343484 w 4550804"/>
                <a:gd name="connsiteY6557" fmla="*/ 343570 h 5360810"/>
                <a:gd name="connsiteX6558" fmla="*/ 2337898 w 4550804"/>
                <a:gd name="connsiteY6558" fmla="*/ 351249 h 5360810"/>
                <a:gd name="connsiteX6559" fmla="*/ 2331613 w 4550804"/>
                <a:gd name="connsiteY6559" fmla="*/ 354042 h 5360810"/>
                <a:gd name="connsiteX6560" fmla="*/ 2327424 w 4550804"/>
                <a:gd name="connsiteY6560" fmla="*/ 352645 h 5360810"/>
                <a:gd name="connsiteX6561" fmla="*/ 2323234 w 4550804"/>
                <a:gd name="connsiteY6561" fmla="*/ 361720 h 5360810"/>
                <a:gd name="connsiteX6562" fmla="*/ 2317647 w 4550804"/>
                <a:gd name="connsiteY6562" fmla="*/ 364513 h 5360810"/>
                <a:gd name="connsiteX6563" fmla="*/ 2317647 w 4550804"/>
                <a:gd name="connsiteY6563" fmla="*/ 363116 h 5360810"/>
                <a:gd name="connsiteX6564" fmla="*/ 2309967 w 4550804"/>
                <a:gd name="connsiteY6564" fmla="*/ 361720 h 5360810"/>
                <a:gd name="connsiteX6565" fmla="*/ 2303682 w 4550804"/>
                <a:gd name="connsiteY6565" fmla="*/ 357531 h 5360810"/>
                <a:gd name="connsiteX6566" fmla="*/ 2291811 w 4550804"/>
                <a:gd name="connsiteY6566" fmla="*/ 360324 h 5360810"/>
                <a:gd name="connsiteX6567" fmla="*/ 2278543 w 4550804"/>
                <a:gd name="connsiteY6567" fmla="*/ 358928 h 5360810"/>
                <a:gd name="connsiteX6568" fmla="*/ 2274353 w 4550804"/>
                <a:gd name="connsiteY6568" fmla="*/ 363116 h 5360810"/>
                <a:gd name="connsiteX6569" fmla="*/ 2274353 w 4550804"/>
                <a:gd name="connsiteY6569" fmla="*/ 364513 h 5360810"/>
                <a:gd name="connsiteX6570" fmla="*/ 2262482 w 4550804"/>
                <a:gd name="connsiteY6570" fmla="*/ 370796 h 5360810"/>
                <a:gd name="connsiteX6571" fmla="*/ 2261086 w 4550804"/>
                <a:gd name="connsiteY6571" fmla="*/ 372192 h 5360810"/>
                <a:gd name="connsiteX6572" fmla="*/ 2255499 w 4550804"/>
                <a:gd name="connsiteY6572" fmla="*/ 369400 h 5360810"/>
                <a:gd name="connsiteX6573" fmla="*/ 2242231 w 4550804"/>
                <a:gd name="connsiteY6573" fmla="*/ 372192 h 5360810"/>
                <a:gd name="connsiteX6574" fmla="*/ 2240835 w 4550804"/>
                <a:gd name="connsiteY6574" fmla="*/ 374985 h 5360810"/>
                <a:gd name="connsiteX6575" fmla="*/ 2240835 w 4550804"/>
                <a:gd name="connsiteY6575" fmla="*/ 370796 h 5360810"/>
                <a:gd name="connsiteX6576" fmla="*/ 2235249 w 4550804"/>
                <a:gd name="connsiteY6576" fmla="*/ 372192 h 5360810"/>
                <a:gd name="connsiteX6577" fmla="*/ 2236645 w 4550804"/>
                <a:gd name="connsiteY6577" fmla="*/ 373588 h 5360810"/>
                <a:gd name="connsiteX6578" fmla="*/ 2231059 w 4550804"/>
                <a:gd name="connsiteY6578" fmla="*/ 377776 h 5360810"/>
                <a:gd name="connsiteX6579" fmla="*/ 2229662 w 4550804"/>
                <a:gd name="connsiteY6579" fmla="*/ 386852 h 5360810"/>
                <a:gd name="connsiteX6580" fmla="*/ 2224075 w 4550804"/>
                <a:gd name="connsiteY6580" fmla="*/ 389644 h 5360810"/>
                <a:gd name="connsiteX6581" fmla="*/ 2230360 w 4550804"/>
                <a:gd name="connsiteY6581" fmla="*/ 393833 h 5360810"/>
                <a:gd name="connsiteX6582" fmla="*/ 2219886 w 4550804"/>
                <a:gd name="connsiteY6582" fmla="*/ 388248 h 5360810"/>
                <a:gd name="connsiteX6583" fmla="*/ 2200334 w 4550804"/>
                <a:gd name="connsiteY6583" fmla="*/ 404304 h 5360810"/>
                <a:gd name="connsiteX6584" fmla="*/ 2179384 w 4550804"/>
                <a:gd name="connsiteY6584" fmla="*/ 404304 h 5360810"/>
                <a:gd name="connsiteX6585" fmla="*/ 2167514 w 4550804"/>
                <a:gd name="connsiteY6585" fmla="*/ 398022 h 5360810"/>
                <a:gd name="connsiteX6586" fmla="*/ 2163323 w 4550804"/>
                <a:gd name="connsiteY6586" fmla="*/ 391739 h 5360810"/>
                <a:gd name="connsiteX6587" fmla="*/ 2159134 w 4550804"/>
                <a:gd name="connsiteY6587" fmla="*/ 393135 h 5360810"/>
                <a:gd name="connsiteX6588" fmla="*/ 2156341 w 4550804"/>
                <a:gd name="connsiteY6588" fmla="*/ 390343 h 5360810"/>
                <a:gd name="connsiteX6589" fmla="*/ 2157738 w 4550804"/>
                <a:gd name="connsiteY6589" fmla="*/ 381267 h 5360810"/>
                <a:gd name="connsiteX6590" fmla="*/ 2168212 w 4550804"/>
                <a:gd name="connsiteY6590" fmla="*/ 363116 h 5360810"/>
                <a:gd name="connsiteX6591" fmla="*/ 2189161 w 4550804"/>
                <a:gd name="connsiteY6591" fmla="*/ 339381 h 5360810"/>
                <a:gd name="connsiteX6592" fmla="*/ 2191954 w 4550804"/>
                <a:gd name="connsiteY6592" fmla="*/ 333098 h 5360810"/>
                <a:gd name="connsiteX6593" fmla="*/ 2199635 w 4550804"/>
                <a:gd name="connsiteY6593" fmla="*/ 322627 h 5360810"/>
                <a:gd name="connsiteX6594" fmla="*/ 2214300 w 4550804"/>
                <a:gd name="connsiteY6594" fmla="*/ 316344 h 5360810"/>
                <a:gd name="connsiteX6595" fmla="*/ 2296001 w 4550804"/>
                <a:gd name="connsiteY6595" fmla="*/ 291213 h 5360810"/>
                <a:gd name="connsiteX6596" fmla="*/ 2353261 w 4550804"/>
                <a:gd name="connsiteY6596" fmla="*/ 277948 h 5360810"/>
                <a:gd name="connsiteX6597" fmla="*/ 2430772 w 4550804"/>
                <a:gd name="connsiteY6597" fmla="*/ 258402 h 5360810"/>
                <a:gd name="connsiteX6598" fmla="*/ 2541103 w 4550804"/>
                <a:gd name="connsiteY6598" fmla="*/ 222100 h 5360810"/>
                <a:gd name="connsiteX6599" fmla="*/ 2689841 w 4550804"/>
                <a:gd name="connsiteY6599" fmla="*/ 201856 h 5360810"/>
                <a:gd name="connsiteX6600" fmla="*/ 2684953 w 4550804"/>
                <a:gd name="connsiteY6600" fmla="*/ 206743 h 5360810"/>
                <a:gd name="connsiteX6601" fmla="*/ 2687746 w 4550804"/>
                <a:gd name="connsiteY6601" fmla="*/ 202555 h 5360810"/>
                <a:gd name="connsiteX6602" fmla="*/ 4088530 w 4550804"/>
                <a:gd name="connsiteY6602" fmla="*/ 173242 h 5360810"/>
                <a:gd name="connsiteX6603" fmla="*/ 4089927 w 4550804"/>
                <a:gd name="connsiteY6603" fmla="*/ 179525 h 5360810"/>
                <a:gd name="connsiteX6604" fmla="*/ 4089787 w 4550804"/>
                <a:gd name="connsiteY6604" fmla="*/ 180167 h 5360810"/>
                <a:gd name="connsiteX6605" fmla="*/ 2741514 w 4550804"/>
                <a:gd name="connsiteY6605" fmla="*/ 171139 h 5360810"/>
                <a:gd name="connsiteX6606" fmla="*/ 2757575 w 4550804"/>
                <a:gd name="connsiteY6606" fmla="*/ 175328 h 5360810"/>
                <a:gd name="connsiteX6607" fmla="*/ 2772239 w 4550804"/>
                <a:gd name="connsiteY6607" fmla="*/ 176724 h 5360810"/>
                <a:gd name="connsiteX6608" fmla="*/ 2772239 w 4550804"/>
                <a:gd name="connsiteY6608" fmla="*/ 179517 h 5360810"/>
                <a:gd name="connsiteX6609" fmla="*/ 2763162 w 4550804"/>
                <a:gd name="connsiteY6609" fmla="*/ 179517 h 5360810"/>
                <a:gd name="connsiteX6610" fmla="*/ 2747101 w 4550804"/>
                <a:gd name="connsiteY6610" fmla="*/ 175328 h 5360810"/>
                <a:gd name="connsiteX6611" fmla="*/ 2744308 w 4550804"/>
                <a:gd name="connsiteY6611" fmla="*/ 179517 h 5360810"/>
                <a:gd name="connsiteX6612" fmla="*/ 2770145 w 4550804"/>
                <a:gd name="connsiteY6612" fmla="*/ 189988 h 5360810"/>
                <a:gd name="connsiteX6613" fmla="*/ 2812741 w 4550804"/>
                <a:gd name="connsiteY6613" fmla="*/ 191384 h 5360810"/>
                <a:gd name="connsiteX6614" fmla="*/ 2865113 w 4550804"/>
                <a:gd name="connsiteY6614" fmla="*/ 189988 h 5360810"/>
                <a:gd name="connsiteX6615" fmla="*/ 2995695 w 4550804"/>
                <a:gd name="connsiteY6615" fmla="*/ 175328 h 5360810"/>
                <a:gd name="connsiteX6616" fmla="*/ 3048067 w 4550804"/>
                <a:gd name="connsiteY6616" fmla="*/ 172535 h 5360810"/>
                <a:gd name="connsiteX6617" fmla="*/ 3085776 w 4550804"/>
                <a:gd name="connsiteY6617" fmla="*/ 173932 h 5360810"/>
                <a:gd name="connsiteX6618" fmla="*/ 3094853 w 4550804"/>
                <a:gd name="connsiteY6618" fmla="*/ 176724 h 5360810"/>
                <a:gd name="connsiteX6619" fmla="*/ 3097647 w 4550804"/>
                <a:gd name="connsiteY6619" fmla="*/ 182309 h 5360810"/>
                <a:gd name="connsiteX6620" fmla="*/ 3093456 w 4550804"/>
                <a:gd name="connsiteY6620" fmla="*/ 191384 h 5360810"/>
                <a:gd name="connsiteX6621" fmla="*/ 3081586 w 4550804"/>
                <a:gd name="connsiteY6621" fmla="*/ 195573 h 5360810"/>
                <a:gd name="connsiteX6622" fmla="*/ 3060636 w 4550804"/>
                <a:gd name="connsiteY6622" fmla="*/ 196969 h 5360810"/>
                <a:gd name="connsiteX6623" fmla="*/ 3048766 w 4550804"/>
                <a:gd name="connsiteY6623" fmla="*/ 194176 h 5360810"/>
                <a:gd name="connsiteX6624" fmla="*/ 3026420 w 4550804"/>
                <a:gd name="connsiteY6624" fmla="*/ 192781 h 5360810"/>
                <a:gd name="connsiteX6625" fmla="*/ 3020135 w 4550804"/>
                <a:gd name="connsiteY6625" fmla="*/ 194176 h 5360810"/>
                <a:gd name="connsiteX6626" fmla="*/ 3004074 w 4550804"/>
                <a:gd name="connsiteY6626" fmla="*/ 206044 h 5360810"/>
                <a:gd name="connsiteX6627" fmla="*/ 2998488 w 4550804"/>
                <a:gd name="connsiteY6627" fmla="*/ 207441 h 5360810"/>
                <a:gd name="connsiteX6628" fmla="*/ 2998398 w 4550804"/>
                <a:gd name="connsiteY6628" fmla="*/ 207232 h 5360810"/>
                <a:gd name="connsiteX6629" fmla="*/ 2975744 w 4550804"/>
                <a:gd name="connsiteY6629" fmla="*/ 212264 h 5360810"/>
                <a:gd name="connsiteX6630" fmla="*/ 2976841 w 4550804"/>
                <a:gd name="connsiteY6630" fmla="*/ 213723 h 5360810"/>
                <a:gd name="connsiteX6631" fmla="*/ 2941926 w 4550804"/>
                <a:gd name="connsiteY6631" fmla="*/ 221402 h 5360810"/>
                <a:gd name="connsiteX6632" fmla="*/ 2907011 w 4550804"/>
                <a:gd name="connsiteY6632" fmla="*/ 231873 h 5360810"/>
                <a:gd name="connsiteX6633" fmla="*/ 2874890 w 4550804"/>
                <a:gd name="connsiteY6633" fmla="*/ 230478 h 5360810"/>
                <a:gd name="connsiteX6634" fmla="*/ 2874890 w 4550804"/>
                <a:gd name="connsiteY6634" fmla="*/ 234666 h 5360810"/>
                <a:gd name="connsiteX6635" fmla="*/ 2873493 w 4550804"/>
                <a:gd name="connsiteY6635" fmla="*/ 231873 h 5360810"/>
                <a:gd name="connsiteX6636" fmla="*/ 2870700 w 4550804"/>
                <a:gd name="connsiteY6636" fmla="*/ 229081 h 5360810"/>
                <a:gd name="connsiteX6637" fmla="*/ 2848354 w 4550804"/>
                <a:gd name="connsiteY6637" fmla="*/ 227686 h 5360810"/>
                <a:gd name="connsiteX6638" fmla="*/ 2833690 w 4550804"/>
                <a:gd name="connsiteY6638" fmla="*/ 223497 h 5360810"/>
                <a:gd name="connsiteX6639" fmla="*/ 2817629 w 4550804"/>
                <a:gd name="connsiteY6639" fmla="*/ 222101 h 5360810"/>
                <a:gd name="connsiteX6640" fmla="*/ 2811345 w 4550804"/>
                <a:gd name="connsiteY6640" fmla="*/ 224893 h 5360810"/>
                <a:gd name="connsiteX6641" fmla="*/ 2805758 w 4550804"/>
                <a:gd name="connsiteY6641" fmla="*/ 235364 h 5360810"/>
                <a:gd name="connsiteX6642" fmla="*/ 2823215 w 4550804"/>
                <a:gd name="connsiteY6642" fmla="*/ 245836 h 5360810"/>
                <a:gd name="connsiteX6643" fmla="*/ 2805059 w 4550804"/>
                <a:gd name="connsiteY6643" fmla="*/ 236760 h 5360810"/>
                <a:gd name="connsiteX6644" fmla="*/ 2790395 w 4550804"/>
                <a:gd name="connsiteY6644" fmla="*/ 247232 h 5360810"/>
                <a:gd name="connsiteX6645" fmla="*/ 2774334 w 4550804"/>
                <a:gd name="connsiteY6645" fmla="*/ 252817 h 5360810"/>
                <a:gd name="connsiteX6646" fmla="*/ 2765257 w 4550804"/>
                <a:gd name="connsiteY6646" fmla="*/ 258402 h 5360810"/>
                <a:gd name="connsiteX6647" fmla="*/ 2757575 w 4550804"/>
                <a:gd name="connsiteY6647" fmla="*/ 258402 h 5360810"/>
                <a:gd name="connsiteX6648" fmla="*/ 2755425 w 4550804"/>
                <a:gd name="connsiteY6648" fmla="*/ 259421 h 5360810"/>
                <a:gd name="connsiteX6649" fmla="*/ 2757575 w 4550804"/>
                <a:gd name="connsiteY6649" fmla="*/ 260496 h 5360810"/>
                <a:gd name="connsiteX6650" fmla="*/ 2751291 w 4550804"/>
                <a:gd name="connsiteY6650" fmla="*/ 263288 h 5360810"/>
                <a:gd name="connsiteX6651" fmla="*/ 2751291 w 4550804"/>
                <a:gd name="connsiteY6651" fmla="*/ 264685 h 5360810"/>
                <a:gd name="connsiteX6652" fmla="*/ 2746724 w 4550804"/>
                <a:gd name="connsiteY6652" fmla="*/ 263540 h 5360810"/>
                <a:gd name="connsiteX6653" fmla="*/ 2744308 w 4550804"/>
                <a:gd name="connsiteY6653" fmla="*/ 264685 h 5360810"/>
                <a:gd name="connsiteX6654" fmla="*/ 2735230 w 4550804"/>
                <a:gd name="connsiteY6654" fmla="*/ 259100 h 5360810"/>
                <a:gd name="connsiteX6655" fmla="*/ 2729643 w 4550804"/>
                <a:gd name="connsiteY6655" fmla="*/ 259100 h 5360810"/>
                <a:gd name="connsiteX6656" fmla="*/ 2707298 w 4550804"/>
                <a:gd name="connsiteY6656" fmla="*/ 247232 h 5360810"/>
                <a:gd name="connsiteX6657" fmla="*/ 2705902 w 4550804"/>
                <a:gd name="connsiteY6657" fmla="*/ 248629 h 5360810"/>
                <a:gd name="connsiteX6658" fmla="*/ 2703108 w 4550804"/>
                <a:gd name="connsiteY6658" fmla="*/ 243044 h 5360810"/>
                <a:gd name="connsiteX6659" fmla="*/ 2700315 w 4550804"/>
                <a:gd name="connsiteY6659" fmla="*/ 244440 h 5360810"/>
                <a:gd name="connsiteX6660" fmla="*/ 2694030 w 4550804"/>
                <a:gd name="connsiteY6660" fmla="*/ 236760 h 5360810"/>
                <a:gd name="connsiteX6661" fmla="*/ 2687746 w 4550804"/>
                <a:gd name="connsiteY6661" fmla="*/ 220704 h 5360810"/>
                <a:gd name="connsiteX6662" fmla="*/ 2686349 w 4550804"/>
                <a:gd name="connsiteY6662" fmla="*/ 213025 h 5360810"/>
                <a:gd name="connsiteX6663" fmla="*/ 2690351 w 4550804"/>
                <a:gd name="connsiteY6663" fmla="*/ 201688 h 5360810"/>
                <a:gd name="connsiteX6664" fmla="*/ 2691936 w 4550804"/>
                <a:gd name="connsiteY6664" fmla="*/ 201158 h 5360810"/>
                <a:gd name="connsiteX6665" fmla="*/ 2705203 w 4550804"/>
                <a:gd name="connsiteY6665" fmla="*/ 183007 h 5360810"/>
                <a:gd name="connsiteX6666" fmla="*/ 2715678 w 4550804"/>
                <a:gd name="connsiteY6666" fmla="*/ 175328 h 5360810"/>
                <a:gd name="connsiteX6667" fmla="*/ 3983786 w 4550804"/>
                <a:gd name="connsiteY6667" fmla="*/ 162771 h 5360810"/>
                <a:gd name="connsiteX6668" fmla="*/ 3998450 w 4550804"/>
                <a:gd name="connsiteY6668" fmla="*/ 164166 h 5360810"/>
                <a:gd name="connsiteX6669" fmla="*/ 4022193 w 4550804"/>
                <a:gd name="connsiteY6669" fmla="*/ 176733 h 5360810"/>
                <a:gd name="connsiteX6670" fmla="*/ 4039650 w 4550804"/>
                <a:gd name="connsiteY6670" fmla="*/ 184412 h 5360810"/>
                <a:gd name="connsiteX6671" fmla="*/ 4057107 w 4550804"/>
                <a:gd name="connsiteY6671" fmla="*/ 168355 h 5360810"/>
                <a:gd name="connsiteX6672" fmla="*/ 4075263 w 4550804"/>
                <a:gd name="connsiteY6672" fmla="*/ 173940 h 5360810"/>
                <a:gd name="connsiteX6673" fmla="*/ 4081548 w 4550804"/>
                <a:gd name="connsiteY6673" fmla="*/ 168355 h 5360810"/>
                <a:gd name="connsiteX6674" fmla="*/ 4077358 w 4550804"/>
                <a:gd name="connsiteY6674" fmla="*/ 174638 h 5360810"/>
                <a:gd name="connsiteX6675" fmla="*/ 4081548 w 4550804"/>
                <a:gd name="connsiteY6675" fmla="*/ 180223 h 5360810"/>
                <a:gd name="connsiteX6676" fmla="*/ 4075263 w 4550804"/>
                <a:gd name="connsiteY6676" fmla="*/ 180223 h 5360810"/>
                <a:gd name="connsiteX6677" fmla="*/ 4081548 w 4550804"/>
                <a:gd name="connsiteY6677" fmla="*/ 184412 h 5360810"/>
                <a:gd name="connsiteX6678" fmla="*/ 4078755 w 4550804"/>
                <a:gd name="connsiteY6678" fmla="*/ 190694 h 5360810"/>
                <a:gd name="connsiteX6679" fmla="*/ 4057806 w 4550804"/>
                <a:gd name="connsiteY6679" fmla="*/ 186506 h 5360810"/>
                <a:gd name="connsiteX6680" fmla="*/ 4056409 w 4550804"/>
                <a:gd name="connsiteY6680" fmla="*/ 192092 h 5360810"/>
                <a:gd name="connsiteX6681" fmla="*/ 4075961 w 4550804"/>
                <a:gd name="connsiteY6681" fmla="*/ 196280 h 5360810"/>
                <a:gd name="connsiteX6682" fmla="*/ 4074565 w 4550804"/>
                <a:gd name="connsiteY6682" fmla="*/ 201865 h 5360810"/>
                <a:gd name="connsiteX6683" fmla="*/ 4064090 w 4550804"/>
                <a:gd name="connsiteY6683" fmla="*/ 199073 h 5360810"/>
                <a:gd name="connsiteX6684" fmla="*/ 4064090 w 4550804"/>
                <a:gd name="connsiteY6684" fmla="*/ 203261 h 5360810"/>
                <a:gd name="connsiteX6685" fmla="*/ 4096213 w 4550804"/>
                <a:gd name="connsiteY6685" fmla="*/ 207449 h 5360810"/>
                <a:gd name="connsiteX6686" fmla="*/ 4096213 w 4550804"/>
                <a:gd name="connsiteY6686" fmla="*/ 203261 h 5360810"/>
                <a:gd name="connsiteX6687" fmla="*/ 4085738 w 4550804"/>
                <a:gd name="connsiteY6687" fmla="*/ 199073 h 5360810"/>
                <a:gd name="connsiteX6688" fmla="*/ 4089788 w 4550804"/>
                <a:gd name="connsiteY6688" fmla="*/ 180168 h 5360810"/>
                <a:gd name="connsiteX6689" fmla="*/ 4089927 w 4550804"/>
                <a:gd name="connsiteY6689" fmla="*/ 180921 h 5360810"/>
                <a:gd name="connsiteX6690" fmla="*/ 4113670 w 4550804"/>
                <a:gd name="connsiteY6690" fmla="*/ 191393 h 5360810"/>
                <a:gd name="connsiteX6691" fmla="*/ 4136015 w 4550804"/>
                <a:gd name="connsiteY6691" fmla="*/ 210940 h 5360810"/>
                <a:gd name="connsiteX6692" fmla="*/ 4138808 w 4550804"/>
                <a:gd name="connsiteY6692" fmla="*/ 220015 h 5360810"/>
                <a:gd name="connsiteX6693" fmla="*/ 4136015 w 4550804"/>
                <a:gd name="connsiteY6693" fmla="*/ 222807 h 5360810"/>
                <a:gd name="connsiteX6694" fmla="*/ 4138808 w 4550804"/>
                <a:gd name="connsiteY6694" fmla="*/ 222807 h 5360810"/>
                <a:gd name="connsiteX6695" fmla="*/ 4136015 w 4550804"/>
                <a:gd name="connsiteY6695" fmla="*/ 224205 h 5360810"/>
                <a:gd name="connsiteX6696" fmla="*/ 4129731 w 4550804"/>
                <a:gd name="connsiteY6696" fmla="*/ 246543 h 5360810"/>
                <a:gd name="connsiteX6697" fmla="*/ 4128376 w 4550804"/>
                <a:gd name="connsiteY6697" fmla="*/ 271591 h 5360810"/>
                <a:gd name="connsiteX6698" fmla="*/ 4129731 w 4550804"/>
                <a:gd name="connsiteY6698" fmla="*/ 272373 h 5360810"/>
                <a:gd name="connsiteX6699" fmla="*/ 4133920 w 4550804"/>
                <a:gd name="connsiteY6699" fmla="*/ 278656 h 5360810"/>
                <a:gd name="connsiteX6700" fmla="*/ 4141602 w 4550804"/>
                <a:gd name="connsiteY6700" fmla="*/ 291920 h 5360810"/>
                <a:gd name="connsiteX6701" fmla="*/ 4137412 w 4550804"/>
                <a:gd name="connsiteY6701" fmla="*/ 298203 h 5360810"/>
                <a:gd name="connsiteX6702" fmla="*/ 4141602 w 4550804"/>
                <a:gd name="connsiteY6702" fmla="*/ 299599 h 5360810"/>
                <a:gd name="connsiteX6703" fmla="*/ 4145784 w 4550804"/>
                <a:gd name="connsiteY6703" fmla="*/ 305184 h 5360810"/>
                <a:gd name="connsiteX6704" fmla="*/ 4144395 w 4550804"/>
                <a:gd name="connsiteY6704" fmla="*/ 305184 h 5360810"/>
                <a:gd name="connsiteX6705" fmla="*/ 4144395 w 4550804"/>
                <a:gd name="connsiteY6705" fmla="*/ 323335 h 5360810"/>
                <a:gd name="connsiteX6706" fmla="*/ 4147189 w 4550804"/>
                <a:gd name="connsiteY6706" fmla="*/ 331014 h 5360810"/>
                <a:gd name="connsiteX6707" fmla="*/ 4151377 w 4550804"/>
                <a:gd name="connsiteY6707" fmla="*/ 332410 h 5360810"/>
                <a:gd name="connsiteX6708" fmla="*/ 4148584 w 4550804"/>
                <a:gd name="connsiteY6708" fmla="*/ 332410 h 5360810"/>
                <a:gd name="connsiteX6709" fmla="*/ 4149974 w 4550804"/>
                <a:gd name="connsiteY6709" fmla="*/ 340088 h 5360810"/>
                <a:gd name="connsiteX6710" fmla="*/ 4155568 w 4550804"/>
                <a:gd name="connsiteY6710" fmla="*/ 344277 h 5360810"/>
                <a:gd name="connsiteX6711" fmla="*/ 4152768 w 4550804"/>
                <a:gd name="connsiteY6711" fmla="*/ 342882 h 5360810"/>
                <a:gd name="connsiteX6712" fmla="*/ 4151377 w 4550804"/>
                <a:gd name="connsiteY6712" fmla="*/ 351957 h 5360810"/>
                <a:gd name="connsiteX6713" fmla="*/ 4155568 w 4550804"/>
                <a:gd name="connsiteY6713" fmla="*/ 358240 h 5360810"/>
                <a:gd name="connsiteX6714" fmla="*/ 4155568 w 4550804"/>
                <a:gd name="connsiteY6714" fmla="*/ 370107 h 5360810"/>
                <a:gd name="connsiteX6715" fmla="*/ 4161853 w 4550804"/>
                <a:gd name="connsiteY6715" fmla="*/ 386163 h 5360810"/>
                <a:gd name="connsiteX6716" fmla="*/ 4168137 w 4550804"/>
                <a:gd name="connsiteY6716" fmla="*/ 384767 h 5360810"/>
                <a:gd name="connsiteX6717" fmla="*/ 4193275 w 4550804"/>
                <a:gd name="connsiteY6717" fmla="*/ 405711 h 5360810"/>
                <a:gd name="connsiteX6718" fmla="*/ 4194665 w 4550804"/>
                <a:gd name="connsiteY6718" fmla="*/ 409899 h 5360810"/>
                <a:gd name="connsiteX6719" fmla="*/ 4198855 w 4550804"/>
                <a:gd name="connsiteY6719" fmla="*/ 409899 h 5360810"/>
                <a:gd name="connsiteX6720" fmla="*/ 4200252 w 4550804"/>
                <a:gd name="connsiteY6720" fmla="*/ 408503 h 5360810"/>
                <a:gd name="connsiteX6721" fmla="*/ 4200252 w 4550804"/>
                <a:gd name="connsiteY6721" fmla="*/ 409899 h 5360810"/>
                <a:gd name="connsiteX6722" fmla="*/ 4201648 w 4550804"/>
                <a:gd name="connsiteY6722" fmla="*/ 411296 h 5360810"/>
                <a:gd name="connsiteX6723" fmla="*/ 4203045 w 4550804"/>
                <a:gd name="connsiteY6723" fmla="*/ 409899 h 5360810"/>
                <a:gd name="connsiteX6724" fmla="*/ 4203045 w 4550804"/>
                <a:gd name="connsiteY6724" fmla="*/ 414087 h 5360810"/>
                <a:gd name="connsiteX6725" fmla="*/ 4210726 w 4550804"/>
                <a:gd name="connsiteY6725" fmla="*/ 419672 h 5360810"/>
                <a:gd name="connsiteX6726" fmla="*/ 4210726 w 4550804"/>
                <a:gd name="connsiteY6726" fmla="*/ 425257 h 5360810"/>
                <a:gd name="connsiteX6727" fmla="*/ 4214916 w 4550804"/>
                <a:gd name="connsiteY6727" fmla="*/ 426653 h 5360810"/>
                <a:gd name="connsiteX6728" fmla="*/ 4240753 w 4550804"/>
                <a:gd name="connsiteY6728" fmla="*/ 434332 h 5360810"/>
                <a:gd name="connsiteX6729" fmla="*/ 4260305 w 4550804"/>
                <a:gd name="connsiteY6729" fmla="*/ 442012 h 5360810"/>
                <a:gd name="connsiteX6730" fmla="*/ 4281254 w 4550804"/>
                <a:gd name="connsiteY6730" fmla="*/ 442012 h 5360810"/>
                <a:gd name="connsiteX6731" fmla="*/ 4280144 w 4550804"/>
                <a:gd name="connsiteY6731" fmla="*/ 442752 h 5360810"/>
                <a:gd name="connsiteX6732" fmla="*/ 4280563 w 4550804"/>
                <a:gd name="connsiteY6732" fmla="*/ 442710 h 5360810"/>
                <a:gd name="connsiteX6733" fmla="*/ 4279906 w 4550804"/>
                <a:gd name="connsiteY6733" fmla="*/ 442912 h 5360810"/>
                <a:gd name="connsiteX6734" fmla="*/ 4274970 w 4550804"/>
                <a:gd name="connsiteY6734" fmla="*/ 446201 h 5360810"/>
                <a:gd name="connsiteX6735" fmla="*/ 4264495 w 4550804"/>
                <a:gd name="connsiteY6735" fmla="*/ 444804 h 5360810"/>
                <a:gd name="connsiteX6736" fmla="*/ 4240753 w 4550804"/>
                <a:gd name="connsiteY6736" fmla="*/ 437125 h 5360810"/>
                <a:gd name="connsiteX6737" fmla="*/ 4219804 w 4550804"/>
                <a:gd name="connsiteY6737" fmla="*/ 431540 h 5360810"/>
                <a:gd name="connsiteX6738" fmla="*/ 4218330 w 4550804"/>
                <a:gd name="connsiteY6738" fmla="*/ 430534 h 5360810"/>
                <a:gd name="connsiteX6739" fmla="*/ 4211431 w 4550804"/>
                <a:gd name="connsiteY6739" fmla="*/ 427351 h 5360810"/>
                <a:gd name="connsiteX6740" fmla="*/ 4215056 w 4550804"/>
                <a:gd name="connsiteY6740" fmla="*/ 428301 h 5360810"/>
                <a:gd name="connsiteX6741" fmla="*/ 4204441 w 4550804"/>
                <a:gd name="connsiteY6741" fmla="*/ 421069 h 5360810"/>
                <a:gd name="connsiteX6742" fmla="*/ 4198157 w 4550804"/>
                <a:gd name="connsiteY6742" fmla="*/ 411993 h 5360810"/>
                <a:gd name="connsiteX6743" fmla="*/ 4195364 w 4550804"/>
                <a:gd name="connsiteY6743" fmla="*/ 414786 h 5360810"/>
                <a:gd name="connsiteX6744" fmla="*/ 4191174 w 4550804"/>
                <a:gd name="connsiteY6744" fmla="*/ 420371 h 5360810"/>
                <a:gd name="connsiteX6745" fmla="*/ 4192577 w 4550804"/>
                <a:gd name="connsiteY6745" fmla="*/ 420371 h 5360810"/>
                <a:gd name="connsiteX6746" fmla="*/ 4191174 w 4550804"/>
                <a:gd name="connsiteY6746" fmla="*/ 422472 h 5360810"/>
                <a:gd name="connsiteX6747" fmla="*/ 4191174 w 4550804"/>
                <a:gd name="connsiteY6747" fmla="*/ 423163 h 5360810"/>
                <a:gd name="connsiteX6748" fmla="*/ 4193967 w 4550804"/>
                <a:gd name="connsiteY6748" fmla="*/ 424558 h 5360810"/>
                <a:gd name="connsiteX6749" fmla="*/ 4207235 w 4550804"/>
                <a:gd name="connsiteY6749" fmla="*/ 428747 h 5360810"/>
                <a:gd name="connsiteX6750" fmla="*/ 4208631 w 4550804"/>
                <a:gd name="connsiteY6750" fmla="*/ 431540 h 5360810"/>
                <a:gd name="connsiteX6751" fmla="*/ 4205838 w 4550804"/>
                <a:gd name="connsiteY6751" fmla="*/ 437125 h 5360810"/>
                <a:gd name="connsiteX6752" fmla="*/ 4212123 w 4550804"/>
                <a:gd name="connsiteY6752" fmla="*/ 431540 h 5360810"/>
                <a:gd name="connsiteX6753" fmla="*/ 4231675 w 4550804"/>
                <a:gd name="connsiteY6753" fmla="*/ 440615 h 5360810"/>
                <a:gd name="connsiteX6754" fmla="*/ 4237960 w 4550804"/>
                <a:gd name="connsiteY6754" fmla="*/ 439219 h 5360810"/>
                <a:gd name="connsiteX6755" fmla="*/ 4274271 w 4550804"/>
                <a:gd name="connsiteY6755" fmla="*/ 453879 h 5360810"/>
                <a:gd name="connsiteX6756" fmla="*/ 4267987 w 4550804"/>
                <a:gd name="connsiteY6756" fmla="*/ 452484 h 5360810"/>
                <a:gd name="connsiteX6757" fmla="*/ 4273573 w 4550804"/>
                <a:gd name="connsiteY6757" fmla="*/ 455275 h 5360810"/>
                <a:gd name="connsiteX6758" fmla="*/ 4274970 w 4550804"/>
                <a:gd name="connsiteY6758" fmla="*/ 458068 h 5360810"/>
                <a:gd name="connsiteX6759" fmla="*/ 4284934 w 4550804"/>
                <a:gd name="connsiteY6759" fmla="*/ 450452 h 5360810"/>
                <a:gd name="connsiteX6760" fmla="*/ 4284752 w 4550804"/>
                <a:gd name="connsiteY6760" fmla="*/ 450389 h 5360810"/>
                <a:gd name="connsiteX6761" fmla="*/ 4286666 w 4550804"/>
                <a:gd name="connsiteY6761" fmla="*/ 448476 h 5360810"/>
                <a:gd name="connsiteX6762" fmla="*/ 4285444 w 4550804"/>
                <a:gd name="connsiteY6762" fmla="*/ 444804 h 5360810"/>
                <a:gd name="connsiteX6763" fmla="*/ 4286994 w 4550804"/>
                <a:gd name="connsiteY6763" fmla="*/ 448148 h 5360810"/>
                <a:gd name="connsiteX6764" fmla="*/ 4287545 w 4550804"/>
                <a:gd name="connsiteY6764" fmla="*/ 447596 h 5360810"/>
                <a:gd name="connsiteX6765" fmla="*/ 4288942 w 4550804"/>
                <a:gd name="connsiteY6765" fmla="*/ 451785 h 5360810"/>
                <a:gd name="connsiteX6766" fmla="*/ 4288621 w 4550804"/>
                <a:gd name="connsiteY6766" fmla="*/ 451681 h 5360810"/>
                <a:gd name="connsiteX6767" fmla="*/ 4289634 w 4550804"/>
                <a:gd name="connsiteY6767" fmla="*/ 453879 h 5360810"/>
                <a:gd name="connsiteX6768" fmla="*/ 4286841 w 4550804"/>
                <a:gd name="connsiteY6768" fmla="*/ 462955 h 5360810"/>
                <a:gd name="connsiteX6769" fmla="*/ 4304997 w 4550804"/>
                <a:gd name="connsiteY6769" fmla="*/ 469237 h 5360810"/>
                <a:gd name="connsiteX6770" fmla="*/ 4310582 w 4550804"/>
                <a:gd name="connsiteY6770" fmla="*/ 469237 h 5360810"/>
                <a:gd name="connsiteX6771" fmla="*/ 4318264 w 4550804"/>
                <a:gd name="connsiteY6771" fmla="*/ 465049 h 5360810"/>
                <a:gd name="connsiteX6772" fmla="*/ 4316868 w 4550804"/>
                <a:gd name="connsiteY6772" fmla="*/ 467143 h 5360810"/>
                <a:gd name="connsiteX6773" fmla="*/ 4319661 w 4550804"/>
                <a:gd name="connsiteY6773" fmla="*/ 469936 h 5360810"/>
                <a:gd name="connsiteX6774" fmla="*/ 4325945 w 4550804"/>
                <a:gd name="connsiteY6774" fmla="*/ 472728 h 5360810"/>
                <a:gd name="connsiteX6775" fmla="*/ 4330135 w 4550804"/>
                <a:gd name="connsiteY6775" fmla="*/ 475520 h 5360810"/>
                <a:gd name="connsiteX6776" fmla="*/ 4362257 w 4550804"/>
                <a:gd name="connsiteY6776" fmla="*/ 474125 h 5360810"/>
                <a:gd name="connsiteX6777" fmla="*/ 4367843 w 4550804"/>
                <a:gd name="connsiteY6777" fmla="*/ 466445 h 5360810"/>
                <a:gd name="connsiteX6778" fmla="*/ 4368541 w 4550804"/>
                <a:gd name="connsiteY6778" fmla="*/ 466445 h 5360810"/>
                <a:gd name="connsiteX6779" fmla="*/ 4369938 w 4550804"/>
                <a:gd name="connsiteY6779" fmla="*/ 463653 h 5360810"/>
                <a:gd name="connsiteX6780" fmla="*/ 4368541 w 4550804"/>
                <a:gd name="connsiteY6780" fmla="*/ 469936 h 5360810"/>
                <a:gd name="connsiteX6781" fmla="*/ 4371334 w 4550804"/>
                <a:gd name="connsiteY6781" fmla="*/ 469936 h 5360810"/>
                <a:gd name="connsiteX6782" fmla="*/ 4369938 w 4550804"/>
                <a:gd name="connsiteY6782" fmla="*/ 465747 h 5360810"/>
                <a:gd name="connsiteX6783" fmla="*/ 4372731 w 4550804"/>
                <a:gd name="connsiteY6783" fmla="*/ 465747 h 5360810"/>
                <a:gd name="connsiteX6784" fmla="*/ 4380413 w 4550804"/>
                <a:gd name="connsiteY6784" fmla="*/ 461558 h 5360810"/>
                <a:gd name="connsiteX6785" fmla="*/ 4381013 w 4550804"/>
                <a:gd name="connsiteY6785" fmla="*/ 460218 h 5360810"/>
                <a:gd name="connsiteX6786" fmla="*/ 4376928 w 4550804"/>
                <a:gd name="connsiteY6786" fmla="*/ 462257 h 5360810"/>
                <a:gd name="connsiteX6787" fmla="*/ 4381118 w 4550804"/>
                <a:gd name="connsiteY6787" fmla="*/ 459464 h 5360810"/>
                <a:gd name="connsiteX6788" fmla="*/ 4381348 w 4550804"/>
                <a:gd name="connsiteY6788" fmla="*/ 459464 h 5360810"/>
                <a:gd name="connsiteX6789" fmla="*/ 4383205 w 4550804"/>
                <a:gd name="connsiteY6789" fmla="*/ 455275 h 5360810"/>
                <a:gd name="connsiteX6790" fmla="*/ 4382158 w 4550804"/>
                <a:gd name="connsiteY6790" fmla="*/ 459464 h 5360810"/>
                <a:gd name="connsiteX6791" fmla="*/ 4382514 w 4550804"/>
                <a:gd name="connsiteY6791" fmla="*/ 459464 h 5360810"/>
                <a:gd name="connsiteX6792" fmla="*/ 4382110 w 4550804"/>
                <a:gd name="connsiteY6792" fmla="*/ 459666 h 5360810"/>
                <a:gd name="connsiteX6793" fmla="*/ 4381809 w 4550804"/>
                <a:gd name="connsiteY6793" fmla="*/ 460860 h 5360810"/>
                <a:gd name="connsiteX6794" fmla="*/ 4388094 w 4550804"/>
                <a:gd name="connsiteY6794" fmla="*/ 458068 h 5360810"/>
                <a:gd name="connsiteX6795" fmla="*/ 4383903 w 4550804"/>
                <a:gd name="connsiteY6795" fmla="*/ 458068 h 5360810"/>
                <a:gd name="connsiteX6796" fmla="*/ 4388094 w 4550804"/>
                <a:gd name="connsiteY6796" fmla="*/ 455275 h 5360810"/>
                <a:gd name="connsiteX6797" fmla="*/ 4390887 w 4550804"/>
                <a:gd name="connsiteY6797" fmla="*/ 459464 h 5360810"/>
                <a:gd name="connsiteX6798" fmla="*/ 4389490 w 4550804"/>
                <a:gd name="connsiteY6798" fmla="*/ 458068 h 5360810"/>
                <a:gd name="connsiteX6799" fmla="*/ 4389490 w 4550804"/>
                <a:gd name="connsiteY6799" fmla="*/ 465747 h 5360810"/>
                <a:gd name="connsiteX6800" fmla="*/ 4388094 w 4550804"/>
                <a:gd name="connsiteY6800" fmla="*/ 462955 h 5360810"/>
                <a:gd name="connsiteX6801" fmla="*/ 4385300 w 4550804"/>
                <a:gd name="connsiteY6801" fmla="*/ 464351 h 5360810"/>
                <a:gd name="connsiteX6802" fmla="*/ 4379715 w 4550804"/>
                <a:gd name="connsiteY6802" fmla="*/ 472030 h 5360810"/>
                <a:gd name="connsiteX6803" fmla="*/ 4372032 w 4550804"/>
                <a:gd name="connsiteY6803" fmla="*/ 477614 h 5360810"/>
                <a:gd name="connsiteX6804" fmla="*/ 4370636 w 4550804"/>
                <a:gd name="connsiteY6804" fmla="*/ 490879 h 5360810"/>
                <a:gd name="connsiteX6805" fmla="*/ 4374826 w 4550804"/>
                <a:gd name="connsiteY6805" fmla="*/ 506935 h 5360810"/>
                <a:gd name="connsiteX6806" fmla="*/ 4370636 w 4550804"/>
                <a:gd name="connsiteY6806" fmla="*/ 513218 h 5360810"/>
                <a:gd name="connsiteX6807" fmla="*/ 4366447 w 4550804"/>
                <a:gd name="connsiteY6807" fmla="*/ 530670 h 5360810"/>
                <a:gd name="connsiteX6808" fmla="*/ 4367843 w 4550804"/>
                <a:gd name="connsiteY6808" fmla="*/ 541141 h 5360810"/>
                <a:gd name="connsiteX6809" fmla="*/ 4374128 w 4550804"/>
                <a:gd name="connsiteY6809" fmla="*/ 547426 h 5360810"/>
                <a:gd name="connsiteX6810" fmla="*/ 4380713 w 4550804"/>
                <a:gd name="connsiteY6810" fmla="*/ 555201 h 5360810"/>
                <a:gd name="connsiteX6811" fmla="*/ 4386013 w 4550804"/>
                <a:gd name="connsiteY6811" fmla="*/ 552312 h 5360810"/>
                <a:gd name="connsiteX6812" fmla="*/ 4390195 w 4550804"/>
                <a:gd name="connsiteY6812" fmla="*/ 555104 h 5360810"/>
                <a:gd name="connsiteX6813" fmla="*/ 4392996 w 4550804"/>
                <a:gd name="connsiteY6813" fmla="*/ 553708 h 5360810"/>
                <a:gd name="connsiteX6814" fmla="*/ 4399280 w 4550804"/>
                <a:gd name="connsiteY6814" fmla="*/ 559293 h 5360810"/>
                <a:gd name="connsiteX6815" fmla="*/ 4396487 w 4550804"/>
                <a:gd name="connsiteY6815" fmla="*/ 566972 h 5360810"/>
                <a:gd name="connsiteX6816" fmla="*/ 4400670 w 4550804"/>
                <a:gd name="connsiteY6816" fmla="*/ 560688 h 5360810"/>
                <a:gd name="connsiteX6817" fmla="*/ 4404861 w 4550804"/>
                <a:gd name="connsiteY6817" fmla="*/ 562085 h 5360810"/>
                <a:gd name="connsiteX6818" fmla="*/ 4406257 w 4550804"/>
                <a:gd name="connsiteY6818" fmla="*/ 559293 h 5360810"/>
                <a:gd name="connsiteX6819" fmla="*/ 4407653 w 4550804"/>
                <a:gd name="connsiteY6819" fmla="*/ 562085 h 5360810"/>
                <a:gd name="connsiteX6820" fmla="*/ 4410446 w 4550804"/>
                <a:gd name="connsiteY6820" fmla="*/ 564878 h 5360810"/>
                <a:gd name="connsiteX6821" fmla="*/ 4414636 w 4550804"/>
                <a:gd name="connsiteY6821" fmla="*/ 560688 h 5360810"/>
                <a:gd name="connsiteX6822" fmla="*/ 4416033 w 4550804"/>
                <a:gd name="connsiteY6822" fmla="*/ 564878 h 5360810"/>
                <a:gd name="connsiteX6823" fmla="*/ 4420223 w 4550804"/>
                <a:gd name="connsiteY6823" fmla="*/ 563481 h 5360810"/>
                <a:gd name="connsiteX6824" fmla="*/ 4421619 w 4550804"/>
                <a:gd name="connsiteY6824" fmla="*/ 564878 h 5360810"/>
                <a:gd name="connsiteX6825" fmla="*/ 4427205 w 4550804"/>
                <a:gd name="connsiteY6825" fmla="*/ 564878 h 5360810"/>
                <a:gd name="connsiteX6826" fmla="*/ 4428602 w 4550804"/>
                <a:gd name="connsiteY6826" fmla="*/ 575349 h 5360810"/>
                <a:gd name="connsiteX6827" fmla="*/ 4428602 w 4550804"/>
                <a:gd name="connsiteY6827" fmla="*/ 564878 h 5360810"/>
                <a:gd name="connsiteX6828" fmla="*/ 4432792 w 4550804"/>
                <a:gd name="connsiteY6828" fmla="*/ 564878 h 5360810"/>
                <a:gd name="connsiteX6829" fmla="*/ 4433029 w 4550804"/>
                <a:gd name="connsiteY6829" fmla="*/ 566218 h 5360810"/>
                <a:gd name="connsiteX6830" fmla="*/ 4438378 w 4550804"/>
                <a:gd name="connsiteY6830" fmla="*/ 564878 h 5360810"/>
                <a:gd name="connsiteX6831" fmla="*/ 4441171 w 4550804"/>
                <a:gd name="connsiteY6831" fmla="*/ 569066 h 5360810"/>
                <a:gd name="connsiteX6832" fmla="*/ 4448853 w 4550804"/>
                <a:gd name="connsiteY6832" fmla="*/ 573254 h 5360810"/>
                <a:gd name="connsiteX6833" fmla="*/ 4450249 w 4550804"/>
                <a:gd name="connsiteY6833" fmla="*/ 586519 h 5360810"/>
                <a:gd name="connsiteX6834" fmla="*/ 4450249 w 4550804"/>
                <a:gd name="connsiteY6834" fmla="*/ 573254 h 5360810"/>
                <a:gd name="connsiteX6835" fmla="*/ 4453042 w 4550804"/>
                <a:gd name="connsiteY6835" fmla="*/ 571858 h 5360810"/>
                <a:gd name="connsiteX6836" fmla="*/ 4455836 w 4550804"/>
                <a:gd name="connsiteY6836" fmla="*/ 574651 h 5360810"/>
                <a:gd name="connsiteX6837" fmla="*/ 4458629 w 4550804"/>
                <a:gd name="connsiteY6837" fmla="*/ 583726 h 5360810"/>
                <a:gd name="connsiteX6838" fmla="*/ 4457232 w 4550804"/>
                <a:gd name="connsiteY6838" fmla="*/ 574651 h 5360810"/>
                <a:gd name="connsiteX6839" fmla="*/ 4463517 w 4550804"/>
                <a:gd name="connsiteY6839" fmla="*/ 578840 h 5360810"/>
                <a:gd name="connsiteX6840" fmla="*/ 4463517 w 4550804"/>
                <a:gd name="connsiteY6840" fmla="*/ 574651 h 5360810"/>
                <a:gd name="connsiteX6841" fmla="*/ 4466311 w 4550804"/>
                <a:gd name="connsiteY6841" fmla="*/ 574651 h 5360810"/>
                <a:gd name="connsiteX6842" fmla="*/ 4467706 w 4550804"/>
                <a:gd name="connsiteY6842" fmla="*/ 571858 h 5360810"/>
                <a:gd name="connsiteX6843" fmla="*/ 4471896 w 4550804"/>
                <a:gd name="connsiteY6843" fmla="*/ 573254 h 5360810"/>
                <a:gd name="connsiteX6844" fmla="*/ 4477483 w 4550804"/>
                <a:gd name="connsiteY6844" fmla="*/ 577443 h 5360810"/>
                <a:gd name="connsiteX6845" fmla="*/ 4480277 w 4550804"/>
                <a:gd name="connsiteY6845" fmla="*/ 585122 h 5360810"/>
                <a:gd name="connsiteX6846" fmla="*/ 4478880 w 4550804"/>
                <a:gd name="connsiteY6846" fmla="*/ 578840 h 5360810"/>
                <a:gd name="connsiteX6847" fmla="*/ 4481673 w 4550804"/>
                <a:gd name="connsiteY6847" fmla="*/ 578840 h 5360810"/>
                <a:gd name="connsiteX6848" fmla="*/ 4484465 w 4550804"/>
                <a:gd name="connsiteY6848" fmla="*/ 583027 h 5360810"/>
                <a:gd name="connsiteX6849" fmla="*/ 4485862 w 4550804"/>
                <a:gd name="connsiteY6849" fmla="*/ 589312 h 5360810"/>
                <a:gd name="connsiteX6850" fmla="*/ 4485862 w 4550804"/>
                <a:gd name="connsiteY6850" fmla="*/ 579538 h 5360810"/>
                <a:gd name="connsiteX6851" fmla="*/ 4487259 w 4550804"/>
                <a:gd name="connsiteY6851" fmla="*/ 582330 h 5360810"/>
                <a:gd name="connsiteX6852" fmla="*/ 4487259 w 4550804"/>
                <a:gd name="connsiteY6852" fmla="*/ 580934 h 5360810"/>
                <a:gd name="connsiteX6853" fmla="*/ 4496337 w 4550804"/>
                <a:gd name="connsiteY6853" fmla="*/ 585122 h 5360810"/>
                <a:gd name="connsiteX6854" fmla="*/ 4497733 w 4550804"/>
                <a:gd name="connsiteY6854" fmla="*/ 590708 h 5360810"/>
                <a:gd name="connsiteX6855" fmla="*/ 4497733 w 4550804"/>
                <a:gd name="connsiteY6855" fmla="*/ 584425 h 5360810"/>
                <a:gd name="connsiteX6856" fmla="*/ 4500526 w 4550804"/>
                <a:gd name="connsiteY6856" fmla="*/ 587216 h 5360810"/>
                <a:gd name="connsiteX6857" fmla="*/ 4503320 w 4550804"/>
                <a:gd name="connsiteY6857" fmla="*/ 587216 h 5360810"/>
                <a:gd name="connsiteX6858" fmla="*/ 4506113 w 4550804"/>
                <a:gd name="connsiteY6858" fmla="*/ 594896 h 5360810"/>
                <a:gd name="connsiteX6859" fmla="*/ 4504723 w 4550804"/>
                <a:gd name="connsiteY6859" fmla="*/ 587216 h 5360810"/>
                <a:gd name="connsiteX6860" fmla="*/ 4511008 w 4550804"/>
                <a:gd name="connsiteY6860" fmla="*/ 588613 h 5360810"/>
                <a:gd name="connsiteX6861" fmla="*/ 4512397 w 4550804"/>
                <a:gd name="connsiteY6861" fmla="*/ 591405 h 5360810"/>
                <a:gd name="connsiteX6862" fmla="*/ 4512397 w 4550804"/>
                <a:gd name="connsiteY6862" fmla="*/ 588613 h 5360810"/>
                <a:gd name="connsiteX6863" fmla="*/ 4518689 w 4550804"/>
                <a:gd name="connsiteY6863" fmla="*/ 590009 h 5360810"/>
                <a:gd name="connsiteX6864" fmla="*/ 4518689 w 4550804"/>
                <a:gd name="connsiteY6864" fmla="*/ 591405 h 5360810"/>
                <a:gd name="connsiteX6865" fmla="*/ 4521482 w 4550804"/>
                <a:gd name="connsiteY6865" fmla="*/ 590009 h 5360810"/>
                <a:gd name="connsiteX6866" fmla="*/ 4525672 w 4550804"/>
                <a:gd name="connsiteY6866" fmla="*/ 597688 h 5360810"/>
                <a:gd name="connsiteX6867" fmla="*/ 4527063 w 4550804"/>
                <a:gd name="connsiteY6867" fmla="*/ 599084 h 5360810"/>
                <a:gd name="connsiteX6868" fmla="*/ 4524269 w 4550804"/>
                <a:gd name="connsiteY6868" fmla="*/ 590009 h 5360810"/>
                <a:gd name="connsiteX6869" fmla="*/ 4528458 w 4550804"/>
                <a:gd name="connsiteY6869" fmla="*/ 584425 h 5360810"/>
                <a:gd name="connsiteX6870" fmla="*/ 4532648 w 4550804"/>
                <a:gd name="connsiteY6870" fmla="*/ 605367 h 5360810"/>
                <a:gd name="connsiteX6871" fmla="*/ 4529855 w 4550804"/>
                <a:gd name="connsiteY6871" fmla="*/ 605367 h 5360810"/>
                <a:gd name="connsiteX6872" fmla="*/ 4537537 w 4550804"/>
                <a:gd name="connsiteY6872" fmla="*/ 631196 h 5360810"/>
                <a:gd name="connsiteX6873" fmla="*/ 4538933 w 4550804"/>
                <a:gd name="connsiteY6873" fmla="*/ 663309 h 5360810"/>
                <a:gd name="connsiteX6874" fmla="*/ 4528458 w 4550804"/>
                <a:gd name="connsiteY6874" fmla="*/ 681461 h 5360810"/>
                <a:gd name="connsiteX6875" fmla="*/ 4550804 w 4550804"/>
                <a:gd name="connsiteY6875" fmla="*/ 696121 h 5360810"/>
                <a:gd name="connsiteX6876" fmla="*/ 4533346 w 4550804"/>
                <a:gd name="connsiteY6876" fmla="*/ 703800 h 5360810"/>
                <a:gd name="connsiteX6877" fmla="*/ 4524269 w 4550804"/>
                <a:gd name="connsiteY6877" fmla="*/ 703800 h 5360810"/>
                <a:gd name="connsiteX6878" fmla="*/ 4509605 w 4550804"/>
                <a:gd name="connsiteY6878" fmla="*/ 732422 h 5360810"/>
                <a:gd name="connsiteX6879" fmla="*/ 4508208 w 4550804"/>
                <a:gd name="connsiteY6879" fmla="*/ 745685 h 5360810"/>
                <a:gd name="connsiteX6880" fmla="*/ 4500526 w 4550804"/>
                <a:gd name="connsiteY6880" fmla="*/ 747082 h 5360810"/>
                <a:gd name="connsiteX6881" fmla="*/ 4499822 w 4550804"/>
                <a:gd name="connsiteY6881" fmla="*/ 747556 h 5360810"/>
                <a:gd name="connsiteX6882" fmla="*/ 4502601 w 4550804"/>
                <a:gd name="connsiteY6882" fmla="*/ 747089 h 5360810"/>
                <a:gd name="connsiteX6883" fmla="*/ 4502601 w 4550804"/>
                <a:gd name="connsiteY6883" fmla="*/ 761050 h 5360810"/>
                <a:gd name="connsiteX6884" fmla="*/ 4495617 w 4550804"/>
                <a:gd name="connsiteY6884" fmla="*/ 775711 h 5360810"/>
                <a:gd name="connsiteX6885" fmla="*/ 4491435 w 4550804"/>
                <a:gd name="connsiteY6885" fmla="*/ 779899 h 5360810"/>
                <a:gd name="connsiteX6886" fmla="*/ 4490737 w 4550804"/>
                <a:gd name="connsiteY6886" fmla="*/ 779899 h 5360810"/>
                <a:gd name="connsiteX6887" fmla="*/ 4491435 w 4550804"/>
                <a:gd name="connsiteY6887" fmla="*/ 786182 h 5360810"/>
                <a:gd name="connsiteX6888" fmla="*/ 4492824 w 4550804"/>
                <a:gd name="connsiteY6888" fmla="*/ 800842 h 5360810"/>
                <a:gd name="connsiteX6889" fmla="*/ 4499808 w 4550804"/>
                <a:gd name="connsiteY6889" fmla="*/ 807133 h 5360810"/>
                <a:gd name="connsiteX6890" fmla="*/ 4495617 w 4550804"/>
                <a:gd name="connsiteY6890" fmla="*/ 811314 h 5360810"/>
                <a:gd name="connsiteX6891" fmla="*/ 4519360 w 4550804"/>
                <a:gd name="connsiteY6891" fmla="*/ 827376 h 5360810"/>
                <a:gd name="connsiteX6892" fmla="*/ 4516566 w 4550804"/>
                <a:gd name="connsiteY6892" fmla="*/ 888104 h 5360810"/>
                <a:gd name="connsiteX6893" fmla="*/ 4524723 w 4550804"/>
                <a:gd name="connsiteY6893" fmla="*/ 936301 h 5360810"/>
                <a:gd name="connsiteX6894" fmla="*/ 4524954 w 4550804"/>
                <a:gd name="connsiteY6894" fmla="*/ 936273 h 5360810"/>
                <a:gd name="connsiteX6895" fmla="*/ 4536817 w 4550804"/>
                <a:gd name="connsiteY6895" fmla="*/ 1020742 h 5360810"/>
                <a:gd name="connsiteX6896" fmla="*/ 4541698 w 4550804"/>
                <a:gd name="connsiteY6896" fmla="*/ 1028436 h 5360810"/>
                <a:gd name="connsiteX6897" fmla="*/ 4532628 w 4550804"/>
                <a:gd name="connsiteY6897" fmla="*/ 1040297 h 5360810"/>
                <a:gd name="connsiteX6898" fmla="*/ 4503997 w 4550804"/>
                <a:gd name="connsiteY6898" fmla="*/ 1155463 h 5360810"/>
                <a:gd name="connsiteX6899" fmla="*/ 4418804 w 4550804"/>
                <a:gd name="connsiteY6899" fmla="*/ 1304857 h 5360810"/>
                <a:gd name="connsiteX6900" fmla="*/ 4398555 w 4550804"/>
                <a:gd name="connsiteY6900" fmla="*/ 1331377 h 5360810"/>
                <a:gd name="connsiteX6901" fmla="*/ 4406941 w 4550804"/>
                <a:gd name="connsiteY6901" fmla="*/ 1353724 h 5360810"/>
                <a:gd name="connsiteX6902" fmla="*/ 4404154 w 4550804"/>
                <a:gd name="connsiteY6902" fmla="*/ 1353724 h 5360810"/>
                <a:gd name="connsiteX6903" fmla="*/ 4380419 w 4550804"/>
                <a:gd name="connsiteY6903" fmla="*/ 1407464 h 5360810"/>
                <a:gd name="connsiteX6904" fmla="*/ 4368547 w 4550804"/>
                <a:gd name="connsiteY6904" fmla="*/ 1727194 h 5360810"/>
                <a:gd name="connsiteX6905" fmla="*/ 4352486 w 4550804"/>
                <a:gd name="connsiteY6905" fmla="*/ 1747439 h 5360810"/>
                <a:gd name="connsiteX6906" fmla="*/ 4349693 w 4550804"/>
                <a:gd name="connsiteY6906" fmla="*/ 1748835 h 5360810"/>
                <a:gd name="connsiteX6907" fmla="*/ 4346202 w 4550804"/>
                <a:gd name="connsiteY6907" fmla="*/ 1744647 h 5360810"/>
                <a:gd name="connsiteX6908" fmla="*/ 4337822 w 4550804"/>
                <a:gd name="connsiteY6908" fmla="*/ 1744647 h 5360810"/>
                <a:gd name="connsiteX6909" fmla="*/ 4318270 w 4550804"/>
                <a:gd name="connsiteY6909" fmla="*/ 1740458 h 5360810"/>
                <a:gd name="connsiteX6910" fmla="*/ 4311985 w 4550804"/>
                <a:gd name="connsiteY6910" fmla="*/ 1737666 h 5360810"/>
                <a:gd name="connsiteX6911" fmla="*/ 4305003 w 4550804"/>
                <a:gd name="connsiteY6911" fmla="*/ 1731383 h 5360810"/>
                <a:gd name="connsiteX6912" fmla="*/ 4294527 w 4550804"/>
                <a:gd name="connsiteY6912" fmla="*/ 1732779 h 5360810"/>
                <a:gd name="connsiteX6913" fmla="*/ 4274976 w 4550804"/>
                <a:gd name="connsiteY6913" fmla="*/ 1723704 h 5360810"/>
                <a:gd name="connsiteX6914" fmla="*/ 4265898 w 4550804"/>
                <a:gd name="connsiteY6914" fmla="*/ 1732779 h 5360810"/>
                <a:gd name="connsiteX6915" fmla="*/ 4255423 w 4550804"/>
                <a:gd name="connsiteY6915" fmla="*/ 1732779 h 5360810"/>
                <a:gd name="connsiteX6916" fmla="*/ 4248440 w 4550804"/>
                <a:gd name="connsiteY6916" fmla="*/ 1737666 h 5360810"/>
                <a:gd name="connsiteX6917" fmla="*/ 4239363 w 4550804"/>
                <a:gd name="connsiteY6917" fmla="*/ 1737666 h 5360810"/>
                <a:gd name="connsiteX6918" fmla="*/ 4231681 w 4550804"/>
                <a:gd name="connsiteY6918" fmla="*/ 1740458 h 5360810"/>
                <a:gd name="connsiteX6919" fmla="*/ 4219810 w 4550804"/>
                <a:gd name="connsiteY6919" fmla="*/ 1736968 h 5360810"/>
                <a:gd name="connsiteX6920" fmla="*/ 4207939 w 4550804"/>
                <a:gd name="connsiteY6920" fmla="*/ 1736968 h 5360810"/>
                <a:gd name="connsiteX6921" fmla="*/ 4203749 w 4550804"/>
                <a:gd name="connsiteY6921" fmla="*/ 1734176 h 5360810"/>
                <a:gd name="connsiteX6922" fmla="*/ 4202352 w 4550804"/>
                <a:gd name="connsiteY6922" fmla="*/ 1725100 h 5360810"/>
                <a:gd name="connsiteX6923" fmla="*/ 4189085 w 4550804"/>
                <a:gd name="connsiteY6923" fmla="*/ 1720911 h 5360810"/>
                <a:gd name="connsiteX6924" fmla="*/ 4182800 w 4550804"/>
                <a:gd name="connsiteY6924" fmla="*/ 1715327 h 5360810"/>
                <a:gd name="connsiteX6925" fmla="*/ 4161851 w 4550804"/>
                <a:gd name="connsiteY6925" fmla="*/ 1718119 h 5360810"/>
                <a:gd name="connsiteX6926" fmla="*/ 4153472 w 4550804"/>
                <a:gd name="connsiteY6926" fmla="*/ 1713233 h 5360810"/>
                <a:gd name="connsiteX6927" fmla="*/ 4143214 w 4550804"/>
                <a:gd name="connsiteY6927" fmla="*/ 1718091 h 5360810"/>
                <a:gd name="connsiteX6928" fmla="*/ 4143695 w 4550804"/>
                <a:gd name="connsiteY6928" fmla="*/ 1720911 h 5360810"/>
                <a:gd name="connsiteX6929" fmla="*/ 4130428 w 4550804"/>
                <a:gd name="connsiteY6929" fmla="*/ 1723704 h 5360810"/>
                <a:gd name="connsiteX6930" fmla="*/ 4115065 w 4550804"/>
                <a:gd name="connsiteY6930" fmla="*/ 1716723 h 5360810"/>
                <a:gd name="connsiteX6931" fmla="*/ 4108083 w 4550804"/>
                <a:gd name="connsiteY6931" fmla="*/ 1718119 h 5360810"/>
                <a:gd name="connsiteX6932" fmla="*/ 4104591 w 4550804"/>
                <a:gd name="connsiteY6932" fmla="*/ 1723704 h 5360810"/>
                <a:gd name="connsiteX6933" fmla="*/ 4093419 w 4550804"/>
                <a:gd name="connsiteY6933" fmla="*/ 1725798 h 5360810"/>
                <a:gd name="connsiteX6934" fmla="*/ 4080849 w 4550804"/>
                <a:gd name="connsiteY6934" fmla="*/ 1723704 h 5360810"/>
                <a:gd name="connsiteX6935" fmla="*/ 4075263 w 4550804"/>
                <a:gd name="connsiteY6935" fmla="*/ 1718119 h 5360810"/>
                <a:gd name="connsiteX6936" fmla="*/ 4064789 w 4550804"/>
                <a:gd name="connsiteY6936" fmla="*/ 1720911 h 5360810"/>
                <a:gd name="connsiteX6937" fmla="*/ 4059202 w 4550804"/>
                <a:gd name="connsiteY6937" fmla="*/ 1716723 h 5360810"/>
                <a:gd name="connsiteX6938" fmla="*/ 4045236 w 4550804"/>
                <a:gd name="connsiteY6938" fmla="*/ 1719515 h 5360810"/>
                <a:gd name="connsiteX6939" fmla="*/ 4038253 w 4550804"/>
                <a:gd name="connsiteY6939" fmla="*/ 1722307 h 5360810"/>
                <a:gd name="connsiteX6940" fmla="*/ 4033365 w 4550804"/>
                <a:gd name="connsiteY6940" fmla="*/ 1728591 h 5360810"/>
                <a:gd name="connsiteX6941" fmla="*/ 4022890 w 4550804"/>
                <a:gd name="connsiteY6941" fmla="*/ 1725100 h 5360810"/>
                <a:gd name="connsiteX6942" fmla="*/ 4017304 w 4550804"/>
                <a:gd name="connsiteY6942" fmla="*/ 1731383 h 5360810"/>
                <a:gd name="connsiteX6943" fmla="*/ 4014511 w 4550804"/>
                <a:gd name="connsiteY6943" fmla="*/ 1728591 h 5360810"/>
                <a:gd name="connsiteX6944" fmla="*/ 4015908 w 4550804"/>
                <a:gd name="connsiteY6944" fmla="*/ 1725798 h 5360810"/>
                <a:gd name="connsiteX6945" fmla="*/ 4002640 w 4550804"/>
                <a:gd name="connsiteY6945" fmla="*/ 1732779 h 5360810"/>
                <a:gd name="connsiteX6946" fmla="*/ 3985881 w 4550804"/>
                <a:gd name="connsiteY6946" fmla="*/ 1756515 h 5360810"/>
                <a:gd name="connsiteX6947" fmla="*/ 3972613 w 4550804"/>
                <a:gd name="connsiteY6947" fmla="*/ 1761402 h 5360810"/>
                <a:gd name="connsiteX6948" fmla="*/ 3966211 w 4550804"/>
                <a:gd name="connsiteY6948" fmla="*/ 1766521 h 5360810"/>
                <a:gd name="connsiteX6949" fmla="*/ 3972613 w 4550804"/>
                <a:gd name="connsiteY6949" fmla="*/ 1767685 h 5360810"/>
                <a:gd name="connsiteX6950" fmla="*/ 3977501 w 4550804"/>
                <a:gd name="connsiteY6950" fmla="*/ 1776760 h 5360810"/>
                <a:gd name="connsiteX6951" fmla="*/ 3985880 w 4550804"/>
                <a:gd name="connsiteY6951" fmla="*/ 1783741 h 5360810"/>
                <a:gd name="connsiteX6952" fmla="*/ 3987975 w 4550804"/>
                <a:gd name="connsiteY6952" fmla="*/ 1790024 h 5360810"/>
                <a:gd name="connsiteX6953" fmla="*/ 3978898 w 4550804"/>
                <a:gd name="connsiteY6953" fmla="*/ 1840986 h 5360810"/>
                <a:gd name="connsiteX6954" fmla="*/ 4036158 w 4550804"/>
                <a:gd name="connsiteY6954" fmla="*/ 1887759 h 5360810"/>
                <a:gd name="connsiteX6955" fmla="*/ 4036158 w 4550804"/>
                <a:gd name="connsiteY6955" fmla="*/ 1891248 h 5360810"/>
                <a:gd name="connsiteX6956" fmla="*/ 4019399 w 4550804"/>
                <a:gd name="connsiteY6956" fmla="*/ 1896833 h 5360810"/>
                <a:gd name="connsiteX6957" fmla="*/ 4004734 w 4550804"/>
                <a:gd name="connsiteY6957" fmla="*/ 1891248 h 5360810"/>
                <a:gd name="connsiteX6958" fmla="*/ 3998450 w 4550804"/>
                <a:gd name="connsiteY6958" fmla="*/ 1891248 h 5360810"/>
                <a:gd name="connsiteX6959" fmla="*/ 3987975 w 4550804"/>
                <a:gd name="connsiteY6959" fmla="*/ 1889155 h 5360810"/>
                <a:gd name="connsiteX6960" fmla="*/ 3982389 w 4550804"/>
                <a:gd name="connsiteY6960" fmla="*/ 1910098 h 5360810"/>
                <a:gd name="connsiteX6961" fmla="*/ 3976803 w 4550804"/>
                <a:gd name="connsiteY6961" fmla="*/ 1913588 h 5360810"/>
                <a:gd name="connsiteX6962" fmla="*/ 3976803 w 4550804"/>
                <a:gd name="connsiteY6962" fmla="*/ 1917776 h 5360810"/>
                <a:gd name="connsiteX6963" fmla="*/ 3935603 w 4550804"/>
                <a:gd name="connsiteY6963" fmla="*/ 1910098 h 5360810"/>
                <a:gd name="connsiteX6964" fmla="*/ 3964932 w 4550804"/>
                <a:gd name="connsiteY6964" fmla="*/ 1970832 h 5360810"/>
                <a:gd name="connsiteX6965" fmla="*/ 3957410 w 4550804"/>
                <a:gd name="connsiteY6965" fmla="*/ 2036452 h 5360810"/>
                <a:gd name="connsiteX6966" fmla="*/ 3957949 w 4550804"/>
                <a:gd name="connsiteY6966" fmla="*/ 2036452 h 5360810"/>
                <a:gd name="connsiteX6967" fmla="*/ 3980589 w 4550804"/>
                <a:gd name="connsiteY6967" fmla="*/ 2050435 h 5360810"/>
                <a:gd name="connsiteX6968" fmla="*/ 3980993 w 4550804"/>
                <a:gd name="connsiteY6968" fmla="*/ 2049716 h 5360810"/>
                <a:gd name="connsiteX6969" fmla="*/ 3988674 w 4550804"/>
                <a:gd name="connsiteY6969" fmla="*/ 2051810 h 5360810"/>
                <a:gd name="connsiteX6970" fmla="*/ 4022891 w 4550804"/>
                <a:gd name="connsiteY6970" fmla="*/ 2076244 h 5360810"/>
                <a:gd name="connsiteX6971" fmla="*/ 4048728 w 4550804"/>
                <a:gd name="connsiteY6971" fmla="*/ 2086017 h 5360810"/>
                <a:gd name="connsiteX6972" fmla="*/ 4140903 w 4550804"/>
                <a:gd name="connsiteY6972" fmla="*/ 2083225 h 5360810"/>
                <a:gd name="connsiteX6973" fmla="*/ 4139507 w 4550804"/>
                <a:gd name="connsiteY6973" fmla="*/ 2101375 h 5360810"/>
                <a:gd name="connsiteX6974" fmla="*/ 4150680 w 4550804"/>
                <a:gd name="connsiteY6974" fmla="*/ 2098583 h 5360810"/>
                <a:gd name="connsiteX6975" fmla="*/ 4244251 w 4550804"/>
                <a:gd name="connsiteY6975" fmla="*/ 2127205 h 5360810"/>
                <a:gd name="connsiteX6976" fmla="*/ 4250536 w 4550804"/>
                <a:gd name="connsiteY6976" fmla="*/ 2124413 h 5360810"/>
                <a:gd name="connsiteX6977" fmla="*/ 4252631 w 4550804"/>
                <a:gd name="connsiteY6977" fmla="*/ 2130696 h 5360810"/>
                <a:gd name="connsiteX6978" fmla="*/ 4254028 w 4550804"/>
                <a:gd name="connsiteY6978" fmla="*/ 2130696 h 5360810"/>
                <a:gd name="connsiteX6979" fmla="*/ 4251234 w 4550804"/>
                <a:gd name="connsiteY6979" fmla="*/ 2122318 h 5360810"/>
                <a:gd name="connsiteX6980" fmla="*/ 4267993 w 4550804"/>
                <a:gd name="connsiteY6980" fmla="*/ 2108357 h 5360810"/>
                <a:gd name="connsiteX6981" fmla="*/ 4285451 w 4550804"/>
                <a:gd name="connsiteY6981" fmla="*/ 2066471 h 5360810"/>
                <a:gd name="connsiteX6982" fmla="*/ 4297322 w 4550804"/>
                <a:gd name="connsiteY6982" fmla="*/ 2058791 h 5360810"/>
                <a:gd name="connsiteX6983" fmla="*/ 4304304 w 4550804"/>
                <a:gd name="connsiteY6983" fmla="*/ 2068565 h 5360810"/>
                <a:gd name="connsiteX6984" fmla="*/ 4305701 w 4550804"/>
                <a:gd name="connsiteY6984" fmla="*/ 2075545 h 5360810"/>
                <a:gd name="connsiteX6985" fmla="*/ 4318968 w 4550804"/>
                <a:gd name="connsiteY6985" fmla="*/ 2106262 h 5360810"/>
                <a:gd name="connsiteX6986" fmla="*/ 4325254 w 4550804"/>
                <a:gd name="connsiteY6986" fmla="*/ 2136979 h 5360810"/>
                <a:gd name="connsiteX6987" fmla="*/ 4339918 w 4550804"/>
                <a:gd name="connsiteY6987" fmla="*/ 2148846 h 5360810"/>
                <a:gd name="connsiteX6988" fmla="*/ 4357375 w 4550804"/>
                <a:gd name="connsiteY6988" fmla="*/ 2186544 h 5360810"/>
                <a:gd name="connsiteX6989" fmla="*/ 4363660 w 4550804"/>
                <a:gd name="connsiteY6989" fmla="*/ 2186544 h 5360810"/>
                <a:gd name="connsiteX6990" fmla="*/ 4375532 w 4550804"/>
                <a:gd name="connsiteY6990" fmla="*/ 2191430 h 5360810"/>
                <a:gd name="connsiteX6991" fmla="*/ 4379720 w 4550804"/>
                <a:gd name="connsiteY6991" fmla="*/ 2189336 h 5360810"/>
                <a:gd name="connsiteX6992" fmla="*/ 4383911 w 4550804"/>
                <a:gd name="connsiteY6992" fmla="*/ 2191430 h 5360810"/>
                <a:gd name="connsiteX6993" fmla="*/ 4383911 w 4550804"/>
                <a:gd name="connsiteY6993" fmla="*/ 2198412 h 5360810"/>
                <a:gd name="connsiteX6994" fmla="*/ 4390196 w 4550804"/>
                <a:gd name="connsiteY6994" fmla="*/ 2210279 h 5360810"/>
                <a:gd name="connsiteX6995" fmla="*/ 4400670 w 4550804"/>
                <a:gd name="connsiteY6995" fmla="*/ 2242392 h 5360810"/>
                <a:gd name="connsiteX6996" fmla="*/ 4399287 w 4550804"/>
                <a:gd name="connsiteY6996" fmla="*/ 2242755 h 5360810"/>
                <a:gd name="connsiteX6997" fmla="*/ 4400670 w 4550804"/>
                <a:gd name="connsiteY6997" fmla="*/ 2282882 h 5360810"/>
                <a:gd name="connsiteX6998" fmla="*/ 4382514 w 4550804"/>
                <a:gd name="connsiteY6998" fmla="*/ 2309410 h 5360810"/>
                <a:gd name="connsiteX6999" fmla="*/ 4382514 w 4550804"/>
                <a:gd name="connsiteY6999" fmla="*/ 2319881 h 5360810"/>
                <a:gd name="connsiteX7000" fmla="*/ 4372040 w 4550804"/>
                <a:gd name="connsiteY7000" fmla="*/ 2337334 h 5360810"/>
                <a:gd name="connsiteX7001" fmla="*/ 4372738 w 4550804"/>
                <a:gd name="connsiteY7001" fmla="*/ 2343616 h 5360810"/>
                <a:gd name="connsiteX7002" fmla="*/ 4370643 w 4550804"/>
                <a:gd name="connsiteY7002" fmla="*/ 2350598 h 5360810"/>
                <a:gd name="connsiteX7003" fmla="*/ 4372738 w 4550804"/>
                <a:gd name="connsiteY7003" fmla="*/ 2353390 h 5360810"/>
                <a:gd name="connsiteX7004" fmla="*/ 4362263 w 4550804"/>
                <a:gd name="connsiteY7004" fmla="*/ 2359673 h 5360810"/>
                <a:gd name="connsiteX7005" fmla="*/ 4366453 w 4550804"/>
                <a:gd name="connsiteY7005" fmla="*/ 2361070 h 5360810"/>
                <a:gd name="connsiteX7006" fmla="*/ 4363660 w 4550804"/>
                <a:gd name="connsiteY7006" fmla="*/ 2367352 h 5360810"/>
                <a:gd name="connsiteX7007" fmla="*/ 4357375 w 4550804"/>
                <a:gd name="connsiteY7007" fmla="*/ 2377824 h 5360810"/>
                <a:gd name="connsiteX7008" fmla="*/ 4349694 w 4550804"/>
                <a:gd name="connsiteY7008" fmla="*/ 2399465 h 5360810"/>
                <a:gd name="connsiteX7009" fmla="*/ 4349694 w 4550804"/>
                <a:gd name="connsiteY7009" fmla="*/ 2408540 h 5360810"/>
                <a:gd name="connsiteX7010" fmla="*/ 4353884 w 4550804"/>
                <a:gd name="connsiteY7010" fmla="*/ 2419011 h 5360810"/>
                <a:gd name="connsiteX7011" fmla="*/ 4351091 w 4550804"/>
                <a:gd name="connsiteY7011" fmla="*/ 2425295 h 5360810"/>
                <a:gd name="connsiteX7012" fmla="*/ 4352487 w 4550804"/>
                <a:gd name="connsiteY7012" fmla="*/ 2435067 h 5360810"/>
                <a:gd name="connsiteX7013" fmla="*/ 4358074 w 4550804"/>
                <a:gd name="connsiteY7013" fmla="*/ 2437162 h 5360810"/>
                <a:gd name="connsiteX7014" fmla="*/ 4369945 w 4550804"/>
                <a:gd name="connsiteY7014" fmla="*/ 2467180 h 5360810"/>
                <a:gd name="connsiteX7015" fmla="*/ 4397877 w 4550804"/>
                <a:gd name="connsiteY7015" fmla="*/ 2493709 h 5360810"/>
                <a:gd name="connsiteX7016" fmla="*/ 4392988 w 4550804"/>
                <a:gd name="connsiteY7016" fmla="*/ 2506972 h 5360810"/>
                <a:gd name="connsiteX7017" fmla="*/ 4367151 w 4550804"/>
                <a:gd name="connsiteY7017" fmla="*/ 2521632 h 5360810"/>
                <a:gd name="connsiteX7018" fmla="*/ 4352487 w 4550804"/>
                <a:gd name="connsiteY7018" fmla="*/ 2525820 h 5360810"/>
                <a:gd name="connsiteX7019" fmla="*/ 4346203 w 4550804"/>
                <a:gd name="connsiteY7019" fmla="*/ 2525820 h 5360810"/>
                <a:gd name="connsiteX7020" fmla="*/ 4344806 w 4550804"/>
                <a:gd name="connsiteY7020" fmla="*/ 2527217 h 5360810"/>
                <a:gd name="connsiteX7021" fmla="*/ 4337125 w 4550804"/>
                <a:gd name="connsiteY7021" fmla="*/ 2523028 h 5360810"/>
                <a:gd name="connsiteX7022" fmla="*/ 4325254 w 4550804"/>
                <a:gd name="connsiteY7022" fmla="*/ 2520236 h 5360810"/>
                <a:gd name="connsiteX7023" fmla="*/ 4316874 w 4550804"/>
                <a:gd name="connsiteY7023" fmla="*/ 2524424 h 5360810"/>
                <a:gd name="connsiteX7024" fmla="*/ 4311986 w 4550804"/>
                <a:gd name="connsiteY7024" fmla="*/ 2523028 h 5360810"/>
                <a:gd name="connsiteX7025" fmla="*/ 4303606 w 4550804"/>
                <a:gd name="connsiteY7025" fmla="*/ 2527217 h 5360810"/>
                <a:gd name="connsiteX7026" fmla="*/ 4303606 w 4550804"/>
                <a:gd name="connsiteY7026" fmla="*/ 2530707 h 5360810"/>
                <a:gd name="connsiteX7027" fmla="*/ 4298719 w 4550804"/>
                <a:gd name="connsiteY7027" fmla="*/ 2536292 h 5360810"/>
                <a:gd name="connsiteX7028" fmla="*/ 4298620 w 4550804"/>
                <a:gd name="connsiteY7028" fmla="*/ 2536188 h 5360810"/>
                <a:gd name="connsiteX7029" fmla="*/ 4295925 w 4550804"/>
                <a:gd name="connsiteY7029" fmla="*/ 2552349 h 5360810"/>
                <a:gd name="connsiteX7030" fmla="*/ 4284054 w 4550804"/>
                <a:gd name="connsiteY7030" fmla="*/ 2579575 h 5360810"/>
                <a:gd name="connsiteX7031" fmla="*/ 4277769 w 4550804"/>
                <a:gd name="connsiteY7031" fmla="*/ 2586556 h 5360810"/>
                <a:gd name="connsiteX7032" fmla="*/ 4279166 w 4550804"/>
                <a:gd name="connsiteY7032" fmla="*/ 2592838 h 5360810"/>
                <a:gd name="connsiteX7033" fmla="*/ 4263105 w 4550804"/>
                <a:gd name="connsiteY7033" fmla="*/ 2613781 h 5360810"/>
                <a:gd name="connsiteX7034" fmla="*/ 4244251 w 4550804"/>
                <a:gd name="connsiteY7034" fmla="*/ 2617970 h 5360810"/>
                <a:gd name="connsiteX7035" fmla="*/ 4223303 w 4550804"/>
                <a:gd name="connsiteY7035" fmla="*/ 2620762 h 5360810"/>
                <a:gd name="connsiteX7036" fmla="*/ 4214224 w 4550804"/>
                <a:gd name="connsiteY7036" fmla="*/ 2622857 h 5360810"/>
                <a:gd name="connsiteX7037" fmla="*/ 4211431 w 4550804"/>
                <a:gd name="connsiteY7037" fmla="*/ 2627046 h 5360810"/>
                <a:gd name="connsiteX7038" fmla="*/ 4211431 w 4550804"/>
                <a:gd name="connsiteY7038" fmla="*/ 2634724 h 5360810"/>
                <a:gd name="connsiteX7039" fmla="*/ 4194148 w 4550804"/>
                <a:gd name="connsiteY7039" fmla="*/ 2651332 h 5360810"/>
                <a:gd name="connsiteX7040" fmla="*/ 4195371 w 4550804"/>
                <a:gd name="connsiteY7040" fmla="*/ 2651479 h 5360810"/>
                <a:gd name="connsiteX7041" fmla="*/ 4184896 w 4550804"/>
                <a:gd name="connsiteY7041" fmla="*/ 2661950 h 5360810"/>
                <a:gd name="connsiteX7042" fmla="*/ 4185594 w 4550804"/>
                <a:gd name="connsiteY7042" fmla="*/ 2661950 h 5360810"/>
                <a:gd name="connsiteX7043" fmla="*/ 4176517 w 4550804"/>
                <a:gd name="connsiteY7043" fmla="*/ 2711516 h 5360810"/>
                <a:gd name="connsiteX7044" fmla="*/ 4168835 w 4550804"/>
                <a:gd name="connsiteY7044" fmla="*/ 2715006 h 5360810"/>
                <a:gd name="connsiteX7045" fmla="*/ 4155567 w 4550804"/>
                <a:gd name="connsiteY7045" fmla="*/ 2731062 h 5360810"/>
                <a:gd name="connsiteX7046" fmla="*/ 4140903 w 4550804"/>
                <a:gd name="connsiteY7046" fmla="*/ 2733855 h 5360810"/>
                <a:gd name="connsiteX7047" fmla="*/ 4032205 w 4550804"/>
                <a:gd name="connsiteY7047" fmla="*/ 2737539 h 5360810"/>
                <a:gd name="connsiteX7048" fmla="*/ 4046633 w 4550804"/>
                <a:gd name="connsiteY7048" fmla="*/ 2737347 h 5360810"/>
                <a:gd name="connsiteX7049" fmla="*/ 4042443 w 4550804"/>
                <a:gd name="connsiteY7049" fmla="*/ 2772950 h 5360810"/>
                <a:gd name="connsiteX7050" fmla="*/ 4039649 w 4550804"/>
                <a:gd name="connsiteY7050" fmla="*/ 2781327 h 5360810"/>
                <a:gd name="connsiteX7051" fmla="*/ 4034064 w 4550804"/>
                <a:gd name="connsiteY7051" fmla="*/ 2781327 h 5360810"/>
                <a:gd name="connsiteX7052" fmla="*/ 4027080 w 4550804"/>
                <a:gd name="connsiteY7052" fmla="*/ 2786213 h 5360810"/>
                <a:gd name="connsiteX7053" fmla="*/ 4028477 w 4550804"/>
                <a:gd name="connsiteY7053" fmla="*/ 2791798 h 5360810"/>
                <a:gd name="connsiteX7054" fmla="*/ 4034064 w 4550804"/>
                <a:gd name="connsiteY7054" fmla="*/ 2796685 h 5360810"/>
                <a:gd name="connsiteX7055" fmla="*/ 4034762 w 4550804"/>
                <a:gd name="connsiteY7055" fmla="*/ 2800874 h 5360810"/>
                <a:gd name="connsiteX7056" fmla="*/ 4016606 w 4550804"/>
                <a:gd name="connsiteY7056" fmla="*/ 2821817 h 5360810"/>
                <a:gd name="connsiteX7057" fmla="*/ 3991468 w 4550804"/>
                <a:gd name="connsiteY7057" fmla="*/ 2826005 h 5360810"/>
                <a:gd name="connsiteX7058" fmla="*/ 3967725 w 4550804"/>
                <a:gd name="connsiteY7058" fmla="*/ 2832288 h 5360810"/>
                <a:gd name="connsiteX7059" fmla="*/ 3970519 w 4550804"/>
                <a:gd name="connsiteY7059" fmla="*/ 2836476 h 5360810"/>
                <a:gd name="connsiteX7060" fmla="*/ 3970519 w 4550804"/>
                <a:gd name="connsiteY7060" fmla="*/ 2842760 h 5360810"/>
                <a:gd name="connsiteX7061" fmla="*/ 3962837 w 4550804"/>
                <a:gd name="connsiteY7061" fmla="*/ 2857419 h 5360810"/>
                <a:gd name="connsiteX7062" fmla="*/ 3960044 w 4550804"/>
                <a:gd name="connsiteY7062" fmla="*/ 2860212 h 5360810"/>
                <a:gd name="connsiteX7063" fmla="*/ 3961308 w 4550804"/>
                <a:gd name="connsiteY7063" fmla="*/ 2879145 h 5360810"/>
                <a:gd name="connsiteX7064" fmla="*/ 3962837 w 4550804"/>
                <a:gd name="connsiteY7064" fmla="*/ 2879759 h 5360810"/>
                <a:gd name="connsiteX7065" fmla="*/ 3961476 w 4550804"/>
                <a:gd name="connsiteY7065" fmla="*/ 2887403 h 5360810"/>
                <a:gd name="connsiteX7066" fmla="*/ 3991468 w 4550804"/>
                <a:gd name="connsiteY7066" fmla="*/ 2886042 h 5360810"/>
                <a:gd name="connsiteX7067" fmla="*/ 4038951 w 4550804"/>
                <a:gd name="connsiteY7067" fmla="*/ 2908381 h 5360810"/>
                <a:gd name="connsiteX7068" fmla="*/ 4052220 w 4550804"/>
                <a:gd name="connsiteY7068" fmla="*/ 2920248 h 5360810"/>
                <a:gd name="connsiteX7069" fmla="*/ 4056409 w 4550804"/>
                <a:gd name="connsiteY7069" fmla="*/ 2926532 h 5360810"/>
                <a:gd name="connsiteX7070" fmla="*/ 4062694 w 4550804"/>
                <a:gd name="connsiteY7070" fmla="*/ 2927928 h 5360810"/>
                <a:gd name="connsiteX7071" fmla="*/ 4109480 w 4550804"/>
                <a:gd name="connsiteY7071" fmla="*/ 2965625 h 5360810"/>
                <a:gd name="connsiteX7072" fmla="*/ 4105290 w 4550804"/>
                <a:gd name="connsiteY7072" fmla="*/ 2971908 h 5360810"/>
                <a:gd name="connsiteX7073" fmla="*/ 4127636 w 4550804"/>
                <a:gd name="connsiteY7073" fmla="*/ 2973304 h 5360810"/>
                <a:gd name="connsiteX7074" fmla="*/ 4131825 w 4550804"/>
                <a:gd name="connsiteY7074" fmla="*/ 2987964 h 5360810"/>
                <a:gd name="connsiteX7075" fmla="*/ 4131825 w 4550804"/>
                <a:gd name="connsiteY7075" fmla="*/ 3001228 h 5360810"/>
                <a:gd name="connsiteX7076" fmla="*/ 4136015 w 4550804"/>
                <a:gd name="connsiteY7076" fmla="*/ 3013096 h 5360810"/>
                <a:gd name="connsiteX7077" fmla="*/ 4136015 w 4550804"/>
                <a:gd name="connsiteY7077" fmla="*/ 3019379 h 5360810"/>
                <a:gd name="connsiteX7078" fmla="*/ 4130428 w 4550804"/>
                <a:gd name="connsiteY7078" fmla="*/ 3029851 h 5360810"/>
                <a:gd name="connsiteX7079" fmla="*/ 4113669 w 4550804"/>
                <a:gd name="connsiteY7079" fmla="*/ 3031247 h 5360810"/>
                <a:gd name="connsiteX7080" fmla="*/ 4112273 w 4550804"/>
                <a:gd name="connsiteY7080" fmla="*/ 3035435 h 5360810"/>
                <a:gd name="connsiteX7081" fmla="*/ 4096212 w 4550804"/>
                <a:gd name="connsiteY7081" fmla="*/ 3041718 h 5360810"/>
                <a:gd name="connsiteX7082" fmla="*/ 4093419 w 4550804"/>
                <a:gd name="connsiteY7082" fmla="*/ 3070340 h 5360810"/>
                <a:gd name="connsiteX7083" fmla="*/ 4094816 w 4550804"/>
                <a:gd name="connsiteY7083" fmla="*/ 3073133 h 5360810"/>
                <a:gd name="connsiteX7084" fmla="*/ 4091324 w 4550804"/>
                <a:gd name="connsiteY7084" fmla="*/ 3086397 h 5360810"/>
                <a:gd name="connsiteX7085" fmla="*/ 4081548 w 4550804"/>
                <a:gd name="connsiteY7085" fmla="*/ 3094076 h 5360810"/>
                <a:gd name="connsiteX7086" fmla="*/ 4085737 w 4550804"/>
                <a:gd name="connsiteY7086" fmla="*/ 3098265 h 5360810"/>
                <a:gd name="connsiteX7087" fmla="*/ 4063392 w 4550804"/>
                <a:gd name="connsiteY7087" fmla="*/ 3123396 h 5360810"/>
                <a:gd name="connsiteX7088" fmla="*/ 4045236 w 4550804"/>
                <a:gd name="connsiteY7088" fmla="*/ 3130377 h 5360810"/>
                <a:gd name="connsiteX7089" fmla="*/ 4045236 w 4550804"/>
                <a:gd name="connsiteY7089" fmla="*/ 3135264 h 5360810"/>
                <a:gd name="connsiteX7090" fmla="*/ 4041046 w 4550804"/>
                <a:gd name="connsiteY7090" fmla="*/ 3140849 h 5360810"/>
                <a:gd name="connsiteX7091" fmla="*/ 4023589 w 4550804"/>
                <a:gd name="connsiteY7091" fmla="*/ 3145735 h 5360810"/>
                <a:gd name="connsiteX7092" fmla="*/ 4018701 w 4550804"/>
                <a:gd name="connsiteY7092" fmla="*/ 3157603 h 5360810"/>
                <a:gd name="connsiteX7093" fmla="*/ 4006831 w 4550804"/>
                <a:gd name="connsiteY7093" fmla="*/ 3163188 h 5360810"/>
                <a:gd name="connsiteX7094" fmla="*/ 3983088 w 4550804"/>
                <a:gd name="connsiteY7094" fmla="*/ 3143641 h 5360810"/>
                <a:gd name="connsiteX7095" fmla="*/ 3983088 w 4550804"/>
                <a:gd name="connsiteY7095" fmla="*/ 3136660 h 5360810"/>
                <a:gd name="connsiteX7096" fmla="*/ 3978898 w 4550804"/>
                <a:gd name="connsiteY7096" fmla="*/ 3138056 h 5360810"/>
                <a:gd name="connsiteX7097" fmla="*/ 3976803 w 4550804"/>
                <a:gd name="connsiteY7097" fmla="*/ 3136660 h 5360810"/>
                <a:gd name="connsiteX7098" fmla="*/ 3974010 w 4550804"/>
                <a:gd name="connsiteY7098" fmla="*/ 3124792 h 5360810"/>
                <a:gd name="connsiteX7099" fmla="*/ 3971217 w 4550804"/>
                <a:gd name="connsiteY7099" fmla="*/ 3127584 h 5360810"/>
                <a:gd name="connsiteX7100" fmla="*/ 3967027 w 4550804"/>
                <a:gd name="connsiteY7100" fmla="*/ 3127584 h 5360810"/>
                <a:gd name="connsiteX7101" fmla="*/ 3960743 w 4550804"/>
                <a:gd name="connsiteY7101" fmla="*/ 3124792 h 5360810"/>
                <a:gd name="connsiteX7102" fmla="*/ 3960743 w 4550804"/>
                <a:gd name="connsiteY7102" fmla="*/ 3122698 h 5360810"/>
                <a:gd name="connsiteX7103" fmla="*/ 3942984 w 4550804"/>
                <a:gd name="connsiteY7103" fmla="*/ 3129930 h 5360810"/>
                <a:gd name="connsiteX7104" fmla="*/ 3943984 w 4550804"/>
                <a:gd name="connsiteY7104" fmla="*/ 3131075 h 5360810"/>
                <a:gd name="connsiteX7105" fmla="*/ 3907672 w 4550804"/>
                <a:gd name="connsiteY7105" fmla="*/ 3149226 h 5360810"/>
                <a:gd name="connsiteX7106" fmla="*/ 3904180 w 4550804"/>
                <a:gd name="connsiteY7106" fmla="*/ 3156207 h 5360810"/>
                <a:gd name="connsiteX7107" fmla="*/ 3895801 w 4550804"/>
                <a:gd name="connsiteY7107" fmla="*/ 3157603 h 5360810"/>
                <a:gd name="connsiteX7108" fmla="*/ 3893706 w 4550804"/>
                <a:gd name="connsiteY7108" fmla="*/ 3154810 h 5360810"/>
                <a:gd name="connsiteX7109" fmla="*/ 3846920 w 4550804"/>
                <a:gd name="connsiteY7109" fmla="*/ 3170168 h 5360810"/>
                <a:gd name="connsiteX7110" fmla="*/ 3828065 w 4550804"/>
                <a:gd name="connsiteY7110" fmla="*/ 3182037 h 5360810"/>
                <a:gd name="connsiteX7111" fmla="*/ 3817591 w 4550804"/>
                <a:gd name="connsiteY7111" fmla="*/ 3190413 h 5360810"/>
                <a:gd name="connsiteX7112" fmla="*/ 3817591 w 4550804"/>
                <a:gd name="connsiteY7112" fmla="*/ 3193904 h 5360810"/>
                <a:gd name="connsiteX7113" fmla="*/ 3811307 w 4550804"/>
                <a:gd name="connsiteY7113" fmla="*/ 3195300 h 5360810"/>
                <a:gd name="connsiteX7114" fmla="*/ 3811307 w 4550804"/>
                <a:gd name="connsiteY7114" fmla="*/ 3191810 h 5360810"/>
                <a:gd name="connsiteX7115" fmla="*/ 3807117 w 4550804"/>
                <a:gd name="connsiteY7115" fmla="*/ 3190413 h 5360810"/>
                <a:gd name="connsiteX7116" fmla="*/ 3807117 w 4550804"/>
                <a:gd name="connsiteY7116" fmla="*/ 3186225 h 5360810"/>
                <a:gd name="connsiteX7117" fmla="*/ 3802229 w 4550804"/>
                <a:gd name="connsiteY7117" fmla="*/ 3187622 h 5360810"/>
                <a:gd name="connsiteX7118" fmla="*/ 3804324 w 4550804"/>
                <a:gd name="connsiteY7118" fmla="*/ 3192508 h 5360810"/>
                <a:gd name="connsiteX7119" fmla="*/ 3798039 w 4550804"/>
                <a:gd name="connsiteY7119" fmla="*/ 3190413 h 5360810"/>
                <a:gd name="connsiteX7120" fmla="*/ 3792453 w 4550804"/>
                <a:gd name="connsiteY7120" fmla="*/ 3196696 h 5360810"/>
                <a:gd name="connsiteX7121" fmla="*/ 3779185 w 4550804"/>
                <a:gd name="connsiteY7121" fmla="*/ 3204376 h 5360810"/>
                <a:gd name="connsiteX7122" fmla="*/ 3780582 w 4550804"/>
                <a:gd name="connsiteY7122" fmla="*/ 3205772 h 5360810"/>
                <a:gd name="connsiteX7123" fmla="*/ 3774297 w 4550804"/>
                <a:gd name="connsiteY7123" fmla="*/ 3211357 h 5360810"/>
                <a:gd name="connsiteX7124" fmla="*/ 3763823 w 4550804"/>
                <a:gd name="connsiteY7124" fmla="*/ 3211357 h 5360810"/>
                <a:gd name="connsiteX7125" fmla="*/ 3749159 w 4550804"/>
                <a:gd name="connsiteY7125" fmla="*/ 3223225 h 5360810"/>
                <a:gd name="connsiteX7126" fmla="*/ 3746365 w 4550804"/>
                <a:gd name="connsiteY7126" fmla="*/ 3221828 h 5360810"/>
                <a:gd name="connsiteX7127" fmla="*/ 3747762 w 4550804"/>
                <a:gd name="connsiteY7127" fmla="*/ 3228111 h 5360810"/>
                <a:gd name="connsiteX7128" fmla="*/ 3743572 w 4550804"/>
                <a:gd name="connsiteY7128" fmla="*/ 3235092 h 5360810"/>
                <a:gd name="connsiteX7129" fmla="*/ 3724019 w 4550804"/>
                <a:gd name="connsiteY7129" fmla="*/ 3244167 h 5360810"/>
                <a:gd name="connsiteX7130" fmla="*/ 3717735 w 4550804"/>
                <a:gd name="connsiteY7130" fmla="*/ 3244167 h 5360810"/>
                <a:gd name="connsiteX7131" fmla="*/ 3712149 w 4550804"/>
                <a:gd name="connsiteY7131" fmla="*/ 3250451 h 5360810"/>
                <a:gd name="connsiteX7132" fmla="*/ 3703071 w 4550804"/>
                <a:gd name="connsiteY7132" fmla="*/ 3248356 h 5360810"/>
                <a:gd name="connsiteX7133" fmla="*/ 3703504 w 4550804"/>
                <a:gd name="connsiteY7133" fmla="*/ 3247418 h 5360810"/>
                <a:gd name="connsiteX7134" fmla="*/ 3696088 w 4550804"/>
                <a:gd name="connsiteY7134" fmla="*/ 3240677 h 5360810"/>
                <a:gd name="connsiteX7135" fmla="*/ 3687707 w 4550804"/>
                <a:gd name="connsiteY7135" fmla="*/ 3227413 h 5360810"/>
                <a:gd name="connsiteX7136" fmla="*/ 3682820 w 4550804"/>
                <a:gd name="connsiteY7136" fmla="*/ 3228809 h 5360810"/>
                <a:gd name="connsiteX7137" fmla="*/ 3678630 w 4550804"/>
                <a:gd name="connsiteY7137" fmla="*/ 3232998 h 5360810"/>
                <a:gd name="connsiteX7138" fmla="*/ 3672345 w 4550804"/>
                <a:gd name="connsiteY7138" fmla="*/ 3234394 h 5360810"/>
                <a:gd name="connsiteX7139" fmla="*/ 3665362 w 4550804"/>
                <a:gd name="connsiteY7139" fmla="*/ 3239281 h 5360810"/>
                <a:gd name="connsiteX7140" fmla="*/ 3661871 w 4550804"/>
                <a:gd name="connsiteY7140" fmla="*/ 3237187 h 5360810"/>
                <a:gd name="connsiteX7141" fmla="*/ 3659077 w 4550804"/>
                <a:gd name="connsiteY7141" fmla="*/ 3227413 h 5360810"/>
                <a:gd name="connsiteX7142" fmla="*/ 3648603 w 4550804"/>
                <a:gd name="connsiteY7142" fmla="*/ 3225319 h 5360810"/>
                <a:gd name="connsiteX7143" fmla="*/ 3640223 w 4550804"/>
                <a:gd name="connsiteY7143" fmla="*/ 3216942 h 5360810"/>
                <a:gd name="connsiteX7144" fmla="*/ 3636732 w 4550804"/>
                <a:gd name="connsiteY7144" fmla="*/ 3221130 h 5360810"/>
                <a:gd name="connsiteX7145" fmla="*/ 3633939 w 4550804"/>
                <a:gd name="connsiteY7145" fmla="*/ 3218338 h 5360810"/>
                <a:gd name="connsiteX7146" fmla="*/ 3628352 w 4550804"/>
                <a:gd name="connsiteY7146" fmla="*/ 3221130 h 5360810"/>
                <a:gd name="connsiteX7147" fmla="*/ 3624861 w 4550804"/>
                <a:gd name="connsiteY7147" fmla="*/ 3218338 h 5360810"/>
                <a:gd name="connsiteX7148" fmla="*/ 3622068 w 4550804"/>
                <a:gd name="connsiteY7148" fmla="*/ 3219734 h 5360810"/>
                <a:gd name="connsiteX7149" fmla="*/ 3617878 w 4550804"/>
                <a:gd name="connsiteY7149" fmla="*/ 3212055 h 5360810"/>
                <a:gd name="connsiteX7150" fmla="*/ 3614386 w 4550804"/>
                <a:gd name="connsiteY7150" fmla="*/ 3212055 h 5360810"/>
                <a:gd name="connsiteX7151" fmla="*/ 3610196 w 4550804"/>
                <a:gd name="connsiteY7151" fmla="*/ 3230206 h 5360810"/>
                <a:gd name="connsiteX7152" fmla="*/ 3611593 w 4550804"/>
                <a:gd name="connsiteY7152" fmla="*/ 3235791 h 5360810"/>
                <a:gd name="connsiteX7153" fmla="*/ 3615783 w 4550804"/>
                <a:gd name="connsiteY7153" fmla="*/ 3237187 h 5360810"/>
                <a:gd name="connsiteX7154" fmla="*/ 3627653 w 4550804"/>
                <a:gd name="connsiteY7154" fmla="*/ 3247658 h 5360810"/>
                <a:gd name="connsiteX7155" fmla="*/ 3638129 w 4550804"/>
                <a:gd name="connsiteY7155" fmla="*/ 3251149 h 5360810"/>
                <a:gd name="connsiteX7156" fmla="*/ 3629749 w 4550804"/>
                <a:gd name="connsiteY7156" fmla="*/ 3268601 h 5360810"/>
                <a:gd name="connsiteX7157" fmla="*/ 3636732 w 4550804"/>
                <a:gd name="connsiteY7157" fmla="*/ 3285356 h 5360810"/>
                <a:gd name="connsiteX7158" fmla="*/ 3629749 w 4550804"/>
                <a:gd name="connsiteY7158" fmla="*/ 3284658 h 5360810"/>
                <a:gd name="connsiteX7159" fmla="*/ 3636732 w 4550804"/>
                <a:gd name="connsiteY7159" fmla="*/ 3300016 h 5360810"/>
                <a:gd name="connsiteX7160" fmla="*/ 3629749 w 4550804"/>
                <a:gd name="connsiteY7160" fmla="*/ 3302808 h 5360810"/>
                <a:gd name="connsiteX7161" fmla="*/ 3612989 w 4550804"/>
                <a:gd name="connsiteY7161" fmla="*/ 3289544 h 5360810"/>
                <a:gd name="connsiteX7162" fmla="*/ 3599722 w 4550804"/>
                <a:gd name="connsiteY7162" fmla="*/ 3288148 h 5360810"/>
                <a:gd name="connsiteX7163" fmla="*/ 3589248 w 4550804"/>
                <a:gd name="connsiteY7163" fmla="*/ 3290940 h 5360810"/>
                <a:gd name="connsiteX7164" fmla="*/ 3582264 w 4550804"/>
                <a:gd name="connsiteY7164" fmla="*/ 3288148 h 5360810"/>
                <a:gd name="connsiteX7165" fmla="*/ 3583661 w 4550804"/>
                <a:gd name="connsiteY7165" fmla="*/ 3281866 h 5360810"/>
                <a:gd name="connsiteX7166" fmla="*/ 3578773 w 4550804"/>
                <a:gd name="connsiteY7166" fmla="*/ 3267205 h 5360810"/>
                <a:gd name="connsiteX7167" fmla="*/ 3562713 w 4550804"/>
                <a:gd name="connsiteY7167" fmla="*/ 3258130 h 5360810"/>
                <a:gd name="connsiteX7168" fmla="*/ 3531988 w 4550804"/>
                <a:gd name="connsiteY7168" fmla="*/ 3256734 h 5360810"/>
                <a:gd name="connsiteX7169" fmla="*/ 3514530 w 4550804"/>
                <a:gd name="connsiteY7169" fmla="*/ 3262319 h 5360810"/>
                <a:gd name="connsiteX7170" fmla="*/ 3508245 w 4550804"/>
                <a:gd name="connsiteY7170" fmla="*/ 3232300 h 5360810"/>
                <a:gd name="connsiteX7171" fmla="*/ 3505452 w 4550804"/>
                <a:gd name="connsiteY7171" fmla="*/ 3229508 h 5360810"/>
                <a:gd name="connsiteX7172" fmla="*/ 3505452 w 4550804"/>
                <a:gd name="connsiteY7172" fmla="*/ 3223225 h 5360810"/>
                <a:gd name="connsiteX7173" fmla="*/ 3505578 w 4550804"/>
                <a:gd name="connsiteY7173" fmla="*/ 3223204 h 5360810"/>
                <a:gd name="connsiteX7174" fmla="*/ 3485900 w 4550804"/>
                <a:gd name="connsiteY7174" fmla="*/ 3212754 h 5360810"/>
                <a:gd name="connsiteX7175" fmla="*/ 3476123 w 4550804"/>
                <a:gd name="connsiteY7175" fmla="*/ 3212754 h 5360810"/>
                <a:gd name="connsiteX7176" fmla="*/ 3472632 w 4550804"/>
                <a:gd name="connsiteY7176" fmla="*/ 3214150 h 5360810"/>
                <a:gd name="connsiteX7177" fmla="*/ 3464252 w 4550804"/>
                <a:gd name="connsiteY7177" fmla="*/ 3224621 h 5360810"/>
                <a:gd name="connsiteX7178" fmla="*/ 3444701 w 4550804"/>
                <a:gd name="connsiteY7178" fmla="*/ 3221828 h 5360810"/>
                <a:gd name="connsiteX7179" fmla="*/ 3437019 w 4550804"/>
                <a:gd name="connsiteY7179" fmla="*/ 3223225 h 5360810"/>
                <a:gd name="connsiteX7180" fmla="*/ 3430036 w 4550804"/>
                <a:gd name="connsiteY7180" fmla="*/ 3221828 h 5360810"/>
                <a:gd name="connsiteX7181" fmla="*/ 3407690 w 4550804"/>
                <a:gd name="connsiteY7181" fmla="*/ 3227413 h 5360810"/>
                <a:gd name="connsiteX7182" fmla="*/ 3382552 w 4550804"/>
                <a:gd name="connsiteY7182" fmla="*/ 3211357 h 5360810"/>
                <a:gd name="connsiteX7183" fmla="*/ 3369983 w 4550804"/>
                <a:gd name="connsiteY7183" fmla="*/ 3198093 h 5360810"/>
                <a:gd name="connsiteX7184" fmla="*/ 3368586 w 4550804"/>
                <a:gd name="connsiteY7184" fmla="*/ 3191811 h 5360810"/>
                <a:gd name="connsiteX7185" fmla="*/ 3379060 w 4550804"/>
                <a:gd name="connsiteY7185" fmla="*/ 3189018 h 5360810"/>
                <a:gd name="connsiteX7186" fmla="*/ 3377664 w 4550804"/>
                <a:gd name="connsiteY7186" fmla="*/ 3186225 h 5360810"/>
                <a:gd name="connsiteX7187" fmla="*/ 3379060 w 4550804"/>
                <a:gd name="connsiteY7187" fmla="*/ 3180640 h 5360810"/>
                <a:gd name="connsiteX7188" fmla="*/ 3368586 w 4550804"/>
                <a:gd name="connsiteY7188" fmla="*/ 3175753 h 5360810"/>
                <a:gd name="connsiteX7189" fmla="*/ 3352525 w 4550804"/>
                <a:gd name="connsiteY7189" fmla="*/ 3162490 h 5360810"/>
                <a:gd name="connsiteX7190" fmla="*/ 3352500 w 4550804"/>
                <a:gd name="connsiteY7190" fmla="*/ 3162490 h 5360810"/>
                <a:gd name="connsiteX7191" fmla="*/ 3349725 w 4550804"/>
                <a:gd name="connsiteY7191" fmla="*/ 3168075 h 5360810"/>
                <a:gd name="connsiteX7192" fmla="*/ 3337848 w 4550804"/>
                <a:gd name="connsiteY7192" fmla="*/ 3154810 h 5360810"/>
                <a:gd name="connsiteX7193" fmla="*/ 3302933 w 4550804"/>
                <a:gd name="connsiteY7193" fmla="*/ 3169471 h 5360810"/>
                <a:gd name="connsiteX7194" fmla="*/ 3292458 w 4550804"/>
                <a:gd name="connsiteY7194" fmla="*/ 3162490 h 5360810"/>
                <a:gd name="connsiteX7195" fmla="*/ 3289658 w 4550804"/>
                <a:gd name="connsiteY7195" fmla="*/ 3169471 h 5360810"/>
                <a:gd name="connsiteX7196" fmla="*/ 3286167 w 4550804"/>
                <a:gd name="connsiteY7196" fmla="*/ 3168081 h 5360810"/>
                <a:gd name="connsiteX7197" fmla="*/ 3283388 w 4550804"/>
                <a:gd name="connsiteY7197" fmla="*/ 3172961 h 5360810"/>
                <a:gd name="connsiteX7198" fmla="*/ 3284777 w 4550804"/>
                <a:gd name="connsiteY7198" fmla="*/ 3175753 h 5360810"/>
                <a:gd name="connsiteX7199" fmla="*/ 3277250 w 4550804"/>
                <a:gd name="connsiteY7199" fmla="*/ 3179216 h 5360810"/>
                <a:gd name="connsiteX7200" fmla="*/ 3277102 w 4550804"/>
                <a:gd name="connsiteY7200" fmla="*/ 3179942 h 5360810"/>
                <a:gd name="connsiteX7201" fmla="*/ 3280594 w 4550804"/>
                <a:gd name="connsiteY7201" fmla="*/ 3180634 h 5360810"/>
                <a:gd name="connsiteX7202" fmla="*/ 3288967 w 4550804"/>
                <a:gd name="connsiteY7202" fmla="*/ 3179942 h 5360810"/>
                <a:gd name="connsiteX7203" fmla="*/ 3295251 w 4550804"/>
                <a:gd name="connsiteY7203" fmla="*/ 3180634 h 5360810"/>
                <a:gd name="connsiteX7204" fmla="*/ 3317590 w 4550804"/>
                <a:gd name="connsiteY7204" fmla="*/ 3192508 h 5360810"/>
                <a:gd name="connsiteX7205" fmla="*/ 3325285 w 4550804"/>
                <a:gd name="connsiteY7205" fmla="*/ 3211349 h 5360810"/>
                <a:gd name="connsiteX7206" fmla="*/ 3326674 w 4550804"/>
                <a:gd name="connsiteY7206" fmla="*/ 3223210 h 5360810"/>
                <a:gd name="connsiteX7207" fmla="*/ 3333658 w 4550804"/>
                <a:gd name="connsiteY7207" fmla="*/ 3229500 h 5360810"/>
                <a:gd name="connsiteX7208" fmla="*/ 3339943 w 4550804"/>
                <a:gd name="connsiteY7208" fmla="*/ 3230904 h 5360810"/>
                <a:gd name="connsiteX7209" fmla="*/ 3354607 w 4550804"/>
                <a:gd name="connsiteY7209" fmla="*/ 3239274 h 5360810"/>
                <a:gd name="connsiteX7210" fmla="*/ 3350423 w 4550804"/>
                <a:gd name="connsiteY7210" fmla="*/ 3244153 h 5360810"/>
                <a:gd name="connsiteX7211" fmla="*/ 3350423 w 4550804"/>
                <a:gd name="connsiteY7211" fmla="*/ 3254625 h 5360810"/>
                <a:gd name="connsiteX7212" fmla="*/ 3353217 w 4550804"/>
                <a:gd name="connsiteY7212" fmla="*/ 3261606 h 5360810"/>
                <a:gd name="connsiteX7213" fmla="*/ 3354607 w 4550804"/>
                <a:gd name="connsiteY7213" fmla="*/ 3279771 h 5360810"/>
                <a:gd name="connsiteX7214" fmla="*/ 3316898 w 4550804"/>
                <a:gd name="connsiteY7214" fmla="*/ 3266506 h 5360810"/>
                <a:gd name="connsiteX7215" fmla="*/ 3286173 w 4550804"/>
                <a:gd name="connsiteY7215" fmla="*/ 3266506 h 5360810"/>
                <a:gd name="connsiteX7216" fmla="*/ 3274309 w 4550804"/>
                <a:gd name="connsiteY7216" fmla="*/ 3262325 h 5360810"/>
                <a:gd name="connsiteX7217" fmla="*/ 3262445 w 4550804"/>
                <a:gd name="connsiteY7217" fmla="*/ 3257424 h 5360810"/>
                <a:gd name="connsiteX7218" fmla="*/ 3230033 w 4550804"/>
                <a:gd name="connsiteY7218" fmla="*/ 3231880 h 5360810"/>
                <a:gd name="connsiteX7219" fmla="*/ 3227530 w 4550804"/>
                <a:gd name="connsiteY7219" fmla="*/ 3237885 h 5360810"/>
                <a:gd name="connsiteX7220" fmla="*/ 3224738 w 4550804"/>
                <a:gd name="connsiteY7220" fmla="*/ 3246960 h 5360810"/>
                <a:gd name="connsiteX7221" fmla="*/ 3215659 w 4550804"/>
                <a:gd name="connsiteY7221" fmla="*/ 3248356 h 5360810"/>
                <a:gd name="connsiteX7222" fmla="*/ 3219849 w 4550804"/>
                <a:gd name="connsiteY7222" fmla="*/ 3256035 h 5360810"/>
                <a:gd name="connsiteX7223" fmla="*/ 3203788 w 4550804"/>
                <a:gd name="connsiteY7223" fmla="*/ 3266506 h 5360810"/>
                <a:gd name="connsiteX7224" fmla="*/ 3196805 w 4550804"/>
                <a:gd name="connsiteY7224" fmla="*/ 3275582 h 5360810"/>
                <a:gd name="connsiteX7225" fmla="*/ 3194711 w 4550804"/>
                <a:gd name="connsiteY7225" fmla="*/ 3274186 h 5360810"/>
                <a:gd name="connsiteX7226" fmla="*/ 3193314 w 4550804"/>
                <a:gd name="connsiteY7226" fmla="*/ 3275582 h 5360810"/>
                <a:gd name="connsiteX7227" fmla="*/ 3189124 w 4550804"/>
                <a:gd name="connsiteY7227" fmla="*/ 3270695 h 5360810"/>
                <a:gd name="connsiteX7228" fmla="*/ 3174460 w 4550804"/>
                <a:gd name="connsiteY7228" fmla="*/ 3278374 h 5360810"/>
                <a:gd name="connsiteX7229" fmla="*/ 3173063 w 4550804"/>
                <a:gd name="connsiteY7229" fmla="*/ 3285356 h 5360810"/>
                <a:gd name="connsiteX7230" fmla="*/ 3165381 w 4550804"/>
                <a:gd name="connsiteY7230" fmla="*/ 3290242 h 5360810"/>
                <a:gd name="connsiteX7231" fmla="*/ 3147226 w 4550804"/>
                <a:gd name="connsiteY7231" fmla="*/ 3297921 h 5360810"/>
                <a:gd name="connsiteX7232" fmla="*/ 3138148 w 4550804"/>
                <a:gd name="connsiteY7232" fmla="*/ 3299317 h 5360810"/>
                <a:gd name="connsiteX7233" fmla="*/ 3119295 w 4550804"/>
                <a:gd name="connsiteY7233" fmla="*/ 3294430 h 5360810"/>
                <a:gd name="connsiteX7234" fmla="*/ 3110216 w 4550804"/>
                <a:gd name="connsiteY7234" fmla="*/ 3287449 h 5360810"/>
                <a:gd name="connsiteX7235" fmla="*/ 3089267 w 4550804"/>
                <a:gd name="connsiteY7235" fmla="*/ 3312581 h 5360810"/>
                <a:gd name="connsiteX7236" fmla="*/ 3087871 w 4550804"/>
                <a:gd name="connsiteY7236" fmla="*/ 3313977 h 5360810"/>
                <a:gd name="connsiteX7237" fmla="*/ 3103234 w 4550804"/>
                <a:gd name="connsiteY7237" fmla="*/ 3325845 h 5360810"/>
                <a:gd name="connsiteX7238" fmla="*/ 3098345 w 4550804"/>
                <a:gd name="connsiteY7238" fmla="*/ 3330034 h 5360810"/>
                <a:gd name="connsiteX7239" fmla="*/ 3091362 w 4550804"/>
                <a:gd name="connsiteY7239" fmla="*/ 3327242 h 5360810"/>
                <a:gd name="connsiteX7240" fmla="*/ 3091362 w 4550804"/>
                <a:gd name="connsiteY7240" fmla="*/ 3328638 h 5360810"/>
                <a:gd name="connsiteX7241" fmla="*/ 3092060 w 4550804"/>
                <a:gd name="connsiteY7241" fmla="*/ 3331430 h 5360810"/>
                <a:gd name="connsiteX7242" fmla="*/ 3096250 w 4550804"/>
                <a:gd name="connsiteY7242" fmla="*/ 3333524 h 5360810"/>
                <a:gd name="connsiteX7243" fmla="*/ 3093457 w 4550804"/>
                <a:gd name="connsiteY7243" fmla="*/ 3334920 h 5360810"/>
                <a:gd name="connsiteX7244" fmla="*/ 3103932 w 4550804"/>
                <a:gd name="connsiteY7244" fmla="*/ 3337713 h 5360810"/>
                <a:gd name="connsiteX7245" fmla="*/ 3131166 w 4550804"/>
                <a:gd name="connsiteY7245" fmla="*/ 3361448 h 5360810"/>
                <a:gd name="connsiteX7246" fmla="*/ 3124881 w 4550804"/>
                <a:gd name="connsiteY7246" fmla="*/ 3365637 h 5360810"/>
                <a:gd name="connsiteX7247" fmla="*/ 3128372 w 4550804"/>
                <a:gd name="connsiteY7247" fmla="*/ 3367731 h 5360810"/>
                <a:gd name="connsiteX7248" fmla="*/ 3123484 w 4550804"/>
                <a:gd name="connsiteY7248" fmla="*/ 3377505 h 5360810"/>
                <a:gd name="connsiteX7249" fmla="*/ 3126277 w 4550804"/>
                <a:gd name="connsiteY7249" fmla="*/ 3378900 h 5360810"/>
                <a:gd name="connsiteX7250" fmla="*/ 3126277 w 4550804"/>
                <a:gd name="connsiteY7250" fmla="*/ 3386580 h 5360810"/>
                <a:gd name="connsiteX7251" fmla="*/ 3131166 w 4550804"/>
                <a:gd name="connsiteY7251" fmla="*/ 3383787 h 5360810"/>
                <a:gd name="connsiteX7252" fmla="*/ 3133959 w 4550804"/>
                <a:gd name="connsiteY7252" fmla="*/ 3387976 h 5360810"/>
                <a:gd name="connsiteX7253" fmla="*/ 3138148 w 4550804"/>
                <a:gd name="connsiteY7253" fmla="*/ 3386580 h 5360810"/>
                <a:gd name="connsiteX7254" fmla="*/ 3141640 w 4550804"/>
                <a:gd name="connsiteY7254" fmla="*/ 3390071 h 5360810"/>
                <a:gd name="connsiteX7255" fmla="*/ 3144433 w 4550804"/>
                <a:gd name="connsiteY7255" fmla="*/ 3389372 h 5360810"/>
                <a:gd name="connsiteX7256" fmla="*/ 3136751 w 4550804"/>
                <a:gd name="connsiteY7256" fmla="*/ 3398448 h 5360810"/>
                <a:gd name="connsiteX7257" fmla="*/ 3138148 w 4550804"/>
                <a:gd name="connsiteY7257" fmla="*/ 3399844 h 5360810"/>
                <a:gd name="connsiteX7258" fmla="*/ 3135355 w 4550804"/>
                <a:gd name="connsiteY7258" fmla="*/ 3407523 h 5360810"/>
                <a:gd name="connsiteX7259" fmla="*/ 3145830 w 4550804"/>
                <a:gd name="connsiteY7259" fmla="*/ 3415202 h 5360810"/>
                <a:gd name="connsiteX7260" fmla="*/ 3147226 w 4550804"/>
                <a:gd name="connsiteY7260" fmla="*/ 3413806 h 5360810"/>
                <a:gd name="connsiteX7261" fmla="*/ 3144433 w 4550804"/>
                <a:gd name="connsiteY7261" fmla="*/ 3422184 h 5360810"/>
                <a:gd name="connsiteX7262" fmla="*/ 3131166 w 4550804"/>
                <a:gd name="connsiteY7262" fmla="*/ 3434051 h 5360810"/>
                <a:gd name="connsiteX7263" fmla="*/ 3126277 w 4550804"/>
                <a:gd name="connsiteY7263" fmla="*/ 3436843 h 5360810"/>
                <a:gd name="connsiteX7264" fmla="*/ 3100441 w 4550804"/>
                <a:gd name="connsiteY7264" fmla="*/ 3456390 h 5360810"/>
                <a:gd name="connsiteX7265" fmla="*/ 3101459 w 4550804"/>
                <a:gd name="connsiteY7265" fmla="*/ 3457410 h 5360810"/>
                <a:gd name="connsiteX7266" fmla="*/ 3101837 w 4550804"/>
                <a:gd name="connsiteY7266" fmla="*/ 3457786 h 5360810"/>
                <a:gd name="connsiteX7267" fmla="*/ 3100692 w 4550804"/>
                <a:gd name="connsiteY7267" fmla="*/ 3462931 h 5360810"/>
                <a:gd name="connsiteX7268" fmla="*/ 3103932 w 4550804"/>
                <a:gd name="connsiteY7268" fmla="*/ 3475238 h 5360810"/>
                <a:gd name="connsiteX7269" fmla="*/ 3125579 w 4550804"/>
                <a:gd name="connsiteY7269" fmla="*/ 3472446 h 5360810"/>
                <a:gd name="connsiteX7270" fmla="*/ 3150019 w 4550804"/>
                <a:gd name="connsiteY7270" fmla="*/ 3473842 h 5360810"/>
                <a:gd name="connsiteX7271" fmla="*/ 3161891 w 4550804"/>
                <a:gd name="connsiteY7271" fmla="*/ 3482918 h 5360810"/>
                <a:gd name="connsiteX7272" fmla="*/ 3193314 w 4550804"/>
                <a:gd name="connsiteY7272" fmla="*/ 3498974 h 5360810"/>
                <a:gd name="connsiteX7273" fmla="*/ 3196107 w 4550804"/>
                <a:gd name="connsiteY7273" fmla="*/ 3501767 h 5360810"/>
                <a:gd name="connsiteX7274" fmla="*/ 3196805 w 4550804"/>
                <a:gd name="connsiteY7274" fmla="*/ 3506653 h 5360810"/>
                <a:gd name="connsiteX7275" fmla="*/ 3199598 w 4550804"/>
                <a:gd name="connsiteY7275" fmla="*/ 3506653 h 5360810"/>
                <a:gd name="connsiteX7276" fmla="*/ 3199598 w 4550804"/>
                <a:gd name="connsiteY7276" fmla="*/ 3513635 h 5360810"/>
                <a:gd name="connsiteX7277" fmla="*/ 3203788 w 4550804"/>
                <a:gd name="connsiteY7277" fmla="*/ 3513635 h 5360810"/>
                <a:gd name="connsiteX7278" fmla="*/ 3202392 w 4550804"/>
                <a:gd name="connsiteY7278" fmla="*/ 3509446 h 5360810"/>
                <a:gd name="connsiteX7279" fmla="*/ 3211469 w 4550804"/>
                <a:gd name="connsiteY7279" fmla="*/ 3515031 h 5360810"/>
                <a:gd name="connsiteX7280" fmla="*/ 3207978 w 4550804"/>
                <a:gd name="connsiteY7280" fmla="*/ 3522710 h 5360810"/>
                <a:gd name="connsiteX7281" fmla="*/ 3194711 w 4550804"/>
                <a:gd name="connsiteY7281" fmla="*/ 3522710 h 5360810"/>
                <a:gd name="connsiteX7282" fmla="*/ 3191918 w 4550804"/>
                <a:gd name="connsiteY7282" fmla="*/ 3525502 h 5360810"/>
                <a:gd name="connsiteX7283" fmla="*/ 3189124 w 4550804"/>
                <a:gd name="connsiteY7283" fmla="*/ 3530389 h 5360810"/>
                <a:gd name="connsiteX7284" fmla="*/ 3190521 w 4550804"/>
                <a:gd name="connsiteY7284" fmla="*/ 3546445 h 5360810"/>
                <a:gd name="connsiteX7285" fmla="*/ 3194711 w 4550804"/>
                <a:gd name="connsiteY7285" fmla="*/ 3554124 h 5360810"/>
                <a:gd name="connsiteX7286" fmla="*/ 3196107 w 4550804"/>
                <a:gd name="connsiteY7286" fmla="*/ 3563897 h 5360810"/>
                <a:gd name="connsiteX7287" fmla="*/ 3191918 w 4550804"/>
                <a:gd name="connsiteY7287" fmla="*/ 3567388 h 5360810"/>
                <a:gd name="connsiteX7288" fmla="*/ 3196805 w 4550804"/>
                <a:gd name="connsiteY7288" fmla="*/ 3576464 h 5360810"/>
                <a:gd name="connsiteX7289" fmla="*/ 3194711 w 4550804"/>
                <a:gd name="connsiteY7289" fmla="*/ 3580653 h 5360810"/>
                <a:gd name="connsiteX7290" fmla="*/ 3193314 w 4550804"/>
                <a:gd name="connsiteY7290" fmla="*/ 3589727 h 5360810"/>
                <a:gd name="connsiteX7291" fmla="*/ 3194222 w 4550804"/>
                <a:gd name="connsiteY7291" fmla="*/ 3591089 h 5360810"/>
                <a:gd name="connsiteX7292" fmla="*/ 3194711 w 4550804"/>
                <a:gd name="connsiteY7292" fmla="*/ 3590425 h 5360810"/>
                <a:gd name="connsiteX7293" fmla="*/ 3198900 w 4550804"/>
                <a:gd name="connsiteY7293" fmla="*/ 3595312 h 5360810"/>
                <a:gd name="connsiteX7294" fmla="*/ 3195409 w 4550804"/>
                <a:gd name="connsiteY7294" fmla="*/ 3595312 h 5360810"/>
                <a:gd name="connsiteX7295" fmla="*/ 3201693 w 4550804"/>
                <a:gd name="connsiteY7295" fmla="*/ 3599501 h 5360810"/>
                <a:gd name="connsiteX7296" fmla="*/ 3242893 w 4550804"/>
                <a:gd name="connsiteY7296" fmla="*/ 3616255 h 5360810"/>
                <a:gd name="connsiteX7297" fmla="*/ 3247083 w 4550804"/>
                <a:gd name="connsiteY7297" fmla="*/ 3613462 h 5360810"/>
                <a:gd name="connsiteX7298" fmla="*/ 3252669 w 4550804"/>
                <a:gd name="connsiteY7298" fmla="*/ 3616255 h 5360810"/>
                <a:gd name="connsiteX7299" fmla="*/ 3252669 w 4550804"/>
                <a:gd name="connsiteY7299" fmla="*/ 3620444 h 5360810"/>
                <a:gd name="connsiteX7300" fmla="*/ 3258953 w 4550804"/>
                <a:gd name="connsiteY7300" fmla="*/ 3617652 h 5360810"/>
                <a:gd name="connsiteX7301" fmla="*/ 3263144 w 4550804"/>
                <a:gd name="connsiteY7301" fmla="*/ 3623934 h 5360810"/>
                <a:gd name="connsiteX7302" fmla="*/ 3270825 w 4550804"/>
                <a:gd name="connsiteY7302" fmla="*/ 3623934 h 5360810"/>
                <a:gd name="connsiteX7303" fmla="*/ 3276411 w 4550804"/>
                <a:gd name="connsiteY7303" fmla="*/ 3626727 h 5360810"/>
                <a:gd name="connsiteX7304" fmla="*/ 3279903 w 4550804"/>
                <a:gd name="connsiteY7304" fmla="*/ 3622539 h 5360810"/>
                <a:gd name="connsiteX7305" fmla="*/ 3298757 w 4550804"/>
                <a:gd name="connsiteY7305" fmla="*/ 3630915 h 5360810"/>
                <a:gd name="connsiteX7306" fmla="*/ 3295964 w 4550804"/>
                <a:gd name="connsiteY7306" fmla="*/ 3635802 h 5360810"/>
                <a:gd name="connsiteX7307" fmla="*/ 3298757 w 4550804"/>
                <a:gd name="connsiteY7307" fmla="*/ 3641387 h 5360810"/>
                <a:gd name="connsiteX7308" fmla="*/ 3288282 w 4550804"/>
                <a:gd name="connsiteY7308" fmla="*/ 3647670 h 5360810"/>
                <a:gd name="connsiteX7309" fmla="*/ 3291774 w 4550804"/>
                <a:gd name="connsiteY7309" fmla="*/ 3653255 h 5360810"/>
                <a:gd name="connsiteX7310" fmla="*/ 3286885 w 4550804"/>
                <a:gd name="connsiteY7310" fmla="*/ 3658141 h 5360810"/>
                <a:gd name="connsiteX7311" fmla="*/ 3277808 w 4550804"/>
                <a:gd name="connsiteY7311" fmla="*/ 3692349 h 5360810"/>
                <a:gd name="connsiteX7312" fmla="*/ 3275014 w 4550804"/>
                <a:gd name="connsiteY7312" fmla="*/ 3698632 h 5360810"/>
                <a:gd name="connsiteX7313" fmla="*/ 3270825 w 4550804"/>
                <a:gd name="connsiteY7313" fmla="*/ 3695839 h 5360810"/>
                <a:gd name="connsiteX7314" fmla="*/ 3270825 w 4550804"/>
                <a:gd name="connsiteY7314" fmla="*/ 3709103 h 5360810"/>
                <a:gd name="connsiteX7315" fmla="*/ 3268032 w 4550804"/>
                <a:gd name="connsiteY7315" fmla="*/ 3727253 h 5360810"/>
                <a:gd name="connsiteX7316" fmla="*/ 3302946 w 4550804"/>
                <a:gd name="connsiteY7316" fmla="*/ 3752385 h 5360810"/>
                <a:gd name="connsiteX7317" fmla="*/ 3314818 w 4550804"/>
                <a:gd name="connsiteY7317" fmla="*/ 3774724 h 5360810"/>
                <a:gd name="connsiteX7318" fmla="*/ 3335068 w 4550804"/>
                <a:gd name="connsiteY7318" fmla="*/ 3794969 h 5360810"/>
                <a:gd name="connsiteX7319" fmla="*/ 3346939 w 4550804"/>
                <a:gd name="connsiteY7319" fmla="*/ 3802648 h 5360810"/>
                <a:gd name="connsiteX7320" fmla="*/ 3371380 w 4550804"/>
                <a:gd name="connsiteY7320" fmla="*/ 3855704 h 5360810"/>
                <a:gd name="connsiteX7321" fmla="*/ 3398613 w 4550804"/>
                <a:gd name="connsiteY7321" fmla="*/ 3877346 h 5360810"/>
                <a:gd name="connsiteX7322" fmla="*/ 3413277 w 4550804"/>
                <a:gd name="connsiteY7322" fmla="*/ 3902477 h 5360810"/>
                <a:gd name="connsiteX7323" fmla="*/ 3415620 w 4550804"/>
                <a:gd name="connsiteY7323" fmla="*/ 3911843 h 5360810"/>
                <a:gd name="connsiteX7324" fmla="*/ 3416071 w 4550804"/>
                <a:gd name="connsiteY7324" fmla="*/ 3911552 h 5360810"/>
                <a:gd name="connsiteX7325" fmla="*/ 3416071 w 4550804"/>
                <a:gd name="connsiteY7325" fmla="*/ 3913646 h 5360810"/>
                <a:gd name="connsiteX7326" fmla="*/ 3416071 w 4550804"/>
                <a:gd name="connsiteY7326" fmla="*/ 3917836 h 5360810"/>
                <a:gd name="connsiteX7327" fmla="*/ 3414674 w 4550804"/>
                <a:gd name="connsiteY7327" fmla="*/ 3943665 h 5360810"/>
                <a:gd name="connsiteX7328" fmla="*/ 3422356 w 4550804"/>
                <a:gd name="connsiteY7328" fmla="*/ 3955533 h 5360810"/>
                <a:gd name="connsiteX7329" fmla="*/ 3427941 w 4550804"/>
                <a:gd name="connsiteY7329" fmla="*/ 3973683 h 5360810"/>
                <a:gd name="connsiteX7330" fmla="*/ 3429338 w 4550804"/>
                <a:gd name="connsiteY7330" fmla="*/ 3986947 h 5360810"/>
                <a:gd name="connsiteX7331" fmla="*/ 3425149 w 4550804"/>
                <a:gd name="connsiteY7331" fmla="*/ 4012079 h 5360810"/>
                <a:gd name="connsiteX7332" fmla="*/ 3425149 w 4550804"/>
                <a:gd name="connsiteY7332" fmla="*/ 4029532 h 5360810"/>
                <a:gd name="connsiteX7333" fmla="*/ 3417467 w 4550804"/>
                <a:gd name="connsiteY7333" fmla="*/ 4030230 h 5360810"/>
                <a:gd name="connsiteX7334" fmla="*/ 3418166 w 4550804"/>
                <a:gd name="connsiteY7334" fmla="*/ 4053965 h 5360810"/>
                <a:gd name="connsiteX7335" fmla="*/ 3407692 w 4550804"/>
                <a:gd name="connsiteY7335" fmla="*/ 4119587 h 5360810"/>
                <a:gd name="connsiteX7336" fmla="*/ 3416071 w 4550804"/>
                <a:gd name="connsiteY7336" fmla="*/ 4116794 h 5360810"/>
                <a:gd name="connsiteX7337" fmla="*/ 3434226 w 4550804"/>
                <a:gd name="connsiteY7337" fmla="*/ 4118191 h 5360810"/>
                <a:gd name="connsiteX7338" fmla="*/ 3419562 w 4550804"/>
                <a:gd name="connsiteY7338" fmla="*/ 4139134 h 5360810"/>
                <a:gd name="connsiteX7339" fmla="*/ 3420959 w 4550804"/>
                <a:gd name="connsiteY7339" fmla="*/ 4140529 h 5360810"/>
                <a:gd name="connsiteX7340" fmla="*/ 3419562 w 4550804"/>
                <a:gd name="connsiteY7340" fmla="*/ 4143322 h 5360810"/>
                <a:gd name="connsiteX7341" fmla="*/ 3434226 w 4550804"/>
                <a:gd name="connsiteY7341" fmla="*/ 4194982 h 5360810"/>
                <a:gd name="connsiteX7342" fmla="*/ 3391630 w 4550804"/>
                <a:gd name="connsiteY7342" fmla="*/ 4235472 h 5360810"/>
                <a:gd name="connsiteX7343" fmla="*/ 3396518 w 4550804"/>
                <a:gd name="connsiteY7343" fmla="*/ 4243151 h 5360810"/>
                <a:gd name="connsiteX7344" fmla="*/ 3365793 w 4550804"/>
                <a:gd name="connsiteY7344" fmla="*/ 4247340 h 5360810"/>
                <a:gd name="connsiteX7345" fmla="*/ 3367189 w 4550804"/>
                <a:gd name="connsiteY7345" fmla="*/ 4255018 h 5360810"/>
                <a:gd name="connsiteX7346" fmla="*/ 3360207 w 4550804"/>
                <a:gd name="connsiteY7346" fmla="*/ 4262000 h 5360810"/>
                <a:gd name="connsiteX7347" fmla="*/ 3355319 w 4550804"/>
                <a:gd name="connsiteY7347" fmla="*/ 4273868 h 5360810"/>
                <a:gd name="connsiteX7348" fmla="*/ 3355319 w 4550804"/>
                <a:gd name="connsiteY7348" fmla="*/ 4281546 h 5360810"/>
                <a:gd name="connsiteX7349" fmla="*/ 3349733 w 4550804"/>
                <a:gd name="connsiteY7349" fmla="*/ 4290622 h 5360810"/>
                <a:gd name="connsiteX7350" fmla="*/ 3348336 w 4550804"/>
                <a:gd name="connsiteY7350" fmla="*/ 4297603 h 5360810"/>
                <a:gd name="connsiteX7351" fmla="*/ 3337861 w 4550804"/>
                <a:gd name="connsiteY7351" fmla="*/ 4315754 h 5360810"/>
                <a:gd name="connsiteX7352" fmla="*/ 3319705 w 4550804"/>
                <a:gd name="connsiteY7352" fmla="*/ 4339489 h 5360810"/>
                <a:gd name="connsiteX7353" fmla="*/ 3314120 w 4550804"/>
                <a:gd name="connsiteY7353" fmla="*/ 4356243 h 5360810"/>
                <a:gd name="connsiteX7354" fmla="*/ 3314120 w 4550804"/>
                <a:gd name="connsiteY7354" fmla="*/ 4351356 h 5360810"/>
                <a:gd name="connsiteX7355" fmla="*/ 3313421 w 4550804"/>
                <a:gd name="connsiteY7355" fmla="*/ 4350351 h 5360810"/>
                <a:gd name="connsiteX7356" fmla="*/ 3313421 w 4550804"/>
                <a:gd name="connsiteY7356" fmla="*/ 4358338 h 5360810"/>
                <a:gd name="connsiteX7357" fmla="*/ 3266635 w 4550804"/>
                <a:gd name="connsiteY7357" fmla="*/ 4410696 h 5360810"/>
                <a:gd name="connsiteX7358" fmla="*/ 3252047 w 4550804"/>
                <a:gd name="connsiteY7358" fmla="*/ 4420640 h 5360810"/>
                <a:gd name="connsiteX7359" fmla="*/ 3268729 w 4550804"/>
                <a:gd name="connsiteY7359" fmla="*/ 4458165 h 5360810"/>
                <a:gd name="connsiteX7360" fmla="*/ 3253366 w 4550804"/>
                <a:gd name="connsiteY7360" fmla="*/ 4458165 h 5360810"/>
                <a:gd name="connsiteX7361" fmla="*/ 3246384 w 4550804"/>
                <a:gd name="connsiteY7361" fmla="*/ 4461656 h 5360810"/>
                <a:gd name="connsiteX7362" fmla="*/ 3254763 w 4550804"/>
                <a:gd name="connsiteY7362" fmla="*/ 4533561 h 5360810"/>
                <a:gd name="connsiteX7363" fmla="*/ 3251412 w 4550804"/>
                <a:gd name="connsiteY7363" fmla="*/ 4533155 h 5360810"/>
                <a:gd name="connsiteX7364" fmla="*/ 3261746 w 4550804"/>
                <a:gd name="connsiteY7364" fmla="*/ 4555201 h 5360810"/>
                <a:gd name="connsiteX7365" fmla="*/ 3270824 w 4550804"/>
                <a:gd name="connsiteY7365" fmla="*/ 4557994 h 5360810"/>
                <a:gd name="connsiteX7366" fmla="*/ 3278506 w 4550804"/>
                <a:gd name="connsiteY7366" fmla="*/ 4555201 h 5360810"/>
                <a:gd name="connsiteX7367" fmla="*/ 3282695 w 4550804"/>
                <a:gd name="connsiteY7367" fmla="*/ 4557994 h 5360810"/>
                <a:gd name="connsiteX7368" fmla="*/ 3286884 w 4550804"/>
                <a:gd name="connsiteY7368" fmla="*/ 4555201 h 5360810"/>
                <a:gd name="connsiteX7369" fmla="*/ 3297359 w 4550804"/>
                <a:gd name="connsiteY7369" fmla="*/ 4550314 h 5360810"/>
                <a:gd name="connsiteX7370" fmla="*/ 3305040 w 4550804"/>
                <a:gd name="connsiteY7370" fmla="*/ 4541239 h 5360810"/>
                <a:gd name="connsiteX7371" fmla="*/ 3310627 w 4550804"/>
                <a:gd name="connsiteY7371" fmla="*/ 4535655 h 5360810"/>
                <a:gd name="connsiteX7372" fmla="*/ 3360904 w 4550804"/>
                <a:gd name="connsiteY7372" fmla="*/ 4510523 h 5360810"/>
                <a:gd name="connsiteX7373" fmla="*/ 3381155 w 4550804"/>
                <a:gd name="connsiteY7373" fmla="*/ 4525183 h 5360810"/>
                <a:gd name="connsiteX7374" fmla="*/ 3367189 w 4550804"/>
                <a:gd name="connsiteY7374" fmla="*/ 4532862 h 5360810"/>
                <a:gd name="connsiteX7375" fmla="*/ 3332274 w 4550804"/>
                <a:gd name="connsiteY7375" fmla="*/ 4551711 h 5360810"/>
                <a:gd name="connsiteX7376" fmla="*/ 3376274 w 4550804"/>
                <a:gd name="connsiteY7376" fmla="*/ 4578239 h 5360810"/>
                <a:gd name="connsiteX7377" fmla="*/ 3361610 w 4550804"/>
                <a:gd name="connsiteY7377" fmla="*/ 4590106 h 5360810"/>
                <a:gd name="connsiteX7378" fmla="*/ 3363006 w 4550804"/>
                <a:gd name="connsiteY7378" fmla="*/ 4598484 h 5360810"/>
                <a:gd name="connsiteX7379" fmla="*/ 3359515 w 4550804"/>
                <a:gd name="connsiteY7379" fmla="*/ 4597087 h 5360810"/>
                <a:gd name="connsiteX7380" fmla="*/ 3352531 w 4550804"/>
                <a:gd name="connsiteY7380" fmla="*/ 4599880 h 5360810"/>
                <a:gd name="connsiteX7381" fmla="*/ 3343454 w 4550804"/>
                <a:gd name="connsiteY7381" fmla="*/ 4598484 h 5360810"/>
                <a:gd name="connsiteX7382" fmla="*/ 3339264 w 4550804"/>
                <a:gd name="connsiteY7382" fmla="*/ 4600578 h 5360810"/>
                <a:gd name="connsiteX7383" fmla="*/ 3327393 w 4550804"/>
                <a:gd name="connsiteY7383" fmla="*/ 4604767 h 5360810"/>
                <a:gd name="connsiteX7384" fmla="*/ 3316919 w 4550804"/>
                <a:gd name="connsiteY7384" fmla="*/ 4604767 h 5360810"/>
                <a:gd name="connsiteX7385" fmla="*/ 3312030 w 4550804"/>
                <a:gd name="connsiteY7385" fmla="*/ 4610351 h 5360810"/>
                <a:gd name="connsiteX7386" fmla="*/ 3312030 w 4550804"/>
                <a:gd name="connsiteY7386" fmla="*/ 4612445 h 5360810"/>
                <a:gd name="connsiteX7387" fmla="*/ 3305047 w 4550804"/>
                <a:gd name="connsiteY7387" fmla="*/ 4616634 h 5360810"/>
                <a:gd name="connsiteX7388" fmla="*/ 3286892 w 4550804"/>
                <a:gd name="connsiteY7388" fmla="*/ 4622219 h 5360810"/>
                <a:gd name="connsiteX7389" fmla="*/ 3281305 w 4550804"/>
                <a:gd name="connsiteY7389" fmla="*/ 4625710 h 5360810"/>
                <a:gd name="connsiteX7390" fmla="*/ 3276417 w 4550804"/>
                <a:gd name="connsiteY7390" fmla="*/ 4624314 h 5360810"/>
                <a:gd name="connsiteX7391" fmla="*/ 3272228 w 4550804"/>
                <a:gd name="connsiteY7391" fmla="*/ 4635483 h 5360810"/>
                <a:gd name="connsiteX7392" fmla="*/ 3269434 w 4550804"/>
                <a:gd name="connsiteY7392" fmla="*/ 4636181 h 5360810"/>
                <a:gd name="connsiteX7393" fmla="*/ 3272228 w 4550804"/>
                <a:gd name="connsiteY7393" fmla="*/ 4638973 h 5360810"/>
                <a:gd name="connsiteX7394" fmla="*/ 3266641 w 4550804"/>
                <a:gd name="connsiteY7394" fmla="*/ 4643162 h 5360810"/>
                <a:gd name="connsiteX7395" fmla="*/ 3269434 w 4550804"/>
                <a:gd name="connsiteY7395" fmla="*/ 4645955 h 5360810"/>
                <a:gd name="connsiteX7396" fmla="*/ 3265943 w 4550804"/>
                <a:gd name="connsiteY7396" fmla="*/ 4646652 h 5360810"/>
                <a:gd name="connsiteX7397" fmla="*/ 3263149 w 4550804"/>
                <a:gd name="connsiteY7397" fmla="*/ 4643162 h 5360810"/>
                <a:gd name="connsiteX7398" fmla="*/ 3261753 w 4550804"/>
                <a:gd name="connsiteY7398" fmla="*/ 4649445 h 5360810"/>
                <a:gd name="connsiteX7399" fmla="*/ 3256167 w 4550804"/>
                <a:gd name="connsiteY7399" fmla="*/ 4652238 h 5360810"/>
                <a:gd name="connsiteX7400" fmla="*/ 3256167 w 4550804"/>
                <a:gd name="connsiteY7400" fmla="*/ 4656426 h 5360810"/>
                <a:gd name="connsiteX7401" fmla="*/ 3238011 w 4550804"/>
                <a:gd name="connsiteY7401" fmla="*/ 4662709 h 5360810"/>
                <a:gd name="connsiteX7402" fmla="*/ 3231726 w 4550804"/>
                <a:gd name="connsiteY7402" fmla="*/ 4671785 h 5360810"/>
                <a:gd name="connsiteX7403" fmla="*/ 3233821 w 4550804"/>
                <a:gd name="connsiteY7403" fmla="*/ 4674577 h 5360810"/>
                <a:gd name="connsiteX7404" fmla="*/ 3210952 w 4550804"/>
                <a:gd name="connsiteY7404" fmla="*/ 4697439 h 5360810"/>
                <a:gd name="connsiteX7405" fmla="*/ 3212873 w 4550804"/>
                <a:gd name="connsiteY7405" fmla="*/ 4699709 h 5360810"/>
                <a:gd name="connsiteX7406" fmla="*/ 3194717 w 4550804"/>
                <a:gd name="connsiteY7406" fmla="*/ 4707387 h 5360810"/>
                <a:gd name="connsiteX7407" fmla="*/ 3190527 w 4550804"/>
                <a:gd name="connsiteY7407" fmla="*/ 4703896 h 5360810"/>
                <a:gd name="connsiteX7408" fmla="*/ 3184940 w 4550804"/>
                <a:gd name="connsiteY7408" fmla="*/ 4710180 h 5360810"/>
                <a:gd name="connsiteX7409" fmla="*/ 3180053 w 4550804"/>
                <a:gd name="connsiteY7409" fmla="*/ 4711576 h 5360810"/>
                <a:gd name="connsiteX7410" fmla="*/ 3163992 w 4550804"/>
                <a:gd name="connsiteY7410" fmla="*/ 4726236 h 5360810"/>
                <a:gd name="connsiteX7411" fmla="*/ 3154913 w 4550804"/>
                <a:gd name="connsiteY7411" fmla="*/ 4742991 h 5360810"/>
                <a:gd name="connsiteX7412" fmla="*/ 3144439 w 4550804"/>
                <a:gd name="connsiteY7412" fmla="*/ 4747180 h 5360810"/>
                <a:gd name="connsiteX7413" fmla="*/ 3144439 w 4550804"/>
                <a:gd name="connsiteY7413" fmla="*/ 4749971 h 5360810"/>
                <a:gd name="connsiteX7414" fmla="*/ 3147232 w 4550804"/>
                <a:gd name="connsiteY7414" fmla="*/ 4752066 h 5360810"/>
                <a:gd name="connsiteX7415" fmla="*/ 3138155 w 4550804"/>
                <a:gd name="connsiteY7415" fmla="*/ 4765330 h 5360810"/>
                <a:gd name="connsiteX7416" fmla="*/ 3132568 w 4550804"/>
                <a:gd name="connsiteY7416" fmla="*/ 4769519 h 5360810"/>
                <a:gd name="connsiteX7417" fmla="*/ 3133965 w 4550804"/>
                <a:gd name="connsiteY7417" fmla="*/ 4775103 h 5360810"/>
                <a:gd name="connsiteX7418" fmla="*/ 3129775 w 4550804"/>
                <a:gd name="connsiteY7418" fmla="*/ 4779990 h 5360810"/>
                <a:gd name="connsiteX7419" fmla="*/ 3132568 w 4550804"/>
                <a:gd name="connsiteY7419" fmla="*/ 4782782 h 5360810"/>
                <a:gd name="connsiteX7420" fmla="*/ 3131172 w 4550804"/>
                <a:gd name="connsiteY7420" fmla="*/ 4789066 h 5360810"/>
                <a:gd name="connsiteX7421" fmla="*/ 3132568 w 4550804"/>
                <a:gd name="connsiteY7421" fmla="*/ 4797442 h 5360810"/>
                <a:gd name="connsiteX7422" fmla="*/ 3128378 w 4550804"/>
                <a:gd name="connsiteY7422" fmla="*/ 4802329 h 5360810"/>
                <a:gd name="connsiteX7423" fmla="*/ 3117904 w 4550804"/>
                <a:gd name="connsiteY7423" fmla="*/ 4807914 h 5360810"/>
                <a:gd name="connsiteX7424" fmla="*/ 3120697 w 4550804"/>
                <a:gd name="connsiteY7424" fmla="*/ 4812801 h 5360810"/>
                <a:gd name="connsiteX7425" fmla="*/ 3117904 w 4550804"/>
                <a:gd name="connsiteY7425" fmla="*/ 4821177 h 5360810"/>
                <a:gd name="connsiteX7426" fmla="*/ 3108826 w 4550804"/>
                <a:gd name="connsiteY7426" fmla="*/ 4815593 h 5360810"/>
                <a:gd name="connsiteX7427" fmla="*/ 3094162 w 4550804"/>
                <a:gd name="connsiteY7427" fmla="*/ 4819782 h 5360810"/>
                <a:gd name="connsiteX7428" fmla="*/ 3090670 w 4550804"/>
                <a:gd name="connsiteY7428" fmla="*/ 4807914 h 5360810"/>
                <a:gd name="connsiteX7429" fmla="*/ 3080195 w 4550804"/>
                <a:gd name="connsiteY7429" fmla="*/ 4794651 h 5360810"/>
                <a:gd name="connsiteX7430" fmla="*/ 3070420 w 4550804"/>
                <a:gd name="connsiteY7430" fmla="*/ 4764632 h 5360810"/>
                <a:gd name="connsiteX7431" fmla="*/ 3064135 w 4550804"/>
                <a:gd name="connsiteY7431" fmla="*/ 4759745 h 5360810"/>
                <a:gd name="connsiteX7432" fmla="*/ 3043186 w 4550804"/>
                <a:gd name="connsiteY7432" fmla="*/ 4777896 h 5360810"/>
                <a:gd name="connsiteX7433" fmla="*/ 3037600 w 4550804"/>
                <a:gd name="connsiteY7433" fmla="*/ 4786273 h 5360810"/>
                <a:gd name="connsiteX7434" fmla="*/ 3008271 w 4550804"/>
                <a:gd name="connsiteY7434" fmla="*/ 4788368 h 5360810"/>
                <a:gd name="connsiteX7435" fmla="*/ 3008271 w 4550804"/>
                <a:gd name="connsiteY7435" fmla="*/ 4798839 h 5360810"/>
                <a:gd name="connsiteX7436" fmla="*/ 3017349 w 4550804"/>
                <a:gd name="connsiteY7436" fmla="*/ 4813499 h 5360810"/>
                <a:gd name="connsiteX7437" fmla="*/ 3021538 w 4550804"/>
                <a:gd name="connsiteY7437" fmla="*/ 4816292 h 5360810"/>
                <a:gd name="connsiteX7438" fmla="*/ 3020142 w 4550804"/>
                <a:gd name="connsiteY7438" fmla="*/ 4826763 h 5360810"/>
                <a:gd name="connsiteX7439" fmla="*/ 3017929 w 4550804"/>
                <a:gd name="connsiteY7439" fmla="*/ 4827691 h 5360810"/>
                <a:gd name="connsiteX7440" fmla="*/ 3017342 w 4550804"/>
                <a:gd name="connsiteY7440" fmla="*/ 4828857 h 5360810"/>
                <a:gd name="connsiteX7441" fmla="*/ 3022230 w 4550804"/>
                <a:gd name="connsiteY7441" fmla="*/ 4851196 h 5360810"/>
                <a:gd name="connsiteX7442" fmla="*/ 3029213 w 4550804"/>
                <a:gd name="connsiteY7442" fmla="*/ 4858876 h 5360810"/>
                <a:gd name="connsiteX7443" fmla="*/ 3034101 w 4550804"/>
                <a:gd name="connsiteY7443" fmla="*/ 4858876 h 5360810"/>
                <a:gd name="connsiteX7444" fmla="*/ 3043877 w 4550804"/>
                <a:gd name="connsiteY7444" fmla="*/ 4864461 h 5360810"/>
                <a:gd name="connsiteX7445" fmla="*/ 3043877 w 4550804"/>
                <a:gd name="connsiteY7445" fmla="*/ 4876328 h 5360810"/>
                <a:gd name="connsiteX7446" fmla="*/ 3055749 w 4550804"/>
                <a:gd name="connsiteY7446" fmla="*/ 4881215 h 5360810"/>
                <a:gd name="connsiteX7447" fmla="*/ 3054352 w 4550804"/>
                <a:gd name="connsiteY7447" fmla="*/ 4909837 h 5360810"/>
                <a:gd name="connsiteX7448" fmla="*/ 3039688 w 4550804"/>
                <a:gd name="connsiteY7448" fmla="*/ 4923101 h 5360810"/>
                <a:gd name="connsiteX7449" fmla="*/ 3045972 w 4550804"/>
                <a:gd name="connsiteY7449" fmla="*/ 4933572 h 5360810"/>
                <a:gd name="connsiteX7450" fmla="*/ 3055749 w 4550804"/>
                <a:gd name="connsiteY7450" fmla="*/ 4933572 h 5360810"/>
                <a:gd name="connsiteX7451" fmla="*/ 3070713 w 4550804"/>
                <a:gd name="connsiteY7451" fmla="*/ 4926773 h 5360810"/>
                <a:gd name="connsiteX7452" fmla="*/ 3070413 w 4550804"/>
                <a:gd name="connsiteY7452" fmla="*/ 4926592 h 5360810"/>
                <a:gd name="connsiteX7453" fmla="*/ 3089267 w 4550804"/>
                <a:gd name="connsiteY7453" fmla="*/ 4912629 h 5360810"/>
                <a:gd name="connsiteX7454" fmla="*/ 3114406 w 4550804"/>
                <a:gd name="connsiteY7454" fmla="*/ 4907045 h 5360810"/>
                <a:gd name="connsiteX7455" fmla="*/ 3116501 w 4550804"/>
                <a:gd name="connsiteY7455" fmla="*/ 4914026 h 5360810"/>
                <a:gd name="connsiteX7456" fmla="*/ 3128372 w 4550804"/>
                <a:gd name="connsiteY7456" fmla="*/ 4923101 h 5360810"/>
                <a:gd name="connsiteX7457" fmla="*/ 3138148 w 4550804"/>
                <a:gd name="connsiteY7457" fmla="*/ 4921705 h 5360810"/>
                <a:gd name="connsiteX7458" fmla="*/ 3147226 w 4550804"/>
                <a:gd name="connsiteY7458" fmla="*/ 4916120 h 5360810"/>
                <a:gd name="connsiteX7459" fmla="*/ 3150019 w 4550804"/>
                <a:gd name="connsiteY7459" fmla="*/ 4918912 h 5360810"/>
                <a:gd name="connsiteX7460" fmla="*/ 3191218 w 4550804"/>
                <a:gd name="connsiteY7460" fmla="*/ 4915421 h 5360810"/>
                <a:gd name="connsiteX7461" fmla="*/ 3200296 w 4550804"/>
                <a:gd name="connsiteY7461" fmla="*/ 4916120 h 5360810"/>
                <a:gd name="connsiteX7462" fmla="*/ 3201693 w 4550804"/>
                <a:gd name="connsiteY7462" fmla="*/ 4918912 h 5360810"/>
                <a:gd name="connsiteX7463" fmla="*/ 3195409 w 4550804"/>
                <a:gd name="connsiteY7463" fmla="*/ 4939855 h 5360810"/>
                <a:gd name="connsiteX7464" fmla="*/ 3184933 w 4550804"/>
                <a:gd name="connsiteY7464" fmla="*/ 4960100 h 5360810"/>
                <a:gd name="connsiteX7465" fmla="*/ 3176554 w 4550804"/>
                <a:gd name="connsiteY7465" fmla="*/ 4964987 h 5360810"/>
                <a:gd name="connsiteX7466" fmla="*/ 3176233 w 4550804"/>
                <a:gd name="connsiteY7466" fmla="*/ 4964938 h 5360810"/>
                <a:gd name="connsiteX7467" fmla="*/ 3175157 w 4550804"/>
                <a:gd name="connsiteY7467" fmla="*/ 4967081 h 5360810"/>
                <a:gd name="connsiteX7468" fmla="*/ 3189822 w 4550804"/>
                <a:gd name="connsiteY7468" fmla="*/ 4974761 h 5360810"/>
                <a:gd name="connsiteX7469" fmla="*/ 3187028 w 4550804"/>
                <a:gd name="connsiteY7469" fmla="*/ 4984534 h 5360810"/>
                <a:gd name="connsiteX7470" fmla="*/ 3191128 w 4550804"/>
                <a:gd name="connsiteY7470" fmla="*/ 5008437 h 5360810"/>
                <a:gd name="connsiteX7471" fmla="*/ 3216357 w 4550804"/>
                <a:gd name="connsiteY7471" fmla="*/ 5015251 h 5360810"/>
                <a:gd name="connsiteX7472" fmla="*/ 3223340 w 4550804"/>
                <a:gd name="connsiteY7472" fmla="*/ 5019439 h 5360810"/>
                <a:gd name="connsiteX7473" fmla="*/ 3224737 w 4550804"/>
                <a:gd name="connsiteY7473" fmla="*/ 5020137 h 5360810"/>
                <a:gd name="connsiteX7474" fmla="*/ 3231021 w 4550804"/>
                <a:gd name="connsiteY7474" fmla="*/ 5018043 h 5360810"/>
                <a:gd name="connsiteX7475" fmla="*/ 3238004 w 4550804"/>
                <a:gd name="connsiteY7475" fmla="*/ 5022929 h 5360810"/>
                <a:gd name="connsiteX7476" fmla="*/ 3235211 w 4550804"/>
                <a:gd name="connsiteY7476" fmla="*/ 5032005 h 5360810"/>
                <a:gd name="connsiteX7477" fmla="*/ 3244290 w 4550804"/>
                <a:gd name="connsiteY7477" fmla="*/ 5033401 h 5360810"/>
                <a:gd name="connsiteX7478" fmla="*/ 3245686 w 4550804"/>
                <a:gd name="connsiteY7478" fmla="*/ 5032005 h 5360810"/>
                <a:gd name="connsiteX7479" fmla="*/ 3252669 w 4550804"/>
                <a:gd name="connsiteY7479" fmla="*/ 5034797 h 5360810"/>
                <a:gd name="connsiteX7480" fmla="*/ 3256160 w 4550804"/>
                <a:gd name="connsiteY7480" fmla="*/ 5029910 h 5360810"/>
                <a:gd name="connsiteX7481" fmla="*/ 3263143 w 4550804"/>
                <a:gd name="connsiteY7481" fmla="*/ 5031307 h 5360810"/>
                <a:gd name="connsiteX7482" fmla="*/ 3277807 w 4550804"/>
                <a:gd name="connsiteY7482" fmla="*/ 5038986 h 5360810"/>
                <a:gd name="connsiteX7483" fmla="*/ 3282696 w 4550804"/>
                <a:gd name="connsiteY7483" fmla="*/ 5033401 h 5360810"/>
                <a:gd name="connsiteX7484" fmla="*/ 3284092 w 4550804"/>
                <a:gd name="connsiteY7484" fmla="*/ 5034797 h 5360810"/>
                <a:gd name="connsiteX7485" fmla="*/ 3275015 w 4550804"/>
                <a:gd name="connsiteY7485" fmla="*/ 5046665 h 5360810"/>
                <a:gd name="connsiteX7486" fmla="*/ 3275015 w 4550804"/>
                <a:gd name="connsiteY7486" fmla="*/ 5050853 h 5360810"/>
                <a:gd name="connsiteX7487" fmla="*/ 3268031 w 4550804"/>
                <a:gd name="connsiteY7487" fmla="*/ 5055740 h 5360810"/>
                <a:gd name="connsiteX7488" fmla="*/ 3266634 w 4550804"/>
                <a:gd name="connsiteY7488" fmla="*/ 5064118 h 5360810"/>
                <a:gd name="connsiteX7489" fmla="*/ 3267333 w 4550804"/>
                <a:gd name="connsiteY7489" fmla="*/ 5064118 h 5360810"/>
                <a:gd name="connsiteX7490" fmla="*/ 3265936 w 4550804"/>
                <a:gd name="connsiteY7490" fmla="*/ 5068305 h 5360810"/>
                <a:gd name="connsiteX7491" fmla="*/ 3261049 w 4550804"/>
                <a:gd name="connsiteY7491" fmla="*/ 5092041 h 5360810"/>
                <a:gd name="connsiteX7492" fmla="*/ 3265936 w 4550804"/>
                <a:gd name="connsiteY7492" fmla="*/ 5100418 h 5360810"/>
                <a:gd name="connsiteX7493" fmla="*/ 3265238 w 4550804"/>
                <a:gd name="connsiteY7493" fmla="*/ 5102513 h 5360810"/>
                <a:gd name="connsiteX7494" fmla="*/ 3265936 w 4550804"/>
                <a:gd name="connsiteY7494" fmla="*/ 5108098 h 5360810"/>
                <a:gd name="connsiteX7495" fmla="*/ 3270126 w 4550804"/>
                <a:gd name="connsiteY7495" fmla="*/ 5108098 h 5360810"/>
                <a:gd name="connsiteX7496" fmla="*/ 3268730 w 4550804"/>
                <a:gd name="connsiteY7496" fmla="*/ 5109494 h 5360810"/>
                <a:gd name="connsiteX7497" fmla="*/ 3274316 w 4550804"/>
                <a:gd name="connsiteY7497" fmla="*/ 5112984 h 5360810"/>
                <a:gd name="connsiteX7498" fmla="*/ 3272920 w 4550804"/>
                <a:gd name="connsiteY7498" fmla="*/ 5119965 h 5360810"/>
                <a:gd name="connsiteX7499" fmla="*/ 3277109 w 4550804"/>
                <a:gd name="connsiteY7499" fmla="*/ 5127645 h 5360810"/>
                <a:gd name="connsiteX7500" fmla="*/ 3274316 w 4550804"/>
                <a:gd name="connsiteY7500" fmla="*/ 5129041 h 5360810"/>
                <a:gd name="connsiteX7501" fmla="*/ 3274316 w 4550804"/>
                <a:gd name="connsiteY7501" fmla="*/ 5133229 h 5360810"/>
                <a:gd name="connsiteX7502" fmla="*/ 3271523 w 4550804"/>
                <a:gd name="connsiteY7502" fmla="*/ 5142304 h 5360810"/>
                <a:gd name="connsiteX7503" fmla="*/ 3267333 w 4550804"/>
                <a:gd name="connsiteY7503" fmla="*/ 5142304 h 5360810"/>
                <a:gd name="connsiteX7504" fmla="*/ 3267333 w 4550804"/>
                <a:gd name="connsiteY7504" fmla="*/ 5146493 h 5360810"/>
                <a:gd name="connsiteX7505" fmla="*/ 3263841 w 4550804"/>
                <a:gd name="connsiteY7505" fmla="*/ 5149984 h 5360810"/>
                <a:gd name="connsiteX7506" fmla="*/ 3259652 w 4550804"/>
                <a:gd name="connsiteY7506" fmla="*/ 5177209 h 5360810"/>
                <a:gd name="connsiteX7507" fmla="*/ 3246384 w 4550804"/>
                <a:gd name="connsiteY7507" fmla="*/ 5169531 h 5360810"/>
                <a:gd name="connsiteX7508" fmla="*/ 3238703 w 4550804"/>
                <a:gd name="connsiteY7508" fmla="*/ 5168134 h 5360810"/>
                <a:gd name="connsiteX7509" fmla="*/ 3238703 w 4550804"/>
                <a:gd name="connsiteY7509" fmla="*/ 5159757 h 5360810"/>
                <a:gd name="connsiteX7510" fmla="*/ 3235909 w 4550804"/>
                <a:gd name="connsiteY7510" fmla="*/ 5156266 h 5360810"/>
                <a:gd name="connsiteX7511" fmla="*/ 3219849 w 4550804"/>
                <a:gd name="connsiteY7511" fmla="*/ 5168134 h 5360810"/>
                <a:gd name="connsiteX7512" fmla="*/ 3210771 w 4550804"/>
                <a:gd name="connsiteY7512" fmla="*/ 5169531 h 5360810"/>
                <a:gd name="connsiteX7513" fmla="*/ 3203089 w 4550804"/>
                <a:gd name="connsiteY7513" fmla="*/ 5174418 h 5360810"/>
                <a:gd name="connsiteX7514" fmla="*/ 3192615 w 4550804"/>
                <a:gd name="connsiteY7514" fmla="*/ 5178605 h 5360810"/>
                <a:gd name="connsiteX7515" fmla="*/ 3191218 w 4550804"/>
                <a:gd name="connsiteY7515" fmla="*/ 5182794 h 5360810"/>
                <a:gd name="connsiteX7516" fmla="*/ 3189822 w 4550804"/>
                <a:gd name="connsiteY7516" fmla="*/ 5182794 h 5360810"/>
                <a:gd name="connsiteX7517" fmla="*/ 3186330 w 4550804"/>
                <a:gd name="connsiteY7517" fmla="*/ 5180002 h 5360810"/>
                <a:gd name="connsiteX7518" fmla="*/ 3190520 w 4550804"/>
                <a:gd name="connsiteY7518" fmla="*/ 5183492 h 5360810"/>
                <a:gd name="connsiteX7519" fmla="*/ 3193313 w 4550804"/>
                <a:gd name="connsiteY7519" fmla="*/ 5183492 h 5360810"/>
                <a:gd name="connsiteX7520" fmla="*/ 3190520 w 4550804"/>
                <a:gd name="connsiteY7520" fmla="*/ 5193964 h 5360810"/>
                <a:gd name="connsiteX7521" fmla="*/ 3194710 w 4550804"/>
                <a:gd name="connsiteY7521" fmla="*/ 5196757 h 5360810"/>
                <a:gd name="connsiteX7522" fmla="*/ 3191917 w 4550804"/>
                <a:gd name="connsiteY7522" fmla="*/ 5203737 h 5360810"/>
                <a:gd name="connsiteX7523" fmla="*/ 3194710 w 4550804"/>
                <a:gd name="connsiteY7523" fmla="*/ 5211416 h 5360810"/>
                <a:gd name="connsiteX7524" fmla="*/ 3202391 w 4550804"/>
                <a:gd name="connsiteY7524" fmla="*/ 5215605 h 5360810"/>
                <a:gd name="connsiteX7525" fmla="*/ 3199598 w 4550804"/>
                <a:gd name="connsiteY7525" fmla="*/ 5217001 h 5360810"/>
                <a:gd name="connsiteX7526" fmla="*/ 3203788 w 4550804"/>
                <a:gd name="connsiteY7526" fmla="*/ 5229567 h 5360810"/>
                <a:gd name="connsiteX7527" fmla="*/ 3200994 w 4550804"/>
                <a:gd name="connsiteY7527" fmla="*/ 5232359 h 5360810"/>
                <a:gd name="connsiteX7528" fmla="*/ 3200157 w 4550804"/>
                <a:gd name="connsiteY7528" fmla="*/ 5231522 h 5360810"/>
                <a:gd name="connsiteX7529" fmla="*/ 3198202 w 4550804"/>
                <a:gd name="connsiteY7529" fmla="*/ 5234454 h 5360810"/>
                <a:gd name="connsiteX7530" fmla="*/ 3202391 w 4550804"/>
                <a:gd name="connsiteY7530" fmla="*/ 5235850 h 5360810"/>
                <a:gd name="connsiteX7531" fmla="*/ 3200994 w 4550804"/>
                <a:gd name="connsiteY7531" fmla="*/ 5238643 h 5360810"/>
                <a:gd name="connsiteX7532" fmla="*/ 3202391 w 4550804"/>
                <a:gd name="connsiteY7532" fmla="*/ 5240039 h 5360810"/>
                <a:gd name="connsiteX7533" fmla="*/ 3191917 w 4550804"/>
                <a:gd name="connsiteY7533" fmla="*/ 5247717 h 5360810"/>
                <a:gd name="connsiteX7534" fmla="*/ 3184236 w 4550804"/>
                <a:gd name="connsiteY7534" fmla="*/ 5259586 h 5360810"/>
                <a:gd name="connsiteX7535" fmla="*/ 3175856 w 4550804"/>
                <a:gd name="connsiteY7535" fmla="*/ 5263774 h 5360810"/>
                <a:gd name="connsiteX7536" fmla="*/ 3154906 w 4550804"/>
                <a:gd name="connsiteY7536" fmla="*/ 5246321 h 5360810"/>
                <a:gd name="connsiteX7537" fmla="*/ 3152665 w 4550804"/>
                <a:gd name="connsiteY7537" fmla="*/ 5247446 h 5360810"/>
                <a:gd name="connsiteX7538" fmla="*/ 3152813 w 4550804"/>
                <a:gd name="connsiteY7538" fmla="*/ 5247717 h 5360810"/>
                <a:gd name="connsiteX7539" fmla="*/ 3143734 w 4550804"/>
                <a:gd name="connsiteY7539" fmla="*/ 5260982 h 5360810"/>
                <a:gd name="connsiteX7540" fmla="*/ 3141639 w 4550804"/>
                <a:gd name="connsiteY7540" fmla="*/ 5261791 h 5360810"/>
                <a:gd name="connsiteX7541" fmla="*/ 3141639 w 4550804"/>
                <a:gd name="connsiteY7541" fmla="*/ 5270057 h 5360810"/>
                <a:gd name="connsiteX7542" fmla="*/ 3147226 w 4550804"/>
                <a:gd name="connsiteY7542" fmla="*/ 5275642 h 5360810"/>
                <a:gd name="connsiteX7543" fmla="*/ 3157700 w 4550804"/>
                <a:gd name="connsiteY7543" fmla="*/ 5276340 h 5360810"/>
                <a:gd name="connsiteX7544" fmla="*/ 3166778 w 4550804"/>
                <a:gd name="connsiteY7544" fmla="*/ 5284717 h 5360810"/>
                <a:gd name="connsiteX7545" fmla="*/ 3166778 w 4550804"/>
                <a:gd name="connsiteY7545" fmla="*/ 5289603 h 5360810"/>
                <a:gd name="connsiteX7546" fmla="*/ 3178649 w 4550804"/>
                <a:gd name="connsiteY7546" fmla="*/ 5297981 h 5360810"/>
                <a:gd name="connsiteX7547" fmla="*/ 3180046 w 4550804"/>
                <a:gd name="connsiteY7547" fmla="*/ 5300075 h 5360810"/>
                <a:gd name="connsiteX7548" fmla="*/ 3193313 w 4550804"/>
                <a:gd name="connsiteY7548" fmla="*/ 5307057 h 5360810"/>
                <a:gd name="connsiteX7549" fmla="*/ 3196805 w 4550804"/>
                <a:gd name="connsiteY7549" fmla="*/ 5310546 h 5360810"/>
                <a:gd name="connsiteX7550" fmla="*/ 3205184 w 4550804"/>
                <a:gd name="connsiteY7550" fmla="*/ 5311943 h 5360810"/>
                <a:gd name="connsiteX7551" fmla="*/ 3206581 w 4550804"/>
                <a:gd name="connsiteY7551" fmla="*/ 5314735 h 5360810"/>
                <a:gd name="connsiteX7552" fmla="*/ 3196107 w 4550804"/>
                <a:gd name="connsiteY7552" fmla="*/ 5335678 h 5360810"/>
                <a:gd name="connsiteX7553" fmla="*/ 3198202 w 4550804"/>
                <a:gd name="connsiteY7553" fmla="*/ 5353131 h 5360810"/>
                <a:gd name="connsiteX7554" fmla="*/ 3189123 w 4550804"/>
                <a:gd name="connsiteY7554" fmla="*/ 5351735 h 5360810"/>
                <a:gd name="connsiteX7555" fmla="*/ 3172364 w 4550804"/>
                <a:gd name="connsiteY7555" fmla="*/ 5355923 h 5360810"/>
                <a:gd name="connsiteX7556" fmla="*/ 3169571 w 4550804"/>
                <a:gd name="connsiteY7556" fmla="*/ 5354527 h 5360810"/>
                <a:gd name="connsiteX7557" fmla="*/ 3163985 w 4550804"/>
                <a:gd name="connsiteY7557" fmla="*/ 5357319 h 5360810"/>
                <a:gd name="connsiteX7558" fmla="*/ 3152114 w 4550804"/>
                <a:gd name="connsiteY7558" fmla="*/ 5357319 h 5360810"/>
                <a:gd name="connsiteX7559" fmla="*/ 3147226 w 4550804"/>
                <a:gd name="connsiteY7559" fmla="*/ 5353131 h 5360810"/>
                <a:gd name="connsiteX7560" fmla="*/ 3141639 w 4550804"/>
                <a:gd name="connsiteY7560" fmla="*/ 5351735 h 5360810"/>
                <a:gd name="connsiteX7561" fmla="*/ 3141639 w 4550804"/>
                <a:gd name="connsiteY7561" fmla="*/ 5347546 h 5360810"/>
                <a:gd name="connsiteX7562" fmla="*/ 3138846 w 4550804"/>
                <a:gd name="connsiteY7562" fmla="*/ 5344056 h 5360810"/>
                <a:gd name="connsiteX7563" fmla="*/ 3124880 w 4550804"/>
                <a:gd name="connsiteY7563" fmla="*/ 5339867 h 5360810"/>
                <a:gd name="connsiteX7564" fmla="*/ 3124880 w 4550804"/>
                <a:gd name="connsiteY7564" fmla="*/ 5338471 h 5360810"/>
                <a:gd name="connsiteX7565" fmla="*/ 3094853 w 4550804"/>
                <a:gd name="connsiteY7565" fmla="*/ 5348943 h 5360810"/>
                <a:gd name="connsiteX7566" fmla="*/ 3093456 w 4550804"/>
                <a:gd name="connsiteY7566" fmla="*/ 5346150 h 5360810"/>
                <a:gd name="connsiteX7567" fmla="*/ 3087982 w 4550804"/>
                <a:gd name="connsiteY7567" fmla="*/ 5345543 h 5360810"/>
                <a:gd name="connsiteX7568" fmla="*/ 3087172 w 4550804"/>
                <a:gd name="connsiteY7568" fmla="*/ 5346150 h 5360810"/>
                <a:gd name="connsiteX7569" fmla="*/ 3093456 w 4550804"/>
                <a:gd name="connsiteY7569" fmla="*/ 5347546 h 5360810"/>
                <a:gd name="connsiteX7570" fmla="*/ 3094853 w 4550804"/>
                <a:gd name="connsiteY7570" fmla="*/ 5350339 h 5360810"/>
                <a:gd name="connsiteX7571" fmla="*/ 3088569 w 4550804"/>
                <a:gd name="connsiteY7571" fmla="*/ 5350339 h 5360810"/>
                <a:gd name="connsiteX7572" fmla="*/ 3078094 w 4550804"/>
                <a:gd name="connsiteY7572" fmla="*/ 5358017 h 5360810"/>
                <a:gd name="connsiteX7573" fmla="*/ 3071111 w 4550804"/>
                <a:gd name="connsiteY7573" fmla="*/ 5360810 h 5360810"/>
                <a:gd name="connsiteX7574" fmla="*/ 3069715 w 4550804"/>
                <a:gd name="connsiteY7574" fmla="*/ 5360810 h 5360810"/>
                <a:gd name="connsiteX7575" fmla="*/ 3069715 w 4550804"/>
                <a:gd name="connsiteY7575" fmla="*/ 5353131 h 5360810"/>
                <a:gd name="connsiteX7576" fmla="*/ 3068318 w 4550804"/>
                <a:gd name="connsiteY7576" fmla="*/ 5353131 h 5360810"/>
                <a:gd name="connsiteX7577" fmla="*/ 3067620 w 4550804"/>
                <a:gd name="connsiteY7577" fmla="*/ 5350339 h 5360810"/>
                <a:gd name="connsiteX7578" fmla="*/ 3062033 w 4550804"/>
                <a:gd name="connsiteY7578" fmla="*/ 5353131 h 5360810"/>
                <a:gd name="connsiteX7579" fmla="*/ 3060637 w 4550804"/>
                <a:gd name="connsiteY7579" fmla="*/ 5350339 h 5360810"/>
                <a:gd name="connsiteX7580" fmla="*/ 3057145 w 4550804"/>
                <a:gd name="connsiteY7580" fmla="*/ 5351735 h 5360810"/>
                <a:gd name="connsiteX7581" fmla="*/ 3052955 w 4550804"/>
                <a:gd name="connsiteY7581" fmla="*/ 5358017 h 5360810"/>
                <a:gd name="connsiteX7582" fmla="*/ 3038291 w 4550804"/>
                <a:gd name="connsiteY7582" fmla="*/ 5348943 h 5360810"/>
                <a:gd name="connsiteX7583" fmla="*/ 3038291 w 4550804"/>
                <a:gd name="connsiteY7583" fmla="*/ 5334281 h 5360810"/>
                <a:gd name="connsiteX7584" fmla="*/ 3034101 w 4550804"/>
                <a:gd name="connsiteY7584" fmla="*/ 5322415 h 5360810"/>
                <a:gd name="connsiteX7585" fmla="*/ 3021532 w 4550804"/>
                <a:gd name="connsiteY7585" fmla="*/ 5332187 h 5360810"/>
                <a:gd name="connsiteX7586" fmla="*/ 3005471 w 4550804"/>
                <a:gd name="connsiteY7586" fmla="*/ 5335678 h 5360810"/>
                <a:gd name="connsiteX7587" fmla="*/ 2993600 w 4550804"/>
                <a:gd name="connsiteY7587" fmla="*/ 5347546 h 5360810"/>
                <a:gd name="connsiteX7588" fmla="*/ 2988013 w 4550804"/>
                <a:gd name="connsiteY7588" fmla="*/ 5355923 h 5360810"/>
                <a:gd name="connsiteX7589" fmla="*/ 2983991 w 4550804"/>
                <a:gd name="connsiteY7589" fmla="*/ 5335245 h 5360810"/>
                <a:gd name="connsiteX7590" fmla="*/ 2977539 w 4550804"/>
                <a:gd name="connsiteY7590" fmla="*/ 5338471 h 5360810"/>
                <a:gd name="connsiteX7591" fmla="*/ 2968462 w 4550804"/>
                <a:gd name="connsiteY7591" fmla="*/ 5348943 h 5360810"/>
                <a:gd name="connsiteX7592" fmla="*/ 2957987 w 4550804"/>
                <a:gd name="connsiteY7592" fmla="*/ 5347546 h 5360810"/>
                <a:gd name="connsiteX7593" fmla="*/ 2948909 w 4550804"/>
                <a:gd name="connsiteY7593" fmla="*/ 5353131 h 5360810"/>
                <a:gd name="connsiteX7594" fmla="*/ 2939831 w 4550804"/>
                <a:gd name="connsiteY7594" fmla="*/ 5353131 h 5360810"/>
                <a:gd name="connsiteX7595" fmla="*/ 2922374 w 4550804"/>
                <a:gd name="connsiteY7595" fmla="*/ 5327301 h 5360810"/>
                <a:gd name="connsiteX7596" fmla="*/ 2911899 w 4550804"/>
                <a:gd name="connsiteY7596" fmla="*/ 5332886 h 5360810"/>
                <a:gd name="connsiteX7597" fmla="*/ 2905615 w 4550804"/>
                <a:gd name="connsiteY7597" fmla="*/ 5319622 h 5360810"/>
                <a:gd name="connsiteX7598" fmla="*/ 2902821 w 4550804"/>
                <a:gd name="connsiteY7598" fmla="*/ 5302170 h 5360810"/>
                <a:gd name="connsiteX7599" fmla="*/ 2898632 w 4550804"/>
                <a:gd name="connsiteY7599" fmla="*/ 5302170 h 5360810"/>
                <a:gd name="connsiteX7600" fmla="*/ 2888157 w 4550804"/>
                <a:gd name="connsiteY7600" fmla="*/ 5303566 h 5360810"/>
                <a:gd name="connsiteX7601" fmla="*/ 2863019 w 4550804"/>
                <a:gd name="connsiteY7601" fmla="*/ 5329396 h 5360810"/>
                <a:gd name="connsiteX7602" fmla="*/ 2858130 w 4550804"/>
                <a:gd name="connsiteY7602" fmla="*/ 5339867 h 5360810"/>
                <a:gd name="connsiteX7603" fmla="*/ 2858829 w 4550804"/>
                <a:gd name="connsiteY7603" fmla="*/ 5344056 h 5360810"/>
                <a:gd name="connsiteX7604" fmla="*/ 2856734 w 4550804"/>
                <a:gd name="connsiteY7604" fmla="*/ 5351735 h 5360810"/>
                <a:gd name="connsiteX7605" fmla="*/ 2846260 w 4550804"/>
                <a:gd name="connsiteY7605" fmla="*/ 5351735 h 5360810"/>
                <a:gd name="connsiteX7606" fmla="*/ 2837880 w 4550804"/>
                <a:gd name="connsiteY7606" fmla="*/ 5345452 h 5360810"/>
                <a:gd name="connsiteX7607" fmla="*/ 2836483 w 4550804"/>
                <a:gd name="connsiteY7607" fmla="*/ 5338471 h 5360810"/>
                <a:gd name="connsiteX7608" fmla="*/ 2832991 w 4550804"/>
                <a:gd name="connsiteY7608" fmla="*/ 5337074 h 5360810"/>
                <a:gd name="connsiteX7609" fmla="*/ 2827405 w 4550804"/>
                <a:gd name="connsiteY7609" fmla="*/ 5346150 h 5360810"/>
                <a:gd name="connsiteX7610" fmla="*/ 2823914 w 4550804"/>
                <a:gd name="connsiteY7610" fmla="*/ 5345452 h 5360810"/>
                <a:gd name="connsiteX7611" fmla="*/ 2816931 w 4550804"/>
                <a:gd name="connsiteY7611" fmla="*/ 5350339 h 5360810"/>
                <a:gd name="connsiteX7612" fmla="*/ 2812043 w 4550804"/>
                <a:gd name="connsiteY7612" fmla="*/ 5348943 h 5360810"/>
                <a:gd name="connsiteX7613" fmla="*/ 2807853 w 4550804"/>
                <a:gd name="connsiteY7613" fmla="*/ 5355923 h 5360810"/>
                <a:gd name="connsiteX7614" fmla="*/ 2794585 w 4550804"/>
                <a:gd name="connsiteY7614" fmla="*/ 5354527 h 5360810"/>
                <a:gd name="connsiteX7615" fmla="*/ 2793189 w 4550804"/>
                <a:gd name="connsiteY7615" fmla="*/ 5350339 h 5360810"/>
                <a:gd name="connsiteX7616" fmla="*/ 2786904 w 4550804"/>
                <a:gd name="connsiteY7616" fmla="*/ 5350339 h 5360810"/>
                <a:gd name="connsiteX7617" fmla="*/ 2786904 w 4550804"/>
                <a:gd name="connsiteY7617" fmla="*/ 5342659 h 5360810"/>
                <a:gd name="connsiteX7618" fmla="*/ 2805059 w 4550804"/>
                <a:gd name="connsiteY7618" fmla="*/ 5321716 h 5360810"/>
                <a:gd name="connsiteX7619" fmla="*/ 2803663 w 4550804"/>
                <a:gd name="connsiteY7619" fmla="*/ 5314735 h 5360810"/>
                <a:gd name="connsiteX7620" fmla="*/ 2806456 w 4550804"/>
                <a:gd name="connsiteY7620" fmla="*/ 5314735 h 5360810"/>
                <a:gd name="connsiteX7621" fmla="*/ 2807853 w 4550804"/>
                <a:gd name="connsiteY7621" fmla="*/ 5308453 h 5360810"/>
                <a:gd name="connsiteX7622" fmla="*/ 2810646 w 4550804"/>
                <a:gd name="connsiteY7622" fmla="*/ 5304264 h 5360810"/>
                <a:gd name="connsiteX7623" fmla="*/ 2809249 w 4550804"/>
                <a:gd name="connsiteY7623" fmla="*/ 5297981 h 5360810"/>
                <a:gd name="connsiteX7624" fmla="*/ 2797379 w 4550804"/>
                <a:gd name="connsiteY7624" fmla="*/ 5277736 h 5360810"/>
                <a:gd name="connsiteX7625" fmla="*/ 2797379 w 4550804"/>
                <a:gd name="connsiteY7625" fmla="*/ 5272849 h 5360810"/>
                <a:gd name="connsiteX7626" fmla="*/ 2807853 w 4550804"/>
                <a:gd name="connsiteY7626" fmla="*/ 5259586 h 5360810"/>
                <a:gd name="connsiteX7627" fmla="*/ 2804501 w 4550804"/>
                <a:gd name="connsiteY7627" fmla="*/ 5254000 h 5360810"/>
                <a:gd name="connsiteX7628" fmla="*/ 2804361 w 4550804"/>
                <a:gd name="connsiteY7628" fmla="*/ 5254000 h 5360810"/>
                <a:gd name="connsiteX7629" fmla="*/ 2799474 w 4550804"/>
                <a:gd name="connsiteY7629" fmla="*/ 5250510 h 5360810"/>
                <a:gd name="connsiteX7630" fmla="*/ 2800870 w 4550804"/>
                <a:gd name="connsiteY7630" fmla="*/ 5247717 h 5360810"/>
                <a:gd name="connsiteX7631" fmla="*/ 2795284 w 4550804"/>
                <a:gd name="connsiteY7631" fmla="*/ 5247717 h 5360810"/>
                <a:gd name="connsiteX7632" fmla="*/ 2789697 w 4550804"/>
                <a:gd name="connsiteY7632" fmla="*/ 5244925 h 5360810"/>
                <a:gd name="connsiteX7633" fmla="*/ 2784809 w 4550804"/>
                <a:gd name="connsiteY7633" fmla="*/ 5247717 h 5360810"/>
                <a:gd name="connsiteX7634" fmla="*/ 2782016 w 4550804"/>
                <a:gd name="connsiteY7634" fmla="*/ 5238643 h 5360810"/>
                <a:gd name="connsiteX7635" fmla="*/ 2775731 w 4550804"/>
                <a:gd name="connsiteY7635" fmla="*/ 5240039 h 5360810"/>
                <a:gd name="connsiteX7636" fmla="*/ 2771541 w 4550804"/>
                <a:gd name="connsiteY7636" fmla="*/ 5235850 h 5360810"/>
                <a:gd name="connsiteX7637" fmla="*/ 2768749 w 4550804"/>
                <a:gd name="connsiteY7637" fmla="*/ 5238643 h 5360810"/>
                <a:gd name="connsiteX7638" fmla="*/ 2751989 w 4550804"/>
                <a:gd name="connsiteY7638" fmla="*/ 5231661 h 5360810"/>
                <a:gd name="connsiteX7639" fmla="*/ 2754084 w 4550804"/>
                <a:gd name="connsiteY7639" fmla="*/ 5223982 h 5360810"/>
                <a:gd name="connsiteX7640" fmla="*/ 2749196 w 4550804"/>
                <a:gd name="connsiteY7640" fmla="*/ 5217700 h 5360810"/>
                <a:gd name="connsiteX7641" fmla="*/ 2745006 w 4550804"/>
                <a:gd name="connsiteY7641" fmla="*/ 5218398 h 5360810"/>
                <a:gd name="connsiteX7642" fmla="*/ 2749196 w 4550804"/>
                <a:gd name="connsiteY7642" fmla="*/ 5209322 h 5360810"/>
                <a:gd name="connsiteX7643" fmla="*/ 2746402 w 4550804"/>
                <a:gd name="connsiteY7643" fmla="*/ 5205832 h 5360810"/>
                <a:gd name="connsiteX7644" fmla="*/ 2745006 w 4550804"/>
                <a:gd name="connsiteY7644" fmla="*/ 5206529 h 5360810"/>
                <a:gd name="connsiteX7645" fmla="*/ 2743609 w 4550804"/>
                <a:gd name="connsiteY7645" fmla="*/ 5201642 h 5360810"/>
                <a:gd name="connsiteX7646" fmla="*/ 2740118 w 4550804"/>
                <a:gd name="connsiteY7646" fmla="*/ 5197455 h 5360810"/>
                <a:gd name="connsiteX7647" fmla="*/ 2741514 w 4550804"/>
                <a:gd name="connsiteY7647" fmla="*/ 5194662 h 5360810"/>
                <a:gd name="connsiteX7648" fmla="*/ 2737325 w 4550804"/>
                <a:gd name="connsiteY7648" fmla="*/ 5192568 h 5360810"/>
                <a:gd name="connsiteX7649" fmla="*/ 2737325 w 4550804"/>
                <a:gd name="connsiteY7649" fmla="*/ 5186983 h 5360810"/>
                <a:gd name="connsiteX7650" fmla="*/ 2733135 w 4550804"/>
                <a:gd name="connsiteY7650" fmla="*/ 5179304 h 5360810"/>
                <a:gd name="connsiteX7651" fmla="*/ 2735928 w 4550804"/>
                <a:gd name="connsiteY7651" fmla="*/ 5179304 h 5360810"/>
                <a:gd name="connsiteX7652" fmla="*/ 2735230 w 4550804"/>
                <a:gd name="connsiteY7652" fmla="*/ 5173719 h 5360810"/>
                <a:gd name="connsiteX7653" fmla="*/ 2739420 w 4550804"/>
                <a:gd name="connsiteY7653" fmla="*/ 5172323 h 5360810"/>
                <a:gd name="connsiteX7654" fmla="*/ 2735230 w 4550804"/>
                <a:gd name="connsiteY7654" fmla="*/ 5166040 h 5360810"/>
                <a:gd name="connsiteX7655" fmla="*/ 2739420 w 4550804"/>
                <a:gd name="connsiteY7655" fmla="*/ 5159059 h 5360810"/>
                <a:gd name="connsiteX7656" fmla="*/ 2738023 w 4550804"/>
                <a:gd name="connsiteY7656" fmla="*/ 5158361 h 5360810"/>
                <a:gd name="connsiteX7657" fmla="*/ 2740816 w 4550804"/>
                <a:gd name="connsiteY7657" fmla="*/ 5155568 h 5360810"/>
                <a:gd name="connsiteX7658" fmla="*/ 2738023 w 4550804"/>
                <a:gd name="connsiteY7658" fmla="*/ 5155568 h 5360810"/>
                <a:gd name="connsiteX7659" fmla="*/ 2740816 w 4550804"/>
                <a:gd name="connsiteY7659" fmla="*/ 5147890 h 5360810"/>
                <a:gd name="connsiteX7660" fmla="*/ 2738023 w 4550804"/>
                <a:gd name="connsiteY7660" fmla="*/ 5145097 h 5360810"/>
                <a:gd name="connsiteX7661" fmla="*/ 2747101 w 4550804"/>
                <a:gd name="connsiteY7661" fmla="*/ 5136719 h 5360810"/>
                <a:gd name="connsiteX7662" fmla="*/ 2740816 w 4550804"/>
                <a:gd name="connsiteY7662" fmla="*/ 5131833 h 5360810"/>
                <a:gd name="connsiteX7663" fmla="*/ 2748498 w 4550804"/>
                <a:gd name="connsiteY7663" fmla="*/ 5124154 h 5360810"/>
                <a:gd name="connsiteX7664" fmla="*/ 2751291 w 4550804"/>
                <a:gd name="connsiteY7664" fmla="*/ 5126248 h 5360810"/>
                <a:gd name="connsiteX7665" fmla="*/ 2754783 w 4550804"/>
                <a:gd name="connsiteY7665" fmla="*/ 5121361 h 5360810"/>
                <a:gd name="connsiteX7666" fmla="*/ 2757575 w 4550804"/>
                <a:gd name="connsiteY7666" fmla="*/ 5122758 h 5360810"/>
                <a:gd name="connsiteX7667" fmla="*/ 2761765 w 4550804"/>
                <a:gd name="connsiteY7667" fmla="*/ 5117173 h 5360810"/>
                <a:gd name="connsiteX7668" fmla="*/ 2770844 w 4550804"/>
                <a:gd name="connsiteY7668" fmla="*/ 5110889 h 5360810"/>
                <a:gd name="connsiteX7669" fmla="*/ 2782714 w 4550804"/>
                <a:gd name="connsiteY7669" fmla="*/ 5112984 h 5360810"/>
                <a:gd name="connsiteX7670" fmla="*/ 2782714 w 4550804"/>
                <a:gd name="connsiteY7670" fmla="*/ 5108098 h 5360810"/>
                <a:gd name="connsiteX7671" fmla="*/ 2786904 w 4550804"/>
                <a:gd name="connsiteY7671" fmla="*/ 5099022 h 5360810"/>
                <a:gd name="connsiteX7672" fmla="*/ 2798775 w 4550804"/>
                <a:gd name="connsiteY7672" fmla="*/ 5088550 h 5360810"/>
                <a:gd name="connsiteX7673" fmla="*/ 2803663 w 4550804"/>
                <a:gd name="connsiteY7673" fmla="*/ 5080174 h 5360810"/>
                <a:gd name="connsiteX7674" fmla="*/ 2805059 w 4550804"/>
                <a:gd name="connsiteY7674" fmla="*/ 5071098 h 5360810"/>
                <a:gd name="connsiteX7675" fmla="*/ 2803663 w 4550804"/>
                <a:gd name="connsiteY7675" fmla="*/ 5060627 h 5360810"/>
                <a:gd name="connsiteX7676" fmla="*/ 2807853 w 4550804"/>
                <a:gd name="connsiteY7676" fmla="*/ 5055042 h 5360810"/>
                <a:gd name="connsiteX7677" fmla="*/ 2818327 w 4550804"/>
                <a:gd name="connsiteY7677" fmla="*/ 5052947 h 5360810"/>
                <a:gd name="connsiteX7678" fmla="*/ 2827335 w 4550804"/>
                <a:gd name="connsiteY7678" fmla="*/ 5061311 h 5360810"/>
                <a:gd name="connsiteX7679" fmla="*/ 2830897 w 4550804"/>
                <a:gd name="connsiteY7679" fmla="*/ 5062023 h 5360810"/>
                <a:gd name="connsiteX7680" fmla="*/ 2838578 w 4550804"/>
                <a:gd name="connsiteY7680" fmla="*/ 5051551 h 5360810"/>
                <a:gd name="connsiteX7681" fmla="*/ 2838578 w 4550804"/>
                <a:gd name="connsiteY7681" fmla="*/ 5031307 h 5360810"/>
                <a:gd name="connsiteX7682" fmla="*/ 2845561 w 4550804"/>
                <a:gd name="connsiteY7682" fmla="*/ 5018741 h 5360810"/>
                <a:gd name="connsiteX7683" fmla="*/ 2856036 w 4550804"/>
                <a:gd name="connsiteY7683" fmla="*/ 5008967 h 5360810"/>
                <a:gd name="connsiteX7684" fmla="*/ 2862816 w 4550804"/>
                <a:gd name="connsiteY7684" fmla="*/ 4994727 h 5360810"/>
                <a:gd name="connsiteX7685" fmla="*/ 2862321 w 4550804"/>
                <a:gd name="connsiteY7685" fmla="*/ 4994308 h 5360810"/>
                <a:gd name="connsiteX7686" fmla="*/ 2862321 w 4550804"/>
                <a:gd name="connsiteY7686" fmla="*/ 4987326 h 5360810"/>
                <a:gd name="connsiteX7687" fmla="*/ 2876985 w 4550804"/>
                <a:gd name="connsiteY7687" fmla="*/ 4979647 h 5360810"/>
                <a:gd name="connsiteX7688" fmla="*/ 2878381 w 4550804"/>
                <a:gd name="connsiteY7688" fmla="*/ 4974063 h 5360810"/>
                <a:gd name="connsiteX7689" fmla="*/ 2874192 w 4550804"/>
                <a:gd name="connsiteY7689" fmla="*/ 4966383 h 5360810"/>
                <a:gd name="connsiteX7690" fmla="*/ 2867906 w 4550804"/>
                <a:gd name="connsiteY7690" fmla="*/ 4960100 h 5360810"/>
                <a:gd name="connsiteX7691" fmla="*/ 2859527 w 4550804"/>
                <a:gd name="connsiteY7691" fmla="*/ 4958704 h 5360810"/>
                <a:gd name="connsiteX7692" fmla="*/ 2847656 w 4550804"/>
                <a:gd name="connsiteY7692" fmla="*/ 4970572 h 5360810"/>
                <a:gd name="connsiteX7693" fmla="*/ 2839974 w 4550804"/>
                <a:gd name="connsiteY7693" fmla="*/ 4971968 h 5360810"/>
                <a:gd name="connsiteX7694" fmla="*/ 2833689 w 4550804"/>
                <a:gd name="connsiteY7694" fmla="*/ 4967779 h 5360810"/>
                <a:gd name="connsiteX7695" fmla="*/ 2829500 w 4550804"/>
                <a:gd name="connsiteY7695" fmla="*/ 4958704 h 5360810"/>
                <a:gd name="connsiteX7696" fmla="*/ 2841371 w 4550804"/>
                <a:gd name="connsiteY7696" fmla="*/ 4942648 h 5360810"/>
                <a:gd name="connsiteX7697" fmla="*/ 2847656 w 4550804"/>
                <a:gd name="connsiteY7697" fmla="*/ 4937761 h 5360810"/>
                <a:gd name="connsiteX7698" fmla="*/ 2851845 w 4550804"/>
                <a:gd name="connsiteY7698" fmla="*/ 4925893 h 5360810"/>
                <a:gd name="connsiteX7699" fmla="*/ 2862321 w 4550804"/>
                <a:gd name="connsiteY7699" fmla="*/ 4921705 h 5360810"/>
                <a:gd name="connsiteX7700" fmla="*/ 2866510 w 4550804"/>
                <a:gd name="connsiteY7700" fmla="*/ 4917516 h 5360810"/>
                <a:gd name="connsiteX7701" fmla="*/ 2874192 w 4550804"/>
                <a:gd name="connsiteY7701" fmla="*/ 4900762 h 5360810"/>
                <a:gd name="connsiteX7702" fmla="*/ 2886062 w 4550804"/>
                <a:gd name="connsiteY7702" fmla="*/ 4887497 h 5360810"/>
                <a:gd name="connsiteX7703" fmla="*/ 2887459 w 4550804"/>
                <a:gd name="connsiteY7703" fmla="*/ 4879819 h 5360810"/>
                <a:gd name="connsiteX7704" fmla="*/ 2886062 w 4550804"/>
                <a:gd name="connsiteY7704" fmla="*/ 4866554 h 5360810"/>
                <a:gd name="connsiteX7705" fmla="*/ 2893046 w 4550804"/>
                <a:gd name="connsiteY7705" fmla="*/ 4849102 h 5360810"/>
                <a:gd name="connsiteX7706" fmla="*/ 2895140 w 4550804"/>
                <a:gd name="connsiteY7706" fmla="*/ 4847706 h 5360810"/>
                <a:gd name="connsiteX7707" fmla="*/ 2895977 w 4550804"/>
                <a:gd name="connsiteY7707" fmla="*/ 4847743 h 5360810"/>
                <a:gd name="connsiteX7708" fmla="*/ 2897235 w 4550804"/>
                <a:gd name="connsiteY7708" fmla="*/ 4844913 h 5360810"/>
                <a:gd name="connsiteX7709" fmla="*/ 2895838 w 4550804"/>
                <a:gd name="connsiteY7709" fmla="*/ 4837933 h 5360810"/>
                <a:gd name="connsiteX7710" fmla="*/ 2889554 w 4550804"/>
                <a:gd name="connsiteY7710" fmla="*/ 4831649 h 5360810"/>
                <a:gd name="connsiteX7711" fmla="*/ 2879079 w 4550804"/>
                <a:gd name="connsiteY7711" fmla="*/ 4830254 h 5360810"/>
                <a:gd name="connsiteX7712" fmla="*/ 2876287 w 4550804"/>
                <a:gd name="connsiteY7712" fmla="*/ 4826064 h 5360810"/>
                <a:gd name="connsiteX7713" fmla="*/ 2876287 w 4550804"/>
                <a:gd name="connsiteY7713" fmla="*/ 4819782 h 5360810"/>
                <a:gd name="connsiteX7714" fmla="*/ 2885364 w 4550804"/>
                <a:gd name="connsiteY7714" fmla="*/ 4805121 h 5360810"/>
                <a:gd name="connsiteX7715" fmla="*/ 2890951 w 4550804"/>
                <a:gd name="connsiteY7715" fmla="*/ 4793254 h 5360810"/>
                <a:gd name="connsiteX7716" fmla="*/ 2893743 w 4550804"/>
                <a:gd name="connsiteY7716" fmla="*/ 4778594 h 5360810"/>
                <a:gd name="connsiteX7717" fmla="*/ 2892347 w 4550804"/>
                <a:gd name="connsiteY7717" fmla="*/ 4772311 h 5360810"/>
                <a:gd name="connsiteX7718" fmla="*/ 2894442 w 4550804"/>
                <a:gd name="connsiteY7718" fmla="*/ 4765330 h 5360810"/>
                <a:gd name="connsiteX7719" fmla="*/ 2902822 w 4550804"/>
                <a:gd name="connsiteY7719" fmla="*/ 4766726 h 5360810"/>
                <a:gd name="connsiteX7720" fmla="*/ 2914692 w 4550804"/>
                <a:gd name="connsiteY7720" fmla="*/ 4773707 h 5360810"/>
                <a:gd name="connsiteX7721" fmla="*/ 2920977 w 4550804"/>
                <a:gd name="connsiteY7721" fmla="*/ 4773707 h 5360810"/>
                <a:gd name="connsiteX7722" fmla="*/ 2925167 w 4550804"/>
                <a:gd name="connsiteY7722" fmla="*/ 4770915 h 5360810"/>
                <a:gd name="connsiteX7723" fmla="*/ 2925767 w 4550804"/>
                <a:gd name="connsiteY7723" fmla="*/ 4771515 h 5360810"/>
                <a:gd name="connsiteX7724" fmla="*/ 2927960 w 4550804"/>
                <a:gd name="connsiteY7724" fmla="*/ 4766028 h 5360810"/>
                <a:gd name="connsiteX7725" fmla="*/ 2922373 w 4550804"/>
                <a:gd name="connsiteY7725" fmla="*/ 4750669 h 5360810"/>
                <a:gd name="connsiteX7726" fmla="*/ 2925167 w 4550804"/>
                <a:gd name="connsiteY7726" fmla="*/ 4745085 h 5360810"/>
                <a:gd name="connsiteX7727" fmla="*/ 2931452 w 4550804"/>
                <a:gd name="connsiteY7727" fmla="*/ 4740896 h 5360810"/>
                <a:gd name="connsiteX7728" fmla="*/ 2931452 w 4550804"/>
                <a:gd name="connsiteY7728" fmla="*/ 4737406 h 5360810"/>
                <a:gd name="connsiteX7729" fmla="*/ 2928658 w 4550804"/>
                <a:gd name="connsiteY7729" fmla="*/ 4729028 h 5360810"/>
                <a:gd name="connsiteX7730" fmla="*/ 2920977 w 4550804"/>
                <a:gd name="connsiteY7730" fmla="*/ 4721350 h 5360810"/>
                <a:gd name="connsiteX7731" fmla="*/ 2919581 w 4550804"/>
                <a:gd name="connsiteY7731" fmla="*/ 4713670 h 5360810"/>
                <a:gd name="connsiteX7732" fmla="*/ 2926563 w 4550804"/>
                <a:gd name="connsiteY7732" fmla="*/ 4706689 h 5360810"/>
                <a:gd name="connsiteX7733" fmla="*/ 2935642 w 4550804"/>
                <a:gd name="connsiteY7733" fmla="*/ 4703199 h 5360810"/>
                <a:gd name="connsiteX7734" fmla="*/ 2943323 w 4550804"/>
                <a:gd name="connsiteY7734" fmla="*/ 4704595 h 5360810"/>
                <a:gd name="connsiteX7735" fmla="*/ 2953797 w 4550804"/>
                <a:gd name="connsiteY7735" fmla="*/ 4710878 h 5360810"/>
                <a:gd name="connsiteX7736" fmla="*/ 2957987 w 4550804"/>
                <a:gd name="connsiteY7736" fmla="*/ 4709481 h 5360810"/>
                <a:gd name="connsiteX7737" fmla="*/ 2963573 w 4550804"/>
                <a:gd name="connsiteY7737" fmla="*/ 4704595 h 5360810"/>
                <a:gd name="connsiteX7738" fmla="*/ 2971254 w 4550804"/>
                <a:gd name="connsiteY7738" fmla="*/ 4689935 h 5360810"/>
                <a:gd name="connsiteX7739" fmla="*/ 2967065 w 4550804"/>
                <a:gd name="connsiteY7739" fmla="*/ 4696218 h 5360810"/>
                <a:gd name="connsiteX7740" fmla="*/ 2965668 w 4550804"/>
                <a:gd name="connsiteY7740" fmla="*/ 4688538 h 5360810"/>
                <a:gd name="connsiteX7741" fmla="*/ 2960780 w 4550804"/>
                <a:gd name="connsiteY7741" fmla="*/ 4681557 h 5360810"/>
                <a:gd name="connsiteX7742" fmla="*/ 2953797 w 4550804"/>
                <a:gd name="connsiteY7742" fmla="*/ 4679463 h 5360810"/>
                <a:gd name="connsiteX7743" fmla="*/ 2943323 w 4550804"/>
                <a:gd name="connsiteY7743" fmla="*/ 4681557 h 5360810"/>
                <a:gd name="connsiteX7744" fmla="*/ 2939831 w 4550804"/>
                <a:gd name="connsiteY7744" fmla="*/ 4679463 h 5360810"/>
                <a:gd name="connsiteX7745" fmla="*/ 2935642 w 4550804"/>
                <a:gd name="connsiteY7745" fmla="*/ 4671086 h 5360810"/>
                <a:gd name="connsiteX7746" fmla="*/ 2935642 w 4550804"/>
                <a:gd name="connsiteY7746" fmla="*/ 4666200 h 5360810"/>
                <a:gd name="connsiteX7747" fmla="*/ 2938434 w 4550804"/>
                <a:gd name="connsiteY7747" fmla="*/ 4660614 h 5360810"/>
                <a:gd name="connsiteX7748" fmla="*/ 2955193 w 4550804"/>
                <a:gd name="connsiteY7748" fmla="*/ 4639671 h 5360810"/>
                <a:gd name="connsiteX7749" fmla="*/ 2976143 w 4550804"/>
                <a:gd name="connsiteY7749" fmla="*/ 4634785 h 5360810"/>
                <a:gd name="connsiteX7750" fmla="*/ 2981729 w 4550804"/>
                <a:gd name="connsiteY7750" fmla="*/ 4617332 h 5360810"/>
                <a:gd name="connsiteX7751" fmla="*/ 2993600 w 4550804"/>
                <a:gd name="connsiteY7751" fmla="*/ 4609653 h 5360810"/>
                <a:gd name="connsiteX7752" fmla="*/ 2969858 w 4550804"/>
                <a:gd name="connsiteY7752" fmla="*/ 4592200 h 5360810"/>
                <a:gd name="connsiteX7753" fmla="*/ 2972651 w 4550804"/>
                <a:gd name="connsiteY7753" fmla="*/ 4585918 h 5360810"/>
                <a:gd name="connsiteX7754" fmla="*/ 2964272 w 4550804"/>
                <a:gd name="connsiteY7754" fmla="*/ 4581729 h 5360810"/>
                <a:gd name="connsiteX7755" fmla="*/ 2964272 w 4550804"/>
                <a:gd name="connsiteY7755" fmla="*/ 4575446 h 5360810"/>
                <a:gd name="connsiteX7756" fmla="*/ 2959383 w 4550804"/>
                <a:gd name="connsiteY7756" fmla="*/ 4571257 h 5360810"/>
                <a:gd name="connsiteX7757" fmla="*/ 2956590 w 4550804"/>
                <a:gd name="connsiteY7757" fmla="*/ 4564974 h 5360810"/>
                <a:gd name="connsiteX7758" fmla="*/ 2959383 w 4550804"/>
                <a:gd name="connsiteY7758" fmla="*/ 4562183 h 5360810"/>
                <a:gd name="connsiteX7759" fmla="*/ 2958462 w 4550804"/>
                <a:gd name="connsiteY7759" fmla="*/ 4560332 h 5360810"/>
                <a:gd name="connsiteX7760" fmla="*/ 2955892 w 4550804"/>
                <a:gd name="connsiteY7760" fmla="*/ 4562183 h 5360810"/>
                <a:gd name="connsiteX7761" fmla="*/ 2954495 w 4550804"/>
                <a:gd name="connsiteY7761" fmla="*/ 4569861 h 5360810"/>
                <a:gd name="connsiteX7762" fmla="*/ 2952401 w 4550804"/>
                <a:gd name="connsiteY7762" fmla="*/ 4567069 h 5360810"/>
                <a:gd name="connsiteX7763" fmla="*/ 2942624 w 4550804"/>
                <a:gd name="connsiteY7763" fmla="*/ 4576842 h 5360810"/>
                <a:gd name="connsiteX7764" fmla="*/ 2941227 w 4550804"/>
                <a:gd name="connsiteY7764" fmla="*/ 4584522 h 5360810"/>
                <a:gd name="connsiteX7765" fmla="*/ 2929357 w 4550804"/>
                <a:gd name="connsiteY7765" fmla="*/ 4577541 h 5360810"/>
                <a:gd name="connsiteX7766" fmla="*/ 2925865 w 4550804"/>
                <a:gd name="connsiteY7766" fmla="*/ 4580333 h 5360810"/>
                <a:gd name="connsiteX7767" fmla="*/ 2925865 w 4550804"/>
                <a:gd name="connsiteY7767" fmla="*/ 4584522 h 5360810"/>
                <a:gd name="connsiteX7768" fmla="*/ 2921676 w 4550804"/>
                <a:gd name="connsiteY7768" fmla="*/ 4587314 h 5360810"/>
                <a:gd name="connsiteX7769" fmla="*/ 2913994 w 4550804"/>
                <a:gd name="connsiteY7769" fmla="*/ 4588710 h 5360810"/>
                <a:gd name="connsiteX7770" fmla="*/ 2904917 w 4550804"/>
                <a:gd name="connsiteY7770" fmla="*/ 4596389 h 5360810"/>
                <a:gd name="connsiteX7771" fmla="*/ 2896536 w 4550804"/>
                <a:gd name="connsiteY7771" fmla="*/ 4600578 h 5360810"/>
                <a:gd name="connsiteX7772" fmla="*/ 2895140 w 4550804"/>
                <a:gd name="connsiteY7772" fmla="*/ 4593597 h 5360810"/>
                <a:gd name="connsiteX7773" fmla="*/ 2893045 w 4550804"/>
                <a:gd name="connsiteY7773" fmla="*/ 4593597 h 5360810"/>
                <a:gd name="connsiteX7774" fmla="*/ 2893743 w 4550804"/>
                <a:gd name="connsiteY7774" fmla="*/ 4587314 h 5360810"/>
                <a:gd name="connsiteX7775" fmla="*/ 2897933 w 4550804"/>
                <a:gd name="connsiteY7775" fmla="*/ 4584522 h 5360810"/>
                <a:gd name="connsiteX7776" fmla="*/ 2897933 w 4550804"/>
                <a:gd name="connsiteY7776" fmla="*/ 4574050 h 5360810"/>
                <a:gd name="connsiteX7777" fmla="*/ 2893743 w 4550804"/>
                <a:gd name="connsiteY7777" fmla="*/ 4574050 h 5360810"/>
                <a:gd name="connsiteX7778" fmla="*/ 2893743 w 4550804"/>
                <a:gd name="connsiteY7778" fmla="*/ 4569861 h 5360810"/>
                <a:gd name="connsiteX7779" fmla="*/ 2891649 w 4550804"/>
                <a:gd name="connsiteY7779" fmla="*/ 4569861 h 5360810"/>
                <a:gd name="connsiteX7780" fmla="*/ 2893045 w 4550804"/>
                <a:gd name="connsiteY7780" fmla="*/ 4572654 h 5360810"/>
                <a:gd name="connsiteX7781" fmla="*/ 2887459 w 4550804"/>
                <a:gd name="connsiteY7781" fmla="*/ 4572654 h 5360810"/>
                <a:gd name="connsiteX7782" fmla="*/ 2886062 w 4550804"/>
                <a:gd name="connsiteY7782" fmla="*/ 4563578 h 5360810"/>
                <a:gd name="connsiteX7783" fmla="*/ 2897933 w 4550804"/>
                <a:gd name="connsiteY7783" fmla="*/ 4557994 h 5360810"/>
                <a:gd name="connsiteX7784" fmla="*/ 2893743 w 4550804"/>
                <a:gd name="connsiteY7784" fmla="*/ 4553805 h 5360810"/>
                <a:gd name="connsiteX7785" fmla="*/ 2898632 w 4550804"/>
                <a:gd name="connsiteY7785" fmla="*/ 4544729 h 5360810"/>
                <a:gd name="connsiteX7786" fmla="*/ 2886761 w 4550804"/>
                <a:gd name="connsiteY7786" fmla="*/ 4534258 h 5360810"/>
                <a:gd name="connsiteX7787" fmla="*/ 2872096 w 4550804"/>
                <a:gd name="connsiteY7787" fmla="*/ 4532862 h 5360810"/>
                <a:gd name="connsiteX7788" fmla="*/ 2873493 w 4550804"/>
                <a:gd name="connsiteY7788" fmla="*/ 4531466 h 5360810"/>
                <a:gd name="connsiteX7789" fmla="*/ 2861217 w 4550804"/>
                <a:gd name="connsiteY7789" fmla="*/ 4524359 h 5360810"/>
                <a:gd name="connsiteX7790" fmla="*/ 2855337 w 4550804"/>
                <a:gd name="connsiteY7790" fmla="*/ 4530768 h 5360810"/>
                <a:gd name="connsiteX7791" fmla="*/ 2853940 w 4550804"/>
                <a:gd name="connsiteY7791" fmla="*/ 4534258 h 5360810"/>
                <a:gd name="connsiteX7792" fmla="*/ 2852544 w 4550804"/>
                <a:gd name="connsiteY7792" fmla="*/ 4530768 h 5360810"/>
                <a:gd name="connsiteX7793" fmla="*/ 2842070 w 4550804"/>
                <a:gd name="connsiteY7793" fmla="*/ 4534258 h 5360810"/>
                <a:gd name="connsiteX7794" fmla="*/ 2840673 w 4550804"/>
                <a:gd name="connsiteY7794" fmla="*/ 4531466 h 5360810"/>
                <a:gd name="connsiteX7795" fmla="*/ 2836483 w 4550804"/>
                <a:gd name="connsiteY7795" fmla="*/ 4534258 h 5360810"/>
                <a:gd name="connsiteX7796" fmla="*/ 2830199 w 4550804"/>
                <a:gd name="connsiteY7796" fmla="*/ 4534258 h 5360810"/>
                <a:gd name="connsiteX7797" fmla="*/ 2823914 w 4550804"/>
                <a:gd name="connsiteY7797" fmla="*/ 4537051 h 5360810"/>
                <a:gd name="connsiteX7798" fmla="*/ 2816931 w 4550804"/>
                <a:gd name="connsiteY7798" fmla="*/ 4542635 h 5360810"/>
                <a:gd name="connsiteX7799" fmla="*/ 2815535 w 4550804"/>
                <a:gd name="connsiteY7799" fmla="*/ 4539843 h 5360810"/>
                <a:gd name="connsiteX7800" fmla="*/ 2807853 w 4550804"/>
                <a:gd name="connsiteY7800" fmla="*/ 4538447 h 5360810"/>
                <a:gd name="connsiteX7801" fmla="*/ 2807853 w 4550804"/>
                <a:gd name="connsiteY7801" fmla="*/ 4534258 h 5360810"/>
                <a:gd name="connsiteX7802" fmla="*/ 2800871 w 4550804"/>
                <a:gd name="connsiteY7802" fmla="*/ 4534258 h 5360810"/>
                <a:gd name="connsiteX7803" fmla="*/ 2800172 w 4550804"/>
                <a:gd name="connsiteY7803" fmla="*/ 4537051 h 5360810"/>
                <a:gd name="connsiteX7804" fmla="*/ 2793189 w 4550804"/>
                <a:gd name="connsiteY7804" fmla="*/ 4531466 h 5360810"/>
                <a:gd name="connsiteX7805" fmla="*/ 2786904 w 4550804"/>
                <a:gd name="connsiteY7805" fmla="*/ 4534258 h 5360810"/>
                <a:gd name="connsiteX7806" fmla="*/ 2782715 w 4550804"/>
                <a:gd name="connsiteY7806" fmla="*/ 4532862 h 5360810"/>
                <a:gd name="connsiteX7807" fmla="*/ 2777826 w 4550804"/>
                <a:gd name="connsiteY7807" fmla="*/ 4537051 h 5360810"/>
                <a:gd name="connsiteX7808" fmla="*/ 2777826 w 4550804"/>
                <a:gd name="connsiteY7808" fmla="*/ 4532862 h 5360810"/>
                <a:gd name="connsiteX7809" fmla="*/ 2770844 w 4550804"/>
                <a:gd name="connsiteY7809" fmla="*/ 4531466 h 5360810"/>
                <a:gd name="connsiteX7810" fmla="*/ 2763162 w 4550804"/>
                <a:gd name="connsiteY7810" fmla="*/ 4530768 h 5360810"/>
                <a:gd name="connsiteX7811" fmla="*/ 2754783 w 4550804"/>
                <a:gd name="connsiteY7811" fmla="*/ 4532862 h 5360810"/>
                <a:gd name="connsiteX7812" fmla="*/ 2744308 w 4550804"/>
                <a:gd name="connsiteY7812" fmla="*/ 4516108 h 5360810"/>
                <a:gd name="connsiteX7813" fmla="*/ 2749894 w 4550804"/>
                <a:gd name="connsiteY7813" fmla="*/ 4514712 h 5360810"/>
                <a:gd name="connsiteX7814" fmla="*/ 2748498 w 4550804"/>
                <a:gd name="connsiteY7814" fmla="*/ 4507731 h 5360810"/>
                <a:gd name="connsiteX7815" fmla="*/ 2728945 w 4550804"/>
                <a:gd name="connsiteY7815" fmla="*/ 4498655 h 5360810"/>
                <a:gd name="connsiteX7816" fmla="*/ 2645751 w 4550804"/>
                <a:gd name="connsiteY7816" fmla="*/ 4464287 h 5360810"/>
                <a:gd name="connsiteX7817" fmla="*/ 2645150 w 4550804"/>
                <a:gd name="connsiteY7817" fmla="*/ 4464448 h 5360810"/>
                <a:gd name="connsiteX7818" fmla="*/ 2638166 w 4550804"/>
                <a:gd name="connsiteY7818" fmla="*/ 4461656 h 5360810"/>
                <a:gd name="connsiteX7819" fmla="*/ 2631882 w 4550804"/>
                <a:gd name="connsiteY7819" fmla="*/ 4420468 h 5360810"/>
                <a:gd name="connsiteX7820" fmla="*/ 2634676 w 4550804"/>
                <a:gd name="connsiteY7820" fmla="*/ 4386959 h 5360810"/>
                <a:gd name="connsiteX7821" fmla="*/ 2633279 w 4550804"/>
                <a:gd name="connsiteY7821" fmla="*/ 4379279 h 5360810"/>
                <a:gd name="connsiteX7822" fmla="*/ 2618615 w 4550804"/>
                <a:gd name="connsiteY7822" fmla="*/ 4369507 h 5360810"/>
                <a:gd name="connsiteX7823" fmla="*/ 2600459 w 4550804"/>
                <a:gd name="connsiteY7823" fmla="*/ 4348564 h 5360810"/>
                <a:gd name="connsiteX7824" fmla="*/ 2588588 w 4550804"/>
                <a:gd name="connsiteY7824" fmla="*/ 4333903 h 5360810"/>
                <a:gd name="connsiteX7825" fmla="*/ 2584769 w 4550804"/>
                <a:gd name="connsiteY7825" fmla="*/ 4323085 h 5360810"/>
                <a:gd name="connsiteX7826" fmla="*/ 2584398 w 4550804"/>
                <a:gd name="connsiteY7826" fmla="*/ 4323431 h 5360810"/>
                <a:gd name="connsiteX7827" fmla="*/ 2547283 w 4550804"/>
                <a:gd name="connsiteY7827" fmla="*/ 4314496 h 5360810"/>
                <a:gd name="connsiteX7828" fmla="*/ 2546690 w 4550804"/>
                <a:gd name="connsiteY7828" fmla="*/ 4315752 h 5360810"/>
                <a:gd name="connsiteX7829" fmla="*/ 2544595 w 4550804"/>
                <a:gd name="connsiteY7829" fmla="*/ 4315752 h 5360810"/>
                <a:gd name="connsiteX7830" fmla="*/ 2545293 w 4550804"/>
                <a:gd name="connsiteY7830" fmla="*/ 4318544 h 5360810"/>
                <a:gd name="connsiteX7831" fmla="*/ 2539009 w 4550804"/>
                <a:gd name="connsiteY7831" fmla="*/ 4326223 h 5360810"/>
                <a:gd name="connsiteX7832" fmla="*/ 2537612 w 4550804"/>
                <a:gd name="connsiteY7832" fmla="*/ 4333205 h 5360810"/>
                <a:gd name="connsiteX7833" fmla="*/ 2522948 w 4550804"/>
                <a:gd name="connsiteY7833" fmla="*/ 4345770 h 5360810"/>
                <a:gd name="connsiteX7834" fmla="*/ 2496412 w 4550804"/>
                <a:gd name="connsiteY7834" fmla="*/ 4351355 h 5360810"/>
                <a:gd name="connsiteX7835" fmla="*/ 2490826 w 4550804"/>
                <a:gd name="connsiteY7835" fmla="*/ 4363222 h 5360810"/>
                <a:gd name="connsiteX7836" fmla="*/ 2485938 w 4550804"/>
                <a:gd name="connsiteY7836" fmla="*/ 4361826 h 5360810"/>
                <a:gd name="connsiteX7837" fmla="*/ 2465688 w 4550804"/>
                <a:gd name="connsiteY7837" fmla="*/ 4389052 h 5360810"/>
                <a:gd name="connsiteX7838" fmla="*/ 2381892 w 4550804"/>
                <a:gd name="connsiteY7838" fmla="*/ 4363222 h 5360810"/>
                <a:gd name="connsiteX7839" fmla="*/ 2381892 w 4550804"/>
                <a:gd name="connsiteY7839" fmla="*/ 4368109 h 5360810"/>
                <a:gd name="connsiteX7840" fmla="*/ 2377702 w 4550804"/>
                <a:gd name="connsiteY7840" fmla="*/ 4375091 h 5360810"/>
                <a:gd name="connsiteX7841" fmla="*/ 2376305 w 4550804"/>
                <a:gd name="connsiteY7841" fmla="*/ 4382770 h 5360810"/>
                <a:gd name="connsiteX7842" fmla="*/ 2370021 w 4550804"/>
                <a:gd name="connsiteY7842" fmla="*/ 4388354 h 5360810"/>
                <a:gd name="connsiteX7843" fmla="*/ 2344882 w 4550804"/>
                <a:gd name="connsiteY7843" fmla="*/ 4386958 h 5360810"/>
                <a:gd name="connsiteX7844" fmla="*/ 2321140 w 4550804"/>
                <a:gd name="connsiteY7844" fmla="*/ 4391147 h 5360810"/>
                <a:gd name="connsiteX7845" fmla="*/ 2280639 w 4550804"/>
                <a:gd name="connsiteY7845" fmla="*/ 4379978 h 5360810"/>
                <a:gd name="connsiteX7846" fmla="*/ 2251310 w 4550804"/>
                <a:gd name="connsiteY7846" fmla="*/ 4391147 h 5360810"/>
                <a:gd name="connsiteX7847" fmla="*/ 2236646 w 4550804"/>
                <a:gd name="connsiteY7847" fmla="*/ 4377883 h 5360810"/>
                <a:gd name="connsiteX7848" fmla="*/ 2256198 w 4550804"/>
                <a:gd name="connsiteY7848" fmla="*/ 4307375 h 5360810"/>
                <a:gd name="connsiteX7849" fmla="*/ 2254802 w 4550804"/>
                <a:gd name="connsiteY7849" fmla="*/ 4305978 h 5360810"/>
                <a:gd name="connsiteX7850" fmla="*/ 2255304 w 4550804"/>
                <a:gd name="connsiteY7850" fmla="*/ 4305147 h 5360810"/>
                <a:gd name="connsiteX7851" fmla="*/ 2207318 w 4550804"/>
                <a:gd name="connsiteY7851" fmla="*/ 4273167 h 5360810"/>
                <a:gd name="connsiteX7852" fmla="*/ 2212903 w 4550804"/>
                <a:gd name="connsiteY7852" fmla="*/ 4267583 h 5360810"/>
                <a:gd name="connsiteX7853" fmla="*/ 2199636 w 4550804"/>
                <a:gd name="connsiteY7853" fmla="*/ 4229885 h 5360810"/>
                <a:gd name="connsiteX7854" fmla="*/ 2202429 w 4550804"/>
                <a:gd name="connsiteY7854" fmla="*/ 4220810 h 5360810"/>
                <a:gd name="connsiteX7855" fmla="*/ 2201571 w 4550804"/>
                <a:gd name="connsiteY7855" fmla="*/ 4219952 h 5360810"/>
                <a:gd name="connsiteX7856" fmla="*/ 2198938 w 4550804"/>
                <a:gd name="connsiteY7856" fmla="*/ 4228489 h 5360810"/>
                <a:gd name="connsiteX7857" fmla="*/ 2212205 w 4550804"/>
                <a:gd name="connsiteY7857" fmla="*/ 4266187 h 5360810"/>
                <a:gd name="connsiteX7858" fmla="*/ 2201731 w 4550804"/>
                <a:gd name="connsiteY7858" fmla="*/ 4275262 h 5360810"/>
                <a:gd name="connsiteX7859" fmla="*/ 2195446 w 4550804"/>
                <a:gd name="connsiteY7859" fmla="*/ 4276658 h 5360810"/>
                <a:gd name="connsiteX7860" fmla="*/ 2173799 w 4550804"/>
                <a:gd name="connsiteY7860" fmla="*/ 4285035 h 5360810"/>
                <a:gd name="connsiteX7861" fmla="*/ 2160532 w 4550804"/>
                <a:gd name="connsiteY7861" fmla="*/ 4295506 h 5360810"/>
                <a:gd name="connsiteX7862" fmla="*/ 2127013 w 4550804"/>
                <a:gd name="connsiteY7862" fmla="*/ 4285035 h 5360810"/>
                <a:gd name="connsiteX7863" fmla="*/ 2124918 w 4550804"/>
                <a:gd name="connsiteY7863" fmla="*/ 4224999 h 5360810"/>
                <a:gd name="connsiteX7864" fmla="*/ 2108857 w 4550804"/>
                <a:gd name="connsiteY7864" fmla="*/ 4207546 h 5360810"/>
                <a:gd name="connsiteX7865" fmla="*/ 2106064 w 4550804"/>
                <a:gd name="connsiteY7865" fmla="*/ 4197075 h 5360810"/>
                <a:gd name="connsiteX7866" fmla="*/ 2051597 w 4550804"/>
                <a:gd name="connsiteY7866" fmla="*/ 4135642 h 5360810"/>
                <a:gd name="connsiteX7867" fmla="*/ 2088907 w 4550804"/>
                <a:gd name="connsiteY7867" fmla="*/ 4068645 h 5360810"/>
                <a:gd name="connsiteX7868" fmla="*/ 2088607 w 4550804"/>
                <a:gd name="connsiteY7868" fmla="*/ 4068625 h 5360810"/>
                <a:gd name="connsiteX7869" fmla="*/ 2090701 w 4550804"/>
                <a:gd name="connsiteY7869" fmla="*/ 4063738 h 5360810"/>
                <a:gd name="connsiteX7870" fmla="*/ 2061373 w 4550804"/>
                <a:gd name="connsiteY7870" fmla="*/ 3987644 h 5360810"/>
                <a:gd name="connsiteX7871" fmla="*/ 2028617 w 4550804"/>
                <a:gd name="connsiteY7871" fmla="*/ 3987644 h 5360810"/>
                <a:gd name="connsiteX7872" fmla="*/ 2028554 w 4550804"/>
                <a:gd name="connsiteY7872" fmla="*/ 3988343 h 5360810"/>
                <a:gd name="connsiteX7873" fmla="*/ 2022967 w 4550804"/>
                <a:gd name="connsiteY7873" fmla="*/ 3988343 h 5360810"/>
                <a:gd name="connsiteX7874" fmla="*/ 2012493 w 4550804"/>
                <a:gd name="connsiteY7874" fmla="*/ 3972286 h 5360810"/>
                <a:gd name="connsiteX7875" fmla="*/ 2015286 w 4550804"/>
                <a:gd name="connsiteY7875" fmla="*/ 3961117 h 5360810"/>
                <a:gd name="connsiteX7876" fmla="*/ 2013889 w 4550804"/>
                <a:gd name="connsiteY7876" fmla="*/ 3956928 h 5360810"/>
                <a:gd name="connsiteX7877" fmla="*/ 2007604 w 4550804"/>
                <a:gd name="connsiteY7877" fmla="*/ 3956928 h 5360810"/>
                <a:gd name="connsiteX7878" fmla="*/ 2006208 w 4550804"/>
                <a:gd name="connsiteY7878" fmla="*/ 3959721 h 5360810"/>
                <a:gd name="connsiteX7879" fmla="*/ 1994337 w 4550804"/>
                <a:gd name="connsiteY7879" fmla="*/ 3967400 h 5360810"/>
                <a:gd name="connsiteX7880" fmla="*/ 1987731 w 4550804"/>
                <a:gd name="connsiteY7880" fmla="*/ 3978627 h 5360810"/>
                <a:gd name="connsiteX7881" fmla="*/ 1988750 w 4550804"/>
                <a:gd name="connsiteY7881" fmla="*/ 3980664 h 5360810"/>
                <a:gd name="connsiteX7882" fmla="*/ 1982465 w 4550804"/>
                <a:gd name="connsiteY7882" fmla="*/ 3985551 h 5360810"/>
                <a:gd name="connsiteX7883" fmla="*/ 1978275 w 4550804"/>
                <a:gd name="connsiteY7883" fmla="*/ 3996023 h 5360810"/>
                <a:gd name="connsiteX7884" fmla="*/ 1978275 w 4550804"/>
                <a:gd name="connsiteY7884" fmla="*/ 4005795 h 5360810"/>
                <a:gd name="connsiteX7885" fmla="*/ 1980761 w 4550804"/>
                <a:gd name="connsiteY7885" fmla="*/ 4012616 h 5360810"/>
                <a:gd name="connsiteX7886" fmla="*/ 1981774 w 4550804"/>
                <a:gd name="connsiteY7886" fmla="*/ 4012777 h 5360810"/>
                <a:gd name="connsiteX7887" fmla="*/ 1981774 w 4550804"/>
                <a:gd name="connsiteY7887" fmla="*/ 4021852 h 5360810"/>
                <a:gd name="connsiteX7888" fmla="*/ 1975489 w 4550804"/>
                <a:gd name="connsiteY7888" fmla="*/ 4028136 h 5360810"/>
                <a:gd name="connsiteX7889" fmla="*/ 1975489 w 4550804"/>
                <a:gd name="connsiteY7889" fmla="*/ 4038607 h 5360810"/>
                <a:gd name="connsiteX7890" fmla="*/ 1925910 w 4550804"/>
                <a:gd name="connsiteY7890" fmla="*/ 4079796 h 5360810"/>
                <a:gd name="connsiteX7891" fmla="*/ 1884710 w 4550804"/>
                <a:gd name="connsiteY7891" fmla="*/ 4129360 h 5360810"/>
                <a:gd name="connsiteX7892" fmla="*/ 1883314 w 4550804"/>
                <a:gd name="connsiteY7892" fmla="*/ 4123077 h 5360810"/>
                <a:gd name="connsiteX7893" fmla="*/ 1879124 w 4550804"/>
                <a:gd name="connsiteY7893" fmla="*/ 4124474 h 5360810"/>
                <a:gd name="connsiteX7894" fmla="*/ 1879124 w 4550804"/>
                <a:gd name="connsiteY7894" fmla="*/ 4128662 h 5360810"/>
                <a:gd name="connsiteX7895" fmla="*/ 1883314 w 4550804"/>
                <a:gd name="connsiteY7895" fmla="*/ 4131454 h 5360810"/>
                <a:gd name="connsiteX7896" fmla="*/ 1872141 w 4550804"/>
                <a:gd name="connsiteY7896" fmla="*/ 4134247 h 5360810"/>
                <a:gd name="connsiteX7897" fmla="*/ 1872134 w 4550804"/>
                <a:gd name="connsiteY7897" fmla="*/ 4134247 h 5360810"/>
                <a:gd name="connsiteX7898" fmla="*/ 1864453 w 4550804"/>
                <a:gd name="connsiteY7898" fmla="*/ 4131454 h 5360810"/>
                <a:gd name="connsiteX7899" fmla="*/ 1870039 w 4550804"/>
                <a:gd name="connsiteY7899" fmla="*/ 4127266 h 5360810"/>
                <a:gd name="connsiteX7900" fmla="*/ 1877720 w 4550804"/>
                <a:gd name="connsiteY7900" fmla="*/ 4127266 h 5360810"/>
                <a:gd name="connsiteX7901" fmla="*/ 1877720 w 4550804"/>
                <a:gd name="connsiteY7901" fmla="*/ 4125870 h 5360810"/>
                <a:gd name="connsiteX7902" fmla="*/ 1876323 w 4550804"/>
                <a:gd name="connsiteY7902" fmla="*/ 4124474 h 5360810"/>
                <a:gd name="connsiteX7903" fmla="*/ 1870039 w 4550804"/>
                <a:gd name="connsiteY7903" fmla="*/ 4125870 h 5360810"/>
                <a:gd name="connsiteX7904" fmla="*/ 1867246 w 4550804"/>
                <a:gd name="connsiteY7904" fmla="*/ 4123077 h 5360810"/>
                <a:gd name="connsiteX7905" fmla="*/ 1870039 w 4550804"/>
                <a:gd name="connsiteY7905" fmla="*/ 4120285 h 5360810"/>
                <a:gd name="connsiteX7906" fmla="*/ 1860961 w 4550804"/>
                <a:gd name="connsiteY7906" fmla="*/ 4116096 h 5360810"/>
                <a:gd name="connsiteX7907" fmla="*/ 1858168 w 4550804"/>
                <a:gd name="connsiteY7907" fmla="*/ 4111907 h 5360810"/>
                <a:gd name="connsiteX7908" fmla="*/ 1859564 w 4550804"/>
                <a:gd name="connsiteY7908" fmla="*/ 4106322 h 5360810"/>
                <a:gd name="connsiteX7909" fmla="*/ 1853280 w 4550804"/>
                <a:gd name="connsiteY7909" fmla="*/ 4100739 h 5360810"/>
                <a:gd name="connsiteX7910" fmla="*/ 1854677 w 4550804"/>
                <a:gd name="connsiteY7910" fmla="*/ 4096549 h 5360810"/>
                <a:gd name="connsiteX7911" fmla="*/ 1853280 w 4550804"/>
                <a:gd name="connsiteY7911" fmla="*/ 4095153 h 5360810"/>
                <a:gd name="connsiteX7912" fmla="*/ 1851883 w 4550804"/>
                <a:gd name="connsiteY7912" fmla="*/ 4099342 h 5360810"/>
                <a:gd name="connsiteX7913" fmla="*/ 1847694 w 4550804"/>
                <a:gd name="connsiteY7913" fmla="*/ 4099342 h 5360810"/>
                <a:gd name="connsiteX7914" fmla="*/ 1848951 w 4550804"/>
                <a:gd name="connsiteY7914" fmla="*/ 4095572 h 5360810"/>
                <a:gd name="connsiteX7915" fmla="*/ 1847694 w 4550804"/>
                <a:gd name="connsiteY7915" fmla="*/ 4093059 h 5360810"/>
                <a:gd name="connsiteX7916" fmla="*/ 1844900 w 4550804"/>
                <a:gd name="connsiteY7916" fmla="*/ 4095852 h 5360810"/>
                <a:gd name="connsiteX7917" fmla="*/ 1846297 w 4550804"/>
                <a:gd name="connsiteY7917" fmla="*/ 4098644 h 5360810"/>
                <a:gd name="connsiteX7918" fmla="*/ 1845598 w 4550804"/>
                <a:gd name="connsiteY7918" fmla="*/ 4098644 h 5360810"/>
                <a:gd name="connsiteX7919" fmla="*/ 1837918 w 4550804"/>
                <a:gd name="connsiteY7919" fmla="*/ 4092361 h 5360810"/>
                <a:gd name="connsiteX7920" fmla="*/ 1832331 w 4550804"/>
                <a:gd name="connsiteY7920" fmla="*/ 4092361 h 5360810"/>
                <a:gd name="connsiteX7921" fmla="*/ 1832331 w 4550804"/>
                <a:gd name="connsiteY7921" fmla="*/ 4089568 h 5360810"/>
                <a:gd name="connsiteX7922" fmla="*/ 1828141 w 4550804"/>
                <a:gd name="connsiteY7922" fmla="*/ 4089568 h 5360810"/>
                <a:gd name="connsiteX7923" fmla="*/ 1828141 w 4550804"/>
                <a:gd name="connsiteY7923" fmla="*/ 4092361 h 5360810"/>
                <a:gd name="connsiteX7924" fmla="*/ 1823952 w 4550804"/>
                <a:gd name="connsiteY7924" fmla="*/ 4093757 h 5360810"/>
                <a:gd name="connsiteX7925" fmla="*/ 1818365 w 4550804"/>
                <a:gd name="connsiteY7925" fmla="*/ 4092361 h 5360810"/>
                <a:gd name="connsiteX7926" fmla="*/ 1810684 w 4550804"/>
                <a:gd name="connsiteY7926" fmla="*/ 4096549 h 5360810"/>
                <a:gd name="connsiteX7927" fmla="*/ 1806494 w 4550804"/>
                <a:gd name="connsiteY7927" fmla="*/ 4099342 h 5360810"/>
                <a:gd name="connsiteX7928" fmla="*/ 1809288 w 4550804"/>
                <a:gd name="connsiteY7928" fmla="*/ 4102134 h 5360810"/>
                <a:gd name="connsiteX7929" fmla="*/ 1807891 w 4550804"/>
                <a:gd name="connsiteY7929" fmla="*/ 4104926 h 5360810"/>
                <a:gd name="connsiteX7930" fmla="*/ 1800209 w 4550804"/>
                <a:gd name="connsiteY7930" fmla="*/ 4102134 h 5360810"/>
                <a:gd name="connsiteX7931" fmla="*/ 1800209 w 4550804"/>
                <a:gd name="connsiteY7931" fmla="*/ 4096549 h 5360810"/>
                <a:gd name="connsiteX7932" fmla="*/ 1796020 w 4550804"/>
                <a:gd name="connsiteY7932" fmla="*/ 4096549 h 5360810"/>
                <a:gd name="connsiteX7933" fmla="*/ 1786942 w 4550804"/>
                <a:gd name="connsiteY7933" fmla="*/ 4093757 h 5360810"/>
                <a:gd name="connsiteX7934" fmla="*/ 1785545 w 4550804"/>
                <a:gd name="connsiteY7934" fmla="*/ 4096549 h 5360810"/>
                <a:gd name="connsiteX7935" fmla="*/ 1782751 w 4550804"/>
                <a:gd name="connsiteY7935" fmla="*/ 4096549 h 5360810"/>
                <a:gd name="connsiteX7936" fmla="*/ 1775071 w 4550804"/>
                <a:gd name="connsiteY7936" fmla="*/ 4093757 h 5360810"/>
                <a:gd name="connsiteX7937" fmla="*/ 1712224 w 4550804"/>
                <a:gd name="connsiteY7937" fmla="*/ 4102833 h 5360810"/>
                <a:gd name="connsiteX7938" fmla="*/ 1700353 w 4550804"/>
                <a:gd name="connsiteY7938" fmla="*/ 4093757 h 5360810"/>
                <a:gd name="connsiteX7939" fmla="*/ 1694766 w 4550804"/>
                <a:gd name="connsiteY7939" fmla="*/ 4095153 h 5360810"/>
                <a:gd name="connsiteX7940" fmla="*/ 1691973 w 4550804"/>
                <a:gd name="connsiteY7940" fmla="*/ 4092361 h 5360810"/>
                <a:gd name="connsiteX7941" fmla="*/ 1693370 w 4550804"/>
                <a:gd name="connsiteY7941" fmla="*/ 4088172 h 5360810"/>
                <a:gd name="connsiteX7942" fmla="*/ 1689180 w 4550804"/>
                <a:gd name="connsiteY7942" fmla="*/ 4081889 h 5360810"/>
                <a:gd name="connsiteX7943" fmla="*/ 1691973 w 4550804"/>
                <a:gd name="connsiteY7943" fmla="*/ 4075607 h 5360810"/>
                <a:gd name="connsiteX7944" fmla="*/ 1690577 w 4550804"/>
                <a:gd name="connsiteY7944" fmla="*/ 4075607 h 5360810"/>
                <a:gd name="connsiteX7945" fmla="*/ 1691973 w 4550804"/>
                <a:gd name="connsiteY7945" fmla="*/ 4069324 h 5360810"/>
                <a:gd name="connsiteX7946" fmla="*/ 1686387 w 4550804"/>
                <a:gd name="connsiteY7946" fmla="*/ 4063040 h 5360810"/>
                <a:gd name="connsiteX7947" fmla="*/ 1690577 w 4550804"/>
                <a:gd name="connsiteY7947" fmla="*/ 4063040 h 5360810"/>
                <a:gd name="connsiteX7948" fmla="*/ 1696163 w 4550804"/>
                <a:gd name="connsiteY7948" fmla="*/ 4060248 h 5360810"/>
                <a:gd name="connsiteX7949" fmla="*/ 1712224 w 4550804"/>
                <a:gd name="connsiteY7949" fmla="*/ 4058852 h 5360810"/>
                <a:gd name="connsiteX7950" fmla="*/ 1715017 w 4550804"/>
                <a:gd name="connsiteY7950" fmla="*/ 4064437 h 5360810"/>
                <a:gd name="connsiteX7951" fmla="*/ 1717811 w 4550804"/>
                <a:gd name="connsiteY7951" fmla="*/ 4064437 h 5360810"/>
                <a:gd name="connsiteX7952" fmla="*/ 1719207 w 4550804"/>
                <a:gd name="connsiteY7952" fmla="*/ 4067229 h 5360810"/>
                <a:gd name="connsiteX7953" fmla="*/ 1728285 w 4550804"/>
                <a:gd name="connsiteY7953" fmla="*/ 4065833 h 5360810"/>
                <a:gd name="connsiteX7954" fmla="*/ 1733871 w 4550804"/>
                <a:gd name="connsiteY7954" fmla="*/ 4068625 h 5360810"/>
                <a:gd name="connsiteX7955" fmla="*/ 1735268 w 4550804"/>
                <a:gd name="connsiteY7955" fmla="*/ 4067229 h 5360810"/>
                <a:gd name="connsiteX7956" fmla="*/ 1739457 w 4550804"/>
                <a:gd name="connsiteY7956" fmla="*/ 4071418 h 5360810"/>
                <a:gd name="connsiteX7957" fmla="*/ 1748536 w 4550804"/>
                <a:gd name="connsiteY7957" fmla="*/ 4072814 h 5360810"/>
                <a:gd name="connsiteX7958" fmla="*/ 1754820 w 4550804"/>
                <a:gd name="connsiteY7958" fmla="*/ 4079097 h 5360810"/>
                <a:gd name="connsiteX7959" fmla="*/ 1760407 w 4550804"/>
                <a:gd name="connsiteY7959" fmla="*/ 4077701 h 5360810"/>
                <a:gd name="connsiteX7960" fmla="*/ 1760407 w 4550804"/>
                <a:gd name="connsiteY7960" fmla="*/ 4081889 h 5360810"/>
                <a:gd name="connsiteX7961" fmla="*/ 1769484 w 4550804"/>
                <a:gd name="connsiteY7961" fmla="*/ 4084681 h 5360810"/>
                <a:gd name="connsiteX7962" fmla="*/ 1770881 w 4550804"/>
                <a:gd name="connsiteY7962" fmla="*/ 4087474 h 5360810"/>
                <a:gd name="connsiteX7963" fmla="*/ 1773674 w 4550804"/>
                <a:gd name="connsiteY7963" fmla="*/ 4086077 h 5360810"/>
                <a:gd name="connsiteX7964" fmla="*/ 1772277 w 4550804"/>
                <a:gd name="connsiteY7964" fmla="*/ 4090267 h 5360810"/>
                <a:gd name="connsiteX7965" fmla="*/ 1774694 w 4550804"/>
                <a:gd name="connsiteY7965" fmla="*/ 4086239 h 5360810"/>
                <a:gd name="connsiteX7966" fmla="*/ 1777166 w 4550804"/>
                <a:gd name="connsiteY7966" fmla="*/ 4087474 h 5360810"/>
                <a:gd name="connsiteX7967" fmla="*/ 1777166 w 4550804"/>
                <a:gd name="connsiteY7967" fmla="*/ 4084681 h 5360810"/>
                <a:gd name="connsiteX7968" fmla="*/ 1774973 w 4550804"/>
                <a:gd name="connsiteY7968" fmla="*/ 4085778 h 5360810"/>
                <a:gd name="connsiteX7969" fmla="*/ 1778562 w 4550804"/>
                <a:gd name="connsiteY7969" fmla="*/ 4079796 h 5360810"/>
                <a:gd name="connsiteX7970" fmla="*/ 1768087 w 4550804"/>
                <a:gd name="connsiteY7970" fmla="*/ 4083983 h 5360810"/>
                <a:gd name="connsiteX7971" fmla="*/ 1762502 w 4550804"/>
                <a:gd name="connsiteY7971" fmla="*/ 4079796 h 5360810"/>
                <a:gd name="connsiteX7972" fmla="*/ 1756915 w 4550804"/>
                <a:gd name="connsiteY7972" fmla="*/ 4030230 h 5360810"/>
                <a:gd name="connsiteX7973" fmla="*/ 1762502 w 4550804"/>
                <a:gd name="connsiteY7973" fmla="*/ 4024645 h 5360810"/>
                <a:gd name="connsiteX7974" fmla="*/ 1771579 w 4550804"/>
                <a:gd name="connsiteY7974" fmla="*/ 4009984 h 5360810"/>
                <a:gd name="connsiteX7975" fmla="*/ 1775769 w 4550804"/>
                <a:gd name="connsiteY7975" fmla="*/ 4015569 h 5360810"/>
                <a:gd name="connsiteX7976" fmla="*/ 1782053 w 4550804"/>
                <a:gd name="connsiteY7976" fmla="*/ 4009286 h 5360810"/>
                <a:gd name="connsiteX7977" fmla="*/ 1774372 w 4550804"/>
                <a:gd name="connsiteY7977" fmla="*/ 4005097 h 5360810"/>
                <a:gd name="connsiteX7978" fmla="*/ 1771579 w 4550804"/>
                <a:gd name="connsiteY7978" fmla="*/ 4005097 h 5360810"/>
                <a:gd name="connsiteX7979" fmla="*/ 1772976 w 4550804"/>
                <a:gd name="connsiteY7979" fmla="*/ 3991834 h 5360810"/>
                <a:gd name="connsiteX7980" fmla="*/ 1779261 w 4550804"/>
                <a:gd name="connsiteY7980" fmla="*/ 3968098 h 5360810"/>
                <a:gd name="connsiteX7981" fmla="*/ 1780810 w 4550804"/>
                <a:gd name="connsiteY7981" fmla="*/ 3967582 h 5360810"/>
                <a:gd name="connsiteX7982" fmla="*/ 1775071 w 4550804"/>
                <a:gd name="connsiteY7982" fmla="*/ 3966004 h 5360810"/>
                <a:gd name="connsiteX7983" fmla="*/ 1759010 w 4550804"/>
                <a:gd name="connsiteY7983" fmla="*/ 3964608 h 5360810"/>
                <a:gd name="connsiteX7984" fmla="*/ 1754820 w 4550804"/>
                <a:gd name="connsiteY7984" fmla="*/ 3963211 h 5360810"/>
                <a:gd name="connsiteX7985" fmla="*/ 1751328 w 4550804"/>
                <a:gd name="connsiteY7985" fmla="*/ 3951344 h 5360810"/>
                <a:gd name="connsiteX7986" fmla="*/ 1751328 w 4550804"/>
                <a:gd name="connsiteY7986" fmla="*/ 3945061 h 5360810"/>
                <a:gd name="connsiteX7987" fmla="*/ 1747139 w 4550804"/>
                <a:gd name="connsiteY7987" fmla="*/ 3939476 h 5360810"/>
                <a:gd name="connsiteX7988" fmla="*/ 1736664 w 4550804"/>
                <a:gd name="connsiteY7988" fmla="*/ 3935985 h 5360810"/>
                <a:gd name="connsiteX7989" fmla="*/ 1733173 w 4550804"/>
                <a:gd name="connsiteY7989" fmla="*/ 3935985 h 5360810"/>
                <a:gd name="connsiteX7990" fmla="*/ 1728285 w 4550804"/>
                <a:gd name="connsiteY7990" fmla="*/ 3930401 h 5360810"/>
                <a:gd name="connsiteX7991" fmla="*/ 1722698 w 4550804"/>
                <a:gd name="connsiteY7991" fmla="*/ 3930401 h 5360810"/>
                <a:gd name="connsiteX7992" fmla="*/ 1718509 w 4550804"/>
                <a:gd name="connsiteY7992" fmla="*/ 3934589 h 5360810"/>
                <a:gd name="connsiteX7993" fmla="*/ 1709430 w 4550804"/>
                <a:gd name="connsiteY7993" fmla="*/ 3931798 h 5360810"/>
                <a:gd name="connsiteX7994" fmla="*/ 1706637 w 4550804"/>
                <a:gd name="connsiteY7994" fmla="*/ 3922024 h 5360810"/>
                <a:gd name="connsiteX7995" fmla="*/ 1704543 w 4550804"/>
                <a:gd name="connsiteY7995" fmla="*/ 3920627 h 5360810"/>
                <a:gd name="connsiteX7996" fmla="*/ 1698956 w 4550804"/>
                <a:gd name="connsiteY7996" fmla="*/ 3919231 h 5360810"/>
                <a:gd name="connsiteX7997" fmla="*/ 1682197 w 4550804"/>
                <a:gd name="connsiteY7997" fmla="*/ 3924816 h 5360810"/>
                <a:gd name="connsiteX7998" fmla="*/ 1673818 w 4550804"/>
                <a:gd name="connsiteY7998" fmla="*/ 3917835 h 5360810"/>
                <a:gd name="connsiteX7999" fmla="*/ 1666248 w 4550804"/>
                <a:gd name="connsiteY7999" fmla="*/ 3899956 h 5360810"/>
                <a:gd name="connsiteX8000" fmla="*/ 1665438 w 4550804"/>
                <a:gd name="connsiteY8000" fmla="*/ 3901779 h 5360810"/>
                <a:gd name="connsiteX8001" fmla="*/ 1671024 w 4550804"/>
                <a:gd name="connsiteY8001" fmla="*/ 3913646 h 5360810"/>
                <a:gd name="connsiteX8002" fmla="*/ 1673120 w 4550804"/>
                <a:gd name="connsiteY8002" fmla="*/ 3920627 h 5360810"/>
                <a:gd name="connsiteX8003" fmla="*/ 1681499 w 4550804"/>
                <a:gd name="connsiteY8003" fmla="*/ 3926911 h 5360810"/>
                <a:gd name="connsiteX8004" fmla="*/ 1680102 w 4550804"/>
                <a:gd name="connsiteY8004" fmla="*/ 3931099 h 5360810"/>
                <a:gd name="connsiteX8005" fmla="*/ 1671723 w 4550804"/>
                <a:gd name="connsiteY8005" fmla="*/ 3932495 h 5360810"/>
                <a:gd name="connsiteX8006" fmla="*/ 1668231 w 4550804"/>
                <a:gd name="connsiteY8006" fmla="*/ 3937382 h 5360810"/>
                <a:gd name="connsiteX8007" fmla="*/ 1669628 w 4550804"/>
                <a:gd name="connsiteY8007" fmla="*/ 3942966 h 5360810"/>
                <a:gd name="connsiteX8008" fmla="*/ 1665438 w 4550804"/>
                <a:gd name="connsiteY8008" fmla="*/ 3952042 h 5360810"/>
                <a:gd name="connsiteX8009" fmla="*/ 1649377 w 4550804"/>
                <a:gd name="connsiteY8009" fmla="*/ 3960419 h 5360810"/>
                <a:gd name="connsiteX8010" fmla="*/ 1649775 w 4550804"/>
                <a:gd name="connsiteY8010" fmla="*/ 3958897 h 5360810"/>
                <a:gd name="connsiteX8011" fmla="*/ 1645886 w 4550804"/>
                <a:gd name="connsiteY8011" fmla="*/ 3961117 h 5360810"/>
                <a:gd name="connsiteX8012" fmla="*/ 1635411 w 4550804"/>
                <a:gd name="connsiteY8012" fmla="*/ 3980664 h 5360810"/>
                <a:gd name="connsiteX8013" fmla="*/ 1628429 w 4550804"/>
                <a:gd name="connsiteY8013" fmla="*/ 3985551 h 5360810"/>
                <a:gd name="connsiteX8014" fmla="*/ 1629825 w 4550804"/>
                <a:gd name="connsiteY8014" fmla="*/ 3989739 h 5360810"/>
                <a:gd name="connsiteX8015" fmla="*/ 1613764 w 4550804"/>
                <a:gd name="connsiteY8015" fmla="*/ 3993928 h 5360810"/>
                <a:gd name="connsiteX8016" fmla="*/ 1613764 w 4550804"/>
                <a:gd name="connsiteY8016" fmla="*/ 3996023 h 5360810"/>
                <a:gd name="connsiteX8017" fmla="*/ 1601194 w 4550804"/>
                <a:gd name="connsiteY8017" fmla="*/ 4021852 h 5360810"/>
                <a:gd name="connsiteX8018" fmla="*/ 1592815 w 4550804"/>
                <a:gd name="connsiteY8018" fmla="*/ 4023249 h 5360810"/>
                <a:gd name="connsiteX8019" fmla="*/ 1569073 w 4550804"/>
                <a:gd name="connsiteY8019" fmla="*/ 4035117 h 5360810"/>
                <a:gd name="connsiteX8020" fmla="*/ 1571866 w 4550804"/>
                <a:gd name="connsiteY8020" fmla="*/ 4070022 h 5360810"/>
                <a:gd name="connsiteX8021" fmla="*/ 1555805 w 4550804"/>
                <a:gd name="connsiteY8021" fmla="*/ 4072814 h 5360810"/>
                <a:gd name="connsiteX8022" fmla="*/ 1550917 w 4550804"/>
                <a:gd name="connsiteY8022" fmla="*/ 4068625 h 5360810"/>
                <a:gd name="connsiteX8023" fmla="*/ 1543934 w 4550804"/>
                <a:gd name="connsiteY8023" fmla="*/ 4075607 h 5360810"/>
                <a:gd name="connsiteX8024" fmla="*/ 1537650 w 4550804"/>
                <a:gd name="connsiteY8024" fmla="*/ 4077701 h 5360810"/>
                <a:gd name="connsiteX8025" fmla="*/ 1524382 w 4550804"/>
                <a:gd name="connsiteY8025" fmla="*/ 4070022 h 5360810"/>
                <a:gd name="connsiteX8026" fmla="*/ 1458044 w 4550804"/>
                <a:gd name="connsiteY8026" fmla="*/ 4056758 h 5360810"/>
                <a:gd name="connsiteX8027" fmla="*/ 1411258 w 4550804"/>
                <a:gd name="connsiteY8027" fmla="*/ 4075607 h 5360810"/>
                <a:gd name="connsiteX8028" fmla="*/ 1405671 w 4550804"/>
                <a:gd name="connsiteY8028" fmla="*/ 4024645 h 5360810"/>
                <a:gd name="connsiteX8029" fmla="*/ 1427871 w 4550804"/>
                <a:gd name="connsiteY8029" fmla="*/ 3975833 h 5360810"/>
                <a:gd name="connsiteX8030" fmla="*/ 1418248 w 4550804"/>
                <a:gd name="connsiteY8030" fmla="*/ 3961117 h 5360810"/>
                <a:gd name="connsiteX8031" fmla="*/ 1357496 w 4550804"/>
                <a:gd name="connsiteY8031" fmla="*/ 3970193 h 5360810"/>
                <a:gd name="connsiteX8032" fmla="*/ 1344927 w 4550804"/>
                <a:gd name="connsiteY8032" fmla="*/ 3968796 h 5360810"/>
                <a:gd name="connsiteX8033" fmla="*/ 1330255 w 4550804"/>
                <a:gd name="connsiteY8033" fmla="*/ 3982060 h 5360810"/>
                <a:gd name="connsiteX8034" fmla="*/ 1304418 w 4550804"/>
                <a:gd name="connsiteY8034" fmla="*/ 3985551 h 5360810"/>
                <a:gd name="connsiteX8035" fmla="*/ 1242968 w 4550804"/>
                <a:gd name="connsiteY8035" fmla="*/ 4018362 h 5360810"/>
                <a:gd name="connsiteX8036" fmla="*/ 1234079 w 4550804"/>
                <a:gd name="connsiteY8036" fmla="*/ 4012435 h 5360810"/>
                <a:gd name="connsiteX8037" fmla="*/ 1240880 w 4550804"/>
                <a:gd name="connsiteY8037" fmla="*/ 4017664 h 5360810"/>
                <a:gd name="connsiteX8038" fmla="*/ 1234595 w 4550804"/>
                <a:gd name="connsiteY8038" fmla="*/ 4021154 h 5360810"/>
                <a:gd name="connsiteX8039" fmla="*/ 1231802 w 4550804"/>
                <a:gd name="connsiteY8039" fmla="*/ 4019758 h 5360810"/>
                <a:gd name="connsiteX8040" fmla="*/ 1228311 w 4550804"/>
                <a:gd name="connsiteY8040" fmla="*/ 4026739 h 5360810"/>
                <a:gd name="connsiteX8041" fmla="*/ 1235992 w 4550804"/>
                <a:gd name="connsiteY8041" fmla="*/ 4029532 h 5360810"/>
                <a:gd name="connsiteX8042" fmla="*/ 1242277 w 4550804"/>
                <a:gd name="connsiteY8042" fmla="*/ 4028136 h 5360810"/>
                <a:gd name="connsiteX8043" fmla="*/ 1249260 w 4550804"/>
                <a:gd name="connsiteY8043" fmla="*/ 4037210 h 5360810"/>
                <a:gd name="connsiteX8044" fmla="*/ 1246466 w 4550804"/>
                <a:gd name="connsiteY8044" fmla="*/ 4049079 h 5360810"/>
                <a:gd name="connsiteX8045" fmla="*/ 1250656 w 4550804"/>
                <a:gd name="connsiteY8045" fmla="*/ 4049079 h 5360810"/>
                <a:gd name="connsiteX8046" fmla="*/ 1249260 w 4550804"/>
                <a:gd name="connsiteY8046" fmla="*/ 4055362 h 5360810"/>
                <a:gd name="connsiteX8047" fmla="*/ 1242277 w 4550804"/>
                <a:gd name="connsiteY8047" fmla="*/ 4053966 h 5360810"/>
                <a:gd name="connsiteX8048" fmla="*/ 1242277 w 4550804"/>
                <a:gd name="connsiteY8048" fmla="*/ 4055362 h 5360810"/>
                <a:gd name="connsiteX8049" fmla="*/ 1245070 w 4550804"/>
                <a:gd name="connsiteY8049" fmla="*/ 4055362 h 5360810"/>
                <a:gd name="connsiteX8050" fmla="*/ 1246466 w 4550804"/>
                <a:gd name="connsiteY8050" fmla="*/ 4065135 h 5360810"/>
                <a:gd name="connsiteX8051" fmla="*/ 1240880 w 4550804"/>
                <a:gd name="connsiteY8051" fmla="*/ 4063738 h 5360810"/>
                <a:gd name="connsiteX8052" fmla="*/ 1240182 w 4550804"/>
                <a:gd name="connsiteY8052" fmla="*/ 4070022 h 5360810"/>
                <a:gd name="connsiteX8053" fmla="*/ 1231802 w 4550804"/>
                <a:gd name="connsiteY8053" fmla="*/ 4077003 h 5360810"/>
                <a:gd name="connsiteX8054" fmla="*/ 1240880 w 4550804"/>
                <a:gd name="connsiteY8054" fmla="*/ 4101436 h 5360810"/>
                <a:gd name="connsiteX8055" fmla="*/ 1287666 w 4550804"/>
                <a:gd name="connsiteY8055" fmla="*/ 4165662 h 5360810"/>
                <a:gd name="connsiteX8056" fmla="*/ 1279985 w 4550804"/>
                <a:gd name="connsiteY8056" fmla="*/ 4171945 h 5360810"/>
                <a:gd name="connsiteX8057" fmla="*/ 1285571 w 4550804"/>
                <a:gd name="connsiteY8057" fmla="*/ 4180321 h 5360810"/>
                <a:gd name="connsiteX8058" fmla="*/ 1287666 w 4550804"/>
                <a:gd name="connsiteY8058" fmla="*/ 4186605 h 5360810"/>
                <a:gd name="connsiteX8059" fmla="*/ 1275795 w 4550804"/>
                <a:gd name="connsiteY8059" fmla="*/ 4183812 h 5360810"/>
                <a:gd name="connsiteX8060" fmla="*/ 1249260 w 4550804"/>
                <a:gd name="connsiteY8060" fmla="*/ 4199868 h 5360810"/>
                <a:gd name="connsiteX8061" fmla="*/ 1230406 w 4550804"/>
                <a:gd name="connsiteY8061" fmla="*/ 4204057 h 5360810"/>
                <a:gd name="connsiteX8062" fmla="*/ 1230406 w 4550804"/>
                <a:gd name="connsiteY8062" fmla="*/ 4202661 h 5360810"/>
                <a:gd name="connsiteX8063" fmla="*/ 1224121 w 4550804"/>
                <a:gd name="connsiteY8063" fmla="*/ 4204057 h 5360810"/>
                <a:gd name="connsiteX8064" fmla="*/ 1213647 w 4550804"/>
                <a:gd name="connsiteY8064" fmla="*/ 4199868 h 5360810"/>
                <a:gd name="connsiteX8065" fmla="*/ 1212250 w 4550804"/>
                <a:gd name="connsiteY8065" fmla="*/ 4201264 h 5360810"/>
                <a:gd name="connsiteX8066" fmla="*/ 1209457 w 4550804"/>
                <a:gd name="connsiteY8066" fmla="*/ 4198472 h 5360810"/>
                <a:gd name="connsiteX8067" fmla="*/ 1191301 w 4550804"/>
                <a:gd name="connsiteY8067" fmla="*/ 4195680 h 5360810"/>
                <a:gd name="connsiteX8068" fmla="*/ 1179430 w 4550804"/>
                <a:gd name="connsiteY8068" fmla="*/ 4197076 h 5360810"/>
                <a:gd name="connsiteX8069" fmla="*/ 1171050 w 4550804"/>
                <a:gd name="connsiteY8069" fmla="*/ 4159378 h 5360810"/>
                <a:gd name="connsiteX8070" fmla="*/ 1107171 w 4550804"/>
                <a:gd name="connsiteY8070" fmla="*/ 4160696 h 5360810"/>
                <a:gd name="connsiteX8071" fmla="*/ 1107498 w 4550804"/>
                <a:gd name="connsiteY8071" fmla="*/ 4161472 h 5360810"/>
                <a:gd name="connsiteX8072" fmla="*/ 1066299 w 4550804"/>
                <a:gd name="connsiteY8072" fmla="*/ 4164265 h 5360810"/>
                <a:gd name="connsiteX8073" fmla="*/ 1066996 w 4550804"/>
                <a:gd name="connsiteY8073" fmla="*/ 4156586 h 5360810"/>
                <a:gd name="connsiteX8074" fmla="*/ 1066299 w 4550804"/>
                <a:gd name="connsiteY8074" fmla="*/ 4146114 h 5360810"/>
                <a:gd name="connsiteX8075" fmla="*/ 1056522 w 4550804"/>
                <a:gd name="connsiteY8075" fmla="*/ 4130058 h 5360810"/>
                <a:gd name="connsiteX8076" fmla="*/ 1054427 w 4550804"/>
                <a:gd name="connsiteY8076" fmla="*/ 4131454 h 5360810"/>
                <a:gd name="connsiteX8077" fmla="*/ 1055125 w 4550804"/>
                <a:gd name="connsiteY8077" fmla="*/ 4128662 h 5360810"/>
                <a:gd name="connsiteX8078" fmla="*/ 1053030 w 4550804"/>
                <a:gd name="connsiteY8078" fmla="*/ 4128662 h 5360810"/>
                <a:gd name="connsiteX8079" fmla="*/ 1055125 w 4550804"/>
                <a:gd name="connsiteY8079" fmla="*/ 4127266 h 5360810"/>
                <a:gd name="connsiteX8080" fmla="*/ 1053030 w 4550804"/>
                <a:gd name="connsiteY8080" fmla="*/ 4124473 h 5360810"/>
                <a:gd name="connsiteX8081" fmla="*/ 1030685 w 4550804"/>
                <a:gd name="connsiteY8081" fmla="*/ 4114001 h 5360810"/>
                <a:gd name="connsiteX8082" fmla="*/ 1029289 w 4550804"/>
                <a:gd name="connsiteY8082" fmla="*/ 4115397 h 5360810"/>
                <a:gd name="connsiteX8083" fmla="*/ 1029289 w 4550804"/>
                <a:gd name="connsiteY8083" fmla="*/ 4114001 h 5360810"/>
                <a:gd name="connsiteX8084" fmla="*/ 1022305 w 4550804"/>
                <a:gd name="connsiteY8084" fmla="*/ 4115397 h 5360810"/>
                <a:gd name="connsiteX8085" fmla="*/ 1019513 w 4550804"/>
                <a:gd name="connsiteY8085" fmla="*/ 4107719 h 5360810"/>
                <a:gd name="connsiteX8086" fmla="*/ 1018814 w 4550804"/>
                <a:gd name="connsiteY8086" fmla="*/ 4106323 h 5360810"/>
                <a:gd name="connsiteX8087" fmla="*/ 1013228 w 4550804"/>
                <a:gd name="connsiteY8087" fmla="*/ 4100738 h 5360810"/>
                <a:gd name="connsiteX8088" fmla="*/ 1002754 w 4550804"/>
                <a:gd name="connsiteY8088" fmla="*/ 4102134 h 5360810"/>
                <a:gd name="connsiteX8089" fmla="*/ 1001357 w 4550804"/>
                <a:gd name="connsiteY8089" fmla="*/ 4106323 h 5360810"/>
                <a:gd name="connsiteX8090" fmla="*/ 996469 w 4550804"/>
                <a:gd name="connsiteY8090" fmla="*/ 4106323 h 5360810"/>
                <a:gd name="connsiteX8091" fmla="*/ 995072 w 4550804"/>
                <a:gd name="connsiteY8091" fmla="*/ 4107719 h 5360810"/>
                <a:gd name="connsiteX8092" fmla="*/ 981804 w 4550804"/>
                <a:gd name="connsiteY8092" fmla="*/ 4109115 h 5360810"/>
                <a:gd name="connsiteX8093" fmla="*/ 983201 w 4550804"/>
                <a:gd name="connsiteY8093" fmla="*/ 4111907 h 5360810"/>
                <a:gd name="connsiteX8094" fmla="*/ 979011 w 4550804"/>
                <a:gd name="connsiteY8094" fmla="*/ 4111907 h 5360810"/>
                <a:gd name="connsiteX8095" fmla="*/ 974822 w 4550804"/>
                <a:gd name="connsiteY8095" fmla="*/ 4115397 h 5360810"/>
                <a:gd name="connsiteX8096" fmla="*/ 958063 w 4550804"/>
                <a:gd name="connsiteY8096" fmla="*/ 4124473 h 5360810"/>
                <a:gd name="connsiteX8097" fmla="*/ 958063 w 4550804"/>
                <a:gd name="connsiteY8097" fmla="*/ 4119586 h 5360810"/>
                <a:gd name="connsiteX8098" fmla="*/ 940605 w 4550804"/>
                <a:gd name="connsiteY8098" fmla="*/ 4116794 h 5360810"/>
                <a:gd name="connsiteX8099" fmla="*/ 935717 w 4550804"/>
                <a:gd name="connsiteY8099" fmla="*/ 4111907 h 5360810"/>
                <a:gd name="connsiteX8100" fmla="*/ 918259 w 4550804"/>
                <a:gd name="connsiteY8100" fmla="*/ 4109115 h 5360810"/>
                <a:gd name="connsiteX8101" fmla="*/ 909182 w 4550804"/>
                <a:gd name="connsiteY8101" fmla="*/ 4104926 h 5360810"/>
                <a:gd name="connsiteX8102" fmla="*/ 902896 w 4550804"/>
                <a:gd name="connsiteY8102" fmla="*/ 4104926 h 5360810"/>
                <a:gd name="connsiteX8103" fmla="*/ 885440 w 4550804"/>
                <a:gd name="connsiteY8103" fmla="*/ 4098643 h 5360810"/>
                <a:gd name="connsiteX8104" fmla="*/ 881250 w 4550804"/>
                <a:gd name="connsiteY8104" fmla="*/ 4095851 h 5360810"/>
                <a:gd name="connsiteX8105" fmla="*/ 884043 w 4550804"/>
                <a:gd name="connsiteY8105" fmla="*/ 4095851 h 5360810"/>
                <a:gd name="connsiteX8106" fmla="*/ 870776 w 4550804"/>
                <a:gd name="connsiteY8106" fmla="*/ 4093058 h 5360810"/>
                <a:gd name="connsiteX8107" fmla="*/ 869379 w 4550804"/>
                <a:gd name="connsiteY8107" fmla="*/ 4095851 h 5360810"/>
                <a:gd name="connsiteX8108" fmla="*/ 861697 w 4550804"/>
                <a:gd name="connsiteY8108" fmla="*/ 4086776 h 5360810"/>
                <a:gd name="connsiteX8109" fmla="*/ 856809 w 4550804"/>
                <a:gd name="connsiteY8109" fmla="*/ 4083983 h 5360810"/>
                <a:gd name="connsiteX8110" fmla="*/ 855413 w 4550804"/>
                <a:gd name="connsiteY8110" fmla="*/ 4086776 h 5360810"/>
                <a:gd name="connsiteX8111" fmla="*/ 855413 w 4550804"/>
                <a:gd name="connsiteY8111" fmla="*/ 4083983 h 5360810"/>
                <a:gd name="connsiteX8112" fmla="*/ 848430 w 4550804"/>
                <a:gd name="connsiteY8112" fmla="*/ 4082587 h 5360810"/>
                <a:gd name="connsiteX8113" fmla="*/ 835162 w 4550804"/>
                <a:gd name="connsiteY8113" fmla="*/ 4069323 h 5360810"/>
                <a:gd name="connsiteX8114" fmla="*/ 836559 w 4550804"/>
                <a:gd name="connsiteY8114" fmla="*/ 4065134 h 5360810"/>
                <a:gd name="connsiteX8115" fmla="*/ 828877 w 4550804"/>
                <a:gd name="connsiteY8115" fmla="*/ 4057455 h 5360810"/>
                <a:gd name="connsiteX8116" fmla="*/ 835162 w 4550804"/>
                <a:gd name="connsiteY8116" fmla="*/ 4051172 h 5360810"/>
                <a:gd name="connsiteX8117" fmla="*/ 814213 w 4550804"/>
                <a:gd name="connsiteY8117" fmla="*/ 4045587 h 5360810"/>
                <a:gd name="connsiteX8118" fmla="*/ 815610 w 4550804"/>
                <a:gd name="connsiteY8118" fmla="*/ 4040701 h 5360810"/>
                <a:gd name="connsiteX8119" fmla="*/ 812816 w 4550804"/>
                <a:gd name="connsiteY8119" fmla="*/ 4036513 h 5360810"/>
                <a:gd name="connsiteX8120" fmla="*/ 810024 w 4550804"/>
                <a:gd name="connsiteY8120" fmla="*/ 4037909 h 5360810"/>
                <a:gd name="connsiteX8121" fmla="*/ 810024 w 4550804"/>
                <a:gd name="connsiteY8121" fmla="*/ 4040701 h 5360810"/>
                <a:gd name="connsiteX8122" fmla="*/ 803739 w 4550804"/>
                <a:gd name="connsiteY8122" fmla="*/ 4036513 h 5360810"/>
                <a:gd name="connsiteX8123" fmla="*/ 800945 w 4550804"/>
                <a:gd name="connsiteY8123" fmla="*/ 4035116 h 5360810"/>
                <a:gd name="connsiteX8124" fmla="*/ 794661 w 4550804"/>
                <a:gd name="connsiteY8124" fmla="*/ 4032323 h 5360810"/>
                <a:gd name="connsiteX8125" fmla="*/ 789074 w 4550804"/>
                <a:gd name="connsiteY8125" fmla="*/ 4033720 h 5360810"/>
                <a:gd name="connsiteX8126" fmla="*/ 794661 w 4550804"/>
                <a:gd name="connsiteY8126" fmla="*/ 4024644 h 5360810"/>
                <a:gd name="connsiteX8127" fmla="*/ 789074 w 4550804"/>
                <a:gd name="connsiteY8127" fmla="*/ 4003701 h 5360810"/>
                <a:gd name="connsiteX8128" fmla="*/ 786979 w 4550804"/>
                <a:gd name="connsiteY8128" fmla="*/ 4003701 h 5360810"/>
                <a:gd name="connsiteX8129" fmla="*/ 787678 w 4550804"/>
                <a:gd name="connsiteY8129" fmla="*/ 4014173 h 5360810"/>
                <a:gd name="connsiteX8130" fmla="*/ 786979 w 4550804"/>
                <a:gd name="connsiteY8130" fmla="*/ 4030928 h 5360810"/>
                <a:gd name="connsiteX8131" fmla="*/ 782789 w 4550804"/>
                <a:gd name="connsiteY8131" fmla="*/ 4030928 h 5360810"/>
                <a:gd name="connsiteX8132" fmla="*/ 781393 w 4550804"/>
                <a:gd name="connsiteY8132" fmla="*/ 4023248 h 5360810"/>
                <a:gd name="connsiteX8133" fmla="*/ 778600 w 4550804"/>
                <a:gd name="connsiteY8133" fmla="*/ 4024644 h 5360810"/>
                <a:gd name="connsiteX8134" fmla="*/ 777204 w 4550804"/>
                <a:gd name="connsiteY8134" fmla="*/ 4020456 h 5360810"/>
                <a:gd name="connsiteX8135" fmla="*/ 770919 w 4550804"/>
                <a:gd name="connsiteY8135" fmla="*/ 4014173 h 5360810"/>
                <a:gd name="connsiteX8136" fmla="*/ 767071 w 4550804"/>
                <a:gd name="connsiteY8136" fmla="*/ 4009048 h 5360810"/>
                <a:gd name="connsiteX8137" fmla="*/ 761143 w 4550804"/>
                <a:gd name="connsiteY8137" fmla="*/ 4005098 h 5360810"/>
                <a:gd name="connsiteX8138" fmla="*/ 759746 w 4550804"/>
                <a:gd name="connsiteY8138" fmla="*/ 4007890 h 5360810"/>
                <a:gd name="connsiteX8139" fmla="*/ 753461 w 4550804"/>
                <a:gd name="connsiteY8139" fmla="*/ 3993229 h 5360810"/>
                <a:gd name="connsiteX8140" fmla="*/ 745780 w 4550804"/>
                <a:gd name="connsiteY8140" fmla="*/ 3987644 h 5360810"/>
                <a:gd name="connsiteX8141" fmla="*/ 729719 w 4550804"/>
                <a:gd name="connsiteY8141" fmla="*/ 3999513 h 5360810"/>
                <a:gd name="connsiteX8142" fmla="*/ 716452 w 4550804"/>
                <a:gd name="connsiteY8142" fmla="*/ 3999513 h 5360810"/>
                <a:gd name="connsiteX8143" fmla="*/ 695502 w 4550804"/>
                <a:gd name="connsiteY8143" fmla="*/ 4014173 h 5360810"/>
                <a:gd name="connsiteX8144" fmla="*/ 687255 w 4550804"/>
                <a:gd name="connsiteY8144" fmla="*/ 4008469 h 5360810"/>
                <a:gd name="connsiteX8145" fmla="*/ 686425 w 4550804"/>
                <a:gd name="connsiteY8145" fmla="*/ 4011380 h 5360810"/>
                <a:gd name="connsiteX8146" fmla="*/ 682235 w 4550804"/>
                <a:gd name="connsiteY8146" fmla="*/ 4014173 h 5360810"/>
                <a:gd name="connsiteX8147" fmla="*/ 685028 w 4550804"/>
                <a:gd name="connsiteY8147" fmla="*/ 4023248 h 5360810"/>
                <a:gd name="connsiteX8148" fmla="*/ 679442 w 4550804"/>
                <a:gd name="connsiteY8148" fmla="*/ 4026041 h 5360810"/>
                <a:gd name="connsiteX8149" fmla="*/ 683632 w 4550804"/>
                <a:gd name="connsiteY8149" fmla="*/ 4033720 h 5360810"/>
                <a:gd name="connsiteX8150" fmla="*/ 689218 w 4550804"/>
                <a:gd name="connsiteY8150" fmla="*/ 4039305 h 5360810"/>
                <a:gd name="connsiteX8151" fmla="*/ 685028 w 4550804"/>
                <a:gd name="connsiteY8151" fmla="*/ 4035814 h 5360810"/>
                <a:gd name="connsiteX8152" fmla="*/ 686425 w 4550804"/>
                <a:gd name="connsiteY8152" fmla="*/ 4042097 h 5360810"/>
                <a:gd name="connsiteX8153" fmla="*/ 677346 w 4550804"/>
                <a:gd name="connsiteY8153" fmla="*/ 4055361 h 5360810"/>
                <a:gd name="connsiteX8154" fmla="*/ 677346 w 4550804"/>
                <a:gd name="connsiteY8154" fmla="*/ 4059550 h 5360810"/>
                <a:gd name="connsiteX8155" fmla="*/ 674554 w 4550804"/>
                <a:gd name="connsiteY8155" fmla="*/ 4072813 h 5360810"/>
                <a:gd name="connsiteX8156" fmla="*/ 674554 w 4550804"/>
                <a:gd name="connsiteY8156" fmla="*/ 4066530 h 5360810"/>
                <a:gd name="connsiteX8157" fmla="*/ 671761 w 4550804"/>
                <a:gd name="connsiteY8157" fmla="*/ 4066530 h 5360810"/>
                <a:gd name="connsiteX8158" fmla="*/ 671761 w 4550804"/>
                <a:gd name="connsiteY8158" fmla="*/ 4072115 h 5360810"/>
                <a:gd name="connsiteX8159" fmla="*/ 667571 w 4550804"/>
                <a:gd name="connsiteY8159" fmla="*/ 4076304 h 5360810"/>
                <a:gd name="connsiteX8160" fmla="*/ 661984 w 4550804"/>
                <a:gd name="connsiteY8160" fmla="*/ 4094454 h 5360810"/>
                <a:gd name="connsiteX8161" fmla="*/ 657795 w 4550804"/>
                <a:gd name="connsiteY8161" fmla="*/ 4100039 h 5360810"/>
                <a:gd name="connsiteX8162" fmla="*/ 657795 w 4550804"/>
                <a:gd name="connsiteY8162" fmla="*/ 4106323 h 5360810"/>
                <a:gd name="connsiteX8163" fmla="*/ 652208 w 4550804"/>
                <a:gd name="connsiteY8163" fmla="*/ 4115397 h 5360810"/>
                <a:gd name="connsiteX8164" fmla="*/ 644527 w 4550804"/>
                <a:gd name="connsiteY8164" fmla="*/ 4118190 h 5360810"/>
                <a:gd name="connsiteX8165" fmla="*/ 631259 w 4550804"/>
                <a:gd name="connsiteY8165" fmla="*/ 4115397 h 5360810"/>
                <a:gd name="connsiteX8166" fmla="*/ 628466 w 4550804"/>
                <a:gd name="connsiteY8166" fmla="*/ 4111209 h 5360810"/>
                <a:gd name="connsiteX8167" fmla="*/ 622181 w 4550804"/>
                <a:gd name="connsiteY8167" fmla="*/ 4109813 h 5360810"/>
                <a:gd name="connsiteX8168" fmla="*/ 622181 w 4550804"/>
                <a:gd name="connsiteY8168" fmla="*/ 4111209 h 5360810"/>
                <a:gd name="connsiteX8169" fmla="*/ 617991 w 4550804"/>
                <a:gd name="connsiteY8169" fmla="*/ 4109813 h 5360810"/>
                <a:gd name="connsiteX8170" fmla="*/ 608914 w 4550804"/>
                <a:gd name="connsiteY8170" fmla="*/ 4114001 h 5360810"/>
                <a:gd name="connsiteX8171" fmla="*/ 601232 w 4550804"/>
                <a:gd name="connsiteY8171" fmla="*/ 4121681 h 5360810"/>
                <a:gd name="connsiteX8172" fmla="*/ 595646 w 4550804"/>
                <a:gd name="connsiteY8172" fmla="*/ 4121681 h 5360810"/>
                <a:gd name="connsiteX8173" fmla="*/ 556541 w 4550804"/>
                <a:gd name="connsiteY8173" fmla="*/ 4129360 h 5360810"/>
                <a:gd name="connsiteX8174" fmla="*/ 552352 w 4550804"/>
                <a:gd name="connsiteY8174" fmla="*/ 4132153 h 5360810"/>
                <a:gd name="connsiteX8175" fmla="*/ 550955 w 4550804"/>
                <a:gd name="connsiteY8175" fmla="*/ 4130756 h 5360810"/>
                <a:gd name="connsiteX8176" fmla="*/ 545369 w 4550804"/>
                <a:gd name="connsiteY8176" fmla="*/ 4130756 h 5360810"/>
                <a:gd name="connsiteX8177" fmla="*/ 527911 w 4550804"/>
                <a:gd name="connsiteY8177" fmla="*/ 4112605 h 5360810"/>
                <a:gd name="connsiteX8178" fmla="*/ 520230 w 4550804"/>
                <a:gd name="connsiteY8178" fmla="*/ 4107021 h 5360810"/>
                <a:gd name="connsiteX8179" fmla="*/ 517437 w 4550804"/>
                <a:gd name="connsiteY8179" fmla="*/ 4102832 h 5360810"/>
                <a:gd name="connsiteX8180" fmla="*/ 501376 w 4550804"/>
                <a:gd name="connsiteY8180" fmla="*/ 4092360 h 5360810"/>
                <a:gd name="connsiteX8181" fmla="*/ 504169 w 4550804"/>
                <a:gd name="connsiteY8181" fmla="*/ 4084681 h 5360810"/>
                <a:gd name="connsiteX8182" fmla="*/ 502773 w 4550804"/>
                <a:gd name="connsiteY8182" fmla="*/ 4083285 h 5360810"/>
                <a:gd name="connsiteX8183" fmla="*/ 489505 w 4550804"/>
                <a:gd name="connsiteY8183" fmla="*/ 4083285 h 5360810"/>
                <a:gd name="connsiteX8184" fmla="*/ 490902 w 4550804"/>
                <a:gd name="connsiteY8184" fmla="*/ 4081889 h 5360810"/>
                <a:gd name="connsiteX8185" fmla="*/ 479031 w 4550804"/>
                <a:gd name="connsiteY8185" fmla="*/ 4072813 h 5360810"/>
                <a:gd name="connsiteX8186" fmla="*/ 464367 w 4550804"/>
                <a:gd name="connsiteY8186" fmla="*/ 4080493 h 5360810"/>
                <a:gd name="connsiteX8187" fmla="*/ 455288 w 4550804"/>
                <a:gd name="connsiteY8187" fmla="*/ 4079096 h 5360810"/>
                <a:gd name="connsiteX8188" fmla="*/ 444814 w 4550804"/>
                <a:gd name="connsiteY8188" fmla="*/ 4072813 h 5360810"/>
                <a:gd name="connsiteX8189" fmla="*/ 440624 w 4550804"/>
                <a:gd name="connsiteY8189" fmla="*/ 4062342 h 5360810"/>
                <a:gd name="connsiteX8190" fmla="*/ 441322 w 4550804"/>
                <a:gd name="connsiteY8190" fmla="*/ 4062342 h 5360810"/>
                <a:gd name="connsiteX8191" fmla="*/ 442719 w 4550804"/>
                <a:gd name="connsiteY8191" fmla="*/ 4060946 h 5360810"/>
                <a:gd name="connsiteX8192" fmla="*/ 439926 w 4550804"/>
                <a:gd name="connsiteY8192" fmla="*/ 4050474 h 5360810"/>
                <a:gd name="connsiteX8193" fmla="*/ 433642 w 4550804"/>
                <a:gd name="connsiteY8193" fmla="*/ 4054663 h 5360810"/>
                <a:gd name="connsiteX8194" fmla="*/ 439227 w 4550804"/>
                <a:gd name="connsiteY8194" fmla="*/ 4049078 h 5360810"/>
                <a:gd name="connsiteX8195" fmla="*/ 437831 w 4550804"/>
                <a:gd name="connsiteY8195" fmla="*/ 4047681 h 5360810"/>
                <a:gd name="connsiteX8196" fmla="*/ 421498 w 4550804"/>
                <a:gd name="connsiteY8196" fmla="*/ 4025000 h 5360810"/>
                <a:gd name="connsiteX8197" fmla="*/ 425960 w 4550804"/>
                <a:gd name="connsiteY8197" fmla="*/ 4034418 h 5360810"/>
                <a:gd name="connsiteX8198" fmla="*/ 407804 w 4550804"/>
                <a:gd name="connsiteY8198" fmla="*/ 4016268 h 5360810"/>
                <a:gd name="connsiteX8199" fmla="*/ 398726 w 4550804"/>
                <a:gd name="connsiteY8199" fmla="*/ 4010682 h 5360810"/>
                <a:gd name="connsiteX8200" fmla="*/ 397330 w 4550804"/>
                <a:gd name="connsiteY8200" fmla="*/ 4009285 h 5360810"/>
                <a:gd name="connsiteX8201" fmla="*/ 395933 w 4550804"/>
                <a:gd name="connsiteY8201" fmla="*/ 4010682 h 5360810"/>
                <a:gd name="connsiteX8202" fmla="*/ 395933 w 4550804"/>
                <a:gd name="connsiteY8202" fmla="*/ 4009285 h 5360810"/>
                <a:gd name="connsiteX8203" fmla="*/ 394536 w 4550804"/>
                <a:gd name="connsiteY8203" fmla="*/ 4007890 h 5360810"/>
                <a:gd name="connsiteX8204" fmla="*/ 391743 w 4550804"/>
                <a:gd name="connsiteY8204" fmla="*/ 4006494 h 5360810"/>
                <a:gd name="connsiteX8205" fmla="*/ 386157 w 4550804"/>
                <a:gd name="connsiteY8205" fmla="*/ 4010682 h 5360810"/>
                <a:gd name="connsiteX8206" fmla="*/ 399425 w 4550804"/>
                <a:gd name="connsiteY8206" fmla="*/ 3991135 h 5360810"/>
                <a:gd name="connsiteX8207" fmla="*/ 398028 w 4550804"/>
                <a:gd name="connsiteY8207" fmla="*/ 3993927 h 5360810"/>
                <a:gd name="connsiteX8208" fmla="*/ 400821 w 4550804"/>
                <a:gd name="connsiteY8208" fmla="*/ 3991135 h 5360810"/>
                <a:gd name="connsiteX8209" fmla="*/ 407804 w 4550804"/>
                <a:gd name="connsiteY8209" fmla="*/ 3992531 h 5360810"/>
                <a:gd name="connsiteX8210" fmla="*/ 421693 w 4550804"/>
                <a:gd name="connsiteY8210" fmla="*/ 4003778 h 5360810"/>
                <a:gd name="connsiteX8211" fmla="*/ 421770 w 4550804"/>
                <a:gd name="connsiteY8211" fmla="*/ 4003701 h 5360810"/>
                <a:gd name="connsiteX8212" fmla="*/ 421966 w 4550804"/>
                <a:gd name="connsiteY8212" fmla="*/ 4003995 h 5360810"/>
                <a:gd name="connsiteX8213" fmla="*/ 422468 w 4550804"/>
                <a:gd name="connsiteY8213" fmla="*/ 4004399 h 5360810"/>
                <a:gd name="connsiteX8214" fmla="*/ 422328 w 4550804"/>
                <a:gd name="connsiteY8214" fmla="*/ 4004539 h 5360810"/>
                <a:gd name="connsiteX8215" fmla="*/ 424563 w 4550804"/>
                <a:gd name="connsiteY8215" fmla="*/ 4007890 h 5360810"/>
                <a:gd name="connsiteX8216" fmla="*/ 418279 w 4550804"/>
                <a:gd name="connsiteY8216" fmla="*/ 4018362 h 5360810"/>
                <a:gd name="connsiteX8217" fmla="*/ 421071 w 4550804"/>
                <a:gd name="connsiteY8217" fmla="*/ 4021154 h 5360810"/>
                <a:gd name="connsiteX8218" fmla="*/ 430150 w 4550804"/>
                <a:gd name="connsiteY8218" fmla="*/ 4012079 h 5360810"/>
                <a:gd name="connsiteX8219" fmla="*/ 439227 w 4550804"/>
                <a:gd name="connsiteY8219" fmla="*/ 4019757 h 5360810"/>
                <a:gd name="connsiteX8220" fmla="*/ 442021 w 4550804"/>
                <a:gd name="connsiteY8220" fmla="*/ 4018362 h 5360810"/>
                <a:gd name="connsiteX8221" fmla="*/ 442021 w 4550804"/>
                <a:gd name="connsiteY8221" fmla="*/ 4015570 h 5360810"/>
                <a:gd name="connsiteX8222" fmla="*/ 443417 w 4550804"/>
                <a:gd name="connsiteY8222" fmla="*/ 4016966 h 5360810"/>
                <a:gd name="connsiteX8223" fmla="*/ 443417 w 4550804"/>
                <a:gd name="connsiteY8223" fmla="*/ 4015570 h 5360810"/>
                <a:gd name="connsiteX8224" fmla="*/ 432943 w 4550804"/>
                <a:gd name="connsiteY8224" fmla="*/ 4003701 h 5360810"/>
                <a:gd name="connsiteX8225" fmla="*/ 450401 w 4550804"/>
                <a:gd name="connsiteY8225" fmla="*/ 3993229 h 5360810"/>
                <a:gd name="connsiteX8226" fmla="*/ 449004 w 4550804"/>
                <a:gd name="connsiteY8226" fmla="*/ 3989041 h 5360810"/>
                <a:gd name="connsiteX8227" fmla="*/ 429451 w 4550804"/>
                <a:gd name="connsiteY8227" fmla="*/ 3998116 h 5360810"/>
                <a:gd name="connsiteX8228" fmla="*/ 429856 w 4550804"/>
                <a:gd name="connsiteY8228" fmla="*/ 3996853 h 5360810"/>
                <a:gd name="connsiteX8229" fmla="*/ 423865 w 4550804"/>
                <a:gd name="connsiteY8229" fmla="*/ 3999513 h 5360810"/>
                <a:gd name="connsiteX8230" fmla="*/ 409201 w 4550804"/>
                <a:gd name="connsiteY8230" fmla="*/ 3989041 h 5360810"/>
                <a:gd name="connsiteX8231" fmla="*/ 409201 w 4550804"/>
                <a:gd name="connsiteY8231" fmla="*/ 3986248 h 5360810"/>
                <a:gd name="connsiteX8232" fmla="*/ 431547 w 4550804"/>
                <a:gd name="connsiteY8232" fmla="*/ 3975079 h 5360810"/>
                <a:gd name="connsiteX8233" fmla="*/ 434340 w 4550804"/>
                <a:gd name="connsiteY8233" fmla="*/ 3979268 h 5360810"/>
                <a:gd name="connsiteX8234" fmla="*/ 435513 w 4550804"/>
                <a:gd name="connsiteY8234" fmla="*/ 3979268 h 5360810"/>
                <a:gd name="connsiteX8235" fmla="*/ 435736 w 4550804"/>
                <a:gd name="connsiteY8235" fmla="*/ 3978570 h 5360810"/>
                <a:gd name="connsiteX8236" fmla="*/ 438529 w 4550804"/>
                <a:gd name="connsiteY8236" fmla="*/ 3977173 h 5360810"/>
                <a:gd name="connsiteX8237" fmla="*/ 437132 w 4550804"/>
                <a:gd name="connsiteY8237" fmla="*/ 3972984 h 5360810"/>
                <a:gd name="connsiteX8238" fmla="*/ 438529 w 4550804"/>
                <a:gd name="connsiteY8238" fmla="*/ 3967399 h 5360810"/>
                <a:gd name="connsiteX8239" fmla="*/ 444116 w 4550804"/>
                <a:gd name="connsiteY8239" fmla="*/ 3959721 h 5360810"/>
                <a:gd name="connsiteX8240" fmla="*/ 441322 w 4550804"/>
                <a:gd name="connsiteY8240" fmla="*/ 3955532 h 5360810"/>
                <a:gd name="connsiteX8241" fmla="*/ 435736 w 4550804"/>
                <a:gd name="connsiteY8241" fmla="*/ 3964607 h 5360810"/>
                <a:gd name="connsiteX8242" fmla="*/ 430150 w 4550804"/>
                <a:gd name="connsiteY8242" fmla="*/ 3961815 h 5360810"/>
                <a:gd name="connsiteX8243" fmla="*/ 425108 w 4550804"/>
                <a:gd name="connsiteY8243" fmla="*/ 3952356 h 5360810"/>
                <a:gd name="connsiteX8244" fmla="*/ 424563 w 4550804"/>
                <a:gd name="connsiteY8244" fmla="*/ 3953438 h 5360810"/>
                <a:gd name="connsiteX8245" fmla="*/ 423166 w 4550804"/>
                <a:gd name="connsiteY8245" fmla="*/ 3950645 h 5360810"/>
                <a:gd name="connsiteX8246" fmla="*/ 418977 w 4550804"/>
                <a:gd name="connsiteY8246" fmla="*/ 3953438 h 5360810"/>
                <a:gd name="connsiteX8247" fmla="*/ 420199 w 4550804"/>
                <a:gd name="connsiteY8247" fmla="*/ 3957103 h 5360810"/>
                <a:gd name="connsiteX8248" fmla="*/ 420374 w 4550804"/>
                <a:gd name="connsiteY8248" fmla="*/ 3956928 h 5360810"/>
                <a:gd name="connsiteX8249" fmla="*/ 425960 w 4550804"/>
                <a:gd name="connsiteY8249" fmla="*/ 3964607 h 5360810"/>
                <a:gd name="connsiteX8250" fmla="*/ 416882 w 4550804"/>
                <a:gd name="connsiteY8250" fmla="*/ 3967399 h 5360810"/>
                <a:gd name="connsiteX8251" fmla="*/ 413111 w 4550804"/>
                <a:gd name="connsiteY8251" fmla="*/ 3964886 h 5360810"/>
                <a:gd name="connsiteX8252" fmla="*/ 412692 w 4550804"/>
                <a:gd name="connsiteY8252" fmla="*/ 3965305 h 5360810"/>
                <a:gd name="connsiteX8253" fmla="*/ 415486 w 4550804"/>
                <a:gd name="connsiteY8253" fmla="*/ 3968098 h 5360810"/>
                <a:gd name="connsiteX8254" fmla="*/ 425960 w 4550804"/>
                <a:gd name="connsiteY8254" fmla="*/ 3966701 h 5360810"/>
                <a:gd name="connsiteX8255" fmla="*/ 416882 w 4550804"/>
                <a:gd name="connsiteY8255" fmla="*/ 3975777 h 5360810"/>
                <a:gd name="connsiteX8256" fmla="*/ 414089 w 4550804"/>
                <a:gd name="connsiteY8256" fmla="*/ 3975777 h 5360810"/>
                <a:gd name="connsiteX8257" fmla="*/ 400821 w 4550804"/>
                <a:gd name="connsiteY8257" fmla="*/ 3983456 h 5360810"/>
                <a:gd name="connsiteX8258" fmla="*/ 398028 w 4550804"/>
                <a:gd name="connsiteY8258" fmla="*/ 3980664 h 5360810"/>
                <a:gd name="connsiteX8259" fmla="*/ 395235 w 4550804"/>
                <a:gd name="connsiteY8259" fmla="*/ 3980664 h 5360810"/>
                <a:gd name="connsiteX8260" fmla="*/ 391045 w 4550804"/>
                <a:gd name="connsiteY8260" fmla="*/ 3983456 h 5360810"/>
                <a:gd name="connsiteX8261" fmla="*/ 391045 w 4550804"/>
                <a:gd name="connsiteY8261" fmla="*/ 3986248 h 5360810"/>
                <a:gd name="connsiteX8262" fmla="*/ 388252 w 4550804"/>
                <a:gd name="connsiteY8262" fmla="*/ 3980664 h 5360810"/>
                <a:gd name="connsiteX8263" fmla="*/ 385459 w 4550804"/>
                <a:gd name="connsiteY8263" fmla="*/ 3982060 h 5360810"/>
                <a:gd name="connsiteX8264" fmla="*/ 382665 w 4550804"/>
                <a:gd name="connsiteY8264" fmla="*/ 3983456 h 5360810"/>
                <a:gd name="connsiteX8265" fmla="*/ 386856 w 4550804"/>
                <a:gd name="connsiteY8265" fmla="*/ 3989739 h 5360810"/>
                <a:gd name="connsiteX8266" fmla="*/ 385459 w 4550804"/>
                <a:gd name="connsiteY8266" fmla="*/ 3991135 h 5360810"/>
                <a:gd name="connsiteX8267" fmla="*/ 379174 w 4550804"/>
                <a:gd name="connsiteY8267" fmla="*/ 3984852 h 5360810"/>
                <a:gd name="connsiteX8268" fmla="*/ 368700 w 4550804"/>
                <a:gd name="connsiteY8268" fmla="*/ 3987644 h 5360810"/>
                <a:gd name="connsiteX8269" fmla="*/ 364510 w 4550804"/>
                <a:gd name="connsiteY8269" fmla="*/ 3991833 h 5360810"/>
                <a:gd name="connsiteX8270" fmla="*/ 361716 w 4550804"/>
                <a:gd name="connsiteY8270" fmla="*/ 3996022 h 5360810"/>
                <a:gd name="connsiteX8271" fmla="*/ 363113 w 4550804"/>
                <a:gd name="connsiteY8271" fmla="*/ 4000211 h 5360810"/>
                <a:gd name="connsiteX8272" fmla="*/ 366430 w 4550804"/>
                <a:gd name="connsiteY8272" fmla="*/ 4001607 h 5360810"/>
                <a:gd name="connsiteX8273" fmla="*/ 363113 w 4550804"/>
                <a:gd name="connsiteY8273" fmla="*/ 4001607 h 5360810"/>
                <a:gd name="connsiteX8274" fmla="*/ 356829 w 4550804"/>
                <a:gd name="connsiteY8274" fmla="*/ 4005796 h 5360810"/>
                <a:gd name="connsiteX8275" fmla="*/ 350544 w 4550804"/>
                <a:gd name="connsiteY8275" fmla="*/ 4005796 h 5360810"/>
                <a:gd name="connsiteX8276" fmla="*/ 344958 w 4550804"/>
                <a:gd name="connsiteY8276" fmla="*/ 4009984 h 5360810"/>
                <a:gd name="connsiteX8277" fmla="*/ 343561 w 4550804"/>
                <a:gd name="connsiteY8277" fmla="*/ 4017664 h 5360810"/>
                <a:gd name="connsiteX8278" fmla="*/ 334483 w 4550804"/>
                <a:gd name="connsiteY8278" fmla="*/ 4020456 h 5360810"/>
                <a:gd name="connsiteX8279" fmla="*/ 326802 w 4550804"/>
                <a:gd name="connsiteY8279" fmla="*/ 4019059 h 5360810"/>
                <a:gd name="connsiteX8280" fmla="*/ 322612 w 4550804"/>
                <a:gd name="connsiteY8280" fmla="*/ 4021851 h 5360810"/>
                <a:gd name="connsiteX8281" fmla="*/ 317025 w 4550804"/>
                <a:gd name="connsiteY8281" fmla="*/ 4020456 h 5360810"/>
                <a:gd name="connsiteX8282" fmla="*/ 305154 w 4550804"/>
                <a:gd name="connsiteY8282" fmla="*/ 4023248 h 5360810"/>
                <a:gd name="connsiteX8283" fmla="*/ 297474 w 4550804"/>
                <a:gd name="connsiteY8283" fmla="*/ 4016966 h 5360810"/>
                <a:gd name="connsiteX8284" fmla="*/ 296077 w 4550804"/>
                <a:gd name="connsiteY8284" fmla="*/ 4000909 h 5360810"/>
                <a:gd name="connsiteX8285" fmla="*/ 291887 w 4550804"/>
                <a:gd name="connsiteY8285" fmla="*/ 4000909 h 5360810"/>
                <a:gd name="connsiteX8286" fmla="*/ 291887 w 4550804"/>
                <a:gd name="connsiteY8286" fmla="*/ 4015570 h 5360810"/>
                <a:gd name="connsiteX8287" fmla="*/ 293283 w 4550804"/>
                <a:gd name="connsiteY8287" fmla="*/ 4016966 h 5360810"/>
                <a:gd name="connsiteX8288" fmla="*/ 289093 w 4550804"/>
                <a:gd name="connsiteY8288" fmla="*/ 4018362 h 5360810"/>
                <a:gd name="connsiteX8289" fmla="*/ 290490 w 4550804"/>
                <a:gd name="connsiteY8289" fmla="*/ 4018362 h 5360810"/>
                <a:gd name="connsiteX8290" fmla="*/ 290490 w 4550804"/>
                <a:gd name="connsiteY8290" fmla="*/ 4021154 h 5360810"/>
                <a:gd name="connsiteX8291" fmla="*/ 296077 w 4550804"/>
                <a:gd name="connsiteY8291" fmla="*/ 4023946 h 5360810"/>
                <a:gd name="connsiteX8292" fmla="*/ 282809 w 4550804"/>
                <a:gd name="connsiteY8292" fmla="*/ 4021154 h 5360810"/>
                <a:gd name="connsiteX8293" fmla="*/ 275128 w 4550804"/>
                <a:gd name="connsiteY8293" fmla="*/ 4022550 h 5360810"/>
                <a:gd name="connsiteX8294" fmla="*/ 275128 w 4550804"/>
                <a:gd name="connsiteY8294" fmla="*/ 4025342 h 5360810"/>
                <a:gd name="connsiteX8295" fmla="*/ 273731 w 4550804"/>
                <a:gd name="connsiteY8295" fmla="*/ 4022550 h 5360810"/>
                <a:gd name="connsiteX8296" fmla="*/ 273731 w 4550804"/>
                <a:gd name="connsiteY8296" fmla="*/ 4025342 h 5360810"/>
                <a:gd name="connsiteX8297" fmla="*/ 270938 w 4550804"/>
                <a:gd name="connsiteY8297" fmla="*/ 4022550 h 5360810"/>
                <a:gd name="connsiteX8298" fmla="*/ 266148 w 4550804"/>
                <a:gd name="connsiteY8298" fmla="*/ 4023743 h 5360810"/>
                <a:gd name="connsiteX8299" fmla="*/ 265352 w 4550804"/>
                <a:gd name="connsiteY8299" fmla="*/ 4022550 h 5360810"/>
                <a:gd name="connsiteX8300" fmla="*/ 263955 w 4550804"/>
                <a:gd name="connsiteY8300" fmla="*/ 4022550 h 5360810"/>
                <a:gd name="connsiteX8301" fmla="*/ 265352 w 4550804"/>
                <a:gd name="connsiteY8301" fmla="*/ 4026739 h 5360810"/>
                <a:gd name="connsiteX8302" fmla="*/ 257670 w 4550804"/>
                <a:gd name="connsiteY8302" fmla="*/ 4022550 h 5360810"/>
                <a:gd name="connsiteX8303" fmla="*/ 256273 w 4550804"/>
                <a:gd name="connsiteY8303" fmla="*/ 4016268 h 5360810"/>
                <a:gd name="connsiteX8304" fmla="*/ 249989 w 4550804"/>
                <a:gd name="connsiteY8304" fmla="*/ 4012079 h 5360810"/>
                <a:gd name="connsiteX8305" fmla="*/ 248593 w 4550804"/>
                <a:gd name="connsiteY8305" fmla="*/ 4009285 h 5360810"/>
                <a:gd name="connsiteX8306" fmla="*/ 247196 w 4550804"/>
                <a:gd name="connsiteY8306" fmla="*/ 4006494 h 5360810"/>
                <a:gd name="connsiteX8307" fmla="*/ 241609 w 4550804"/>
                <a:gd name="connsiteY8307" fmla="*/ 4002305 h 5360810"/>
                <a:gd name="connsiteX8308" fmla="*/ 237420 w 4550804"/>
                <a:gd name="connsiteY8308" fmla="*/ 4006494 h 5360810"/>
                <a:gd name="connsiteX8309" fmla="*/ 238118 w 4550804"/>
                <a:gd name="connsiteY8309" fmla="*/ 4003701 h 5360810"/>
                <a:gd name="connsiteX8310" fmla="*/ 235325 w 4550804"/>
                <a:gd name="connsiteY8310" fmla="*/ 3998116 h 5360810"/>
                <a:gd name="connsiteX8311" fmla="*/ 233928 w 4550804"/>
                <a:gd name="connsiteY8311" fmla="*/ 3996720 h 5360810"/>
                <a:gd name="connsiteX8312" fmla="*/ 233928 w 4550804"/>
                <a:gd name="connsiteY8312" fmla="*/ 3999513 h 5360810"/>
                <a:gd name="connsiteX8313" fmla="*/ 228342 w 4550804"/>
                <a:gd name="connsiteY8313" fmla="*/ 3993229 h 5360810"/>
                <a:gd name="connsiteX8314" fmla="*/ 225548 w 4550804"/>
                <a:gd name="connsiteY8314" fmla="*/ 3994626 h 5360810"/>
                <a:gd name="connsiteX8315" fmla="*/ 226945 w 4550804"/>
                <a:gd name="connsiteY8315" fmla="*/ 3991833 h 5360810"/>
                <a:gd name="connsiteX8316" fmla="*/ 225548 w 4550804"/>
                <a:gd name="connsiteY8316" fmla="*/ 3991833 h 5360810"/>
                <a:gd name="connsiteX8317" fmla="*/ 222756 w 4550804"/>
                <a:gd name="connsiteY8317" fmla="*/ 3993229 h 5360810"/>
                <a:gd name="connsiteX8318" fmla="*/ 224152 w 4550804"/>
                <a:gd name="connsiteY8318" fmla="*/ 3990437 h 5360810"/>
                <a:gd name="connsiteX8319" fmla="*/ 222756 w 4550804"/>
                <a:gd name="connsiteY8319" fmla="*/ 3990437 h 5360810"/>
                <a:gd name="connsiteX8320" fmla="*/ 221359 w 4550804"/>
                <a:gd name="connsiteY8320" fmla="*/ 3989041 h 5360810"/>
                <a:gd name="connsiteX8321" fmla="*/ 219962 w 4550804"/>
                <a:gd name="connsiteY8321" fmla="*/ 3990437 h 5360810"/>
                <a:gd name="connsiteX8322" fmla="*/ 221359 w 4550804"/>
                <a:gd name="connsiteY8322" fmla="*/ 3987644 h 5360810"/>
                <a:gd name="connsiteX8323" fmla="*/ 219962 w 4550804"/>
                <a:gd name="connsiteY8323" fmla="*/ 3986248 h 5360810"/>
                <a:gd name="connsiteX8324" fmla="*/ 218566 w 4550804"/>
                <a:gd name="connsiteY8324" fmla="*/ 3984852 h 5360810"/>
                <a:gd name="connsiteX8325" fmla="*/ 215772 w 4550804"/>
                <a:gd name="connsiteY8325" fmla="*/ 3987644 h 5360810"/>
                <a:gd name="connsiteX8326" fmla="*/ 217169 w 4550804"/>
                <a:gd name="connsiteY8326" fmla="*/ 3984852 h 5360810"/>
                <a:gd name="connsiteX8327" fmla="*/ 214376 w 4550804"/>
                <a:gd name="connsiteY8327" fmla="*/ 3986248 h 5360810"/>
                <a:gd name="connsiteX8328" fmla="*/ 215772 w 4550804"/>
                <a:gd name="connsiteY8328" fmla="*/ 3983456 h 5360810"/>
                <a:gd name="connsiteX8329" fmla="*/ 214376 w 4550804"/>
                <a:gd name="connsiteY8329" fmla="*/ 3982060 h 5360810"/>
                <a:gd name="connsiteX8330" fmla="*/ 212979 w 4550804"/>
                <a:gd name="connsiteY8330" fmla="*/ 3980664 h 5360810"/>
                <a:gd name="connsiteX8331" fmla="*/ 211582 w 4550804"/>
                <a:gd name="connsiteY8331" fmla="*/ 3979268 h 5360810"/>
                <a:gd name="connsiteX8332" fmla="*/ 208790 w 4550804"/>
                <a:gd name="connsiteY8332" fmla="*/ 3980664 h 5360810"/>
                <a:gd name="connsiteX8333" fmla="*/ 210186 w 4550804"/>
                <a:gd name="connsiteY8333" fmla="*/ 3977871 h 5360810"/>
                <a:gd name="connsiteX8334" fmla="*/ 208790 w 4550804"/>
                <a:gd name="connsiteY8334" fmla="*/ 3976475 h 5360810"/>
                <a:gd name="connsiteX8335" fmla="*/ 208098 w 4550804"/>
                <a:gd name="connsiteY8335" fmla="*/ 3976475 h 5360810"/>
                <a:gd name="connsiteX8336" fmla="*/ 208092 w 4550804"/>
                <a:gd name="connsiteY8336" fmla="*/ 3976475 h 5360810"/>
                <a:gd name="connsiteX8337" fmla="*/ 205997 w 4550804"/>
                <a:gd name="connsiteY8337" fmla="*/ 3976475 h 5360810"/>
                <a:gd name="connsiteX8338" fmla="*/ 208790 w 4550804"/>
                <a:gd name="connsiteY8338" fmla="*/ 3973683 h 5360810"/>
                <a:gd name="connsiteX8339" fmla="*/ 208092 w 4550804"/>
                <a:gd name="connsiteY8339" fmla="*/ 3972286 h 5360810"/>
                <a:gd name="connsiteX8340" fmla="*/ 205298 w 4550804"/>
                <a:gd name="connsiteY8340" fmla="*/ 3968098 h 5360810"/>
                <a:gd name="connsiteX8341" fmla="*/ 203902 w 4550804"/>
                <a:gd name="connsiteY8341" fmla="*/ 3963909 h 5360810"/>
                <a:gd name="connsiteX8342" fmla="*/ 201108 w 4550804"/>
                <a:gd name="connsiteY8342" fmla="*/ 3965305 h 5360810"/>
                <a:gd name="connsiteX8343" fmla="*/ 202505 w 4550804"/>
                <a:gd name="connsiteY8343" fmla="*/ 3962513 h 5360810"/>
                <a:gd name="connsiteX8344" fmla="*/ 199711 w 4550804"/>
                <a:gd name="connsiteY8344" fmla="*/ 3959721 h 5360810"/>
                <a:gd name="connsiteX8345" fmla="*/ 198315 w 4550804"/>
                <a:gd name="connsiteY8345" fmla="*/ 3956928 h 5360810"/>
                <a:gd name="connsiteX8346" fmla="*/ 196220 w 4550804"/>
                <a:gd name="connsiteY8346" fmla="*/ 3956928 h 5360810"/>
                <a:gd name="connsiteX8347" fmla="*/ 197616 w 4550804"/>
                <a:gd name="connsiteY8347" fmla="*/ 3955532 h 5360810"/>
                <a:gd name="connsiteX8348" fmla="*/ 197616 w 4550804"/>
                <a:gd name="connsiteY8348" fmla="*/ 3952740 h 5360810"/>
                <a:gd name="connsiteX8349" fmla="*/ 194824 w 4550804"/>
                <a:gd name="connsiteY8349" fmla="*/ 3954136 h 5360810"/>
                <a:gd name="connsiteX8350" fmla="*/ 196220 w 4550804"/>
                <a:gd name="connsiteY8350" fmla="*/ 3952740 h 5360810"/>
                <a:gd name="connsiteX8351" fmla="*/ 196220 w 4550804"/>
                <a:gd name="connsiteY8351" fmla="*/ 3948551 h 5360810"/>
                <a:gd name="connsiteX8352" fmla="*/ 194824 w 4550804"/>
                <a:gd name="connsiteY8352" fmla="*/ 3945758 h 5360810"/>
                <a:gd name="connsiteX8353" fmla="*/ 193427 w 4550804"/>
                <a:gd name="connsiteY8353" fmla="*/ 3942966 h 5360810"/>
                <a:gd name="connsiteX8354" fmla="*/ 189237 w 4550804"/>
                <a:gd name="connsiteY8354" fmla="*/ 3944362 h 5360810"/>
                <a:gd name="connsiteX8355" fmla="*/ 192031 w 4550804"/>
                <a:gd name="connsiteY8355" fmla="*/ 3940173 h 5360810"/>
                <a:gd name="connsiteX8356" fmla="*/ 190634 w 4550804"/>
                <a:gd name="connsiteY8356" fmla="*/ 3938777 h 5360810"/>
                <a:gd name="connsiteX8357" fmla="*/ 189237 w 4550804"/>
                <a:gd name="connsiteY8357" fmla="*/ 3935985 h 5360810"/>
                <a:gd name="connsiteX8358" fmla="*/ 187841 w 4550804"/>
                <a:gd name="connsiteY8358" fmla="*/ 3931797 h 5360810"/>
                <a:gd name="connsiteX8359" fmla="*/ 185047 w 4550804"/>
                <a:gd name="connsiteY8359" fmla="*/ 3929004 h 5360810"/>
                <a:gd name="connsiteX8360" fmla="*/ 183651 w 4550804"/>
                <a:gd name="connsiteY8360" fmla="*/ 3926212 h 5360810"/>
                <a:gd name="connsiteX8361" fmla="*/ 182254 w 4550804"/>
                <a:gd name="connsiteY8361" fmla="*/ 3922023 h 5360810"/>
                <a:gd name="connsiteX8362" fmla="*/ 179461 w 4550804"/>
                <a:gd name="connsiteY8362" fmla="*/ 3919230 h 5360810"/>
                <a:gd name="connsiteX8363" fmla="*/ 178065 w 4550804"/>
                <a:gd name="connsiteY8363" fmla="*/ 3917136 h 5360810"/>
                <a:gd name="connsiteX8364" fmla="*/ 175271 w 4550804"/>
                <a:gd name="connsiteY8364" fmla="*/ 3914344 h 5360810"/>
                <a:gd name="connsiteX8365" fmla="*/ 173875 w 4550804"/>
                <a:gd name="connsiteY8365" fmla="*/ 3911552 h 5360810"/>
                <a:gd name="connsiteX8366" fmla="*/ 169685 w 4550804"/>
                <a:gd name="connsiteY8366" fmla="*/ 3914344 h 5360810"/>
                <a:gd name="connsiteX8367" fmla="*/ 172478 w 4550804"/>
                <a:gd name="connsiteY8367" fmla="*/ 3910155 h 5360810"/>
                <a:gd name="connsiteX8368" fmla="*/ 168288 w 4550804"/>
                <a:gd name="connsiteY8368" fmla="*/ 3911552 h 5360810"/>
                <a:gd name="connsiteX8369" fmla="*/ 171081 w 4550804"/>
                <a:gd name="connsiteY8369" fmla="*/ 3908760 h 5360810"/>
                <a:gd name="connsiteX8370" fmla="*/ 168288 w 4550804"/>
                <a:gd name="connsiteY8370" fmla="*/ 3907363 h 5360810"/>
                <a:gd name="connsiteX8371" fmla="*/ 165495 w 4550804"/>
                <a:gd name="connsiteY8371" fmla="*/ 3904570 h 5360810"/>
                <a:gd name="connsiteX8372" fmla="*/ 162702 w 4550804"/>
                <a:gd name="connsiteY8372" fmla="*/ 3903174 h 5360810"/>
                <a:gd name="connsiteX8373" fmla="*/ 158512 w 4550804"/>
                <a:gd name="connsiteY8373" fmla="*/ 3904570 h 5360810"/>
                <a:gd name="connsiteX8374" fmla="*/ 159909 w 4550804"/>
                <a:gd name="connsiteY8374" fmla="*/ 3901778 h 5360810"/>
                <a:gd name="connsiteX8375" fmla="*/ 157115 w 4550804"/>
                <a:gd name="connsiteY8375" fmla="*/ 3903174 h 5360810"/>
                <a:gd name="connsiteX8376" fmla="*/ 157115 w 4550804"/>
                <a:gd name="connsiteY8376" fmla="*/ 3901778 h 5360810"/>
                <a:gd name="connsiteX8377" fmla="*/ 155719 w 4550804"/>
                <a:gd name="connsiteY8377" fmla="*/ 3901778 h 5360810"/>
                <a:gd name="connsiteX8378" fmla="*/ 155719 w 4550804"/>
                <a:gd name="connsiteY8378" fmla="*/ 3898985 h 5360810"/>
                <a:gd name="connsiteX8379" fmla="*/ 152925 w 4550804"/>
                <a:gd name="connsiteY8379" fmla="*/ 3898985 h 5360810"/>
                <a:gd name="connsiteX8380" fmla="*/ 151529 w 4550804"/>
                <a:gd name="connsiteY8380" fmla="*/ 3894797 h 5360810"/>
                <a:gd name="connsiteX8381" fmla="*/ 150830 w 4550804"/>
                <a:gd name="connsiteY8381" fmla="*/ 3896193 h 5360810"/>
                <a:gd name="connsiteX8382" fmla="*/ 148736 w 4550804"/>
                <a:gd name="connsiteY8382" fmla="*/ 3896193 h 5360810"/>
                <a:gd name="connsiteX8383" fmla="*/ 150133 w 4550804"/>
                <a:gd name="connsiteY8383" fmla="*/ 3894797 h 5360810"/>
                <a:gd name="connsiteX8384" fmla="*/ 147340 w 4550804"/>
                <a:gd name="connsiteY8384" fmla="*/ 3892005 h 5360810"/>
                <a:gd name="connsiteX8385" fmla="*/ 145943 w 4550804"/>
                <a:gd name="connsiteY8385" fmla="*/ 3890609 h 5360810"/>
                <a:gd name="connsiteX8386" fmla="*/ 143150 w 4550804"/>
                <a:gd name="connsiteY8386" fmla="*/ 3889212 h 5360810"/>
                <a:gd name="connsiteX8387" fmla="*/ 141753 w 4550804"/>
                <a:gd name="connsiteY8387" fmla="*/ 3887817 h 5360810"/>
                <a:gd name="connsiteX8388" fmla="*/ 140356 w 4550804"/>
                <a:gd name="connsiteY8388" fmla="*/ 3890609 h 5360810"/>
                <a:gd name="connsiteX8389" fmla="*/ 140356 w 4550804"/>
                <a:gd name="connsiteY8389" fmla="*/ 3886420 h 5360810"/>
                <a:gd name="connsiteX8390" fmla="*/ 137563 w 4550804"/>
                <a:gd name="connsiteY8390" fmla="*/ 3887817 h 5360810"/>
                <a:gd name="connsiteX8391" fmla="*/ 138960 w 4550804"/>
                <a:gd name="connsiteY8391" fmla="*/ 3886420 h 5360810"/>
                <a:gd name="connsiteX8392" fmla="*/ 136166 w 4550804"/>
                <a:gd name="connsiteY8392" fmla="*/ 3886420 h 5360810"/>
                <a:gd name="connsiteX8393" fmla="*/ 134770 w 4550804"/>
                <a:gd name="connsiteY8393" fmla="*/ 3883627 h 5360810"/>
                <a:gd name="connsiteX8394" fmla="*/ 133374 w 4550804"/>
                <a:gd name="connsiteY8394" fmla="*/ 3885024 h 5360810"/>
                <a:gd name="connsiteX8395" fmla="*/ 134770 w 4550804"/>
                <a:gd name="connsiteY8395" fmla="*/ 3882231 h 5360810"/>
                <a:gd name="connsiteX8396" fmla="*/ 131977 w 4550804"/>
                <a:gd name="connsiteY8396" fmla="*/ 3883627 h 5360810"/>
                <a:gd name="connsiteX8397" fmla="*/ 130580 w 4550804"/>
                <a:gd name="connsiteY8397" fmla="*/ 3879439 h 5360810"/>
                <a:gd name="connsiteX8398" fmla="*/ 129184 w 4550804"/>
                <a:gd name="connsiteY8398" fmla="*/ 3882231 h 5360810"/>
                <a:gd name="connsiteX8399" fmla="*/ 129184 w 4550804"/>
                <a:gd name="connsiteY8399" fmla="*/ 3878043 h 5360810"/>
                <a:gd name="connsiteX8400" fmla="*/ 127787 w 4550804"/>
                <a:gd name="connsiteY8400" fmla="*/ 3880835 h 5360810"/>
                <a:gd name="connsiteX8401" fmla="*/ 127787 w 4550804"/>
                <a:gd name="connsiteY8401" fmla="*/ 3876646 h 5360810"/>
                <a:gd name="connsiteX8402" fmla="*/ 124994 w 4550804"/>
                <a:gd name="connsiteY8402" fmla="*/ 3878043 h 5360810"/>
                <a:gd name="connsiteX8403" fmla="*/ 124994 w 4550804"/>
                <a:gd name="connsiteY8403" fmla="*/ 3873854 h 5360810"/>
                <a:gd name="connsiteX8404" fmla="*/ 123597 w 4550804"/>
                <a:gd name="connsiteY8404" fmla="*/ 3872458 h 5360810"/>
                <a:gd name="connsiteX8405" fmla="*/ 122200 w 4550804"/>
                <a:gd name="connsiteY8405" fmla="*/ 3871061 h 5360810"/>
                <a:gd name="connsiteX8406" fmla="*/ 119408 w 4550804"/>
                <a:gd name="connsiteY8406" fmla="*/ 3873854 h 5360810"/>
                <a:gd name="connsiteX8407" fmla="*/ 120804 w 4550804"/>
                <a:gd name="connsiteY8407" fmla="*/ 3869665 h 5360810"/>
                <a:gd name="connsiteX8408" fmla="*/ 118011 w 4550804"/>
                <a:gd name="connsiteY8408" fmla="*/ 3871061 h 5360810"/>
                <a:gd name="connsiteX8409" fmla="*/ 119408 w 4550804"/>
                <a:gd name="connsiteY8409" fmla="*/ 3868270 h 5360810"/>
                <a:gd name="connsiteX8410" fmla="*/ 116615 w 4550804"/>
                <a:gd name="connsiteY8410" fmla="*/ 3869665 h 5360810"/>
                <a:gd name="connsiteX8411" fmla="*/ 118011 w 4550804"/>
                <a:gd name="connsiteY8411" fmla="*/ 3868270 h 5360810"/>
                <a:gd name="connsiteX8412" fmla="*/ 118011 w 4550804"/>
                <a:gd name="connsiteY8412" fmla="*/ 3866874 h 5360810"/>
                <a:gd name="connsiteX8413" fmla="*/ 116615 w 4550804"/>
                <a:gd name="connsiteY8413" fmla="*/ 3864081 h 5360810"/>
                <a:gd name="connsiteX8414" fmla="*/ 113821 w 4550804"/>
                <a:gd name="connsiteY8414" fmla="*/ 3866874 h 5360810"/>
                <a:gd name="connsiteX8415" fmla="*/ 115218 w 4550804"/>
                <a:gd name="connsiteY8415" fmla="*/ 3864081 h 5360810"/>
                <a:gd name="connsiteX8416" fmla="*/ 115218 w 4550804"/>
                <a:gd name="connsiteY8416" fmla="*/ 3862685 h 5360810"/>
                <a:gd name="connsiteX8417" fmla="*/ 113821 w 4550804"/>
                <a:gd name="connsiteY8417" fmla="*/ 3861288 h 5360810"/>
                <a:gd name="connsiteX8418" fmla="*/ 112425 w 4550804"/>
                <a:gd name="connsiteY8418" fmla="*/ 3858496 h 5360810"/>
                <a:gd name="connsiteX8419" fmla="*/ 111028 w 4550804"/>
                <a:gd name="connsiteY8419" fmla="*/ 3857100 h 5360810"/>
                <a:gd name="connsiteX8420" fmla="*/ 109631 w 4550804"/>
                <a:gd name="connsiteY8420" fmla="*/ 3855703 h 5360810"/>
                <a:gd name="connsiteX8421" fmla="*/ 106838 w 4550804"/>
                <a:gd name="connsiteY8421" fmla="*/ 3857100 h 5360810"/>
                <a:gd name="connsiteX8422" fmla="*/ 109631 w 4550804"/>
                <a:gd name="connsiteY8422" fmla="*/ 3854307 h 5360810"/>
                <a:gd name="connsiteX8423" fmla="*/ 109631 w 4550804"/>
                <a:gd name="connsiteY8423" fmla="*/ 3850118 h 5360810"/>
                <a:gd name="connsiteX8424" fmla="*/ 108234 w 4550804"/>
                <a:gd name="connsiteY8424" fmla="*/ 3848722 h 5360810"/>
                <a:gd name="connsiteX8425" fmla="*/ 104045 w 4550804"/>
                <a:gd name="connsiteY8425" fmla="*/ 3851515 h 5360810"/>
                <a:gd name="connsiteX8426" fmla="*/ 108234 w 4550804"/>
                <a:gd name="connsiteY8426" fmla="*/ 3847326 h 5360810"/>
                <a:gd name="connsiteX8427" fmla="*/ 104045 w 4550804"/>
                <a:gd name="connsiteY8427" fmla="*/ 3845930 h 5360810"/>
                <a:gd name="connsiteX8428" fmla="*/ 101252 w 4550804"/>
                <a:gd name="connsiteY8428" fmla="*/ 3840345 h 5360810"/>
                <a:gd name="connsiteX8429" fmla="*/ 102649 w 4550804"/>
                <a:gd name="connsiteY8429" fmla="*/ 3841742 h 5360810"/>
                <a:gd name="connsiteX8430" fmla="*/ 101252 w 4550804"/>
                <a:gd name="connsiteY8430" fmla="*/ 3838949 h 5360810"/>
                <a:gd name="connsiteX8431" fmla="*/ 102649 w 4550804"/>
                <a:gd name="connsiteY8431" fmla="*/ 3837553 h 5360810"/>
                <a:gd name="connsiteX8432" fmla="*/ 101252 w 4550804"/>
                <a:gd name="connsiteY8432" fmla="*/ 3836157 h 5360810"/>
                <a:gd name="connsiteX8433" fmla="*/ 102649 w 4550804"/>
                <a:gd name="connsiteY8433" fmla="*/ 3834760 h 5360810"/>
                <a:gd name="connsiteX8434" fmla="*/ 106838 w 4550804"/>
                <a:gd name="connsiteY8434" fmla="*/ 3817308 h 5360810"/>
                <a:gd name="connsiteX8435" fmla="*/ 114520 w 4550804"/>
                <a:gd name="connsiteY8435" fmla="*/ 3809629 h 5360810"/>
                <a:gd name="connsiteX8436" fmla="*/ 114520 w 4550804"/>
                <a:gd name="connsiteY8436" fmla="*/ 3816610 h 5360810"/>
                <a:gd name="connsiteX8437" fmla="*/ 115916 w 4550804"/>
                <a:gd name="connsiteY8437" fmla="*/ 3813817 h 5360810"/>
                <a:gd name="connsiteX8438" fmla="*/ 118710 w 4550804"/>
                <a:gd name="connsiteY8438" fmla="*/ 3815214 h 5360810"/>
                <a:gd name="connsiteX8439" fmla="*/ 118710 w 4550804"/>
                <a:gd name="connsiteY8439" fmla="*/ 3812421 h 5360810"/>
                <a:gd name="connsiteX8440" fmla="*/ 120106 w 4550804"/>
                <a:gd name="connsiteY8440" fmla="*/ 3813817 h 5360810"/>
                <a:gd name="connsiteX8441" fmla="*/ 127787 w 4550804"/>
                <a:gd name="connsiteY8441" fmla="*/ 3807534 h 5360810"/>
                <a:gd name="connsiteX8442" fmla="*/ 138261 w 4550804"/>
                <a:gd name="connsiteY8442" fmla="*/ 3804742 h 5360810"/>
                <a:gd name="connsiteX8443" fmla="*/ 138261 w 4550804"/>
                <a:gd name="connsiteY8443" fmla="*/ 3801949 h 5360810"/>
                <a:gd name="connsiteX8444" fmla="*/ 139658 w 4550804"/>
                <a:gd name="connsiteY8444" fmla="*/ 3803345 h 5360810"/>
                <a:gd name="connsiteX8445" fmla="*/ 142451 w 4550804"/>
                <a:gd name="connsiteY8445" fmla="*/ 3801949 h 5360810"/>
                <a:gd name="connsiteX8446" fmla="*/ 145245 w 4550804"/>
                <a:gd name="connsiteY8446" fmla="*/ 3799158 h 5360810"/>
                <a:gd name="connsiteX8447" fmla="*/ 148038 w 4550804"/>
                <a:gd name="connsiteY8447" fmla="*/ 3797761 h 5360810"/>
                <a:gd name="connsiteX8448" fmla="*/ 150830 w 4550804"/>
                <a:gd name="connsiteY8448" fmla="*/ 3794969 h 5360810"/>
                <a:gd name="connsiteX8449" fmla="*/ 152227 w 4550804"/>
                <a:gd name="connsiteY8449" fmla="*/ 3792176 h 5360810"/>
                <a:gd name="connsiteX8450" fmla="*/ 153624 w 4550804"/>
                <a:gd name="connsiteY8450" fmla="*/ 3793573 h 5360810"/>
                <a:gd name="connsiteX8451" fmla="*/ 155020 w 4550804"/>
                <a:gd name="connsiteY8451" fmla="*/ 3792176 h 5360810"/>
                <a:gd name="connsiteX8452" fmla="*/ 156417 w 4550804"/>
                <a:gd name="connsiteY8452" fmla="*/ 3792176 h 5360810"/>
                <a:gd name="connsiteX8453" fmla="*/ 155020 w 4550804"/>
                <a:gd name="connsiteY8453" fmla="*/ 3789384 h 5360810"/>
                <a:gd name="connsiteX8454" fmla="*/ 156068 w 4550804"/>
                <a:gd name="connsiteY8454" fmla="*/ 3789908 h 5360810"/>
                <a:gd name="connsiteX8455" fmla="*/ 157115 w 4550804"/>
                <a:gd name="connsiteY8455" fmla="*/ 3791478 h 5360810"/>
                <a:gd name="connsiteX8456" fmla="*/ 157814 w 4550804"/>
                <a:gd name="connsiteY8456" fmla="*/ 3790780 h 5360810"/>
                <a:gd name="connsiteX8457" fmla="*/ 159909 w 4550804"/>
                <a:gd name="connsiteY8457" fmla="*/ 3788686 h 5360810"/>
                <a:gd name="connsiteX8458" fmla="*/ 162702 w 4550804"/>
                <a:gd name="connsiteY8458" fmla="*/ 3787289 h 5360810"/>
                <a:gd name="connsiteX8459" fmla="*/ 165495 w 4550804"/>
                <a:gd name="connsiteY8459" fmla="*/ 3784497 h 5360810"/>
                <a:gd name="connsiteX8460" fmla="*/ 164099 w 4550804"/>
                <a:gd name="connsiteY8460" fmla="*/ 3783101 h 5360810"/>
                <a:gd name="connsiteX8461" fmla="*/ 166891 w 4550804"/>
                <a:gd name="connsiteY8461" fmla="*/ 3784497 h 5360810"/>
                <a:gd name="connsiteX8462" fmla="*/ 169685 w 4550804"/>
                <a:gd name="connsiteY8462" fmla="*/ 3783101 h 5360810"/>
                <a:gd name="connsiteX8463" fmla="*/ 172478 w 4550804"/>
                <a:gd name="connsiteY8463" fmla="*/ 3780308 h 5360810"/>
                <a:gd name="connsiteX8464" fmla="*/ 175271 w 4550804"/>
                <a:gd name="connsiteY8464" fmla="*/ 3778905 h 5360810"/>
                <a:gd name="connsiteX8465" fmla="*/ 178065 w 4550804"/>
                <a:gd name="connsiteY8465" fmla="*/ 3776113 h 5360810"/>
                <a:gd name="connsiteX8466" fmla="*/ 180857 w 4550804"/>
                <a:gd name="connsiteY8466" fmla="*/ 3773320 h 5360810"/>
                <a:gd name="connsiteX8467" fmla="*/ 185047 w 4550804"/>
                <a:gd name="connsiteY8467" fmla="*/ 3771924 h 5360810"/>
                <a:gd name="connsiteX8468" fmla="*/ 187841 w 4550804"/>
                <a:gd name="connsiteY8468" fmla="*/ 3770528 h 5360810"/>
                <a:gd name="connsiteX8469" fmla="*/ 186444 w 4550804"/>
                <a:gd name="connsiteY8469" fmla="*/ 3767735 h 5360810"/>
                <a:gd name="connsiteX8470" fmla="*/ 189237 w 4550804"/>
                <a:gd name="connsiteY8470" fmla="*/ 3770528 h 5360810"/>
                <a:gd name="connsiteX8471" fmla="*/ 192031 w 4550804"/>
                <a:gd name="connsiteY8471" fmla="*/ 3769131 h 5360810"/>
                <a:gd name="connsiteX8472" fmla="*/ 194824 w 4550804"/>
                <a:gd name="connsiteY8472" fmla="*/ 3767735 h 5360810"/>
                <a:gd name="connsiteX8473" fmla="*/ 199013 w 4550804"/>
                <a:gd name="connsiteY8473" fmla="*/ 3764944 h 5360810"/>
                <a:gd name="connsiteX8474" fmla="*/ 201806 w 4550804"/>
                <a:gd name="connsiteY8474" fmla="*/ 3763547 h 5360810"/>
                <a:gd name="connsiteX8475" fmla="*/ 204600 w 4550804"/>
                <a:gd name="connsiteY8475" fmla="*/ 3762151 h 5360810"/>
                <a:gd name="connsiteX8476" fmla="*/ 208790 w 4550804"/>
                <a:gd name="connsiteY8476" fmla="*/ 3760755 h 5360810"/>
                <a:gd name="connsiteX8477" fmla="*/ 207393 w 4550804"/>
                <a:gd name="connsiteY8477" fmla="*/ 3757962 h 5360810"/>
                <a:gd name="connsiteX8478" fmla="*/ 208790 w 4550804"/>
                <a:gd name="connsiteY8478" fmla="*/ 3759359 h 5360810"/>
                <a:gd name="connsiteX8479" fmla="*/ 211582 w 4550804"/>
                <a:gd name="connsiteY8479" fmla="*/ 3757962 h 5360810"/>
                <a:gd name="connsiteX8480" fmla="*/ 210186 w 4550804"/>
                <a:gd name="connsiteY8480" fmla="*/ 3756566 h 5360810"/>
                <a:gd name="connsiteX8481" fmla="*/ 212979 w 4550804"/>
                <a:gd name="connsiteY8481" fmla="*/ 3757962 h 5360810"/>
                <a:gd name="connsiteX8482" fmla="*/ 212979 w 4550804"/>
                <a:gd name="connsiteY8482" fmla="*/ 3753773 h 5360810"/>
                <a:gd name="connsiteX8483" fmla="*/ 214376 w 4550804"/>
                <a:gd name="connsiteY8483" fmla="*/ 3756566 h 5360810"/>
                <a:gd name="connsiteX8484" fmla="*/ 217169 w 4550804"/>
                <a:gd name="connsiteY8484" fmla="*/ 3756566 h 5360810"/>
                <a:gd name="connsiteX8485" fmla="*/ 215772 w 4550804"/>
                <a:gd name="connsiteY8485" fmla="*/ 3752377 h 5360810"/>
                <a:gd name="connsiteX8486" fmla="*/ 218566 w 4550804"/>
                <a:gd name="connsiteY8486" fmla="*/ 3753773 h 5360810"/>
                <a:gd name="connsiteX8487" fmla="*/ 221359 w 4550804"/>
                <a:gd name="connsiteY8487" fmla="*/ 3752377 h 5360810"/>
                <a:gd name="connsiteX8488" fmla="*/ 226945 w 4550804"/>
                <a:gd name="connsiteY8488" fmla="*/ 3750981 h 5360810"/>
                <a:gd name="connsiteX8489" fmla="*/ 226945 w 4550804"/>
                <a:gd name="connsiteY8489" fmla="*/ 3748188 h 5360810"/>
                <a:gd name="connsiteX8490" fmla="*/ 228342 w 4550804"/>
                <a:gd name="connsiteY8490" fmla="*/ 3750981 h 5360810"/>
                <a:gd name="connsiteX8491" fmla="*/ 233928 w 4550804"/>
                <a:gd name="connsiteY8491" fmla="*/ 3748188 h 5360810"/>
                <a:gd name="connsiteX8492" fmla="*/ 232532 w 4550804"/>
                <a:gd name="connsiteY8492" fmla="*/ 3744000 h 5360810"/>
                <a:gd name="connsiteX8493" fmla="*/ 233928 w 4550804"/>
                <a:gd name="connsiteY8493" fmla="*/ 3746792 h 5360810"/>
                <a:gd name="connsiteX8494" fmla="*/ 236722 w 4550804"/>
                <a:gd name="connsiteY8494" fmla="*/ 3745396 h 5360810"/>
                <a:gd name="connsiteX8495" fmla="*/ 235325 w 4550804"/>
                <a:gd name="connsiteY8495" fmla="*/ 3742604 h 5360810"/>
                <a:gd name="connsiteX8496" fmla="*/ 238118 w 4550804"/>
                <a:gd name="connsiteY8496" fmla="*/ 3745396 h 5360810"/>
                <a:gd name="connsiteX8497" fmla="*/ 239515 w 4550804"/>
                <a:gd name="connsiteY8497" fmla="*/ 3742604 h 5360810"/>
                <a:gd name="connsiteX8498" fmla="*/ 242307 w 4550804"/>
                <a:gd name="connsiteY8498" fmla="*/ 3741208 h 5360810"/>
                <a:gd name="connsiteX8499" fmla="*/ 240911 w 4550804"/>
                <a:gd name="connsiteY8499" fmla="*/ 3738416 h 5360810"/>
                <a:gd name="connsiteX8500" fmla="*/ 242307 w 4550804"/>
                <a:gd name="connsiteY8500" fmla="*/ 3739812 h 5360810"/>
                <a:gd name="connsiteX8501" fmla="*/ 245101 w 4550804"/>
                <a:gd name="connsiteY8501" fmla="*/ 3738416 h 5360810"/>
                <a:gd name="connsiteX8502" fmla="*/ 247894 w 4550804"/>
                <a:gd name="connsiteY8502" fmla="*/ 3735623 h 5360810"/>
                <a:gd name="connsiteX8503" fmla="*/ 254179 w 4550804"/>
                <a:gd name="connsiteY8503" fmla="*/ 3732830 h 5360810"/>
                <a:gd name="connsiteX8504" fmla="*/ 256972 w 4550804"/>
                <a:gd name="connsiteY8504" fmla="*/ 3731435 h 5360810"/>
                <a:gd name="connsiteX8505" fmla="*/ 261162 w 4550804"/>
                <a:gd name="connsiteY8505" fmla="*/ 3730038 h 5360810"/>
                <a:gd name="connsiteX8506" fmla="*/ 263955 w 4550804"/>
                <a:gd name="connsiteY8506" fmla="*/ 3728642 h 5360810"/>
                <a:gd name="connsiteX8507" fmla="*/ 268145 w 4550804"/>
                <a:gd name="connsiteY8507" fmla="*/ 3728642 h 5360810"/>
                <a:gd name="connsiteX8508" fmla="*/ 265352 w 4550804"/>
                <a:gd name="connsiteY8508" fmla="*/ 3723057 h 5360810"/>
                <a:gd name="connsiteX8509" fmla="*/ 268145 w 4550804"/>
                <a:gd name="connsiteY8509" fmla="*/ 3727245 h 5360810"/>
                <a:gd name="connsiteX8510" fmla="*/ 270938 w 4550804"/>
                <a:gd name="connsiteY8510" fmla="*/ 3727245 h 5360810"/>
                <a:gd name="connsiteX8511" fmla="*/ 269542 w 4550804"/>
                <a:gd name="connsiteY8511" fmla="*/ 3724453 h 5360810"/>
                <a:gd name="connsiteX8512" fmla="*/ 272334 w 4550804"/>
                <a:gd name="connsiteY8512" fmla="*/ 3727245 h 5360810"/>
                <a:gd name="connsiteX8513" fmla="*/ 296077 w 4550804"/>
                <a:gd name="connsiteY8513" fmla="*/ 3720963 h 5360810"/>
                <a:gd name="connsiteX8514" fmla="*/ 314233 w 4550804"/>
                <a:gd name="connsiteY8514" fmla="*/ 3728642 h 5360810"/>
                <a:gd name="connsiteX8515" fmla="*/ 314233 w 4550804"/>
                <a:gd name="connsiteY8515" fmla="*/ 3728649 h 5360810"/>
                <a:gd name="connsiteX8516" fmla="*/ 321914 w 4550804"/>
                <a:gd name="connsiteY8516" fmla="*/ 3730046 h 5360810"/>
                <a:gd name="connsiteX8517" fmla="*/ 332388 w 4550804"/>
                <a:gd name="connsiteY8517" fmla="*/ 3735629 h 5360810"/>
                <a:gd name="connsiteX8518" fmla="*/ 323310 w 4550804"/>
                <a:gd name="connsiteY8518" fmla="*/ 3732837 h 5360810"/>
                <a:gd name="connsiteX8519" fmla="*/ 324707 w 4550804"/>
                <a:gd name="connsiteY8519" fmla="*/ 3734234 h 5360810"/>
                <a:gd name="connsiteX8520" fmla="*/ 332388 w 4550804"/>
                <a:gd name="connsiteY8520" fmla="*/ 3738422 h 5360810"/>
                <a:gd name="connsiteX8521" fmla="*/ 349845 w 4550804"/>
                <a:gd name="connsiteY8521" fmla="*/ 3735735 h 5360810"/>
                <a:gd name="connsiteX8522" fmla="*/ 349845 w 4550804"/>
                <a:gd name="connsiteY8522" fmla="*/ 3735629 h 5360810"/>
                <a:gd name="connsiteX8523" fmla="*/ 365906 w 4550804"/>
                <a:gd name="connsiteY8523" fmla="*/ 3732837 h 5360810"/>
                <a:gd name="connsiteX8524" fmla="*/ 399530 w 4550804"/>
                <a:gd name="connsiteY8524" fmla="*/ 3717277 h 5360810"/>
                <a:gd name="connsiteX8525" fmla="*/ 400821 w 4550804"/>
                <a:gd name="connsiteY8525" fmla="*/ 3714687 h 5360810"/>
                <a:gd name="connsiteX8526" fmla="*/ 403615 w 4550804"/>
                <a:gd name="connsiteY8526" fmla="*/ 3688857 h 5360810"/>
                <a:gd name="connsiteX8527" fmla="*/ 391743 w 4550804"/>
                <a:gd name="connsiteY8527" fmla="*/ 3678386 h 5360810"/>
                <a:gd name="connsiteX8528" fmla="*/ 400821 w 4550804"/>
                <a:gd name="connsiteY8528" fmla="*/ 3684669 h 5360810"/>
                <a:gd name="connsiteX8529" fmla="*/ 403615 w 4550804"/>
                <a:gd name="connsiteY8529" fmla="*/ 3681877 h 5360810"/>
                <a:gd name="connsiteX8530" fmla="*/ 402218 w 4550804"/>
                <a:gd name="connsiteY8530" fmla="*/ 3677688 h 5360810"/>
                <a:gd name="connsiteX8531" fmla="*/ 399425 w 4550804"/>
                <a:gd name="connsiteY8531" fmla="*/ 3676291 h 5360810"/>
                <a:gd name="connsiteX8532" fmla="*/ 398028 w 4550804"/>
                <a:gd name="connsiteY8532" fmla="*/ 3679084 h 5360810"/>
                <a:gd name="connsiteX8533" fmla="*/ 395235 w 4550804"/>
                <a:gd name="connsiteY8533" fmla="*/ 3673499 h 5360810"/>
                <a:gd name="connsiteX8534" fmla="*/ 383364 w 4550804"/>
                <a:gd name="connsiteY8534" fmla="*/ 3674895 h 5360810"/>
                <a:gd name="connsiteX8535" fmla="*/ 391045 w 4550804"/>
                <a:gd name="connsiteY8535" fmla="*/ 3672103 h 5360810"/>
                <a:gd name="connsiteX8536" fmla="*/ 401520 w 4550804"/>
                <a:gd name="connsiteY8536" fmla="*/ 3672103 h 5360810"/>
                <a:gd name="connsiteX8537" fmla="*/ 407106 w 4550804"/>
                <a:gd name="connsiteY8537" fmla="*/ 3663027 h 5360810"/>
                <a:gd name="connsiteX8538" fmla="*/ 421770 w 4550804"/>
                <a:gd name="connsiteY8538" fmla="*/ 3644876 h 5360810"/>
                <a:gd name="connsiteX8539" fmla="*/ 420374 w 4550804"/>
                <a:gd name="connsiteY8539" fmla="*/ 3639291 h 5360810"/>
                <a:gd name="connsiteX8540" fmla="*/ 423166 w 4550804"/>
                <a:gd name="connsiteY8540" fmla="*/ 3635104 h 5360810"/>
                <a:gd name="connsiteX8541" fmla="*/ 429451 w 4550804"/>
                <a:gd name="connsiteY8541" fmla="*/ 3633707 h 5360810"/>
                <a:gd name="connsiteX8542" fmla="*/ 421770 w 4550804"/>
                <a:gd name="connsiteY8542" fmla="*/ 3639291 h 5360810"/>
                <a:gd name="connsiteX8543" fmla="*/ 425960 w 4550804"/>
                <a:gd name="connsiteY8543" fmla="*/ 3644876 h 5360810"/>
                <a:gd name="connsiteX8544" fmla="*/ 427356 w 4550804"/>
                <a:gd name="connsiteY8544" fmla="*/ 3644876 h 5360810"/>
                <a:gd name="connsiteX8545" fmla="*/ 432943 w 4550804"/>
                <a:gd name="connsiteY8545" fmla="*/ 3640688 h 5360810"/>
                <a:gd name="connsiteX8546" fmla="*/ 431547 w 4550804"/>
                <a:gd name="connsiteY8546" fmla="*/ 3636500 h 5360810"/>
                <a:gd name="connsiteX8547" fmla="*/ 430150 w 4550804"/>
                <a:gd name="connsiteY8547" fmla="*/ 3637896 h 5360810"/>
                <a:gd name="connsiteX8548" fmla="*/ 431547 w 4550804"/>
                <a:gd name="connsiteY8548" fmla="*/ 3635104 h 5360810"/>
                <a:gd name="connsiteX8549" fmla="*/ 434340 w 4550804"/>
                <a:gd name="connsiteY8549" fmla="*/ 3633707 h 5360810"/>
                <a:gd name="connsiteX8550" fmla="*/ 440624 w 4550804"/>
                <a:gd name="connsiteY8550" fmla="*/ 3636500 h 5360810"/>
                <a:gd name="connsiteX8551" fmla="*/ 445275 w 4550804"/>
                <a:gd name="connsiteY8551" fmla="*/ 3624618 h 5360810"/>
                <a:gd name="connsiteX8552" fmla="*/ 443417 w 4550804"/>
                <a:gd name="connsiteY8552" fmla="*/ 3621839 h 5360810"/>
                <a:gd name="connsiteX8553" fmla="*/ 444814 w 4550804"/>
                <a:gd name="connsiteY8553" fmla="*/ 3619047 h 5360810"/>
                <a:gd name="connsiteX8554" fmla="*/ 452381 w 4550804"/>
                <a:gd name="connsiteY8554" fmla="*/ 3617672 h 5360810"/>
                <a:gd name="connsiteX8555" fmla="*/ 450401 w 4550804"/>
                <a:gd name="connsiteY8555" fmla="*/ 3616954 h 5360810"/>
                <a:gd name="connsiteX8556" fmla="*/ 450401 w 4550804"/>
                <a:gd name="connsiteY8556" fmla="*/ 3602294 h 5360810"/>
                <a:gd name="connsiteX8557" fmla="*/ 451099 w 4550804"/>
                <a:gd name="connsiteY8557" fmla="*/ 3600200 h 5360810"/>
                <a:gd name="connsiteX8558" fmla="*/ 452496 w 4550804"/>
                <a:gd name="connsiteY8558" fmla="*/ 3617652 h 5360810"/>
                <a:gd name="connsiteX8559" fmla="*/ 452387 w 4550804"/>
                <a:gd name="connsiteY8559" fmla="*/ 3617673 h 5360810"/>
                <a:gd name="connsiteX8560" fmla="*/ 458082 w 4550804"/>
                <a:gd name="connsiteY8560" fmla="*/ 3619745 h 5360810"/>
                <a:gd name="connsiteX8561" fmla="*/ 453892 w 4550804"/>
                <a:gd name="connsiteY8561" fmla="*/ 3627424 h 5360810"/>
                <a:gd name="connsiteX8562" fmla="*/ 460177 w 4550804"/>
                <a:gd name="connsiteY8562" fmla="*/ 3626028 h 5360810"/>
                <a:gd name="connsiteX8563" fmla="*/ 460177 w 4550804"/>
                <a:gd name="connsiteY8563" fmla="*/ 3619745 h 5360810"/>
                <a:gd name="connsiteX8564" fmla="*/ 461573 w 4550804"/>
                <a:gd name="connsiteY8564" fmla="*/ 3625330 h 5360810"/>
                <a:gd name="connsiteX8565" fmla="*/ 457383 w 4550804"/>
                <a:gd name="connsiteY8565" fmla="*/ 3628122 h 5360810"/>
                <a:gd name="connsiteX8566" fmla="*/ 448047 w 4550804"/>
                <a:gd name="connsiteY8566" fmla="*/ 3628122 h 5360810"/>
                <a:gd name="connsiteX8567" fmla="*/ 443417 w 4550804"/>
                <a:gd name="connsiteY8567" fmla="*/ 3637896 h 5360810"/>
                <a:gd name="connsiteX8568" fmla="*/ 446211 w 4550804"/>
                <a:gd name="connsiteY8568" fmla="*/ 3640688 h 5360810"/>
                <a:gd name="connsiteX8569" fmla="*/ 443417 w 4550804"/>
                <a:gd name="connsiteY8569" fmla="*/ 3639291 h 5360810"/>
                <a:gd name="connsiteX8570" fmla="*/ 440624 w 4550804"/>
                <a:gd name="connsiteY8570" fmla="*/ 3644876 h 5360810"/>
                <a:gd name="connsiteX8571" fmla="*/ 446211 w 4550804"/>
                <a:gd name="connsiteY8571" fmla="*/ 3646273 h 5360810"/>
                <a:gd name="connsiteX8572" fmla="*/ 447607 w 4550804"/>
                <a:gd name="connsiteY8572" fmla="*/ 3642084 h 5360810"/>
                <a:gd name="connsiteX8573" fmla="*/ 449004 w 4550804"/>
                <a:gd name="connsiteY8573" fmla="*/ 3644876 h 5360810"/>
                <a:gd name="connsiteX8574" fmla="*/ 446211 w 4550804"/>
                <a:gd name="connsiteY8574" fmla="*/ 3649065 h 5360810"/>
                <a:gd name="connsiteX8575" fmla="*/ 442021 w 4550804"/>
                <a:gd name="connsiteY8575" fmla="*/ 3649065 h 5360810"/>
                <a:gd name="connsiteX8576" fmla="*/ 442021 w 4550804"/>
                <a:gd name="connsiteY8576" fmla="*/ 3653254 h 5360810"/>
                <a:gd name="connsiteX8577" fmla="*/ 439227 w 4550804"/>
                <a:gd name="connsiteY8577" fmla="*/ 3654650 h 5360810"/>
                <a:gd name="connsiteX8578" fmla="*/ 436434 w 4550804"/>
                <a:gd name="connsiteY8578" fmla="*/ 3657443 h 5360810"/>
                <a:gd name="connsiteX8579" fmla="*/ 442719 w 4550804"/>
                <a:gd name="connsiteY8579" fmla="*/ 3663027 h 5360810"/>
                <a:gd name="connsiteX8580" fmla="*/ 445512 w 4550804"/>
                <a:gd name="connsiteY8580" fmla="*/ 3660235 h 5360810"/>
                <a:gd name="connsiteX8581" fmla="*/ 453193 w 4550804"/>
                <a:gd name="connsiteY8581" fmla="*/ 3667914 h 5360810"/>
                <a:gd name="connsiteX8582" fmla="*/ 457383 w 4550804"/>
                <a:gd name="connsiteY8582" fmla="*/ 3662329 h 5360810"/>
                <a:gd name="connsiteX8583" fmla="*/ 451797 w 4550804"/>
                <a:gd name="connsiteY8583" fmla="*/ 3658141 h 5360810"/>
                <a:gd name="connsiteX8584" fmla="*/ 458082 w 4550804"/>
                <a:gd name="connsiteY8584" fmla="*/ 3662329 h 5360810"/>
                <a:gd name="connsiteX8585" fmla="*/ 460875 w 4550804"/>
                <a:gd name="connsiteY8585" fmla="*/ 3656745 h 5360810"/>
                <a:gd name="connsiteX8586" fmla="*/ 451797 w 4550804"/>
                <a:gd name="connsiteY8586" fmla="*/ 3649065 h 5360810"/>
                <a:gd name="connsiteX8587" fmla="*/ 451797 w 4550804"/>
                <a:gd name="connsiteY8587" fmla="*/ 3646971 h 5360810"/>
                <a:gd name="connsiteX8588" fmla="*/ 462272 w 4550804"/>
                <a:gd name="connsiteY8588" fmla="*/ 3654650 h 5360810"/>
                <a:gd name="connsiteX8589" fmla="*/ 462272 w 4550804"/>
                <a:gd name="connsiteY8589" fmla="*/ 3657443 h 5360810"/>
                <a:gd name="connsiteX8590" fmla="*/ 450401 w 4550804"/>
                <a:gd name="connsiteY8590" fmla="*/ 3672103 h 5360810"/>
                <a:gd name="connsiteX8591" fmla="*/ 444814 w 4550804"/>
                <a:gd name="connsiteY8591" fmla="*/ 3667914 h 5360810"/>
                <a:gd name="connsiteX8592" fmla="*/ 444814 w 4550804"/>
                <a:gd name="connsiteY8592" fmla="*/ 3663725 h 5360810"/>
                <a:gd name="connsiteX8593" fmla="*/ 443417 w 4550804"/>
                <a:gd name="connsiteY8593" fmla="*/ 3665121 h 5360810"/>
                <a:gd name="connsiteX8594" fmla="*/ 434340 w 4550804"/>
                <a:gd name="connsiteY8594" fmla="*/ 3658839 h 5360810"/>
                <a:gd name="connsiteX8595" fmla="*/ 428753 w 4550804"/>
                <a:gd name="connsiteY8595" fmla="*/ 3664423 h 5360810"/>
                <a:gd name="connsiteX8596" fmla="*/ 431547 w 4550804"/>
                <a:gd name="connsiteY8596" fmla="*/ 3672103 h 5360810"/>
                <a:gd name="connsiteX8597" fmla="*/ 427356 w 4550804"/>
                <a:gd name="connsiteY8597" fmla="*/ 3677688 h 5360810"/>
                <a:gd name="connsiteX8598" fmla="*/ 428753 w 4550804"/>
                <a:gd name="connsiteY8598" fmla="*/ 3671405 h 5360810"/>
                <a:gd name="connsiteX8599" fmla="*/ 421071 w 4550804"/>
                <a:gd name="connsiteY8599" fmla="*/ 3663725 h 5360810"/>
                <a:gd name="connsiteX8600" fmla="*/ 412692 w 4550804"/>
                <a:gd name="connsiteY8600" fmla="*/ 3674895 h 5360810"/>
                <a:gd name="connsiteX8601" fmla="*/ 420374 w 4550804"/>
                <a:gd name="connsiteY8601" fmla="*/ 3681178 h 5360810"/>
                <a:gd name="connsiteX8602" fmla="*/ 425960 w 4550804"/>
                <a:gd name="connsiteY8602" fmla="*/ 3679782 h 5360810"/>
                <a:gd name="connsiteX8603" fmla="*/ 420374 w 4550804"/>
                <a:gd name="connsiteY8603" fmla="*/ 3682575 h 5360810"/>
                <a:gd name="connsiteX8604" fmla="*/ 414787 w 4550804"/>
                <a:gd name="connsiteY8604" fmla="*/ 3679782 h 5360810"/>
                <a:gd name="connsiteX8605" fmla="*/ 411994 w 4550804"/>
                <a:gd name="connsiteY8605" fmla="*/ 3682575 h 5360810"/>
                <a:gd name="connsiteX8606" fmla="*/ 413391 w 4550804"/>
                <a:gd name="connsiteY8606" fmla="*/ 3678386 h 5360810"/>
                <a:gd name="connsiteX8607" fmla="*/ 407804 w 4550804"/>
                <a:gd name="connsiteY8607" fmla="*/ 3675593 h 5360810"/>
                <a:gd name="connsiteX8608" fmla="*/ 405011 w 4550804"/>
                <a:gd name="connsiteY8608" fmla="*/ 3681877 h 5360810"/>
                <a:gd name="connsiteX8609" fmla="*/ 406407 w 4550804"/>
                <a:gd name="connsiteY8609" fmla="*/ 3686064 h 5360810"/>
                <a:gd name="connsiteX8610" fmla="*/ 415486 w 4550804"/>
                <a:gd name="connsiteY8610" fmla="*/ 3686064 h 5360810"/>
                <a:gd name="connsiteX8611" fmla="*/ 406407 w 4550804"/>
                <a:gd name="connsiteY8611" fmla="*/ 3687461 h 5360810"/>
                <a:gd name="connsiteX8612" fmla="*/ 403615 w 4550804"/>
                <a:gd name="connsiteY8612" fmla="*/ 3690253 h 5360810"/>
                <a:gd name="connsiteX8613" fmla="*/ 402225 w 4550804"/>
                <a:gd name="connsiteY8613" fmla="*/ 3716028 h 5360810"/>
                <a:gd name="connsiteX8614" fmla="*/ 403615 w 4550804"/>
                <a:gd name="connsiteY8614" fmla="*/ 3715385 h 5360810"/>
                <a:gd name="connsiteX8615" fmla="*/ 407804 w 4550804"/>
                <a:gd name="connsiteY8615" fmla="*/ 3716781 h 5360810"/>
                <a:gd name="connsiteX8616" fmla="*/ 403615 w 4550804"/>
                <a:gd name="connsiteY8616" fmla="*/ 3718177 h 5360810"/>
                <a:gd name="connsiteX8617" fmla="*/ 405011 w 4550804"/>
                <a:gd name="connsiteY8617" fmla="*/ 3722366 h 5360810"/>
                <a:gd name="connsiteX8618" fmla="*/ 409201 w 4550804"/>
                <a:gd name="connsiteY8618" fmla="*/ 3720970 h 5360810"/>
                <a:gd name="connsiteX8619" fmla="*/ 410597 w 4550804"/>
                <a:gd name="connsiteY8619" fmla="*/ 3715385 h 5360810"/>
                <a:gd name="connsiteX8620" fmla="*/ 411994 w 4550804"/>
                <a:gd name="connsiteY8620" fmla="*/ 3720970 h 5360810"/>
                <a:gd name="connsiteX8621" fmla="*/ 413391 w 4550804"/>
                <a:gd name="connsiteY8621" fmla="*/ 3722366 h 5360810"/>
                <a:gd name="connsiteX8622" fmla="*/ 423865 w 4550804"/>
                <a:gd name="connsiteY8622" fmla="*/ 3718177 h 5360810"/>
                <a:gd name="connsiteX8623" fmla="*/ 423865 w 4550804"/>
                <a:gd name="connsiteY8623" fmla="*/ 3720970 h 5360810"/>
                <a:gd name="connsiteX8624" fmla="*/ 434340 w 4550804"/>
                <a:gd name="connsiteY8624" fmla="*/ 3727253 h 5360810"/>
                <a:gd name="connsiteX8625" fmla="*/ 447607 w 4550804"/>
                <a:gd name="connsiteY8625" fmla="*/ 3725857 h 5360810"/>
                <a:gd name="connsiteX8626" fmla="*/ 446211 w 4550804"/>
                <a:gd name="connsiteY8626" fmla="*/ 3728649 h 5360810"/>
                <a:gd name="connsiteX8627" fmla="*/ 451797 w 4550804"/>
                <a:gd name="connsiteY8627" fmla="*/ 3734932 h 5360810"/>
                <a:gd name="connsiteX8628" fmla="*/ 459478 w 4550804"/>
                <a:gd name="connsiteY8628" fmla="*/ 3732139 h 5360810"/>
                <a:gd name="connsiteX8629" fmla="*/ 468556 w 4550804"/>
                <a:gd name="connsiteY8629" fmla="*/ 3726555 h 5360810"/>
                <a:gd name="connsiteX8630" fmla="*/ 474142 w 4550804"/>
                <a:gd name="connsiteY8630" fmla="*/ 3729348 h 5360810"/>
                <a:gd name="connsiteX8631" fmla="*/ 478333 w 4550804"/>
                <a:gd name="connsiteY8631" fmla="*/ 3723763 h 5360810"/>
                <a:gd name="connsiteX8632" fmla="*/ 486013 w 4550804"/>
                <a:gd name="connsiteY8632" fmla="*/ 3723763 h 5360810"/>
                <a:gd name="connsiteX8633" fmla="*/ 486013 w 4550804"/>
                <a:gd name="connsiteY8633" fmla="*/ 3719574 h 5360810"/>
                <a:gd name="connsiteX8634" fmla="*/ 487410 w 4550804"/>
                <a:gd name="connsiteY8634" fmla="*/ 3723763 h 5360810"/>
                <a:gd name="connsiteX8635" fmla="*/ 495092 w 4550804"/>
                <a:gd name="connsiteY8635" fmla="*/ 3723763 h 5360810"/>
                <a:gd name="connsiteX8636" fmla="*/ 497884 w 4550804"/>
                <a:gd name="connsiteY8636" fmla="*/ 3718177 h 5360810"/>
                <a:gd name="connsiteX8637" fmla="*/ 513945 w 4550804"/>
                <a:gd name="connsiteY8637" fmla="*/ 3723763 h 5360810"/>
                <a:gd name="connsiteX8638" fmla="*/ 521627 w 4550804"/>
                <a:gd name="connsiteY8638" fmla="*/ 3714687 h 5360810"/>
                <a:gd name="connsiteX8639" fmla="*/ 537688 w 4550804"/>
                <a:gd name="connsiteY8639" fmla="*/ 3714687 h 5360810"/>
                <a:gd name="connsiteX8640" fmla="*/ 541877 w 4550804"/>
                <a:gd name="connsiteY8640" fmla="*/ 3710498 h 5360810"/>
                <a:gd name="connsiteX8641" fmla="*/ 557938 w 4550804"/>
                <a:gd name="connsiteY8641" fmla="*/ 3710498 h 5360810"/>
                <a:gd name="connsiteX8642" fmla="*/ 568413 w 4550804"/>
                <a:gd name="connsiteY8642" fmla="*/ 3716083 h 5360810"/>
                <a:gd name="connsiteX8643" fmla="*/ 584474 w 4550804"/>
                <a:gd name="connsiteY8643" fmla="*/ 3710498 h 5360810"/>
                <a:gd name="connsiteX8644" fmla="*/ 590060 w 4550804"/>
                <a:gd name="connsiteY8644" fmla="*/ 3711894 h 5360810"/>
                <a:gd name="connsiteX8645" fmla="*/ 590060 w 4550804"/>
                <a:gd name="connsiteY8645" fmla="*/ 3710498 h 5360810"/>
                <a:gd name="connsiteX8646" fmla="*/ 592853 w 4550804"/>
                <a:gd name="connsiteY8646" fmla="*/ 3714687 h 5360810"/>
                <a:gd name="connsiteX8647" fmla="*/ 604724 w 4550804"/>
                <a:gd name="connsiteY8647" fmla="*/ 3714687 h 5360810"/>
                <a:gd name="connsiteX8648" fmla="*/ 606120 w 4550804"/>
                <a:gd name="connsiteY8648" fmla="*/ 3718876 h 5360810"/>
                <a:gd name="connsiteX8649" fmla="*/ 617991 w 4550804"/>
                <a:gd name="connsiteY8649" fmla="*/ 3723064 h 5360810"/>
                <a:gd name="connsiteX8650" fmla="*/ 625673 w 4550804"/>
                <a:gd name="connsiteY8650" fmla="*/ 3730743 h 5360810"/>
                <a:gd name="connsiteX8651" fmla="*/ 631957 w 4550804"/>
                <a:gd name="connsiteY8651" fmla="*/ 3737026 h 5360810"/>
                <a:gd name="connsiteX8652" fmla="*/ 630561 w 4550804"/>
                <a:gd name="connsiteY8652" fmla="*/ 3737026 h 5360810"/>
                <a:gd name="connsiteX8653" fmla="*/ 641036 w 4550804"/>
                <a:gd name="connsiteY8653" fmla="*/ 3762158 h 5360810"/>
                <a:gd name="connsiteX8654" fmla="*/ 648716 w 4550804"/>
                <a:gd name="connsiteY8654" fmla="*/ 3772630 h 5360810"/>
                <a:gd name="connsiteX8655" fmla="*/ 651510 w 4550804"/>
                <a:gd name="connsiteY8655" fmla="*/ 3768441 h 5360810"/>
                <a:gd name="connsiteX8656" fmla="*/ 652906 w 4550804"/>
                <a:gd name="connsiteY8656" fmla="*/ 3771233 h 5360810"/>
                <a:gd name="connsiteX8657" fmla="*/ 655700 w 4550804"/>
                <a:gd name="connsiteY8657" fmla="*/ 3772630 h 5360810"/>
                <a:gd name="connsiteX8658" fmla="*/ 649415 w 4550804"/>
                <a:gd name="connsiteY8658" fmla="*/ 3775422 h 5360810"/>
                <a:gd name="connsiteX8659" fmla="*/ 649415 w 4550804"/>
                <a:gd name="connsiteY8659" fmla="*/ 3776818 h 5360810"/>
                <a:gd name="connsiteX8660" fmla="*/ 655001 w 4550804"/>
                <a:gd name="connsiteY8660" fmla="*/ 3775422 h 5360810"/>
                <a:gd name="connsiteX8661" fmla="*/ 655001 w 4550804"/>
                <a:gd name="connsiteY8661" fmla="*/ 3778214 h 5360810"/>
                <a:gd name="connsiteX8662" fmla="*/ 653605 w 4550804"/>
                <a:gd name="connsiteY8662" fmla="*/ 3776818 h 5360810"/>
                <a:gd name="connsiteX8663" fmla="*/ 655001 w 4550804"/>
                <a:gd name="connsiteY8663" fmla="*/ 3785893 h 5360810"/>
                <a:gd name="connsiteX8664" fmla="*/ 656398 w 4550804"/>
                <a:gd name="connsiteY8664" fmla="*/ 3788686 h 5360810"/>
                <a:gd name="connsiteX8665" fmla="*/ 659192 w 4550804"/>
                <a:gd name="connsiteY8665" fmla="*/ 3794271 h 5360810"/>
                <a:gd name="connsiteX8666" fmla="*/ 661984 w 4550804"/>
                <a:gd name="connsiteY8666" fmla="*/ 3792874 h 5360810"/>
                <a:gd name="connsiteX8667" fmla="*/ 661984 w 4550804"/>
                <a:gd name="connsiteY8667" fmla="*/ 3794271 h 5360810"/>
                <a:gd name="connsiteX8668" fmla="*/ 659192 w 4550804"/>
                <a:gd name="connsiteY8668" fmla="*/ 3800553 h 5360810"/>
                <a:gd name="connsiteX8669" fmla="*/ 653605 w 4550804"/>
                <a:gd name="connsiteY8669" fmla="*/ 3804742 h 5360810"/>
                <a:gd name="connsiteX8670" fmla="*/ 644527 w 4550804"/>
                <a:gd name="connsiteY8670" fmla="*/ 3806138 h 5360810"/>
                <a:gd name="connsiteX8671" fmla="*/ 645924 w 4550804"/>
                <a:gd name="connsiteY8671" fmla="*/ 3810327 h 5360810"/>
                <a:gd name="connsiteX8672" fmla="*/ 643131 w 4550804"/>
                <a:gd name="connsiteY8672" fmla="*/ 3806138 h 5360810"/>
                <a:gd name="connsiteX8673" fmla="*/ 628466 w 4550804"/>
                <a:gd name="connsiteY8673" fmla="*/ 3810327 h 5360810"/>
                <a:gd name="connsiteX8674" fmla="*/ 627070 w 4550804"/>
                <a:gd name="connsiteY8674" fmla="*/ 3815912 h 5360810"/>
                <a:gd name="connsiteX8675" fmla="*/ 619388 w 4550804"/>
                <a:gd name="connsiteY8675" fmla="*/ 3826383 h 5360810"/>
                <a:gd name="connsiteX8676" fmla="*/ 620554 w 4550804"/>
                <a:gd name="connsiteY8676" fmla="*/ 3829873 h 5360810"/>
                <a:gd name="connsiteX8677" fmla="*/ 621483 w 4550804"/>
                <a:gd name="connsiteY8677" fmla="*/ 3829873 h 5360810"/>
                <a:gd name="connsiteX8678" fmla="*/ 620687 w 4550804"/>
                <a:gd name="connsiteY8678" fmla="*/ 3830272 h 5360810"/>
                <a:gd name="connsiteX8679" fmla="*/ 620785 w 4550804"/>
                <a:gd name="connsiteY8679" fmla="*/ 3830572 h 5360810"/>
                <a:gd name="connsiteX8680" fmla="*/ 627070 w 4550804"/>
                <a:gd name="connsiteY8680" fmla="*/ 3831968 h 5360810"/>
                <a:gd name="connsiteX8681" fmla="*/ 619039 w 4550804"/>
                <a:gd name="connsiteY8681" fmla="*/ 3831968 h 5360810"/>
                <a:gd name="connsiteX8682" fmla="*/ 620086 w 4550804"/>
                <a:gd name="connsiteY8682" fmla="*/ 3834062 h 5360810"/>
                <a:gd name="connsiteX8683" fmla="*/ 615373 w 4550804"/>
                <a:gd name="connsiteY8683" fmla="*/ 3831968 h 5360810"/>
                <a:gd name="connsiteX8684" fmla="*/ 615199 w 4550804"/>
                <a:gd name="connsiteY8684" fmla="*/ 3831968 h 5360810"/>
                <a:gd name="connsiteX8685" fmla="*/ 606120 w 4550804"/>
                <a:gd name="connsiteY8685" fmla="*/ 3830572 h 5360810"/>
                <a:gd name="connsiteX8686" fmla="*/ 595646 w 4550804"/>
                <a:gd name="connsiteY8686" fmla="*/ 3820101 h 5360810"/>
                <a:gd name="connsiteX8687" fmla="*/ 595646 w 4550804"/>
                <a:gd name="connsiteY8687" fmla="*/ 3817308 h 5360810"/>
                <a:gd name="connsiteX8688" fmla="*/ 585172 w 4550804"/>
                <a:gd name="connsiteY8688" fmla="*/ 3808232 h 5360810"/>
                <a:gd name="connsiteX8689" fmla="*/ 565619 w 4550804"/>
                <a:gd name="connsiteY8689" fmla="*/ 3809629 h 5360810"/>
                <a:gd name="connsiteX8690" fmla="*/ 560033 w 4550804"/>
                <a:gd name="connsiteY8690" fmla="*/ 3812421 h 5360810"/>
                <a:gd name="connsiteX8691" fmla="*/ 557239 w 4550804"/>
                <a:gd name="connsiteY8691" fmla="*/ 3816610 h 5360810"/>
                <a:gd name="connsiteX8692" fmla="*/ 554447 w 4550804"/>
                <a:gd name="connsiteY8692" fmla="*/ 3811025 h 5360810"/>
                <a:gd name="connsiteX8693" fmla="*/ 551654 w 4550804"/>
                <a:gd name="connsiteY8693" fmla="*/ 3811025 h 5360810"/>
                <a:gd name="connsiteX8694" fmla="*/ 554447 w 4550804"/>
                <a:gd name="connsiteY8694" fmla="*/ 3817308 h 5360810"/>
                <a:gd name="connsiteX8695" fmla="*/ 550257 w 4550804"/>
                <a:gd name="connsiteY8695" fmla="*/ 3813119 h 5360810"/>
                <a:gd name="connsiteX8696" fmla="*/ 550257 w 4550804"/>
                <a:gd name="connsiteY8696" fmla="*/ 3808930 h 5360810"/>
                <a:gd name="connsiteX8697" fmla="*/ 547464 w 4550804"/>
                <a:gd name="connsiteY8697" fmla="*/ 3808930 h 5360810"/>
                <a:gd name="connsiteX8698" fmla="*/ 553050 w 4550804"/>
                <a:gd name="connsiteY8698" fmla="*/ 3819402 h 5360810"/>
                <a:gd name="connsiteX8699" fmla="*/ 545369 w 4550804"/>
                <a:gd name="connsiteY8699" fmla="*/ 3822195 h 5360810"/>
                <a:gd name="connsiteX8700" fmla="*/ 524420 w 4550804"/>
                <a:gd name="connsiteY8700" fmla="*/ 3816610 h 5360810"/>
                <a:gd name="connsiteX8701" fmla="*/ 512548 w 4550804"/>
                <a:gd name="connsiteY8701" fmla="*/ 3808930 h 5360810"/>
                <a:gd name="connsiteX8702" fmla="*/ 494393 w 4550804"/>
                <a:gd name="connsiteY8702" fmla="*/ 3807534 h 5360810"/>
                <a:gd name="connsiteX8703" fmla="*/ 465763 w 4550804"/>
                <a:gd name="connsiteY8703" fmla="*/ 3822195 h 5360810"/>
                <a:gd name="connsiteX8704" fmla="*/ 455288 w 4550804"/>
                <a:gd name="connsiteY8704" fmla="*/ 3834062 h 5360810"/>
                <a:gd name="connsiteX8705" fmla="*/ 437831 w 4550804"/>
                <a:gd name="connsiteY8705" fmla="*/ 3844534 h 5360810"/>
                <a:gd name="connsiteX8706" fmla="*/ 427356 w 4550804"/>
                <a:gd name="connsiteY8706" fmla="*/ 3860590 h 5360810"/>
                <a:gd name="connsiteX8707" fmla="*/ 421770 w 4550804"/>
                <a:gd name="connsiteY8707" fmla="*/ 3861987 h 5360810"/>
                <a:gd name="connsiteX8708" fmla="*/ 419676 w 4550804"/>
                <a:gd name="connsiteY8708" fmla="*/ 3856402 h 5360810"/>
                <a:gd name="connsiteX8709" fmla="*/ 416882 w 4550804"/>
                <a:gd name="connsiteY8709" fmla="*/ 3843138 h 5360810"/>
                <a:gd name="connsiteX8710" fmla="*/ 421071 w 4550804"/>
                <a:gd name="connsiteY8710" fmla="*/ 3832666 h 5360810"/>
                <a:gd name="connsiteX8711" fmla="*/ 425261 w 4550804"/>
                <a:gd name="connsiteY8711" fmla="*/ 3835459 h 5360810"/>
                <a:gd name="connsiteX8712" fmla="*/ 425261 w 4550804"/>
                <a:gd name="connsiteY8712" fmla="*/ 3839647 h 5360810"/>
                <a:gd name="connsiteX8713" fmla="*/ 429451 w 4550804"/>
                <a:gd name="connsiteY8713" fmla="*/ 3842440 h 5360810"/>
                <a:gd name="connsiteX8714" fmla="*/ 418977 w 4550804"/>
                <a:gd name="connsiteY8714" fmla="*/ 3821497 h 5360810"/>
                <a:gd name="connsiteX8715" fmla="*/ 423166 w 4550804"/>
                <a:gd name="connsiteY8715" fmla="*/ 3818704 h 5360810"/>
                <a:gd name="connsiteX8716" fmla="*/ 418977 w 4550804"/>
                <a:gd name="connsiteY8716" fmla="*/ 3820101 h 5360810"/>
                <a:gd name="connsiteX8717" fmla="*/ 407106 w 4550804"/>
                <a:gd name="connsiteY8717" fmla="*/ 3802647 h 5360810"/>
                <a:gd name="connsiteX8718" fmla="*/ 411296 w 4550804"/>
                <a:gd name="connsiteY8718" fmla="*/ 3798459 h 5360810"/>
                <a:gd name="connsiteX8719" fmla="*/ 411296 w 4550804"/>
                <a:gd name="connsiteY8719" fmla="*/ 3797063 h 5360810"/>
                <a:gd name="connsiteX8720" fmla="*/ 407106 w 4550804"/>
                <a:gd name="connsiteY8720" fmla="*/ 3801251 h 5360810"/>
                <a:gd name="connsiteX8721" fmla="*/ 401520 w 4550804"/>
                <a:gd name="connsiteY8721" fmla="*/ 3798459 h 5360810"/>
                <a:gd name="connsiteX8722" fmla="*/ 395235 w 4550804"/>
                <a:gd name="connsiteY8722" fmla="*/ 3794271 h 5360810"/>
                <a:gd name="connsiteX8723" fmla="*/ 386157 w 4550804"/>
                <a:gd name="connsiteY8723" fmla="*/ 3783799 h 5360810"/>
                <a:gd name="connsiteX8724" fmla="*/ 374286 w 4550804"/>
                <a:gd name="connsiteY8724" fmla="*/ 3776120 h 5360810"/>
                <a:gd name="connsiteX8725" fmla="*/ 371493 w 4550804"/>
                <a:gd name="connsiteY8725" fmla="*/ 3777516 h 5360810"/>
                <a:gd name="connsiteX8726" fmla="*/ 365208 w 4550804"/>
                <a:gd name="connsiteY8726" fmla="*/ 3774724 h 5360810"/>
                <a:gd name="connsiteX8727" fmla="*/ 361018 w 4550804"/>
                <a:gd name="connsiteY8727" fmla="*/ 3765649 h 5360810"/>
                <a:gd name="connsiteX8728" fmla="*/ 361018 w 4550804"/>
                <a:gd name="connsiteY8728" fmla="*/ 3756572 h 5360810"/>
                <a:gd name="connsiteX8729" fmla="*/ 354734 w 4550804"/>
                <a:gd name="connsiteY8729" fmla="*/ 3744706 h 5360810"/>
                <a:gd name="connsiteX8730" fmla="*/ 358924 w 4550804"/>
                <a:gd name="connsiteY8730" fmla="*/ 3738422 h 5360810"/>
                <a:gd name="connsiteX8731" fmla="*/ 350544 w 4550804"/>
                <a:gd name="connsiteY8731" fmla="*/ 3739713 h 5360810"/>
                <a:gd name="connsiteX8732" fmla="*/ 350544 w 4550804"/>
                <a:gd name="connsiteY8732" fmla="*/ 3739819 h 5360810"/>
                <a:gd name="connsiteX8733" fmla="*/ 337276 w 4550804"/>
                <a:gd name="connsiteY8733" fmla="*/ 3746101 h 5360810"/>
                <a:gd name="connsiteX8734" fmla="*/ 337276 w 4550804"/>
                <a:gd name="connsiteY8734" fmla="*/ 3767044 h 5360810"/>
                <a:gd name="connsiteX8735" fmla="*/ 350544 w 4550804"/>
                <a:gd name="connsiteY8735" fmla="*/ 3783101 h 5360810"/>
                <a:gd name="connsiteX8736" fmla="*/ 349147 w 4550804"/>
                <a:gd name="connsiteY8736" fmla="*/ 3784497 h 5360810"/>
                <a:gd name="connsiteX8737" fmla="*/ 351940 w 4550804"/>
                <a:gd name="connsiteY8737" fmla="*/ 3788686 h 5360810"/>
                <a:gd name="connsiteX8738" fmla="*/ 352639 w 4550804"/>
                <a:gd name="connsiteY8738" fmla="*/ 3788686 h 5360810"/>
                <a:gd name="connsiteX8739" fmla="*/ 361716 w 4550804"/>
                <a:gd name="connsiteY8739" fmla="*/ 3796365 h 5360810"/>
                <a:gd name="connsiteX8740" fmla="*/ 355432 w 4550804"/>
                <a:gd name="connsiteY8740" fmla="*/ 3793573 h 5360810"/>
                <a:gd name="connsiteX8741" fmla="*/ 355432 w 4550804"/>
                <a:gd name="connsiteY8741" fmla="*/ 3794969 h 5360810"/>
                <a:gd name="connsiteX8742" fmla="*/ 361018 w 4550804"/>
                <a:gd name="connsiteY8742" fmla="*/ 3797761 h 5360810"/>
                <a:gd name="connsiteX8743" fmla="*/ 366605 w 4550804"/>
                <a:gd name="connsiteY8743" fmla="*/ 3799158 h 5360810"/>
                <a:gd name="connsiteX8744" fmla="*/ 378475 w 4550804"/>
                <a:gd name="connsiteY8744" fmla="*/ 3811025 h 5360810"/>
                <a:gd name="connsiteX8745" fmla="*/ 384761 w 4550804"/>
                <a:gd name="connsiteY8745" fmla="*/ 3813817 h 5360810"/>
                <a:gd name="connsiteX8746" fmla="*/ 378475 w 4550804"/>
                <a:gd name="connsiteY8746" fmla="*/ 3818006 h 5360810"/>
                <a:gd name="connsiteX8747" fmla="*/ 386157 w 4550804"/>
                <a:gd name="connsiteY8747" fmla="*/ 3813817 h 5360810"/>
                <a:gd name="connsiteX8748" fmla="*/ 387554 w 4550804"/>
                <a:gd name="connsiteY8748" fmla="*/ 3818006 h 5360810"/>
                <a:gd name="connsiteX8749" fmla="*/ 383364 w 4550804"/>
                <a:gd name="connsiteY8749" fmla="*/ 3824288 h 5360810"/>
                <a:gd name="connsiteX8750" fmla="*/ 381967 w 4550804"/>
                <a:gd name="connsiteY8750" fmla="*/ 3829873 h 5360810"/>
                <a:gd name="connsiteX8751" fmla="*/ 383364 w 4550804"/>
                <a:gd name="connsiteY8751" fmla="*/ 3829873 h 5360810"/>
                <a:gd name="connsiteX8752" fmla="*/ 388951 w 4550804"/>
                <a:gd name="connsiteY8752" fmla="*/ 3820799 h 5360810"/>
                <a:gd name="connsiteX8753" fmla="*/ 390347 w 4550804"/>
                <a:gd name="connsiteY8753" fmla="*/ 3820799 h 5360810"/>
                <a:gd name="connsiteX8754" fmla="*/ 398028 w 4550804"/>
                <a:gd name="connsiteY8754" fmla="*/ 3843138 h 5360810"/>
                <a:gd name="connsiteX8755" fmla="*/ 371940 w 4550804"/>
                <a:gd name="connsiteY8755" fmla="*/ 3871962 h 5360810"/>
                <a:gd name="connsiteX8756" fmla="*/ 372191 w 4550804"/>
                <a:gd name="connsiteY8756" fmla="*/ 3872458 h 5360810"/>
                <a:gd name="connsiteX8757" fmla="*/ 398028 w 4550804"/>
                <a:gd name="connsiteY8757" fmla="*/ 3843836 h 5360810"/>
                <a:gd name="connsiteX8758" fmla="*/ 407106 w 4550804"/>
                <a:gd name="connsiteY8758" fmla="*/ 3864779 h 5360810"/>
                <a:gd name="connsiteX8759" fmla="*/ 405709 w 4550804"/>
                <a:gd name="connsiteY8759" fmla="*/ 3866175 h 5360810"/>
                <a:gd name="connsiteX8760" fmla="*/ 421770 w 4550804"/>
                <a:gd name="connsiteY8760" fmla="*/ 3884326 h 5360810"/>
                <a:gd name="connsiteX8761" fmla="*/ 423166 w 4550804"/>
                <a:gd name="connsiteY8761" fmla="*/ 3892005 h 5360810"/>
                <a:gd name="connsiteX8762" fmla="*/ 424563 w 4550804"/>
                <a:gd name="connsiteY8762" fmla="*/ 3887817 h 5360810"/>
                <a:gd name="connsiteX8763" fmla="*/ 428753 w 4550804"/>
                <a:gd name="connsiteY8763" fmla="*/ 3894098 h 5360810"/>
                <a:gd name="connsiteX8764" fmla="*/ 424563 w 4550804"/>
                <a:gd name="connsiteY8764" fmla="*/ 3886420 h 5360810"/>
                <a:gd name="connsiteX8765" fmla="*/ 446909 w 4550804"/>
                <a:gd name="connsiteY8765" fmla="*/ 3885024 h 5360810"/>
                <a:gd name="connsiteX8766" fmla="*/ 441322 w 4550804"/>
                <a:gd name="connsiteY8766" fmla="*/ 3882231 h 5360810"/>
                <a:gd name="connsiteX8767" fmla="*/ 430849 w 4550804"/>
                <a:gd name="connsiteY8767" fmla="*/ 3885024 h 5360810"/>
                <a:gd name="connsiteX8768" fmla="*/ 430848 w 4550804"/>
                <a:gd name="connsiteY8768" fmla="*/ 3885024 h 5360810"/>
                <a:gd name="connsiteX8769" fmla="*/ 424564 w 4550804"/>
                <a:gd name="connsiteY8769" fmla="*/ 3885024 h 5360810"/>
                <a:gd name="connsiteX8770" fmla="*/ 421073 w 4550804"/>
                <a:gd name="connsiteY8770" fmla="*/ 3879439 h 5360810"/>
                <a:gd name="connsiteX8771" fmla="*/ 425262 w 4550804"/>
                <a:gd name="connsiteY8771" fmla="*/ 3879439 h 5360810"/>
                <a:gd name="connsiteX8772" fmla="*/ 430845 w 4550804"/>
                <a:gd name="connsiteY8772" fmla="*/ 3885020 h 5360810"/>
                <a:gd name="connsiteX8773" fmla="*/ 426658 w 4550804"/>
                <a:gd name="connsiteY8773" fmla="*/ 3879439 h 5360810"/>
                <a:gd name="connsiteX8774" fmla="*/ 426658 w 4550804"/>
                <a:gd name="connsiteY8774" fmla="*/ 3878043 h 5360810"/>
                <a:gd name="connsiteX8775" fmla="*/ 434340 w 4550804"/>
                <a:gd name="connsiteY8775" fmla="*/ 3876646 h 5360810"/>
                <a:gd name="connsiteX8776" fmla="*/ 444814 w 4550804"/>
                <a:gd name="connsiteY8776" fmla="*/ 3868968 h 5360810"/>
                <a:gd name="connsiteX8777" fmla="*/ 451098 w 4550804"/>
                <a:gd name="connsiteY8777" fmla="*/ 3874552 h 5360810"/>
                <a:gd name="connsiteX8778" fmla="*/ 448306 w 4550804"/>
                <a:gd name="connsiteY8778" fmla="*/ 3871759 h 5360810"/>
                <a:gd name="connsiteX8779" fmla="*/ 452495 w 4550804"/>
                <a:gd name="connsiteY8779" fmla="*/ 3870363 h 5360810"/>
                <a:gd name="connsiteX8780" fmla="*/ 449004 w 4550804"/>
                <a:gd name="connsiteY8780" fmla="*/ 3868039 h 5360810"/>
                <a:gd name="connsiteX8781" fmla="*/ 445512 w 4550804"/>
                <a:gd name="connsiteY8781" fmla="*/ 3866874 h 5360810"/>
                <a:gd name="connsiteX8782" fmla="*/ 448306 w 4550804"/>
                <a:gd name="connsiteY8782" fmla="*/ 3865477 h 5360810"/>
                <a:gd name="connsiteX8783" fmla="*/ 449353 w 4550804"/>
                <a:gd name="connsiteY8783" fmla="*/ 3867572 h 5360810"/>
                <a:gd name="connsiteX8784" fmla="*/ 454590 w 4550804"/>
                <a:gd name="connsiteY8784" fmla="*/ 3867572 h 5360810"/>
                <a:gd name="connsiteX8785" fmla="*/ 453193 w 4550804"/>
                <a:gd name="connsiteY8785" fmla="*/ 3864779 h 5360810"/>
                <a:gd name="connsiteX8786" fmla="*/ 474981 w 4550804"/>
                <a:gd name="connsiteY8786" fmla="*/ 3880430 h 5360810"/>
                <a:gd name="connsiteX8787" fmla="*/ 475539 w 4550804"/>
                <a:gd name="connsiteY8787" fmla="*/ 3877345 h 5360810"/>
                <a:gd name="connsiteX8788" fmla="*/ 469254 w 4550804"/>
                <a:gd name="connsiteY8788" fmla="*/ 3873156 h 5360810"/>
                <a:gd name="connsiteX8789" fmla="*/ 453193 w 4550804"/>
                <a:gd name="connsiteY8789" fmla="*/ 3861288 h 5360810"/>
                <a:gd name="connsiteX8790" fmla="*/ 454590 w 4550804"/>
                <a:gd name="connsiteY8790" fmla="*/ 3859892 h 5360810"/>
                <a:gd name="connsiteX8791" fmla="*/ 451797 w 4550804"/>
                <a:gd name="connsiteY8791" fmla="*/ 3861288 h 5360810"/>
                <a:gd name="connsiteX8792" fmla="*/ 450401 w 4550804"/>
                <a:gd name="connsiteY8792" fmla="*/ 3858496 h 5360810"/>
                <a:gd name="connsiteX8793" fmla="*/ 451797 w 4550804"/>
                <a:gd name="connsiteY8793" fmla="*/ 3850816 h 5360810"/>
                <a:gd name="connsiteX8794" fmla="*/ 458082 w 4550804"/>
                <a:gd name="connsiteY8794" fmla="*/ 3840345 h 5360810"/>
                <a:gd name="connsiteX8795" fmla="*/ 458367 w 4550804"/>
                <a:gd name="connsiteY8795" fmla="*/ 3840471 h 5360810"/>
                <a:gd name="connsiteX8796" fmla="*/ 459478 w 4550804"/>
                <a:gd name="connsiteY8796" fmla="*/ 3835459 h 5360810"/>
                <a:gd name="connsiteX8797" fmla="*/ 462272 w 4550804"/>
                <a:gd name="connsiteY8797" fmla="*/ 3832666 h 5360810"/>
                <a:gd name="connsiteX8798" fmla="*/ 465065 w 4550804"/>
                <a:gd name="connsiteY8798" fmla="*/ 3834062 h 5360810"/>
                <a:gd name="connsiteX8799" fmla="*/ 463668 w 4550804"/>
                <a:gd name="connsiteY8799" fmla="*/ 3831270 h 5360810"/>
                <a:gd name="connsiteX8800" fmla="*/ 472746 w 4550804"/>
                <a:gd name="connsiteY8800" fmla="*/ 3824987 h 5360810"/>
                <a:gd name="connsiteX8801" fmla="*/ 479031 w 4550804"/>
                <a:gd name="connsiteY8801" fmla="*/ 3824987 h 5360810"/>
                <a:gd name="connsiteX8802" fmla="*/ 474841 w 4550804"/>
                <a:gd name="connsiteY8802" fmla="*/ 3832666 h 5360810"/>
                <a:gd name="connsiteX8803" fmla="*/ 477634 w 4550804"/>
                <a:gd name="connsiteY8803" fmla="*/ 3832666 h 5360810"/>
                <a:gd name="connsiteX8804" fmla="*/ 477634 w 4550804"/>
                <a:gd name="connsiteY8804" fmla="*/ 3834062 h 5360810"/>
                <a:gd name="connsiteX8805" fmla="*/ 480427 w 4550804"/>
                <a:gd name="connsiteY8805" fmla="*/ 3827779 h 5360810"/>
                <a:gd name="connsiteX8806" fmla="*/ 480427 w 4550804"/>
                <a:gd name="connsiteY8806" fmla="*/ 3822195 h 5360810"/>
                <a:gd name="connsiteX8807" fmla="*/ 484617 w 4550804"/>
                <a:gd name="connsiteY8807" fmla="*/ 3819402 h 5360810"/>
                <a:gd name="connsiteX8808" fmla="*/ 483220 w 4550804"/>
                <a:gd name="connsiteY8808" fmla="*/ 3820799 h 5360810"/>
                <a:gd name="connsiteX8809" fmla="*/ 486013 w 4550804"/>
                <a:gd name="connsiteY8809" fmla="*/ 3819402 h 5360810"/>
                <a:gd name="connsiteX8810" fmla="*/ 496487 w 4550804"/>
                <a:gd name="connsiteY8810" fmla="*/ 3823591 h 5360810"/>
                <a:gd name="connsiteX8811" fmla="*/ 496487 w 4550804"/>
                <a:gd name="connsiteY8811" fmla="*/ 3827779 h 5360810"/>
                <a:gd name="connsiteX8812" fmla="*/ 497884 w 4550804"/>
                <a:gd name="connsiteY8812" fmla="*/ 3823591 h 5360810"/>
                <a:gd name="connsiteX8813" fmla="*/ 504169 w 4550804"/>
                <a:gd name="connsiteY8813" fmla="*/ 3823591 h 5360810"/>
                <a:gd name="connsiteX8814" fmla="*/ 502773 w 4550804"/>
                <a:gd name="connsiteY8814" fmla="*/ 3827779 h 5360810"/>
                <a:gd name="connsiteX8815" fmla="*/ 492298 w 4550804"/>
                <a:gd name="connsiteY8815" fmla="*/ 3829175 h 5360810"/>
                <a:gd name="connsiteX8816" fmla="*/ 517437 w 4550804"/>
                <a:gd name="connsiteY8816" fmla="*/ 3829175 h 5360810"/>
                <a:gd name="connsiteX8817" fmla="*/ 526514 w 4550804"/>
                <a:gd name="connsiteY8817" fmla="*/ 3831968 h 5360810"/>
                <a:gd name="connsiteX8818" fmla="*/ 527911 w 4550804"/>
                <a:gd name="connsiteY8818" fmla="*/ 3830572 h 5360810"/>
                <a:gd name="connsiteX8819" fmla="*/ 532101 w 4550804"/>
                <a:gd name="connsiteY8819" fmla="*/ 3833364 h 5360810"/>
                <a:gd name="connsiteX8820" fmla="*/ 542575 w 4550804"/>
                <a:gd name="connsiteY8820" fmla="*/ 3830572 h 5360810"/>
                <a:gd name="connsiteX8821" fmla="*/ 548162 w 4550804"/>
                <a:gd name="connsiteY8821" fmla="*/ 3824987 h 5360810"/>
                <a:gd name="connsiteX8822" fmla="*/ 555843 w 4550804"/>
                <a:gd name="connsiteY8822" fmla="*/ 3820799 h 5360810"/>
                <a:gd name="connsiteX8823" fmla="*/ 558636 w 4550804"/>
                <a:gd name="connsiteY8823" fmla="*/ 3822195 h 5360810"/>
                <a:gd name="connsiteX8824" fmla="*/ 558636 w 4550804"/>
                <a:gd name="connsiteY8824" fmla="*/ 3819402 h 5360810"/>
                <a:gd name="connsiteX8825" fmla="*/ 561429 w 4550804"/>
                <a:gd name="connsiteY8825" fmla="*/ 3823591 h 5360810"/>
                <a:gd name="connsiteX8826" fmla="*/ 561429 w 4550804"/>
                <a:gd name="connsiteY8826" fmla="*/ 3818006 h 5360810"/>
                <a:gd name="connsiteX8827" fmla="*/ 562826 w 4550804"/>
                <a:gd name="connsiteY8827" fmla="*/ 3820799 h 5360810"/>
                <a:gd name="connsiteX8828" fmla="*/ 565619 w 4550804"/>
                <a:gd name="connsiteY8828" fmla="*/ 3820799 h 5360810"/>
                <a:gd name="connsiteX8829" fmla="*/ 567016 w 4550804"/>
                <a:gd name="connsiteY8829" fmla="*/ 3823591 h 5360810"/>
                <a:gd name="connsiteX8830" fmla="*/ 565619 w 4550804"/>
                <a:gd name="connsiteY8830" fmla="*/ 3819402 h 5360810"/>
                <a:gd name="connsiteX8831" fmla="*/ 583077 w 4550804"/>
                <a:gd name="connsiteY8831" fmla="*/ 3823591 h 5360810"/>
                <a:gd name="connsiteX8832" fmla="*/ 594948 w 4550804"/>
                <a:gd name="connsiteY8832" fmla="*/ 3829873 h 5360810"/>
                <a:gd name="connsiteX8833" fmla="*/ 594948 w 4550804"/>
                <a:gd name="connsiteY8833" fmla="*/ 3834062 h 5360810"/>
                <a:gd name="connsiteX8834" fmla="*/ 599138 w 4550804"/>
                <a:gd name="connsiteY8834" fmla="*/ 3838251 h 5360810"/>
                <a:gd name="connsiteX8835" fmla="*/ 612406 w 4550804"/>
                <a:gd name="connsiteY8835" fmla="*/ 3841044 h 5360810"/>
                <a:gd name="connsiteX8836" fmla="*/ 620086 w 4550804"/>
                <a:gd name="connsiteY8836" fmla="*/ 3839647 h 5360810"/>
                <a:gd name="connsiteX8837" fmla="*/ 618690 w 4550804"/>
                <a:gd name="connsiteY8837" fmla="*/ 3835459 h 5360810"/>
                <a:gd name="connsiteX8838" fmla="*/ 621483 w 4550804"/>
                <a:gd name="connsiteY8838" fmla="*/ 3834062 h 5360810"/>
                <a:gd name="connsiteX8839" fmla="*/ 622880 w 4550804"/>
                <a:gd name="connsiteY8839" fmla="*/ 3838251 h 5360810"/>
                <a:gd name="connsiteX8840" fmla="*/ 625673 w 4550804"/>
                <a:gd name="connsiteY8840" fmla="*/ 3836855 h 5360810"/>
                <a:gd name="connsiteX8841" fmla="*/ 625673 w 4550804"/>
                <a:gd name="connsiteY8841" fmla="*/ 3835459 h 5360810"/>
                <a:gd name="connsiteX8842" fmla="*/ 627070 w 4550804"/>
                <a:gd name="connsiteY8842" fmla="*/ 3836855 h 5360810"/>
                <a:gd name="connsiteX8843" fmla="*/ 634751 w 4550804"/>
                <a:gd name="connsiteY8843" fmla="*/ 3835459 h 5360810"/>
                <a:gd name="connsiteX8844" fmla="*/ 634751 w 4550804"/>
                <a:gd name="connsiteY8844" fmla="*/ 3831270 h 5360810"/>
                <a:gd name="connsiteX8845" fmla="*/ 636147 w 4550804"/>
                <a:gd name="connsiteY8845" fmla="*/ 3834062 h 5360810"/>
                <a:gd name="connsiteX8846" fmla="*/ 638941 w 4550804"/>
                <a:gd name="connsiteY8846" fmla="*/ 3832666 h 5360810"/>
                <a:gd name="connsiteX8847" fmla="*/ 645226 w 4550804"/>
                <a:gd name="connsiteY8847" fmla="*/ 3832666 h 5360810"/>
                <a:gd name="connsiteX8848" fmla="*/ 650811 w 4550804"/>
                <a:gd name="connsiteY8848" fmla="*/ 3836855 h 5360810"/>
                <a:gd name="connsiteX8849" fmla="*/ 658493 w 4550804"/>
                <a:gd name="connsiteY8849" fmla="*/ 3836855 h 5360810"/>
                <a:gd name="connsiteX8850" fmla="*/ 662682 w 4550804"/>
                <a:gd name="connsiteY8850" fmla="*/ 3831270 h 5360810"/>
                <a:gd name="connsiteX8851" fmla="*/ 670364 w 4550804"/>
                <a:gd name="connsiteY8851" fmla="*/ 3831270 h 5360810"/>
                <a:gd name="connsiteX8852" fmla="*/ 676648 w 4550804"/>
                <a:gd name="connsiteY8852" fmla="*/ 3827081 h 5360810"/>
                <a:gd name="connsiteX8853" fmla="*/ 684330 w 4550804"/>
                <a:gd name="connsiteY8853" fmla="*/ 3831270 h 5360810"/>
                <a:gd name="connsiteX8854" fmla="*/ 687123 w 4550804"/>
                <a:gd name="connsiteY8854" fmla="*/ 3828477 h 5360810"/>
                <a:gd name="connsiteX8855" fmla="*/ 687123 w 4550804"/>
                <a:gd name="connsiteY8855" fmla="*/ 3831270 h 5360810"/>
                <a:gd name="connsiteX8856" fmla="*/ 689917 w 4550804"/>
                <a:gd name="connsiteY8856" fmla="*/ 3832666 h 5360810"/>
                <a:gd name="connsiteX8857" fmla="*/ 688520 w 4550804"/>
                <a:gd name="connsiteY8857" fmla="*/ 3829873 h 5360810"/>
                <a:gd name="connsiteX8858" fmla="*/ 691313 w 4550804"/>
                <a:gd name="connsiteY8858" fmla="*/ 3831270 h 5360810"/>
                <a:gd name="connsiteX8859" fmla="*/ 691313 w 4550804"/>
                <a:gd name="connsiteY8859" fmla="*/ 3828477 h 5360810"/>
                <a:gd name="connsiteX8860" fmla="*/ 695502 w 4550804"/>
                <a:gd name="connsiteY8860" fmla="*/ 3831270 h 5360810"/>
                <a:gd name="connsiteX8861" fmla="*/ 695502 w 4550804"/>
                <a:gd name="connsiteY8861" fmla="*/ 3835459 h 5360810"/>
                <a:gd name="connsiteX8862" fmla="*/ 696899 w 4550804"/>
                <a:gd name="connsiteY8862" fmla="*/ 3834062 h 5360810"/>
                <a:gd name="connsiteX8863" fmla="*/ 698296 w 4550804"/>
                <a:gd name="connsiteY8863" fmla="*/ 3840345 h 5360810"/>
                <a:gd name="connsiteX8864" fmla="*/ 699692 w 4550804"/>
                <a:gd name="connsiteY8864" fmla="*/ 3840345 h 5360810"/>
                <a:gd name="connsiteX8865" fmla="*/ 699692 w 4550804"/>
                <a:gd name="connsiteY8865" fmla="*/ 3843138 h 5360810"/>
                <a:gd name="connsiteX8866" fmla="*/ 693407 w 4550804"/>
                <a:gd name="connsiteY8866" fmla="*/ 3844534 h 5360810"/>
                <a:gd name="connsiteX8867" fmla="*/ 696201 w 4550804"/>
                <a:gd name="connsiteY8867" fmla="*/ 3845930 h 5360810"/>
                <a:gd name="connsiteX8868" fmla="*/ 700391 w 4550804"/>
                <a:gd name="connsiteY8868" fmla="*/ 3844534 h 5360810"/>
                <a:gd name="connsiteX8869" fmla="*/ 697597 w 4550804"/>
                <a:gd name="connsiteY8869" fmla="*/ 3847326 h 5360810"/>
                <a:gd name="connsiteX8870" fmla="*/ 701787 w 4550804"/>
                <a:gd name="connsiteY8870" fmla="*/ 3855005 h 5360810"/>
                <a:gd name="connsiteX8871" fmla="*/ 703184 w 4550804"/>
                <a:gd name="connsiteY8871" fmla="*/ 3849420 h 5360810"/>
                <a:gd name="connsiteX8872" fmla="*/ 701787 w 4550804"/>
                <a:gd name="connsiteY8872" fmla="*/ 3855703 h 5360810"/>
                <a:gd name="connsiteX8873" fmla="*/ 710865 w 4550804"/>
                <a:gd name="connsiteY8873" fmla="*/ 3867572 h 5360810"/>
                <a:gd name="connsiteX8874" fmla="*/ 721339 w 4550804"/>
                <a:gd name="connsiteY8874" fmla="*/ 3861288 h 5360810"/>
                <a:gd name="connsiteX8875" fmla="*/ 725529 w 4550804"/>
                <a:gd name="connsiteY8875" fmla="*/ 3861288 h 5360810"/>
                <a:gd name="connsiteX8876" fmla="*/ 728323 w 4550804"/>
                <a:gd name="connsiteY8876" fmla="*/ 3859892 h 5360810"/>
                <a:gd name="connsiteX8877" fmla="*/ 728323 w 4550804"/>
                <a:gd name="connsiteY8877" fmla="*/ 3858496 h 5360810"/>
                <a:gd name="connsiteX8878" fmla="*/ 731116 w 4550804"/>
                <a:gd name="connsiteY8878" fmla="*/ 3857100 h 5360810"/>
                <a:gd name="connsiteX8879" fmla="*/ 740193 w 4550804"/>
                <a:gd name="connsiteY8879" fmla="*/ 3859892 h 5360810"/>
                <a:gd name="connsiteX8880" fmla="*/ 745780 w 4550804"/>
                <a:gd name="connsiteY8880" fmla="*/ 3862685 h 5360810"/>
                <a:gd name="connsiteX8881" fmla="*/ 748574 w 4550804"/>
                <a:gd name="connsiteY8881" fmla="*/ 3862685 h 5360810"/>
                <a:gd name="connsiteX8882" fmla="*/ 748238 w 4550804"/>
                <a:gd name="connsiteY8882" fmla="*/ 3864039 h 5360810"/>
                <a:gd name="connsiteX8883" fmla="*/ 749970 w 4550804"/>
                <a:gd name="connsiteY8883" fmla="*/ 3864779 h 5360810"/>
                <a:gd name="connsiteX8884" fmla="*/ 764634 w 4550804"/>
                <a:gd name="connsiteY8884" fmla="*/ 3870363 h 5360810"/>
                <a:gd name="connsiteX8885" fmla="*/ 770919 w 4550804"/>
                <a:gd name="connsiteY8885" fmla="*/ 3875948 h 5360810"/>
                <a:gd name="connsiteX8886" fmla="*/ 773712 w 4550804"/>
                <a:gd name="connsiteY8886" fmla="*/ 3875948 h 5360810"/>
                <a:gd name="connsiteX8887" fmla="*/ 777902 w 4550804"/>
                <a:gd name="connsiteY8887" fmla="*/ 3877345 h 5360810"/>
                <a:gd name="connsiteX8888" fmla="*/ 782091 w 4550804"/>
                <a:gd name="connsiteY8888" fmla="*/ 3875948 h 5360810"/>
                <a:gd name="connsiteX8889" fmla="*/ 781135 w 4550804"/>
                <a:gd name="connsiteY8889" fmla="*/ 3884109 h 5360810"/>
                <a:gd name="connsiteX8890" fmla="*/ 783488 w 4550804"/>
                <a:gd name="connsiteY8890" fmla="*/ 3882930 h 5360810"/>
                <a:gd name="connsiteX8891" fmla="*/ 784884 w 4550804"/>
                <a:gd name="connsiteY8891" fmla="*/ 3892005 h 5360810"/>
                <a:gd name="connsiteX8892" fmla="*/ 786281 w 4550804"/>
                <a:gd name="connsiteY8892" fmla="*/ 3881533 h 5360810"/>
                <a:gd name="connsiteX8893" fmla="*/ 783488 w 4550804"/>
                <a:gd name="connsiteY8893" fmla="*/ 3877345 h 5360810"/>
                <a:gd name="connsiteX8894" fmla="*/ 793376 w 4550804"/>
                <a:gd name="connsiteY8894" fmla="*/ 3883278 h 5360810"/>
                <a:gd name="connsiteX8895" fmla="*/ 793963 w 4550804"/>
                <a:gd name="connsiteY8895" fmla="*/ 3881527 h 5360810"/>
                <a:gd name="connsiteX8896" fmla="*/ 793963 w 4550804"/>
                <a:gd name="connsiteY8896" fmla="*/ 3879439 h 5360810"/>
                <a:gd name="connsiteX8897" fmla="*/ 794242 w 4550804"/>
                <a:gd name="connsiteY8897" fmla="*/ 3880695 h 5360810"/>
                <a:gd name="connsiteX8898" fmla="*/ 794661 w 4550804"/>
                <a:gd name="connsiteY8898" fmla="*/ 3879439 h 5360810"/>
                <a:gd name="connsiteX8899" fmla="*/ 798850 w 4550804"/>
                <a:gd name="connsiteY8899" fmla="*/ 3881533 h 5360810"/>
                <a:gd name="connsiteX8900" fmla="*/ 802342 w 4550804"/>
                <a:gd name="connsiteY8900" fmla="*/ 3893401 h 5360810"/>
                <a:gd name="connsiteX8901" fmla="*/ 821895 w 4550804"/>
                <a:gd name="connsiteY8901" fmla="*/ 3906665 h 5360810"/>
                <a:gd name="connsiteX8902" fmla="*/ 827480 w 4550804"/>
                <a:gd name="connsiteY8902" fmla="*/ 3913646 h 5360810"/>
                <a:gd name="connsiteX8903" fmla="*/ 833765 w 4550804"/>
                <a:gd name="connsiteY8903" fmla="*/ 3914344 h 5360810"/>
                <a:gd name="connsiteX8904" fmla="*/ 839352 w 4550804"/>
                <a:gd name="connsiteY8904" fmla="*/ 3912250 h 5360810"/>
                <a:gd name="connsiteX8905" fmla="*/ 844938 w 4550804"/>
                <a:gd name="connsiteY8905" fmla="*/ 3918532 h 5360810"/>
                <a:gd name="connsiteX8906" fmla="*/ 845636 w 4550804"/>
                <a:gd name="connsiteY8906" fmla="*/ 3921325 h 5360810"/>
                <a:gd name="connsiteX8907" fmla="*/ 840749 w 4550804"/>
                <a:gd name="connsiteY8907" fmla="*/ 3914344 h 5360810"/>
                <a:gd name="connsiteX8908" fmla="*/ 842145 w 4550804"/>
                <a:gd name="connsiteY8908" fmla="*/ 3921325 h 5360810"/>
                <a:gd name="connsiteX8909" fmla="*/ 845636 w 4550804"/>
                <a:gd name="connsiteY8909" fmla="*/ 3924117 h 5360810"/>
                <a:gd name="connsiteX8910" fmla="*/ 842145 w 4550804"/>
                <a:gd name="connsiteY8910" fmla="*/ 3922721 h 5360810"/>
                <a:gd name="connsiteX8911" fmla="*/ 842145 w 4550804"/>
                <a:gd name="connsiteY8911" fmla="*/ 3925513 h 5360810"/>
                <a:gd name="connsiteX8912" fmla="*/ 844938 w 4550804"/>
                <a:gd name="connsiteY8912" fmla="*/ 3925513 h 5360810"/>
                <a:gd name="connsiteX8913" fmla="*/ 843541 w 4550804"/>
                <a:gd name="connsiteY8913" fmla="*/ 3926212 h 5360810"/>
                <a:gd name="connsiteX8914" fmla="*/ 840749 w 4550804"/>
                <a:gd name="connsiteY8914" fmla="*/ 3925513 h 5360810"/>
                <a:gd name="connsiteX8915" fmla="*/ 839352 w 4550804"/>
                <a:gd name="connsiteY8915" fmla="*/ 3926212 h 5360810"/>
                <a:gd name="connsiteX8916" fmla="*/ 840749 w 4550804"/>
                <a:gd name="connsiteY8916" fmla="*/ 3926212 h 5360810"/>
                <a:gd name="connsiteX8917" fmla="*/ 842145 w 4550804"/>
                <a:gd name="connsiteY8917" fmla="*/ 3931797 h 5360810"/>
                <a:gd name="connsiteX8918" fmla="*/ 840749 w 4550804"/>
                <a:gd name="connsiteY8918" fmla="*/ 3933193 h 5360810"/>
                <a:gd name="connsiteX8919" fmla="*/ 845636 w 4550804"/>
                <a:gd name="connsiteY8919" fmla="*/ 3942268 h 5360810"/>
                <a:gd name="connsiteX8920" fmla="*/ 845636 w 4550804"/>
                <a:gd name="connsiteY8920" fmla="*/ 3949249 h 5360810"/>
                <a:gd name="connsiteX8921" fmla="*/ 842145 w 4550804"/>
                <a:gd name="connsiteY8921" fmla="*/ 3954136 h 5360810"/>
                <a:gd name="connsiteX8922" fmla="*/ 847033 w 4550804"/>
                <a:gd name="connsiteY8922" fmla="*/ 3966003 h 5360810"/>
                <a:gd name="connsiteX8923" fmla="*/ 860301 w 4550804"/>
                <a:gd name="connsiteY8923" fmla="*/ 3982060 h 5360810"/>
                <a:gd name="connsiteX8924" fmla="*/ 869379 w 4550804"/>
                <a:gd name="connsiteY8924" fmla="*/ 3998814 h 5360810"/>
                <a:gd name="connsiteX8925" fmla="*/ 876361 w 4550804"/>
                <a:gd name="connsiteY8925" fmla="*/ 4000211 h 5360810"/>
                <a:gd name="connsiteX8926" fmla="*/ 886836 w 4550804"/>
                <a:gd name="connsiteY8926" fmla="*/ 4022550 h 5360810"/>
                <a:gd name="connsiteX8927" fmla="*/ 900104 w 4550804"/>
                <a:gd name="connsiteY8927" fmla="*/ 4028135 h 5360810"/>
                <a:gd name="connsiteX8928" fmla="*/ 923846 w 4550804"/>
                <a:gd name="connsiteY8928" fmla="*/ 4043493 h 5360810"/>
                <a:gd name="connsiteX8929" fmla="*/ 927337 w 4550804"/>
                <a:gd name="connsiteY8929" fmla="*/ 4042097 h 5360810"/>
                <a:gd name="connsiteX8930" fmla="*/ 931527 w 4550804"/>
                <a:gd name="connsiteY8930" fmla="*/ 4044889 h 5360810"/>
                <a:gd name="connsiteX8931" fmla="*/ 932923 w 4550804"/>
                <a:gd name="connsiteY8931" fmla="*/ 4043493 h 5360810"/>
                <a:gd name="connsiteX8932" fmla="*/ 931527 w 4550804"/>
                <a:gd name="connsiteY8932" fmla="*/ 4046285 h 5360810"/>
                <a:gd name="connsiteX8933" fmla="*/ 935717 w 4550804"/>
                <a:gd name="connsiteY8933" fmla="*/ 4053266 h 5360810"/>
                <a:gd name="connsiteX8934" fmla="*/ 940605 w 4550804"/>
                <a:gd name="connsiteY8934" fmla="*/ 4053965 h 5360810"/>
                <a:gd name="connsiteX8935" fmla="*/ 949683 w 4550804"/>
                <a:gd name="connsiteY8935" fmla="*/ 4051871 h 5360810"/>
                <a:gd name="connsiteX8936" fmla="*/ 955269 w 4550804"/>
                <a:gd name="connsiteY8936" fmla="*/ 4053266 h 5360810"/>
                <a:gd name="connsiteX8937" fmla="*/ 955269 w 4550804"/>
                <a:gd name="connsiteY8937" fmla="*/ 4053965 h 5360810"/>
                <a:gd name="connsiteX8938" fmla="*/ 956666 w 4550804"/>
                <a:gd name="connsiteY8938" fmla="*/ 4050474 h 5360810"/>
                <a:gd name="connsiteX8939" fmla="*/ 974822 w 4550804"/>
                <a:gd name="connsiteY8939" fmla="*/ 4041399 h 5360810"/>
                <a:gd name="connsiteX8940" fmla="*/ 983201 w 4550804"/>
                <a:gd name="connsiteY8940" fmla="*/ 4035814 h 5360810"/>
                <a:gd name="connsiteX8941" fmla="*/ 984598 w 4550804"/>
                <a:gd name="connsiteY8941" fmla="*/ 4033022 h 5360810"/>
                <a:gd name="connsiteX8942" fmla="*/ 992278 w 4550804"/>
                <a:gd name="connsiteY8942" fmla="*/ 4030928 h 5360810"/>
                <a:gd name="connsiteX8943" fmla="*/ 1001357 w 4550804"/>
                <a:gd name="connsiteY8943" fmla="*/ 4031626 h 5360810"/>
                <a:gd name="connsiteX8944" fmla="*/ 1001357 w 4550804"/>
                <a:gd name="connsiteY8944" fmla="*/ 4040003 h 5360810"/>
                <a:gd name="connsiteX8945" fmla="*/ 1002754 w 4550804"/>
                <a:gd name="connsiteY8945" fmla="*/ 4030928 h 5360810"/>
                <a:gd name="connsiteX8946" fmla="*/ 1007641 w 4550804"/>
                <a:gd name="connsiteY8946" fmla="*/ 4035814 h 5360810"/>
                <a:gd name="connsiteX8947" fmla="*/ 1017418 w 4550804"/>
                <a:gd name="connsiteY8947" fmla="*/ 4035814 h 5360810"/>
                <a:gd name="connsiteX8948" fmla="*/ 1011831 w 4550804"/>
                <a:gd name="connsiteY8948" fmla="*/ 4041399 h 5360810"/>
                <a:gd name="connsiteX8949" fmla="*/ 1016021 w 4550804"/>
                <a:gd name="connsiteY8949" fmla="*/ 4038607 h 5360810"/>
                <a:gd name="connsiteX8950" fmla="*/ 1011831 w 4550804"/>
                <a:gd name="connsiteY8950" fmla="*/ 4046285 h 5360810"/>
                <a:gd name="connsiteX8951" fmla="*/ 1010434 w 4550804"/>
                <a:gd name="connsiteY8951" fmla="*/ 4046285 h 5360810"/>
                <a:gd name="connsiteX8952" fmla="*/ 1009038 w 4550804"/>
                <a:gd name="connsiteY8952" fmla="*/ 4043493 h 5360810"/>
                <a:gd name="connsiteX8953" fmla="*/ 1009038 w 4550804"/>
                <a:gd name="connsiteY8953" fmla="*/ 4047681 h 5360810"/>
                <a:gd name="connsiteX8954" fmla="*/ 1013228 w 4550804"/>
                <a:gd name="connsiteY8954" fmla="*/ 4046285 h 5360810"/>
                <a:gd name="connsiteX8955" fmla="*/ 1017418 w 4550804"/>
                <a:gd name="connsiteY8955" fmla="*/ 4038607 h 5360810"/>
                <a:gd name="connsiteX8956" fmla="*/ 1017418 w 4550804"/>
                <a:gd name="connsiteY8956" fmla="*/ 4041399 h 5360810"/>
                <a:gd name="connsiteX8957" fmla="*/ 1018814 w 4550804"/>
                <a:gd name="connsiteY8957" fmla="*/ 4035814 h 5360810"/>
                <a:gd name="connsiteX8958" fmla="*/ 1020910 w 4550804"/>
                <a:gd name="connsiteY8958" fmla="*/ 4041399 h 5360810"/>
                <a:gd name="connsiteX8959" fmla="*/ 1027892 w 4550804"/>
                <a:gd name="connsiteY8959" fmla="*/ 4042097 h 5360810"/>
                <a:gd name="connsiteX8960" fmla="*/ 1031384 w 4550804"/>
                <a:gd name="connsiteY8960" fmla="*/ 4040003 h 5360810"/>
                <a:gd name="connsiteX8961" fmla="*/ 1034177 w 4550804"/>
                <a:gd name="connsiteY8961" fmla="*/ 4049078 h 5360810"/>
                <a:gd name="connsiteX8962" fmla="*/ 1034177 w 4550804"/>
                <a:gd name="connsiteY8962" fmla="*/ 4043493 h 5360810"/>
                <a:gd name="connsiteX8963" fmla="*/ 1036969 w 4550804"/>
                <a:gd name="connsiteY8963" fmla="*/ 4046285 h 5360810"/>
                <a:gd name="connsiteX8964" fmla="*/ 1035574 w 4550804"/>
                <a:gd name="connsiteY8964" fmla="*/ 4043493 h 5360810"/>
                <a:gd name="connsiteX8965" fmla="*/ 1042556 w 4550804"/>
                <a:gd name="connsiteY8965" fmla="*/ 4043493 h 5360810"/>
                <a:gd name="connsiteX8966" fmla="*/ 1043255 w 4550804"/>
                <a:gd name="connsiteY8966" fmla="*/ 4040003 h 5360810"/>
                <a:gd name="connsiteX8967" fmla="*/ 1039763 w 4550804"/>
                <a:gd name="connsiteY8967" fmla="*/ 4006494 h 5360810"/>
                <a:gd name="connsiteX8968" fmla="*/ 1043255 w 4550804"/>
                <a:gd name="connsiteY8968" fmla="*/ 3993229 h 5360810"/>
                <a:gd name="connsiteX8969" fmla="*/ 1038366 w 4550804"/>
                <a:gd name="connsiteY8969" fmla="*/ 3947853 h 5360810"/>
                <a:gd name="connsiteX8970" fmla="*/ 1050463 w 4550804"/>
                <a:gd name="connsiteY8970" fmla="*/ 3945750 h 5360810"/>
                <a:gd name="connsiteX8971" fmla="*/ 1049868 w 4550804"/>
                <a:gd name="connsiteY8971" fmla="*/ 3944334 h 5360810"/>
                <a:gd name="connsiteX8972" fmla="*/ 1037675 w 4550804"/>
                <a:gd name="connsiteY8972" fmla="*/ 3946457 h 5360810"/>
                <a:gd name="connsiteX8973" fmla="*/ 1033486 w 4550804"/>
                <a:gd name="connsiteY8973" fmla="*/ 3937382 h 5360810"/>
                <a:gd name="connsiteX8974" fmla="*/ 988097 w 4550804"/>
                <a:gd name="connsiteY8974" fmla="*/ 3916439 h 5360810"/>
                <a:gd name="connsiteX8975" fmla="*/ 985304 w 4550804"/>
                <a:gd name="connsiteY8975" fmla="*/ 3912250 h 5360810"/>
                <a:gd name="connsiteX8976" fmla="*/ 983907 w 4550804"/>
                <a:gd name="connsiteY8976" fmla="*/ 3904571 h 5360810"/>
                <a:gd name="connsiteX8977" fmla="*/ 973433 w 4550804"/>
                <a:gd name="connsiteY8977" fmla="*/ 3898288 h 5360810"/>
                <a:gd name="connsiteX8978" fmla="*/ 970639 w 4550804"/>
                <a:gd name="connsiteY8978" fmla="*/ 3892703 h 5360810"/>
                <a:gd name="connsiteX8979" fmla="*/ 974829 w 4550804"/>
                <a:gd name="connsiteY8979" fmla="*/ 3898986 h 5360810"/>
                <a:gd name="connsiteX8980" fmla="*/ 985304 w 4550804"/>
                <a:gd name="connsiteY8980" fmla="*/ 3901779 h 5360810"/>
                <a:gd name="connsiteX8981" fmla="*/ 981114 w 4550804"/>
                <a:gd name="connsiteY8981" fmla="*/ 3897590 h 5360810"/>
                <a:gd name="connsiteX8982" fmla="*/ 975527 w 4550804"/>
                <a:gd name="connsiteY8982" fmla="*/ 3896194 h 5360810"/>
                <a:gd name="connsiteX8983" fmla="*/ 979717 w 4550804"/>
                <a:gd name="connsiteY8983" fmla="*/ 3894798 h 5360810"/>
                <a:gd name="connsiteX8984" fmla="*/ 986002 w 4550804"/>
                <a:gd name="connsiteY8984" fmla="*/ 3897590 h 5360810"/>
                <a:gd name="connsiteX8985" fmla="*/ 988795 w 4550804"/>
                <a:gd name="connsiteY8985" fmla="*/ 3892005 h 5360810"/>
                <a:gd name="connsiteX8986" fmla="*/ 974131 w 4550804"/>
                <a:gd name="connsiteY8986" fmla="*/ 3875949 h 5360810"/>
                <a:gd name="connsiteX8987" fmla="*/ 962259 w 4550804"/>
                <a:gd name="connsiteY8987" fmla="*/ 3875949 h 5360810"/>
                <a:gd name="connsiteX8988" fmla="*/ 956674 w 4550804"/>
                <a:gd name="connsiteY8988" fmla="*/ 3873156 h 5360810"/>
                <a:gd name="connsiteX8989" fmla="*/ 952484 w 4550804"/>
                <a:gd name="connsiteY8989" fmla="*/ 3878741 h 5360810"/>
                <a:gd name="connsiteX8990" fmla="*/ 946897 w 4550804"/>
                <a:gd name="connsiteY8990" fmla="*/ 3878741 h 5360810"/>
                <a:gd name="connsiteX8991" fmla="*/ 939216 w 4550804"/>
                <a:gd name="connsiteY8991" fmla="*/ 3869666 h 5360810"/>
                <a:gd name="connsiteX8992" fmla="*/ 927345 w 4550804"/>
                <a:gd name="connsiteY8992" fmla="*/ 3873855 h 5360810"/>
                <a:gd name="connsiteX8993" fmla="*/ 918267 w 4550804"/>
                <a:gd name="connsiteY8993" fmla="*/ 3873855 h 5360810"/>
                <a:gd name="connsiteX8994" fmla="*/ 900111 w 4550804"/>
                <a:gd name="connsiteY8994" fmla="*/ 3872458 h 5360810"/>
                <a:gd name="connsiteX8995" fmla="*/ 897318 w 4550804"/>
                <a:gd name="connsiteY8995" fmla="*/ 3869666 h 5360810"/>
                <a:gd name="connsiteX8996" fmla="*/ 888240 w 4550804"/>
                <a:gd name="connsiteY8996" fmla="*/ 3871062 h 5360810"/>
                <a:gd name="connsiteX8997" fmla="*/ 886843 w 4550804"/>
                <a:gd name="connsiteY8997" fmla="*/ 3866873 h 5360810"/>
                <a:gd name="connsiteX8998" fmla="*/ 877067 w 4550804"/>
                <a:gd name="connsiteY8998" fmla="*/ 3866873 h 5360810"/>
                <a:gd name="connsiteX8999" fmla="*/ 872877 w 4550804"/>
                <a:gd name="connsiteY8999" fmla="*/ 3865477 h 5360810"/>
                <a:gd name="connsiteX9000" fmla="*/ 872877 w 4550804"/>
                <a:gd name="connsiteY9000" fmla="*/ 3871062 h 5360810"/>
                <a:gd name="connsiteX9001" fmla="*/ 868688 w 4550804"/>
                <a:gd name="connsiteY9001" fmla="*/ 3868269 h 5360810"/>
                <a:gd name="connsiteX9002" fmla="*/ 868688 w 4550804"/>
                <a:gd name="connsiteY9002" fmla="*/ 3871062 h 5360810"/>
                <a:gd name="connsiteX9003" fmla="*/ 862403 w 4550804"/>
                <a:gd name="connsiteY9003" fmla="*/ 3861987 h 5360810"/>
                <a:gd name="connsiteX9004" fmla="*/ 865197 w 4550804"/>
                <a:gd name="connsiteY9004" fmla="*/ 3857798 h 5360810"/>
                <a:gd name="connsiteX9005" fmla="*/ 854722 w 4550804"/>
                <a:gd name="connsiteY9005" fmla="*/ 3851515 h 5360810"/>
                <a:gd name="connsiteX9006" fmla="*/ 849136 w 4550804"/>
                <a:gd name="connsiteY9006" fmla="*/ 3839648 h 5360810"/>
                <a:gd name="connsiteX9007" fmla="*/ 850532 w 4550804"/>
                <a:gd name="connsiteY9007" fmla="*/ 3833365 h 5360810"/>
                <a:gd name="connsiteX9008" fmla="*/ 841454 w 4550804"/>
                <a:gd name="connsiteY9008" fmla="*/ 3827780 h 5360810"/>
                <a:gd name="connsiteX9009" fmla="*/ 837265 w 4550804"/>
                <a:gd name="connsiteY9009" fmla="*/ 3817309 h 5360810"/>
                <a:gd name="connsiteX9010" fmla="*/ 819109 w 4550804"/>
                <a:gd name="connsiteY9010" fmla="*/ 3813120 h 5360810"/>
                <a:gd name="connsiteX9011" fmla="*/ 811427 w 4550804"/>
                <a:gd name="connsiteY9011" fmla="*/ 3808931 h 5360810"/>
                <a:gd name="connsiteX9012" fmla="*/ 815617 w 4550804"/>
                <a:gd name="connsiteY9012" fmla="*/ 3795667 h 5360810"/>
                <a:gd name="connsiteX9013" fmla="*/ 807936 w 4550804"/>
                <a:gd name="connsiteY9013" fmla="*/ 3787988 h 5360810"/>
                <a:gd name="connsiteX9014" fmla="*/ 794668 w 4550804"/>
                <a:gd name="connsiteY9014" fmla="*/ 3781705 h 5360810"/>
                <a:gd name="connsiteX9015" fmla="*/ 789082 w 4550804"/>
                <a:gd name="connsiteY9015" fmla="*/ 3775422 h 5360810"/>
                <a:gd name="connsiteX9016" fmla="*/ 782797 w 4550804"/>
                <a:gd name="connsiteY9016" fmla="*/ 3771234 h 5360810"/>
                <a:gd name="connsiteX9017" fmla="*/ 766736 w 4550804"/>
                <a:gd name="connsiteY9017" fmla="*/ 3769838 h 5360810"/>
                <a:gd name="connsiteX9018" fmla="*/ 760452 w 4550804"/>
                <a:gd name="connsiteY9018" fmla="*/ 3760762 h 5360810"/>
                <a:gd name="connsiteX9019" fmla="*/ 761849 w 4550804"/>
                <a:gd name="connsiteY9019" fmla="*/ 3748894 h 5360810"/>
                <a:gd name="connsiteX9020" fmla="*/ 767434 w 4550804"/>
                <a:gd name="connsiteY9020" fmla="*/ 3739819 h 5360810"/>
                <a:gd name="connsiteX9021" fmla="*/ 766038 w 4550804"/>
                <a:gd name="connsiteY9021" fmla="*/ 3738423 h 5360810"/>
                <a:gd name="connsiteX9022" fmla="*/ 768831 w 4550804"/>
                <a:gd name="connsiteY9022" fmla="*/ 3738423 h 5360810"/>
                <a:gd name="connsiteX9023" fmla="*/ 774418 w 4550804"/>
                <a:gd name="connsiteY9023" fmla="*/ 3735630 h 5360810"/>
                <a:gd name="connsiteX9024" fmla="*/ 773021 w 4550804"/>
                <a:gd name="connsiteY9024" fmla="*/ 3737027 h 5360810"/>
                <a:gd name="connsiteX9025" fmla="*/ 785590 w 4550804"/>
                <a:gd name="connsiteY9025" fmla="*/ 3737027 h 5360810"/>
                <a:gd name="connsiteX9026" fmla="*/ 782797 w 4550804"/>
                <a:gd name="connsiteY9026" fmla="*/ 3735630 h 5360810"/>
                <a:gd name="connsiteX9027" fmla="*/ 784194 w 4550804"/>
                <a:gd name="connsiteY9027" fmla="*/ 3734234 h 5360810"/>
                <a:gd name="connsiteX9028" fmla="*/ 793272 w 4550804"/>
                <a:gd name="connsiteY9028" fmla="*/ 3740517 h 5360810"/>
                <a:gd name="connsiteX9029" fmla="*/ 785590 w 4550804"/>
                <a:gd name="connsiteY9029" fmla="*/ 3734234 h 5360810"/>
                <a:gd name="connsiteX9030" fmla="*/ 791177 w 4550804"/>
                <a:gd name="connsiteY9030" fmla="*/ 3731442 h 5360810"/>
                <a:gd name="connsiteX9031" fmla="*/ 795366 w 4550804"/>
                <a:gd name="connsiteY9031" fmla="*/ 3734234 h 5360810"/>
                <a:gd name="connsiteX9032" fmla="*/ 796763 w 4550804"/>
                <a:gd name="connsiteY9032" fmla="*/ 3732838 h 5360810"/>
                <a:gd name="connsiteX9033" fmla="*/ 799556 w 4550804"/>
                <a:gd name="connsiteY9033" fmla="*/ 3731442 h 5360810"/>
                <a:gd name="connsiteX9034" fmla="*/ 799556 w 4550804"/>
                <a:gd name="connsiteY9034" fmla="*/ 3729347 h 5360810"/>
                <a:gd name="connsiteX9035" fmla="*/ 800953 w 4550804"/>
                <a:gd name="connsiteY9035" fmla="*/ 3732140 h 5360810"/>
                <a:gd name="connsiteX9036" fmla="*/ 805143 w 4550804"/>
                <a:gd name="connsiteY9036" fmla="*/ 3729347 h 5360810"/>
                <a:gd name="connsiteX9037" fmla="*/ 802350 w 4550804"/>
                <a:gd name="connsiteY9037" fmla="*/ 3726555 h 5360810"/>
                <a:gd name="connsiteX9038" fmla="*/ 810030 w 4550804"/>
                <a:gd name="connsiteY9038" fmla="*/ 3730744 h 5360810"/>
                <a:gd name="connsiteX9039" fmla="*/ 820506 w 4550804"/>
                <a:gd name="connsiteY9039" fmla="*/ 3724461 h 5360810"/>
                <a:gd name="connsiteX9040" fmla="*/ 826091 w 4550804"/>
                <a:gd name="connsiteY9040" fmla="*/ 3720273 h 5360810"/>
                <a:gd name="connsiteX9041" fmla="*/ 828885 w 4550804"/>
                <a:gd name="connsiteY9041" fmla="*/ 3716084 h 5360810"/>
                <a:gd name="connsiteX9042" fmla="*/ 830281 w 4550804"/>
                <a:gd name="connsiteY9042" fmla="*/ 3717480 h 5360810"/>
                <a:gd name="connsiteX9043" fmla="*/ 836566 w 4550804"/>
                <a:gd name="connsiteY9043" fmla="*/ 3717480 h 5360810"/>
                <a:gd name="connsiteX9044" fmla="*/ 845644 w 4550804"/>
                <a:gd name="connsiteY9044" fmla="*/ 3708404 h 5360810"/>
                <a:gd name="connsiteX9045" fmla="*/ 845644 w 4550804"/>
                <a:gd name="connsiteY9045" fmla="*/ 3707008 h 5360810"/>
                <a:gd name="connsiteX9046" fmla="*/ 847041 w 4550804"/>
                <a:gd name="connsiteY9046" fmla="*/ 3708404 h 5360810"/>
                <a:gd name="connsiteX9047" fmla="*/ 852627 w 4550804"/>
                <a:gd name="connsiteY9047" fmla="*/ 3707008 h 5360810"/>
                <a:gd name="connsiteX9048" fmla="*/ 856816 w 4550804"/>
                <a:gd name="connsiteY9048" fmla="*/ 3707008 h 5360810"/>
                <a:gd name="connsiteX9049" fmla="*/ 858213 w 4550804"/>
                <a:gd name="connsiteY9049" fmla="*/ 3704215 h 5360810"/>
                <a:gd name="connsiteX9050" fmla="*/ 858213 w 4550804"/>
                <a:gd name="connsiteY9050" fmla="*/ 3700028 h 5360810"/>
                <a:gd name="connsiteX9051" fmla="*/ 859610 w 4550804"/>
                <a:gd name="connsiteY9051" fmla="*/ 3702820 h 5360810"/>
                <a:gd name="connsiteX9052" fmla="*/ 872877 w 4550804"/>
                <a:gd name="connsiteY9052" fmla="*/ 3700028 h 5360810"/>
                <a:gd name="connsiteX9053" fmla="*/ 872877 w 4550804"/>
                <a:gd name="connsiteY9053" fmla="*/ 3698631 h 5360810"/>
                <a:gd name="connsiteX9054" fmla="*/ 881956 w 4550804"/>
                <a:gd name="connsiteY9054" fmla="*/ 3704215 h 5360810"/>
                <a:gd name="connsiteX9055" fmla="*/ 884749 w 4550804"/>
                <a:gd name="connsiteY9055" fmla="*/ 3701424 h 5360810"/>
                <a:gd name="connsiteX9056" fmla="*/ 902904 w 4550804"/>
                <a:gd name="connsiteY9056" fmla="*/ 3707008 h 5360810"/>
                <a:gd name="connsiteX9057" fmla="*/ 913155 w 4550804"/>
                <a:gd name="connsiteY9057" fmla="*/ 3718625 h 5360810"/>
                <a:gd name="connsiteX9058" fmla="*/ 913379 w 4550804"/>
                <a:gd name="connsiteY9058" fmla="*/ 3718178 h 5360810"/>
                <a:gd name="connsiteX9059" fmla="*/ 918965 w 4550804"/>
                <a:gd name="connsiteY9059" fmla="*/ 3720971 h 5360810"/>
                <a:gd name="connsiteX9060" fmla="*/ 919510 w 4550804"/>
                <a:gd name="connsiteY9060" fmla="*/ 3721969 h 5360810"/>
                <a:gd name="connsiteX9061" fmla="*/ 919663 w 4550804"/>
                <a:gd name="connsiteY9061" fmla="*/ 3721669 h 5360810"/>
                <a:gd name="connsiteX9062" fmla="*/ 925250 w 4550804"/>
                <a:gd name="connsiteY9062" fmla="*/ 3723065 h 5360810"/>
                <a:gd name="connsiteX9063" fmla="*/ 925250 w 4550804"/>
                <a:gd name="connsiteY9063" fmla="*/ 3723763 h 5360810"/>
                <a:gd name="connsiteX9064" fmla="*/ 932931 w 4550804"/>
                <a:gd name="connsiteY9064" fmla="*/ 3725159 h 5360810"/>
                <a:gd name="connsiteX9065" fmla="*/ 933490 w 4550804"/>
                <a:gd name="connsiteY9065" fmla="*/ 3726276 h 5360810"/>
                <a:gd name="connsiteX9066" fmla="*/ 934328 w 4550804"/>
                <a:gd name="connsiteY9066" fmla="*/ 3723763 h 5360810"/>
                <a:gd name="connsiteX9067" fmla="*/ 940613 w 4550804"/>
                <a:gd name="connsiteY9067" fmla="*/ 3722367 h 5360810"/>
                <a:gd name="connsiteX9068" fmla="*/ 943406 w 4550804"/>
                <a:gd name="connsiteY9068" fmla="*/ 3727951 h 5360810"/>
                <a:gd name="connsiteX9069" fmla="*/ 942009 w 4550804"/>
                <a:gd name="connsiteY9069" fmla="*/ 3730744 h 5360810"/>
                <a:gd name="connsiteX9070" fmla="*/ 943406 w 4550804"/>
                <a:gd name="connsiteY9070" fmla="*/ 3729347 h 5360810"/>
                <a:gd name="connsiteX9071" fmla="*/ 943406 w 4550804"/>
                <a:gd name="connsiteY9071" fmla="*/ 3732140 h 5360810"/>
                <a:gd name="connsiteX9072" fmla="*/ 946660 w 4550804"/>
                <a:gd name="connsiteY9072" fmla="*/ 3729969 h 5360810"/>
                <a:gd name="connsiteX9073" fmla="*/ 944802 w 4550804"/>
                <a:gd name="connsiteY9073" fmla="*/ 3729347 h 5360810"/>
                <a:gd name="connsiteX9074" fmla="*/ 943406 w 4550804"/>
                <a:gd name="connsiteY9074" fmla="*/ 3723065 h 5360810"/>
                <a:gd name="connsiteX9075" fmla="*/ 953880 w 4550804"/>
                <a:gd name="connsiteY9075" fmla="*/ 3721669 h 5360810"/>
                <a:gd name="connsiteX9076" fmla="*/ 953880 w 4550804"/>
                <a:gd name="connsiteY9076" fmla="*/ 3729347 h 5360810"/>
                <a:gd name="connsiteX9077" fmla="*/ 951087 w 4550804"/>
                <a:gd name="connsiteY9077" fmla="*/ 3729347 h 5360810"/>
                <a:gd name="connsiteX9078" fmla="*/ 955277 w 4550804"/>
                <a:gd name="connsiteY9078" fmla="*/ 3730744 h 5360810"/>
                <a:gd name="connsiteX9079" fmla="*/ 956674 w 4550804"/>
                <a:gd name="connsiteY9079" fmla="*/ 3723065 h 5360810"/>
                <a:gd name="connsiteX9080" fmla="*/ 958070 w 4550804"/>
                <a:gd name="connsiteY9080" fmla="*/ 3727253 h 5360810"/>
                <a:gd name="connsiteX9081" fmla="*/ 959467 w 4550804"/>
                <a:gd name="connsiteY9081" fmla="*/ 3721669 h 5360810"/>
                <a:gd name="connsiteX9082" fmla="*/ 959641 w 4550804"/>
                <a:gd name="connsiteY9082" fmla="*/ 3722192 h 5360810"/>
                <a:gd name="connsiteX9083" fmla="*/ 962259 w 4550804"/>
                <a:gd name="connsiteY9083" fmla="*/ 3719574 h 5360810"/>
                <a:gd name="connsiteX9084" fmla="*/ 960863 w 4550804"/>
                <a:gd name="connsiteY9084" fmla="*/ 3718178 h 5360810"/>
                <a:gd name="connsiteX9085" fmla="*/ 962259 w 4550804"/>
                <a:gd name="connsiteY9085" fmla="*/ 3715386 h 5360810"/>
                <a:gd name="connsiteX9086" fmla="*/ 962958 w 4550804"/>
                <a:gd name="connsiteY9086" fmla="*/ 3718178 h 5360810"/>
                <a:gd name="connsiteX9087" fmla="*/ 967148 w 4550804"/>
                <a:gd name="connsiteY9087" fmla="*/ 3718178 h 5360810"/>
                <a:gd name="connsiteX9088" fmla="*/ 965751 w 4550804"/>
                <a:gd name="connsiteY9088" fmla="*/ 3720971 h 5360810"/>
                <a:gd name="connsiteX9089" fmla="*/ 959683 w 4550804"/>
                <a:gd name="connsiteY9089" fmla="*/ 3722318 h 5360810"/>
                <a:gd name="connsiteX9090" fmla="*/ 960583 w 4550804"/>
                <a:gd name="connsiteY9090" fmla="*/ 3725020 h 5360810"/>
                <a:gd name="connsiteX9091" fmla="*/ 960863 w 4550804"/>
                <a:gd name="connsiteY9091" fmla="*/ 3723763 h 5360810"/>
                <a:gd name="connsiteX9092" fmla="*/ 965053 w 4550804"/>
                <a:gd name="connsiteY9092" fmla="*/ 3723763 h 5360810"/>
                <a:gd name="connsiteX9093" fmla="*/ 965053 w 4550804"/>
                <a:gd name="connsiteY9093" fmla="*/ 3725159 h 5360810"/>
                <a:gd name="connsiteX9094" fmla="*/ 963656 w 4550804"/>
                <a:gd name="connsiteY9094" fmla="*/ 3726555 h 5360810"/>
                <a:gd name="connsiteX9095" fmla="*/ 966449 w 4550804"/>
                <a:gd name="connsiteY9095" fmla="*/ 3726555 h 5360810"/>
                <a:gd name="connsiteX9096" fmla="*/ 966449 w 4550804"/>
                <a:gd name="connsiteY9096" fmla="*/ 3722367 h 5360810"/>
                <a:gd name="connsiteX9097" fmla="*/ 969243 w 4550804"/>
                <a:gd name="connsiteY9097" fmla="*/ 3725159 h 5360810"/>
                <a:gd name="connsiteX9098" fmla="*/ 969243 w 4550804"/>
                <a:gd name="connsiteY9098" fmla="*/ 3727951 h 5360810"/>
                <a:gd name="connsiteX9099" fmla="*/ 973433 w 4550804"/>
                <a:gd name="connsiteY9099" fmla="*/ 3721669 h 5360810"/>
                <a:gd name="connsiteX9100" fmla="*/ 989494 w 4550804"/>
                <a:gd name="connsiteY9100" fmla="*/ 3720273 h 5360810"/>
                <a:gd name="connsiteX9101" fmla="*/ 990889 w 4550804"/>
                <a:gd name="connsiteY9101" fmla="*/ 3714687 h 5360810"/>
                <a:gd name="connsiteX9102" fmla="*/ 984605 w 4550804"/>
                <a:gd name="connsiteY9102" fmla="*/ 3713291 h 5360810"/>
                <a:gd name="connsiteX9103" fmla="*/ 990889 w 4550804"/>
                <a:gd name="connsiteY9103" fmla="*/ 3709102 h 5360810"/>
                <a:gd name="connsiteX9104" fmla="*/ 986700 w 4550804"/>
                <a:gd name="connsiteY9104" fmla="*/ 3706310 h 5360810"/>
                <a:gd name="connsiteX9105" fmla="*/ 989494 w 4550804"/>
                <a:gd name="connsiteY9105" fmla="*/ 3702122 h 5360810"/>
                <a:gd name="connsiteX9106" fmla="*/ 988097 w 4550804"/>
                <a:gd name="connsiteY9106" fmla="*/ 3706310 h 5360810"/>
                <a:gd name="connsiteX9107" fmla="*/ 990889 w 4550804"/>
                <a:gd name="connsiteY9107" fmla="*/ 3706310 h 5360810"/>
                <a:gd name="connsiteX9108" fmla="*/ 993683 w 4550804"/>
                <a:gd name="connsiteY9108" fmla="*/ 3703517 h 5360810"/>
                <a:gd name="connsiteX9109" fmla="*/ 993683 w 4550804"/>
                <a:gd name="connsiteY9109" fmla="*/ 3695839 h 5360810"/>
                <a:gd name="connsiteX9110" fmla="*/ 988097 w 4550804"/>
                <a:gd name="connsiteY9110" fmla="*/ 3694443 h 5360810"/>
                <a:gd name="connsiteX9111" fmla="*/ 985304 w 4550804"/>
                <a:gd name="connsiteY9111" fmla="*/ 3695839 h 5360810"/>
                <a:gd name="connsiteX9112" fmla="*/ 983907 w 4550804"/>
                <a:gd name="connsiteY9112" fmla="*/ 3695839 h 5360810"/>
                <a:gd name="connsiteX9113" fmla="*/ 982510 w 4550804"/>
                <a:gd name="connsiteY9113" fmla="*/ 3700028 h 5360810"/>
                <a:gd name="connsiteX9114" fmla="*/ 976924 w 4550804"/>
                <a:gd name="connsiteY9114" fmla="*/ 3702820 h 5360810"/>
                <a:gd name="connsiteX9115" fmla="*/ 972734 w 4550804"/>
                <a:gd name="connsiteY9115" fmla="*/ 3700028 h 5360810"/>
                <a:gd name="connsiteX9116" fmla="*/ 968544 w 4550804"/>
                <a:gd name="connsiteY9116" fmla="*/ 3704215 h 5360810"/>
                <a:gd name="connsiteX9117" fmla="*/ 962958 w 4550804"/>
                <a:gd name="connsiteY9117" fmla="*/ 3705612 h 5360810"/>
                <a:gd name="connsiteX9118" fmla="*/ 948293 w 4550804"/>
                <a:gd name="connsiteY9118" fmla="*/ 3702820 h 5360810"/>
                <a:gd name="connsiteX9119" fmla="*/ 930138 w 4550804"/>
                <a:gd name="connsiteY9119" fmla="*/ 3702820 h 5360810"/>
                <a:gd name="connsiteX9120" fmla="*/ 919663 w 4550804"/>
                <a:gd name="connsiteY9120" fmla="*/ 3680480 h 5360810"/>
                <a:gd name="connsiteX9121" fmla="*/ 909189 w 4550804"/>
                <a:gd name="connsiteY9121" fmla="*/ 3671405 h 5360810"/>
                <a:gd name="connsiteX9122" fmla="*/ 901507 w 4550804"/>
                <a:gd name="connsiteY9122" fmla="*/ 3671405 h 5360810"/>
                <a:gd name="connsiteX9123" fmla="*/ 898715 w 4550804"/>
                <a:gd name="connsiteY9123" fmla="*/ 3668613 h 5360810"/>
                <a:gd name="connsiteX9124" fmla="*/ 897318 w 4550804"/>
                <a:gd name="connsiteY9124" fmla="*/ 3652557 h 5360810"/>
                <a:gd name="connsiteX9125" fmla="*/ 900111 w 4550804"/>
                <a:gd name="connsiteY9125" fmla="*/ 3648368 h 5360810"/>
                <a:gd name="connsiteX9126" fmla="*/ 897318 w 4550804"/>
                <a:gd name="connsiteY9126" fmla="*/ 3644179 h 5360810"/>
                <a:gd name="connsiteX9127" fmla="*/ 898715 w 4550804"/>
                <a:gd name="connsiteY9127" fmla="*/ 3645576 h 5360810"/>
                <a:gd name="connsiteX9128" fmla="*/ 900111 w 4550804"/>
                <a:gd name="connsiteY9128" fmla="*/ 3644179 h 5360810"/>
                <a:gd name="connsiteX9129" fmla="*/ 905697 w 4550804"/>
                <a:gd name="connsiteY9129" fmla="*/ 3646972 h 5360810"/>
                <a:gd name="connsiteX9130" fmla="*/ 907094 w 4550804"/>
                <a:gd name="connsiteY9130" fmla="*/ 3645576 h 5360810"/>
                <a:gd name="connsiteX9131" fmla="*/ 904301 w 4550804"/>
                <a:gd name="connsiteY9131" fmla="*/ 3645576 h 5360810"/>
                <a:gd name="connsiteX9132" fmla="*/ 907094 w 4550804"/>
                <a:gd name="connsiteY9132" fmla="*/ 3642783 h 5360810"/>
                <a:gd name="connsiteX9133" fmla="*/ 904301 w 4550804"/>
                <a:gd name="connsiteY9133" fmla="*/ 3644179 h 5360810"/>
                <a:gd name="connsiteX9134" fmla="*/ 907094 w 4550804"/>
                <a:gd name="connsiteY9134" fmla="*/ 3639991 h 5360810"/>
                <a:gd name="connsiteX9135" fmla="*/ 908491 w 4550804"/>
                <a:gd name="connsiteY9135" fmla="*/ 3641386 h 5360810"/>
                <a:gd name="connsiteX9136" fmla="*/ 908491 w 4550804"/>
                <a:gd name="connsiteY9136" fmla="*/ 3637198 h 5360810"/>
                <a:gd name="connsiteX9137" fmla="*/ 924544 w 4550804"/>
                <a:gd name="connsiteY9137" fmla="*/ 3626029 h 5360810"/>
                <a:gd name="connsiteX9138" fmla="*/ 944097 w 4550804"/>
                <a:gd name="connsiteY9138" fmla="*/ 3628821 h 5360810"/>
                <a:gd name="connsiteX9139" fmla="*/ 958761 w 4550804"/>
                <a:gd name="connsiteY9139" fmla="*/ 3633010 h 5360810"/>
                <a:gd name="connsiteX9140" fmla="*/ 958761 w 4550804"/>
                <a:gd name="connsiteY9140" fmla="*/ 3635801 h 5360810"/>
                <a:gd name="connsiteX9141" fmla="*/ 960158 w 4550804"/>
                <a:gd name="connsiteY9141" fmla="*/ 3634405 h 5360810"/>
                <a:gd name="connsiteX9142" fmla="*/ 970632 w 4550804"/>
                <a:gd name="connsiteY9142" fmla="*/ 3640689 h 5360810"/>
                <a:gd name="connsiteX9143" fmla="*/ 970632 w 4550804"/>
                <a:gd name="connsiteY9143" fmla="*/ 3643481 h 5360810"/>
                <a:gd name="connsiteX9144" fmla="*/ 972029 w 4550804"/>
                <a:gd name="connsiteY9144" fmla="*/ 3640689 h 5360810"/>
                <a:gd name="connsiteX9145" fmla="*/ 982504 w 4550804"/>
                <a:gd name="connsiteY9145" fmla="*/ 3646273 h 5360810"/>
                <a:gd name="connsiteX9146" fmla="*/ 981107 w 4550804"/>
                <a:gd name="connsiteY9146" fmla="*/ 3650463 h 5360810"/>
                <a:gd name="connsiteX9147" fmla="*/ 978314 w 4550804"/>
                <a:gd name="connsiteY9147" fmla="*/ 3646273 h 5360810"/>
                <a:gd name="connsiteX9148" fmla="*/ 974822 w 4550804"/>
                <a:gd name="connsiteY9148" fmla="*/ 3646273 h 5360810"/>
                <a:gd name="connsiteX9149" fmla="*/ 973425 w 4550804"/>
                <a:gd name="connsiteY9149" fmla="*/ 3649066 h 5360810"/>
                <a:gd name="connsiteX9150" fmla="*/ 977615 w 4550804"/>
                <a:gd name="connsiteY9150" fmla="*/ 3647670 h 5360810"/>
                <a:gd name="connsiteX9151" fmla="*/ 983202 w 4550804"/>
                <a:gd name="connsiteY9151" fmla="*/ 3653953 h 5360810"/>
                <a:gd name="connsiteX9152" fmla="*/ 981805 w 4550804"/>
                <a:gd name="connsiteY9152" fmla="*/ 3649764 h 5360810"/>
                <a:gd name="connsiteX9153" fmla="*/ 983202 w 4550804"/>
                <a:gd name="connsiteY9153" fmla="*/ 3646972 h 5360810"/>
                <a:gd name="connsiteX9154" fmla="*/ 987391 w 4550804"/>
                <a:gd name="connsiteY9154" fmla="*/ 3646972 h 5360810"/>
                <a:gd name="connsiteX9155" fmla="*/ 991581 w 4550804"/>
                <a:gd name="connsiteY9155" fmla="*/ 3654651 h 5360810"/>
                <a:gd name="connsiteX9156" fmla="*/ 991581 w 4550804"/>
                <a:gd name="connsiteY9156" fmla="*/ 3650463 h 5360810"/>
                <a:gd name="connsiteX9157" fmla="*/ 997168 w 4550804"/>
                <a:gd name="connsiteY9157" fmla="*/ 3653255 h 5360810"/>
                <a:gd name="connsiteX9158" fmla="*/ 998564 w 4550804"/>
                <a:gd name="connsiteY9158" fmla="*/ 3659537 h 5360810"/>
                <a:gd name="connsiteX9159" fmla="*/ 1002754 w 4550804"/>
                <a:gd name="connsiteY9159" fmla="*/ 3659537 h 5360810"/>
                <a:gd name="connsiteX9160" fmla="*/ 998564 w 4550804"/>
                <a:gd name="connsiteY9160" fmla="*/ 3658141 h 5360810"/>
                <a:gd name="connsiteX9161" fmla="*/ 998564 w 4550804"/>
                <a:gd name="connsiteY9161" fmla="*/ 3653953 h 5360810"/>
                <a:gd name="connsiteX9162" fmla="*/ 1004150 w 4550804"/>
                <a:gd name="connsiteY9162" fmla="*/ 3658141 h 5360810"/>
                <a:gd name="connsiteX9163" fmla="*/ 1005547 w 4550804"/>
                <a:gd name="connsiteY9163" fmla="*/ 3656745 h 5360810"/>
                <a:gd name="connsiteX9164" fmla="*/ 1008340 w 4550804"/>
                <a:gd name="connsiteY9164" fmla="*/ 3660934 h 5360810"/>
                <a:gd name="connsiteX9165" fmla="*/ 1008340 w 4550804"/>
                <a:gd name="connsiteY9165" fmla="*/ 3662329 h 5360810"/>
                <a:gd name="connsiteX9166" fmla="*/ 1008340 w 4550804"/>
                <a:gd name="connsiteY9166" fmla="*/ 3663726 h 5360810"/>
                <a:gd name="connsiteX9167" fmla="*/ 1011134 w 4550804"/>
                <a:gd name="connsiteY9167" fmla="*/ 3665122 h 5360810"/>
                <a:gd name="connsiteX9168" fmla="*/ 1008340 w 4550804"/>
                <a:gd name="connsiteY9168" fmla="*/ 3662329 h 5360810"/>
                <a:gd name="connsiteX9169" fmla="*/ 1009737 w 4550804"/>
                <a:gd name="connsiteY9169" fmla="*/ 3660934 h 5360810"/>
                <a:gd name="connsiteX9170" fmla="*/ 1012531 w 4550804"/>
                <a:gd name="connsiteY9170" fmla="*/ 3663726 h 5360810"/>
                <a:gd name="connsiteX9171" fmla="*/ 1013926 w 4550804"/>
                <a:gd name="connsiteY9171" fmla="*/ 3654651 h 5360810"/>
                <a:gd name="connsiteX9172" fmla="*/ 1013926 w 4550804"/>
                <a:gd name="connsiteY9172" fmla="*/ 3660934 h 5360810"/>
                <a:gd name="connsiteX9173" fmla="*/ 1018116 w 4550804"/>
                <a:gd name="connsiteY9173" fmla="*/ 3667216 h 5360810"/>
                <a:gd name="connsiteX9174" fmla="*/ 1013926 w 4550804"/>
                <a:gd name="connsiteY9174" fmla="*/ 3671405 h 5360810"/>
                <a:gd name="connsiteX9175" fmla="*/ 1011134 w 4550804"/>
                <a:gd name="connsiteY9175" fmla="*/ 3686065 h 5360810"/>
                <a:gd name="connsiteX9176" fmla="*/ 1013926 w 4550804"/>
                <a:gd name="connsiteY9176" fmla="*/ 3672801 h 5360810"/>
                <a:gd name="connsiteX9177" fmla="*/ 1018116 w 4550804"/>
                <a:gd name="connsiteY9177" fmla="*/ 3668613 h 5360810"/>
                <a:gd name="connsiteX9178" fmla="*/ 1018116 w 4550804"/>
                <a:gd name="connsiteY9178" fmla="*/ 3667216 h 5360810"/>
                <a:gd name="connsiteX9179" fmla="*/ 1018116 w 4550804"/>
                <a:gd name="connsiteY9179" fmla="*/ 3663028 h 5360810"/>
                <a:gd name="connsiteX9180" fmla="*/ 1020910 w 4550804"/>
                <a:gd name="connsiteY9180" fmla="*/ 3668613 h 5360810"/>
                <a:gd name="connsiteX9181" fmla="*/ 1016720 w 4550804"/>
                <a:gd name="connsiteY9181" fmla="*/ 3680480 h 5360810"/>
                <a:gd name="connsiteX9182" fmla="*/ 1019513 w 4550804"/>
                <a:gd name="connsiteY9182" fmla="*/ 3674896 h 5360810"/>
                <a:gd name="connsiteX9183" fmla="*/ 1022306 w 4550804"/>
                <a:gd name="connsiteY9183" fmla="*/ 3676292 h 5360810"/>
                <a:gd name="connsiteX9184" fmla="*/ 1019513 w 4550804"/>
                <a:gd name="connsiteY9184" fmla="*/ 3673500 h 5360810"/>
                <a:gd name="connsiteX9185" fmla="*/ 1022306 w 4550804"/>
                <a:gd name="connsiteY9185" fmla="*/ 3669311 h 5360810"/>
                <a:gd name="connsiteX9186" fmla="*/ 1023067 w 4550804"/>
                <a:gd name="connsiteY9186" fmla="*/ 3672355 h 5360810"/>
                <a:gd name="connsiteX9187" fmla="*/ 1026496 w 4550804"/>
                <a:gd name="connsiteY9187" fmla="*/ 3673500 h 5360810"/>
                <a:gd name="connsiteX9188" fmla="*/ 1023703 w 4550804"/>
                <a:gd name="connsiteY9188" fmla="*/ 3672103 h 5360810"/>
                <a:gd name="connsiteX9189" fmla="*/ 1023703 w 4550804"/>
                <a:gd name="connsiteY9189" fmla="*/ 3667915 h 5360810"/>
                <a:gd name="connsiteX9190" fmla="*/ 1032780 w 4550804"/>
                <a:gd name="connsiteY9190" fmla="*/ 3667915 h 5360810"/>
                <a:gd name="connsiteX9191" fmla="*/ 1038367 w 4550804"/>
                <a:gd name="connsiteY9191" fmla="*/ 3674198 h 5360810"/>
                <a:gd name="connsiteX9192" fmla="*/ 1034177 w 4550804"/>
                <a:gd name="connsiteY9192" fmla="*/ 3667915 h 5360810"/>
                <a:gd name="connsiteX9193" fmla="*/ 1023703 w 4550804"/>
                <a:gd name="connsiteY9193" fmla="*/ 3666518 h 5360810"/>
                <a:gd name="connsiteX9194" fmla="*/ 1020910 w 4550804"/>
                <a:gd name="connsiteY9194" fmla="*/ 3663726 h 5360810"/>
                <a:gd name="connsiteX9195" fmla="*/ 1021657 w 4550804"/>
                <a:gd name="connsiteY9195" fmla="*/ 3663887 h 5360810"/>
                <a:gd name="connsiteX9196" fmla="*/ 1014625 w 4550804"/>
                <a:gd name="connsiteY9196" fmla="*/ 3658141 h 5360810"/>
                <a:gd name="connsiteX9197" fmla="*/ 1025798 w 4550804"/>
                <a:gd name="connsiteY9197" fmla="*/ 3654651 h 5360810"/>
                <a:gd name="connsiteX9198" fmla="*/ 1034876 w 4550804"/>
                <a:gd name="connsiteY9198" fmla="*/ 3658839 h 5360810"/>
                <a:gd name="connsiteX9199" fmla="*/ 1036272 w 4550804"/>
                <a:gd name="connsiteY9199" fmla="*/ 3657443 h 5360810"/>
                <a:gd name="connsiteX9200" fmla="*/ 1036272 w 4550804"/>
                <a:gd name="connsiteY9200" fmla="*/ 3658839 h 5360810"/>
                <a:gd name="connsiteX9201" fmla="*/ 1039066 w 4550804"/>
                <a:gd name="connsiteY9201" fmla="*/ 3663028 h 5360810"/>
                <a:gd name="connsiteX9202" fmla="*/ 1033640 w 4550804"/>
                <a:gd name="connsiteY9202" fmla="*/ 3665436 h 5360810"/>
                <a:gd name="connsiteX9203" fmla="*/ 1034876 w 4550804"/>
                <a:gd name="connsiteY9203" fmla="*/ 3667915 h 5360810"/>
                <a:gd name="connsiteX9204" fmla="*/ 1041161 w 4550804"/>
                <a:gd name="connsiteY9204" fmla="*/ 3662329 h 5360810"/>
                <a:gd name="connsiteX9205" fmla="*/ 1042557 w 4550804"/>
                <a:gd name="connsiteY9205" fmla="*/ 3666518 h 5360810"/>
                <a:gd name="connsiteX9206" fmla="*/ 1042557 w 4550804"/>
                <a:gd name="connsiteY9206" fmla="*/ 3662329 h 5360810"/>
                <a:gd name="connsiteX9207" fmla="*/ 1057222 w 4550804"/>
                <a:gd name="connsiteY9207" fmla="*/ 3665122 h 5360810"/>
                <a:gd name="connsiteX9208" fmla="*/ 1061411 w 4550804"/>
                <a:gd name="connsiteY9208" fmla="*/ 3663726 h 5360810"/>
                <a:gd name="connsiteX9209" fmla="*/ 1066997 w 4550804"/>
                <a:gd name="connsiteY9209" fmla="*/ 3665122 h 5360810"/>
                <a:gd name="connsiteX9210" fmla="*/ 1066390 w 4550804"/>
                <a:gd name="connsiteY9210" fmla="*/ 3665387 h 5360810"/>
                <a:gd name="connsiteX9211" fmla="*/ 1067696 w 4550804"/>
                <a:gd name="connsiteY9211" fmla="*/ 3665820 h 5360810"/>
                <a:gd name="connsiteX9212" fmla="*/ 1064902 w 4550804"/>
                <a:gd name="connsiteY9212" fmla="*/ 3668613 h 5360810"/>
                <a:gd name="connsiteX9213" fmla="*/ 1080963 w 4550804"/>
                <a:gd name="connsiteY9213" fmla="*/ 3668613 h 5360810"/>
                <a:gd name="connsiteX9214" fmla="*/ 1082360 w 4550804"/>
                <a:gd name="connsiteY9214" fmla="*/ 3671405 h 5360810"/>
                <a:gd name="connsiteX9215" fmla="*/ 1082360 w 4550804"/>
                <a:gd name="connsiteY9215" fmla="*/ 3674198 h 5360810"/>
                <a:gd name="connsiteX9216" fmla="*/ 1079566 w 4550804"/>
                <a:gd name="connsiteY9216" fmla="*/ 3678387 h 5360810"/>
                <a:gd name="connsiteX9217" fmla="*/ 1082360 w 4550804"/>
                <a:gd name="connsiteY9217" fmla="*/ 3675594 h 5360810"/>
                <a:gd name="connsiteX9218" fmla="*/ 1085153 w 4550804"/>
                <a:gd name="connsiteY9218" fmla="*/ 3683272 h 5360810"/>
                <a:gd name="connsiteX9219" fmla="*/ 1083757 w 4550804"/>
                <a:gd name="connsiteY9219" fmla="*/ 3677688 h 5360810"/>
                <a:gd name="connsiteX9220" fmla="*/ 1086550 w 4550804"/>
                <a:gd name="connsiteY9220" fmla="*/ 3681876 h 5360810"/>
                <a:gd name="connsiteX9221" fmla="*/ 1086550 w 4550804"/>
                <a:gd name="connsiteY9221" fmla="*/ 3677688 h 5360810"/>
                <a:gd name="connsiteX9222" fmla="*/ 1092834 w 4550804"/>
                <a:gd name="connsiteY9222" fmla="*/ 3679085 h 5360810"/>
                <a:gd name="connsiteX9223" fmla="*/ 1098421 w 4550804"/>
                <a:gd name="connsiteY9223" fmla="*/ 3683272 h 5360810"/>
                <a:gd name="connsiteX9224" fmla="*/ 1094231 w 4550804"/>
                <a:gd name="connsiteY9224" fmla="*/ 3679085 h 5360810"/>
                <a:gd name="connsiteX9225" fmla="*/ 1085153 w 4550804"/>
                <a:gd name="connsiteY9225" fmla="*/ 3676292 h 5360810"/>
                <a:gd name="connsiteX9226" fmla="*/ 1086550 w 4550804"/>
                <a:gd name="connsiteY9226" fmla="*/ 3674896 h 5360810"/>
                <a:gd name="connsiteX9227" fmla="*/ 1083757 w 4550804"/>
                <a:gd name="connsiteY9227" fmla="*/ 3673500 h 5360810"/>
                <a:gd name="connsiteX9228" fmla="*/ 1083757 w 4550804"/>
                <a:gd name="connsiteY9228" fmla="*/ 3670707 h 5360810"/>
                <a:gd name="connsiteX9229" fmla="*/ 1098421 w 4550804"/>
                <a:gd name="connsiteY9229" fmla="*/ 3667915 h 5360810"/>
                <a:gd name="connsiteX9230" fmla="*/ 1089342 w 4550804"/>
                <a:gd name="connsiteY9230" fmla="*/ 3666518 h 5360810"/>
                <a:gd name="connsiteX9231" fmla="*/ 1095627 w 4550804"/>
                <a:gd name="connsiteY9231" fmla="*/ 3660934 h 5360810"/>
                <a:gd name="connsiteX9232" fmla="*/ 1108895 w 4550804"/>
                <a:gd name="connsiteY9232" fmla="*/ 3656745 h 5360810"/>
                <a:gd name="connsiteX9233" fmla="*/ 1110292 w 4550804"/>
                <a:gd name="connsiteY9233" fmla="*/ 3658141 h 5360810"/>
                <a:gd name="connsiteX9234" fmla="*/ 1106102 w 4550804"/>
                <a:gd name="connsiteY9234" fmla="*/ 3660934 h 5360810"/>
                <a:gd name="connsiteX9235" fmla="*/ 1108895 w 4550804"/>
                <a:gd name="connsiteY9235" fmla="*/ 3667216 h 5360810"/>
                <a:gd name="connsiteX9236" fmla="*/ 1107498 w 4550804"/>
                <a:gd name="connsiteY9236" fmla="*/ 3660934 h 5360810"/>
                <a:gd name="connsiteX9237" fmla="*/ 1111688 w 4550804"/>
                <a:gd name="connsiteY9237" fmla="*/ 3660934 h 5360810"/>
                <a:gd name="connsiteX9238" fmla="*/ 1113085 w 4550804"/>
                <a:gd name="connsiteY9238" fmla="*/ 3663726 h 5360810"/>
                <a:gd name="connsiteX9239" fmla="*/ 1113085 w 4550804"/>
                <a:gd name="connsiteY9239" fmla="*/ 3660934 h 5360810"/>
                <a:gd name="connsiteX9240" fmla="*/ 1115878 w 4550804"/>
                <a:gd name="connsiteY9240" fmla="*/ 3662329 h 5360810"/>
                <a:gd name="connsiteX9241" fmla="*/ 1110292 w 4550804"/>
                <a:gd name="connsiteY9241" fmla="*/ 3659537 h 5360810"/>
                <a:gd name="connsiteX9242" fmla="*/ 1113085 w 4550804"/>
                <a:gd name="connsiteY9242" fmla="*/ 3659537 h 5360810"/>
                <a:gd name="connsiteX9243" fmla="*/ 1113085 w 4550804"/>
                <a:gd name="connsiteY9243" fmla="*/ 3656745 h 5360810"/>
                <a:gd name="connsiteX9244" fmla="*/ 1129146 w 4550804"/>
                <a:gd name="connsiteY9244" fmla="*/ 3651160 h 5360810"/>
                <a:gd name="connsiteX9245" fmla="*/ 1131939 w 4550804"/>
                <a:gd name="connsiteY9245" fmla="*/ 3648368 h 5360810"/>
                <a:gd name="connsiteX9246" fmla="*/ 1129146 w 4550804"/>
                <a:gd name="connsiteY9246" fmla="*/ 3652557 h 5360810"/>
                <a:gd name="connsiteX9247" fmla="*/ 1132895 w 4550804"/>
                <a:gd name="connsiteY9247" fmla="*/ 3652557 h 5360810"/>
                <a:gd name="connsiteX9248" fmla="*/ 1132638 w 4550804"/>
                <a:gd name="connsiteY9248" fmla="*/ 3651160 h 5360810"/>
                <a:gd name="connsiteX9249" fmla="*/ 1135430 w 4550804"/>
                <a:gd name="connsiteY9249" fmla="*/ 3653953 h 5360810"/>
                <a:gd name="connsiteX9250" fmla="*/ 1134209 w 4550804"/>
                <a:gd name="connsiteY9250" fmla="*/ 3650288 h 5360810"/>
                <a:gd name="connsiteX9251" fmla="*/ 1134034 w 4550804"/>
                <a:gd name="connsiteY9251" fmla="*/ 3650463 h 5360810"/>
                <a:gd name="connsiteX9252" fmla="*/ 1134034 w 4550804"/>
                <a:gd name="connsiteY9252" fmla="*/ 3649066 h 5360810"/>
                <a:gd name="connsiteX9253" fmla="*/ 1136827 w 4550804"/>
                <a:gd name="connsiteY9253" fmla="*/ 3647670 h 5360810"/>
                <a:gd name="connsiteX9254" fmla="*/ 1134502 w 4550804"/>
                <a:gd name="connsiteY9254" fmla="*/ 3649995 h 5360810"/>
                <a:gd name="connsiteX9255" fmla="*/ 1136827 w 4550804"/>
                <a:gd name="connsiteY9255" fmla="*/ 3651160 h 5360810"/>
                <a:gd name="connsiteX9256" fmla="*/ 1150094 w 4550804"/>
                <a:gd name="connsiteY9256" fmla="*/ 3644877 h 5360810"/>
                <a:gd name="connsiteX9257" fmla="*/ 1158363 w 4550804"/>
                <a:gd name="connsiteY9257" fmla="*/ 3642671 h 5360810"/>
                <a:gd name="connsiteX9258" fmla="*/ 1157776 w 4550804"/>
                <a:gd name="connsiteY9258" fmla="*/ 3642085 h 5360810"/>
                <a:gd name="connsiteX9259" fmla="*/ 1160569 w 4550804"/>
                <a:gd name="connsiteY9259" fmla="*/ 3640689 h 5360810"/>
                <a:gd name="connsiteX9260" fmla="*/ 1159766 w 4550804"/>
                <a:gd name="connsiteY9260" fmla="*/ 3642301 h 5360810"/>
                <a:gd name="connsiteX9261" fmla="*/ 1160569 w 4550804"/>
                <a:gd name="connsiteY9261" fmla="*/ 3642085 h 5360810"/>
                <a:gd name="connsiteX9262" fmla="*/ 1161966 w 4550804"/>
                <a:gd name="connsiteY9262" fmla="*/ 3647670 h 5360810"/>
                <a:gd name="connsiteX9263" fmla="*/ 1161966 w 4550804"/>
                <a:gd name="connsiteY9263" fmla="*/ 3644877 h 5360810"/>
                <a:gd name="connsiteX9264" fmla="*/ 1167552 w 4550804"/>
                <a:gd name="connsiteY9264" fmla="*/ 3644877 h 5360810"/>
                <a:gd name="connsiteX9265" fmla="*/ 1163363 w 4550804"/>
                <a:gd name="connsiteY9265" fmla="*/ 3649066 h 5360810"/>
                <a:gd name="connsiteX9266" fmla="*/ 1168948 w 4550804"/>
                <a:gd name="connsiteY9266" fmla="*/ 3646273 h 5360810"/>
                <a:gd name="connsiteX9267" fmla="*/ 1180819 w 4550804"/>
                <a:gd name="connsiteY9267" fmla="*/ 3647670 h 5360810"/>
                <a:gd name="connsiteX9268" fmla="*/ 1188501 w 4550804"/>
                <a:gd name="connsiteY9268" fmla="*/ 3646273 h 5360810"/>
                <a:gd name="connsiteX9269" fmla="*/ 1200372 w 4550804"/>
                <a:gd name="connsiteY9269" fmla="*/ 3640689 h 5360810"/>
                <a:gd name="connsiteX9270" fmla="*/ 1213639 w 4550804"/>
                <a:gd name="connsiteY9270" fmla="*/ 3633010 h 5360810"/>
                <a:gd name="connsiteX9271" fmla="*/ 1219226 w 4550804"/>
                <a:gd name="connsiteY9271" fmla="*/ 3628821 h 5360810"/>
                <a:gd name="connsiteX9272" fmla="*/ 1223416 w 4550804"/>
                <a:gd name="connsiteY9272" fmla="*/ 3621142 h 5360810"/>
                <a:gd name="connsiteX9273" fmla="*/ 1223416 w 4550804"/>
                <a:gd name="connsiteY9273" fmla="*/ 3623934 h 5360810"/>
                <a:gd name="connsiteX9274" fmla="*/ 1226209 w 4550804"/>
                <a:gd name="connsiteY9274" fmla="*/ 3626727 h 5360810"/>
                <a:gd name="connsiteX9275" fmla="*/ 1228569 w 4550804"/>
                <a:gd name="connsiteY9275" fmla="*/ 3629610 h 5360810"/>
                <a:gd name="connsiteX9276" fmla="*/ 1230399 w 4550804"/>
                <a:gd name="connsiteY9276" fmla="*/ 3630218 h 5360810"/>
                <a:gd name="connsiteX9277" fmla="*/ 1224114 w 4550804"/>
                <a:gd name="connsiteY9277" fmla="*/ 3623934 h 5360810"/>
                <a:gd name="connsiteX9278" fmla="*/ 1229700 w 4550804"/>
                <a:gd name="connsiteY9278" fmla="*/ 3618349 h 5360810"/>
                <a:gd name="connsiteX9279" fmla="*/ 1227109 w 4550804"/>
                <a:gd name="connsiteY9279" fmla="*/ 3615759 h 5360810"/>
                <a:gd name="connsiteX9280" fmla="*/ 1231097 w 4550804"/>
                <a:gd name="connsiteY9280" fmla="*/ 3614161 h 5360810"/>
                <a:gd name="connsiteX9281" fmla="*/ 1233890 w 4550804"/>
                <a:gd name="connsiteY9281" fmla="*/ 3611368 h 5360810"/>
                <a:gd name="connsiteX9282" fmla="*/ 1240175 w 4550804"/>
                <a:gd name="connsiteY9282" fmla="*/ 3600897 h 5360810"/>
                <a:gd name="connsiteX9283" fmla="*/ 1242968 w 4550804"/>
                <a:gd name="connsiteY9283" fmla="*/ 3599501 h 5360810"/>
                <a:gd name="connsiteX9284" fmla="*/ 1249253 w 4550804"/>
                <a:gd name="connsiteY9284" fmla="*/ 3582048 h 5360810"/>
                <a:gd name="connsiteX9285" fmla="*/ 1247856 w 4550804"/>
                <a:gd name="connsiteY9285" fmla="*/ 3577860 h 5360810"/>
                <a:gd name="connsiteX9286" fmla="*/ 1261124 w 4550804"/>
                <a:gd name="connsiteY9286" fmla="*/ 3568784 h 5360810"/>
                <a:gd name="connsiteX9287" fmla="*/ 1269734 w 4550804"/>
                <a:gd name="connsiteY9287" fmla="*/ 3560177 h 5360810"/>
                <a:gd name="connsiteX9288" fmla="*/ 1264616 w 4550804"/>
                <a:gd name="connsiteY9288" fmla="*/ 3563898 h 5360810"/>
                <a:gd name="connsiteX9289" fmla="*/ 1270900 w 4550804"/>
                <a:gd name="connsiteY9289" fmla="*/ 3557615 h 5360810"/>
                <a:gd name="connsiteX9290" fmla="*/ 1271836 w 4550804"/>
                <a:gd name="connsiteY9290" fmla="*/ 3558082 h 5360810"/>
                <a:gd name="connsiteX9291" fmla="*/ 1272995 w 4550804"/>
                <a:gd name="connsiteY9291" fmla="*/ 3556917 h 5360810"/>
                <a:gd name="connsiteX9292" fmla="*/ 1289056 w 4550804"/>
                <a:gd name="connsiteY9292" fmla="*/ 3545048 h 5360810"/>
                <a:gd name="connsiteX9293" fmla="*/ 1295341 w 4550804"/>
                <a:gd name="connsiteY9293" fmla="*/ 3546445 h 5360810"/>
                <a:gd name="connsiteX9294" fmla="*/ 1301625 w 4550804"/>
                <a:gd name="connsiteY9294" fmla="*/ 3545048 h 5360810"/>
                <a:gd name="connsiteX9295" fmla="*/ 1298832 w 4550804"/>
                <a:gd name="connsiteY9295" fmla="*/ 3546445 h 5360810"/>
                <a:gd name="connsiteX9296" fmla="*/ 1301625 w 4550804"/>
                <a:gd name="connsiteY9296" fmla="*/ 3547841 h 5360810"/>
                <a:gd name="connsiteX9297" fmla="*/ 1304418 w 4550804"/>
                <a:gd name="connsiteY9297" fmla="*/ 3546445 h 5360810"/>
                <a:gd name="connsiteX9298" fmla="*/ 1309446 w 4550804"/>
                <a:gd name="connsiteY9298" fmla="*/ 3547701 h 5360810"/>
                <a:gd name="connsiteX9299" fmla="*/ 1310005 w 4550804"/>
                <a:gd name="connsiteY9299" fmla="*/ 3547143 h 5360810"/>
                <a:gd name="connsiteX9300" fmla="*/ 1319082 w 4550804"/>
                <a:gd name="connsiteY9300" fmla="*/ 3554822 h 5360810"/>
                <a:gd name="connsiteX9301" fmla="*/ 1333747 w 4550804"/>
                <a:gd name="connsiteY9301" fmla="*/ 3561106 h 5360810"/>
                <a:gd name="connsiteX9302" fmla="*/ 1333747 w 4550804"/>
                <a:gd name="connsiteY9302" fmla="*/ 3562502 h 5360810"/>
                <a:gd name="connsiteX9303" fmla="*/ 1367265 w 4550804"/>
                <a:gd name="connsiteY9303" fmla="*/ 3571576 h 5360810"/>
                <a:gd name="connsiteX9304" fmla="*/ 1367265 w 4550804"/>
                <a:gd name="connsiteY9304" fmla="*/ 3579256 h 5360810"/>
                <a:gd name="connsiteX9305" fmla="*/ 1368662 w 4550804"/>
                <a:gd name="connsiteY9305" fmla="*/ 3571576 h 5360810"/>
                <a:gd name="connsiteX9306" fmla="*/ 1380533 w 4550804"/>
                <a:gd name="connsiteY9306" fmla="*/ 3574369 h 5360810"/>
                <a:gd name="connsiteX9307" fmla="*/ 1401482 w 4550804"/>
                <a:gd name="connsiteY9307" fmla="*/ 3571576 h 5360810"/>
                <a:gd name="connsiteX9308" fmla="*/ 1407766 w 4550804"/>
                <a:gd name="connsiteY9308" fmla="*/ 3568784 h 5360810"/>
                <a:gd name="connsiteX9309" fmla="*/ 1407766 w 4550804"/>
                <a:gd name="connsiteY9309" fmla="*/ 3564596 h 5360810"/>
                <a:gd name="connsiteX9310" fmla="*/ 1408877 w 4550804"/>
                <a:gd name="connsiteY9310" fmla="*/ 3570676 h 5360810"/>
                <a:gd name="connsiteX9311" fmla="*/ 1409163 w 4550804"/>
                <a:gd name="connsiteY9311" fmla="*/ 3568784 h 5360810"/>
                <a:gd name="connsiteX9312" fmla="*/ 1412654 w 4550804"/>
                <a:gd name="connsiteY9312" fmla="*/ 3568784 h 5360810"/>
                <a:gd name="connsiteX9313" fmla="*/ 1415448 w 4550804"/>
                <a:gd name="connsiteY9313" fmla="*/ 3567388 h 5360810"/>
                <a:gd name="connsiteX9314" fmla="*/ 1411258 w 4550804"/>
                <a:gd name="connsiteY9314" fmla="*/ 3565991 h 5360810"/>
                <a:gd name="connsiteX9315" fmla="*/ 1411258 w 4550804"/>
                <a:gd name="connsiteY9315" fmla="*/ 3564596 h 5360810"/>
                <a:gd name="connsiteX9316" fmla="*/ 1417543 w 4550804"/>
                <a:gd name="connsiteY9316" fmla="*/ 3567388 h 5360810"/>
                <a:gd name="connsiteX9317" fmla="*/ 1420335 w 4550804"/>
                <a:gd name="connsiteY9317" fmla="*/ 3570180 h 5360810"/>
                <a:gd name="connsiteX9318" fmla="*/ 1423129 w 4550804"/>
                <a:gd name="connsiteY9318" fmla="*/ 3568784 h 5360810"/>
                <a:gd name="connsiteX9319" fmla="*/ 1424525 w 4550804"/>
                <a:gd name="connsiteY9319" fmla="*/ 3564596 h 5360810"/>
                <a:gd name="connsiteX9320" fmla="*/ 1437793 w 4550804"/>
                <a:gd name="connsiteY9320" fmla="*/ 3561804 h 5360810"/>
                <a:gd name="connsiteX9321" fmla="*/ 1439189 w 4550804"/>
                <a:gd name="connsiteY9321" fmla="*/ 3563200 h 5360810"/>
                <a:gd name="connsiteX9322" fmla="*/ 1439189 w 4550804"/>
                <a:gd name="connsiteY9322" fmla="*/ 3561804 h 5360810"/>
                <a:gd name="connsiteX9323" fmla="*/ 1448268 w 4550804"/>
                <a:gd name="connsiteY9323" fmla="*/ 3559011 h 5360810"/>
                <a:gd name="connsiteX9324" fmla="*/ 1451060 w 4550804"/>
                <a:gd name="connsiteY9324" fmla="*/ 3560407 h 5360810"/>
                <a:gd name="connsiteX9325" fmla="*/ 1449665 w 4550804"/>
                <a:gd name="connsiteY9325" fmla="*/ 3559011 h 5360810"/>
                <a:gd name="connsiteX9326" fmla="*/ 1453854 w 4550804"/>
                <a:gd name="connsiteY9326" fmla="*/ 3557615 h 5360810"/>
                <a:gd name="connsiteX9327" fmla="*/ 1452457 w 4550804"/>
                <a:gd name="connsiteY9327" fmla="*/ 3556219 h 5360810"/>
                <a:gd name="connsiteX9328" fmla="*/ 1455250 w 4550804"/>
                <a:gd name="connsiteY9328" fmla="*/ 3554822 h 5360810"/>
                <a:gd name="connsiteX9329" fmla="*/ 1455250 w 4550804"/>
                <a:gd name="connsiteY9329" fmla="*/ 3557615 h 5360810"/>
                <a:gd name="connsiteX9330" fmla="*/ 1456647 w 4550804"/>
                <a:gd name="connsiteY9330" fmla="*/ 3556219 h 5360810"/>
                <a:gd name="connsiteX9331" fmla="*/ 1464329 w 4550804"/>
                <a:gd name="connsiteY9331" fmla="*/ 3554822 h 5360810"/>
                <a:gd name="connsiteX9332" fmla="*/ 1464329 w 4550804"/>
                <a:gd name="connsiteY9332" fmla="*/ 3556219 h 5360810"/>
                <a:gd name="connsiteX9333" fmla="*/ 1500640 w 4550804"/>
                <a:gd name="connsiteY9333" fmla="*/ 3545747 h 5360810"/>
                <a:gd name="connsiteX9334" fmla="*/ 1518097 w 4550804"/>
                <a:gd name="connsiteY9334" fmla="*/ 3535276 h 5360810"/>
                <a:gd name="connsiteX9335" fmla="*/ 1522287 w 4550804"/>
                <a:gd name="connsiteY9335" fmla="*/ 3528992 h 5360810"/>
                <a:gd name="connsiteX9336" fmla="*/ 1531365 w 4550804"/>
                <a:gd name="connsiteY9336" fmla="*/ 3524804 h 5360810"/>
                <a:gd name="connsiteX9337" fmla="*/ 1531365 w 4550804"/>
                <a:gd name="connsiteY9337" fmla="*/ 3523407 h 5360810"/>
                <a:gd name="connsiteX9338" fmla="*/ 1536952 w 4550804"/>
                <a:gd name="connsiteY9338" fmla="*/ 3520615 h 5360810"/>
                <a:gd name="connsiteX9339" fmla="*/ 1535555 w 4550804"/>
                <a:gd name="connsiteY9339" fmla="*/ 3519219 h 5360810"/>
                <a:gd name="connsiteX9340" fmla="*/ 1539745 w 4550804"/>
                <a:gd name="connsiteY9340" fmla="*/ 3519219 h 5360810"/>
                <a:gd name="connsiteX9341" fmla="*/ 1547426 w 4550804"/>
                <a:gd name="connsiteY9341" fmla="*/ 3515031 h 5360810"/>
                <a:gd name="connsiteX9342" fmla="*/ 1551846 w 4550804"/>
                <a:gd name="connsiteY9342" fmla="*/ 3515031 h 5360810"/>
                <a:gd name="connsiteX9343" fmla="*/ 1550313 w 4550804"/>
                <a:gd name="connsiteY9343" fmla="*/ 3510428 h 5360810"/>
                <a:gd name="connsiteX9344" fmla="*/ 1548823 w 4550804"/>
                <a:gd name="connsiteY9344" fmla="*/ 3510842 h 5360810"/>
                <a:gd name="connsiteX9345" fmla="*/ 1544633 w 4550804"/>
                <a:gd name="connsiteY9345" fmla="*/ 3501767 h 5360810"/>
                <a:gd name="connsiteX9346" fmla="*/ 1530667 w 4550804"/>
                <a:gd name="connsiteY9346" fmla="*/ 3508050 h 5360810"/>
                <a:gd name="connsiteX9347" fmla="*/ 1530667 w 4550804"/>
                <a:gd name="connsiteY9347" fmla="*/ 3497578 h 5360810"/>
                <a:gd name="connsiteX9348" fmla="*/ 1527874 w 4550804"/>
                <a:gd name="connsiteY9348" fmla="*/ 3504559 h 5360810"/>
                <a:gd name="connsiteX9349" fmla="*/ 1529270 w 4550804"/>
                <a:gd name="connsiteY9349" fmla="*/ 3508050 h 5360810"/>
                <a:gd name="connsiteX9350" fmla="*/ 1527874 w 4550804"/>
                <a:gd name="connsiteY9350" fmla="*/ 3508050 h 5360810"/>
                <a:gd name="connsiteX9351" fmla="*/ 1526795 w 4550804"/>
                <a:gd name="connsiteY9351" fmla="*/ 3507241 h 5360810"/>
                <a:gd name="connsiteX9352" fmla="*/ 1526478 w 4550804"/>
                <a:gd name="connsiteY9352" fmla="*/ 3508747 h 5360810"/>
                <a:gd name="connsiteX9353" fmla="*/ 1520193 w 4550804"/>
                <a:gd name="connsiteY9353" fmla="*/ 3504560 h 5360810"/>
                <a:gd name="connsiteX9354" fmla="*/ 1505529 w 4550804"/>
                <a:gd name="connsiteY9354" fmla="*/ 3516427 h 5360810"/>
                <a:gd name="connsiteX9355" fmla="*/ 1492261 w 4550804"/>
                <a:gd name="connsiteY9355" fmla="*/ 3520616 h 5360810"/>
                <a:gd name="connsiteX9356" fmla="*/ 1483183 w 4550804"/>
                <a:gd name="connsiteY9356" fmla="*/ 3524804 h 5360810"/>
                <a:gd name="connsiteX9357" fmla="*/ 1485976 w 4550804"/>
                <a:gd name="connsiteY9357" fmla="*/ 3528993 h 5360810"/>
                <a:gd name="connsiteX9358" fmla="*/ 1483183 w 4550804"/>
                <a:gd name="connsiteY9358" fmla="*/ 3526201 h 5360810"/>
                <a:gd name="connsiteX9359" fmla="*/ 1478994 w 4550804"/>
                <a:gd name="connsiteY9359" fmla="*/ 3527597 h 5360810"/>
                <a:gd name="connsiteX9360" fmla="*/ 1473407 w 4550804"/>
                <a:gd name="connsiteY9360" fmla="*/ 3526201 h 5360810"/>
                <a:gd name="connsiteX9361" fmla="*/ 1462933 w 4550804"/>
                <a:gd name="connsiteY9361" fmla="*/ 3530389 h 5360810"/>
                <a:gd name="connsiteX9362" fmla="*/ 1460139 w 4550804"/>
                <a:gd name="connsiteY9362" fmla="*/ 3534577 h 5360810"/>
                <a:gd name="connsiteX9363" fmla="*/ 1446872 w 4550804"/>
                <a:gd name="connsiteY9363" fmla="*/ 3540861 h 5360810"/>
                <a:gd name="connsiteX9364" fmla="*/ 1420337 w 4550804"/>
                <a:gd name="connsiteY9364" fmla="*/ 3542187 h 5360810"/>
                <a:gd name="connsiteX9365" fmla="*/ 1420337 w 4550804"/>
                <a:gd name="connsiteY9365" fmla="*/ 3543653 h 5360810"/>
                <a:gd name="connsiteX9366" fmla="*/ 1414750 w 4550804"/>
                <a:gd name="connsiteY9366" fmla="*/ 3546446 h 5360810"/>
                <a:gd name="connsiteX9367" fmla="*/ 1411957 w 4550804"/>
                <a:gd name="connsiteY9367" fmla="*/ 3546446 h 5360810"/>
                <a:gd name="connsiteX9368" fmla="*/ 1411957 w 4550804"/>
                <a:gd name="connsiteY9368" fmla="*/ 3543653 h 5360810"/>
                <a:gd name="connsiteX9369" fmla="*/ 1406370 w 4550804"/>
                <a:gd name="connsiteY9369" fmla="*/ 3543653 h 5360810"/>
                <a:gd name="connsiteX9370" fmla="*/ 1391706 w 4550804"/>
                <a:gd name="connsiteY9370" fmla="*/ 3538068 h 5360810"/>
                <a:gd name="connsiteX9371" fmla="*/ 1387517 w 4550804"/>
                <a:gd name="connsiteY9371" fmla="*/ 3532483 h 5360810"/>
                <a:gd name="connsiteX9372" fmla="*/ 1371456 w 4550804"/>
                <a:gd name="connsiteY9372" fmla="*/ 3529691 h 5360810"/>
                <a:gd name="connsiteX9373" fmla="*/ 1370059 w 4550804"/>
                <a:gd name="connsiteY9373" fmla="*/ 3525503 h 5360810"/>
                <a:gd name="connsiteX9374" fmla="*/ 1367266 w 4550804"/>
                <a:gd name="connsiteY9374" fmla="*/ 3531785 h 5360810"/>
                <a:gd name="connsiteX9375" fmla="*/ 1366337 w 4550804"/>
                <a:gd name="connsiteY9375" fmla="*/ 3529922 h 5360810"/>
                <a:gd name="connsiteX9376" fmla="*/ 1361680 w 4550804"/>
                <a:gd name="connsiteY9376" fmla="*/ 3527597 h 5360810"/>
                <a:gd name="connsiteX9377" fmla="*/ 1365870 w 4550804"/>
                <a:gd name="connsiteY9377" fmla="*/ 3528993 h 5360810"/>
                <a:gd name="connsiteX9378" fmla="*/ 1366338 w 4550804"/>
                <a:gd name="connsiteY9378" fmla="*/ 3529921 h 5360810"/>
                <a:gd name="connsiteX9379" fmla="*/ 1367266 w 4550804"/>
                <a:gd name="connsiteY9379" fmla="*/ 3530389 h 5360810"/>
                <a:gd name="connsiteX9380" fmla="*/ 1368663 w 4550804"/>
                <a:gd name="connsiteY9380" fmla="*/ 3527597 h 5360810"/>
                <a:gd name="connsiteX9381" fmla="*/ 1364472 w 4550804"/>
                <a:gd name="connsiteY9381" fmla="*/ 3523408 h 5360810"/>
                <a:gd name="connsiteX9382" fmla="*/ 1346316 w 4550804"/>
                <a:gd name="connsiteY9382" fmla="*/ 3519219 h 5360810"/>
                <a:gd name="connsiteX9383" fmla="*/ 1346316 w 4550804"/>
                <a:gd name="connsiteY9383" fmla="*/ 3517823 h 5360810"/>
                <a:gd name="connsiteX9384" fmla="*/ 1337239 w 4550804"/>
                <a:gd name="connsiteY9384" fmla="*/ 3513634 h 5360810"/>
                <a:gd name="connsiteX9385" fmla="*/ 1337239 w 4550804"/>
                <a:gd name="connsiteY9385" fmla="*/ 3512238 h 5360810"/>
                <a:gd name="connsiteX9386" fmla="*/ 1335842 w 4550804"/>
                <a:gd name="connsiteY9386" fmla="*/ 3515031 h 5360810"/>
                <a:gd name="connsiteX9387" fmla="*/ 1329558 w 4550804"/>
                <a:gd name="connsiteY9387" fmla="*/ 3513634 h 5360810"/>
                <a:gd name="connsiteX9388" fmla="*/ 1328162 w 4550804"/>
                <a:gd name="connsiteY9388" fmla="*/ 3508049 h 5360810"/>
                <a:gd name="connsiteX9389" fmla="*/ 1329558 w 4550804"/>
                <a:gd name="connsiteY9389" fmla="*/ 3514332 h 5360810"/>
                <a:gd name="connsiteX9390" fmla="*/ 1326765 w 4550804"/>
                <a:gd name="connsiteY9390" fmla="*/ 3511540 h 5360810"/>
                <a:gd name="connsiteX9391" fmla="*/ 1321178 w 4550804"/>
                <a:gd name="connsiteY9391" fmla="*/ 3512783 h 5360810"/>
                <a:gd name="connsiteX9392" fmla="*/ 1321178 w 4550804"/>
                <a:gd name="connsiteY9392" fmla="*/ 3514332 h 5360810"/>
                <a:gd name="connsiteX9393" fmla="*/ 1314893 w 4550804"/>
                <a:gd name="connsiteY9393" fmla="*/ 3512936 h 5360810"/>
                <a:gd name="connsiteX9394" fmla="*/ 1313497 w 4550804"/>
                <a:gd name="connsiteY9394" fmla="*/ 3510144 h 5360810"/>
                <a:gd name="connsiteX9395" fmla="*/ 1316290 w 4550804"/>
                <a:gd name="connsiteY9395" fmla="*/ 3510144 h 5360810"/>
                <a:gd name="connsiteX9396" fmla="*/ 1316290 w 4550804"/>
                <a:gd name="connsiteY9396" fmla="*/ 3512936 h 5360810"/>
                <a:gd name="connsiteX9397" fmla="*/ 1316988 w 4550804"/>
                <a:gd name="connsiteY9397" fmla="*/ 3510144 h 5360810"/>
                <a:gd name="connsiteX9398" fmla="*/ 1320033 w 4550804"/>
                <a:gd name="connsiteY9398" fmla="*/ 3511157 h 5360810"/>
                <a:gd name="connsiteX9399" fmla="*/ 1319083 w 4550804"/>
                <a:gd name="connsiteY9399" fmla="*/ 3507351 h 5360810"/>
                <a:gd name="connsiteX9400" fmla="*/ 1310006 w 4550804"/>
                <a:gd name="connsiteY9400" fmla="*/ 3508747 h 5360810"/>
                <a:gd name="connsiteX9401" fmla="*/ 1311402 w 4550804"/>
                <a:gd name="connsiteY9401" fmla="*/ 3512936 h 5360810"/>
                <a:gd name="connsiteX9402" fmla="*/ 1307212 w 4550804"/>
                <a:gd name="connsiteY9402" fmla="*/ 3510144 h 5360810"/>
                <a:gd name="connsiteX9403" fmla="*/ 1304419 w 4550804"/>
                <a:gd name="connsiteY9403" fmla="*/ 3511540 h 5360810"/>
                <a:gd name="connsiteX9404" fmla="*/ 1300229 w 4550804"/>
                <a:gd name="connsiteY9404" fmla="*/ 3510144 h 5360810"/>
                <a:gd name="connsiteX9405" fmla="*/ 1300229 w 4550804"/>
                <a:gd name="connsiteY9405" fmla="*/ 3514332 h 5360810"/>
                <a:gd name="connsiteX9406" fmla="*/ 1298833 w 4550804"/>
                <a:gd name="connsiteY9406" fmla="*/ 3508747 h 5360810"/>
                <a:gd name="connsiteX9407" fmla="*/ 1284168 w 4550804"/>
                <a:gd name="connsiteY9407" fmla="*/ 3504560 h 5360810"/>
                <a:gd name="connsiteX9408" fmla="*/ 1278582 w 4550804"/>
                <a:gd name="connsiteY9408" fmla="*/ 3504560 h 5360810"/>
                <a:gd name="connsiteX9409" fmla="*/ 1277185 w 4550804"/>
                <a:gd name="connsiteY9409" fmla="*/ 3507351 h 5360810"/>
                <a:gd name="connsiteX9410" fmla="*/ 1278582 w 4550804"/>
                <a:gd name="connsiteY9410" fmla="*/ 3501069 h 5360810"/>
                <a:gd name="connsiteX9411" fmla="*/ 1274392 w 4550804"/>
                <a:gd name="connsiteY9411" fmla="*/ 3507351 h 5360810"/>
                <a:gd name="connsiteX9412" fmla="*/ 1275789 w 4550804"/>
                <a:gd name="connsiteY9412" fmla="*/ 3504560 h 5360810"/>
                <a:gd name="connsiteX9413" fmla="*/ 1265315 w 4550804"/>
                <a:gd name="connsiteY9413" fmla="*/ 3498276 h 5360810"/>
                <a:gd name="connsiteX9414" fmla="*/ 1261125 w 4550804"/>
                <a:gd name="connsiteY9414" fmla="*/ 3502465 h 5360810"/>
                <a:gd name="connsiteX9415" fmla="*/ 1256935 w 4550804"/>
                <a:gd name="connsiteY9415" fmla="*/ 3501069 h 5360810"/>
                <a:gd name="connsiteX9416" fmla="*/ 1255538 w 4550804"/>
                <a:gd name="connsiteY9416" fmla="*/ 3498276 h 5360810"/>
                <a:gd name="connsiteX9417" fmla="*/ 1258331 w 4550804"/>
                <a:gd name="connsiteY9417" fmla="*/ 3501069 h 5360810"/>
                <a:gd name="connsiteX9418" fmla="*/ 1261125 w 4550804"/>
                <a:gd name="connsiteY9418" fmla="*/ 3495484 h 5360810"/>
                <a:gd name="connsiteX9419" fmla="*/ 1247857 w 4550804"/>
                <a:gd name="connsiteY9419" fmla="*/ 3487804 h 5360810"/>
                <a:gd name="connsiteX9420" fmla="*/ 1247857 w 4550804"/>
                <a:gd name="connsiteY9420" fmla="*/ 3486408 h 5360810"/>
                <a:gd name="connsiteX9421" fmla="*/ 1246460 w 4550804"/>
                <a:gd name="connsiteY9421" fmla="*/ 3487804 h 5360810"/>
                <a:gd name="connsiteX9422" fmla="*/ 1241279 w 4550804"/>
                <a:gd name="connsiteY9422" fmla="*/ 3484615 h 5360810"/>
                <a:gd name="connsiteX9423" fmla="*/ 1240874 w 4550804"/>
                <a:gd name="connsiteY9423" fmla="*/ 3485710 h 5360810"/>
                <a:gd name="connsiteX9424" fmla="*/ 1239903 w 4550804"/>
                <a:gd name="connsiteY9424" fmla="*/ 3483769 h 5360810"/>
                <a:gd name="connsiteX9425" fmla="*/ 1237383 w 4550804"/>
                <a:gd name="connsiteY9425" fmla="*/ 3482220 h 5360810"/>
                <a:gd name="connsiteX9426" fmla="*/ 1237508 w 4550804"/>
                <a:gd name="connsiteY9426" fmla="*/ 3481871 h 5360810"/>
                <a:gd name="connsiteX9427" fmla="*/ 1217132 w 4550804"/>
                <a:gd name="connsiteY9427" fmla="*/ 3471050 h 5360810"/>
                <a:gd name="connsiteX9428" fmla="*/ 1215735 w 4550804"/>
                <a:gd name="connsiteY9428" fmla="*/ 3472446 h 5360810"/>
                <a:gd name="connsiteX9429" fmla="*/ 1215735 w 4550804"/>
                <a:gd name="connsiteY9429" fmla="*/ 3469654 h 5360810"/>
                <a:gd name="connsiteX9430" fmla="*/ 1202468 w 4550804"/>
                <a:gd name="connsiteY9430" fmla="*/ 3461975 h 5360810"/>
                <a:gd name="connsiteX9431" fmla="*/ 1185010 w 4550804"/>
                <a:gd name="connsiteY9431" fmla="*/ 3454296 h 5360810"/>
                <a:gd name="connsiteX9432" fmla="*/ 1159872 w 4550804"/>
                <a:gd name="connsiteY9432" fmla="*/ 3443824 h 5360810"/>
                <a:gd name="connsiteX9433" fmla="*/ 1129147 w 4550804"/>
                <a:gd name="connsiteY9433" fmla="*/ 3431957 h 5360810"/>
                <a:gd name="connsiteX9434" fmla="*/ 1135431 w 4550804"/>
                <a:gd name="connsiteY9434" fmla="*/ 3433353 h 5360810"/>
                <a:gd name="connsiteX9435" fmla="*/ 1135431 w 4550804"/>
                <a:gd name="connsiteY9435" fmla="*/ 3430561 h 5360810"/>
                <a:gd name="connsiteX9436" fmla="*/ 1120767 w 4550804"/>
                <a:gd name="connsiteY9436" fmla="*/ 3427768 h 5360810"/>
                <a:gd name="connsiteX9437" fmla="*/ 1122163 w 4550804"/>
                <a:gd name="connsiteY9437" fmla="*/ 3424976 h 5360810"/>
                <a:gd name="connsiteX9438" fmla="*/ 1119370 w 4550804"/>
                <a:gd name="connsiteY9438" fmla="*/ 3427768 h 5360810"/>
                <a:gd name="connsiteX9439" fmla="*/ 1101912 w 4550804"/>
                <a:gd name="connsiteY9439" fmla="*/ 3423579 h 5360810"/>
                <a:gd name="connsiteX9440" fmla="*/ 1103309 w 4550804"/>
                <a:gd name="connsiteY9440" fmla="*/ 3420787 h 5360810"/>
                <a:gd name="connsiteX9441" fmla="*/ 1100516 w 4550804"/>
                <a:gd name="connsiteY9441" fmla="*/ 3423579 h 5360810"/>
                <a:gd name="connsiteX9442" fmla="*/ 1094930 w 4550804"/>
                <a:gd name="connsiteY9442" fmla="*/ 3419390 h 5360810"/>
                <a:gd name="connsiteX9443" fmla="*/ 1094930 w 4550804"/>
                <a:gd name="connsiteY9443" fmla="*/ 3420787 h 5360810"/>
                <a:gd name="connsiteX9444" fmla="*/ 1092136 w 4550804"/>
                <a:gd name="connsiteY9444" fmla="*/ 3419390 h 5360810"/>
                <a:gd name="connsiteX9445" fmla="*/ 1089344 w 4550804"/>
                <a:gd name="connsiteY9445" fmla="*/ 3416600 h 5360810"/>
                <a:gd name="connsiteX9446" fmla="*/ 1090741 w 4550804"/>
                <a:gd name="connsiteY9446" fmla="*/ 3419391 h 5360810"/>
                <a:gd name="connsiteX9447" fmla="*/ 1089344 w 4550804"/>
                <a:gd name="connsiteY9447" fmla="*/ 3419391 h 5360810"/>
                <a:gd name="connsiteX9448" fmla="*/ 1089344 w 4550804"/>
                <a:gd name="connsiteY9448" fmla="*/ 3416599 h 5360810"/>
                <a:gd name="connsiteX9449" fmla="*/ 1089343 w 4550804"/>
                <a:gd name="connsiteY9449" fmla="*/ 3416599 h 5360810"/>
                <a:gd name="connsiteX9450" fmla="*/ 1077472 w 4550804"/>
                <a:gd name="connsiteY9450" fmla="*/ 3411014 h 5360810"/>
                <a:gd name="connsiteX9451" fmla="*/ 1078080 w 4550804"/>
                <a:gd name="connsiteY9451" fmla="*/ 3410644 h 5360810"/>
                <a:gd name="connsiteX9452" fmla="*/ 1073980 w 4550804"/>
                <a:gd name="connsiteY9452" fmla="*/ 3409618 h 5360810"/>
                <a:gd name="connsiteX9453" fmla="*/ 1072584 w 4550804"/>
                <a:gd name="connsiteY9453" fmla="*/ 3406825 h 5360810"/>
                <a:gd name="connsiteX9454" fmla="*/ 1072584 w 4550804"/>
                <a:gd name="connsiteY9454" fmla="*/ 3408222 h 5360810"/>
                <a:gd name="connsiteX9455" fmla="*/ 1068395 w 4550804"/>
                <a:gd name="connsiteY9455" fmla="*/ 3405429 h 5360810"/>
                <a:gd name="connsiteX9456" fmla="*/ 1055127 w 4550804"/>
                <a:gd name="connsiteY9456" fmla="*/ 3387279 h 5360810"/>
                <a:gd name="connsiteX9457" fmla="*/ 1056523 w 4550804"/>
                <a:gd name="connsiteY9457" fmla="*/ 3381693 h 5360810"/>
                <a:gd name="connsiteX9458" fmla="*/ 1055825 w 4550804"/>
                <a:gd name="connsiteY9458" fmla="*/ 3381693 h 5360810"/>
                <a:gd name="connsiteX9459" fmla="*/ 1058618 w 4550804"/>
                <a:gd name="connsiteY9459" fmla="*/ 3380297 h 5360810"/>
                <a:gd name="connsiteX9460" fmla="*/ 1061411 w 4550804"/>
                <a:gd name="connsiteY9460" fmla="*/ 3381693 h 5360810"/>
                <a:gd name="connsiteX9461" fmla="*/ 1061411 w 4550804"/>
                <a:gd name="connsiteY9461" fmla="*/ 3382392 h 5360810"/>
                <a:gd name="connsiteX9462" fmla="*/ 1069093 w 4550804"/>
                <a:gd name="connsiteY9462" fmla="*/ 3385184 h 5360810"/>
                <a:gd name="connsiteX9463" fmla="*/ 1069791 w 4550804"/>
                <a:gd name="connsiteY9463" fmla="*/ 3389023 h 5360810"/>
                <a:gd name="connsiteX9464" fmla="*/ 1069791 w 4550804"/>
                <a:gd name="connsiteY9464" fmla="*/ 3383788 h 5360810"/>
                <a:gd name="connsiteX9465" fmla="*/ 1072584 w 4550804"/>
                <a:gd name="connsiteY9465" fmla="*/ 3382392 h 5360810"/>
                <a:gd name="connsiteX9466" fmla="*/ 1075377 w 4550804"/>
                <a:gd name="connsiteY9466" fmla="*/ 3386580 h 5360810"/>
                <a:gd name="connsiteX9467" fmla="*/ 1073980 w 4550804"/>
                <a:gd name="connsiteY9467" fmla="*/ 3382392 h 5360810"/>
                <a:gd name="connsiteX9468" fmla="*/ 1080266 w 4550804"/>
                <a:gd name="connsiteY9468" fmla="*/ 3376807 h 5360810"/>
                <a:gd name="connsiteX9469" fmla="*/ 1081662 w 4550804"/>
                <a:gd name="connsiteY9469" fmla="*/ 3378203 h 5360810"/>
                <a:gd name="connsiteX9470" fmla="*/ 1080266 w 4550804"/>
                <a:gd name="connsiteY9470" fmla="*/ 3379599 h 5360810"/>
                <a:gd name="connsiteX9471" fmla="*/ 1083059 w 4550804"/>
                <a:gd name="connsiteY9471" fmla="*/ 3383788 h 5360810"/>
                <a:gd name="connsiteX9472" fmla="*/ 1081662 w 4550804"/>
                <a:gd name="connsiteY9472" fmla="*/ 3379599 h 5360810"/>
                <a:gd name="connsiteX9473" fmla="*/ 1083059 w 4550804"/>
                <a:gd name="connsiteY9473" fmla="*/ 3376807 h 5360810"/>
                <a:gd name="connsiteX9474" fmla="*/ 1077821 w 4550804"/>
                <a:gd name="connsiteY9474" fmla="*/ 3374189 h 5360810"/>
                <a:gd name="connsiteX9475" fmla="*/ 1072584 w 4550804"/>
                <a:gd name="connsiteY9475" fmla="*/ 3376807 h 5360810"/>
                <a:gd name="connsiteX9476" fmla="*/ 1060713 w 4550804"/>
                <a:gd name="connsiteY9476" fmla="*/ 3370524 h 5360810"/>
                <a:gd name="connsiteX9477" fmla="*/ 1056523 w 4550804"/>
                <a:gd name="connsiteY9477" fmla="*/ 3364939 h 5360810"/>
                <a:gd name="connsiteX9478" fmla="*/ 1060713 w 4550804"/>
                <a:gd name="connsiteY9478" fmla="*/ 3359354 h 5360810"/>
                <a:gd name="connsiteX9479" fmla="*/ 1055127 w 4550804"/>
                <a:gd name="connsiteY9479" fmla="*/ 3364939 h 5360810"/>
                <a:gd name="connsiteX9480" fmla="*/ 1048842 w 4550804"/>
                <a:gd name="connsiteY9480" fmla="*/ 3357260 h 5360810"/>
                <a:gd name="connsiteX9481" fmla="*/ 1050239 w 4550804"/>
                <a:gd name="connsiteY9481" fmla="*/ 3354467 h 5360810"/>
                <a:gd name="connsiteX9482" fmla="*/ 1046049 w 4550804"/>
                <a:gd name="connsiteY9482" fmla="*/ 3353071 h 5360810"/>
                <a:gd name="connsiteX9483" fmla="*/ 1047445 w 4550804"/>
                <a:gd name="connsiteY9483" fmla="*/ 3350278 h 5360810"/>
                <a:gd name="connsiteX9484" fmla="*/ 1044652 w 4550804"/>
                <a:gd name="connsiteY9484" fmla="*/ 3353071 h 5360810"/>
                <a:gd name="connsiteX9485" fmla="*/ 1040462 w 4550804"/>
                <a:gd name="connsiteY9485" fmla="*/ 3347487 h 5360810"/>
                <a:gd name="connsiteX9486" fmla="*/ 1036273 w 4550804"/>
                <a:gd name="connsiteY9486" fmla="*/ 3346091 h 5360810"/>
                <a:gd name="connsiteX9487" fmla="*/ 1037670 w 4550804"/>
                <a:gd name="connsiteY9487" fmla="*/ 3341902 h 5360810"/>
                <a:gd name="connsiteX9488" fmla="*/ 1034876 w 4550804"/>
                <a:gd name="connsiteY9488" fmla="*/ 3346091 h 5360810"/>
                <a:gd name="connsiteX9489" fmla="*/ 1025798 w 4550804"/>
                <a:gd name="connsiteY9489" fmla="*/ 3340506 h 5360810"/>
                <a:gd name="connsiteX9490" fmla="*/ 1027194 w 4550804"/>
                <a:gd name="connsiteY9490" fmla="*/ 3334921 h 5360810"/>
                <a:gd name="connsiteX9491" fmla="*/ 1024402 w 4550804"/>
                <a:gd name="connsiteY9491" fmla="*/ 3340506 h 5360810"/>
                <a:gd name="connsiteX9492" fmla="*/ 1018117 w 4550804"/>
                <a:gd name="connsiteY9492" fmla="*/ 3337713 h 5360810"/>
                <a:gd name="connsiteX9493" fmla="*/ 1019514 w 4550804"/>
                <a:gd name="connsiteY9493" fmla="*/ 3334921 h 5360810"/>
                <a:gd name="connsiteX9494" fmla="*/ 1016720 w 4550804"/>
                <a:gd name="connsiteY9494" fmla="*/ 3339109 h 5360810"/>
                <a:gd name="connsiteX9495" fmla="*/ 1007643 w 4550804"/>
                <a:gd name="connsiteY9495" fmla="*/ 3337713 h 5360810"/>
                <a:gd name="connsiteX9496" fmla="*/ 1004849 w 4550804"/>
                <a:gd name="connsiteY9496" fmla="*/ 3339109 h 5360810"/>
                <a:gd name="connsiteX9497" fmla="*/ 1006246 w 4550804"/>
                <a:gd name="connsiteY9497" fmla="*/ 3337713 h 5360810"/>
                <a:gd name="connsiteX9498" fmla="*/ 1002056 w 4550804"/>
                <a:gd name="connsiteY9498" fmla="*/ 3336317 h 5360810"/>
                <a:gd name="connsiteX9499" fmla="*/ 984599 w 4550804"/>
                <a:gd name="connsiteY9499" fmla="*/ 3311185 h 5360810"/>
                <a:gd name="connsiteX9500" fmla="*/ 976589 w 4550804"/>
                <a:gd name="connsiteY9500" fmla="*/ 3305642 h 5360810"/>
                <a:gd name="connsiteX9501" fmla="*/ 977616 w 4550804"/>
                <a:gd name="connsiteY9501" fmla="*/ 3307694 h 5360810"/>
                <a:gd name="connsiteX9502" fmla="*/ 976219 w 4550804"/>
                <a:gd name="connsiteY9502" fmla="*/ 3310487 h 5360810"/>
                <a:gd name="connsiteX9503" fmla="*/ 972029 w 4550804"/>
                <a:gd name="connsiteY9503" fmla="*/ 3307694 h 5360810"/>
                <a:gd name="connsiteX9504" fmla="*/ 961555 w 4550804"/>
                <a:gd name="connsiteY9504" fmla="*/ 3309091 h 5360810"/>
                <a:gd name="connsiteX9505" fmla="*/ 955968 w 4550804"/>
                <a:gd name="connsiteY9505" fmla="*/ 3306298 h 5360810"/>
                <a:gd name="connsiteX9506" fmla="*/ 951778 w 4550804"/>
                <a:gd name="connsiteY9506" fmla="*/ 3306298 h 5360810"/>
                <a:gd name="connsiteX9507" fmla="*/ 951778 w 4550804"/>
                <a:gd name="connsiteY9507" fmla="*/ 3311883 h 5360810"/>
                <a:gd name="connsiteX9508" fmla="*/ 947589 w 4550804"/>
                <a:gd name="connsiteY9508" fmla="*/ 3313280 h 5360810"/>
                <a:gd name="connsiteX9509" fmla="*/ 947589 w 4550804"/>
                <a:gd name="connsiteY9509" fmla="*/ 3310487 h 5360810"/>
                <a:gd name="connsiteX9510" fmla="*/ 938511 w 4550804"/>
                <a:gd name="connsiteY9510" fmla="*/ 3313280 h 5360810"/>
                <a:gd name="connsiteX9511" fmla="*/ 938511 w 4550804"/>
                <a:gd name="connsiteY9511" fmla="*/ 3312581 h 5360810"/>
                <a:gd name="connsiteX9512" fmla="*/ 932925 w 4550804"/>
                <a:gd name="connsiteY9512" fmla="*/ 3306996 h 5360810"/>
                <a:gd name="connsiteX9513" fmla="*/ 930132 w 4550804"/>
                <a:gd name="connsiteY9513" fmla="*/ 3309789 h 5360810"/>
                <a:gd name="connsiteX9514" fmla="*/ 932925 w 4550804"/>
                <a:gd name="connsiteY9514" fmla="*/ 3299318 h 5360810"/>
                <a:gd name="connsiteX9515" fmla="*/ 930132 w 4550804"/>
                <a:gd name="connsiteY9515" fmla="*/ 3297922 h 5360810"/>
                <a:gd name="connsiteX9516" fmla="*/ 927338 w 4550804"/>
                <a:gd name="connsiteY9516" fmla="*/ 3297922 h 5360810"/>
                <a:gd name="connsiteX9517" fmla="*/ 924545 w 4550804"/>
                <a:gd name="connsiteY9517" fmla="*/ 3306996 h 5360810"/>
                <a:gd name="connsiteX9518" fmla="*/ 924545 w 4550804"/>
                <a:gd name="connsiteY9518" fmla="*/ 3300714 h 5360810"/>
                <a:gd name="connsiteX9519" fmla="*/ 921752 w 4550804"/>
                <a:gd name="connsiteY9519" fmla="*/ 3297922 h 5360810"/>
                <a:gd name="connsiteX9520" fmla="*/ 919308 w 4550804"/>
                <a:gd name="connsiteY9520" fmla="*/ 3297223 h 5360810"/>
                <a:gd name="connsiteX9521" fmla="*/ 918958 w 4550804"/>
                <a:gd name="connsiteY9521" fmla="*/ 3297223 h 5360810"/>
                <a:gd name="connsiteX9522" fmla="*/ 914071 w 4550804"/>
                <a:gd name="connsiteY9522" fmla="*/ 3295827 h 5360810"/>
                <a:gd name="connsiteX9523" fmla="*/ 915642 w 4550804"/>
                <a:gd name="connsiteY9523" fmla="*/ 3296176 h 5360810"/>
                <a:gd name="connsiteX9524" fmla="*/ 902200 w 4550804"/>
                <a:gd name="connsiteY9524" fmla="*/ 3292337 h 5360810"/>
                <a:gd name="connsiteX9525" fmla="*/ 907786 w 4550804"/>
                <a:gd name="connsiteY9525" fmla="*/ 3295129 h 5360810"/>
                <a:gd name="connsiteX9526" fmla="*/ 907786 w 4550804"/>
                <a:gd name="connsiteY9526" fmla="*/ 3297922 h 5360810"/>
                <a:gd name="connsiteX9527" fmla="*/ 897312 w 4550804"/>
                <a:gd name="connsiteY9527" fmla="*/ 3292337 h 5360810"/>
                <a:gd name="connsiteX9528" fmla="*/ 873569 w 4550804"/>
                <a:gd name="connsiteY9528" fmla="*/ 3266507 h 5360810"/>
                <a:gd name="connsiteX9529" fmla="*/ 849827 w 4550804"/>
                <a:gd name="connsiteY9529" fmla="*/ 3278375 h 5360810"/>
                <a:gd name="connsiteX9530" fmla="*/ 843542 w 4550804"/>
                <a:gd name="connsiteY9530" fmla="*/ 3286053 h 5360810"/>
                <a:gd name="connsiteX9531" fmla="*/ 852621 w 4550804"/>
                <a:gd name="connsiteY9531" fmla="*/ 3272790 h 5360810"/>
                <a:gd name="connsiteX9532" fmla="*/ 865888 w 4550804"/>
                <a:gd name="connsiteY9532" fmla="*/ 3263714 h 5360810"/>
                <a:gd name="connsiteX9533" fmla="*/ 865888 w 4550804"/>
                <a:gd name="connsiteY9533" fmla="*/ 3260922 h 5360810"/>
                <a:gd name="connsiteX9534" fmla="*/ 866572 w 4550804"/>
                <a:gd name="connsiteY9534" fmla="*/ 3260761 h 5360810"/>
                <a:gd name="connsiteX9535" fmla="*/ 865190 w 4550804"/>
                <a:gd name="connsiteY9535" fmla="*/ 3247658 h 5360810"/>
                <a:gd name="connsiteX9536" fmla="*/ 826085 w 4550804"/>
                <a:gd name="connsiteY9536" fmla="*/ 3184829 h 5360810"/>
                <a:gd name="connsiteX9537" fmla="*/ 823292 w 4550804"/>
                <a:gd name="connsiteY9537" fmla="*/ 3179244 h 5360810"/>
                <a:gd name="connsiteX9538" fmla="*/ 827481 w 4550804"/>
                <a:gd name="connsiteY9538" fmla="*/ 3167377 h 5360810"/>
                <a:gd name="connsiteX9539" fmla="*/ 835163 w 4550804"/>
                <a:gd name="connsiteY9539" fmla="*/ 3151320 h 5360810"/>
                <a:gd name="connsiteX9540" fmla="*/ 844240 w 4550804"/>
                <a:gd name="connsiteY9540" fmla="*/ 3138056 h 5360810"/>
                <a:gd name="connsiteX9541" fmla="*/ 838655 w 4550804"/>
                <a:gd name="connsiteY9541" fmla="*/ 3149924 h 5360810"/>
                <a:gd name="connsiteX9542" fmla="*/ 842844 w 4550804"/>
                <a:gd name="connsiteY9542" fmla="*/ 3145736 h 5360810"/>
                <a:gd name="connsiteX9543" fmla="*/ 851922 w 4550804"/>
                <a:gd name="connsiteY9543" fmla="*/ 3127584 h 5360810"/>
                <a:gd name="connsiteX9544" fmla="*/ 851922 w 4550804"/>
                <a:gd name="connsiteY9544" fmla="*/ 3133169 h 5360810"/>
                <a:gd name="connsiteX9545" fmla="*/ 856112 w 4550804"/>
                <a:gd name="connsiteY9545" fmla="*/ 3130377 h 5360810"/>
                <a:gd name="connsiteX9546" fmla="*/ 856112 w 4550804"/>
                <a:gd name="connsiteY9546" fmla="*/ 3126189 h 5360810"/>
                <a:gd name="connsiteX9547" fmla="*/ 851922 w 4550804"/>
                <a:gd name="connsiteY9547" fmla="*/ 3119906 h 5360810"/>
                <a:gd name="connsiteX9548" fmla="*/ 858206 w 4550804"/>
                <a:gd name="connsiteY9548" fmla="*/ 3125491 h 5360810"/>
                <a:gd name="connsiteX9549" fmla="*/ 844939 w 4550804"/>
                <a:gd name="connsiteY9549" fmla="*/ 3112226 h 5360810"/>
                <a:gd name="connsiteX9550" fmla="*/ 835861 w 4550804"/>
                <a:gd name="connsiteY9550" fmla="*/ 3108038 h 5360810"/>
                <a:gd name="connsiteX9551" fmla="*/ 816309 w 4550804"/>
                <a:gd name="connsiteY9551" fmla="*/ 3113623 h 5360810"/>
                <a:gd name="connsiteX9552" fmla="*/ 820499 w 4550804"/>
                <a:gd name="connsiteY9552" fmla="*/ 3115019 h 5360810"/>
                <a:gd name="connsiteX9553" fmla="*/ 810722 w 4550804"/>
                <a:gd name="connsiteY9553" fmla="*/ 3115019 h 5360810"/>
                <a:gd name="connsiteX9554" fmla="*/ 792567 w 4550804"/>
                <a:gd name="connsiteY9554" fmla="*/ 3121302 h 5360810"/>
                <a:gd name="connsiteX9555" fmla="*/ 798851 w 4550804"/>
                <a:gd name="connsiteY9555" fmla="*/ 3127584 h 5360810"/>
                <a:gd name="connsiteX9556" fmla="*/ 798851 w 4550804"/>
                <a:gd name="connsiteY9556" fmla="*/ 3130377 h 5360810"/>
                <a:gd name="connsiteX9557" fmla="*/ 793265 w 4550804"/>
                <a:gd name="connsiteY9557" fmla="*/ 3124095 h 5360810"/>
                <a:gd name="connsiteX9558" fmla="*/ 786980 w 4550804"/>
                <a:gd name="connsiteY9558" fmla="*/ 3122161 h 5360810"/>
                <a:gd name="connsiteX9559" fmla="*/ 786980 w 4550804"/>
                <a:gd name="connsiteY9559" fmla="*/ 3122698 h 5360810"/>
                <a:gd name="connsiteX9560" fmla="*/ 786980 w 4550804"/>
                <a:gd name="connsiteY9560" fmla="*/ 3124095 h 5360810"/>
                <a:gd name="connsiteX9561" fmla="*/ 784187 w 4550804"/>
                <a:gd name="connsiteY9561" fmla="*/ 3122698 h 5360810"/>
                <a:gd name="connsiteX9562" fmla="*/ 777204 w 4550804"/>
                <a:gd name="connsiteY9562" fmla="*/ 3111529 h 5360810"/>
                <a:gd name="connsiteX9563" fmla="*/ 784187 w 4550804"/>
                <a:gd name="connsiteY9563" fmla="*/ 3097567 h 5360810"/>
                <a:gd name="connsiteX9564" fmla="*/ 779997 w 4550804"/>
                <a:gd name="connsiteY9564" fmla="*/ 3090586 h 5360810"/>
                <a:gd name="connsiteX9565" fmla="*/ 781394 w 4550804"/>
                <a:gd name="connsiteY9565" fmla="*/ 3087793 h 5360810"/>
                <a:gd name="connsiteX9566" fmla="*/ 769523 w 4550804"/>
                <a:gd name="connsiteY9566" fmla="*/ 3089189 h 5360810"/>
                <a:gd name="connsiteX9567" fmla="*/ 772316 w 4550804"/>
                <a:gd name="connsiteY9567" fmla="*/ 3101058 h 5360810"/>
                <a:gd name="connsiteX9568" fmla="*/ 769523 w 4550804"/>
                <a:gd name="connsiteY9568" fmla="*/ 3103850 h 5360810"/>
                <a:gd name="connsiteX9569" fmla="*/ 768126 w 4550804"/>
                <a:gd name="connsiteY9569" fmla="*/ 3102454 h 5360810"/>
                <a:gd name="connsiteX9570" fmla="*/ 753462 w 4550804"/>
                <a:gd name="connsiteY9570" fmla="*/ 3058473 h 5360810"/>
                <a:gd name="connsiteX9571" fmla="*/ 747178 w 4550804"/>
                <a:gd name="connsiteY9571" fmla="*/ 3048001 h 5360810"/>
                <a:gd name="connsiteX9572" fmla="*/ 745781 w 4550804"/>
                <a:gd name="connsiteY9572" fmla="*/ 3040322 h 5360810"/>
                <a:gd name="connsiteX9573" fmla="*/ 747178 w 4550804"/>
                <a:gd name="connsiteY9573" fmla="*/ 3033342 h 5360810"/>
                <a:gd name="connsiteX9574" fmla="*/ 753462 w 4550804"/>
                <a:gd name="connsiteY9574" fmla="*/ 3017983 h 5360810"/>
                <a:gd name="connsiteX9575" fmla="*/ 757652 w 4550804"/>
                <a:gd name="connsiteY9575" fmla="*/ 3013795 h 5360810"/>
                <a:gd name="connsiteX9576" fmla="*/ 768126 w 4550804"/>
                <a:gd name="connsiteY9576" fmla="*/ 3013795 h 5360810"/>
                <a:gd name="connsiteX9577" fmla="*/ 757652 w 4550804"/>
                <a:gd name="connsiteY9577" fmla="*/ 3022870 h 5360810"/>
                <a:gd name="connsiteX9578" fmla="*/ 753462 w 4550804"/>
                <a:gd name="connsiteY9578" fmla="*/ 3038926 h 5360810"/>
                <a:gd name="connsiteX9579" fmla="*/ 754858 w 4550804"/>
                <a:gd name="connsiteY9579" fmla="*/ 3048001 h 5360810"/>
                <a:gd name="connsiteX9580" fmla="*/ 759049 w 4550804"/>
                <a:gd name="connsiteY9580" fmla="*/ 3057077 h 5360810"/>
                <a:gd name="connsiteX9581" fmla="*/ 760445 w 4550804"/>
                <a:gd name="connsiteY9581" fmla="*/ 3066152 h 5360810"/>
                <a:gd name="connsiteX9582" fmla="*/ 765333 w 4550804"/>
                <a:gd name="connsiteY9582" fmla="*/ 3073133 h 5360810"/>
                <a:gd name="connsiteX9583" fmla="*/ 770919 w 4550804"/>
                <a:gd name="connsiteY9583" fmla="*/ 3068944 h 5360810"/>
                <a:gd name="connsiteX9584" fmla="*/ 768126 w 4550804"/>
                <a:gd name="connsiteY9584" fmla="*/ 3057077 h 5360810"/>
                <a:gd name="connsiteX9585" fmla="*/ 770919 w 4550804"/>
                <a:gd name="connsiteY9585" fmla="*/ 3050794 h 5360810"/>
                <a:gd name="connsiteX9586" fmla="*/ 782790 w 4550804"/>
                <a:gd name="connsiteY9586" fmla="*/ 3031945 h 5360810"/>
                <a:gd name="connsiteX9587" fmla="*/ 786980 w 4550804"/>
                <a:gd name="connsiteY9587" fmla="*/ 3029851 h 5360810"/>
                <a:gd name="connsiteX9588" fmla="*/ 789075 w 4550804"/>
                <a:gd name="connsiteY9588" fmla="*/ 3030549 h 5360810"/>
                <a:gd name="connsiteX9589" fmla="*/ 790472 w 4550804"/>
                <a:gd name="connsiteY9589" fmla="*/ 3042416 h 5360810"/>
                <a:gd name="connsiteX9590" fmla="*/ 779997 w 4550804"/>
                <a:gd name="connsiteY9590" fmla="*/ 3062661 h 5360810"/>
                <a:gd name="connsiteX9591" fmla="*/ 769523 w 4550804"/>
                <a:gd name="connsiteY9591" fmla="*/ 3073133 h 5360810"/>
                <a:gd name="connsiteX9592" fmla="*/ 768126 w 4550804"/>
                <a:gd name="connsiteY9592" fmla="*/ 3080813 h 5360810"/>
                <a:gd name="connsiteX9593" fmla="*/ 784187 w 4550804"/>
                <a:gd name="connsiteY9593" fmla="*/ 3080813 h 5360810"/>
                <a:gd name="connsiteX9594" fmla="*/ 796058 w 4550804"/>
                <a:gd name="connsiteY9594" fmla="*/ 3064057 h 5360810"/>
                <a:gd name="connsiteX9595" fmla="*/ 793265 w 4550804"/>
                <a:gd name="connsiteY9595" fmla="*/ 3061265 h 5360810"/>
                <a:gd name="connsiteX9596" fmla="*/ 787679 w 4550804"/>
                <a:gd name="connsiteY9596" fmla="*/ 3062661 h 5360810"/>
                <a:gd name="connsiteX9597" fmla="*/ 786980 w 4550804"/>
                <a:gd name="connsiteY9597" fmla="*/ 3058473 h 5360810"/>
                <a:gd name="connsiteX9598" fmla="*/ 800946 w 4550804"/>
                <a:gd name="connsiteY9598" fmla="*/ 3040322 h 5360810"/>
                <a:gd name="connsiteX9599" fmla="*/ 805136 w 4550804"/>
                <a:gd name="connsiteY9599" fmla="*/ 3040322 h 5360810"/>
                <a:gd name="connsiteX9600" fmla="*/ 807930 w 4550804"/>
                <a:gd name="connsiteY9600" fmla="*/ 3043813 h 5360810"/>
                <a:gd name="connsiteX9601" fmla="*/ 811420 w 4550804"/>
                <a:gd name="connsiteY9601" fmla="*/ 3042416 h 5360810"/>
                <a:gd name="connsiteX9602" fmla="*/ 810025 w 4550804"/>
                <a:gd name="connsiteY9602" fmla="*/ 3037529 h 5360810"/>
                <a:gd name="connsiteX9603" fmla="*/ 802343 w 4550804"/>
                <a:gd name="connsiteY9603" fmla="*/ 3034738 h 5360810"/>
                <a:gd name="connsiteX9604" fmla="*/ 800946 w 4550804"/>
                <a:gd name="connsiteY9604" fmla="*/ 3025662 h 5360810"/>
                <a:gd name="connsiteX9605" fmla="*/ 805136 w 4550804"/>
                <a:gd name="connsiteY9605" fmla="*/ 3009606 h 5360810"/>
                <a:gd name="connsiteX9606" fmla="*/ 812817 w 4550804"/>
                <a:gd name="connsiteY9606" fmla="*/ 2996342 h 5360810"/>
                <a:gd name="connsiteX9607" fmla="*/ 809326 w 4550804"/>
                <a:gd name="connsiteY9607" fmla="*/ 2994247 h 5360810"/>
                <a:gd name="connsiteX9608" fmla="*/ 806533 w 4550804"/>
                <a:gd name="connsiteY9608" fmla="*/ 2996342 h 5360810"/>
                <a:gd name="connsiteX9609" fmla="*/ 800946 w 4550804"/>
                <a:gd name="connsiteY9609" fmla="*/ 2997738 h 5360810"/>
                <a:gd name="connsiteX9610" fmla="*/ 793265 w 4550804"/>
                <a:gd name="connsiteY9610" fmla="*/ 2994247 h 5360810"/>
                <a:gd name="connsiteX9611" fmla="*/ 781394 w 4550804"/>
                <a:gd name="connsiteY9611" fmla="*/ 2994247 h 5360810"/>
                <a:gd name="connsiteX9612" fmla="*/ 770919 w 4550804"/>
                <a:gd name="connsiteY9612" fmla="*/ 3006116 h 5360810"/>
                <a:gd name="connsiteX9613" fmla="*/ 766729 w 4550804"/>
                <a:gd name="connsiteY9613" fmla="*/ 3004719 h 5360810"/>
                <a:gd name="connsiteX9614" fmla="*/ 769523 w 4550804"/>
                <a:gd name="connsiteY9614" fmla="*/ 3004719 h 5360810"/>
                <a:gd name="connsiteX9615" fmla="*/ 770919 w 4550804"/>
                <a:gd name="connsiteY9615" fmla="*/ 3001927 h 5360810"/>
                <a:gd name="connsiteX9616" fmla="*/ 768127 w 4550804"/>
                <a:gd name="connsiteY9616" fmla="*/ 3000530 h 5360810"/>
                <a:gd name="connsiteX9617" fmla="*/ 768127 w 4550804"/>
                <a:gd name="connsiteY9617" fmla="*/ 3003323 h 5360810"/>
                <a:gd name="connsiteX9618" fmla="*/ 766730 w 4550804"/>
                <a:gd name="connsiteY9618" fmla="*/ 3000530 h 5360810"/>
                <a:gd name="connsiteX9619" fmla="*/ 769523 w 4550804"/>
                <a:gd name="connsiteY9619" fmla="*/ 2997738 h 5360810"/>
                <a:gd name="connsiteX9620" fmla="*/ 768127 w 4550804"/>
                <a:gd name="connsiteY9620" fmla="*/ 3000530 h 5360810"/>
                <a:gd name="connsiteX9621" fmla="*/ 768127 w 4550804"/>
                <a:gd name="connsiteY9621" fmla="*/ 3000530 h 5360810"/>
                <a:gd name="connsiteX9622" fmla="*/ 770919 w 4550804"/>
                <a:gd name="connsiteY9622" fmla="*/ 3000530 h 5360810"/>
                <a:gd name="connsiteX9623" fmla="*/ 775109 w 4550804"/>
                <a:gd name="connsiteY9623" fmla="*/ 2994945 h 5360810"/>
                <a:gd name="connsiteX9624" fmla="*/ 773713 w 4550804"/>
                <a:gd name="connsiteY9624" fmla="*/ 2991455 h 5360810"/>
                <a:gd name="connsiteX9625" fmla="*/ 782790 w 4550804"/>
                <a:gd name="connsiteY9625" fmla="*/ 2987267 h 5360810"/>
                <a:gd name="connsiteX9626" fmla="*/ 784187 w 4550804"/>
                <a:gd name="connsiteY9626" fmla="*/ 2991455 h 5360810"/>
                <a:gd name="connsiteX9627" fmla="*/ 799549 w 4550804"/>
                <a:gd name="connsiteY9627" fmla="*/ 2988663 h 5360810"/>
                <a:gd name="connsiteX9628" fmla="*/ 818404 w 4550804"/>
                <a:gd name="connsiteY9628" fmla="*/ 2991455 h 5360810"/>
                <a:gd name="connsiteX9629" fmla="*/ 833766 w 4550804"/>
                <a:gd name="connsiteY9629" fmla="*/ 2987267 h 5360810"/>
                <a:gd name="connsiteX9630" fmla="*/ 844939 w 4550804"/>
                <a:gd name="connsiteY9630" fmla="*/ 2990059 h 5360810"/>
                <a:gd name="connsiteX9631" fmla="*/ 851224 w 4550804"/>
                <a:gd name="connsiteY9631" fmla="*/ 2972606 h 5360810"/>
                <a:gd name="connsiteX9632" fmla="*/ 907087 w 4550804"/>
                <a:gd name="connsiteY9632" fmla="*/ 2994247 h 5360810"/>
                <a:gd name="connsiteX9633" fmla="*/ 923148 w 4550804"/>
                <a:gd name="connsiteY9633" fmla="*/ 2980984 h 5360810"/>
                <a:gd name="connsiteX9634" fmla="*/ 942701 w 4550804"/>
                <a:gd name="connsiteY9634" fmla="*/ 2960739 h 5360810"/>
                <a:gd name="connsiteX9635" fmla="*/ 946569 w 4550804"/>
                <a:gd name="connsiteY9635" fmla="*/ 2963714 h 5360810"/>
                <a:gd name="connsiteX9636" fmla="*/ 953873 w 4550804"/>
                <a:gd name="connsiteY9636" fmla="*/ 2953757 h 5360810"/>
                <a:gd name="connsiteX9637" fmla="*/ 952476 w 4550804"/>
                <a:gd name="connsiteY9637" fmla="*/ 2952361 h 5360810"/>
                <a:gd name="connsiteX9638" fmla="*/ 955269 w 4550804"/>
                <a:gd name="connsiteY9638" fmla="*/ 2953757 h 5360810"/>
                <a:gd name="connsiteX9639" fmla="*/ 958063 w 4550804"/>
                <a:gd name="connsiteY9639" fmla="*/ 2950965 h 5360810"/>
                <a:gd name="connsiteX9640" fmla="*/ 959459 w 4550804"/>
                <a:gd name="connsiteY9640" fmla="*/ 2948172 h 5360810"/>
                <a:gd name="connsiteX9641" fmla="*/ 962253 w 4550804"/>
                <a:gd name="connsiteY9641" fmla="*/ 2945379 h 5360810"/>
                <a:gd name="connsiteX9642" fmla="*/ 963650 w 4550804"/>
                <a:gd name="connsiteY9642" fmla="*/ 2942587 h 5360810"/>
                <a:gd name="connsiteX9643" fmla="*/ 966442 w 4550804"/>
                <a:gd name="connsiteY9643" fmla="*/ 2939794 h 5360810"/>
                <a:gd name="connsiteX9644" fmla="*/ 967839 w 4550804"/>
                <a:gd name="connsiteY9644" fmla="*/ 2937003 h 5360810"/>
                <a:gd name="connsiteX9645" fmla="*/ 970632 w 4550804"/>
                <a:gd name="connsiteY9645" fmla="*/ 2934210 h 5360810"/>
                <a:gd name="connsiteX9646" fmla="*/ 972029 w 4550804"/>
                <a:gd name="connsiteY9646" fmla="*/ 2931418 h 5360810"/>
                <a:gd name="connsiteX9647" fmla="*/ 974822 w 4550804"/>
                <a:gd name="connsiteY9647" fmla="*/ 2928625 h 5360810"/>
                <a:gd name="connsiteX9648" fmla="*/ 976219 w 4550804"/>
                <a:gd name="connsiteY9648" fmla="*/ 2925833 h 5360810"/>
                <a:gd name="connsiteX9649" fmla="*/ 977615 w 4550804"/>
                <a:gd name="connsiteY9649" fmla="*/ 2923040 h 5360810"/>
                <a:gd name="connsiteX9650" fmla="*/ 976219 w 4550804"/>
                <a:gd name="connsiteY9650" fmla="*/ 2921644 h 5360810"/>
                <a:gd name="connsiteX9651" fmla="*/ 979012 w 4550804"/>
                <a:gd name="connsiteY9651" fmla="*/ 2923040 h 5360810"/>
                <a:gd name="connsiteX9652" fmla="*/ 980408 w 4550804"/>
                <a:gd name="connsiteY9652" fmla="*/ 2920248 h 5360810"/>
                <a:gd name="connsiteX9653" fmla="*/ 983201 w 4550804"/>
                <a:gd name="connsiteY9653" fmla="*/ 2917455 h 5360810"/>
                <a:gd name="connsiteX9654" fmla="*/ 984598 w 4550804"/>
                <a:gd name="connsiteY9654" fmla="*/ 2914663 h 5360810"/>
                <a:gd name="connsiteX9655" fmla="*/ 986692 w 4550804"/>
                <a:gd name="connsiteY9655" fmla="*/ 2912570 h 5360810"/>
                <a:gd name="connsiteX9656" fmla="*/ 985296 w 4550804"/>
                <a:gd name="connsiteY9656" fmla="*/ 2911872 h 5360810"/>
                <a:gd name="connsiteX9657" fmla="*/ 987391 w 4550804"/>
                <a:gd name="connsiteY9657" fmla="*/ 2911872 h 5360810"/>
                <a:gd name="connsiteX9658" fmla="*/ 986694 w 4550804"/>
                <a:gd name="connsiteY9658" fmla="*/ 2912569 h 5360810"/>
                <a:gd name="connsiteX9659" fmla="*/ 988090 w 4550804"/>
                <a:gd name="connsiteY9659" fmla="*/ 2913267 h 5360810"/>
                <a:gd name="connsiteX9660" fmla="*/ 989486 w 4550804"/>
                <a:gd name="connsiteY9660" fmla="*/ 2910475 h 5360810"/>
                <a:gd name="connsiteX9661" fmla="*/ 986693 w 4550804"/>
                <a:gd name="connsiteY9661" fmla="*/ 2906286 h 5360810"/>
                <a:gd name="connsiteX9662" fmla="*/ 990883 w 4550804"/>
                <a:gd name="connsiteY9662" fmla="*/ 2909079 h 5360810"/>
                <a:gd name="connsiteX9663" fmla="*/ 992280 w 4550804"/>
                <a:gd name="connsiteY9663" fmla="*/ 2906286 h 5360810"/>
                <a:gd name="connsiteX9664" fmla="*/ 990883 w 4550804"/>
                <a:gd name="connsiteY9664" fmla="*/ 2904890 h 5360810"/>
                <a:gd name="connsiteX9665" fmla="*/ 993676 w 4550804"/>
                <a:gd name="connsiteY9665" fmla="*/ 2906286 h 5360810"/>
                <a:gd name="connsiteX9666" fmla="*/ 995073 w 4550804"/>
                <a:gd name="connsiteY9666" fmla="*/ 2903493 h 5360810"/>
                <a:gd name="connsiteX9667" fmla="*/ 996469 w 4550804"/>
                <a:gd name="connsiteY9667" fmla="*/ 2902097 h 5360810"/>
                <a:gd name="connsiteX9668" fmla="*/ 1004150 w 4550804"/>
                <a:gd name="connsiteY9668" fmla="*/ 2894418 h 5360810"/>
                <a:gd name="connsiteX9669" fmla="*/ 1009737 w 4550804"/>
                <a:gd name="connsiteY9669" fmla="*/ 2888834 h 5360810"/>
                <a:gd name="connsiteX9670" fmla="*/ 1013926 w 4550804"/>
                <a:gd name="connsiteY9670" fmla="*/ 2883249 h 5360810"/>
                <a:gd name="connsiteX9671" fmla="*/ 1028406 w 4550804"/>
                <a:gd name="connsiteY9671" fmla="*/ 2867038 h 5360810"/>
                <a:gd name="connsiteX9672" fmla="*/ 1027893 w 4550804"/>
                <a:gd name="connsiteY9672" fmla="*/ 2863703 h 5360810"/>
                <a:gd name="connsiteX9673" fmla="*/ 1025100 w 4550804"/>
                <a:gd name="connsiteY9673" fmla="*/ 2860911 h 5360810"/>
                <a:gd name="connsiteX9674" fmla="*/ 1027893 w 4550804"/>
                <a:gd name="connsiteY9674" fmla="*/ 2862306 h 5360810"/>
                <a:gd name="connsiteX9675" fmla="*/ 1031384 w 4550804"/>
                <a:gd name="connsiteY9675" fmla="*/ 2858119 h 5360810"/>
                <a:gd name="connsiteX9676" fmla="*/ 1034177 w 4550804"/>
                <a:gd name="connsiteY9676" fmla="*/ 2856722 h 5360810"/>
                <a:gd name="connsiteX9677" fmla="*/ 1035574 w 4550804"/>
                <a:gd name="connsiteY9677" fmla="*/ 2854628 h 5360810"/>
                <a:gd name="connsiteX9678" fmla="*/ 1042558 w 4550804"/>
                <a:gd name="connsiteY9678" fmla="*/ 2846251 h 5360810"/>
                <a:gd name="connsiteX9679" fmla="*/ 1046048 w 4550804"/>
                <a:gd name="connsiteY9679" fmla="*/ 2842760 h 5360810"/>
                <a:gd name="connsiteX9680" fmla="*/ 1048842 w 4550804"/>
                <a:gd name="connsiteY9680" fmla="*/ 2838571 h 5360810"/>
                <a:gd name="connsiteX9681" fmla="*/ 1047445 w 4550804"/>
                <a:gd name="connsiteY9681" fmla="*/ 2837176 h 5360810"/>
                <a:gd name="connsiteX9682" fmla="*/ 1050238 w 4550804"/>
                <a:gd name="connsiteY9682" fmla="*/ 2838571 h 5360810"/>
                <a:gd name="connsiteX9683" fmla="*/ 1053032 w 4550804"/>
                <a:gd name="connsiteY9683" fmla="*/ 2834383 h 5360810"/>
                <a:gd name="connsiteX9684" fmla="*/ 1056523 w 4550804"/>
                <a:gd name="connsiteY9684" fmla="*/ 2830893 h 5360810"/>
                <a:gd name="connsiteX9685" fmla="*/ 1059316 w 4550804"/>
                <a:gd name="connsiteY9685" fmla="*/ 2828100 h 5360810"/>
                <a:gd name="connsiteX9686" fmla="*/ 1062109 w 4550804"/>
                <a:gd name="connsiteY9686" fmla="*/ 2825308 h 5360810"/>
                <a:gd name="connsiteX9687" fmla="*/ 1063506 w 4550804"/>
                <a:gd name="connsiteY9687" fmla="*/ 2822515 h 5360810"/>
                <a:gd name="connsiteX9688" fmla="*/ 1068394 w 4550804"/>
                <a:gd name="connsiteY9688" fmla="*/ 2817628 h 5360810"/>
                <a:gd name="connsiteX9689" fmla="*/ 1084455 w 4550804"/>
                <a:gd name="connsiteY9689" fmla="*/ 2798779 h 5360810"/>
                <a:gd name="connsiteX9690" fmla="*/ 1099118 w 4550804"/>
                <a:gd name="connsiteY9690" fmla="*/ 2777837 h 5360810"/>
                <a:gd name="connsiteX9691" fmla="*/ 1096326 w 4550804"/>
                <a:gd name="connsiteY9691" fmla="*/ 2775045 h 5360810"/>
                <a:gd name="connsiteX9692" fmla="*/ 1093533 w 4550804"/>
                <a:gd name="connsiteY9692" fmla="*/ 2768762 h 5360810"/>
                <a:gd name="connsiteX9693" fmla="*/ 1099119 w 4550804"/>
                <a:gd name="connsiteY9693" fmla="*/ 2777836 h 5360810"/>
                <a:gd name="connsiteX9694" fmla="*/ 1100516 w 4550804"/>
                <a:gd name="connsiteY9694" fmla="*/ 2779233 h 5360810"/>
                <a:gd name="connsiteX9695" fmla="*/ 1102611 w 4550804"/>
                <a:gd name="connsiteY9695" fmla="*/ 2779233 h 5360810"/>
                <a:gd name="connsiteX9696" fmla="*/ 1101215 w 4550804"/>
                <a:gd name="connsiteY9696" fmla="*/ 2782025 h 5360810"/>
                <a:gd name="connsiteX9697" fmla="*/ 1108197 w 4550804"/>
                <a:gd name="connsiteY9697" fmla="*/ 2783422 h 5360810"/>
                <a:gd name="connsiteX9698" fmla="*/ 1108197 w 4550804"/>
                <a:gd name="connsiteY9698" fmla="*/ 2779233 h 5360810"/>
                <a:gd name="connsiteX9699" fmla="*/ 1110990 w 4550804"/>
                <a:gd name="connsiteY9699" fmla="*/ 2782025 h 5360810"/>
                <a:gd name="connsiteX9700" fmla="*/ 1109594 w 4550804"/>
                <a:gd name="connsiteY9700" fmla="*/ 2779233 h 5360810"/>
                <a:gd name="connsiteX9701" fmla="*/ 1113085 w 4550804"/>
                <a:gd name="connsiteY9701" fmla="*/ 2775044 h 5360810"/>
                <a:gd name="connsiteX9702" fmla="*/ 1112387 w 4550804"/>
                <a:gd name="connsiteY9702" fmla="*/ 2772950 h 5360810"/>
                <a:gd name="connsiteX9703" fmla="*/ 1106800 w 4550804"/>
                <a:gd name="connsiteY9703" fmla="*/ 2779233 h 5360810"/>
                <a:gd name="connsiteX9704" fmla="*/ 1104007 w 4550804"/>
                <a:gd name="connsiteY9704" fmla="*/ 2777836 h 5360810"/>
                <a:gd name="connsiteX9705" fmla="*/ 1104007 w 4550804"/>
                <a:gd name="connsiteY9705" fmla="*/ 2775044 h 5360810"/>
                <a:gd name="connsiteX9706" fmla="*/ 1100516 w 4550804"/>
                <a:gd name="connsiteY9706" fmla="*/ 2773648 h 5360810"/>
                <a:gd name="connsiteX9707" fmla="*/ 1100516 w 4550804"/>
                <a:gd name="connsiteY9707" fmla="*/ 2770157 h 5360810"/>
                <a:gd name="connsiteX9708" fmla="*/ 1101215 w 4550804"/>
                <a:gd name="connsiteY9708" fmla="*/ 2773648 h 5360810"/>
                <a:gd name="connsiteX9709" fmla="*/ 1106800 w 4550804"/>
                <a:gd name="connsiteY9709" fmla="*/ 2771553 h 5360810"/>
                <a:gd name="connsiteX9710" fmla="*/ 1121464 w 4550804"/>
                <a:gd name="connsiteY9710" fmla="*/ 2756894 h 5360810"/>
                <a:gd name="connsiteX9711" fmla="*/ 1122861 w 4550804"/>
                <a:gd name="connsiteY9711" fmla="*/ 2754101 h 5360810"/>
                <a:gd name="connsiteX9712" fmla="*/ 1130543 w 4550804"/>
                <a:gd name="connsiteY9712" fmla="*/ 2746422 h 5360810"/>
                <a:gd name="connsiteX9713" fmla="*/ 1134732 w 4550804"/>
                <a:gd name="connsiteY9713" fmla="*/ 2742234 h 5360810"/>
                <a:gd name="connsiteX9714" fmla="*/ 1136827 w 4550804"/>
                <a:gd name="connsiteY9714" fmla="*/ 2740838 h 5360810"/>
                <a:gd name="connsiteX9715" fmla="*/ 1156380 w 4550804"/>
                <a:gd name="connsiteY9715" fmla="*/ 2724780 h 5360810"/>
                <a:gd name="connsiteX9716" fmla="*/ 1157078 w 4550804"/>
                <a:gd name="connsiteY9716" fmla="*/ 2724082 h 5360810"/>
                <a:gd name="connsiteX9717" fmla="*/ 1206657 w 4550804"/>
                <a:gd name="connsiteY9717" fmla="*/ 2662650 h 5360810"/>
                <a:gd name="connsiteX9718" fmla="*/ 1241572 w 4550804"/>
                <a:gd name="connsiteY9718" fmla="*/ 2611688 h 5360810"/>
                <a:gd name="connsiteX9719" fmla="*/ 1242067 w 4550804"/>
                <a:gd name="connsiteY9719" fmla="*/ 2612254 h 5360810"/>
                <a:gd name="connsiteX9720" fmla="*/ 1269503 w 4550804"/>
                <a:gd name="connsiteY9720" fmla="*/ 2566312 h 5360810"/>
                <a:gd name="connsiteX9721" fmla="*/ 1272297 w 4550804"/>
                <a:gd name="connsiteY9721" fmla="*/ 2567708 h 5360810"/>
                <a:gd name="connsiteX9722" fmla="*/ 1269503 w 4550804"/>
                <a:gd name="connsiteY9722" fmla="*/ 2564915 h 5360810"/>
                <a:gd name="connsiteX9723" fmla="*/ 1277805 w 4550804"/>
                <a:gd name="connsiteY9723" fmla="*/ 2553425 h 5360810"/>
                <a:gd name="connsiteX9724" fmla="*/ 1277186 w 4550804"/>
                <a:gd name="connsiteY9724" fmla="*/ 2553048 h 5360810"/>
                <a:gd name="connsiteX9725" fmla="*/ 1320480 w 4550804"/>
                <a:gd name="connsiteY9725" fmla="*/ 2476257 h 5360810"/>
                <a:gd name="connsiteX9726" fmla="*/ 1382629 w 4550804"/>
                <a:gd name="connsiteY9726" fmla="*/ 2346410 h 5360810"/>
                <a:gd name="connsiteX9727" fmla="*/ 1442334 w 4550804"/>
                <a:gd name="connsiteY9727" fmla="*/ 2207607 h 5360810"/>
                <a:gd name="connsiteX9728" fmla="*/ 1441984 w 4550804"/>
                <a:gd name="connsiteY9728" fmla="*/ 2207488 h 5360810"/>
                <a:gd name="connsiteX9729" fmla="*/ 1455252 w 4550804"/>
                <a:gd name="connsiteY9729" fmla="*/ 2173979 h 5360810"/>
                <a:gd name="connsiteX9730" fmla="*/ 1464330 w 4550804"/>
                <a:gd name="connsiteY9730" fmla="*/ 2137678 h 5360810"/>
                <a:gd name="connsiteX9731" fmla="*/ 1497150 w 4550804"/>
                <a:gd name="connsiteY9731" fmla="*/ 2144659 h 5360810"/>
                <a:gd name="connsiteX9732" fmla="*/ 1505583 w 4550804"/>
                <a:gd name="connsiteY9732" fmla="*/ 2148683 h 5360810"/>
                <a:gd name="connsiteX9733" fmla="*/ 1497148 w 4550804"/>
                <a:gd name="connsiteY9733" fmla="*/ 2143961 h 5360810"/>
                <a:gd name="connsiteX9734" fmla="*/ 1465027 w 4550804"/>
                <a:gd name="connsiteY9734" fmla="*/ 2137678 h 5360810"/>
                <a:gd name="connsiteX9735" fmla="*/ 1466423 w 4550804"/>
                <a:gd name="connsiteY9735" fmla="*/ 2123017 h 5360810"/>
                <a:gd name="connsiteX9736" fmla="*/ 1460139 w 4550804"/>
                <a:gd name="connsiteY9736" fmla="*/ 2095792 h 5360810"/>
                <a:gd name="connsiteX9737" fmla="*/ 1457345 w 4550804"/>
                <a:gd name="connsiteY9737" fmla="*/ 2092999 h 5360810"/>
                <a:gd name="connsiteX9738" fmla="*/ 1439189 w 4550804"/>
                <a:gd name="connsiteY9738" fmla="*/ 2098584 h 5360810"/>
                <a:gd name="connsiteX9739" fmla="*/ 1433604 w 4550804"/>
                <a:gd name="connsiteY9739" fmla="*/ 2092999 h 5360810"/>
                <a:gd name="connsiteX9740" fmla="*/ 1432207 w 4550804"/>
                <a:gd name="connsiteY9740" fmla="*/ 2087414 h 5360810"/>
                <a:gd name="connsiteX9741" fmla="*/ 1435000 w 4550804"/>
                <a:gd name="connsiteY9741" fmla="*/ 2093697 h 5360810"/>
                <a:gd name="connsiteX9742" fmla="*/ 1440586 w 4550804"/>
                <a:gd name="connsiteY9742" fmla="*/ 2097886 h 5360810"/>
                <a:gd name="connsiteX9743" fmla="*/ 1460139 w 4550804"/>
                <a:gd name="connsiteY9743" fmla="*/ 2090207 h 5360810"/>
                <a:gd name="connsiteX9744" fmla="*/ 1464329 w 4550804"/>
                <a:gd name="connsiteY9744" fmla="*/ 2092999 h 5360810"/>
                <a:gd name="connsiteX9745" fmla="*/ 1462932 w 4550804"/>
                <a:gd name="connsiteY9745" fmla="*/ 2094395 h 5360810"/>
                <a:gd name="connsiteX9746" fmla="*/ 1465725 w 4550804"/>
                <a:gd name="connsiteY9746" fmla="*/ 2100678 h 5360810"/>
                <a:gd name="connsiteX9747" fmla="*/ 1472010 w 4550804"/>
                <a:gd name="connsiteY9747" fmla="*/ 2099282 h 5360810"/>
                <a:gd name="connsiteX9748" fmla="*/ 1472010 w 4550804"/>
                <a:gd name="connsiteY9748" fmla="*/ 2096490 h 5360810"/>
                <a:gd name="connsiteX9749" fmla="*/ 1468602 w 4550804"/>
                <a:gd name="connsiteY9749" fmla="*/ 2094975 h 5360810"/>
                <a:gd name="connsiteX9750" fmla="*/ 1468518 w 4550804"/>
                <a:gd name="connsiteY9750" fmla="*/ 2095093 h 5360810"/>
                <a:gd name="connsiteX9751" fmla="*/ 1465726 w 4550804"/>
                <a:gd name="connsiteY9751" fmla="*/ 2093697 h 5360810"/>
                <a:gd name="connsiteX9752" fmla="*/ 1468603 w 4550804"/>
                <a:gd name="connsiteY9752" fmla="*/ 2094974 h 5360810"/>
                <a:gd name="connsiteX9753" fmla="*/ 1471311 w 4550804"/>
                <a:gd name="connsiteY9753" fmla="*/ 2090905 h 5360810"/>
                <a:gd name="connsiteX9754" fmla="*/ 1469915 w 4550804"/>
                <a:gd name="connsiteY9754" fmla="*/ 2089508 h 5360810"/>
                <a:gd name="connsiteX9755" fmla="*/ 1476200 w 4550804"/>
                <a:gd name="connsiteY9755" fmla="*/ 2089508 h 5360810"/>
                <a:gd name="connsiteX9756" fmla="*/ 1474803 w 4550804"/>
                <a:gd name="connsiteY9756" fmla="*/ 2095094 h 5360810"/>
                <a:gd name="connsiteX9757" fmla="*/ 1476200 w 4550804"/>
                <a:gd name="connsiteY9757" fmla="*/ 2096490 h 5360810"/>
                <a:gd name="connsiteX9758" fmla="*/ 1478993 w 4550804"/>
                <a:gd name="connsiteY9758" fmla="*/ 2090905 h 5360810"/>
                <a:gd name="connsiteX9759" fmla="*/ 1488070 w 4550804"/>
                <a:gd name="connsiteY9759" fmla="*/ 2089508 h 5360810"/>
                <a:gd name="connsiteX9760" fmla="*/ 1485277 w 4550804"/>
                <a:gd name="connsiteY9760" fmla="*/ 2090905 h 5360810"/>
                <a:gd name="connsiteX9761" fmla="*/ 1489467 w 4550804"/>
                <a:gd name="connsiteY9761" fmla="*/ 2096490 h 5360810"/>
                <a:gd name="connsiteX9762" fmla="*/ 1486674 w 4550804"/>
                <a:gd name="connsiteY9762" fmla="*/ 2099282 h 5360810"/>
                <a:gd name="connsiteX9763" fmla="*/ 1489467 w 4550804"/>
                <a:gd name="connsiteY9763" fmla="*/ 2097886 h 5360810"/>
                <a:gd name="connsiteX9764" fmla="*/ 1497148 w 4550804"/>
                <a:gd name="connsiteY9764" fmla="*/ 2102074 h 5360810"/>
                <a:gd name="connsiteX9765" fmla="*/ 1497148 w 4550804"/>
                <a:gd name="connsiteY9765" fmla="*/ 2100678 h 5360810"/>
                <a:gd name="connsiteX9766" fmla="*/ 1491562 w 4550804"/>
                <a:gd name="connsiteY9766" fmla="*/ 2096490 h 5360810"/>
                <a:gd name="connsiteX9767" fmla="*/ 1488769 w 4550804"/>
                <a:gd name="connsiteY9767" fmla="*/ 2092301 h 5360810"/>
                <a:gd name="connsiteX9768" fmla="*/ 1490166 w 4550804"/>
                <a:gd name="connsiteY9768" fmla="*/ 2089508 h 5360810"/>
                <a:gd name="connsiteX9769" fmla="*/ 1507623 w 4550804"/>
                <a:gd name="connsiteY9769" fmla="*/ 2098584 h 5360810"/>
                <a:gd name="connsiteX9770" fmla="*/ 1506226 w 4550804"/>
                <a:gd name="connsiteY9770" fmla="*/ 2097188 h 5360810"/>
                <a:gd name="connsiteX9771" fmla="*/ 1507623 w 4550804"/>
                <a:gd name="connsiteY9771" fmla="*/ 2097188 h 5360810"/>
                <a:gd name="connsiteX9772" fmla="*/ 1491562 w 4550804"/>
                <a:gd name="connsiteY9772" fmla="*/ 2088112 h 5360810"/>
                <a:gd name="connsiteX9773" fmla="*/ 1500640 w 4550804"/>
                <a:gd name="connsiteY9773" fmla="*/ 2088112 h 5360810"/>
                <a:gd name="connsiteX9774" fmla="*/ 1500640 w 4550804"/>
                <a:gd name="connsiteY9774" fmla="*/ 2085320 h 5360810"/>
                <a:gd name="connsiteX9775" fmla="*/ 1499243 w 4550804"/>
                <a:gd name="connsiteY9775" fmla="*/ 2085320 h 5360810"/>
                <a:gd name="connsiteX9776" fmla="*/ 1508322 w 4550804"/>
                <a:gd name="connsiteY9776" fmla="*/ 2083923 h 5360810"/>
                <a:gd name="connsiteX9777" fmla="*/ 1508322 w 4550804"/>
                <a:gd name="connsiteY9777" fmla="*/ 2082527 h 5360810"/>
                <a:gd name="connsiteX9778" fmla="*/ 1502036 w 4550804"/>
                <a:gd name="connsiteY9778" fmla="*/ 2082527 h 5360810"/>
                <a:gd name="connsiteX9779" fmla="*/ 1503433 w 4550804"/>
                <a:gd name="connsiteY9779" fmla="*/ 2079735 h 5360810"/>
                <a:gd name="connsiteX9780" fmla="*/ 1518097 w 4550804"/>
                <a:gd name="connsiteY9780" fmla="*/ 2081131 h 5360810"/>
                <a:gd name="connsiteX9781" fmla="*/ 1519494 w 4550804"/>
                <a:gd name="connsiteY9781" fmla="*/ 2078338 h 5360810"/>
                <a:gd name="connsiteX9782" fmla="*/ 1503433 w 4550804"/>
                <a:gd name="connsiteY9782" fmla="*/ 2075547 h 5360810"/>
                <a:gd name="connsiteX9783" fmla="*/ 1513907 w 4550804"/>
                <a:gd name="connsiteY9783" fmla="*/ 2075547 h 5360810"/>
                <a:gd name="connsiteX9784" fmla="*/ 1512511 w 4550804"/>
                <a:gd name="connsiteY9784" fmla="*/ 2072754 h 5360810"/>
                <a:gd name="connsiteX9785" fmla="*/ 1513907 w 4550804"/>
                <a:gd name="connsiteY9785" fmla="*/ 2071358 h 5360810"/>
                <a:gd name="connsiteX9786" fmla="*/ 1508322 w 4550804"/>
                <a:gd name="connsiteY9786" fmla="*/ 2072754 h 5360810"/>
                <a:gd name="connsiteX9787" fmla="*/ 1505528 w 4550804"/>
                <a:gd name="connsiteY9787" fmla="*/ 2071358 h 5360810"/>
                <a:gd name="connsiteX9788" fmla="*/ 1508322 w 4550804"/>
                <a:gd name="connsiteY9788" fmla="*/ 2071358 h 5360810"/>
                <a:gd name="connsiteX9789" fmla="*/ 1522986 w 4550804"/>
                <a:gd name="connsiteY9789" fmla="*/ 2069962 h 5360810"/>
                <a:gd name="connsiteX9790" fmla="*/ 1522986 w 4550804"/>
                <a:gd name="connsiteY9790" fmla="*/ 2068565 h 5360810"/>
                <a:gd name="connsiteX9791" fmla="*/ 1512511 w 4550804"/>
                <a:gd name="connsiteY9791" fmla="*/ 2065773 h 5360810"/>
                <a:gd name="connsiteX9792" fmla="*/ 1506925 w 4550804"/>
                <a:gd name="connsiteY9792" fmla="*/ 2067169 h 5360810"/>
                <a:gd name="connsiteX9793" fmla="*/ 1493657 w 4550804"/>
                <a:gd name="connsiteY9793" fmla="*/ 2069962 h 5360810"/>
                <a:gd name="connsiteX9794" fmla="*/ 1487372 w 4550804"/>
                <a:gd name="connsiteY9794" fmla="*/ 2075547 h 5360810"/>
                <a:gd name="connsiteX9795" fmla="*/ 1474105 w 4550804"/>
                <a:gd name="connsiteY9795" fmla="*/ 2078338 h 5360810"/>
                <a:gd name="connsiteX9796" fmla="*/ 1471311 w 4550804"/>
                <a:gd name="connsiteY9796" fmla="*/ 2078338 h 5360810"/>
                <a:gd name="connsiteX9797" fmla="*/ 1491590 w 4550804"/>
                <a:gd name="connsiteY9797" fmla="*/ 2039140 h 5360810"/>
                <a:gd name="connsiteX9798" fmla="*/ 1497148 w 4550804"/>
                <a:gd name="connsiteY9798" fmla="*/ 2020396 h 5360810"/>
                <a:gd name="connsiteX9799" fmla="*/ 1497309 w 4550804"/>
                <a:gd name="connsiteY9799" fmla="*/ 2020439 h 5360810"/>
                <a:gd name="connsiteX9800" fmla="*/ 1511812 w 4550804"/>
                <a:gd name="connsiteY9800" fmla="*/ 1959662 h 5360810"/>
                <a:gd name="connsiteX9801" fmla="*/ 1525080 w 4550804"/>
                <a:gd name="connsiteY9801" fmla="*/ 1877285 h 5360810"/>
                <a:gd name="connsiteX9802" fmla="*/ 1525477 w 4550804"/>
                <a:gd name="connsiteY9802" fmla="*/ 1877153 h 5360810"/>
                <a:gd name="connsiteX9803" fmla="*/ 1550918 w 4550804"/>
                <a:gd name="connsiteY9803" fmla="*/ 1689497 h 5360810"/>
                <a:gd name="connsiteX9804" fmla="*/ 1555108 w 4550804"/>
                <a:gd name="connsiteY9804" fmla="*/ 1670649 h 5360810"/>
                <a:gd name="connsiteX9805" fmla="*/ 1561392 w 4550804"/>
                <a:gd name="connsiteY9805" fmla="*/ 1672045 h 5360810"/>
                <a:gd name="connsiteX9806" fmla="*/ 1558600 w 4550804"/>
                <a:gd name="connsiteY9806" fmla="*/ 1669252 h 5360810"/>
                <a:gd name="connsiteX9807" fmla="*/ 1555108 w 4550804"/>
                <a:gd name="connsiteY9807" fmla="*/ 1667856 h 5360810"/>
                <a:gd name="connsiteX9808" fmla="*/ 1555108 w 4550804"/>
                <a:gd name="connsiteY9808" fmla="*/ 1667158 h 5360810"/>
                <a:gd name="connsiteX9809" fmla="*/ 1559995 w 4550804"/>
                <a:gd name="connsiteY9809" fmla="*/ 1621083 h 5360810"/>
                <a:gd name="connsiteX9810" fmla="*/ 1559995 w 4550804"/>
                <a:gd name="connsiteY9810" fmla="*/ 1612007 h 5360810"/>
                <a:gd name="connsiteX9811" fmla="*/ 1561392 w 4550804"/>
                <a:gd name="connsiteY9811" fmla="*/ 1605725 h 5360810"/>
                <a:gd name="connsiteX9812" fmla="*/ 1558600 w 4550804"/>
                <a:gd name="connsiteY9812" fmla="*/ 1602933 h 5360810"/>
                <a:gd name="connsiteX9813" fmla="*/ 1561392 w 4550804"/>
                <a:gd name="connsiteY9813" fmla="*/ 1604329 h 5360810"/>
                <a:gd name="connsiteX9814" fmla="*/ 1561392 w 4550804"/>
                <a:gd name="connsiteY9814" fmla="*/ 1598744 h 5360810"/>
                <a:gd name="connsiteX9815" fmla="*/ 1561392 w 4550804"/>
                <a:gd name="connsiteY9815" fmla="*/ 1595253 h 5360810"/>
                <a:gd name="connsiteX9816" fmla="*/ 1558600 w 4550804"/>
                <a:gd name="connsiteY9816" fmla="*/ 1593857 h 5360810"/>
                <a:gd name="connsiteX9817" fmla="*/ 1562789 w 4550804"/>
                <a:gd name="connsiteY9817" fmla="*/ 1593857 h 5360810"/>
                <a:gd name="connsiteX9818" fmla="*/ 1559995 w 4550804"/>
                <a:gd name="connsiteY9818" fmla="*/ 1589668 h 5360810"/>
                <a:gd name="connsiteX9819" fmla="*/ 1561392 w 4550804"/>
                <a:gd name="connsiteY9819" fmla="*/ 1586178 h 5360810"/>
                <a:gd name="connsiteX9820" fmla="*/ 1562789 w 4550804"/>
                <a:gd name="connsiteY9820" fmla="*/ 1581990 h 5360810"/>
                <a:gd name="connsiteX9821" fmla="*/ 1562789 w 4550804"/>
                <a:gd name="connsiteY9821" fmla="*/ 1576405 h 5360810"/>
                <a:gd name="connsiteX9822" fmla="*/ 1564185 w 4550804"/>
                <a:gd name="connsiteY9822" fmla="*/ 1576405 h 5360810"/>
                <a:gd name="connsiteX9823" fmla="*/ 1562789 w 4550804"/>
                <a:gd name="connsiteY9823" fmla="*/ 1575009 h 5360810"/>
                <a:gd name="connsiteX9824" fmla="*/ 1564185 w 4550804"/>
                <a:gd name="connsiteY9824" fmla="*/ 1575009 h 5360810"/>
                <a:gd name="connsiteX9825" fmla="*/ 1571867 w 4550804"/>
                <a:gd name="connsiteY9825" fmla="*/ 1532424 h 5360810"/>
                <a:gd name="connsiteX9826" fmla="*/ 1576768 w 4550804"/>
                <a:gd name="connsiteY9826" fmla="*/ 1529974 h 5360810"/>
                <a:gd name="connsiteX9827" fmla="*/ 1576056 w 4550804"/>
                <a:gd name="connsiteY9827" fmla="*/ 1528934 h 5360810"/>
                <a:gd name="connsiteX9828" fmla="*/ 1571867 w 4550804"/>
                <a:gd name="connsiteY9828" fmla="*/ 1528934 h 5360810"/>
                <a:gd name="connsiteX9829" fmla="*/ 1577453 w 4550804"/>
                <a:gd name="connsiteY9829" fmla="*/ 1510783 h 5360810"/>
                <a:gd name="connsiteX9830" fmla="*/ 1579548 w 4550804"/>
                <a:gd name="connsiteY9830" fmla="*/ 1507991 h 5360810"/>
                <a:gd name="connsiteX9831" fmla="*/ 1579548 w 4550804"/>
                <a:gd name="connsiteY9831" fmla="*/ 1505198 h 5360810"/>
                <a:gd name="connsiteX9832" fmla="*/ 1580944 w 4550804"/>
                <a:gd name="connsiteY9832" fmla="*/ 1504500 h 5360810"/>
                <a:gd name="connsiteX9833" fmla="*/ 1580944 w 4550804"/>
                <a:gd name="connsiteY9833" fmla="*/ 1501709 h 5360810"/>
                <a:gd name="connsiteX9834" fmla="*/ 1582341 w 4550804"/>
                <a:gd name="connsiteY9834" fmla="*/ 1503105 h 5360810"/>
                <a:gd name="connsiteX9835" fmla="*/ 1582341 w 4550804"/>
                <a:gd name="connsiteY9835" fmla="*/ 1500312 h 5360810"/>
                <a:gd name="connsiteX9836" fmla="*/ 1585135 w 4550804"/>
                <a:gd name="connsiteY9836" fmla="*/ 1498916 h 5360810"/>
                <a:gd name="connsiteX9837" fmla="*/ 1583738 w 4550804"/>
                <a:gd name="connsiteY9837" fmla="*/ 1496124 h 5360810"/>
                <a:gd name="connsiteX9838" fmla="*/ 1587928 w 4550804"/>
                <a:gd name="connsiteY9838" fmla="*/ 1493331 h 5360810"/>
                <a:gd name="connsiteX9839" fmla="*/ 1586531 w 4550804"/>
                <a:gd name="connsiteY9839" fmla="*/ 1492633 h 5360810"/>
                <a:gd name="connsiteX9840" fmla="*/ 1589325 w 4550804"/>
                <a:gd name="connsiteY9840" fmla="*/ 1491237 h 5360810"/>
                <a:gd name="connsiteX9841" fmla="*/ 1587928 w 4550804"/>
                <a:gd name="connsiteY9841" fmla="*/ 1488444 h 5360810"/>
                <a:gd name="connsiteX9842" fmla="*/ 1589325 w 4550804"/>
                <a:gd name="connsiteY9842" fmla="*/ 1488444 h 5360810"/>
                <a:gd name="connsiteX9843" fmla="*/ 1591419 w 4550804"/>
                <a:gd name="connsiteY9843" fmla="*/ 1484255 h 5360810"/>
                <a:gd name="connsiteX9844" fmla="*/ 1592815 w 4550804"/>
                <a:gd name="connsiteY9844" fmla="*/ 1480765 h 5360810"/>
                <a:gd name="connsiteX9845" fmla="*/ 1590023 w 4550804"/>
                <a:gd name="connsiteY9845" fmla="*/ 1479369 h 5360810"/>
                <a:gd name="connsiteX9846" fmla="*/ 1592815 w 4550804"/>
                <a:gd name="connsiteY9846" fmla="*/ 1479369 h 5360810"/>
                <a:gd name="connsiteX9847" fmla="*/ 1594212 w 4550804"/>
                <a:gd name="connsiteY9847" fmla="*/ 1477973 h 5360810"/>
                <a:gd name="connsiteX9848" fmla="*/ 1594212 w 4550804"/>
                <a:gd name="connsiteY9848" fmla="*/ 1476577 h 5360810"/>
                <a:gd name="connsiteX9849" fmla="*/ 1591419 w 4550804"/>
                <a:gd name="connsiteY9849" fmla="*/ 1475181 h 5360810"/>
                <a:gd name="connsiteX9850" fmla="*/ 1594212 w 4550804"/>
                <a:gd name="connsiteY9850" fmla="*/ 1475181 h 5360810"/>
                <a:gd name="connsiteX9851" fmla="*/ 1598402 w 4550804"/>
                <a:gd name="connsiteY9851" fmla="*/ 1466105 h 5360810"/>
                <a:gd name="connsiteX9852" fmla="*/ 1595609 w 4550804"/>
                <a:gd name="connsiteY9852" fmla="*/ 1464709 h 5360810"/>
                <a:gd name="connsiteX9853" fmla="*/ 1598402 w 4550804"/>
                <a:gd name="connsiteY9853" fmla="*/ 1464709 h 5360810"/>
                <a:gd name="connsiteX9854" fmla="*/ 1601894 w 4550804"/>
                <a:gd name="connsiteY9854" fmla="*/ 1454238 h 5360810"/>
                <a:gd name="connsiteX9855" fmla="*/ 1606084 w 4550804"/>
                <a:gd name="connsiteY9855" fmla="*/ 1440973 h 5360810"/>
                <a:gd name="connsiteX9856" fmla="*/ 1604687 w 4550804"/>
                <a:gd name="connsiteY9856" fmla="*/ 1439577 h 5360810"/>
                <a:gd name="connsiteX9857" fmla="*/ 1606084 w 4550804"/>
                <a:gd name="connsiteY9857" fmla="*/ 1439577 h 5360810"/>
                <a:gd name="connsiteX9858" fmla="*/ 1607480 w 4550804"/>
                <a:gd name="connsiteY9858" fmla="*/ 1436784 h 5360810"/>
                <a:gd name="connsiteX9859" fmla="*/ 1608876 w 4550804"/>
                <a:gd name="connsiteY9859" fmla="*/ 1434691 h 5360810"/>
                <a:gd name="connsiteX9860" fmla="*/ 1606084 w 4550804"/>
                <a:gd name="connsiteY9860" fmla="*/ 1431899 h 5360810"/>
                <a:gd name="connsiteX9861" fmla="*/ 1608876 w 4550804"/>
                <a:gd name="connsiteY9861" fmla="*/ 1433295 h 5360810"/>
                <a:gd name="connsiteX9862" fmla="*/ 1610273 w 4550804"/>
                <a:gd name="connsiteY9862" fmla="*/ 1430502 h 5360810"/>
                <a:gd name="connsiteX9863" fmla="*/ 1607480 w 4550804"/>
                <a:gd name="connsiteY9863" fmla="*/ 1429106 h 5360810"/>
                <a:gd name="connsiteX9864" fmla="*/ 1610273 w 4550804"/>
                <a:gd name="connsiteY9864" fmla="*/ 1429106 h 5360810"/>
                <a:gd name="connsiteX9865" fmla="*/ 1610273 w 4550804"/>
                <a:gd name="connsiteY9865" fmla="*/ 1426314 h 5360810"/>
                <a:gd name="connsiteX9866" fmla="*/ 1608876 w 4550804"/>
                <a:gd name="connsiteY9866" fmla="*/ 1424917 h 5360810"/>
                <a:gd name="connsiteX9867" fmla="*/ 1611670 w 4550804"/>
                <a:gd name="connsiteY9867" fmla="*/ 1424917 h 5360810"/>
                <a:gd name="connsiteX9868" fmla="*/ 1610273 w 4550804"/>
                <a:gd name="connsiteY9868" fmla="*/ 1422823 h 5360810"/>
                <a:gd name="connsiteX9869" fmla="*/ 1611670 w 4550804"/>
                <a:gd name="connsiteY9869" fmla="*/ 1422823 h 5360810"/>
                <a:gd name="connsiteX9870" fmla="*/ 1613066 w 4550804"/>
                <a:gd name="connsiteY9870" fmla="*/ 1418634 h 5360810"/>
                <a:gd name="connsiteX9871" fmla="*/ 1611670 w 4550804"/>
                <a:gd name="connsiteY9871" fmla="*/ 1414445 h 5360810"/>
                <a:gd name="connsiteX9872" fmla="*/ 1613066 w 4550804"/>
                <a:gd name="connsiteY9872" fmla="*/ 1415842 h 5360810"/>
                <a:gd name="connsiteX9873" fmla="*/ 1613765 w 4550804"/>
                <a:gd name="connsiteY9873" fmla="*/ 1413049 h 5360810"/>
                <a:gd name="connsiteX9874" fmla="*/ 1611670 w 4550804"/>
                <a:gd name="connsiteY9874" fmla="*/ 1411654 h 5360810"/>
                <a:gd name="connsiteX9875" fmla="*/ 1613765 w 4550804"/>
                <a:gd name="connsiteY9875" fmla="*/ 1410956 h 5360810"/>
                <a:gd name="connsiteX9876" fmla="*/ 1613765 w 4550804"/>
                <a:gd name="connsiteY9876" fmla="*/ 1408163 h 5360810"/>
                <a:gd name="connsiteX9877" fmla="*/ 1616558 w 4550804"/>
                <a:gd name="connsiteY9877" fmla="*/ 1401182 h 5360810"/>
                <a:gd name="connsiteX9878" fmla="*/ 1614463 w 4550804"/>
                <a:gd name="connsiteY9878" fmla="*/ 1401182 h 5360810"/>
                <a:gd name="connsiteX9879" fmla="*/ 1617256 w 4550804"/>
                <a:gd name="connsiteY9879" fmla="*/ 1399785 h 5360810"/>
                <a:gd name="connsiteX9880" fmla="*/ 1615860 w 4550804"/>
                <a:gd name="connsiteY9880" fmla="*/ 1397691 h 5360810"/>
                <a:gd name="connsiteX9881" fmla="*/ 1618653 w 4550804"/>
                <a:gd name="connsiteY9881" fmla="*/ 1396295 h 5360810"/>
                <a:gd name="connsiteX9882" fmla="*/ 1617256 w 4550804"/>
                <a:gd name="connsiteY9882" fmla="*/ 1394899 h 5360810"/>
                <a:gd name="connsiteX9883" fmla="*/ 1618653 w 4550804"/>
                <a:gd name="connsiteY9883" fmla="*/ 1394899 h 5360810"/>
                <a:gd name="connsiteX9884" fmla="*/ 1620050 w 4550804"/>
                <a:gd name="connsiteY9884" fmla="*/ 1390710 h 5360810"/>
                <a:gd name="connsiteX9885" fmla="*/ 1620050 w 4550804"/>
                <a:gd name="connsiteY9885" fmla="*/ 1388616 h 5360810"/>
                <a:gd name="connsiteX9886" fmla="*/ 1618653 w 4550804"/>
                <a:gd name="connsiteY9886" fmla="*/ 1387220 h 5360810"/>
                <a:gd name="connsiteX9887" fmla="*/ 1621446 w 4550804"/>
                <a:gd name="connsiteY9887" fmla="*/ 1384428 h 5360810"/>
                <a:gd name="connsiteX9888" fmla="*/ 1622842 w 4550804"/>
                <a:gd name="connsiteY9888" fmla="*/ 1381635 h 5360810"/>
                <a:gd name="connsiteX9889" fmla="*/ 1620050 w 4550804"/>
                <a:gd name="connsiteY9889" fmla="*/ 1380239 h 5360810"/>
                <a:gd name="connsiteX9890" fmla="*/ 1622842 w 4550804"/>
                <a:gd name="connsiteY9890" fmla="*/ 1378843 h 5360810"/>
                <a:gd name="connsiteX9891" fmla="*/ 1621446 w 4550804"/>
                <a:gd name="connsiteY9891" fmla="*/ 1377446 h 5360810"/>
                <a:gd name="connsiteX9892" fmla="*/ 1624239 w 4550804"/>
                <a:gd name="connsiteY9892" fmla="*/ 1376748 h 5360810"/>
                <a:gd name="connsiteX9893" fmla="*/ 1622842 w 4550804"/>
                <a:gd name="connsiteY9893" fmla="*/ 1373956 h 5360810"/>
                <a:gd name="connsiteX9894" fmla="*/ 1624937 w 4550804"/>
                <a:gd name="connsiteY9894" fmla="*/ 1372559 h 5360810"/>
                <a:gd name="connsiteX9895" fmla="*/ 1624937 w 4550804"/>
                <a:gd name="connsiteY9895" fmla="*/ 1371163 h 5360810"/>
                <a:gd name="connsiteX9896" fmla="*/ 1624239 w 4550804"/>
                <a:gd name="connsiteY9896" fmla="*/ 1369767 h 5360810"/>
                <a:gd name="connsiteX9897" fmla="*/ 1624937 w 4550804"/>
                <a:gd name="connsiteY9897" fmla="*/ 1369767 h 5360810"/>
                <a:gd name="connsiteX9898" fmla="*/ 1626334 w 4550804"/>
                <a:gd name="connsiteY9898" fmla="*/ 1365579 h 5360810"/>
                <a:gd name="connsiteX9899" fmla="*/ 1627730 w 4550804"/>
                <a:gd name="connsiteY9899" fmla="*/ 1363485 h 5360810"/>
                <a:gd name="connsiteX9900" fmla="*/ 1626334 w 4550804"/>
                <a:gd name="connsiteY9900" fmla="*/ 1360692 h 5360810"/>
                <a:gd name="connsiteX9901" fmla="*/ 1627730 w 4550804"/>
                <a:gd name="connsiteY9901" fmla="*/ 1360692 h 5360810"/>
                <a:gd name="connsiteX9902" fmla="*/ 1629127 w 4550804"/>
                <a:gd name="connsiteY9902" fmla="*/ 1356503 h 5360810"/>
                <a:gd name="connsiteX9903" fmla="*/ 1627730 w 4550804"/>
                <a:gd name="connsiteY9903" fmla="*/ 1355107 h 5360810"/>
                <a:gd name="connsiteX9904" fmla="*/ 1629127 w 4550804"/>
                <a:gd name="connsiteY9904" fmla="*/ 1355107 h 5360810"/>
                <a:gd name="connsiteX9905" fmla="*/ 1630524 w 4550804"/>
                <a:gd name="connsiteY9905" fmla="*/ 1350220 h 5360810"/>
                <a:gd name="connsiteX9906" fmla="*/ 1631921 w 4550804"/>
                <a:gd name="connsiteY9906" fmla="*/ 1346031 h 5360810"/>
                <a:gd name="connsiteX9907" fmla="*/ 1630524 w 4550804"/>
                <a:gd name="connsiteY9907" fmla="*/ 1344636 h 5360810"/>
                <a:gd name="connsiteX9908" fmla="*/ 1631921 w 4550804"/>
                <a:gd name="connsiteY9908" fmla="*/ 1344636 h 5360810"/>
                <a:gd name="connsiteX9909" fmla="*/ 1633317 w 4550804"/>
                <a:gd name="connsiteY9909" fmla="*/ 1343240 h 5360810"/>
                <a:gd name="connsiteX9910" fmla="*/ 1634714 w 4550804"/>
                <a:gd name="connsiteY9910" fmla="*/ 1341145 h 5360810"/>
                <a:gd name="connsiteX9911" fmla="*/ 1634714 w 4550804"/>
                <a:gd name="connsiteY9911" fmla="*/ 1335560 h 5360810"/>
                <a:gd name="connsiteX9912" fmla="*/ 1636111 w 4550804"/>
                <a:gd name="connsiteY9912" fmla="*/ 1330673 h 5360810"/>
                <a:gd name="connsiteX9913" fmla="*/ 1638205 w 4550804"/>
                <a:gd name="connsiteY9913" fmla="*/ 1325088 h 5360810"/>
                <a:gd name="connsiteX9914" fmla="*/ 1639601 w 4550804"/>
                <a:gd name="connsiteY9914" fmla="*/ 1319504 h 5360810"/>
                <a:gd name="connsiteX9915" fmla="*/ 1642395 w 4550804"/>
                <a:gd name="connsiteY9915" fmla="*/ 1311825 h 5360810"/>
                <a:gd name="connsiteX9916" fmla="*/ 1642395 w 4550804"/>
                <a:gd name="connsiteY9916" fmla="*/ 1309032 h 5360810"/>
                <a:gd name="connsiteX9917" fmla="*/ 1643791 w 4550804"/>
                <a:gd name="connsiteY9917" fmla="*/ 1302749 h 5360810"/>
                <a:gd name="connsiteX9918" fmla="*/ 1643791 w 4550804"/>
                <a:gd name="connsiteY9918" fmla="*/ 1299957 h 5360810"/>
                <a:gd name="connsiteX9919" fmla="*/ 1645195 w 4550804"/>
                <a:gd name="connsiteY9919" fmla="*/ 1297165 h 5360810"/>
                <a:gd name="connsiteX9920" fmla="*/ 1642395 w 4550804"/>
                <a:gd name="connsiteY9920" fmla="*/ 1295769 h 5360810"/>
                <a:gd name="connsiteX9921" fmla="*/ 1645195 w 4550804"/>
                <a:gd name="connsiteY9921" fmla="*/ 1295769 h 5360810"/>
                <a:gd name="connsiteX9922" fmla="*/ 1646591 w 4550804"/>
                <a:gd name="connsiteY9922" fmla="*/ 1293674 h 5360810"/>
                <a:gd name="connsiteX9923" fmla="*/ 1647555 w 4550804"/>
                <a:gd name="connsiteY9923" fmla="*/ 1288822 h 5360810"/>
                <a:gd name="connsiteX9924" fmla="*/ 1647283 w 4550804"/>
                <a:gd name="connsiteY9924" fmla="*/ 1288788 h 5360810"/>
                <a:gd name="connsiteX9925" fmla="*/ 1651473 w 4550804"/>
                <a:gd name="connsiteY9925" fmla="*/ 1262958 h 5360810"/>
                <a:gd name="connsiteX9926" fmla="*/ 1651473 w 4550804"/>
                <a:gd name="connsiteY9926" fmla="*/ 1235732 h 5360810"/>
                <a:gd name="connsiteX9927" fmla="*/ 1650076 w 4550804"/>
                <a:gd name="connsiteY9927" fmla="*/ 1232939 h 5360810"/>
                <a:gd name="connsiteX9928" fmla="*/ 1651473 w 4550804"/>
                <a:gd name="connsiteY9928" fmla="*/ 1231543 h 5360810"/>
                <a:gd name="connsiteX9929" fmla="*/ 1652870 w 4550804"/>
                <a:gd name="connsiteY9929" fmla="*/ 1195242 h 5360810"/>
                <a:gd name="connsiteX9930" fmla="*/ 1657059 w 4550804"/>
                <a:gd name="connsiteY9930" fmla="*/ 1172903 h 5360810"/>
                <a:gd name="connsiteX9931" fmla="*/ 1654266 w 4550804"/>
                <a:gd name="connsiteY9931" fmla="*/ 1171506 h 5360810"/>
                <a:gd name="connsiteX9932" fmla="*/ 1657059 w 4550804"/>
                <a:gd name="connsiteY9932" fmla="*/ 1171506 h 5360810"/>
                <a:gd name="connsiteX9933" fmla="*/ 1657059 w 4550804"/>
                <a:gd name="connsiteY9933" fmla="*/ 1165223 h 5360810"/>
                <a:gd name="connsiteX9934" fmla="*/ 1658456 w 4550804"/>
                <a:gd name="connsiteY9934" fmla="*/ 1166620 h 5360810"/>
                <a:gd name="connsiteX9935" fmla="*/ 1661249 w 4550804"/>
                <a:gd name="connsiteY9935" fmla="*/ 1156149 h 5360810"/>
                <a:gd name="connsiteX9936" fmla="*/ 1674516 w 4550804"/>
                <a:gd name="connsiteY9936" fmla="*/ 1137998 h 5360810"/>
                <a:gd name="connsiteX9937" fmla="*/ 1687784 w 4550804"/>
                <a:gd name="connsiteY9937" fmla="*/ 1135206 h 5360810"/>
                <a:gd name="connsiteX9938" fmla="*/ 1703845 w 4550804"/>
                <a:gd name="connsiteY9938" fmla="*/ 1135206 h 5360810"/>
                <a:gd name="connsiteX9939" fmla="*/ 1711527 w 4550804"/>
                <a:gd name="connsiteY9939" fmla="*/ 1132413 h 5360810"/>
                <a:gd name="connsiteX9940" fmla="*/ 1731079 w 4550804"/>
                <a:gd name="connsiteY9940" fmla="*/ 1132413 h 5360810"/>
                <a:gd name="connsiteX9941" fmla="*/ 1729683 w 4550804"/>
                <a:gd name="connsiteY9941" fmla="*/ 1137998 h 5360810"/>
                <a:gd name="connsiteX9942" fmla="*/ 1730381 w 4550804"/>
                <a:gd name="connsiteY9942" fmla="*/ 1137300 h 5360810"/>
                <a:gd name="connsiteX9943" fmla="*/ 1730381 w 4550804"/>
                <a:gd name="connsiteY9943" fmla="*/ 1136602 h 5360810"/>
                <a:gd name="connsiteX9944" fmla="*/ 1730904 w 4550804"/>
                <a:gd name="connsiteY9944" fmla="*/ 1136776 h 5360810"/>
                <a:gd name="connsiteX9945" fmla="*/ 1734570 w 4550804"/>
                <a:gd name="connsiteY9945" fmla="*/ 1133111 h 5360810"/>
                <a:gd name="connsiteX9946" fmla="*/ 1734570 w 4550804"/>
                <a:gd name="connsiteY9946" fmla="*/ 1137998 h 5360810"/>
                <a:gd name="connsiteX9947" fmla="*/ 1730905 w 4550804"/>
                <a:gd name="connsiteY9947" fmla="*/ 1136776 h 5360810"/>
                <a:gd name="connsiteX9948" fmla="*/ 1730381 w 4550804"/>
                <a:gd name="connsiteY9948" fmla="*/ 1137300 h 5360810"/>
                <a:gd name="connsiteX9949" fmla="*/ 1730381 w 4550804"/>
                <a:gd name="connsiteY9949" fmla="*/ 1139394 h 5360810"/>
                <a:gd name="connsiteX9950" fmla="*/ 1728984 w 4550804"/>
                <a:gd name="connsiteY9950" fmla="*/ 1137998 h 5360810"/>
                <a:gd name="connsiteX9951" fmla="*/ 1722699 w 4550804"/>
                <a:gd name="connsiteY9951" fmla="*/ 1140790 h 5360810"/>
                <a:gd name="connsiteX9952" fmla="*/ 1728286 w 4550804"/>
                <a:gd name="connsiteY9952" fmla="*/ 1152658 h 5360810"/>
                <a:gd name="connsiteX9953" fmla="*/ 1738760 w 4550804"/>
                <a:gd name="connsiteY9953" fmla="*/ 1163130 h 5360810"/>
                <a:gd name="connsiteX9954" fmla="*/ 1737363 w 4550804"/>
                <a:gd name="connsiteY9954" fmla="*/ 1168714 h 5360810"/>
                <a:gd name="connsiteX9955" fmla="*/ 1741554 w 4550804"/>
                <a:gd name="connsiteY9955" fmla="*/ 1164525 h 5360810"/>
                <a:gd name="connsiteX9956" fmla="*/ 1740157 w 4550804"/>
                <a:gd name="connsiteY9956" fmla="*/ 1168714 h 5360810"/>
                <a:gd name="connsiteX9957" fmla="*/ 1742950 w 4550804"/>
                <a:gd name="connsiteY9957" fmla="*/ 1163130 h 5360810"/>
                <a:gd name="connsiteX9958" fmla="*/ 1731079 w 4550804"/>
                <a:gd name="connsiteY9958" fmla="*/ 1151262 h 5360810"/>
                <a:gd name="connsiteX9959" fmla="*/ 1728286 w 4550804"/>
                <a:gd name="connsiteY9959" fmla="*/ 1143582 h 5360810"/>
                <a:gd name="connsiteX9960" fmla="*/ 1729683 w 4550804"/>
                <a:gd name="connsiteY9960" fmla="*/ 1146375 h 5360810"/>
                <a:gd name="connsiteX9961" fmla="*/ 1729683 w 4550804"/>
                <a:gd name="connsiteY9961" fmla="*/ 1142186 h 5360810"/>
                <a:gd name="connsiteX9962" fmla="*/ 1732475 w 4550804"/>
                <a:gd name="connsiteY9962" fmla="*/ 1143582 h 5360810"/>
                <a:gd name="connsiteX9963" fmla="*/ 1731079 w 4550804"/>
                <a:gd name="connsiteY9963" fmla="*/ 1144978 h 5360810"/>
                <a:gd name="connsiteX9964" fmla="*/ 1735268 w 4550804"/>
                <a:gd name="connsiteY9964" fmla="*/ 1144978 h 5360810"/>
                <a:gd name="connsiteX9965" fmla="*/ 1732475 w 4550804"/>
                <a:gd name="connsiteY9965" fmla="*/ 1146375 h 5360810"/>
                <a:gd name="connsiteX9966" fmla="*/ 1735268 w 4550804"/>
                <a:gd name="connsiteY9966" fmla="*/ 1146375 h 5360810"/>
                <a:gd name="connsiteX9967" fmla="*/ 1732475 w 4550804"/>
                <a:gd name="connsiteY9967" fmla="*/ 1147771 h 5360810"/>
                <a:gd name="connsiteX9968" fmla="*/ 1736665 w 4550804"/>
                <a:gd name="connsiteY9968" fmla="*/ 1149167 h 5360810"/>
                <a:gd name="connsiteX9969" fmla="*/ 1736665 w 4550804"/>
                <a:gd name="connsiteY9969" fmla="*/ 1153356 h 5360810"/>
                <a:gd name="connsiteX9970" fmla="*/ 1739458 w 4550804"/>
                <a:gd name="connsiteY9970" fmla="*/ 1153356 h 5360810"/>
                <a:gd name="connsiteX9971" fmla="*/ 1745045 w 4550804"/>
                <a:gd name="connsiteY9971" fmla="*/ 1151960 h 5360810"/>
                <a:gd name="connsiteX9972" fmla="*/ 1745045 w 4550804"/>
                <a:gd name="connsiteY9972" fmla="*/ 1147771 h 5360810"/>
                <a:gd name="connsiteX9973" fmla="*/ 1746442 w 4550804"/>
                <a:gd name="connsiteY9973" fmla="*/ 1151960 h 5360810"/>
                <a:gd name="connsiteX9974" fmla="*/ 1747838 w 4550804"/>
                <a:gd name="connsiteY9974" fmla="*/ 1151960 h 5360810"/>
                <a:gd name="connsiteX9975" fmla="*/ 1746442 w 4550804"/>
                <a:gd name="connsiteY9975" fmla="*/ 1147771 h 5360810"/>
                <a:gd name="connsiteX9976" fmla="*/ 1747838 w 4550804"/>
                <a:gd name="connsiteY9976" fmla="*/ 1149167 h 5360810"/>
                <a:gd name="connsiteX9977" fmla="*/ 1752028 w 4550804"/>
                <a:gd name="connsiteY9977" fmla="*/ 1147771 h 5360810"/>
                <a:gd name="connsiteX9978" fmla="*/ 1749234 w 4550804"/>
                <a:gd name="connsiteY9978" fmla="*/ 1144978 h 5360810"/>
                <a:gd name="connsiteX9979" fmla="*/ 1746442 w 4550804"/>
                <a:gd name="connsiteY9979" fmla="*/ 1144978 h 5360810"/>
                <a:gd name="connsiteX9980" fmla="*/ 1752028 w 4550804"/>
                <a:gd name="connsiteY9980" fmla="*/ 1143582 h 5360810"/>
                <a:gd name="connsiteX9981" fmla="*/ 1752028 w 4550804"/>
                <a:gd name="connsiteY9981" fmla="*/ 1142186 h 5360810"/>
                <a:gd name="connsiteX9982" fmla="*/ 1750631 w 4550804"/>
                <a:gd name="connsiteY9982" fmla="*/ 1137998 h 5360810"/>
                <a:gd name="connsiteX9983" fmla="*/ 1750631 w 4550804"/>
                <a:gd name="connsiteY9983" fmla="*/ 1140790 h 5360810"/>
                <a:gd name="connsiteX9984" fmla="*/ 1747838 w 4550804"/>
                <a:gd name="connsiteY9984" fmla="*/ 1139394 h 5360810"/>
                <a:gd name="connsiteX9985" fmla="*/ 1747838 w 4550804"/>
                <a:gd name="connsiteY9985" fmla="*/ 1142186 h 5360810"/>
                <a:gd name="connsiteX9986" fmla="*/ 1746442 w 4550804"/>
                <a:gd name="connsiteY9986" fmla="*/ 1142186 h 5360810"/>
                <a:gd name="connsiteX9987" fmla="*/ 1745045 w 4550804"/>
                <a:gd name="connsiteY9987" fmla="*/ 1137998 h 5360810"/>
                <a:gd name="connsiteX9988" fmla="*/ 1742252 w 4550804"/>
                <a:gd name="connsiteY9988" fmla="*/ 1136602 h 5360810"/>
                <a:gd name="connsiteX9989" fmla="*/ 1748536 w 4550804"/>
                <a:gd name="connsiteY9989" fmla="*/ 1133809 h 5360810"/>
                <a:gd name="connsiteX9990" fmla="*/ 1756218 w 4550804"/>
                <a:gd name="connsiteY9990" fmla="*/ 1133809 h 5360810"/>
                <a:gd name="connsiteX9991" fmla="*/ 1757614 w 4550804"/>
                <a:gd name="connsiteY9991" fmla="*/ 1142884 h 5360810"/>
                <a:gd name="connsiteX9992" fmla="*/ 1756218 w 4550804"/>
                <a:gd name="connsiteY9992" fmla="*/ 1154752 h 5360810"/>
                <a:gd name="connsiteX9993" fmla="*/ 1745744 w 4550804"/>
                <a:gd name="connsiteY9993" fmla="*/ 1172204 h 5360810"/>
                <a:gd name="connsiteX9994" fmla="*/ 1742950 w 4550804"/>
                <a:gd name="connsiteY9994" fmla="*/ 1189657 h 5360810"/>
                <a:gd name="connsiteX9995" fmla="*/ 1744347 w 4550804"/>
                <a:gd name="connsiteY9995" fmla="*/ 1195242 h 5360810"/>
                <a:gd name="connsiteX9996" fmla="*/ 1745744 w 4550804"/>
                <a:gd name="connsiteY9996" fmla="*/ 1191053 h 5360810"/>
                <a:gd name="connsiteX9997" fmla="*/ 1745744 w 4550804"/>
                <a:gd name="connsiteY9997" fmla="*/ 1195242 h 5360810"/>
                <a:gd name="connsiteX9998" fmla="*/ 1747140 w 4550804"/>
                <a:gd name="connsiteY9998" fmla="*/ 1193846 h 5360810"/>
                <a:gd name="connsiteX9999" fmla="*/ 1747140 w 4550804"/>
                <a:gd name="connsiteY9999" fmla="*/ 1200129 h 5360810"/>
                <a:gd name="connsiteX10000" fmla="*/ 1756218 w 4550804"/>
                <a:gd name="connsiteY10000" fmla="*/ 1222468 h 5360810"/>
                <a:gd name="connsiteX10001" fmla="*/ 1766692 w 4550804"/>
                <a:gd name="connsiteY10001" fmla="*/ 1232939 h 5360810"/>
                <a:gd name="connsiteX10002" fmla="*/ 1762503 w 4550804"/>
                <a:gd name="connsiteY10002" fmla="*/ 1230147 h 5360810"/>
                <a:gd name="connsiteX10003" fmla="*/ 1761479 w 4550804"/>
                <a:gd name="connsiteY10003" fmla="*/ 1232023 h 5360810"/>
                <a:gd name="connsiteX10004" fmla="*/ 1763899 w 4550804"/>
                <a:gd name="connsiteY10004" fmla="*/ 1233636 h 5360810"/>
                <a:gd name="connsiteX10005" fmla="*/ 1762503 w 4550804"/>
                <a:gd name="connsiteY10005" fmla="*/ 1235032 h 5360810"/>
                <a:gd name="connsiteX10006" fmla="*/ 1759837 w 4550804"/>
                <a:gd name="connsiteY10006" fmla="*/ 1235032 h 5360810"/>
                <a:gd name="connsiteX10007" fmla="*/ 1759792 w 4550804"/>
                <a:gd name="connsiteY10007" fmla="*/ 1235115 h 5360810"/>
                <a:gd name="connsiteX10008" fmla="*/ 1761106 w 4550804"/>
                <a:gd name="connsiteY10008" fmla="*/ 1236428 h 5360810"/>
                <a:gd name="connsiteX10009" fmla="*/ 1768787 w 4550804"/>
                <a:gd name="connsiteY10009" fmla="*/ 1242711 h 5360810"/>
                <a:gd name="connsiteX10010" fmla="*/ 1799512 w 4550804"/>
                <a:gd name="connsiteY10010" fmla="*/ 1260862 h 5360810"/>
                <a:gd name="connsiteX10011" fmla="*/ 1805099 w 4550804"/>
                <a:gd name="connsiteY10011" fmla="*/ 1260862 h 5360810"/>
                <a:gd name="connsiteX10012" fmla="*/ 1803702 w 4550804"/>
                <a:gd name="connsiteY10012" fmla="*/ 1263654 h 5360810"/>
                <a:gd name="connsiteX10013" fmla="*/ 1828840 w 4550804"/>
                <a:gd name="connsiteY10013" fmla="*/ 1278314 h 5360810"/>
                <a:gd name="connsiteX10014" fmla="*/ 1836522 w 4550804"/>
                <a:gd name="connsiteY10014" fmla="*/ 1282503 h 5360810"/>
                <a:gd name="connsiteX10015" fmla="*/ 1842806 w 4550804"/>
                <a:gd name="connsiteY10015" fmla="*/ 1282503 h 5360810"/>
                <a:gd name="connsiteX10016" fmla="*/ 1873531 w 4550804"/>
                <a:gd name="connsiteY10016" fmla="*/ 1272032 h 5360810"/>
                <a:gd name="connsiteX10017" fmla="*/ 1888195 w 4550804"/>
                <a:gd name="connsiteY10017" fmla="*/ 1261560 h 5360810"/>
                <a:gd name="connsiteX10018" fmla="*/ 1911938 w 4550804"/>
                <a:gd name="connsiteY10018" fmla="*/ 1251089 h 5360810"/>
                <a:gd name="connsiteX10019" fmla="*/ 1930094 w 4550804"/>
                <a:gd name="connsiteY10019" fmla="*/ 1228750 h 5360810"/>
                <a:gd name="connsiteX10020" fmla="*/ 1934283 w 4550804"/>
                <a:gd name="connsiteY10020" fmla="*/ 1212693 h 5360810"/>
                <a:gd name="connsiteX10021" fmla="*/ 1946155 w 4550804"/>
                <a:gd name="connsiteY10021" fmla="*/ 1200825 h 5360810"/>
                <a:gd name="connsiteX10022" fmla="*/ 1968500 w 4550804"/>
                <a:gd name="connsiteY10022" fmla="*/ 1199429 h 5360810"/>
                <a:gd name="connsiteX10023" fmla="*/ 1986656 w 4550804"/>
                <a:gd name="connsiteY10023" fmla="*/ 1191750 h 5360810"/>
                <a:gd name="connsiteX10024" fmla="*/ 1997130 w 4550804"/>
                <a:gd name="connsiteY10024" fmla="*/ 1195939 h 5360810"/>
                <a:gd name="connsiteX10025" fmla="*/ 2007605 w 4550804"/>
                <a:gd name="connsiteY10025" fmla="*/ 1193146 h 5360810"/>
                <a:gd name="connsiteX10026" fmla="*/ 2013191 w 4550804"/>
                <a:gd name="connsiteY10026" fmla="*/ 1188957 h 5360810"/>
                <a:gd name="connsiteX10027" fmla="*/ 2015984 w 4550804"/>
                <a:gd name="connsiteY10027" fmla="*/ 1183373 h 5360810"/>
                <a:gd name="connsiteX10028" fmla="*/ 2011096 w 4550804"/>
                <a:gd name="connsiteY10028" fmla="*/ 1177090 h 5360810"/>
                <a:gd name="connsiteX10029" fmla="*/ 2016683 w 4550804"/>
                <a:gd name="connsiteY10029" fmla="*/ 1179882 h 5360810"/>
                <a:gd name="connsiteX10030" fmla="*/ 2015984 w 4550804"/>
                <a:gd name="connsiteY10030" fmla="*/ 1181279 h 5360810"/>
                <a:gd name="connsiteX10031" fmla="*/ 2021571 w 4550804"/>
                <a:gd name="connsiteY10031" fmla="*/ 1185467 h 5360810"/>
                <a:gd name="connsiteX10032" fmla="*/ 2024363 w 4550804"/>
                <a:gd name="connsiteY10032" fmla="*/ 1184071 h 5360810"/>
                <a:gd name="connsiteX10033" fmla="*/ 2018778 w 4550804"/>
                <a:gd name="connsiteY10033" fmla="*/ 1188259 h 5360810"/>
                <a:gd name="connsiteX10034" fmla="*/ 2020174 w 4550804"/>
                <a:gd name="connsiteY10034" fmla="*/ 1189655 h 5360810"/>
                <a:gd name="connsiteX10035" fmla="*/ 2021571 w 4550804"/>
                <a:gd name="connsiteY10035" fmla="*/ 1186863 h 5360810"/>
                <a:gd name="connsiteX10036" fmla="*/ 2027157 w 4550804"/>
                <a:gd name="connsiteY10036" fmla="*/ 1195939 h 5360810"/>
                <a:gd name="connsiteX10037" fmla="*/ 2028553 w 4550804"/>
                <a:gd name="connsiteY10037" fmla="*/ 1194542 h 5360810"/>
                <a:gd name="connsiteX10038" fmla="*/ 2024363 w 4550804"/>
                <a:gd name="connsiteY10038" fmla="*/ 1186863 h 5360810"/>
                <a:gd name="connsiteX10039" fmla="*/ 2034839 w 4550804"/>
                <a:gd name="connsiteY10039" fmla="*/ 1200127 h 5360810"/>
                <a:gd name="connsiteX10040" fmla="*/ 2036968 w 4550804"/>
                <a:gd name="connsiteY10040" fmla="*/ 1200127 h 5360810"/>
                <a:gd name="connsiteX10041" fmla="*/ 2030648 w 4550804"/>
                <a:gd name="connsiteY10041" fmla="*/ 1193146 h 5360810"/>
                <a:gd name="connsiteX10042" fmla="*/ 2027855 w 4550804"/>
                <a:gd name="connsiteY10042" fmla="*/ 1186863 h 5360810"/>
                <a:gd name="connsiteX10043" fmla="*/ 2032045 w 4550804"/>
                <a:gd name="connsiteY10043" fmla="*/ 1190353 h 5360810"/>
                <a:gd name="connsiteX10044" fmla="*/ 2043916 w 4550804"/>
                <a:gd name="connsiteY10044" fmla="*/ 1207807 h 5360810"/>
                <a:gd name="connsiteX10045" fmla="*/ 2038078 w 4550804"/>
                <a:gd name="connsiteY10045" fmla="*/ 1201356 h 5360810"/>
                <a:gd name="connsiteX10046" fmla="*/ 2040424 w 4550804"/>
                <a:gd name="connsiteY10046" fmla="*/ 1207807 h 5360810"/>
                <a:gd name="connsiteX10047" fmla="*/ 2031347 w 4550804"/>
                <a:gd name="connsiteY10047" fmla="*/ 1197335 h 5360810"/>
                <a:gd name="connsiteX10048" fmla="*/ 2029950 w 4550804"/>
                <a:gd name="connsiteY10048" fmla="*/ 1198731 h 5360810"/>
                <a:gd name="connsiteX10049" fmla="*/ 2027157 w 4550804"/>
                <a:gd name="connsiteY10049" fmla="*/ 1200127 h 5360810"/>
                <a:gd name="connsiteX10050" fmla="*/ 2028553 w 4550804"/>
                <a:gd name="connsiteY10050" fmla="*/ 1204316 h 5360810"/>
                <a:gd name="connsiteX10051" fmla="*/ 2027157 w 4550804"/>
                <a:gd name="connsiteY10051" fmla="*/ 1205712 h 5360810"/>
                <a:gd name="connsiteX10052" fmla="*/ 2027157 w 4550804"/>
                <a:gd name="connsiteY10052" fmla="*/ 1216183 h 5360810"/>
                <a:gd name="connsiteX10053" fmla="*/ 2021571 w 4550804"/>
                <a:gd name="connsiteY10053" fmla="*/ 1217580 h 5360810"/>
                <a:gd name="connsiteX10054" fmla="*/ 2025760 w 4550804"/>
                <a:gd name="connsiteY10054" fmla="*/ 1217580 h 5360810"/>
                <a:gd name="connsiteX10055" fmla="*/ 2028553 w 4550804"/>
                <a:gd name="connsiteY10055" fmla="*/ 1218976 h 5360810"/>
                <a:gd name="connsiteX10056" fmla="*/ 2036235 w 4550804"/>
                <a:gd name="connsiteY10056" fmla="*/ 1214787 h 5360810"/>
                <a:gd name="connsiteX10057" fmla="*/ 2036236 w 4550804"/>
                <a:gd name="connsiteY10057" fmla="*/ 1214787 h 5360810"/>
                <a:gd name="connsiteX10058" fmla="*/ 2036236 w 4550804"/>
                <a:gd name="connsiteY10058" fmla="*/ 1213392 h 5360810"/>
                <a:gd name="connsiteX10059" fmla="*/ 2030649 w 4550804"/>
                <a:gd name="connsiteY10059" fmla="*/ 1216185 h 5360810"/>
                <a:gd name="connsiteX10060" fmla="*/ 2034839 w 4550804"/>
                <a:gd name="connsiteY10060" fmla="*/ 1211996 h 5360810"/>
                <a:gd name="connsiteX10061" fmla="*/ 2037632 w 4550804"/>
                <a:gd name="connsiteY10061" fmla="*/ 1211996 h 5360810"/>
                <a:gd name="connsiteX10062" fmla="*/ 2036236 w 4550804"/>
                <a:gd name="connsiteY10062" fmla="*/ 1214787 h 5360810"/>
                <a:gd name="connsiteX10063" fmla="*/ 2040424 w 4550804"/>
                <a:gd name="connsiteY10063" fmla="*/ 1213391 h 5360810"/>
                <a:gd name="connsiteX10064" fmla="*/ 2039028 w 4550804"/>
                <a:gd name="connsiteY10064" fmla="*/ 1214787 h 5360810"/>
                <a:gd name="connsiteX10065" fmla="*/ 2067659 w 4550804"/>
                <a:gd name="connsiteY10065" fmla="*/ 1272032 h 5360810"/>
                <a:gd name="connsiteX10066" fmla="*/ 2071848 w 4550804"/>
                <a:gd name="connsiteY10066" fmla="*/ 1273428 h 5360810"/>
                <a:gd name="connsiteX10067" fmla="*/ 2074641 w 4550804"/>
                <a:gd name="connsiteY10067" fmla="*/ 1279012 h 5360810"/>
                <a:gd name="connsiteX10068" fmla="*/ 2074641 w 4550804"/>
                <a:gd name="connsiteY10068" fmla="*/ 1284597 h 5360810"/>
                <a:gd name="connsiteX10069" fmla="*/ 2100478 w 4550804"/>
                <a:gd name="connsiteY10069" fmla="*/ 1336955 h 5360810"/>
                <a:gd name="connsiteX10070" fmla="*/ 2103069 w 4550804"/>
                <a:gd name="connsiteY10070" fmla="*/ 1338554 h 5360810"/>
                <a:gd name="connsiteX10071" fmla="*/ 2103271 w 4550804"/>
                <a:gd name="connsiteY10071" fmla="*/ 1338352 h 5360810"/>
                <a:gd name="connsiteX10072" fmla="*/ 2109557 w 4550804"/>
                <a:gd name="connsiteY10072" fmla="*/ 1342541 h 5360810"/>
                <a:gd name="connsiteX10073" fmla="*/ 2103069 w 4550804"/>
                <a:gd name="connsiteY10073" fmla="*/ 1338554 h 5360810"/>
                <a:gd name="connsiteX10074" fmla="*/ 2101875 w 4550804"/>
                <a:gd name="connsiteY10074" fmla="*/ 1339748 h 5360810"/>
                <a:gd name="connsiteX10075" fmla="*/ 2104668 w 4550804"/>
                <a:gd name="connsiteY10075" fmla="*/ 1343936 h 5360810"/>
                <a:gd name="connsiteX10076" fmla="*/ 2107461 w 4550804"/>
                <a:gd name="connsiteY10076" fmla="*/ 1343936 h 5360810"/>
                <a:gd name="connsiteX10077" fmla="*/ 2109905 w 4550804"/>
                <a:gd name="connsiteY10077" fmla="*/ 1347601 h 5360810"/>
                <a:gd name="connsiteX10078" fmla="*/ 2107461 w 4550804"/>
                <a:gd name="connsiteY10078" fmla="*/ 1348822 h 5360810"/>
                <a:gd name="connsiteX10079" fmla="*/ 2110255 w 4550804"/>
                <a:gd name="connsiteY10079" fmla="*/ 1354407 h 5360810"/>
                <a:gd name="connsiteX10080" fmla="*/ 2114445 w 4550804"/>
                <a:gd name="connsiteY10080" fmla="*/ 1353011 h 5360810"/>
                <a:gd name="connsiteX10081" fmla="*/ 2110255 w 4550804"/>
                <a:gd name="connsiteY10081" fmla="*/ 1355804 h 5360810"/>
                <a:gd name="connsiteX10082" fmla="*/ 2115840 w 4550804"/>
                <a:gd name="connsiteY10082" fmla="*/ 1364879 h 5360810"/>
                <a:gd name="connsiteX10083" fmla="*/ 2104186 w 4550804"/>
                <a:gd name="connsiteY10083" fmla="*/ 1497148 h 5360810"/>
                <a:gd name="connsiteX10084" fmla="*/ 2111651 w 4550804"/>
                <a:gd name="connsiteY10084" fmla="*/ 1498217 h 5360810"/>
                <a:gd name="connsiteX10085" fmla="*/ 2106065 w 4550804"/>
                <a:gd name="connsiteY10085" fmla="*/ 1505896 h 5360810"/>
                <a:gd name="connsiteX10086" fmla="*/ 2100478 w 4550804"/>
                <a:gd name="connsiteY10086" fmla="*/ 1504500 h 5360810"/>
                <a:gd name="connsiteX10087" fmla="*/ 2099082 w 4550804"/>
                <a:gd name="connsiteY10087" fmla="*/ 1508688 h 5360810"/>
                <a:gd name="connsiteX10088" fmla="*/ 2106763 w 4550804"/>
                <a:gd name="connsiteY10088" fmla="*/ 1507291 h 5360810"/>
                <a:gd name="connsiteX10089" fmla="*/ 2110953 w 4550804"/>
                <a:gd name="connsiteY10089" fmla="*/ 1504500 h 5360810"/>
                <a:gd name="connsiteX10090" fmla="*/ 2112350 w 4550804"/>
                <a:gd name="connsiteY10090" fmla="*/ 1498217 h 5360810"/>
                <a:gd name="connsiteX10091" fmla="*/ 2115142 w 4550804"/>
                <a:gd name="connsiteY10091" fmla="*/ 1504500 h 5360810"/>
                <a:gd name="connsiteX10092" fmla="*/ 2113746 w 4550804"/>
                <a:gd name="connsiteY10092" fmla="*/ 1505896 h 5360810"/>
                <a:gd name="connsiteX10093" fmla="*/ 2117935 w 4550804"/>
                <a:gd name="connsiteY10093" fmla="*/ 1511480 h 5360810"/>
                <a:gd name="connsiteX10094" fmla="*/ 2120031 w 4550804"/>
                <a:gd name="connsiteY10094" fmla="*/ 1511480 h 5360810"/>
                <a:gd name="connsiteX10095" fmla="*/ 2117935 w 4550804"/>
                <a:gd name="connsiteY10095" fmla="*/ 1512876 h 5360810"/>
                <a:gd name="connsiteX10096" fmla="*/ 2119332 w 4550804"/>
                <a:gd name="connsiteY10096" fmla="*/ 1515669 h 5360810"/>
                <a:gd name="connsiteX10097" fmla="*/ 2117935 w 4550804"/>
                <a:gd name="connsiteY10097" fmla="*/ 1515669 h 5360810"/>
                <a:gd name="connsiteX10098" fmla="*/ 2117935 w 4550804"/>
                <a:gd name="connsiteY10098" fmla="*/ 1518461 h 5360810"/>
                <a:gd name="connsiteX10099" fmla="*/ 2120729 w 4550804"/>
                <a:gd name="connsiteY10099" fmla="*/ 1517065 h 5360810"/>
                <a:gd name="connsiteX10100" fmla="*/ 2120729 w 4550804"/>
                <a:gd name="connsiteY10100" fmla="*/ 1524745 h 5360810"/>
                <a:gd name="connsiteX10101" fmla="*/ 2117935 w 4550804"/>
                <a:gd name="connsiteY10101" fmla="*/ 1527537 h 5360810"/>
                <a:gd name="connsiteX10102" fmla="*/ 2120729 w 4550804"/>
                <a:gd name="connsiteY10102" fmla="*/ 1527537 h 5360810"/>
                <a:gd name="connsiteX10103" fmla="*/ 2124919 w 4550804"/>
                <a:gd name="connsiteY10103" fmla="*/ 1535216 h 5360810"/>
                <a:gd name="connsiteX10104" fmla="*/ 2131203 w 4550804"/>
                <a:gd name="connsiteY10104" fmla="*/ 1542895 h 5360810"/>
                <a:gd name="connsiteX10105" fmla="*/ 2138885 w 4550804"/>
                <a:gd name="connsiteY10105" fmla="*/ 1544291 h 5360810"/>
                <a:gd name="connsiteX10106" fmla="*/ 2134695 w 4550804"/>
                <a:gd name="connsiteY10106" fmla="*/ 1544291 h 5360810"/>
                <a:gd name="connsiteX10107" fmla="*/ 2150756 w 4550804"/>
                <a:gd name="connsiteY10107" fmla="*/ 1563838 h 5360810"/>
                <a:gd name="connsiteX10108" fmla="*/ 2145169 w 4550804"/>
                <a:gd name="connsiteY10108" fmla="*/ 1556158 h 5360810"/>
                <a:gd name="connsiteX10109" fmla="*/ 2150756 w 4550804"/>
                <a:gd name="connsiteY10109" fmla="*/ 1562442 h 5360810"/>
                <a:gd name="connsiteX10110" fmla="*/ 2152152 w 4550804"/>
                <a:gd name="connsiteY10110" fmla="*/ 1558253 h 5360810"/>
                <a:gd name="connsiteX10111" fmla="*/ 2153549 w 4550804"/>
                <a:gd name="connsiteY10111" fmla="*/ 1558253 h 5360810"/>
                <a:gd name="connsiteX10112" fmla="*/ 2152152 w 4550804"/>
                <a:gd name="connsiteY10112" fmla="*/ 1565234 h 5360810"/>
                <a:gd name="connsiteX10113" fmla="*/ 2158437 w 4550804"/>
                <a:gd name="connsiteY10113" fmla="*/ 1562442 h 5360810"/>
                <a:gd name="connsiteX10114" fmla="*/ 2155644 w 4550804"/>
                <a:gd name="connsiteY10114" fmla="*/ 1563838 h 5360810"/>
                <a:gd name="connsiteX10115" fmla="*/ 2159834 w 4550804"/>
                <a:gd name="connsiteY10115" fmla="*/ 1569423 h 5360810"/>
                <a:gd name="connsiteX10116" fmla="*/ 2153549 w 4550804"/>
                <a:gd name="connsiteY10116" fmla="*/ 1566630 h 5360810"/>
                <a:gd name="connsiteX10117" fmla="*/ 2159834 w 4550804"/>
                <a:gd name="connsiteY10117" fmla="*/ 1570819 h 5360810"/>
                <a:gd name="connsiteX10118" fmla="*/ 2171705 w 4550804"/>
                <a:gd name="connsiteY10118" fmla="*/ 1570819 h 5360810"/>
                <a:gd name="connsiteX10119" fmla="*/ 2171705 w 4550804"/>
                <a:gd name="connsiteY10119" fmla="*/ 1570121 h 5360810"/>
                <a:gd name="connsiteX10120" fmla="*/ 2171705 w 4550804"/>
                <a:gd name="connsiteY10120" fmla="*/ 1570121 h 5360810"/>
                <a:gd name="connsiteX10121" fmla="*/ 2171705 w 4550804"/>
                <a:gd name="connsiteY10121" fmla="*/ 1566630 h 5360810"/>
                <a:gd name="connsiteX10122" fmla="*/ 2173101 w 4550804"/>
                <a:gd name="connsiteY10122" fmla="*/ 1568026 h 5360810"/>
                <a:gd name="connsiteX10123" fmla="*/ 2173101 w 4550804"/>
                <a:gd name="connsiteY10123" fmla="*/ 1568027 h 5360810"/>
                <a:gd name="connsiteX10124" fmla="*/ 2173101 w 4550804"/>
                <a:gd name="connsiteY10124" fmla="*/ 1568026 h 5360810"/>
                <a:gd name="connsiteX10125" fmla="*/ 2174498 w 4550804"/>
                <a:gd name="connsiteY10125" fmla="*/ 1569423 h 5360810"/>
                <a:gd name="connsiteX10126" fmla="*/ 2177291 w 4550804"/>
                <a:gd name="connsiteY10126" fmla="*/ 1563838 h 5360810"/>
                <a:gd name="connsiteX10127" fmla="*/ 2173101 w 4550804"/>
                <a:gd name="connsiteY10127" fmla="*/ 1568026 h 5360810"/>
                <a:gd name="connsiteX10128" fmla="*/ 2173101 w 4550804"/>
                <a:gd name="connsiteY10128" fmla="*/ 1568026 h 5360810"/>
                <a:gd name="connsiteX10129" fmla="*/ 2173101 w 4550804"/>
                <a:gd name="connsiteY10129" fmla="*/ 1562442 h 5360810"/>
                <a:gd name="connsiteX10130" fmla="*/ 2178687 w 4550804"/>
                <a:gd name="connsiteY10130" fmla="*/ 1562442 h 5360810"/>
                <a:gd name="connsiteX10131" fmla="*/ 2177291 w 4550804"/>
                <a:gd name="connsiteY10131" fmla="*/ 1566630 h 5360810"/>
                <a:gd name="connsiteX10132" fmla="*/ 2178687 w 4550804"/>
                <a:gd name="connsiteY10132" fmla="*/ 1568027 h 5360810"/>
                <a:gd name="connsiteX10133" fmla="*/ 2182877 w 4550804"/>
                <a:gd name="connsiteY10133" fmla="*/ 1565234 h 5360810"/>
                <a:gd name="connsiteX10134" fmla="*/ 2180084 w 4550804"/>
                <a:gd name="connsiteY10134" fmla="*/ 1563838 h 5360810"/>
                <a:gd name="connsiteX10135" fmla="*/ 2180084 w 4550804"/>
                <a:gd name="connsiteY10135" fmla="*/ 1562442 h 5360810"/>
                <a:gd name="connsiteX10136" fmla="*/ 2184274 w 4550804"/>
                <a:gd name="connsiteY10136" fmla="*/ 1565234 h 5360810"/>
                <a:gd name="connsiteX10137" fmla="*/ 2189861 w 4550804"/>
                <a:gd name="connsiteY10137" fmla="*/ 1562442 h 5360810"/>
                <a:gd name="connsiteX10138" fmla="*/ 2194050 w 4550804"/>
                <a:gd name="connsiteY10138" fmla="*/ 1556857 h 5360810"/>
                <a:gd name="connsiteX10139" fmla="*/ 2192653 w 4550804"/>
                <a:gd name="connsiteY10139" fmla="*/ 1561045 h 5360810"/>
                <a:gd name="connsiteX10140" fmla="*/ 2196843 w 4550804"/>
                <a:gd name="connsiteY10140" fmla="*/ 1551970 h 5360810"/>
                <a:gd name="connsiteX10141" fmla="*/ 2191257 w 4550804"/>
                <a:gd name="connsiteY10141" fmla="*/ 1553366 h 5360810"/>
                <a:gd name="connsiteX10142" fmla="*/ 2195447 w 4550804"/>
                <a:gd name="connsiteY10142" fmla="*/ 1550574 h 5360810"/>
                <a:gd name="connsiteX10143" fmla="*/ 2198240 w 4550804"/>
                <a:gd name="connsiteY10143" fmla="*/ 1551970 h 5360810"/>
                <a:gd name="connsiteX10144" fmla="*/ 2207318 w 4550804"/>
                <a:gd name="connsiteY10144" fmla="*/ 1535914 h 5360810"/>
                <a:gd name="connsiteX10145" fmla="*/ 2228267 w 4550804"/>
                <a:gd name="connsiteY10145" fmla="*/ 1535914 h 5360810"/>
                <a:gd name="connsiteX10146" fmla="*/ 2245724 w 4550804"/>
                <a:gd name="connsiteY10146" fmla="*/ 1541499 h 5360810"/>
                <a:gd name="connsiteX10147" fmla="*/ 2280640 w 4550804"/>
                <a:gd name="connsiteY10147" fmla="*/ 1538706 h 5360810"/>
                <a:gd name="connsiteX10148" fmla="*/ 2286225 w 4550804"/>
                <a:gd name="connsiteY10148" fmla="*/ 1540103 h 5360810"/>
                <a:gd name="connsiteX10149" fmla="*/ 2299493 w 4550804"/>
                <a:gd name="connsiteY10149" fmla="*/ 1550574 h 5360810"/>
                <a:gd name="connsiteX10150" fmla="*/ 2284828 w 4550804"/>
                <a:gd name="connsiteY10150" fmla="*/ 1551272 h 5360810"/>
                <a:gd name="connsiteX10151" fmla="*/ 2282036 w 4550804"/>
                <a:gd name="connsiteY10151" fmla="*/ 1554064 h 5360810"/>
                <a:gd name="connsiteX10152" fmla="*/ 2297252 w 4550804"/>
                <a:gd name="connsiteY10152" fmla="*/ 1552745 h 5360810"/>
                <a:gd name="connsiteX10153" fmla="*/ 2297398 w 4550804"/>
                <a:gd name="connsiteY10153" fmla="*/ 1552668 h 5360810"/>
                <a:gd name="connsiteX10154" fmla="*/ 2297454 w 4550804"/>
                <a:gd name="connsiteY10154" fmla="*/ 1552724 h 5360810"/>
                <a:gd name="connsiteX10155" fmla="*/ 2298096 w 4550804"/>
                <a:gd name="connsiteY10155" fmla="*/ 1552668 h 5360810"/>
                <a:gd name="connsiteX10156" fmla="*/ 2297510 w 4550804"/>
                <a:gd name="connsiteY10156" fmla="*/ 1552780 h 5360810"/>
                <a:gd name="connsiteX10157" fmla="*/ 2303683 w 4550804"/>
                <a:gd name="connsiteY10157" fmla="*/ 1558951 h 5360810"/>
                <a:gd name="connsiteX10158" fmla="*/ 2309269 w 4550804"/>
                <a:gd name="connsiteY10158" fmla="*/ 1560347 h 5360810"/>
                <a:gd name="connsiteX10159" fmla="*/ 2314855 w 4550804"/>
                <a:gd name="connsiteY10159" fmla="*/ 1578498 h 5360810"/>
                <a:gd name="connsiteX10160" fmla="*/ 2312063 w 4550804"/>
                <a:gd name="connsiteY10160" fmla="*/ 1578498 h 5360810"/>
                <a:gd name="connsiteX10161" fmla="*/ 2310666 w 4550804"/>
                <a:gd name="connsiteY10161" fmla="*/ 1582686 h 5360810"/>
                <a:gd name="connsiteX10162" fmla="*/ 2316950 w 4550804"/>
                <a:gd name="connsiteY10162" fmla="*/ 1588272 h 5360810"/>
                <a:gd name="connsiteX10163" fmla="*/ 2314157 w 4550804"/>
                <a:gd name="connsiteY10163" fmla="*/ 1586875 h 5360810"/>
                <a:gd name="connsiteX10164" fmla="*/ 2311365 w 4550804"/>
                <a:gd name="connsiteY10164" fmla="*/ 1589668 h 5360810"/>
                <a:gd name="connsiteX10165" fmla="*/ 2312761 w 4550804"/>
                <a:gd name="connsiteY10165" fmla="*/ 1595253 h 5360810"/>
                <a:gd name="connsiteX10166" fmla="*/ 2309968 w 4550804"/>
                <a:gd name="connsiteY10166" fmla="*/ 1599441 h 5360810"/>
                <a:gd name="connsiteX10167" fmla="*/ 2311365 w 4550804"/>
                <a:gd name="connsiteY10167" fmla="*/ 1600837 h 5360810"/>
                <a:gd name="connsiteX10168" fmla="*/ 2314157 w 4550804"/>
                <a:gd name="connsiteY10168" fmla="*/ 1606422 h 5360810"/>
                <a:gd name="connsiteX10169" fmla="*/ 2315554 w 4550804"/>
                <a:gd name="connsiteY10169" fmla="*/ 1606422 h 5360810"/>
                <a:gd name="connsiteX10170" fmla="*/ 2315554 w 4550804"/>
                <a:gd name="connsiteY10170" fmla="*/ 1614101 h 5360810"/>
                <a:gd name="connsiteX10171" fmla="*/ 2330218 w 4550804"/>
                <a:gd name="connsiteY10171" fmla="*/ 1625969 h 5360810"/>
                <a:gd name="connsiteX10172" fmla="*/ 2336503 w 4550804"/>
                <a:gd name="connsiteY10172" fmla="*/ 1625969 h 5360810"/>
                <a:gd name="connsiteX10173" fmla="*/ 2337900 w 4550804"/>
                <a:gd name="connsiteY10173" fmla="*/ 1623176 h 5360810"/>
                <a:gd name="connsiteX10174" fmla="*/ 2339296 w 4550804"/>
                <a:gd name="connsiteY10174" fmla="*/ 1625969 h 5360810"/>
                <a:gd name="connsiteX10175" fmla="*/ 2337900 w 4550804"/>
                <a:gd name="connsiteY10175" fmla="*/ 1630157 h 5360810"/>
                <a:gd name="connsiteX10176" fmla="*/ 2335106 w 4550804"/>
                <a:gd name="connsiteY10176" fmla="*/ 1632950 h 5360810"/>
                <a:gd name="connsiteX10177" fmla="*/ 2335106 w 4550804"/>
                <a:gd name="connsiteY10177" fmla="*/ 1630157 h 5360810"/>
                <a:gd name="connsiteX10178" fmla="*/ 2329520 w 4550804"/>
                <a:gd name="connsiteY10178" fmla="*/ 1627365 h 5360810"/>
                <a:gd name="connsiteX10179" fmla="*/ 2326727 w 4550804"/>
                <a:gd name="connsiteY10179" fmla="*/ 1630157 h 5360810"/>
                <a:gd name="connsiteX10180" fmla="*/ 2328123 w 4550804"/>
                <a:gd name="connsiteY10180" fmla="*/ 1631554 h 5360810"/>
                <a:gd name="connsiteX10181" fmla="*/ 2325331 w 4550804"/>
                <a:gd name="connsiteY10181" fmla="*/ 1635743 h 5360810"/>
                <a:gd name="connsiteX10182" fmla="*/ 2328123 w 4550804"/>
                <a:gd name="connsiteY10182" fmla="*/ 1638535 h 5360810"/>
                <a:gd name="connsiteX10183" fmla="*/ 2333710 w 4550804"/>
                <a:gd name="connsiteY10183" fmla="*/ 1634346 h 5360810"/>
                <a:gd name="connsiteX10184" fmla="*/ 2321839 w 4550804"/>
                <a:gd name="connsiteY10184" fmla="*/ 1643422 h 5360810"/>
                <a:gd name="connsiteX10185" fmla="*/ 2316252 w 4550804"/>
                <a:gd name="connsiteY10185" fmla="*/ 1642026 h 5360810"/>
                <a:gd name="connsiteX10186" fmla="*/ 2321839 w 4550804"/>
                <a:gd name="connsiteY10186" fmla="*/ 1644817 h 5360810"/>
                <a:gd name="connsiteX10187" fmla="*/ 2316252 w 4550804"/>
                <a:gd name="connsiteY10187" fmla="*/ 1644817 h 5360810"/>
                <a:gd name="connsiteX10188" fmla="*/ 2309968 w 4550804"/>
                <a:gd name="connsiteY10188" fmla="*/ 1644817 h 5360810"/>
                <a:gd name="connsiteX10189" fmla="*/ 2312761 w 4550804"/>
                <a:gd name="connsiteY10189" fmla="*/ 1647610 h 5360810"/>
                <a:gd name="connsiteX10190" fmla="*/ 2316950 w 4550804"/>
                <a:gd name="connsiteY10190" fmla="*/ 1646215 h 5360810"/>
                <a:gd name="connsiteX10191" fmla="*/ 2306476 w 4550804"/>
                <a:gd name="connsiteY10191" fmla="*/ 1651799 h 5360810"/>
                <a:gd name="connsiteX10192" fmla="*/ 2305080 w 4550804"/>
                <a:gd name="connsiteY10192" fmla="*/ 1653195 h 5360810"/>
                <a:gd name="connsiteX10193" fmla="*/ 2309737 w 4550804"/>
                <a:gd name="connsiteY10193" fmla="*/ 1655520 h 5360810"/>
                <a:gd name="connsiteX10194" fmla="*/ 2310666 w 4550804"/>
                <a:gd name="connsiteY10194" fmla="*/ 1654591 h 5360810"/>
                <a:gd name="connsiteX10195" fmla="*/ 2309968 w 4550804"/>
                <a:gd name="connsiteY10195" fmla="*/ 1655638 h 5360810"/>
                <a:gd name="connsiteX10196" fmla="*/ 2310666 w 4550804"/>
                <a:gd name="connsiteY10196" fmla="*/ 1655987 h 5360810"/>
                <a:gd name="connsiteX10197" fmla="*/ 2310338 w 4550804"/>
                <a:gd name="connsiteY10197" fmla="*/ 1656232 h 5360810"/>
                <a:gd name="connsiteX10198" fmla="*/ 2311015 w 4550804"/>
                <a:gd name="connsiteY10198" fmla="*/ 1656685 h 5360810"/>
                <a:gd name="connsiteX10199" fmla="*/ 2312063 w 4550804"/>
                <a:gd name="connsiteY10199" fmla="*/ 1656685 h 5360810"/>
                <a:gd name="connsiteX10200" fmla="*/ 2311644 w 4550804"/>
                <a:gd name="connsiteY10200" fmla="*/ 1657104 h 5360810"/>
                <a:gd name="connsiteX10201" fmla="*/ 2314157 w 4550804"/>
                <a:gd name="connsiteY10201" fmla="*/ 1658780 h 5360810"/>
                <a:gd name="connsiteX10202" fmla="*/ 2314157 w 4550804"/>
                <a:gd name="connsiteY10202" fmla="*/ 1659480 h 5360810"/>
                <a:gd name="connsiteX10203" fmla="*/ 2314577 w 4550804"/>
                <a:gd name="connsiteY10203" fmla="*/ 1658221 h 5360810"/>
                <a:gd name="connsiteX10204" fmla="*/ 2314158 w 4550804"/>
                <a:gd name="connsiteY10204" fmla="*/ 1658780 h 5360810"/>
                <a:gd name="connsiteX10205" fmla="*/ 2316950 w 4550804"/>
                <a:gd name="connsiteY10205" fmla="*/ 1653195 h 5360810"/>
                <a:gd name="connsiteX10206" fmla="*/ 2322537 w 4550804"/>
                <a:gd name="connsiteY10206" fmla="*/ 1647610 h 5360810"/>
                <a:gd name="connsiteX10207" fmla="*/ 2315204 w 4550804"/>
                <a:gd name="connsiteY10207" fmla="*/ 1657385 h 5360810"/>
                <a:gd name="connsiteX10208" fmla="*/ 2323933 w 4550804"/>
                <a:gd name="connsiteY10208" fmla="*/ 1657385 h 5360810"/>
                <a:gd name="connsiteX10209" fmla="*/ 2322537 w 4550804"/>
                <a:gd name="connsiteY10209" fmla="*/ 1661574 h 5360810"/>
                <a:gd name="connsiteX10210" fmla="*/ 2314155 w 4550804"/>
                <a:gd name="connsiteY10210" fmla="*/ 1661574 h 5360810"/>
                <a:gd name="connsiteX10211" fmla="*/ 2300890 w 4550804"/>
                <a:gd name="connsiteY10211" fmla="*/ 1672043 h 5360810"/>
                <a:gd name="connsiteX10212" fmla="*/ 2299493 w 4550804"/>
                <a:gd name="connsiteY10212" fmla="*/ 1667855 h 5360810"/>
                <a:gd name="connsiteX10213" fmla="*/ 2302286 w 4550804"/>
                <a:gd name="connsiteY10213" fmla="*/ 1670647 h 5360810"/>
                <a:gd name="connsiteX10214" fmla="*/ 2312761 w 4550804"/>
                <a:gd name="connsiteY10214" fmla="*/ 1660176 h 5360810"/>
                <a:gd name="connsiteX10215" fmla="*/ 2311085 w 4550804"/>
                <a:gd name="connsiteY10215" fmla="*/ 1657663 h 5360810"/>
                <a:gd name="connsiteX10216" fmla="*/ 2310666 w 4550804"/>
                <a:gd name="connsiteY10216" fmla="*/ 1658082 h 5360810"/>
                <a:gd name="connsiteX10217" fmla="*/ 2310666 w 4550804"/>
                <a:gd name="connsiteY10217" fmla="*/ 1657034 h 5360810"/>
                <a:gd name="connsiteX10218" fmla="*/ 2310198 w 4550804"/>
                <a:gd name="connsiteY10218" fmla="*/ 1656336 h 5360810"/>
                <a:gd name="connsiteX10219" fmla="*/ 2308829 w 4550804"/>
                <a:gd name="connsiteY10219" fmla="*/ 1657341 h 5360810"/>
                <a:gd name="connsiteX10220" fmla="*/ 2307873 w 4550804"/>
                <a:gd name="connsiteY10220" fmla="*/ 1658780 h 5360810"/>
                <a:gd name="connsiteX10221" fmla="*/ 2307873 w 4550804"/>
                <a:gd name="connsiteY10221" fmla="*/ 1658054 h 5360810"/>
                <a:gd name="connsiteX10222" fmla="*/ 2294605 w 4550804"/>
                <a:gd name="connsiteY10222" fmla="*/ 1667855 h 5360810"/>
                <a:gd name="connsiteX10223" fmla="*/ 2289019 w 4550804"/>
                <a:gd name="connsiteY10223" fmla="*/ 1666459 h 5360810"/>
                <a:gd name="connsiteX10224" fmla="*/ 2283698 w 4550804"/>
                <a:gd name="connsiteY10224" fmla="*/ 1668825 h 5360810"/>
                <a:gd name="connsiteX10225" fmla="*/ 2281338 w 4550804"/>
                <a:gd name="connsiteY10225" fmla="*/ 1669251 h 5360810"/>
                <a:gd name="connsiteX10226" fmla="*/ 2280045 w 4550804"/>
                <a:gd name="connsiteY10226" fmla="*/ 1643079 h 5360810"/>
                <a:gd name="connsiteX10227" fmla="*/ 2280640 w 4550804"/>
                <a:gd name="connsiteY10227" fmla="*/ 1667157 h 5360810"/>
                <a:gd name="connsiteX10228" fmla="*/ 2278314 w 4550804"/>
                <a:gd name="connsiteY10228" fmla="*/ 1668323 h 5360810"/>
                <a:gd name="connsiteX10229" fmla="*/ 2279243 w 4550804"/>
                <a:gd name="connsiteY10229" fmla="*/ 1669251 h 5360810"/>
                <a:gd name="connsiteX10230" fmla="*/ 2277972 w 4550804"/>
                <a:gd name="connsiteY10230" fmla="*/ 1668490 h 5360810"/>
                <a:gd name="connsiteX10231" fmla="*/ 2277846 w 4550804"/>
                <a:gd name="connsiteY10231" fmla="*/ 1668553 h 5360810"/>
                <a:gd name="connsiteX10232" fmla="*/ 2277658 w 4550804"/>
                <a:gd name="connsiteY10232" fmla="*/ 1668302 h 5360810"/>
                <a:gd name="connsiteX10233" fmla="*/ 2275751 w 4550804"/>
                <a:gd name="connsiteY10233" fmla="*/ 1667157 h 5360810"/>
                <a:gd name="connsiteX10234" fmla="*/ 2265975 w 4550804"/>
                <a:gd name="connsiteY10234" fmla="*/ 1669251 h 5360810"/>
                <a:gd name="connsiteX10235" fmla="*/ 2265745 w 4550804"/>
                <a:gd name="connsiteY10235" fmla="*/ 1668553 h 5360810"/>
                <a:gd name="connsiteX10236" fmla="*/ 2266674 w 4550804"/>
                <a:gd name="connsiteY10236" fmla="*/ 1672742 h 5360810"/>
                <a:gd name="connsiteX10237" fmla="*/ 2263182 w 4550804"/>
                <a:gd name="connsiteY10237" fmla="*/ 1676930 h 5360810"/>
                <a:gd name="connsiteX10238" fmla="*/ 2261785 w 4550804"/>
                <a:gd name="connsiteY10238" fmla="*/ 1693685 h 5360810"/>
                <a:gd name="connsiteX10239" fmla="*/ 2256199 w 4550804"/>
                <a:gd name="connsiteY10239" fmla="*/ 1706949 h 5360810"/>
                <a:gd name="connsiteX10240" fmla="*/ 2253405 w 4550804"/>
                <a:gd name="connsiteY10240" fmla="*/ 1723005 h 5360810"/>
                <a:gd name="connsiteX10241" fmla="*/ 2248518 w 4550804"/>
                <a:gd name="connsiteY10241" fmla="*/ 1732081 h 5360810"/>
                <a:gd name="connsiteX10242" fmla="*/ 2219888 w 4550804"/>
                <a:gd name="connsiteY10242" fmla="*/ 1748137 h 5360810"/>
                <a:gd name="connsiteX10243" fmla="*/ 2213603 w 4550804"/>
                <a:gd name="connsiteY10243" fmla="*/ 1754420 h 5360810"/>
                <a:gd name="connsiteX10244" fmla="*/ 2210809 w 4550804"/>
                <a:gd name="connsiteY10244" fmla="*/ 1763495 h 5360810"/>
                <a:gd name="connsiteX10245" fmla="*/ 2200335 w 4550804"/>
                <a:gd name="connsiteY10245" fmla="*/ 1762098 h 5360810"/>
                <a:gd name="connsiteX10246" fmla="*/ 2185671 w 4550804"/>
                <a:gd name="connsiteY10246" fmla="*/ 1767683 h 5360810"/>
                <a:gd name="connsiteX10247" fmla="*/ 2179386 w 4550804"/>
                <a:gd name="connsiteY10247" fmla="*/ 1773967 h 5360810"/>
                <a:gd name="connsiteX10248" fmla="*/ 2180782 w 4550804"/>
                <a:gd name="connsiteY10248" fmla="*/ 1773967 h 5360810"/>
                <a:gd name="connsiteX10249" fmla="*/ 2171705 w 4550804"/>
                <a:gd name="connsiteY10249" fmla="*/ 1780947 h 5360810"/>
                <a:gd name="connsiteX10250" fmla="*/ 2164721 w 4550804"/>
                <a:gd name="connsiteY10250" fmla="*/ 1788626 h 5360810"/>
                <a:gd name="connsiteX10251" fmla="*/ 2152851 w 4550804"/>
                <a:gd name="connsiteY10251" fmla="*/ 1787230 h 5360810"/>
                <a:gd name="connsiteX10252" fmla="*/ 2127712 w 4550804"/>
                <a:gd name="connsiteY10252" fmla="*/ 1795608 h 5360810"/>
                <a:gd name="connsiteX10253" fmla="*/ 2125617 w 4550804"/>
                <a:gd name="connsiteY10253" fmla="*/ 1791419 h 5360810"/>
                <a:gd name="connsiteX10254" fmla="*/ 2129109 w 4550804"/>
                <a:gd name="connsiteY10254" fmla="*/ 1783739 h 5360810"/>
                <a:gd name="connsiteX10255" fmla="*/ 2120031 w 4550804"/>
                <a:gd name="connsiteY10255" fmla="*/ 1770476 h 5360810"/>
                <a:gd name="connsiteX10256" fmla="*/ 2105366 w 4550804"/>
                <a:gd name="connsiteY10256" fmla="*/ 1773268 h 5360810"/>
                <a:gd name="connsiteX10257" fmla="*/ 2102573 w 4550804"/>
                <a:gd name="connsiteY10257" fmla="*/ 1766287 h 5360810"/>
                <a:gd name="connsiteX10258" fmla="*/ 2102573 w 4550804"/>
                <a:gd name="connsiteY10258" fmla="*/ 1773268 h 5360810"/>
                <a:gd name="connsiteX10259" fmla="*/ 2096289 w 4550804"/>
                <a:gd name="connsiteY10259" fmla="*/ 1767683 h 5360810"/>
                <a:gd name="connsiteX10260" fmla="*/ 2096289 w 4550804"/>
                <a:gd name="connsiteY10260" fmla="*/ 1765150 h 5360810"/>
                <a:gd name="connsiteX10261" fmla="*/ 2084418 w 4550804"/>
                <a:gd name="connsiteY10261" fmla="*/ 1749533 h 5360810"/>
                <a:gd name="connsiteX10262" fmla="*/ 2087210 w 4550804"/>
                <a:gd name="connsiteY10262" fmla="*/ 1755118 h 5360810"/>
                <a:gd name="connsiteX10263" fmla="*/ 2083021 w 4550804"/>
                <a:gd name="connsiteY10263" fmla="*/ 1756514 h 5360810"/>
                <a:gd name="connsiteX10264" fmla="*/ 2083021 w 4550804"/>
                <a:gd name="connsiteY10264" fmla="*/ 1752326 h 5360810"/>
                <a:gd name="connsiteX10265" fmla="*/ 2076736 w 4550804"/>
                <a:gd name="connsiteY10265" fmla="*/ 1753722 h 5360810"/>
                <a:gd name="connsiteX10266" fmla="*/ 2083021 w 4550804"/>
                <a:gd name="connsiteY10266" fmla="*/ 1757910 h 5360810"/>
                <a:gd name="connsiteX10267" fmla="*/ 2078831 w 4550804"/>
                <a:gd name="connsiteY10267" fmla="*/ 1756514 h 5360810"/>
                <a:gd name="connsiteX10268" fmla="*/ 2081625 w 4550804"/>
                <a:gd name="connsiteY10268" fmla="*/ 1759306 h 5360810"/>
                <a:gd name="connsiteX10269" fmla="*/ 2083021 w 4550804"/>
                <a:gd name="connsiteY10269" fmla="*/ 1759306 h 5360810"/>
                <a:gd name="connsiteX10270" fmla="*/ 2080228 w 4550804"/>
                <a:gd name="connsiteY10270" fmla="*/ 1762797 h 5360810"/>
                <a:gd name="connsiteX10271" fmla="*/ 2081625 w 4550804"/>
                <a:gd name="connsiteY10271" fmla="*/ 1760702 h 5360810"/>
                <a:gd name="connsiteX10272" fmla="*/ 2073943 w 4550804"/>
                <a:gd name="connsiteY10272" fmla="*/ 1750929 h 5360810"/>
                <a:gd name="connsiteX10273" fmla="*/ 2075339 w 4550804"/>
                <a:gd name="connsiteY10273" fmla="*/ 1753722 h 5360810"/>
                <a:gd name="connsiteX10274" fmla="*/ 2072546 w 4550804"/>
                <a:gd name="connsiteY10274" fmla="*/ 1755118 h 5360810"/>
                <a:gd name="connsiteX10275" fmla="*/ 2073811 w 4550804"/>
                <a:gd name="connsiteY10275" fmla="*/ 1760172 h 5360810"/>
                <a:gd name="connsiteX10276" fmla="*/ 2071150 w 4550804"/>
                <a:gd name="connsiteY10276" fmla="*/ 1756514 h 5360810"/>
                <a:gd name="connsiteX10277" fmla="*/ 2071150 w 4550804"/>
                <a:gd name="connsiteY10277" fmla="*/ 1753722 h 5360810"/>
                <a:gd name="connsiteX10278" fmla="*/ 2066960 w 4550804"/>
                <a:gd name="connsiteY10278" fmla="*/ 1756514 h 5360810"/>
                <a:gd name="connsiteX10279" fmla="*/ 2066436 w 4550804"/>
                <a:gd name="connsiteY10279" fmla="*/ 1755816 h 5360810"/>
                <a:gd name="connsiteX10280" fmla="*/ 2066960 w 4550804"/>
                <a:gd name="connsiteY10280" fmla="*/ 1757910 h 5360810"/>
                <a:gd name="connsiteX10281" fmla="*/ 2059279 w 4550804"/>
                <a:gd name="connsiteY10281" fmla="*/ 1766985 h 5360810"/>
                <a:gd name="connsiteX10282" fmla="*/ 2054390 w 4550804"/>
                <a:gd name="connsiteY10282" fmla="*/ 1762797 h 5360810"/>
                <a:gd name="connsiteX10283" fmla="*/ 2057882 w 4550804"/>
                <a:gd name="connsiteY10283" fmla="*/ 1761400 h 5360810"/>
                <a:gd name="connsiteX10284" fmla="*/ 2057882 w 4550804"/>
                <a:gd name="connsiteY10284" fmla="*/ 1760702 h 5360810"/>
                <a:gd name="connsiteX10285" fmla="*/ 2052995 w 4550804"/>
                <a:gd name="connsiteY10285" fmla="*/ 1761400 h 5360810"/>
                <a:gd name="connsiteX10286" fmla="*/ 2052995 w 4550804"/>
                <a:gd name="connsiteY10286" fmla="*/ 1762797 h 5360810"/>
                <a:gd name="connsiteX10287" fmla="*/ 2052995 w 4550804"/>
                <a:gd name="connsiteY10287" fmla="*/ 1762797 h 5360810"/>
                <a:gd name="connsiteX10288" fmla="*/ 2046011 w 4550804"/>
                <a:gd name="connsiteY10288" fmla="*/ 1764193 h 5360810"/>
                <a:gd name="connsiteX10289" fmla="*/ 2046011 w 4550804"/>
                <a:gd name="connsiteY10289" fmla="*/ 1766985 h 5360810"/>
                <a:gd name="connsiteX10290" fmla="*/ 2052995 w 4550804"/>
                <a:gd name="connsiteY10290" fmla="*/ 1771174 h 5360810"/>
                <a:gd name="connsiteX10291" fmla="*/ 2043916 w 4550804"/>
                <a:gd name="connsiteY10291" fmla="*/ 1768382 h 5360810"/>
                <a:gd name="connsiteX10292" fmla="*/ 2046011 w 4550804"/>
                <a:gd name="connsiteY10292" fmla="*/ 1761400 h 5360810"/>
                <a:gd name="connsiteX10293" fmla="*/ 2042519 w 4550804"/>
                <a:gd name="connsiteY10293" fmla="*/ 1755118 h 5360810"/>
                <a:gd name="connsiteX10294" fmla="*/ 2032744 w 4550804"/>
                <a:gd name="connsiteY10294" fmla="*/ 1753722 h 5360810"/>
                <a:gd name="connsiteX10295" fmla="*/ 2023666 w 4550804"/>
                <a:gd name="connsiteY10295" fmla="*/ 1762797 h 5360810"/>
                <a:gd name="connsiteX10296" fmla="*/ 2014588 w 4550804"/>
                <a:gd name="connsiteY10296" fmla="*/ 1764193 h 5360810"/>
                <a:gd name="connsiteX10297" fmla="*/ 2004113 w 4550804"/>
                <a:gd name="connsiteY10297" fmla="*/ 1772570 h 5360810"/>
                <a:gd name="connsiteX10298" fmla="*/ 2001634 w 4550804"/>
                <a:gd name="connsiteY10298" fmla="*/ 1775663 h 5360810"/>
                <a:gd name="connsiteX10299" fmla="*/ 2003415 w 4550804"/>
                <a:gd name="connsiteY10299" fmla="*/ 1776061 h 5360810"/>
                <a:gd name="connsiteX10300" fmla="*/ 2000622 w 4550804"/>
                <a:gd name="connsiteY10300" fmla="*/ 1785136 h 5360810"/>
                <a:gd name="connsiteX10301" fmla="*/ 2000622 w 4550804"/>
                <a:gd name="connsiteY10301" fmla="*/ 1797004 h 5360810"/>
                <a:gd name="connsiteX10302" fmla="*/ 2003415 w 4550804"/>
                <a:gd name="connsiteY10302" fmla="*/ 1808871 h 5360810"/>
                <a:gd name="connsiteX10303" fmla="*/ 2002716 w 4550804"/>
                <a:gd name="connsiteY10303" fmla="*/ 1809054 h 5360810"/>
                <a:gd name="connsiteX10304" fmla="*/ 2002716 w 4550804"/>
                <a:gd name="connsiteY10304" fmla="*/ 1819344 h 5360810"/>
                <a:gd name="connsiteX10305" fmla="*/ 2005509 w 4550804"/>
                <a:gd name="connsiteY10305" fmla="*/ 1822834 h 5360810"/>
                <a:gd name="connsiteX10306" fmla="*/ 2002716 w 4550804"/>
                <a:gd name="connsiteY10306" fmla="*/ 1828419 h 5360810"/>
                <a:gd name="connsiteX10307" fmla="*/ 2006906 w 4550804"/>
                <a:gd name="connsiteY10307" fmla="*/ 1828419 h 5360810"/>
                <a:gd name="connsiteX10308" fmla="*/ 2008303 w 4550804"/>
                <a:gd name="connsiteY10308" fmla="*/ 1831909 h 5360810"/>
                <a:gd name="connsiteX10309" fmla="*/ 2004113 w 4550804"/>
                <a:gd name="connsiteY10309" fmla="*/ 1840287 h 5360810"/>
                <a:gd name="connsiteX10310" fmla="*/ 2013191 w 4550804"/>
                <a:gd name="connsiteY10310" fmla="*/ 1859833 h 5360810"/>
                <a:gd name="connsiteX10311" fmla="*/ 2011795 w 4550804"/>
                <a:gd name="connsiteY10311" fmla="*/ 1864022 h 5360810"/>
                <a:gd name="connsiteX10312" fmla="*/ 2017380 w 4550804"/>
                <a:gd name="connsiteY10312" fmla="*/ 1882173 h 5360810"/>
                <a:gd name="connsiteX10313" fmla="*/ 2015984 w 4550804"/>
                <a:gd name="connsiteY10313" fmla="*/ 1894041 h 5360810"/>
                <a:gd name="connsiteX10314" fmla="*/ 2029252 w 4550804"/>
                <a:gd name="connsiteY10314" fmla="*/ 1907304 h 5360810"/>
                <a:gd name="connsiteX10315" fmla="*/ 2030649 w 4550804"/>
                <a:gd name="connsiteY10315" fmla="*/ 1912191 h 5360810"/>
                <a:gd name="connsiteX10316" fmla="*/ 2043916 w 4550804"/>
                <a:gd name="connsiteY10316" fmla="*/ 1938021 h 5360810"/>
                <a:gd name="connsiteX10317" fmla="*/ 2043916 w 4550804"/>
                <a:gd name="connsiteY10317" fmla="*/ 1949888 h 5360810"/>
                <a:gd name="connsiteX10318" fmla="*/ 2047407 w 4550804"/>
                <a:gd name="connsiteY10318" fmla="*/ 1952681 h 5360810"/>
                <a:gd name="connsiteX10319" fmla="*/ 2055787 w 4550804"/>
                <a:gd name="connsiteY10319" fmla="*/ 1970831 h 5360810"/>
                <a:gd name="connsiteX10320" fmla="*/ 2056486 w 4550804"/>
                <a:gd name="connsiteY10320" fmla="*/ 1980605 h 5360810"/>
                <a:gd name="connsiteX10321" fmla="*/ 2063468 w 4550804"/>
                <a:gd name="connsiteY10321" fmla="*/ 1988284 h 5360810"/>
                <a:gd name="connsiteX10322" fmla="*/ 2068356 w 4550804"/>
                <a:gd name="connsiteY10322" fmla="*/ 1986888 h 5360810"/>
                <a:gd name="connsiteX10323" fmla="*/ 2064865 w 4550804"/>
                <a:gd name="connsiteY10323" fmla="*/ 1991076 h 5360810"/>
                <a:gd name="connsiteX10324" fmla="*/ 2068356 w 4550804"/>
                <a:gd name="connsiteY10324" fmla="*/ 1988284 h 5360810"/>
                <a:gd name="connsiteX10325" fmla="*/ 2066261 w 4550804"/>
                <a:gd name="connsiteY10325" fmla="*/ 1993869 h 5360810"/>
                <a:gd name="connsiteX10326" fmla="*/ 2073943 w 4550804"/>
                <a:gd name="connsiteY10326" fmla="*/ 1998755 h 5360810"/>
                <a:gd name="connsiteX10327" fmla="*/ 2078830 w 4550804"/>
                <a:gd name="connsiteY10327" fmla="*/ 2016906 h 5360810"/>
                <a:gd name="connsiteX10328" fmla="*/ 2073943 w 4550804"/>
                <a:gd name="connsiteY10328" fmla="*/ 2025284 h 5360810"/>
                <a:gd name="connsiteX10329" fmla="*/ 2069753 w 4550804"/>
                <a:gd name="connsiteY10329" fmla="*/ 2038547 h 5360810"/>
                <a:gd name="connsiteX10330" fmla="*/ 2068356 w 4550804"/>
                <a:gd name="connsiteY10330" fmla="*/ 2035755 h 5360810"/>
                <a:gd name="connsiteX10331" fmla="*/ 2064865 w 4550804"/>
                <a:gd name="connsiteY10331" fmla="*/ 2039943 h 5360810"/>
                <a:gd name="connsiteX10332" fmla="*/ 2063468 w 4550804"/>
                <a:gd name="connsiteY10332" fmla="*/ 2039943 h 5360810"/>
                <a:gd name="connsiteX10333" fmla="*/ 2060676 w 4550804"/>
                <a:gd name="connsiteY10333" fmla="*/ 2044830 h 5360810"/>
                <a:gd name="connsiteX10334" fmla="*/ 2057882 w 4550804"/>
                <a:gd name="connsiteY10334" fmla="*/ 2044830 h 5360810"/>
                <a:gd name="connsiteX10335" fmla="*/ 2054390 w 4550804"/>
                <a:gd name="connsiteY10335" fmla="*/ 2040641 h 5360810"/>
                <a:gd name="connsiteX10336" fmla="*/ 2050200 w 4550804"/>
                <a:gd name="connsiteY10336" fmla="*/ 2042038 h 5360810"/>
                <a:gd name="connsiteX10337" fmla="*/ 2054390 w 4550804"/>
                <a:gd name="connsiteY10337" fmla="*/ 2042038 h 5360810"/>
                <a:gd name="connsiteX10338" fmla="*/ 2052994 w 4550804"/>
                <a:gd name="connsiteY10338" fmla="*/ 2046227 h 5360810"/>
                <a:gd name="connsiteX10339" fmla="*/ 2050201 w 4550804"/>
                <a:gd name="connsiteY10339" fmla="*/ 2047623 h 5360810"/>
                <a:gd name="connsiteX10340" fmla="*/ 2054802 w 4550804"/>
                <a:gd name="connsiteY10340" fmla="*/ 2049925 h 5360810"/>
                <a:gd name="connsiteX10341" fmla="*/ 2054389 w 4550804"/>
                <a:gd name="connsiteY10341" fmla="*/ 2050415 h 5360810"/>
                <a:gd name="connsiteX10342" fmla="*/ 2050201 w 4550804"/>
                <a:gd name="connsiteY10342" fmla="*/ 2047623 h 5360810"/>
                <a:gd name="connsiteX10343" fmla="*/ 2050200 w 4550804"/>
                <a:gd name="connsiteY10343" fmla="*/ 2047623 h 5360810"/>
                <a:gd name="connsiteX10344" fmla="*/ 2048804 w 4550804"/>
                <a:gd name="connsiteY10344" fmla="*/ 2052510 h 5360810"/>
                <a:gd name="connsiteX10345" fmla="*/ 2048804 w 4550804"/>
                <a:gd name="connsiteY10345" fmla="*/ 2042038 h 5360810"/>
                <a:gd name="connsiteX10346" fmla="*/ 2048224 w 4550804"/>
                <a:gd name="connsiteY10346" fmla="*/ 2042171 h 5360810"/>
                <a:gd name="connsiteX10347" fmla="*/ 2049502 w 4550804"/>
                <a:gd name="connsiteY10347" fmla="*/ 2066471 h 5360810"/>
                <a:gd name="connsiteX10348" fmla="*/ 2057184 w 4550804"/>
                <a:gd name="connsiteY10348" fmla="*/ 2074849 h 5360810"/>
                <a:gd name="connsiteX10349" fmla="*/ 2058580 w 4550804"/>
                <a:gd name="connsiteY10349" fmla="*/ 2081131 h 5360810"/>
                <a:gd name="connsiteX10350" fmla="*/ 2050899 w 4550804"/>
                <a:gd name="connsiteY10350" fmla="*/ 2083924 h 5360810"/>
                <a:gd name="connsiteX10351" fmla="*/ 2037631 w 4550804"/>
                <a:gd name="connsiteY10351" fmla="*/ 2079735 h 5360810"/>
                <a:gd name="connsiteX10352" fmla="*/ 2022967 w 4550804"/>
                <a:gd name="connsiteY10352" fmla="*/ 2089509 h 5360810"/>
                <a:gd name="connsiteX10353" fmla="*/ 2022967 w 4550804"/>
                <a:gd name="connsiteY10353" fmla="*/ 2086716 h 5360810"/>
                <a:gd name="connsiteX10354" fmla="*/ 2016682 w 4550804"/>
                <a:gd name="connsiteY10354" fmla="*/ 2086018 h 5360810"/>
                <a:gd name="connsiteX10355" fmla="*/ 2018079 w 4550804"/>
                <a:gd name="connsiteY10355" fmla="*/ 2090905 h 5360810"/>
                <a:gd name="connsiteX10356" fmla="*/ 2022967 w 4550804"/>
                <a:gd name="connsiteY10356" fmla="*/ 2092301 h 5360810"/>
                <a:gd name="connsiteX10357" fmla="*/ 2020872 w 4550804"/>
                <a:gd name="connsiteY10357" fmla="*/ 2092301 h 5360810"/>
                <a:gd name="connsiteX10358" fmla="*/ 2022967 w 4550804"/>
                <a:gd name="connsiteY10358" fmla="*/ 2097886 h 5360810"/>
                <a:gd name="connsiteX10359" fmla="*/ 2018079 w 4550804"/>
                <a:gd name="connsiteY10359" fmla="*/ 2092301 h 5360810"/>
                <a:gd name="connsiteX10360" fmla="*/ 2024364 w 4550804"/>
                <a:gd name="connsiteY10360" fmla="*/ 2102772 h 5360810"/>
                <a:gd name="connsiteX10361" fmla="*/ 2024364 w 4550804"/>
                <a:gd name="connsiteY10361" fmla="*/ 2097886 h 5360810"/>
                <a:gd name="connsiteX10362" fmla="*/ 2027157 w 4550804"/>
                <a:gd name="connsiteY10362" fmla="*/ 2098584 h 5360810"/>
                <a:gd name="connsiteX10363" fmla="*/ 2025760 w 4550804"/>
                <a:gd name="connsiteY10363" fmla="*/ 2102772 h 5360810"/>
                <a:gd name="connsiteX10364" fmla="*/ 2028554 w 4550804"/>
                <a:gd name="connsiteY10364" fmla="*/ 2104168 h 5360810"/>
                <a:gd name="connsiteX10365" fmla="*/ 2032045 w 4550804"/>
                <a:gd name="connsiteY10365" fmla="*/ 2096490 h 5360810"/>
                <a:gd name="connsiteX10366" fmla="*/ 2036235 w 4550804"/>
                <a:gd name="connsiteY10366" fmla="*/ 2093697 h 5360810"/>
                <a:gd name="connsiteX10367" fmla="*/ 2043218 w 4550804"/>
                <a:gd name="connsiteY10367" fmla="*/ 2096490 h 5360810"/>
                <a:gd name="connsiteX10368" fmla="*/ 2037631 w 4550804"/>
                <a:gd name="connsiteY10368" fmla="*/ 2106961 h 5360810"/>
                <a:gd name="connsiteX10369" fmla="*/ 2034838 w 4550804"/>
                <a:gd name="connsiteY10369" fmla="*/ 2108357 h 5360810"/>
                <a:gd name="connsiteX10370" fmla="*/ 2033441 w 4550804"/>
                <a:gd name="connsiteY10370" fmla="*/ 2121622 h 5360810"/>
                <a:gd name="connsiteX10371" fmla="*/ 2036235 w 4550804"/>
                <a:gd name="connsiteY10371" fmla="*/ 2127904 h 5360810"/>
                <a:gd name="connsiteX10372" fmla="*/ 2033441 w 4550804"/>
                <a:gd name="connsiteY10372" fmla="*/ 2133489 h 5360810"/>
                <a:gd name="connsiteX10373" fmla="*/ 2036235 w 4550804"/>
                <a:gd name="connsiteY10373" fmla="*/ 2139772 h 5360810"/>
                <a:gd name="connsiteX10374" fmla="*/ 2045313 w 4550804"/>
                <a:gd name="connsiteY10374" fmla="*/ 2139772 h 5360810"/>
                <a:gd name="connsiteX10375" fmla="*/ 2046709 w 4550804"/>
                <a:gd name="connsiteY10375" fmla="*/ 2141168 h 5360810"/>
                <a:gd name="connsiteX10376" fmla="*/ 2053692 w 4550804"/>
                <a:gd name="connsiteY10376" fmla="*/ 2143961 h 5360810"/>
                <a:gd name="connsiteX10377" fmla="*/ 2057184 w 4550804"/>
                <a:gd name="connsiteY10377" fmla="*/ 2139772 h 5360810"/>
                <a:gd name="connsiteX10378" fmla="*/ 2069055 w 4550804"/>
                <a:gd name="connsiteY10378" fmla="*/ 2145357 h 5360810"/>
                <a:gd name="connsiteX10379" fmla="*/ 2079529 w 4550804"/>
                <a:gd name="connsiteY10379" fmla="*/ 2143961 h 5360810"/>
                <a:gd name="connsiteX10380" fmla="*/ 2080926 w 4550804"/>
                <a:gd name="connsiteY10380" fmla="*/ 2147451 h 5360810"/>
                <a:gd name="connsiteX10381" fmla="*/ 2085116 w 4550804"/>
                <a:gd name="connsiteY10381" fmla="*/ 2143961 h 5360810"/>
                <a:gd name="connsiteX10382" fmla="*/ 2089306 w 4550804"/>
                <a:gd name="connsiteY10382" fmla="*/ 2121628 h 5360810"/>
                <a:gd name="connsiteX10383" fmla="*/ 2086512 w 4550804"/>
                <a:gd name="connsiteY10383" fmla="*/ 2143961 h 5360810"/>
                <a:gd name="connsiteX10384" fmla="*/ 2079529 w 4550804"/>
                <a:gd name="connsiteY10384" fmla="*/ 2153036 h 5360810"/>
                <a:gd name="connsiteX10385" fmla="*/ 2080926 w 4550804"/>
                <a:gd name="connsiteY10385" fmla="*/ 2148847 h 5360810"/>
                <a:gd name="connsiteX10386" fmla="*/ 2078830 w 4550804"/>
                <a:gd name="connsiteY10386" fmla="*/ 2147451 h 5360810"/>
                <a:gd name="connsiteX10387" fmla="*/ 2073245 w 4550804"/>
                <a:gd name="connsiteY10387" fmla="*/ 2155828 h 5360810"/>
                <a:gd name="connsiteX10388" fmla="*/ 2067658 w 4550804"/>
                <a:gd name="connsiteY10388" fmla="*/ 2159319 h 5360810"/>
                <a:gd name="connsiteX10389" fmla="*/ 2067658 w 4550804"/>
                <a:gd name="connsiteY10389" fmla="*/ 2163508 h 5360810"/>
                <a:gd name="connsiteX10390" fmla="*/ 2065563 w 4550804"/>
                <a:gd name="connsiteY10390" fmla="*/ 2159319 h 5360810"/>
                <a:gd name="connsiteX10391" fmla="*/ 2064166 w 4550804"/>
                <a:gd name="connsiteY10391" fmla="*/ 2162111 h 5360810"/>
                <a:gd name="connsiteX10392" fmla="*/ 2066960 w 4550804"/>
                <a:gd name="connsiteY10392" fmla="*/ 2163508 h 5360810"/>
                <a:gd name="connsiteX10393" fmla="*/ 2065563 w 4550804"/>
                <a:gd name="connsiteY10393" fmla="*/ 2167696 h 5360810"/>
                <a:gd name="connsiteX10394" fmla="*/ 2066960 w 4550804"/>
                <a:gd name="connsiteY10394" fmla="*/ 2168395 h 5360810"/>
                <a:gd name="connsiteX10395" fmla="*/ 2064166 w 4550804"/>
                <a:gd name="connsiteY10395" fmla="*/ 2168395 h 5360810"/>
                <a:gd name="connsiteX10396" fmla="*/ 2064166 w 4550804"/>
                <a:gd name="connsiteY10396" fmla="*/ 2175375 h 5360810"/>
                <a:gd name="connsiteX10397" fmla="*/ 2060021 w 4550804"/>
                <a:gd name="connsiteY10397" fmla="*/ 2179934 h 5360810"/>
                <a:gd name="connsiteX10398" fmla="*/ 2060675 w 4550804"/>
                <a:gd name="connsiteY10398" fmla="*/ 2180261 h 5360810"/>
                <a:gd name="connsiteX10399" fmla="*/ 2060675 w 4550804"/>
                <a:gd name="connsiteY10399" fmla="*/ 2183053 h 5360810"/>
                <a:gd name="connsiteX10400" fmla="*/ 2057183 w 4550804"/>
                <a:gd name="connsiteY10400" fmla="*/ 2187242 h 5360810"/>
                <a:gd name="connsiteX10401" fmla="*/ 2047266 w 4550804"/>
                <a:gd name="connsiteY10401" fmla="*/ 2183276 h 5360810"/>
                <a:gd name="connsiteX10402" fmla="*/ 2045974 w 4550804"/>
                <a:gd name="connsiteY10402" fmla="*/ 2183544 h 5360810"/>
                <a:gd name="connsiteX10403" fmla="*/ 2040424 w 4550804"/>
                <a:gd name="connsiteY10403" fmla="*/ 2187242 h 5360810"/>
                <a:gd name="connsiteX10404" fmla="*/ 2032743 w 4550804"/>
                <a:gd name="connsiteY10404" fmla="*/ 2199110 h 5360810"/>
                <a:gd name="connsiteX10405" fmla="*/ 2023665 w 4550804"/>
                <a:gd name="connsiteY10405" fmla="*/ 2203299 h 5360810"/>
                <a:gd name="connsiteX10406" fmla="*/ 2015984 w 4550804"/>
                <a:gd name="connsiteY10406" fmla="*/ 2210977 h 5360810"/>
                <a:gd name="connsiteX10407" fmla="*/ 2008302 w 4550804"/>
                <a:gd name="connsiteY10407" fmla="*/ 2234713 h 5360810"/>
                <a:gd name="connsiteX10408" fmla="*/ 2002018 w 4550804"/>
                <a:gd name="connsiteY10408" fmla="*/ 2238902 h 5360810"/>
                <a:gd name="connsiteX10409" fmla="*/ 1999225 w 4550804"/>
                <a:gd name="connsiteY10409" fmla="*/ 2243090 h 5360810"/>
                <a:gd name="connsiteX10410" fmla="*/ 1995034 w 4550804"/>
                <a:gd name="connsiteY10410" fmla="*/ 2243090 h 5360810"/>
                <a:gd name="connsiteX10411" fmla="*/ 1988750 w 4550804"/>
                <a:gd name="connsiteY10411" fmla="*/ 2245883 h 5360810"/>
                <a:gd name="connsiteX10412" fmla="*/ 1995034 w 4550804"/>
                <a:gd name="connsiteY10412" fmla="*/ 2244487 h 5360810"/>
                <a:gd name="connsiteX10413" fmla="*/ 1992241 w 4550804"/>
                <a:gd name="connsiteY10413" fmla="*/ 2245883 h 5360810"/>
                <a:gd name="connsiteX10414" fmla="*/ 1995034 w 4550804"/>
                <a:gd name="connsiteY10414" fmla="*/ 2250071 h 5360810"/>
                <a:gd name="connsiteX10415" fmla="*/ 1992241 w 4550804"/>
                <a:gd name="connsiteY10415" fmla="*/ 2260543 h 5360810"/>
                <a:gd name="connsiteX10416" fmla="*/ 1993638 w 4550804"/>
                <a:gd name="connsiteY10416" fmla="*/ 2264731 h 5360810"/>
                <a:gd name="connsiteX10417" fmla="*/ 1995034 w 4550804"/>
                <a:gd name="connsiteY10417" fmla="*/ 2264731 h 5360810"/>
                <a:gd name="connsiteX10418" fmla="*/ 1993638 w 4550804"/>
                <a:gd name="connsiteY10418" fmla="*/ 2267524 h 5360810"/>
                <a:gd name="connsiteX10419" fmla="*/ 1992395 w 4550804"/>
                <a:gd name="connsiteY10419" fmla="*/ 2265045 h 5360810"/>
                <a:gd name="connsiteX10420" fmla="*/ 1988052 w 4550804"/>
                <a:gd name="connsiteY10420" fmla="*/ 2266128 h 5360810"/>
                <a:gd name="connsiteX10421" fmla="*/ 1980370 w 4550804"/>
                <a:gd name="connsiteY10421" fmla="*/ 2261939 h 5360810"/>
                <a:gd name="connsiteX10422" fmla="*/ 1976180 w 4550804"/>
                <a:gd name="connsiteY10422" fmla="*/ 2254259 h 5360810"/>
                <a:gd name="connsiteX10423" fmla="*/ 1971453 w 4550804"/>
                <a:gd name="connsiteY10423" fmla="*/ 2255439 h 5360810"/>
                <a:gd name="connsiteX10424" fmla="*/ 1968500 w 4550804"/>
                <a:gd name="connsiteY10424" fmla="*/ 2257052 h 5360810"/>
                <a:gd name="connsiteX10425" fmla="*/ 1963611 w 4550804"/>
                <a:gd name="connsiteY10425" fmla="*/ 2257052 h 5360810"/>
                <a:gd name="connsiteX10426" fmla="*/ 1957327 w 4550804"/>
                <a:gd name="connsiteY10426" fmla="*/ 2263335 h 5360810"/>
                <a:gd name="connsiteX10427" fmla="*/ 1953137 w 4550804"/>
                <a:gd name="connsiteY10427" fmla="*/ 2264731 h 5360810"/>
                <a:gd name="connsiteX10428" fmla="*/ 1945455 w 4550804"/>
                <a:gd name="connsiteY10428" fmla="*/ 2252863 h 5360810"/>
                <a:gd name="connsiteX10429" fmla="*/ 1945455 w 4550804"/>
                <a:gd name="connsiteY10429" fmla="*/ 2259146 h 5360810"/>
                <a:gd name="connsiteX10430" fmla="*/ 1944059 w 4550804"/>
                <a:gd name="connsiteY10430" fmla="*/ 2251467 h 5360810"/>
                <a:gd name="connsiteX10431" fmla="*/ 1939869 w 4550804"/>
                <a:gd name="connsiteY10431" fmla="*/ 2252863 h 5360810"/>
                <a:gd name="connsiteX10432" fmla="*/ 1933584 w 4550804"/>
                <a:gd name="connsiteY10432" fmla="*/ 2245185 h 5360810"/>
                <a:gd name="connsiteX10433" fmla="*/ 1930791 w 4550804"/>
                <a:gd name="connsiteY10433" fmla="*/ 2249373 h 5360810"/>
                <a:gd name="connsiteX10434" fmla="*/ 1927999 w 4550804"/>
                <a:gd name="connsiteY10434" fmla="*/ 2250769 h 5360810"/>
                <a:gd name="connsiteX10435" fmla="*/ 1932188 w 4550804"/>
                <a:gd name="connsiteY10435" fmla="*/ 2252165 h 5360810"/>
                <a:gd name="connsiteX10436" fmla="*/ 1929395 w 4550804"/>
                <a:gd name="connsiteY10436" fmla="*/ 2253561 h 5360810"/>
                <a:gd name="connsiteX10437" fmla="*/ 1954115 w 4550804"/>
                <a:gd name="connsiteY10437" fmla="*/ 2273842 h 5360810"/>
                <a:gd name="connsiteX10438" fmla="*/ 1951740 w 4550804"/>
                <a:gd name="connsiteY10438" fmla="*/ 2273108 h 5360810"/>
                <a:gd name="connsiteX10439" fmla="*/ 1945455 w 4550804"/>
                <a:gd name="connsiteY10439" fmla="*/ 2274504 h 5360810"/>
                <a:gd name="connsiteX10440" fmla="*/ 1945455 w 4550804"/>
                <a:gd name="connsiteY10440" fmla="*/ 2275900 h 5360810"/>
                <a:gd name="connsiteX10441" fmla="*/ 1948249 w 4550804"/>
                <a:gd name="connsiteY10441" fmla="*/ 2280089 h 5360810"/>
                <a:gd name="connsiteX10442" fmla="*/ 1944059 w 4550804"/>
                <a:gd name="connsiteY10442" fmla="*/ 2281485 h 5360810"/>
                <a:gd name="connsiteX10443" fmla="*/ 1939869 w 4550804"/>
                <a:gd name="connsiteY10443" fmla="*/ 2280089 h 5360810"/>
                <a:gd name="connsiteX10444" fmla="*/ 1939869 w 4550804"/>
                <a:gd name="connsiteY10444" fmla="*/ 2274504 h 5360810"/>
                <a:gd name="connsiteX10445" fmla="*/ 1926602 w 4550804"/>
                <a:gd name="connsiteY10445" fmla="*/ 2274504 h 5360810"/>
                <a:gd name="connsiteX10446" fmla="*/ 1926602 w 4550804"/>
                <a:gd name="connsiteY10446" fmla="*/ 2275900 h 5360810"/>
                <a:gd name="connsiteX10447" fmla="*/ 1927999 w 4550804"/>
                <a:gd name="connsiteY10447" fmla="*/ 2277297 h 5360810"/>
                <a:gd name="connsiteX10448" fmla="*/ 1926602 w 4550804"/>
                <a:gd name="connsiteY10448" fmla="*/ 2280089 h 5360810"/>
                <a:gd name="connsiteX10449" fmla="*/ 1930791 w 4550804"/>
                <a:gd name="connsiteY10449" fmla="*/ 2280089 h 5360810"/>
                <a:gd name="connsiteX10450" fmla="*/ 1932188 w 4550804"/>
                <a:gd name="connsiteY10450" fmla="*/ 2281485 h 5360810"/>
                <a:gd name="connsiteX10451" fmla="*/ 1930791 w 4550804"/>
                <a:gd name="connsiteY10451" fmla="*/ 2284278 h 5360810"/>
                <a:gd name="connsiteX10452" fmla="*/ 1927999 w 4550804"/>
                <a:gd name="connsiteY10452" fmla="*/ 2281485 h 5360810"/>
                <a:gd name="connsiteX10453" fmla="*/ 1929395 w 4550804"/>
                <a:gd name="connsiteY10453" fmla="*/ 2284278 h 5360810"/>
                <a:gd name="connsiteX10454" fmla="*/ 1938473 w 4550804"/>
                <a:gd name="connsiteY10454" fmla="*/ 2289863 h 5360810"/>
                <a:gd name="connsiteX10455" fmla="*/ 1944757 w 4550804"/>
                <a:gd name="connsiteY10455" fmla="*/ 2291259 h 5360810"/>
                <a:gd name="connsiteX10456" fmla="*/ 1946133 w 4550804"/>
                <a:gd name="connsiteY10456" fmla="*/ 2297458 h 5360810"/>
                <a:gd name="connsiteX10457" fmla="*/ 1946230 w 4550804"/>
                <a:gd name="connsiteY10457" fmla="*/ 2297528 h 5360810"/>
                <a:gd name="connsiteX10458" fmla="*/ 1960818 w 4550804"/>
                <a:gd name="connsiteY10458" fmla="*/ 2294749 h 5360810"/>
                <a:gd name="connsiteX10459" fmla="*/ 1965008 w 4550804"/>
                <a:gd name="connsiteY10459" fmla="*/ 2297542 h 5360810"/>
                <a:gd name="connsiteX10460" fmla="*/ 1959422 w 4550804"/>
                <a:gd name="connsiteY10460" fmla="*/ 2291957 h 5360810"/>
                <a:gd name="connsiteX10461" fmla="*/ 1965706 w 4550804"/>
                <a:gd name="connsiteY10461" fmla="*/ 2287769 h 5360810"/>
                <a:gd name="connsiteX10462" fmla="*/ 1986655 w 4550804"/>
                <a:gd name="connsiteY10462" fmla="*/ 2305221 h 5360810"/>
                <a:gd name="connsiteX10463" fmla="*/ 1994336 w 4550804"/>
                <a:gd name="connsiteY10463" fmla="*/ 2301032 h 5360810"/>
                <a:gd name="connsiteX10464" fmla="*/ 1995733 w 4550804"/>
                <a:gd name="connsiteY10464" fmla="*/ 2302428 h 5360810"/>
                <a:gd name="connsiteX10465" fmla="*/ 1990146 w 4550804"/>
                <a:gd name="connsiteY10465" fmla="*/ 2306617 h 5360810"/>
                <a:gd name="connsiteX10466" fmla="*/ 1990146 w 4550804"/>
                <a:gd name="connsiteY10466" fmla="*/ 2309410 h 5360810"/>
                <a:gd name="connsiteX10467" fmla="*/ 1995733 w 4550804"/>
                <a:gd name="connsiteY10467" fmla="*/ 2310806 h 5360810"/>
                <a:gd name="connsiteX10468" fmla="*/ 1994336 w 4550804"/>
                <a:gd name="connsiteY10468" fmla="*/ 2314066 h 5360810"/>
                <a:gd name="connsiteX10469" fmla="*/ 1995034 w 4550804"/>
                <a:gd name="connsiteY10469" fmla="*/ 2312900 h 5360810"/>
                <a:gd name="connsiteX10470" fmla="*/ 1997828 w 4550804"/>
                <a:gd name="connsiteY10470" fmla="*/ 2315693 h 5360810"/>
                <a:gd name="connsiteX10471" fmla="*/ 2000621 w 4550804"/>
                <a:gd name="connsiteY10471" fmla="*/ 2312900 h 5360810"/>
                <a:gd name="connsiteX10472" fmla="*/ 2009699 w 4550804"/>
                <a:gd name="connsiteY10472" fmla="*/ 2310108 h 5360810"/>
                <a:gd name="connsiteX10473" fmla="*/ 2018777 w 4550804"/>
                <a:gd name="connsiteY10473" fmla="*/ 2319183 h 5360810"/>
                <a:gd name="connsiteX10474" fmla="*/ 2017381 w 4550804"/>
                <a:gd name="connsiteY10474" fmla="*/ 2325466 h 5360810"/>
                <a:gd name="connsiteX10475" fmla="*/ 2008780 w 4550804"/>
                <a:gd name="connsiteY10475" fmla="*/ 2329435 h 5360810"/>
                <a:gd name="connsiteX10476" fmla="*/ 2009000 w 4550804"/>
                <a:gd name="connsiteY10476" fmla="*/ 2329655 h 5360810"/>
                <a:gd name="connsiteX10477" fmla="*/ 2011096 w 4550804"/>
                <a:gd name="connsiteY10477" fmla="*/ 2329655 h 5360810"/>
                <a:gd name="connsiteX10478" fmla="*/ 2009838 w 4550804"/>
                <a:gd name="connsiteY10478" fmla="*/ 2330493 h 5360810"/>
                <a:gd name="connsiteX10479" fmla="*/ 2011096 w 4550804"/>
                <a:gd name="connsiteY10479" fmla="*/ 2331750 h 5360810"/>
                <a:gd name="connsiteX10480" fmla="*/ 2009699 w 4550804"/>
                <a:gd name="connsiteY10480" fmla="*/ 2333146 h 5360810"/>
                <a:gd name="connsiteX10481" fmla="*/ 2012492 w 4550804"/>
                <a:gd name="connsiteY10481" fmla="*/ 2337334 h 5360810"/>
                <a:gd name="connsiteX10482" fmla="*/ 2018078 w 4550804"/>
                <a:gd name="connsiteY10482" fmla="*/ 2338730 h 5360810"/>
                <a:gd name="connsiteX10483" fmla="*/ 2020872 w 4550804"/>
                <a:gd name="connsiteY10483" fmla="*/ 2335938 h 5360810"/>
                <a:gd name="connsiteX10484" fmla="*/ 2020872 w 4550804"/>
                <a:gd name="connsiteY10484" fmla="*/ 2330353 h 5360810"/>
                <a:gd name="connsiteX10485" fmla="*/ 2015285 w 4550804"/>
                <a:gd name="connsiteY10485" fmla="*/ 2328957 h 5360810"/>
                <a:gd name="connsiteX10486" fmla="*/ 2022967 w 4550804"/>
                <a:gd name="connsiteY10486" fmla="*/ 2330353 h 5360810"/>
                <a:gd name="connsiteX10487" fmla="*/ 2028553 w 4550804"/>
                <a:gd name="connsiteY10487" fmla="*/ 2334542 h 5360810"/>
                <a:gd name="connsiteX10488" fmla="*/ 2041821 w 4550804"/>
                <a:gd name="connsiteY10488" fmla="*/ 2328957 h 5360810"/>
                <a:gd name="connsiteX10489" fmla="*/ 2055088 w 4550804"/>
                <a:gd name="connsiteY10489" fmla="*/ 2331750 h 5360810"/>
                <a:gd name="connsiteX10490" fmla="*/ 2056813 w 4550804"/>
                <a:gd name="connsiteY10490" fmla="*/ 2330884 h 5360810"/>
                <a:gd name="connsiteX10491" fmla="*/ 2056485 w 4550804"/>
                <a:gd name="connsiteY10491" fmla="*/ 2333844 h 5360810"/>
                <a:gd name="connsiteX10492" fmla="*/ 2057882 w 4550804"/>
                <a:gd name="connsiteY10492" fmla="*/ 2347108 h 5360810"/>
                <a:gd name="connsiteX10493" fmla="*/ 2059278 w 4550804"/>
                <a:gd name="connsiteY10493" fmla="*/ 2340824 h 5360810"/>
                <a:gd name="connsiteX10494" fmla="*/ 2057882 w 4550804"/>
                <a:gd name="connsiteY10494" fmla="*/ 2338032 h 5360810"/>
                <a:gd name="connsiteX10495" fmla="*/ 2057882 w 4550804"/>
                <a:gd name="connsiteY10495" fmla="*/ 2332448 h 5360810"/>
                <a:gd name="connsiteX10496" fmla="*/ 2066959 w 4550804"/>
                <a:gd name="connsiteY10496" fmla="*/ 2328259 h 5360810"/>
                <a:gd name="connsiteX10497" fmla="*/ 2086512 w 4550804"/>
                <a:gd name="connsiteY10497" fmla="*/ 2329655 h 5360810"/>
                <a:gd name="connsiteX10498" fmla="*/ 2101176 w 4550804"/>
                <a:gd name="connsiteY10498" fmla="*/ 2344315 h 5360810"/>
                <a:gd name="connsiteX10499" fmla="*/ 2103969 w 4550804"/>
                <a:gd name="connsiteY10499" fmla="*/ 2342919 h 5360810"/>
                <a:gd name="connsiteX10500" fmla="*/ 2106762 w 4550804"/>
                <a:gd name="connsiteY10500" fmla="*/ 2347108 h 5360810"/>
                <a:gd name="connsiteX10501" fmla="*/ 2122823 w 4550804"/>
                <a:gd name="connsiteY10501" fmla="*/ 2348504 h 5360810"/>
                <a:gd name="connsiteX10502" fmla="*/ 2128409 w 4550804"/>
                <a:gd name="connsiteY10502" fmla="*/ 2356183 h 5360810"/>
                <a:gd name="connsiteX10503" fmla="*/ 2133996 w 4550804"/>
                <a:gd name="connsiteY10503" fmla="*/ 2351994 h 5360810"/>
                <a:gd name="connsiteX10504" fmla="*/ 2139580 w 4550804"/>
                <a:gd name="connsiteY10504" fmla="*/ 2356181 h 5360810"/>
                <a:gd name="connsiteX10505" fmla="*/ 2136789 w 4550804"/>
                <a:gd name="connsiteY10505" fmla="*/ 2353391 h 5360810"/>
                <a:gd name="connsiteX10506" fmla="*/ 2132600 w 4550804"/>
                <a:gd name="connsiteY10506" fmla="*/ 2347806 h 5360810"/>
                <a:gd name="connsiteX10507" fmla="*/ 2135393 w 4550804"/>
                <a:gd name="connsiteY10507" fmla="*/ 2350599 h 5360810"/>
                <a:gd name="connsiteX10508" fmla="*/ 2138185 w 4550804"/>
                <a:gd name="connsiteY10508" fmla="*/ 2350599 h 5360810"/>
                <a:gd name="connsiteX10509" fmla="*/ 2143772 w 4550804"/>
                <a:gd name="connsiteY10509" fmla="*/ 2344316 h 5360810"/>
                <a:gd name="connsiteX10510" fmla="*/ 2130505 w 4550804"/>
                <a:gd name="connsiteY10510" fmla="*/ 2332448 h 5360810"/>
                <a:gd name="connsiteX10511" fmla="*/ 2133298 w 4550804"/>
                <a:gd name="connsiteY10511" fmla="*/ 2329656 h 5360810"/>
                <a:gd name="connsiteX10512" fmla="*/ 2127711 w 4550804"/>
                <a:gd name="connsiteY10512" fmla="*/ 2333845 h 5360810"/>
                <a:gd name="connsiteX10513" fmla="*/ 2126315 w 4550804"/>
                <a:gd name="connsiteY10513" fmla="*/ 2332448 h 5360810"/>
                <a:gd name="connsiteX10514" fmla="*/ 2130505 w 4550804"/>
                <a:gd name="connsiteY10514" fmla="*/ 2324769 h 5360810"/>
                <a:gd name="connsiteX10515" fmla="*/ 2127711 w 4550804"/>
                <a:gd name="connsiteY10515" fmla="*/ 2323373 h 5360810"/>
                <a:gd name="connsiteX10516" fmla="*/ 2124918 w 4550804"/>
                <a:gd name="connsiteY10516" fmla="*/ 2332448 h 5360810"/>
                <a:gd name="connsiteX10517" fmla="*/ 2123521 w 4550804"/>
                <a:gd name="connsiteY10517" fmla="*/ 2329656 h 5360810"/>
                <a:gd name="connsiteX10518" fmla="*/ 2126315 w 4550804"/>
                <a:gd name="connsiteY10518" fmla="*/ 2320580 h 5360810"/>
                <a:gd name="connsiteX10519" fmla="*/ 2130505 w 4550804"/>
                <a:gd name="connsiteY10519" fmla="*/ 2320580 h 5360810"/>
                <a:gd name="connsiteX10520" fmla="*/ 2130505 w 4550804"/>
                <a:gd name="connsiteY10520" fmla="*/ 2319184 h 5360810"/>
                <a:gd name="connsiteX10521" fmla="*/ 2127711 w 4550804"/>
                <a:gd name="connsiteY10521" fmla="*/ 2282883 h 5360810"/>
                <a:gd name="connsiteX10522" fmla="*/ 2117237 w 4550804"/>
                <a:gd name="connsiteY10522" fmla="*/ 2261940 h 5360810"/>
                <a:gd name="connsiteX10523" fmla="*/ 2117237 w 4550804"/>
                <a:gd name="connsiteY10523" fmla="*/ 2255657 h 5360810"/>
                <a:gd name="connsiteX10524" fmla="*/ 2123521 w 4550804"/>
                <a:gd name="connsiteY10524" fmla="*/ 2246581 h 5360810"/>
                <a:gd name="connsiteX10525" fmla="*/ 2122124 w 4550804"/>
                <a:gd name="connsiteY10525" fmla="*/ 2243790 h 5360810"/>
                <a:gd name="connsiteX10526" fmla="*/ 2124918 w 4550804"/>
                <a:gd name="connsiteY10526" fmla="*/ 2246581 h 5360810"/>
                <a:gd name="connsiteX10527" fmla="*/ 2138185 w 4550804"/>
                <a:gd name="connsiteY10527" fmla="*/ 2237506 h 5360810"/>
                <a:gd name="connsiteX10528" fmla="*/ 2136789 w 4550804"/>
                <a:gd name="connsiteY10528" fmla="*/ 2234714 h 5360810"/>
                <a:gd name="connsiteX10529" fmla="*/ 2139582 w 4550804"/>
                <a:gd name="connsiteY10529" fmla="*/ 2237506 h 5360810"/>
                <a:gd name="connsiteX10530" fmla="*/ 2157040 w 4550804"/>
                <a:gd name="connsiteY10530" fmla="*/ 2227035 h 5360810"/>
                <a:gd name="connsiteX10531" fmla="*/ 2163311 w 4550804"/>
                <a:gd name="connsiteY10531" fmla="*/ 2213806 h 5360810"/>
                <a:gd name="connsiteX10532" fmla="*/ 2238741 w 4550804"/>
                <a:gd name="connsiteY10532" fmla="*/ 2167696 h 5360810"/>
                <a:gd name="connsiteX10533" fmla="*/ 2217792 w 4550804"/>
                <a:gd name="connsiteY10533" fmla="*/ 2182356 h 5360810"/>
                <a:gd name="connsiteX10534" fmla="*/ 2228266 w 4550804"/>
                <a:gd name="connsiteY10534" fmla="*/ 2182356 h 5360810"/>
                <a:gd name="connsiteX10535" fmla="*/ 2232456 w 4550804"/>
                <a:gd name="connsiteY10535" fmla="*/ 2178167 h 5360810"/>
                <a:gd name="connsiteX10536" fmla="*/ 2235249 w 4550804"/>
                <a:gd name="connsiteY10536" fmla="*/ 2179564 h 5360810"/>
                <a:gd name="connsiteX10537" fmla="*/ 2233852 w 4550804"/>
                <a:gd name="connsiteY10537" fmla="*/ 2176771 h 5360810"/>
                <a:gd name="connsiteX10538" fmla="*/ 2236646 w 4550804"/>
                <a:gd name="connsiteY10538" fmla="*/ 2179564 h 5360810"/>
                <a:gd name="connsiteX10539" fmla="*/ 2236646 w 4550804"/>
                <a:gd name="connsiteY10539" fmla="*/ 2176771 h 5360810"/>
                <a:gd name="connsiteX10540" fmla="*/ 2242232 w 4550804"/>
                <a:gd name="connsiteY10540" fmla="*/ 2172583 h 5360810"/>
                <a:gd name="connsiteX10541" fmla="*/ 2247818 w 4550804"/>
                <a:gd name="connsiteY10541" fmla="*/ 2164904 h 5360810"/>
                <a:gd name="connsiteX10542" fmla="*/ 2243628 w 4550804"/>
                <a:gd name="connsiteY10542" fmla="*/ 2164904 h 5360810"/>
                <a:gd name="connsiteX10543" fmla="*/ 2277147 w 4550804"/>
                <a:gd name="connsiteY10543" fmla="*/ 2145357 h 5360810"/>
                <a:gd name="connsiteX10544" fmla="*/ 2294604 w 4550804"/>
                <a:gd name="connsiteY10544" fmla="*/ 2166300 h 5360810"/>
                <a:gd name="connsiteX10545" fmla="*/ 2303682 w 4550804"/>
                <a:gd name="connsiteY10545" fmla="*/ 2171885 h 5360810"/>
                <a:gd name="connsiteX10546" fmla="*/ 2367926 w 4550804"/>
                <a:gd name="connsiteY10546" fmla="*/ 2202601 h 5360810"/>
                <a:gd name="connsiteX10547" fmla="*/ 2379796 w 4550804"/>
                <a:gd name="connsiteY10547" fmla="*/ 2211677 h 5360810"/>
                <a:gd name="connsiteX10548" fmla="*/ 2387478 w 4550804"/>
                <a:gd name="connsiteY10548" fmla="*/ 2211677 h 5360810"/>
                <a:gd name="connsiteX10549" fmla="*/ 2388086 w 4550804"/>
                <a:gd name="connsiteY10549" fmla="*/ 2212893 h 5360810"/>
                <a:gd name="connsiteX10550" fmla="*/ 2389393 w 4550804"/>
                <a:gd name="connsiteY10550" fmla="*/ 2212015 h 5360810"/>
                <a:gd name="connsiteX10551" fmla="*/ 2388875 w 4550804"/>
                <a:gd name="connsiteY10551" fmla="*/ 2210978 h 5360810"/>
                <a:gd name="connsiteX10552" fmla="*/ 2381193 w 4550804"/>
                <a:gd name="connsiteY10552" fmla="*/ 2210978 h 5360810"/>
                <a:gd name="connsiteX10553" fmla="*/ 2369322 w 4550804"/>
                <a:gd name="connsiteY10553" fmla="*/ 2201903 h 5360810"/>
                <a:gd name="connsiteX10554" fmla="*/ 2301587 w 4550804"/>
                <a:gd name="connsiteY10554" fmla="*/ 2169790 h 5360810"/>
                <a:gd name="connsiteX10555" fmla="*/ 2292509 w 4550804"/>
                <a:gd name="connsiteY10555" fmla="*/ 2162112 h 5360810"/>
                <a:gd name="connsiteX10556" fmla="*/ 2282035 w 4550804"/>
                <a:gd name="connsiteY10556" fmla="*/ 2146055 h 5360810"/>
                <a:gd name="connsiteX10557" fmla="*/ 2374706 w 4550804"/>
                <a:gd name="connsiteY10557" fmla="*/ 2079331 h 5360810"/>
                <a:gd name="connsiteX10558" fmla="*/ 2366529 w 4550804"/>
                <a:gd name="connsiteY10558" fmla="*/ 2084622 h 5360810"/>
                <a:gd name="connsiteX10559" fmla="*/ 2366529 w 4550804"/>
                <a:gd name="connsiteY10559" fmla="*/ 2083226 h 5360810"/>
                <a:gd name="connsiteX10560" fmla="*/ 2376982 w 4550804"/>
                <a:gd name="connsiteY10560" fmla="*/ 2077690 h 5360810"/>
                <a:gd name="connsiteX10561" fmla="*/ 2434264 w 4550804"/>
                <a:gd name="connsiteY10561" fmla="*/ 2036453 h 5360810"/>
                <a:gd name="connsiteX10562" fmla="*/ 2431470 w 4550804"/>
                <a:gd name="connsiteY10562" fmla="*/ 2042038 h 5360810"/>
                <a:gd name="connsiteX10563" fmla="*/ 2441945 w 4550804"/>
                <a:gd name="connsiteY10563" fmla="*/ 2039246 h 5360810"/>
                <a:gd name="connsiteX10564" fmla="*/ 2453816 w 4550804"/>
                <a:gd name="connsiteY10564" fmla="*/ 2027378 h 5360810"/>
                <a:gd name="connsiteX10565" fmla="*/ 2451023 w 4550804"/>
                <a:gd name="connsiteY10565" fmla="*/ 2023190 h 5360810"/>
                <a:gd name="connsiteX10566" fmla="*/ 2455212 w 4550804"/>
                <a:gd name="connsiteY10566" fmla="*/ 2027378 h 5360810"/>
                <a:gd name="connsiteX10567" fmla="*/ 2467083 w 4550804"/>
                <a:gd name="connsiteY10567" fmla="*/ 2016907 h 5360810"/>
                <a:gd name="connsiteX10568" fmla="*/ 2464291 w 4550804"/>
                <a:gd name="connsiteY10568" fmla="*/ 2012718 h 5360810"/>
                <a:gd name="connsiteX10569" fmla="*/ 2467083 w 4550804"/>
                <a:gd name="connsiteY10569" fmla="*/ 2015510 h 5360810"/>
                <a:gd name="connsiteX10570" fmla="*/ 2469876 w 4550804"/>
                <a:gd name="connsiteY10570" fmla="*/ 2015510 h 5360810"/>
                <a:gd name="connsiteX10571" fmla="*/ 2471273 w 4550804"/>
                <a:gd name="connsiteY10571" fmla="*/ 2011322 h 5360810"/>
                <a:gd name="connsiteX10572" fmla="*/ 2480352 w 4550804"/>
                <a:gd name="connsiteY10572" fmla="*/ 2005038 h 5360810"/>
                <a:gd name="connsiteX10573" fmla="*/ 2488032 w 4550804"/>
                <a:gd name="connsiteY10573" fmla="*/ 2000851 h 5360810"/>
                <a:gd name="connsiteX10574" fmla="*/ 2494317 w 4550804"/>
                <a:gd name="connsiteY10574" fmla="*/ 1987586 h 5360810"/>
                <a:gd name="connsiteX10575" fmla="*/ 2492921 w 4550804"/>
                <a:gd name="connsiteY10575" fmla="*/ 1984793 h 5360810"/>
                <a:gd name="connsiteX10576" fmla="*/ 2490128 w 4550804"/>
                <a:gd name="connsiteY10576" fmla="*/ 1986190 h 5360810"/>
                <a:gd name="connsiteX10577" fmla="*/ 2491524 w 4550804"/>
                <a:gd name="connsiteY10577" fmla="*/ 1991775 h 5360810"/>
                <a:gd name="connsiteX10578" fmla="*/ 2488731 w 4550804"/>
                <a:gd name="connsiteY10578" fmla="*/ 1987586 h 5360810"/>
                <a:gd name="connsiteX10579" fmla="*/ 2487334 w 4550804"/>
                <a:gd name="connsiteY10579" fmla="*/ 1963850 h 5360810"/>
                <a:gd name="connsiteX10580" fmla="*/ 2493619 w 4550804"/>
                <a:gd name="connsiteY10580" fmla="*/ 1957568 h 5360810"/>
                <a:gd name="connsiteX10581" fmla="*/ 2489429 w 4550804"/>
                <a:gd name="connsiteY10581" fmla="*/ 1963153 h 5360810"/>
                <a:gd name="connsiteX10582" fmla="*/ 2490826 w 4550804"/>
                <a:gd name="connsiteY10582" fmla="*/ 1964549 h 5360810"/>
                <a:gd name="connsiteX10583" fmla="*/ 2495016 w 4550804"/>
                <a:gd name="connsiteY10583" fmla="*/ 1961756 h 5360810"/>
                <a:gd name="connsiteX10584" fmla="*/ 2495016 w 4550804"/>
                <a:gd name="connsiteY10584" fmla="*/ 1958964 h 5360810"/>
                <a:gd name="connsiteX10585" fmla="*/ 2496413 w 4550804"/>
                <a:gd name="connsiteY10585" fmla="*/ 1960360 h 5360810"/>
                <a:gd name="connsiteX10586" fmla="*/ 2500602 w 4550804"/>
                <a:gd name="connsiteY10586" fmla="*/ 1956172 h 5360810"/>
                <a:gd name="connsiteX10587" fmla="*/ 2500602 w 4550804"/>
                <a:gd name="connsiteY10587" fmla="*/ 1954776 h 5360810"/>
                <a:gd name="connsiteX10588" fmla="*/ 2497808 w 4550804"/>
                <a:gd name="connsiteY10588" fmla="*/ 1954776 h 5360810"/>
                <a:gd name="connsiteX10589" fmla="*/ 2497808 w 4550804"/>
                <a:gd name="connsiteY10589" fmla="*/ 1951983 h 5360810"/>
                <a:gd name="connsiteX10590" fmla="*/ 2493619 w 4550804"/>
                <a:gd name="connsiteY10590" fmla="*/ 1956172 h 5360810"/>
                <a:gd name="connsiteX10591" fmla="*/ 2497808 w 4550804"/>
                <a:gd name="connsiteY10591" fmla="*/ 1950587 h 5360810"/>
                <a:gd name="connsiteX10592" fmla="*/ 2503395 w 4550804"/>
                <a:gd name="connsiteY10592" fmla="*/ 1953379 h 5360810"/>
                <a:gd name="connsiteX10593" fmla="*/ 2511077 w 4550804"/>
                <a:gd name="connsiteY10593" fmla="*/ 1932437 h 5360810"/>
                <a:gd name="connsiteX10594" fmla="*/ 2508283 w 4550804"/>
                <a:gd name="connsiteY10594" fmla="*/ 1931040 h 5360810"/>
                <a:gd name="connsiteX10595" fmla="*/ 2512473 w 4550804"/>
                <a:gd name="connsiteY10595" fmla="*/ 1925455 h 5360810"/>
                <a:gd name="connsiteX10596" fmla="*/ 2509680 w 4550804"/>
                <a:gd name="connsiteY10596" fmla="*/ 1922663 h 5360810"/>
                <a:gd name="connsiteX10597" fmla="*/ 2513869 w 4550804"/>
                <a:gd name="connsiteY10597" fmla="*/ 1917078 h 5360810"/>
                <a:gd name="connsiteX10598" fmla="*/ 2521551 w 4550804"/>
                <a:gd name="connsiteY10598" fmla="*/ 1917078 h 5360810"/>
                <a:gd name="connsiteX10599" fmla="*/ 2513869 w 4550804"/>
                <a:gd name="connsiteY10599" fmla="*/ 1918474 h 5360810"/>
                <a:gd name="connsiteX10600" fmla="*/ 2511077 w 4550804"/>
                <a:gd name="connsiteY10600" fmla="*/ 1922663 h 5360810"/>
                <a:gd name="connsiteX10601" fmla="*/ 2515266 w 4550804"/>
                <a:gd name="connsiteY10601" fmla="*/ 1925455 h 5360810"/>
                <a:gd name="connsiteX10602" fmla="*/ 2518059 w 4550804"/>
                <a:gd name="connsiteY10602" fmla="*/ 1921267 h 5360810"/>
                <a:gd name="connsiteX10603" fmla="*/ 2520853 w 4550804"/>
                <a:gd name="connsiteY10603" fmla="*/ 1921267 h 5360810"/>
                <a:gd name="connsiteX10604" fmla="*/ 2520853 w 4550804"/>
                <a:gd name="connsiteY10604" fmla="*/ 1918474 h 5360810"/>
                <a:gd name="connsiteX10605" fmla="*/ 2522249 w 4550804"/>
                <a:gd name="connsiteY10605" fmla="*/ 1921267 h 5360810"/>
                <a:gd name="connsiteX10606" fmla="*/ 2554371 w 4550804"/>
                <a:gd name="connsiteY10606" fmla="*/ 1918474 h 5360810"/>
                <a:gd name="connsiteX10607" fmla="*/ 2560655 w 4550804"/>
                <a:gd name="connsiteY10607" fmla="*/ 1915681 h 5360810"/>
                <a:gd name="connsiteX10608" fmla="*/ 2629787 w 4550804"/>
                <a:gd name="connsiteY10608" fmla="*/ 1845173 h 5360810"/>
                <a:gd name="connsiteX10609" fmla="*/ 2637468 w 4550804"/>
                <a:gd name="connsiteY10609" fmla="*/ 1839589 h 5360810"/>
                <a:gd name="connsiteX10610" fmla="*/ 2647943 w 4550804"/>
                <a:gd name="connsiteY10610" fmla="*/ 1835400 h 5360810"/>
                <a:gd name="connsiteX10611" fmla="*/ 2648571 w 4550804"/>
                <a:gd name="connsiteY10611" fmla="*/ 1838046 h 5360810"/>
                <a:gd name="connsiteX10612" fmla="*/ 2707997 w 4550804"/>
                <a:gd name="connsiteY10612" fmla="*/ 1821438 h 5360810"/>
                <a:gd name="connsiteX10613" fmla="*/ 2724058 w 4550804"/>
                <a:gd name="connsiteY10613" fmla="*/ 1812363 h 5360810"/>
                <a:gd name="connsiteX10614" fmla="*/ 2721264 w 4550804"/>
                <a:gd name="connsiteY10614" fmla="*/ 1817948 h 5360810"/>
                <a:gd name="connsiteX10615" fmla="*/ 2734532 w 4550804"/>
                <a:gd name="connsiteY10615" fmla="*/ 1834004 h 5360810"/>
                <a:gd name="connsiteX10616" fmla="*/ 2740817 w 4550804"/>
                <a:gd name="connsiteY10616" fmla="*/ 1839589 h 5360810"/>
                <a:gd name="connsiteX10617" fmla="*/ 2856734 w 4550804"/>
                <a:gd name="connsiteY10617" fmla="*/ 1866815 h 5360810"/>
                <a:gd name="connsiteX10618" fmla="*/ 2858130 w 4550804"/>
                <a:gd name="connsiteY10618" fmla="*/ 1872399 h 5360810"/>
                <a:gd name="connsiteX10619" fmla="*/ 2859527 w 4550804"/>
                <a:gd name="connsiteY10619" fmla="*/ 1868211 h 5360810"/>
                <a:gd name="connsiteX10620" fmla="*/ 2859527 w 4550804"/>
                <a:gd name="connsiteY10620" fmla="*/ 1873796 h 5360810"/>
                <a:gd name="connsiteX10621" fmla="*/ 2862321 w 4550804"/>
                <a:gd name="connsiteY10621" fmla="*/ 1868211 h 5360810"/>
                <a:gd name="connsiteX10622" fmla="*/ 2863716 w 4550804"/>
                <a:gd name="connsiteY10622" fmla="*/ 1868211 h 5360810"/>
                <a:gd name="connsiteX10623" fmla="*/ 2863716 w 4550804"/>
                <a:gd name="connsiteY10623" fmla="*/ 1872399 h 5360810"/>
                <a:gd name="connsiteX10624" fmla="*/ 2866510 w 4550804"/>
                <a:gd name="connsiteY10624" fmla="*/ 1872399 h 5360810"/>
                <a:gd name="connsiteX10625" fmla="*/ 2911899 w 4550804"/>
                <a:gd name="connsiteY10625" fmla="*/ 1871003 h 5360810"/>
                <a:gd name="connsiteX10626" fmla="*/ 2922374 w 4550804"/>
                <a:gd name="connsiteY10626" fmla="*/ 1875192 h 5360810"/>
                <a:gd name="connsiteX10627" fmla="*/ 2969159 w 4550804"/>
                <a:gd name="connsiteY10627" fmla="*/ 1927550 h 5360810"/>
                <a:gd name="connsiteX10628" fmla="*/ 2973349 w 4550804"/>
                <a:gd name="connsiteY10628" fmla="*/ 1939417 h 5360810"/>
                <a:gd name="connsiteX10629" fmla="*/ 2976143 w 4550804"/>
                <a:gd name="connsiteY10629" fmla="*/ 1986190 h 5360810"/>
                <a:gd name="connsiteX10630" fmla="*/ 2970556 w 4550804"/>
                <a:gd name="connsiteY10630" fmla="*/ 2004340 h 5360810"/>
                <a:gd name="connsiteX10631" fmla="*/ 2971953 w 4550804"/>
                <a:gd name="connsiteY10631" fmla="*/ 2012020 h 5360810"/>
                <a:gd name="connsiteX10632" fmla="*/ 2967763 w 4550804"/>
                <a:gd name="connsiteY10632" fmla="*/ 2025284 h 5360810"/>
                <a:gd name="connsiteX10633" fmla="*/ 2967763 w 4550804"/>
                <a:gd name="connsiteY10633" fmla="*/ 2031566 h 5360810"/>
                <a:gd name="connsiteX10634" fmla="*/ 2927261 w 4550804"/>
                <a:gd name="connsiteY10634" fmla="*/ 2106961 h 5360810"/>
                <a:gd name="connsiteX10635" fmla="*/ 2924468 w 4550804"/>
                <a:gd name="connsiteY10635" fmla="*/ 2106961 h 5360810"/>
                <a:gd name="connsiteX10636" fmla="*/ 2920279 w 4550804"/>
                <a:gd name="connsiteY10636" fmla="*/ 2111150 h 5360810"/>
                <a:gd name="connsiteX10637" fmla="*/ 2914692 w 4550804"/>
                <a:gd name="connsiteY10637" fmla="*/ 2127206 h 5360810"/>
                <a:gd name="connsiteX10638" fmla="*/ 2911899 w 4550804"/>
                <a:gd name="connsiteY10638" fmla="*/ 2127206 h 5360810"/>
                <a:gd name="connsiteX10639" fmla="*/ 2910502 w 4550804"/>
                <a:gd name="connsiteY10639" fmla="*/ 2129999 h 5360810"/>
                <a:gd name="connsiteX10640" fmla="*/ 2911899 w 4550804"/>
                <a:gd name="connsiteY10640" fmla="*/ 2131395 h 5360810"/>
                <a:gd name="connsiteX10641" fmla="*/ 2914692 w 4550804"/>
                <a:gd name="connsiteY10641" fmla="*/ 2128603 h 5360810"/>
                <a:gd name="connsiteX10642" fmla="*/ 2905615 w 4550804"/>
                <a:gd name="connsiteY10642" fmla="*/ 2139075 h 5360810"/>
                <a:gd name="connsiteX10643" fmla="*/ 2905615 w 4550804"/>
                <a:gd name="connsiteY10643" fmla="*/ 2143262 h 5360810"/>
                <a:gd name="connsiteX10644" fmla="*/ 2902821 w 4550804"/>
                <a:gd name="connsiteY10644" fmla="*/ 2143262 h 5360810"/>
                <a:gd name="connsiteX10645" fmla="*/ 2893743 w 4550804"/>
                <a:gd name="connsiteY10645" fmla="*/ 2152338 h 5360810"/>
                <a:gd name="connsiteX10646" fmla="*/ 2883269 w 4550804"/>
                <a:gd name="connsiteY10646" fmla="*/ 2160018 h 5360810"/>
                <a:gd name="connsiteX10647" fmla="*/ 2883269 w 4550804"/>
                <a:gd name="connsiteY10647" fmla="*/ 2161414 h 5360810"/>
                <a:gd name="connsiteX10648" fmla="*/ 2858130 w 4550804"/>
                <a:gd name="connsiteY10648" fmla="*/ 2179564 h 5360810"/>
                <a:gd name="connsiteX10649" fmla="*/ 2858130 w 4550804"/>
                <a:gd name="connsiteY10649" fmla="*/ 2182357 h 5360810"/>
                <a:gd name="connsiteX10650" fmla="*/ 2849052 w 4550804"/>
                <a:gd name="connsiteY10650" fmla="*/ 2186545 h 5360810"/>
                <a:gd name="connsiteX10651" fmla="*/ 2846260 w 4550804"/>
                <a:gd name="connsiteY10651" fmla="*/ 2190733 h 5360810"/>
                <a:gd name="connsiteX10652" fmla="*/ 2846260 w 4550804"/>
                <a:gd name="connsiteY10652" fmla="*/ 2189337 h 5360810"/>
                <a:gd name="connsiteX10653" fmla="*/ 2844863 w 4550804"/>
                <a:gd name="connsiteY10653" fmla="*/ 2189337 h 5360810"/>
                <a:gd name="connsiteX10654" fmla="*/ 2845561 w 4550804"/>
                <a:gd name="connsiteY10654" fmla="*/ 2190733 h 5360810"/>
                <a:gd name="connsiteX10655" fmla="*/ 2842768 w 4550804"/>
                <a:gd name="connsiteY10655" fmla="*/ 2190733 h 5360810"/>
                <a:gd name="connsiteX10656" fmla="*/ 2841371 w 4550804"/>
                <a:gd name="connsiteY10656" fmla="*/ 2187941 h 5360810"/>
                <a:gd name="connsiteX10657" fmla="*/ 2826707 w 4550804"/>
                <a:gd name="connsiteY10657" fmla="*/ 2183753 h 5360810"/>
                <a:gd name="connsiteX10658" fmla="*/ 2819025 w 4550804"/>
                <a:gd name="connsiteY10658" fmla="*/ 2185149 h 5360810"/>
                <a:gd name="connsiteX10659" fmla="*/ 2747101 w 4550804"/>
                <a:gd name="connsiteY10659" fmla="*/ 2221450 h 5360810"/>
                <a:gd name="connsiteX10660" fmla="*/ 2729643 w 4550804"/>
                <a:gd name="connsiteY10660" fmla="*/ 2234714 h 5360810"/>
                <a:gd name="connsiteX10661" fmla="*/ 2729643 w 4550804"/>
                <a:gd name="connsiteY10661" fmla="*/ 2238903 h 5360810"/>
                <a:gd name="connsiteX10662" fmla="*/ 2721962 w 4550804"/>
                <a:gd name="connsiteY10662" fmla="*/ 2243091 h 5360810"/>
                <a:gd name="connsiteX10663" fmla="*/ 2721962 w 4550804"/>
                <a:gd name="connsiteY10663" fmla="*/ 2247280 h 5360810"/>
                <a:gd name="connsiteX10664" fmla="*/ 2719169 w 4550804"/>
                <a:gd name="connsiteY10664" fmla="*/ 2244488 h 5360810"/>
                <a:gd name="connsiteX10665" fmla="*/ 2717772 w 4550804"/>
                <a:gd name="connsiteY10665" fmla="*/ 2247280 h 5360810"/>
                <a:gd name="connsiteX10666" fmla="*/ 2719169 w 4550804"/>
                <a:gd name="connsiteY10666" fmla="*/ 2248676 h 5360810"/>
                <a:gd name="connsiteX10667" fmla="*/ 2716376 w 4550804"/>
                <a:gd name="connsiteY10667" fmla="*/ 2247280 h 5360810"/>
                <a:gd name="connsiteX10668" fmla="*/ 2714979 w 4550804"/>
                <a:gd name="connsiteY10668" fmla="*/ 2248676 h 5360810"/>
                <a:gd name="connsiteX10669" fmla="*/ 2715447 w 4550804"/>
                <a:gd name="connsiteY10669" fmla="*/ 2249605 h 5360810"/>
                <a:gd name="connsiteX10670" fmla="*/ 2713582 w 4550804"/>
                <a:gd name="connsiteY10670" fmla="*/ 2248676 h 5360810"/>
                <a:gd name="connsiteX10671" fmla="*/ 2705902 w 4550804"/>
                <a:gd name="connsiteY10671" fmla="*/ 2254959 h 5360810"/>
                <a:gd name="connsiteX10672" fmla="*/ 2703108 w 4550804"/>
                <a:gd name="connsiteY10672" fmla="*/ 2260543 h 5360810"/>
                <a:gd name="connsiteX10673" fmla="*/ 2704505 w 4550804"/>
                <a:gd name="connsiteY10673" fmla="*/ 2263336 h 5360810"/>
                <a:gd name="connsiteX10674" fmla="*/ 2700315 w 4550804"/>
                <a:gd name="connsiteY10674" fmla="*/ 2264732 h 5360810"/>
                <a:gd name="connsiteX10675" fmla="*/ 2696439 w 4550804"/>
                <a:gd name="connsiteY10675" fmla="*/ 2269161 h 5360810"/>
                <a:gd name="connsiteX10676" fmla="*/ 2696825 w 4550804"/>
                <a:gd name="connsiteY10676" fmla="*/ 2270318 h 5360810"/>
                <a:gd name="connsiteX10677" fmla="*/ 2697523 w 4550804"/>
                <a:gd name="connsiteY10677" fmla="*/ 2270318 h 5360810"/>
                <a:gd name="connsiteX10678" fmla="*/ 2697523 w 4550804"/>
                <a:gd name="connsiteY10678" fmla="*/ 2271714 h 5360810"/>
                <a:gd name="connsiteX10679" fmla="*/ 2697174 w 4550804"/>
                <a:gd name="connsiteY10679" fmla="*/ 2271365 h 5360810"/>
                <a:gd name="connsiteX10680" fmla="*/ 2697523 w 4550804"/>
                <a:gd name="connsiteY10680" fmla="*/ 2272411 h 5360810"/>
                <a:gd name="connsiteX10681" fmla="*/ 2697523 w 4550804"/>
                <a:gd name="connsiteY10681" fmla="*/ 2273807 h 5360810"/>
                <a:gd name="connsiteX10682" fmla="*/ 2696825 w 4550804"/>
                <a:gd name="connsiteY10682" fmla="*/ 2271016 h 5360810"/>
                <a:gd name="connsiteX10683" fmla="*/ 2696824 w 4550804"/>
                <a:gd name="connsiteY10683" fmla="*/ 2271015 h 5360810"/>
                <a:gd name="connsiteX10684" fmla="*/ 2691238 w 4550804"/>
                <a:gd name="connsiteY10684" fmla="*/ 2277298 h 5360810"/>
                <a:gd name="connsiteX10685" fmla="*/ 2692635 w 4550804"/>
                <a:gd name="connsiteY10685" fmla="*/ 2278694 h 5360810"/>
                <a:gd name="connsiteX10686" fmla="*/ 2694031 w 4550804"/>
                <a:gd name="connsiteY10686" fmla="*/ 2277298 h 5360810"/>
                <a:gd name="connsiteX10687" fmla="*/ 2695428 w 4550804"/>
                <a:gd name="connsiteY10687" fmla="*/ 2278694 h 5360810"/>
                <a:gd name="connsiteX10688" fmla="*/ 2691238 w 4550804"/>
                <a:gd name="connsiteY10688" fmla="*/ 2281486 h 5360810"/>
                <a:gd name="connsiteX10689" fmla="*/ 2688445 w 4550804"/>
                <a:gd name="connsiteY10689" fmla="*/ 2278694 h 5360810"/>
                <a:gd name="connsiteX10690" fmla="*/ 2687048 w 4550804"/>
                <a:gd name="connsiteY10690" fmla="*/ 2281486 h 5360810"/>
                <a:gd name="connsiteX10691" fmla="*/ 2682781 w 4550804"/>
                <a:gd name="connsiteY10691" fmla="*/ 2279936 h 5360810"/>
                <a:gd name="connsiteX10692" fmla="*/ 2680065 w 4550804"/>
                <a:gd name="connsiteY10692" fmla="*/ 2279392 h 5360810"/>
                <a:gd name="connsiteX10693" fmla="*/ 2680791 w 4550804"/>
                <a:gd name="connsiteY10693" fmla="*/ 2279211 h 5360810"/>
                <a:gd name="connsiteX10694" fmla="*/ 2679367 w 4550804"/>
                <a:gd name="connsiteY10694" fmla="*/ 2278694 h 5360810"/>
                <a:gd name="connsiteX10695" fmla="*/ 2661211 w 4550804"/>
                <a:gd name="connsiteY10695" fmla="*/ 2284279 h 5360810"/>
                <a:gd name="connsiteX10696" fmla="*/ 2636073 w 4550804"/>
                <a:gd name="connsiteY10696" fmla="*/ 2275204 h 5360810"/>
                <a:gd name="connsiteX10697" fmla="*/ 2606744 w 4550804"/>
                <a:gd name="connsiteY10697" fmla="*/ 2310109 h 5360810"/>
                <a:gd name="connsiteX10698" fmla="*/ 2605348 w 4550804"/>
                <a:gd name="connsiteY10698" fmla="*/ 2316392 h 5360810"/>
                <a:gd name="connsiteX10699" fmla="*/ 2611632 w 4550804"/>
                <a:gd name="connsiteY10699" fmla="*/ 2334542 h 5360810"/>
                <a:gd name="connsiteX10700" fmla="*/ 2614425 w 4550804"/>
                <a:gd name="connsiteY10700" fmla="*/ 2337335 h 5360810"/>
                <a:gd name="connsiteX10701" fmla="*/ 2618615 w 4550804"/>
                <a:gd name="connsiteY10701" fmla="*/ 2335939 h 5360810"/>
                <a:gd name="connsiteX10702" fmla="*/ 2624201 w 4550804"/>
                <a:gd name="connsiteY10702" fmla="*/ 2338731 h 5360810"/>
                <a:gd name="connsiteX10703" fmla="*/ 2624201 w 4550804"/>
                <a:gd name="connsiteY10703" fmla="*/ 2340127 h 5360810"/>
                <a:gd name="connsiteX10704" fmla="*/ 2620012 w 4550804"/>
                <a:gd name="connsiteY10704" fmla="*/ 2337335 h 5360810"/>
                <a:gd name="connsiteX10705" fmla="*/ 2620012 w 4550804"/>
                <a:gd name="connsiteY10705" fmla="*/ 2340127 h 5360810"/>
                <a:gd name="connsiteX10706" fmla="*/ 2618615 w 4550804"/>
                <a:gd name="connsiteY10706" fmla="*/ 2337335 h 5360810"/>
                <a:gd name="connsiteX10707" fmla="*/ 2614425 w 4550804"/>
                <a:gd name="connsiteY10707" fmla="*/ 2338731 h 5360810"/>
                <a:gd name="connsiteX10708" fmla="*/ 2616143 w 4550804"/>
                <a:gd name="connsiteY10708" fmla="*/ 2344315 h 5360810"/>
                <a:gd name="connsiteX10709" fmla="*/ 2620012 w 4550804"/>
                <a:gd name="connsiteY10709" fmla="*/ 2344315 h 5360810"/>
                <a:gd name="connsiteX10710" fmla="*/ 2616506 w 4550804"/>
                <a:gd name="connsiteY10710" fmla="*/ 2345482 h 5360810"/>
                <a:gd name="connsiteX10711" fmla="*/ 2617218 w 4550804"/>
                <a:gd name="connsiteY10711" fmla="*/ 2347806 h 5360810"/>
                <a:gd name="connsiteX10712" fmla="*/ 2622804 w 4550804"/>
                <a:gd name="connsiteY10712" fmla="*/ 2343618 h 5360810"/>
                <a:gd name="connsiteX10713" fmla="*/ 2618615 w 4550804"/>
                <a:gd name="connsiteY10713" fmla="*/ 2351296 h 5360810"/>
                <a:gd name="connsiteX10714" fmla="*/ 2624201 w 4550804"/>
                <a:gd name="connsiteY10714" fmla="*/ 2364561 h 5360810"/>
                <a:gd name="connsiteX10715" fmla="*/ 2620012 w 4550804"/>
                <a:gd name="connsiteY10715" fmla="*/ 2373636 h 5360810"/>
                <a:gd name="connsiteX10716" fmla="*/ 2620012 w 4550804"/>
                <a:gd name="connsiteY10716" fmla="*/ 2381315 h 5360810"/>
                <a:gd name="connsiteX10717" fmla="*/ 2617218 w 4550804"/>
                <a:gd name="connsiteY10717" fmla="*/ 2381315 h 5360810"/>
                <a:gd name="connsiteX10718" fmla="*/ 2617218 w 4550804"/>
                <a:gd name="connsiteY10718" fmla="*/ 2384108 h 5360810"/>
                <a:gd name="connsiteX10719" fmla="*/ 2620012 w 4550804"/>
                <a:gd name="connsiteY10719" fmla="*/ 2382711 h 5360810"/>
                <a:gd name="connsiteX10720" fmla="*/ 2615822 w 4550804"/>
                <a:gd name="connsiteY10720" fmla="*/ 2386900 h 5360810"/>
                <a:gd name="connsiteX10721" fmla="*/ 2611632 w 4550804"/>
                <a:gd name="connsiteY10721" fmla="*/ 2404352 h 5360810"/>
                <a:gd name="connsiteX10722" fmla="*/ 2605348 w 4550804"/>
                <a:gd name="connsiteY10722" fmla="*/ 2417616 h 5360810"/>
                <a:gd name="connsiteX10723" fmla="*/ 2606744 w 4550804"/>
                <a:gd name="connsiteY10723" fmla="*/ 2420409 h 5360810"/>
                <a:gd name="connsiteX10724" fmla="*/ 2608140 w 4550804"/>
                <a:gd name="connsiteY10724" fmla="*/ 2421805 h 5360810"/>
                <a:gd name="connsiteX10725" fmla="*/ 2607861 w 4550804"/>
                <a:gd name="connsiteY10725" fmla="*/ 2422642 h 5360810"/>
                <a:gd name="connsiteX10726" fmla="*/ 2608140 w 4550804"/>
                <a:gd name="connsiteY10726" fmla="*/ 2423201 h 5360810"/>
                <a:gd name="connsiteX10727" fmla="*/ 2606744 w 4550804"/>
                <a:gd name="connsiteY10727" fmla="*/ 2425994 h 5360810"/>
                <a:gd name="connsiteX10728" fmla="*/ 2602554 w 4550804"/>
                <a:gd name="connsiteY10728" fmla="*/ 2428786 h 5360810"/>
                <a:gd name="connsiteX10729" fmla="*/ 2596269 w 4550804"/>
                <a:gd name="connsiteY10729" fmla="*/ 2453918 h 5360810"/>
                <a:gd name="connsiteX10730" fmla="*/ 2592080 w 4550804"/>
                <a:gd name="connsiteY10730" fmla="*/ 2458106 h 5360810"/>
                <a:gd name="connsiteX10731" fmla="*/ 2557165 w 4550804"/>
                <a:gd name="connsiteY10731" fmla="*/ 2465785 h 5360810"/>
                <a:gd name="connsiteX10732" fmla="*/ 2548086 w 4550804"/>
                <a:gd name="connsiteY10732" fmla="*/ 2471370 h 5360810"/>
                <a:gd name="connsiteX10733" fmla="*/ 2548086 w 4550804"/>
                <a:gd name="connsiteY10733" fmla="*/ 2469974 h 5360810"/>
                <a:gd name="connsiteX10734" fmla="*/ 2546690 w 4550804"/>
                <a:gd name="connsiteY10734" fmla="*/ 2469974 h 5360810"/>
                <a:gd name="connsiteX10735" fmla="*/ 2548086 w 4550804"/>
                <a:gd name="connsiteY10735" fmla="*/ 2472766 h 5360810"/>
                <a:gd name="connsiteX10736" fmla="*/ 2529657 w 4550804"/>
                <a:gd name="connsiteY10736" fmla="*/ 2476715 h 5360810"/>
                <a:gd name="connsiteX10737" fmla="*/ 2531327 w 4550804"/>
                <a:gd name="connsiteY10737" fmla="*/ 2476954 h 5360810"/>
                <a:gd name="connsiteX10738" fmla="*/ 2532723 w 4550804"/>
                <a:gd name="connsiteY10738" fmla="*/ 2476954 h 5360810"/>
                <a:gd name="connsiteX10739" fmla="*/ 2529930 w 4550804"/>
                <a:gd name="connsiteY10739" fmla="*/ 2478350 h 5360810"/>
                <a:gd name="connsiteX10740" fmla="*/ 2531327 w 4550804"/>
                <a:gd name="connsiteY10740" fmla="*/ 2486030 h 5360810"/>
                <a:gd name="connsiteX10741" fmla="*/ 2537612 w 4550804"/>
                <a:gd name="connsiteY10741" fmla="*/ 2484633 h 5360810"/>
                <a:gd name="connsiteX10742" fmla="*/ 2532025 w 4550804"/>
                <a:gd name="connsiteY10742" fmla="*/ 2487426 h 5360810"/>
                <a:gd name="connsiteX10743" fmla="*/ 2542500 w 4550804"/>
                <a:gd name="connsiteY10743" fmla="*/ 2520934 h 5360810"/>
                <a:gd name="connsiteX10744" fmla="*/ 2548798 w 4550804"/>
                <a:gd name="connsiteY10744" fmla="*/ 2526086 h 5360810"/>
                <a:gd name="connsiteX10745" fmla="*/ 2543897 w 4550804"/>
                <a:gd name="connsiteY10745" fmla="*/ 2521633 h 5360810"/>
                <a:gd name="connsiteX10746" fmla="*/ 2533423 w 4550804"/>
                <a:gd name="connsiteY10746" fmla="*/ 2488123 h 5360810"/>
                <a:gd name="connsiteX10747" fmla="*/ 2538310 w 4550804"/>
                <a:gd name="connsiteY10747" fmla="*/ 2486728 h 5360810"/>
                <a:gd name="connsiteX10748" fmla="*/ 2550182 w 4550804"/>
                <a:gd name="connsiteY10748" fmla="*/ 2476256 h 5360810"/>
                <a:gd name="connsiteX10749" fmla="*/ 2556466 w 4550804"/>
                <a:gd name="connsiteY10749" fmla="*/ 2474860 h 5360810"/>
                <a:gd name="connsiteX10750" fmla="*/ 2569734 w 4550804"/>
                <a:gd name="connsiteY10750" fmla="*/ 2472067 h 5360810"/>
                <a:gd name="connsiteX10751" fmla="*/ 2595572 w 4550804"/>
                <a:gd name="connsiteY10751" fmla="*/ 2474860 h 5360810"/>
                <a:gd name="connsiteX10752" fmla="*/ 2590683 w 4550804"/>
                <a:gd name="connsiteY10752" fmla="*/ 2470671 h 5360810"/>
                <a:gd name="connsiteX10753" fmla="*/ 2590683 w 4550804"/>
                <a:gd name="connsiteY10753" fmla="*/ 2468577 h 5360810"/>
                <a:gd name="connsiteX10754" fmla="*/ 2591382 w 4550804"/>
                <a:gd name="connsiteY10754" fmla="*/ 2470671 h 5360810"/>
                <a:gd name="connsiteX10755" fmla="*/ 2594175 w 4550804"/>
                <a:gd name="connsiteY10755" fmla="*/ 2472067 h 5360810"/>
                <a:gd name="connsiteX10756" fmla="*/ 2598365 w 4550804"/>
                <a:gd name="connsiteY10756" fmla="*/ 2470671 h 5360810"/>
                <a:gd name="connsiteX10757" fmla="*/ 2599762 w 4550804"/>
                <a:gd name="connsiteY10757" fmla="*/ 2467180 h 5360810"/>
                <a:gd name="connsiteX10758" fmla="*/ 2599762 w 4550804"/>
                <a:gd name="connsiteY10758" fmla="*/ 2464389 h 5360810"/>
                <a:gd name="connsiteX10759" fmla="*/ 2599762 w 4550804"/>
                <a:gd name="connsiteY10759" fmla="*/ 2458804 h 5360810"/>
                <a:gd name="connsiteX10760" fmla="*/ 2604649 w 4550804"/>
                <a:gd name="connsiteY10760" fmla="*/ 2460200 h 5360810"/>
                <a:gd name="connsiteX10761" fmla="*/ 2607442 w 4550804"/>
                <a:gd name="connsiteY10761" fmla="*/ 2456709 h 5360810"/>
                <a:gd name="connsiteX10762" fmla="*/ 2611633 w 4550804"/>
                <a:gd name="connsiteY10762" fmla="*/ 2447634 h 5360810"/>
                <a:gd name="connsiteX10763" fmla="*/ 2610236 w 4550804"/>
                <a:gd name="connsiteY10763" fmla="*/ 2444841 h 5360810"/>
                <a:gd name="connsiteX10764" fmla="*/ 2611633 w 4550804"/>
                <a:gd name="connsiteY10764" fmla="*/ 2444841 h 5360810"/>
                <a:gd name="connsiteX10765" fmla="*/ 2614426 w 4550804"/>
                <a:gd name="connsiteY10765" fmla="*/ 2440654 h 5360810"/>
                <a:gd name="connsiteX10766" fmla="*/ 2613029 w 4550804"/>
                <a:gd name="connsiteY10766" fmla="*/ 2436465 h 5360810"/>
                <a:gd name="connsiteX10767" fmla="*/ 2613629 w 4550804"/>
                <a:gd name="connsiteY10767" fmla="*/ 2434971 h 5360810"/>
                <a:gd name="connsiteX10768" fmla="*/ 2615124 w 4550804"/>
                <a:gd name="connsiteY10768" fmla="*/ 2432974 h 5360810"/>
                <a:gd name="connsiteX10769" fmla="*/ 2618385 w 4550804"/>
                <a:gd name="connsiteY10769" fmla="*/ 2420583 h 5360810"/>
                <a:gd name="connsiteX10770" fmla="*/ 2616520 w 4550804"/>
                <a:gd name="connsiteY10770" fmla="*/ 2418314 h 5360810"/>
                <a:gd name="connsiteX10771" fmla="*/ 2622107 w 4550804"/>
                <a:gd name="connsiteY10771" fmla="*/ 2406446 h 5360810"/>
                <a:gd name="connsiteX10772" fmla="*/ 2620710 w 4550804"/>
                <a:gd name="connsiteY10772" fmla="*/ 2403653 h 5360810"/>
                <a:gd name="connsiteX10773" fmla="*/ 2624900 w 4550804"/>
                <a:gd name="connsiteY10773" fmla="*/ 2393182 h 5360810"/>
                <a:gd name="connsiteX10774" fmla="*/ 2631184 w 4550804"/>
                <a:gd name="connsiteY10774" fmla="*/ 2381314 h 5360810"/>
                <a:gd name="connsiteX10775" fmla="*/ 2628392 w 4550804"/>
                <a:gd name="connsiteY10775" fmla="*/ 2376427 h 5360810"/>
                <a:gd name="connsiteX10776" fmla="*/ 2631184 w 4550804"/>
                <a:gd name="connsiteY10776" fmla="*/ 2375032 h 5360810"/>
                <a:gd name="connsiteX10777" fmla="*/ 2629789 w 4550804"/>
                <a:gd name="connsiteY10777" fmla="*/ 2370843 h 5360810"/>
                <a:gd name="connsiteX10778" fmla="*/ 2632581 w 4550804"/>
                <a:gd name="connsiteY10778" fmla="*/ 2369447 h 5360810"/>
                <a:gd name="connsiteX10779" fmla="*/ 2633977 w 4550804"/>
                <a:gd name="connsiteY10779" fmla="*/ 2369447 h 5360810"/>
                <a:gd name="connsiteX10780" fmla="*/ 2635374 w 4550804"/>
                <a:gd name="connsiteY10780" fmla="*/ 2366655 h 5360810"/>
                <a:gd name="connsiteX10781" fmla="*/ 2640263 w 4550804"/>
                <a:gd name="connsiteY10781" fmla="*/ 2366655 h 5360810"/>
                <a:gd name="connsiteX10782" fmla="*/ 2641659 w 4550804"/>
                <a:gd name="connsiteY10782" fmla="*/ 2361767 h 5360810"/>
                <a:gd name="connsiteX10783" fmla="*/ 2649340 w 4550804"/>
                <a:gd name="connsiteY10783" fmla="*/ 2352693 h 5360810"/>
                <a:gd name="connsiteX10784" fmla="*/ 2651016 w 4550804"/>
                <a:gd name="connsiteY10784" fmla="*/ 2354507 h 5360810"/>
                <a:gd name="connsiteX10785" fmla="*/ 2658418 w 4550804"/>
                <a:gd name="connsiteY10785" fmla="*/ 2347108 h 5360810"/>
                <a:gd name="connsiteX10786" fmla="*/ 2671686 w 4550804"/>
                <a:gd name="connsiteY10786" fmla="*/ 2341523 h 5360810"/>
                <a:gd name="connsiteX10787" fmla="*/ 2692634 w 4550804"/>
                <a:gd name="connsiteY10787" fmla="*/ 2319184 h 5360810"/>
                <a:gd name="connsiteX10788" fmla="*/ 2695428 w 4550804"/>
                <a:gd name="connsiteY10788" fmla="*/ 2308712 h 5360810"/>
                <a:gd name="connsiteX10789" fmla="*/ 2694031 w 4550804"/>
                <a:gd name="connsiteY10789" fmla="*/ 2305920 h 5360810"/>
                <a:gd name="connsiteX10790" fmla="*/ 2696824 w 4550804"/>
                <a:gd name="connsiteY10790" fmla="*/ 2303127 h 5360810"/>
                <a:gd name="connsiteX10791" fmla="*/ 2694031 w 4550804"/>
                <a:gd name="connsiteY10791" fmla="*/ 2294052 h 5360810"/>
                <a:gd name="connsiteX10792" fmla="*/ 2701713 w 4550804"/>
                <a:gd name="connsiteY10792" fmla="*/ 2300335 h 5360810"/>
                <a:gd name="connsiteX10793" fmla="*/ 2700316 w 4550804"/>
                <a:gd name="connsiteY10793" fmla="*/ 2304524 h 5360810"/>
                <a:gd name="connsiteX10794" fmla="*/ 2703110 w 4550804"/>
                <a:gd name="connsiteY10794" fmla="*/ 2301731 h 5360810"/>
                <a:gd name="connsiteX10795" fmla="*/ 2707299 w 4550804"/>
                <a:gd name="connsiteY10795" fmla="*/ 2308014 h 5360810"/>
                <a:gd name="connsiteX10796" fmla="*/ 2701713 w 4550804"/>
                <a:gd name="connsiteY10796" fmla="*/ 2298939 h 5360810"/>
                <a:gd name="connsiteX10797" fmla="*/ 2698920 w 4550804"/>
                <a:gd name="connsiteY10797" fmla="*/ 2296146 h 5360810"/>
                <a:gd name="connsiteX10798" fmla="*/ 2700316 w 4550804"/>
                <a:gd name="connsiteY10798" fmla="*/ 2294750 h 5360810"/>
                <a:gd name="connsiteX10799" fmla="*/ 2698920 w 4550804"/>
                <a:gd name="connsiteY10799" fmla="*/ 2291957 h 5360810"/>
                <a:gd name="connsiteX10800" fmla="*/ 2700316 w 4550804"/>
                <a:gd name="connsiteY10800" fmla="*/ 2290561 h 5360810"/>
                <a:gd name="connsiteX10801" fmla="*/ 2701713 w 4550804"/>
                <a:gd name="connsiteY10801" fmla="*/ 2293354 h 5360810"/>
                <a:gd name="connsiteX10802" fmla="*/ 2705902 w 4550804"/>
                <a:gd name="connsiteY10802" fmla="*/ 2294750 h 5360810"/>
                <a:gd name="connsiteX10803" fmla="*/ 2700316 w 4550804"/>
                <a:gd name="connsiteY10803" fmla="*/ 2289165 h 5360810"/>
                <a:gd name="connsiteX10804" fmla="*/ 2701713 w 4550804"/>
                <a:gd name="connsiteY10804" fmla="*/ 2287769 h 5360810"/>
                <a:gd name="connsiteX10805" fmla="*/ 2710790 w 4550804"/>
                <a:gd name="connsiteY10805" fmla="*/ 2295448 h 5360810"/>
                <a:gd name="connsiteX10806" fmla="*/ 2713584 w 4550804"/>
                <a:gd name="connsiteY10806" fmla="*/ 2291259 h 5360810"/>
                <a:gd name="connsiteX10807" fmla="*/ 2712187 w 4550804"/>
                <a:gd name="connsiteY10807" fmla="*/ 2287071 h 5360810"/>
                <a:gd name="connsiteX10808" fmla="*/ 2715979 w 4550804"/>
                <a:gd name="connsiteY10808" fmla="*/ 2283281 h 5360810"/>
                <a:gd name="connsiteX10809" fmla="*/ 2717774 w 4550804"/>
                <a:gd name="connsiteY10809" fmla="*/ 2285675 h 5360810"/>
                <a:gd name="connsiteX10810" fmla="*/ 2724058 w 4550804"/>
                <a:gd name="connsiteY10810" fmla="*/ 2284279 h 5360810"/>
                <a:gd name="connsiteX10811" fmla="*/ 2726851 w 4550804"/>
                <a:gd name="connsiteY10811" fmla="*/ 2281486 h 5360810"/>
                <a:gd name="connsiteX10812" fmla="*/ 2725454 w 4550804"/>
                <a:gd name="connsiteY10812" fmla="*/ 2280090 h 5360810"/>
                <a:gd name="connsiteX10813" fmla="*/ 2723660 w 4550804"/>
                <a:gd name="connsiteY10813" fmla="*/ 2280886 h 5360810"/>
                <a:gd name="connsiteX10814" fmla="*/ 2724756 w 4550804"/>
                <a:gd name="connsiteY10814" fmla="*/ 2278694 h 5360810"/>
                <a:gd name="connsiteX10815" fmla="*/ 2723360 w 4550804"/>
                <a:gd name="connsiteY10815" fmla="*/ 2277298 h 5360810"/>
                <a:gd name="connsiteX10816" fmla="*/ 2726153 w 4550804"/>
                <a:gd name="connsiteY10816" fmla="*/ 2278694 h 5360810"/>
                <a:gd name="connsiteX10817" fmla="*/ 2723360 w 4550804"/>
                <a:gd name="connsiteY10817" fmla="*/ 2274505 h 5360810"/>
                <a:gd name="connsiteX10818" fmla="*/ 2727550 w 4550804"/>
                <a:gd name="connsiteY10818" fmla="*/ 2277298 h 5360810"/>
                <a:gd name="connsiteX10819" fmla="*/ 2731740 w 4550804"/>
                <a:gd name="connsiteY10819" fmla="*/ 2273109 h 5360810"/>
                <a:gd name="connsiteX10820" fmla="*/ 2737325 w 4550804"/>
                <a:gd name="connsiteY10820" fmla="*/ 2273109 h 5360810"/>
                <a:gd name="connsiteX10821" fmla="*/ 2743610 w 4550804"/>
                <a:gd name="connsiteY10821" fmla="*/ 2278694 h 5360810"/>
                <a:gd name="connsiteX10822" fmla="*/ 2758275 w 4550804"/>
                <a:gd name="connsiteY10822" fmla="*/ 2264034 h 5360810"/>
                <a:gd name="connsiteX10823" fmla="*/ 2767352 w 4550804"/>
                <a:gd name="connsiteY10823" fmla="*/ 2258449 h 5360810"/>
                <a:gd name="connsiteX10824" fmla="*/ 2769489 w 4550804"/>
                <a:gd name="connsiteY10824" fmla="*/ 2255509 h 5360810"/>
                <a:gd name="connsiteX10825" fmla="*/ 2768749 w 4550804"/>
                <a:gd name="connsiteY10825" fmla="*/ 2252166 h 5360810"/>
                <a:gd name="connsiteX10826" fmla="*/ 2771696 w 4550804"/>
                <a:gd name="connsiteY10826" fmla="*/ 2252473 h 5360810"/>
                <a:gd name="connsiteX10827" fmla="*/ 2772939 w 4550804"/>
                <a:gd name="connsiteY10827" fmla="*/ 2250770 h 5360810"/>
                <a:gd name="connsiteX10828" fmla="*/ 2773358 w 4550804"/>
                <a:gd name="connsiteY10828" fmla="*/ 2252648 h 5360810"/>
                <a:gd name="connsiteX10829" fmla="*/ 2782016 w 4550804"/>
                <a:gd name="connsiteY10829" fmla="*/ 2253562 h 5360810"/>
                <a:gd name="connsiteX10830" fmla="*/ 2788301 w 4550804"/>
                <a:gd name="connsiteY10830" fmla="*/ 2249373 h 5360810"/>
                <a:gd name="connsiteX10831" fmla="*/ 2786905 w 4550804"/>
                <a:gd name="connsiteY10831" fmla="*/ 2246581 h 5360810"/>
                <a:gd name="connsiteX10832" fmla="*/ 2793190 w 4550804"/>
                <a:gd name="connsiteY10832" fmla="*/ 2247977 h 5360810"/>
                <a:gd name="connsiteX10833" fmla="*/ 2795983 w 4550804"/>
                <a:gd name="connsiteY10833" fmla="*/ 2245185 h 5360810"/>
                <a:gd name="connsiteX10834" fmla="*/ 2794586 w 4550804"/>
                <a:gd name="connsiteY10834" fmla="*/ 2243788 h 5360810"/>
                <a:gd name="connsiteX10835" fmla="*/ 2797379 w 4550804"/>
                <a:gd name="connsiteY10835" fmla="*/ 2243788 h 5360810"/>
                <a:gd name="connsiteX10836" fmla="*/ 2797379 w 4550804"/>
                <a:gd name="connsiteY10836" fmla="*/ 2240997 h 5360810"/>
                <a:gd name="connsiteX10837" fmla="*/ 2798776 w 4550804"/>
                <a:gd name="connsiteY10837" fmla="*/ 2240997 h 5360810"/>
                <a:gd name="connsiteX10838" fmla="*/ 2798776 w 4550804"/>
                <a:gd name="connsiteY10838" fmla="*/ 2239600 h 5360810"/>
                <a:gd name="connsiteX10839" fmla="*/ 2801569 w 4550804"/>
                <a:gd name="connsiteY10839" fmla="*/ 2240997 h 5360810"/>
                <a:gd name="connsiteX10840" fmla="*/ 2802966 w 4550804"/>
                <a:gd name="connsiteY10840" fmla="*/ 2236808 h 5360810"/>
                <a:gd name="connsiteX10841" fmla="*/ 2804362 w 4550804"/>
                <a:gd name="connsiteY10841" fmla="*/ 2236808 h 5360810"/>
                <a:gd name="connsiteX10842" fmla="*/ 2808552 w 4550804"/>
                <a:gd name="connsiteY10842" fmla="*/ 2234015 h 5360810"/>
                <a:gd name="connsiteX10843" fmla="*/ 2816233 w 4550804"/>
                <a:gd name="connsiteY10843" fmla="*/ 2232619 h 5360810"/>
                <a:gd name="connsiteX10844" fmla="*/ 2826707 w 4550804"/>
                <a:gd name="connsiteY10844" fmla="*/ 2223543 h 5360810"/>
                <a:gd name="connsiteX10845" fmla="*/ 2829501 w 4550804"/>
                <a:gd name="connsiteY10845" fmla="*/ 2219355 h 5360810"/>
                <a:gd name="connsiteX10846" fmla="*/ 2832294 w 4550804"/>
                <a:gd name="connsiteY10846" fmla="*/ 2220751 h 5360810"/>
                <a:gd name="connsiteX10847" fmla="*/ 2837881 w 4550804"/>
                <a:gd name="connsiteY10847" fmla="*/ 2214469 h 5360810"/>
                <a:gd name="connsiteX10848" fmla="*/ 2839278 w 4550804"/>
                <a:gd name="connsiteY10848" fmla="*/ 2215865 h 5360810"/>
                <a:gd name="connsiteX10849" fmla="*/ 2837881 w 4550804"/>
                <a:gd name="connsiteY10849" fmla="*/ 2217261 h 5360810"/>
                <a:gd name="connsiteX10850" fmla="*/ 2840674 w 4550804"/>
                <a:gd name="connsiteY10850" fmla="*/ 2217261 h 5360810"/>
                <a:gd name="connsiteX10851" fmla="*/ 2839976 w 4550804"/>
                <a:gd name="connsiteY10851" fmla="*/ 2215865 h 5360810"/>
                <a:gd name="connsiteX10852" fmla="*/ 2839278 w 4550804"/>
                <a:gd name="connsiteY10852" fmla="*/ 2214469 h 5360810"/>
                <a:gd name="connsiteX10853" fmla="*/ 2839975 w 4550804"/>
                <a:gd name="connsiteY10853" fmla="*/ 2214817 h 5360810"/>
                <a:gd name="connsiteX10854" fmla="*/ 2839975 w 4550804"/>
                <a:gd name="connsiteY10854" fmla="*/ 2208885 h 5360810"/>
                <a:gd name="connsiteX10855" fmla="*/ 2841372 w 4550804"/>
                <a:gd name="connsiteY10855" fmla="*/ 2210281 h 5360810"/>
                <a:gd name="connsiteX10856" fmla="*/ 2840063 w 4550804"/>
                <a:gd name="connsiteY10856" fmla="*/ 2214861 h 5360810"/>
                <a:gd name="connsiteX10857" fmla="*/ 2842070 w 4550804"/>
                <a:gd name="connsiteY10857" fmla="*/ 2215865 h 5360810"/>
                <a:gd name="connsiteX10858" fmla="*/ 2851148 w 4550804"/>
                <a:gd name="connsiteY10858" fmla="*/ 2205393 h 5360810"/>
                <a:gd name="connsiteX10859" fmla="*/ 2860226 w 4550804"/>
                <a:gd name="connsiteY10859" fmla="*/ 2201204 h 5360810"/>
                <a:gd name="connsiteX10860" fmla="*/ 2861622 w 4550804"/>
                <a:gd name="connsiteY10860" fmla="*/ 2197016 h 5360810"/>
                <a:gd name="connsiteX10861" fmla="*/ 2862426 w 4550804"/>
                <a:gd name="connsiteY10861" fmla="*/ 2199411 h 5360810"/>
                <a:gd name="connsiteX10862" fmla="*/ 2879080 w 4550804"/>
                <a:gd name="connsiteY10862" fmla="*/ 2187243 h 5360810"/>
                <a:gd name="connsiteX10863" fmla="*/ 2889554 w 4550804"/>
                <a:gd name="connsiteY10863" fmla="*/ 2175375 h 5360810"/>
                <a:gd name="connsiteX10864" fmla="*/ 2892348 w 4550804"/>
                <a:gd name="connsiteY10864" fmla="*/ 2176771 h 5360810"/>
                <a:gd name="connsiteX10865" fmla="*/ 2890951 w 4550804"/>
                <a:gd name="connsiteY10865" fmla="*/ 2175375 h 5360810"/>
                <a:gd name="connsiteX10866" fmla="*/ 2898633 w 4550804"/>
                <a:gd name="connsiteY10866" fmla="*/ 2169790 h 5360810"/>
                <a:gd name="connsiteX10867" fmla="*/ 2907710 w 4550804"/>
                <a:gd name="connsiteY10867" fmla="*/ 2159318 h 5360810"/>
                <a:gd name="connsiteX10868" fmla="*/ 2916788 w 4550804"/>
                <a:gd name="connsiteY10868" fmla="*/ 2153036 h 5360810"/>
                <a:gd name="connsiteX10869" fmla="*/ 2931452 w 4550804"/>
                <a:gd name="connsiteY10869" fmla="*/ 2134885 h 5360810"/>
                <a:gd name="connsiteX10870" fmla="*/ 2937039 w 4550804"/>
                <a:gd name="connsiteY10870" fmla="*/ 2124414 h 5360810"/>
                <a:gd name="connsiteX10871" fmla="*/ 2934245 w 4550804"/>
                <a:gd name="connsiteY10871" fmla="*/ 2121621 h 5360810"/>
                <a:gd name="connsiteX10872" fmla="*/ 2935642 w 4550804"/>
                <a:gd name="connsiteY10872" fmla="*/ 2120225 h 5360810"/>
                <a:gd name="connsiteX10873" fmla="*/ 2938435 w 4550804"/>
                <a:gd name="connsiteY10873" fmla="*/ 2121621 h 5360810"/>
                <a:gd name="connsiteX10874" fmla="*/ 2939832 w 4550804"/>
                <a:gd name="connsiteY10874" fmla="*/ 2117432 h 5360810"/>
                <a:gd name="connsiteX10875" fmla="*/ 2937039 w 4550804"/>
                <a:gd name="connsiteY10875" fmla="*/ 2118829 h 5360810"/>
                <a:gd name="connsiteX10876" fmla="*/ 2938435 w 4550804"/>
                <a:gd name="connsiteY10876" fmla="*/ 2114640 h 5360810"/>
                <a:gd name="connsiteX10877" fmla="*/ 2939832 w 4550804"/>
                <a:gd name="connsiteY10877" fmla="*/ 2114640 h 5360810"/>
                <a:gd name="connsiteX10878" fmla="*/ 2939832 w 4550804"/>
                <a:gd name="connsiteY10878" fmla="*/ 2116036 h 5360810"/>
                <a:gd name="connsiteX10879" fmla="*/ 2941229 w 4550804"/>
                <a:gd name="connsiteY10879" fmla="*/ 2114640 h 5360810"/>
                <a:gd name="connsiteX10880" fmla="*/ 2940530 w 4550804"/>
                <a:gd name="connsiteY10880" fmla="*/ 2113858 h 5360810"/>
                <a:gd name="connsiteX10881" fmla="*/ 2940530 w 4550804"/>
                <a:gd name="connsiteY10881" fmla="*/ 2113942 h 5360810"/>
                <a:gd name="connsiteX10882" fmla="*/ 2939134 w 4550804"/>
                <a:gd name="connsiteY10882" fmla="*/ 2112546 h 5360810"/>
                <a:gd name="connsiteX10883" fmla="*/ 2939364 w 4550804"/>
                <a:gd name="connsiteY10883" fmla="*/ 2112546 h 5360810"/>
                <a:gd name="connsiteX10884" fmla="*/ 2935642 w 4550804"/>
                <a:gd name="connsiteY10884" fmla="*/ 2108357 h 5360810"/>
                <a:gd name="connsiteX10885" fmla="*/ 2931452 w 4550804"/>
                <a:gd name="connsiteY10885" fmla="*/ 2105565 h 5360810"/>
                <a:gd name="connsiteX10886" fmla="*/ 2932849 w 4550804"/>
                <a:gd name="connsiteY10886" fmla="*/ 2101376 h 5360810"/>
                <a:gd name="connsiteX10887" fmla="*/ 2934245 w 4550804"/>
                <a:gd name="connsiteY10887" fmla="*/ 2101376 h 5360810"/>
                <a:gd name="connsiteX10888" fmla="*/ 2947513 w 4550804"/>
                <a:gd name="connsiteY10888" fmla="*/ 2116036 h 5360810"/>
                <a:gd name="connsiteX10889" fmla="*/ 2947513 w 4550804"/>
                <a:gd name="connsiteY10889" fmla="*/ 2113244 h 5360810"/>
                <a:gd name="connsiteX10890" fmla="*/ 2934245 w 4550804"/>
                <a:gd name="connsiteY10890" fmla="*/ 2099980 h 5360810"/>
                <a:gd name="connsiteX10891" fmla="*/ 2934245 w 4550804"/>
                <a:gd name="connsiteY10891" fmla="*/ 2097188 h 5360810"/>
                <a:gd name="connsiteX10892" fmla="*/ 2943324 w 4550804"/>
                <a:gd name="connsiteY10892" fmla="*/ 2079037 h 5360810"/>
                <a:gd name="connsiteX10893" fmla="*/ 2944720 w 4550804"/>
                <a:gd name="connsiteY10893" fmla="*/ 2080433 h 5360810"/>
                <a:gd name="connsiteX10894" fmla="*/ 2940530 w 4550804"/>
                <a:gd name="connsiteY10894" fmla="*/ 2086716 h 5360810"/>
                <a:gd name="connsiteX10895" fmla="*/ 2937737 w 4550804"/>
                <a:gd name="connsiteY10895" fmla="*/ 2092301 h 5360810"/>
                <a:gd name="connsiteX10896" fmla="*/ 2937737 w 4550804"/>
                <a:gd name="connsiteY10896" fmla="*/ 2098584 h 5360810"/>
                <a:gd name="connsiteX10897" fmla="*/ 2941927 w 4550804"/>
                <a:gd name="connsiteY10897" fmla="*/ 2098584 h 5360810"/>
                <a:gd name="connsiteX10898" fmla="*/ 2943324 w 4550804"/>
                <a:gd name="connsiteY10898" fmla="*/ 2101376 h 5360810"/>
                <a:gd name="connsiteX10899" fmla="*/ 2947513 w 4550804"/>
                <a:gd name="connsiteY10899" fmla="*/ 2098584 h 5360810"/>
                <a:gd name="connsiteX10900" fmla="*/ 2953798 w 4550804"/>
                <a:gd name="connsiteY10900" fmla="*/ 2083924 h 5360810"/>
                <a:gd name="connsiteX10901" fmla="*/ 2957988 w 4550804"/>
                <a:gd name="connsiteY10901" fmla="*/ 2083924 h 5360810"/>
                <a:gd name="connsiteX10902" fmla="*/ 2960781 w 4550804"/>
                <a:gd name="connsiteY10902" fmla="*/ 2077641 h 5360810"/>
                <a:gd name="connsiteX10903" fmla="*/ 2983126 w 4550804"/>
                <a:gd name="connsiteY10903" fmla="*/ 2095093 h 5360810"/>
                <a:gd name="connsiteX10904" fmla="*/ 2984381 w 4550804"/>
                <a:gd name="connsiteY10904" fmla="*/ 2094675 h 5360810"/>
                <a:gd name="connsiteX10905" fmla="*/ 2982427 w 4550804"/>
                <a:gd name="connsiteY10905" fmla="*/ 2093698 h 5360810"/>
                <a:gd name="connsiteX10906" fmla="*/ 2961478 w 4550804"/>
                <a:gd name="connsiteY10906" fmla="*/ 2077641 h 5360810"/>
                <a:gd name="connsiteX10907" fmla="*/ 2963573 w 4550804"/>
                <a:gd name="connsiteY10907" fmla="*/ 2071359 h 5360810"/>
                <a:gd name="connsiteX10908" fmla="*/ 2967762 w 4550804"/>
                <a:gd name="connsiteY10908" fmla="*/ 2069963 h 5360810"/>
                <a:gd name="connsiteX10909" fmla="*/ 2963573 w 4550804"/>
                <a:gd name="connsiteY10909" fmla="*/ 2069963 h 5360810"/>
                <a:gd name="connsiteX10910" fmla="*/ 2967762 w 4550804"/>
                <a:gd name="connsiteY10910" fmla="*/ 2062283 h 5360810"/>
                <a:gd name="connsiteX10911" fmla="*/ 2971952 w 4550804"/>
                <a:gd name="connsiteY10911" fmla="*/ 2039944 h 5360810"/>
                <a:gd name="connsiteX10912" fmla="*/ 2973349 w 4550804"/>
                <a:gd name="connsiteY10912" fmla="*/ 2038548 h 5360810"/>
                <a:gd name="connsiteX10913" fmla="*/ 2970556 w 4550804"/>
                <a:gd name="connsiteY10913" fmla="*/ 2039944 h 5360810"/>
                <a:gd name="connsiteX10914" fmla="*/ 2973349 w 4550804"/>
                <a:gd name="connsiteY10914" fmla="*/ 2028774 h 5360810"/>
                <a:gd name="connsiteX10915" fmla="*/ 2979633 w 4550804"/>
                <a:gd name="connsiteY10915" fmla="*/ 2021096 h 5360810"/>
                <a:gd name="connsiteX10916" fmla="*/ 2986617 w 4550804"/>
                <a:gd name="connsiteY10916" fmla="*/ 1991775 h 5360810"/>
                <a:gd name="connsiteX10917" fmla="*/ 2991505 w 4550804"/>
                <a:gd name="connsiteY10917" fmla="*/ 1986190 h 5360810"/>
                <a:gd name="connsiteX10918" fmla="*/ 2988712 w 4550804"/>
                <a:gd name="connsiteY10918" fmla="*/ 1987587 h 5360810"/>
                <a:gd name="connsiteX10919" fmla="*/ 2988712 w 4550804"/>
                <a:gd name="connsiteY10919" fmla="*/ 1984794 h 5360810"/>
                <a:gd name="connsiteX10920" fmla="*/ 2990108 w 4550804"/>
                <a:gd name="connsiteY10920" fmla="*/ 1984055 h 5360810"/>
                <a:gd name="connsiteX10921" fmla="*/ 2990108 w 4550804"/>
                <a:gd name="connsiteY10921" fmla="*/ 1982700 h 5360810"/>
                <a:gd name="connsiteX10922" fmla="*/ 2985918 w 4550804"/>
                <a:gd name="connsiteY10922" fmla="*/ 1979908 h 5360810"/>
                <a:gd name="connsiteX10923" fmla="*/ 2987315 w 4550804"/>
                <a:gd name="connsiteY10923" fmla="*/ 1975719 h 5360810"/>
                <a:gd name="connsiteX10924" fmla="*/ 2984522 w 4550804"/>
                <a:gd name="connsiteY10924" fmla="*/ 1969436 h 5360810"/>
                <a:gd name="connsiteX10925" fmla="*/ 2987315 w 4550804"/>
                <a:gd name="connsiteY10925" fmla="*/ 1968040 h 5360810"/>
                <a:gd name="connsiteX10926" fmla="*/ 2984522 w 4550804"/>
                <a:gd name="connsiteY10926" fmla="*/ 1966644 h 5360810"/>
                <a:gd name="connsiteX10927" fmla="*/ 2985918 w 4550804"/>
                <a:gd name="connsiteY10927" fmla="*/ 1960360 h 5360810"/>
                <a:gd name="connsiteX10928" fmla="*/ 2983125 w 4550804"/>
                <a:gd name="connsiteY10928" fmla="*/ 1952682 h 5360810"/>
                <a:gd name="connsiteX10929" fmla="*/ 2984522 w 4550804"/>
                <a:gd name="connsiteY10929" fmla="*/ 1949889 h 5360810"/>
                <a:gd name="connsiteX10930" fmla="*/ 2981728 w 4550804"/>
                <a:gd name="connsiteY10930" fmla="*/ 1949889 h 5360810"/>
                <a:gd name="connsiteX10931" fmla="*/ 2985918 w 4550804"/>
                <a:gd name="connsiteY10931" fmla="*/ 1948493 h 5360810"/>
                <a:gd name="connsiteX10932" fmla="*/ 2983125 w 4550804"/>
                <a:gd name="connsiteY10932" fmla="*/ 1948493 h 5360810"/>
                <a:gd name="connsiteX10933" fmla="*/ 2981728 w 4550804"/>
                <a:gd name="connsiteY10933" fmla="*/ 1940814 h 5360810"/>
                <a:gd name="connsiteX10934" fmla="*/ 2978936 w 4550804"/>
                <a:gd name="connsiteY10934" fmla="*/ 1938021 h 5360810"/>
                <a:gd name="connsiteX10935" fmla="*/ 2977539 w 4550804"/>
                <a:gd name="connsiteY10935" fmla="*/ 1932437 h 5360810"/>
                <a:gd name="connsiteX10936" fmla="*/ 2980331 w 4550804"/>
                <a:gd name="connsiteY10936" fmla="*/ 1933833 h 5360810"/>
                <a:gd name="connsiteX10937" fmla="*/ 2977539 w 4550804"/>
                <a:gd name="connsiteY10937" fmla="*/ 1923361 h 5360810"/>
                <a:gd name="connsiteX10938" fmla="*/ 2978936 w 4550804"/>
                <a:gd name="connsiteY10938" fmla="*/ 1919172 h 5360810"/>
                <a:gd name="connsiteX10939" fmla="*/ 2974746 w 4550804"/>
                <a:gd name="connsiteY10939" fmla="*/ 1921965 h 5360810"/>
                <a:gd name="connsiteX10940" fmla="*/ 2970556 w 4550804"/>
                <a:gd name="connsiteY10940" fmla="*/ 1910098 h 5360810"/>
                <a:gd name="connsiteX10941" fmla="*/ 2966366 w 4550804"/>
                <a:gd name="connsiteY10941" fmla="*/ 1908701 h 5360810"/>
                <a:gd name="connsiteX10942" fmla="*/ 2967762 w 4550804"/>
                <a:gd name="connsiteY10942" fmla="*/ 1907305 h 5360810"/>
                <a:gd name="connsiteX10943" fmla="*/ 2960082 w 4550804"/>
                <a:gd name="connsiteY10943" fmla="*/ 1901022 h 5360810"/>
                <a:gd name="connsiteX10944" fmla="*/ 2957288 w 4550804"/>
                <a:gd name="connsiteY10944" fmla="*/ 1887759 h 5360810"/>
                <a:gd name="connsiteX10945" fmla="*/ 2951701 w 4550804"/>
                <a:gd name="connsiteY10945" fmla="*/ 1877287 h 5360810"/>
                <a:gd name="connsiteX10946" fmla="*/ 2939831 w 4550804"/>
                <a:gd name="connsiteY10946" fmla="*/ 1868211 h 5360810"/>
                <a:gd name="connsiteX10947" fmla="*/ 2932150 w 4550804"/>
                <a:gd name="connsiteY10947" fmla="*/ 1868211 h 5360810"/>
                <a:gd name="connsiteX10948" fmla="*/ 2926794 w 4550804"/>
                <a:gd name="connsiteY10948" fmla="*/ 1862864 h 5360810"/>
                <a:gd name="connsiteX10949" fmla="*/ 2957288 w 4550804"/>
                <a:gd name="connsiteY10949" fmla="*/ 1864023 h 5360810"/>
                <a:gd name="connsiteX10950" fmla="*/ 2957288 w 4550804"/>
                <a:gd name="connsiteY10950" fmla="*/ 1862627 h 5360810"/>
                <a:gd name="connsiteX10951" fmla="*/ 2945417 w 4550804"/>
                <a:gd name="connsiteY10951" fmla="*/ 1859834 h 5360810"/>
                <a:gd name="connsiteX10952" fmla="*/ 2932150 w 4550804"/>
                <a:gd name="connsiteY10952" fmla="*/ 1859834 h 5360810"/>
                <a:gd name="connsiteX10953" fmla="*/ 2936339 w 4550804"/>
                <a:gd name="connsiteY10953" fmla="*/ 1855645 h 5360810"/>
                <a:gd name="connsiteX10954" fmla="*/ 2944021 w 4550804"/>
                <a:gd name="connsiteY10954" fmla="*/ 1854249 h 5360810"/>
                <a:gd name="connsiteX10955" fmla="*/ 2945417 w 4550804"/>
                <a:gd name="connsiteY10955" fmla="*/ 1857042 h 5360810"/>
                <a:gd name="connsiteX10956" fmla="*/ 2946814 w 4550804"/>
                <a:gd name="connsiteY10956" fmla="*/ 1855645 h 5360810"/>
                <a:gd name="connsiteX10957" fmla="*/ 2951003 w 4550804"/>
                <a:gd name="connsiteY10957" fmla="*/ 1857042 h 5360810"/>
                <a:gd name="connsiteX10958" fmla="*/ 2958685 w 4550804"/>
                <a:gd name="connsiteY10958" fmla="*/ 1863325 h 5360810"/>
                <a:gd name="connsiteX10959" fmla="*/ 2960082 w 4550804"/>
                <a:gd name="connsiteY10959" fmla="*/ 1860532 h 5360810"/>
                <a:gd name="connsiteX10960" fmla="*/ 2953796 w 4550804"/>
                <a:gd name="connsiteY10960" fmla="*/ 1854249 h 5360810"/>
                <a:gd name="connsiteX10961" fmla="*/ 2951003 w 4550804"/>
                <a:gd name="connsiteY10961" fmla="*/ 1850060 h 5360810"/>
                <a:gd name="connsiteX10962" fmla="*/ 2952400 w 4550804"/>
                <a:gd name="connsiteY10962" fmla="*/ 1848664 h 5360810"/>
                <a:gd name="connsiteX10963" fmla="*/ 2949607 w 4550804"/>
                <a:gd name="connsiteY10963" fmla="*/ 1848664 h 5360810"/>
                <a:gd name="connsiteX10964" fmla="*/ 2948211 w 4550804"/>
                <a:gd name="connsiteY10964" fmla="*/ 1845872 h 5360810"/>
                <a:gd name="connsiteX10965" fmla="*/ 2949607 w 4550804"/>
                <a:gd name="connsiteY10965" fmla="*/ 1845872 h 5360810"/>
                <a:gd name="connsiteX10966" fmla="*/ 2949607 w 4550804"/>
                <a:gd name="connsiteY10966" fmla="*/ 1843080 h 5360810"/>
                <a:gd name="connsiteX10967" fmla="*/ 2953796 w 4550804"/>
                <a:gd name="connsiteY10967" fmla="*/ 1836797 h 5360810"/>
                <a:gd name="connsiteX10968" fmla="*/ 2953796 w 4550804"/>
                <a:gd name="connsiteY10968" fmla="*/ 1834005 h 5360810"/>
                <a:gd name="connsiteX10969" fmla="*/ 2949607 w 4550804"/>
                <a:gd name="connsiteY10969" fmla="*/ 1832608 h 5360810"/>
                <a:gd name="connsiteX10970" fmla="*/ 2949607 w 4550804"/>
                <a:gd name="connsiteY10970" fmla="*/ 1828419 h 5360810"/>
                <a:gd name="connsiteX10971" fmla="*/ 2951003 w 4550804"/>
                <a:gd name="connsiteY10971" fmla="*/ 1824231 h 5360810"/>
                <a:gd name="connsiteX10972" fmla="*/ 2952400 w 4550804"/>
                <a:gd name="connsiteY10972" fmla="*/ 1824231 h 5360810"/>
                <a:gd name="connsiteX10973" fmla="*/ 2955193 w 4550804"/>
                <a:gd name="connsiteY10973" fmla="*/ 1816552 h 5360810"/>
                <a:gd name="connsiteX10974" fmla="*/ 2957987 w 4550804"/>
                <a:gd name="connsiteY10974" fmla="*/ 1817948 h 5360810"/>
                <a:gd name="connsiteX10975" fmla="*/ 2956590 w 4550804"/>
                <a:gd name="connsiteY10975" fmla="*/ 1815156 h 5360810"/>
                <a:gd name="connsiteX10976" fmla="*/ 2959732 w 4550804"/>
                <a:gd name="connsiteY10976" fmla="*/ 1814108 h 5360810"/>
                <a:gd name="connsiteX10977" fmla="*/ 2959383 w 4550804"/>
                <a:gd name="connsiteY10977" fmla="*/ 1813760 h 5360810"/>
                <a:gd name="connsiteX10978" fmla="*/ 2959383 w 4550804"/>
                <a:gd name="connsiteY10978" fmla="*/ 1810123 h 5360810"/>
                <a:gd name="connsiteX10979" fmla="*/ 2958685 w 4550804"/>
                <a:gd name="connsiteY10979" fmla="*/ 1810269 h 5360810"/>
                <a:gd name="connsiteX10980" fmla="*/ 2959383 w 4550804"/>
                <a:gd name="connsiteY10980" fmla="*/ 1810038 h 5360810"/>
                <a:gd name="connsiteX10981" fmla="*/ 2959383 w 4550804"/>
                <a:gd name="connsiteY10981" fmla="*/ 1808175 h 5360810"/>
                <a:gd name="connsiteX10982" fmla="*/ 2978746 w 4550804"/>
                <a:gd name="connsiteY10982" fmla="*/ 1803581 h 5360810"/>
                <a:gd name="connsiteX10983" fmla="*/ 2985918 w 4550804"/>
                <a:gd name="connsiteY10983" fmla="*/ 1801193 h 5360810"/>
                <a:gd name="connsiteX10984" fmla="*/ 2988831 w 4550804"/>
                <a:gd name="connsiteY10984" fmla="*/ 1801193 h 5360810"/>
                <a:gd name="connsiteX10985" fmla="*/ 2991260 w 4550804"/>
                <a:gd name="connsiteY10985" fmla="*/ 1800614 h 5360810"/>
                <a:gd name="connsiteX10986" fmla="*/ 2995694 w 4550804"/>
                <a:gd name="connsiteY10986" fmla="*/ 1798401 h 5360810"/>
                <a:gd name="connsiteX10987" fmla="*/ 3008963 w 4550804"/>
                <a:gd name="connsiteY10987" fmla="*/ 1794213 h 5360810"/>
                <a:gd name="connsiteX10988" fmla="*/ 3011755 w 4550804"/>
                <a:gd name="connsiteY10988" fmla="*/ 1791420 h 5360810"/>
                <a:gd name="connsiteX10989" fmla="*/ 3013152 w 4550804"/>
                <a:gd name="connsiteY10989" fmla="*/ 1792817 h 5360810"/>
                <a:gd name="connsiteX10990" fmla="*/ 3011057 w 4550804"/>
                <a:gd name="connsiteY10990" fmla="*/ 1794213 h 5360810"/>
                <a:gd name="connsiteX10991" fmla="*/ 3017342 w 4550804"/>
                <a:gd name="connsiteY10991" fmla="*/ 1792817 h 5360810"/>
                <a:gd name="connsiteX10992" fmla="*/ 3018647 w 4550804"/>
                <a:gd name="connsiteY10992" fmla="*/ 1794122 h 5360810"/>
                <a:gd name="connsiteX10993" fmla="*/ 3027118 w 4550804"/>
                <a:gd name="connsiteY10993" fmla="*/ 1792119 h 5360810"/>
                <a:gd name="connsiteX10994" fmla="*/ 3036196 w 4550804"/>
                <a:gd name="connsiteY10994" fmla="*/ 1792119 h 5360810"/>
                <a:gd name="connsiteX10995" fmla="*/ 3033403 w 4550804"/>
                <a:gd name="connsiteY10995" fmla="*/ 1794911 h 5360810"/>
                <a:gd name="connsiteX10996" fmla="*/ 3036196 w 4550804"/>
                <a:gd name="connsiteY10996" fmla="*/ 1797703 h 5360810"/>
                <a:gd name="connsiteX10997" fmla="*/ 3033403 w 4550804"/>
                <a:gd name="connsiteY10997" fmla="*/ 1797703 h 5360810"/>
                <a:gd name="connsiteX10998" fmla="*/ 3034799 w 4550804"/>
                <a:gd name="connsiteY10998" fmla="*/ 1800495 h 5360810"/>
                <a:gd name="connsiteX10999" fmla="*/ 3037593 w 4550804"/>
                <a:gd name="connsiteY10999" fmla="*/ 1796307 h 5360810"/>
                <a:gd name="connsiteX11000" fmla="*/ 3037593 w 4550804"/>
                <a:gd name="connsiteY11000" fmla="*/ 1799099 h 5360810"/>
                <a:gd name="connsiteX11001" fmla="*/ 3041782 w 4550804"/>
                <a:gd name="connsiteY11001" fmla="*/ 1797703 h 5360810"/>
                <a:gd name="connsiteX11002" fmla="*/ 3049463 w 4550804"/>
                <a:gd name="connsiteY11002" fmla="*/ 1803288 h 5360810"/>
                <a:gd name="connsiteX11003" fmla="*/ 3055050 w 4550804"/>
                <a:gd name="connsiteY11003" fmla="*/ 1801891 h 5360810"/>
                <a:gd name="connsiteX11004" fmla="*/ 3055050 w 4550804"/>
                <a:gd name="connsiteY11004" fmla="*/ 1800495 h 5360810"/>
                <a:gd name="connsiteX11005" fmla="*/ 3066921 w 4550804"/>
                <a:gd name="connsiteY11005" fmla="*/ 1801891 h 5360810"/>
                <a:gd name="connsiteX11006" fmla="*/ 3068318 w 4550804"/>
                <a:gd name="connsiteY11006" fmla="*/ 1799099 h 5360810"/>
                <a:gd name="connsiteX11007" fmla="*/ 3074602 w 4550804"/>
                <a:gd name="connsiteY11007" fmla="*/ 1797703 h 5360810"/>
                <a:gd name="connsiteX11008" fmla="*/ 3077395 w 4550804"/>
                <a:gd name="connsiteY11008" fmla="*/ 1792119 h 5360810"/>
                <a:gd name="connsiteX11009" fmla="*/ 3093456 w 4550804"/>
                <a:gd name="connsiteY11009" fmla="*/ 1785835 h 5360810"/>
                <a:gd name="connsiteX11010" fmla="*/ 3097646 w 4550804"/>
                <a:gd name="connsiteY11010" fmla="*/ 1779552 h 5360810"/>
                <a:gd name="connsiteX11011" fmla="*/ 3121388 w 4550804"/>
                <a:gd name="connsiteY11011" fmla="*/ 1785137 h 5360810"/>
                <a:gd name="connsiteX11012" fmla="*/ 3125578 w 4550804"/>
                <a:gd name="connsiteY11012" fmla="*/ 1785137 h 5360810"/>
                <a:gd name="connsiteX11013" fmla="*/ 3126870 w 4550804"/>
                <a:gd name="connsiteY11013" fmla="*/ 1784488 h 5360810"/>
                <a:gd name="connsiteX11014" fmla="*/ 3126423 w 4550804"/>
                <a:gd name="connsiteY11014" fmla="*/ 1784160 h 5360810"/>
                <a:gd name="connsiteX11015" fmla="*/ 3126975 w 4550804"/>
                <a:gd name="connsiteY11015" fmla="*/ 1784439 h 5360810"/>
                <a:gd name="connsiteX11016" fmla="*/ 3128371 w 4550804"/>
                <a:gd name="connsiteY11016" fmla="*/ 1783741 h 5360810"/>
                <a:gd name="connsiteX11017" fmla="*/ 3126975 w 4550804"/>
                <a:gd name="connsiteY11017" fmla="*/ 1779552 h 5360810"/>
                <a:gd name="connsiteX11018" fmla="*/ 3129768 w 4550804"/>
                <a:gd name="connsiteY11018" fmla="*/ 1783741 h 5360810"/>
                <a:gd name="connsiteX11019" fmla="*/ 3154906 w 4550804"/>
                <a:gd name="connsiteY11019" fmla="*/ 1761402 h 5360810"/>
                <a:gd name="connsiteX11020" fmla="*/ 3156303 w 4550804"/>
                <a:gd name="connsiteY11020" fmla="*/ 1766987 h 5360810"/>
                <a:gd name="connsiteX11021" fmla="*/ 3156303 w 4550804"/>
                <a:gd name="connsiteY11021" fmla="*/ 1760704 h 5360810"/>
                <a:gd name="connsiteX11022" fmla="*/ 3165381 w 4550804"/>
                <a:gd name="connsiteY11022" fmla="*/ 1764892 h 5360810"/>
                <a:gd name="connsiteX11023" fmla="*/ 3166777 w 4550804"/>
                <a:gd name="connsiteY11023" fmla="*/ 1760704 h 5360810"/>
                <a:gd name="connsiteX11024" fmla="*/ 3157002 w 4550804"/>
                <a:gd name="connsiteY11024" fmla="*/ 1755119 h 5360810"/>
                <a:gd name="connsiteX11025" fmla="*/ 3166079 w 4550804"/>
                <a:gd name="connsiteY11025" fmla="*/ 1759307 h 5360810"/>
                <a:gd name="connsiteX11026" fmla="*/ 3167476 w 4550804"/>
                <a:gd name="connsiteY11026" fmla="*/ 1755119 h 5360810"/>
                <a:gd name="connsiteX11027" fmla="*/ 3166149 w 4550804"/>
                <a:gd name="connsiteY11027" fmla="*/ 1751140 h 5360810"/>
                <a:gd name="connsiteX11028" fmla="*/ 3165877 w 4550804"/>
                <a:gd name="connsiteY11028" fmla="*/ 1751231 h 5360810"/>
                <a:gd name="connsiteX11029" fmla="*/ 3166079 w 4550804"/>
                <a:gd name="connsiteY11029" fmla="*/ 1751629 h 5360810"/>
                <a:gd name="connsiteX11030" fmla="*/ 3165611 w 4550804"/>
                <a:gd name="connsiteY11030" fmla="*/ 1751322 h 5360810"/>
                <a:gd name="connsiteX11031" fmla="*/ 3164682 w 4550804"/>
                <a:gd name="connsiteY11031" fmla="*/ 1751629 h 5360810"/>
                <a:gd name="connsiteX11032" fmla="*/ 3162385 w 4550804"/>
                <a:gd name="connsiteY11032" fmla="*/ 1749164 h 5360810"/>
                <a:gd name="connsiteX11033" fmla="*/ 3161889 w 4550804"/>
                <a:gd name="connsiteY11033" fmla="*/ 1748836 h 5360810"/>
                <a:gd name="connsiteX11034" fmla="*/ 3161987 w 4550804"/>
                <a:gd name="connsiteY11034" fmla="*/ 1748738 h 5360810"/>
                <a:gd name="connsiteX11035" fmla="*/ 3156589 w 4550804"/>
                <a:gd name="connsiteY11035" fmla="*/ 1742965 h 5360810"/>
                <a:gd name="connsiteX11036" fmla="*/ 3155744 w 4550804"/>
                <a:gd name="connsiteY11036" fmla="*/ 1743810 h 5360810"/>
                <a:gd name="connsiteX11037" fmla="*/ 3156303 w 4550804"/>
                <a:gd name="connsiteY11037" fmla="*/ 1744648 h 5360810"/>
                <a:gd name="connsiteX11038" fmla="*/ 3154906 w 4550804"/>
                <a:gd name="connsiteY11038" fmla="*/ 1748836 h 5360810"/>
                <a:gd name="connsiteX11039" fmla="*/ 3152113 w 4550804"/>
                <a:gd name="connsiteY11039" fmla="*/ 1750233 h 5360810"/>
                <a:gd name="connsiteX11040" fmla="*/ 3140242 w 4550804"/>
                <a:gd name="connsiteY11040" fmla="*/ 1743949 h 5360810"/>
                <a:gd name="connsiteX11041" fmla="*/ 3141639 w 4550804"/>
                <a:gd name="connsiteY11041" fmla="*/ 1739761 h 5360810"/>
                <a:gd name="connsiteX11042" fmla="*/ 3145829 w 4550804"/>
                <a:gd name="connsiteY11042" fmla="*/ 1737666 h 5360810"/>
                <a:gd name="connsiteX11043" fmla="*/ 3153510 w 4550804"/>
                <a:gd name="connsiteY11043" fmla="*/ 1740459 h 5360810"/>
                <a:gd name="connsiteX11044" fmla="*/ 3155605 w 4550804"/>
                <a:gd name="connsiteY11044" fmla="*/ 1743600 h 5360810"/>
                <a:gd name="connsiteX11045" fmla="*/ 3155605 w 4550804"/>
                <a:gd name="connsiteY11045" fmla="*/ 1741904 h 5360810"/>
                <a:gd name="connsiteX11046" fmla="*/ 3145131 w 4550804"/>
                <a:gd name="connsiteY11046" fmla="*/ 1730685 h 5360810"/>
                <a:gd name="connsiteX11047" fmla="*/ 3139544 w 4550804"/>
                <a:gd name="connsiteY11047" fmla="*/ 1726497 h 5360810"/>
                <a:gd name="connsiteX11048" fmla="*/ 3123141 w 4550804"/>
                <a:gd name="connsiteY11048" fmla="*/ 1722078 h 5360810"/>
                <a:gd name="connsiteX11049" fmla="*/ 3126975 w 4550804"/>
                <a:gd name="connsiteY11049" fmla="*/ 1727195 h 5360810"/>
                <a:gd name="connsiteX11050" fmla="*/ 3103232 w 4550804"/>
                <a:gd name="connsiteY11050" fmla="*/ 1757911 h 5360810"/>
                <a:gd name="connsiteX11051" fmla="*/ 2956590 w 4550804"/>
                <a:gd name="connsiteY11051" fmla="*/ 1808349 h 5360810"/>
                <a:gd name="connsiteX11052" fmla="*/ 2956590 w 4550804"/>
                <a:gd name="connsiteY11052" fmla="*/ 1808873 h 5360810"/>
                <a:gd name="connsiteX11053" fmla="*/ 2956199 w 4550804"/>
                <a:gd name="connsiteY11053" fmla="*/ 1808482 h 5360810"/>
                <a:gd name="connsiteX11054" fmla="*/ 2951003 w 4550804"/>
                <a:gd name="connsiteY11054" fmla="*/ 1810269 h 5360810"/>
                <a:gd name="connsiteX11055" fmla="*/ 2856035 w 4550804"/>
                <a:gd name="connsiteY11055" fmla="*/ 1810269 h 5360810"/>
                <a:gd name="connsiteX11056" fmla="*/ 2850448 w 4550804"/>
                <a:gd name="connsiteY11056" fmla="*/ 1811665 h 5360810"/>
                <a:gd name="connsiteX11057" fmla="*/ 2849052 w 4550804"/>
                <a:gd name="connsiteY11057" fmla="*/ 1813062 h 5360810"/>
                <a:gd name="connsiteX11058" fmla="*/ 2854639 w 4550804"/>
                <a:gd name="connsiteY11058" fmla="*/ 1813062 h 5360810"/>
                <a:gd name="connsiteX11059" fmla="*/ 2857432 w 4550804"/>
                <a:gd name="connsiteY11059" fmla="*/ 1818647 h 5360810"/>
                <a:gd name="connsiteX11060" fmla="*/ 2861621 w 4550804"/>
                <a:gd name="connsiteY11060" fmla="*/ 1818647 h 5360810"/>
                <a:gd name="connsiteX11061" fmla="*/ 2858828 w 4550804"/>
                <a:gd name="connsiteY11061" fmla="*/ 1820043 h 5360810"/>
                <a:gd name="connsiteX11062" fmla="*/ 2856035 w 4550804"/>
                <a:gd name="connsiteY11062" fmla="*/ 1818647 h 5360810"/>
                <a:gd name="connsiteX11063" fmla="*/ 2854639 w 4550804"/>
                <a:gd name="connsiteY11063" fmla="*/ 1814458 h 5360810"/>
                <a:gd name="connsiteX11064" fmla="*/ 2848354 w 4550804"/>
                <a:gd name="connsiteY11064" fmla="*/ 1814458 h 5360810"/>
                <a:gd name="connsiteX11065" fmla="*/ 2848354 w 4550804"/>
                <a:gd name="connsiteY11065" fmla="*/ 1811665 h 5360810"/>
                <a:gd name="connsiteX11066" fmla="*/ 2845560 w 4550804"/>
                <a:gd name="connsiteY11066" fmla="*/ 1811665 h 5360810"/>
                <a:gd name="connsiteX11067" fmla="*/ 2845560 w 4550804"/>
                <a:gd name="connsiteY11067" fmla="*/ 1813062 h 5360810"/>
                <a:gd name="connsiteX11068" fmla="*/ 2842767 w 4550804"/>
                <a:gd name="connsiteY11068" fmla="*/ 1810269 h 5360810"/>
                <a:gd name="connsiteX11069" fmla="*/ 2754782 w 4550804"/>
                <a:gd name="connsiteY11069" fmla="*/ 1810269 h 5360810"/>
                <a:gd name="connsiteX11070" fmla="*/ 2738721 w 4550804"/>
                <a:gd name="connsiteY11070" fmla="*/ 1804684 h 5360810"/>
                <a:gd name="connsiteX11071" fmla="*/ 2741514 w 4550804"/>
                <a:gd name="connsiteY11071" fmla="*/ 1803288 h 5360810"/>
                <a:gd name="connsiteX11072" fmla="*/ 2698918 w 4550804"/>
                <a:gd name="connsiteY11072" fmla="*/ 1739063 h 5360810"/>
                <a:gd name="connsiteX11073" fmla="*/ 2696823 w 4550804"/>
                <a:gd name="connsiteY11073" fmla="*/ 1735572 h 5360810"/>
                <a:gd name="connsiteX11074" fmla="*/ 2696125 w 4550804"/>
                <a:gd name="connsiteY11074" fmla="*/ 1736968 h 5360810"/>
                <a:gd name="connsiteX11075" fmla="*/ 2680064 w 4550804"/>
                <a:gd name="connsiteY11075" fmla="*/ 1725101 h 5360810"/>
                <a:gd name="connsiteX11076" fmla="*/ 2681460 w 4550804"/>
                <a:gd name="connsiteY11076" fmla="*/ 1723705 h 5360810"/>
                <a:gd name="connsiteX11077" fmla="*/ 2675874 w 4550804"/>
                <a:gd name="connsiteY11077" fmla="*/ 1723705 h 5360810"/>
                <a:gd name="connsiteX11078" fmla="*/ 2681460 w 4550804"/>
                <a:gd name="connsiteY11078" fmla="*/ 1722308 h 5360810"/>
                <a:gd name="connsiteX11079" fmla="*/ 2680064 w 4550804"/>
                <a:gd name="connsiteY11079" fmla="*/ 1718120 h 5360810"/>
                <a:gd name="connsiteX11080" fmla="*/ 2674478 w 4550804"/>
                <a:gd name="connsiteY11080" fmla="*/ 1720912 h 5360810"/>
                <a:gd name="connsiteX11081" fmla="*/ 2675874 w 4550804"/>
                <a:gd name="connsiteY11081" fmla="*/ 1718120 h 5360810"/>
                <a:gd name="connsiteX11082" fmla="*/ 2673081 w 4550804"/>
                <a:gd name="connsiteY11082" fmla="*/ 1718120 h 5360810"/>
                <a:gd name="connsiteX11083" fmla="*/ 2675874 w 4550804"/>
                <a:gd name="connsiteY11083" fmla="*/ 1716723 h 5360810"/>
                <a:gd name="connsiteX11084" fmla="*/ 2669590 w 4550804"/>
                <a:gd name="connsiteY11084" fmla="*/ 1716723 h 5360810"/>
                <a:gd name="connsiteX11085" fmla="*/ 2672383 w 4550804"/>
                <a:gd name="connsiteY11085" fmla="*/ 1718120 h 5360810"/>
                <a:gd name="connsiteX11086" fmla="*/ 2674478 w 4550804"/>
                <a:gd name="connsiteY11086" fmla="*/ 1725101 h 5360810"/>
                <a:gd name="connsiteX11087" fmla="*/ 2672383 w 4550804"/>
                <a:gd name="connsiteY11087" fmla="*/ 1719516 h 5360810"/>
                <a:gd name="connsiteX11088" fmla="*/ 2668193 w 4550804"/>
                <a:gd name="connsiteY11088" fmla="*/ 1716723 h 5360810"/>
                <a:gd name="connsiteX11089" fmla="*/ 2669590 w 4550804"/>
                <a:gd name="connsiteY11089" fmla="*/ 1711836 h 5360810"/>
                <a:gd name="connsiteX11090" fmla="*/ 2669590 w 4550804"/>
                <a:gd name="connsiteY11090" fmla="*/ 1686705 h 5360810"/>
                <a:gd name="connsiteX11091" fmla="*/ 2669638 w 4550804"/>
                <a:gd name="connsiteY11091" fmla="*/ 1686705 h 5360810"/>
                <a:gd name="connsiteX11092" fmla="*/ 2672383 w 4550804"/>
                <a:gd name="connsiteY11092" fmla="*/ 1520557 h 5360810"/>
                <a:gd name="connsiteX11093" fmla="*/ 2749894 w 4550804"/>
                <a:gd name="connsiteY11093" fmla="*/ 1395597 h 5360810"/>
                <a:gd name="connsiteX11094" fmla="*/ 2756178 w 4550804"/>
                <a:gd name="connsiteY11094" fmla="*/ 1392804 h 5360810"/>
                <a:gd name="connsiteX11095" fmla="*/ 2795283 w 4550804"/>
                <a:gd name="connsiteY11095" fmla="*/ 1387219 h 5360810"/>
                <a:gd name="connsiteX11096" fmla="*/ 2795283 w 4550804"/>
                <a:gd name="connsiteY11096" fmla="*/ 1384427 h 5360810"/>
                <a:gd name="connsiteX11097" fmla="*/ 2796680 w 4550804"/>
                <a:gd name="connsiteY11097" fmla="*/ 1387219 h 5360810"/>
                <a:gd name="connsiteX11098" fmla="*/ 2802964 w 4550804"/>
                <a:gd name="connsiteY11098" fmla="*/ 1387219 h 5360810"/>
                <a:gd name="connsiteX11099" fmla="*/ 2806661 w 4550804"/>
                <a:gd name="connsiteY11099" fmla="*/ 1380444 h 5360810"/>
                <a:gd name="connsiteX11100" fmla="*/ 2805059 w 4550804"/>
                <a:gd name="connsiteY11100" fmla="*/ 1378842 h 5360810"/>
                <a:gd name="connsiteX11101" fmla="*/ 2805059 w 4550804"/>
                <a:gd name="connsiteY11101" fmla="*/ 1376748 h 5360810"/>
                <a:gd name="connsiteX11102" fmla="*/ 2803663 w 4550804"/>
                <a:gd name="connsiteY11102" fmla="*/ 1377446 h 5360810"/>
                <a:gd name="connsiteX11103" fmla="*/ 2805059 w 4550804"/>
                <a:gd name="connsiteY11103" fmla="*/ 1373955 h 5360810"/>
                <a:gd name="connsiteX11104" fmla="*/ 2800870 w 4550804"/>
                <a:gd name="connsiteY11104" fmla="*/ 1378842 h 5360810"/>
                <a:gd name="connsiteX11105" fmla="*/ 2800870 w 4550804"/>
                <a:gd name="connsiteY11105" fmla="*/ 1383030 h 5360810"/>
                <a:gd name="connsiteX11106" fmla="*/ 2800171 w 4550804"/>
                <a:gd name="connsiteY11106" fmla="*/ 1378842 h 5360810"/>
                <a:gd name="connsiteX11107" fmla="*/ 2797379 w 4550804"/>
                <a:gd name="connsiteY11107" fmla="*/ 1381635 h 5360810"/>
                <a:gd name="connsiteX11108" fmla="*/ 2800171 w 4550804"/>
                <a:gd name="connsiteY11108" fmla="*/ 1372559 h 5360810"/>
                <a:gd name="connsiteX11109" fmla="*/ 2794585 w 4550804"/>
                <a:gd name="connsiteY11109" fmla="*/ 1369766 h 5360810"/>
                <a:gd name="connsiteX11110" fmla="*/ 2798775 w 4550804"/>
                <a:gd name="connsiteY11110" fmla="*/ 1375351 h 5360810"/>
                <a:gd name="connsiteX11111" fmla="*/ 2794585 w 4550804"/>
                <a:gd name="connsiteY11111" fmla="*/ 1380238 h 5360810"/>
                <a:gd name="connsiteX11112" fmla="*/ 2790395 w 4550804"/>
                <a:gd name="connsiteY11112" fmla="*/ 1375351 h 5360810"/>
                <a:gd name="connsiteX11113" fmla="*/ 2788999 w 4550804"/>
                <a:gd name="connsiteY11113" fmla="*/ 1372559 h 5360810"/>
                <a:gd name="connsiteX11114" fmla="*/ 2790395 w 4550804"/>
                <a:gd name="connsiteY11114" fmla="*/ 1371163 h 5360810"/>
                <a:gd name="connsiteX11115" fmla="*/ 2788999 w 4550804"/>
                <a:gd name="connsiteY11115" fmla="*/ 1368370 h 5360810"/>
                <a:gd name="connsiteX11116" fmla="*/ 2785507 w 4550804"/>
                <a:gd name="connsiteY11116" fmla="*/ 1366974 h 5360810"/>
                <a:gd name="connsiteX11117" fmla="*/ 2784111 w 4550804"/>
                <a:gd name="connsiteY11117" fmla="*/ 1369766 h 5360810"/>
                <a:gd name="connsiteX11118" fmla="*/ 2784111 w 4550804"/>
                <a:gd name="connsiteY11118" fmla="*/ 1368370 h 5360810"/>
                <a:gd name="connsiteX11119" fmla="*/ 2782715 w 4550804"/>
                <a:gd name="connsiteY11119" fmla="*/ 1365578 h 5360810"/>
                <a:gd name="connsiteX11120" fmla="*/ 2773636 w 4550804"/>
                <a:gd name="connsiteY11120" fmla="*/ 1364879 h 5360810"/>
                <a:gd name="connsiteX11121" fmla="*/ 2770843 w 4550804"/>
                <a:gd name="connsiteY11121" fmla="*/ 1366974 h 5360810"/>
                <a:gd name="connsiteX11122" fmla="*/ 2766654 w 4550804"/>
                <a:gd name="connsiteY11122" fmla="*/ 1364879 h 5360810"/>
                <a:gd name="connsiteX11123" fmla="*/ 2766654 w 4550804"/>
                <a:gd name="connsiteY11123" fmla="*/ 1369766 h 5360810"/>
                <a:gd name="connsiteX11124" fmla="*/ 2764559 w 4550804"/>
                <a:gd name="connsiteY11124" fmla="*/ 1365578 h 5360810"/>
                <a:gd name="connsiteX11125" fmla="*/ 2761765 w 4550804"/>
                <a:gd name="connsiteY11125" fmla="*/ 1365578 h 5360810"/>
                <a:gd name="connsiteX11126" fmla="*/ 2765955 w 4550804"/>
                <a:gd name="connsiteY11126" fmla="*/ 1351616 h 5360810"/>
                <a:gd name="connsiteX11127" fmla="*/ 2758972 w 4550804"/>
                <a:gd name="connsiteY11127" fmla="*/ 1365578 h 5360810"/>
                <a:gd name="connsiteX11128" fmla="*/ 2754782 w 4550804"/>
                <a:gd name="connsiteY11128" fmla="*/ 1368370 h 5360810"/>
                <a:gd name="connsiteX11129" fmla="*/ 2757575 w 4550804"/>
                <a:gd name="connsiteY11129" fmla="*/ 1376748 h 5360810"/>
                <a:gd name="connsiteX11130" fmla="*/ 2751291 w 4550804"/>
                <a:gd name="connsiteY11130" fmla="*/ 1368370 h 5360810"/>
                <a:gd name="connsiteX11131" fmla="*/ 2742213 w 4550804"/>
                <a:gd name="connsiteY11131" fmla="*/ 1368370 h 5360810"/>
                <a:gd name="connsiteX11132" fmla="*/ 2742213 w 4550804"/>
                <a:gd name="connsiteY11132" fmla="*/ 1365578 h 5360810"/>
                <a:gd name="connsiteX11133" fmla="*/ 2738023 w 4550804"/>
                <a:gd name="connsiteY11133" fmla="*/ 1362087 h 5360810"/>
                <a:gd name="connsiteX11134" fmla="*/ 2742213 w 4550804"/>
                <a:gd name="connsiteY11134" fmla="*/ 1362087 h 5360810"/>
                <a:gd name="connsiteX11135" fmla="*/ 2740816 w 4550804"/>
                <a:gd name="connsiteY11135" fmla="*/ 1350220 h 5360810"/>
                <a:gd name="connsiteX11136" fmla="*/ 2739419 w 4550804"/>
                <a:gd name="connsiteY11136" fmla="*/ 1346031 h 5360810"/>
                <a:gd name="connsiteX11137" fmla="*/ 2726152 w 4550804"/>
                <a:gd name="connsiteY11137" fmla="*/ 1338351 h 5360810"/>
                <a:gd name="connsiteX11138" fmla="*/ 2715678 w 4550804"/>
                <a:gd name="connsiteY11138" fmla="*/ 1341144 h 5360810"/>
                <a:gd name="connsiteX11139" fmla="*/ 2696823 w 4550804"/>
                <a:gd name="connsiteY11139" fmla="*/ 1356503 h 5360810"/>
                <a:gd name="connsiteX11140" fmla="*/ 2677271 w 4550804"/>
                <a:gd name="connsiteY11140" fmla="*/ 1353012 h 5360810"/>
                <a:gd name="connsiteX11141" fmla="*/ 2657719 w 4550804"/>
                <a:gd name="connsiteY11141" fmla="*/ 1357899 h 5360810"/>
                <a:gd name="connsiteX11142" fmla="*/ 2654926 w 4550804"/>
                <a:gd name="connsiteY11142" fmla="*/ 1362087 h 5360810"/>
                <a:gd name="connsiteX11143" fmla="*/ 2652132 w 4550804"/>
                <a:gd name="connsiteY11143" fmla="*/ 1375351 h 5360810"/>
                <a:gd name="connsiteX11144" fmla="*/ 2649339 w 4550804"/>
                <a:gd name="connsiteY11144" fmla="*/ 1378842 h 5360810"/>
                <a:gd name="connsiteX11145" fmla="*/ 2636770 w 4550804"/>
                <a:gd name="connsiteY11145" fmla="*/ 1388615 h 5360810"/>
                <a:gd name="connsiteX11146" fmla="*/ 2619312 w 4550804"/>
                <a:gd name="connsiteY11146" fmla="*/ 1390709 h 5360810"/>
                <a:gd name="connsiteX11147" fmla="*/ 2610235 w 4550804"/>
                <a:gd name="connsiteY11147" fmla="*/ 1390709 h 5360810"/>
                <a:gd name="connsiteX11148" fmla="*/ 2536913 w 4550804"/>
                <a:gd name="connsiteY11148" fmla="*/ 1357201 h 5360810"/>
                <a:gd name="connsiteX11149" fmla="*/ 2518758 w 4550804"/>
                <a:gd name="connsiteY11149" fmla="*/ 1354409 h 5360810"/>
                <a:gd name="connsiteX11150" fmla="*/ 2504094 w 4550804"/>
                <a:gd name="connsiteY11150" fmla="*/ 1348125 h 5360810"/>
                <a:gd name="connsiteX11151" fmla="*/ 2498507 w 4550804"/>
                <a:gd name="connsiteY11151" fmla="*/ 1352314 h 5360810"/>
                <a:gd name="connsiteX11152" fmla="*/ 2499903 w 4550804"/>
                <a:gd name="connsiteY11152" fmla="*/ 1354409 h 5360810"/>
                <a:gd name="connsiteX11153" fmla="*/ 2502697 w 4550804"/>
                <a:gd name="connsiteY11153" fmla="*/ 1353710 h 5360810"/>
                <a:gd name="connsiteX11154" fmla="*/ 2502697 w 4550804"/>
                <a:gd name="connsiteY11154" fmla="*/ 1354409 h 5360810"/>
                <a:gd name="connsiteX11155" fmla="*/ 2495043 w 4550804"/>
                <a:gd name="connsiteY11155" fmla="*/ 1355211 h 5360810"/>
                <a:gd name="connsiteX11156" fmla="*/ 2496412 w 4550804"/>
                <a:gd name="connsiteY11156" fmla="*/ 1360684 h 5360810"/>
                <a:gd name="connsiteX11157" fmla="*/ 2484541 w 4550804"/>
                <a:gd name="connsiteY11157" fmla="*/ 1363477 h 5360810"/>
                <a:gd name="connsiteX11158" fmla="*/ 2478954 w 4550804"/>
                <a:gd name="connsiteY11158" fmla="*/ 1366269 h 5360810"/>
                <a:gd name="connsiteX11159" fmla="*/ 2461497 w 4550804"/>
                <a:gd name="connsiteY11159" fmla="*/ 1360684 h 5360810"/>
                <a:gd name="connsiteX11160" fmla="*/ 2443342 w 4550804"/>
                <a:gd name="connsiteY11160" fmla="*/ 1347421 h 5360810"/>
                <a:gd name="connsiteX11161" fmla="*/ 2430073 w 4550804"/>
                <a:gd name="connsiteY11161" fmla="*/ 1329967 h 5360810"/>
                <a:gd name="connsiteX11162" fmla="*/ 2424487 w 4550804"/>
                <a:gd name="connsiteY11162" fmla="*/ 1327175 h 5360810"/>
                <a:gd name="connsiteX11163" fmla="*/ 2423091 w 4550804"/>
                <a:gd name="connsiteY11163" fmla="*/ 1328571 h 5360810"/>
                <a:gd name="connsiteX11164" fmla="*/ 2418901 w 4550804"/>
                <a:gd name="connsiteY11164" fmla="*/ 1322289 h 5360810"/>
                <a:gd name="connsiteX11165" fmla="*/ 2416107 w 4550804"/>
                <a:gd name="connsiteY11165" fmla="*/ 1322289 h 5360810"/>
                <a:gd name="connsiteX11166" fmla="*/ 2414711 w 4550804"/>
                <a:gd name="connsiteY11166" fmla="*/ 1323685 h 5360810"/>
                <a:gd name="connsiteX11167" fmla="*/ 2411918 w 4550804"/>
                <a:gd name="connsiteY11167" fmla="*/ 1319496 h 5360810"/>
                <a:gd name="connsiteX11168" fmla="*/ 2409125 w 4550804"/>
                <a:gd name="connsiteY11168" fmla="*/ 1320893 h 5360810"/>
                <a:gd name="connsiteX11169" fmla="*/ 2404823 w 4550804"/>
                <a:gd name="connsiteY11169" fmla="*/ 1317675 h 5360810"/>
                <a:gd name="connsiteX11170" fmla="*/ 2403539 w 4550804"/>
                <a:gd name="connsiteY11170" fmla="*/ 1318100 h 5360810"/>
                <a:gd name="connsiteX11171" fmla="*/ 2400746 w 4550804"/>
                <a:gd name="connsiteY11171" fmla="*/ 1312515 h 5360810"/>
                <a:gd name="connsiteX11172" fmla="*/ 2403539 w 4550804"/>
                <a:gd name="connsiteY11172" fmla="*/ 1316704 h 5360810"/>
                <a:gd name="connsiteX11173" fmla="*/ 2404824 w 4550804"/>
                <a:gd name="connsiteY11173" fmla="*/ 1317674 h 5360810"/>
                <a:gd name="connsiteX11174" fmla="*/ 2407728 w 4550804"/>
                <a:gd name="connsiteY11174" fmla="*/ 1316704 h 5360810"/>
                <a:gd name="connsiteX11175" fmla="*/ 2404935 w 4550804"/>
                <a:gd name="connsiteY11175" fmla="*/ 1311119 h 5360810"/>
                <a:gd name="connsiteX11176" fmla="*/ 2400745 w 4550804"/>
                <a:gd name="connsiteY11176" fmla="*/ 1311119 h 5360810"/>
                <a:gd name="connsiteX11177" fmla="*/ 2404935 w 4550804"/>
                <a:gd name="connsiteY11177" fmla="*/ 1309723 h 5360810"/>
                <a:gd name="connsiteX11178" fmla="*/ 2404935 w 4550804"/>
                <a:gd name="connsiteY11178" fmla="*/ 1308326 h 5360810"/>
                <a:gd name="connsiteX11179" fmla="*/ 2399348 w 4550804"/>
                <a:gd name="connsiteY11179" fmla="*/ 1305534 h 5360810"/>
                <a:gd name="connsiteX11180" fmla="*/ 2397952 w 4550804"/>
                <a:gd name="connsiteY11180" fmla="*/ 1311119 h 5360810"/>
                <a:gd name="connsiteX11181" fmla="*/ 2399348 w 4550804"/>
                <a:gd name="connsiteY11181" fmla="*/ 1304836 h 5360810"/>
                <a:gd name="connsiteX11182" fmla="*/ 2395159 w 4550804"/>
                <a:gd name="connsiteY11182" fmla="*/ 1297157 h 5360810"/>
                <a:gd name="connsiteX11183" fmla="*/ 2392366 w 4550804"/>
                <a:gd name="connsiteY11183" fmla="*/ 1292968 h 5360810"/>
                <a:gd name="connsiteX11184" fmla="*/ 2393762 w 4550804"/>
                <a:gd name="connsiteY11184" fmla="*/ 1291572 h 5360810"/>
                <a:gd name="connsiteX11185" fmla="*/ 2393762 w 4550804"/>
                <a:gd name="connsiteY11185" fmla="*/ 1292968 h 5360810"/>
                <a:gd name="connsiteX11186" fmla="*/ 2397952 w 4550804"/>
                <a:gd name="connsiteY11186" fmla="*/ 1292968 h 5360810"/>
                <a:gd name="connsiteX11187" fmla="*/ 2395159 w 4550804"/>
                <a:gd name="connsiteY11187" fmla="*/ 1291572 h 5360810"/>
                <a:gd name="connsiteX11188" fmla="*/ 2401443 w 4550804"/>
                <a:gd name="connsiteY11188" fmla="*/ 1290176 h 5360810"/>
                <a:gd name="connsiteX11189" fmla="*/ 2393762 w 4550804"/>
                <a:gd name="connsiteY11189" fmla="*/ 1290176 h 5360810"/>
                <a:gd name="connsiteX11190" fmla="*/ 2389572 w 4550804"/>
                <a:gd name="connsiteY11190" fmla="*/ 1291572 h 5360810"/>
                <a:gd name="connsiteX11191" fmla="*/ 2395159 w 4550804"/>
                <a:gd name="connsiteY11191" fmla="*/ 1288780 h 5360810"/>
                <a:gd name="connsiteX11192" fmla="*/ 2400745 w 4550804"/>
                <a:gd name="connsiteY11192" fmla="*/ 1278309 h 5360810"/>
                <a:gd name="connsiteX11193" fmla="*/ 2404935 w 4550804"/>
                <a:gd name="connsiteY11193" fmla="*/ 1276912 h 5360810"/>
                <a:gd name="connsiteX11194" fmla="*/ 2411220 w 4550804"/>
                <a:gd name="connsiteY11194" fmla="*/ 1266440 h 5360810"/>
                <a:gd name="connsiteX11195" fmla="*/ 2427281 w 4550804"/>
                <a:gd name="connsiteY11195" fmla="*/ 1260855 h 5360810"/>
                <a:gd name="connsiteX11196" fmla="*/ 2431470 w 4550804"/>
                <a:gd name="connsiteY11196" fmla="*/ 1255271 h 5360810"/>
                <a:gd name="connsiteX11197" fmla="*/ 2437755 w 4550804"/>
                <a:gd name="connsiteY11197" fmla="*/ 1253875 h 5360810"/>
                <a:gd name="connsiteX11198" fmla="*/ 2439151 w 4550804"/>
                <a:gd name="connsiteY11198" fmla="*/ 1255271 h 5360810"/>
                <a:gd name="connsiteX11199" fmla="*/ 2443342 w 4550804"/>
                <a:gd name="connsiteY11199" fmla="*/ 1253875 h 5360810"/>
                <a:gd name="connsiteX11200" fmla="*/ 2443342 w 4550804"/>
                <a:gd name="connsiteY11200" fmla="*/ 1248988 h 5360810"/>
                <a:gd name="connsiteX11201" fmla="*/ 2444738 w 4550804"/>
                <a:gd name="connsiteY11201" fmla="*/ 1251781 h 5360810"/>
                <a:gd name="connsiteX11202" fmla="*/ 2448927 w 4550804"/>
                <a:gd name="connsiteY11202" fmla="*/ 1250384 h 5360810"/>
                <a:gd name="connsiteX11203" fmla="*/ 2455213 w 4550804"/>
                <a:gd name="connsiteY11203" fmla="*/ 1242705 h 5360810"/>
                <a:gd name="connsiteX11204" fmla="*/ 2455213 w 4550804"/>
                <a:gd name="connsiteY11204" fmla="*/ 1229441 h 5360810"/>
                <a:gd name="connsiteX11205" fmla="*/ 2458006 w 4550804"/>
                <a:gd name="connsiteY11205" fmla="*/ 1220366 h 5360810"/>
                <a:gd name="connsiteX11206" fmla="*/ 2453117 w 4550804"/>
                <a:gd name="connsiteY11206" fmla="*/ 1209197 h 5360810"/>
                <a:gd name="connsiteX11207" fmla="*/ 2454514 w 4550804"/>
                <a:gd name="connsiteY11207" fmla="*/ 1206404 h 5360810"/>
                <a:gd name="connsiteX11208" fmla="*/ 2448927 w 4550804"/>
                <a:gd name="connsiteY11208" fmla="*/ 1184065 h 5360810"/>
                <a:gd name="connsiteX11209" fmla="*/ 2442643 w 4550804"/>
                <a:gd name="connsiteY11209" fmla="*/ 1177782 h 5360810"/>
                <a:gd name="connsiteX11210" fmla="*/ 2450324 w 4550804"/>
                <a:gd name="connsiteY11210" fmla="*/ 1172197 h 5360810"/>
                <a:gd name="connsiteX11211" fmla="*/ 2450324 w 4550804"/>
                <a:gd name="connsiteY11211" fmla="*/ 1173593 h 5360810"/>
                <a:gd name="connsiteX11212" fmla="*/ 2453117 w 4550804"/>
                <a:gd name="connsiteY11212" fmla="*/ 1174989 h 5360810"/>
                <a:gd name="connsiteX11213" fmla="*/ 2454367 w 4550804"/>
                <a:gd name="connsiteY11213" fmla="*/ 1169369 h 5360810"/>
                <a:gd name="connsiteX11214" fmla="*/ 2457307 w 4550804"/>
                <a:gd name="connsiteY11214" fmla="*/ 1170102 h 5360810"/>
                <a:gd name="connsiteX11215" fmla="*/ 2458704 w 4550804"/>
                <a:gd name="connsiteY11215" fmla="*/ 1154046 h 5360810"/>
                <a:gd name="connsiteX11216" fmla="*/ 2460101 w 4550804"/>
                <a:gd name="connsiteY11216" fmla="*/ 1152650 h 5360810"/>
                <a:gd name="connsiteX11217" fmla="*/ 2462893 w 4550804"/>
                <a:gd name="connsiteY11217" fmla="*/ 1156839 h 5360810"/>
                <a:gd name="connsiteX11218" fmla="*/ 2457307 w 4550804"/>
                <a:gd name="connsiteY11218" fmla="*/ 1144971 h 5360810"/>
                <a:gd name="connsiteX11219" fmla="*/ 2451022 w 4550804"/>
                <a:gd name="connsiteY11219" fmla="*/ 1144971 h 5360810"/>
                <a:gd name="connsiteX11220" fmla="*/ 2458131 w 4550804"/>
                <a:gd name="connsiteY11220" fmla="*/ 1143079 h 5360810"/>
                <a:gd name="connsiteX11221" fmla="*/ 2459402 w 4550804"/>
                <a:gd name="connsiteY11221" fmla="*/ 1137990 h 5360810"/>
                <a:gd name="connsiteX11222" fmla="*/ 2456609 w 4550804"/>
                <a:gd name="connsiteY11222" fmla="*/ 1126134 h 5360810"/>
                <a:gd name="connsiteX11223" fmla="*/ 2458006 w 4550804"/>
                <a:gd name="connsiteY11223" fmla="*/ 1124739 h 5360810"/>
                <a:gd name="connsiteX11224" fmla="*/ 2455213 w 4550804"/>
                <a:gd name="connsiteY11224" fmla="*/ 1123342 h 5360810"/>
                <a:gd name="connsiteX11225" fmla="*/ 2456609 w 4550804"/>
                <a:gd name="connsiteY11225" fmla="*/ 1120550 h 5360810"/>
                <a:gd name="connsiteX11226" fmla="*/ 2455213 w 4550804"/>
                <a:gd name="connsiteY11226" fmla="*/ 1120550 h 5360810"/>
                <a:gd name="connsiteX11227" fmla="*/ 2453816 w 4550804"/>
                <a:gd name="connsiteY11227" fmla="*/ 1114965 h 5360810"/>
                <a:gd name="connsiteX11228" fmla="*/ 2453117 w 4550804"/>
                <a:gd name="connsiteY11228" fmla="*/ 1114965 h 5360810"/>
                <a:gd name="connsiteX11229" fmla="*/ 2454514 w 4550804"/>
                <a:gd name="connsiteY11229" fmla="*/ 1112172 h 5360810"/>
                <a:gd name="connsiteX11230" fmla="*/ 2451721 w 4550804"/>
                <a:gd name="connsiteY11230" fmla="*/ 1112172 h 5360810"/>
                <a:gd name="connsiteX11231" fmla="*/ 2453117 w 4550804"/>
                <a:gd name="connsiteY11231" fmla="*/ 1110776 h 5360810"/>
                <a:gd name="connsiteX11232" fmla="*/ 2450324 w 4550804"/>
                <a:gd name="connsiteY11232" fmla="*/ 1107983 h 5360810"/>
                <a:gd name="connsiteX11233" fmla="*/ 2448927 w 4550804"/>
                <a:gd name="connsiteY11233" fmla="*/ 1098909 h 5360810"/>
                <a:gd name="connsiteX11234" fmla="*/ 2444738 w 4550804"/>
                <a:gd name="connsiteY11234" fmla="*/ 1089834 h 5360810"/>
                <a:gd name="connsiteX11235" fmla="*/ 2446134 w 4550804"/>
                <a:gd name="connsiteY11235" fmla="*/ 1085645 h 5360810"/>
                <a:gd name="connsiteX11236" fmla="*/ 2444738 w 4550804"/>
                <a:gd name="connsiteY11236" fmla="*/ 1085645 h 5360810"/>
                <a:gd name="connsiteX11237" fmla="*/ 2444738 w 4550804"/>
                <a:gd name="connsiteY11237" fmla="*/ 1088437 h 5360810"/>
                <a:gd name="connsiteX11238" fmla="*/ 2441945 w 4550804"/>
                <a:gd name="connsiteY11238" fmla="*/ 1082155 h 5360810"/>
                <a:gd name="connsiteX11239" fmla="*/ 2442923 w 4550804"/>
                <a:gd name="connsiteY11239" fmla="*/ 1067425 h 5360810"/>
                <a:gd name="connsiteX11240" fmla="*/ 2442643 w 4550804"/>
                <a:gd name="connsiteY11240" fmla="*/ 1068199 h 5360810"/>
                <a:gd name="connsiteX11241" fmla="*/ 2441247 w 4550804"/>
                <a:gd name="connsiteY11241" fmla="*/ 1062614 h 5360810"/>
                <a:gd name="connsiteX11242" fmla="*/ 2443313 w 4550804"/>
                <a:gd name="connsiteY11242" fmla="*/ 1061581 h 5360810"/>
                <a:gd name="connsiteX11243" fmla="*/ 2443342 w 4550804"/>
                <a:gd name="connsiteY11243" fmla="*/ 1061212 h 5360810"/>
                <a:gd name="connsiteX11244" fmla="*/ 2446134 w 4550804"/>
                <a:gd name="connsiteY11244" fmla="*/ 1057023 h 5360810"/>
                <a:gd name="connsiteX11245" fmla="*/ 2447531 w 4550804"/>
                <a:gd name="connsiteY11245" fmla="*/ 1058419 h 5360810"/>
                <a:gd name="connsiteX11246" fmla="*/ 2446134 w 4550804"/>
                <a:gd name="connsiteY11246" fmla="*/ 1054230 h 5360810"/>
                <a:gd name="connsiteX11247" fmla="*/ 2450324 w 4550804"/>
                <a:gd name="connsiteY11247" fmla="*/ 1052834 h 5360810"/>
                <a:gd name="connsiteX11248" fmla="*/ 2450324 w 4550804"/>
                <a:gd name="connsiteY11248" fmla="*/ 1043759 h 5360810"/>
                <a:gd name="connsiteX11249" fmla="*/ 2453117 w 4550804"/>
                <a:gd name="connsiteY11249" fmla="*/ 1043759 h 5360810"/>
                <a:gd name="connsiteX11250" fmla="*/ 2454514 w 4550804"/>
                <a:gd name="connsiteY11250" fmla="*/ 1040967 h 5360810"/>
                <a:gd name="connsiteX11251" fmla="*/ 2451721 w 4550804"/>
                <a:gd name="connsiteY11251" fmla="*/ 1042363 h 5360810"/>
                <a:gd name="connsiteX11252" fmla="*/ 2450324 w 4550804"/>
                <a:gd name="connsiteY11252" fmla="*/ 1040967 h 5360810"/>
                <a:gd name="connsiteX11253" fmla="*/ 2451721 w 4550804"/>
                <a:gd name="connsiteY11253" fmla="*/ 1039571 h 5360810"/>
                <a:gd name="connsiteX11254" fmla="*/ 2455911 w 4550804"/>
                <a:gd name="connsiteY11254" fmla="*/ 1022118 h 5360810"/>
                <a:gd name="connsiteX11255" fmla="*/ 2454514 w 4550804"/>
                <a:gd name="connsiteY11255" fmla="*/ 1024910 h 5360810"/>
                <a:gd name="connsiteX11256" fmla="*/ 2450324 w 4550804"/>
                <a:gd name="connsiteY11256" fmla="*/ 1026306 h 5360810"/>
                <a:gd name="connsiteX11257" fmla="*/ 2444040 w 4550804"/>
                <a:gd name="connsiteY11257" fmla="*/ 1022118 h 5360810"/>
                <a:gd name="connsiteX11258" fmla="*/ 2441247 w 4550804"/>
                <a:gd name="connsiteY11258" fmla="*/ 1017929 h 5360810"/>
                <a:gd name="connsiteX11259" fmla="*/ 2444040 w 4550804"/>
                <a:gd name="connsiteY11259" fmla="*/ 1011646 h 5360810"/>
                <a:gd name="connsiteX11260" fmla="*/ 2439850 w 4550804"/>
                <a:gd name="connsiteY11260" fmla="*/ 1011646 h 5360810"/>
                <a:gd name="connsiteX11261" fmla="*/ 2441247 w 4550804"/>
                <a:gd name="connsiteY11261" fmla="*/ 1007457 h 5360810"/>
                <a:gd name="connsiteX11262" fmla="*/ 2446832 w 4550804"/>
                <a:gd name="connsiteY11262" fmla="*/ 1007457 h 5360810"/>
                <a:gd name="connsiteX11263" fmla="*/ 2448229 w 4550804"/>
                <a:gd name="connsiteY11263" fmla="*/ 1006061 h 5360810"/>
                <a:gd name="connsiteX11264" fmla="*/ 2446832 w 4550804"/>
                <a:gd name="connsiteY11264" fmla="*/ 992797 h 5360810"/>
                <a:gd name="connsiteX11265" fmla="*/ 2449626 w 4550804"/>
                <a:gd name="connsiteY11265" fmla="*/ 994194 h 5360810"/>
                <a:gd name="connsiteX11266" fmla="*/ 2453816 w 4550804"/>
                <a:gd name="connsiteY11266" fmla="*/ 1001872 h 5360810"/>
                <a:gd name="connsiteX11267" fmla="*/ 2448229 w 4550804"/>
                <a:gd name="connsiteY11267" fmla="*/ 990005 h 5360810"/>
                <a:gd name="connsiteX11268" fmla="*/ 2451022 w 4550804"/>
                <a:gd name="connsiteY11268" fmla="*/ 976741 h 5360810"/>
                <a:gd name="connsiteX11269" fmla="*/ 2448229 w 4550804"/>
                <a:gd name="connsiteY11269" fmla="*/ 972552 h 5360810"/>
                <a:gd name="connsiteX11270" fmla="*/ 2445436 w 4550804"/>
                <a:gd name="connsiteY11270" fmla="*/ 999779 h 5360810"/>
                <a:gd name="connsiteX11271" fmla="*/ 2439850 w 4550804"/>
                <a:gd name="connsiteY11271" fmla="*/ 1003967 h 5360810"/>
                <a:gd name="connsiteX11272" fmla="*/ 2435660 w 4550804"/>
                <a:gd name="connsiteY11272" fmla="*/ 999779 h 5360810"/>
                <a:gd name="connsiteX11273" fmla="*/ 2437057 w 4550804"/>
                <a:gd name="connsiteY11273" fmla="*/ 996985 h 5360810"/>
                <a:gd name="connsiteX11274" fmla="*/ 2432866 w 4550804"/>
                <a:gd name="connsiteY11274" fmla="*/ 986515 h 5360810"/>
                <a:gd name="connsiteX11275" fmla="*/ 2428677 w 4550804"/>
                <a:gd name="connsiteY11275" fmla="*/ 983722 h 5360810"/>
                <a:gd name="connsiteX11276" fmla="*/ 2431470 w 4550804"/>
                <a:gd name="connsiteY11276" fmla="*/ 980929 h 5360810"/>
                <a:gd name="connsiteX11277" fmla="*/ 2427322 w 4550804"/>
                <a:gd name="connsiteY11277" fmla="*/ 982312 h 5360810"/>
                <a:gd name="connsiteX11278" fmla="*/ 2427281 w 4550804"/>
                <a:gd name="connsiteY11278" fmla="*/ 982332 h 5360810"/>
                <a:gd name="connsiteX11279" fmla="*/ 2427287 w 4550804"/>
                <a:gd name="connsiteY11279" fmla="*/ 982326 h 5360810"/>
                <a:gd name="connsiteX11280" fmla="*/ 2427281 w 4550804"/>
                <a:gd name="connsiteY11280" fmla="*/ 982326 h 5360810"/>
                <a:gd name="connsiteX11281" fmla="*/ 2426931 w 4550804"/>
                <a:gd name="connsiteY11281" fmla="*/ 981286 h 5360810"/>
                <a:gd name="connsiteX11282" fmla="*/ 2425884 w 4550804"/>
                <a:gd name="connsiteY11282" fmla="*/ 982332 h 5360810"/>
                <a:gd name="connsiteX11283" fmla="*/ 2425884 w 4550804"/>
                <a:gd name="connsiteY11283" fmla="*/ 979541 h 5360810"/>
                <a:gd name="connsiteX11284" fmla="*/ 2426233 w 4550804"/>
                <a:gd name="connsiteY11284" fmla="*/ 979191 h 5360810"/>
                <a:gd name="connsiteX11285" fmla="*/ 2425884 w 4550804"/>
                <a:gd name="connsiteY11285" fmla="*/ 978137 h 5360810"/>
                <a:gd name="connsiteX11286" fmla="*/ 2418202 w 4550804"/>
                <a:gd name="connsiteY11286" fmla="*/ 980929 h 5360810"/>
                <a:gd name="connsiteX11287" fmla="*/ 2414013 w 4550804"/>
                <a:gd name="connsiteY11287" fmla="*/ 979533 h 5360810"/>
                <a:gd name="connsiteX11288" fmla="*/ 2412617 w 4550804"/>
                <a:gd name="connsiteY11288" fmla="*/ 976741 h 5360810"/>
                <a:gd name="connsiteX11289" fmla="*/ 2420297 w 4550804"/>
                <a:gd name="connsiteY11289" fmla="*/ 971157 h 5360810"/>
                <a:gd name="connsiteX11290" fmla="*/ 2417504 w 4550804"/>
                <a:gd name="connsiteY11290" fmla="*/ 964873 h 5360810"/>
                <a:gd name="connsiteX11291" fmla="*/ 2418901 w 4550804"/>
                <a:gd name="connsiteY11291" fmla="*/ 964873 h 5360810"/>
                <a:gd name="connsiteX11292" fmla="*/ 2417993 w 4550804"/>
                <a:gd name="connsiteY11292" fmla="*/ 962158 h 5360810"/>
                <a:gd name="connsiteX11293" fmla="*/ 2414013 w 4550804"/>
                <a:gd name="connsiteY11293" fmla="*/ 963484 h 5360810"/>
                <a:gd name="connsiteX11294" fmla="*/ 2417958 w 4550804"/>
                <a:gd name="connsiteY11294" fmla="*/ 962053 h 5360810"/>
                <a:gd name="connsiteX11295" fmla="*/ 2417504 w 4550804"/>
                <a:gd name="connsiteY11295" fmla="*/ 960685 h 5360810"/>
                <a:gd name="connsiteX11296" fmla="*/ 2416107 w 4550804"/>
                <a:gd name="connsiteY11296" fmla="*/ 959288 h 5360810"/>
                <a:gd name="connsiteX11297" fmla="*/ 2411918 w 4550804"/>
                <a:gd name="connsiteY11297" fmla="*/ 960685 h 5360810"/>
                <a:gd name="connsiteX11298" fmla="*/ 2410521 w 4550804"/>
                <a:gd name="connsiteY11298" fmla="*/ 957892 h 5360810"/>
                <a:gd name="connsiteX11299" fmla="*/ 2416261 w 4550804"/>
                <a:gd name="connsiteY11299" fmla="*/ 957892 h 5360810"/>
                <a:gd name="connsiteX11300" fmla="*/ 2411918 w 4550804"/>
                <a:gd name="connsiteY11300" fmla="*/ 951617 h 5360810"/>
                <a:gd name="connsiteX11301" fmla="*/ 2405633 w 4550804"/>
                <a:gd name="connsiteY11301" fmla="*/ 927881 h 5360810"/>
                <a:gd name="connsiteX11302" fmla="*/ 2405633 w 4550804"/>
                <a:gd name="connsiteY11302" fmla="*/ 922995 h 5360810"/>
                <a:gd name="connsiteX11303" fmla="*/ 2409125 w 4550804"/>
                <a:gd name="connsiteY11303" fmla="*/ 922995 h 5360810"/>
                <a:gd name="connsiteX11304" fmla="*/ 2414711 w 4550804"/>
                <a:gd name="connsiteY11304" fmla="*/ 930674 h 5360810"/>
                <a:gd name="connsiteX11305" fmla="*/ 2420297 w 4550804"/>
                <a:gd name="connsiteY11305" fmla="*/ 932070 h 5360810"/>
                <a:gd name="connsiteX11306" fmla="*/ 2424487 w 4550804"/>
                <a:gd name="connsiteY11306" fmla="*/ 929277 h 5360810"/>
                <a:gd name="connsiteX11307" fmla="*/ 2424487 w 4550804"/>
                <a:gd name="connsiteY11307" fmla="*/ 932070 h 5360810"/>
                <a:gd name="connsiteX11308" fmla="*/ 2430771 w 4550804"/>
                <a:gd name="connsiteY11308" fmla="*/ 937655 h 5360810"/>
                <a:gd name="connsiteX11309" fmla="*/ 2429376 w 4550804"/>
                <a:gd name="connsiteY11309" fmla="*/ 939051 h 5360810"/>
                <a:gd name="connsiteX11310" fmla="*/ 2434961 w 4550804"/>
                <a:gd name="connsiteY11310" fmla="*/ 953711 h 5360810"/>
                <a:gd name="connsiteX11311" fmla="*/ 2439144 w 4550804"/>
                <a:gd name="connsiteY11311" fmla="*/ 957892 h 5360810"/>
                <a:gd name="connsiteX11312" fmla="*/ 2440548 w 4550804"/>
                <a:gd name="connsiteY11312" fmla="*/ 957892 h 5360810"/>
                <a:gd name="connsiteX11313" fmla="*/ 2443342 w 4550804"/>
                <a:gd name="connsiteY11313" fmla="*/ 964175 h 5360810"/>
                <a:gd name="connsiteX11314" fmla="*/ 2441945 w 4550804"/>
                <a:gd name="connsiteY11314" fmla="*/ 957892 h 5360810"/>
                <a:gd name="connsiteX11315" fmla="*/ 2448229 w 4550804"/>
                <a:gd name="connsiteY11315" fmla="*/ 964175 h 5360810"/>
                <a:gd name="connsiteX11316" fmla="*/ 2446832 w 4550804"/>
                <a:gd name="connsiteY11316" fmla="*/ 957892 h 5360810"/>
                <a:gd name="connsiteX11317" fmla="*/ 2436358 w 4550804"/>
                <a:gd name="connsiteY11317" fmla="*/ 944629 h 5360810"/>
                <a:gd name="connsiteX11318" fmla="*/ 2434961 w 4550804"/>
                <a:gd name="connsiteY11318" fmla="*/ 944629 h 5360810"/>
                <a:gd name="connsiteX11319" fmla="*/ 2436358 w 4550804"/>
                <a:gd name="connsiteY11319" fmla="*/ 943232 h 5360810"/>
                <a:gd name="connsiteX11320" fmla="*/ 2432168 w 4550804"/>
                <a:gd name="connsiteY11320" fmla="*/ 935553 h 5360810"/>
                <a:gd name="connsiteX11321" fmla="*/ 2433565 w 4550804"/>
                <a:gd name="connsiteY11321" fmla="*/ 923686 h 5360810"/>
                <a:gd name="connsiteX11322" fmla="*/ 2425186 w 4550804"/>
                <a:gd name="connsiteY11322" fmla="*/ 902743 h 5360810"/>
                <a:gd name="connsiteX11323" fmla="*/ 2418901 w 4550804"/>
                <a:gd name="connsiteY11323" fmla="*/ 886687 h 5360810"/>
                <a:gd name="connsiteX11324" fmla="*/ 2412617 w 4550804"/>
                <a:gd name="connsiteY11324" fmla="*/ 889479 h 5360810"/>
                <a:gd name="connsiteX11325" fmla="*/ 2386779 w 4550804"/>
                <a:gd name="connsiteY11325" fmla="*/ 913912 h 5360810"/>
                <a:gd name="connsiteX11326" fmla="*/ 2372114 w 4550804"/>
                <a:gd name="connsiteY11326" fmla="*/ 922988 h 5360810"/>
                <a:gd name="connsiteX11327" fmla="*/ 2373511 w 4550804"/>
                <a:gd name="connsiteY11327" fmla="*/ 937647 h 5360810"/>
                <a:gd name="connsiteX11328" fmla="*/ 2368853 w 4550804"/>
                <a:gd name="connsiteY11328" fmla="*/ 916712 h 5360810"/>
                <a:gd name="connsiteX11329" fmla="*/ 2366529 w 4550804"/>
                <a:gd name="connsiteY11329" fmla="*/ 920203 h 5360810"/>
                <a:gd name="connsiteX11330" fmla="*/ 2370718 w 4550804"/>
                <a:gd name="connsiteY11330" fmla="*/ 934862 h 5360810"/>
                <a:gd name="connsiteX11331" fmla="*/ 2372114 w 4550804"/>
                <a:gd name="connsiteY11331" fmla="*/ 937655 h 5360810"/>
                <a:gd name="connsiteX11332" fmla="*/ 2372114 w 4550804"/>
                <a:gd name="connsiteY11332" fmla="*/ 943938 h 5360810"/>
                <a:gd name="connsiteX11333" fmla="*/ 2376305 w 4550804"/>
                <a:gd name="connsiteY11333" fmla="*/ 946730 h 5360810"/>
                <a:gd name="connsiteX11334" fmla="*/ 2372114 w 4550804"/>
                <a:gd name="connsiteY11334" fmla="*/ 945333 h 5360810"/>
                <a:gd name="connsiteX11335" fmla="*/ 2367926 w 4550804"/>
                <a:gd name="connsiteY11335" fmla="*/ 929277 h 5360810"/>
                <a:gd name="connsiteX11336" fmla="*/ 2365132 w 4550804"/>
                <a:gd name="connsiteY11336" fmla="*/ 926485 h 5360810"/>
                <a:gd name="connsiteX11337" fmla="*/ 2366529 w 4550804"/>
                <a:gd name="connsiteY11337" fmla="*/ 914618 h 5360810"/>
                <a:gd name="connsiteX11338" fmla="*/ 2368624 w 4550804"/>
                <a:gd name="connsiteY11338" fmla="*/ 915665 h 5360810"/>
                <a:gd name="connsiteX11339" fmla="*/ 2367926 w 4550804"/>
                <a:gd name="connsiteY11339" fmla="*/ 912517 h 5360810"/>
                <a:gd name="connsiteX11340" fmla="*/ 2372114 w 4550804"/>
                <a:gd name="connsiteY11340" fmla="*/ 918101 h 5360810"/>
                <a:gd name="connsiteX11341" fmla="*/ 2382590 w 4550804"/>
                <a:gd name="connsiteY11341" fmla="*/ 913912 h 5360810"/>
                <a:gd name="connsiteX11342" fmla="*/ 2417504 w 4550804"/>
                <a:gd name="connsiteY11342" fmla="*/ 880404 h 5360810"/>
                <a:gd name="connsiteX11343" fmla="*/ 2421694 w 4550804"/>
                <a:gd name="connsiteY11343" fmla="*/ 874120 h 5360810"/>
                <a:gd name="connsiteX11344" fmla="*/ 2423091 w 4550804"/>
                <a:gd name="connsiteY11344" fmla="*/ 862253 h 5360810"/>
                <a:gd name="connsiteX11345" fmla="*/ 2418901 w 4550804"/>
                <a:gd name="connsiteY11345" fmla="*/ 855970 h 5360810"/>
                <a:gd name="connsiteX11346" fmla="*/ 2438453 w 4550804"/>
                <a:gd name="connsiteY11346" fmla="*/ 844103 h 5360810"/>
                <a:gd name="connsiteX11347" fmla="*/ 2438453 w 4550804"/>
                <a:gd name="connsiteY11347" fmla="*/ 842706 h 5360810"/>
                <a:gd name="connsiteX11348" fmla="*/ 2444738 w 4550804"/>
                <a:gd name="connsiteY11348" fmla="*/ 837121 h 5360810"/>
                <a:gd name="connsiteX11349" fmla="*/ 2451022 w 4550804"/>
                <a:gd name="connsiteY11349" fmla="*/ 814782 h 5360810"/>
                <a:gd name="connsiteX11350" fmla="*/ 2455911 w 4550804"/>
                <a:gd name="connsiteY11350" fmla="*/ 777510 h 5360810"/>
                <a:gd name="connsiteX11351" fmla="*/ 2455911 w 4550804"/>
                <a:gd name="connsiteY11351" fmla="*/ 771506 h 5360810"/>
                <a:gd name="connsiteX11352" fmla="*/ 2461497 w 4550804"/>
                <a:gd name="connsiteY11352" fmla="*/ 755451 h 5360810"/>
                <a:gd name="connsiteX11353" fmla="*/ 2460101 w 4550804"/>
                <a:gd name="connsiteY11353" fmla="*/ 747772 h 5360810"/>
                <a:gd name="connsiteX11354" fmla="*/ 2457049 w 4550804"/>
                <a:gd name="connsiteY11354" fmla="*/ 745440 h 5360810"/>
                <a:gd name="connsiteX11355" fmla="*/ 2460798 w 4550804"/>
                <a:gd name="connsiteY11355" fmla="*/ 746376 h 5360810"/>
                <a:gd name="connsiteX11356" fmla="*/ 2454514 w 4550804"/>
                <a:gd name="connsiteY11356" fmla="*/ 735904 h 5360810"/>
                <a:gd name="connsiteX11357" fmla="*/ 2457307 w 4550804"/>
                <a:gd name="connsiteY11357" fmla="*/ 738696 h 5360810"/>
                <a:gd name="connsiteX11358" fmla="*/ 2457307 w 4550804"/>
                <a:gd name="connsiteY11358" fmla="*/ 733112 h 5360810"/>
                <a:gd name="connsiteX11359" fmla="*/ 2466385 w 4550804"/>
                <a:gd name="connsiteY11359" fmla="*/ 727527 h 5360810"/>
                <a:gd name="connsiteX11360" fmla="*/ 2460798 w 4550804"/>
                <a:gd name="connsiteY11360" fmla="*/ 727527 h 5360810"/>
                <a:gd name="connsiteX11361" fmla="*/ 2460798 w 4550804"/>
                <a:gd name="connsiteY11361" fmla="*/ 726131 h 5360810"/>
                <a:gd name="connsiteX11362" fmla="*/ 2464988 w 4550804"/>
                <a:gd name="connsiteY11362" fmla="*/ 724735 h 5360810"/>
                <a:gd name="connsiteX11363" fmla="*/ 2466385 w 4550804"/>
                <a:gd name="connsiteY11363" fmla="*/ 720546 h 5360810"/>
                <a:gd name="connsiteX11364" fmla="*/ 2478256 w 4550804"/>
                <a:gd name="connsiteY11364" fmla="*/ 714264 h 5360810"/>
                <a:gd name="connsiteX11365" fmla="*/ 2484541 w 4550804"/>
                <a:gd name="connsiteY11365" fmla="*/ 707980 h 5360810"/>
                <a:gd name="connsiteX11366" fmla="*/ 2488731 w 4550804"/>
                <a:gd name="connsiteY11366" fmla="*/ 698905 h 5360810"/>
                <a:gd name="connsiteX11367" fmla="*/ 2484541 w 4550804"/>
                <a:gd name="connsiteY11367" fmla="*/ 696112 h 5360810"/>
                <a:gd name="connsiteX11368" fmla="*/ 2480351 w 4550804"/>
                <a:gd name="connsiteY11368" fmla="*/ 701697 h 5360810"/>
                <a:gd name="connsiteX11369" fmla="*/ 2483144 w 4550804"/>
                <a:gd name="connsiteY11369" fmla="*/ 704490 h 5360810"/>
                <a:gd name="connsiteX11370" fmla="*/ 2483144 w 4550804"/>
                <a:gd name="connsiteY11370" fmla="*/ 705885 h 5360810"/>
                <a:gd name="connsiteX11371" fmla="*/ 2477557 w 4550804"/>
                <a:gd name="connsiteY11371" fmla="*/ 708678 h 5360810"/>
                <a:gd name="connsiteX11372" fmla="*/ 2474765 w 4550804"/>
                <a:gd name="connsiteY11372" fmla="*/ 714961 h 5360810"/>
                <a:gd name="connsiteX11373" fmla="*/ 2460101 w 4550804"/>
                <a:gd name="connsiteY11373" fmla="*/ 720546 h 5360810"/>
                <a:gd name="connsiteX11374" fmla="*/ 2457307 w 4550804"/>
                <a:gd name="connsiteY11374" fmla="*/ 728225 h 5360810"/>
                <a:gd name="connsiteX11375" fmla="*/ 2453117 w 4550804"/>
                <a:gd name="connsiteY11375" fmla="*/ 733810 h 5360810"/>
                <a:gd name="connsiteX11376" fmla="*/ 2455911 w 4550804"/>
                <a:gd name="connsiteY11376" fmla="*/ 728225 h 5360810"/>
                <a:gd name="connsiteX11377" fmla="*/ 2458704 w 4550804"/>
                <a:gd name="connsiteY11377" fmla="*/ 720546 h 5360810"/>
                <a:gd name="connsiteX11378" fmla="*/ 2469178 w 4550804"/>
                <a:gd name="connsiteY11378" fmla="*/ 714961 h 5360810"/>
                <a:gd name="connsiteX11379" fmla="*/ 2487013 w 4550804"/>
                <a:gd name="connsiteY11379" fmla="*/ 669024 h 5360810"/>
                <a:gd name="connsiteX11380" fmla="*/ 2483842 w 4550804"/>
                <a:gd name="connsiteY11380" fmla="*/ 666804 h 5360810"/>
                <a:gd name="connsiteX11381" fmla="*/ 2490114 w 4550804"/>
                <a:gd name="connsiteY11381" fmla="*/ 657722 h 5360810"/>
                <a:gd name="connsiteX11382" fmla="*/ 2490114 w 4550804"/>
                <a:gd name="connsiteY11382" fmla="*/ 653537 h 5360810"/>
                <a:gd name="connsiteX11383" fmla="*/ 2491517 w 4550804"/>
                <a:gd name="connsiteY11383" fmla="*/ 654941 h 5360810"/>
                <a:gd name="connsiteX11384" fmla="*/ 2494317 w 4550804"/>
                <a:gd name="connsiteY11384" fmla="*/ 648655 h 5360810"/>
                <a:gd name="connsiteX11385" fmla="*/ 2498500 w 4550804"/>
                <a:gd name="connsiteY11385" fmla="*/ 645860 h 5360810"/>
                <a:gd name="connsiteX11386" fmla="*/ 2501300 w 4550804"/>
                <a:gd name="connsiteY11386" fmla="*/ 641674 h 5360810"/>
                <a:gd name="connsiteX11387" fmla="*/ 2501300 w 4550804"/>
                <a:gd name="connsiteY11387" fmla="*/ 643759 h 5360810"/>
                <a:gd name="connsiteX11388" fmla="*/ 2506873 w 4550804"/>
                <a:gd name="connsiteY11388" fmla="*/ 639575 h 5360810"/>
                <a:gd name="connsiteX11389" fmla="*/ 2511062 w 4550804"/>
                <a:gd name="connsiteY11389" fmla="*/ 636779 h 5360810"/>
                <a:gd name="connsiteX11390" fmla="*/ 2512466 w 4550804"/>
                <a:gd name="connsiteY11390" fmla="*/ 635389 h 5360810"/>
                <a:gd name="connsiteX11391" fmla="*/ 2513855 w 4550804"/>
                <a:gd name="connsiteY11391" fmla="*/ 631203 h 5360810"/>
                <a:gd name="connsiteX11392" fmla="*/ 2513855 w 4550804"/>
                <a:gd name="connsiteY11392" fmla="*/ 633999 h 5360810"/>
                <a:gd name="connsiteX11393" fmla="*/ 2518045 w 4550804"/>
                <a:gd name="connsiteY11393" fmla="*/ 629798 h 5360810"/>
                <a:gd name="connsiteX11394" fmla="*/ 2519448 w 4550804"/>
                <a:gd name="connsiteY11394" fmla="*/ 627017 h 5360810"/>
                <a:gd name="connsiteX11395" fmla="*/ 2519448 w 4550804"/>
                <a:gd name="connsiteY11395" fmla="*/ 627712 h 5360810"/>
                <a:gd name="connsiteX11396" fmla="*/ 2520839 w 4550804"/>
                <a:gd name="connsiteY11396" fmla="*/ 624918 h 5360810"/>
                <a:gd name="connsiteX11397" fmla="*/ 2523639 w 4550804"/>
                <a:gd name="connsiteY11397" fmla="*/ 623527 h 5360810"/>
                <a:gd name="connsiteX11398" fmla="*/ 2525028 w 4550804"/>
                <a:gd name="connsiteY11398" fmla="*/ 619327 h 5360810"/>
                <a:gd name="connsiteX11399" fmla="*/ 2534113 w 4550804"/>
                <a:gd name="connsiteY11399" fmla="*/ 613055 h 5360810"/>
                <a:gd name="connsiteX11400" fmla="*/ 2536906 w 4550804"/>
                <a:gd name="connsiteY11400" fmla="*/ 607465 h 5360810"/>
                <a:gd name="connsiteX11401" fmla="*/ 2545977 w 4550804"/>
                <a:gd name="connsiteY11401" fmla="*/ 604669 h 5360810"/>
                <a:gd name="connsiteX11402" fmla="*/ 2548777 w 4550804"/>
                <a:gd name="connsiteY11402" fmla="*/ 601874 h 5360810"/>
                <a:gd name="connsiteX11403" fmla="*/ 2550181 w 4550804"/>
                <a:gd name="connsiteY11403" fmla="*/ 599093 h 5360810"/>
                <a:gd name="connsiteX11404" fmla="*/ 2554370 w 4550804"/>
                <a:gd name="connsiteY11404" fmla="*/ 597689 h 5360810"/>
                <a:gd name="connsiteX11405" fmla="*/ 2557163 w 4550804"/>
                <a:gd name="connsiteY11405" fmla="*/ 596297 h 5360810"/>
                <a:gd name="connsiteX11406" fmla="*/ 2557163 w 4550804"/>
                <a:gd name="connsiteY11406" fmla="*/ 593503 h 5360810"/>
                <a:gd name="connsiteX11407" fmla="*/ 2558554 w 4550804"/>
                <a:gd name="connsiteY11407" fmla="*/ 596297 h 5360810"/>
                <a:gd name="connsiteX11408" fmla="*/ 2561354 w 4550804"/>
                <a:gd name="connsiteY11408" fmla="*/ 594893 h 5360810"/>
                <a:gd name="connsiteX11409" fmla="*/ 2558554 w 4550804"/>
                <a:gd name="connsiteY11409" fmla="*/ 592112 h 5360810"/>
                <a:gd name="connsiteX11410" fmla="*/ 2561354 w 4550804"/>
                <a:gd name="connsiteY11410" fmla="*/ 593503 h 5360810"/>
                <a:gd name="connsiteX11411" fmla="*/ 2564147 w 4550804"/>
                <a:gd name="connsiteY11411" fmla="*/ 592112 h 5360810"/>
                <a:gd name="connsiteX11412" fmla="*/ 2561354 w 4550804"/>
                <a:gd name="connsiteY11412" fmla="*/ 589317 h 5360810"/>
                <a:gd name="connsiteX11413" fmla="*/ 2564147 w 4550804"/>
                <a:gd name="connsiteY11413" fmla="*/ 590707 h 5360810"/>
                <a:gd name="connsiteX11414" fmla="*/ 2566926 w 4550804"/>
                <a:gd name="connsiteY11414" fmla="*/ 589317 h 5360810"/>
                <a:gd name="connsiteX11415" fmla="*/ 2568336 w 4550804"/>
                <a:gd name="connsiteY11415" fmla="*/ 589317 h 5360810"/>
                <a:gd name="connsiteX11416" fmla="*/ 2571129 w 4550804"/>
                <a:gd name="connsiteY11416" fmla="*/ 587912 h 5360810"/>
                <a:gd name="connsiteX11417" fmla="*/ 2572520 w 4550804"/>
                <a:gd name="connsiteY11417" fmla="*/ 586522 h 5360810"/>
                <a:gd name="connsiteX11418" fmla="*/ 2575319 w 4550804"/>
                <a:gd name="connsiteY11418" fmla="*/ 585131 h 5360810"/>
                <a:gd name="connsiteX11419" fmla="*/ 2576709 w 4550804"/>
                <a:gd name="connsiteY11419" fmla="*/ 585131 h 5360810"/>
                <a:gd name="connsiteX11420" fmla="*/ 2575319 w 4550804"/>
                <a:gd name="connsiteY11420" fmla="*/ 580932 h 5360810"/>
                <a:gd name="connsiteX11421" fmla="*/ 2576709 w 4550804"/>
                <a:gd name="connsiteY11421" fmla="*/ 583726 h 5360810"/>
                <a:gd name="connsiteX11422" fmla="*/ 2582302 w 4550804"/>
                <a:gd name="connsiteY11422" fmla="*/ 579540 h 5360810"/>
                <a:gd name="connsiteX11423" fmla="*/ 2587876 w 4550804"/>
                <a:gd name="connsiteY11423" fmla="*/ 576746 h 5360810"/>
                <a:gd name="connsiteX11424" fmla="*/ 2592079 w 4550804"/>
                <a:gd name="connsiteY11424" fmla="*/ 573950 h 5360810"/>
                <a:gd name="connsiteX11425" fmla="*/ 2597659 w 4550804"/>
                <a:gd name="connsiteY11425" fmla="*/ 568374 h 5360810"/>
                <a:gd name="connsiteX11426" fmla="*/ 2600451 w 4550804"/>
                <a:gd name="connsiteY11426" fmla="*/ 564187 h 5360810"/>
                <a:gd name="connsiteX11427" fmla="*/ 2602226 w 4550804"/>
                <a:gd name="connsiteY11427" fmla="*/ 560929 h 5360810"/>
                <a:gd name="connsiteX11428" fmla="*/ 2601841 w 4550804"/>
                <a:gd name="connsiteY11428" fmla="*/ 559989 h 5360810"/>
                <a:gd name="connsiteX11429" fmla="*/ 2610925 w 4550804"/>
                <a:gd name="connsiteY11429" fmla="*/ 548127 h 5360810"/>
                <a:gd name="connsiteX11430" fmla="*/ 2621401 w 4550804"/>
                <a:gd name="connsiteY11430" fmla="*/ 542537 h 5360810"/>
                <a:gd name="connsiteX11431" fmla="*/ 2627692 w 4550804"/>
                <a:gd name="connsiteY11431" fmla="*/ 524386 h 5360810"/>
                <a:gd name="connsiteX11432" fmla="*/ 2649339 w 4550804"/>
                <a:gd name="connsiteY11432" fmla="*/ 501357 h 5360810"/>
                <a:gd name="connsiteX11433" fmla="*/ 2670987 w 4550804"/>
                <a:gd name="connsiteY11433" fmla="*/ 486682 h 5360810"/>
                <a:gd name="connsiteX11434" fmla="*/ 2693339 w 4550804"/>
                <a:gd name="connsiteY11434" fmla="*/ 476211 h 5360810"/>
                <a:gd name="connsiteX11435" fmla="*/ 2703813 w 4550804"/>
                <a:gd name="connsiteY11435" fmla="*/ 473429 h 5360810"/>
                <a:gd name="connsiteX11436" fmla="*/ 2703813 w 4550804"/>
                <a:gd name="connsiteY11436" fmla="*/ 476211 h 5360810"/>
                <a:gd name="connsiteX11437" fmla="*/ 2708694 w 4550804"/>
                <a:gd name="connsiteY11437" fmla="*/ 469229 h 5360810"/>
                <a:gd name="connsiteX11438" fmla="*/ 2730342 w 4550804"/>
                <a:gd name="connsiteY11438" fmla="*/ 457369 h 5360810"/>
                <a:gd name="connsiteX11439" fmla="*/ 2765955 w 4550804"/>
                <a:gd name="connsiteY11439" fmla="*/ 446897 h 5360810"/>
                <a:gd name="connsiteX11440" fmla="*/ 2809634 w 4550804"/>
                <a:gd name="connsiteY11440" fmla="*/ 427787 h 5360810"/>
                <a:gd name="connsiteX11441" fmla="*/ 2820422 w 4550804"/>
                <a:gd name="connsiteY11441" fmla="*/ 418268 h 5360810"/>
                <a:gd name="connsiteX11442" fmla="*/ 2858131 w 4550804"/>
                <a:gd name="connsiteY11442" fmla="*/ 397325 h 5360810"/>
                <a:gd name="connsiteX11443" fmla="*/ 2864415 w 4550804"/>
                <a:gd name="connsiteY11443" fmla="*/ 394532 h 5360810"/>
                <a:gd name="connsiteX11444" fmla="*/ 2867208 w 4550804"/>
                <a:gd name="connsiteY11444" fmla="*/ 390345 h 5360810"/>
                <a:gd name="connsiteX11445" fmla="*/ 2874890 w 4550804"/>
                <a:gd name="connsiteY11445" fmla="*/ 388948 h 5360810"/>
                <a:gd name="connsiteX11446" fmla="*/ 2909804 w 4550804"/>
                <a:gd name="connsiteY11446" fmla="*/ 374986 h 5360810"/>
                <a:gd name="connsiteX11447" fmla="*/ 2930753 w 4550804"/>
                <a:gd name="connsiteY11447" fmla="*/ 361722 h 5360810"/>
                <a:gd name="connsiteX11448" fmla="*/ 2952400 w 4550804"/>
                <a:gd name="connsiteY11448" fmla="*/ 351250 h 5360810"/>
                <a:gd name="connsiteX11449" fmla="*/ 2954146 w 4550804"/>
                <a:gd name="connsiteY11449" fmla="*/ 349158 h 5360810"/>
                <a:gd name="connsiteX11450" fmla="*/ 2951703 w 4550804"/>
                <a:gd name="connsiteY11450" fmla="*/ 346363 h 5360810"/>
                <a:gd name="connsiteX11451" fmla="*/ 2975445 w 4550804"/>
                <a:gd name="connsiteY11451" fmla="*/ 337289 h 5360810"/>
                <a:gd name="connsiteX11452" fmla="*/ 2988712 w 4550804"/>
                <a:gd name="connsiteY11452" fmla="*/ 322628 h 5360810"/>
                <a:gd name="connsiteX11453" fmla="*/ 2991505 w 4550804"/>
                <a:gd name="connsiteY11453" fmla="*/ 324025 h 5360810"/>
                <a:gd name="connsiteX11454" fmla="*/ 2995695 w 4550804"/>
                <a:gd name="connsiteY11454" fmla="*/ 329609 h 5360810"/>
                <a:gd name="connsiteX11455" fmla="*/ 2992902 w 4550804"/>
                <a:gd name="connsiteY11455" fmla="*/ 325421 h 5360810"/>
                <a:gd name="connsiteX11456" fmla="*/ 2995695 w 4550804"/>
                <a:gd name="connsiteY11456" fmla="*/ 324025 h 5360810"/>
                <a:gd name="connsiteX11457" fmla="*/ 2986617 w 4550804"/>
                <a:gd name="connsiteY11457" fmla="*/ 309364 h 5360810"/>
                <a:gd name="connsiteX11458" fmla="*/ 2990807 w 4550804"/>
                <a:gd name="connsiteY11458" fmla="*/ 309364 h 5360810"/>
                <a:gd name="connsiteX11459" fmla="*/ 2996394 w 4550804"/>
                <a:gd name="connsiteY11459" fmla="*/ 324025 h 5360810"/>
                <a:gd name="connsiteX11460" fmla="*/ 3002678 w 4550804"/>
                <a:gd name="connsiteY11460" fmla="*/ 321233 h 5360810"/>
                <a:gd name="connsiteX11461" fmla="*/ 3004074 w 4550804"/>
                <a:gd name="connsiteY11461" fmla="*/ 325421 h 5360810"/>
                <a:gd name="connsiteX11462" fmla="*/ 3013152 w 4550804"/>
                <a:gd name="connsiteY11462" fmla="*/ 322628 h 5360810"/>
                <a:gd name="connsiteX11463" fmla="*/ 3050861 w 4550804"/>
                <a:gd name="connsiteY11463" fmla="*/ 322628 h 5360810"/>
                <a:gd name="connsiteX11464" fmla="*/ 3079491 w 4550804"/>
                <a:gd name="connsiteY11464" fmla="*/ 312157 h 5360810"/>
                <a:gd name="connsiteX11465" fmla="*/ 3091361 w 4550804"/>
                <a:gd name="connsiteY11465" fmla="*/ 309364 h 5360810"/>
                <a:gd name="connsiteX11466" fmla="*/ 3096948 w 4550804"/>
                <a:gd name="connsiteY11466" fmla="*/ 296100 h 5360810"/>
                <a:gd name="connsiteX11467" fmla="*/ 3099742 w 4550804"/>
                <a:gd name="connsiteY11467" fmla="*/ 297497 h 5360810"/>
                <a:gd name="connsiteX11468" fmla="*/ 3094155 w 4550804"/>
                <a:gd name="connsiteY11468" fmla="*/ 303779 h 5360810"/>
                <a:gd name="connsiteX11469" fmla="*/ 3096948 w 4550804"/>
                <a:gd name="connsiteY11469" fmla="*/ 307968 h 5360810"/>
                <a:gd name="connsiteX11470" fmla="*/ 3116501 w 4550804"/>
                <a:gd name="connsiteY11470" fmla="*/ 303779 h 5360810"/>
                <a:gd name="connsiteX11471" fmla="*/ 3145131 w 4550804"/>
                <a:gd name="connsiteY11471" fmla="*/ 293308 h 5360810"/>
                <a:gd name="connsiteX11472" fmla="*/ 3170968 w 4550804"/>
                <a:gd name="connsiteY11472" fmla="*/ 291912 h 5360810"/>
                <a:gd name="connsiteX11473" fmla="*/ 3204486 w 4550804"/>
                <a:gd name="connsiteY11473" fmla="*/ 284233 h 5360810"/>
                <a:gd name="connsiteX11474" fmla="*/ 3213563 w 4550804"/>
                <a:gd name="connsiteY11474" fmla="*/ 288421 h 5360810"/>
                <a:gd name="connsiteX11475" fmla="*/ 3219150 w 4550804"/>
                <a:gd name="connsiteY11475" fmla="*/ 285630 h 5360810"/>
                <a:gd name="connsiteX11476" fmla="*/ 3224737 w 4550804"/>
                <a:gd name="connsiteY11476" fmla="*/ 289818 h 5360810"/>
                <a:gd name="connsiteX11477" fmla="*/ 3231021 w 4550804"/>
                <a:gd name="connsiteY11477" fmla="*/ 280743 h 5360810"/>
                <a:gd name="connsiteX11478" fmla="*/ 3231021 w 4550804"/>
                <a:gd name="connsiteY11478" fmla="*/ 280044 h 5360810"/>
                <a:gd name="connsiteX11479" fmla="*/ 3232418 w 4550804"/>
                <a:gd name="connsiteY11479" fmla="*/ 281440 h 5360810"/>
                <a:gd name="connsiteX11480" fmla="*/ 3240100 w 4550804"/>
                <a:gd name="connsiteY11480" fmla="*/ 272365 h 5360810"/>
                <a:gd name="connsiteX11481" fmla="*/ 3229625 w 4550804"/>
                <a:gd name="connsiteY11481" fmla="*/ 285630 h 5360810"/>
                <a:gd name="connsiteX11482" fmla="*/ 3231021 w 4550804"/>
                <a:gd name="connsiteY11482" fmla="*/ 285630 h 5360810"/>
                <a:gd name="connsiteX11483" fmla="*/ 3228228 w 4550804"/>
                <a:gd name="connsiteY11483" fmla="*/ 291214 h 5360810"/>
                <a:gd name="connsiteX11484" fmla="*/ 3233815 w 4550804"/>
                <a:gd name="connsiteY11484" fmla="*/ 285630 h 5360810"/>
                <a:gd name="connsiteX11485" fmla="*/ 3235735 w 4550804"/>
                <a:gd name="connsiteY11485" fmla="*/ 285978 h 5360810"/>
                <a:gd name="connsiteX11486" fmla="*/ 3234513 w 4550804"/>
                <a:gd name="connsiteY11486" fmla="*/ 288421 h 5360810"/>
                <a:gd name="connsiteX11487" fmla="*/ 3235910 w 4550804"/>
                <a:gd name="connsiteY11487" fmla="*/ 287025 h 5360810"/>
                <a:gd name="connsiteX11488" fmla="*/ 3250574 w 4550804"/>
                <a:gd name="connsiteY11488" fmla="*/ 288421 h 5360810"/>
                <a:gd name="connsiteX11489" fmla="*/ 3261048 w 4550804"/>
                <a:gd name="connsiteY11489" fmla="*/ 291214 h 5360810"/>
                <a:gd name="connsiteX11490" fmla="*/ 3268730 w 4550804"/>
                <a:gd name="connsiteY11490" fmla="*/ 289818 h 5360810"/>
                <a:gd name="connsiteX11491" fmla="*/ 3284791 w 4550804"/>
                <a:gd name="connsiteY11491" fmla="*/ 294006 h 5360810"/>
                <a:gd name="connsiteX11492" fmla="*/ 3327387 w 4550804"/>
                <a:gd name="connsiteY11492" fmla="*/ 273063 h 5360810"/>
                <a:gd name="connsiteX11493" fmla="*/ 3339257 w 4550804"/>
                <a:gd name="connsiteY11493" fmla="*/ 272365 h 5360810"/>
                <a:gd name="connsiteX11494" fmla="*/ 3346939 w 4550804"/>
                <a:gd name="connsiteY11494" fmla="*/ 277950 h 5360810"/>
                <a:gd name="connsiteX11495" fmla="*/ 3340654 w 4550804"/>
                <a:gd name="connsiteY11495" fmla="*/ 280743 h 5360810"/>
                <a:gd name="connsiteX11496" fmla="*/ 3343447 w 4550804"/>
                <a:gd name="connsiteY11496" fmla="*/ 279346 h 5360810"/>
                <a:gd name="connsiteX11497" fmla="*/ 3342051 w 4550804"/>
                <a:gd name="connsiteY11497" fmla="*/ 276554 h 5360810"/>
                <a:gd name="connsiteX11498" fmla="*/ 3339460 w 4550804"/>
                <a:gd name="connsiteY11498" fmla="*/ 275756 h 5360810"/>
                <a:gd name="connsiteX11499" fmla="*/ 3340654 w 4550804"/>
                <a:gd name="connsiteY11499" fmla="*/ 279346 h 5360810"/>
                <a:gd name="connsiteX11500" fmla="*/ 3336186 w 4550804"/>
                <a:gd name="connsiteY11500" fmla="*/ 275996 h 5360810"/>
                <a:gd name="connsiteX11501" fmla="*/ 3336465 w 4550804"/>
                <a:gd name="connsiteY11501" fmla="*/ 276552 h 5360810"/>
                <a:gd name="connsiteX11502" fmla="*/ 3335068 w 4550804"/>
                <a:gd name="connsiteY11502" fmla="*/ 275156 h 5360810"/>
                <a:gd name="connsiteX11503" fmla="*/ 3336184 w 4550804"/>
                <a:gd name="connsiteY11503" fmla="*/ 275993 h 5360810"/>
                <a:gd name="connsiteX11504" fmla="*/ 3335452 w 4550804"/>
                <a:gd name="connsiteY11504" fmla="*/ 274524 h 5360810"/>
                <a:gd name="connsiteX11505" fmla="*/ 3332973 w 4550804"/>
                <a:gd name="connsiteY11505" fmla="*/ 273762 h 5360810"/>
                <a:gd name="connsiteX11506" fmla="*/ 3309231 w 4550804"/>
                <a:gd name="connsiteY11506" fmla="*/ 285630 h 5360810"/>
                <a:gd name="connsiteX11507" fmla="*/ 3315516 w 4550804"/>
                <a:gd name="connsiteY11507" fmla="*/ 282837 h 5360810"/>
                <a:gd name="connsiteX11508" fmla="*/ 3309929 w 4550804"/>
                <a:gd name="connsiteY11508" fmla="*/ 287026 h 5360810"/>
                <a:gd name="connsiteX11509" fmla="*/ 3312722 w 4550804"/>
                <a:gd name="connsiteY11509" fmla="*/ 285630 h 5360810"/>
                <a:gd name="connsiteX11510" fmla="*/ 3312722 w 4550804"/>
                <a:gd name="connsiteY11510" fmla="*/ 288422 h 5360810"/>
                <a:gd name="connsiteX11511" fmla="*/ 3307136 w 4550804"/>
                <a:gd name="connsiteY11511" fmla="*/ 298893 h 5360810"/>
                <a:gd name="connsiteX11512" fmla="*/ 3305739 w 4550804"/>
                <a:gd name="connsiteY11512" fmla="*/ 313554 h 5360810"/>
                <a:gd name="connsiteX11513" fmla="*/ 3308532 w 4550804"/>
                <a:gd name="connsiteY11513" fmla="*/ 325421 h 5360810"/>
                <a:gd name="connsiteX11514" fmla="*/ 3311326 w 4550804"/>
                <a:gd name="connsiteY11514" fmla="*/ 328214 h 5360810"/>
                <a:gd name="connsiteX11515" fmla="*/ 3308532 w 4550804"/>
                <a:gd name="connsiteY11515" fmla="*/ 329611 h 5360810"/>
                <a:gd name="connsiteX11516" fmla="*/ 3312722 w 4550804"/>
                <a:gd name="connsiteY11516" fmla="*/ 331006 h 5360810"/>
                <a:gd name="connsiteX11517" fmla="*/ 3312722 w 4550804"/>
                <a:gd name="connsiteY11517" fmla="*/ 335195 h 5360810"/>
                <a:gd name="connsiteX11518" fmla="*/ 3316668 w 4550804"/>
                <a:gd name="connsiteY11518" fmla="*/ 342422 h 5360810"/>
                <a:gd name="connsiteX11519" fmla="*/ 3317610 w 4550804"/>
                <a:gd name="connsiteY11519" fmla="*/ 341478 h 5360810"/>
                <a:gd name="connsiteX11520" fmla="*/ 3314817 w 4550804"/>
                <a:gd name="connsiteY11520" fmla="*/ 359628 h 5360810"/>
                <a:gd name="connsiteX11521" fmla="*/ 3317610 w 4550804"/>
                <a:gd name="connsiteY11521" fmla="*/ 362420 h 5360810"/>
                <a:gd name="connsiteX11522" fmla="*/ 3314817 w 4550804"/>
                <a:gd name="connsiteY11522" fmla="*/ 366610 h 5360810"/>
                <a:gd name="connsiteX11523" fmla="*/ 3318469 w 4550804"/>
                <a:gd name="connsiteY11523" fmla="*/ 375739 h 5360810"/>
                <a:gd name="connsiteX11524" fmla="*/ 3319705 w 4550804"/>
                <a:gd name="connsiteY11524" fmla="*/ 370797 h 5360810"/>
                <a:gd name="connsiteX11525" fmla="*/ 3318308 w 4550804"/>
                <a:gd name="connsiteY11525" fmla="*/ 366609 h 5360810"/>
                <a:gd name="connsiteX11526" fmla="*/ 3322498 w 4550804"/>
                <a:gd name="connsiteY11526" fmla="*/ 377778 h 5360810"/>
                <a:gd name="connsiteX11527" fmla="*/ 3318790 w 4550804"/>
                <a:gd name="connsiteY11527" fmla="*/ 376543 h 5360810"/>
                <a:gd name="connsiteX11528" fmla="*/ 3319006 w 4550804"/>
                <a:gd name="connsiteY11528" fmla="*/ 377080 h 5360810"/>
                <a:gd name="connsiteX11529" fmla="*/ 3314705 w 4550804"/>
                <a:gd name="connsiteY11529" fmla="*/ 379946 h 5360810"/>
                <a:gd name="connsiteX11530" fmla="*/ 3323895 w 4550804"/>
                <a:gd name="connsiteY11530" fmla="*/ 378476 h 5360810"/>
                <a:gd name="connsiteX11531" fmla="*/ 3321102 w 4550804"/>
                <a:gd name="connsiteY11531" fmla="*/ 386156 h 5360810"/>
                <a:gd name="connsiteX11532" fmla="*/ 3326688 w 4550804"/>
                <a:gd name="connsiteY11532" fmla="*/ 407099 h 5360810"/>
                <a:gd name="connsiteX11533" fmla="*/ 3337162 w 4550804"/>
                <a:gd name="connsiteY11533" fmla="*/ 414777 h 5360810"/>
                <a:gd name="connsiteX11534" fmla="*/ 3330878 w 4550804"/>
                <a:gd name="connsiteY11534" fmla="*/ 425249 h 5360810"/>
                <a:gd name="connsiteX11535" fmla="*/ 3337162 w 4550804"/>
                <a:gd name="connsiteY11535" fmla="*/ 450381 h 5360810"/>
                <a:gd name="connsiteX11536" fmla="*/ 3331577 w 4550804"/>
                <a:gd name="connsiteY11536" fmla="*/ 454570 h 5360810"/>
                <a:gd name="connsiteX11537" fmla="*/ 3327387 w 4550804"/>
                <a:gd name="connsiteY11537" fmla="*/ 453173 h 5360810"/>
                <a:gd name="connsiteX11538" fmla="*/ 3324593 w 4550804"/>
                <a:gd name="connsiteY11538" fmla="*/ 455966 h 5360810"/>
                <a:gd name="connsiteX11539" fmla="*/ 3312722 w 4550804"/>
                <a:gd name="connsiteY11539" fmla="*/ 457362 h 5360810"/>
                <a:gd name="connsiteX11540" fmla="*/ 3316912 w 4550804"/>
                <a:gd name="connsiteY11540" fmla="*/ 457362 h 5360810"/>
                <a:gd name="connsiteX11541" fmla="*/ 3314712 w 4550804"/>
                <a:gd name="connsiteY11541" fmla="*/ 459157 h 5360810"/>
                <a:gd name="connsiteX11542" fmla="*/ 3320822 w 4550804"/>
                <a:gd name="connsiteY11542" fmla="*/ 457362 h 5360810"/>
                <a:gd name="connsiteX11543" fmla="*/ 3329482 w 4550804"/>
                <a:gd name="connsiteY11543" fmla="*/ 457362 h 5360810"/>
                <a:gd name="connsiteX11544" fmla="*/ 3326688 w 4550804"/>
                <a:gd name="connsiteY11544" fmla="*/ 456664 h 5360810"/>
                <a:gd name="connsiteX11545" fmla="*/ 3329482 w 4550804"/>
                <a:gd name="connsiteY11545" fmla="*/ 455268 h 5360810"/>
                <a:gd name="connsiteX11546" fmla="*/ 3332275 w 4550804"/>
                <a:gd name="connsiteY11546" fmla="*/ 457362 h 5360810"/>
                <a:gd name="connsiteX11547" fmla="*/ 3330878 w 4550804"/>
                <a:gd name="connsiteY11547" fmla="*/ 455268 h 5360810"/>
                <a:gd name="connsiteX11548" fmla="*/ 3339956 w 4550804"/>
                <a:gd name="connsiteY11548" fmla="*/ 451079 h 5360810"/>
                <a:gd name="connsiteX11549" fmla="*/ 3339956 w 4550804"/>
                <a:gd name="connsiteY11549" fmla="*/ 447124 h 5360810"/>
                <a:gd name="connsiteX11550" fmla="*/ 3337162 w 4550804"/>
                <a:gd name="connsiteY11550" fmla="*/ 444797 h 5360810"/>
                <a:gd name="connsiteX11551" fmla="*/ 3333671 w 4550804"/>
                <a:gd name="connsiteY11551" fmla="*/ 430137 h 5360810"/>
                <a:gd name="connsiteX11552" fmla="*/ 3333671 w 4550804"/>
                <a:gd name="connsiteY11552" fmla="*/ 424552 h 5360810"/>
                <a:gd name="connsiteX11553" fmla="*/ 3339956 w 4550804"/>
                <a:gd name="connsiteY11553" fmla="*/ 416872 h 5360810"/>
                <a:gd name="connsiteX11554" fmla="*/ 3345543 w 4550804"/>
                <a:gd name="connsiteY11554" fmla="*/ 428741 h 5360810"/>
                <a:gd name="connsiteX11555" fmla="*/ 3341353 w 4550804"/>
                <a:gd name="connsiteY11555" fmla="*/ 415476 h 5360810"/>
                <a:gd name="connsiteX11556" fmla="*/ 3351827 w 4550804"/>
                <a:gd name="connsiteY11556" fmla="*/ 424552 h 5360810"/>
                <a:gd name="connsiteX11557" fmla="*/ 3351827 w 4550804"/>
                <a:gd name="connsiteY11557" fmla="*/ 422457 h 5360810"/>
                <a:gd name="connsiteX11558" fmla="*/ 3356017 w 4550804"/>
                <a:gd name="connsiteY11558" fmla="*/ 422457 h 5360810"/>
                <a:gd name="connsiteX11559" fmla="*/ 3347637 w 4550804"/>
                <a:gd name="connsiteY11559" fmla="*/ 418269 h 5360810"/>
                <a:gd name="connsiteX11560" fmla="*/ 3330878 w 4550804"/>
                <a:gd name="connsiteY11560" fmla="*/ 393138 h 5360810"/>
                <a:gd name="connsiteX11561" fmla="*/ 3332275 w 4550804"/>
                <a:gd name="connsiteY11561" fmla="*/ 385458 h 5360810"/>
                <a:gd name="connsiteX11562" fmla="*/ 3338559 w 4550804"/>
                <a:gd name="connsiteY11562" fmla="*/ 379873 h 5360810"/>
                <a:gd name="connsiteX11563" fmla="*/ 3350430 w 4550804"/>
                <a:gd name="connsiteY11563" fmla="*/ 387552 h 5360810"/>
                <a:gd name="connsiteX11564" fmla="*/ 3356017 w 4550804"/>
                <a:gd name="connsiteY11564" fmla="*/ 389647 h 5360810"/>
                <a:gd name="connsiteX11565" fmla="*/ 3356017 w 4550804"/>
                <a:gd name="connsiteY11565" fmla="*/ 411986 h 5360810"/>
                <a:gd name="connsiteX11566" fmla="*/ 3360905 w 4550804"/>
                <a:gd name="connsiteY11566" fmla="*/ 417570 h 5360810"/>
                <a:gd name="connsiteX11567" fmla="*/ 3357413 w 4550804"/>
                <a:gd name="connsiteY11567" fmla="*/ 413382 h 5360810"/>
                <a:gd name="connsiteX11568" fmla="*/ 3357413 w 4550804"/>
                <a:gd name="connsiteY11568" fmla="*/ 407099 h 5360810"/>
                <a:gd name="connsiteX11569" fmla="*/ 3358810 w 4550804"/>
                <a:gd name="connsiteY11569" fmla="*/ 405703 h 5360810"/>
                <a:gd name="connsiteX11570" fmla="*/ 3360905 w 4550804"/>
                <a:gd name="connsiteY11570" fmla="*/ 410590 h 5360810"/>
                <a:gd name="connsiteX11571" fmla="*/ 3363697 w 4550804"/>
                <a:gd name="connsiteY11571" fmla="*/ 410590 h 5360810"/>
                <a:gd name="connsiteX11572" fmla="*/ 3360905 w 4550804"/>
                <a:gd name="connsiteY11572" fmla="*/ 409891 h 5360810"/>
                <a:gd name="connsiteX11573" fmla="*/ 3360207 w 4550804"/>
                <a:gd name="connsiteY11573" fmla="*/ 401514 h 5360810"/>
                <a:gd name="connsiteX11574" fmla="*/ 3365094 w 4550804"/>
                <a:gd name="connsiteY11574" fmla="*/ 387552 h 5360810"/>
                <a:gd name="connsiteX11575" fmla="*/ 3367887 w 4550804"/>
                <a:gd name="connsiteY11575" fmla="*/ 386156 h 5360810"/>
                <a:gd name="connsiteX11576" fmla="*/ 3381155 w 4550804"/>
                <a:gd name="connsiteY11576" fmla="*/ 387552 h 5360810"/>
                <a:gd name="connsiteX11577" fmla="*/ 3381155 w 4550804"/>
                <a:gd name="connsiteY11577" fmla="*/ 402213 h 5360810"/>
                <a:gd name="connsiteX11578" fmla="*/ 3387440 w 4550804"/>
                <a:gd name="connsiteY11578" fmla="*/ 411288 h 5360810"/>
                <a:gd name="connsiteX11579" fmla="*/ 3393027 w 4550804"/>
                <a:gd name="connsiteY11579" fmla="*/ 415476 h 5360810"/>
                <a:gd name="connsiteX11580" fmla="*/ 3394423 w 4550804"/>
                <a:gd name="connsiteY11580" fmla="*/ 431533 h 5360810"/>
                <a:gd name="connsiteX11581" fmla="*/ 3397914 w 4550804"/>
                <a:gd name="connsiteY11581" fmla="*/ 436420 h 5360810"/>
                <a:gd name="connsiteX11582" fmla="*/ 3395121 w 4550804"/>
                <a:gd name="connsiteY11582" fmla="*/ 427344 h 5360810"/>
                <a:gd name="connsiteX11583" fmla="*/ 3397914 w 4550804"/>
                <a:gd name="connsiteY11583" fmla="*/ 419665 h 5360810"/>
                <a:gd name="connsiteX11584" fmla="*/ 3425148 w 4550804"/>
                <a:gd name="connsiteY11584" fmla="*/ 428741 h 5360810"/>
                <a:gd name="connsiteX11585" fmla="*/ 3401406 w 4550804"/>
                <a:gd name="connsiteY11585" fmla="*/ 419665 h 5360810"/>
                <a:gd name="connsiteX11586" fmla="*/ 3385345 w 4550804"/>
                <a:gd name="connsiteY11586" fmla="*/ 402213 h 5360810"/>
                <a:gd name="connsiteX11587" fmla="*/ 3383250 w 4550804"/>
                <a:gd name="connsiteY11587" fmla="*/ 397326 h 5360810"/>
                <a:gd name="connsiteX11588" fmla="*/ 3385345 w 4550804"/>
                <a:gd name="connsiteY11588" fmla="*/ 391741 h 5360810"/>
                <a:gd name="connsiteX11589" fmla="*/ 3392329 w 4550804"/>
                <a:gd name="connsiteY11589" fmla="*/ 405005 h 5360810"/>
                <a:gd name="connsiteX11590" fmla="*/ 3398613 w 4550804"/>
                <a:gd name="connsiteY11590" fmla="*/ 410590 h 5360810"/>
                <a:gd name="connsiteX11591" fmla="*/ 3406294 w 4550804"/>
                <a:gd name="connsiteY11591" fmla="*/ 409194 h 5360810"/>
                <a:gd name="connsiteX11592" fmla="*/ 3417467 w 4550804"/>
                <a:gd name="connsiteY11592" fmla="*/ 398722 h 5360810"/>
                <a:gd name="connsiteX11593" fmla="*/ 3420959 w 4550804"/>
                <a:gd name="connsiteY11593" fmla="*/ 397326 h 5360810"/>
                <a:gd name="connsiteX11594" fmla="*/ 3432830 w 4550804"/>
                <a:gd name="connsiteY11594" fmla="*/ 402213 h 5360810"/>
                <a:gd name="connsiteX11595" fmla="*/ 3443304 w 4550804"/>
                <a:gd name="connsiteY11595" fmla="*/ 403609 h 5360810"/>
                <a:gd name="connsiteX11596" fmla="*/ 3450287 w 4550804"/>
                <a:gd name="connsiteY11596" fmla="*/ 407798 h 5360810"/>
                <a:gd name="connsiteX11597" fmla="*/ 3460732 w 4550804"/>
                <a:gd name="connsiteY11597" fmla="*/ 410582 h 5360810"/>
                <a:gd name="connsiteX11598" fmla="*/ 3439813 w 4550804"/>
                <a:gd name="connsiteY11598" fmla="*/ 400126 h 5360810"/>
                <a:gd name="connsiteX11599" fmla="*/ 3418863 w 4550804"/>
                <a:gd name="connsiteY11599" fmla="*/ 393843 h 5360810"/>
                <a:gd name="connsiteX11600" fmla="*/ 3413277 w 4550804"/>
                <a:gd name="connsiteY11600" fmla="*/ 395239 h 5360810"/>
                <a:gd name="connsiteX11601" fmla="*/ 3402803 w 4550804"/>
                <a:gd name="connsiteY11601" fmla="*/ 404315 h 5360810"/>
                <a:gd name="connsiteX11602" fmla="*/ 3395121 w 4550804"/>
                <a:gd name="connsiteY11602" fmla="*/ 404315 h 5360810"/>
                <a:gd name="connsiteX11603" fmla="*/ 3395121 w 4550804"/>
                <a:gd name="connsiteY11603" fmla="*/ 388258 h 5360810"/>
                <a:gd name="connsiteX11604" fmla="*/ 3396518 w 4550804"/>
                <a:gd name="connsiteY11604" fmla="*/ 389654 h 5360810"/>
                <a:gd name="connsiteX11605" fmla="*/ 3411182 w 4550804"/>
                <a:gd name="connsiteY11605" fmla="*/ 385465 h 5360810"/>
                <a:gd name="connsiteX11606" fmla="*/ 3416769 w 4550804"/>
                <a:gd name="connsiteY11606" fmla="*/ 377787 h 5360810"/>
                <a:gd name="connsiteX11607" fmla="*/ 3418166 w 4550804"/>
                <a:gd name="connsiteY11607" fmla="*/ 376390 h 5360810"/>
                <a:gd name="connsiteX11608" fmla="*/ 3423752 w 4550804"/>
                <a:gd name="connsiteY11608" fmla="*/ 379182 h 5360810"/>
                <a:gd name="connsiteX11609" fmla="*/ 3423752 w 4550804"/>
                <a:gd name="connsiteY11609" fmla="*/ 376390 h 5360810"/>
                <a:gd name="connsiteX11610" fmla="*/ 3420958 w 4550804"/>
                <a:gd name="connsiteY11610" fmla="*/ 373598 h 5360810"/>
                <a:gd name="connsiteX11611" fmla="*/ 3422355 w 4550804"/>
                <a:gd name="connsiteY11611" fmla="*/ 370805 h 5360810"/>
                <a:gd name="connsiteX11612" fmla="*/ 3419561 w 4550804"/>
                <a:gd name="connsiteY11612" fmla="*/ 372202 h 5360810"/>
                <a:gd name="connsiteX11613" fmla="*/ 3413277 w 4550804"/>
                <a:gd name="connsiteY11613" fmla="*/ 369409 h 5360810"/>
                <a:gd name="connsiteX11614" fmla="*/ 3405596 w 4550804"/>
                <a:gd name="connsiteY11614" fmla="*/ 375692 h 5360810"/>
                <a:gd name="connsiteX11615" fmla="*/ 3396518 w 4550804"/>
                <a:gd name="connsiteY11615" fmla="*/ 371503 h 5360810"/>
                <a:gd name="connsiteX11616" fmla="*/ 3405596 w 4550804"/>
                <a:gd name="connsiteY11616" fmla="*/ 363824 h 5360810"/>
                <a:gd name="connsiteX11617" fmla="*/ 3411182 w 4550804"/>
                <a:gd name="connsiteY11617" fmla="*/ 366617 h 5360810"/>
                <a:gd name="connsiteX11618" fmla="*/ 3413976 w 4550804"/>
                <a:gd name="connsiteY11618" fmla="*/ 365220 h 5360810"/>
                <a:gd name="connsiteX11619" fmla="*/ 3409786 w 4550804"/>
                <a:gd name="connsiteY11619" fmla="*/ 365220 h 5360810"/>
                <a:gd name="connsiteX11620" fmla="*/ 3403501 w 4550804"/>
                <a:gd name="connsiteY11620" fmla="*/ 361031 h 5360810"/>
                <a:gd name="connsiteX11621" fmla="*/ 3403501 w 4550804"/>
                <a:gd name="connsiteY11621" fmla="*/ 354749 h 5360810"/>
                <a:gd name="connsiteX11622" fmla="*/ 3403745 w 4550804"/>
                <a:gd name="connsiteY11622" fmla="*/ 355733 h 5360810"/>
                <a:gd name="connsiteX11623" fmla="*/ 3404039 w 4550804"/>
                <a:gd name="connsiteY11623" fmla="*/ 354434 h 5360810"/>
                <a:gd name="connsiteX11624" fmla="*/ 3402803 w 4550804"/>
                <a:gd name="connsiteY11624" fmla="*/ 352655 h 5360810"/>
                <a:gd name="connsiteX11625" fmla="*/ 3402803 w 4550804"/>
                <a:gd name="connsiteY11625" fmla="*/ 355447 h 5360810"/>
                <a:gd name="connsiteX11626" fmla="*/ 3397217 w 4550804"/>
                <a:gd name="connsiteY11626" fmla="*/ 361031 h 5360810"/>
                <a:gd name="connsiteX11627" fmla="*/ 3382552 w 4550804"/>
                <a:gd name="connsiteY11627" fmla="*/ 363824 h 5360810"/>
                <a:gd name="connsiteX11628" fmla="*/ 3378362 w 4550804"/>
                <a:gd name="connsiteY11628" fmla="*/ 368013 h 5360810"/>
                <a:gd name="connsiteX11629" fmla="*/ 3375569 w 4550804"/>
                <a:gd name="connsiteY11629" fmla="*/ 362429 h 5360810"/>
                <a:gd name="connsiteX11630" fmla="*/ 3369285 w 4550804"/>
                <a:gd name="connsiteY11630" fmla="*/ 361031 h 5360810"/>
                <a:gd name="connsiteX11631" fmla="*/ 3369285 w 4550804"/>
                <a:gd name="connsiteY11631" fmla="*/ 356843 h 5360810"/>
                <a:gd name="connsiteX11632" fmla="*/ 3373474 w 4550804"/>
                <a:gd name="connsiteY11632" fmla="*/ 355447 h 5360810"/>
                <a:gd name="connsiteX11633" fmla="*/ 3373474 w 4550804"/>
                <a:gd name="connsiteY11633" fmla="*/ 351259 h 5360810"/>
                <a:gd name="connsiteX11634" fmla="*/ 3382552 w 4550804"/>
                <a:gd name="connsiteY11634" fmla="*/ 351259 h 5360810"/>
                <a:gd name="connsiteX11635" fmla="*/ 3397217 w 4550804"/>
                <a:gd name="connsiteY11635" fmla="*/ 348466 h 5360810"/>
                <a:gd name="connsiteX11636" fmla="*/ 3396518 w 4550804"/>
                <a:gd name="connsiteY11636" fmla="*/ 348466 h 5360810"/>
                <a:gd name="connsiteX11637" fmla="*/ 3390233 w 4550804"/>
                <a:gd name="connsiteY11637" fmla="*/ 345675 h 5360810"/>
                <a:gd name="connsiteX11638" fmla="*/ 3383949 w 4550804"/>
                <a:gd name="connsiteY11638" fmla="*/ 347070 h 5360810"/>
                <a:gd name="connsiteX11639" fmla="*/ 3382552 w 4550804"/>
                <a:gd name="connsiteY11639" fmla="*/ 345675 h 5360810"/>
                <a:gd name="connsiteX11640" fmla="*/ 3370681 w 4550804"/>
                <a:gd name="connsiteY11640" fmla="*/ 342882 h 5360810"/>
                <a:gd name="connsiteX11641" fmla="*/ 3367888 w 4550804"/>
                <a:gd name="connsiteY11641" fmla="*/ 338693 h 5360810"/>
                <a:gd name="connsiteX11642" fmla="*/ 3369285 w 4550804"/>
                <a:gd name="connsiteY11642" fmla="*/ 342882 h 5360810"/>
                <a:gd name="connsiteX11643" fmla="*/ 3363000 w 4550804"/>
                <a:gd name="connsiteY11643" fmla="*/ 342882 h 5360810"/>
                <a:gd name="connsiteX11644" fmla="*/ 3352526 w 4550804"/>
                <a:gd name="connsiteY11644" fmla="*/ 338693 h 5360810"/>
                <a:gd name="connsiteX11645" fmla="*/ 3343447 w 4550804"/>
                <a:gd name="connsiteY11645" fmla="*/ 337297 h 5360810"/>
                <a:gd name="connsiteX11646" fmla="*/ 3342051 w 4550804"/>
                <a:gd name="connsiteY11646" fmla="*/ 331711 h 5360810"/>
                <a:gd name="connsiteX11647" fmla="*/ 3343447 w 4550804"/>
                <a:gd name="connsiteY11647" fmla="*/ 328919 h 5360810"/>
                <a:gd name="connsiteX11648" fmla="*/ 3349732 w 4550804"/>
                <a:gd name="connsiteY11648" fmla="*/ 328919 h 5360810"/>
                <a:gd name="connsiteX11649" fmla="*/ 3351129 w 4550804"/>
                <a:gd name="connsiteY11649" fmla="*/ 330316 h 5360810"/>
                <a:gd name="connsiteX11650" fmla="*/ 3356715 w 4550804"/>
                <a:gd name="connsiteY11650" fmla="*/ 328919 h 5360810"/>
                <a:gd name="connsiteX11651" fmla="*/ 3362301 w 4550804"/>
                <a:gd name="connsiteY11651" fmla="*/ 328919 h 5360810"/>
                <a:gd name="connsiteX11652" fmla="*/ 3360905 w 4550804"/>
                <a:gd name="connsiteY11652" fmla="*/ 327523 h 5360810"/>
                <a:gd name="connsiteX11653" fmla="*/ 3363698 w 4550804"/>
                <a:gd name="connsiteY11653" fmla="*/ 323335 h 5360810"/>
                <a:gd name="connsiteX11654" fmla="*/ 3360905 w 4550804"/>
                <a:gd name="connsiteY11654" fmla="*/ 323335 h 5360810"/>
                <a:gd name="connsiteX11655" fmla="*/ 3358112 w 4550804"/>
                <a:gd name="connsiteY11655" fmla="*/ 320542 h 5360810"/>
                <a:gd name="connsiteX11656" fmla="*/ 3356715 w 4550804"/>
                <a:gd name="connsiteY11656" fmla="*/ 314259 h 5360810"/>
                <a:gd name="connsiteX11657" fmla="*/ 3351129 w 4550804"/>
                <a:gd name="connsiteY11657" fmla="*/ 314259 h 5360810"/>
                <a:gd name="connsiteX11658" fmla="*/ 3351129 w 4550804"/>
                <a:gd name="connsiteY11658" fmla="*/ 310070 h 5360810"/>
                <a:gd name="connsiteX11659" fmla="*/ 3336465 w 4550804"/>
                <a:gd name="connsiteY11659" fmla="*/ 305882 h 5360810"/>
                <a:gd name="connsiteX11660" fmla="*/ 3337861 w 4550804"/>
                <a:gd name="connsiteY11660" fmla="*/ 303090 h 5360810"/>
                <a:gd name="connsiteX11661" fmla="*/ 3336465 w 4550804"/>
                <a:gd name="connsiteY11661" fmla="*/ 301693 h 5360810"/>
                <a:gd name="connsiteX11662" fmla="*/ 3340655 w 4550804"/>
                <a:gd name="connsiteY11662" fmla="*/ 297504 h 5360810"/>
                <a:gd name="connsiteX11663" fmla="*/ 3339258 w 4550804"/>
                <a:gd name="connsiteY11663" fmla="*/ 294712 h 5360810"/>
                <a:gd name="connsiteX11664" fmla="*/ 3339258 w 4550804"/>
                <a:gd name="connsiteY11664" fmla="*/ 294015 h 5360810"/>
                <a:gd name="connsiteX11665" fmla="*/ 3343447 w 4550804"/>
                <a:gd name="connsiteY11665" fmla="*/ 291222 h 5360810"/>
                <a:gd name="connsiteX11666" fmla="*/ 3359508 w 4550804"/>
                <a:gd name="connsiteY11666" fmla="*/ 291222 h 5360810"/>
                <a:gd name="connsiteX11667" fmla="*/ 3368586 w 4550804"/>
                <a:gd name="connsiteY11667" fmla="*/ 303090 h 5360810"/>
                <a:gd name="connsiteX11668" fmla="*/ 3374172 w 4550804"/>
                <a:gd name="connsiteY11668" fmla="*/ 305882 h 5360810"/>
                <a:gd name="connsiteX11669" fmla="*/ 3380192 w 4550804"/>
                <a:gd name="connsiteY11669" fmla="*/ 315920 h 5360810"/>
                <a:gd name="connsiteX11670" fmla="*/ 3383949 w 4550804"/>
                <a:gd name="connsiteY11670" fmla="*/ 312164 h 5360810"/>
                <a:gd name="connsiteX11671" fmla="*/ 3390233 w 4550804"/>
                <a:gd name="connsiteY11671" fmla="*/ 310769 h 5360810"/>
                <a:gd name="connsiteX11672" fmla="*/ 3394423 w 4550804"/>
                <a:gd name="connsiteY11672" fmla="*/ 314958 h 5360810"/>
                <a:gd name="connsiteX11673" fmla="*/ 3385346 w 4550804"/>
                <a:gd name="connsiteY11673" fmla="*/ 317749 h 5360810"/>
                <a:gd name="connsiteX11674" fmla="*/ 3381149 w 4550804"/>
                <a:gd name="connsiteY11674" fmla="*/ 316703 h 5360810"/>
                <a:gd name="connsiteX11675" fmla="*/ 3386044 w 4550804"/>
                <a:gd name="connsiteY11675" fmla="*/ 319146 h 5360810"/>
                <a:gd name="connsiteX11676" fmla="*/ 3386707 w 4550804"/>
                <a:gd name="connsiteY11676" fmla="*/ 320479 h 5360810"/>
                <a:gd name="connsiteX11677" fmla="*/ 3400708 w 4550804"/>
                <a:gd name="connsiteY11677" fmla="*/ 319146 h 5360810"/>
                <a:gd name="connsiteX11678" fmla="*/ 3404897 w 4550804"/>
                <a:gd name="connsiteY11678" fmla="*/ 313561 h 5360810"/>
                <a:gd name="connsiteX11679" fmla="*/ 3402105 w 4550804"/>
                <a:gd name="connsiteY11679" fmla="*/ 309373 h 5360810"/>
                <a:gd name="connsiteX11680" fmla="*/ 3399311 w 4550804"/>
                <a:gd name="connsiteY11680" fmla="*/ 305184 h 5360810"/>
                <a:gd name="connsiteX11681" fmla="*/ 3387441 w 4550804"/>
                <a:gd name="connsiteY11681" fmla="*/ 300995 h 5360810"/>
                <a:gd name="connsiteX11682" fmla="*/ 3386044 w 4550804"/>
                <a:gd name="connsiteY11682" fmla="*/ 303788 h 5360810"/>
                <a:gd name="connsiteX11683" fmla="*/ 3381854 w 4550804"/>
                <a:gd name="connsiteY11683" fmla="*/ 299599 h 5360810"/>
                <a:gd name="connsiteX11684" fmla="*/ 3377664 w 4550804"/>
                <a:gd name="connsiteY11684" fmla="*/ 296806 h 5360810"/>
                <a:gd name="connsiteX11685" fmla="*/ 3373474 w 4550804"/>
                <a:gd name="connsiteY11685" fmla="*/ 292619 h 5360810"/>
                <a:gd name="connsiteX11686" fmla="*/ 3368586 w 4550804"/>
                <a:gd name="connsiteY11686" fmla="*/ 292619 h 5360810"/>
                <a:gd name="connsiteX11687" fmla="*/ 3369983 w 4550804"/>
                <a:gd name="connsiteY11687" fmla="*/ 286335 h 5360810"/>
                <a:gd name="connsiteX11688" fmla="*/ 3360905 w 4550804"/>
                <a:gd name="connsiteY11688" fmla="*/ 287732 h 5360810"/>
                <a:gd name="connsiteX11689" fmla="*/ 3366491 w 4550804"/>
                <a:gd name="connsiteY11689" fmla="*/ 286335 h 5360810"/>
                <a:gd name="connsiteX11690" fmla="*/ 3366491 w 4550804"/>
                <a:gd name="connsiteY11690" fmla="*/ 283543 h 5360810"/>
                <a:gd name="connsiteX11691" fmla="*/ 3360905 w 4550804"/>
                <a:gd name="connsiteY11691" fmla="*/ 283543 h 5360810"/>
                <a:gd name="connsiteX11692" fmla="*/ 3359508 w 4550804"/>
                <a:gd name="connsiteY11692" fmla="*/ 286335 h 5360810"/>
                <a:gd name="connsiteX11693" fmla="*/ 3353922 w 4550804"/>
                <a:gd name="connsiteY11693" fmla="*/ 282147 h 5360810"/>
                <a:gd name="connsiteX11694" fmla="*/ 3353922 w 4550804"/>
                <a:gd name="connsiteY11694" fmla="*/ 279480 h 5360810"/>
                <a:gd name="connsiteX11695" fmla="*/ 3360905 w 4550804"/>
                <a:gd name="connsiteY11695" fmla="*/ 280750 h 5360810"/>
                <a:gd name="connsiteX11696" fmla="*/ 3371380 w 4550804"/>
                <a:gd name="connsiteY11696" fmla="*/ 276561 h 5360810"/>
                <a:gd name="connsiteX11697" fmla="*/ 3369983 w 4550804"/>
                <a:gd name="connsiteY11697" fmla="*/ 273769 h 5360810"/>
                <a:gd name="connsiteX11698" fmla="*/ 3356715 w 4550804"/>
                <a:gd name="connsiteY11698" fmla="*/ 277958 h 5360810"/>
                <a:gd name="connsiteX11699" fmla="*/ 3359508 w 4550804"/>
                <a:gd name="connsiteY11699" fmla="*/ 276561 h 5360810"/>
                <a:gd name="connsiteX11700" fmla="*/ 3371380 w 4550804"/>
                <a:gd name="connsiteY11700" fmla="*/ 272373 h 5360810"/>
                <a:gd name="connsiteX11701" fmla="*/ 3374172 w 4550804"/>
                <a:gd name="connsiteY11701" fmla="*/ 277958 h 5360810"/>
                <a:gd name="connsiteX11702" fmla="*/ 3407691 w 4550804"/>
                <a:gd name="connsiteY11702" fmla="*/ 266090 h 5360810"/>
                <a:gd name="connsiteX11703" fmla="*/ 3420958 w 4550804"/>
                <a:gd name="connsiteY11703" fmla="*/ 266090 h 5360810"/>
                <a:gd name="connsiteX11704" fmla="*/ 3463555 w 4550804"/>
                <a:gd name="connsiteY11704" fmla="*/ 289826 h 5360810"/>
                <a:gd name="connsiteX11705" fmla="*/ 3472633 w 4550804"/>
                <a:gd name="connsiteY11705" fmla="*/ 298901 h 5360810"/>
                <a:gd name="connsiteX11706" fmla="*/ 3476823 w 4550804"/>
                <a:gd name="connsiteY11706" fmla="*/ 300297 h 5360810"/>
                <a:gd name="connsiteX11707" fmla="*/ 3481012 w 4550804"/>
                <a:gd name="connsiteY11707" fmla="*/ 306580 h 5360810"/>
                <a:gd name="connsiteX11708" fmla="*/ 3478219 w 4550804"/>
                <a:gd name="connsiteY11708" fmla="*/ 300995 h 5360810"/>
                <a:gd name="connsiteX11709" fmla="*/ 3482402 w 4550804"/>
                <a:gd name="connsiteY11709" fmla="*/ 300995 h 5360810"/>
                <a:gd name="connsiteX11710" fmla="*/ 3487988 w 4550804"/>
                <a:gd name="connsiteY11710" fmla="*/ 299599 h 5360810"/>
                <a:gd name="connsiteX11711" fmla="*/ 3487988 w 4550804"/>
                <a:gd name="connsiteY11711" fmla="*/ 296806 h 5360810"/>
                <a:gd name="connsiteX11712" fmla="*/ 3504048 w 4550804"/>
                <a:gd name="connsiteY11712" fmla="*/ 289128 h 5360810"/>
                <a:gd name="connsiteX11713" fmla="*/ 3504048 w 4550804"/>
                <a:gd name="connsiteY11713" fmla="*/ 286335 h 5360810"/>
                <a:gd name="connsiteX11714" fmla="*/ 3508239 w 4550804"/>
                <a:gd name="connsiteY11714" fmla="*/ 287033 h 5360810"/>
                <a:gd name="connsiteX11715" fmla="*/ 3509635 w 4550804"/>
                <a:gd name="connsiteY11715" fmla="*/ 284241 h 5360810"/>
                <a:gd name="connsiteX11716" fmla="*/ 3512429 w 4550804"/>
                <a:gd name="connsiteY11716" fmla="*/ 282845 h 5360810"/>
                <a:gd name="connsiteX11717" fmla="*/ 3515229 w 4550804"/>
                <a:gd name="connsiteY11717" fmla="*/ 281448 h 5360810"/>
                <a:gd name="connsiteX11718" fmla="*/ 3519411 w 4550804"/>
                <a:gd name="connsiteY11718" fmla="*/ 287033 h 5360810"/>
                <a:gd name="connsiteX11719" fmla="*/ 3516619 w 4550804"/>
                <a:gd name="connsiteY11719" fmla="*/ 281448 h 5360810"/>
                <a:gd name="connsiteX11720" fmla="*/ 3518015 w 4550804"/>
                <a:gd name="connsiteY11720" fmla="*/ 280052 h 5360810"/>
                <a:gd name="connsiteX11721" fmla="*/ 3516619 w 4550804"/>
                <a:gd name="connsiteY11721" fmla="*/ 273769 h 5360810"/>
                <a:gd name="connsiteX11722" fmla="*/ 3522204 w 4550804"/>
                <a:gd name="connsiteY11722" fmla="*/ 277958 h 5360810"/>
                <a:gd name="connsiteX11723" fmla="*/ 3525166 w 4550804"/>
                <a:gd name="connsiteY11723" fmla="*/ 276974 h 5360810"/>
                <a:gd name="connsiteX11724" fmla="*/ 3524998 w 4550804"/>
                <a:gd name="connsiteY11724" fmla="*/ 276561 h 5360810"/>
                <a:gd name="connsiteX11725" fmla="*/ 3527791 w 4550804"/>
                <a:gd name="connsiteY11725" fmla="*/ 275165 h 5360810"/>
                <a:gd name="connsiteX11726" fmla="*/ 3530591 w 4550804"/>
                <a:gd name="connsiteY11726" fmla="*/ 270976 h 5360810"/>
                <a:gd name="connsiteX11727" fmla="*/ 3534774 w 4550804"/>
                <a:gd name="connsiteY11727" fmla="*/ 278656 h 5360810"/>
                <a:gd name="connsiteX11728" fmla="*/ 3531981 w 4550804"/>
                <a:gd name="connsiteY11728" fmla="*/ 270976 h 5360810"/>
                <a:gd name="connsiteX11729" fmla="*/ 3534774 w 4550804"/>
                <a:gd name="connsiteY11729" fmla="*/ 270976 h 5360810"/>
                <a:gd name="connsiteX11730" fmla="*/ 3538964 w 4550804"/>
                <a:gd name="connsiteY11730" fmla="*/ 278656 h 5360810"/>
                <a:gd name="connsiteX11731" fmla="*/ 3536170 w 4550804"/>
                <a:gd name="connsiteY11731" fmla="*/ 270976 h 5360810"/>
                <a:gd name="connsiteX11732" fmla="*/ 3538964 w 4550804"/>
                <a:gd name="connsiteY11732" fmla="*/ 270976 h 5360810"/>
                <a:gd name="connsiteX11733" fmla="*/ 3543154 w 4550804"/>
                <a:gd name="connsiteY11733" fmla="*/ 268185 h 5360810"/>
                <a:gd name="connsiteX11734" fmla="*/ 3545947 w 4550804"/>
                <a:gd name="connsiteY11734" fmla="*/ 265392 h 5360810"/>
                <a:gd name="connsiteX11735" fmla="*/ 3551533 w 4550804"/>
                <a:gd name="connsiteY11735" fmla="*/ 262600 h 5360810"/>
                <a:gd name="connsiteX11736" fmla="*/ 3562008 w 4550804"/>
                <a:gd name="connsiteY11736" fmla="*/ 259807 h 5360810"/>
                <a:gd name="connsiteX11737" fmla="*/ 3566197 w 4550804"/>
                <a:gd name="connsiteY11737" fmla="*/ 258411 h 5360810"/>
                <a:gd name="connsiteX11738" fmla="*/ 3566197 w 4550804"/>
                <a:gd name="connsiteY11738" fmla="*/ 257015 h 5360810"/>
                <a:gd name="connsiteX11739" fmla="*/ 3568991 w 4550804"/>
                <a:gd name="connsiteY11739" fmla="*/ 257015 h 5360810"/>
                <a:gd name="connsiteX11740" fmla="*/ 3588543 w 4550804"/>
                <a:gd name="connsiteY11740" fmla="*/ 252826 h 5360810"/>
                <a:gd name="connsiteX11741" fmla="*/ 3603207 w 4550804"/>
                <a:gd name="connsiteY11741" fmla="*/ 252826 h 5360810"/>
                <a:gd name="connsiteX11742" fmla="*/ 3606001 w 4550804"/>
                <a:gd name="connsiteY11742" fmla="*/ 248637 h 5360810"/>
                <a:gd name="connsiteX11743" fmla="*/ 3611587 w 4550804"/>
                <a:gd name="connsiteY11743" fmla="*/ 252826 h 5360810"/>
                <a:gd name="connsiteX11744" fmla="*/ 3612983 w 4550804"/>
                <a:gd name="connsiteY11744" fmla="*/ 248637 h 5360810"/>
                <a:gd name="connsiteX11745" fmla="*/ 3614380 w 4550804"/>
                <a:gd name="connsiteY11745" fmla="*/ 250033 h 5360810"/>
                <a:gd name="connsiteX11746" fmla="*/ 3627647 w 4550804"/>
                <a:gd name="connsiteY11746" fmla="*/ 247241 h 5360810"/>
                <a:gd name="connsiteX11747" fmla="*/ 3631837 w 4550804"/>
                <a:gd name="connsiteY11747" fmla="*/ 248637 h 5360810"/>
                <a:gd name="connsiteX11748" fmla="*/ 3633234 w 4550804"/>
                <a:gd name="connsiteY11748" fmla="*/ 247241 h 5360810"/>
                <a:gd name="connsiteX11749" fmla="*/ 3643708 w 4550804"/>
                <a:gd name="connsiteY11749" fmla="*/ 245845 h 5360810"/>
                <a:gd name="connsiteX11750" fmla="*/ 3645105 w 4550804"/>
                <a:gd name="connsiteY11750" fmla="*/ 248637 h 5360810"/>
                <a:gd name="connsiteX11751" fmla="*/ 3646502 w 4550804"/>
                <a:gd name="connsiteY11751" fmla="*/ 245845 h 5360810"/>
                <a:gd name="connsiteX11752" fmla="*/ 3670251 w 4550804"/>
                <a:gd name="connsiteY11752" fmla="*/ 241656 h 5360810"/>
                <a:gd name="connsiteX11753" fmla="*/ 3673044 w 4550804"/>
                <a:gd name="connsiteY11753" fmla="*/ 238863 h 5360810"/>
                <a:gd name="connsiteX11754" fmla="*/ 3696786 w 4550804"/>
                <a:gd name="connsiteY11754" fmla="*/ 237468 h 5360810"/>
                <a:gd name="connsiteX11755" fmla="*/ 3698183 w 4550804"/>
                <a:gd name="connsiteY11755" fmla="*/ 231883 h 5360810"/>
                <a:gd name="connsiteX11756" fmla="*/ 3702373 w 4550804"/>
                <a:gd name="connsiteY11756" fmla="*/ 233279 h 5360810"/>
                <a:gd name="connsiteX11757" fmla="*/ 3705166 w 4550804"/>
                <a:gd name="connsiteY11757" fmla="*/ 231883 h 5360810"/>
                <a:gd name="connsiteX11758" fmla="*/ 3715640 w 4550804"/>
                <a:gd name="connsiteY11758" fmla="*/ 231883 h 5360810"/>
                <a:gd name="connsiteX11759" fmla="*/ 3715640 w 4550804"/>
                <a:gd name="connsiteY11759" fmla="*/ 229091 h 5360810"/>
                <a:gd name="connsiteX11760" fmla="*/ 3728908 w 4550804"/>
                <a:gd name="connsiteY11760" fmla="*/ 231883 h 5360810"/>
                <a:gd name="connsiteX11761" fmla="*/ 3731701 w 4550804"/>
                <a:gd name="connsiteY11761" fmla="*/ 229091 h 5360810"/>
                <a:gd name="connsiteX11762" fmla="*/ 3733098 w 4550804"/>
                <a:gd name="connsiteY11762" fmla="*/ 231883 h 5360810"/>
                <a:gd name="connsiteX11763" fmla="*/ 3743572 w 4550804"/>
                <a:gd name="connsiteY11763" fmla="*/ 227694 h 5360810"/>
                <a:gd name="connsiteX11764" fmla="*/ 3747762 w 4550804"/>
                <a:gd name="connsiteY11764" fmla="*/ 230487 h 5360810"/>
                <a:gd name="connsiteX11765" fmla="*/ 3750555 w 4550804"/>
                <a:gd name="connsiteY11765" fmla="*/ 227694 h 5360810"/>
                <a:gd name="connsiteX11766" fmla="*/ 3756141 w 4550804"/>
                <a:gd name="connsiteY11766" fmla="*/ 226298 h 5360810"/>
                <a:gd name="connsiteX11767" fmla="*/ 3758935 w 4550804"/>
                <a:gd name="connsiteY11767" fmla="*/ 224902 h 5360810"/>
                <a:gd name="connsiteX11768" fmla="*/ 3757538 w 4550804"/>
                <a:gd name="connsiteY11768" fmla="*/ 227694 h 5360810"/>
                <a:gd name="connsiteX11769" fmla="*/ 3760331 w 4550804"/>
                <a:gd name="connsiteY11769" fmla="*/ 226298 h 5360810"/>
                <a:gd name="connsiteX11770" fmla="*/ 3761791 w 4550804"/>
                <a:gd name="connsiteY11770" fmla="*/ 232504 h 5360810"/>
                <a:gd name="connsiteX11771" fmla="*/ 3763823 w 4550804"/>
                <a:gd name="connsiteY11771" fmla="*/ 231883 h 5360810"/>
                <a:gd name="connsiteX11772" fmla="*/ 3768012 w 4550804"/>
                <a:gd name="connsiteY11772" fmla="*/ 230487 h 5360810"/>
                <a:gd name="connsiteX11773" fmla="*/ 3772202 w 4550804"/>
                <a:gd name="connsiteY11773" fmla="*/ 229091 h 5360810"/>
                <a:gd name="connsiteX11774" fmla="*/ 3774995 w 4550804"/>
                <a:gd name="connsiteY11774" fmla="*/ 229091 h 5360810"/>
                <a:gd name="connsiteX11775" fmla="*/ 3784073 w 4550804"/>
                <a:gd name="connsiteY11775" fmla="*/ 226298 h 5360810"/>
                <a:gd name="connsiteX11776" fmla="*/ 3784073 w 4550804"/>
                <a:gd name="connsiteY11776" fmla="*/ 224902 h 5360810"/>
                <a:gd name="connsiteX11777" fmla="*/ 3788263 w 4550804"/>
                <a:gd name="connsiteY11777" fmla="*/ 230487 h 5360810"/>
                <a:gd name="connsiteX11778" fmla="*/ 3786866 w 4550804"/>
                <a:gd name="connsiteY11778" fmla="*/ 224902 h 5360810"/>
                <a:gd name="connsiteX11779" fmla="*/ 3793151 w 4550804"/>
                <a:gd name="connsiteY11779" fmla="*/ 223505 h 5360810"/>
                <a:gd name="connsiteX11780" fmla="*/ 3795945 w 4550804"/>
                <a:gd name="connsiteY11780" fmla="*/ 231185 h 5360810"/>
                <a:gd name="connsiteX11781" fmla="*/ 3794548 w 4550804"/>
                <a:gd name="connsiteY11781" fmla="*/ 222109 h 5360810"/>
                <a:gd name="connsiteX11782" fmla="*/ 3800134 w 4550804"/>
                <a:gd name="connsiteY11782" fmla="*/ 220714 h 5360810"/>
                <a:gd name="connsiteX11783" fmla="*/ 3807816 w 4550804"/>
                <a:gd name="connsiteY11783" fmla="*/ 219317 h 5360810"/>
                <a:gd name="connsiteX11784" fmla="*/ 3809212 w 4550804"/>
                <a:gd name="connsiteY11784" fmla="*/ 216525 h 5360810"/>
                <a:gd name="connsiteX11785" fmla="*/ 3812006 w 4550804"/>
                <a:gd name="connsiteY11785" fmla="*/ 216525 h 5360810"/>
                <a:gd name="connsiteX11786" fmla="*/ 3812006 w 4550804"/>
                <a:gd name="connsiteY11786" fmla="*/ 215128 h 5360810"/>
                <a:gd name="connsiteX11787" fmla="*/ 3813402 w 4550804"/>
                <a:gd name="connsiteY11787" fmla="*/ 216525 h 5360810"/>
                <a:gd name="connsiteX11788" fmla="*/ 3812006 w 4550804"/>
                <a:gd name="connsiteY11788" fmla="*/ 213733 h 5360810"/>
                <a:gd name="connsiteX11789" fmla="*/ 3814798 w 4550804"/>
                <a:gd name="connsiteY11789" fmla="*/ 216525 h 5360810"/>
                <a:gd name="connsiteX11790" fmla="*/ 3837144 w 4550804"/>
                <a:gd name="connsiteY11790" fmla="*/ 204657 h 5360810"/>
                <a:gd name="connsiteX11791" fmla="*/ 3844825 w 4550804"/>
                <a:gd name="connsiteY11791" fmla="*/ 204657 h 5360810"/>
                <a:gd name="connsiteX11792" fmla="*/ 3850411 w 4550804"/>
                <a:gd name="connsiteY11792" fmla="*/ 198375 h 5360810"/>
                <a:gd name="connsiteX11793" fmla="*/ 3854601 w 4550804"/>
                <a:gd name="connsiteY11793" fmla="*/ 196978 h 5360810"/>
                <a:gd name="connsiteX11794" fmla="*/ 3854601 w 4550804"/>
                <a:gd name="connsiteY11794" fmla="*/ 196280 h 5360810"/>
                <a:gd name="connsiteX11795" fmla="*/ 3874153 w 4550804"/>
                <a:gd name="connsiteY11795" fmla="*/ 185808 h 5360810"/>
                <a:gd name="connsiteX11796" fmla="*/ 3887422 w 4550804"/>
                <a:gd name="connsiteY11796" fmla="*/ 181620 h 5360810"/>
                <a:gd name="connsiteX11797" fmla="*/ 3890214 w 4550804"/>
                <a:gd name="connsiteY11797" fmla="*/ 180223 h 5360810"/>
                <a:gd name="connsiteX11798" fmla="*/ 3893007 w 4550804"/>
                <a:gd name="connsiteY11798" fmla="*/ 181620 h 5360810"/>
                <a:gd name="connsiteX11799" fmla="*/ 3894404 w 4550804"/>
                <a:gd name="connsiteY11799" fmla="*/ 177431 h 5360810"/>
                <a:gd name="connsiteX11800" fmla="*/ 3906275 w 4550804"/>
                <a:gd name="connsiteY11800" fmla="*/ 174638 h 5360810"/>
                <a:gd name="connsiteX11801" fmla="*/ 3606007 w 4550804"/>
                <a:gd name="connsiteY11801" fmla="*/ 103433 h 5360810"/>
                <a:gd name="connsiteX11802" fmla="*/ 3603213 w 4550804"/>
                <a:gd name="connsiteY11802" fmla="*/ 115300 h 5360810"/>
                <a:gd name="connsiteX11803" fmla="*/ 3604610 w 4550804"/>
                <a:gd name="connsiteY11803" fmla="*/ 109017 h 5360810"/>
                <a:gd name="connsiteX11804" fmla="*/ 3578075 w 4550804"/>
                <a:gd name="connsiteY11804" fmla="*/ 74808 h 5360810"/>
                <a:gd name="connsiteX11805" fmla="*/ 3578075 w 4550804"/>
                <a:gd name="connsiteY11805" fmla="*/ 77600 h 5360810"/>
                <a:gd name="connsiteX11806" fmla="*/ 3575085 w 4550804"/>
                <a:gd name="connsiteY11806" fmla="*/ 78597 h 5360810"/>
                <a:gd name="connsiteX11807" fmla="*/ 3575281 w 4550804"/>
                <a:gd name="connsiteY11807" fmla="*/ 78989 h 5360810"/>
                <a:gd name="connsiteX11808" fmla="*/ 3562014 w 4550804"/>
                <a:gd name="connsiteY11808" fmla="*/ 83179 h 5360810"/>
                <a:gd name="connsiteX11809" fmla="*/ 3556427 w 4550804"/>
                <a:gd name="connsiteY11809" fmla="*/ 87368 h 5360810"/>
                <a:gd name="connsiteX11810" fmla="*/ 3550143 w 4550804"/>
                <a:gd name="connsiteY11810" fmla="*/ 87368 h 5360810"/>
                <a:gd name="connsiteX11811" fmla="*/ 3534082 w 4550804"/>
                <a:gd name="connsiteY11811" fmla="*/ 95047 h 5360810"/>
                <a:gd name="connsiteX11812" fmla="*/ 3513831 w 4550804"/>
                <a:gd name="connsiteY11812" fmla="*/ 95047 h 5360810"/>
                <a:gd name="connsiteX11813" fmla="*/ 3508245 w 4550804"/>
                <a:gd name="connsiteY11813" fmla="*/ 96443 h 5360810"/>
                <a:gd name="connsiteX11814" fmla="*/ 3499167 w 4550804"/>
                <a:gd name="connsiteY11814" fmla="*/ 95047 h 5360810"/>
                <a:gd name="connsiteX11815" fmla="*/ 3511038 w 4550804"/>
                <a:gd name="connsiteY11815" fmla="*/ 100632 h 5360810"/>
                <a:gd name="connsiteX11816" fmla="*/ 3508245 w 4550804"/>
                <a:gd name="connsiteY11816" fmla="*/ 104122 h 5360810"/>
                <a:gd name="connsiteX11817" fmla="*/ 3502659 w 4550804"/>
                <a:gd name="connsiteY11817" fmla="*/ 105519 h 5360810"/>
                <a:gd name="connsiteX11818" fmla="*/ 3497770 w 4550804"/>
                <a:gd name="connsiteY11818" fmla="*/ 98537 h 5360810"/>
                <a:gd name="connsiteX11819" fmla="*/ 3501262 w 4550804"/>
                <a:gd name="connsiteY11819" fmla="*/ 105519 h 5360810"/>
                <a:gd name="connsiteX11820" fmla="*/ 3469140 w 4550804"/>
                <a:gd name="connsiteY11820" fmla="*/ 119480 h 5360810"/>
                <a:gd name="connsiteX11821" fmla="*/ 3467744 w 4550804"/>
                <a:gd name="connsiteY11821" fmla="*/ 120876 h 5360810"/>
                <a:gd name="connsiteX11822" fmla="*/ 3445398 w 4550804"/>
                <a:gd name="connsiteY11822" fmla="*/ 125763 h 5360810"/>
                <a:gd name="connsiteX11823" fmla="*/ 3441208 w 4550804"/>
                <a:gd name="connsiteY11823" fmla="*/ 129952 h 5360810"/>
                <a:gd name="connsiteX11824" fmla="*/ 3440279 w 4550804"/>
                <a:gd name="connsiteY11824" fmla="*/ 129485 h 5360810"/>
                <a:gd name="connsiteX11825" fmla="*/ 3441208 w 4550804"/>
                <a:gd name="connsiteY11825" fmla="*/ 131348 h 5360810"/>
                <a:gd name="connsiteX11826" fmla="*/ 3433527 w 4550804"/>
                <a:gd name="connsiteY11826" fmla="*/ 137632 h 5360810"/>
                <a:gd name="connsiteX11827" fmla="*/ 3432885 w 4550804"/>
                <a:gd name="connsiteY11827" fmla="*/ 136234 h 5360810"/>
                <a:gd name="connsiteX11828" fmla="*/ 3432131 w 4550804"/>
                <a:gd name="connsiteY11828" fmla="*/ 136234 h 5360810"/>
                <a:gd name="connsiteX11829" fmla="*/ 3433527 w 4550804"/>
                <a:gd name="connsiteY11829" fmla="*/ 140424 h 5360810"/>
                <a:gd name="connsiteX11830" fmla="*/ 3424449 w 4550804"/>
                <a:gd name="connsiteY11830" fmla="*/ 144612 h 5360810"/>
                <a:gd name="connsiteX11831" fmla="*/ 3425846 w 4550804"/>
                <a:gd name="connsiteY11831" fmla="*/ 144612 h 5360810"/>
                <a:gd name="connsiteX11832" fmla="*/ 3424449 w 4550804"/>
                <a:gd name="connsiteY11832" fmla="*/ 146008 h 5360810"/>
                <a:gd name="connsiteX11833" fmla="*/ 3430036 w 4550804"/>
                <a:gd name="connsiteY11833" fmla="*/ 144612 h 5360810"/>
                <a:gd name="connsiteX11834" fmla="*/ 3420957 w 4550804"/>
                <a:gd name="connsiteY11834" fmla="*/ 147404 h 5360810"/>
                <a:gd name="connsiteX11835" fmla="*/ 3420957 w 4550804"/>
                <a:gd name="connsiteY11835" fmla="*/ 150197 h 5360810"/>
                <a:gd name="connsiteX11836" fmla="*/ 3419561 w 4550804"/>
                <a:gd name="connsiteY11836" fmla="*/ 146008 h 5360810"/>
                <a:gd name="connsiteX11837" fmla="*/ 3419561 w 4550804"/>
                <a:gd name="connsiteY11837" fmla="*/ 150197 h 5360810"/>
                <a:gd name="connsiteX11838" fmla="*/ 3416768 w 4550804"/>
                <a:gd name="connsiteY11838" fmla="*/ 150197 h 5360810"/>
                <a:gd name="connsiteX11839" fmla="*/ 3412578 w 4550804"/>
                <a:gd name="connsiteY11839" fmla="*/ 151593 h 5360810"/>
                <a:gd name="connsiteX11840" fmla="*/ 3406293 w 4550804"/>
                <a:gd name="connsiteY11840" fmla="*/ 138329 h 5360810"/>
                <a:gd name="connsiteX11841" fmla="*/ 3411880 w 4550804"/>
                <a:gd name="connsiteY11841" fmla="*/ 151593 h 5360810"/>
                <a:gd name="connsiteX11842" fmla="*/ 3404199 w 4550804"/>
                <a:gd name="connsiteY11842" fmla="*/ 154386 h 5360810"/>
                <a:gd name="connsiteX11843" fmla="*/ 3400009 w 4550804"/>
                <a:gd name="connsiteY11843" fmla="*/ 143914 h 5360810"/>
                <a:gd name="connsiteX11844" fmla="*/ 3396252 w 4550804"/>
                <a:gd name="connsiteY11844" fmla="*/ 139328 h 5360810"/>
                <a:gd name="connsiteX11845" fmla="*/ 3401406 w 4550804"/>
                <a:gd name="connsiteY11845" fmla="*/ 150197 h 5360810"/>
                <a:gd name="connsiteX11846" fmla="*/ 3400009 w 4550804"/>
                <a:gd name="connsiteY11846" fmla="*/ 152989 h 5360810"/>
                <a:gd name="connsiteX11847" fmla="*/ 3390931 w 4550804"/>
                <a:gd name="connsiteY11847" fmla="*/ 152989 h 5360810"/>
                <a:gd name="connsiteX11848" fmla="*/ 3388138 w 4550804"/>
                <a:gd name="connsiteY11848" fmla="*/ 150197 h 5360810"/>
                <a:gd name="connsiteX11849" fmla="*/ 3386742 w 4550804"/>
                <a:gd name="connsiteY11849" fmla="*/ 143914 h 5360810"/>
                <a:gd name="connsiteX11850" fmla="*/ 3369284 w 4550804"/>
                <a:gd name="connsiteY11850" fmla="*/ 133443 h 5360810"/>
                <a:gd name="connsiteX11851" fmla="*/ 3372077 w 4550804"/>
                <a:gd name="connsiteY11851" fmla="*/ 136234 h 5360810"/>
                <a:gd name="connsiteX11852" fmla="*/ 3369284 w 4550804"/>
                <a:gd name="connsiteY11852" fmla="*/ 136234 h 5360810"/>
                <a:gd name="connsiteX11853" fmla="*/ 3378361 w 4550804"/>
                <a:gd name="connsiteY11853" fmla="*/ 139027 h 5360810"/>
                <a:gd name="connsiteX11854" fmla="*/ 3384646 w 4550804"/>
                <a:gd name="connsiteY11854" fmla="*/ 143216 h 5360810"/>
                <a:gd name="connsiteX11855" fmla="*/ 3387440 w 4550804"/>
                <a:gd name="connsiteY11855" fmla="*/ 152291 h 5360810"/>
                <a:gd name="connsiteX11856" fmla="*/ 3383250 w 4550804"/>
                <a:gd name="connsiteY11856" fmla="*/ 153687 h 5360810"/>
                <a:gd name="connsiteX11857" fmla="*/ 3383103 w 4550804"/>
                <a:gd name="connsiteY11857" fmla="*/ 153031 h 5360810"/>
                <a:gd name="connsiteX11858" fmla="*/ 3354620 w 4550804"/>
                <a:gd name="connsiteY11858" fmla="*/ 160668 h 5360810"/>
                <a:gd name="connsiteX11859" fmla="*/ 3356017 w 4550804"/>
                <a:gd name="connsiteY11859" fmla="*/ 164857 h 5360810"/>
                <a:gd name="connsiteX11860" fmla="*/ 3352525 w 4550804"/>
                <a:gd name="connsiteY11860" fmla="*/ 161366 h 5360810"/>
                <a:gd name="connsiteX11861" fmla="*/ 3323895 w 4550804"/>
                <a:gd name="connsiteY11861" fmla="*/ 162762 h 5360810"/>
                <a:gd name="connsiteX11862" fmla="*/ 3321101 w 4550804"/>
                <a:gd name="connsiteY11862" fmla="*/ 165555 h 5360810"/>
                <a:gd name="connsiteX11863" fmla="*/ 3321101 w 4550804"/>
                <a:gd name="connsiteY11863" fmla="*/ 171140 h 5360810"/>
                <a:gd name="connsiteX11864" fmla="*/ 3319705 w 4550804"/>
                <a:gd name="connsiteY11864" fmla="*/ 166951 h 5360810"/>
                <a:gd name="connsiteX11865" fmla="*/ 3319705 w 4550804"/>
                <a:gd name="connsiteY11865" fmla="*/ 171140 h 5360810"/>
                <a:gd name="connsiteX11866" fmla="*/ 3318308 w 4550804"/>
                <a:gd name="connsiteY11866" fmla="*/ 163460 h 5360810"/>
                <a:gd name="connsiteX11867" fmla="*/ 3312722 w 4550804"/>
                <a:gd name="connsiteY11867" fmla="*/ 163460 h 5360810"/>
                <a:gd name="connsiteX11868" fmla="*/ 3307136 w 4550804"/>
                <a:gd name="connsiteY11868" fmla="*/ 166253 h 5360810"/>
                <a:gd name="connsiteX11869" fmla="*/ 3308532 w 4550804"/>
                <a:gd name="connsiteY11869" fmla="*/ 170442 h 5360810"/>
                <a:gd name="connsiteX11870" fmla="*/ 3305739 w 4550804"/>
                <a:gd name="connsiteY11870" fmla="*/ 171838 h 5360810"/>
                <a:gd name="connsiteX11871" fmla="*/ 3308532 w 4550804"/>
                <a:gd name="connsiteY11871" fmla="*/ 174631 h 5360810"/>
                <a:gd name="connsiteX11872" fmla="*/ 3298058 w 4550804"/>
                <a:gd name="connsiteY11872" fmla="*/ 176026 h 5360810"/>
                <a:gd name="connsiteX11873" fmla="*/ 3302247 w 4550804"/>
                <a:gd name="connsiteY11873" fmla="*/ 183705 h 5360810"/>
                <a:gd name="connsiteX11874" fmla="*/ 3299455 w 4550804"/>
                <a:gd name="connsiteY11874" fmla="*/ 186498 h 5360810"/>
                <a:gd name="connsiteX11875" fmla="*/ 3300850 w 4550804"/>
                <a:gd name="connsiteY11875" fmla="*/ 187894 h 5360810"/>
                <a:gd name="connsiteX11876" fmla="*/ 3298756 w 4550804"/>
                <a:gd name="connsiteY11876" fmla="*/ 187894 h 5360810"/>
                <a:gd name="connsiteX11877" fmla="*/ 3293170 w 4550804"/>
                <a:gd name="connsiteY11877" fmla="*/ 183705 h 5360810"/>
                <a:gd name="connsiteX11878" fmla="*/ 3297360 w 4550804"/>
                <a:gd name="connsiteY11878" fmla="*/ 182309 h 5360810"/>
                <a:gd name="connsiteX11879" fmla="*/ 3294566 w 4550804"/>
                <a:gd name="connsiteY11879" fmla="*/ 176026 h 5360810"/>
                <a:gd name="connsiteX11880" fmla="*/ 3284092 w 4550804"/>
                <a:gd name="connsiteY11880" fmla="*/ 170442 h 5360810"/>
                <a:gd name="connsiteX11881" fmla="*/ 3277807 w 4550804"/>
                <a:gd name="connsiteY11881" fmla="*/ 157876 h 5360810"/>
                <a:gd name="connsiteX11882" fmla="*/ 3279204 w 4550804"/>
                <a:gd name="connsiteY11882" fmla="*/ 143216 h 5360810"/>
                <a:gd name="connsiteX11883" fmla="*/ 3285488 w 4550804"/>
                <a:gd name="connsiteY11883" fmla="*/ 127160 h 5360810"/>
                <a:gd name="connsiteX11884" fmla="*/ 3291773 w 4550804"/>
                <a:gd name="connsiteY11884" fmla="*/ 120876 h 5360810"/>
                <a:gd name="connsiteX11885" fmla="*/ 3309230 w 4550804"/>
                <a:gd name="connsiteY11885" fmla="*/ 112500 h 5360810"/>
                <a:gd name="connsiteX11886" fmla="*/ 3306437 w 4550804"/>
                <a:gd name="connsiteY11886" fmla="*/ 109707 h 5360810"/>
                <a:gd name="connsiteX11887" fmla="*/ 3309230 w 4550804"/>
                <a:gd name="connsiteY11887" fmla="*/ 106914 h 5360810"/>
                <a:gd name="connsiteX11888" fmla="*/ 3374870 w 4550804"/>
                <a:gd name="connsiteY11888" fmla="*/ 99235 h 5360810"/>
                <a:gd name="connsiteX11889" fmla="*/ 3377663 w 4550804"/>
                <a:gd name="connsiteY11889" fmla="*/ 103424 h 5360810"/>
                <a:gd name="connsiteX11890" fmla="*/ 3379060 w 4550804"/>
                <a:gd name="connsiteY11890" fmla="*/ 99235 h 5360810"/>
                <a:gd name="connsiteX11891" fmla="*/ 3388138 w 4550804"/>
                <a:gd name="connsiteY11891" fmla="*/ 99235 h 5360810"/>
                <a:gd name="connsiteX11892" fmla="*/ 3383948 w 4550804"/>
                <a:gd name="connsiteY11892" fmla="*/ 102028 h 5360810"/>
                <a:gd name="connsiteX11893" fmla="*/ 3389534 w 4550804"/>
                <a:gd name="connsiteY11893" fmla="*/ 102028 h 5360810"/>
                <a:gd name="connsiteX11894" fmla="*/ 3392327 w 4550804"/>
                <a:gd name="connsiteY11894" fmla="*/ 100632 h 5360810"/>
                <a:gd name="connsiteX11895" fmla="*/ 3388138 w 4550804"/>
                <a:gd name="connsiteY11895" fmla="*/ 100632 h 5360810"/>
                <a:gd name="connsiteX11896" fmla="*/ 3390931 w 4550804"/>
                <a:gd name="connsiteY11896" fmla="*/ 99235 h 5360810"/>
                <a:gd name="connsiteX11897" fmla="*/ 3396517 w 4550804"/>
                <a:gd name="connsiteY11897" fmla="*/ 97839 h 5360810"/>
                <a:gd name="connsiteX11898" fmla="*/ 3396517 w 4550804"/>
                <a:gd name="connsiteY11898" fmla="*/ 100632 h 5360810"/>
                <a:gd name="connsiteX11899" fmla="*/ 3399311 w 4550804"/>
                <a:gd name="connsiteY11899" fmla="*/ 97839 h 5360810"/>
                <a:gd name="connsiteX11900" fmla="*/ 3408388 w 4550804"/>
                <a:gd name="connsiteY11900" fmla="*/ 96443 h 5360810"/>
                <a:gd name="connsiteX11901" fmla="*/ 3408388 w 4550804"/>
                <a:gd name="connsiteY11901" fmla="*/ 99235 h 5360810"/>
                <a:gd name="connsiteX11902" fmla="*/ 3413975 w 4550804"/>
                <a:gd name="connsiteY11902" fmla="*/ 99235 h 5360810"/>
                <a:gd name="connsiteX11903" fmla="*/ 3413975 w 4550804"/>
                <a:gd name="connsiteY11903" fmla="*/ 97839 h 5360810"/>
                <a:gd name="connsiteX11904" fmla="*/ 3410483 w 4550804"/>
                <a:gd name="connsiteY11904" fmla="*/ 97839 h 5360810"/>
                <a:gd name="connsiteX11905" fmla="*/ 3411880 w 4550804"/>
                <a:gd name="connsiteY11905" fmla="*/ 96443 h 5360810"/>
                <a:gd name="connsiteX11906" fmla="*/ 3419561 w 4550804"/>
                <a:gd name="connsiteY11906" fmla="*/ 96443 h 5360810"/>
                <a:gd name="connsiteX11907" fmla="*/ 3418165 w 4550804"/>
                <a:gd name="connsiteY11907" fmla="*/ 97839 h 5360810"/>
                <a:gd name="connsiteX11908" fmla="*/ 3431433 w 4550804"/>
                <a:gd name="connsiteY11908" fmla="*/ 95047 h 5360810"/>
                <a:gd name="connsiteX11909" fmla="*/ 3434225 w 4550804"/>
                <a:gd name="connsiteY11909" fmla="*/ 95047 h 5360810"/>
                <a:gd name="connsiteX11910" fmla="*/ 3431433 w 4550804"/>
                <a:gd name="connsiteY11910" fmla="*/ 97141 h 5360810"/>
                <a:gd name="connsiteX11911" fmla="*/ 3435622 w 4550804"/>
                <a:gd name="connsiteY11911" fmla="*/ 98537 h 5360810"/>
                <a:gd name="connsiteX11912" fmla="*/ 3434225 w 4550804"/>
                <a:gd name="connsiteY11912" fmla="*/ 97141 h 5360810"/>
                <a:gd name="connsiteX11913" fmla="*/ 3435622 w 4550804"/>
                <a:gd name="connsiteY11913" fmla="*/ 95745 h 5360810"/>
                <a:gd name="connsiteX11914" fmla="*/ 3459364 w 4550804"/>
                <a:gd name="connsiteY11914" fmla="*/ 91557 h 5360810"/>
                <a:gd name="connsiteX11915" fmla="*/ 3457968 w 4550804"/>
                <a:gd name="connsiteY11915" fmla="*/ 94348 h 5360810"/>
                <a:gd name="connsiteX11916" fmla="*/ 3462158 w 4550804"/>
                <a:gd name="connsiteY11916" fmla="*/ 92952 h 5360810"/>
                <a:gd name="connsiteX11917" fmla="*/ 3463554 w 4550804"/>
                <a:gd name="connsiteY11917" fmla="*/ 91557 h 5360810"/>
                <a:gd name="connsiteX11918" fmla="*/ 3494279 w 4550804"/>
                <a:gd name="connsiteY11918" fmla="*/ 83877 h 5360810"/>
                <a:gd name="connsiteX11919" fmla="*/ 3498469 w 4550804"/>
                <a:gd name="connsiteY11919" fmla="*/ 85274 h 5360810"/>
                <a:gd name="connsiteX11920" fmla="*/ 3497072 w 4550804"/>
                <a:gd name="connsiteY11920" fmla="*/ 88066 h 5360810"/>
                <a:gd name="connsiteX11921" fmla="*/ 3501262 w 4550804"/>
                <a:gd name="connsiteY11921" fmla="*/ 88066 h 5360810"/>
                <a:gd name="connsiteX11922" fmla="*/ 3498469 w 4550804"/>
                <a:gd name="connsiteY11922" fmla="*/ 86670 h 5360810"/>
                <a:gd name="connsiteX11923" fmla="*/ 3499865 w 4550804"/>
                <a:gd name="connsiteY11923" fmla="*/ 83877 h 5360810"/>
                <a:gd name="connsiteX11924" fmla="*/ 3517323 w 4550804"/>
                <a:gd name="connsiteY11924" fmla="*/ 79689 h 5360810"/>
                <a:gd name="connsiteX11925" fmla="*/ 3523607 w 4550804"/>
                <a:gd name="connsiteY11925" fmla="*/ 79689 h 5360810"/>
                <a:gd name="connsiteX11926" fmla="*/ 3518021 w 4550804"/>
                <a:gd name="connsiteY11926" fmla="*/ 82481 h 5360810"/>
                <a:gd name="connsiteX11927" fmla="*/ 3523607 w 4550804"/>
                <a:gd name="connsiteY11927" fmla="*/ 85274 h 5360810"/>
                <a:gd name="connsiteX11928" fmla="*/ 3525004 w 4550804"/>
                <a:gd name="connsiteY11928" fmla="*/ 83877 h 5360810"/>
                <a:gd name="connsiteX11929" fmla="*/ 3530590 w 4550804"/>
                <a:gd name="connsiteY11929" fmla="*/ 83877 h 5360810"/>
                <a:gd name="connsiteX11930" fmla="*/ 3534780 w 4550804"/>
                <a:gd name="connsiteY11930" fmla="*/ 82481 h 5360810"/>
                <a:gd name="connsiteX11931" fmla="*/ 3534780 w 4550804"/>
                <a:gd name="connsiteY11931" fmla="*/ 81085 h 5360810"/>
                <a:gd name="connsiteX11932" fmla="*/ 3538969 w 4550804"/>
                <a:gd name="connsiteY11932" fmla="*/ 82481 h 5360810"/>
                <a:gd name="connsiteX11933" fmla="*/ 3538969 w 4550804"/>
                <a:gd name="connsiteY11933" fmla="*/ 79689 h 5360810"/>
                <a:gd name="connsiteX11934" fmla="*/ 3569695 w 4550804"/>
                <a:gd name="connsiteY11934" fmla="*/ 76197 h 5360810"/>
                <a:gd name="connsiteX11935" fmla="*/ 3572515 w 4550804"/>
                <a:gd name="connsiteY11935" fmla="*/ 76197 h 5360810"/>
                <a:gd name="connsiteX11936" fmla="*/ 3795246 w 4550804"/>
                <a:gd name="connsiteY11936" fmla="*/ 52468 h 5360810"/>
                <a:gd name="connsiteX11937" fmla="*/ 3799436 w 4550804"/>
                <a:gd name="connsiteY11937" fmla="*/ 52468 h 5360810"/>
                <a:gd name="connsiteX11938" fmla="*/ 3807117 w 4550804"/>
                <a:gd name="connsiteY11938" fmla="*/ 55262 h 5360810"/>
                <a:gd name="connsiteX11939" fmla="*/ 3805720 w 4550804"/>
                <a:gd name="connsiteY11939" fmla="*/ 59449 h 5360810"/>
                <a:gd name="connsiteX11940" fmla="*/ 3802927 w 4550804"/>
                <a:gd name="connsiteY11940" fmla="*/ 58054 h 5360810"/>
                <a:gd name="connsiteX11941" fmla="*/ 3805720 w 4550804"/>
                <a:gd name="connsiteY11941" fmla="*/ 60847 h 5360810"/>
                <a:gd name="connsiteX11942" fmla="*/ 3807117 w 4550804"/>
                <a:gd name="connsiteY11942" fmla="*/ 65034 h 5360810"/>
                <a:gd name="connsiteX11943" fmla="*/ 3801530 w 4550804"/>
                <a:gd name="connsiteY11943" fmla="*/ 65034 h 5360810"/>
                <a:gd name="connsiteX11944" fmla="*/ 3792453 w 4550804"/>
                <a:gd name="connsiteY11944" fmla="*/ 56657 h 5360810"/>
                <a:gd name="connsiteX11945" fmla="*/ 3802228 w 4550804"/>
                <a:gd name="connsiteY11945" fmla="*/ 30828 h 5360810"/>
                <a:gd name="connsiteX11946" fmla="*/ 3809909 w 4550804"/>
                <a:gd name="connsiteY11946" fmla="*/ 30828 h 5360810"/>
                <a:gd name="connsiteX11947" fmla="*/ 3808512 w 4550804"/>
                <a:gd name="connsiteY11947" fmla="*/ 32224 h 5360810"/>
                <a:gd name="connsiteX11948" fmla="*/ 3811306 w 4550804"/>
                <a:gd name="connsiteY11948" fmla="*/ 32224 h 5360810"/>
                <a:gd name="connsiteX11949" fmla="*/ 3809909 w 4550804"/>
                <a:gd name="connsiteY11949" fmla="*/ 33622 h 5360810"/>
                <a:gd name="connsiteX11950" fmla="*/ 3778487 w 4550804"/>
                <a:gd name="connsiteY11950" fmla="*/ 17563 h 5360810"/>
                <a:gd name="connsiteX11951" fmla="*/ 3782676 w 4550804"/>
                <a:gd name="connsiteY11951" fmla="*/ 17563 h 5360810"/>
                <a:gd name="connsiteX11952" fmla="*/ 3779883 w 4550804"/>
                <a:gd name="connsiteY11952" fmla="*/ 18959 h 5360810"/>
                <a:gd name="connsiteX11953" fmla="*/ 3803625 w 4550804"/>
                <a:gd name="connsiteY11953" fmla="*/ 18959 h 5360810"/>
                <a:gd name="connsiteX11954" fmla="*/ 3812702 w 4550804"/>
                <a:gd name="connsiteY11954" fmla="*/ 21752 h 5360810"/>
                <a:gd name="connsiteX11955" fmla="*/ 3830160 w 4550804"/>
                <a:gd name="connsiteY11955" fmla="*/ 35015 h 5360810"/>
                <a:gd name="connsiteX11956" fmla="*/ 3806418 w 4550804"/>
                <a:gd name="connsiteY11956" fmla="*/ 28733 h 5360810"/>
                <a:gd name="connsiteX11957" fmla="*/ 3804323 w 4550804"/>
                <a:gd name="connsiteY11957" fmla="*/ 27337 h 5360810"/>
                <a:gd name="connsiteX11958" fmla="*/ 3796641 w 4550804"/>
                <a:gd name="connsiteY11958" fmla="*/ 33619 h 5360810"/>
                <a:gd name="connsiteX11959" fmla="*/ 3791056 w 4550804"/>
                <a:gd name="connsiteY11959" fmla="*/ 35015 h 5360810"/>
                <a:gd name="connsiteX11960" fmla="*/ 3783374 w 4550804"/>
                <a:gd name="connsiteY11960" fmla="*/ 49675 h 5360810"/>
                <a:gd name="connsiteX11961" fmla="*/ 3781977 w 4550804"/>
                <a:gd name="connsiteY11961" fmla="*/ 46883 h 5360810"/>
                <a:gd name="connsiteX11962" fmla="*/ 3774296 w 4550804"/>
                <a:gd name="connsiteY11962" fmla="*/ 45486 h 5360810"/>
                <a:gd name="connsiteX11963" fmla="*/ 3772900 w 4550804"/>
                <a:gd name="connsiteY11963" fmla="*/ 36412 h 5360810"/>
                <a:gd name="connsiteX11964" fmla="*/ 3774296 w 4550804"/>
                <a:gd name="connsiteY11964" fmla="*/ 21752 h 5360810"/>
                <a:gd name="connsiteX11965" fmla="*/ 3677932 w 4550804"/>
                <a:gd name="connsiteY11965" fmla="*/ 112 h 5360810"/>
                <a:gd name="connsiteX11966" fmla="*/ 3684915 w 4550804"/>
                <a:gd name="connsiteY11966" fmla="*/ 2205 h 5360810"/>
                <a:gd name="connsiteX11967" fmla="*/ 3698183 w 4550804"/>
                <a:gd name="connsiteY11967" fmla="*/ 12677 h 5360810"/>
                <a:gd name="connsiteX11968" fmla="*/ 3707260 w 4550804"/>
                <a:gd name="connsiteY11968" fmla="*/ 25941 h 5360810"/>
                <a:gd name="connsiteX11969" fmla="*/ 3692596 w 4550804"/>
                <a:gd name="connsiteY11969" fmla="*/ 11281 h 5360810"/>
                <a:gd name="connsiteX11970" fmla="*/ 3683518 w 4550804"/>
                <a:gd name="connsiteY11970" fmla="*/ 3602 h 5360810"/>
                <a:gd name="connsiteX11971" fmla="*/ 3679328 w 4550804"/>
                <a:gd name="connsiteY11971" fmla="*/ 3602 h 5360810"/>
                <a:gd name="connsiteX11972" fmla="*/ 3687010 w 4550804"/>
                <a:gd name="connsiteY11972" fmla="*/ 9187 h 5360810"/>
                <a:gd name="connsiteX11973" fmla="*/ 3710752 w 4550804"/>
                <a:gd name="connsiteY11973" fmla="*/ 32921 h 5360810"/>
                <a:gd name="connsiteX11974" fmla="*/ 3712149 w 4550804"/>
                <a:gd name="connsiteY11974" fmla="*/ 37110 h 5360810"/>
                <a:gd name="connsiteX11975" fmla="*/ 3683518 w 4550804"/>
                <a:gd name="connsiteY11975" fmla="*/ 14772 h 5360810"/>
                <a:gd name="connsiteX11976" fmla="*/ 3682122 w 4550804"/>
                <a:gd name="connsiteY11976" fmla="*/ 11979 h 5360810"/>
                <a:gd name="connsiteX11977" fmla="*/ 3676535 w 4550804"/>
                <a:gd name="connsiteY11977" fmla="*/ 13375 h 5360810"/>
                <a:gd name="connsiteX11978" fmla="*/ 3670251 w 4550804"/>
                <a:gd name="connsiteY11978" fmla="*/ 10583 h 5360810"/>
                <a:gd name="connsiteX11979" fmla="*/ 3670251 w 4550804"/>
                <a:gd name="connsiteY11979" fmla="*/ 14772 h 5360810"/>
                <a:gd name="connsiteX11980" fmla="*/ 3677932 w 4550804"/>
                <a:gd name="connsiteY11980" fmla="*/ 18960 h 5360810"/>
                <a:gd name="connsiteX11981" fmla="*/ 3684217 w 4550804"/>
                <a:gd name="connsiteY11981" fmla="*/ 23148 h 5360810"/>
                <a:gd name="connsiteX11982" fmla="*/ 3684217 w 4550804"/>
                <a:gd name="connsiteY11982" fmla="*/ 18960 h 5360810"/>
                <a:gd name="connsiteX11983" fmla="*/ 3709355 w 4550804"/>
                <a:gd name="connsiteY11983" fmla="*/ 41298 h 5360810"/>
                <a:gd name="connsiteX11984" fmla="*/ 3705165 w 4550804"/>
                <a:gd name="connsiteY11984" fmla="*/ 42694 h 5360810"/>
                <a:gd name="connsiteX11985" fmla="*/ 3703769 w 4550804"/>
                <a:gd name="connsiteY11985" fmla="*/ 42694 h 5360810"/>
                <a:gd name="connsiteX11986" fmla="*/ 3700976 w 4550804"/>
                <a:gd name="connsiteY11986" fmla="*/ 37109 h 5360810"/>
                <a:gd name="connsiteX11987" fmla="*/ 3694691 w 4550804"/>
                <a:gd name="connsiteY11987" fmla="*/ 32921 h 5360810"/>
                <a:gd name="connsiteX11988" fmla="*/ 3688051 w 4550804"/>
                <a:gd name="connsiteY11988" fmla="*/ 35045 h 5360810"/>
                <a:gd name="connsiteX11989" fmla="*/ 3693992 w 4550804"/>
                <a:gd name="connsiteY11989" fmla="*/ 33619 h 5360810"/>
                <a:gd name="connsiteX11990" fmla="*/ 3696786 w 4550804"/>
                <a:gd name="connsiteY11990" fmla="*/ 36412 h 5360810"/>
                <a:gd name="connsiteX11991" fmla="*/ 3698183 w 4550804"/>
                <a:gd name="connsiteY11991" fmla="*/ 39203 h 5360810"/>
                <a:gd name="connsiteX11992" fmla="*/ 3691897 w 4550804"/>
                <a:gd name="connsiteY11992" fmla="*/ 41996 h 5360810"/>
                <a:gd name="connsiteX11993" fmla="*/ 3684217 w 4550804"/>
                <a:gd name="connsiteY11993" fmla="*/ 41996 h 5360810"/>
                <a:gd name="connsiteX11994" fmla="*/ 3677603 w 4550804"/>
                <a:gd name="connsiteY11994" fmla="*/ 38388 h 5360810"/>
                <a:gd name="connsiteX11995" fmla="*/ 3677233 w 4550804"/>
                <a:gd name="connsiteY11995" fmla="*/ 38506 h 5360810"/>
                <a:gd name="connsiteX11996" fmla="*/ 3670949 w 4550804"/>
                <a:gd name="connsiteY11996" fmla="*/ 37110 h 5360810"/>
                <a:gd name="connsiteX11997" fmla="*/ 3682820 w 4550804"/>
                <a:gd name="connsiteY11997" fmla="*/ 46184 h 5360810"/>
                <a:gd name="connsiteX11998" fmla="*/ 3685614 w 4550804"/>
                <a:gd name="connsiteY11998" fmla="*/ 56656 h 5360810"/>
                <a:gd name="connsiteX11999" fmla="*/ 3679328 w 4550804"/>
                <a:gd name="connsiteY11999" fmla="*/ 74109 h 5360810"/>
                <a:gd name="connsiteX12000" fmla="*/ 3668854 w 4550804"/>
                <a:gd name="connsiteY12000" fmla="*/ 72714 h 5360810"/>
                <a:gd name="connsiteX12001" fmla="*/ 3666061 w 4550804"/>
                <a:gd name="connsiteY12001" fmla="*/ 78298 h 5360810"/>
                <a:gd name="connsiteX12002" fmla="*/ 3667457 w 4550804"/>
                <a:gd name="connsiteY12002" fmla="*/ 88772 h 5360810"/>
                <a:gd name="connsiteX12003" fmla="*/ 3666061 w 4550804"/>
                <a:gd name="connsiteY12003" fmla="*/ 91564 h 5360810"/>
                <a:gd name="connsiteX12004" fmla="*/ 3660474 w 4550804"/>
                <a:gd name="connsiteY12004" fmla="*/ 56656 h 5360810"/>
                <a:gd name="connsiteX12005" fmla="*/ 3657681 w 4550804"/>
                <a:gd name="connsiteY12005" fmla="*/ 44788 h 5360810"/>
                <a:gd name="connsiteX12006" fmla="*/ 3648603 w 4550804"/>
                <a:gd name="connsiteY12006" fmla="*/ 28035 h 5360810"/>
                <a:gd name="connsiteX12007" fmla="*/ 3650000 w 4550804"/>
                <a:gd name="connsiteY12007" fmla="*/ 25242 h 5360810"/>
                <a:gd name="connsiteX12008" fmla="*/ 3652793 w 4550804"/>
                <a:gd name="connsiteY12008" fmla="*/ 18960 h 5360810"/>
                <a:gd name="connsiteX12009" fmla="*/ 3666061 w 4550804"/>
                <a:gd name="connsiteY12009" fmla="*/ 4300 h 536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Lst>
              <a:rect l="l" t="t" r="r" b="b"/>
              <a:pathLst>
                <a:path w="4550804" h="5360810">
                  <a:moveTo>
                    <a:pt x="2966353" y="4986126"/>
                  </a:moveTo>
                  <a:lnTo>
                    <a:pt x="2967065" y="4986628"/>
                  </a:lnTo>
                  <a:lnTo>
                    <a:pt x="2969577" y="4987047"/>
                  </a:lnTo>
                  <a:close/>
                  <a:moveTo>
                    <a:pt x="2913079" y="4984385"/>
                  </a:moveTo>
                  <a:lnTo>
                    <a:pt x="2906313" y="4988443"/>
                  </a:lnTo>
                  <a:lnTo>
                    <a:pt x="2913198" y="4985231"/>
                  </a:lnTo>
                  <a:close/>
                  <a:moveTo>
                    <a:pt x="2917479" y="4980819"/>
                  </a:moveTo>
                  <a:lnTo>
                    <a:pt x="2914282" y="4984726"/>
                  </a:lnTo>
                  <a:lnTo>
                    <a:pt x="2914692" y="4984534"/>
                  </a:lnTo>
                  <a:close/>
                  <a:moveTo>
                    <a:pt x="2976142" y="4967810"/>
                  </a:moveTo>
                  <a:lnTo>
                    <a:pt x="2975481" y="4987618"/>
                  </a:lnTo>
                  <a:lnTo>
                    <a:pt x="2976142" y="4980345"/>
                  </a:lnTo>
                  <a:close/>
                  <a:moveTo>
                    <a:pt x="2998488" y="4949629"/>
                  </a:moveTo>
                  <a:lnTo>
                    <a:pt x="2996394" y="4953120"/>
                  </a:lnTo>
                  <a:lnTo>
                    <a:pt x="2998489" y="4949629"/>
                  </a:lnTo>
                  <a:close/>
                  <a:moveTo>
                    <a:pt x="2910502" y="4942649"/>
                  </a:moveTo>
                  <a:lnTo>
                    <a:pt x="2908408" y="4944742"/>
                  </a:lnTo>
                  <a:lnTo>
                    <a:pt x="2908495" y="4945352"/>
                  </a:lnTo>
                  <a:lnTo>
                    <a:pt x="2910502" y="4943345"/>
                  </a:lnTo>
                  <a:close/>
                  <a:moveTo>
                    <a:pt x="3038291" y="4938459"/>
                  </a:moveTo>
                  <a:lnTo>
                    <a:pt x="3023630" y="4954513"/>
                  </a:lnTo>
                  <a:lnTo>
                    <a:pt x="3033403" y="4945440"/>
                  </a:lnTo>
                  <a:close/>
                  <a:moveTo>
                    <a:pt x="2909903" y="4897965"/>
                  </a:moveTo>
                  <a:lnTo>
                    <a:pt x="2905615" y="4913327"/>
                  </a:lnTo>
                  <a:lnTo>
                    <a:pt x="2905792" y="4914033"/>
                  </a:lnTo>
                  <a:close/>
                  <a:moveTo>
                    <a:pt x="3211462" y="4414012"/>
                  </a:moveTo>
                  <a:lnTo>
                    <a:pt x="3210488" y="4414133"/>
                  </a:lnTo>
                  <a:lnTo>
                    <a:pt x="3210770" y="4414185"/>
                  </a:lnTo>
                  <a:close/>
                  <a:moveTo>
                    <a:pt x="3226134" y="4401620"/>
                  </a:moveTo>
                  <a:lnTo>
                    <a:pt x="3216254" y="4412814"/>
                  </a:lnTo>
                  <a:lnTo>
                    <a:pt x="3216357" y="4412788"/>
                  </a:lnTo>
                  <a:lnTo>
                    <a:pt x="3226179" y="4401660"/>
                  </a:lnTo>
                  <a:close/>
                  <a:moveTo>
                    <a:pt x="3183072" y="4398827"/>
                  </a:moveTo>
                  <a:lnTo>
                    <a:pt x="3184426" y="4402889"/>
                  </a:lnTo>
                  <a:lnTo>
                    <a:pt x="3184934" y="4401620"/>
                  </a:lnTo>
                  <a:close/>
                  <a:moveTo>
                    <a:pt x="3171665" y="4391147"/>
                  </a:moveTo>
                  <a:lnTo>
                    <a:pt x="3173405" y="4398107"/>
                  </a:lnTo>
                  <a:lnTo>
                    <a:pt x="3172033" y="4391515"/>
                  </a:lnTo>
                  <a:close/>
                  <a:moveTo>
                    <a:pt x="3170270" y="4385560"/>
                  </a:moveTo>
                  <a:lnTo>
                    <a:pt x="3170269" y="4385562"/>
                  </a:lnTo>
                  <a:lnTo>
                    <a:pt x="3170270" y="4385566"/>
                  </a:lnTo>
                  <a:close/>
                  <a:moveTo>
                    <a:pt x="3052258" y="4287131"/>
                  </a:moveTo>
                  <a:lnTo>
                    <a:pt x="3056004" y="4297742"/>
                  </a:lnTo>
                  <a:lnTo>
                    <a:pt x="3057145" y="4298300"/>
                  </a:lnTo>
                  <a:lnTo>
                    <a:pt x="3053380" y="4287636"/>
                  </a:lnTo>
                  <a:close/>
                  <a:moveTo>
                    <a:pt x="2973139" y="4256226"/>
                  </a:moveTo>
                  <a:lnTo>
                    <a:pt x="2971918" y="4257666"/>
                  </a:lnTo>
                  <a:lnTo>
                    <a:pt x="2983823" y="4273866"/>
                  </a:lnTo>
                  <a:lnTo>
                    <a:pt x="3013152" y="4281546"/>
                  </a:lnTo>
                  <a:lnTo>
                    <a:pt x="3013916" y="4281259"/>
                  </a:lnTo>
                  <a:lnTo>
                    <a:pt x="2986617" y="4274566"/>
                  </a:lnTo>
                  <a:close/>
                  <a:moveTo>
                    <a:pt x="2724679" y="4253543"/>
                  </a:moveTo>
                  <a:lnTo>
                    <a:pt x="2724058" y="4254319"/>
                  </a:lnTo>
                  <a:lnTo>
                    <a:pt x="2726253" y="4256513"/>
                  </a:lnTo>
                  <a:lnTo>
                    <a:pt x="2726851" y="4255716"/>
                  </a:lnTo>
                  <a:close/>
                  <a:moveTo>
                    <a:pt x="2738373" y="4246640"/>
                  </a:moveTo>
                  <a:lnTo>
                    <a:pt x="2738023" y="4248037"/>
                  </a:lnTo>
                  <a:lnTo>
                    <a:pt x="2738722" y="4246640"/>
                  </a:lnTo>
                  <a:close/>
                  <a:moveTo>
                    <a:pt x="2729644" y="4241055"/>
                  </a:moveTo>
                  <a:lnTo>
                    <a:pt x="2729644" y="4242452"/>
                  </a:lnTo>
                  <a:lnTo>
                    <a:pt x="2738117" y="4245058"/>
                  </a:lnTo>
                  <a:lnTo>
                    <a:pt x="2738722" y="4243848"/>
                  </a:lnTo>
                  <a:lnTo>
                    <a:pt x="2735928" y="4241055"/>
                  </a:lnTo>
                  <a:close/>
                  <a:moveTo>
                    <a:pt x="964851" y="4237266"/>
                  </a:moveTo>
                  <a:lnTo>
                    <a:pt x="963476" y="4238264"/>
                  </a:lnTo>
                  <a:lnTo>
                    <a:pt x="967840" y="4238264"/>
                  </a:lnTo>
                  <a:close/>
                  <a:moveTo>
                    <a:pt x="953176" y="4236868"/>
                  </a:moveTo>
                  <a:lnTo>
                    <a:pt x="953063" y="4236980"/>
                  </a:lnTo>
                  <a:lnTo>
                    <a:pt x="953176" y="4236994"/>
                  </a:lnTo>
                  <a:close/>
                  <a:moveTo>
                    <a:pt x="979215" y="4233476"/>
                  </a:moveTo>
                  <a:lnTo>
                    <a:pt x="979788" y="4234773"/>
                  </a:lnTo>
                  <a:lnTo>
                    <a:pt x="981806" y="4234773"/>
                  </a:lnTo>
                  <a:close/>
                  <a:moveTo>
                    <a:pt x="962952" y="4229887"/>
                  </a:moveTo>
                  <a:lnTo>
                    <a:pt x="958762" y="4236170"/>
                  </a:lnTo>
                  <a:lnTo>
                    <a:pt x="954740" y="4237175"/>
                  </a:lnTo>
                  <a:lnTo>
                    <a:pt x="958063" y="4237566"/>
                  </a:lnTo>
                  <a:lnTo>
                    <a:pt x="964348" y="4245245"/>
                  </a:lnTo>
                  <a:lnTo>
                    <a:pt x="962952" y="4242453"/>
                  </a:lnTo>
                  <a:lnTo>
                    <a:pt x="962253" y="4242453"/>
                  </a:lnTo>
                  <a:lnTo>
                    <a:pt x="962253" y="4239151"/>
                  </a:lnTo>
                  <a:lnTo>
                    <a:pt x="961555" y="4239660"/>
                  </a:lnTo>
                  <a:lnTo>
                    <a:pt x="958762" y="4236868"/>
                  </a:lnTo>
                  <a:lnTo>
                    <a:pt x="962952" y="4235472"/>
                  </a:lnTo>
                  <a:lnTo>
                    <a:pt x="961555" y="4235472"/>
                  </a:lnTo>
                  <a:close/>
                  <a:moveTo>
                    <a:pt x="953176" y="4229189"/>
                  </a:moveTo>
                  <a:lnTo>
                    <a:pt x="950383" y="4233377"/>
                  </a:lnTo>
                  <a:lnTo>
                    <a:pt x="950383" y="4234306"/>
                  </a:lnTo>
                  <a:close/>
                  <a:moveTo>
                    <a:pt x="943399" y="4225001"/>
                  </a:moveTo>
                  <a:lnTo>
                    <a:pt x="942268" y="4227255"/>
                  </a:lnTo>
                  <a:lnTo>
                    <a:pt x="945494" y="4226397"/>
                  </a:lnTo>
                  <a:lnTo>
                    <a:pt x="951081" y="4227793"/>
                  </a:lnTo>
                  <a:close/>
                  <a:moveTo>
                    <a:pt x="990116" y="4215492"/>
                  </a:moveTo>
                  <a:lnTo>
                    <a:pt x="988789" y="4220812"/>
                  </a:lnTo>
                  <a:lnTo>
                    <a:pt x="991582" y="4221740"/>
                  </a:lnTo>
                  <a:lnTo>
                    <a:pt x="989487" y="4220812"/>
                  </a:lnTo>
                  <a:lnTo>
                    <a:pt x="990884" y="4219416"/>
                  </a:lnTo>
                  <a:lnTo>
                    <a:pt x="993677" y="4219416"/>
                  </a:lnTo>
                  <a:lnTo>
                    <a:pt x="991491" y="4216142"/>
                  </a:lnTo>
                  <a:close/>
                  <a:moveTo>
                    <a:pt x="2741843" y="4215074"/>
                  </a:moveTo>
                  <a:lnTo>
                    <a:pt x="2741515" y="4215225"/>
                  </a:lnTo>
                  <a:lnTo>
                    <a:pt x="2743311" y="4218217"/>
                  </a:lnTo>
                  <a:lnTo>
                    <a:pt x="2743609" y="4218018"/>
                  </a:lnTo>
                  <a:close/>
                  <a:moveTo>
                    <a:pt x="3012249" y="4211295"/>
                  </a:moveTo>
                  <a:lnTo>
                    <a:pt x="3008599" y="4212335"/>
                  </a:lnTo>
                  <a:lnTo>
                    <a:pt x="3008899" y="4212559"/>
                  </a:lnTo>
                  <a:lnTo>
                    <a:pt x="3011757" y="4211736"/>
                  </a:lnTo>
                  <a:close/>
                  <a:moveTo>
                    <a:pt x="2869458" y="4201706"/>
                  </a:moveTo>
                  <a:lnTo>
                    <a:pt x="2889058" y="4247576"/>
                  </a:lnTo>
                  <a:lnTo>
                    <a:pt x="2899571" y="4244281"/>
                  </a:lnTo>
                  <a:lnTo>
                    <a:pt x="2896621" y="4237530"/>
                  </a:lnTo>
                  <a:close/>
                  <a:moveTo>
                    <a:pt x="1032781" y="4200567"/>
                  </a:moveTo>
                  <a:lnTo>
                    <a:pt x="1028599" y="4204742"/>
                  </a:lnTo>
                  <a:lnTo>
                    <a:pt x="1028592" y="4204756"/>
                  </a:lnTo>
                  <a:lnTo>
                    <a:pt x="1029499" y="4207484"/>
                  </a:lnTo>
                  <a:lnTo>
                    <a:pt x="1032781" y="4204756"/>
                  </a:lnTo>
                  <a:lnTo>
                    <a:pt x="1033480" y="4204406"/>
                  </a:lnTo>
                  <a:lnTo>
                    <a:pt x="1031385" y="4203359"/>
                  </a:lnTo>
                  <a:lnTo>
                    <a:pt x="1035575" y="4201963"/>
                  </a:lnTo>
                  <a:close/>
                  <a:moveTo>
                    <a:pt x="970912" y="4188978"/>
                  </a:moveTo>
                  <a:lnTo>
                    <a:pt x="966444" y="4190095"/>
                  </a:lnTo>
                  <a:lnTo>
                    <a:pt x="969237" y="4190095"/>
                  </a:lnTo>
                  <a:close/>
                  <a:moveTo>
                    <a:pt x="973434" y="4187302"/>
                  </a:moveTo>
                  <a:lnTo>
                    <a:pt x="970633" y="4188699"/>
                  </a:lnTo>
                  <a:lnTo>
                    <a:pt x="971331" y="4188699"/>
                  </a:lnTo>
                  <a:close/>
                  <a:moveTo>
                    <a:pt x="986952" y="4185760"/>
                  </a:moveTo>
                  <a:lnTo>
                    <a:pt x="994375" y="4192189"/>
                  </a:lnTo>
                  <a:lnTo>
                    <a:pt x="999961" y="4193586"/>
                  </a:lnTo>
                  <a:lnTo>
                    <a:pt x="993677" y="4190793"/>
                  </a:lnTo>
                  <a:lnTo>
                    <a:pt x="991722" y="4188839"/>
                  </a:lnTo>
                  <a:lnTo>
                    <a:pt x="988090" y="4186604"/>
                  </a:lnTo>
                  <a:lnTo>
                    <a:pt x="993677" y="4188001"/>
                  </a:lnTo>
                  <a:close/>
                  <a:moveTo>
                    <a:pt x="1013230" y="4184510"/>
                  </a:moveTo>
                  <a:lnTo>
                    <a:pt x="1010436" y="4192189"/>
                  </a:lnTo>
                  <a:lnTo>
                    <a:pt x="1004151" y="4194982"/>
                  </a:lnTo>
                  <a:lnTo>
                    <a:pt x="1001358" y="4192189"/>
                  </a:lnTo>
                  <a:lnTo>
                    <a:pt x="1004151" y="4192189"/>
                  </a:lnTo>
                  <a:lnTo>
                    <a:pt x="1009738" y="4189397"/>
                  </a:lnTo>
                  <a:lnTo>
                    <a:pt x="1005548" y="4190793"/>
                  </a:lnTo>
                  <a:lnTo>
                    <a:pt x="1006945" y="4188001"/>
                  </a:lnTo>
                  <a:lnTo>
                    <a:pt x="1004151" y="4192189"/>
                  </a:lnTo>
                  <a:lnTo>
                    <a:pt x="1001637" y="4189676"/>
                  </a:lnTo>
                  <a:lnTo>
                    <a:pt x="1004151" y="4188001"/>
                  </a:lnTo>
                  <a:lnTo>
                    <a:pt x="999961" y="4189397"/>
                  </a:lnTo>
                  <a:lnTo>
                    <a:pt x="999961" y="4190325"/>
                  </a:lnTo>
                  <a:lnTo>
                    <a:pt x="998795" y="4191101"/>
                  </a:lnTo>
                  <a:lnTo>
                    <a:pt x="999961" y="4191952"/>
                  </a:lnTo>
                  <a:lnTo>
                    <a:pt x="999961" y="4192189"/>
                  </a:lnTo>
                  <a:lnTo>
                    <a:pt x="1000276" y="4192189"/>
                  </a:lnTo>
                  <a:lnTo>
                    <a:pt x="1006945" y="4197076"/>
                  </a:lnTo>
                  <a:lnTo>
                    <a:pt x="1013230" y="4194284"/>
                  </a:lnTo>
                  <a:lnTo>
                    <a:pt x="1016022" y="4194284"/>
                  </a:lnTo>
                  <a:lnTo>
                    <a:pt x="1027894" y="4194284"/>
                  </a:lnTo>
                  <a:lnTo>
                    <a:pt x="1025100" y="4192887"/>
                  </a:lnTo>
                  <a:lnTo>
                    <a:pt x="1016022" y="4194284"/>
                  </a:lnTo>
                  <a:lnTo>
                    <a:pt x="1014626" y="4188699"/>
                  </a:lnTo>
                  <a:lnTo>
                    <a:pt x="1016022" y="4184510"/>
                  </a:lnTo>
                  <a:close/>
                  <a:moveTo>
                    <a:pt x="961325" y="4174506"/>
                  </a:moveTo>
                  <a:lnTo>
                    <a:pt x="960158" y="4176831"/>
                  </a:lnTo>
                  <a:lnTo>
                    <a:pt x="961555" y="4175435"/>
                  </a:lnTo>
                  <a:close/>
                  <a:moveTo>
                    <a:pt x="1008341" y="4174039"/>
                  </a:moveTo>
                  <a:lnTo>
                    <a:pt x="1004151" y="4176831"/>
                  </a:lnTo>
                  <a:lnTo>
                    <a:pt x="1005548" y="4179616"/>
                  </a:lnTo>
                  <a:lnTo>
                    <a:pt x="1005548" y="4176831"/>
                  </a:lnTo>
                  <a:close/>
                  <a:moveTo>
                    <a:pt x="1013928" y="4173341"/>
                  </a:moveTo>
                  <a:lnTo>
                    <a:pt x="1013928" y="4179624"/>
                  </a:lnTo>
                  <a:lnTo>
                    <a:pt x="1012531" y="4183812"/>
                  </a:lnTo>
                  <a:lnTo>
                    <a:pt x="1015324" y="4183812"/>
                  </a:lnTo>
                  <a:lnTo>
                    <a:pt x="1016720" y="4181021"/>
                  </a:lnTo>
                  <a:lnTo>
                    <a:pt x="1013928" y="4182416"/>
                  </a:lnTo>
                  <a:lnTo>
                    <a:pt x="1015220" y="4177229"/>
                  </a:lnTo>
                  <a:close/>
                  <a:moveTo>
                    <a:pt x="3079896" y="4150503"/>
                  </a:moveTo>
                  <a:lnTo>
                    <a:pt x="3073580" y="4156231"/>
                  </a:lnTo>
                  <a:lnTo>
                    <a:pt x="3079918" y="4150541"/>
                  </a:lnTo>
                  <a:close/>
                  <a:moveTo>
                    <a:pt x="2846158" y="4141066"/>
                  </a:moveTo>
                  <a:lnTo>
                    <a:pt x="2846958" y="4141925"/>
                  </a:lnTo>
                  <a:lnTo>
                    <a:pt x="2851846" y="4179623"/>
                  </a:lnTo>
                  <a:lnTo>
                    <a:pt x="2853067" y="4179135"/>
                  </a:lnTo>
                  <a:lnTo>
                    <a:pt x="2847656" y="4142623"/>
                  </a:lnTo>
                  <a:close/>
                  <a:moveTo>
                    <a:pt x="728324" y="4117492"/>
                  </a:moveTo>
                  <a:lnTo>
                    <a:pt x="726928" y="4127266"/>
                  </a:lnTo>
                  <a:lnTo>
                    <a:pt x="732513" y="4127266"/>
                  </a:lnTo>
                  <a:lnTo>
                    <a:pt x="732513" y="4123077"/>
                  </a:lnTo>
                  <a:lnTo>
                    <a:pt x="732513" y="4117492"/>
                  </a:lnTo>
                  <a:close/>
                  <a:moveTo>
                    <a:pt x="2729787" y="4103187"/>
                  </a:moveTo>
                  <a:lnTo>
                    <a:pt x="2729644" y="4105623"/>
                  </a:lnTo>
                  <a:lnTo>
                    <a:pt x="2731040" y="4143321"/>
                  </a:lnTo>
                  <a:lnTo>
                    <a:pt x="2735257" y="4157924"/>
                  </a:lnTo>
                  <a:lnTo>
                    <a:pt x="2731040" y="4142624"/>
                  </a:lnTo>
                  <a:close/>
                  <a:moveTo>
                    <a:pt x="211587" y="4074210"/>
                  </a:moveTo>
                  <a:lnTo>
                    <a:pt x="211587" y="4078399"/>
                  </a:lnTo>
                  <a:lnTo>
                    <a:pt x="214380" y="4079795"/>
                  </a:lnTo>
                  <a:lnTo>
                    <a:pt x="221364" y="4079795"/>
                  </a:lnTo>
                  <a:lnTo>
                    <a:pt x="225554" y="4081191"/>
                  </a:lnTo>
                  <a:lnTo>
                    <a:pt x="228346" y="4081191"/>
                  </a:lnTo>
                  <a:lnTo>
                    <a:pt x="229743" y="4078399"/>
                  </a:lnTo>
                  <a:lnTo>
                    <a:pt x="229743" y="4081191"/>
                  </a:lnTo>
                  <a:lnTo>
                    <a:pt x="233933" y="4081191"/>
                  </a:lnTo>
                  <a:lnTo>
                    <a:pt x="235330" y="4079795"/>
                  </a:lnTo>
                  <a:lnTo>
                    <a:pt x="235330" y="4081191"/>
                  </a:lnTo>
                  <a:lnTo>
                    <a:pt x="236726" y="4082588"/>
                  </a:lnTo>
                  <a:lnTo>
                    <a:pt x="239520" y="4082588"/>
                  </a:lnTo>
                  <a:lnTo>
                    <a:pt x="245105" y="4081191"/>
                  </a:lnTo>
                  <a:lnTo>
                    <a:pt x="239520" y="4085380"/>
                  </a:lnTo>
                  <a:lnTo>
                    <a:pt x="239520" y="4089569"/>
                  </a:lnTo>
                  <a:lnTo>
                    <a:pt x="240916" y="4088173"/>
                  </a:lnTo>
                  <a:lnTo>
                    <a:pt x="239520" y="4090965"/>
                  </a:lnTo>
                  <a:lnTo>
                    <a:pt x="240916" y="4089569"/>
                  </a:lnTo>
                  <a:lnTo>
                    <a:pt x="245105" y="4090965"/>
                  </a:lnTo>
                  <a:lnTo>
                    <a:pt x="247899" y="4084682"/>
                  </a:lnTo>
                  <a:lnTo>
                    <a:pt x="246502" y="4090267"/>
                  </a:lnTo>
                  <a:lnTo>
                    <a:pt x="249295" y="4090267"/>
                  </a:lnTo>
                  <a:lnTo>
                    <a:pt x="249295" y="4094455"/>
                  </a:lnTo>
                  <a:lnTo>
                    <a:pt x="253486" y="4088871"/>
                  </a:lnTo>
                  <a:lnTo>
                    <a:pt x="250692" y="4095153"/>
                  </a:lnTo>
                  <a:lnTo>
                    <a:pt x="253486" y="4095153"/>
                  </a:lnTo>
                  <a:lnTo>
                    <a:pt x="261166" y="4096549"/>
                  </a:lnTo>
                  <a:lnTo>
                    <a:pt x="265356" y="4092361"/>
                  </a:lnTo>
                  <a:lnTo>
                    <a:pt x="259071" y="4101436"/>
                  </a:lnTo>
                  <a:lnTo>
                    <a:pt x="264658" y="4095851"/>
                  </a:lnTo>
                  <a:lnTo>
                    <a:pt x="261865" y="4102134"/>
                  </a:lnTo>
                  <a:lnTo>
                    <a:pt x="266055" y="4099342"/>
                  </a:lnTo>
                  <a:lnTo>
                    <a:pt x="267451" y="4102134"/>
                  </a:lnTo>
                  <a:lnTo>
                    <a:pt x="270245" y="4100738"/>
                  </a:lnTo>
                  <a:lnTo>
                    <a:pt x="273037" y="4103531"/>
                  </a:lnTo>
                  <a:lnTo>
                    <a:pt x="274434" y="4102134"/>
                  </a:lnTo>
                  <a:lnTo>
                    <a:pt x="266753" y="4094455"/>
                  </a:lnTo>
                  <a:lnTo>
                    <a:pt x="278624" y="4104927"/>
                  </a:lnTo>
                  <a:lnTo>
                    <a:pt x="280021" y="4109116"/>
                  </a:lnTo>
                  <a:lnTo>
                    <a:pt x="287701" y="4118191"/>
                  </a:lnTo>
                  <a:lnTo>
                    <a:pt x="302366" y="4122379"/>
                  </a:lnTo>
                  <a:lnTo>
                    <a:pt x="305159" y="4120983"/>
                  </a:lnTo>
                  <a:lnTo>
                    <a:pt x="306556" y="4118191"/>
                  </a:lnTo>
                  <a:lnTo>
                    <a:pt x="305159" y="4122379"/>
                  </a:lnTo>
                  <a:lnTo>
                    <a:pt x="306556" y="4120983"/>
                  </a:lnTo>
                  <a:lnTo>
                    <a:pt x="314237" y="4123776"/>
                  </a:lnTo>
                  <a:lnTo>
                    <a:pt x="314237" y="4126568"/>
                  </a:lnTo>
                  <a:lnTo>
                    <a:pt x="321918" y="4129361"/>
                  </a:lnTo>
                  <a:lnTo>
                    <a:pt x="323315" y="4133549"/>
                  </a:lnTo>
                  <a:lnTo>
                    <a:pt x="333789" y="4136342"/>
                  </a:lnTo>
                  <a:lnTo>
                    <a:pt x="337979" y="4137737"/>
                  </a:lnTo>
                  <a:lnTo>
                    <a:pt x="354040" y="4143322"/>
                  </a:lnTo>
                  <a:lnTo>
                    <a:pt x="371498" y="4146115"/>
                  </a:lnTo>
                  <a:lnTo>
                    <a:pt x="380575" y="4148907"/>
                  </a:lnTo>
                  <a:lnTo>
                    <a:pt x="383368" y="4146115"/>
                  </a:lnTo>
                  <a:lnTo>
                    <a:pt x="383368" y="4148907"/>
                  </a:lnTo>
                  <a:lnTo>
                    <a:pt x="410602" y="4154492"/>
                  </a:lnTo>
                  <a:lnTo>
                    <a:pt x="407808" y="4150304"/>
                  </a:lnTo>
                  <a:lnTo>
                    <a:pt x="410602" y="4153096"/>
                  </a:lnTo>
                  <a:lnTo>
                    <a:pt x="414792" y="4164963"/>
                  </a:lnTo>
                  <a:lnTo>
                    <a:pt x="416189" y="4160775"/>
                  </a:lnTo>
                  <a:lnTo>
                    <a:pt x="416189" y="4164963"/>
                  </a:lnTo>
                  <a:lnTo>
                    <a:pt x="417585" y="4164963"/>
                  </a:lnTo>
                  <a:lnTo>
                    <a:pt x="417585" y="4179066"/>
                  </a:lnTo>
                  <a:lnTo>
                    <a:pt x="425963" y="4185208"/>
                  </a:lnTo>
                  <a:lnTo>
                    <a:pt x="428756" y="4189397"/>
                  </a:lnTo>
                  <a:lnTo>
                    <a:pt x="430153" y="4190793"/>
                  </a:lnTo>
                  <a:lnTo>
                    <a:pt x="430153" y="4189397"/>
                  </a:lnTo>
                  <a:lnTo>
                    <a:pt x="432946" y="4189397"/>
                  </a:lnTo>
                  <a:lnTo>
                    <a:pt x="440627" y="4198473"/>
                  </a:lnTo>
                  <a:lnTo>
                    <a:pt x="481827" y="4202661"/>
                  </a:lnTo>
                  <a:lnTo>
                    <a:pt x="481827" y="4205454"/>
                  </a:lnTo>
                  <a:lnTo>
                    <a:pt x="482526" y="4205454"/>
                  </a:lnTo>
                  <a:lnTo>
                    <a:pt x="479732" y="4209642"/>
                  </a:lnTo>
                  <a:lnTo>
                    <a:pt x="478336" y="4217321"/>
                  </a:lnTo>
                  <a:lnTo>
                    <a:pt x="495793" y="4225001"/>
                  </a:lnTo>
                  <a:lnTo>
                    <a:pt x="498587" y="4225001"/>
                  </a:lnTo>
                  <a:lnTo>
                    <a:pt x="497190" y="4219416"/>
                  </a:lnTo>
                  <a:lnTo>
                    <a:pt x="490905" y="4216623"/>
                  </a:lnTo>
                  <a:lnTo>
                    <a:pt x="497190" y="4218019"/>
                  </a:lnTo>
                  <a:lnTo>
                    <a:pt x="497190" y="4206152"/>
                  </a:lnTo>
                  <a:lnTo>
                    <a:pt x="498587" y="4197076"/>
                  </a:lnTo>
                  <a:lnTo>
                    <a:pt x="506267" y="4198473"/>
                  </a:lnTo>
                  <a:lnTo>
                    <a:pt x="507664" y="4195680"/>
                  </a:lnTo>
                  <a:lnTo>
                    <a:pt x="507664" y="4198473"/>
                  </a:lnTo>
                  <a:lnTo>
                    <a:pt x="519535" y="4199869"/>
                  </a:lnTo>
                  <a:lnTo>
                    <a:pt x="523725" y="4205454"/>
                  </a:lnTo>
                  <a:lnTo>
                    <a:pt x="532802" y="4209642"/>
                  </a:lnTo>
                  <a:lnTo>
                    <a:pt x="535596" y="4211038"/>
                  </a:lnTo>
                  <a:lnTo>
                    <a:pt x="538389" y="4209642"/>
                  </a:lnTo>
                  <a:lnTo>
                    <a:pt x="536992" y="4211038"/>
                  </a:lnTo>
                  <a:lnTo>
                    <a:pt x="542579" y="4211038"/>
                  </a:lnTo>
                  <a:lnTo>
                    <a:pt x="545372" y="4212434"/>
                  </a:lnTo>
                  <a:lnTo>
                    <a:pt x="542579" y="4218019"/>
                  </a:lnTo>
                  <a:lnTo>
                    <a:pt x="542579" y="4223604"/>
                  </a:lnTo>
                  <a:lnTo>
                    <a:pt x="551657" y="4241057"/>
                  </a:lnTo>
                  <a:lnTo>
                    <a:pt x="553053" y="4238264"/>
                  </a:lnTo>
                  <a:lnTo>
                    <a:pt x="548863" y="4226397"/>
                  </a:lnTo>
                  <a:lnTo>
                    <a:pt x="551657" y="4227793"/>
                  </a:lnTo>
                  <a:lnTo>
                    <a:pt x="553053" y="4226397"/>
                  </a:lnTo>
                  <a:lnTo>
                    <a:pt x="553053" y="4229189"/>
                  </a:lnTo>
                  <a:lnTo>
                    <a:pt x="554450" y="4225001"/>
                  </a:lnTo>
                  <a:lnTo>
                    <a:pt x="550260" y="4214529"/>
                  </a:lnTo>
                  <a:lnTo>
                    <a:pt x="555847" y="4214529"/>
                  </a:lnTo>
                  <a:lnTo>
                    <a:pt x="554450" y="4218717"/>
                  </a:lnTo>
                  <a:lnTo>
                    <a:pt x="557243" y="4227793"/>
                  </a:lnTo>
                  <a:lnTo>
                    <a:pt x="560036" y="4220114"/>
                  </a:lnTo>
                  <a:lnTo>
                    <a:pt x="558640" y="4215925"/>
                  </a:lnTo>
                  <a:lnTo>
                    <a:pt x="562829" y="4218717"/>
                  </a:lnTo>
                  <a:lnTo>
                    <a:pt x="562830" y="4218717"/>
                  </a:lnTo>
                  <a:lnTo>
                    <a:pt x="564227" y="4218717"/>
                  </a:lnTo>
                  <a:lnTo>
                    <a:pt x="564227" y="4220114"/>
                  </a:lnTo>
                  <a:lnTo>
                    <a:pt x="568417" y="4221510"/>
                  </a:lnTo>
                  <a:lnTo>
                    <a:pt x="568417" y="4215925"/>
                  </a:lnTo>
                  <a:lnTo>
                    <a:pt x="569813" y="4220114"/>
                  </a:lnTo>
                  <a:lnTo>
                    <a:pt x="571210" y="4218717"/>
                  </a:lnTo>
                  <a:lnTo>
                    <a:pt x="569813" y="4222906"/>
                  </a:lnTo>
                  <a:lnTo>
                    <a:pt x="572607" y="4220114"/>
                  </a:lnTo>
                  <a:lnTo>
                    <a:pt x="571210" y="4222906"/>
                  </a:lnTo>
                  <a:lnTo>
                    <a:pt x="574003" y="4222906"/>
                  </a:lnTo>
                  <a:lnTo>
                    <a:pt x="574003" y="4221510"/>
                  </a:lnTo>
                  <a:lnTo>
                    <a:pt x="575399" y="4222906"/>
                  </a:lnTo>
                  <a:lnTo>
                    <a:pt x="576796" y="4221510"/>
                  </a:lnTo>
                  <a:lnTo>
                    <a:pt x="576796" y="4224302"/>
                  </a:lnTo>
                  <a:lnTo>
                    <a:pt x="578193" y="4221510"/>
                  </a:lnTo>
                  <a:lnTo>
                    <a:pt x="576796" y="4227095"/>
                  </a:lnTo>
                  <a:lnTo>
                    <a:pt x="584478" y="4229887"/>
                  </a:lnTo>
                  <a:lnTo>
                    <a:pt x="613108" y="4229887"/>
                  </a:lnTo>
                  <a:lnTo>
                    <a:pt x="615901" y="4224302"/>
                  </a:lnTo>
                  <a:lnTo>
                    <a:pt x="614504" y="4218717"/>
                  </a:lnTo>
                  <a:lnTo>
                    <a:pt x="617298" y="4224302"/>
                  </a:lnTo>
                  <a:lnTo>
                    <a:pt x="615901" y="4218717"/>
                  </a:lnTo>
                  <a:lnTo>
                    <a:pt x="617298" y="4222906"/>
                  </a:lnTo>
                  <a:lnTo>
                    <a:pt x="617298" y="4218717"/>
                  </a:lnTo>
                  <a:lnTo>
                    <a:pt x="618694" y="4221510"/>
                  </a:lnTo>
                  <a:lnTo>
                    <a:pt x="617298" y="4217321"/>
                  </a:lnTo>
                  <a:lnTo>
                    <a:pt x="620090" y="4220114"/>
                  </a:lnTo>
                  <a:lnTo>
                    <a:pt x="618694" y="4217321"/>
                  </a:lnTo>
                  <a:lnTo>
                    <a:pt x="621487" y="4218717"/>
                  </a:lnTo>
                  <a:lnTo>
                    <a:pt x="620090" y="4214529"/>
                  </a:lnTo>
                  <a:lnTo>
                    <a:pt x="622884" y="4218717"/>
                  </a:lnTo>
                  <a:lnTo>
                    <a:pt x="621487" y="4214529"/>
                  </a:lnTo>
                  <a:lnTo>
                    <a:pt x="622884" y="4217321"/>
                  </a:lnTo>
                  <a:lnTo>
                    <a:pt x="622884" y="4213132"/>
                  </a:lnTo>
                  <a:lnTo>
                    <a:pt x="624280" y="4215925"/>
                  </a:lnTo>
                  <a:lnTo>
                    <a:pt x="625677" y="4209642"/>
                  </a:lnTo>
                  <a:lnTo>
                    <a:pt x="634754" y="4208245"/>
                  </a:lnTo>
                  <a:lnTo>
                    <a:pt x="634754" y="4206849"/>
                  </a:lnTo>
                  <a:lnTo>
                    <a:pt x="636151" y="4208245"/>
                  </a:lnTo>
                  <a:lnTo>
                    <a:pt x="637548" y="4204058"/>
                  </a:lnTo>
                  <a:lnTo>
                    <a:pt x="637548" y="4206849"/>
                  </a:lnTo>
                  <a:lnTo>
                    <a:pt x="638944" y="4205454"/>
                  </a:lnTo>
                  <a:lnTo>
                    <a:pt x="638944" y="4206849"/>
                  </a:lnTo>
                  <a:lnTo>
                    <a:pt x="644531" y="4205454"/>
                  </a:lnTo>
                  <a:lnTo>
                    <a:pt x="647325" y="4202661"/>
                  </a:lnTo>
                  <a:lnTo>
                    <a:pt x="650117" y="4197076"/>
                  </a:lnTo>
                  <a:lnTo>
                    <a:pt x="659195" y="4192887"/>
                  </a:lnTo>
                  <a:lnTo>
                    <a:pt x="665479" y="4186604"/>
                  </a:lnTo>
                  <a:lnTo>
                    <a:pt x="671066" y="4183812"/>
                  </a:lnTo>
                  <a:lnTo>
                    <a:pt x="675256" y="4182416"/>
                  </a:lnTo>
                  <a:lnTo>
                    <a:pt x="675256" y="4179624"/>
                  </a:lnTo>
                  <a:lnTo>
                    <a:pt x="678050" y="4181021"/>
                  </a:lnTo>
                  <a:lnTo>
                    <a:pt x="692714" y="4178228"/>
                  </a:lnTo>
                  <a:lnTo>
                    <a:pt x="700392" y="4176831"/>
                  </a:lnTo>
                  <a:lnTo>
                    <a:pt x="706677" y="4172643"/>
                  </a:lnTo>
                  <a:lnTo>
                    <a:pt x="719057" y="4174549"/>
                  </a:lnTo>
                  <a:lnTo>
                    <a:pt x="718548" y="4174039"/>
                  </a:lnTo>
                  <a:lnTo>
                    <a:pt x="700392" y="4171246"/>
                  </a:lnTo>
                  <a:lnTo>
                    <a:pt x="715056" y="4167058"/>
                  </a:lnTo>
                  <a:lnTo>
                    <a:pt x="716453" y="4171246"/>
                  </a:lnTo>
                  <a:lnTo>
                    <a:pt x="720643" y="4172643"/>
                  </a:lnTo>
                  <a:lnTo>
                    <a:pt x="722039" y="4160775"/>
                  </a:lnTo>
                  <a:lnTo>
                    <a:pt x="727626" y="4153096"/>
                  </a:lnTo>
                  <a:lnTo>
                    <a:pt x="727626" y="4141668"/>
                  </a:lnTo>
                  <a:lnTo>
                    <a:pt x="728324" y="4141926"/>
                  </a:lnTo>
                  <a:lnTo>
                    <a:pt x="734608" y="4135644"/>
                  </a:lnTo>
                  <a:lnTo>
                    <a:pt x="731815" y="4127964"/>
                  </a:lnTo>
                  <a:lnTo>
                    <a:pt x="726928" y="4127964"/>
                  </a:lnTo>
                  <a:lnTo>
                    <a:pt x="723052" y="4138939"/>
                  </a:lnTo>
                  <a:lnTo>
                    <a:pt x="722039" y="4138435"/>
                  </a:lnTo>
                  <a:lnTo>
                    <a:pt x="717849" y="4144719"/>
                  </a:lnTo>
                  <a:lnTo>
                    <a:pt x="719246" y="4146115"/>
                  </a:lnTo>
                  <a:lnTo>
                    <a:pt x="716453" y="4144719"/>
                  </a:lnTo>
                  <a:lnTo>
                    <a:pt x="724134" y="4132851"/>
                  </a:lnTo>
                  <a:lnTo>
                    <a:pt x="726928" y="4115398"/>
                  </a:lnTo>
                  <a:lnTo>
                    <a:pt x="731117" y="4116794"/>
                  </a:lnTo>
                  <a:lnTo>
                    <a:pt x="731117" y="4111210"/>
                  </a:lnTo>
                  <a:lnTo>
                    <a:pt x="726928" y="4104927"/>
                  </a:lnTo>
                  <a:lnTo>
                    <a:pt x="731117" y="4110512"/>
                  </a:lnTo>
                  <a:lnTo>
                    <a:pt x="740195" y="4094455"/>
                  </a:lnTo>
                  <a:lnTo>
                    <a:pt x="737402" y="4094455"/>
                  </a:lnTo>
                  <a:lnTo>
                    <a:pt x="741592" y="4093059"/>
                  </a:lnTo>
                  <a:lnTo>
                    <a:pt x="742988" y="4091663"/>
                  </a:lnTo>
                  <a:lnTo>
                    <a:pt x="742988" y="4093059"/>
                  </a:lnTo>
                  <a:lnTo>
                    <a:pt x="750669" y="4093059"/>
                  </a:lnTo>
                  <a:lnTo>
                    <a:pt x="756954" y="4091663"/>
                  </a:lnTo>
                  <a:lnTo>
                    <a:pt x="759747" y="4093059"/>
                  </a:lnTo>
                  <a:lnTo>
                    <a:pt x="759747" y="4091663"/>
                  </a:lnTo>
                  <a:lnTo>
                    <a:pt x="761144" y="4094455"/>
                  </a:lnTo>
                  <a:lnTo>
                    <a:pt x="763937" y="4095851"/>
                  </a:lnTo>
                  <a:lnTo>
                    <a:pt x="763937" y="4087475"/>
                  </a:lnTo>
                  <a:lnTo>
                    <a:pt x="765334" y="4099342"/>
                  </a:lnTo>
                  <a:lnTo>
                    <a:pt x="768127" y="4093059"/>
                  </a:lnTo>
                  <a:lnTo>
                    <a:pt x="766730" y="4099342"/>
                  </a:lnTo>
                  <a:lnTo>
                    <a:pt x="769524" y="4100738"/>
                  </a:lnTo>
                  <a:lnTo>
                    <a:pt x="772317" y="4100738"/>
                  </a:lnTo>
                  <a:lnTo>
                    <a:pt x="775109" y="4102134"/>
                  </a:lnTo>
                  <a:lnTo>
                    <a:pt x="776506" y="4099342"/>
                  </a:lnTo>
                  <a:lnTo>
                    <a:pt x="776506" y="4102134"/>
                  </a:lnTo>
                  <a:lnTo>
                    <a:pt x="779299" y="4102134"/>
                  </a:lnTo>
                  <a:lnTo>
                    <a:pt x="785585" y="4103531"/>
                  </a:lnTo>
                  <a:lnTo>
                    <a:pt x="789774" y="4104927"/>
                  </a:lnTo>
                  <a:lnTo>
                    <a:pt x="789774" y="4104229"/>
                  </a:lnTo>
                  <a:lnTo>
                    <a:pt x="796757" y="4104229"/>
                  </a:lnTo>
                  <a:lnTo>
                    <a:pt x="793964" y="4108418"/>
                  </a:lnTo>
                  <a:lnTo>
                    <a:pt x="793964" y="4112606"/>
                  </a:lnTo>
                  <a:lnTo>
                    <a:pt x="796757" y="4111210"/>
                  </a:lnTo>
                  <a:lnTo>
                    <a:pt x="795360" y="4112606"/>
                  </a:lnTo>
                  <a:lnTo>
                    <a:pt x="800947" y="4111210"/>
                  </a:lnTo>
                  <a:lnTo>
                    <a:pt x="800947" y="4105625"/>
                  </a:lnTo>
                  <a:lnTo>
                    <a:pt x="803740" y="4117492"/>
                  </a:lnTo>
                  <a:lnTo>
                    <a:pt x="811421" y="4120285"/>
                  </a:lnTo>
                  <a:lnTo>
                    <a:pt x="808628" y="4120285"/>
                  </a:lnTo>
                  <a:lnTo>
                    <a:pt x="814913" y="4141228"/>
                  </a:lnTo>
                  <a:lnTo>
                    <a:pt x="812120" y="4139832"/>
                  </a:lnTo>
                  <a:lnTo>
                    <a:pt x="813516" y="4142624"/>
                  </a:lnTo>
                  <a:lnTo>
                    <a:pt x="813516" y="4144020"/>
                  </a:lnTo>
                  <a:lnTo>
                    <a:pt x="816310" y="4142624"/>
                  </a:lnTo>
                  <a:lnTo>
                    <a:pt x="817706" y="4144020"/>
                  </a:lnTo>
                  <a:lnTo>
                    <a:pt x="816310" y="4146813"/>
                  </a:lnTo>
                  <a:lnTo>
                    <a:pt x="825387" y="4164265"/>
                  </a:lnTo>
                  <a:lnTo>
                    <a:pt x="833069" y="4173341"/>
                  </a:lnTo>
                  <a:lnTo>
                    <a:pt x="866586" y="4177530"/>
                  </a:lnTo>
                  <a:lnTo>
                    <a:pt x="866726" y="4176985"/>
                  </a:lnTo>
                  <a:lnTo>
                    <a:pt x="873570" y="4178228"/>
                  </a:lnTo>
                  <a:lnTo>
                    <a:pt x="874967" y="4172643"/>
                  </a:lnTo>
                  <a:lnTo>
                    <a:pt x="867285" y="4171246"/>
                  </a:lnTo>
                  <a:lnTo>
                    <a:pt x="867208" y="4171554"/>
                  </a:lnTo>
                  <a:lnTo>
                    <a:pt x="865190" y="4170549"/>
                  </a:lnTo>
                  <a:lnTo>
                    <a:pt x="879854" y="4173341"/>
                  </a:lnTo>
                  <a:lnTo>
                    <a:pt x="875665" y="4173341"/>
                  </a:lnTo>
                  <a:lnTo>
                    <a:pt x="875665" y="4178926"/>
                  </a:lnTo>
                  <a:lnTo>
                    <a:pt x="877062" y="4180322"/>
                  </a:lnTo>
                  <a:lnTo>
                    <a:pt x="887536" y="4186604"/>
                  </a:lnTo>
                  <a:lnTo>
                    <a:pt x="886139" y="4190793"/>
                  </a:lnTo>
                  <a:lnTo>
                    <a:pt x="888932" y="4185208"/>
                  </a:lnTo>
                  <a:lnTo>
                    <a:pt x="894518" y="4191492"/>
                  </a:lnTo>
                  <a:lnTo>
                    <a:pt x="893122" y="4192887"/>
                  </a:lnTo>
                  <a:lnTo>
                    <a:pt x="895915" y="4191492"/>
                  </a:lnTo>
                  <a:lnTo>
                    <a:pt x="904993" y="4197774"/>
                  </a:lnTo>
                  <a:lnTo>
                    <a:pt x="904993" y="4201963"/>
                  </a:lnTo>
                  <a:lnTo>
                    <a:pt x="906390" y="4197774"/>
                  </a:lnTo>
                  <a:lnTo>
                    <a:pt x="910579" y="4200567"/>
                  </a:lnTo>
                  <a:lnTo>
                    <a:pt x="913372" y="4203359"/>
                  </a:lnTo>
                  <a:lnTo>
                    <a:pt x="916166" y="4207547"/>
                  </a:lnTo>
                  <a:lnTo>
                    <a:pt x="925243" y="4218019"/>
                  </a:lnTo>
                  <a:lnTo>
                    <a:pt x="929433" y="4227095"/>
                  </a:lnTo>
                  <a:lnTo>
                    <a:pt x="937115" y="4236170"/>
                  </a:lnTo>
                  <a:lnTo>
                    <a:pt x="941304" y="4238962"/>
                  </a:lnTo>
                  <a:lnTo>
                    <a:pt x="938512" y="4236170"/>
                  </a:lnTo>
                  <a:lnTo>
                    <a:pt x="937115" y="4234773"/>
                  </a:lnTo>
                  <a:lnTo>
                    <a:pt x="938512" y="4234773"/>
                  </a:lnTo>
                  <a:lnTo>
                    <a:pt x="947589" y="4242453"/>
                  </a:lnTo>
                  <a:lnTo>
                    <a:pt x="953874" y="4243849"/>
                  </a:lnTo>
                  <a:lnTo>
                    <a:pt x="953350" y="4245420"/>
                  </a:lnTo>
                  <a:lnTo>
                    <a:pt x="953874" y="4245944"/>
                  </a:lnTo>
                  <a:lnTo>
                    <a:pt x="953874" y="4243849"/>
                  </a:lnTo>
                  <a:lnTo>
                    <a:pt x="953874" y="4243151"/>
                  </a:lnTo>
                  <a:lnTo>
                    <a:pt x="947589" y="4241755"/>
                  </a:lnTo>
                  <a:lnTo>
                    <a:pt x="944796" y="4238962"/>
                  </a:lnTo>
                  <a:lnTo>
                    <a:pt x="948986" y="4238962"/>
                  </a:lnTo>
                  <a:lnTo>
                    <a:pt x="946193" y="4237566"/>
                  </a:lnTo>
                  <a:lnTo>
                    <a:pt x="946193" y="4236170"/>
                  </a:lnTo>
                  <a:lnTo>
                    <a:pt x="949174" y="4236519"/>
                  </a:lnTo>
                  <a:lnTo>
                    <a:pt x="949370" y="4236170"/>
                  </a:lnTo>
                  <a:lnTo>
                    <a:pt x="946193" y="4236170"/>
                  </a:lnTo>
                  <a:lnTo>
                    <a:pt x="942701" y="4236170"/>
                  </a:lnTo>
                  <a:lnTo>
                    <a:pt x="941304" y="4234773"/>
                  </a:lnTo>
                  <a:lnTo>
                    <a:pt x="944098" y="4234773"/>
                  </a:lnTo>
                  <a:lnTo>
                    <a:pt x="944098" y="4231981"/>
                  </a:lnTo>
                  <a:lnTo>
                    <a:pt x="941304" y="4234773"/>
                  </a:lnTo>
                  <a:lnTo>
                    <a:pt x="935020" y="4229189"/>
                  </a:lnTo>
                  <a:lnTo>
                    <a:pt x="940257" y="4227793"/>
                  </a:lnTo>
                  <a:lnTo>
                    <a:pt x="935718" y="4227793"/>
                  </a:lnTo>
                  <a:lnTo>
                    <a:pt x="935718" y="4223604"/>
                  </a:lnTo>
                  <a:lnTo>
                    <a:pt x="934322" y="4225001"/>
                  </a:lnTo>
                  <a:lnTo>
                    <a:pt x="934322" y="4220812"/>
                  </a:lnTo>
                  <a:lnTo>
                    <a:pt x="942003" y="4218019"/>
                  </a:lnTo>
                  <a:lnTo>
                    <a:pt x="948288" y="4219416"/>
                  </a:lnTo>
                  <a:lnTo>
                    <a:pt x="948288" y="4216623"/>
                  </a:lnTo>
                  <a:lnTo>
                    <a:pt x="954572" y="4215227"/>
                  </a:lnTo>
                  <a:lnTo>
                    <a:pt x="951779" y="4220812"/>
                  </a:lnTo>
                  <a:lnTo>
                    <a:pt x="955968" y="4216623"/>
                  </a:lnTo>
                  <a:lnTo>
                    <a:pt x="958762" y="4222208"/>
                  </a:lnTo>
                  <a:lnTo>
                    <a:pt x="961555" y="4227793"/>
                  </a:lnTo>
                  <a:lnTo>
                    <a:pt x="961555" y="4223604"/>
                  </a:lnTo>
                  <a:lnTo>
                    <a:pt x="960158" y="4222208"/>
                  </a:lnTo>
                  <a:lnTo>
                    <a:pt x="952478" y="4210340"/>
                  </a:lnTo>
                  <a:lnTo>
                    <a:pt x="953874" y="4206152"/>
                  </a:lnTo>
                  <a:lnTo>
                    <a:pt x="960158" y="4210340"/>
                  </a:lnTo>
                  <a:lnTo>
                    <a:pt x="964348" y="4215925"/>
                  </a:lnTo>
                  <a:lnTo>
                    <a:pt x="961555" y="4210340"/>
                  </a:lnTo>
                  <a:lnTo>
                    <a:pt x="967840" y="4213132"/>
                  </a:lnTo>
                  <a:lnTo>
                    <a:pt x="967840" y="4219416"/>
                  </a:lnTo>
                  <a:lnTo>
                    <a:pt x="973426" y="4223604"/>
                  </a:lnTo>
                  <a:lnTo>
                    <a:pt x="972029" y="4229189"/>
                  </a:lnTo>
                  <a:lnTo>
                    <a:pt x="974823" y="4238264"/>
                  </a:lnTo>
                  <a:lnTo>
                    <a:pt x="973426" y="4232679"/>
                  </a:lnTo>
                  <a:lnTo>
                    <a:pt x="976219" y="4231283"/>
                  </a:lnTo>
                  <a:lnTo>
                    <a:pt x="977616" y="4229887"/>
                  </a:lnTo>
                  <a:lnTo>
                    <a:pt x="979013" y="4233028"/>
                  </a:lnTo>
                  <a:lnTo>
                    <a:pt x="979013" y="4229189"/>
                  </a:lnTo>
                  <a:lnTo>
                    <a:pt x="977337" y="4228352"/>
                  </a:lnTo>
                  <a:lnTo>
                    <a:pt x="974823" y="4227793"/>
                  </a:lnTo>
                  <a:lnTo>
                    <a:pt x="975199" y="4227283"/>
                  </a:lnTo>
                  <a:lnTo>
                    <a:pt x="973426" y="4226397"/>
                  </a:lnTo>
                  <a:lnTo>
                    <a:pt x="975347" y="4227095"/>
                  </a:lnTo>
                  <a:lnTo>
                    <a:pt x="979013" y="4222208"/>
                  </a:lnTo>
                  <a:lnTo>
                    <a:pt x="986693" y="4227793"/>
                  </a:lnTo>
                  <a:lnTo>
                    <a:pt x="985297" y="4226397"/>
                  </a:lnTo>
                  <a:lnTo>
                    <a:pt x="988090" y="4226397"/>
                  </a:lnTo>
                  <a:lnTo>
                    <a:pt x="985297" y="4225001"/>
                  </a:lnTo>
                  <a:lnTo>
                    <a:pt x="988090" y="4223604"/>
                  </a:lnTo>
                  <a:lnTo>
                    <a:pt x="983901" y="4225001"/>
                  </a:lnTo>
                  <a:lnTo>
                    <a:pt x="981108" y="4220812"/>
                  </a:lnTo>
                  <a:lnTo>
                    <a:pt x="974823" y="4220812"/>
                  </a:lnTo>
                  <a:lnTo>
                    <a:pt x="972029" y="4216623"/>
                  </a:lnTo>
                  <a:lnTo>
                    <a:pt x="973426" y="4215227"/>
                  </a:lnTo>
                  <a:lnTo>
                    <a:pt x="971331" y="4215227"/>
                  </a:lnTo>
                  <a:lnTo>
                    <a:pt x="968539" y="4209642"/>
                  </a:lnTo>
                  <a:lnTo>
                    <a:pt x="977616" y="4209642"/>
                  </a:lnTo>
                  <a:lnTo>
                    <a:pt x="978314" y="4211038"/>
                  </a:lnTo>
                  <a:lnTo>
                    <a:pt x="981806" y="4211038"/>
                  </a:lnTo>
                  <a:lnTo>
                    <a:pt x="979013" y="4209642"/>
                  </a:lnTo>
                  <a:lnTo>
                    <a:pt x="984599" y="4211038"/>
                  </a:lnTo>
                  <a:lnTo>
                    <a:pt x="985995" y="4215227"/>
                  </a:lnTo>
                  <a:lnTo>
                    <a:pt x="989564" y="4215227"/>
                  </a:lnTo>
                  <a:lnTo>
                    <a:pt x="988090" y="4214529"/>
                  </a:lnTo>
                  <a:lnTo>
                    <a:pt x="988090" y="4210340"/>
                  </a:lnTo>
                  <a:lnTo>
                    <a:pt x="993677" y="4213132"/>
                  </a:lnTo>
                  <a:lnTo>
                    <a:pt x="990884" y="4210340"/>
                  </a:lnTo>
                  <a:lnTo>
                    <a:pt x="984599" y="4207547"/>
                  </a:lnTo>
                  <a:lnTo>
                    <a:pt x="968539" y="4206152"/>
                  </a:lnTo>
                  <a:lnTo>
                    <a:pt x="974124" y="4204756"/>
                  </a:lnTo>
                  <a:lnTo>
                    <a:pt x="966444" y="4206152"/>
                  </a:lnTo>
                  <a:lnTo>
                    <a:pt x="962253" y="4200567"/>
                  </a:lnTo>
                  <a:lnTo>
                    <a:pt x="966863" y="4203080"/>
                  </a:lnTo>
                  <a:lnTo>
                    <a:pt x="965745" y="4201963"/>
                  </a:lnTo>
                  <a:lnTo>
                    <a:pt x="971359" y="4201097"/>
                  </a:lnTo>
                  <a:lnTo>
                    <a:pt x="969237" y="4200567"/>
                  </a:lnTo>
                  <a:lnTo>
                    <a:pt x="969237" y="4199171"/>
                  </a:lnTo>
                  <a:lnTo>
                    <a:pt x="967840" y="4197774"/>
                  </a:lnTo>
                  <a:lnTo>
                    <a:pt x="967840" y="4200567"/>
                  </a:lnTo>
                  <a:lnTo>
                    <a:pt x="966444" y="4199171"/>
                  </a:lnTo>
                  <a:lnTo>
                    <a:pt x="965047" y="4194982"/>
                  </a:lnTo>
                  <a:lnTo>
                    <a:pt x="965047" y="4199171"/>
                  </a:lnTo>
                  <a:lnTo>
                    <a:pt x="960857" y="4197774"/>
                  </a:lnTo>
                  <a:lnTo>
                    <a:pt x="959460" y="4192189"/>
                  </a:lnTo>
                  <a:lnTo>
                    <a:pt x="960857" y="4190793"/>
                  </a:lnTo>
                  <a:lnTo>
                    <a:pt x="956667" y="4190793"/>
                  </a:lnTo>
                  <a:lnTo>
                    <a:pt x="955270" y="4189397"/>
                  </a:lnTo>
                  <a:lnTo>
                    <a:pt x="952478" y="4183812"/>
                  </a:lnTo>
                  <a:lnTo>
                    <a:pt x="956667" y="4183812"/>
                  </a:lnTo>
                  <a:lnTo>
                    <a:pt x="956667" y="4186604"/>
                  </a:lnTo>
                  <a:lnTo>
                    <a:pt x="958063" y="4183812"/>
                  </a:lnTo>
                  <a:lnTo>
                    <a:pt x="958762" y="4183812"/>
                  </a:lnTo>
                  <a:lnTo>
                    <a:pt x="957365" y="4181021"/>
                  </a:lnTo>
                  <a:lnTo>
                    <a:pt x="955968" y="4182416"/>
                  </a:lnTo>
                  <a:lnTo>
                    <a:pt x="951779" y="4182416"/>
                  </a:lnTo>
                  <a:lnTo>
                    <a:pt x="948986" y="4178228"/>
                  </a:lnTo>
                  <a:lnTo>
                    <a:pt x="950383" y="4174039"/>
                  </a:lnTo>
                  <a:lnTo>
                    <a:pt x="950383" y="4171246"/>
                  </a:lnTo>
                  <a:lnTo>
                    <a:pt x="955968" y="4169850"/>
                  </a:lnTo>
                  <a:lnTo>
                    <a:pt x="955968" y="4171246"/>
                  </a:lnTo>
                  <a:lnTo>
                    <a:pt x="958762" y="4169850"/>
                  </a:lnTo>
                  <a:lnTo>
                    <a:pt x="958762" y="4172643"/>
                  </a:lnTo>
                  <a:lnTo>
                    <a:pt x="960158" y="4171246"/>
                  </a:lnTo>
                  <a:lnTo>
                    <a:pt x="960857" y="4172643"/>
                  </a:lnTo>
                  <a:lnTo>
                    <a:pt x="960158" y="4169850"/>
                  </a:lnTo>
                  <a:lnTo>
                    <a:pt x="964348" y="4171246"/>
                  </a:lnTo>
                  <a:lnTo>
                    <a:pt x="964348" y="4180322"/>
                  </a:lnTo>
                  <a:lnTo>
                    <a:pt x="965745" y="4172643"/>
                  </a:lnTo>
                  <a:lnTo>
                    <a:pt x="965745" y="4178228"/>
                  </a:lnTo>
                  <a:lnTo>
                    <a:pt x="968539" y="4175435"/>
                  </a:lnTo>
                  <a:lnTo>
                    <a:pt x="967142" y="4175435"/>
                  </a:lnTo>
                  <a:lnTo>
                    <a:pt x="964348" y="4167756"/>
                  </a:lnTo>
                  <a:lnTo>
                    <a:pt x="976219" y="4170549"/>
                  </a:lnTo>
                  <a:lnTo>
                    <a:pt x="976219" y="4174737"/>
                  </a:lnTo>
                  <a:lnTo>
                    <a:pt x="973426" y="4174737"/>
                  </a:lnTo>
                  <a:lnTo>
                    <a:pt x="976219" y="4176134"/>
                  </a:lnTo>
                  <a:lnTo>
                    <a:pt x="976219" y="4184510"/>
                  </a:lnTo>
                  <a:lnTo>
                    <a:pt x="972029" y="4184510"/>
                  </a:lnTo>
                  <a:lnTo>
                    <a:pt x="976219" y="4185906"/>
                  </a:lnTo>
                  <a:lnTo>
                    <a:pt x="975290" y="4186375"/>
                  </a:lnTo>
                  <a:lnTo>
                    <a:pt x="972728" y="4191492"/>
                  </a:lnTo>
                  <a:lnTo>
                    <a:pt x="972728" y="4197774"/>
                  </a:lnTo>
                  <a:lnTo>
                    <a:pt x="976918" y="4200567"/>
                  </a:lnTo>
                  <a:lnTo>
                    <a:pt x="976023" y="4201167"/>
                  </a:lnTo>
                  <a:lnTo>
                    <a:pt x="980409" y="4203359"/>
                  </a:lnTo>
                  <a:lnTo>
                    <a:pt x="993677" y="4200567"/>
                  </a:lnTo>
                  <a:lnTo>
                    <a:pt x="993677" y="4203359"/>
                  </a:lnTo>
                  <a:lnTo>
                    <a:pt x="995074" y="4204756"/>
                  </a:lnTo>
                  <a:lnTo>
                    <a:pt x="993677" y="4200567"/>
                  </a:lnTo>
                  <a:lnTo>
                    <a:pt x="996470" y="4201963"/>
                  </a:lnTo>
                  <a:lnTo>
                    <a:pt x="1000659" y="4208245"/>
                  </a:lnTo>
                  <a:lnTo>
                    <a:pt x="997867" y="4201963"/>
                  </a:lnTo>
                  <a:lnTo>
                    <a:pt x="1000659" y="4201963"/>
                  </a:lnTo>
                  <a:lnTo>
                    <a:pt x="1003453" y="4206152"/>
                  </a:lnTo>
                  <a:lnTo>
                    <a:pt x="1007643" y="4206152"/>
                  </a:lnTo>
                  <a:lnTo>
                    <a:pt x="1007643" y="4210340"/>
                  </a:lnTo>
                  <a:lnTo>
                    <a:pt x="1006246" y="4213132"/>
                  </a:lnTo>
                  <a:lnTo>
                    <a:pt x="1011833" y="4208944"/>
                  </a:lnTo>
                  <a:lnTo>
                    <a:pt x="1009040" y="4208944"/>
                  </a:lnTo>
                  <a:lnTo>
                    <a:pt x="1007643" y="4206152"/>
                  </a:lnTo>
                  <a:lnTo>
                    <a:pt x="998565" y="4199869"/>
                  </a:lnTo>
                  <a:lnTo>
                    <a:pt x="1001358" y="4199869"/>
                  </a:lnTo>
                  <a:lnTo>
                    <a:pt x="1009040" y="4204058"/>
                  </a:lnTo>
                  <a:lnTo>
                    <a:pt x="1002754" y="4199869"/>
                  </a:lnTo>
                  <a:lnTo>
                    <a:pt x="989487" y="4198473"/>
                  </a:lnTo>
                  <a:lnTo>
                    <a:pt x="986693" y="4197076"/>
                  </a:lnTo>
                  <a:lnTo>
                    <a:pt x="988090" y="4195680"/>
                  </a:lnTo>
                  <a:lnTo>
                    <a:pt x="983901" y="4197076"/>
                  </a:lnTo>
                  <a:lnTo>
                    <a:pt x="979711" y="4194284"/>
                  </a:lnTo>
                  <a:lnTo>
                    <a:pt x="979711" y="4188699"/>
                  </a:lnTo>
                  <a:lnTo>
                    <a:pt x="983901" y="4183114"/>
                  </a:lnTo>
                  <a:lnTo>
                    <a:pt x="986031" y="4184957"/>
                  </a:lnTo>
                  <a:lnTo>
                    <a:pt x="989480" y="4183812"/>
                  </a:lnTo>
                  <a:lnTo>
                    <a:pt x="985290" y="4183812"/>
                  </a:lnTo>
                  <a:lnTo>
                    <a:pt x="983894" y="4182416"/>
                  </a:lnTo>
                  <a:lnTo>
                    <a:pt x="984452" y="4178228"/>
                  </a:lnTo>
                  <a:lnTo>
                    <a:pt x="985290" y="4178228"/>
                  </a:lnTo>
                  <a:lnTo>
                    <a:pt x="985290" y="4176831"/>
                  </a:lnTo>
                  <a:lnTo>
                    <a:pt x="988084" y="4175435"/>
                  </a:lnTo>
                  <a:lnTo>
                    <a:pt x="984829" y="4175435"/>
                  </a:lnTo>
                  <a:lnTo>
                    <a:pt x="985228" y="4172441"/>
                  </a:lnTo>
                  <a:lnTo>
                    <a:pt x="986693" y="4169152"/>
                  </a:lnTo>
                  <a:lnTo>
                    <a:pt x="986693" y="4170549"/>
                  </a:lnTo>
                  <a:lnTo>
                    <a:pt x="986693" y="4171944"/>
                  </a:lnTo>
                  <a:lnTo>
                    <a:pt x="988090" y="4173341"/>
                  </a:lnTo>
                  <a:lnTo>
                    <a:pt x="986693" y="4170549"/>
                  </a:lnTo>
                  <a:lnTo>
                    <a:pt x="989487" y="4166359"/>
                  </a:lnTo>
                  <a:lnTo>
                    <a:pt x="992280" y="4183812"/>
                  </a:lnTo>
                  <a:lnTo>
                    <a:pt x="992280" y="4181021"/>
                  </a:lnTo>
                  <a:lnTo>
                    <a:pt x="997867" y="4186604"/>
                  </a:lnTo>
                  <a:lnTo>
                    <a:pt x="996470" y="4183812"/>
                  </a:lnTo>
                  <a:lnTo>
                    <a:pt x="993677" y="4181021"/>
                  </a:lnTo>
                  <a:lnTo>
                    <a:pt x="992280" y="4179624"/>
                  </a:lnTo>
                  <a:lnTo>
                    <a:pt x="996470" y="4178228"/>
                  </a:lnTo>
                  <a:lnTo>
                    <a:pt x="997867" y="4178228"/>
                  </a:lnTo>
                  <a:lnTo>
                    <a:pt x="1005548" y="4182416"/>
                  </a:lnTo>
                  <a:lnTo>
                    <a:pt x="999263" y="4178228"/>
                  </a:lnTo>
                  <a:lnTo>
                    <a:pt x="1005548" y="4179624"/>
                  </a:lnTo>
                  <a:lnTo>
                    <a:pt x="1001358" y="4178228"/>
                  </a:lnTo>
                  <a:lnTo>
                    <a:pt x="992280" y="4176831"/>
                  </a:lnTo>
                  <a:lnTo>
                    <a:pt x="996470" y="4174039"/>
                  </a:lnTo>
                  <a:lnTo>
                    <a:pt x="1002056" y="4172643"/>
                  </a:lnTo>
                  <a:lnTo>
                    <a:pt x="992979" y="4174039"/>
                  </a:lnTo>
                  <a:lnTo>
                    <a:pt x="992979" y="4169850"/>
                  </a:lnTo>
                  <a:lnTo>
                    <a:pt x="995772" y="4171246"/>
                  </a:lnTo>
                  <a:lnTo>
                    <a:pt x="992979" y="4168454"/>
                  </a:lnTo>
                  <a:lnTo>
                    <a:pt x="998565" y="4169850"/>
                  </a:lnTo>
                  <a:lnTo>
                    <a:pt x="995772" y="4168454"/>
                  </a:lnTo>
                  <a:lnTo>
                    <a:pt x="992979" y="4167058"/>
                  </a:lnTo>
                  <a:lnTo>
                    <a:pt x="999263" y="4164265"/>
                  </a:lnTo>
                  <a:lnTo>
                    <a:pt x="992979" y="4165662"/>
                  </a:lnTo>
                  <a:lnTo>
                    <a:pt x="994375" y="4160077"/>
                  </a:lnTo>
                  <a:lnTo>
                    <a:pt x="998565" y="4161472"/>
                  </a:lnTo>
                  <a:lnTo>
                    <a:pt x="995772" y="4157285"/>
                  </a:lnTo>
                  <a:lnTo>
                    <a:pt x="997169" y="4155889"/>
                  </a:lnTo>
                  <a:lnTo>
                    <a:pt x="999961" y="4158681"/>
                  </a:lnTo>
                  <a:lnTo>
                    <a:pt x="998565" y="4155889"/>
                  </a:lnTo>
                  <a:lnTo>
                    <a:pt x="1001358" y="4154492"/>
                  </a:lnTo>
                  <a:lnTo>
                    <a:pt x="1011833" y="4157285"/>
                  </a:lnTo>
                  <a:lnTo>
                    <a:pt x="1004151" y="4160077"/>
                  </a:lnTo>
                  <a:lnTo>
                    <a:pt x="1006945" y="4160077"/>
                  </a:lnTo>
                  <a:lnTo>
                    <a:pt x="1004151" y="4164265"/>
                  </a:lnTo>
                  <a:lnTo>
                    <a:pt x="1008341" y="4167058"/>
                  </a:lnTo>
                  <a:lnTo>
                    <a:pt x="1005548" y="4164265"/>
                  </a:lnTo>
                  <a:lnTo>
                    <a:pt x="1006945" y="4161472"/>
                  </a:lnTo>
                  <a:lnTo>
                    <a:pt x="1012531" y="4160077"/>
                  </a:lnTo>
                  <a:lnTo>
                    <a:pt x="1012531" y="4161472"/>
                  </a:lnTo>
                  <a:lnTo>
                    <a:pt x="1015324" y="4160077"/>
                  </a:lnTo>
                  <a:lnTo>
                    <a:pt x="1015324" y="4165662"/>
                  </a:lnTo>
                  <a:lnTo>
                    <a:pt x="1016720" y="4167058"/>
                  </a:lnTo>
                  <a:lnTo>
                    <a:pt x="1016720" y="4161472"/>
                  </a:lnTo>
                  <a:lnTo>
                    <a:pt x="1020910" y="4161472"/>
                  </a:lnTo>
                  <a:lnTo>
                    <a:pt x="1027195" y="4169152"/>
                  </a:lnTo>
                  <a:lnTo>
                    <a:pt x="1023005" y="4171944"/>
                  </a:lnTo>
                  <a:lnTo>
                    <a:pt x="1016720" y="4170549"/>
                  </a:lnTo>
                  <a:lnTo>
                    <a:pt x="1022943" y="4173313"/>
                  </a:lnTo>
                  <a:lnTo>
                    <a:pt x="1024402" y="4172643"/>
                  </a:lnTo>
                  <a:lnTo>
                    <a:pt x="1023005" y="4174039"/>
                  </a:lnTo>
                  <a:lnTo>
                    <a:pt x="1023005" y="4176831"/>
                  </a:lnTo>
                  <a:lnTo>
                    <a:pt x="1024402" y="4172643"/>
                  </a:lnTo>
                  <a:lnTo>
                    <a:pt x="1025799" y="4171246"/>
                  </a:lnTo>
                  <a:lnTo>
                    <a:pt x="1028319" y="4169983"/>
                  </a:lnTo>
                  <a:lnTo>
                    <a:pt x="1025100" y="4156587"/>
                  </a:lnTo>
                  <a:lnTo>
                    <a:pt x="1033480" y="4183114"/>
                  </a:lnTo>
                  <a:lnTo>
                    <a:pt x="1029471" y="4174430"/>
                  </a:lnTo>
                  <a:lnTo>
                    <a:pt x="1024402" y="4178228"/>
                  </a:lnTo>
                  <a:lnTo>
                    <a:pt x="1024402" y="4181021"/>
                  </a:lnTo>
                  <a:lnTo>
                    <a:pt x="1020212" y="4179624"/>
                  </a:lnTo>
                  <a:lnTo>
                    <a:pt x="1021609" y="4181021"/>
                  </a:lnTo>
                  <a:lnTo>
                    <a:pt x="1024402" y="4181021"/>
                  </a:lnTo>
                  <a:lnTo>
                    <a:pt x="1027195" y="4176831"/>
                  </a:lnTo>
                  <a:lnTo>
                    <a:pt x="1031385" y="4179624"/>
                  </a:lnTo>
                  <a:lnTo>
                    <a:pt x="1032781" y="4182416"/>
                  </a:lnTo>
                  <a:lnTo>
                    <a:pt x="1029988" y="4183812"/>
                  </a:lnTo>
                  <a:lnTo>
                    <a:pt x="1032781" y="4186604"/>
                  </a:lnTo>
                  <a:lnTo>
                    <a:pt x="1031385" y="4186604"/>
                  </a:lnTo>
                  <a:lnTo>
                    <a:pt x="1029988" y="4186604"/>
                  </a:lnTo>
                  <a:lnTo>
                    <a:pt x="1028592" y="4192887"/>
                  </a:lnTo>
                  <a:lnTo>
                    <a:pt x="1031385" y="4186604"/>
                  </a:lnTo>
                  <a:lnTo>
                    <a:pt x="1034178" y="4192887"/>
                  </a:lnTo>
                  <a:lnTo>
                    <a:pt x="1032781" y="4187302"/>
                  </a:lnTo>
                  <a:lnTo>
                    <a:pt x="1038005" y="4184692"/>
                  </a:lnTo>
                  <a:lnTo>
                    <a:pt x="1048842" y="4201265"/>
                  </a:lnTo>
                  <a:lnTo>
                    <a:pt x="1042558" y="4192189"/>
                  </a:lnTo>
                  <a:lnTo>
                    <a:pt x="1041161" y="4197774"/>
                  </a:lnTo>
                  <a:lnTo>
                    <a:pt x="1038368" y="4200567"/>
                  </a:lnTo>
                  <a:lnTo>
                    <a:pt x="1035575" y="4200567"/>
                  </a:lnTo>
                  <a:lnTo>
                    <a:pt x="1036971" y="4201963"/>
                  </a:lnTo>
                  <a:lnTo>
                    <a:pt x="1035575" y="4203359"/>
                  </a:lnTo>
                  <a:lnTo>
                    <a:pt x="1038368" y="4201963"/>
                  </a:lnTo>
                  <a:lnTo>
                    <a:pt x="1039765" y="4203359"/>
                  </a:lnTo>
                  <a:lnTo>
                    <a:pt x="1042558" y="4197774"/>
                  </a:lnTo>
                  <a:lnTo>
                    <a:pt x="1046747" y="4201963"/>
                  </a:lnTo>
                  <a:lnTo>
                    <a:pt x="1046747" y="4207547"/>
                  </a:lnTo>
                  <a:lnTo>
                    <a:pt x="1050937" y="4206152"/>
                  </a:lnTo>
                  <a:lnTo>
                    <a:pt x="1056524" y="4212434"/>
                  </a:lnTo>
                  <a:lnTo>
                    <a:pt x="972029" y="4316452"/>
                  </a:lnTo>
                  <a:lnTo>
                    <a:pt x="881251" y="4377884"/>
                  </a:lnTo>
                  <a:lnTo>
                    <a:pt x="863794" y="4391148"/>
                  </a:lnTo>
                  <a:lnTo>
                    <a:pt x="856112" y="4395337"/>
                  </a:lnTo>
                  <a:lnTo>
                    <a:pt x="857509" y="4396733"/>
                  </a:lnTo>
                  <a:lnTo>
                    <a:pt x="848431" y="4402318"/>
                  </a:lnTo>
                  <a:lnTo>
                    <a:pt x="845638" y="4407903"/>
                  </a:lnTo>
                  <a:lnTo>
                    <a:pt x="814913" y="4411394"/>
                  </a:lnTo>
                  <a:lnTo>
                    <a:pt x="810723" y="4403714"/>
                  </a:lnTo>
                  <a:lnTo>
                    <a:pt x="805136" y="4407903"/>
                  </a:lnTo>
                  <a:lnTo>
                    <a:pt x="796059" y="4412092"/>
                  </a:lnTo>
                  <a:lnTo>
                    <a:pt x="791869" y="4404413"/>
                  </a:lnTo>
                  <a:lnTo>
                    <a:pt x="784188" y="4404413"/>
                  </a:lnTo>
                  <a:lnTo>
                    <a:pt x="772317" y="4410696"/>
                  </a:lnTo>
                  <a:lnTo>
                    <a:pt x="769524" y="4407903"/>
                  </a:lnTo>
                  <a:lnTo>
                    <a:pt x="766772" y="4409411"/>
                  </a:lnTo>
                  <a:lnTo>
                    <a:pt x="768127" y="4413488"/>
                  </a:lnTo>
                  <a:lnTo>
                    <a:pt x="775808" y="4409299"/>
                  </a:lnTo>
                  <a:lnTo>
                    <a:pt x="778601" y="4412092"/>
                  </a:lnTo>
                  <a:lnTo>
                    <a:pt x="772317" y="4416280"/>
                  </a:lnTo>
                  <a:lnTo>
                    <a:pt x="772317" y="4420469"/>
                  </a:lnTo>
                  <a:lnTo>
                    <a:pt x="763239" y="4423261"/>
                  </a:lnTo>
                  <a:lnTo>
                    <a:pt x="757653" y="4428846"/>
                  </a:lnTo>
                  <a:lnTo>
                    <a:pt x="754859" y="4427450"/>
                  </a:lnTo>
                  <a:lnTo>
                    <a:pt x="745781" y="4444902"/>
                  </a:lnTo>
                  <a:lnTo>
                    <a:pt x="728324" y="4446299"/>
                  </a:lnTo>
                  <a:lnTo>
                    <a:pt x="726928" y="4452582"/>
                  </a:lnTo>
                  <a:lnTo>
                    <a:pt x="724134" y="4453978"/>
                  </a:lnTo>
                  <a:lnTo>
                    <a:pt x="719944" y="4461656"/>
                  </a:lnTo>
                  <a:lnTo>
                    <a:pt x="713659" y="4460260"/>
                  </a:lnTo>
                  <a:lnTo>
                    <a:pt x="705978" y="4461656"/>
                  </a:lnTo>
                  <a:lnTo>
                    <a:pt x="692714" y="4467939"/>
                  </a:lnTo>
                  <a:lnTo>
                    <a:pt x="686429" y="4451884"/>
                  </a:lnTo>
                  <a:lnTo>
                    <a:pt x="680842" y="4458166"/>
                  </a:lnTo>
                  <a:lnTo>
                    <a:pt x="673161" y="4458166"/>
                  </a:lnTo>
                  <a:lnTo>
                    <a:pt x="671765" y="4462355"/>
                  </a:lnTo>
                  <a:lnTo>
                    <a:pt x="667575" y="4462355"/>
                  </a:lnTo>
                  <a:lnTo>
                    <a:pt x="670368" y="4475619"/>
                  </a:lnTo>
                  <a:lnTo>
                    <a:pt x="664084" y="4475619"/>
                  </a:lnTo>
                  <a:lnTo>
                    <a:pt x="659894" y="4479808"/>
                  </a:lnTo>
                  <a:lnTo>
                    <a:pt x="643833" y="4487486"/>
                  </a:lnTo>
                  <a:lnTo>
                    <a:pt x="638246" y="4483297"/>
                  </a:lnTo>
                  <a:lnTo>
                    <a:pt x="627772" y="4489580"/>
                  </a:lnTo>
                  <a:lnTo>
                    <a:pt x="624979" y="4483297"/>
                  </a:lnTo>
                  <a:lnTo>
                    <a:pt x="617298" y="4474223"/>
                  </a:lnTo>
                  <a:lnTo>
                    <a:pt x="633359" y="4463751"/>
                  </a:lnTo>
                  <a:lnTo>
                    <a:pt x="637548" y="4454676"/>
                  </a:lnTo>
                  <a:lnTo>
                    <a:pt x="631962" y="4445600"/>
                  </a:lnTo>
                  <a:lnTo>
                    <a:pt x="609616" y="4458865"/>
                  </a:lnTo>
                  <a:lnTo>
                    <a:pt x="596348" y="4469336"/>
                  </a:lnTo>
                  <a:lnTo>
                    <a:pt x="592158" y="4467939"/>
                  </a:lnTo>
                  <a:lnTo>
                    <a:pt x="586573" y="4463751"/>
                  </a:lnTo>
                  <a:lnTo>
                    <a:pt x="583779" y="4466543"/>
                  </a:lnTo>
                  <a:lnTo>
                    <a:pt x="578193" y="4463751"/>
                  </a:lnTo>
                  <a:lnTo>
                    <a:pt x="574003" y="4465147"/>
                  </a:lnTo>
                  <a:lnTo>
                    <a:pt x="567718" y="4462355"/>
                  </a:lnTo>
                  <a:lnTo>
                    <a:pt x="564925" y="4465147"/>
                  </a:lnTo>
                  <a:lnTo>
                    <a:pt x="553054" y="4471430"/>
                  </a:lnTo>
                  <a:lnTo>
                    <a:pt x="530708" y="4462355"/>
                  </a:lnTo>
                  <a:lnTo>
                    <a:pt x="527916" y="4462355"/>
                  </a:lnTo>
                  <a:lnTo>
                    <a:pt x="529311" y="4468637"/>
                  </a:lnTo>
                  <a:lnTo>
                    <a:pt x="523726" y="4467242"/>
                  </a:lnTo>
                  <a:lnTo>
                    <a:pt x="518139" y="4461656"/>
                  </a:lnTo>
                  <a:lnTo>
                    <a:pt x="511855" y="4460260"/>
                  </a:lnTo>
                  <a:lnTo>
                    <a:pt x="510458" y="4456072"/>
                  </a:lnTo>
                  <a:lnTo>
                    <a:pt x="509061" y="4435129"/>
                  </a:lnTo>
                  <a:lnTo>
                    <a:pt x="510458" y="4398827"/>
                  </a:lnTo>
                  <a:lnTo>
                    <a:pt x="518139" y="4379281"/>
                  </a:lnTo>
                  <a:lnTo>
                    <a:pt x="506268" y="4373696"/>
                  </a:lnTo>
                  <a:lnTo>
                    <a:pt x="493001" y="4363225"/>
                  </a:lnTo>
                  <a:lnTo>
                    <a:pt x="491604" y="4367413"/>
                  </a:lnTo>
                  <a:lnTo>
                    <a:pt x="486017" y="4371601"/>
                  </a:lnTo>
                  <a:lnTo>
                    <a:pt x="478336" y="4367413"/>
                  </a:lnTo>
                  <a:lnTo>
                    <a:pt x="470655" y="4352753"/>
                  </a:lnTo>
                  <a:lnTo>
                    <a:pt x="466466" y="4349960"/>
                  </a:lnTo>
                  <a:lnTo>
                    <a:pt x="466466" y="4352753"/>
                  </a:lnTo>
                  <a:lnTo>
                    <a:pt x="431550" y="4343678"/>
                  </a:lnTo>
                  <a:lnTo>
                    <a:pt x="427360" y="4345073"/>
                  </a:lnTo>
                  <a:lnTo>
                    <a:pt x="425964" y="4347866"/>
                  </a:lnTo>
                  <a:lnTo>
                    <a:pt x="419680" y="4346469"/>
                  </a:lnTo>
                  <a:lnTo>
                    <a:pt x="397334" y="4338791"/>
                  </a:lnTo>
                  <a:lnTo>
                    <a:pt x="401451" y="4329017"/>
                  </a:lnTo>
                  <a:lnTo>
                    <a:pt x="395239" y="4329017"/>
                  </a:lnTo>
                  <a:lnTo>
                    <a:pt x="393842" y="4323432"/>
                  </a:lnTo>
                  <a:lnTo>
                    <a:pt x="371497" y="4308773"/>
                  </a:lnTo>
                  <a:lnTo>
                    <a:pt x="355436" y="4308773"/>
                  </a:lnTo>
                  <a:lnTo>
                    <a:pt x="349849" y="4312961"/>
                  </a:lnTo>
                  <a:lnTo>
                    <a:pt x="331694" y="4302489"/>
                  </a:lnTo>
                  <a:lnTo>
                    <a:pt x="326107" y="4302489"/>
                  </a:lnTo>
                  <a:lnTo>
                    <a:pt x="323314" y="4296905"/>
                  </a:lnTo>
                  <a:lnTo>
                    <a:pt x="317728" y="4292717"/>
                  </a:lnTo>
                  <a:lnTo>
                    <a:pt x="290494" y="4279452"/>
                  </a:lnTo>
                  <a:lnTo>
                    <a:pt x="291891" y="4276659"/>
                  </a:lnTo>
                  <a:lnTo>
                    <a:pt x="289097" y="4275264"/>
                  </a:lnTo>
                  <a:lnTo>
                    <a:pt x="278623" y="4289924"/>
                  </a:lnTo>
                  <a:lnTo>
                    <a:pt x="286305" y="4300395"/>
                  </a:lnTo>
                  <a:lnTo>
                    <a:pt x="280020" y="4301791"/>
                  </a:lnTo>
                  <a:lnTo>
                    <a:pt x="281416" y="4308074"/>
                  </a:lnTo>
                  <a:lnTo>
                    <a:pt x="278623" y="4312263"/>
                  </a:lnTo>
                  <a:lnTo>
                    <a:pt x="275830" y="4308074"/>
                  </a:lnTo>
                  <a:lnTo>
                    <a:pt x="271641" y="4309470"/>
                  </a:lnTo>
                  <a:lnTo>
                    <a:pt x="266054" y="4303886"/>
                  </a:lnTo>
                  <a:lnTo>
                    <a:pt x="266054" y="4302489"/>
                  </a:lnTo>
                  <a:lnTo>
                    <a:pt x="255580" y="4294811"/>
                  </a:lnTo>
                  <a:lnTo>
                    <a:pt x="251390" y="4294811"/>
                  </a:lnTo>
                  <a:lnTo>
                    <a:pt x="248596" y="4302489"/>
                  </a:lnTo>
                  <a:lnTo>
                    <a:pt x="244406" y="4306678"/>
                  </a:lnTo>
                  <a:lnTo>
                    <a:pt x="238821" y="4302489"/>
                  </a:lnTo>
                  <a:lnTo>
                    <a:pt x="223458" y="4302489"/>
                  </a:lnTo>
                  <a:lnTo>
                    <a:pt x="217173" y="4317150"/>
                  </a:lnTo>
                  <a:lnTo>
                    <a:pt x="210889" y="4317150"/>
                  </a:lnTo>
                  <a:lnTo>
                    <a:pt x="205302" y="4306678"/>
                  </a:lnTo>
                  <a:lnTo>
                    <a:pt x="189241" y="4309470"/>
                  </a:lnTo>
                  <a:lnTo>
                    <a:pt x="201112" y="4388356"/>
                  </a:lnTo>
                  <a:lnTo>
                    <a:pt x="105446" y="4395337"/>
                  </a:lnTo>
                  <a:lnTo>
                    <a:pt x="105443" y="4395337"/>
                  </a:lnTo>
                  <a:lnTo>
                    <a:pt x="87287" y="4386262"/>
                  </a:lnTo>
                  <a:lnTo>
                    <a:pt x="81002" y="4389055"/>
                  </a:lnTo>
                  <a:lnTo>
                    <a:pt x="78209" y="4369507"/>
                  </a:lnTo>
                  <a:lnTo>
                    <a:pt x="70528" y="4363225"/>
                  </a:lnTo>
                  <a:lnTo>
                    <a:pt x="69131" y="4359036"/>
                  </a:lnTo>
                  <a:lnTo>
                    <a:pt x="62847" y="4364621"/>
                  </a:lnTo>
                  <a:lnTo>
                    <a:pt x="57260" y="4364621"/>
                  </a:lnTo>
                  <a:lnTo>
                    <a:pt x="53070" y="4354149"/>
                  </a:lnTo>
                  <a:lnTo>
                    <a:pt x="42596" y="4347866"/>
                  </a:lnTo>
                  <a:lnTo>
                    <a:pt x="34914" y="4333206"/>
                  </a:lnTo>
                  <a:lnTo>
                    <a:pt x="23043" y="4329017"/>
                  </a:lnTo>
                  <a:lnTo>
                    <a:pt x="20250" y="4321338"/>
                  </a:lnTo>
                  <a:lnTo>
                    <a:pt x="27932" y="4315754"/>
                  </a:lnTo>
                  <a:lnTo>
                    <a:pt x="26535" y="4305282"/>
                  </a:lnTo>
                  <a:lnTo>
                    <a:pt x="14664" y="4296207"/>
                  </a:lnTo>
                  <a:lnTo>
                    <a:pt x="9077" y="4288528"/>
                  </a:lnTo>
                  <a:lnTo>
                    <a:pt x="10474" y="4282245"/>
                  </a:lnTo>
                  <a:lnTo>
                    <a:pt x="23742" y="4275961"/>
                  </a:lnTo>
                  <a:lnTo>
                    <a:pt x="22345" y="4275961"/>
                  </a:lnTo>
                  <a:lnTo>
                    <a:pt x="0" y="4252226"/>
                  </a:lnTo>
                  <a:lnTo>
                    <a:pt x="33518" y="4215925"/>
                  </a:lnTo>
                  <a:lnTo>
                    <a:pt x="32122" y="4202661"/>
                  </a:lnTo>
                  <a:lnTo>
                    <a:pt x="20250" y="4188001"/>
                  </a:lnTo>
                  <a:lnTo>
                    <a:pt x="23043" y="4168454"/>
                  </a:lnTo>
                  <a:lnTo>
                    <a:pt x="18854" y="4162171"/>
                  </a:lnTo>
                  <a:lnTo>
                    <a:pt x="20250" y="4156587"/>
                  </a:lnTo>
                  <a:lnTo>
                    <a:pt x="14664" y="4146115"/>
                  </a:lnTo>
                  <a:lnTo>
                    <a:pt x="22345" y="4135644"/>
                  </a:lnTo>
                  <a:lnTo>
                    <a:pt x="31423" y="4130059"/>
                  </a:lnTo>
                  <a:lnTo>
                    <a:pt x="31423" y="4125870"/>
                  </a:lnTo>
                  <a:lnTo>
                    <a:pt x="32820" y="4130059"/>
                  </a:lnTo>
                  <a:lnTo>
                    <a:pt x="35613" y="4128663"/>
                  </a:lnTo>
                  <a:lnTo>
                    <a:pt x="56562" y="4122379"/>
                  </a:lnTo>
                  <a:lnTo>
                    <a:pt x="75761" y="4112250"/>
                  </a:lnTo>
                  <a:lnTo>
                    <a:pt x="78908" y="4110589"/>
                  </a:lnTo>
                  <a:lnTo>
                    <a:pt x="81701" y="4109116"/>
                  </a:lnTo>
                  <a:lnTo>
                    <a:pt x="80304" y="4106323"/>
                  </a:lnTo>
                  <a:lnTo>
                    <a:pt x="83098" y="4109116"/>
                  </a:lnTo>
                  <a:lnTo>
                    <a:pt x="85891" y="4107720"/>
                  </a:lnTo>
                  <a:lnTo>
                    <a:pt x="88684" y="4107720"/>
                  </a:lnTo>
                  <a:lnTo>
                    <a:pt x="87288" y="4104927"/>
                  </a:lnTo>
                  <a:lnTo>
                    <a:pt x="90081" y="4106323"/>
                  </a:lnTo>
                  <a:lnTo>
                    <a:pt x="90081" y="4104927"/>
                  </a:lnTo>
                  <a:lnTo>
                    <a:pt x="91478" y="4107720"/>
                  </a:lnTo>
                  <a:lnTo>
                    <a:pt x="101952" y="4111908"/>
                  </a:lnTo>
                  <a:lnTo>
                    <a:pt x="103349" y="4110512"/>
                  </a:lnTo>
                  <a:lnTo>
                    <a:pt x="106142" y="4110512"/>
                  </a:lnTo>
                  <a:lnTo>
                    <a:pt x="112426" y="4107720"/>
                  </a:lnTo>
                  <a:lnTo>
                    <a:pt x="116616" y="4106323"/>
                  </a:lnTo>
                  <a:lnTo>
                    <a:pt x="116616" y="4103531"/>
                  </a:lnTo>
                  <a:lnTo>
                    <a:pt x="118013" y="4106323"/>
                  </a:lnTo>
                  <a:lnTo>
                    <a:pt x="122203" y="4103531"/>
                  </a:lnTo>
                  <a:lnTo>
                    <a:pt x="122203" y="4100738"/>
                  </a:lnTo>
                  <a:lnTo>
                    <a:pt x="124995" y="4103531"/>
                  </a:lnTo>
                  <a:lnTo>
                    <a:pt x="126392" y="4099342"/>
                  </a:lnTo>
                  <a:lnTo>
                    <a:pt x="126392" y="4102134"/>
                  </a:lnTo>
                  <a:lnTo>
                    <a:pt x="127789" y="4102134"/>
                  </a:lnTo>
                  <a:lnTo>
                    <a:pt x="129185" y="4099342"/>
                  </a:lnTo>
                  <a:lnTo>
                    <a:pt x="129185" y="4102134"/>
                  </a:lnTo>
                  <a:lnTo>
                    <a:pt x="133375" y="4102134"/>
                  </a:lnTo>
                  <a:lnTo>
                    <a:pt x="134772" y="4099342"/>
                  </a:lnTo>
                  <a:lnTo>
                    <a:pt x="134772" y="4102134"/>
                  </a:lnTo>
                  <a:lnTo>
                    <a:pt x="138961" y="4100738"/>
                  </a:lnTo>
                  <a:lnTo>
                    <a:pt x="141755" y="4100738"/>
                  </a:lnTo>
                  <a:lnTo>
                    <a:pt x="145945" y="4097946"/>
                  </a:lnTo>
                  <a:lnTo>
                    <a:pt x="150135" y="4097946"/>
                  </a:lnTo>
                  <a:lnTo>
                    <a:pt x="154324" y="4096549"/>
                  </a:lnTo>
                  <a:lnTo>
                    <a:pt x="155720" y="4096549"/>
                  </a:lnTo>
                  <a:lnTo>
                    <a:pt x="157117" y="4092361"/>
                  </a:lnTo>
                  <a:lnTo>
                    <a:pt x="157117" y="4095153"/>
                  </a:lnTo>
                  <a:lnTo>
                    <a:pt x="161307" y="4093757"/>
                  </a:lnTo>
                  <a:lnTo>
                    <a:pt x="165497" y="4092361"/>
                  </a:lnTo>
                  <a:lnTo>
                    <a:pt x="169686" y="4090965"/>
                  </a:lnTo>
                  <a:lnTo>
                    <a:pt x="173876" y="4088173"/>
                  </a:lnTo>
                  <a:lnTo>
                    <a:pt x="176670" y="4086777"/>
                  </a:lnTo>
                  <a:lnTo>
                    <a:pt x="178066" y="4085380"/>
                  </a:lnTo>
                  <a:lnTo>
                    <a:pt x="179463" y="4085380"/>
                  </a:lnTo>
                  <a:lnTo>
                    <a:pt x="179463" y="4081191"/>
                  </a:lnTo>
                  <a:lnTo>
                    <a:pt x="180860" y="4085380"/>
                  </a:lnTo>
                  <a:lnTo>
                    <a:pt x="182256" y="4082588"/>
                  </a:lnTo>
                  <a:lnTo>
                    <a:pt x="182256" y="4081191"/>
                  </a:lnTo>
                  <a:lnTo>
                    <a:pt x="179463" y="4079795"/>
                  </a:lnTo>
                  <a:lnTo>
                    <a:pt x="183653" y="4079795"/>
                  </a:lnTo>
                  <a:lnTo>
                    <a:pt x="183653" y="4078399"/>
                  </a:lnTo>
                  <a:lnTo>
                    <a:pt x="186445" y="4075606"/>
                  </a:lnTo>
                  <a:lnTo>
                    <a:pt x="185049" y="4078399"/>
                  </a:lnTo>
                  <a:lnTo>
                    <a:pt x="186445" y="4079795"/>
                  </a:lnTo>
                  <a:lnTo>
                    <a:pt x="187842" y="4075606"/>
                  </a:lnTo>
                  <a:lnTo>
                    <a:pt x="190636" y="4078399"/>
                  </a:lnTo>
                  <a:lnTo>
                    <a:pt x="194826" y="4077003"/>
                  </a:lnTo>
                  <a:lnTo>
                    <a:pt x="207398" y="4077003"/>
                  </a:lnTo>
                  <a:lnTo>
                    <a:pt x="210191" y="4078399"/>
                  </a:lnTo>
                  <a:close/>
                  <a:moveTo>
                    <a:pt x="2797808" y="4050298"/>
                  </a:moveTo>
                  <a:lnTo>
                    <a:pt x="2809250" y="4101435"/>
                  </a:lnTo>
                  <a:lnTo>
                    <a:pt x="2811173" y="4103500"/>
                  </a:lnTo>
                  <a:lnTo>
                    <a:pt x="2809250" y="4100039"/>
                  </a:lnTo>
                  <a:lnTo>
                    <a:pt x="2799104" y="4050669"/>
                  </a:lnTo>
                  <a:close/>
                  <a:moveTo>
                    <a:pt x="2735429" y="4049157"/>
                  </a:moveTo>
                  <a:lnTo>
                    <a:pt x="2731040" y="4080492"/>
                  </a:lnTo>
                  <a:lnTo>
                    <a:pt x="2730601" y="4080562"/>
                  </a:lnTo>
                  <a:lnTo>
                    <a:pt x="2731040" y="4081888"/>
                  </a:lnTo>
                  <a:lnTo>
                    <a:pt x="2730471" y="4091560"/>
                  </a:lnTo>
                  <a:close/>
                  <a:moveTo>
                    <a:pt x="931528" y="4042097"/>
                  </a:moveTo>
                  <a:lnTo>
                    <a:pt x="932924" y="4043493"/>
                  </a:lnTo>
                  <a:lnTo>
                    <a:pt x="932923" y="4043493"/>
                  </a:lnTo>
                  <a:lnTo>
                    <a:pt x="930131" y="4043493"/>
                  </a:lnTo>
                  <a:close/>
                  <a:moveTo>
                    <a:pt x="431547" y="4040701"/>
                  </a:moveTo>
                  <a:lnTo>
                    <a:pt x="437474" y="4047940"/>
                  </a:lnTo>
                  <a:lnTo>
                    <a:pt x="437831" y="4047681"/>
                  </a:lnTo>
                  <a:lnTo>
                    <a:pt x="437559" y="4048052"/>
                  </a:lnTo>
                  <a:lnTo>
                    <a:pt x="437831" y="4048380"/>
                  </a:lnTo>
                  <a:lnTo>
                    <a:pt x="436755" y="4049162"/>
                  </a:lnTo>
                  <a:lnTo>
                    <a:pt x="432245" y="4055361"/>
                  </a:lnTo>
                  <a:lnTo>
                    <a:pt x="436022" y="4049693"/>
                  </a:lnTo>
                  <a:lnTo>
                    <a:pt x="430150" y="4053965"/>
                  </a:lnTo>
                  <a:lnTo>
                    <a:pt x="435736" y="4049776"/>
                  </a:lnTo>
                  <a:lnTo>
                    <a:pt x="435646" y="4049608"/>
                  </a:lnTo>
                  <a:lnTo>
                    <a:pt x="430150" y="4053266"/>
                  </a:lnTo>
                  <a:lnTo>
                    <a:pt x="435513" y="4049365"/>
                  </a:lnTo>
                  <a:lnTo>
                    <a:pt x="431547" y="4042097"/>
                  </a:lnTo>
                  <a:lnTo>
                    <a:pt x="427356" y="4043493"/>
                  </a:lnTo>
                  <a:close/>
                  <a:moveTo>
                    <a:pt x="430150" y="4039305"/>
                  </a:moveTo>
                  <a:lnTo>
                    <a:pt x="431547" y="4040701"/>
                  </a:lnTo>
                  <a:lnTo>
                    <a:pt x="428753" y="4040701"/>
                  </a:lnTo>
                  <a:lnTo>
                    <a:pt x="425960" y="4040701"/>
                  </a:lnTo>
                  <a:close/>
                  <a:moveTo>
                    <a:pt x="778601" y="4024645"/>
                  </a:moveTo>
                  <a:lnTo>
                    <a:pt x="779998" y="4024645"/>
                  </a:lnTo>
                  <a:lnTo>
                    <a:pt x="779998" y="4028834"/>
                  </a:lnTo>
                  <a:close/>
                  <a:moveTo>
                    <a:pt x="266148" y="4023744"/>
                  </a:moveTo>
                  <a:lnTo>
                    <a:pt x="268145" y="4026739"/>
                  </a:lnTo>
                  <a:lnTo>
                    <a:pt x="265352" y="4023947"/>
                  </a:lnTo>
                  <a:close/>
                  <a:moveTo>
                    <a:pt x="370746" y="4003423"/>
                  </a:moveTo>
                  <a:lnTo>
                    <a:pt x="376381" y="4005796"/>
                  </a:lnTo>
                  <a:lnTo>
                    <a:pt x="377778" y="4009985"/>
                  </a:lnTo>
                  <a:lnTo>
                    <a:pt x="374985" y="4007193"/>
                  </a:lnTo>
                  <a:close/>
                  <a:moveTo>
                    <a:pt x="366431" y="4001607"/>
                  </a:moveTo>
                  <a:lnTo>
                    <a:pt x="368700" y="4001607"/>
                  </a:lnTo>
                  <a:lnTo>
                    <a:pt x="370747" y="4003422"/>
                  </a:lnTo>
                  <a:close/>
                  <a:moveTo>
                    <a:pt x="385459" y="3982759"/>
                  </a:moveTo>
                  <a:lnTo>
                    <a:pt x="386856" y="3982759"/>
                  </a:lnTo>
                  <a:lnTo>
                    <a:pt x="386856" y="3984155"/>
                  </a:lnTo>
                  <a:close/>
                  <a:moveTo>
                    <a:pt x="1985958" y="3977871"/>
                  </a:moveTo>
                  <a:lnTo>
                    <a:pt x="1977784" y="3982899"/>
                  </a:lnTo>
                  <a:lnTo>
                    <a:pt x="1978275" y="3983456"/>
                  </a:lnTo>
                  <a:lnTo>
                    <a:pt x="1986489" y="3978403"/>
                  </a:lnTo>
                  <a:close/>
                  <a:moveTo>
                    <a:pt x="1957326" y="3961117"/>
                  </a:moveTo>
                  <a:lnTo>
                    <a:pt x="1956928" y="3961615"/>
                  </a:lnTo>
                  <a:lnTo>
                    <a:pt x="1957327" y="3961815"/>
                  </a:lnTo>
                  <a:lnTo>
                    <a:pt x="1957885" y="3961397"/>
                  </a:lnTo>
                  <a:close/>
                  <a:moveTo>
                    <a:pt x="2038359" y="3958879"/>
                  </a:moveTo>
                  <a:lnTo>
                    <a:pt x="2048804" y="3961117"/>
                  </a:lnTo>
                  <a:lnTo>
                    <a:pt x="2048976" y="3960774"/>
                  </a:lnTo>
                  <a:close/>
                  <a:moveTo>
                    <a:pt x="1961517" y="3937382"/>
                  </a:moveTo>
                  <a:lnTo>
                    <a:pt x="1953051" y="3940404"/>
                  </a:lnTo>
                  <a:lnTo>
                    <a:pt x="1953136" y="3940872"/>
                  </a:lnTo>
                  <a:lnTo>
                    <a:pt x="1962240" y="3937622"/>
                  </a:lnTo>
                  <a:close/>
                  <a:moveTo>
                    <a:pt x="2201347" y="3914993"/>
                  </a:moveTo>
                  <a:lnTo>
                    <a:pt x="2201032" y="3915042"/>
                  </a:lnTo>
                  <a:lnTo>
                    <a:pt x="2198942" y="3916435"/>
                  </a:lnTo>
                  <a:close/>
                  <a:moveTo>
                    <a:pt x="2159135" y="3899684"/>
                  </a:moveTo>
                  <a:lnTo>
                    <a:pt x="2158786" y="3900033"/>
                  </a:lnTo>
                  <a:lnTo>
                    <a:pt x="2159135" y="3900382"/>
                  </a:lnTo>
                  <a:lnTo>
                    <a:pt x="2159426" y="3900091"/>
                  </a:lnTo>
                  <a:close/>
                  <a:moveTo>
                    <a:pt x="2237915" y="3897538"/>
                  </a:moveTo>
                  <a:lnTo>
                    <a:pt x="2223973" y="3910979"/>
                  </a:lnTo>
                  <a:lnTo>
                    <a:pt x="2224775" y="3910853"/>
                  </a:lnTo>
                  <a:lnTo>
                    <a:pt x="2236129" y="3900842"/>
                  </a:lnTo>
                  <a:lnTo>
                    <a:pt x="2235948" y="3899684"/>
                  </a:lnTo>
                  <a:close/>
                  <a:moveTo>
                    <a:pt x="1916127" y="3896194"/>
                  </a:moveTo>
                  <a:lnTo>
                    <a:pt x="1886916" y="3905031"/>
                  </a:lnTo>
                  <a:lnTo>
                    <a:pt x="1916127" y="3896194"/>
                  </a:lnTo>
                  <a:close/>
                  <a:moveTo>
                    <a:pt x="1941267" y="3889911"/>
                  </a:moveTo>
                  <a:lnTo>
                    <a:pt x="1932009" y="3891762"/>
                  </a:lnTo>
                  <a:lnTo>
                    <a:pt x="1932188" y="3892005"/>
                  </a:lnTo>
                  <a:lnTo>
                    <a:pt x="1941381" y="3890167"/>
                  </a:lnTo>
                  <a:close/>
                  <a:moveTo>
                    <a:pt x="2144471" y="3887816"/>
                  </a:moveTo>
                  <a:lnTo>
                    <a:pt x="2141064" y="3890655"/>
                  </a:lnTo>
                  <a:lnTo>
                    <a:pt x="2141677" y="3891306"/>
                  </a:lnTo>
                  <a:lnTo>
                    <a:pt x="2144820" y="3888164"/>
                  </a:lnTo>
                  <a:close/>
                  <a:moveTo>
                    <a:pt x="1923878" y="3882581"/>
                  </a:moveTo>
                  <a:lnTo>
                    <a:pt x="1916174" y="3896111"/>
                  </a:lnTo>
                  <a:lnTo>
                    <a:pt x="1923895" y="3882603"/>
                  </a:lnTo>
                  <a:close/>
                  <a:moveTo>
                    <a:pt x="2613028" y="3880835"/>
                  </a:moveTo>
                  <a:lnTo>
                    <a:pt x="2603676" y="3882081"/>
                  </a:lnTo>
                  <a:lnTo>
                    <a:pt x="2595570" y="3891279"/>
                  </a:lnTo>
                  <a:lnTo>
                    <a:pt x="2591381" y="3889185"/>
                  </a:lnTo>
                  <a:lnTo>
                    <a:pt x="2587890" y="3890581"/>
                  </a:lnTo>
                  <a:lnTo>
                    <a:pt x="2579509" y="3886392"/>
                  </a:lnTo>
                  <a:lnTo>
                    <a:pt x="2576018" y="3890581"/>
                  </a:lnTo>
                  <a:lnTo>
                    <a:pt x="2574621" y="3887789"/>
                  </a:lnTo>
                  <a:lnTo>
                    <a:pt x="2571828" y="3891279"/>
                  </a:lnTo>
                  <a:lnTo>
                    <a:pt x="2565544" y="3892676"/>
                  </a:lnTo>
                  <a:lnTo>
                    <a:pt x="2565544" y="3892702"/>
                  </a:lnTo>
                  <a:lnTo>
                    <a:pt x="2571829" y="3891306"/>
                  </a:lnTo>
                  <a:lnTo>
                    <a:pt x="2574621" y="3887816"/>
                  </a:lnTo>
                  <a:lnTo>
                    <a:pt x="2576018" y="3890608"/>
                  </a:lnTo>
                  <a:lnTo>
                    <a:pt x="2579510" y="3886419"/>
                  </a:lnTo>
                  <a:lnTo>
                    <a:pt x="2587890" y="3890608"/>
                  </a:lnTo>
                  <a:lnTo>
                    <a:pt x="2591382" y="3889212"/>
                  </a:lnTo>
                  <a:lnTo>
                    <a:pt x="2595571" y="3891306"/>
                  </a:lnTo>
                  <a:lnTo>
                    <a:pt x="2602554" y="3885023"/>
                  </a:lnTo>
                  <a:lnTo>
                    <a:pt x="2613028" y="3883627"/>
                  </a:lnTo>
                  <a:lnTo>
                    <a:pt x="2618552" y="3887306"/>
                  </a:lnTo>
                  <a:lnTo>
                    <a:pt x="2619313" y="3885023"/>
                  </a:lnTo>
                  <a:close/>
                  <a:moveTo>
                    <a:pt x="2248517" y="3874553"/>
                  </a:moveTo>
                  <a:lnTo>
                    <a:pt x="2243225" y="3891746"/>
                  </a:lnTo>
                  <a:lnTo>
                    <a:pt x="2243628" y="3891306"/>
                  </a:lnTo>
                  <a:lnTo>
                    <a:pt x="2248729" y="3874736"/>
                  </a:lnTo>
                  <a:close/>
                  <a:moveTo>
                    <a:pt x="2480351" y="3866846"/>
                  </a:moveTo>
                  <a:lnTo>
                    <a:pt x="2473348" y="3867482"/>
                  </a:lnTo>
                  <a:lnTo>
                    <a:pt x="2473368" y="3867571"/>
                  </a:lnTo>
                  <a:lnTo>
                    <a:pt x="2475868" y="3869568"/>
                  </a:lnTo>
                  <a:lnTo>
                    <a:pt x="2475464" y="3868967"/>
                  </a:lnTo>
                  <a:lnTo>
                    <a:pt x="2481417" y="3867645"/>
                  </a:lnTo>
                  <a:close/>
                  <a:moveTo>
                    <a:pt x="1774372" y="3866175"/>
                  </a:moveTo>
                  <a:lnTo>
                    <a:pt x="1774372" y="3867571"/>
                  </a:lnTo>
                  <a:lnTo>
                    <a:pt x="1767389" y="3874553"/>
                  </a:lnTo>
                  <a:lnTo>
                    <a:pt x="1764597" y="3874553"/>
                  </a:lnTo>
                  <a:lnTo>
                    <a:pt x="1764597" y="3877345"/>
                  </a:lnTo>
                  <a:lnTo>
                    <a:pt x="1779261" y="3879440"/>
                  </a:lnTo>
                  <a:lnTo>
                    <a:pt x="1779261" y="3879440"/>
                  </a:lnTo>
                  <a:lnTo>
                    <a:pt x="1764597" y="3877345"/>
                  </a:lnTo>
                  <a:lnTo>
                    <a:pt x="1764597" y="3875251"/>
                  </a:lnTo>
                  <a:lnTo>
                    <a:pt x="1767390" y="3875251"/>
                  </a:lnTo>
                  <a:lnTo>
                    <a:pt x="1774373" y="3868269"/>
                  </a:lnTo>
                  <a:lnTo>
                    <a:pt x="1774373" y="3866175"/>
                  </a:lnTo>
                  <a:close/>
                  <a:moveTo>
                    <a:pt x="2618220" y="3858773"/>
                  </a:moveTo>
                  <a:lnTo>
                    <a:pt x="2620164" y="3860715"/>
                  </a:lnTo>
                  <a:lnTo>
                    <a:pt x="2620186" y="3860688"/>
                  </a:lnTo>
                  <a:lnTo>
                    <a:pt x="2620011" y="3859891"/>
                  </a:lnTo>
                  <a:close/>
                  <a:moveTo>
                    <a:pt x="1809987" y="3858496"/>
                  </a:moveTo>
                  <a:lnTo>
                    <a:pt x="1809986" y="3858497"/>
                  </a:lnTo>
                  <a:lnTo>
                    <a:pt x="1863056" y="3912250"/>
                  </a:lnTo>
                  <a:lnTo>
                    <a:pt x="1863057" y="3912250"/>
                  </a:lnTo>
                  <a:close/>
                  <a:moveTo>
                    <a:pt x="444116" y="3856402"/>
                  </a:moveTo>
                  <a:lnTo>
                    <a:pt x="442720" y="3860591"/>
                  </a:lnTo>
                  <a:lnTo>
                    <a:pt x="441323" y="3859194"/>
                  </a:lnTo>
                  <a:close/>
                  <a:moveTo>
                    <a:pt x="441324" y="3855704"/>
                  </a:moveTo>
                  <a:lnTo>
                    <a:pt x="438530" y="3861987"/>
                  </a:lnTo>
                  <a:lnTo>
                    <a:pt x="441324" y="3863384"/>
                  </a:lnTo>
                  <a:lnTo>
                    <a:pt x="438530" y="3864780"/>
                  </a:lnTo>
                  <a:lnTo>
                    <a:pt x="435737" y="3861987"/>
                  </a:lnTo>
                  <a:close/>
                  <a:moveTo>
                    <a:pt x="2271340" y="3855667"/>
                  </a:moveTo>
                  <a:lnTo>
                    <a:pt x="2270863" y="3855704"/>
                  </a:lnTo>
                  <a:lnTo>
                    <a:pt x="2265436" y="3872656"/>
                  </a:lnTo>
                  <a:lnTo>
                    <a:pt x="2265975" y="3871759"/>
                  </a:lnTo>
                  <a:close/>
                  <a:moveTo>
                    <a:pt x="2103970" y="3853610"/>
                  </a:moveTo>
                  <a:lnTo>
                    <a:pt x="2103603" y="3854527"/>
                  </a:lnTo>
                  <a:lnTo>
                    <a:pt x="2103970" y="3854307"/>
                  </a:lnTo>
                  <a:close/>
                  <a:moveTo>
                    <a:pt x="2549483" y="3853581"/>
                  </a:moveTo>
                  <a:lnTo>
                    <a:pt x="2527138" y="3854977"/>
                  </a:lnTo>
                  <a:lnTo>
                    <a:pt x="2489429" y="3867544"/>
                  </a:lnTo>
                  <a:lnTo>
                    <a:pt x="2486636" y="3867544"/>
                  </a:lnTo>
                  <a:lnTo>
                    <a:pt x="2483144" y="3868940"/>
                  </a:lnTo>
                  <a:lnTo>
                    <a:pt x="2483036" y="3868859"/>
                  </a:lnTo>
                  <a:lnTo>
                    <a:pt x="2484541" y="3870363"/>
                  </a:lnTo>
                  <a:lnTo>
                    <a:pt x="2488033" y="3868967"/>
                  </a:lnTo>
                  <a:lnTo>
                    <a:pt x="2490826" y="3868967"/>
                  </a:lnTo>
                  <a:lnTo>
                    <a:pt x="2528534" y="3856402"/>
                  </a:lnTo>
                  <a:lnTo>
                    <a:pt x="2549483" y="3853609"/>
                  </a:lnTo>
                  <a:lnTo>
                    <a:pt x="2550880" y="3868967"/>
                  </a:lnTo>
                  <a:lnTo>
                    <a:pt x="2557164" y="3882231"/>
                  </a:lnTo>
                  <a:lnTo>
                    <a:pt x="2562751" y="3878741"/>
                  </a:lnTo>
                  <a:lnTo>
                    <a:pt x="2569016" y="3882220"/>
                  </a:lnTo>
                  <a:lnTo>
                    <a:pt x="2569035" y="3882204"/>
                  </a:lnTo>
                  <a:lnTo>
                    <a:pt x="2562750" y="3878713"/>
                  </a:lnTo>
                  <a:lnTo>
                    <a:pt x="2557164" y="3882204"/>
                  </a:lnTo>
                  <a:lnTo>
                    <a:pt x="2550879" y="3868940"/>
                  </a:lnTo>
                  <a:close/>
                  <a:moveTo>
                    <a:pt x="2458518" y="3851898"/>
                  </a:moveTo>
                  <a:lnTo>
                    <a:pt x="2458704" y="3852213"/>
                  </a:lnTo>
                  <a:lnTo>
                    <a:pt x="2459437" y="3852213"/>
                  </a:lnTo>
                  <a:lnTo>
                    <a:pt x="2459402" y="3852186"/>
                  </a:lnTo>
                  <a:lnTo>
                    <a:pt x="2458704" y="3852186"/>
                  </a:lnTo>
                  <a:close/>
                  <a:moveTo>
                    <a:pt x="444116" y="3850120"/>
                  </a:moveTo>
                  <a:lnTo>
                    <a:pt x="445513" y="3855007"/>
                  </a:lnTo>
                  <a:lnTo>
                    <a:pt x="441323" y="3856403"/>
                  </a:lnTo>
                  <a:close/>
                  <a:moveTo>
                    <a:pt x="410598" y="3850120"/>
                  </a:moveTo>
                  <a:lnTo>
                    <a:pt x="410598" y="3857101"/>
                  </a:lnTo>
                  <a:lnTo>
                    <a:pt x="407805" y="3855705"/>
                  </a:lnTo>
                  <a:close/>
                  <a:moveTo>
                    <a:pt x="2282734" y="3848025"/>
                  </a:moveTo>
                  <a:lnTo>
                    <a:pt x="2280490" y="3853632"/>
                  </a:lnTo>
                  <a:lnTo>
                    <a:pt x="2280639" y="3853609"/>
                  </a:lnTo>
                  <a:lnTo>
                    <a:pt x="2282850" y="3848083"/>
                  </a:lnTo>
                  <a:close/>
                  <a:moveTo>
                    <a:pt x="3294875" y="3844777"/>
                  </a:moveTo>
                  <a:lnTo>
                    <a:pt x="3296403" y="3848749"/>
                  </a:lnTo>
                  <a:lnTo>
                    <a:pt x="3295265" y="3845232"/>
                  </a:lnTo>
                  <a:close/>
                  <a:moveTo>
                    <a:pt x="449703" y="3844535"/>
                  </a:moveTo>
                  <a:lnTo>
                    <a:pt x="449703" y="3846629"/>
                  </a:lnTo>
                  <a:lnTo>
                    <a:pt x="446910" y="3846629"/>
                  </a:lnTo>
                  <a:lnTo>
                    <a:pt x="445513" y="3852214"/>
                  </a:lnTo>
                  <a:lnTo>
                    <a:pt x="446910" y="3845931"/>
                  </a:lnTo>
                  <a:close/>
                  <a:moveTo>
                    <a:pt x="2299667" y="3844446"/>
                  </a:moveTo>
                  <a:lnTo>
                    <a:pt x="2299366" y="3845199"/>
                  </a:lnTo>
                  <a:lnTo>
                    <a:pt x="2299493" y="3845231"/>
                  </a:lnTo>
                  <a:close/>
                  <a:moveTo>
                    <a:pt x="2290415" y="3843836"/>
                  </a:moveTo>
                  <a:lnTo>
                    <a:pt x="2288775" y="3849298"/>
                  </a:lnTo>
                  <a:lnTo>
                    <a:pt x="2289018" y="3849420"/>
                  </a:lnTo>
                  <a:lnTo>
                    <a:pt x="2290834" y="3843976"/>
                  </a:lnTo>
                  <a:close/>
                  <a:moveTo>
                    <a:pt x="2294188" y="3833638"/>
                  </a:moveTo>
                  <a:lnTo>
                    <a:pt x="2293208" y="3837553"/>
                  </a:lnTo>
                  <a:lnTo>
                    <a:pt x="2300191" y="3840345"/>
                  </a:lnTo>
                  <a:lnTo>
                    <a:pt x="2300191" y="3842091"/>
                  </a:lnTo>
                  <a:lnTo>
                    <a:pt x="2300889" y="3838948"/>
                  </a:lnTo>
                  <a:lnTo>
                    <a:pt x="2293906" y="3836157"/>
                  </a:lnTo>
                  <a:lnTo>
                    <a:pt x="2294588" y="3833769"/>
                  </a:lnTo>
                  <a:close/>
                  <a:moveTo>
                    <a:pt x="1807119" y="3831335"/>
                  </a:moveTo>
                  <a:lnTo>
                    <a:pt x="1788338" y="3848025"/>
                  </a:lnTo>
                  <a:lnTo>
                    <a:pt x="1771579" y="3857100"/>
                  </a:lnTo>
                  <a:lnTo>
                    <a:pt x="1771579" y="3864081"/>
                  </a:lnTo>
                  <a:lnTo>
                    <a:pt x="1771580" y="3864082"/>
                  </a:lnTo>
                  <a:lnTo>
                    <a:pt x="1771580" y="3857798"/>
                  </a:lnTo>
                  <a:lnTo>
                    <a:pt x="1788339" y="3848723"/>
                  </a:lnTo>
                  <a:lnTo>
                    <a:pt x="1807194" y="3831969"/>
                  </a:lnTo>
                  <a:close/>
                  <a:moveTo>
                    <a:pt x="416184" y="3830573"/>
                  </a:moveTo>
                  <a:lnTo>
                    <a:pt x="416184" y="3836158"/>
                  </a:lnTo>
                  <a:lnTo>
                    <a:pt x="410597" y="3840347"/>
                  </a:lnTo>
                  <a:lnTo>
                    <a:pt x="407805" y="3840347"/>
                  </a:lnTo>
                  <a:lnTo>
                    <a:pt x="413391" y="3836158"/>
                  </a:lnTo>
                  <a:close/>
                  <a:moveTo>
                    <a:pt x="530007" y="3828479"/>
                  </a:moveTo>
                  <a:lnTo>
                    <a:pt x="534197" y="3829875"/>
                  </a:lnTo>
                  <a:lnTo>
                    <a:pt x="531404" y="3829875"/>
                  </a:lnTo>
                  <a:close/>
                  <a:moveTo>
                    <a:pt x="2706600" y="3825658"/>
                  </a:moveTo>
                  <a:lnTo>
                    <a:pt x="2704597" y="3826659"/>
                  </a:lnTo>
                  <a:lnTo>
                    <a:pt x="2705902" y="3830572"/>
                  </a:lnTo>
                  <a:lnTo>
                    <a:pt x="2707997" y="3831968"/>
                  </a:lnTo>
                  <a:lnTo>
                    <a:pt x="2709672" y="3830963"/>
                  </a:lnTo>
                  <a:lnTo>
                    <a:pt x="2707996" y="3829847"/>
                  </a:lnTo>
                  <a:close/>
                  <a:moveTo>
                    <a:pt x="523722" y="3824290"/>
                  </a:moveTo>
                  <a:lnTo>
                    <a:pt x="526515" y="3827083"/>
                  </a:lnTo>
                  <a:lnTo>
                    <a:pt x="523722" y="3827083"/>
                  </a:lnTo>
                  <a:close/>
                  <a:moveTo>
                    <a:pt x="523722" y="3824290"/>
                  </a:moveTo>
                  <a:lnTo>
                    <a:pt x="525119" y="3824290"/>
                  </a:lnTo>
                  <a:lnTo>
                    <a:pt x="527912" y="3827083"/>
                  </a:lnTo>
                  <a:close/>
                  <a:moveTo>
                    <a:pt x="1805923" y="3821177"/>
                  </a:moveTo>
                  <a:lnTo>
                    <a:pt x="1805865" y="3821322"/>
                  </a:lnTo>
                  <a:lnTo>
                    <a:pt x="1806504" y="3826105"/>
                  </a:lnTo>
                  <a:close/>
                  <a:moveTo>
                    <a:pt x="2627737" y="3821176"/>
                  </a:moveTo>
                  <a:lnTo>
                    <a:pt x="2624570" y="3821548"/>
                  </a:lnTo>
                  <a:lnTo>
                    <a:pt x="2626296" y="3821496"/>
                  </a:lnTo>
                  <a:close/>
                  <a:moveTo>
                    <a:pt x="3209722" y="3820625"/>
                  </a:moveTo>
                  <a:lnTo>
                    <a:pt x="3209218" y="3820709"/>
                  </a:lnTo>
                  <a:lnTo>
                    <a:pt x="3209375" y="3820799"/>
                  </a:lnTo>
                  <a:close/>
                  <a:moveTo>
                    <a:pt x="3217343" y="3817351"/>
                  </a:moveTo>
                  <a:lnTo>
                    <a:pt x="3217899" y="3818029"/>
                  </a:lnTo>
                  <a:lnTo>
                    <a:pt x="3226833" y="3819403"/>
                  </a:lnTo>
                  <a:lnTo>
                    <a:pt x="3234513" y="3821498"/>
                  </a:lnTo>
                  <a:lnTo>
                    <a:pt x="3254764" y="3838950"/>
                  </a:lnTo>
                  <a:lnTo>
                    <a:pt x="3282696" y="3836157"/>
                  </a:lnTo>
                  <a:lnTo>
                    <a:pt x="3285022" y="3837088"/>
                  </a:lnTo>
                  <a:lnTo>
                    <a:pt x="3281998" y="3835460"/>
                  </a:lnTo>
                  <a:lnTo>
                    <a:pt x="3254066" y="3838252"/>
                  </a:lnTo>
                  <a:lnTo>
                    <a:pt x="3233815" y="3820799"/>
                  </a:lnTo>
                  <a:lnTo>
                    <a:pt x="3226133" y="3818704"/>
                  </a:lnTo>
                  <a:close/>
                  <a:moveTo>
                    <a:pt x="3213913" y="3817308"/>
                  </a:moveTo>
                  <a:lnTo>
                    <a:pt x="3214961" y="3819403"/>
                  </a:lnTo>
                  <a:lnTo>
                    <a:pt x="3215240" y="3819263"/>
                  </a:lnTo>
                  <a:lnTo>
                    <a:pt x="3214263" y="3817308"/>
                  </a:lnTo>
                  <a:close/>
                  <a:moveTo>
                    <a:pt x="506963" y="3812421"/>
                  </a:moveTo>
                  <a:lnTo>
                    <a:pt x="508296" y="3813629"/>
                  </a:lnTo>
                  <a:lnTo>
                    <a:pt x="516040" y="3816610"/>
                  </a:lnTo>
                  <a:lnTo>
                    <a:pt x="514643" y="3819402"/>
                  </a:lnTo>
                  <a:lnTo>
                    <a:pt x="511850" y="3819402"/>
                  </a:lnTo>
                  <a:lnTo>
                    <a:pt x="505566" y="3813817"/>
                  </a:lnTo>
                  <a:close/>
                  <a:moveTo>
                    <a:pt x="2666099" y="3812394"/>
                  </a:moveTo>
                  <a:lnTo>
                    <a:pt x="2651461" y="3815906"/>
                  </a:lnTo>
                  <a:lnTo>
                    <a:pt x="2664004" y="3813120"/>
                  </a:lnTo>
                  <a:lnTo>
                    <a:pt x="2692635" y="3818703"/>
                  </a:lnTo>
                  <a:lnTo>
                    <a:pt x="2698919" y="3829175"/>
                  </a:lnTo>
                  <a:lnTo>
                    <a:pt x="2700864" y="3828203"/>
                  </a:lnTo>
                  <a:lnTo>
                    <a:pt x="2694729" y="3817979"/>
                  </a:lnTo>
                  <a:close/>
                  <a:moveTo>
                    <a:pt x="3006869" y="3811724"/>
                  </a:moveTo>
                  <a:lnTo>
                    <a:pt x="3006869" y="3812391"/>
                  </a:lnTo>
                  <a:lnTo>
                    <a:pt x="3029214" y="3816611"/>
                  </a:lnTo>
                  <a:lnTo>
                    <a:pt x="3047369" y="3832667"/>
                  </a:lnTo>
                  <a:lnTo>
                    <a:pt x="3082284" y="3829874"/>
                  </a:lnTo>
                  <a:lnTo>
                    <a:pt x="3130467" y="3813818"/>
                  </a:lnTo>
                  <a:lnTo>
                    <a:pt x="3131704" y="3813173"/>
                  </a:lnTo>
                  <a:lnTo>
                    <a:pt x="3083681" y="3829176"/>
                  </a:lnTo>
                  <a:lnTo>
                    <a:pt x="3048766" y="3831969"/>
                  </a:lnTo>
                  <a:lnTo>
                    <a:pt x="3030610" y="3815912"/>
                  </a:lnTo>
                  <a:close/>
                  <a:moveTo>
                    <a:pt x="504169" y="3811025"/>
                  </a:moveTo>
                  <a:lnTo>
                    <a:pt x="506963" y="3821497"/>
                  </a:lnTo>
                  <a:lnTo>
                    <a:pt x="489505" y="3818704"/>
                  </a:lnTo>
                  <a:lnTo>
                    <a:pt x="489505" y="3815214"/>
                  </a:lnTo>
                  <a:close/>
                  <a:moveTo>
                    <a:pt x="1811383" y="3807535"/>
                  </a:moveTo>
                  <a:lnTo>
                    <a:pt x="1813355" y="3813450"/>
                  </a:lnTo>
                  <a:lnTo>
                    <a:pt x="1813478" y="3813120"/>
                  </a:lnTo>
                  <a:lnTo>
                    <a:pt x="1811616" y="3807535"/>
                  </a:lnTo>
                  <a:close/>
                  <a:moveTo>
                    <a:pt x="402218" y="3806837"/>
                  </a:moveTo>
                  <a:lnTo>
                    <a:pt x="407804" y="3809630"/>
                  </a:lnTo>
                  <a:lnTo>
                    <a:pt x="411994" y="3815214"/>
                  </a:lnTo>
                  <a:lnTo>
                    <a:pt x="414788" y="3819402"/>
                  </a:lnTo>
                  <a:lnTo>
                    <a:pt x="416184" y="3828478"/>
                  </a:lnTo>
                  <a:lnTo>
                    <a:pt x="411994" y="3828478"/>
                  </a:lnTo>
                  <a:lnTo>
                    <a:pt x="410598" y="3836158"/>
                  </a:lnTo>
                  <a:lnTo>
                    <a:pt x="406407" y="3838950"/>
                  </a:lnTo>
                  <a:lnTo>
                    <a:pt x="405011" y="3827082"/>
                  </a:lnTo>
                  <a:lnTo>
                    <a:pt x="399425" y="3809630"/>
                  </a:lnTo>
                  <a:close/>
                  <a:moveTo>
                    <a:pt x="1812080" y="3803346"/>
                  </a:moveTo>
                  <a:lnTo>
                    <a:pt x="1813245" y="3806837"/>
                  </a:lnTo>
                  <a:lnTo>
                    <a:pt x="1813478" y="3806837"/>
                  </a:lnTo>
                  <a:lnTo>
                    <a:pt x="1812314" y="3803346"/>
                  </a:lnTo>
                  <a:close/>
                  <a:moveTo>
                    <a:pt x="2745978" y="3799487"/>
                  </a:moveTo>
                  <a:lnTo>
                    <a:pt x="2745112" y="3800088"/>
                  </a:lnTo>
                  <a:lnTo>
                    <a:pt x="2747576" y="3805496"/>
                  </a:lnTo>
                  <a:close/>
                  <a:moveTo>
                    <a:pt x="386856" y="3797064"/>
                  </a:moveTo>
                  <a:lnTo>
                    <a:pt x="389649" y="3797064"/>
                  </a:lnTo>
                  <a:lnTo>
                    <a:pt x="389649" y="3797762"/>
                  </a:lnTo>
                  <a:lnTo>
                    <a:pt x="392443" y="3805441"/>
                  </a:lnTo>
                  <a:lnTo>
                    <a:pt x="389649" y="3799856"/>
                  </a:lnTo>
                  <a:close/>
                  <a:moveTo>
                    <a:pt x="3163986" y="3796365"/>
                  </a:moveTo>
                  <a:lnTo>
                    <a:pt x="3162615" y="3797081"/>
                  </a:lnTo>
                  <a:lnTo>
                    <a:pt x="3180745" y="3808931"/>
                  </a:lnTo>
                  <a:lnTo>
                    <a:pt x="3197504" y="3829874"/>
                  </a:lnTo>
                  <a:lnTo>
                    <a:pt x="3197558" y="3829740"/>
                  </a:lnTo>
                  <a:lnTo>
                    <a:pt x="3181443" y="3808931"/>
                  </a:lnTo>
                  <a:close/>
                  <a:moveTo>
                    <a:pt x="1810011" y="3794204"/>
                  </a:moveTo>
                  <a:lnTo>
                    <a:pt x="1809986" y="3794271"/>
                  </a:lnTo>
                  <a:lnTo>
                    <a:pt x="1814893" y="3796451"/>
                  </a:lnTo>
                  <a:lnTo>
                    <a:pt x="1814874" y="3796365"/>
                  </a:lnTo>
                  <a:close/>
                  <a:moveTo>
                    <a:pt x="381269" y="3789384"/>
                  </a:moveTo>
                  <a:lnTo>
                    <a:pt x="387553" y="3790780"/>
                  </a:lnTo>
                  <a:lnTo>
                    <a:pt x="388950" y="3793573"/>
                  </a:lnTo>
                  <a:lnTo>
                    <a:pt x="383363" y="3792177"/>
                  </a:lnTo>
                  <a:lnTo>
                    <a:pt x="379174" y="3794969"/>
                  </a:lnTo>
                  <a:close/>
                  <a:moveTo>
                    <a:pt x="1809878" y="3787988"/>
                  </a:moveTo>
                  <a:lnTo>
                    <a:pt x="1809986" y="3788687"/>
                  </a:lnTo>
                  <a:lnTo>
                    <a:pt x="1811034" y="3788687"/>
                  </a:lnTo>
                  <a:lnTo>
                    <a:pt x="1811383" y="3787988"/>
                  </a:lnTo>
                  <a:close/>
                  <a:moveTo>
                    <a:pt x="2264220" y="3765324"/>
                  </a:moveTo>
                  <a:lnTo>
                    <a:pt x="2263879" y="3766347"/>
                  </a:lnTo>
                  <a:lnTo>
                    <a:pt x="2263112" y="3766403"/>
                  </a:lnTo>
                  <a:lnTo>
                    <a:pt x="2261784" y="3780309"/>
                  </a:lnTo>
                  <a:lnTo>
                    <a:pt x="2262018" y="3780741"/>
                  </a:lnTo>
                  <a:close/>
                  <a:moveTo>
                    <a:pt x="2742248" y="3752602"/>
                  </a:moveTo>
                  <a:lnTo>
                    <a:pt x="2745134" y="3773965"/>
                  </a:lnTo>
                  <a:lnTo>
                    <a:pt x="2745580" y="3773932"/>
                  </a:lnTo>
                  <a:close/>
                  <a:moveTo>
                    <a:pt x="2906592" y="3749172"/>
                  </a:moveTo>
                  <a:lnTo>
                    <a:pt x="2907011" y="3750988"/>
                  </a:lnTo>
                  <a:lnTo>
                    <a:pt x="2911329" y="3759828"/>
                  </a:lnTo>
                  <a:close/>
                  <a:moveTo>
                    <a:pt x="2346662" y="3708572"/>
                  </a:moveTo>
                  <a:lnTo>
                    <a:pt x="2336502" y="3713989"/>
                  </a:lnTo>
                  <a:lnTo>
                    <a:pt x="2327425" y="3729347"/>
                  </a:lnTo>
                  <a:lnTo>
                    <a:pt x="2319744" y="3736329"/>
                  </a:lnTo>
                  <a:lnTo>
                    <a:pt x="2316950" y="3734932"/>
                  </a:lnTo>
                  <a:lnTo>
                    <a:pt x="2312760" y="3737725"/>
                  </a:lnTo>
                  <a:lnTo>
                    <a:pt x="2305080" y="3734932"/>
                  </a:lnTo>
                  <a:lnTo>
                    <a:pt x="2305080" y="3732140"/>
                  </a:lnTo>
                  <a:lnTo>
                    <a:pt x="2300890" y="3732140"/>
                  </a:lnTo>
                  <a:lnTo>
                    <a:pt x="2289717" y="3739819"/>
                  </a:lnTo>
                  <a:lnTo>
                    <a:pt x="2283432" y="3741216"/>
                  </a:lnTo>
                  <a:lnTo>
                    <a:pt x="2274354" y="3754479"/>
                  </a:lnTo>
                  <a:lnTo>
                    <a:pt x="2265974" y="3760064"/>
                  </a:lnTo>
                  <a:lnTo>
                    <a:pt x="2265216" y="3762337"/>
                  </a:lnTo>
                  <a:lnTo>
                    <a:pt x="2273655" y="3755848"/>
                  </a:lnTo>
                  <a:lnTo>
                    <a:pt x="2282733" y="3742583"/>
                  </a:lnTo>
                  <a:lnTo>
                    <a:pt x="2289017" y="3741187"/>
                  </a:lnTo>
                  <a:lnTo>
                    <a:pt x="2298794" y="3734905"/>
                  </a:lnTo>
                  <a:lnTo>
                    <a:pt x="2305078" y="3733509"/>
                  </a:lnTo>
                  <a:lnTo>
                    <a:pt x="2305078" y="3736301"/>
                  </a:lnTo>
                  <a:lnTo>
                    <a:pt x="2312760" y="3739094"/>
                  </a:lnTo>
                  <a:lnTo>
                    <a:pt x="2316949" y="3736301"/>
                  </a:lnTo>
                  <a:lnTo>
                    <a:pt x="2319742" y="3737697"/>
                  </a:lnTo>
                  <a:lnTo>
                    <a:pt x="2327424" y="3730716"/>
                  </a:lnTo>
                  <a:lnTo>
                    <a:pt x="2336502" y="3715358"/>
                  </a:lnTo>
                  <a:lnTo>
                    <a:pt x="2346976" y="3709773"/>
                  </a:lnTo>
                  <a:close/>
                  <a:moveTo>
                    <a:pt x="1870738" y="3707706"/>
                  </a:moveTo>
                  <a:lnTo>
                    <a:pt x="1865151" y="3708722"/>
                  </a:lnTo>
                  <a:lnTo>
                    <a:pt x="1865151" y="3709674"/>
                  </a:lnTo>
                  <a:lnTo>
                    <a:pt x="1871863" y="3708453"/>
                  </a:lnTo>
                  <a:close/>
                  <a:moveTo>
                    <a:pt x="2303682" y="3699301"/>
                  </a:moveTo>
                  <a:lnTo>
                    <a:pt x="2303682" y="3701424"/>
                  </a:lnTo>
                  <a:lnTo>
                    <a:pt x="2303683" y="3701423"/>
                  </a:lnTo>
                  <a:lnTo>
                    <a:pt x="2303683" y="3699301"/>
                  </a:lnTo>
                  <a:close/>
                  <a:moveTo>
                    <a:pt x="2861239" y="3696636"/>
                  </a:moveTo>
                  <a:lnTo>
                    <a:pt x="2850449" y="3697905"/>
                  </a:lnTo>
                  <a:lnTo>
                    <a:pt x="2861244" y="3696661"/>
                  </a:lnTo>
                  <a:close/>
                  <a:moveTo>
                    <a:pt x="1856393" y="3692923"/>
                  </a:moveTo>
                  <a:lnTo>
                    <a:pt x="1856074" y="3693046"/>
                  </a:lnTo>
                  <a:lnTo>
                    <a:pt x="1868219" y="3696689"/>
                  </a:lnTo>
                  <a:lnTo>
                    <a:pt x="1868644" y="3695839"/>
                  </a:lnTo>
                  <a:close/>
                  <a:moveTo>
                    <a:pt x="716654" y="3681081"/>
                  </a:moveTo>
                  <a:lnTo>
                    <a:pt x="717849" y="3688858"/>
                  </a:lnTo>
                  <a:lnTo>
                    <a:pt x="716452" y="3681178"/>
                  </a:lnTo>
                  <a:close/>
                  <a:moveTo>
                    <a:pt x="2340829" y="3678358"/>
                  </a:moveTo>
                  <a:lnTo>
                    <a:pt x="2341047" y="3679422"/>
                  </a:lnTo>
                  <a:lnTo>
                    <a:pt x="2342856" y="3678358"/>
                  </a:lnTo>
                  <a:close/>
                  <a:moveTo>
                    <a:pt x="2337898" y="3678358"/>
                  </a:moveTo>
                  <a:lnTo>
                    <a:pt x="2337814" y="3678647"/>
                  </a:lnTo>
                  <a:lnTo>
                    <a:pt x="2338681" y="3678358"/>
                  </a:lnTo>
                  <a:close/>
                  <a:moveTo>
                    <a:pt x="691543" y="3673270"/>
                  </a:moveTo>
                  <a:lnTo>
                    <a:pt x="691313" y="3674199"/>
                  </a:lnTo>
                  <a:lnTo>
                    <a:pt x="683632" y="3674199"/>
                  </a:lnTo>
                  <a:close/>
                  <a:moveTo>
                    <a:pt x="2267880" y="3667677"/>
                  </a:moveTo>
                  <a:lnTo>
                    <a:pt x="2263181" y="3679084"/>
                  </a:lnTo>
                  <a:lnTo>
                    <a:pt x="2263407" y="3679206"/>
                  </a:lnTo>
                  <a:lnTo>
                    <a:pt x="2268069" y="3667887"/>
                  </a:lnTo>
                  <a:close/>
                  <a:moveTo>
                    <a:pt x="2264309" y="3657623"/>
                  </a:moveTo>
                  <a:lnTo>
                    <a:pt x="2260388" y="3660235"/>
                  </a:lnTo>
                  <a:lnTo>
                    <a:pt x="2261393" y="3660235"/>
                  </a:lnTo>
                  <a:lnTo>
                    <a:pt x="2264577" y="3658113"/>
                  </a:lnTo>
                  <a:close/>
                  <a:moveTo>
                    <a:pt x="442719" y="3654651"/>
                  </a:moveTo>
                  <a:lnTo>
                    <a:pt x="446909" y="3656047"/>
                  </a:lnTo>
                  <a:lnTo>
                    <a:pt x="448306" y="3654651"/>
                  </a:lnTo>
                  <a:lnTo>
                    <a:pt x="446909" y="3657444"/>
                  </a:lnTo>
                  <a:close/>
                  <a:moveTo>
                    <a:pt x="2898869" y="3652766"/>
                  </a:moveTo>
                  <a:lnTo>
                    <a:pt x="2859214" y="3678832"/>
                  </a:lnTo>
                  <a:lnTo>
                    <a:pt x="2859357" y="3679646"/>
                  </a:lnTo>
                  <a:close/>
                  <a:moveTo>
                    <a:pt x="1013927" y="3646274"/>
                  </a:moveTo>
                  <a:lnTo>
                    <a:pt x="1015324" y="3646274"/>
                  </a:lnTo>
                  <a:lnTo>
                    <a:pt x="1013927" y="3647670"/>
                  </a:lnTo>
                  <a:close/>
                  <a:moveTo>
                    <a:pt x="2256197" y="3646246"/>
                  </a:moveTo>
                  <a:lnTo>
                    <a:pt x="2256084" y="3646302"/>
                  </a:lnTo>
                  <a:lnTo>
                    <a:pt x="2256199" y="3646274"/>
                  </a:lnTo>
                  <a:lnTo>
                    <a:pt x="2256358" y="3646406"/>
                  </a:lnTo>
                  <a:close/>
                  <a:moveTo>
                    <a:pt x="2252651" y="3646162"/>
                  </a:moveTo>
                  <a:lnTo>
                    <a:pt x="2252707" y="3646274"/>
                  </a:lnTo>
                  <a:lnTo>
                    <a:pt x="2252707" y="3646246"/>
                  </a:lnTo>
                  <a:close/>
                  <a:moveTo>
                    <a:pt x="2244220" y="3639723"/>
                  </a:moveTo>
                  <a:lnTo>
                    <a:pt x="2242931" y="3644877"/>
                  </a:lnTo>
                  <a:lnTo>
                    <a:pt x="2243105" y="3644848"/>
                  </a:lnTo>
                  <a:lnTo>
                    <a:pt x="2244326" y="3639963"/>
                  </a:lnTo>
                  <a:close/>
                  <a:moveTo>
                    <a:pt x="1015324" y="3637896"/>
                  </a:moveTo>
                  <a:lnTo>
                    <a:pt x="1016721" y="3637896"/>
                  </a:lnTo>
                  <a:lnTo>
                    <a:pt x="1016721" y="3642085"/>
                  </a:lnTo>
                  <a:lnTo>
                    <a:pt x="1015324" y="3639292"/>
                  </a:lnTo>
                  <a:close/>
                  <a:moveTo>
                    <a:pt x="1009738" y="3633708"/>
                  </a:moveTo>
                  <a:lnTo>
                    <a:pt x="1011134" y="3635104"/>
                  </a:lnTo>
                  <a:lnTo>
                    <a:pt x="1011134" y="3637897"/>
                  </a:lnTo>
                  <a:lnTo>
                    <a:pt x="1009738" y="3635104"/>
                  </a:lnTo>
                  <a:lnTo>
                    <a:pt x="1008341" y="3635104"/>
                  </a:lnTo>
                  <a:close/>
                  <a:moveTo>
                    <a:pt x="1007991" y="3629170"/>
                  </a:moveTo>
                  <a:lnTo>
                    <a:pt x="1010435" y="3631613"/>
                  </a:lnTo>
                  <a:lnTo>
                    <a:pt x="1006245" y="3630217"/>
                  </a:lnTo>
                  <a:lnTo>
                    <a:pt x="1004849" y="3633010"/>
                  </a:lnTo>
                  <a:lnTo>
                    <a:pt x="1006245" y="3635802"/>
                  </a:lnTo>
                  <a:lnTo>
                    <a:pt x="1003452" y="3635802"/>
                  </a:lnTo>
                  <a:lnTo>
                    <a:pt x="1004849" y="3630217"/>
                  </a:lnTo>
                  <a:close/>
                  <a:moveTo>
                    <a:pt x="1007642" y="3628821"/>
                  </a:moveTo>
                  <a:lnTo>
                    <a:pt x="1009039" y="3628821"/>
                  </a:lnTo>
                  <a:lnTo>
                    <a:pt x="1007991" y="3629170"/>
                  </a:lnTo>
                  <a:close/>
                  <a:moveTo>
                    <a:pt x="2225793" y="3622058"/>
                  </a:moveTo>
                  <a:lnTo>
                    <a:pt x="2226172" y="3622538"/>
                  </a:lnTo>
                  <a:lnTo>
                    <a:pt x="2232456" y="3622538"/>
                  </a:lnTo>
                  <a:lnTo>
                    <a:pt x="2232501" y="3622651"/>
                  </a:lnTo>
                  <a:lnTo>
                    <a:pt x="2232455" y="3622511"/>
                  </a:lnTo>
                  <a:lnTo>
                    <a:pt x="2226170" y="3622511"/>
                  </a:lnTo>
                  <a:close/>
                  <a:moveTo>
                    <a:pt x="999960" y="3618350"/>
                  </a:moveTo>
                  <a:lnTo>
                    <a:pt x="999960" y="3621143"/>
                  </a:lnTo>
                  <a:lnTo>
                    <a:pt x="995770" y="3621143"/>
                  </a:lnTo>
                  <a:close/>
                  <a:moveTo>
                    <a:pt x="988090" y="3616953"/>
                  </a:moveTo>
                  <a:lnTo>
                    <a:pt x="995772" y="3616953"/>
                  </a:lnTo>
                  <a:lnTo>
                    <a:pt x="992978" y="3619746"/>
                  </a:lnTo>
                  <a:close/>
                  <a:moveTo>
                    <a:pt x="1032082" y="3612765"/>
                  </a:moveTo>
                  <a:lnTo>
                    <a:pt x="1033479" y="3612765"/>
                  </a:lnTo>
                  <a:lnTo>
                    <a:pt x="1036272" y="3615558"/>
                  </a:lnTo>
                  <a:close/>
                  <a:moveTo>
                    <a:pt x="972727" y="3612765"/>
                  </a:moveTo>
                  <a:lnTo>
                    <a:pt x="999961" y="3612765"/>
                  </a:lnTo>
                  <a:lnTo>
                    <a:pt x="999961" y="3618349"/>
                  </a:lnTo>
                  <a:lnTo>
                    <a:pt x="998565" y="3614161"/>
                  </a:lnTo>
                  <a:lnTo>
                    <a:pt x="992280" y="3614161"/>
                  </a:lnTo>
                  <a:lnTo>
                    <a:pt x="995073" y="3615558"/>
                  </a:lnTo>
                  <a:lnTo>
                    <a:pt x="993677" y="3615558"/>
                  </a:lnTo>
                  <a:lnTo>
                    <a:pt x="984598" y="3614161"/>
                  </a:lnTo>
                  <a:lnTo>
                    <a:pt x="980409" y="3616954"/>
                  </a:lnTo>
                  <a:lnTo>
                    <a:pt x="979012" y="3621142"/>
                  </a:lnTo>
                  <a:lnTo>
                    <a:pt x="983202" y="3625330"/>
                  </a:lnTo>
                  <a:lnTo>
                    <a:pt x="999263" y="3628123"/>
                  </a:lnTo>
                  <a:lnTo>
                    <a:pt x="997867" y="3633708"/>
                  </a:lnTo>
                  <a:lnTo>
                    <a:pt x="996470" y="3635104"/>
                  </a:lnTo>
                  <a:lnTo>
                    <a:pt x="1008341" y="3644179"/>
                  </a:lnTo>
                  <a:lnTo>
                    <a:pt x="1012531" y="3656047"/>
                  </a:lnTo>
                  <a:lnTo>
                    <a:pt x="1008341" y="3646972"/>
                  </a:lnTo>
                  <a:lnTo>
                    <a:pt x="1002056" y="3640688"/>
                  </a:lnTo>
                  <a:lnTo>
                    <a:pt x="992978" y="3635104"/>
                  </a:lnTo>
                  <a:lnTo>
                    <a:pt x="990185" y="3640688"/>
                  </a:lnTo>
                  <a:lnTo>
                    <a:pt x="987392" y="3640688"/>
                  </a:lnTo>
                  <a:lnTo>
                    <a:pt x="967839" y="3627425"/>
                  </a:lnTo>
                  <a:lnTo>
                    <a:pt x="972029" y="3619745"/>
                  </a:lnTo>
                  <a:lnTo>
                    <a:pt x="972029" y="3616954"/>
                  </a:lnTo>
                  <a:lnTo>
                    <a:pt x="969934" y="3616954"/>
                  </a:lnTo>
                  <a:lnTo>
                    <a:pt x="963650" y="3624632"/>
                  </a:lnTo>
                  <a:lnTo>
                    <a:pt x="947589" y="3620443"/>
                  </a:lnTo>
                  <a:lnTo>
                    <a:pt x="947589" y="3614859"/>
                  </a:lnTo>
                  <a:lnTo>
                    <a:pt x="956666" y="3616256"/>
                  </a:lnTo>
                  <a:close/>
                  <a:moveTo>
                    <a:pt x="2211526" y="3607860"/>
                  </a:moveTo>
                  <a:lnTo>
                    <a:pt x="2211508" y="3607878"/>
                  </a:lnTo>
                  <a:lnTo>
                    <a:pt x="2211633" y="3607941"/>
                  </a:lnTo>
                  <a:lnTo>
                    <a:pt x="2211685" y="3607939"/>
                  </a:lnTo>
                  <a:close/>
                  <a:moveTo>
                    <a:pt x="899671" y="3604388"/>
                  </a:moveTo>
                  <a:lnTo>
                    <a:pt x="900104" y="3604388"/>
                  </a:lnTo>
                  <a:lnTo>
                    <a:pt x="900802" y="3605086"/>
                  </a:lnTo>
                  <a:close/>
                  <a:moveTo>
                    <a:pt x="1034876" y="3603690"/>
                  </a:moveTo>
                  <a:lnTo>
                    <a:pt x="1033479" y="3606482"/>
                  </a:lnTo>
                  <a:lnTo>
                    <a:pt x="1037669" y="3607879"/>
                  </a:lnTo>
                  <a:lnTo>
                    <a:pt x="1032082" y="3609275"/>
                  </a:lnTo>
                  <a:lnTo>
                    <a:pt x="1029290" y="3607879"/>
                  </a:lnTo>
                  <a:close/>
                  <a:moveTo>
                    <a:pt x="894518" y="3598803"/>
                  </a:moveTo>
                  <a:lnTo>
                    <a:pt x="900104" y="3601596"/>
                  </a:lnTo>
                  <a:lnTo>
                    <a:pt x="905691" y="3607181"/>
                  </a:lnTo>
                  <a:lnTo>
                    <a:pt x="901500" y="3604388"/>
                  </a:lnTo>
                  <a:lnTo>
                    <a:pt x="900104" y="3604388"/>
                  </a:lnTo>
                  <a:close/>
                  <a:moveTo>
                    <a:pt x="1011588" y="3596911"/>
                  </a:moveTo>
                  <a:lnTo>
                    <a:pt x="1012070" y="3597245"/>
                  </a:lnTo>
                  <a:lnTo>
                    <a:pt x="1011832" y="3597407"/>
                  </a:lnTo>
                  <a:close/>
                  <a:moveTo>
                    <a:pt x="1014625" y="3595550"/>
                  </a:moveTo>
                  <a:lnTo>
                    <a:pt x="1014625" y="3598335"/>
                  </a:lnTo>
                  <a:lnTo>
                    <a:pt x="1017419" y="3600200"/>
                  </a:lnTo>
                  <a:lnTo>
                    <a:pt x="1015324" y="3600200"/>
                  </a:lnTo>
                  <a:lnTo>
                    <a:pt x="1015324" y="3599502"/>
                  </a:lnTo>
                  <a:lnTo>
                    <a:pt x="1012070" y="3597246"/>
                  </a:lnTo>
                  <a:close/>
                  <a:moveTo>
                    <a:pt x="1014626" y="3594615"/>
                  </a:moveTo>
                  <a:lnTo>
                    <a:pt x="1015052" y="3595257"/>
                  </a:lnTo>
                  <a:lnTo>
                    <a:pt x="1016021" y="3594615"/>
                  </a:lnTo>
                  <a:lnTo>
                    <a:pt x="1017418" y="3598804"/>
                  </a:lnTo>
                  <a:lnTo>
                    <a:pt x="1015051" y="3595257"/>
                  </a:lnTo>
                  <a:lnTo>
                    <a:pt x="1014626" y="3595550"/>
                  </a:lnTo>
                  <a:close/>
                  <a:moveTo>
                    <a:pt x="1867946" y="3593218"/>
                  </a:moveTo>
                  <a:lnTo>
                    <a:pt x="1850488" y="3597406"/>
                  </a:lnTo>
                  <a:lnTo>
                    <a:pt x="1828142" y="3597406"/>
                  </a:lnTo>
                  <a:lnTo>
                    <a:pt x="1828142" y="3598105"/>
                  </a:lnTo>
                  <a:lnTo>
                    <a:pt x="1850487" y="3598105"/>
                  </a:lnTo>
                  <a:lnTo>
                    <a:pt x="1867944" y="3593916"/>
                  </a:lnTo>
                  <a:lnTo>
                    <a:pt x="1869341" y="3596708"/>
                  </a:lnTo>
                  <a:lnTo>
                    <a:pt x="1872832" y="3596708"/>
                  </a:lnTo>
                  <a:lnTo>
                    <a:pt x="1879815" y="3599501"/>
                  </a:lnTo>
                  <a:lnTo>
                    <a:pt x="1880935" y="3602411"/>
                  </a:lnTo>
                  <a:lnTo>
                    <a:pt x="1880738" y="3599047"/>
                  </a:lnTo>
                  <a:lnTo>
                    <a:pt x="1872833" y="3596010"/>
                  </a:lnTo>
                  <a:lnTo>
                    <a:pt x="1869342" y="3596010"/>
                  </a:lnTo>
                  <a:close/>
                  <a:moveTo>
                    <a:pt x="1025798" y="3591124"/>
                  </a:moveTo>
                  <a:lnTo>
                    <a:pt x="1021957" y="3598803"/>
                  </a:lnTo>
                  <a:lnTo>
                    <a:pt x="1025100" y="3598105"/>
                  </a:lnTo>
                  <a:lnTo>
                    <a:pt x="1023005" y="3599501"/>
                  </a:lnTo>
                  <a:lnTo>
                    <a:pt x="1021608" y="3599501"/>
                  </a:lnTo>
                  <a:lnTo>
                    <a:pt x="1018815" y="3599501"/>
                  </a:lnTo>
                  <a:lnTo>
                    <a:pt x="1021329" y="3598943"/>
                  </a:lnTo>
                  <a:lnTo>
                    <a:pt x="1020212" y="3596709"/>
                  </a:lnTo>
                  <a:close/>
                  <a:moveTo>
                    <a:pt x="964347" y="3590426"/>
                  </a:moveTo>
                  <a:lnTo>
                    <a:pt x="962950" y="3591822"/>
                  </a:lnTo>
                  <a:lnTo>
                    <a:pt x="962385" y="3591410"/>
                  </a:lnTo>
                  <a:close/>
                  <a:moveTo>
                    <a:pt x="960758" y="3590223"/>
                  </a:moveTo>
                  <a:lnTo>
                    <a:pt x="962385" y="3591409"/>
                  </a:lnTo>
                  <a:lnTo>
                    <a:pt x="961554" y="3591822"/>
                  </a:lnTo>
                  <a:close/>
                  <a:moveTo>
                    <a:pt x="882647" y="3589728"/>
                  </a:moveTo>
                  <a:lnTo>
                    <a:pt x="885440" y="3591124"/>
                  </a:lnTo>
                  <a:lnTo>
                    <a:pt x="884044" y="3591124"/>
                  </a:lnTo>
                  <a:close/>
                  <a:moveTo>
                    <a:pt x="1006246" y="3589029"/>
                  </a:moveTo>
                  <a:lnTo>
                    <a:pt x="1009039" y="3593218"/>
                  </a:lnTo>
                  <a:lnTo>
                    <a:pt x="1013229" y="3593218"/>
                  </a:lnTo>
                  <a:lnTo>
                    <a:pt x="1010436" y="3594614"/>
                  </a:lnTo>
                  <a:lnTo>
                    <a:pt x="1011588" y="3596911"/>
                  </a:lnTo>
                  <a:lnTo>
                    <a:pt x="1006246" y="3593218"/>
                  </a:lnTo>
                  <a:close/>
                  <a:moveTo>
                    <a:pt x="1799513" y="3585535"/>
                  </a:moveTo>
                  <a:lnTo>
                    <a:pt x="1799511" y="3585539"/>
                  </a:lnTo>
                  <a:lnTo>
                    <a:pt x="1807193" y="3592519"/>
                  </a:lnTo>
                  <a:lnTo>
                    <a:pt x="1823254" y="3596708"/>
                  </a:lnTo>
                  <a:lnTo>
                    <a:pt x="1828141" y="3601595"/>
                  </a:lnTo>
                  <a:lnTo>
                    <a:pt x="1828141" y="3600896"/>
                  </a:lnTo>
                  <a:lnTo>
                    <a:pt x="1823255" y="3596010"/>
                  </a:lnTo>
                  <a:lnTo>
                    <a:pt x="1807194" y="3591821"/>
                  </a:lnTo>
                  <a:lnTo>
                    <a:pt x="1799512" y="3585539"/>
                  </a:lnTo>
                  <a:close/>
                  <a:moveTo>
                    <a:pt x="996769" y="3583598"/>
                  </a:moveTo>
                  <a:lnTo>
                    <a:pt x="999261" y="3584840"/>
                  </a:lnTo>
                  <a:lnTo>
                    <a:pt x="1002055" y="3587633"/>
                  </a:lnTo>
                  <a:lnTo>
                    <a:pt x="1006245" y="3586237"/>
                  </a:lnTo>
                  <a:lnTo>
                    <a:pt x="1002753" y="3588331"/>
                  </a:lnTo>
                  <a:lnTo>
                    <a:pt x="996469" y="3584142"/>
                  </a:lnTo>
                  <a:close/>
                  <a:moveTo>
                    <a:pt x="1002055" y="3583444"/>
                  </a:moveTo>
                  <a:lnTo>
                    <a:pt x="1002055" y="3586237"/>
                  </a:lnTo>
                  <a:lnTo>
                    <a:pt x="999262" y="3584840"/>
                  </a:lnTo>
                  <a:close/>
                  <a:moveTo>
                    <a:pt x="998564" y="3580303"/>
                  </a:moveTo>
                  <a:lnTo>
                    <a:pt x="996769" y="3583598"/>
                  </a:lnTo>
                  <a:lnTo>
                    <a:pt x="996469" y="3583444"/>
                  </a:lnTo>
                  <a:close/>
                  <a:moveTo>
                    <a:pt x="494394" y="3578558"/>
                  </a:moveTo>
                  <a:lnTo>
                    <a:pt x="492997" y="3582747"/>
                  </a:lnTo>
                  <a:lnTo>
                    <a:pt x="492997" y="3579954"/>
                  </a:lnTo>
                  <a:lnTo>
                    <a:pt x="490204" y="3581351"/>
                  </a:lnTo>
                  <a:close/>
                  <a:moveTo>
                    <a:pt x="1002057" y="3577162"/>
                  </a:moveTo>
                  <a:lnTo>
                    <a:pt x="1000660" y="3582747"/>
                  </a:lnTo>
                  <a:lnTo>
                    <a:pt x="1000660" y="3579954"/>
                  </a:lnTo>
                  <a:close/>
                  <a:moveTo>
                    <a:pt x="1000659" y="3577162"/>
                  </a:moveTo>
                  <a:lnTo>
                    <a:pt x="1000659" y="3579954"/>
                  </a:lnTo>
                  <a:lnTo>
                    <a:pt x="999263" y="3582747"/>
                  </a:lnTo>
                  <a:lnTo>
                    <a:pt x="997866" y="3582747"/>
                  </a:lnTo>
                  <a:close/>
                  <a:moveTo>
                    <a:pt x="1003452" y="3576464"/>
                  </a:moveTo>
                  <a:lnTo>
                    <a:pt x="1009039" y="3577860"/>
                  </a:lnTo>
                  <a:lnTo>
                    <a:pt x="1011134" y="3579257"/>
                  </a:lnTo>
                  <a:close/>
                  <a:moveTo>
                    <a:pt x="1000659" y="3576464"/>
                  </a:moveTo>
                  <a:lnTo>
                    <a:pt x="1000659" y="3577162"/>
                  </a:lnTo>
                  <a:lnTo>
                    <a:pt x="998564" y="3580303"/>
                  </a:lnTo>
                  <a:close/>
                  <a:moveTo>
                    <a:pt x="924544" y="3575766"/>
                  </a:moveTo>
                  <a:lnTo>
                    <a:pt x="929431" y="3575766"/>
                  </a:lnTo>
                  <a:lnTo>
                    <a:pt x="933621" y="3577162"/>
                  </a:lnTo>
                  <a:close/>
                  <a:moveTo>
                    <a:pt x="974821" y="3573672"/>
                  </a:moveTo>
                  <a:lnTo>
                    <a:pt x="977614" y="3575068"/>
                  </a:lnTo>
                  <a:lnTo>
                    <a:pt x="974821" y="3588332"/>
                  </a:lnTo>
                  <a:lnTo>
                    <a:pt x="982503" y="3602991"/>
                  </a:lnTo>
                  <a:lnTo>
                    <a:pt x="994373" y="3602991"/>
                  </a:lnTo>
                  <a:lnTo>
                    <a:pt x="998563" y="3605784"/>
                  </a:lnTo>
                  <a:lnTo>
                    <a:pt x="991699" y="3604869"/>
                  </a:lnTo>
                  <a:lnTo>
                    <a:pt x="999960" y="3609275"/>
                  </a:lnTo>
                  <a:lnTo>
                    <a:pt x="990882" y="3606482"/>
                  </a:lnTo>
                  <a:lnTo>
                    <a:pt x="987391" y="3606482"/>
                  </a:lnTo>
                  <a:lnTo>
                    <a:pt x="986693" y="3608577"/>
                  </a:lnTo>
                  <a:lnTo>
                    <a:pt x="977614" y="3608577"/>
                  </a:lnTo>
                  <a:lnTo>
                    <a:pt x="977614" y="3609275"/>
                  </a:lnTo>
                  <a:lnTo>
                    <a:pt x="969933" y="3610671"/>
                  </a:lnTo>
                  <a:lnTo>
                    <a:pt x="968537" y="3610671"/>
                  </a:lnTo>
                  <a:lnTo>
                    <a:pt x="965743" y="3606482"/>
                  </a:lnTo>
                  <a:lnTo>
                    <a:pt x="964347" y="3606482"/>
                  </a:lnTo>
                  <a:lnTo>
                    <a:pt x="964347" y="3602293"/>
                  </a:lnTo>
                  <a:lnTo>
                    <a:pt x="965743" y="3605086"/>
                  </a:lnTo>
                  <a:lnTo>
                    <a:pt x="980408" y="3604220"/>
                  </a:lnTo>
                  <a:lnTo>
                    <a:pt x="980408" y="3601595"/>
                  </a:lnTo>
                  <a:lnTo>
                    <a:pt x="968537" y="3583445"/>
                  </a:lnTo>
                  <a:lnTo>
                    <a:pt x="967140" y="3583445"/>
                  </a:lnTo>
                  <a:lnTo>
                    <a:pt x="968537" y="3587634"/>
                  </a:lnTo>
                  <a:lnTo>
                    <a:pt x="965743" y="3589030"/>
                  </a:lnTo>
                  <a:lnTo>
                    <a:pt x="965743" y="3584841"/>
                  </a:lnTo>
                  <a:lnTo>
                    <a:pt x="960158" y="3589030"/>
                  </a:lnTo>
                  <a:lnTo>
                    <a:pt x="960757" y="3590224"/>
                  </a:lnTo>
                  <a:lnTo>
                    <a:pt x="955269" y="3586237"/>
                  </a:lnTo>
                  <a:lnTo>
                    <a:pt x="951079" y="3587634"/>
                  </a:lnTo>
                  <a:lnTo>
                    <a:pt x="952476" y="3593219"/>
                  </a:lnTo>
                  <a:lnTo>
                    <a:pt x="949682" y="3587634"/>
                  </a:lnTo>
                  <a:lnTo>
                    <a:pt x="928734" y="3590426"/>
                  </a:lnTo>
                  <a:lnTo>
                    <a:pt x="914070" y="3593219"/>
                  </a:lnTo>
                  <a:lnTo>
                    <a:pt x="900104" y="3601595"/>
                  </a:lnTo>
                  <a:lnTo>
                    <a:pt x="916165" y="3584143"/>
                  </a:lnTo>
                  <a:lnTo>
                    <a:pt x="921751" y="3582747"/>
                  </a:lnTo>
                  <a:lnTo>
                    <a:pt x="921751" y="3581350"/>
                  </a:lnTo>
                  <a:lnTo>
                    <a:pt x="924544" y="3579954"/>
                  </a:lnTo>
                  <a:lnTo>
                    <a:pt x="933622" y="3579954"/>
                  </a:lnTo>
                  <a:lnTo>
                    <a:pt x="935018" y="3584143"/>
                  </a:lnTo>
                  <a:lnTo>
                    <a:pt x="942700" y="3579954"/>
                  </a:lnTo>
                  <a:lnTo>
                    <a:pt x="941303" y="3582747"/>
                  </a:lnTo>
                  <a:lnTo>
                    <a:pt x="944097" y="3582747"/>
                  </a:lnTo>
                  <a:lnTo>
                    <a:pt x="946889" y="3581350"/>
                  </a:lnTo>
                  <a:lnTo>
                    <a:pt x="952476" y="3581350"/>
                  </a:lnTo>
                  <a:lnTo>
                    <a:pt x="951079" y="3579954"/>
                  </a:lnTo>
                  <a:lnTo>
                    <a:pt x="964347" y="3579954"/>
                  </a:lnTo>
                  <a:lnTo>
                    <a:pt x="965743" y="3581350"/>
                  </a:lnTo>
                  <a:close/>
                  <a:moveTo>
                    <a:pt x="1784848" y="3573671"/>
                  </a:moveTo>
                  <a:lnTo>
                    <a:pt x="1783603" y="3585492"/>
                  </a:lnTo>
                  <a:lnTo>
                    <a:pt x="1784197" y="3586509"/>
                  </a:lnTo>
                  <a:lnTo>
                    <a:pt x="1785505" y="3574059"/>
                  </a:lnTo>
                  <a:close/>
                  <a:moveTo>
                    <a:pt x="1002057" y="3572275"/>
                  </a:moveTo>
                  <a:lnTo>
                    <a:pt x="1003453" y="3573671"/>
                  </a:lnTo>
                  <a:lnTo>
                    <a:pt x="1000660" y="3577860"/>
                  </a:lnTo>
                  <a:close/>
                  <a:moveTo>
                    <a:pt x="890329" y="3561105"/>
                  </a:moveTo>
                  <a:lnTo>
                    <a:pt x="893122" y="3561105"/>
                  </a:lnTo>
                  <a:lnTo>
                    <a:pt x="891726" y="3566690"/>
                  </a:lnTo>
                  <a:lnTo>
                    <a:pt x="886139" y="3562501"/>
                  </a:lnTo>
                  <a:lnTo>
                    <a:pt x="888932" y="3563897"/>
                  </a:lnTo>
                  <a:close/>
                  <a:moveTo>
                    <a:pt x="879853" y="3561105"/>
                  </a:moveTo>
                  <a:lnTo>
                    <a:pt x="884043" y="3561105"/>
                  </a:lnTo>
                  <a:lnTo>
                    <a:pt x="885440" y="3563897"/>
                  </a:lnTo>
                  <a:close/>
                  <a:moveTo>
                    <a:pt x="2263326" y="3560665"/>
                  </a:moveTo>
                  <a:lnTo>
                    <a:pt x="2251917" y="3564784"/>
                  </a:lnTo>
                  <a:lnTo>
                    <a:pt x="2262482" y="3562473"/>
                  </a:lnTo>
                  <a:close/>
                  <a:moveTo>
                    <a:pt x="1218528" y="3558313"/>
                  </a:moveTo>
                  <a:lnTo>
                    <a:pt x="1222718" y="3559709"/>
                  </a:lnTo>
                  <a:lnTo>
                    <a:pt x="1219925" y="3562502"/>
                  </a:lnTo>
                  <a:close/>
                  <a:moveTo>
                    <a:pt x="541822" y="3552148"/>
                  </a:moveTo>
                  <a:lnTo>
                    <a:pt x="530984" y="3555241"/>
                  </a:lnTo>
                  <a:lnTo>
                    <a:pt x="536291" y="3552727"/>
                  </a:lnTo>
                  <a:close/>
                  <a:moveTo>
                    <a:pt x="549559" y="3549936"/>
                  </a:moveTo>
                  <a:lnTo>
                    <a:pt x="552352" y="3552728"/>
                  </a:lnTo>
                  <a:lnTo>
                    <a:pt x="549559" y="3551332"/>
                  </a:lnTo>
                  <a:lnTo>
                    <a:pt x="541822" y="3552148"/>
                  </a:lnTo>
                  <a:close/>
                  <a:moveTo>
                    <a:pt x="535593" y="3546445"/>
                  </a:moveTo>
                  <a:lnTo>
                    <a:pt x="535593" y="3549237"/>
                  </a:lnTo>
                  <a:lnTo>
                    <a:pt x="534196" y="3547841"/>
                  </a:lnTo>
                  <a:close/>
                  <a:moveTo>
                    <a:pt x="2262482" y="3546417"/>
                  </a:moveTo>
                  <a:lnTo>
                    <a:pt x="2256486" y="3548416"/>
                  </a:lnTo>
                  <a:lnTo>
                    <a:pt x="2256897" y="3549237"/>
                  </a:lnTo>
                  <a:lnTo>
                    <a:pt x="2263132" y="3547160"/>
                  </a:lnTo>
                  <a:close/>
                  <a:moveTo>
                    <a:pt x="1455250" y="3545747"/>
                  </a:moveTo>
                  <a:lnTo>
                    <a:pt x="1463631" y="3545747"/>
                  </a:lnTo>
                  <a:lnTo>
                    <a:pt x="1430112" y="3553426"/>
                  </a:lnTo>
                  <a:close/>
                  <a:moveTo>
                    <a:pt x="2250617" y="3542242"/>
                  </a:moveTo>
                  <a:lnTo>
                    <a:pt x="2250612" y="3542256"/>
                  </a:lnTo>
                  <a:lnTo>
                    <a:pt x="2250624" y="3542256"/>
                  </a:lnTo>
                  <a:close/>
                  <a:moveTo>
                    <a:pt x="1266711" y="3538766"/>
                  </a:moveTo>
                  <a:lnTo>
                    <a:pt x="1257633" y="3544351"/>
                  </a:lnTo>
                  <a:lnTo>
                    <a:pt x="1254840" y="3542955"/>
                  </a:lnTo>
                  <a:lnTo>
                    <a:pt x="1256237" y="3540162"/>
                  </a:lnTo>
                  <a:close/>
                  <a:moveTo>
                    <a:pt x="1243666" y="3535974"/>
                  </a:moveTo>
                  <a:lnTo>
                    <a:pt x="1247856" y="3537370"/>
                  </a:lnTo>
                  <a:lnTo>
                    <a:pt x="1247856" y="3538068"/>
                  </a:lnTo>
                  <a:close/>
                  <a:moveTo>
                    <a:pt x="1187106" y="3531087"/>
                  </a:moveTo>
                  <a:lnTo>
                    <a:pt x="1185431" y="3531645"/>
                  </a:lnTo>
                  <a:lnTo>
                    <a:pt x="1188501" y="3531087"/>
                  </a:lnTo>
                  <a:lnTo>
                    <a:pt x="1201063" y="3535276"/>
                  </a:lnTo>
                  <a:lnTo>
                    <a:pt x="1191992" y="3532483"/>
                  </a:lnTo>
                  <a:lnTo>
                    <a:pt x="1184312" y="3533880"/>
                  </a:lnTo>
                  <a:lnTo>
                    <a:pt x="1182915" y="3532483"/>
                  </a:lnTo>
                  <a:lnTo>
                    <a:pt x="1185428" y="3531646"/>
                  </a:lnTo>
                  <a:lnTo>
                    <a:pt x="1180821" y="3532483"/>
                  </a:lnTo>
                  <a:close/>
                  <a:moveTo>
                    <a:pt x="2027164" y="3528991"/>
                  </a:moveTo>
                  <a:lnTo>
                    <a:pt x="2027146" y="3528993"/>
                  </a:lnTo>
                  <a:lnTo>
                    <a:pt x="2027157" y="3528993"/>
                  </a:lnTo>
                  <a:close/>
                  <a:moveTo>
                    <a:pt x="1221322" y="3528295"/>
                  </a:moveTo>
                  <a:lnTo>
                    <a:pt x="1221322" y="3532484"/>
                  </a:lnTo>
                  <a:lnTo>
                    <a:pt x="1220763" y="3528854"/>
                  </a:lnTo>
                  <a:close/>
                  <a:moveTo>
                    <a:pt x="1215734" y="3528295"/>
                  </a:moveTo>
                  <a:lnTo>
                    <a:pt x="1215763" y="3528323"/>
                  </a:lnTo>
                  <a:lnTo>
                    <a:pt x="1212243" y="3532484"/>
                  </a:lnTo>
                  <a:lnTo>
                    <a:pt x="1206657" y="3535276"/>
                  </a:lnTo>
                  <a:lnTo>
                    <a:pt x="1211544" y="3532484"/>
                  </a:lnTo>
                  <a:close/>
                  <a:moveTo>
                    <a:pt x="2254103" y="3524078"/>
                  </a:moveTo>
                  <a:lnTo>
                    <a:pt x="2243450" y="3529403"/>
                  </a:lnTo>
                  <a:lnTo>
                    <a:pt x="2243629" y="3530389"/>
                  </a:lnTo>
                  <a:lnTo>
                    <a:pt x="2253544" y="3525693"/>
                  </a:lnTo>
                  <a:close/>
                  <a:moveTo>
                    <a:pt x="1219925" y="3523408"/>
                  </a:moveTo>
                  <a:lnTo>
                    <a:pt x="1220763" y="3528853"/>
                  </a:lnTo>
                  <a:lnTo>
                    <a:pt x="1218528" y="3531087"/>
                  </a:lnTo>
                  <a:lnTo>
                    <a:pt x="1215763" y="3528323"/>
                  </a:lnTo>
                  <a:close/>
                  <a:moveTo>
                    <a:pt x="2044401" y="3522941"/>
                  </a:moveTo>
                  <a:lnTo>
                    <a:pt x="2039629" y="3525431"/>
                  </a:lnTo>
                  <a:lnTo>
                    <a:pt x="2041821" y="3524804"/>
                  </a:lnTo>
                  <a:close/>
                  <a:moveTo>
                    <a:pt x="1965722" y="3520970"/>
                  </a:moveTo>
                  <a:lnTo>
                    <a:pt x="1979673" y="3526200"/>
                  </a:lnTo>
                  <a:lnTo>
                    <a:pt x="2004812" y="3528993"/>
                  </a:lnTo>
                  <a:lnTo>
                    <a:pt x="2009365" y="3528993"/>
                  </a:lnTo>
                  <a:lnTo>
                    <a:pt x="1998526" y="3528294"/>
                  </a:lnTo>
                  <a:lnTo>
                    <a:pt x="1976181" y="3524105"/>
                  </a:lnTo>
                  <a:close/>
                  <a:moveTo>
                    <a:pt x="1190596" y="3519219"/>
                  </a:moveTo>
                  <a:lnTo>
                    <a:pt x="1190596" y="3522011"/>
                  </a:lnTo>
                  <a:lnTo>
                    <a:pt x="1194087" y="3523408"/>
                  </a:lnTo>
                  <a:lnTo>
                    <a:pt x="1188599" y="3521215"/>
                  </a:lnTo>
                  <a:close/>
                  <a:moveTo>
                    <a:pt x="1183613" y="3519219"/>
                  </a:moveTo>
                  <a:lnTo>
                    <a:pt x="1188599" y="3521215"/>
                  </a:lnTo>
                  <a:lnTo>
                    <a:pt x="1187802" y="3522011"/>
                  </a:lnTo>
                  <a:close/>
                  <a:moveTo>
                    <a:pt x="1217131" y="3515031"/>
                  </a:moveTo>
                  <a:lnTo>
                    <a:pt x="1218528" y="3515729"/>
                  </a:lnTo>
                  <a:lnTo>
                    <a:pt x="1217131" y="3519918"/>
                  </a:lnTo>
                  <a:close/>
                  <a:moveTo>
                    <a:pt x="1180122" y="3515030"/>
                  </a:moveTo>
                  <a:lnTo>
                    <a:pt x="1182915" y="3519219"/>
                  </a:lnTo>
                  <a:lnTo>
                    <a:pt x="1180122" y="3517822"/>
                  </a:lnTo>
                  <a:close/>
                  <a:moveTo>
                    <a:pt x="841448" y="3511541"/>
                  </a:moveTo>
                  <a:lnTo>
                    <a:pt x="842614" y="3511695"/>
                  </a:lnTo>
                  <a:lnTo>
                    <a:pt x="847035" y="3522013"/>
                  </a:lnTo>
                  <a:close/>
                  <a:moveTo>
                    <a:pt x="1904954" y="3506653"/>
                  </a:moveTo>
                  <a:lnTo>
                    <a:pt x="1904951" y="3506653"/>
                  </a:lnTo>
                  <a:lnTo>
                    <a:pt x="1904959" y="3506653"/>
                  </a:lnTo>
                  <a:close/>
                  <a:moveTo>
                    <a:pt x="1120069" y="3505258"/>
                  </a:moveTo>
                  <a:lnTo>
                    <a:pt x="1118992" y="3506871"/>
                  </a:lnTo>
                  <a:lnTo>
                    <a:pt x="1118672" y="3506654"/>
                  </a:lnTo>
                  <a:close/>
                  <a:moveTo>
                    <a:pt x="2813086" y="3500926"/>
                  </a:moveTo>
                  <a:lnTo>
                    <a:pt x="2812741" y="3501041"/>
                  </a:lnTo>
                  <a:lnTo>
                    <a:pt x="2807853" y="3508720"/>
                  </a:lnTo>
                  <a:lnTo>
                    <a:pt x="2800870" y="3528965"/>
                  </a:lnTo>
                  <a:lnTo>
                    <a:pt x="2842768" y="3593888"/>
                  </a:lnTo>
                  <a:lnTo>
                    <a:pt x="2850430" y="3632138"/>
                  </a:lnTo>
                  <a:lnTo>
                    <a:pt x="2843467" y="3593218"/>
                  </a:lnTo>
                  <a:lnTo>
                    <a:pt x="2801569" y="3528295"/>
                  </a:lnTo>
                  <a:lnTo>
                    <a:pt x="2808552" y="3508050"/>
                  </a:lnTo>
                  <a:close/>
                  <a:moveTo>
                    <a:pt x="1189905" y="3499680"/>
                  </a:moveTo>
                  <a:lnTo>
                    <a:pt x="1217132" y="3514333"/>
                  </a:lnTo>
                  <a:lnTo>
                    <a:pt x="1217132" y="3515031"/>
                  </a:lnTo>
                  <a:lnTo>
                    <a:pt x="1212942" y="3512937"/>
                  </a:lnTo>
                  <a:lnTo>
                    <a:pt x="1205260" y="3514333"/>
                  </a:lnTo>
                  <a:lnTo>
                    <a:pt x="1210847" y="3511541"/>
                  </a:lnTo>
                  <a:close/>
                  <a:moveTo>
                    <a:pt x="1189891" y="3499680"/>
                  </a:moveTo>
                  <a:lnTo>
                    <a:pt x="1180820" y="3505258"/>
                  </a:lnTo>
                  <a:lnTo>
                    <a:pt x="1186406" y="3503861"/>
                  </a:lnTo>
                  <a:lnTo>
                    <a:pt x="1182217" y="3505258"/>
                  </a:lnTo>
                  <a:lnTo>
                    <a:pt x="1185009" y="3506654"/>
                  </a:lnTo>
                  <a:lnTo>
                    <a:pt x="1180820" y="3512239"/>
                  </a:lnTo>
                  <a:lnTo>
                    <a:pt x="1179424" y="3510843"/>
                  </a:lnTo>
                  <a:lnTo>
                    <a:pt x="1180820" y="3513635"/>
                  </a:lnTo>
                  <a:lnTo>
                    <a:pt x="1179626" y="3511842"/>
                  </a:lnTo>
                  <a:lnTo>
                    <a:pt x="1180820" y="3515729"/>
                  </a:lnTo>
                  <a:lnTo>
                    <a:pt x="1178027" y="3509446"/>
                  </a:lnTo>
                  <a:lnTo>
                    <a:pt x="1179625" y="3511839"/>
                  </a:lnTo>
                  <a:lnTo>
                    <a:pt x="1178027" y="3506654"/>
                  </a:lnTo>
                  <a:close/>
                  <a:moveTo>
                    <a:pt x="2238741" y="3498947"/>
                  </a:moveTo>
                  <a:lnTo>
                    <a:pt x="2236934" y="3499549"/>
                  </a:lnTo>
                  <a:lnTo>
                    <a:pt x="2237344" y="3500370"/>
                  </a:lnTo>
                  <a:lnTo>
                    <a:pt x="2239236" y="3499740"/>
                  </a:lnTo>
                  <a:close/>
                  <a:moveTo>
                    <a:pt x="2812849" y="3495565"/>
                  </a:moveTo>
                  <a:lnTo>
                    <a:pt x="2816931" y="3499644"/>
                  </a:lnTo>
                  <a:lnTo>
                    <a:pt x="2816847" y="3499672"/>
                  </a:lnTo>
                  <a:lnTo>
                    <a:pt x="2818272" y="3499672"/>
                  </a:lnTo>
                  <a:close/>
                  <a:moveTo>
                    <a:pt x="2814058" y="3495045"/>
                  </a:moveTo>
                  <a:lnTo>
                    <a:pt x="2812741" y="3495456"/>
                  </a:lnTo>
                  <a:lnTo>
                    <a:pt x="2812761" y="3495477"/>
                  </a:lnTo>
                  <a:close/>
                  <a:moveTo>
                    <a:pt x="2231757" y="3494758"/>
                  </a:moveTo>
                  <a:lnTo>
                    <a:pt x="2229743" y="3495564"/>
                  </a:lnTo>
                  <a:lnTo>
                    <a:pt x="2230362" y="3496182"/>
                  </a:lnTo>
                  <a:lnTo>
                    <a:pt x="2232168" y="3495580"/>
                  </a:lnTo>
                  <a:close/>
                  <a:moveTo>
                    <a:pt x="2823216" y="3487805"/>
                  </a:moveTo>
                  <a:lnTo>
                    <a:pt x="2809255" y="3489134"/>
                  </a:lnTo>
                  <a:lnTo>
                    <a:pt x="2809249" y="3489173"/>
                  </a:lnTo>
                  <a:lnTo>
                    <a:pt x="2823216" y="3487843"/>
                  </a:lnTo>
                  <a:close/>
                  <a:moveTo>
                    <a:pt x="2121172" y="3479046"/>
                  </a:moveTo>
                  <a:lnTo>
                    <a:pt x="2114429" y="3481293"/>
                  </a:lnTo>
                  <a:lnTo>
                    <a:pt x="2121339" y="3479297"/>
                  </a:lnTo>
                  <a:close/>
                  <a:moveTo>
                    <a:pt x="2192932" y="3470687"/>
                  </a:moveTo>
                  <a:lnTo>
                    <a:pt x="2201731" y="3472447"/>
                  </a:lnTo>
                  <a:lnTo>
                    <a:pt x="2213705" y="3471877"/>
                  </a:lnTo>
                  <a:lnTo>
                    <a:pt x="2213615" y="3471742"/>
                  </a:lnTo>
                  <a:lnTo>
                    <a:pt x="2213601" y="3471748"/>
                  </a:lnTo>
                  <a:close/>
                  <a:moveTo>
                    <a:pt x="686424" y="3457089"/>
                  </a:moveTo>
                  <a:lnTo>
                    <a:pt x="692710" y="3457089"/>
                  </a:lnTo>
                  <a:lnTo>
                    <a:pt x="707374" y="3464768"/>
                  </a:lnTo>
                  <a:lnTo>
                    <a:pt x="703184" y="3466165"/>
                  </a:lnTo>
                  <a:lnTo>
                    <a:pt x="687123" y="3466165"/>
                  </a:lnTo>
                  <a:lnTo>
                    <a:pt x="680839" y="3467561"/>
                  </a:lnTo>
                  <a:lnTo>
                    <a:pt x="679442" y="3461976"/>
                  </a:lnTo>
                  <a:close/>
                  <a:moveTo>
                    <a:pt x="1534158" y="3456396"/>
                  </a:moveTo>
                  <a:lnTo>
                    <a:pt x="1527875" y="3492691"/>
                  </a:lnTo>
                  <a:lnTo>
                    <a:pt x="1509215" y="3475421"/>
                  </a:lnTo>
                  <a:lnTo>
                    <a:pt x="1511116" y="3478032"/>
                  </a:lnTo>
                  <a:lnTo>
                    <a:pt x="1528058" y="3494318"/>
                  </a:lnTo>
                  <a:lnTo>
                    <a:pt x="1532762" y="3475937"/>
                  </a:lnTo>
                  <a:close/>
                  <a:moveTo>
                    <a:pt x="2134868" y="3453972"/>
                  </a:moveTo>
                  <a:lnTo>
                    <a:pt x="2120728" y="3464069"/>
                  </a:lnTo>
                  <a:lnTo>
                    <a:pt x="2120698" y="3464290"/>
                  </a:lnTo>
                  <a:lnTo>
                    <a:pt x="2134693" y="3454296"/>
                  </a:lnTo>
                  <a:close/>
                  <a:moveTo>
                    <a:pt x="2800900" y="3453474"/>
                  </a:moveTo>
                  <a:lnTo>
                    <a:pt x="2800870" y="3453570"/>
                  </a:lnTo>
                  <a:lnTo>
                    <a:pt x="2800877" y="3453570"/>
                  </a:lnTo>
                  <a:close/>
                  <a:moveTo>
                    <a:pt x="745083" y="3452900"/>
                  </a:moveTo>
                  <a:lnTo>
                    <a:pt x="738797" y="3457089"/>
                  </a:lnTo>
                  <a:lnTo>
                    <a:pt x="733212" y="3458485"/>
                  </a:lnTo>
                  <a:lnTo>
                    <a:pt x="731815" y="3455692"/>
                  </a:lnTo>
                  <a:close/>
                  <a:moveTo>
                    <a:pt x="719943" y="3444523"/>
                  </a:moveTo>
                  <a:lnTo>
                    <a:pt x="740892" y="3447315"/>
                  </a:lnTo>
                  <a:lnTo>
                    <a:pt x="726228" y="3457786"/>
                  </a:lnTo>
                  <a:lnTo>
                    <a:pt x="724831" y="3454994"/>
                  </a:lnTo>
                  <a:lnTo>
                    <a:pt x="724831" y="3457786"/>
                  </a:lnTo>
                  <a:lnTo>
                    <a:pt x="715753" y="3459183"/>
                  </a:lnTo>
                  <a:lnTo>
                    <a:pt x="710167" y="3456390"/>
                  </a:lnTo>
                  <a:lnTo>
                    <a:pt x="710167" y="3445919"/>
                  </a:lnTo>
                  <a:close/>
                  <a:moveTo>
                    <a:pt x="1658576" y="3441172"/>
                  </a:moveTo>
                  <a:lnTo>
                    <a:pt x="1655186" y="3444723"/>
                  </a:lnTo>
                  <a:lnTo>
                    <a:pt x="1657757" y="3442428"/>
                  </a:lnTo>
                  <a:close/>
                  <a:moveTo>
                    <a:pt x="1783639" y="3440978"/>
                  </a:moveTo>
                  <a:lnTo>
                    <a:pt x="1783451" y="3441032"/>
                  </a:lnTo>
                  <a:lnTo>
                    <a:pt x="1774285" y="3445919"/>
                  </a:lnTo>
                  <a:lnTo>
                    <a:pt x="1774372" y="3445919"/>
                  </a:lnTo>
                  <a:close/>
                  <a:moveTo>
                    <a:pt x="710866" y="3440334"/>
                  </a:moveTo>
                  <a:lnTo>
                    <a:pt x="708073" y="3451504"/>
                  </a:lnTo>
                  <a:lnTo>
                    <a:pt x="708073" y="3445919"/>
                  </a:lnTo>
                  <a:close/>
                  <a:moveTo>
                    <a:pt x="1099118" y="3437542"/>
                  </a:moveTo>
                  <a:lnTo>
                    <a:pt x="1116576" y="3440334"/>
                  </a:lnTo>
                  <a:lnTo>
                    <a:pt x="1113783" y="3441731"/>
                  </a:lnTo>
                  <a:lnTo>
                    <a:pt x="1117973" y="3440334"/>
                  </a:lnTo>
                  <a:lnTo>
                    <a:pt x="1136129" y="3445919"/>
                  </a:lnTo>
                  <a:lnTo>
                    <a:pt x="1134732" y="3448711"/>
                  </a:lnTo>
                  <a:lnTo>
                    <a:pt x="1137525" y="3445919"/>
                  </a:lnTo>
                  <a:lnTo>
                    <a:pt x="1155680" y="3451504"/>
                  </a:lnTo>
                  <a:lnTo>
                    <a:pt x="1168949" y="3457787"/>
                  </a:lnTo>
                  <a:lnTo>
                    <a:pt x="1167552" y="3460579"/>
                  </a:lnTo>
                  <a:lnTo>
                    <a:pt x="1170344" y="3457787"/>
                  </a:lnTo>
                  <a:lnTo>
                    <a:pt x="1186405" y="3466863"/>
                  </a:lnTo>
                  <a:lnTo>
                    <a:pt x="1205958" y="3472447"/>
                  </a:lnTo>
                  <a:lnTo>
                    <a:pt x="1210148" y="3476635"/>
                  </a:lnTo>
                  <a:lnTo>
                    <a:pt x="1210148" y="3482220"/>
                  </a:lnTo>
                  <a:lnTo>
                    <a:pt x="1201070" y="3485013"/>
                  </a:lnTo>
                  <a:lnTo>
                    <a:pt x="1185009" y="3492692"/>
                  </a:lnTo>
                  <a:lnTo>
                    <a:pt x="1184311" y="3491994"/>
                  </a:lnTo>
                  <a:lnTo>
                    <a:pt x="1183613" y="3492692"/>
                  </a:lnTo>
                  <a:lnTo>
                    <a:pt x="1178026" y="3494089"/>
                  </a:lnTo>
                  <a:lnTo>
                    <a:pt x="1161965" y="3491296"/>
                  </a:lnTo>
                  <a:lnTo>
                    <a:pt x="1156379" y="3487107"/>
                  </a:lnTo>
                  <a:lnTo>
                    <a:pt x="1159172" y="3491296"/>
                  </a:lnTo>
                  <a:lnTo>
                    <a:pt x="1153586" y="3489900"/>
                  </a:lnTo>
                  <a:lnTo>
                    <a:pt x="1145904" y="3485711"/>
                  </a:lnTo>
                  <a:lnTo>
                    <a:pt x="1148698" y="3482919"/>
                  </a:lnTo>
                  <a:lnTo>
                    <a:pt x="1144508" y="3480126"/>
                  </a:lnTo>
                  <a:lnTo>
                    <a:pt x="1147301" y="3482919"/>
                  </a:lnTo>
                  <a:lnTo>
                    <a:pt x="1141714" y="3485711"/>
                  </a:lnTo>
                  <a:lnTo>
                    <a:pt x="1128447" y="3476635"/>
                  </a:lnTo>
                  <a:lnTo>
                    <a:pt x="1134034" y="3470353"/>
                  </a:lnTo>
                  <a:lnTo>
                    <a:pt x="1128447" y="3475937"/>
                  </a:lnTo>
                  <a:lnTo>
                    <a:pt x="1112386" y="3464070"/>
                  </a:lnTo>
                  <a:lnTo>
                    <a:pt x="1116576" y="3458485"/>
                  </a:lnTo>
                  <a:lnTo>
                    <a:pt x="1112386" y="3462674"/>
                  </a:lnTo>
                  <a:lnTo>
                    <a:pt x="1108197" y="3459881"/>
                  </a:lnTo>
                  <a:lnTo>
                    <a:pt x="1101912" y="3455692"/>
                  </a:lnTo>
                  <a:lnTo>
                    <a:pt x="1106102" y="3451504"/>
                  </a:lnTo>
                  <a:lnTo>
                    <a:pt x="1101912" y="3454296"/>
                  </a:lnTo>
                  <a:lnTo>
                    <a:pt x="1096697" y="3453138"/>
                  </a:lnTo>
                  <a:lnTo>
                    <a:pt x="1099818" y="3455692"/>
                  </a:lnTo>
                  <a:lnTo>
                    <a:pt x="1095628" y="3452900"/>
                  </a:lnTo>
                  <a:lnTo>
                    <a:pt x="1096695" y="3453137"/>
                  </a:lnTo>
                  <a:lnTo>
                    <a:pt x="1092136" y="3449409"/>
                  </a:lnTo>
                  <a:lnTo>
                    <a:pt x="1092136" y="3443825"/>
                  </a:lnTo>
                  <a:close/>
                  <a:moveTo>
                    <a:pt x="622719" y="3432983"/>
                  </a:moveTo>
                  <a:lnTo>
                    <a:pt x="624975" y="3434051"/>
                  </a:lnTo>
                  <a:lnTo>
                    <a:pt x="622182" y="3434051"/>
                  </a:lnTo>
                  <a:close/>
                  <a:moveTo>
                    <a:pt x="1706638" y="3424975"/>
                  </a:moveTo>
                  <a:lnTo>
                    <a:pt x="1705190" y="3427066"/>
                  </a:lnTo>
                  <a:lnTo>
                    <a:pt x="1706864" y="3425088"/>
                  </a:lnTo>
                  <a:close/>
                  <a:moveTo>
                    <a:pt x="786281" y="3424277"/>
                  </a:moveTo>
                  <a:lnTo>
                    <a:pt x="793963" y="3424277"/>
                  </a:lnTo>
                  <a:lnTo>
                    <a:pt x="790471" y="3429862"/>
                  </a:lnTo>
                  <a:lnTo>
                    <a:pt x="786281" y="3428466"/>
                  </a:lnTo>
                  <a:close/>
                  <a:moveTo>
                    <a:pt x="779996" y="3423579"/>
                  </a:moveTo>
                  <a:lnTo>
                    <a:pt x="782790" y="3424975"/>
                  </a:lnTo>
                  <a:lnTo>
                    <a:pt x="781393" y="3438239"/>
                  </a:lnTo>
                  <a:lnTo>
                    <a:pt x="789075" y="3461974"/>
                  </a:lnTo>
                  <a:lnTo>
                    <a:pt x="794661" y="3471050"/>
                  </a:lnTo>
                  <a:lnTo>
                    <a:pt x="805136" y="3480125"/>
                  </a:lnTo>
                  <a:lnTo>
                    <a:pt x="802342" y="3478728"/>
                  </a:lnTo>
                  <a:lnTo>
                    <a:pt x="803739" y="3485012"/>
                  </a:lnTo>
                  <a:lnTo>
                    <a:pt x="800946" y="3487804"/>
                  </a:lnTo>
                  <a:lnTo>
                    <a:pt x="793264" y="3487804"/>
                  </a:lnTo>
                  <a:lnTo>
                    <a:pt x="787678" y="3485012"/>
                  </a:lnTo>
                  <a:lnTo>
                    <a:pt x="781393" y="3473143"/>
                  </a:lnTo>
                  <a:lnTo>
                    <a:pt x="775109" y="3449409"/>
                  </a:lnTo>
                  <a:lnTo>
                    <a:pt x="764634" y="3436145"/>
                  </a:lnTo>
                  <a:lnTo>
                    <a:pt x="759048" y="3433352"/>
                  </a:lnTo>
                  <a:lnTo>
                    <a:pt x="764634" y="3425674"/>
                  </a:lnTo>
                  <a:lnTo>
                    <a:pt x="768824" y="3424277"/>
                  </a:lnTo>
                  <a:lnTo>
                    <a:pt x="763237" y="3428466"/>
                  </a:lnTo>
                  <a:lnTo>
                    <a:pt x="769522" y="3424277"/>
                  </a:lnTo>
                  <a:close/>
                  <a:moveTo>
                    <a:pt x="1669241" y="3422557"/>
                  </a:moveTo>
                  <a:lnTo>
                    <a:pt x="1666847" y="3428494"/>
                  </a:lnTo>
                  <a:lnTo>
                    <a:pt x="1668231" y="3426371"/>
                  </a:lnTo>
                  <a:close/>
                  <a:moveTo>
                    <a:pt x="1709431" y="3421485"/>
                  </a:moveTo>
                  <a:lnTo>
                    <a:pt x="1709431" y="3423230"/>
                  </a:lnTo>
                  <a:lnTo>
                    <a:pt x="1711525" y="3424278"/>
                  </a:lnTo>
                  <a:lnTo>
                    <a:pt x="1711525" y="3421485"/>
                  </a:lnTo>
                  <a:close/>
                  <a:moveTo>
                    <a:pt x="649415" y="3417995"/>
                  </a:moveTo>
                  <a:lnTo>
                    <a:pt x="649415" y="3420787"/>
                  </a:lnTo>
                  <a:lnTo>
                    <a:pt x="645225" y="3422184"/>
                  </a:lnTo>
                  <a:lnTo>
                    <a:pt x="646622" y="3423580"/>
                  </a:lnTo>
                  <a:lnTo>
                    <a:pt x="643829" y="3422184"/>
                  </a:lnTo>
                  <a:lnTo>
                    <a:pt x="643130" y="3423580"/>
                  </a:lnTo>
                  <a:lnTo>
                    <a:pt x="640338" y="3419391"/>
                  </a:lnTo>
                  <a:close/>
                  <a:moveTo>
                    <a:pt x="618691" y="3410288"/>
                  </a:moveTo>
                  <a:lnTo>
                    <a:pt x="624278" y="3415873"/>
                  </a:lnTo>
                  <a:lnTo>
                    <a:pt x="620088" y="3414477"/>
                  </a:lnTo>
                  <a:close/>
                  <a:moveTo>
                    <a:pt x="814912" y="3408919"/>
                  </a:moveTo>
                  <a:lnTo>
                    <a:pt x="816309" y="3410315"/>
                  </a:lnTo>
                  <a:lnTo>
                    <a:pt x="814912" y="3411712"/>
                  </a:lnTo>
                  <a:close/>
                  <a:moveTo>
                    <a:pt x="2126114" y="3408268"/>
                  </a:moveTo>
                  <a:lnTo>
                    <a:pt x="2133747" y="3412249"/>
                  </a:lnTo>
                  <a:lnTo>
                    <a:pt x="2133298" y="3411014"/>
                  </a:lnTo>
                  <a:close/>
                  <a:moveTo>
                    <a:pt x="722737" y="3403334"/>
                  </a:moveTo>
                  <a:lnTo>
                    <a:pt x="722737" y="3404730"/>
                  </a:lnTo>
                  <a:lnTo>
                    <a:pt x="721341" y="3407523"/>
                  </a:lnTo>
                  <a:lnTo>
                    <a:pt x="719944" y="3407523"/>
                  </a:lnTo>
                  <a:lnTo>
                    <a:pt x="719944" y="3404730"/>
                  </a:lnTo>
                  <a:close/>
                  <a:moveTo>
                    <a:pt x="2069835" y="3392118"/>
                  </a:moveTo>
                  <a:lnTo>
                    <a:pt x="2064864" y="3397750"/>
                  </a:lnTo>
                  <a:lnTo>
                    <a:pt x="2058200" y="3399083"/>
                  </a:lnTo>
                  <a:lnTo>
                    <a:pt x="2060674" y="3399844"/>
                  </a:lnTo>
                  <a:lnTo>
                    <a:pt x="2069591" y="3397100"/>
                  </a:lnTo>
                  <a:lnTo>
                    <a:pt x="2067658" y="3395655"/>
                  </a:lnTo>
                  <a:close/>
                  <a:moveTo>
                    <a:pt x="2085813" y="3383090"/>
                  </a:moveTo>
                  <a:lnTo>
                    <a:pt x="2085378" y="3383206"/>
                  </a:lnTo>
                  <a:lnTo>
                    <a:pt x="2087002" y="3383639"/>
                  </a:lnTo>
                  <a:close/>
                  <a:moveTo>
                    <a:pt x="946890" y="3368430"/>
                  </a:moveTo>
                  <a:lnTo>
                    <a:pt x="948287" y="3369826"/>
                  </a:lnTo>
                  <a:lnTo>
                    <a:pt x="946716" y="3368778"/>
                  </a:lnTo>
                  <a:close/>
                  <a:moveTo>
                    <a:pt x="942001" y="3365637"/>
                  </a:moveTo>
                  <a:lnTo>
                    <a:pt x="946715" y="3368778"/>
                  </a:lnTo>
                  <a:lnTo>
                    <a:pt x="944795" y="3372618"/>
                  </a:lnTo>
                  <a:lnTo>
                    <a:pt x="939209" y="3369826"/>
                  </a:lnTo>
                  <a:close/>
                  <a:moveTo>
                    <a:pt x="659192" y="3365637"/>
                  </a:moveTo>
                  <a:lnTo>
                    <a:pt x="657795" y="3368429"/>
                  </a:lnTo>
                  <a:lnTo>
                    <a:pt x="658354" y="3366754"/>
                  </a:lnTo>
                  <a:close/>
                  <a:moveTo>
                    <a:pt x="710865" y="3360053"/>
                  </a:moveTo>
                  <a:lnTo>
                    <a:pt x="713658" y="3361449"/>
                  </a:lnTo>
                  <a:lnTo>
                    <a:pt x="710865" y="3361449"/>
                  </a:lnTo>
                  <a:lnTo>
                    <a:pt x="710865" y="3364242"/>
                  </a:lnTo>
                  <a:lnTo>
                    <a:pt x="718547" y="3373317"/>
                  </a:lnTo>
                  <a:lnTo>
                    <a:pt x="745780" y="3391467"/>
                  </a:lnTo>
                  <a:lnTo>
                    <a:pt x="729719" y="3387278"/>
                  </a:lnTo>
                  <a:lnTo>
                    <a:pt x="705977" y="3387278"/>
                  </a:lnTo>
                  <a:lnTo>
                    <a:pt x="698296" y="3388674"/>
                  </a:lnTo>
                  <a:lnTo>
                    <a:pt x="682235" y="3396354"/>
                  </a:lnTo>
                  <a:lnTo>
                    <a:pt x="671062" y="3396354"/>
                  </a:lnTo>
                  <a:lnTo>
                    <a:pt x="671761" y="3399845"/>
                  </a:lnTo>
                  <a:lnTo>
                    <a:pt x="670364" y="3395656"/>
                  </a:lnTo>
                  <a:lnTo>
                    <a:pt x="674553" y="3395656"/>
                  </a:lnTo>
                  <a:lnTo>
                    <a:pt x="694106" y="3377505"/>
                  </a:lnTo>
                  <a:lnTo>
                    <a:pt x="700391" y="3365637"/>
                  </a:lnTo>
                  <a:close/>
                  <a:moveTo>
                    <a:pt x="1743648" y="3355165"/>
                  </a:moveTo>
                  <a:lnTo>
                    <a:pt x="1742836" y="3355261"/>
                  </a:lnTo>
                  <a:lnTo>
                    <a:pt x="1776467" y="3360750"/>
                  </a:lnTo>
                  <a:lnTo>
                    <a:pt x="1776747" y="3360680"/>
                  </a:lnTo>
                  <a:close/>
                  <a:moveTo>
                    <a:pt x="1799207" y="3354881"/>
                  </a:moveTo>
                  <a:lnTo>
                    <a:pt x="1798229" y="3355311"/>
                  </a:lnTo>
                  <a:lnTo>
                    <a:pt x="1798814" y="3355165"/>
                  </a:lnTo>
                  <a:close/>
                  <a:moveTo>
                    <a:pt x="954572" y="3340505"/>
                  </a:moveTo>
                  <a:lnTo>
                    <a:pt x="954000" y="3343388"/>
                  </a:lnTo>
                  <a:lnTo>
                    <a:pt x="955473" y="3344491"/>
                  </a:lnTo>
                  <a:lnTo>
                    <a:pt x="956667" y="3343297"/>
                  </a:lnTo>
                  <a:lnTo>
                    <a:pt x="960856" y="3341901"/>
                  </a:lnTo>
                  <a:lnTo>
                    <a:pt x="960856" y="3340505"/>
                  </a:lnTo>
                  <a:lnTo>
                    <a:pt x="968538" y="3341901"/>
                  </a:lnTo>
                  <a:lnTo>
                    <a:pt x="969237" y="3342600"/>
                  </a:lnTo>
                  <a:lnTo>
                    <a:pt x="973426" y="3342600"/>
                  </a:lnTo>
                  <a:lnTo>
                    <a:pt x="976219" y="3343996"/>
                  </a:lnTo>
                  <a:lnTo>
                    <a:pt x="973426" y="3345393"/>
                  </a:lnTo>
                  <a:lnTo>
                    <a:pt x="970635" y="3343997"/>
                  </a:lnTo>
                  <a:lnTo>
                    <a:pt x="971332" y="3344694"/>
                  </a:lnTo>
                  <a:lnTo>
                    <a:pt x="963650" y="3344694"/>
                  </a:lnTo>
                  <a:lnTo>
                    <a:pt x="963650" y="3350279"/>
                  </a:lnTo>
                  <a:lnTo>
                    <a:pt x="962952" y="3350279"/>
                  </a:lnTo>
                  <a:lnTo>
                    <a:pt x="953874" y="3347486"/>
                  </a:lnTo>
                  <a:lnTo>
                    <a:pt x="953874" y="3343996"/>
                  </a:lnTo>
                  <a:lnTo>
                    <a:pt x="953176" y="3347486"/>
                  </a:lnTo>
                  <a:lnTo>
                    <a:pt x="951779" y="3344694"/>
                  </a:lnTo>
                  <a:close/>
                  <a:moveTo>
                    <a:pt x="2479882" y="3339437"/>
                  </a:moveTo>
                  <a:lnTo>
                    <a:pt x="2483144" y="3341176"/>
                  </a:lnTo>
                  <a:lnTo>
                    <a:pt x="2484764" y="3341471"/>
                  </a:lnTo>
                  <a:close/>
                  <a:moveTo>
                    <a:pt x="959460" y="3338411"/>
                  </a:moveTo>
                  <a:lnTo>
                    <a:pt x="955270" y="3342600"/>
                  </a:lnTo>
                  <a:lnTo>
                    <a:pt x="956667" y="3339807"/>
                  </a:lnTo>
                  <a:close/>
                  <a:moveTo>
                    <a:pt x="1834426" y="3321656"/>
                  </a:moveTo>
                  <a:lnTo>
                    <a:pt x="1833750" y="3321785"/>
                  </a:lnTo>
                  <a:lnTo>
                    <a:pt x="1834427" y="3325846"/>
                  </a:lnTo>
                  <a:lnTo>
                    <a:pt x="1834128" y="3326122"/>
                  </a:lnTo>
                  <a:lnTo>
                    <a:pt x="1835041" y="3325321"/>
                  </a:lnTo>
                  <a:close/>
                  <a:moveTo>
                    <a:pt x="1782054" y="3320260"/>
                  </a:moveTo>
                  <a:lnTo>
                    <a:pt x="1778176" y="3320429"/>
                  </a:lnTo>
                  <a:lnTo>
                    <a:pt x="1819064" y="3324449"/>
                  </a:lnTo>
                  <a:lnTo>
                    <a:pt x="1819321" y="3324400"/>
                  </a:lnTo>
                  <a:close/>
                  <a:moveTo>
                    <a:pt x="2462810" y="3320039"/>
                  </a:moveTo>
                  <a:lnTo>
                    <a:pt x="2461344" y="3320931"/>
                  </a:lnTo>
                  <a:lnTo>
                    <a:pt x="2472670" y="3335591"/>
                  </a:lnTo>
                  <a:lnTo>
                    <a:pt x="2473239" y="3335895"/>
                  </a:lnTo>
                  <a:lnTo>
                    <a:pt x="2462197" y="3320959"/>
                  </a:lnTo>
                  <a:close/>
                  <a:moveTo>
                    <a:pt x="2304394" y="3319230"/>
                  </a:moveTo>
                  <a:lnTo>
                    <a:pt x="2301600" y="3320191"/>
                  </a:lnTo>
                  <a:lnTo>
                    <a:pt x="2304667" y="3319639"/>
                  </a:lnTo>
                  <a:close/>
                  <a:moveTo>
                    <a:pt x="1577792" y="3318232"/>
                  </a:moveTo>
                  <a:lnTo>
                    <a:pt x="1571169" y="3320959"/>
                  </a:lnTo>
                  <a:lnTo>
                    <a:pt x="1545331" y="3346789"/>
                  </a:lnTo>
                  <a:lnTo>
                    <a:pt x="1528572" y="3353769"/>
                  </a:lnTo>
                  <a:lnTo>
                    <a:pt x="1521967" y="3353769"/>
                  </a:lnTo>
                  <a:lnTo>
                    <a:pt x="1523685" y="3354467"/>
                  </a:lnTo>
                  <a:lnTo>
                    <a:pt x="1534159" y="3353071"/>
                  </a:lnTo>
                  <a:lnTo>
                    <a:pt x="1543935" y="3348883"/>
                  </a:lnTo>
                  <a:lnTo>
                    <a:pt x="1553013" y="3342600"/>
                  </a:lnTo>
                  <a:lnTo>
                    <a:pt x="1566281" y="3326544"/>
                  </a:lnTo>
                  <a:close/>
                  <a:moveTo>
                    <a:pt x="1977214" y="3318165"/>
                  </a:moveTo>
                  <a:lnTo>
                    <a:pt x="1984559" y="3318865"/>
                  </a:lnTo>
                  <a:lnTo>
                    <a:pt x="1988516" y="3319577"/>
                  </a:lnTo>
                  <a:lnTo>
                    <a:pt x="1982465" y="3318165"/>
                  </a:lnTo>
                  <a:close/>
                  <a:moveTo>
                    <a:pt x="1741553" y="3315373"/>
                  </a:moveTo>
                  <a:lnTo>
                    <a:pt x="1741553" y="3315374"/>
                  </a:lnTo>
                  <a:lnTo>
                    <a:pt x="1749235" y="3316770"/>
                  </a:lnTo>
                  <a:lnTo>
                    <a:pt x="1749235" y="3321469"/>
                  </a:lnTo>
                  <a:lnTo>
                    <a:pt x="1749932" y="3321438"/>
                  </a:lnTo>
                  <a:lnTo>
                    <a:pt x="1749932" y="3316769"/>
                  </a:lnTo>
                  <a:close/>
                  <a:moveTo>
                    <a:pt x="2565569" y="3306406"/>
                  </a:moveTo>
                  <a:lnTo>
                    <a:pt x="2568263" y="3307673"/>
                  </a:lnTo>
                  <a:lnTo>
                    <a:pt x="2567639" y="3306997"/>
                  </a:lnTo>
                  <a:close/>
                  <a:moveTo>
                    <a:pt x="2552975" y="3302808"/>
                  </a:moveTo>
                  <a:lnTo>
                    <a:pt x="2542500" y="3308393"/>
                  </a:lnTo>
                  <a:lnTo>
                    <a:pt x="2538311" y="3314675"/>
                  </a:lnTo>
                  <a:lnTo>
                    <a:pt x="2534121" y="3330732"/>
                  </a:lnTo>
                  <a:lnTo>
                    <a:pt x="2523647" y="3339807"/>
                  </a:lnTo>
                  <a:lnTo>
                    <a:pt x="2511526" y="3342837"/>
                  </a:lnTo>
                  <a:lnTo>
                    <a:pt x="2514567" y="3342572"/>
                  </a:lnTo>
                  <a:lnTo>
                    <a:pt x="2525043" y="3339779"/>
                  </a:lnTo>
                  <a:lnTo>
                    <a:pt x="2532025" y="3335591"/>
                  </a:lnTo>
                  <a:lnTo>
                    <a:pt x="2536913" y="3329308"/>
                  </a:lnTo>
                  <a:lnTo>
                    <a:pt x="2539707" y="3314648"/>
                  </a:lnTo>
                  <a:lnTo>
                    <a:pt x="2543896" y="3308365"/>
                  </a:lnTo>
                  <a:lnTo>
                    <a:pt x="2551578" y="3304177"/>
                  </a:lnTo>
                  <a:lnTo>
                    <a:pt x="2555058" y="3303403"/>
                  </a:lnTo>
                  <a:close/>
                  <a:moveTo>
                    <a:pt x="2152151" y="3298620"/>
                  </a:moveTo>
                  <a:lnTo>
                    <a:pt x="2159134" y="3314676"/>
                  </a:lnTo>
                  <a:lnTo>
                    <a:pt x="2160496" y="3329008"/>
                  </a:lnTo>
                  <a:lnTo>
                    <a:pt x="2160500" y="3329008"/>
                  </a:lnTo>
                  <a:lnTo>
                    <a:pt x="2159134" y="3314675"/>
                  </a:lnTo>
                  <a:close/>
                  <a:moveTo>
                    <a:pt x="1571867" y="3295129"/>
                  </a:moveTo>
                  <a:lnTo>
                    <a:pt x="1571301" y="3295366"/>
                  </a:lnTo>
                  <a:lnTo>
                    <a:pt x="1583040" y="3316072"/>
                  </a:lnTo>
                  <a:lnTo>
                    <a:pt x="1579648" y="3317468"/>
                  </a:lnTo>
                  <a:lnTo>
                    <a:pt x="1599101" y="3317468"/>
                  </a:lnTo>
                  <a:lnTo>
                    <a:pt x="1625636" y="3311883"/>
                  </a:lnTo>
                  <a:lnTo>
                    <a:pt x="1652171" y="3313977"/>
                  </a:lnTo>
                  <a:lnTo>
                    <a:pt x="1624938" y="3311185"/>
                  </a:lnTo>
                  <a:lnTo>
                    <a:pt x="1597006" y="3316770"/>
                  </a:lnTo>
                  <a:lnTo>
                    <a:pt x="1583738" y="3315374"/>
                  </a:lnTo>
                  <a:lnTo>
                    <a:pt x="1581078" y="3298088"/>
                  </a:lnTo>
                  <a:lnTo>
                    <a:pt x="1580945" y="3298620"/>
                  </a:lnTo>
                  <a:lnTo>
                    <a:pt x="1582342" y="3310487"/>
                  </a:lnTo>
                  <a:close/>
                  <a:moveTo>
                    <a:pt x="1974784" y="3272790"/>
                  </a:moveTo>
                  <a:lnTo>
                    <a:pt x="1974173" y="3274622"/>
                  </a:lnTo>
                  <a:lnTo>
                    <a:pt x="1975482" y="3274883"/>
                  </a:lnTo>
                  <a:lnTo>
                    <a:pt x="1976355" y="3273575"/>
                  </a:lnTo>
                  <a:close/>
                  <a:moveTo>
                    <a:pt x="1968913" y="3259933"/>
                  </a:moveTo>
                  <a:lnTo>
                    <a:pt x="1967557" y="3264342"/>
                  </a:lnTo>
                  <a:lnTo>
                    <a:pt x="1967801" y="3264412"/>
                  </a:lnTo>
                  <a:lnTo>
                    <a:pt x="1969088" y="3262482"/>
                  </a:lnTo>
                  <a:close/>
                  <a:moveTo>
                    <a:pt x="1567891" y="3255843"/>
                  </a:moveTo>
                  <a:lnTo>
                    <a:pt x="1569074" y="3258130"/>
                  </a:lnTo>
                  <a:lnTo>
                    <a:pt x="1570142" y="3259479"/>
                  </a:lnTo>
                  <a:close/>
                  <a:moveTo>
                    <a:pt x="1771200" y="3247677"/>
                  </a:moveTo>
                  <a:lnTo>
                    <a:pt x="1739542" y="3268775"/>
                  </a:lnTo>
                  <a:lnTo>
                    <a:pt x="1740156" y="3268601"/>
                  </a:lnTo>
                  <a:lnTo>
                    <a:pt x="1741551" y="3315308"/>
                  </a:lnTo>
                  <a:lnTo>
                    <a:pt x="1740854" y="3268600"/>
                  </a:lnTo>
                  <a:close/>
                  <a:moveTo>
                    <a:pt x="799549" y="3247631"/>
                  </a:moveTo>
                  <a:lnTo>
                    <a:pt x="805136" y="3250423"/>
                  </a:lnTo>
                  <a:lnTo>
                    <a:pt x="809326" y="3254611"/>
                  </a:lnTo>
                  <a:lnTo>
                    <a:pt x="803041" y="3253216"/>
                  </a:lnTo>
                  <a:lnTo>
                    <a:pt x="796757" y="3258800"/>
                  </a:lnTo>
                  <a:lnTo>
                    <a:pt x="796757" y="3251122"/>
                  </a:lnTo>
                  <a:lnTo>
                    <a:pt x="786282" y="3253913"/>
                  </a:lnTo>
                  <a:lnTo>
                    <a:pt x="770221" y="3260196"/>
                  </a:lnTo>
                  <a:lnTo>
                    <a:pt x="773014" y="3262989"/>
                  </a:lnTo>
                  <a:lnTo>
                    <a:pt x="767428" y="3261593"/>
                  </a:lnTo>
                  <a:lnTo>
                    <a:pt x="764635" y="3262989"/>
                  </a:lnTo>
                  <a:lnTo>
                    <a:pt x="761842" y="3261593"/>
                  </a:lnTo>
                  <a:lnTo>
                    <a:pt x="763239" y="3265781"/>
                  </a:lnTo>
                  <a:lnTo>
                    <a:pt x="759048" y="3264385"/>
                  </a:lnTo>
                  <a:lnTo>
                    <a:pt x="753462" y="3267178"/>
                  </a:lnTo>
                  <a:lnTo>
                    <a:pt x="756255" y="3268574"/>
                  </a:lnTo>
                  <a:lnTo>
                    <a:pt x="744384" y="3269970"/>
                  </a:lnTo>
                  <a:lnTo>
                    <a:pt x="753462" y="3269970"/>
                  </a:lnTo>
                  <a:lnTo>
                    <a:pt x="766730" y="3264385"/>
                  </a:lnTo>
                  <a:lnTo>
                    <a:pt x="775808" y="3264385"/>
                  </a:lnTo>
                  <a:lnTo>
                    <a:pt x="774411" y="3267178"/>
                  </a:lnTo>
                  <a:lnTo>
                    <a:pt x="777204" y="3268574"/>
                  </a:lnTo>
                  <a:lnTo>
                    <a:pt x="775808" y="3265781"/>
                  </a:lnTo>
                  <a:lnTo>
                    <a:pt x="778601" y="3265781"/>
                  </a:lnTo>
                  <a:lnTo>
                    <a:pt x="778601" y="3269970"/>
                  </a:lnTo>
                  <a:lnTo>
                    <a:pt x="779998" y="3264385"/>
                  </a:lnTo>
                  <a:lnTo>
                    <a:pt x="785584" y="3267178"/>
                  </a:lnTo>
                  <a:lnTo>
                    <a:pt x="785584" y="3262989"/>
                  </a:lnTo>
                  <a:lnTo>
                    <a:pt x="796059" y="3262989"/>
                  </a:lnTo>
                  <a:lnTo>
                    <a:pt x="803739" y="3267178"/>
                  </a:lnTo>
                  <a:lnTo>
                    <a:pt x="800946" y="3269970"/>
                  </a:lnTo>
                  <a:lnTo>
                    <a:pt x="799549" y="3268574"/>
                  </a:lnTo>
                  <a:lnTo>
                    <a:pt x="800946" y="3271366"/>
                  </a:lnTo>
                  <a:lnTo>
                    <a:pt x="799549" y="3275555"/>
                  </a:lnTo>
                  <a:lnTo>
                    <a:pt x="793265" y="3275555"/>
                  </a:lnTo>
                  <a:lnTo>
                    <a:pt x="797455" y="3276950"/>
                  </a:lnTo>
                  <a:lnTo>
                    <a:pt x="796059" y="3279743"/>
                  </a:lnTo>
                  <a:lnTo>
                    <a:pt x="801644" y="3275555"/>
                  </a:lnTo>
                  <a:lnTo>
                    <a:pt x="804438" y="3279743"/>
                  </a:lnTo>
                  <a:lnTo>
                    <a:pt x="819102" y="3290215"/>
                  </a:lnTo>
                  <a:lnTo>
                    <a:pt x="826784" y="3284630"/>
                  </a:lnTo>
                  <a:lnTo>
                    <a:pt x="820499" y="3293706"/>
                  </a:lnTo>
                  <a:lnTo>
                    <a:pt x="821895" y="3293706"/>
                  </a:lnTo>
                  <a:lnTo>
                    <a:pt x="828180" y="3299988"/>
                  </a:lnTo>
                  <a:lnTo>
                    <a:pt x="830973" y="3297196"/>
                  </a:lnTo>
                  <a:lnTo>
                    <a:pt x="825387" y="3291611"/>
                  </a:lnTo>
                  <a:lnTo>
                    <a:pt x="825387" y="3287422"/>
                  </a:lnTo>
                  <a:lnTo>
                    <a:pt x="834465" y="3291611"/>
                  </a:lnTo>
                  <a:lnTo>
                    <a:pt x="837258" y="3287422"/>
                  </a:lnTo>
                  <a:lnTo>
                    <a:pt x="838655" y="3288819"/>
                  </a:lnTo>
                  <a:lnTo>
                    <a:pt x="838655" y="3299290"/>
                  </a:lnTo>
                  <a:lnTo>
                    <a:pt x="841448" y="3303479"/>
                  </a:lnTo>
                  <a:lnTo>
                    <a:pt x="833766" y="3300686"/>
                  </a:lnTo>
                  <a:lnTo>
                    <a:pt x="832370" y="3304875"/>
                  </a:lnTo>
                  <a:lnTo>
                    <a:pt x="837956" y="3310460"/>
                  </a:lnTo>
                  <a:lnTo>
                    <a:pt x="837956" y="3313252"/>
                  </a:lnTo>
                  <a:lnTo>
                    <a:pt x="844240" y="3304176"/>
                  </a:lnTo>
                  <a:lnTo>
                    <a:pt x="845637" y="3306969"/>
                  </a:lnTo>
                  <a:lnTo>
                    <a:pt x="849827" y="3308365"/>
                  </a:lnTo>
                  <a:lnTo>
                    <a:pt x="851224" y="3305573"/>
                  </a:lnTo>
                  <a:lnTo>
                    <a:pt x="851224" y="3308365"/>
                  </a:lnTo>
                  <a:lnTo>
                    <a:pt x="855274" y="3310529"/>
                  </a:lnTo>
                  <a:lnTo>
                    <a:pt x="854716" y="3309762"/>
                  </a:lnTo>
                  <a:lnTo>
                    <a:pt x="857997" y="3311996"/>
                  </a:lnTo>
                  <a:lnTo>
                    <a:pt x="863095" y="3314648"/>
                  </a:lnTo>
                  <a:lnTo>
                    <a:pt x="859534" y="3312973"/>
                  </a:lnTo>
                  <a:lnTo>
                    <a:pt x="861000" y="3313951"/>
                  </a:lnTo>
                  <a:lnTo>
                    <a:pt x="858905" y="3315347"/>
                  </a:lnTo>
                  <a:lnTo>
                    <a:pt x="855833" y="3311227"/>
                  </a:lnTo>
                  <a:lnTo>
                    <a:pt x="851224" y="3309064"/>
                  </a:lnTo>
                  <a:lnTo>
                    <a:pt x="861698" y="3320931"/>
                  </a:lnTo>
                  <a:lnTo>
                    <a:pt x="892423" y="3335591"/>
                  </a:lnTo>
                  <a:lnTo>
                    <a:pt x="921752" y="3355138"/>
                  </a:lnTo>
                  <a:lnTo>
                    <a:pt x="928037" y="3356534"/>
                  </a:lnTo>
                  <a:lnTo>
                    <a:pt x="925243" y="3360723"/>
                  </a:lnTo>
                  <a:lnTo>
                    <a:pt x="929433" y="3357931"/>
                  </a:lnTo>
                  <a:lnTo>
                    <a:pt x="928037" y="3359327"/>
                  </a:lnTo>
                  <a:lnTo>
                    <a:pt x="937114" y="3363516"/>
                  </a:lnTo>
                  <a:lnTo>
                    <a:pt x="932925" y="3369798"/>
                  </a:lnTo>
                  <a:lnTo>
                    <a:pt x="944219" y="3373771"/>
                  </a:lnTo>
                  <a:lnTo>
                    <a:pt x="944795" y="3372619"/>
                  </a:lnTo>
                  <a:lnTo>
                    <a:pt x="944795" y="3374015"/>
                  </a:lnTo>
                  <a:lnTo>
                    <a:pt x="944215" y="3373810"/>
                  </a:lnTo>
                  <a:lnTo>
                    <a:pt x="944098" y="3373987"/>
                  </a:lnTo>
                  <a:lnTo>
                    <a:pt x="949683" y="3376779"/>
                  </a:lnTo>
                  <a:lnTo>
                    <a:pt x="953873" y="3372591"/>
                  </a:lnTo>
                  <a:lnTo>
                    <a:pt x="951080" y="3371194"/>
                  </a:lnTo>
                  <a:lnTo>
                    <a:pt x="953873" y="3371194"/>
                  </a:lnTo>
                  <a:lnTo>
                    <a:pt x="977616" y="3387251"/>
                  </a:lnTo>
                  <a:lnTo>
                    <a:pt x="977616" y="3391439"/>
                  </a:lnTo>
                  <a:lnTo>
                    <a:pt x="979012" y="3388646"/>
                  </a:lnTo>
                  <a:lnTo>
                    <a:pt x="985297" y="3391439"/>
                  </a:lnTo>
                  <a:lnTo>
                    <a:pt x="986693" y="3392835"/>
                  </a:lnTo>
                  <a:lnTo>
                    <a:pt x="1007643" y="3398420"/>
                  </a:lnTo>
                  <a:lnTo>
                    <a:pt x="1009039" y="3399817"/>
                  </a:lnTo>
                  <a:lnTo>
                    <a:pt x="1007643" y="3401213"/>
                  </a:lnTo>
                  <a:lnTo>
                    <a:pt x="1015324" y="3394930"/>
                  </a:lnTo>
                  <a:lnTo>
                    <a:pt x="1009039" y="3400515"/>
                  </a:lnTo>
                  <a:lnTo>
                    <a:pt x="1010435" y="3401911"/>
                  </a:lnTo>
                  <a:lnTo>
                    <a:pt x="1015324" y="3397024"/>
                  </a:lnTo>
                  <a:lnTo>
                    <a:pt x="1012530" y="3403307"/>
                  </a:lnTo>
                  <a:lnTo>
                    <a:pt x="1016720" y="3408892"/>
                  </a:lnTo>
                  <a:lnTo>
                    <a:pt x="1040462" y="3434721"/>
                  </a:lnTo>
                  <a:lnTo>
                    <a:pt x="1066300" y="3452873"/>
                  </a:lnTo>
                  <a:lnTo>
                    <a:pt x="1069093" y="3458457"/>
                  </a:lnTo>
                  <a:lnTo>
                    <a:pt x="1072235" y="3460551"/>
                  </a:lnTo>
                  <a:lnTo>
                    <a:pt x="1072584" y="3459853"/>
                  </a:lnTo>
                  <a:lnTo>
                    <a:pt x="1075377" y="3462645"/>
                  </a:lnTo>
                  <a:lnTo>
                    <a:pt x="1071187" y="3466834"/>
                  </a:lnTo>
                  <a:lnTo>
                    <a:pt x="1071187" y="3468230"/>
                  </a:lnTo>
                  <a:lnTo>
                    <a:pt x="1075377" y="3464042"/>
                  </a:lnTo>
                  <a:lnTo>
                    <a:pt x="1075377" y="3466834"/>
                  </a:lnTo>
                  <a:lnTo>
                    <a:pt x="1091438" y="3486381"/>
                  </a:lnTo>
                  <a:lnTo>
                    <a:pt x="1090041" y="3489173"/>
                  </a:lnTo>
                  <a:lnTo>
                    <a:pt x="1091438" y="3487777"/>
                  </a:lnTo>
                  <a:lnTo>
                    <a:pt x="1094231" y="3493362"/>
                  </a:lnTo>
                  <a:lnTo>
                    <a:pt x="1099818" y="3496155"/>
                  </a:lnTo>
                  <a:lnTo>
                    <a:pt x="1095628" y="3498947"/>
                  </a:lnTo>
                  <a:lnTo>
                    <a:pt x="1099818" y="3500343"/>
                  </a:lnTo>
                  <a:lnTo>
                    <a:pt x="1098421" y="3498947"/>
                  </a:lnTo>
                  <a:lnTo>
                    <a:pt x="1101214" y="3497551"/>
                  </a:lnTo>
                  <a:lnTo>
                    <a:pt x="1107499" y="3503833"/>
                  </a:lnTo>
                  <a:lnTo>
                    <a:pt x="1113086" y="3506626"/>
                  </a:lnTo>
                  <a:lnTo>
                    <a:pt x="1118671" y="3503833"/>
                  </a:lnTo>
                  <a:lnTo>
                    <a:pt x="1115878" y="3511513"/>
                  </a:lnTo>
                  <a:lnTo>
                    <a:pt x="1119021" y="3506905"/>
                  </a:lnTo>
                  <a:lnTo>
                    <a:pt x="1122861" y="3509418"/>
                  </a:lnTo>
                  <a:lnTo>
                    <a:pt x="1136129" y="3513607"/>
                  </a:lnTo>
                  <a:lnTo>
                    <a:pt x="1161966" y="3537343"/>
                  </a:lnTo>
                  <a:lnTo>
                    <a:pt x="1173838" y="3542927"/>
                  </a:lnTo>
                  <a:lnTo>
                    <a:pt x="1204563" y="3544323"/>
                  </a:lnTo>
                  <a:lnTo>
                    <a:pt x="1216434" y="3542927"/>
                  </a:lnTo>
                  <a:lnTo>
                    <a:pt x="1219227" y="3538739"/>
                  </a:lnTo>
                  <a:lnTo>
                    <a:pt x="1217830" y="3542927"/>
                  </a:lnTo>
                  <a:lnTo>
                    <a:pt x="1228933" y="3543695"/>
                  </a:lnTo>
                  <a:lnTo>
                    <a:pt x="1229701" y="3542927"/>
                  </a:lnTo>
                  <a:lnTo>
                    <a:pt x="1235288" y="3542927"/>
                  </a:lnTo>
                  <a:lnTo>
                    <a:pt x="1235916" y="3544183"/>
                  </a:lnTo>
                  <a:lnTo>
                    <a:pt x="1238779" y="3544323"/>
                  </a:lnTo>
                  <a:lnTo>
                    <a:pt x="1247857" y="3540135"/>
                  </a:lnTo>
                  <a:lnTo>
                    <a:pt x="1247857" y="3538041"/>
                  </a:lnTo>
                  <a:lnTo>
                    <a:pt x="1249254" y="3538739"/>
                  </a:lnTo>
                  <a:lnTo>
                    <a:pt x="1253443" y="3531059"/>
                  </a:lnTo>
                  <a:lnTo>
                    <a:pt x="1250650" y="3528267"/>
                  </a:lnTo>
                  <a:lnTo>
                    <a:pt x="1256236" y="3526871"/>
                  </a:lnTo>
                  <a:lnTo>
                    <a:pt x="1256236" y="3528267"/>
                  </a:lnTo>
                  <a:lnTo>
                    <a:pt x="1260426" y="3532456"/>
                  </a:lnTo>
                  <a:lnTo>
                    <a:pt x="1257633" y="3531059"/>
                  </a:lnTo>
                  <a:lnTo>
                    <a:pt x="1256236" y="3533852"/>
                  </a:lnTo>
                  <a:lnTo>
                    <a:pt x="1256236" y="3540135"/>
                  </a:lnTo>
                  <a:lnTo>
                    <a:pt x="1254839" y="3540135"/>
                  </a:lnTo>
                  <a:lnTo>
                    <a:pt x="1254839" y="3544323"/>
                  </a:lnTo>
                  <a:lnTo>
                    <a:pt x="1257633" y="3545719"/>
                  </a:lnTo>
                  <a:lnTo>
                    <a:pt x="1263220" y="3552002"/>
                  </a:lnTo>
                  <a:lnTo>
                    <a:pt x="1251349" y="3561078"/>
                  </a:lnTo>
                  <a:lnTo>
                    <a:pt x="1252744" y="3556889"/>
                  </a:lnTo>
                  <a:lnTo>
                    <a:pt x="1248555" y="3554097"/>
                  </a:lnTo>
                  <a:lnTo>
                    <a:pt x="1242270" y="3560380"/>
                  </a:lnTo>
                  <a:lnTo>
                    <a:pt x="1243667" y="3554795"/>
                  </a:lnTo>
                  <a:lnTo>
                    <a:pt x="1237732" y="3550746"/>
                  </a:lnTo>
                  <a:lnTo>
                    <a:pt x="1230399" y="3554097"/>
                  </a:lnTo>
                  <a:lnTo>
                    <a:pt x="1227956" y="3554097"/>
                  </a:lnTo>
                  <a:lnTo>
                    <a:pt x="1227606" y="3555493"/>
                  </a:lnTo>
                  <a:lnTo>
                    <a:pt x="1223416" y="3556889"/>
                  </a:lnTo>
                  <a:lnTo>
                    <a:pt x="1222019" y="3555493"/>
                  </a:lnTo>
                  <a:lnTo>
                    <a:pt x="1220624" y="3556889"/>
                  </a:lnTo>
                  <a:lnTo>
                    <a:pt x="1220624" y="3550606"/>
                  </a:lnTo>
                  <a:lnTo>
                    <a:pt x="1225371" y="3549559"/>
                  </a:lnTo>
                  <a:lnTo>
                    <a:pt x="1225790" y="3549210"/>
                  </a:lnTo>
                  <a:lnTo>
                    <a:pt x="1220624" y="3549210"/>
                  </a:lnTo>
                  <a:lnTo>
                    <a:pt x="1216434" y="3556889"/>
                  </a:lnTo>
                  <a:lnTo>
                    <a:pt x="1212243" y="3558286"/>
                  </a:lnTo>
                  <a:lnTo>
                    <a:pt x="1212243" y="3550606"/>
                  </a:lnTo>
                  <a:lnTo>
                    <a:pt x="1210847" y="3553399"/>
                  </a:lnTo>
                  <a:lnTo>
                    <a:pt x="1212243" y="3559682"/>
                  </a:lnTo>
                  <a:lnTo>
                    <a:pt x="1208053" y="3556889"/>
                  </a:lnTo>
                  <a:lnTo>
                    <a:pt x="1208053" y="3552700"/>
                  </a:lnTo>
                  <a:lnTo>
                    <a:pt x="1206657" y="3551304"/>
                  </a:lnTo>
                  <a:lnTo>
                    <a:pt x="1208053" y="3550606"/>
                  </a:lnTo>
                  <a:lnTo>
                    <a:pt x="1207355" y="3549210"/>
                  </a:lnTo>
                  <a:lnTo>
                    <a:pt x="1208612" y="3547395"/>
                  </a:lnTo>
                  <a:lnTo>
                    <a:pt x="1208053" y="3545719"/>
                  </a:lnTo>
                  <a:lnTo>
                    <a:pt x="1191993" y="3545719"/>
                  </a:lnTo>
                  <a:lnTo>
                    <a:pt x="1205261" y="3547115"/>
                  </a:lnTo>
                  <a:lnTo>
                    <a:pt x="1205261" y="3549908"/>
                  </a:lnTo>
                  <a:lnTo>
                    <a:pt x="1202468" y="3555493"/>
                  </a:lnTo>
                  <a:lnTo>
                    <a:pt x="1203864" y="3554097"/>
                  </a:lnTo>
                  <a:lnTo>
                    <a:pt x="1202468" y="3556889"/>
                  </a:lnTo>
                  <a:lnTo>
                    <a:pt x="1208053" y="3562474"/>
                  </a:lnTo>
                  <a:lnTo>
                    <a:pt x="1206657" y="3563871"/>
                  </a:lnTo>
                  <a:lnTo>
                    <a:pt x="1209450" y="3566662"/>
                  </a:lnTo>
                  <a:lnTo>
                    <a:pt x="1209450" y="3562474"/>
                  </a:lnTo>
                  <a:lnTo>
                    <a:pt x="1212243" y="3562474"/>
                  </a:lnTo>
                  <a:lnTo>
                    <a:pt x="1211545" y="3568058"/>
                  </a:lnTo>
                  <a:lnTo>
                    <a:pt x="1214339" y="3563871"/>
                  </a:lnTo>
                  <a:lnTo>
                    <a:pt x="1215735" y="3565267"/>
                  </a:lnTo>
                  <a:lnTo>
                    <a:pt x="1219925" y="3571549"/>
                  </a:lnTo>
                  <a:lnTo>
                    <a:pt x="1218529" y="3574341"/>
                  </a:lnTo>
                  <a:lnTo>
                    <a:pt x="1215735" y="3574341"/>
                  </a:lnTo>
                  <a:lnTo>
                    <a:pt x="1217132" y="3575738"/>
                  </a:lnTo>
                  <a:lnTo>
                    <a:pt x="1218528" y="3579924"/>
                  </a:lnTo>
                  <a:lnTo>
                    <a:pt x="1218528" y="3575738"/>
                  </a:lnTo>
                  <a:lnTo>
                    <a:pt x="1221321" y="3577134"/>
                  </a:lnTo>
                  <a:lnTo>
                    <a:pt x="1218529" y="3579926"/>
                  </a:lnTo>
                  <a:lnTo>
                    <a:pt x="1218529" y="3579927"/>
                  </a:lnTo>
                  <a:lnTo>
                    <a:pt x="1217132" y="3581323"/>
                  </a:lnTo>
                  <a:lnTo>
                    <a:pt x="1218529" y="3584115"/>
                  </a:lnTo>
                  <a:lnTo>
                    <a:pt x="1215805" y="3583697"/>
                  </a:lnTo>
                  <a:lnTo>
                    <a:pt x="1217059" y="3584532"/>
                  </a:lnTo>
                  <a:lnTo>
                    <a:pt x="1217132" y="3584143"/>
                  </a:lnTo>
                  <a:lnTo>
                    <a:pt x="1218529" y="3585539"/>
                  </a:lnTo>
                  <a:lnTo>
                    <a:pt x="1217058" y="3584556"/>
                  </a:lnTo>
                  <a:lnTo>
                    <a:pt x="1215735" y="3591794"/>
                  </a:lnTo>
                  <a:lnTo>
                    <a:pt x="1205261" y="3605058"/>
                  </a:lnTo>
                  <a:lnTo>
                    <a:pt x="1174536" y="3619718"/>
                  </a:lnTo>
                  <a:lnTo>
                    <a:pt x="1158475" y="3625303"/>
                  </a:lnTo>
                  <a:lnTo>
                    <a:pt x="1155682" y="3622511"/>
                  </a:lnTo>
                  <a:lnTo>
                    <a:pt x="1155682" y="3623907"/>
                  </a:lnTo>
                  <a:lnTo>
                    <a:pt x="1151492" y="3625303"/>
                  </a:lnTo>
                  <a:lnTo>
                    <a:pt x="1136827" y="3626699"/>
                  </a:lnTo>
                  <a:lnTo>
                    <a:pt x="1115181" y="3627398"/>
                  </a:lnTo>
                  <a:lnTo>
                    <a:pt x="1090041" y="3623209"/>
                  </a:lnTo>
                  <a:lnTo>
                    <a:pt x="1075377" y="3617624"/>
                  </a:lnTo>
                  <a:lnTo>
                    <a:pt x="1075377" y="3619020"/>
                  </a:lnTo>
                  <a:lnTo>
                    <a:pt x="1073282" y="3619020"/>
                  </a:lnTo>
                  <a:lnTo>
                    <a:pt x="1073282" y="3620416"/>
                  </a:lnTo>
                  <a:lnTo>
                    <a:pt x="1061411" y="3614831"/>
                  </a:lnTo>
                  <a:lnTo>
                    <a:pt x="1064205" y="3617624"/>
                  </a:lnTo>
                  <a:lnTo>
                    <a:pt x="1062110" y="3617624"/>
                  </a:lnTo>
                  <a:lnTo>
                    <a:pt x="1057920" y="3611341"/>
                  </a:lnTo>
                  <a:lnTo>
                    <a:pt x="1048842" y="3602266"/>
                  </a:lnTo>
                  <a:lnTo>
                    <a:pt x="1042557" y="3590398"/>
                  </a:lnTo>
                  <a:lnTo>
                    <a:pt x="1043954" y="3589001"/>
                  </a:lnTo>
                  <a:lnTo>
                    <a:pt x="1043954" y="3591794"/>
                  </a:lnTo>
                  <a:lnTo>
                    <a:pt x="1045350" y="3589001"/>
                  </a:lnTo>
                  <a:lnTo>
                    <a:pt x="1032083" y="3582719"/>
                  </a:lnTo>
                  <a:lnTo>
                    <a:pt x="1030686" y="3585512"/>
                  </a:lnTo>
                  <a:lnTo>
                    <a:pt x="1027893" y="3584115"/>
                  </a:lnTo>
                  <a:lnTo>
                    <a:pt x="1027893" y="3586908"/>
                  </a:lnTo>
                  <a:lnTo>
                    <a:pt x="1026496" y="3581323"/>
                  </a:lnTo>
                  <a:lnTo>
                    <a:pt x="1013229" y="3577134"/>
                  </a:lnTo>
                  <a:lnTo>
                    <a:pt x="1006944" y="3570851"/>
                  </a:lnTo>
                  <a:lnTo>
                    <a:pt x="981805" y="3569455"/>
                  </a:lnTo>
                  <a:lnTo>
                    <a:pt x="977616" y="3563871"/>
                  </a:lnTo>
                  <a:lnTo>
                    <a:pt x="976219" y="3565267"/>
                  </a:lnTo>
                  <a:lnTo>
                    <a:pt x="976219" y="3561078"/>
                  </a:lnTo>
                  <a:lnTo>
                    <a:pt x="968538" y="3570153"/>
                  </a:lnTo>
                  <a:lnTo>
                    <a:pt x="965744" y="3568757"/>
                  </a:lnTo>
                  <a:lnTo>
                    <a:pt x="974823" y="3559682"/>
                  </a:lnTo>
                  <a:lnTo>
                    <a:pt x="968538" y="3545021"/>
                  </a:lnTo>
                  <a:lnTo>
                    <a:pt x="958063" y="3538739"/>
                  </a:lnTo>
                  <a:lnTo>
                    <a:pt x="942002" y="3533154"/>
                  </a:lnTo>
                  <a:lnTo>
                    <a:pt x="939209" y="3528965"/>
                  </a:lnTo>
                  <a:lnTo>
                    <a:pt x="936416" y="3528965"/>
                  </a:lnTo>
                  <a:lnTo>
                    <a:pt x="935019" y="3533154"/>
                  </a:lnTo>
                  <a:lnTo>
                    <a:pt x="936416" y="3525474"/>
                  </a:lnTo>
                  <a:lnTo>
                    <a:pt x="935019" y="3529663"/>
                  </a:lnTo>
                  <a:lnTo>
                    <a:pt x="928735" y="3524078"/>
                  </a:lnTo>
                  <a:lnTo>
                    <a:pt x="915467" y="3521286"/>
                  </a:lnTo>
                  <a:lnTo>
                    <a:pt x="897312" y="3522682"/>
                  </a:lnTo>
                  <a:lnTo>
                    <a:pt x="889630" y="3526871"/>
                  </a:lnTo>
                  <a:lnTo>
                    <a:pt x="891026" y="3524078"/>
                  </a:lnTo>
                  <a:lnTo>
                    <a:pt x="886837" y="3521286"/>
                  </a:lnTo>
                  <a:lnTo>
                    <a:pt x="885441" y="3522682"/>
                  </a:lnTo>
                  <a:lnTo>
                    <a:pt x="884044" y="3518494"/>
                  </a:lnTo>
                  <a:lnTo>
                    <a:pt x="884044" y="3519890"/>
                  </a:lnTo>
                  <a:lnTo>
                    <a:pt x="879854" y="3521286"/>
                  </a:lnTo>
                  <a:lnTo>
                    <a:pt x="881251" y="3522682"/>
                  </a:lnTo>
                  <a:lnTo>
                    <a:pt x="884044" y="3522682"/>
                  </a:lnTo>
                  <a:lnTo>
                    <a:pt x="879854" y="3524078"/>
                  </a:lnTo>
                  <a:lnTo>
                    <a:pt x="878457" y="3519890"/>
                  </a:lnTo>
                  <a:lnTo>
                    <a:pt x="872871" y="3518494"/>
                  </a:lnTo>
                  <a:lnTo>
                    <a:pt x="865190" y="3519890"/>
                  </a:lnTo>
                  <a:lnTo>
                    <a:pt x="854716" y="3515702"/>
                  </a:lnTo>
                  <a:lnTo>
                    <a:pt x="850525" y="3506626"/>
                  </a:lnTo>
                  <a:lnTo>
                    <a:pt x="851922" y="3512909"/>
                  </a:lnTo>
                  <a:lnTo>
                    <a:pt x="842635" y="3511722"/>
                  </a:lnTo>
                  <a:lnTo>
                    <a:pt x="840750" y="3507324"/>
                  </a:lnTo>
                  <a:lnTo>
                    <a:pt x="842146" y="3499644"/>
                  </a:lnTo>
                  <a:lnTo>
                    <a:pt x="831671" y="3481494"/>
                  </a:lnTo>
                  <a:lnTo>
                    <a:pt x="831671" y="3475910"/>
                  </a:lnTo>
                  <a:lnTo>
                    <a:pt x="837258" y="3477305"/>
                  </a:lnTo>
                  <a:lnTo>
                    <a:pt x="834465" y="3475910"/>
                  </a:lnTo>
                  <a:lnTo>
                    <a:pt x="837258" y="3474514"/>
                  </a:lnTo>
                  <a:lnTo>
                    <a:pt x="830973" y="3474514"/>
                  </a:lnTo>
                  <a:lnTo>
                    <a:pt x="829576" y="3465438"/>
                  </a:lnTo>
                  <a:lnTo>
                    <a:pt x="823292" y="3459155"/>
                  </a:lnTo>
                  <a:lnTo>
                    <a:pt x="824689" y="3451476"/>
                  </a:lnTo>
                  <a:lnTo>
                    <a:pt x="830973" y="3450080"/>
                  </a:lnTo>
                  <a:lnTo>
                    <a:pt x="824689" y="3448684"/>
                  </a:lnTo>
                  <a:lnTo>
                    <a:pt x="826085" y="3443099"/>
                  </a:lnTo>
                  <a:lnTo>
                    <a:pt x="823292" y="3447287"/>
                  </a:lnTo>
                  <a:lnTo>
                    <a:pt x="817705" y="3441703"/>
                  </a:lnTo>
                  <a:lnTo>
                    <a:pt x="820499" y="3450778"/>
                  </a:lnTo>
                  <a:lnTo>
                    <a:pt x="816309" y="3450778"/>
                  </a:lnTo>
                  <a:lnTo>
                    <a:pt x="814912" y="3453571"/>
                  </a:lnTo>
                  <a:lnTo>
                    <a:pt x="812120" y="3453571"/>
                  </a:lnTo>
                  <a:lnTo>
                    <a:pt x="804438" y="3432627"/>
                  </a:lnTo>
                  <a:lnTo>
                    <a:pt x="805834" y="3432627"/>
                  </a:lnTo>
                  <a:lnTo>
                    <a:pt x="807231" y="3427043"/>
                  </a:lnTo>
                  <a:lnTo>
                    <a:pt x="813515" y="3424250"/>
                  </a:lnTo>
                  <a:lnTo>
                    <a:pt x="810723" y="3427043"/>
                  </a:lnTo>
                  <a:lnTo>
                    <a:pt x="812120" y="3427043"/>
                  </a:lnTo>
                  <a:lnTo>
                    <a:pt x="817705" y="3422854"/>
                  </a:lnTo>
                  <a:lnTo>
                    <a:pt x="820499" y="3424250"/>
                  </a:lnTo>
                  <a:lnTo>
                    <a:pt x="820499" y="3420061"/>
                  </a:lnTo>
                  <a:lnTo>
                    <a:pt x="821895" y="3417269"/>
                  </a:lnTo>
                  <a:lnTo>
                    <a:pt x="819102" y="3418665"/>
                  </a:lnTo>
                  <a:lnTo>
                    <a:pt x="820499" y="3415873"/>
                  </a:lnTo>
                  <a:lnTo>
                    <a:pt x="816309" y="3404005"/>
                  </a:lnTo>
                  <a:lnTo>
                    <a:pt x="820499" y="3399817"/>
                  </a:lnTo>
                  <a:lnTo>
                    <a:pt x="816309" y="3401213"/>
                  </a:lnTo>
                  <a:lnTo>
                    <a:pt x="817705" y="3398420"/>
                  </a:lnTo>
                  <a:lnTo>
                    <a:pt x="813515" y="3392835"/>
                  </a:lnTo>
                  <a:lnTo>
                    <a:pt x="810723" y="3379572"/>
                  </a:lnTo>
                  <a:lnTo>
                    <a:pt x="797455" y="3362120"/>
                  </a:lnTo>
                  <a:lnTo>
                    <a:pt x="791170" y="3350251"/>
                  </a:lnTo>
                  <a:lnTo>
                    <a:pt x="792567" y="3347459"/>
                  </a:lnTo>
                  <a:lnTo>
                    <a:pt x="791170" y="3344666"/>
                  </a:lnTo>
                  <a:lnTo>
                    <a:pt x="773713" y="3334195"/>
                  </a:lnTo>
                  <a:lnTo>
                    <a:pt x="749971" y="3336988"/>
                  </a:lnTo>
                  <a:lnTo>
                    <a:pt x="747178" y="3331403"/>
                  </a:lnTo>
                  <a:lnTo>
                    <a:pt x="729022" y="3328610"/>
                  </a:lnTo>
                  <a:lnTo>
                    <a:pt x="723435" y="3331403"/>
                  </a:lnTo>
                  <a:lnTo>
                    <a:pt x="719246" y="3335591"/>
                  </a:lnTo>
                  <a:lnTo>
                    <a:pt x="707374" y="3341177"/>
                  </a:lnTo>
                  <a:lnTo>
                    <a:pt x="708771" y="3339780"/>
                  </a:lnTo>
                  <a:lnTo>
                    <a:pt x="705978" y="3339780"/>
                  </a:lnTo>
                  <a:lnTo>
                    <a:pt x="705978" y="3342572"/>
                  </a:lnTo>
                  <a:lnTo>
                    <a:pt x="704582" y="3339780"/>
                  </a:lnTo>
                  <a:lnTo>
                    <a:pt x="679442" y="3345364"/>
                  </a:lnTo>
                  <a:lnTo>
                    <a:pt x="676649" y="3346761"/>
                  </a:lnTo>
                  <a:lnTo>
                    <a:pt x="680839" y="3348157"/>
                  </a:lnTo>
                  <a:lnTo>
                    <a:pt x="671762" y="3352346"/>
                  </a:lnTo>
                  <a:lnTo>
                    <a:pt x="665476" y="3353742"/>
                  </a:lnTo>
                  <a:lnTo>
                    <a:pt x="668270" y="3350949"/>
                  </a:lnTo>
                  <a:lnTo>
                    <a:pt x="661985" y="3349553"/>
                  </a:lnTo>
                  <a:lnTo>
                    <a:pt x="654304" y="3350949"/>
                  </a:lnTo>
                  <a:lnTo>
                    <a:pt x="652907" y="3348157"/>
                  </a:lnTo>
                  <a:lnTo>
                    <a:pt x="654304" y="3352346"/>
                  </a:lnTo>
                  <a:lnTo>
                    <a:pt x="652907" y="3357931"/>
                  </a:lnTo>
                  <a:lnTo>
                    <a:pt x="659192" y="3364214"/>
                  </a:lnTo>
                  <a:lnTo>
                    <a:pt x="658354" y="3366726"/>
                  </a:lnTo>
                  <a:lnTo>
                    <a:pt x="655002" y="3371194"/>
                  </a:lnTo>
                  <a:lnTo>
                    <a:pt x="643131" y="3376779"/>
                  </a:lnTo>
                  <a:lnTo>
                    <a:pt x="638243" y="3376779"/>
                  </a:lnTo>
                  <a:lnTo>
                    <a:pt x="639640" y="3378176"/>
                  </a:lnTo>
                  <a:lnTo>
                    <a:pt x="631958" y="3372591"/>
                  </a:lnTo>
                  <a:lnTo>
                    <a:pt x="629166" y="3372591"/>
                  </a:lnTo>
                  <a:lnTo>
                    <a:pt x="626372" y="3376779"/>
                  </a:lnTo>
                  <a:lnTo>
                    <a:pt x="627769" y="3378176"/>
                  </a:lnTo>
                  <a:lnTo>
                    <a:pt x="624975" y="3382364"/>
                  </a:lnTo>
                  <a:lnTo>
                    <a:pt x="626372" y="3383761"/>
                  </a:lnTo>
                  <a:lnTo>
                    <a:pt x="623579" y="3385157"/>
                  </a:lnTo>
                  <a:lnTo>
                    <a:pt x="615898" y="3403307"/>
                  </a:lnTo>
                  <a:lnTo>
                    <a:pt x="617294" y="3408892"/>
                  </a:lnTo>
                  <a:lnTo>
                    <a:pt x="614501" y="3408892"/>
                  </a:lnTo>
                  <a:lnTo>
                    <a:pt x="610311" y="3417967"/>
                  </a:lnTo>
                  <a:lnTo>
                    <a:pt x="614501" y="3420760"/>
                  </a:lnTo>
                  <a:lnTo>
                    <a:pt x="615898" y="3417967"/>
                  </a:lnTo>
                  <a:lnTo>
                    <a:pt x="617294" y="3420760"/>
                  </a:lnTo>
                  <a:lnTo>
                    <a:pt x="620087" y="3414476"/>
                  </a:lnTo>
                  <a:lnTo>
                    <a:pt x="620088" y="3414477"/>
                  </a:lnTo>
                  <a:lnTo>
                    <a:pt x="622880" y="3417269"/>
                  </a:lnTo>
                  <a:lnTo>
                    <a:pt x="630562" y="3422854"/>
                  </a:lnTo>
                  <a:lnTo>
                    <a:pt x="629166" y="3425647"/>
                  </a:lnTo>
                  <a:lnTo>
                    <a:pt x="633355" y="3425647"/>
                  </a:lnTo>
                  <a:lnTo>
                    <a:pt x="633355" y="3428439"/>
                  </a:lnTo>
                  <a:lnTo>
                    <a:pt x="627769" y="3434023"/>
                  </a:lnTo>
                  <a:lnTo>
                    <a:pt x="623579" y="3429835"/>
                  </a:lnTo>
                  <a:lnTo>
                    <a:pt x="624975" y="3432627"/>
                  </a:lnTo>
                  <a:lnTo>
                    <a:pt x="623579" y="3431231"/>
                  </a:lnTo>
                  <a:lnTo>
                    <a:pt x="622741" y="3432976"/>
                  </a:lnTo>
                  <a:lnTo>
                    <a:pt x="611708" y="3427741"/>
                  </a:lnTo>
                  <a:lnTo>
                    <a:pt x="611708" y="3430533"/>
                  </a:lnTo>
                  <a:lnTo>
                    <a:pt x="608915" y="3429137"/>
                  </a:lnTo>
                  <a:lnTo>
                    <a:pt x="607518" y="3430533"/>
                  </a:lnTo>
                  <a:lnTo>
                    <a:pt x="607518" y="3427741"/>
                  </a:lnTo>
                  <a:lnTo>
                    <a:pt x="610311" y="3423552"/>
                  </a:lnTo>
                  <a:lnTo>
                    <a:pt x="607518" y="3424948"/>
                  </a:lnTo>
                  <a:lnTo>
                    <a:pt x="606121" y="3430533"/>
                  </a:lnTo>
                  <a:lnTo>
                    <a:pt x="604725" y="3426345"/>
                  </a:lnTo>
                  <a:lnTo>
                    <a:pt x="606121" y="3424948"/>
                  </a:lnTo>
                  <a:lnTo>
                    <a:pt x="603328" y="3423552"/>
                  </a:lnTo>
                  <a:lnTo>
                    <a:pt x="603328" y="3426345"/>
                  </a:lnTo>
                  <a:lnTo>
                    <a:pt x="600535" y="3422156"/>
                  </a:lnTo>
                  <a:lnTo>
                    <a:pt x="595647" y="3422156"/>
                  </a:lnTo>
                  <a:lnTo>
                    <a:pt x="598440" y="3424948"/>
                  </a:lnTo>
                  <a:lnTo>
                    <a:pt x="596345" y="3425647"/>
                  </a:lnTo>
                  <a:lnTo>
                    <a:pt x="599139" y="3429835"/>
                  </a:lnTo>
                  <a:lnTo>
                    <a:pt x="597742" y="3434023"/>
                  </a:lnTo>
                  <a:lnTo>
                    <a:pt x="593552" y="3435419"/>
                  </a:lnTo>
                  <a:lnTo>
                    <a:pt x="593552" y="3436816"/>
                  </a:lnTo>
                  <a:lnTo>
                    <a:pt x="587965" y="3435419"/>
                  </a:lnTo>
                  <a:lnTo>
                    <a:pt x="592155" y="3435419"/>
                  </a:lnTo>
                  <a:lnTo>
                    <a:pt x="596345" y="3431231"/>
                  </a:lnTo>
                  <a:lnTo>
                    <a:pt x="593552" y="3425647"/>
                  </a:lnTo>
                  <a:lnTo>
                    <a:pt x="584475" y="3431231"/>
                  </a:lnTo>
                  <a:lnTo>
                    <a:pt x="584475" y="3436816"/>
                  </a:lnTo>
                  <a:lnTo>
                    <a:pt x="580284" y="3437514"/>
                  </a:lnTo>
                  <a:lnTo>
                    <a:pt x="577492" y="3457060"/>
                  </a:lnTo>
                  <a:lnTo>
                    <a:pt x="583775" y="3454268"/>
                  </a:lnTo>
                  <a:lnTo>
                    <a:pt x="597043" y="3457060"/>
                  </a:lnTo>
                  <a:lnTo>
                    <a:pt x="601233" y="3452871"/>
                  </a:lnTo>
                  <a:lnTo>
                    <a:pt x="604026" y="3454268"/>
                  </a:lnTo>
                  <a:lnTo>
                    <a:pt x="601233" y="3455664"/>
                  </a:lnTo>
                  <a:lnTo>
                    <a:pt x="604026" y="3457060"/>
                  </a:lnTo>
                  <a:lnTo>
                    <a:pt x="606819" y="3459853"/>
                  </a:lnTo>
                  <a:lnTo>
                    <a:pt x="609613" y="3457060"/>
                  </a:lnTo>
                  <a:lnTo>
                    <a:pt x="604026" y="3454268"/>
                  </a:lnTo>
                  <a:lnTo>
                    <a:pt x="614500" y="3458456"/>
                  </a:lnTo>
                  <a:lnTo>
                    <a:pt x="652209" y="3447985"/>
                  </a:lnTo>
                  <a:lnTo>
                    <a:pt x="652209" y="3445193"/>
                  </a:lnTo>
                  <a:lnTo>
                    <a:pt x="653605" y="3449382"/>
                  </a:lnTo>
                  <a:lnTo>
                    <a:pt x="657795" y="3447985"/>
                  </a:lnTo>
                  <a:lnTo>
                    <a:pt x="663381" y="3452173"/>
                  </a:lnTo>
                  <a:lnTo>
                    <a:pt x="657795" y="3449382"/>
                  </a:lnTo>
                  <a:lnTo>
                    <a:pt x="655002" y="3450778"/>
                  </a:lnTo>
                  <a:lnTo>
                    <a:pt x="656399" y="3456362"/>
                  </a:lnTo>
                  <a:lnTo>
                    <a:pt x="659191" y="3456362"/>
                  </a:lnTo>
                  <a:lnTo>
                    <a:pt x="661985" y="3452173"/>
                  </a:lnTo>
                  <a:lnTo>
                    <a:pt x="661985" y="3454966"/>
                  </a:lnTo>
                  <a:lnTo>
                    <a:pt x="666175" y="3456362"/>
                  </a:lnTo>
                  <a:lnTo>
                    <a:pt x="671761" y="3461947"/>
                  </a:lnTo>
                  <a:lnTo>
                    <a:pt x="675950" y="3469627"/>
                  </a:lnTo>
                  <a:lnTo>
                    <a:pt x="682236" y="3473815"/>
                  </a:lnTo>
                  <a:lnTo>
                    <a:pt x="683632" y="3480098"/>
                  </a:lnTo>
                  <a:lnTo>
                    <a:pt x="686425" y="3481494"/>
                  </a:lnTo>
                  <a:lnTo>
                    <a:pt x="683632" y="3484286"/>
                  </a:lnTo>
                  <a:lnTo>
                    <a:pt x="687821" y="3481494"/>
                  </a:lnTo>
                  <a:lnTo>
                    <a:pt x="683632" y="3477305"/>
                  </a:lnTo>
                  <a:lnTo>
                    <a:pt x="685029" y="3473117"/>
                  </a:lnTo>
                  <a:lnTo>
                    <a:pt x="687821" y="3471721"/>
                  </a:lnTo>
                  <a:lnTo>
                    <a:pt x="699693" y="3473117"/>
                  </a:lnTo>
                  <a:lnTo>
                    <a:pt x="719245" y="3467532"/>
                  </a:lnTo>
                  <a:lnTo>
                    <a:pt x="720641" y="3470325"/>
                  </a:lnTo>
                  <a:lnTo>
                    <a:pt x="724831" y="3467532"/>
                  </a:lnTo>
                  <a:lnTo>
                    <a:pt x="726228" y="3470325"/>
                  </a:lnTo>
                  <a:lnTo>
                    <a:pt x="727625" y="3468928"/>
                  </a:lnTo>
                  <a:lnTo>
                    <a:pt x="727625" y="3470325"/>
                  </a:lnTo>
                  <a:lnTo>
                    <a:pt x="753462" y="3470325"/>
                  </a:lnTo>
                  <a:lnTo>
                    <a:pt x="756255" y="3471721"/>
                  </a:lnTo>
                  <a:lnTo>
                    <a:pt x="750668" y="3482192"/>
                  </a:lnTo>
                  <a:lnTo>
                    <a:pt x="753462" y="3484985"/>
                  </a:lnTo>
                  <a:lnTo>
                    <a:pt x="757652" y="3473117"/>
                  </a:lnTo>
                  <a:lnTo>
                    <a:pt x="759048" y="3474513"/>
                  </a:lnTo>
                  <a:lnTo>
                    <a:pt x="763237" y="3477305"/>
                  </a:lnTo>
                  <a:lnTo>
                    <a:pt x="760445" y="3475909"/>
                  </a:lnTo>
                  <a:lnTo>
                    <a:pt x="763237" y="3478701"/>
                  </a:lnTo>
                  <a:lnTo>
                    <a:pt x="757652" y="3477305"/>
                  </a:lnTo>
                  <a:lnTo>
                    <a:pt x="758000" y="3481145"/>
                  </a:lnTo>
                  <a:lnTo>
                    <a:pt x="759048" y="3480098"/>
                  </a:lnTo>
                  <a:lnTo>
                    <a:pt x="760445" y="3484286"/>
                  </a:lnTo>
                  <a:lnTo>
                    <a:pt x="758071" y="3481983"/>
                  </a:lnTo>
                  <a:lnTo>
                    <a:pt x="759048" y="3491966"/>
                  </a:lnTo>
                  <a:lnTo>
                    <a:pt x="759048" y="3487777"/>
                  </a:lnTo>
                  <a:lnTo>
                    <a:pt x="760445" y="3490570"/>
                  </a:lnTo>
                  <a:lnTo>
                    <a:pt x="760445" y="3487777"/>
                  </a:lnTo>
                  <a:lnTo>
                    <a:pt x="764634" y="3483588"/>
                  </a:lnTo>
                  <a:lnTo>
                    <a:pt x="767427" y="3484985"/>
                  </a:lnTo>
                  <a:lnTo>
                    <a:pt x="767427" y="3489173"/>
                  </a:lnTo>
                  <a:lnTo>
                    <a:pt x="763237" y="3491966"/>
                  </a:lnTo>
                  <a:lnTo>
                    <a:pt x="766031" y="3490570"/>
                  </a:lnTo>
                  <a:lnTo>
                    <a:pt x="767427" y="3493362"/>
                  </a:lnTo>
                  <a:lnTo>
                    <a:pt x="766031" y="3494758"/>
                  </a:lnTo>
                  <a:lnTo>
                    <a:pt x="767427" y="3494758"/>
                  </a:lnTo>
                  <a:lnTo>
                    <a:pt x="764634" y="3496155"/>
                  </a:lnTo>
                  <a:lnTo>
                    <a:pt x="768824" y="3494758"/>
                  </a:lnTo>
                  <a:lnTo>
                    <a:pt x="766031" y="3501041"/>
                  </a:lnTo>
                  <a:lnTo>
                    <a:pt x="770221" y="3501041"/>
                  </a:lnTo>
                  <a:lnTo>
                    <a:pt x="768824" y="3503833"/>
                  </a:lnTo>
                  <a:lnTo>
                    <a:pt x="771617" y="3505229"/>
                  </a:lnTo>
                  <a:lnTo>
                    <a:pt x="771617" y="3502437"/>
                  </a:lnTo>
                  <a:lnTo>
                    <a:pt x="795359" y="3529663"/>
                  </a:lnTo>
                  <a:lnTo>
                    <a:pt x="800946" y="3541531"/>
                  </a:lnTo>
                  <a:lnTo>
                    <a:pt x="805136" y="3562474"/>
                  </a:lnTo>
                  <a:lnTo>
                    <a:pt x="812817" y="3565267"/>
                  </a:lnTo>
                  <a:lnTo>
                    <a:pt x="819102" y="3566663"/>
                  </a:lnTo>
                  <a:lnTo>
                    <a:pt x="821894" y="3570851"/>
                  </a:lnTo>
                  <a:lnTo>
                    <a:pt x="828179" y="3566663"/>
                  </a:lnTo>
                  <a:lnTo>
                    <a:pt x="812118" y="3563870"/>
                  </a:lnTo>
                  <a:lnTo>
                    <a:pt x="829576" y="3566663"/>
                  </a:lnTo>
                  <a:lnTo>
                    <a:pt x="840050" y="3566663"/>
                  </a:lnTo>
                  <a:lnTo>
                    <a:pt x="853318" y="3577134"/>
                  </a:lnTo>
                  <a:lnTo>
                    <a:pt x="863793" y="3581322"/>
                  </a:lnTo>
                  <a:lnTo>
                    <a:pt x="869379" y="3585512"/>
                  </a:lnTo>
                  <a:lnTo>
                    <a:pt x="878457" y="3585512"/>
                  </a:lnTo>
                  <a:lnTo>
                    <a:pt x="879854" y="3586908"/>
                  </a:lnTo>
                  <a:lnTo>
                    <a:pt x="875664" y="3589700"/>
                  </a:lnTo>
                  <a:lnTo>
                    <a:pt x="883344" y="3595284"/>
                  </a:lnTo>
                  <a:lnTo>
                    <a:pt x="887535" y="3593888"/>
                  </a:lnTo>
                  <a:lnTo>
                    <a:pt x="886138" y="3595284"/>
                  </a:lnTo>
                  <a:lnTo>
                    <a:pt x="890328" y="3598077"/>
                  </a:lnTo>
                  <a:lnTo>
                    <a:pt x="891725" y="3595284"/>
                  </a:lnTo>
                  <a:lnTo>
                    <a:pt x="890328" y="3593888"/>
                  </a:lnTo>
                  <a:lnTo>
                    <a:pt x="893121" y="3595284"/>
                  </a:lnTo>
                  <a:lnTo>
                    <a:pt x="891725" y="3599473"/>
                  </a:lnTo>
                  <a:lnTo>
                    <a:pt x="899685" y="3604360"/>
                  </a:lnTo>
                  <a:lnTo>
                    <a:pt x="894518" y="3604360"/>
                  </a:lnTo>
                  <a:lnTo>
                    <a:pt x="902199" y="3609945"/>
                  </a:lnTo>
                  <a:lnTo>
                    <a:pt x="898009" y="3609945"/>
                  </a:lnTo>
                  <a:lnTo>
                    <a:pt x="902199" y="3614134"/>
                  </a:lnTo>
                  <a:lnTo>
                    <a:pt x="903595" y="3612737"/>
                  </a:lnTo>
                  <a:lnTo>
                    <a:pt x="903595" y="3615529"/>
                  </a:lnTo>
                  <a:lnTo>
                    <a:pt x="907786" y="3621114"/>
                  </a:lnTo>
                  <a:lnTo>
                    <a:pt x="903595" y="3628794"/>
                  </a:lnTo>
                  <a:lnTo>
                    <a:pt x="903595" y="3626001"/>
                  </a:lnTo>
                  <a:lnTo>
                    <a:pt x="902199" y="3624605"/>
                  </a:lnTo>
                  <a:lnTo>
                    <a:pt x="899405" y="3627397"/>
                  </a:lnTo>
                  <a:lnTo>
                    <a:pt x="896612" y="3632982"/>
                  </a:lnTo>
                  <a:lnTo>
                    <a:pt x="899405" y="3634379"/>
                  </a:lnTo>
                  <a:lnTo>
                    <a:pt x="902199" y="3630190"/>
                  </a:lnTo>
                  <a:lnTo>
                    <a:pt x="898009" y="3637869"/>
                  </a:lnTo>
                  <a:lnTo>
                    <a:pt x="896612" y="3635077"/>
                  </a:lnTo>
                  <a:lnTo>
                    <a:pt x="895216" y="3641359"/>
                  </a:lnTo>
                  <a:lnTo>
                    <a:pt x="888931" y="3646944"/>
                  </a:lnTo>
                  <a:lnTo>
                    <a:pt x="882646" y="3649737"/>
                  </a:lnTo>
                  <a:lnTo>
                    <a:pt x="882646" y="3651133"/>
                  </a:lnTo>
                  <a:lnTo>
                    <a:pt x="881250" y="3649737"/>
                  </a:lnTo>
                  <a:lnTo>
                    <a:pt x="867982" y="3667189"/>
                  </a:lnTo>
                  <a:lnTo>
                    <a:pt x="869379" y="3668585"/>
                  </a:lnTo>
                  <a:lnTo>
                    <a:pt x="866586" y="3667189"/>
                  </a:lnTo>
                  <a:lnTo>
                    <a:pt x="860301" y="3673472"/>
                  </a:lnTo>
                  <a:lnTo>
                    <a:pt x="848430" y="3677661"/>
                  </a:lnTo>
                  <a:lnTo>
                    <a:pt x="839352" y="3671378"/>
                  </a:lnTo>
                  <a:lnTo>
                    <a:pt x="821197" y="3684642"/>
                  </a:lnTo>
                  <a:lnTo>
                    <a:pt x="814912" y="3684642"/>
                  </a:lnTo>
                  <a:lnTo>
                    <a:pt x="792566" y="3696509"/>
                  </a:lnTo>
                  <a:lnTo>
                    <a:pt x="795359" y="3702095"/>
                  </a:lnTo>
                  <a:lnTo>
                    <a:pt x="789773" y="3696509"/>
                  </a:lnTo>
                  <a:lnTo>
                    <a:pt x="770221" y="3695113"/>
                  </a:lnTo>
                  <a:lnTo>
                    <a:pt x="763936" y="3701396"/>
                  </a:lnTo>
                  <a:lnTo>
                    <a:pt x="741591" y="3702793"/>
                  </a:lnTo>
                  <a:lnTo>
                    <a:pt x="737401" y="3698604"/>
                  </a:lnTo>
                  <a:lnTo>
                    <a:pt x="735306" y="3700000"/>
                  </a:lnTo>
                  <a:lnTo>
                    <a:pt x="735306" y="3695811"/>
                  </a:lnTo>
                  <a:lnTo>
                    <a:pt x="719245" y="3679755"/>
                  </a:lnTo>
                  <a:lnTo>
                    <a:pt x="716661" y="3681081"/>
                  </a:lnTo>
                  <a:lnTo>
                    <a:pt x="716452" y="3679755"/>
                  </a:lnTo>
                  <a:lnTo>
                    <a:pt x="708771" y="3662302"/>
                  </a:lnTo>
                  <a:lnTo>
                    <a:pt x="703184" y="3658114"/>
                  </a:lnTo>
                  <a:lnTo>
                    <a:pt x="695503" y="3672774"/>
                  </a:lnTo>
                  <a:lnTo>
                    <a:pt x="691523" y="3673262"/>
                  </a:lnTo>
                  <a:lnTo>
                    <a:pt x="692710" y="3668585"/>
                  </a:lnTo>
                  <a:lnTo>
                    <a:pt x="685029" y="3668585"/>
                  </a:lnTo>
                  <a:lnTo>
                    <a:pt x="683632" y="3672774"/>
                  </a:lnTo>
                  <a:lnTo>
                    <a:pt x="679442" y="3671378"/>
                  </a:lnTo>
                  <a:lnTo>
                    <a:pt x="659889" y="3665793"/>
                  </a:lnTo>
                  <a:lnTo>
                    <a:pt x="658493" y="3671378"/>
                  </a:lnTo>
                  <a:lnTo>
                    <a:pt x="657096" y="3669981"/>
                  </a:lnTo>
                  <a:lnTo>
                    <a:pt x="658493" y="3663698"/>
                  </a:lnTo>
                  <a:lnTo>
                    <a:pt x="652907" y="3666491"/>
                  </a:lnTo>
                  <a:lnTo>
                    <a:pt x="675252" y="3646944"/>
                  </a:lnTo>
                  <a:lnTo>
                    <a:pt x="657096" y="3658812"/>
                  </a:lnTo>
                  <a:lnTo>
                    <a:pt x="649415" y="3666491"/>
                  </a:lnTo>
                  <a:lnTo>
                    <a:pt x="652209" y="3644151"/>
                  </a:lnTo>
                  <a:lnTo>
                    <a:pt x="645924" y="3632284"/>
                  </a:lnTo>
                  <a:lnTo>
                    <a:pt x="647320" y="3633680"/>
                  </a:lnTo>
                  <a:lnTo>
                    <a:pt x="648717" y="3632284"/>
                  </a:lnTo>
                  <a:lnTo>
                    <a:pt x="645924" y="3620416"/>
                  </a:lnTo>
                  <a:lnTo>
                    <a:pt x="640338" y="3617623"/>
                  </a:lnTo>
                  <a:lnTo>
                    <a:pt x="634751" y="3604360"/>
                  </a:lnTo>
                  <a:lnTo>
                    <a:pt x="636148" y="3596680"/>
                  </a:lnTo>
                  <a:lnTo>
                    <a:pt x="612405" y="3575738"/>
                  </a:lnTo>
                  <a:lnTo>
                    <a:pt x="612405" y="3577134"/>
                  </a:lnTo>
                  <a:lnTo>
                    <a:pt x="611009" y="3577134"/>
                  </a:lnTo>
                  <a:lnTo>
                    <a:pt x="601931" y="3579927"/>
                  </a:lnTo>
                  <a:lnTo>
                    <a:pt x="604724" y="3578530"/>
                  </a:lnTo>
                  <a:lnTo>
                    <a:pt x="600534" y="3575738"/>
                  </a:lnTo>
                  <a:lnTo>
                    <a:pt x="597741" y="3575738"/>
                  </a:lnTo>
                  <a:lnTo>
                    <a:pt x="600534" y="3578530"/>
                  </a:lnTo>
                  <a:lnTo>
                    <a:pt x="580983" y="3568058"/>
                  </a:lnTo>
                  <a:lnTo>
                    <a:pt x="572610" y="3564571"/>
                  </a:lnTo>
                  <a:lnTo>
                    <a:pt x="572603" y="3564596"/>
                  </a:lnTo>
                  <a:lnTo>
                    <a:pt x="566318" y="3563200"/>
                  </a:lnTo>
                  <a:lnTo>
                    <a:pt x="558637" y="3557615"/>
                  </a:lnTo>
                  <a:lnTo>
                    <a:pt x="562826" y="3560407"/>
                  </a:lnTo>
                  <a:lnTo>
                    <a:pt x="572610" y="3564544"/>
                  </a:lnTo>
                  <a:lnTo>
                    <a:pt x="573999" y="3558983"/>
                  </a:lnTo>
                  <a:lnTo>
                    <a:pt x="571206" y="3557587"/>
                  </a:lnTo>
                  <a:lnTo>
                    <a:pt x="575396" y="3557587"/>
                  </a:lnTo>
                  <a:lnTo>
                    <a:pt x="573999" y="3551304"/>
                  </a:lnTo>
                  <a:lnTo>
                    <a:pt x="564922" y="3539437"/>
                  </a:lnTo>
                  <a:lnTo>
                    <a:pt x="560732" y="3538040"/>
                  </a:lnTo>
                  <a:lnTo>
                    <a:pt x="557659" y="3538599"/>
                  </a:lnTo>
                  <a:lnTo>
                    <a:pt x="558637" y="3542927"/>
                  </a:lnTo>
                  <a:lnTo>
                    <a:pt x="556752" y="3538739"/>
                  </a:lnTo>
                  <a:lnTo>
                    <a:pt x="544671" y="3540833"/>
                  </a:lnTo>
                  <a:lnTo>
                    <a:pt x="541877" y="3539437"/>
                  </a:lnTo>
                  <a:lnTo>
                    <a:pt x="539084" y="3539437"/>
                  </a:lnTo>
                  <a:lnTo>
                    <a:pt x="532800" y="3545021"/>
                  </a:lnTo>
                  <a:lnTo>
                    <a:pt x="528610" y="3554097"/>
                  </a:lnTo>
                  <a:lnTo>
                    <a:pt x="530007" y="3555493"/>
                  </a:lnTo>
                  <a:lnTo>
                    <a:pt x="530984" y="3555214"/>
                  </a:lnTo>
                  <a:lnTo>
                    <a:pt x="523023" y="3558983"/>
                  </a:lnTo>
                  <a:lnTo>
                    <a:pt x="494393" y="3577134"/>
                  </a:lnTo>
                  <a:lnTo>
                    <a:pt x="494393" y="3575738"/>
                  </a:lnTo>
                  <a:lnTo>
                    <a:pt x="488807" y="3578530"/>
                  </a:lnTo>
                  <a:lnTo>
                    <a:pt x="490204" y="3581322"/>
                  </a:lnTo>
                  <a:lnTo>
                    <a:pt x="490204" y="3581351"/>
                  </a:lnTo>
                  <a:lnTo>
                    <a:pt x="490204" y="3582719"/>
                  </a:lnTo>
                  <a:lnTo>
                    <a:pt x="483919" y="3584115"/>
                  </a:lnTo>
                  <a:lnTo>
                    <a:pt x="479729" y="3582719"/>
                  </a:lnTo>
                  <a:lnTo>
                    <a:pt x="466461" y="3586908"/>
                  </a:lnTo>
                  <a:lnTo>
                    <a:pt x="470651" y="3588304"/>
                  </a:lnTo>
                  <a:lnTo>
                    <a:pt x="465065" y="3586908"/>
                  </a:lnTo>
                  <a:lnTo>
                    <a:pt x="453194" y="3592492"/>
                  </a:lnTo>
                  <a:lnTo>
                    <a:pt x="453194" y="3596680"/>
                  </a:lnTo>
                  <a:lnTo>
                    <a:pt x="451797" y="3598077"/>
                  </a:lnTo>
                  <a:lnTo>
                    <a:pt x="451099" y="3600171"/>
                  </a:lnTo>
                  <a:lnTo>
                    <a:pt x="442021" y="3595983"/>
                  </a:lnTo>
                  <a:lnTo>
                    <a:pt x="435736" y="3595983"/>
                  </a:lnTo>
                  <a:lnTo>
                    <a:pt x="432943" y="3591794"/>
                  </a:lnTo>
                  <a:lnTo>
                    <a:pt x="430150" y="3590398"/>
                  </a:lnTo>
                  <a:lnTo>
                    <a:pt x="427357" y="3587606"/>
                  </a:lnTo>
                  <a:lnTo>
                    <a:pt x="421770" y="3584813"/>
                  </a:lnTo>
                  <a:lnTo>
                    <a:pt x="412693" y="3572945"/>
                  </a:lnTo>
                  <a:lnTo>
                    <a:pt x="408503" y="3567361"/>
                  </a:lnTo>
                  <a:lnTo>
                    <a:pt x="405709" y="3561078"/>
                  </a:lnTo>
                  <a:lnTo>
                    <a:pt x="404313" y="3561078"/>
                  </a:lnTo>
                  <a:lnTo>
                    <a:pt x="405709" y="3559682"/>
                  </a:lnTo>
                  <a:lnTo>
                    <a:pt x="404313" y="3554097"/>
                  </a:lnTo>
                  <a:lnTo>
                    <a:pt x="402916" y="3549908"/>
                  </a:lnTo>
                  <a:lnTo>
                    <a:pt x="402916" y="3545719"/>
                  </a:lnTo>
                  <a:lnTo>
                    <a:pt x="400124" y="3539437"/>
                  </a:lnTo>
                  <a:lnTo>
                    <a:pt x="398727" y="3533154"/>
                  </a:lnTo>
                  <a:lnTo>
                    <a:pt x="400124" y="3526871"/>
                  </a:lnTo>
                  <a:lnTo>
                    <a:pt x="400124" y="3519890"/>
                  </a:lnTo>
                  <a:lnTo>
                    <a:pt x="402916" y="3514305"/>
                  </a:lnTo>
                  <a:lnTo>
                    <a:pt x="400124" y="3512909"/>
                  </a:lnTo>
                  <a:lnTo>
                    <a:pt x="402916" y="3512909"/>
                  </a:lnTo>
                  <a:lnTo>
                    <a:pt x="405709" y="3507324"/>
                  </a:lnTo>
                  <a:lnTo>
                    <a:pt x="408503" y="3501041"/>
                  </a:lnTo>
                  <a:lnTo>
                    <a:pt x="412693" y="3495457"/>
                  </a:lnTo>
                  <a:lnTo>
                    <a:pt x="418279" y="3486381"/>
                  </a:lnTo>
                  <a:lnTo>
                    <a:pt x="447607" y="3461249"/>
                  </a:lnTo>
                  <a:lnTo>
                    <a:pt x="471350" y="3461249"/>
                  </a:lnTo>
                  <a:lnTo>
                    <a:pt x="506265" y="3449382"/>
                  </a:lnTo>
                  <a:lnTo>
                    <a:pt x="513946" y="3449382"/>
                  </a:lnTo>
                  <a:lnTo>
                    <a:pt x="533498" y="3447985"/>
                  </a:lnTo>
                  <a:lnTo>
                    <a:pt x="567016" y="3455664"/>
                  </a:lnTo>
                  <a:lnTo>
                    <a:pt x="567713" y="3455757"/>
                  </a:lnTo>
                  <a:lnTo>
                    <a:pt x="567017" y="3455664"/>
                  </a:lnTo>
                  <a:lnTo>
                    <a:pt x="575396" y="3446590"/>
                  </a:lnTo>
                  <a:lnTo>
                    <a:pt x="572603" y="3442401"/>
                  </a:lnTo>
                  <a:lnTo>
                    <a:pt x="576793" y="3439608"/>
                  </a:lnTo>
                  <a:lnTo>
                    <a:pt x="573999" y="3435419"/>
                  </a:lnTo>
                  <a:lnTo>
                    <a:pt x="588664" y="3422156"/>
                  </a:lnTo>
                  <a:lnTo>
                    <a:pt x="593133" y="3421039"/>
                  </a:lnTo>
                  <a:lnTo>
                    <a:pt x="590060" y="3417967"/>
                  </a:lnTo>
                  <a:lnTo>
                    <a:pt x="603328" y="3411684"/>
                  </a:lnTo>
                  <a:lnTo>
                    <a:pt x="611010" y="3404005"/>
                  </a:lnTo>
                  <a:lnTo>
                    <a:pt x="621484" y="3378874"/>
                  </a:lnTo>
                  <a:lnTo>
                    <a:pt x="618690" y="3377477"/>
                  </a:lnTo>
                  <a:lnTo>
                    <a:pt x="615898" y="3381666"/>
                  </a:lnTo>
                  <a:lnTo>
                    <a:pt x="617294" y="3377477"/>
                  </a:lnTo>
                  <a:lnTo>
                    <a:pt x="621484" y="3376081"/>
                  </a:lnTo>
                  <a:lnTo>
                    <a:pt x="622880" y="3365609"/>
                  </a:lnTo>
                  <a:lnTo>
                    <a:pt x="612406" y="3336988"/>
                  </a:lnTo>
                  <a:lnTo>
                    <a:pt x="611010" y="3326516"/>
                  </a:lnTo>
                  <a:lnTo>
                    <a:pt x="613803" y="3316045"/>
                  </a:lnTo>
                  <a:lnTo>
                    <a:pt x="625674" y="3302780"/>
                  </a:lnTo>
                  <a:lnTo>
                    <a:pt x="656399" y="3292309"/>
                  </a:lnTo>
                  <a:lnTo>
                    <a:pt x="660589" y="3292309"/>
                  </a:lnTo>
                  <a:lnTo>
                    <a:pt x="663381" y="3290913"/>
                  </a:lnTo>
                  <a:lnTo>
                    <a:pt x="664778" y="3290913"/>
                  </a:lnTo>
                  <a:lnTo>
                    <a:pt x="664778" y="3288819"/>
                  </a:lnTo>
                  <a:lnTo>
                    <a:pt x="666175" y="3293008"/>
                  </a:lnTo>
                  <a:lnTo>
                    <a:pt x="667571" y="3293008"/>
                  </a:lnTo>
                  <a:lnTo>
                    <a:pt x="667571" y="3288819"/>
                  </a:lnTo>
                  <a:lnTo>
                    <a:pt x="668968" y="3293008"/>
                  </a:lnTo>
                  <a:lnTo>
                    <a:pt x="671762" y="3293008"/>
                  </a:lnTo>
                  <a:lnTo>
                    <a:pt x="748574" y="3260894"/>
                  </a:lnTo>
                  <a:lnTo>
                    <a:pt x="759048" y="3259498"/>
                  </a:lnTo>
                  <a:lnTo>
                    <a:pt x="786282" y="3249027"/>
                  </a:lnTo>
                  <a:close/>
                  <a:moveTo>
                    <a:pt x="2149321" y="3244107"/>
                  </a:moveTo>
                  <a:lnTo>
                    <a:pt x="2148660" y="3267903"/>
                  </a:lnTo>
                  <a:lnTo>
                    <a:pt x="2149358" y="3269299"/>
                  </a:lnTo>
                  <a:lnTo>
                    <a:pt x="2149359" y="3269299"/>
                  </a:lnTo>
                  <a:lnTo>
                    <a:pt x="2149359" y="3244167"/>
                  </a:lnTo>
                  <a:close/>
                  <a:moveTo>
                    <a:pt x="3016643" y="3231603"/>
                  </a:moveTo>
                  <a:lnTo>
                    <a:pt x="3015819" y="3232015"/>
                  </a:lnTo>
                  <a:lnTo>
                    <a:pt x="3015946" y="3232300"/>
                  </a:lnTo>
                  <a:close/>
                  <a:moveTo>
                    <a:pt x="2032044" y="3231602"/>
                  </a:moveTo>
                  <a:lnTo>
                    <a:pt x="2034837" y="3235791"/>
                  </a:lnTo>
                  <a:lnTo>
                    <a:pt x="2045310" y="3242072"/>
                  </a:lnTo>
                  <a:close/>
                  <a:moveTo>
                    <a:pt x="3710752" y="3229088"/>
                  </a:moveTo>
                  <a:lnTo>
                    <a:pt x="3707958" y="3230206"/>
                  </a:lnTo>
                  <a:lnTo>
                    <a:pt x="3707958" y="3230625"/>
                  </a:lnTo>
                  <a:lnTo>
                    <a:pt x="3710752" y="3229508"/>
                  </a:lnTo>
                  <a:close/>
                  <a:moveTo>
                    <a:pt x="1799511" y="3228809"/>
                  </a:moveTo>
                  <a:lnTo>
                    <a:pt x="1799467" y="3228839"/>
                  </a:lnTo>
                  <a:lnTo>
                    <a:pt x="1799511" y="3228809"/>
                  </a:lnTo>
                  <a:lnTo>
                    <a:pt x="1800209" y="3230205"/>
                  </a:lnTo>
                  <a:lnTo>
                    <a:pt x="1800463" y="3229761"/>
                  </a:lnTo>
                  <a:close/>
                  <a:moveTo>
                    <a:pt x="2940090" y="3226020"/>
                  </a:moveTo>
                  <a:lnTo>
                    <a:pt x="2939694" y="3226308"/>
                  </a:lnTo>
                  <a:lnTo>
                    <a:pt x="2948212" y="3232300"/>
                  </a:lnTo>
                  <a:lnTo>
                    <a:pt x="2946117" y="3236489"/>
                  </a:lnTo>
                  <a:lnTo>
                    <a:pt x="2948212" y="3240153"/>
                  </a:lnTo>
                  <a:lnTo>
                    <a:pt x="2948212" y="3239281"/>
                  </a:lnTo>
                  <a:lnTo>
                    <a:pt x="2946815" y="3237187"/>
                  </a:lnTo>
                  <a:lnTo>
                    <a:pt x="2949608" y="3232998"/>
                  </a:lnTo>
                  <a:close/>
                  <a:moveTo>
                    <a:pt x="2112635" y="3216937"/>
                  </a:moveTo>
                  <a:lnTo>
                    <a:pt x="2113745" y="3223225"/>
                  </a:lnTo>
                  <a:lnTo>
                    <a:pt x="2114164" y="3223435"/>
                  </a:lnTo>
                  <a:close/>
                  <a:moveTo>
                    <a:pt x="3722658" y="3211244"/>
                  </a:moveTo>
                  <a:lnTo>
                    <a:pt x="3711450" y="3221130"/>
                  </a:lnTo>
                  <a:lnTo>
                    <a:pt x="3711450" y="3221212"/>
                  </a:lnTo>
                  <a:lnTo>
                    <a:pt x="3722623" y="3211357"/>
                  </a:lnTo>
                  <a:close/>
                  <a:moveTo>
                    <a:pt x="2957878" y="3209556"/>
                  </a:moveTo>
                  <a:lnTo>
                    <a:pt x="2957290" y="3210659"/>
                  </a:lnTo>
                  <a:lnTo>
                    <a:pt x="2959617" y="3211822"/>
                  </a:lnTo>
                  <a:lnTo>
                    <a:pt x="2960082" y="3210659"/>
                  </a:lnTo>
                  <a:close/>
                  <a:moveTo>
                    <a:pt x="3190520" y="3204376"/>
                  </a:moveTo>
                  <a:lnTo>
                    <a:pt x="3207748" y="3219753"/>
                  </a:lnTo>
                  <a:lnTo>
                    <a:pt x="3213019" y="3221780"/>
                  </a:lnTo>
                  <a:lnTo>
                    <a:pt x="3206581" y="3218331"/>
                  </a:lnTo>
                  <a:close/>
                  <a:moveTo>
                    <a:pt x="2114911" y="3201924"/>
                  </a:moveTo>
                  <a:lnTo>
                    <a:pt x="2113745" y="3207168"/>
                  </a:lnTo>
                  <a:lnTo>
                    <a:pt x="2111650" y="3211357"/>
                  </a:lnTo>
                  <a:lnTo>
                    <a:pt x="2111845" y="3212461"/>
                  </a:lnTo>
                  <a:lnTo>
                    <a:pt x="2114443" y="3208565"/>
                  </a:lnTo>
                  <a:lnTo>
                    <a:pt x="2115142" y="3202281"/>
                  </a:lnTo>
                  <a:close/>
                  <a:moveTo>
                    <a:pt x="1532064" y="3199489"/>
                  </a:moveTo>
                  <a:lnTo>
                    <a:pt x="1530377" y="3200613"/>
                  </a:lnTo>
                  <a:lnTo>
                    <a:pt x="1532064" y="3204376"/>
                  </a:lnTo>
                  <a:lnTo>
                    <a:pt x="1546728" y="3235791"/>
                  </a:lnTo>
                  <a:lnTo>
                    <a:pt x="1552469" y="3242960"/>
                  </a:lnTo>
                  <a:lnTo>
                    <a:pt x="1546728" y="3233697"/>
                  </a:lnTo>
                  <a:lnTo>
                    <a:pt x="1544174" y="3225016"/>
                  </a:lnTo>
                  <a:lnTo>
                    <a:pt x="1540443" y="3221130"/>
                  </a:lnTo>
                  <a:lnTo>
                    <a:pt x="1531365" y="3201583"/>
                  </a:lnTo>
                  <a:lnTo>
                    <a:pt x="1532742" y="3200215"/>
                  </a:lnTo>
                  <a:close/>
                  <a:moveTo>
                    <a:pt x="1971874" y="3199039"/>
                  </a:moveTo>
                  <a:lnTo>
                    <a:pt x="1966404" y="3210658"/>
                  </a:lnTo>
                  <a:lnTo>
                    <a:pt x="1966486" y="3211186"/>
                  </a:lnTo>
                  <a:lnTo>
                    <a:pt x="1971991" y="3199489"/>
                  </a:lnTo>
                  <a:close/>
                  <a:moveTo>
                    <a:pt x="2507722" y="3194324"/>
                  </a:moveTo>
                  <a:lnTo>
                    <a:pt x="2502697" y="3195999"/>
                  </a:lnTo>
                  <a:lnTo>
                    <a:pt x="2484616" y="3213380"/>
                  </a:lnTo>
                  <a:lnTo>
                    <a:pt x="2499904" y="3198790"/>
                  </a:lnTo>
                  <a:close/>
                  <a:moveTo>
                    <a:pt x="2521095" y="3189868"/>
                  </a:moveTo>
                  <a:lnTo>
                    <a:pt x="2511626" y="3193023"/>
                  </a:lnTo>
                  <a:lnTo>
                    <a:pt x="2532026" y="3191112"/>
                  </a:lnTo>
                  <a:lnTo>
                    <a:pt x="2561869" y="3190065"/>
                  </a:lnTo>
                  <a:lnTo>
                    <a:pt x="2521551" y="3191112"/>
                  </a:lnTo>
                  <a:close/>
                  <a:moveTo>
                    <a:pt x="2111650" y="3182735"/>
                  </a:moveTo>
                  <a:lnTo>
                    <a:pt x="2107460" y="3188600"/>
                  </a:lnTo>
                  <a:lnTo>
                    <a:pt x="2107460" y="3190414"/>
                  </a:lnTo>
                  <a:lnTo>
                    <a:pt x="2111650" y="3183433"/>
                  </a:lnTo>
                  <a:close/>
                  <a:moveTo>
                    <a:pt x="2953100" y="3182735"/>
                  </a:moveTo>
                  <a:lnTo>
                    <a:pt x="2953100" y="3184131"/>
                  </a:lnTo>
                  <a:lnTo>
                    <a:pt x="2960082" y="3189716"/>
                  </a:lnTo>
                  <a:lnTo>
                    <a:pt x="2962627" y="3199257"/>
                  </a:lnTo>
                  <a:lnTo>
                    <a:pt x="2962876" y="3198790"/>
                  </a:lnTo>
                  <a:lnTo>
                    <a:pt x="2960082" y="3188319"/>
                  </a:lnTo>
                  <a:close/>
                  <a:moveTo>
                    <a:pt x="2985920" y="3173667"/>
                  </a:moveTo>
                  <a:lnTo>
                    <a:pt x="2984861" y="3177893"/>
                  </a:lnTo>
                  <a:lnTo>
                    <a:pt x="2985919" y="3177848"/>
                  </a:lnTo>
                  <a:lnTo>
                    <a:pt x="2985919" y="3189716"/>
                  </a:lnTo>
                  <a:lnTo>
                    <a:pt x="2985920" y="3189716"/>
                  </a:lnTo>
                  <a:close/>
                  <a:moveTo>
                    <a:pt x="2722945" y="3170868"/>
                  </a:moveTo>
                  <a:lnTo>
                    <a:pt x="2730812" y="3172247"/>
                  </a:lnTo>
                  <a:lnTo>
                    <a:pt x="2723360" y="3170868"/>
                  </a:lnTo>
                  <a:close/>
                  <a:moveTo>
                    <a:pt x="1626511" y="3170867"/>
                  </a:moveTo>
                  <a:lnTo>
                    <a:pt x="1635412" y="3172961"/>
                  </a:lnTo>
                  <a:lnTo>
                    <a:pt x="1635574" y="3172876"/>
                  </a:lnTo>
                  <a:lnTo>
                    <a:pt x="1627032" y="3170867"/>
                  </a:lnTo>
                  <a:close/>
                  <a:moveTo>
                    <a:pt x="1254838" y="3168074"/>
                  </a:moveTo>
                  <a:lnTo>
                    <a:pt x="1254840" y="3168075"/>
                  </a:lnTo>
                  <a:lnTo>
                    <a:pt x="1254842" y="3168074"/>
                  </a:lnTo>
                  <a:close/>
                  <a:moveTo>
                    <a:pt x="1139970" y="3164235"/>
                  </a:moveTo>
                  <a:lnTo>
                    <a:pt x="1147302" y="3166679"/>
                  </a:lnTo>
                  <a:lnTo>
                    <a:pt x="1169307" y="3170101"/>
                  </a:lnTo>
                  <a:close/>
                  <a:moveTo>
                    <a:pt x="1215735" y="3161791"/>
                  </a:moveTo>
                  <a:lnTo>
                    <a:pt x="1190596" y="3169471"/>
                  </a:lnTo>
                  <a:lnTo>
                    <a:pt x="1173862" y="3170809"/>
                  </a:lnTo>
                  <a:lnTo>
                    <a:pt x="1178725" y="3171565"/>
                  </a:lnTo>
                  <a:lnTo>
                    <a:pt x="1191993" y="3170170"/>
                  </a:lnTo>
                  <a:lnTo>
                    <a:pt x="1217132" y="3162490"/>
                  </a:lnTo>
                  <a:lnTo>
                    <a:pt x="1229701" y="3162490"/>
                  </a:lnTo>
                  <a:lnTo>
                    <a:pt x="1229704" y="3162490"/>
                  </a:lnTo>
                  <a:lnTo>
                    <a:pt x="1229700" y="3162489"/>
                  </a:lnTo>
                  <a:lnTo>
                    <a:pt x="1229610" y="3161791"/>
                  </a:lnTo>
                  <a:close/>
                  <a:moveTo>
                    <a:pt x="1280677" y="3159698"/>
                  </a:moveTo>
                  <a:lnTo>
                    <a:pt x="1280671" y="3159700"/>
                  </a:lnTo>
                  <a:lnTo>
                    <a:pt x="1280677" y="3159698"/>
                  </a:lnTo>
                  <a:close/>
                  <a:moveTo>
                    <a:pt x="1126136" y="3158561"/>
                  </a:moveTo>
                  <a:lnTo>
                    <a:pt x="1130543" y="3161094"/>
                  </a:lnTo>
                  <a:lnTo>
                    <a:pt x="1131328" y="3161355"/>
                  </a:lnTo>
                  <a:close/>
                  <a:moveTo>
                    <a:pt x="1490166" y="3152716"/>
                  </a:moveTo>
                  <a:lnTo>
                    <a:pt x="1485976" y="3155509"/>
                  </a:lnTo>
                  <a:lnTo>
                    <a:pt x="1485976" y="3158366"/>
                  </a:lnTo>
                  <a:lnTo>
                    <a:pt x="1487372" y="3159000"/>
                  </a:lnTo>
                  <a:lnTo>
                    <a:pt x="1487372" y="3155509"/>
                  </a:lnTo>
                  <a:lnTo>
                    <a:pt x="1490515" y="3153414"/>
                  </a:lnTo>
                  <a:close/>
                  <a:moveTo>
                    <a:pt x="1446174" y="3152716"/>
                  </a:moveTo>
                  <a:lnTo>
                    <a:pt x="1442396" y="3153471"/>
                  </a:lnTo>
                  <a:lnTo>
                    <a:pt x="1441984" y="3154811"/>
                  </a:lnTo>
                  <a:lnTo>
                    <a:pt x="1448967" y="3153414"/>
                  </a:lnTo>
                  <a:lnTo>
                    <a:pt x="1472625" y="3158016"/>
                  </a:lnTo>
                  <a:lnTo>
                    <a:pt x="1472709" y="3157603"/>
                  </a:lnTo>
                  <a:lnTo>
                    <a:pt x="1473923" y="3158267"/>
                  </a:lnTo>
                  <a:lnTo>
                    <a:pt x="1474105" y="3158301"/>
                  </a:lnTo>
                  <a:lnTo>
                    <a:pt x="1474099" y="3158357"/>
                  </a:lnTo>
                  <a:lnTo>
                    <a:pt x="1480391" y="3161792"/>
                  </a:lnTo>
                  <a:lnTo>
                    <a:pt x="1492261" y="3173659"/>
                  </a:lnTo>
                  <a:lnTo>
                    <a:pt x="1507616" y="3178893"/>
                  </a:lnTo>
                  <a:lnTo>
                    <a:pt x="1492959" y="3173659"/>
                  </a:lnTo>
                  <a:lnTo>
                    <a:pt x="1481088" y="3161792"/>
                  </a:lnTo>
                  <a:lnTo>
                    <a:pt x="1473406" y="3157603"/>
                  </a:lnTo>
                  <a:lnTo>
                    <a:pt x="1478885" y="3155777"/>
                  </a:lnTo>
                  <a:lnTo>
                    <a:pt x="1478295" y="3155509"/>
                  </a:lnTo>
                  <a:lnTo>
                    <a:pt x="1472010" y="3157603"/>
                  </a:lnTo>
                  <a:close/>
                  <a:moveTo>
                    <a:pt x="1495753" y="3148528"/>
                  </a:moveTo>
                  <a:lnTo>
                    <a:pt x="1494356" y="3149924"/>
                  </a:lnTo>
                  <a:lnTo>
                    <a:pt x="1495753" y="3152716"/>
                  </a:lnTo>
                  <a:lnTo>
                    <a:pt x="1492610" y="3154811"/>
                  </a:lnTo>
                  <a:lnTo>
                    <a:pt x="1492959" y="3155509"/>
                  </a:lnTo>
                  <a:lnTo>
                    <a:pt x="1497148" y="3152716"/>
                  </a:lnTo>
                  <a:lnTo>
                    <a:pt x="1495752" y="3149924"/>
                  </a:lnTo>
                  <a:lnTo>
                    <a:pt x="1496839" y="3148838"/>
                  </a:lnTo>
                  <a:close/>
                  <a:moveTo>
                    <a:pt x="2531327" y="3147830"/>
                  </a:moveTo>
                  <a:lnTo>
                    <a:pt x="2530928" y="3148229"/>
                  </a:lnTo>
                  <a:lnTo>
                    <a:pt x="2532026" y="3154810"/>
                  </a:lnTo>
                  <a:lnTo>
                    <a:pt x="2510378" y="3161093"/>
                  </a:lnTo>
                  <a:lnTo>
                    <a:pt x="2513380" y="3168783"/>
                  </a:lnTo>
                  <a:lnTo>
                    <a:pt x="2511077" y="3162490"/>
                  </a:lnTo>
                  <a:lnTo>
                    <a:pt x="2532724" y="3156207"/>
                  </a:lnTo>
                  <a:close/>
                  <a:moveTo>
                    <a:pt x="2040647" y="3146894"/>
                  </a:moveTo>
                  <a:lnTo>
                    <a:pt x="2040424" y="3147131"/>
                  </a:lnTo>
                  <a:lnTo>
                    <a:pt x="2043587" y="3148938"/>
                  </a:lnTo>
                  <a:lnTo>
                    <a:pt x="2043916" y="3148528"/>
                  </a:lnTo>
                  <a:close/>
                  <a:moveTo>
                    <a:pt x="3335766" y="3142943"/>
                  </a:moveTo>
                  <a:lnTo>
                    <a:pt x="3333397" y="3147088"/>
                  </a:lnTo>
                  <a:lnTo>
                    <a:pt x="3334356" y="3147822"/>
                  </a:lnTo>
                  <a:lnTo>
                    <a:pt x="3336452" y="3142943"/>
                  </a:lnTo>
                  <a:close/>
                  <a:moveTo>
                    <a:pt x="1930292" y="3141347"/>
                  </a:moveTo>
                  <a:lnTo>
                    <a:pt x="1929395" y="3142244"/>
                  </a:lnTo>
                  <a:lnTo>
                    <a:pt x="1929550" y="3142788"/>
                  </a:lnTo>
                  <a:lnTo>
                    <a:pt x="1930791" y="3141546"/>
                  </a:lnTo>
                  <a:close/>
                  <a:moveTo>
                    <a:pt x="3729271" y="3137218"/>
                  </a:moveTo>
                  <a:lnTo>
                    <a:pt x="3711450" y="3146434"/>
                  </a:lnTo>
                  <a:lnTo>
                    <a:pt x="3711573" y="3146736"/>
                  </a:lnTo>
                  <a:lnTo>
                    <a:pt x="3729606" y="3138056"/>
                  </a:lnTo>
                  <a:close/>
                  <a:moveTo>
                    <a:pt x="2527504" y="3132154"/>
                  </a:moveTo>
                  <a:lnTo>
                    <a:pt x="2525043" y="3140151"/>
                  </a:lnTo>
                  <a:lnTo>
                    <a:pt x="2525764" y="3141472"/>
                  </a:lnTo>
                  <a:lnTo>
                    <a:pt x="2528534" y="3132471"/>
                  </a:lnTo>
                  <a:close/>
                  <a:moveTo>
                    <a:pt x="3733052" y="3131500"/>
                  </a:moveTo>
                  <a:lnTo>
                    <a:pt x="3728907" y="3133867"/>
                  </a:lnTo>
                  <a:lnTo>
                    <a:pt x="3729134" y="3134038"/>
                  </a:lnTo>
                  <a:lnTo>
                    <a:pt x="3733098" y="3131773"/>
                  </a:lnTo>
                  <a:close/>
                  <a:moveTo>
                    <a:pt x="3321102" y="3129679"/>
                  </a:moveTo>
                  <a:lnTo>
                    <a:pt x="3318316" y="3134551"/>
                  </a:lnTo>
                  <a:lnTo>
                    <a:pt x="3319692" y="3134551"/>
                  </a:lnTo>
                  <a:lnTo>
                    <a:pt x="3321102" y="3132094"/>
                  </a:lnTo>
                  <a:close/>
                  <a:moveTo>
                    <a:pt x="2549483" y="3129679"/>
                  </a:moveTo>
                  <a:lnTo>
                    <a:pt x="2549221" y="3130596"/>
                  </a:lnTo>
                  <a:lnTo>
                    <a:pt x="2550181" y="3131075"/>
                  </a:lnTo>
                  <a:lnTo>
                    <a:pt x="2549762" y="3129819"/>
                  </a:lnTo>
                  <a:close/>
                  <a:moveTo>
                    <a:pt x="2509680" y="3128980"/>
                  </a:moveTo>
                  <a:lnTo>
                    <a:pt x="2509680" y="3129679"/>
                  </a:lnTo>
                  <a:lnTo>
                    <a:pt x="2509902" y="3129645"/>
                  </a:lnTo>
                  <a:close/>
                  <a:moveTo>
                    <a:pt x="2619313" y="3128283"/>
                  </a:moveTo>
                  <a:lnTo>
                    <a:pt x="2579437" y="3129634"/>
                  </a:lnTo>
                  <a:lnTo>
                    <a:pt x="2579510" y="3129679"/>
                  </a:lnTo>
                  <a:lnTo>
                    <a:pt x="2619362" y="3128351"/>
                  </a:lnTo>
                  <a:close/>
                  <a:moveTo>
                    <a:pt x="3732504" y="3128213"/>
                  </a:moveTo>
                  <a:lnTo>
                    <a:pt x="3732398" y="3128283"/>
                  </a:lnTo>
                  <a:lnTo>
                    <a:pt x="3732575" y="3128636"/>
                  </a:lnTo>
                  <a:close/>
                  <a:moveTo>
                    <a:pt x="801645" y="3127585"/>
                  </a:moveTo>
                  <a:lnTo>
                    <a:pt x="801645" y="3131774"/>
                  </a:lnTo>
                  <a:lnTo>
                    <a:pt x="798852" y="3130377"/>
                  </a:lnTo>
                  <a:close/>
                  <a:moveTo>
                    <a:pt x="2539707" y="3126887"/>
                  </a:moveTo>
                  <a:lnTo>
                    <a:pt x="2534984" y="3130428"/>
                  </a:lnTo>
                  <a:lnTo>
                    <a:pt x="2536215" y="3131075"/>
                  </a:lnTo>
                  <a:lnTo>
                    <a:pt x="2541802" y="3126887"/>
                  </a:lnTo>
                  <a:close/>
                  <a:moveTo>
                    <a:pt x="3734495" y="3126886"/>
                  </a:moveTo>
                  <a:lnTo>
                    <a:pt x="3733447" y="3127584"/>
                  </a:lnTo>
                  <a:lnTo>
                    <a:pt x="3734495" y="3127584"/>
                  </a:lnTo>
                  <a:close/>
                  <a:moveTo>
                    <a:pt x="2560656" y="3125491"/>
                  </a:moveTo>
                  <a:lnTo>
                    <a:pt x="2555768" y="3134566"/>
                  </a:lnTo>
                  <a:lnTo>
                    <a:pt x="2557165" y="3134566"/>
                  </a:lnTo>
                  <a:lnTo>
                    <a:pt x="2562395" y="3126070"/>
                  </a:lnTo>
                  <a:close/>
                  <a:moveTo>
                    <a:pt x="2568337" y="3124095"/>
                  </a:moveTo>
                  <a:lnTo>
                    <a:pt x="2565462" y="3126394"/>
                  </a:lnTo>
                  <a:lnTo>
                    <a:pt x="2566941" y="3126887"/>
                  </a:lnTo>
                  <a:lnTo>
                    <a:pt x="2569559" y="3124793"/>
                  </a:lnTo>
                  <a:close/>
                  <a:moveTo>
                    <a:pt x="2514568" y="3124095"/>
                  </a:moveTo>
                  <a:lnTo>
                    <a:pt x="2513172" y="3126887"/>
                  </a:lnTo>
                  <a:lnTo>
                    <a:pt x="2515266" y="3126887"/>
                  </a:lnTo>
                  <a:lnTo>
                    <a:pt x="2516514" y="3124394"/>
                  </a:lnTo>
                  <a:close/>
                  <a:moveTo>
                    <a:pt x="1284487" y="3122174"/>
                  </a:moveTo>
                  <a:lnTo>
                    <a:pt x="1283470" y="3133867"/>
                  </a:lnTo>
                  <a:lnTo>
                    <a:pt x="1275788" y="3138754"/>
                  </a:lnTo>
                  <a:lnTo>
                    <a:pt x="1283470" y="3152018"/>
                  </a:lnTo>
                  <a:lnTo>
                    <a:pt x="1279280" y="3157602"/>
                  </a:lnTo>
                  <a:lnTo>
                    <a:pt x="1280170" y="3158937"/>
                  </a:lnTo>
                  <a:lnTo>
                    <a:pt x="1279281" y="3157603"/>
                  </a:lnTo>
                  <a:lnTo>
                    <a:pt x="1283471" y="3152018"/>
                  </a:lnTo>
                  <a:lnTo>
                    <a:pt x="1275789" y="3138755"/>
                  </a:lnTo>
                  <a:lnTo>
                    <a:pt x="1283471" y="3133868"/>
                  </a:lnTo>
                  <a:close/>
                  <a:moveTo>
                    <a:pt x="808627" y="3119208"/>
                  </a:moveTo>
                  <a:lnTo>
                    <a:pt x="799550" y="3124793"/>
                  </a:lnTo>
                  <a:lnTo>
                    <a:pt x="799550" y="3122001"/>
                  </a:lnTo>
                  <a:lnTo>
                    <a:pt x="801645" y="3121358"/>
                  </a:lnTo>
                  <a:lnTo>
                    <a:pt x="801645" y="3120604"/>
                  </a:lnTo>
                  <a:lnTo>
                    <a:pt x="804089" y="3120604"/>
                  </a:lnTo>
                  <a:close/>
                  <a:moveTo>
                    <a:pt x="2066959" y="3111529"/>
                  </a:moveTo>
                  <a:lnTo>
                    <a:pt x="2066756" y="3111848"/>
                  </a:lnTo>
                  <a:lnTo>
                    <a:pt x="2072543" y="3114963"/>
                  </a:lnTo>
                  <a:close/>
                  <a:moveTo>
                    <a:pt x="3738686" y="3105767"/>
                  </a:moveTo>
                  <a:lnTo>
                    <a:pt x="3735192" y="3110132"/>
                  </a:lnTo>
                  <a:lnTo>
                    <a:pt x="3735227" y="3110521"/>
                  </a:lnTo>
                  <a:close/>
                  <a:moveTo>
                    <a:pt x="1522830" y="3105204"/>
                  </a:moveTo>
                  <a:lnTo>
                    <a:pt x="1523685" y="3107340"/>
                  </a:lnTo>
                  <a:lnTo>
                    <a:pt x="1550918" y="3139453"/>
                  </a:lnTo>
                  <a:lnTo>
                    <a:pt x="1549521" y="3140849"/>
                  </a:lnTo>
                  <a:lnTo>
                    <a:pt x="1541841" y="3145038"/>
                  </a:lnTo>
                  <a:lnTo>
                    <a:pt x="1525780" y="3148528"/>
                  </a:lnTo>
                  <a:lnTo>
                    <a:pt x="1501809" y="3149859"/>
                  </a:lnTo>
                  <a:lnTo>
                    <a:pt x="1502036" y="3149924"/>
                  </a:lnTo>
                  <a:lnTo>
                    <a:pt x="1527176" y="3148528"/>
                  </a:lnTo>
                  <a:lnTo>
                    <a:pt x="1543236" y="3145038"/>
                  </a:lnTo>
                  <a:lnTo>
                    <a:pt x="1552314" y="3140849"/>
                  </a:lnTo>
                  <a:close/>
                  <a:moveTo>
                    <a:pt x="2146702" y="3103504"/>
                  </a:moveTo>
                  <a:lnTo>
                    <a:pt x="2149359" y="3104548"/>
                  </a:lnTo>
                  <a:lnTo>
                    <a:pt x="2147264" y="3107339"/>
                  </a:lnTo>
                  <a:lnTo>
                    <a:pt x="2147962" y="3109783"/>
                  </a:lnTo>
                  <a:lnTo>
                    <a:pt x="2147962" y="3106641"/>
                  </a:lnTo>
                  <a:lnTo>
                    <a:pt x="2151453" y="3105246"/>
                  </a:lnTo>
                  <a:close/>
                  <a:moveTo>
                    <a:pt x="1522985" y="3101621"/>
                  </a:moveTo>
                  <a:lnTo>
                    <a:pt x="1521820" y="3104882"/>
                  </a:lnTo>
                  <a:lnTo>
                    <a:pt x="1522288" y="3103850"/>
                  </a:lnTo>
                  <a:lnTo>
                    <a:pt x="1522457" y="3104271"/>
                  </a:lnTo>
                  <a:lnTo>
                    <a:pt x="1523621" y="3102377"/>
                  </a:lnTo>
                  <a:close/>
                  <a:moveTo>
                    <a:pt x="1275834" y="3099767"/>
                  </a:moveTo>
                  <a:lnTo>
                    <a:pt x="1275788" y="3100359"/>
                  </a:lnTo>
                  <a:lnTo>
                    <a:pt x="1283470" y="3117811"/>
                  </a:lnTo>
                  <a:lnTo>
                    <a:pt x="1283470" y="3117811"/>
                  </a:lnTo>
                  <a:close/>
                  <a:moveTo>
                    <a:pt x="1043162" y="3092471"/>
                  </a:moveTo>
                  <a:lnTo>
                    <a:pt x="1042557" y="3093378"/>
                  </a:lnTo>
                  <a:lnTo>
                    <a:pt x="1057221" y="3105245"/>
                  </a:lnTo>
                  <a:lnTo>
                    <a:pt x="1074679" y="3128981"/>
                  </a:lnTo>
                  <a:lnTo>
                    <a:pt x="1092775" y="3139383"/>
                  </a:lnTo>
                  <a:lnTo>
                    <a:pt x="1074678" y="3127585"/>
                  </a:lnTo>
                  <a:lnTo>
                    <a:pt x="1057221" y="3103849"/>
                  </a:lnTo>
                  <a:close/>
                  <a:moveTo>
                    <a:pt x="1801607" y="3087793"/>
                  </a:moveTo>
                  <a:lnTo>
                    <a:pt x="1800672" y="3087887"/>
                  </a:lnTo>
                  <a:lnTo>
                    <a:pt x="1823254" y="3093378"/>
                  </a:lnTo>
                  <a:lnTo>
                    <a:pt x="1825676" y="3093075"/>
                  </a:lnTo>
                  <a:close/>
                  <a:moveTo>
                    <a:pt x="2604598" y="3087422"/>
                  </a:moveTo>
                  <a:lnTo>
                    <a:pt x="2602554" y="3087793"/>
                  </a:lnTo>
                  <a:lnTo>
                    <a:pt x="2610235" y="3099661"/>
                  </a:lnTo>
                  <a:lnTo>
                    <a:pt x="2620710" y="3104548"/>
                  </a:lnTo>
                  <a:lnTo>
                    <a:pt x="2626994" y="3104548"/>
                  </a:lnTo>
                  <a:lnTo>
                    <a:pt x="2626994" y="3126887"/>
                  </a:lnTo>
                  <a:lnTo>
                    <a:pt x="2629787" y="3133867"/>
                  </a:lnTo>
                  <a:lnTo>
                    <a:pt x="2625997" y="3135492"/>
                  </a:lnTo>
                  <a:lnTo>
                    <a:pt x="2626296" y="3135962"/>
                  </a:lnTo>
                  <a:lnTo>
                    <a:pt x="2631883" y="3133867"/>
                  </a:lnTo>
                  <a:lnTo>
                    <a:pt x="2629089" y="3126887"/>
                  </a:lnTo>
                  <a:lnTo>
                    <a:pt x="2629089" y="3104547"/>
                  </a:lnTo>
                  <a:lnTo>
                    <a:pt x="2622805" y="3104547"/>
                  </a:lnTo>
                  <a:lnTo>
                    <a:pt x="2612330" y="3099661"/>
                  </a:lnTo>
                  <a:close/>
                  <a:moveTo>
                    <a:pt x="2635374" y="3086397"/>
                  </a:moveTo>
                  <a:lnTo>
                    <a:pt x="2621627" y="3088360"/>
                  </a:lnTo>
                  <a:lnTo>
                    <a:pt x="2622805" y="3088491"/>
                  </a:lnTo>
                  <a:lnTo>
                    <a:pt x="2635803" y="3086635"/>
                  </a:lnTo>
                  <a:close/>
                  <a:moveTo>
                    <a:pt x="2610235" y="3086397"/>
                  </a:moveTo>
                  <a:lnTo>
                    <a:pt x="2607852" y="3086831"/>
                  </a:lnTo>
                  <a:lnTo>
                    <a:pt x="2618091" y="3087968"/>
                  </a:lnTo>
                  <a:close/>
                  <a:moveTo>
                    <a:pt x="1283471" y="3083604"/>
                  </a:moveTo>
                  <a:lnTo>
                    <a:pt x="1283470" y="3083605"/>
                  </a:lnTo>
                  <a:lnTo>
                    <a:pt x="1286262" y="3087792"/>
                  </a:lnTo>
                  <a:lnTo>
                    <a:pt x="1276486" y="3091283"/>
                  </a:lnTo>
                  <a:lnTo>
                    <a:pt x="1276479" y="3091380"/>
                  </a:lnTo>
                  <a:lnTo>
                    <a:pt x="1276487" y="3091284"/>
                  </a:lnTo>
                  <a:lnTo>
                    <a:pt x="1286263" y="3087793"/>
                  </a:lnTo>
                  <a:close/>
                  <a:moveTo>
                    <a:pt x="2701713" y="3075925"/>
                  </a:moveTo>
                  <a:lnTo>
                    <a:pt x="2701480" y="3076158"/>
                  </a:lnTo>
                  <a:lnTo>
                    <a:pt x="2703809" y="3076449"/>
                  </a:lnTo>
                  <a:close/>
                  <a:moveTo>
                    <a:pt x="1891687" y="3074994"/>
                  </a:moveTo>
                  <a:lnTo>
                    <a:pt x="1893084" y="3080113"/>
                  </a:lnTo>
                  <a:lnTo>
                    <a:pt x="1896985" y="3095062"/>
                  </a:lnTo>
                  <a:lnTo>
                    <a:pt x="1893084" y="3076623"/>
                  </a:lnTo>
                  <a:close/>
                  <a:moveTo>
                    <a:pt x="2670212" y="3074810"/>
                  </a:moveTo>
                  <a:lnTo>
                    <a:pt x="2678283" y="3079793"/>
                  </a:lnTo>
                  <a:lnTo>
                    <a:pt x="2671686" y="3075227"/>
                  </a:lnTo>
                  <a:close/>
                  <a:moveTo>
                    <a:pt x="2665276" y="3073412"/>
                  </a:moveTo>
                  <a:lnTo>
                    <a:pt x="2662607" y="3079416"/>
                  </a:lnTo>
                  <a:lnTo>
                    <a:pt x="2648641" y="3089887"/>
                  </a:lnTo>
                  <a:lnTo>
                    <a:pt x="2650039" y="3089887"/>
                  </a:lnTo>
                  <a:lnTo>
                    <a:pt x="2664703" y="3079416"/>
                  </a:lnTo>
                  <a:lnTo>
                    <a:pt x="2667138" y="3073939"/>
                  </a:lnTo>
                  <a:close/>
                  <a:moveTo>
                    <a:pt x="1252031" y="3073084"/>
                  </a:moveTo>
                  <a:lnTo>
                    <a:pt x="1252046" y="3073133"/>
                  </a:lnTo>
                  <a:lnTo>
                    <a:pt x="1252047" y="3073133"/>
                  </a:lnTo>
                  <a:close/>
                  <a:moveTo>
                    <a:pt x="1503190" y="3070357"/>
                  </a:moveTo>
                  <a:lnTo>
                    <a:pt x="1501339" y="3073133"/>
                  </a:lnTo>
                  <a:lnTo>
                    <a:pt x="1502378" y="3074366"/>
                  </a:lnTo>
                  <a:lnTo>
                    <a:pt x="1504131" y="3071737"/>
                  </a:lnTo>
                  <a:close/>
                  <a:moveTo>
                    <a:pt x="1259728" y="3070341"/>
                  </a:moveTo>
                  <a:lnTo>
                    <a:pt x="1259727" y="3070341"/>
                  </a:lnTo>
                  <a:lnTo>
                    <a:pt x="1256934" y="3075925"/>
                  </a:lnTo>
                  <a:lnTo>
                    <a:pt x="1270202" y="3089887"/>
                  </a:lnTo>
                  <a:lnTo>
                    <a:pt x="1270202" y="3089887"/>
                  </a:lnTo>
                  <a:lnTo>
                    <a:pt x="1256935" y="3075926"/>
                  </a:lnTo>
                  <a:close/>
                  <a:moveTo>
                    <a:pt x="3763926" y="3067703"/>
                  </a:moveTo>
                  <a:lnTo>
                    <a:pt x="3748459" y="3071737"/>
                  </a:lnTo>
                  <a:lnTo>
                    <a:pt x="3748281" y="3072299"/>
                  </a:lnTo>
                  <a:lnTo>
                    <a:pt x="3763823" y="3068246"/>
                  </a:lnTo>
                  <a:close/>
                  <a:moveTo>
                    <a:pt x="2631719" y="3063907"/>
                  </a:moveTo>
                  <a:lnTo>
                    <a:pt x="2631882" y="3064057"/>
                  </a:lnTo>
                  <a:lnTo>
                    <a:pt x="2640243" y="3066321"/>
                  </a:lnTo>
                  <a:close/>
                  <a:moveTo>
                    <a:pt x="1901463" y="3046605"/>
                  </a:moveTo>
                  <a:lnTo>
                    <a:pt x="1894479" y="3052190"/>
                  </a:lnTo>
                  <a:lnTo>
                    <a:pt x="1885479" y="3069129"/>
                  </a:lnTo>
                  <a:lnTo>
                    <a:pt x="1886412" y="3069689"/>
                  </a:lnTo>
                  <a:lnTo>
                    <a:pt x="1893782" y="3054284"/>
                  </a:lnTo>
                  <a:lnTo>
                    <a:pt x="1902161" y="3046605"/>
                  </a:lnTo>
                  <a:close/>
                  <a:moveTo>
                    <a:pt x="2291218" y="3043908"/>
                  </a:moveTo>
                  <a:lnTo>
                    <a:pt x="2290819" y="3044441"/>
                  </a:lnTo>
                  <a:lnTo>
                    <a:pt x="2305078" y="3049397"/>
                  </a:lnTo>
                  <a:lnTo>
                    <a:pt x="2326028" y="3052190"/>
                  </a:lnTo>
                  <a:lnTo>
                    <a:pt x="2343485" y="3064057"/>
                  </a:lnTo>
                  <a:lnTo>
                    <a:pt x="2351166" y="3064755"/>
                  </a:lnTo>
                  <a:lnTo>
                    <a:pt x="2351297" y="3064704"/>
                  </a:lnTo>
                  <a:lnTo>
                    <a:pt x="2344184" y="3064058"/>
                  </a:lnTo>
                  <a:lnTo>
                    <a:pt x="2326726" y="3052190"/>
                  </a:lnTo>
                  <a:lnTo>
                    <a:pt x="2293208" y="3045209"/>
                  </a:lnTo>
                  <a:close/>
                  <a:moveTo>
                    <a:pt x="1407510" y="3042931"/>
                  </a:moveTo>
                  <a:lnTo>
                    <a:pt x="1407068" y="3043115"/>
                  </a:lnTo>
                  <a:lnTo>
                    <a:pt x="1405403" y="3046444"/>
                  </a:lnTo>
                  <a:lnTo>
                    <a:pt x="1405673" y="3046605"/>
                  </a:lnTo>
                  <a:close/>
                  <a:moveTo>
                    <a:pt x="3258426" y="3042799"/>
                  </a:moveTo>
                  <a:lnTo>
                    <a:pt x="3258242" y="3043806"/>
                  </a:lnTo>
                  <a:lnTo>
                    <a:pt x="3258455" y="3043912"/>
                  </a:lnTo>
                  <a:close/>
                  <a:moveTo>
                    <a:pt x="2705580" y="3042041"/>
                  </a:moveTo>
                  <a:lnTo>
                    <a:pt x="2704506" y="3043115"/>
                  </a:lnTo>
                  <a:lnTo>
                    <a:pt x="2705976" y="3043115"/>
                  </a:lnTo>
                  <a:close/>
                  <a:moveTo>
                    <a:pt x="3781912" y="3040948"/>
                  </a:moveTo>
                  <a:lnTo>
                    <a:pt x="3767313" y="3052888"/>
                  </a:lnTo>
                  <a:lnTo>
                    <a:pt x="3767284" y="3053038"/>
                  </a:lnTo>
                  <a:lnTo>
                    <a:pt x="3781978" y="3041020"/>
                  </a:lnTo>
                  <a:close/>
                  <a:moveTo>
                    <a:pt x="2429152" y="3035960"/>
                  </a:moveTo>
                  <a:lnTo>
                    <a:pt x="2426128" y="3036597"/>
                  </a:lnTo>
                  <a:lnTo>
                    <a:pt x="2428677" y="3036134"/>
                  </a:lnTo>
                  <a:close/>
                  <a:moveTo>
                    <a:pt x="1417543" y="3035436"/>
                  </a:moveTo>
                  <a:lnTo>
                    <a:pt x="1417542" y="3035438"/>
                  </a:lnTo>
                  <a:lnTo>
                    <a:pt x="1417543" y="3035436"/>
                  </a:lnTo>
                  <a:close/>
                  <a:moveTo>
                    <a:pt x="2396905" y="3034039"/>
                  </a:moveTo>
                  <a:lnTo>
                    <a:pt x="2391668" y="3034737"/>
                  </a:lnTo>
                  <a:lnTo>
                    <a:pt x="2381892" y="3041020"/>
                  </a:lnTo>
                  <a:lnTo>
                    <a:pt x="2381891" y="3041020"/>
                  </a:lnTo>
                  <a:lnTo>
                    <a:pt x="2392366" y="3034738"/>
                  </a:lnTo>
                  <a:close/>
                  <a:moveTo>
                    <a:pt x="2275491" y="3033628"/>
                  </a:moveTo>
                  <a:lnTo>
                    <a:pt x="2278543" y="3036831"/>
                  </a:lnTo>
                  <a:lnTo>
                    <a:pt x="2285253" y="3040009"/>
                  </a:lnTo>
                  <a:lnTo>
                    <a:pt x="2277166" y="3034722"/>
                  </a:lnTo>
                  <a:lnTo>
                    <a:pt x="2277147" y="3034737"/>
                  </a:lnTo>
                  <a:lnTo>
                    <a:pt x="2277081" y="3034667"/>
                  </a:lnTo>
                  <a:close/>
                  <a:moveTo>
                    <a:pt x="2402142" y="3033341"/>
                  </a:moveTo>
                  <a:lnTo>
                    <a:pt x="2401714" y="3033398"/>
                  </a:lnTo>
                  <a:lnTo>
                    <a:pt x="2420996" y="3037529"/>
                  </a:lnTo>
                  <a:lnTo>
                    <a:pt x="2421372" y="3037461"/>
                  </a:lnTo>
                  <a:close/>
                  <a:moveTo>
                    <a:pt x="1017768" y="3033341"/>
                  </a:moveTo>
                  <a:lnTo>
                    <a:pt x="1014625" y="3037529"/>
                  </a:lnTo>
                  <a:lnTo>
                    <a:pt x="1019514" y="3052888"/>
                  </a:lnTo>
                  <a:lnTo>
                    <a:pt x="1024783" y="3057035"/>
                  </a:lnTo>
                  <a:lnTo>
                    <a:pt x="1021608" y="3054284"/>
                  </a:lnTo>
                  <a:lnTo>
                    <a:pt x="1016021" y="3039623"/>
                  </a:lnTo>
                  <a:lnTo>
                    <a:pt x="1020211" y="3033341"/>
                  </a:lnTo>
                  <a:close/>
                  <a:moveTo>
                    <a:pt x="3288990" y="3032000"/>
                  </a:moveTo>
                  <a:lnTo>
                    <a:pt x="3277102" y="3037516"/>
                  </a:lnTo>
                  <a:lnTo>
                    <a:pt x="3259645" y="3036126"/>
                  </a:lnTo>
                  <a:lnTo>
                    <a:pt x="3259620" y="3036263"/>
                  </a:lnTo>
                  <a:lnTo>
                    <a:pt x="3272919" y="3037529"/>
                  </a:lnTo>
                  <a:lnTo>
                    <a:pt x="3279204" y="3037529"/>
                  </a:lnTo>
                  <a:close/>
                  <a:moveTo>
                    <a:pt x="1425922" y="3029851"/>
                  </a:moveTo>
                  <a:lnTo>
                    <a:pt x="1425174" y="3032094"/>
                  </a:lnTo>
                  <a:lnTo>
                    <a:pt x="1425923" y="3031945"/>
                  </a:lnTo>
                  <a:lnTo>
                    <a:pt x="1426222" y="3029851"/>
                  </a:lnTo>
                  <a:close/>
                  <a:moveTo>
                    <a:pt x="1502212" y="3027382"/>
                  </a:moveTo>
                  <a:lnTo>
                    <a:pt x="1491563" y="3031945"/>
                  </a:lnTo>
                  <a:lnTo>
                    <a:pt x="1483309" y="3038417"/>
                  </a:lnTo>
                  <a:lnTo>
                    <a:pt x="1484367" y="3039968"/>
                  </a:lnTo>
                  <a:lnTo>
                    <a:pt x="1489467" y="3035436"/>
                  </a:lnTo>
                  <a:lnTo>
                    <a:pt x="1504131" y="3029153"/>
                  </a:lnTo>
                  <a:close/>
                  <a:moveTo>
                    <a:pt x="1378438" y="3026361"/>
                  </a:moveTo>
                  <a:lnTo>
                    <a:pt x="1377489" y="3032525"/>
                  </a:lnTo>
                  <a:lnTo>
                    <a:pt x="1378438" y="3033342"/>
                  </a:lnTo>
                  <a:lnTo>
                    <a:pt x="1379370" y="3027292"/>
                  </a:lnTo>
                  <a:close/>
                  <a:moveTo>
                    <a:pt x="1009735" y="3026248"/>
                  </a:moveTo>
                  <a:lnTo>
                    <a:pt x="1014625" y="3029851"/>
                  </a:lnTo>
                  <a:lnTo>
                    <a:pt x="1014625" y="3031945"/>
                  </a:lnTo>
                  <a:lnTo>
                    <a:pt x="1016021" y="3031945"/>
                  </a:lnTo>
                  <a:lnTo>
                    <a:pt x="1016021" y="3030549"/>
                  </a:lnTo>
                  <a:close/>
                  <a:moveTo>
                    <a:pt x="2439152" y="3024587"/>
                  </a:moveTo>
                  <a:lnTo>
                    <a:pt x="2439152" y="3027058"/>
                  </a:lnTo>
                  <a:lnTo>
                    <a:pt x="2436359" y="3029850"/>
                  </a:lnTo>
                  <a:lnTo>
                    <a:pt x="2436359" y="3031945"/>
                  </a:lnTo>
                  <a:lnTo>
                    <a:pt x="2435513" y="3033637"/>
                  </a:lnTo>
                  <a:lnTo>
                    <a:pt x="2439152" y="3032307"/>
                  </a:lnTo>
                  <a:lnTo>
                    <a:pt x="2439152" y="3029850"/>
                  </a:lnTo>
                  <a:lnTo>
                    <a:pt x="2441248" y="3027756"/>
                  </a:lnTo>
                  <a:lnTo>
                    <a:pt x="2441248" y="3024964"/>
                  </a:lnTo>
                  <a:close/>
                  <a:moveTo>
                    <a:pt x="2262753" y="3021259"/>
                  </a:moveTo>
                  <a:lnTo>
                    <a:pt x="2264577" y="3022171"/>
                  </a:lnTo>
                  <a:lnTo>
                    <a:pt x="2275149" y="3033268"/>
                  </a:lnTo>
                  <a:lnTo>
                    <a:pt x="2275500" y="3032999"/>
                  </a:lnTo>
                  <a:lnTo>
                    <a:pt x="2264577" y="3021474"/>
                  </a:lnTo>
                  <a:close/>
                  <a:moveTo>
                    <a:pt x="1445181" y="3020957"/>
                  </a:moveTo>
                  <a:lnTo>
                    <a:pt x="1441620" y="3023160"/>
                  </a:lnTo>
                  <a:lnTo>
                    <a:pt x="1442473" y="3023899"/>
                  </a:lnTo>
                  <a:lnTo>
                    <a:pt x="1444776" y="3022172"/>
                  </a:lnTo>
                  <a:close/>
                  <a:moveTo>
                    <a:pt x="3812005" y="3016586"/>
                  </a:moveTo>
                  <a:lnTo>
                    <a:pt x="3797341" y="3018681"/>
                  </a:lnTo>
                  <a:lnTo>
                    <a:pt x="3774046" y="3031695"/>
                  </a:lnTo>
                  <a:lnTo>
                    <a:pt x="3774744" y="3032393"/>
                  </a:lnTo>
                  <a:lnTo>
                    <a:pt x="3798039" y="3019379"/>
                  </a:lnTo>
                  <a:lnTo>
                    <a:pt x="3812703" y="3017285"/>
                  </a:lnTo>
                  <a:lnTo>
                    <a:pt x="3819037" y="3018436"/>
                  </a:lnTo>
                  <a:close/>
                  <a:moveTo>
                    <a:pt x="2557829" y="3015401"/>
                  </a:moveTo>
                  <a:lnTo>
                    <a:pt x="2578811" y="3029851"/>
                  </a:lnTo>
                  <a:lnTo>
                    <a:pt x="2609537" y="3040322"/>
                  </a:lnTo>
                  <a:lnTo>
                    <a:pt x="2622805" y="3055681"/>
                  </a:lnTo>
                  <a:lnTo>
                    <a:pt x="2623364" y="3056196"/>
                  </a:lnTo>
                  <a:lnTo>
                    <a:pt x="2614425" y="3044511"/>
                  </a:lnTo>
                  <a:lnTo>
                    <a:pt x="2608839" y="3039624"/>
                  </a:lnTo>
                  <a:lnTo>
                    <a:pt x="2579510" y="3029850"/>
                  </a:lnTo>
                  <a:close/>
                  <a:moveTo>
                    <a:pt x="1340402" y="3014413"/>
                  </a:moveTo>
                  <a:lnTo>
                    <a:pt x="1339333" y="3015190"/>
                  </a:lnTo>
                  <a:lnTo>
                    <a:pt x="1335533" y="3030388"/>
                  </a:lnTo>
                  <a:lnTo>
                    <a:pt x="1336541" y="3029851"/>
                  </a:lnTo>
                  <a:close/>
                  <a:moveTo>
                    <a:pt x="1468854" y="3013241"/>
                  </a:moveTo>
                  <a:lnTo>
                    <a:pt x="1465726" y="3014492"/>
                  </a:lnTo>
                  <a:lnTo>
                    <a:pt x="1469915" y="3023568"/>
                  </a:lnTo>
                  <a:lnTo>
                    <a:pt x="1474803" y="3019379"/>
                  </a:lnTo>
                  <a:lnTo>
                    <a:pt x="1475851" y="3020427"/>
                  </a:lnTo>
                  <a:lnTo>
                    <a:pt x="1478295" y="3017983"/>
                  </a:lnTo>
                  <a:lnTo>
                    <a:pt x="1476899" y="3016587"/>
                  </a:lnTo>
                  <a:lnTo>
                    <a:pt x="1472010" y="3020077"/>
                  </a:lnTo>
                  <a:close/>
                  <a:moveTo>
                    <a:pt x="3342207" y="3009626"/>
                  </a:moveTo>
                  <a:lnTo>
                    <a:pt x="3340654" y="3009747"/>
                  </a:lnTo>
                  <a:lnTo>
                    <a:pt x="3340654" y="3011700"/>
                  </a:lnTo>
                  <a:lnTo>
                    <a:pt x="3342106" y="3011393"/>
                  </a:lnTo>
                  <a:close/>
                  <a:moveTo>
                    <a:pt x="2499207" y="3006115"/>
                  </a:moveTo>
                  <a:lnTo>
                    <a:pt x="2508982" y="3009606"/>
                  </a:lnTo>
                  <a:lnTo>
                    <a:pt x="2510029" y="3009606"/>
                  </a:lnTo>
                  <a:lnTo>
                    <a:pt x="2501301" y="3006115"/>
                  </a:lnTo>
                  <a:close/>
                  <a:moveTo>
                    <a:pt x="2275040" y="3006010"/>
                  </a:moveTo>
                  <a:lnTo>
                    <a:pt x="2275052" y="3006115"/>
                  </a:lnTo>
                  <a:lnTo>
                    <a:pt x="2291773" y="3013877"/>
                  </a:lnTo>
                  <a:lnTo>
                    <a:pt x="2291811" y="3013794"/>
                  </a:lnTo>
                  <a:close/>
                  <a:moveTo>
                    <a:pt x="977568" y="3004839"/>
                  </a:moveTo>
                  <a:lnTo>
                    <a:pt x="976219" y="3008210"/>
                  </a:lnTo>
                  <a:lnTo>
                    <a:pt x="977827" y="3008969"/>
                  </a:lnTo>
                  <a:lnTo>
                    <a:pt x="979012" y="3005417"/>
                  </a:lnTo>
                  <a:close/>
                  <a:moveTo>
                    <a:pt x="1477085" y="2998947"/>
                  </a:moveTo>
                  <a:lnTo>
                    <a:pt x="1474803" y="3001229"/>
                  </a:lnTo>
                  <a:lnTo>
                    <a:pt x="1475815" y="3007805"/>
                  </a:lnTo>
                  <a:lnTo>
                    <a:pt x="1478295" y="3006814"/>
                  </a:lnTo>
                  <a:close/>
                  <a:moveTo>
                    <a:pt x="1478944" y="2992330"/>
                  </a:moveTo>
                  <a:lnTo>
                    <a:pt x="1476200" y="2993549"/>
                  </a:lnTo>
                  <a:lnTo>
                    <a:pt x="1477286" y="2997351"/>
                  </a:lnTo>
                  <a:lnTo>
                    <a:pt x="1479692" y="2994945"/>
                  </a:lnTo>
                  <a:close/>
                  <a:moveTo>
                    <a:pt x="2691931" y="2990057"/>
                  </a:moveTo>
                  <a:lnTo>
                    <a:pt x="2691936" y="2990059"/>
                  </a:lnTo>
                  <a:lnTo>
                    <a:pt x="2691936" y="2990059"/>
                  </a:lnTo>
                  <a:close/>
                  <a:moveTo>
                    <a:pt x="972728" y="2988663"/>
                  </a:moveTo>
                  <a:lnTo>
                    <a:pt x="967141" y="3000530"/>
                  </a:lnTo>
                  <a:lnTo>
                    <a:pt x="968593" y="3001110"/>
                  </a:lnTo>
                  <a:lnTo>
                    <a:pt x="974124" y="2989360"/>
                  </a:lnTo>
                  <a:close/>
                  <a:moveTo>
                    <a:pt x="2763861" y="2987266"/>
                  </a:moveTo>
                  <a:lnTo>
                    <a:pt x="2763347" y="2987472"/>
                  </a:lnTo>
                  <a:lnTo>
                    <a:pt x="2769447" y="2994247"/>
                  </a:lnTo>
                  <a:lnTo>
                    <a:pt x="2769993" y="2994079"/>
                  </a:lnTo>
                  <a:close/>
                  <a:moveTo>
                    <a:pt x="2755481" y="2987266"/>
                  </a:moveTo>
                  <a:lnTo>
                    <a:pt x="2754876" y="2987452"/>
                  </a:lnTo>
                  <a:lnTo>
                    <a:pt x="2756180" y="2990059"/>
                  </a:lnTo>
                  <a:lnTo>
                    <a:pt x="2756761" y="2989826"/>
                  </a:lnTo>
                  <a:close/>
                  <a:moveTo>
                    <a:pt x="2745007" y="2985870"/>
                  </a:moveTo>
                  <a:lnTo>
                    <a:pt x="2744383" y="2986093"/>
                  </a:lnTo>
                  <a:lnTo>
                    <a:pt x="2745705" y="2990059"/>
                  </a:lnTo>
                  <a:lnTo>
                    <a:pt x="2746339" y="2989864"/>
                  </a:lnTo>
                  <a:close/>
                  <a:moveTo>
                    <a:pt x="2719869" y="2985870"/>
                  </a:moveTo>
                  <a:lnTo>
                    <a:pt x="2719460" y="2986234"/>
                  </a:lnTo>
                  <a:lnTo>
                    <a:pt x="2724756" y="2992851"/>
                  </a:lnTo>
                  <a:lnTo>
                    <a:pt x="2725299" y="2992657"/>
                  </a:lnTo>
                  <a:close/>
                  <a:moveTo>
                    <a:pt x="2710790" y="2985870"/>
                  </a:moveTo>
                  <a:lnTo>
                    <a:pt x="2710307" y="2986300"/>
                  </a:lnTo>
                  <a:lnTo>
                    <a:pt x="2712885" y="2991455"/>
                  </a:lnTo>
                  <a:lnTo>
                    <a:pt x="2713369" y="2991025"/>
                  </a:lnTo>
                  <a:close/>
                  <a:moveTo>
                    <a:pt x="2264369" y="2985562"/>
                  </a:moveTo>
                  <a:lnTo>
                    <a:pt x="2264577" y="2985870"/>
                  </a:lnTo>
                  <a:lnTo>
                    <a:pt x="2274634" y="2990338"/>
                  </a:lnTo>
                  <a:lnTo>
                    <a:pt x="2275053" y="2990059"/>
                  </a:lnTo>
                  <a:close/>
                  <a:moveTo>
                    <a:pt x="3695915" y="2979596"/>
                  </a:moveTo>
                  <a:lnTo>
                    <a:pt x="3696088" y="2980286"/>
                  </a:lnTo>
                  <a:lnTo>
                    <a:pt x="3711920" y="2991852"/>
                  </a:lnTo>
                  <a:lnTo>
                    <a:pt x="3712149" y="2991455"/>
                  </a:lnTo>
                  <a:close/>
                  <a:moveTo>
                    <a:pt x="2697522" y="2978192"/>
                  </a:moveTo>
                  <a:lnTo>
                    <a:pt x="2696961" y="2978451"/>
                  </a:lnTo>
                  <a:lnTo>
                    <a:pt x="2703807" y="2991455"/>
                  </a:lnTo>
                  <a:lnTo>
                    <a:pt x="2704283" y="2991032"/>
                  </a:lnTo>
                  <a:close/>
                  <a:moveTo>
                    <a:pt x="2828802" y="2975399"/>
                  </a:moveTo>
                  <a:lnTo>
                    <a:pt x="2787603" y="2985870"/>
                  </a:lnTo>
                  <a:lnTo>
                    <a:pt x="2781450" y="2987921"/>
                  </a:lnTo>
                  <a:lnTo>
                    <a:pt x="2827357" y="2976285"/>
                  </a:lnTo>
                  <a:lnTo>
                    <a:pt x="2827406" y="2976097"/>
                  </a:lnTo>
                  <a:lnTo>
                    <a:pt x="2836483" y="2976097"/>
                  </a:lnTo>
                  <a:lnTo>
                    <a:pt x="2837531" y="2975399"/>
                  </a:lnTo>
                  <a:close/>
                  <a:moveTo>
                    <a:pt x="3345720" y="2974597"/>
                  </a:moveTo>
                  <a:lnTo>
                    <a:pt x="3341346" y="2976781"/>
                  </a:lnTo>
                  <a:lnTo>
                    <a:pt x="3341432" y="2977104"/>
                  </a:lnTo>
                  <a:lnTo>
                    <a:pt x="3346240" y="2974701"/>
                  </a:lnTo>
                  <a:close/>
                  <a:moveTo>
                    <a:pt x="2287273" y="2973305"/>
                  </a:moveTo>
                  <a:lnTo>
                    <a:pt x="2287621" y="2975396"/>
                  </a:lnTo>
                  <a:lnTo>
                    <a:pt x="2287621" y="2973305"/>
                  </a:lnTo>
                  <a:close/>
                  <a:moveTo>
                    <a:pt x="2840487" y="2972793"/>
                  </a:moveTo>
                  <a:lnTo>
                    <a:pt x="2838582" y="2974698"/>
                  </a:lnTo>
                  <a:lnTo>
                    <a:pt x="2840673" y="2973304"/>
                  </a:lnTo>
                  <a:close/>
                  <a:moveTo>
                    <a:pt x="2298793" y="2971552"/>
                  </a:moveTo>
                  <a:lnTo>
                    <a:pt x="2299493" y="2974701"/>
                  </a:lnTo>
                  <a:lnTo>
                    <a:pt x="2300051" y="2976934"/>
                  </a:lnTo>
                  <a:lnTo>
                    <a:pt x="2300191" y="2976795"/>
                  </a:lnTo>
                  <a:close/>
                  <a:moveTo>
                    <a:pt x="951525" y="2968227"/>
                  </a:moveTo>
                  <a:lnTo>
                    <a:pt x="950382" y="2970512"/>
                  </a:lnTo>
                  <a:lnTo>
                    <a:pt x="950574" y="2970824"/>
                  </a:lnTo>
                  <a:lnTo>
                    <a:pt x="951778" y="2968417"/>
                  </a:lnTo>
                  <a:close/>
                  <a:moveTo>
                    <a:pt x="1848644" y="2965443"/>
                  </a:moveTo>
                  <a:lnTo>
                    <a:pt x="1779263" y="3002624"/>
                  </a:lnTo>
                  <a:lnTo>
                    <a:pt x="1778801" y="3003086"/>
                  </a:lnTo>
                  <a:close/>
                  <a:moveTo>
                    <a:pt x="1804882" y="2964469"/>
                  </a:moveTo>
                  <a:lnTo>
                    <a:pt x="1760407" y="2976097"/>
                  </a:lnTo>
                  <a:lnTo>
                    <a:pt x="1760733" y="2976527"/>
                  </a:lnTo>
                  <a:lnTo>
                    <a:pt x="1805097" y="2964927"/>
                  </a:lnTo>
                  <a:close/>
                  <a:moveTo>
                    <a:pt x="2302111" y="2960651"/>
                  </a:moveTo>
                  <a:lnTo>
                    <a:pt x="2301588" y="2961437"/>
                  </a:lnTo>
                  <a:lnTo>
                    <a:pt x="2301634" y="2961483"/>
                  </a:lnTo>
                  <a:lnTo>
                    <a:pt x="2302286" y="2960738"/>
                  </a:lnTo>
                  <a:close/>
                  <a:moveTo>
                    <a:pt x="1680367" y="2949687"/>
                  </a:moveTo>
                  <a:lnTo>
                    <a:pt x="1687162" y="2970694"/>
                  </a:lnTo>
                  <a:lnTo>
                    <a:pt x="1689879" y="2971210"/>
                  </a:lnTo>
                  <a:lnTo>
                    <a:pt x="1682973" y="2949874"/>
                  </a:lnTo>
                  <a:close/>
                  <a:moveTo>
                    <a:pt x="3696089" y="2941891"/>
                  </a:moveTo>
                  <a:lnTo>
                    <a:pt x="3696716" y="2942727"/>
                  </a:lnTo>
                  <a:lnTo>
                    <a:pt x="3696786" y="2942587"/>
                  </a:lnTo>
                  <a:close/>
                  <a:moveTo>
                    <a:pt x="1156380" y="2934909"/>
                  </a:moveTo>
                  <a:lnTo>
                    <a:pt x="1152826" y="2936242"/>
                  </a:lnTo>
                  <a:lnTo>
                    <a:pt x="1153586" y="2937003"/>
                  </a:lnTo>
                  <a:lnTo>
                    <a:pt x="1156798" y="2935397"/>
                  </a:lnTo>
                  <a:close/>
                  <a:moveTo>
                    <a:pt x="1148001" y="2934909"/>
                  </a:moveTo>
                  <a:lnTo>
                    <a:pt x="1143206" y="2938637"/>
                  </a:lnTo>
                  <a:lnTo>
                    <a:pt x="1144509" y="2939794"/>
                  </a:lnTo>
                  <a:lnTo>
                    <a:pt x="1149088" y="2935725"/>
                  </a:lnTo>
                  <a:close/>
                  <a:moveTo>
                    <a:pt x="2897934" y="2933513"/>
                  </a:moveTo>
                  <a:lnTo>
                    <a:pt x="2863019" y="2936305"/>
                  </a:lnTo>
                  <a:lnTo>
                    <a:pt x="2852545" y="2938399"/>
                  </a:lnTo>
                  <a:lnTo>
                    <a:pt x="2852300" y="2938868"/>
                  </a:lnTo>
                  <a:lnTo>
                    <a:pt x="2861623" y="2937003"/>
                  </a:lnTo>
                  <a:lnTo>
                    <a:pt x="2896538" y="2934211"/>
                  </a:lnTo>
                  <a:lnTo>
                    <a:pt x="2913994" y="2934211"/>
                  </a:lnTo>
                  <a:lnTo>
                    <a:pt x="2920279" y="2937003"/>
                  </a:lnTo>
                  <a:lnTo>
                    <a:pt x="2919432" y="2935308"/>
                  </a:lnTo>
                  <a:lnTo>
                    <a:pt x="2915392" y="2933513"/>
                  </a:lnTo>
                  <a:close/>
                  <a:moveTo>
                    <a:pt x="2932798" y="2929560"/>
                  </a:moveTo>
                  <a:lnTo>
                    <a:pt x="2920279" y="2933513"/>
                  </a:lnTo>
                  <a:lnTo>
                    <a:pt x="2920390" y="2933735"/>
                  </a:lnTo>
                  <a:lnTo>
                    <a:pt x="2932150" y="2930022"/>
                  </a:lnTo>
                  <a:lnTo>
                    <a:pt x="2929650" y="2935384"/>
                  </a:lnTo>
                  <a:close/>
                  <a:moveTo>
                    <a:pt x="1744786" y="2927955"/>
                  </a:moveTo>
                  <a:lnTo>
                    <a:pt x="1727761" y="2938757"/>
                  </a:lnTo>
                  <a:lnTo>
                    <a:pt x="1737363" y="2932815"/>
                  </a:lnTo>
                  <a:lnTo>
                    <a:pt x="1737420" y="2932995"/>
                  </a:lnTo>
                  <a:close/>
                  <a:moveTo>
                    <a:pt x="3670099" y="2919186"/>
                  </a:moveTo>
                  <a:lnTo>
                    <a:pt x="3667457" y="2920947"/>
                  </a:lnTo>
                  <a:lnTo>
                    <a:pt x="3668843" y="2921301"/>
                  </a:lnTo>
                  <a:lnTo>
                    <a:pt x="3670949" y="2920248"/>
                  </a:lnTo>
                  <a:close/>
                  <a:moveTo>
                    <a:pt x="1122163" y="2905590"/>
                  </a:moveTo>
                  <a:lnTo>
                    <a:pt x="1121502" y="2906250"/>
                  </a:lnTo>
                  <a:lnTo>
                    <a:pt x="1122163" y="2907682"/>
                  </a:lnTo>
                  <a:lnTo>
                    <a:pt x="1122687" y="2907159"/>
                  </a:lnTo>
                  <a:close/>
                  <a:moveTo>
                    <a:pt x="1054255" y="2903332"/>
                  </a:moveTo>
                  <a:lnTo>
                    <a:pt x="1053032" y="2903495"/>
                  </a:lnTo>
                  <a:lnTo>
                    <a:pt x="1045700" y="2907683"/>
                  </a:lnTo>
                  <a:lnTo>
                    <a:pt x="1046048" y="2908381"/>
                  </a:lnTo>
                  <a:close/>
                  <a:moveTo>
                    <a:pt x="1256644" y="2902782"/>
                  </a:moveTo>
                  <a:lnTo>
                    <a:pt x="1259727" y="2906986"/>
                  </a:lnTo>
                  <a:lnTo>
                    <a:pt x="1243232" y="2918200"/>
                  </a:lnTo>
                  <a:lnTo>
                    <a:pt x="1243666" y="2918851"/>
                  </a:lnTo>
                  <a:lnTo>
                    <a:pt x="1244644" y="2919585"/>
                  </a:lnTo>
                  <a:lnTo>
                    <a:pt x="1261124" y="2908381"/>
                  </a:lnTo>
                  <a:close/>
                  <a:moveTo>
                    <a:pt x="3662569" y="2902098"/>
                  </a:moveTo>
                  <a:lnTo>
                    <a:pt x="3663769" y="2905458"/>
                  </a:lnTo>
                  <a:lnTo>
                    <a:pt x="3663966" y="2905589"/>
                  </a:lnTo>
                  <a:lnTo>
                    <a:pt x="3663298" y="2902584"/>
                  </a:lnTo>
                  <a:close/>
                  <a:moveTo>
                    <a:pt x="3285140" y="2900878"/>
                  </a:moveTo>
                  <a:lnTo>
                    <a:pt x="3285489" y="2902098"/>
                  </a:lnTo>
                  <a:lnTo>
                    <a:pt x="3286342" y="2902679"/>
                  </a:lnTo>
                  <a:close/>
                  <a:moveTo>
                    <a:pt x="1115180" y="2899306"/>
                  </a:moveTo>
                  <a:lnTo>
                    <a:pt x="1088986" y="2918946"/>
                  </a:lnTo>
                  <a:lnTo>
                    <a:pt x="1089342" y="2919550"/>
                  </a:lnTo>
                  <a:lnTo>
                    <a:pt x="1115644" y="2900311"/>
                  </a:lnTo>
                  <a:close/>
                  <a:moveTo>
                    <a:pt x="3661173" y="2893721"/>
                  </a:moveTo>
                  <a:lnTo>
                    <a:pt x="3659776" y="2895816"/>
                  </a:lnTo>
                  <a:lnTo>
                    <a:pt x="3660327" y="2896036"/>
                  </a:lnTo>
                  <a:lnTo>
                    <a:pt x="3661871" y="2893721"/>
                  </a:lnTo>
                  <a:close/>
                  <a:moveTo>
                    <a:pt x="1071188" y="2893023"/>
                  </a:moveTo>
                  <a:lnTo>
                    <a:pt x="1063908" y="2901625"/>
                  </a:lnTo>
                  <a:lnTo>
                    <a:pt x="1065601" y="2901399"/>
                  </a:lnTo>
                  <a:lnTo>
                    <a:pt x="1071805" y="2894069"/>
                  </a:lnTo>
                  <a:close/>
                  <a:moveTo>
                    <a:pt x="3327386" y="2891627"/>
                  </a:moveTo>
                  <a:lnTo>
                    <a:pt x="3323895" y="2894419"/>
                  </a:lnTo>
                  <a:lnTo>
                    <a:pt x="3316912" y="2903494"/>
                  </a:lnTo>
                  <a:lnTo>
                    <a:pt x="3305041" y="2907683"/>
                  </a:lnTo>
                  <a:lnTo>
                    <a:pt x="3295963" y="2907683"/>
                  </a:lnTo>
                  <a:lnTo>
                    <a:pt x="3288904" y="2904426"/>
                  </a:lnTo>
                  <a:lnTo>
                    <a:pt x="3300852" y="2912570"/>
                  </a:lnTo>
                  <a:lnTo>
                    <a:pt x="3306050" y="2919325"/>
                  </a:lnTo>
                  <a:lnTo>
                    <a:pt x="3305739" y="2916061"/>
                  </a:lnTo>
                  <a:lnTo>
                    <a:pt x="3295265" y="2908381"/>
                  </a:lnTo>
                  <a:lnTo>
                    <a:pt x="3304342" y="2908381"/>
                  </a:lnTo>
                  <a:lnTo>
                    <a:pt x="3314817" y="2905589"/>
                  </a:lnTo>
                  <a:lnTo>
                    <a:pt x="3320404" y="2902796"/>
                  </a:lnTo>
                  <a:lnTo>
                    <a:pt x="3324594" y="2895118"/>
                  </a:lnTo>
                  <a:lnTo>
                    <a:pt x="3329335" y="2892408"/>
                  </a:lnTo>
                  <a:close/>
                  <a:moveTo>
                    <a:pt x="1411223" y="2890524"/>
                  </a:moveTo>
                  <a:lnTo>
                    <a:pt x="1405671" y="2895117"/>
                  </a:lnTo>
                  <a:lnTo>
                    <a:pt x="1404970" y="2895994"/>
                  </a:lnTo>
                  <a:close/>
                  <a:moveTo>
                    <a:pt x="1593514" y="2890230"/>
                  </a:moveTo>
                  <a:lnTo>
                    <a:pt x="1593513" y="2890231"/>
                  </a:lnTo>
                  <a:lnTo>
                    <a:pt x="1603990" y="2890231"/>
                  </a:lnTo>
                  <a:lnTo>
                    <a:pt x="1603988" y="2890230"/>
                  </a:lnTo>
                  <a:close/>
                  <a:moveTo>
                    <a:pt x="3652660" y="2884712"/>
                  </a:moveTo>
                  <a:lnTo>
                    <a:pt x="3651396" y="2885344"/>
                  </a:lnTo>
                  <a:lnTo>
                    <a:pt x="3651895" y="2886840"/>
                  </a:lnTo>
                  <a:lnTo>
                    <a:pt x="3653491" y="2886042"/>
                  </a:lnTo>
                  <a:close/>
                  <a:moveTo>
                    <a:pt x="2988014" y="2876268"/>
                  </a:moveTo>
                  <a:lnTo>
                    <a:pt x="2976144" y="2877665"/>
                  </a:lnTo>
                  <a:lnTo>
                    <a:pt x="2962178" y="2886740"/>
                  </a:lnTo>
                  <a:lnTo>
                    <a:pt x="2961886" y="2887174"/>
                  </a:lnTo>
                  <a:lnTo>
                    <a:pt x="2975445" y="2878362"/>
                  </a:lnTo>
                  <a:lnTo>
                    <a:pt x="2987316" y="2876967"/>
                  </a:lnTo>
                  <a:lnTo>
                    <a:pt x="3013153" y="2881853"/>
                  </a:lnTo>
                  <a:lnTo>
                    <a:pt x="3034102" y="2880457"/>
                  </a:lnTo>
                  <a:lnTo>
                    <a:pt x="3034048" y="2879809"/>
                  </a:lnTo>
                  <a:lnTo>
                    <a:pt x="3013851" y="2881155"/>
                  </a:lnTo>
                  <a:close/>
                  <a:moveTo>
                    <a:pt x="1584436" y="2874872"/>
                  </a:moveTo>
                  <a:lnTo>
                    <a:pt x="1584436" y="2874873"/>
                  </a:lnTo>
                  <a:lnTo>
                    <a:pt x="1596307" y="2874873"/>
                  </a:lnTo>
                  <a:lnTo>
                    <a:pt x="1596307" y="2874872"/>
                  </a:lnTo>
                  <a:close/>
                  <a:moveTo>
                    <a:pt x="1252745" y="2871382"/>
                  </a:moveTo>
                  <a:lnTo>
                    <a:pt x="1234589" y="2890929"/>
                  </a:lnTo>
                  <a:lnTo>
                    <a:pt x="1242270" y="2902099"/>
                  </a:lnTo>
                  <a:lnTo>
                    <a:pt x="1242894" y="2901742"/>
                  </a:lnTo>
                  <a:lnTo>
                    <a:pt x="1235986" y="2892323"/>
                  </a:lnTo>
                  <a:lnTo>
                    <a:pt x="1253687" y="2873266"/>
                  </a:lnTo>
                  <a:close/>
                  <a:moveTo>
                    <a:pt x="1268806" y="2867193"/>
                  </a:moveTo>
                  <a:lnTo>
                    <a:pt x="1265060" y="2870938"/>
                  </a:lnTo>
                  <a:lnTo>
                    <a:pt x="1266012" y="2872079"/>
                  </a:lnTo>
                  <a:lnTo>
                    <a:pt x="1270202" y="2867890"/>
                  </a:lnTo>
                  <a:lnTo>
                    <a:pt x="1291648" y="2871551"/>
                  </a:lnTo>
                  <a:lnTo>
                    <a:pt x="1291372" y="2871175"/>
                  </a:lnTo>
                  <a:close/>
                  <a:moveTo>
                    <a:pt x="1261124" y="2866495"/>
                  </a:moveTo>
                  <a:lnTo>
                    <a:pt x="1254592" y="2873679"/>
                  </a:lnTo>
                  <a:lnTo>
                    <a:pt x="1255537" y="2875569"/>
                  </a:lnTo>
                  <a:lnTo>
                    <a:pt x="1259727" y="2869984"/>
                  </a:lnTo>
                  <a:lnTo>
                    <a:pt x="1261997" y="2867716"/>
                  </a:lnTo>
                  <a:close/>
                  <a:moveTo>
                    <a:pt x="1578151" y="2864400"/>
                  </a:moveTo>
                  <a:lnTo>
                    <a:pt x="1578151" y="2864401"/>
                  </a:lnTo>
                  <a:lnTo>
                    <a:pt x="1580247" y="2864401"/>
                  </a:lnTo>
                  <a:lnTo>
                    <a:pt x="1580246" y="2864400"/>
                  </a:lnTo>
                  <a:close/>
                  <a:moveTo>
                    <a:pt x="1284866" y="2860911"/>
                  </a:moveTo>
                  <a:lnTo>
                    <a:pt x="1285173" y="2861329"/>
                  </a:lnTo>
                  <a:lnTo>
                    <a:pt x="1293643" y="2861329"/>
                  </a:lnTo>
                  <a:lnTo>
                    <a:pt x="1293514" y="2860911"/>
                  </a:lnTo>
                  <a:close/>
                  <a:moveTo>
                    <a:pt x="1221322" y="2856722"/>
                  </a:moveTo>
                  <a:lnTo>
                    <a:pt x="1219925" y="2859513"/>
                  </a:lnTo>
                  <a:lnTo>
                    <a:pt x="1217830" y="2862306"/>
                  </a:lnTo>
                  <a:lnTo>
                    <a:pt x="1213910" y="2857408"/>
                  </a:lnTo>
                  <a:lnTo>
                    <a:pt x="1217830" y="2863005"/>
                  </a:lnTo>
                  <a:lnTo>
                    <a:pt x="1220623" y="2860213"/>
                  </a:lnTo>
                  <a:lnTo>
                    <a:pt x="1222020" y="2857420"/>
                  </a:lnTo>
                  <a:close/>
                  <a:moveTo>
                    <a:pt x="1212243" y="2855324"/>
                  </a:moveTo>
                  <a:lnTo>
                    <a:pt x="1206715" y="2860852"/>
                  </a:lnTo>
                  <a:lnTo>
                    <a:pt x="1207356" y="2861608"/>
                  </a:lnTo>
                  <a:lnTo>
                    <a:pt x="1212864" y="2856101"/>
                  </a:lnTo>
                  <a:close/>
                  <a:moveTo>
                    <a:pt x="3032705" y="2854627"/>
                  </a:moveTo>
                  <a:lnTo>
                    <a:pt x="3032773" y="2855440"/>
                  </a:lnTo>
                  <a:lnTo>
                    <a:pt x="3045973" y="2857419"/>
                  </a:lnTo>
                  <a:lnTo>
                    <a:pt x="3049703" y="2854668"/>
                  </a:lnTo>
                  <a:lnTo>
                    <a:pt x="3046671" y="2856722"/>
                  </a:lnTo>
                  <a:close/>
                  <a:moveTo>
                    <a:pt x="2278684" y="2853090"/>
                  </a:moveTo>
                  <a:lnTo>
                    <a:pt x="2278543" y="2853231"/>
                  </a:lnTo>
                  <a:lnTo>
                    <a:pt x="2277737" y="2856055"/>
                  </a:lnTo>
                  <a:lnTo>
                    <a:pt x="2277845" y="2856024"/>
                  </a:lnTo>
                  <a:close/>
                  <a:moveTo>
                    <a:pt x="1592411" y="2849740"/>
                  </a:moveTo>
                  <a:lnTo>
                    <a:pt x="1594910" y="2861608"/>
                  </a:lnTo>
                  <a:lnTo>
                    <a:pt x="1596013" y="2861608"/>
                  </a:lnTo>
                  <a:lnTo>
                    <a:pt x="1593514" y="2849740"/>
                  </a:lnTo>
                  <a:close/>
                  <a:moveTo>
                    <a:pt x="1231600" y="2839515"/>
                  </a:moveTo>
                  <a:lnTo>
                    <a:pt x="1216433" y="2851835"/>
                  </a:lnTo>
                  <a:lnTo>
                    <a:pt x="1217132" y="2852533"/>
                  </a:lnTo>
                  <a:close/>
                  <a:moveTo>
                    <a:pt x="3160765" y="2837312"/>
                  </a:moveTo>
                  <a:lnTo>
                    <a:pt x="3160313" y="2840414"/>
                  </a:lnTo>
                  <a:lnTo>
                    <a:pt x="3160889" y="2837374"/>
                  </a:lnTo>
                  <a:close/>
                  <a:moveTo>
                    <a:pt x="1533460" y="2832287"/>
                  </a:moveTo>
                  <a:lnTo>
                    <a:pt x="1533460" y="2832289"/>
                  </a:lnTo>
                  <a:lnTo>
                    <a:pt x="1533472" y="2832289"/>
                  </a:lnTo>
                  <a:close/>
                  <a:moveTo>
                    <a:pt x="1511114" y="2827401"/>
                  </a:moveTo>
                  <a:lnTo>
                    <a:pt x="1511114" y="2849740"/>
                  </a:lnTo>
                  <a:lnTo>
                    <a:pt x="1511076" y="2849750"/>
                  </a:lnTo>
                  <a:lnTo>
                    <a:pt x="1511115" y="2849741"/>
                  </a:lnTo>
                  <a:lnTo>
                    <a:pt x="1512413" y="2851480"/>
                  </a:lnTo>
                  <a:lnTo>
                    <a:pt x="1511115" y="2827402"/>
                  </a:lnTo>
                  <a:lnTo>
                    <a:pt x="1533460" y="2828798"/>
                  </a:lnTo>
                  <a:lnTo>
                    <a:pt x="1533460" y="2828797"/>
                  </a:lnTo>
                  <a:close/>
                  <a:moveTo>
                    <a:pt x="2205949" y="2826696"/>
                  </a:moveTo>
                  <a:lnTo>
                    <a:pt x="2206465" y="2831024"/>
                  </a:lnTo>
                  <a:lnTo>
                    <a:pt x="2208016" y="2831590"/>
                  </a:lnTo>
                  <a:lnTo>
                    <a:pt x="2210809" y="2831590"/>
                  </a:lnTo>
                  <a:lnTo>
                    <a:pt x="2239439" y="2853929"/>
                  </a:lnTo>
                  <a:lnTo>
                    <a:pt x="2231059" y="2864400"/>
                  </a:lnTo>
                  <a:lnTo>
                    <a:pt x="2265276" y="2867193"/>
                  </a:lnTo>
                  <a:lnTo>
                    <a:pt x="2270164" y="2874872"/>
                  </a:lnTo>
                  <a:lnTo>
                    <a:pt x="2265276" y="2888136"/>
                  </a:lnTo>
                  <a:lnTo>
                    <a:pt x="2268768" y="2890230"/>
                  </a:lnTo>
                  <a:lnTo>
                    <a:pt x="2267371" y="2900004"/>
                  </a:lnTo>
                  <a:lnTo>
                    <a:pt x="2271561" y="2904891"/>
                  </a:lnTo>
                  <a:lnTo>
                    <a:pt x="2276448" y="2904891"/>
                  </a:lnTo>
                  <a:lnTo>
                    <a:pt x="2276448" y="2916758"/>
                  </a:lnTo>
                  <a:lnTo>
                    <a:pt x="2282035" y="2918154"/>
                  </a:lnTo>
                  <a:lnTo>
                    <a:pt x="2284828" y="2918154"/>
                  </a:lnTo>
                  <a:lnTo>
                    <a:pt x="2291113" y="2923739"/>
                  </a:lnTo>
                  <a:lnTo>
                    <a:pt x="2292509" y="2925834"/>
                  </a:lnTo>
                  <a:lnTo>
                    <a:pt x="2283432" y="2932814"/>
                  </a:lnTo>
                  <a:lnTo>
                    <a:pt x="2291113" y="2944682"/>
                  </a:lnTo>
                  <a:lnTo>
                    <a:pt x="2293906" y="2950966"/>
                  </a:lnTo>
                  <a:lnTo>
                    <a:pt x="2301789" y="2958241"/>
                  </a:lnTo>
                  <a:lnTo>
                    <a:pt x="2302286" y="2957249"/>
                  </a:lnTo>
                  <a:lnTo>
                    <a:pt x="2303940" y="2957472"/>
                  </a:lnTo>
                  <a:lnTo>
                    <a:pt x="2296699" y="2949569"/>
                  </a:lnTo>
                  <a:lnTo>
                    <a:pt x="2293906" y="2943286"/>
                  </a:lnTo>
                  <a:lnTo>
                    <a:pt x="2286225" y="2931419"/>
                  </a:lnTo>
                  <a:lnTo>
                    <a:pt x="2295303" y="2925136"/>
                  </a:lnTo>
                  <a:lnTo>
                    <a:pt x="2293906" y="2922343"/>
                  </a:lnTo>
                  <a:lnTo>
                    <a:pt x="2287622" y="2916758"/>
                  </a:lnTo>
                  <a:lnTo>
                    <a:pt x="2284828" y="2916758"/>
                  </a:lnTo>
                  <a:lnTo>
                    <a:pt x="2279242" y="2915362"/>
                  </a:lnTo>
                  <a:lnTo>
                    <a:pt x="2279242" y="2903494"/>
                  </a:lnTo>
                  <a:lnTo>
                    <a:pt x="2274354" y="2903494"/>
                  </a:lnTo>
                  <a:lnTo>
                    <a:pt x="2270164" y="2898608"/>
                  </a:lnTo>
                  <a:lnTo>
                    <a:pt x="2271561" y="2889532"/>
                  </a:lnTo>
                  <a:lnTo>
                    <a:pt x="2267371" y="2886740"/>
                  </a:lnTo>
                  <a:lnTo>
                    <a:pt x="2272958" y="2873476"/>
                  </a:lnTo>
                  <a:lnTo>
                    <a:pt x="2267371" y="2865797"/>
                  </a:lnTo>
                  <a:lnTo>
                    <a:pt x="2268070" y="2864749"/>
                  </a:lnTo>
                  <a:lnTo>
                    <a:pt x="2266673" y="2866495"/>
                  </a:lnTo>
                  <a:lnTo>
                    <a:pt x="2240137" y="2865098"/>
                  </a:lnTo>
                  <a:lnTo>
                    <a:pt x="2233154" y="2863702"/>
                  </a:lnTo>
                  <a:lnTo>
                    <a:pt x="2241534" y="2854627"/>
                  </a:lnTo>
                  <a:lnTo>
                    <a:pt x="2212903" y="2831590"/>
                  </a:lnTo>
                  <a:lnTo>
                    <a:pt x="2206619" y="2830892"/>
                  </a:lnTo>
                  <a:close/>
                  <a:moveTo>
                    <a:pt x="1192261" y="2825816"/>
                  </a:moveTo>
                  <a:lnTo>
                    <a:pt x="1191993" y="2826006"/>
                  </a:lnTo>
                  <a:lnTo>
                    <a:pt x="1216176" y="2838766"/>
                  </a:lnTo>
                  <a:lnTo>
                    <a:pt x="1216433" y="2838570"/>
                  </a:lnTo>
                  <a:close/>
                  <a:moveTo>
                    <a:pt x="1277778" y="2825759"/>
                  </a:moveTo>
                  <a:lnTo>
                    <a:pt x="1288810" y="2843150"/>
                  </a:lnTo>
                  <a:lnTo>
                    <a:pt x="1282772" y="2832287"/>
                  </a:lnTo>
                  <a:close/>
                  <a:moveTo>
                    <a:pt x="1261823" y="2824609"/>
                  </a:moveTo>
                  <a:lnTo>
                    <a:pt x="1255250" y="2829866"/>
                  </a:lnTo>
                  <a:lnTo>
                    <a:pt x="1255537" y="2830194"/>
                  </a:lnTo>
                  <a:lnTo>
                    <a:pt x="1262133" y="2824919"/>
                  </a:lnTo>
                  <a:close/>
                  <a:moveTo>
                    <a:pt x="1249952" y="2824609"/>
                  </a:moveTo>
                  <a:lnTo>
                    <a:pt x="1248834" y="2825517"/>
                  </a:lnTo>
                  <a:lnTo>
                    <a:pt x="1250164" y="2824852"/>
                  </a:lnTo>
                  <a:close/>
                  <a:moveTo>
                    <a:pt x="1273694" y="2820420"/>
                  </a:moveTo>
                  <a:lnTo>
                    <a:pt x="1264616" y="2827401"/>
                  </a:lnTo>
                  <a:lnTo>
                    <a:pt x="1264612" y="2827397"/>
                  </a:lnTo>
                  <a:lnTo>
                    <a:pt x="1264616" y="2827402"/>
                  </a:lnTo>
                  <a:lnTo>
                    <a:pt x="1273941" y="2820743"/>
                  </a:lnTo>
                  <a:close/>
                  <a:moveTo>
                    <a:pt x="3411181" y="2802270"/>
                  </a:moveTo>
                  <a:lnTo>
                    <a:pt x="3410833" y="2802618"/>
                  </a:lnTo>
                  <a:lnTo>
                    <a:pt x="3411878" y="2802967"/>
                  </a:lnTo>
                  <a:close/>
                  <a:moveTo>
                    <a:pt x="3407800" y="2801020"/>
                  </a:moveTo>
                  <a:lnTo>
                    <a:pt x="3407690" y="2801572"/>
                  </a:lnTo>
                  <a:lnTo>
                    <a:pt x="3408389" y="2801804"/>
                  </a:lnTo>
                  <a:close/>
                  <a:moveTo>
                    <a:pt x="3408833" y="2795860"/>
                  </a:moveTo>
                  <a:lnTo>
                    <a:pt x="3408154" y="2799254"/>
                  </a:lnTo>
                  <a:lnTo>
                    <a:pt x="3409087" y="2795987"/>
                  </a:lnTo>
                  <a:close/>
                  <a:moveTo>
                    <a:pt x="2371345" y="2795722"/>
                  </a:moveTo>
                  <a:lnTo>
                    <a:pt x="2373512" y="2796685"/>
                  </a:lnTo>
                  <a:lnTo>
                    <a:pt x="2417505" y="2805760"/>
                  </a:lnTo>
                  <a:lnTo>
                    <a:pt x="2444738" y="2808552"/>
                  </a:lnTo>
                  <a:lnTo>
                    <a:pt x="2444847" y="2807810"/>
                  </a:lnTo>
                  <a:lnTo>
                    <a:pt x="2418203" y="2805760"/>
                  </a:lnTo>
                  <a:close/>
                  <a:moveTo>
                    <a:pt x="1630524" y="2794590"/>
                  </a:moveTo>
                  <a:lnTo>
                    <a:pt x="1629593" y="2795521"/>
                  </a:lnTo>
                  <a:lnTo>
                    <a:pt x="1630523" y="2796684"/>
                  </a:lnTo>
                  <a:lnTo>
                    <a:pt x="1631079" y="2796407"/>
                  </a:lnTo>
                  <a:close/>
                  <a:moveTo>
                    <a:pt x="1235986" y="2791100"/>
                  </a:moveTo>
                  <a:lnTo>
                    <a:pt x="1235986" y="2791101"/>
                  </a:lnTo>
                  <a:lnTo>
                    <a:pt x="1235987" y="2791102"/>
                  </a:lnTo>
                  <a:close/>
                  <a:moveTo>
                    <a:pt x="2357537" y="2786973"/>
                  </a:moveTo>
                  <a:lnTo>
                    <a:pt x="2367228" y="2793893"/>
                  </a:lnTo>
                  <a:lnTo>
                    <a:pt x="2367541" y="2794032"/>
                  </a:lnTo>
                  <a:close/>
                  <a:moveTo>
                    <a:pt x="3408897" y="2786688"/>
                  </a:moveTo>
                  <a:lnTo>
                    <a:pt x="3406294" y="2793194"/>
                  </a:lnTo>
                  <a:lnTo>
                    <a:pt x="3406760" y="2793427"/>
                  </a:lnTo>
                  <a:lnTo>
                    <a:pt x="3409087" y="2787610"/>
                  </a:lnTo>
                  <a:close/>
                  <a:moveTo>
                    <a:pt x="3649414" y="2786630"/>
                  </a:moveTo>
                  <a:lnTo>
                    <a:pt x="3638827" y="2801572"/>
                  </a:lnTo>
                  <a:lnTo>
                    <a:pt x="3636034" y="2798779"/>
                  </a:lnTo>
                  <a:lnTo>
                    <a:pt x="3625559" y="2801572"/>
                  </a:lnTo>
                  <a:lnTo>
                    <a:pt x="3622766" y="2809250"/>
                  </a:lnTo>
                  <a:lnTo>
                    <a:pt x="3622794" y="2809349"/>
                  </a:lnTo>
                  <a:lnTo>
                    <a:pt x="3624862" y="2803666"/>
                  </a:lnTo>
                  <a:lnTo>
                    <a:pt x="3635336" y="2800874"/>
                  </a:lnTo>
                  <a:lnTo>
                    <a:pt x="3638129" y="2803666"/>
                  </a:lnTo>
                  <a:lnTo>
                    <a:pt x="3649613" y="2786782"/>
                  </a:lnTo>
                  <a:close/>
                  <a:moveTo>
                    <a:pt x="2529343" y="2784964"/>
                  </a:moveTo>
                  <a:lnTo>
                    <a:pt x="2525039" y="2786039"/>
                  </a:lnTo>
                  <a:lnTo>
                    <a:pt x="2529233" y="2785515"/>
                  </a:lnTo>
                  <a:close/>
                  <a:moveTo>
                    <a:pt x="2353848" y="2783972"/>
                  </a:moveTo>
                  <a:lnTo>
                    <a:pt x="2353509" y="2784096"/>
                  </a:lnTo>
                  <a:lnTo>
                    <a:pt x="2357444" y="2786906"/>
                  </a:lnTo>
                  <a:close/>
                  <a:moveTo>
                    <a:pt x="3413278" y="2781327"/>
                  </a:moveTo>
                  <a:lnTo>
                    <a:pt x="3416069" y="2782025"/>
                  </a:lnTo>
                  <a:lnTo>
                    <a:pt x="3416069" y="2781327"/>
                  </a:lnTo>
                  <a:close/>
                  <a:moveTo>
                    <a:pt x="2449626" y="2779930"/>
                  </a:moveTo>
                  <a:lnTo>
                    <a:pt x="2449603" y="2780080"/>
                  </a:lnTo>
                  <a:lnTo>
                    <a:pt x="2455213" y="2781326"/>
                  </a:lnTo>
                  <a:lnTo>
                    <a:pt x="2468481" y="2794591"/>
                  </a:lnTo>
                  <a:lnTo>
                    <a:pt x="2477558" y="2795987"/>
                  </a:lnTo>
                  <a:lnTo>
                    <a:pt x="2477858" y="2795747"/>
                  </a:lnTo>
                  <a:lnTo>
                    <a:pt x="2469178" y="2794590"/>
                  </a:lnTo>
                  <a:lnTo>
                    <a:pt x="2455911" y="2781326"/>
                  </a:lnTo>
                  <a:close/>
                  <a:moveTo>
                    <a:pt x="3407297" y="2778918"/>
                  </a:moveTo>
                  <a:lnTo>
                    <a:pt x="3408390" y="2784818"/>
                  </a:lnTo>
                  <a:lnTo>
                    <a:pt x="3408294" y="2785024"/>
                  </a:lnTo>
                  <a:lnTo>
                    <a:pt x="3408671" y="2785590"/>
                  </a:lnTo>
                  <a:close/>
                  <a:moveTo>
                    <a:pt x="2531327" y="2778534"/>
                  </a:moveTo>
                  <a:lnTo>
                    <a:pt x="2531327" y="2778534"/>
                  </a:lnTo>
                  <a:lnTo>
                    <a:pt x="2534121" y="2778534"/>
                  </a:lnTo>
                  <a:lnTo>
                    <a:pt x="2534121" y="2778534"/>
                  </a:lnTo>
                  <a:close/>
                  <a:moveTo>
                    <a:pt x="2495714" y="2774345"/>
                  </a:moveTo>
                  <a:lnTo>
                    <a:pt x="2495657" y="2774452"/>
                  </a:lnTo>
                  <a:lnTo>
                    <a:pt x="2511775" y="2777138"/>
                  </a:lnTo>
                  <a:lnTo>
                    <a:pt x="2523646" y="2786213"/>
                  </a:lnTo>
                  <a:lnTo>
                    <a:pt x="2524246" y="2786138"/>
                  </a:lnTo>
                  <a:lnTo>
                    <a:pt x="2512473" y="2777138"/>
                  </a:lnTo>
                  <a:close/>
                  <a:moveTo>
                    <a:pt x="3707958" y="2772716"/>
                  </a:moveTo>
                  <a:lnTo>
                    <a:pt x="3707958" y="2775742"/>
                  </a:lnTo>
                  <a:lnTo>
                    <a:pt x="3708657" y="2776141"/>
                  </a:lnTo>
                  <a:lnTo>
                    <a:pt x="3708657" y="2772949"/>
                  </a:lnTo>
                  <a:close/>
                  <a:moveTo>
                    <a:pt x="3705165" y="2769110"/>
                  </a:moveTo>
                  <a:lnTo>
                    <a:pt x="3705165" y="2770855"/>
                  </a:lnTo>
                  <a:lnTo>
                    <a:pt x="3706562" y="2771553"/>
                  </a:lnTo>
                  <a:lnTo>
                    <a:pt x="3706562" y="2769459"/>
                  </a:lnTo>
                  <a:close/>
                  <a:moveTo>
                    <a:pt x="3693527" y="2767597"/>
                  </a:moveTo>
                  <a:lnTo>
                    <a:pt x="3694691" y="2772251"/>
                  </a:lnTo>
                  <a:lnTo>
                    <a:pt x="3695452" y="2770729"/>
                  </a:lnTo>
                  <a:lnTo>
                    <a:pt x="3694690" y="2768062"/>
                  </a:lnTo>
                  <a:close/>
                  <a:moveTo>
                    <a:pt x="3198377" y="2759511"/>
                  </a:moveTo>
                  <a:lnTo>
                    <a:pt x="3198202" y="2759686"/>
                  </a:lnTo>
                  <a:lnTo>
                    <a:pt x="3198800" y="2761182"/>
                  </a:lnTo>
                  <a:lnTo>
                    <a:pt x="3198901" y="2761082"/>
                  </a:lnTo>
                  <a:close/>
                  <a:moveTo>
                    <a:pt x="2538310" y="2753402"/>
                  </a:moveTo>
                  <a:lnTo>
                    <a:pt x="2538099" y="2753929"/>
                  </a:lnTo>
                  <a:lnTo>
                    <a:pt x="2548589" y="2758590"/>
                  </a:lnTo>
                  <a:lnTo>
                    <a:pt x="2558561" y="2757591"/>
                  </a:lnTo>
                  <a:lnTo>
                    <a:pt x="2565544" y="2762478"/>
                  </a:lnTo>
                  <a:lnTo>
                    <a:pt x="2569035" y="2762478"/>
                  </a:lnTo>
                  <a:lnTo>
                    <a:pt x="2569035" y="2761780"/>
                  </a:lnTo>
                  <a:lnTo>
                    <a:pt x="2568337" y="2761780"/>
                  </a:lnTo>
                  <a:lnTo>
                    <a:pt x="2562052" y="2756195"/>
                  </a:lnTo>
                  <a:lnTo>
                    <a:pt x="2547388" y="2757591"/>
                  </a:lnTo>
                  <a:close/>
                  <a:moveTo>
                    <a:pt x="1715716" y="2749911"/>
                  </a:moveTo>
                  <a:lnTo>
                    <a:pt x="1715715" y="2749912"/>
                  </a:lnTo>
                  <a:lnTo>
                    <a:pt x="1719207" y="2749912"/>
                  </a:lnTo>
                  <a:lnTo>
                    <a:pt x="1719208" y="2749911"/>
                  </a:lnTo>
                  <a:close/>
                  <a:moveTo>
                    <a:pt x="3617878" y="2745723"/>
                  </a:moveTo>
                  <a:lnTo>
                    <a:pt x="3611593" y="2754799"/>
                  </a:lnTo>
                  <a:lnTo>
                    <a:pt x="3613628" y="2756361"/>
                  </a:lnTo>
                  <a:lnTo>
                    <a:pt x="3618576" y="2749214"/>
                  </a:lnTo>
                  <a:lnTo>
                    <a:pt x="3621369" y="2749214"/>
                  </a:lnTo>
                  <a:lnTo>
                    <a:pt x="3618699" y="2745723"/>
                  </a:lnTo>
                  <a:close/>
                  <a:moveTo>
                    <a:pt x="3369323" y="2744776"/>
                  </a:moveTo>
                  <a:lnTo>
                    <a:pt x="3369285" y="2745025"/>
                  </a:lnTo>
                  <a:lnTo>
                    <a:pt x="3371379" y="2751308"/>
                  </a:lnTo>
                  <a:lnTo>
                    <a:pt x="3376966" y="2755497"/>
                  </a:lnTo>
                  <a:lnTo>
                    <a:pt x="3397916" y="2758290"/>
                  </a:lnTo>
                  <a:lnTo>
                    <a:pt x="3404552" y="2765588"/>
                  </a:lnTo>
                  <a:lnTo>
                    <a:pt x="3404199" y="2763875"/>
                  </a:lnTo>
                  <a:lnTo>
                    <a:pt x="3397216" y="2756195"/>
                  </a:lnTo>
                  <a:lnTo>
                    <a:pt x="3376267" y="2753403"/>
                  </a:lnTo>
                  <a:lnTo>
                    <a:pt x="3371379" y="2749912"/>
                  </a:lnTo>
                  <a:close/>
                  <a:moveTo>
                    <a:pt x="1127750" y="2742234"/>
                  </a:moveTo>
                  <a:lnTo>
                    <a:pt x="1130543" y="2746422"/>
                  </a:lnTo>
                  <a:lnTo>
                    <a:pt x="1124956" y="2743630"/>
                  </a:lnTo>
                  <a:close/>
                  <a:moveTo>
                    <a:pt x="1730380" y="2740372"/>
                  </a:moveTo>
                  <a:lnTo>
                    <a:pt x="1730293" y="2740664"/>
                  </a:lnTo>
                  <a:lnTo>
                    <a:pt x="1730380" y="2740739"/>
                  </a:lnTo>
                  <a:close/>
                  <a:moveTo>
                    <a:pt x="2556466" y="2740139"/>
                  </a:moveTo>
                  <a:lnTo>
                    <a:pt x="2556534" y="2740378"/>
                  </a:lnTo>
                  <a:lnTo>
                    <a:pt x="2556548" y="2740139"/>
                  </a:lnTo>
                  <a:close/>
                  <a:moveTo>
                    <a:pt x="3994258" y="2738044"/>
                  </a:moveTo>
                  <a:lnTo>
                    <a:pt x="3994260" y="2738045"/>
                  </a:lnTo>
                  <a:lnTo>
                    <a:pt x="3994316" y="2738044"/>
                  </a:lnTo>
                  <a:close/>
                  <a:moveTo>
                    <a:pt x="3365241" y="2731485"/>
                  </a:moveTo>
                  <a:lnTo>
                    <a:pt x="3365095" y="2733158"/>
                  </a:lnTo>
                  <a:lnTo>
                    <a:pt x="3369733" y="2735476"/>
                  </a:lnTo>
                  <a:lnTo>
                    <a:pt x="3369982" y="2733856"/>
                  </a:lnTo>
                  <a:close/>
                  <a:moveTo>
                    <a:pt x="2570431" y="2728198"/>
                  </a:moveTo>
                  <a:lnTo>
                    <a:pt x="2564845" y="2729667"/>
                  </a:lnTo>
                  <a:lnTo>
                    <a:pt x="2560655" y="2728270"/>
                  </a:lnTo>
                  <a:lnTo>
                    <a:pt x="2560365" y="2730734"/>
                  </a:lnTo>
                  <a:lnTo>
                    <a:pt x="2561354" y="2731063"/>
                  </a:lnTo>
                  <a:close/>
                  <a:moveTo>
                    <a:pt x="3946930" y="2724905"/>
                  </a:moveTo>
                  <a:lnTo>
                    <a:pt x="3948173" y="2725478"/>
                  </a:lnTo>
                  <a:lnTo>
                    <a:pt x="3971166" y="2728859"/>
                  </a:lnTo>
                  <a:lnTo>
                    <a:pt x="3969821" y="2728270"/>
                  </a:lnTo>
                  <a:close/>
                  <a:moveTo>
                    <a:pt x="1298283" y="2723675"/>
                  </a:moveTo>
                  <a:lnTo>
                    <a:pt x="1290920" y="2733285"/>
                  </a:lnTo>
                  <a:lnTo>
                    <a:pt x="1291850" y="2732459"/>
                  </a:lnTo>
                  <a:close/>
                  <a:moveTo>
                    <a:pt x="3615536" y="2722029"/>
                  </a:moveTo>
                  <a:lnTo>
                    <a:pt x="3611593" y="2733856"/>
                  </a:lnTo>
                  <a:lnTo>
                    <a:pt x="3612890" y="2735552"/>
                  </a:lnTo>
                  <a:lnTo>
                    <a:pt x="3617180" y="2722686"/>
                  </a:lnTo>
                  <a:close/>
                  <a:moveTo>
                    <a:pt x="3571584" y="2718698"/>
                  </a:moveTo>
                  <a:lnTo>
                    <a:pt x="3571790" y="2721988"/>
                  </a:lnTo>
                  <a:lnTo>
                    <a:pt x="3572059" y="2722257"/>
                  </a:lnTo>
                  <a:close/>
                  <a:moveTo>
                    <a:pt x="3360531" y="2710917"/>
                  </a:moveTo>
                  <a:lnTo>
                    <a:pt x="3360207" y="2712215"/>
                  </a:lnTo>
                  <a:lnTo>
                    <a:pt x="3365666" y="2716459"/>
                  </a:lnTo>
                  <a:lnTo>
                    <a:pt x="3365792" y="2715007"/>
                  </a:lnTo>
                  <a:close/>
                  <a:moveTo>
                    <a:pt x="1790667" y="2708026"/>
                  </a:moveTo>
                  <a:lnTo>
                    <a:pt x="1791132" y="2708724"/>
                  </a:lnTo>
                  <a:lnTo>
                    <a:pt x="1801432" y="2708724"/>
                  </a:lnTo>
                  <a:lnTo>
                    <a:pt x="1800908" y="2708026"/>
                  </a:lnTo>
                  <a:close/>
                  <a:moveTo>
                    <a:pt x="3720388" y="2708026"/>
                  </a:moveTo>
                  <a:lnTo>
                    <a:pt x="3720528" y="2708724"/>
                  </a:lnTo>
                  <a:lnTo>
                    <a:pt x="3721226" y="2708724"/>
                  </a:lnTo>
                  <a:lnTo>
                    <a:pt x="3720528" y="2708026"/>
                  </a:lnTo>
                  <a:close/>
                  <a:moveTo>
                    <a:pt x="1754820" y="2706629"/>
                  </a:moveTo>
                  <a:lnTo>
                    <a:pt x="1751329" y="2712214"/>
                  </a:lnTo>
                  <a:lnTo>
                    <a:pt x="1748536" y="2717101"/>
                  </a:lnTo>
                  <a:lnTo>
                    <a:pt x="1748536" y="2727572"/>
                  </a:lnTo>
                  <a:lnTo>
                    <a:pt x="1742949" y="2735950"/>
                  </a:lnTo>
                  <a:lnTo>
                    <a:pt x="1738061" y="2735950"/>
                  </a:lnTo>
                  <a:lnTo>
                    <a:pt x="1731079" y="2738044"/>
                  </a:lnTo>
                  <a:lnTo>
                    <a:pt x="1730460" y="2740106"/>
                  </a:lnTo>
                  <a:lnTo>
                    <a:pt x="1738760" y="2736648"/>
                  </a:lnTo>
                  <a:lnTo>
                    <a:pt x="1742251" y="2736648"/>
                  </a:lnTo>
                  <a:lnTo>
                    <a:pt x="1747837" y="2732459"/>
                  </a:lnTo>
                  <a:lnTo>
                    <a:pt x="1750631" y="2723385"/>
                  </a:lnTo>
                  <a:lnTo>
                    <a:pt x="1749234" y="2717799"/>
                  </a:lnTo>
                  <a:lnTo>
                    <a:pt x="1755519" y="2707327"/>
                  </a:lnTo>
                  <a:lnTo>
                    <a:pt x="1759708" y="2708724"/>
                  </a:lnTo>
                  <a:lnTo>
                    <a:pt x="1760335" y="2708008"/>
                  </a:lnTo>
                  <a:close/>
                  <a:moveTo>
                    <a:pt x="3241591" y="2705191"/>
                  </a:moveTo>
                  <a:lnTo>
                    <a:pt x="3242450" y="2709828"/>
                  </a:lnTo>
                  <a:lnTo>
                    <a:pt x="3242893" y="2709422"/>
                  </a:lnTo>
                  <a:close/>
                  <a:moveTo>
                    <a:pt x="3356017" y="2704935"/>
                  </a:moveTo>
                  <a:lnTo>
                    <a:pt x="3356017" y="2706630"/>
                  </a:lnTo>
                  <a:lnTo>
                    <a:pt x="3359835" y="2708811"/>
                  </a:lnTo>
                  <a:lnTo>
                    <a:pt x="3360206" y="2707328"/>
                  </a:lnTo>
                  <a:close/>
                  <a:moveTo>
                    <a:pt x="1788339" y="2703837"/>
                  </a:moveTo>
                  <a:lnTo>
                    <a:pt x="1784519" y="2705110"/>
                  </a:lnTo>
                  <a:lnTo>
                    <a:pt x="1784848" y="2705931"/>
                  </a:lnTo>
                  <a:lnTo>
                    <a:pt x="1788338" y="2704535"/>
                  </a:lnTo>
                  <a:lnTo>
                    <a:pt x="1789736" y="2706630"/>
                  </a:lnTo>
                  <a:close/>
                  <a:moveTo>
                    <a:pt x="1780424" y="2701742"/>
                  </a:moveTo>
                  <a:lnTo>
                    <a:pt x="1780657" y="2702441"/>
                  </a:lnTo>
                  <a:lnTo>
                    <a:pt x="1783032" y="2702441"/>
                  </a:lnTo>
                  <a:lnTo>
                    <a:pt x="1782752" y="2701742"/>
                  </a:lnTo>
                  <a:close/>
                  <a:moveTo>
                    <a:pt x="1778563" y="2697555"/>
                  </a:moveTo>
                  <a:lnTo>
                    <a:pt x="1770881" y="2703139"/>
                  </a:lnTo>
                  <a:lnTo>
                    <a:pt x="1771580" y="2703139"/>
                  </a:lnTo>
                  <a:lnTo>
                    <a:pt x="1778877" y="2698497"/>
                  </a:lnTo>
                  <a:close/>
                  <a:moveTo>
                    <a:pt x="3712148" y="2697554"/>
                  </a:moveTo>
                  <a:lnTo>
                    <a:pt x="3712846" y="2698252"/>
                  </a:lnTo>
                  <a:lnTo>
                    <a:pt x="3717223" y="2698252"/>
                  </a:lnTo>
                  <a:lnTo>
                    <a:pt x="3717037" y="2697554"/>
                  </a:lnTo>
                  <a:close/>
                  <a:moveTo>
                    <a:pt x="3705863" y="2694762"/>
                  </a:moveTo>
                  <a:lnTo>
                    <a:pt x="3705800" y="2694825"/>
                  </a:lnTo>
                  <a:lnTo>
                    <a:pt x="3706562" y="2698252"/>
                  </a:lnTo>
                  <a:lnTo>
                    <a:pt x="3707819" y="2695740"/>
                  </a:lnTo>
                  <a:close/>
                  <a:moveTo>
                    <a:pt x="3707260" y="2693366"/>
                  </a:moveTo>
                  <a:lnTo>
                    <a:pt x="3708483" y="2695810"/>
                  </a:lnTo>
                  <a:lnTo>
                    <a:pt x="3710053" y="2696856"/>
                  </a:lnTo>
                  <a:lnTo>
                    <a:pt x="3709878" y="2696506"/>
                  </a:lnTo>
                  <a:close/>
                  <a:moveTo>
                    <a:pt x="1321932" y="2692808"/>
                  </a:moveTo>
                  <a:lnTo>
                    <a:pt x="1320663" y="2694464"/>
                  </a:lnTo>
                  <a:lnTo>
                    <a:pt x="1321876" y="2701742"/>
                  </a:lnTo>
                  <a:lnTo>
                    <a:pt x="1322526" y="2701742"/>
                  </a:lnTo>
                  <a:close/>
                  <a:moveTo>
                    <a:pt x="3314868" y="2691510"/>
                  </a:moveTo>
                  <a:lnTo>
                    <a:pt x="3314817" y="2691970"/>
                  </a:lnTo>
                  <a:lnTo>
                    <a:pt x="3317611" y="2694763"/>
                  </a:lnTo>
                  <a:lnTo>
                    <a:pt x="3326688" y="2698950"/>
                  </a:lnTo>
                  <a:lnTo>
                    <a:pt x="3342749" y="2693366"/>
                  </a:lnTo>
                  <a:lnTo>
                    <a:pt x="3353756" y="2695955"/>
                  </a:lnTo>
                  <a:lnTo>
                    <a:pt x="3353921" y="2695461"/>
                  </a:lnTo>
                  <a:lnTo>
                    <a:pt x="3342051" y="2692668"/>
                  </a:lnTo>
                  <a:lnTo>
                    <a:pt x="3325291" y="2698252"/>
                  </a:lnTo>
                  <a:lnTo>
                    <a:pt x="3316912" y="2694064"/>
                  </a:lnTo>
                  <a:close/>
                  <a:moveTo>
                    <a:pt x="2927094" y="2687823"/>
                  </a:moveTo>
                  <a:lnTo>
                    <a:pt x="2923911" y="2687977"/>
                  </a:lnTo>
                  <a:lnTo>
                    <a:pt x="2927098" y="2687914"/>
                  </a:lnTo>
                  <a:close/>
                  <a:moveTo>
                    <a:pt x="3701674" y="2687083"/>
                  </a:moveTo>
                  <a:lnTo>
                    <a:pt x="3700278" y="2688480"/>
                  </a:lnTo>
                  <a:lnTo>
                    <a:pt x="3699579" y="2688130"/>
                  </a:lnTo>
                  <a:lnTo>
                    <a:pt x="3699579" y="2689178"/>
                  </a:lnTo>
                  <a:lnTo>
                    <a:pt x="3702372" y="2690574"/>
                  </a:lnTo>
                  <a:lnTo>
                    <a:pt x="3703071" y="2689875"/>
                  </a:lnTo>
                  <a:close/>
                  <a:moveTo>
                    <a:pt x="3696087" y="2682336"/>
                  </a:moveTo>
                  <a:lnTo>
                    <a:pt x="3696087" y="2683592"/>
                  </a:lnTo>
                  <a:lnTo>
                    <a:pt x="3697484" y="2684151"/>
                  </a:lnTo>
                  <a:lnTo>
                    <a:pt x="3697484" y="2682894"/>
                  </a:lnTo>
                  <a:close/>
                  <a:moveTo>
                    <a:pt x="2531329" y="2668932"/>
                  </a:moveTo>
                  <a:lnTo>
                    <a:pt x="2534305" y="2669594"/>
                  </a:lnTo>
                  <a:lnTo>
                    <a:pt x="2533423" y="2668932"/>
                  </a:lnTo>
                  <a:close/>
                  <a:moveTo>
                    <a:pt x="1846810" y="2668234"/>
                  </a:moveTo>
                  <a:lnTo>
                    <a:pt x="1827443" y="2677309"/>
                  </a:lnTo>
                  <a:lnTo>
                    <a:pt x="1828840" y="2709422"/>
                  </a:lnTo>
                  <a:lnTo>
                    <a:pt x="1805252" y="2713584"/>
                  </a:lnTo>
                  <a:lnTo>
                    <a:pt x="1805796" y="2714309"/>
                  </a:lnTo>
                  <a:lnTo>
                    <a:pt x="1829538" y="2710120"/>
                  </a:lnTo>
                  <a:lnTo>
                    <a:pt x="1828142" y="2678008"/>
                  </a:lnTo>
                  <a:lnTo>
                    <a:pt x="1848998" y="2668234"/>
                  </a:lnTo>
                  <a:close/>
                  <a:moveTo>
                    <a:pt x="2531327" y="2665442"/>
                  </a:moveTo>
                  <a:lnTo>
                    <a:pt x="2529930" y="2668234"/>
                  </a:lnTo>
                  <a:lnTo>
                    <a:pt x="2531327" y="2668932"/>
                  </a:lnTo>
                  <a:lnTo>
                    <a:pt x="2531328" y="2668932"/>
                  </a:lnTo>
                  <a:lnTo>
                    <a:pt x="2531328" y="2665442"/>
                  </a:lnTo>
                  <a:close/>
                  <a:moveTo>
                    <a:pt x="1888969" y="2658272"/>
                  </a:moveTo>
                  <a:lnTo>
                    <a:pt x="1868119" y="2667536"/>
                  </a:lnTo>
                  <a:lnTo>
                    <a:pt x="1869341" y="2667536"/>
                  </a:lnTo>
                  <a:lnTo>
                    <a:pt x="1869383" y="2667606"/>
                  </a:lnTo>
                  <a:lnTo>
                    <a:pt x="1888894" y="2658460"/>
                  </a:lnTo>
                  <a:close/>
                  <a:moveTo>
                    <a:pt x="1331557" y="2650802"/>
                  </a:moveTo>
                  <a:lnTo>
                    <a:pt x="1327532" y="2659586"/>
                  </a:lnTo>
                  <a:lnTo>
                    <a:pt x="1327742" y="2660374"/>
                  </a:lnTo>
                  <a:lnTo>
                    <a:pt x="1328161" y="2659856"/>
                  </a:lnTo>
                  <a:close/>
                  <a:moveTo>
                    <a:pt x="3884628" y="2638913"/>
                  </a:moveTo>
                  <a:lnTo>
                    <a:pt x="3885048" y="2639333"/>
                  </a:lnTo>
                  <a:lnTo>
                    <a:pt x="3885153" y="2638913"/>
                  </a:lnTo>
                  <a:close/>
                  <a:moveTo>
                    <a:pt x="3861090" y="2636410"/>
                  </a:moveTo>
                  <a:lnTo>
                    <a:pt x="3858092" y="2642405"/>
                  </a:lnTo>
                  <a:lnTo>
                    <a:pt x="3859070" y="2643940"/>
                  </a:lnTo>
                  <a:lnTo>
                    <a:pt x="3862283" y="2637517"/>
                  </a:lnTo>
                  <a:close/>
                  <a:moveTo>
                    <a:pt x="1374248" y="2631235"/>
                  </a:moveTo>
                  <a:lnTo>
                    <a:pt x="1374248" y="2632630"/>
                  </a:lnTo>
                  <a:lnTo>
                    <a:pt x="1374249" y="2632631"/>
                  </a:lnTo>
                  <a:lnTo>
                    <a:pt x="1374249" y="2631236"/>
                  </a:lnTo>
                  <a:close/>
                  <a:moveTo>
                    <a:pt x="3726385" y="2625547"/>
                  </a:moveTo>
                  <a:lnTo>
                    <a:pt x="3726989" y="2626351"/>
                  </a:lnTo>
                  <a:lnTo>
                    <a:pt x="3726813" y="2625649"/>
                  </a:lnTo>
                  <a:close/>
                  <a:moveTo>
                    <a:pt x="1384999" y="2625523"/>
                  </a:moveTo>
                  <a:lnTo>
                    <a:pt x="1384593" y="2627250"/>
                  </a:lnTo>
                  <a:lnTo>
                    <a:pt x="1384723" y="2627046"/>
                  </a:lnTo>
                  <a:close/>
                  <a:moveTo>
                    <a:pt x="2927290" y="2625352"/>
                  </a:moveTo>
                  <a:lnTo>
                    <a:pt x="2917487" y="2638215"/>
                  </a:lnTo>
                  <a:lnTo>
                    <a:pt x="2918229" y="2639927"/>
                  </a:lnTo>
                  <a:lnTo>
                    <a:pt x="2928659" y="2627047"/>
                  </a:lnTo>
                  <a:close/>
                  <a:moveTo>
                    <a:pt x="1380362" y="2625300"/>
                  </a:moveTo>
                  <a:lnTo>
                    <a:pt x="1379679" y="2625573"/>
                  </a:lnTo>
                  <a:lnTo>
                    <a:pt x="1379835" y="2625651"/>
                  </a:lnTo>
                  <a:close/>
                  <a:moveTo>
                    <a:pt x="1911240" y="2622159"/>
                  </a:moveTo>
                  <a:lnTo>
                    <a:pt x="1910686" y="2622858"/>
                  </a:lnTo>
                  <a:lnTo>
                    <a:pt x="1912635" y="2622858"/>
                  </a:lnTo>
                  <a:lnTo>
                    <a:pt x="1912635" y="2622159"/>
                  </a:lnTo>
                  <a:close/>
                  <a:moveTo>
                    <a:pt x="2639563" y="2621461"/>
                  </a:moveTo>
                  <a:lnTo>
                    <a:pt x="2636771" y="2624254"/>
                  </a:lnTo>
                  <a:lnTo>
                    <a:pt x="2638167" y="2631933"/>
                  </a:lnTo>
                  <a:lnTo>
                    <a:pt x="2642356" y="2634725"/>
                  </a:lnTo>
                  <a:lnTo>
                    <a:pt x="2642356" y="2638914"/>
                  </a:lnTo>
                  <a:lnTo>
                    <a:pt x="2620271" y="2642810"/>
                  </a:lnTo>
                  <a:lnTo>
                    <a:pt x="2620710" y="2643102"/>
                  </a:lnTo>
                  <a:lnTo>
                    <a:pt x="2644452" y="2638914"/>
                  </a:lnTo>
                  <a:lnTo>
                    <a:pt x="2644452" y="2634726"/>
                  </a:lnTo>
                  <a:lnTo>
                    <a:pt x="2640262" y="2632631"/>
                  </a:lnTo>
                  <a:lnTo>
                    <a:pt x="2638866" y="2624254"/>
                  </a:lnTo>
                  <a:lnTo>
                    <a:pt x="2641659" y="2622159"/>
                  </a:lnTo>
                  <a:lnTo>
                    <a:pt x="2645148" y="2622477"/>
                  </a:lnTo>
                  <a:close/>
                  <a:moveTo>
                    <a:pt x="1383072" y="2621398"/>
                  </a:moveTo>
                  <a:lnTo>
                    <a:pt x="1382628" y="2621461"/>
                  </a:lnTo>
                  <a:lnTo>
                    <a:pt x="1381358" y="2624635"/>
                  </a:lnTo>
                  <a:lnTo>
                    <a:pt x="1381930" y="2624254"/>
                  </a:lnTo>
                  <a:close/>
                  <a:moveTo>
                    <a:pt x="2650038" y="2620065"/>
                  </a:moveTo>
                  <a:lnTo>
                    <a:pt x="2647420" y="2622683"/>
                  </a:lnTo>
                  <a:lnTo>
                    <a:pt x="2649340" y="2622858"/>
                  </a:lnTo>
                  <a:lnTo>
                    <a:pt x="2651854" y="2620973"/>
                  </a:lnTo>
                  <a:close/>
                  <a:moveTo>
                    <a:pt x="2585795" y="2610990"/>
                  </a:moveTo>
                  <a:lnTo>
                    <a:pt x="2575319" y="2617273"/>
                  </a:lnTo>
                  <a:lnTo>
                    <a:pt x="2562052" y="2617273"/>
                  </a:lnTo>
                  <a:lnTo>
                    <a:pt x="2543896" y="2630537"/>
                  </a:lnTo>
                  <a:lnTo>
                    <a:pt x="2543896" y="2650084"/>
                  </a:lnTo>
                  <a:lnTo>
                    <a:pt x="2537612" y="2660555"/>
                  </a:lnTo>
                  <a:lnTo>
                    <a:pt x="2502697" y="2657762"/>
                  </a:lnTo>
                  <a:lnTo>
                    <a:pt x="2496824" y="2655627"/>
                  </a:lnTo>
                  <a:lnTo>
                    <a:pt x="2497809" y="2656367"/>
                  </a:lnTo>
                  <a:lnTo>
                    <a:pt x="2502697" y="2658460"/>
                  </a:lnTo>
                  <a:lnTo>
                    <a:pt x="2539009" y="2661253"/>
                  </a:lnTo>
                  <a:lnTo>
                    <a:pt x="2537612" y="2664045"/>
                  </a:lnTo>
                  <a:lnTo>
                    <a:pt x="2535124" y="2664598"/>
                  </a:lnTo>
                  <a:lnTo>
                    <a:pt x="2537612" y="2664045"/>
                  </a:lnTo>
                  <a:lnTo>
                    <a:pt x="2545294" y="2650782"/>
                  </a:lnTo>
                  <a:lnTo>
                    <a:pt x="2545294" y="2629839"/>
                  </a:lnTo>
                  <a:lnTo>
                    <a:pt x="2564148" y="2617971"/>
                  </a:lnTo>
                  <a:lnTo>
                    <a:pt x="2577416" y="2617971"/>
                  </a:lnTo>
                  <a:lnTo>
                    <a:pt x="2587576" y="2611199"/>
                  </a:lnTo>
                  <a:close/>
                  <a:moveTo>
                    <a:pt x="2700315" y="2606103"/>
                  </a:moveTo>
                  <a:lnTo>
                    <a:pt x="2690540" y="2607253"/>
                  </a:lnTo>
                  <a:lnTo>
                    <a:pt x="2690540" y="2607500"/>
                  </a:lnTo>
                  <a:lnTo>
                    <a:pt x="2700315" y="2606350"/>
                  </a:lnTo>
                  <a:close/>
                  <a:moveTo>
                    <a:pt x="2679367" y="2599122"/>
                  </a:moveTo>
                  <a:lnTo>
                    <a:pt x="2666099" y="2605405"/>
                  </a:lnTo>
                  <a:lnTo>
                    <a:pt x="2652831" y="2605405"/>
                  </a:lnTo>
                  <a:lnTo>
                    <a:pt x="2650038" y="2609594"/>
                  </a:lnTo>
                  <a:lnTo>
                    <a:pt x="2651435" y="2610990"/>
                  </a:lnTo>
                  <a:lnTo>
                    <a:pt x="2652781" y="2621087"/>
                  </a:lnTo>
                  <a:lnTo>
                    <a:pt x="2654926" y="2622159"/>
                  </a:lnTo>
                  <a:lnTo>
                    <a:pt x="2653530" y="2610990"/>
                  </a:lnTo>
                  <a:lnTo>
                    <a:pt x="2652133" y="2610292"/>
                  </a:lnTo>
                  <a:lnTo>
                    <a:pt x="2654926" y="2606103"/>
                  </a:lnTo>
                  <a:lnTo>
                    <a:pt x="2668194" y="2606103"/>
                  </a:lnTo>
                  <a:lnTo>
                    <a:pt x="2680333" y="2599716"/>
                  </a:lnTo>
                  <a:close/>
                  <a:moveTo>
                    <a:pt x="1917525" y="2597027"/>
                  </a:moveTo>
                  <a:lnTo>
                    <a:pt x="1917324" y="2598536"/>
                  </a:lnTo>
                  <a:lnTo>
                    <a:pt x="1927300" y="2599122"/>
                  </a:lnTo>
                  <a:lnTo>
                    <a:pt x="1927580" y="2598284"/>
                  </a:lnTo>
                  <a:close/>
                  <a:moveTo>
                    <a:pt x="1933800" y="2594705"/>
                  </a:moveTo>
                  <a:lnTo>
                    <a:pt x="1930094" y="2595631"/>
                  </a:lnTo>
                  <a:lnTo>
                    <a:pt x="1929595" y="2596629"/>
                  </a:lnTo>
                  <a:lnTo>
                    <a:pt x="1933585" y="2595631"/>
                  </a:lnTo>
                  <a:close/>
                  <a:moveTo>
                    <a:pt x="2720623" y="2579729"/>
                  </a:moveTo>
                  <a:lnTo>
                    <a:pt x="2719869" y="2580273"/>
                  </a:lnTo>
                  <a:lnTo>
                    <a:pt x="2719044" y="2580453"/>
                  </a:lnTo>
                  <a:lnTo>
                    <a:pt x="2721264" y="2586557"/>
                  </a:lnTo>
                  <a:lnTo>
                    <a:pt x="2709393" y="2608896"/>
                  </a:lnTo>
                  <a:lnTo>
                    <a:pt x="2703108" y="2607500"/>
                  </a:lnTo>
                  <a:lnTo>
                    <a:pt x="2702411" y="2608545"/>
                  </a:lnTo>
                  <a:lnTo>
                    <a:pt x="2702411" y="2612387"/>
                  </a:lnTo>
                  <a:lnTo>
                    <a:pt x="2705204" y="2608896"/>
                  </a:lnTo>
                  <a:lnTo>
                    <a:pt x="2711488" y="2610292"/>
                  </a:lnTo>
                  <a:lnTo>
                    <a:pt x="2723359" y="2587255"/>
                  </a:lnTo>
                  <a:close/>
                  <a:moveTo>
                    <a:pt x="1322552" y="2571977"/>
                  </a:moveTo>
                  <a:lnTo>
                    <a:pt x="1319714" y="2575252"/>
                  </a:lnTo>
                  <a:lnTo>
                    <a:pt x="1319781" y="2575387"/>
                  </a:lnTo>
                  <a:close/>
                  <a:moveTo>
                    <a:pt x="1650774" y="2571198"/>
                  </a:moveTo>
                  <a:lnTo>
                    <a:pt x="1650725" y="2571645"/>
                  </a:lnTo>
                  <a:lnTo>
                    <a:pt x="1658930" y="2577256"/>
                  </a:lnTo>
                  <a:lnTo>
                    <a:pt x="1656361" y="2574688"/>
                  </a:lnTo>
                  <a:lnTo>
                    <a:pt x="1657758" y="2574688"/>
                  </a:lnTo>
                  <a:lnTo>
                    <a:pt x="1655266" y="2572695"/>
                  </a:lnTo>
                  <a:close/>
                  <a:moveTo>
                    <a:pt x="1673120" y="2564914"/>
                  </a:moveTo>
                  <a:lnTo>
                    <a:pt x="1671545" y="2567701"/>
                  </a:lnTo>
                  <a:lnTo>
                    <a:pt x="1673363" y="2564914"/>
                  </a:lnTo>
                  <a:close/>
                  <a:moveTo>
                    <a:pt x="2606383" y="2564169"/>
                  </a:moveTo>
                  <a:lnTo>
                    <a:pt x="2621408" y="2590745"/>
                  </a:lnTo>
                  <a:lnTo>
                    <a:pt x="2621958" y="2590698"/>
                  </a:lnTo>
                  <a:close/>
                  <a:moveTo>
                    <a:pt x="1348325" y="2556451"/>
                  </a:moveTo>
                  <a:lnTo>
                    <a:pt x="1347015" y="2557237"/>
                  </a:lnTo>
                  <a:lnTo>
                    <a:pt x="1347514" y="2557735"/>
                  </a:lnTo>
                  <a:lnTo>
                    <a:pt x="1348411" y="2556538"/>
                  </a:lnTo>
                  <a:close/>
                  <a:moveTo>
                    <a:pt x="3664657" y="2554438"/>
                  </a:moveTo>
                  <a:lnTo>
                    <a:pt x="3664674" y="2554454"/>
                  </a:lnTo>
                  <a:lnTo>
                    <a:pt x="3664665" y="2554443"/>
                  </a:lnTo>
                  <a:close/>
                  <a:moveTo>
                    <a:pt x="2847419" y="2553091"/>
                  </a:moveTo>
                  <a:lnTo>
                    <a:pt x="2846958" y="2557236"/>
                  </a:lnTo>
                  <a:lnTo>
                    <a:pt x="2829500" y="2558632"/>
                  </a:lnTo>
                  <a:lnTo>
                    <a:pt x="2830177" y="2562014"/>
                  </a:lnTo>
                  <a:lnTo>
                    <a:pt x="2846260" y="2560727"/>
                  </a:lnTo>
                  <a:lnTo>
                    <a:pt x="2847657" y="2553746"/>
                  </a:lnTo>
                  <a:close/>
                  <a:moveTo>
                    <a:pt x="1953135" y="2552350"/>
                  </a:moveTo>
                  <a:lnTo>
                    <a:pt x="1944759" y="2555141"/>
                  </a:lnTo>
                  <a:lnTo>
                    <a:pt x="1944616" y="2555757"/>
                  </a:lnTo>
                  <a:close/>
                  <a:moveTo>
                    <a:pt x="1353649" y="2551303"/>
                  </a:moveTo>
                  <a:lnTo>
                    <a:pt x="1352603" y="2552348"/>
                  </a:lnTo>
                  <a:lnTo>
                    <a:pt x="1353998" y="2551651"/>
                  </a:lnTo>
                  <a:close/>
                  <a:moveTo>
                    <a:pt x="3189124" y="2547463"/>
                  </a:moveTo>
                  <a:lnTo>
                    <a:pt x="3189124" y="2547463"/>
                  </a:lnTo>
                  <a:lnTo>
                    <a:pt x="3196107" y="2547463"/>
                  </a:lnTo>
                  <a:lnTo>
                    <a:pt x="3196107" y="2547463"/>
                  </a:lnTo>
                  <a:close/>
                  <a:moveTo>
                    <a:pt x="1738509" y="2542003"/>
                  </a:moveTo>
                  <a:lnTo>
                    <a:pt x="1735269" y="2542575"/>
                  </a:lnTo>
                  <a:lnTo>
                    <a:pt x="1734570" y="2542430"/>
                  </a:lnTo>
                  <a:lnTo>
                    <a:pt x="1734570" y="2542833"/>
                  </a:lnTo>
                  <a:close/>
                  <a:moveTo>
                    <a:pt x="1350740" y="2541646"/>
                  </a:moveTo>
                  <a:lnTo>
                    <a:pt x="1349809" y="2542576"/>
                  </a:lnTo>
                  <a:lnTo>
                    <a:pt x="1354463" y="2548394"/>
                  </a:lnTo>
                  <a:lnTo>
                    <a:pt x="1355395" y="2547462"/>
                  </a:lnTo>
                  <a:close/>
                  <a:moveTo>
                    <a:pt x="1713352" y="2541019"/>
                  </a:moveTo>
                  <a:lnTo>
                    <a:pt x="1712924" y="2541179"/>
                  </a:lnTo>
                  <a:lnTo>
                    <a:pt x="1710242" y="2546541"/>
                  </a:lnTo>
                  <a:lnTo>
                    <a:pt x="1710828" y="2546066"/>
                  </a:lnTo>
                  <a:close/>
                  <a:moveTo>
                    <a:pt x="3323355" y="2540149"/>
                  </a:moveTo>
                  <a:lnTo>
                    <a:pt x="3324593" y="2541180"/>
                  </a:lnTo>
                  <a:lnTo>
                    <a:pt x="3336917" y="2544876"/>
                  </a:lnTo>
                  <a:lnTo>
                    <a:pt x="3336465" y="2543971"/>
                  </a:lnTo>
                  <a:close/>
                  <a:moveTo>
                    <a:pt x="3337862" y="2539085"/>
                  </a:moveTo>
                  <a:lnTo>
                    <a:pt x="3342051" y="2548160"/>
                  </a:lnTo>
                  <a:lnTo>
                    <a:pt x="3344844" y="2552349"/>
                  </a:lnTo>
                  <a:lnTo>
                    <a:pt x="3344844" y="2555839"/>
                  </a:lnTo>
                  <a:lnTo>
                    <a:pt x="3340025" y="2558248"/>
                  </a:lnTo>
                  <a:lnTo>
                    <a:pt x="3339955" y="2558632"/>
                  </a:lnTo>
                  <a:lnTo>
                    <a:pt x="3344145" y="2560028"/>
                  </a:lnTo>
                  <a:lnTo>
                    <a:pt x="3346939" y="2553048"/>
                  </a:lnTo>
                  <a:lnTo>
                    <a:pt x="3344145" y="2549557"/>
                  </a:lnTo>
                  <a:lnTo>
                    <a:pt x="3339955" y="2540481"/>
                  </a:lnTo>
                  <a:lnTo>
                    <a:pt x="3346939" y="2542576"/>
                  </a:lnTo>
                  <a:lnTo>
                    <a:pt x="3346939" y="2540481"/>
                  </a:lnTo>
                  <a:lnTo>
                    <a:pt x="3344844" y="2540063"/>
                  </a:lnTo>
                  <a:lnTo>
                    <a:pt x="3344844" y="2541179"/>
                  </a:lnTo>
                  <a:close/>
                  <a:moveTo>
                    <a:pt x="1967610" y="2537814"/>
                  </a:moveTo>
                  <a:lnTo>
                    <a:pt x="1952440" y="2543273"/>
                  </a:lnTo>
                  <a:lnTo>
                    <a:pt x="1952699" y="2544049"/>
                  </a:lnTo>
                  <a:lnTo>
                    <a:pt x="1967801" y="2538388"/>
                  </a:lnTo>
                  <a:close/>
                  <a:moveTo>
                    <a:pt x="3467046" y="2537689"/>
                  </a:moveTo>
                  <a:lnTo>
                    <a:pt x="3467046" y="2539530"/>
                  </a:lnTo>
                  <a:lnTo>
                    <a:pt x="3468443" y="2539783"/>
                  </a:lnTo>
                  <a:lnTo>
                    <a:pt x="3468443" y="2537689"/>
                  </a:lnTo>
                  <a:close/>
                  <a:moveTo>
                    <a:pt x="3453779" y="2534896"/>
                  </a:moveTo>
                  <a:lnTo>
                    <a:pt x="3450868" y="2538387"/>
                  </a:lnTo>
                  <a:lnTo>
                    <a:pt x="3451683" y="2538387"/>
                  </a:lnTo>
                  <a:lnTo>
                    <a:pt x="3454280" y="2535271"/>
                  </a:lnTo>
                  <a:close/>
                  <a:moveTo>
                    <a:pt x="1652067" y="2533062"/>
                  </a:moveTo>
                  <a:lnTo>
                    <a:pt x="1650774" y="2553745"/>
                  </a:lnTo>
                  <a:lnTo>
                    <a:pt x="1651038" y="2556251"/>
                  </a:lnTo>
                  <a:close/>
                  <a:moveTo>
                    <a:pt x="1968501" y="2532802"/>
                  </a:moveTo>
                  <a:lnTo>
                    <a:pt x="1969549" y="2535946"/>
                  </a:lnTo>
                  <a:lnTo>
                    <a:pt x="1970594" y="2536991"/>
                  </a:lnTo>
                  <a:lnTo>
                    <a:pt x="1982466" y="2535595"/>
                  </a:lnTo>
                  <a:lnTo>
                    <a:pt x="1982667" y="2534422"/>
                  </a:lnTo>
                  <a:lnTo>
                    <a:pt x="1972691" y="2535595"/>
                  </a:lnTo>
                  <a:lnTo>
                    <a:pt x="1969897" y="2532802"/>
                  </a:lnTo>
                  <a:close/>
                  <a:moveTo>
                    <a:pt x="3343628" y="2531578"/>
                  </a:moveTo>
                  <a:lnTo>
                    <a:pt x="3342051" y="2532104"/>
                  </a:lnTo>
                  <a:lnTo>
                    <a:pt x="3337862" y="2537689"/>
                  </a:lnTo>
                  <a:lnTo>
                    <a:pt x="3340593" y="2538235"/>
                  </a:lnTo>
                  <a:lnTo>
                    <a:pt x="3344145" y="2533501"/>
                  </a:lnTo>
                  <a:lnTo>
                    <a:pt x="3370680" y="2559330"/>
                  </a:lnTo>
                  <a:lnTo>
                    <a:pt x="3370792" y="2559805"/>
                  </a:lnTo>
                  <a:lnTo>
                    <a:pt x="3370680" y="2557236"/>
                  </a:lnTo>
                  <a:close/>
                  <a:moveTo>
                    <a:pt x="3400010" y="2530707"/>
                  </a:moveTo>
                  <a:lnTo>
                    <a:pt x="3402456" y="2539267"/>
                  </a:lnTo>
                  <a:lnTo>
                    <a:pt x="3404199" y="2539783"/>
                  </a:lnTo>
                  <a:lnTo>
                    <a:pt x="3401946" y="2531898"/>
                  </a:lnTo>
                  <a:close/>
                  <a:moveTo>
                    <a:pt x="1649930" y="2530510"/>
                  </a:moveTo>
                  <a:lnTo>
                    <a:pt x="1652141" y="2531394"/>
                  </a:lnTo>
                  <a:lnTo>
                    <a:pt x="1652172" y="2530708"/>
                  </a:lnTo>
                  <a:close/>
                  <a:moveTo>
                    <a:pt x="2580821" y="2530394"/>
                  </a:moveTo>
                  <a:lnTo>
                    <a:pt x="2579509" y="2536293"/>
                  </a:lnTo>
                  <a:lnTo>
                    <a:pt x="2580488" y="2536293"/>
                  </a:lnTo>
                  <a:lnTo>
                    <a:pt x="2581606" y="2530708"/>
                  </a:lnTo>
                  <a:close/>
                  <a:moveTo>
                    <a:pt x="2576717" y="2528614"/>
                  </a:moveTo>
                  <a:lnTo>
                    <a:pt x="2576716" y="2528614"/>
                  </a:lnTo>
                  <a:lnTo>
                    <a:pt x="2578392" y="2529172"/>
                  </a:lnTo>
                  <a:lnTo>
                    <a:pt x="2579511" y="2528614"/>
                  </a:lnTo>
                  <a:close/>
                  <a:moveTo>
                    <a:pt x="2560656" y="2527218"/>
                  </a:moveTo>
                  <a:lnTo>
                    <a:pt x="2559647" y="2527373"/>
                  </a:lnTo>
                  <a:lnTo>
                    <a:pt x="2560655" y="2531406"/>
                  </a:lnTo>
                  <a:lnTo>
                    <a:pt x="2562035" y="2532043"/>
                  </a:lnTo>
                  <a:close/>
                  <a:moveTo>
                    <a:pt x="3356715" y="2527217"/>
                  </a:moveTo>
                  <a:lnTo>
                    <a:pt x="3355216" y="2527717"/>
                  </a:lnTo>
                  <a:lnTo>
                    <a:pt x="3358465" y="2527217"/>
                  </a:lnTo>
                  <a:close/>
                  <a:moveTo>
                    <a:pt x="1460913" y="2526056"/>
                  </a:moveTo>
                  <a:lnTo>
                    <a:pt x="1453156" y="2530708"/>
                  </a:lnTo>
                  <a:lnTo>
                    <a:pt x="1452848" y="2531447"/>
                  </a:lnTo>
                  <a:lnTo>
                    <a:pt x="1458044" y="2528613"/>
                  </a:lnTo>
                  <a:lnTo>
                    <a:pt x="1460837" y="2526520"/>
                  </a:lnTo>
                  <a:close/>
                  <a:moveTo>
                    <a:pt x="3545954" y="2520236"/>
                  </a:moveTo>
                  <a:lnTo>
                    <a:pt x="3546624" y="2536991"/>
                  </a:lnTo>
                  <a:lnTo>
                    <a:pt x="3548048" y="2536991"/>
                  </a:lnTo>
                  <a:lnTo>
                    <a:pt x="3546707" y="2520236"/>
                  </a:lnTo>
                  <a:close/>
                  <a:moveTo>
                    <a:pt x="2778518" y="2518205"/>
                  </a:moveTo>
                  <a:lnTo>
                    <a:pt x="2776468" y="2547634"/>
                  </a:lnTo>
                  <a:lnTo>
                    <a:pt x="2777129" y="2547462"/>
                  </a:lnTo>
                  <a:lnTo>
                    <a:pt x="2779167" y="2518264"/>
                  </a:lnTo>
                  <a:close/>
                  <a:moveTo>
                    <a:pt x="3550841" y="2516531"/>
                  </a:moveTo>
                  <a:lnTo>
                    <a:pt x="3549446" y="2516746"/>
                  </a:lnTo>
                  <a:lnTo>
                    <a:pt x="3549446" y="2519538"/>
                  </a:lnTo>
                  <a:lnTo>
                    <a:pt x="3550841" y="2519538"/>
                  </a:lnTo>
                  <a:close/>
                  <a:moveTo>
                    <a:pt x="3559920" y="2508368"/>
                  </a:moveTo>
                  <a:lnTo>
                    <a:pt x="3558623" y="2514852"/>
                  </a:lnTo>
                  <a:lnTo>
                    <a:pt x="3559919" y="2514652"/>
                  </a:lnTo>
                  <a:lnTo>
                    <a:pt x="3561176" y="2508368"/>
                  </a:lnTo>
                  <a:close/>
                  <a:moveTo>
                    <a:pt x="2867251" y="2504559"/>
                  </a:moveTo>
                  <a:lnTo>
                    <a:pt x="2828962" y="2515241"/>
                  </a:lnTo>
                  <a:lnTo>
                    <a:pt x="2829962" y="2516740"/>
                  </a:lnTo>
                  <a:lnTo>
                    <a:pt x="2867907" y="2506275"/>
                  </a:lnTo>
                  <a:close/>
                  <a:moveTo>
                    <a:pt x="3594429" y="2500648"/>
                  </a:moveTo>
                  <a:lnTo>
                    <a:pt x="3584017" y="2506285"/>
                  </a:lnTo>
                  <a:lnTo>
                    <a:pt x="3594822" y="2501533"/>
                  </a:lnTo>
                  <a:close/>
                  <a:moveTo>
                    <a:pt x="3322499" y="2499293"/>
                  </a:moveTo>
                  <a:lnTo>
                    <a:pt x="3314287" y="2503397"/>
                  </a:lnTo>
                  <a:lnTo>
                    <a:pt x="3316214" y="2504879"/>
                  </a:lnTo>
                  <a:lnTo>
                    <a:pt x="3324593" y="2500690"/>
                  </a:lnTo>
                  <a:lnTo>
                    <a:pt x="3327387" y="2502286"/>
                  </a:lnTo>
                  <a:lnTo>
                    <a:pt x="3327387" y="2502085"/>
                  </a:lnTo>
                  <a:close/>
                  <a:moveTo>
                    <a:pt x="3293890" y="2493567"/>
                  </a:moveTo>
                  <a:lnTo>
                    <a:pt x="3293868" y="2493709"/>
                  </a:lnTo>
                  <a:lnTo>
                    <a:pt x="3306665" y="2497749"/>
                  </a:lnTo>
                  <a:lnTo>
                    <a:pt x="3305042" y="2496501"/>
                  </a:lnTo>
                  <a:close/>
                  <a:moveTo>
                    <a:pt x="2438454" y="2486728"/>
                  </a:moveTo>
                  <a:lnTo>
                    <a:pt x="2440549" y="2488822"/>
                  </a:lnTo>
                  <a:lnTo>
                    <a:pt x="2437756" y="2487426"/>
                  </a:lnTo>
                  <a:close/>
                  <a:moveTo>
                    <a:pt x="3590645" y="2480212"/>
                  </a:moveTo>
                  <a:lnTo>
                    <a:pt x="3587852" y="2481142"/>
                  </a:lnTo>
                  <a:lnTo>
                    <a:pt x="3587852" y="2482306"/>
                  </a:lnTo>
                  <a:lnTo>
                    <a:pt x="3590645" y="2481840"/>
                  </a:lnTo>
                  <a:close/>
                  <a:moveTo>
                    <a:pt x="2560230" y="2472927"/>
                  </a:moveTo>
                  <a:lnTo>
                    <a:pt x="2542501" y="2477653"/>
                  </a:lnTo>
                  <a:lnTo>
                    <a:pt x="2556466" y="2473464"/>
                  </a:lnTo>
                  <a:close/>
                  <a:moveTo>
                    <a:pt x="3585757" y="2471369"/>
                  </a:moveTo>
                  <a:lnTo>
                    <a:pt x="3583400" y="2472548"/>
                  </a:lnTo>
                  <a:lnTo>
                    <a:pt x="3583662" y="2472766"/>
                  </a:lnTo>
                  <a:lnTo>
                    <a:pt x="3585952" y="2471620"/>
                  </a:lnTo>
                  <a:close/>
                  <a:moveTo>
                    <a:pt x="2590655" y="2468585"/>
                  </a:moveTo>
                  <a:lnTo>
                    <a:pt x="2560230" y="2472927"/>
                  </a:lnTo>
                  <a:lnTo>
                    <a:pt x="2563449" y="2472068"/>
                  </a:lnTo>
                  <a:close/>
                  <a:moveTo>
                    <a:pt x="3566205" y="2458803"/>
                  </a:moveTo>
                  <a:lnTo>
                    <a:pt x="3565158" y="2459327"/>
                  </a:lnTo>
                  <a:lnTo>
                    <a:pt x="3565507" y="2459501"/>
                  </a:lnTo>
                  <a:lnTo>
                    <a:pt x="3566467" y="2459022"/>
                  </a:lnTo>
                  <a:close/>
                  <a:moveTo>
                    <a:pt x="2939134" y="2456709"/>
                  </a:moveTo>
                  <a:lnTo>
                    <a:pt x="2925866" y="2460898"/>
                  </a:lnTo>
                  <a:lnTo>
                    <a:pt x="2909805" y="2462295"/>
                  </a:lnTo>
                  <a:lnTo>
                    <a:pt x="2888856" y="2460898"/>
                  </a:lnTo>
                  <a:lnTo>
                    <a:pt x="2856734" y="2462295"/>
                  </a:lnTo>
                  <a:lnTo>
                    <a:pt x="2853942" y="2465086"/>
                  </a:lnTo>
                  <a:lnTo>
                    <a:pt x="2851351" y="2459258"/>
                  </a:lnTo>
                  <a:lnTo>
                    <a:pt x="2851148" y="2459502"/>
                  </a:lnTo>
                  <a:lnTo>
                    <a:pt x="2854091" y="2467032"/>
                  </a:lnTo>
                  <a:lnTo>
                    <a:pt x="2856036" y="2465087"/>
                  </a:lnTo>
                  <a:lnTo>
                    <a:pt x="2889555" y="2463691"/>
                  </a:lnTo>
                  <a:lnTo>
                    <a:pt x="2909107" y="2465087"/>
                  </a:lnTo>
                  <a:lnTo>
                    <a:pt x="2926564" y="2463691"/>
                  </a:lnTo>
                  <a:lnTo>
                    <a:pt x="2938435" y="2459502"/>
                  </a:lnTo>
                  <a:lnTo>
                    <a:pt x="2948910" y="2462295"/>
                  </a:lnTo>
                  <a:lnTo>
                    <a:pt x="2963574" y="2470672"/>
                  </a:lnTo>
                  <a:lnTo>
                    <a:pt x="2972623" y="2467056"/>
                  </a:lnTo>
                  <a:lnTo>
                    <a:pt x="2971892" y="2464134"/>
                  </a:lnTo>
                  <a:lnTo>
                    <a:pt x="2964272" y="2467180"/>
                  </a:lnTo>
                  <a:lnTo>
                    <a:pt x="2949608" y="2459502"/>
                  </a:lnTo>
                  <a:close/>
                  <a:moveTo>
                    <a:pt x="3196206" y="2455536"/>
                  </a:moveTo>
                  <a:lnTo>
                    <a:pt x="3196106" y="2456011"/>
                  </a:lnTo>
                  <a:lnTo>
                    <a:pt x="3198589" y="2461597"/>
                  </a:lnTo>
                  <a:lnTo>
                    <a:pt x="3198900" y="2461597"/>
                  </a:lnTo>
                  <a:close/>
                  <a:moveTo>
                    <a:pt x="3560618" y="2453219"/>
                  </a:moveTo>
                  <a:lnTo>
                    <a:pt x="3559396" y="2455662"/>
                  </a:lnTo>
                  <a:lnTo>
                    <a:pt x="3559920" y="2456010"/>
                  </a:lnTo>
                  <a:lnTo>
                    <a:pt x="3561084" y="2453684"/>
                  </a:lnTo>
                  <a:close/>
                  <a:moveTo>
                    <a:pt x="1426174" y="2448669"/>
                  </a:moveTo>
                  <a:lnTo>
                    <a:pt x="1425923" y="2449031"/>
                  </a:lnTo>
                  <a:lnTo>
                    <a:pt x="1427232" y="2450078"/>
                  </a:lnTo>
                  <a:close/>
                  <a:moveTo>
                    <a:pt x="2002716" y="2436467"/>
                  </a:moveTo>
                  <a:lnTo>
                    <a:pt x="2002101" y="2439778"/>
                  </a:lnTo>
                  <a:lnTo>
                    <a:pt x="2003414" y="2440653"/>
                  </a:lnTo>
                  <a:lnTo>
                    <a:pt x="2004084" y="2439229"/>
                  </a:lnTo>
                  <a:lnTo>
                    <a:pt x="2002716" y="2437861"/>
                  </a:lnTo>
                  <a:close/>
                  <a:moveTo>
                    <a:pt x="2614425" y="2432974"/>
                  </a:moveTo>
                  <a:lnTo>
                    <a:pt x="2613629" y="2434971"/>
                  </a:lnTo>
                  <a:lnTo>
                    <a:pt x="2613028" y="2435766"/>
                  </a:lnTo>
                  <a:close/>
                  <a:moveTo>
                    <a:pt x="3276087" y="2422811"/>
                  </a:moveTo>
                  <a:lnTo>
                    <a:pt x="3276417" y="2423288"/>
                  </a:lnTo>
                  <a:lnTo>
                    <a:pt x="3276411" y="2423200"/>
                  </a:lnTo>
                  <a:close/>
                  <a:moveTo>
                    <a:pt x="2346977" y="2414126"/>
                  </a:moveTo>
                  <a:lnTo>
                    <a:pt x="2357451" y="2414126"/>
                  </a:lnTo>
                  <a:lnTo>
                    <a:pt x="2361641" y="2419711"/>
                  </a:lnTo>
                  <a:lnTo>
                    <a:pt x="2360244" y="2423900"/>
                  </a:lnTo>
                  <a:lnTo>
                    <a:pt x="2346977" y="2418315"/>
                  </a:lnTo>
                  <a:close/>
                  <a:moveTo>
                    <a:pt x="3188461" y="2412829"/>
                  </a:moveTo>
                  <a:lnTo>
                    <a:pt x="3198808" y="2442485"/>
                  </a:lnTo>
                  <a:lnTo>
                    <a:pt x="3198900" y="2442050"/>
                  </a:lnTo>
                  <a:close/>
                  <a:moveTo>
                    <a:pt x="2609538" y="2412729"/>
                  </a:moveTo>
                  <a:lnTo>
                    <a:pt x="2610934" y="2415521"/>
                  </a:lnTo>
                  <a:lnTo>
                    <a:pt x="2609538" y="2416918"/>
                  </a:lnTo>
                  <a:lnTo>
                    <a:pt x="2608141" y="2416918"/>
                  </a:lnTo>
                  <a:close/>
                  <a:moveTo>
                    <a:pt x="2341391" y="2407144"/>
                  </a:moveTo>
                  <a:lnTo>
                    <a:pt x="2344184" y="2408540"/>
                  </a:lnTo>
                  <a:lnTo>
                    <a:pt x="2342788" y="2409937"/>
                  </a:lnTo>
                  <a:close/>
                  <a:moveTo>
                    <a:pt x="2613727" y="2405748"/>
                  </a:moveTo>
                  <a:lnTo>
                    <a:pt x="2613727" y="2408540"/>
                  </a:lnTo>
                  <a:lnTo>
                    <a:pt x="2612330" y="2409937"/>
                  </a:lnTo>
                  <a:close/>
                  <a:moveTo>
                    <a:pt x="3252947" y="2401559"/>
                  </a:moveTo>
                  <a:lnTo>
                    <a:pt x="3254065" y="2402257"/>
                  </a:lnTo>
                  <a:lnTo>
                    <a:pt x="3259306" y="2401559"/>
                  </a:lnTo>
                  <a:close/>
                  <a:moveTo>
                    <a:pt x="2345581" y="2400862"/>
                  </a:moveTo>
                  <a:lnTo>
                    <a:pt x="2348374" y="2405051"/>
                  </a:lnTo>
                  <a:lnTo>
                    <a:pt x="2345581" y="2402258"/>
                  </a:lnTo>
                  <a:lnTo>
                    <a:pt x="2339994" y="2406447"/>
                  </a:lnTo>
                  <a:close/>
                  <a:moveTo>
                    <a:pt x="3263144" y="2400861"/>
                  </a:moveTo>
                  <a:lnTo>
                    <a:pt x="3263438" y="2401008"/>
                  </a:lnTo>
                  <a:lnTo>
                    <a:pt x="3264539" y="2400861"/>
                  </a:lnTo>
                  <a:lnTo>
                    <a:pt x="3264538" y="2400861"/>
                  </a:lnTo>
                  <a:close/>
                  <a:moveTo>
                    <a:pt x="2317649" y="2389692"/>
                  </a:moveTo>
                  <a:lnTo>
                    <a:pt x="2320442" y="2391088"/>
                  </a:lnTo>
                  <a:lnTo>
                    <a:pt x="2320442" y="2393881"/>
                  </a:lnTo>
                  <a:lnTo>
                    <a:pt x="2319046" y="2392485"/>
                  </a:lnTo>
                  <a:lnTo>
                    <a:pt x="2317649" y="2392485"/>
                  </a:lnTo>
                  <a:lnTo>
                    <a:pt x="2319046" y="2393881"/>
                  </a:lnTo>
                  <a:lnTo>
                    <a:pt x="2316252" y="2393881"/>
                  </a:lnTo>
                  <a:close/>
                  <a:moveTo>
                    <a:pt x="2167515" y="2372938"/>
                  </a:moveTo>
                  <a:lnTo>
                    <a:pt x="2163325" y="2375730"/>
                  </a:lnTo>
                  <a:lnTo>
                    <a:pt x="2163325" y="2374334"/>
                  </a:lnTo>
                  <a:close/>
                  <a:moveTo>
                    <a:pt x="3225335" y="2362715"/>
                  </a:moveTo>
                  <a:lnTo>
                    <a:pt x="3224737" y="2363164"/>
                  </a:lnTo>
                  <a:lnTo>
                    <a:pt x="3224737" y="2364211"/>
                  </a:lnTo>
                  <a:close/>
                  <a:moveTo>
                    <a:pt x="1872833" y="2360603"/>
                  </a:moveTo>
                  <a:lnTo>
                    <a:pt x="1870040" y="2362465"/>
                  </a:lnTo>
                  <a:lnTo>
                    <a:pt x="1870040" y="2365257"/>
                  </a:lnTo>
                  <a:lnTo>
                    <a:pt x="1873182" y="2367352"/>
                  </a:lnTo>
                  <a:lnTo>
                    <a:pt x="1874230" y="2367352"/>
                  </a:lnTo>
                  <a:lnTo>
                    <a:pt x="1877024" y="2363861"/>
                  </a:lnTo>
                  <a:lnTo>
                    <a:pt x="1872833" y="2361069"/>
                  </a:lnTo>
                  <a:close/>
                  <a:moveTo>
                    <a:pt x="3230037" y="2359189"/>
                  </a:moveTo>
                  <a:lnTo>
                    <a:pt x="3225855" y="2362326"/>
                  </a:lnTo>
                  <a:lnTo>
                    <a:pt x="3229626" y="2361070"/>
                  </a:lnTo>
                  <a:close/>
                  <a:moveTo>
                    <a:pt x="1939171" y="2349900"/>
                  </a:moveTo>
                  <a:lnTo>
                    <a:pt x="1938387" y="2350307"/>
                  </a:lnTo>
                  <a:lnTo>
                    <a:pt x="1941966" y="2352692"/>
                  </a:lnTo>
                  <a:lnTo>
                    <a:pt x="1942421" y="2352066"/>
                  </a:lnTo>
                  <a:close/>
                  <a:moveTo>
                    <a:pt x="1788340" y="2349550"/>
                  </a:moveTo>
                  <a:lnTo>
                    <a:pt x="1786244" y="2350598"/>
                  </a:lnTo>
                  <a:lnTo>
                    <a:pt x="1786244" y="2353565"/>
                  </a:lnTo>
                  <a:lnTo>
                    <a:pt x="1788340" y="2353390"/>
                  </a:lnTo>
                  <a:close/>
                  <a:moveTo>
                    <a:pt x="1915428" y="2348503"/>
                  </a:moveTo>
                  <a:lnTo>
                    <a:pt x="1914557" y="2349375"/>
                  </a:lnTo>
                  <a:lnTo>
                    <a:pt x="1920318" y="2358975"/>
                  </a:lnTo>
                  <a:lnTo>
                    <a:pt x="1921382" y="2358422"/>
                  </a:lnTo>
                  <a:close/>
                  <a:moveTo>
                    <a:pt x="1910367" y="2346759"/>
                  </a:moveTo>
                  <a:lnTo>
                    <a:pt x="1909844" y="2347107"/>
                  </a:lnTo>
                  <a:lnTo>
                    <a:pt x="1911471" y="2350367"/>
                  </a:lnTo>
                  <a:lnTo>
                    <a:pt x="1911984" y="2349994"/>
                  </a:lnTo>
                  <a:close/>
                  <a:moveTo>
                    <a:pt x="1875989" y="2346691"/>
                  </a:moveTo>
                  <a:lnTo>
                    <a:pt x="1872832" y="2347805"/>
                  </a:lnTo>
                  <a:lnTo>
                    <a:pt x="1873975" y="2357516"/>
                  </a:lnTo>
                  <a:lnTo>
                    <a:pt x="1877024" y="2355485"/>
                  </a:lnTo>
                  <a:close/>
                  <a:moveTo>
                    <a:pt x="1955579" y="2345012"/>
                  </a:moveTo>
                  <a:lnTo>
                    <a:pt x="1958725" y="2345711"/>
                  </a:lnTo>
                  <a:lnTo>
                    <a:pt x="1964310" y="2351296"/>
                  </a:lnTo>
                  <a:lnTo>
                    <a:pt x="1973389" y="2370843"/>
                  </a:lnTo>
                  <a:lnTo>
                    <a:pt x="1973389" y="2377126"/>
                  </a:lnTo>
                  <a:lnTo>
                    <a:pt x="1974784" y="2375905"/>
                  </a:lnTo>
                  <a:lnTo>
                    <a:pt x="1974784" y="2370144"/>
                  </a:lnTo>
                  <a:lnTo>
                    <a:pt x="1967103" y="2352692"/>
                  </a:lnTo>
                  <a:lnTo>
                    <a:pt x="1960818" y="2345012"/>
                  </a:lnTo>
                  <a:close/>
                  <a:moveTo>
                    <a:pt x="1997130" y="2342919"/>
                  </a:moveTo>
                  <a:lnTo>
                    <a:pt x="1998526" y="2357580"/>
                  </a:lnTo>
                  <a:lnTo>
                    <a:pt x="1996331" y="2357580"/>
                  </a:lnTo>
                  <a:lnTo>
                    <a:pt x="1995734" y="2358101"/>
                  </a:lnTo>
                  <a:lnTo>
                    <a:pt x="1995734" y="2360371"/>
                  </a:lnTo>
                  <a:lnTo>
                    <a:pt x="1997131" y="2360371"/>
                  </a:lnTo>
                  <a:lnTo>
                    <a:pt x="2002209" y="2395914"/>
                  </a:lnTo>
                  <a:lnTo>
                    <a:pt x="1997828" y="2347108"/>
                  </a:lnTo>
                  <a:lnTo>
                    <a:pt x="2002716" y="2344315"/>
                  </a:lnTo>
                  <a:lnTo>
                    <a:pt x="2023665" y="2348504"/>
                  </a:lnTo>
                  <a:lnTo>
                    <a:pt x="2030647" y="2354089"/>
                  </a:lnTo>
                  <a:lnTo>
                    <a:pt x="2034139" y="2352693"/>
                  </a:lnTo>
                  <a:lnTo>
                    <a:pt x="2049502" y="2358703"/>
                  </a:lnTo>
                  <a:lnTo>
                    <a:pt x="2049502" y="2356183"/>
                  </a:lnTo>
                  <a:lnTo>
                    <a:pt x="2014587" y="2342919"/>
                  </a:lnTo>
                  <a:close/>
                  <a:moveTo>
                    <a:pt x="2632581" y="2342919"/>
                  </a:moveTo>
                  <a:lnTo>
                    <a:pt x="2635374" y="2344315"/>
                  </a:lnTo>
                  <a:lnTo>
                    <a:pt x="2633978" y="2347108"/>
                  </a:lnTo>
                  <a:close/>
                  <a:moveTo>
                    <a:pt x="2629788" y="2341523"/>
                  </a:moveTo>
                  <a:lnTo>
                    <a:pt x="2632581" y="2342919"/>
                  </a:lnTo>
                  <a:lnTo>
                    <a:pt x="2632581" y="2345712"/>
                  </a:lnTo>
                  <a:lnTo>
                    <a:pt x="2628391" y="2342919"/>
                  </a:lnTo>
                  <a:close/>
                  <a:moveTo>
                    <a:pt x="2624202" y="2340127"/>
                  </a:moveTo>
                  <a:lnTo>
                    <a:pt x="2624202" y="2344316"/>
                  </a:lnTo>
                  <a:lnTo>
                    <a:pt x="2620012" y="2341523"/>
                  </a:lnTo>
                  <a:lnTo>
                    <a:pt x="2622806" y="2341523"/>
                  </a:lnTo>
                  <a:close/>
                  <a:moveTo>
                    <a:pt x="2617219" y="2340127"/>
                  </a:moveTo>
                  <a:lnTo>
                    <a:pt x="2620012" y="2342919"/>
                  </a:lnTo>
                  <a:lnTo>
                    <a:pt x="2615822" y="2342919"/>
                  </a:lnTo>
                  <a:close/>
                  <a:moveTo>
                    <a:pt x="1914371" y="2338889"/>
                  </a:moveTo>
                  <a:lnTo>
                    <a:pt x="1914034" y="2339428"/>
                  </a:lnTo>
                  <a:lnTo>
                    <a:pt x="1915530" y="2341921"/>
                  </a:lnTo>
                  <a:lnTo>
                    <a:pt x="1916127" y="2341522"/>
                  </a:lnTo>
                  <a:close/>
                  <a:moveTo>
                    <a:pt x="3234472" y="2338648"/>
                  </a:moveTo>
                  <a:lnTo>
                    <a:pt x="3233117" y="2343617"/>
                  </a:lnTo>
                  <a:lnTo>
                    <a:pt x="3232326" y="2343617"/>
                  </a:lnTo>
                  <a:lnTo>
                    <a:pt x="3230676" y="2356272"/>
                  </a:lnTo>
                  <a:lnTo>
                    <a:pt x="3234513" y="2338730"/>
                  </a:lnTo>
                  <a:close/>
                  <a:moveTo>
                    <a:pt x="1888150" y="2337520"/>
                  </a:moveTo>
                  <a:lnTo>
                    <a:pt x="1886100" y="2338032"/>
                  </a:lnTo>
                  <a:lnTo>
                    <a:pt x="1885424" y="2340736"/>
                  </a:lnTo>
                  <a:lnTo>
                    <a:pt x="1887498" y="2340126"/>
                  </a:lnTo>
                  <a:close/>
                  <a:moveTo>
                    <a:pt x="2196843" y="2334543"/>
                  </a:moveTo>
                  <a:lnTo>
                    <a:pt x="2157738" y="2349203"/>
                  </a:lnTo>
                  <a:lnTo>
                    <a:pt x="2153548" y="2349203"/>
                  </a:lnTo>
                  <a:lnTo>
                    <a:pt x="2150756" y="2350599"/>
                  </a:lnTo>
                  <a:lnTo>
                    <a:pt x="2150756" y="2349203"/>
                  </a:lnTo>
                  <a:lnTo>
                    <a:pt x="2147962" y="2349203"/>
                  </a:lnTo>
                  <a:lnTo>
                    <a:pt x="2142375" y="2353391"/>
                  </a:lnTo>
                  <a:lnTo>
                    <a:pt x="2142375" y="2358976"/>
                  </a:lnTo>
                  <a:lnTo>
                    <a:pt x="2139584" y="2356185"/>
                  </a:lnTo>
                  <a:lnTo>
                    <a:pt x="2143772" y="2362465"/>
                  </a:lnTo>
                  <a:lnTo>
                    <a:pt x="2142375" y="2363862"/>
                  </a:lnTo>
                  <a:lnTo>
                    <a:pt x="2155643" y="2381315"/>
                  </a:lnTo>
                  <a:lnTo>
                    <a:pt x="2150057" y="2381315"/>
                  </a:lnTo>
                  <a:lnTo>
                    <a:pt x="2145867" y="2384107"/>
                  </a:lnTo>
                  <a:lnTo>
                    <a:pt x="2147264" y="2385503"/>
                  </a:lnTo>
                  <a:lnTo>
                    <a:pt x="2150057" y="2388295"/>
                  </a:lnTo>
                  <a:lnTo>
                    <a:pt x="2154246" y="2385503"/>
                  </a:lnTo>
                  <a:lnTo>
                    <a:pt x="2155643" y="2388295"/>
                  </a:lnTo>
                  <a:lnTo>
                    <a:pt x="2158436" y="2386899"/>
                  </a:lnTo>
                  <a:lnTo>
                    <a:pt x="2157040" y="2384107"/>
                  </a:lnTo>
                  <a:lnTo>
                    <a:pt x="2155643" y="2386899"/>
                  </a:lnTo>
                  <a:lnTo>
                    <a:pt x="2154246" y="2384107"/>
                  </a:lnTo>
                  <a:lnTo>
                    <a:pt x="2157040" y="2382711"/>
                  </a:lnTo>
                  <a:lnTo>
                    <a:pt x="2167514" y="2393182"/>
                  </a:lnTo>
                  <a:lnTo>
                    <a:pt x="2176592" y="2397371"/>
                  </a:lnTo>
                  <a:lnTo>
                    <a:pt x="2191256" y="2395975"/>
                  </a:lnTo>
                  <a:lnTo>
                    <a:pt x="2195446" y="2391786"/>
                  </a:lnTo>
                  <a:lnTo>
                    <a:pt x="2203127" y="2390390"/>
                  </a:lnTo>
                  <a:lnTo>
                    <a:pt x="2207317" y="2387597"/>
                  </a:lnTo>
                  <a:lnTo>
                    <a:pt x="2226869" y="2387597"/>
                  </a:lnTo>
                  <a:lnTo>
                    <a:pt x="2232456" y="2384805"/>
                  </a:lnTo>
                  <a:lnTo>
                    <a:pt x="2246492" y="2383584"/>
                  </a:lnTo>
                  <a:lnTo>
                    <a:pt x="2246421" y="2382711"/>
                  </a:lnTo>
                  <a:lnTo>
                    <a:pt x="2261784" y="2383408"/>
                  </a:lnTo>
                  <a:lnTo>
                    <a:pt x="2264577" y="2386201"/>
                  </a:lnTo>
                  <a:lnTo>
                    <a:pt x="2263055" y="2388295"/>
                  </a:lnTo>
                  <a:lnTo>
                    <a:pt x="2264577" y="2388295"/>
                  </a:lnTo>
                  <a:lnTo>
                    <a:pt x="2264577" y="2386201"/>
                  </a:lnTo>
                  <a:lnTo>
                    <a:pt x="2264577" y="2384805"/>
                  </a:lnTo>
                  <a:lnTo>
                    <a:pt x="2267371" y="2382013"/>
                  </a:lnTo>
                  <a:lnTo>
                    <a:pt x="2265974" y="2384805"/>
                  </a:lnTo>
                  <a:lnTo>
                    <a:pt x="2271561" y="2387597"/>
                  </a:lnTo>
                  <a:lnTo>
                    <a:pt x="2267371" y="2378523"/>
                  </a:lnTo>
                  <a:lnTo>
                    <a:pt x="2270164" y="2372937"/>
                  </a:lnTo>
                  <a:lnTo>
                    <a:pt x="2270164" y="2379221"/>
                  </a:lnTo>
                  <a:lnTo>
                    <a:pt x="2272957" y="2382013"/>
                  </a:lnTo>
                  <a:lnTo>
                    <a:pt x="2274353" y="2388295"/>
                  </a:lnTo>
                  <a:lnTo>
                    <a:pt x="2274353" y="2386899"/>
                  </a:lnTo>
                  <a:lnTo>
                    <a:pt x="2278543" y="2391088"/>
                  </a:lnTo>
                  <a:lnTo>
                    <a:pt x="2282733" y="2393880"/>
                  </a:lnTo>
                  <a:lnTo>
                    <a:pt x="2288319" y="2392484"/>
                  </a:lnTo>
                  <a:lnTo>
                    <a:pt x="2300191" y="2396673"/>
                  </a:lnTo>
                  <a:lnTo>
                    <a:pt x="2316252" y="2409937"/>
                  </a:lnTo>
                  <a:lnTo>
                    <a:pt x="2316021" y="2410167"/>
                  </a:lnTo>
                  <a:lnTo>
                    <a:pt x="2321139" y="2412729"/>
                  </a:lnTo>
                  <a:lnTo>
                    <a:pt x="2327424" y="2409937"/>
                  </a:lnTo>
                  <a:lnTo>
                    <a:pt x="2333010" y="2400862"/>
                  </a:lnTo>
                  <a:lnTo>
                    <a:pt x="2339295" y="2400862"/>
                  </a:lnTo>
                  <a:lnTo>
                    <a:pt x="2339295" y="2395277"/>
                  </a:lnTo>
                  <a:lnTo>
                    <a:pt x="2345580" y="2400862"/>
                  </a:lnTo>
                  <a:lnTo>
                    <a:pt x="2323234" y="2415521"/>
                  </a:lnTo>
                  <a:lnTo>
                    <a:pt x="2336502" y="2407842"/>
                  </a:lnTo>
                  <a:lnTo>
                    <a:pt x="2333708" y="2410634"/>
                  </a:lnTo>
                  <a:lnTo>
                    <a:pt x="2332564" y="2415207"/>
                  </a:lnTo>
                  <a:lnTo>
                    <a:pt x="2335804" y="2414125"/>
                  </a:lnTo>
                  <a:lnTo>
                    <a:pt x="2337200" y="2416918"/>
                  </a:lnTo>
                  <a:lnTo>
                    <a:pt x="2333010" y="2418314"/>
                  </a:lnTo>
                  <a:lnTo>
                    <a:pt x="2331963" y="2416220"/>
                  </a:lnTo>
                  <a:lnTo>
                    <a:pt x="2328123" y="2416220"/>
                  </a:lnTo>
                  <a:lnTo>
                    <a:pt x="2325329" y="2419012"/>
                  </a:lnTo>
                  <a:lnTo>
                    <a:pt x="2322536" y="2425295"/>
                  </a:lnTo>
                  <a:lnTo>
                    <a:pt x="2323933" y="2431577"/>
                  </a:lnTo>
                  <a:lnTo>
                    <a:pt x="2334728" y="2447446"/>
                  </a:lnTo>
                  <a:lnTo>
                    <a:pt x="2335804" y="2447635"/>
                  </a:lnTo>
                  <a:lnTo>
                    <a:pt x="2342787" y="2455313"/>
                  </a:lnTo>
                  <a:lnTo>
                    <a:pt x="2341390" y="2456709"/>
                  </a:lnTo>
                  <a:lnTo>
                    <a:pt x="2346977" y="2455313"/>
                  </a:lnTo>
                  <a:lnTo>
                    <a:pt x="2353261" y="2458106"/>
                  </a:lnTo>
                  <a:lnTo>
                    <a:pt x="2365132" y="2455313"/>
                  </a:lnTo>
                  <a:lnTo>
                    <a:pt x="2359546" y="2469974"/>
                  </a:lnTo>
                  <a:lnTo>
                    <a:pt x="2354658" y="2476256"/>
                  </a:lnTo>
                  <a:lnTo>
                    <a:pt x="2360943" y="2486728"/>
                  </a:lnTo>
                  <a:lnTo>
                    <a:pt x="2362339" y="2490917"/>
                  </a:lnTo>
                  <a:lnTo>
                    <a:pt x="2358757" y="2494497"/>
                  </a:lnTo>
                  <a:lnTo>
                    <a:pt x="2359546" y="2494407"/>
                  </a:lnTo>
                  <a:lnTo>
                    <a:pt x="2365132" y="2488822"/>
                  </a:lnTo>
                  <a:lnTo>
                    <a:pt x="2363735" y="2486030"/>
                  </a:lnTo>
                  <a:lnTo>
                    <a:pt x="2358149" y="2478350"/>
                  </a:lnTo>
                  <a:lnTo>
                    <a:pt x="2356753" y="2474162"/>
                  </a:lnTo>
                  <a:lnTo>
                    <a:pt x="2362339" y="2467879"/>
                  </a:lnTo>
                  <a:lnTo>
                    <a:pt x="2366529" y="2455313"/>
                  </a:lnTo>
                  <a:lnTo>
                    <a:pt x="2374210" y="2461596"/>
                  </a:lnTo>
                  <a:lnTo>
                    <a:pt x="2377004" y="2461596"/>
                  </a:lnTo>
                  <a:lnTo>
                    <a:pt x="2384685" y="2464389"/>
                  </a:lnTo>
                  <a:lnTo>
                    <a:pt x="2396555" y="2462992"/>
                  </a:lnTo>
                  <a:lnTo>
                    <a:pt x="2397952" y="2465785"/>
                  </a:lnTo>
                  <a:lnTo>
                    <a:pt x="2396555" y="2468578"/>
                  </a:lnTo>
                  <a:lnTo>
                    <a:pt x="2399349" y="2465785"/>
                  </a:lnTo>
                  <a:lnTo>
                    <a:pt x="2403539" y="2465785"/>
                  </a:lnTo>
                  <a:lnTo>
                    <a:pt x="2412616" y="2474860"/>
                  </a:lnTo>
                  <a:lnTo>
                    <a:pt x="2411220" y="2476256"/>
                  </a:lnTo>
                  <a:lnTo>
                    <a:pt x="2414013" y="2480445"/>
                  </a:lnTo>
                  <a:lnTo>
                    <a:pt x="2415410" y="2479049"/>
                  </a:lnTo>
                  <a:lnTo>
                    <a:pt x="2420298" y="2483935"/>
                  </a:lnTo>
                  <a:lnTo>
                    <a:pt x="2424487" y="2485332"/>
                  </a:lnTo>
                  <a:lnTo>
                    <a:pt x="2425884" y="2483935"/>
                  </a:lnTo>
                  <a:lnTo>
                    <a:pt x="2427050" y="2487426"/>
                  </a:lnTo>
                  <a:lnTo>
                    <a:pt x="2427281" y="2487426"/>
                  </a:lnTo>
                  <a:lnTo>
                    <a:pt x="2428677" y="2490219"/>
                  </a:lnTo>
                  <a:lnTo>
                    <a:pt x="2426932" y="2488473"/>
                  </a:lnTo>
                  <a:lnTo>
                    <a:pt x="2425884" y="2489520"/>
                  </a:lnTo>
                  <a:lnTo>
                    <a:pt x="2430074" y="2490917"/>
                  </a:lnTo>
                  <a:lnTo>
                    <a:pt x="2430074" y="2495105"/>
                  </a:lnTo>
                  <a:lnTo>
                    <a:pt x="2446805" y="2505695"/>
                  </a:lnTo>
                  <a:lnTo>
                    <a:pt x="2446833" y="2505576"/>
                  </a:lnTo>
                  <a:lnTo>
                    <a:pt x="2460101" y="2508369"/>
                  </a:lnTo>
                  <a:lnTo>
                    <a:pt x="2485239" y="2495105"/>
                  </a:lnTo>
                  <a:lnTo>
                    <a:pt x="2507585" y="2492313"/>
                  </a:lnTo>
                  <a:lnTo>
                    <a:pt x="2516663" y="2488124"/>
                  </a:lnTo>
                  <a:lnTo>
                    <a:pt x="2519456" y="2480445"/>
                  </a:lnTo>
                  <a:lnTo>
                    <a:pt x="2523646" y="2481841"/>
                  </a:lnTo>
                  <a:lnTo>
                    <a:pt x="2527836" y="2480445"/>
                  </a:lnTo>
                  <a:lnTo>
                    <a:pt x="2523646" y="2480445"/>
                  </a:lnTo>
                  <a:lnTo>
                    <a:pt x="2527836" y="2479049"/>
                  </a:lnTo>
                  <a:lnTo>
                    <a:pt x="2527039" y="2477464"/>
                  </a:lnTo>
                  <a:lnTo>
                    <a:pt x="2525043" y="2478350"/>
                  </a:lnTo>
                  <a:lnTo>
                    <a:pt x="2526470" y="2477397"/>
                  </a:lnTo>
                  <a:lnTo>
                    <a:pt x="2518758" y="2479049"/>
                  </a:lnTo>
                  <a:lnTo>
                    <a:pt x="2506887" y="2483237"/>
                  </a:lnTo>
                  <a:lnTo>
                    <a:pt x="2506887" y="2486030"/>
                  </a:lnTo>
                  <a:lnTo>
                    <a:pt x="2493620" y="2487426"/>
                  </a:lnTo>
                  <a:lnTo>
                    <a:pt x="2460101" y="2495106"/>
                  </a:lnTo>
                  <a:lnTo>
                    <a:pt x="2446834" y="2493709"/>
                  </a:lnTo>
                  <a:lnTo>
                    <a:pt x="2439152" y="2486030"/>
                  </a:lnTo>
                  <a:lnTo>
                    <a:pt x="2438454" y="2486728"/>
                  </a:lnTo>
                  <a:lnTo>
                    <a:pt x="2437756" y="2486030"/>
                  </a:lnTo>
                  <a:lnTo>
                    <a:pt x="2437756" y="2483237"/>
                  </a:lnTo>
                  <a:lnTo>
                    <a:pt x="2432169" y="2480445"/>
                  </a:lnTo>
                  <a:lnTo>
                    <a:pt x="2432169" y="2477653"/>
                  </a:lnTo>
                  <a:lnTo>
                    <a:pt x="2426583" y="2472068"/>
                  </a:lnTo>
                  <a:lnTo>
                    <a:pt x="2348390" y="2397355"/>
                  </a:lnTo>
                  <a:lnTo>
                    <a:pt x="2348373" y="2397372"/>
                  </a:lnTo>
                  <a:lnTo>
                    <a:pt x="2322536" y="2377825"/>
                  </a:lnTo>
                  <a:lnTo>
                    <a:pt x="2297398" y="2364561"/>
                  </a:lnTo>
                  <a:lnTo>
                    <a:pt x="2253405" y="2346410"/>
                  </a:lnTo>
                  <a:lnTo>
                    <a:pt x="2238741" y="2342221"/>
                  </a:lnTo>
                  <a:lnTo>
                    <a:pt x="2235947" y="2345014"/>
                  </a:lnTo>
                  <a:lnTo>
                    <a:pt x="2234551" y="2342221"/>
                  </a:lnTo>
                  <a:lnTo>
                    <a:pt x="2237344" y="2339429"/>
                  </a:lnTo>
                  <a:lnTo>
                    <a:pt x="2234551" y="2339429"/>
                  </a:lnTo>
                  <a:lnTo>
                    <a:pt x="2233154" y="2345014"/>
                  </a:lnTo>
                  <a:lnTo>
                    <a:pt x="2233154" y="2342221"/>
                  </a:lnTo>
                  <a:lnTo>
                    <a:pt x="2228964" y="2345014"/>
                  </a:lnTo>
                  <a:lnTo>
                    <a:pt x="2230361" y="2346410"/>
                  </a:lnTo>
                  <a:lnTo>
                    <a:pt x="2234551" y="2346410"/>
                  </a:lnTo>
                  <a:lnTo>
                    <a:pt x="2230361" y="2347806"/>
                  </a:lnTo>
                  <a:lnTo>
                    <a:pt x="2224077" y="2346410"/>
                  </a:lnTo>
                  <a:lnTo>
                    <a:pt x="2224077" y="2340825"/>
                  </a:lnTo>
                  <a:lnTo>
                    <a:pt x="2221283" y="2339429"/>
                  </a:lnTo>
                  <a:lnTo>
                    <a:pt x="2219887" y="2342221"/>
                  </a:lnTo>
                  <a:lnTo>
                    <a:pt x="2214300" y="2335939"/>
                  </a:lnTo>
                  <a:close/>
                  <a:moveTo>
                    <a:pt x="2057881" y="2321278"/>
                  </a:moveTo>
                  <a:lnTo>
                    <a:pt x="2057881" y="2330354"/>
                  </a:lnTo>
                  <a:lnTo>
                    <a:pt x="2056813" y="2330884"/>
                  </a:lnTo>
                  <a:close/>
                  <a:moveTo>
                    <a:pt x="2095590" y="2314995"/>
                  </a:moveTo>
                  <a:lnTo>
                    <a:pt x="2101874" y="2317089"/>
                  </a:lnTo>
                  <a:lnTo>
                    <a:pt x="2106064" y="2321278"/>
                  </a:lnTo>
                  <a:lnTo>
                    <a:pt x="2103271" y="2322674"/>
                  </a:lnTo>
                  <a:close/>
                  <a:moveTo>
                    <a:pt x="2080227" y="2314297"/>
                  </a:moveTo>
                  <a:lnTo>
                    <a:pt x="2069753" y="2319882"/>
                  </a:lnTo>
                  <a:lnTo>
                    <a:pt x="2071150" y="2317089"/>
                  </a:lnTo>
                  <a:close/>
                  <a:moveTo>
                    <a:pt x="2012492" y="2304523"/>
                  </a:moveTo>
                  <a:lnTo>
                    <a:pt x="2016682" y="2304523"/>
                  </a:lnTo>
                  <a:lnTo>
                    <a:pt x="2012492" y="2308712"/>
                  </a:lnTo>
                  <a:lnTo>
                    <a:pt x="2011095" y="2308712"/>
                  </a:lnTo>
                  <a:close/>
                  <a:moveTo>
                    <a:pt x="2670059" y="2288936"/>
                  </a:moveTo>
                  <a:lnTo>
                    <a:pt x="2672384" y="2291261"/>
                  </a:lnTo>
                  <a:lnTo>
                    <a:pt x="2680065" y="2289865"/>
                  </a:lnTo>
                  <a:lnTo>
                    <a:pt x="2672384" y="2292657"/>
                  </a:lnTo>
                  <a:lnTo>
                    <a:pt x="2669591" y="2289865"/>
                  </a:lnTo>
                  <a:close/>
                  <a:moveTo>
                    <a:pt x="1554270" y="2287422"/>
                  </a:moveTo>
                  <a:lnTo>
                    <a:pt x="1551617" y="2294052"/>
                  </a:lnTo>
                  <a:lnTo>
                    <a:pt x="1551758" y="2294394"/>
                  </a:lnTo>
                  <a:lnTo>
                    <a:pt x="1554409" y="2287769"/>
                  </a:lnTo>
                  <a:close/>
                  <a:moveTo>
                    <a:pt x="2694729" y="2285675"/>
                  </a:moveTo>
                  <a:lnTo>
                    <a:pt x="2700316" y="2287071"/>
                  </a:lnTo>
                  <a:lnTo>
                    <a:pt x="2698919" y="2288467"/>
                  </a:lnTo>
                  <a:close/>
                  <a:moveTo>
                    <a:pt x="2705204" y="2284977"/>
                  </a:moveTo>
                  <a:lnTo>
                    <a:pt x="2709394" y="2284977"/>
                  </a:lnTo>
                  <a:lnTo>
                    <a:pt x="2703807" y="2289166"/>
                  </a:lnTo>
                  <a:close/>
                  <a:moveTo>
                    <a:pt x="1546025" y="2284975"/>
                  </a:moveTo>
                  <a:lnTo>
                    <a:pt x="1546030" y="2284977"/>
                  </a:lnTo>
                  <a:lnTo>
                    <a:pt x="1546041" y="2284975"/>
                  </a:lnTo>
                  <a:lnTo>
                    <a:pt x="1546029" y="2284976"/>
                  </a:lnTo>
                  <a:close/>
                  <a:moveTo>
                    <a:pt x="2674479" y="2283581"/>
                  </a:moveTo>
                  <a:lnTo>
                    <a:pt x="2685652" y="2284977"/>
                  </a:lnTo>
                  <a:lnTo>
                    <a:pt x="2679367" y="2289166"/>
                  </a:lnTo>
                  <a:lnTo>
                    <a:pt x="2680764" y="2287770"/>
                  </a:lnTo>
                  <a:lnTo>
                    <a:pt x="2675876" y="2287770"/>
                  </a:lnTo>
                  <a:lnTo>
                    <a:pt x="2678669" y="2288468"/>
                  </a:lnTo>
                  <a:lnTo>
                    <a:pt x="2674479" y="2289864"/>
                  </a:lnTo>
                  <a:lnTo>
                    <a:pt x="2673432" y="2287770"/>
                  </a:lnTo>
                  <a:lnTo>
                    <a:pt x="2670638" y="2287770"/>
                  </a:lnTo>
                  <a:lnTo>
                    <a:pt x="2670059" y="2288936"/>
                  </a:lnTo>
                  <a:lnTo>
                    <a:pt x="2669591" y="2288468"/>
                  </a:lnTo>
                  <a:lnTo>
                    <a:pt x="2670289" y="2287770"/>
                  </a:lnTo>
                  <a:close/>
                  <a:moveTo>
                    <a:pt x="2637470" y="2282883"/>
                  </a:moveTo>
                  <a:lnTo>
                    <a:pt x="2640263" y="2284279"/>
                  </a:lnTo>
                  <a:lnTo>
                    <a:pt x="2637470" y="2285675"/>
                  </a:lnTo>
                  <a:lnTo>
                    <a:pt x="2638866" y="2287072"/>
                  </a:lnTo>
                  <a:lnTo>
                    <a:pt x="2636073" y="2285675"/>
                  </a:lnTo>
                  <a:close/>
                  <a:moveTo>
                    <a:pt x="3196107" y="2282183"/>
                  </a:moveTo>
                  <a:lnTo>
                    <a:pt x="3196030" y="2282227"/>
                  </a:lnTo>
                  <a:lnTo>
                    <a:pt x="3195408" y="2294052"/>
                  </a:lnTo>
                  <a:lnTo>
                    <a:pt x="3195484" y="2294025"/>
                  </a:lnTo>
                  <a:close/>
                  <a:moveTo>
                    <a:pt x="3233117" y="2281835"/>
                  </a:moveTo>
                  <a:lnTo>
                    <a:pt x="3232419" y="2282183"/>
                  </a:lnTo>
                  <a:lnTo>
                    <a:pt x="3233117" y="2283580"/>
                  </a:lnTo>
                  <a:close/>
                  <a:moveTo>
                    <a:pt x="2695427" y="2281487"/>
                  </a:moveTo>
                  <a:lnTo>
                    <a:pt x="2696824" y="2284280"/>
                  </a:lnTo>
                  <a:lnTo>
                    <a:pt x="2695427" y="2285676"/>
                  </a:lnTo>
                  <a:lnTo>
                    <a:pt x="2692634" y="2282883"/>
                  </a:lnTo>
                  <a:close/>
                  <a:moveTo>
                    <a:pt x="3240414" y="2281418"/>
                  </a:moveTo>
                  <a:lnTo>
                    <a:pt x="3241496" y="2283581"/>
                  </a:lnTo>
                  <a:lnTo>
                    <a:pt x="3250690" y="2285203"/>
                  </a:lnTo>
                  <a:close/>
                  <a:moveTo>
                    <a:pt x="2723661" y="2280886"/>
                  </a:moveTo>
                  <a:lnTo>
                    <a:pt x="2723361" y="2281487"/>
                  </a:lnTo>
                  <a:lnTo>
                    <a:pt x="2722313" y="2281487"/>
                  </a:lnTo>
                  <a:close/>
                  <a:moveTo>
                    <a:pt x="2713584" y="2280090"/>
                  </a:moveTo>
                  <a:lnTo>
                    <a:pt x="2716377" y="2282882"/>
                  </a:lnTo>
                  <a:lnTo>
                    <a:pt x="2715979" y="2283281"/>
                  </a:lnTo>
                  <a:close/>
                  <a:moveTo>
                    <a:pt x="2056486" y="2279392"/>
                  </a:moveTo>
                  <a:lnTo>
                    <a:pt x="2059279" y="2279392"/>
                  </a:lnTo>
                  <a:lnTo>
                    <a:pt x="2057882" y="2282184"/>
                  </a:lnTo>
                  <a:lnTo>
                    <a:pt x="2055089" y="2280788"/>
                  </a:lnTo>
                  <a:close/>
                  <a:moveTo>
                    <a:pt x="2714980" y="2278694"/>
                  </a:moveTo>
                  <a:lnTo>
                    <a:pt x="2719170" y="2281486"/>
                  </a:lnTo>
                  <a:lnTo>
                    <a:pt x="2722312" y="2281486"/>
                  </a:lnTo>
                  <a:lnTo>
                    <a:pt x="2719170" y="2282883"/>
                  </a:lnTo>
                  <a:close/>
                  <a:moveTo>
                    <a:pt x="2698919" y="2277996"/>
                  </a:moveTo>
                  <a:lnTo>
                    <a:pt x="2700316" y="2283581"/>
                  </a:lnTo>
                  <a:lnTo>
                    <a:pt x="2694729" y="2280789"/>
                  </a:lnTo>
                  <a:close/>
                  <a:moveTo>
                    <a:pt x="1960120" y="2277995"/>
                  </a:moveTo>
                  <a:lnTo>
                    <a:pt x="1962215" y="2279391"/>
                  </a:lnTo>
                  <a:lnTo>
                    <a:pt x="1966405" y="2282184"/>
                  </a:lnTo>
                  <a:lnTo>
                    <a:pt x="1960818" y="2287768"/>
                  </a:lnTo>
                  <a:lnTo>
                    <a:pt x="1960818" y="2289164"/>
                  </a:lnTo>
                  <a:lnTo>
                    <a:pt x="1954533" y="2293353"/>
                  </a:lnTo>
                  <a:lnTo>
                    <a:pt x="1951741" y="2287768"/>
                  </a:lnTo>
                  <a:lnTo>
                    <a:pt x="1950344" y="2289164"/>
                  </a:lnTo>
                  <a:lnTo>
                    <a:pt x="1947551" y="2286372"/>
                  </a:lnTo>
                  <a:lnTo>
                    <a:pt x="1951741" y="2280788"/>
                  </a:lnTo>
                  <a:lnTo>
                    <a:pt x="1954533" y="2283579"/>
                  </a:lnTo>
                  <a:lnTo>
                    <a:pt x="1958724" y="2280788"/>
                  </a:lnTo>
                  <a:lnTo>
                    <a:pt x="1955930" y="2283579"/>
                  </a:lnTo>
                  <a:lnTo>
                    <a:pt x="1960120" y="2287768"/>
                  </a:lnTo>
                  <a:lnTo>
                    <a:pt x="1960122" y="2287767"/>
                  </a:lnTo>
                  <a:lnTo>
                    <a:pt x="1955934" y="2283579"/>
                  </a:lnTo>
                  <a:lnTo>
                    <a:pt x="1958725" y="2280788"/>
                  </a:lnTo>
                  <a:lnTo>
                    <a:pt x="1958724" y="2280788"/>
                  </a:lnTo>
                  <a:close/>
                  <a:moveTo>
                    <a:pt x="3238004" y="2275558"/>
                  </a:moveTo>
                  <a:lnTo>
                    <a:pt x="3238004" y="2278345"/>
                  </a:lnTo>
                  <a:lnTo>
                    <a:pt x="3238353" y="2278171"/>
                  </a:lnTo>
                  <a:close/>
                  <a:moveTo>
                    <a:pt x="3185632" y="2275482"/>
                  </a:moveTo>
                  <a:lnTo>
                    <a:pt x="3185632" y="2277996"/>
                  </a:lnTo>
                  <a:lnTo>
                    <a:pt x="3186098" y="2278462"/>
                  </a:lnTo>
                  <a:lnTo>
                    <a:pt x="3187029" y="2276599"/>
                  </a:lnTo>
                  <a:close/>
                  <a:moveTo>
                    <a:pt x="1954114" y="2273842"/>
                  </a:moveTo>
                  <a:lnTo>
                    <a:pt x="1969896" y="2278694"/>
                  </a:lnTo>
                  <a:lnTo>
                    <a:pt x="1956628" y="2275902"/>
                  </a:lnTo>
                  <a:close/>
                  <a:moveTo>
                    <a:pt x="3183185" y="2273736"/>
                  </a:moveTo>
                  <a:lnTo>
                    <a:pt x="3184242" y="2274370"/>
                  </a:lnTo>
                  <a:lnTo>
                    <a:pt x="3183538" y="2273807"/>
                  </a:lnTo>
                  <a:close/>
                  <a:moveTo>
                    <a:pt x="1518780" y="2272499"/>
                  </a:moveTo>
                  <a:lnTo>
                    <a:pt x="1517400" y="2279393"/>
                  </a:lnTo>
                  <a:lnTo>
                    <a:pt x="1517519" y="2279430"/>
                  </a:lnTo>
                  <a:close/>
                  <a:moveTo>
                    <a:pt x="1514607" y="2272411"/>
                  </a:moveTo>
                  <a:lnTo>
                    <a:pt x="1514607" y="2272411"/>
                  </a:lnTo>
                  <a:lnTo>
                    <a:pt x="1518796" y="2272411"/>
                  </a:lnTo>
                  <a:lnTo>
                    <a:pt x="1518796" y="2272411"/>
                  </a:lnTo>
                  <a:close/>
                  <a:moveTo>
                    <a:pt x="2696378" y="2269231"/>
                  </a:moveTo>
                  <a:lnTo>
                    <a:pt x="2696131" y="2269514"/>
                  </a:lnTo>
                  <a:lnTo>
                    <a:pt x="2696502" y="2270318"/>
                  </a:lnTo>
                  <a:lnTo>
                    <a:pt x="2696650" y="2270318"/>
                  </a:lnTo>
                  <a:close/>
                  <a:moveTo>
                    <a:pt x="2723360" y="2263336"/>
                  </a:moveTo>
                  <a:lnTo>
                    <a:pt x="2720567" y="2267525"/>
                  </a:lnTo>
                  <a:lnTo>
                    <a:pt x="2717773" y="2267525"/>
                  </a:lnTo>
                  <a:close/>
                  <a:moveTo>
                    <a:pt x="1511814" y="2262638"/>
                  </a:moveTo>
                  <a:lnTo>
                    <a:pt x="1511814" y="2262638"/>
                  </a:lnTo>
                  <a:lnTo>
                    <a:pt x="1516002" y="2264034"/>
                  </a:lnTo>
                  <a:lnTo>
                    <a:pt x="1516002" y="2264033"/>
                  </a:lnTo>
                  <a:close/>
                  <a:moveTo>
                    <a:pt x="1509021" y="2252166"/>
                  </a:moveTo>
                  <a:lnTo>
                    <a:pt x="1509021" y="2252167"/>
                  </a:lnTo>
                  <a:lnTo>
                    <a:pt x="1511812" y="2253562"/>
                  </a:lnTo>
                  <a:lnTo>
                    <a:pt x="1511812" y="2253562"/>
                  </a:lnTo>
                  <a:close/>
                  <a:moveTo>
                    <a:pt x="2719170" y="2250073"/>
                  </a:moveTo>
                  <a:lnTo>
                    <a:pt x="2719170" y="2251469"/>
                  </a:lnTo>
                  <a:lnTo>
                    <a:pt x="2717773" y="2250771"/>
                  </a:lnTo>
                  <a:close/>
                  <a:moveTo>
                    <a:pt x="2715447" y="2249605"/>
                  </a:moveTo>
                  <a:lnTo>
                    <a:pt x="2717772" y="2250771"/>
                  </a:lnTo>
                  <a:lnTo>
                    <a:pt x="2716376" y="2251469"/>
                  </a:lnTo>
                  <a:close/>
                  <a:moveTo>
                    <a:pt x="3594835" y="2244486"/>
                  </a:moveTo>
                  <a:lnTo>
                    <a:pt x="3594230" y="2244644"/>
                  </a:lnTo>
                  <a:lnTo>
                    <a:pt x="3600421" y="2245883"/>
                  </a:lnTo>
                  <a:lnTo>
                    <a:pt x="3600497" y="2245619"/>
                  </a:lnTo>
                  <a:close/>
                  <a:moveTo>
                    <a:pt x="2001682" y="2243942"/>
                  </a:moveTo>
                  <a:lnTo>
                    <a:pt x="1994336" y="2262637"/>
                  </a:lnTo>
                  <a:lnTo>
                    <a:pt x="1994336" y="2256354"/>
                  </a:lnTo>
                  <a:lnTo>
                    <a:pt x="1995733" y="2256354"/>
                  </a:lnTo>
                  <a:lnTo>
                    <a:pt x="1998526" y="2244486"/>
                  </a:lnTo>
                  <a:lnTo>
                    <a:pt x="2001318" y="2244486"/>
                  </a:lnTo>
                  <a:close/>
                  <a:moveTo>
                    <a:pt x="1513009" y="2239536"/>
                  </a:moveTo>
                  <a:lnTo>
                    <a:pt x="1510418" y="2241695"/>
                  </a:lnTo>
                  <a:lnTo>
                    <a:pt x="1509022" y="2252160"/>
                  </a:lnTo>
                  <a:close/>
                  <a:moveTo>
                    <a:pt x="1514607" y="2238205"/>
                  </a:moveTo>
                  <a:lnTo>
                    <a:pt x="1513846" y="2238839"/>
                  </a:lnTo>
                  <a:lnTo>
                    <a:pt x="1520190" y="2238205"/>
                  </a:lnTo>
                  <a:close/>
                  <a:moveTo>
                    <a:pt x="2005508" y="2238204"/>
                  </a:moveTo>
                  <a:lnTo>
                    <a:pt x="2001682" y="2243943"/>
                  </a:lnTo>
                  <a:lnTo>
                    <a:pt x="2002016" y="2243091"/>
                  </a:lnTo>
                  <a:close/>
                  <a:moveTo>
                    <a:pt x="1523685" y="2228431"/>
                  </a:moveTo>
                  <a:lnTo>
                    <a:pt x="1523685" y="2228431"/>
                  </a:lnTo>
                  <a:lnTo>
                    <a:pt x="1527853" y="2229902"/>
                  </a:lnTo>
                  <a:close/>
                  <a:moveTo>
                    <a:pt x="2786905" y="2227035"/>
                  </a:moveTo>
                  <a:lnTo>
                    <a:pt x="2789698" y="2227035"/>
                  </a:lnTo>
                  <a:lnTo>
                    <a:pt x="2789698" y="2231224"/>
                  </a:lnTo>
                  <a:lnTo>
                    <a:pt x="2785508" y="2232620"/>
                  </a:lnTo>
                  <a:lnTo>
                    <a:pt x="2788301" y="2229827"/>
                  </a:lnTo>
                  <a:close/>
                  <a:moveTo>
                    <a:pt x="2575365" y="2219989"/>
                  </a:moveTo>
                  <a:lnTo>
                    <a:pt x="2600459" y="2243789"/>
                  </a:lnTo>
                  <a:lnTo>
                    <a:pt x="2601008" y="2243652"/>
                  </a:lnTo>
                  <a:close/>
                  <a:moveTo>
                    <a:pt x="3088733" y="2215404"/>
                  </a:moveTo>
                  <a:lnTo>
                    <a:pt x="3088074" y="2215697"/>
                  </a:lnTo>
                  <a:lnTo>
                    <a:pt x="3094854" y="2224940"/>
                  </a:lnTo>
                  <a:lnTo>
                    <a:pt x="3095648" y="2225461"/>
                  </a:lnTo>
                  <a:close/>
                  <a:moveTo>
                    <a:pt x="2163325" y="2213771"/>
                  </a:moveTo>
                  <a:lnTo>
                    <a:pt x="2163311" y="2213806"/>
                  </a:lnTo>
                  <a:lnTo>
                    <a:pt x="2116539" y="2242393"/>
                  </a:lnTo>
                  <a:close/>
                  <a:moveTo>
                    <a:pt x="3108533" y="2200673"/>
                  </a:moveTo>
                  <a:lnTo>
                    <a:pt x="3090663" y="2210980"/>
                  </a:lnTo>
                  <a:lnTo>
                    <a:pt x="3090533" y="2211368"/>
                  </a:lnTo>
                  <a:lnTo>
                    <a:pt x="3106725" y="2202601"/>
                  </a:lnTo>
                  <a:close/>
                  <a:moveTo>
                    <a:pt x="2819025" y="2199111"/>
                  </a:moveTo>
                  <a:lnTo>
                    <a:pt x="2821819" y="2199111"/>
                  </a:lnTo>
                  <a:lnTo>
                    <a:pt x="2821819" y="2200507"/>
                  </a:lnTo>
                  <a:close/>
                  <a:moveTo>
                    <a:pt x="2705109" y="2197702"/>
                  </a:moveTo>
                  <a:lnTo>
                    <a:pt x="2698919" y="2242393"/>
                  </a:lnTo>
                  <a:lnTo>
                    <a:pt x="2692635" y="2261940"/>
                  </a:lnTo>
                  <a:lnTo>
                    <a:pt x="2692767" y="2262225"/>
                  </a:lnTo>
                  <a:lnTo>
                    <a:pt x="2698918" y="2243091"/>
                  </a:lnTo>
                  <a:lnTo>
                    <a:pt x="2705203" y="2197715"/>
                  </a:lnTo>
                  <a:close/>
                  <a:moveTo>
                    <a:pt x="2840673" y="2194922"/>
                  </a:moveTo>
                  <a:lnTo>
                    <a:pt x="2846260" y="2194922"/>
                  </a:lnTo>
                  <a:lnTo>
                    <a:pt x="2840673" y="2196318"/>
                  </a:lnTo>
                  <a:close/>
                  <a:moveTo>
                    <a:pt x="2833690" y="2194922"/>
                  </a:moveTo>
                  <a:lnTo>
                    <a:pt x="2835087" y="2197714"/>
                  </a:lnTo>
                  <a:lnTo>
                    <a:pt x="2835087" y="2199111"/>
                  </a:lnTo>
                  <a:lnTo>
                    <a:pt x="2830897" y="2197714"/>
                  </a:lnTo>
                  <a:lnTo>
                    <a:pt x="2830897" y="2196318"/>
                  </a:lnTo>
                  <a:close/>
                  <a:moveTo>
                    <a:pt x="2660512" y="2191431"/>
                  </a:moveTo>
                  <a:lnTo>
                    <a:pt x="2658834" y="2192270"/>
                  </a:lnTo>
                  <a:lnTo>
                    <a:pt x="2662608" y="2191431"/>
                  </a:lnTo>
                  <a:lnTo>
                    <a:pt x="2664606" y="2191693"/>
                  </a:lnTo>
                  <a:lnTo>
                    <a:pt x="2664549" y="2191431"/>
                  </a:lnTo>
                  <a:lnTo>
                    <a:pt x="2662608" y="2191431"/>
                  </a:lnTo>
                  <a:close/>
                  <a:moveTo>
                    <a:pt x="3118234" y="2190104"/>
                  </a:moveTo>
                  <a:lnTo>
                    <a:pt x="3112461" y="2196483"/>
                  </a:lnTo>
                  <a:lnTo>
                    <a:pt x="3117199" y="2191430"/>
                  </a:lnTo>
                  <a:close/>
                  <a:moveTo>
                    <a:pt x="1544487" y="2180887"/>
                  </a:moveTo>
                  <a:lnTo>
                    <a:pt x="1544326" y="2182340"/>
                  </a:lnTo>
                  <a:lnTo>
                    <a:pt x="1544632" y="2180960"/>
                  </a:lnTo>
                  <a:close/>
                  <a:moveTo>
                    <a:pt x="2017827" y="2180718"/>
                  </a:moveTo>
                  <a:lnTo>
                    <a:pt x="2015866" y="2182090"/>
                  </a:lnTo>
                  <a:lnTo>
                    <a:pt x="2015984" y="2182356"/>
                  </a:lnTo>
                  <a:close/>
                  <a:moveTo>
                    <a:pt x="3029547" y="2174905"/>
                  </a:moveTo>
                  <a:lnTo>
                    <a:pt x="3029912" y="2175375"/>
                  </a:lnTo>
                  <a:lnTo>
                    <a:pt x="3048611" y="2188060"/>
                  </a:lnTo>
                  <a:lnTo>
                    <a:pt x="3048765" y="2187942"/>
                  </a:lnTo>
                  <a:close/>
                  <a:moveTo>
                    <a:pt x="2002018" y="2173979"/>
                  </a:moveTo>
                  <a:lnTo>
                    <a:pt x="2000429" y="2175568"/>
                  </a:lnTo>
                  <a:lnTo>
                    <a:pt x="2001320" y="2176073"/>
                  </a:lnTo>
                  <a:lnTo>
                    <a:pt x="2002921" y="2174472"/>
                  </a:lnTo>
                  <a:close/>
                  <a:moveTo>
                    <a:pt x="1916493" y="2172582"/>
                  </a:moveTo>
                  <a:lnTo>
                    <a:pt x="1913341" y="2185818"/>
                  </a:lnTo>
                  <a:lnTo>
                    <a:pt x="1917125" y="2172582"/>
                  </a:lnTo>
                  <a:close/>
                  <a:moveTo>
                    <a:pt x="1921714" y="2168395"/>
                  </a:moveTo>
                  <a:lnTo>
                    <a:pt x="1920783" y="2171186"/>
                  </a:lnTo>
                  <a:lnTo>
                    <a:pt x="1921714" y="2171186"/>
                  </a:lnTo>
                  <a:close/>
                  <a:moveTo>
                    <a:pt x="1813164" y="2167020"/>
                  </a:moveTo>
                  <a:lnTo>
                    <a:pt x="1812778" y="2167695"/>
                  </a:lnTo>
                  <a:lnTo>
                    <a:pt x="1813794" y="2173282"/>
                  </a:lnTo>
                  <a:lnTo>
                    <a:pt x="1814176" y="2172582"/>
                  </a:lnTo>
                  <a:close/>
                  <a:moveTo>
                    <a:pt x="1540025" y="2166021"/>
                  </a:moveTo>
                  <a:lnTo>
                    <a:pt x="1538349" y="2167697"/>
                  </a:lnTo>
                  <a:lnTo>
                    <a:pt x="1538813" y="2167929"/>
                  </a:lnTo>
                  <a:lnTo>
                    <a:pt x="1540442" y="2166300"/>
                  </a:lnTo>
                  <a:close/>
                  <a:moveTo>
                    <a:pt x="1966405" y="2164904"/>
                  </a:moveTo>
                  <a:lnTo>
                    <a:pt x="1964917" y="2167506"/>
                  </a:lnTo>
                  <a:lnTo>
                    <a:pt x="1965706" y="2168393"/>
                  </a:lnTo>
                  <a:lnTo>
                    <a:pt x="1967103" y="2168393"/>
                  </a:lnTo>
                  <a:lnTo>
                    <a:pt x="1968695" y="2165209"/>
                  </a:lnTo>
                  <a:close/>
                  <a:moveTo>
                    <a:pt x="1957327" y="2163508"/>
                  </a:moveTo>
                  <a:lnTo>
                    <a:pt x="1948040" y="2168423"/>
                  </a:lnTo>
                  <a:lnTo>
                    <a:pt x="1948249" y="2168393"/>
                  </a:lnTo>
                  <a:lnTo>
                    <a:pt x="1957376" y="2163563"/>
                  </a:lnTo>
                  <a:close/>
                  <a:moveTo>
                    <a:pt x="3554333" y="2156527"/>
                  </a:moveTo>
                  <a:lnTo>
                    <a:pt x="3553024" y="2160453"/>
                  </a:lnTo>
                  <a:lnTo>
                    <a:pt x="3554333" y="2160715"/>
                  </a:lnTo>
                  <a:lnTo>
                    <a:pt x="3555633" y="2156816"/>
                  </a:lnTo>
                  <a:close/>
                  <a:moveTo>
                    <a:pt x="3538272" y="2155829"/>
                  </a:moveTo>
                  <a:lnTo>
                    <a:pt x="3535921" y="2159943"/>
                  </a:lnTo>
                  <a:lnTo>
                    <a:pt x="3536877" y="2160715"/>
                  </a:lnTo>
                  <a:lnTo>
                    <a:pt x="3539381" y="2156333"/>
                  </a:lnTo>
                  <a:close/>
                  <a:moveTo>
                    <a:pt x="1672958" y="2153120"/>
                  </a:moveTo>
                  <a:lnTo>
                    <a:pt x="1672506" y="2155301"/>
                  </a:lnTo>
                  <a:lnTo>
                    <a:pt x="1688909" y="2156587"/>
                  </a:lnTo>
                  <a:close/>
                  <a:moveTo>
                    <a:pt x="3560617" y="2151640"/>
                  </a:moveTo>
                  <a:lnTo>
                    <a:pt x="3560617" y="2157611"/>
                  </a:lnTo>
                  <a:lnTo>
                    <a:pt x="3562015" y="2157922"/>
                  </a:lnTo>
                  <a:lnTo>
                    <a:pt x="3562015" y="2151906"/>
                  </a:lnTo>
                  <a:close/>
                  <a:moveTo>
                    <a:pt x="3511736" y="2145357"/>
                  </a:moveTo>
                  <a:lnTo>
                    <a:pt x="3499108" y="2148514"/>
                  </a:lnTo>
                  <a:lnTo>
                    <a:pt x="3499168" y="2148846"/>
                  </a:lnTo>
                  <a:lnTo>
                    <a:pt x="3512665" y="2145474"/>
                  </a:lnTo>
                  <a:close/>
                  <a:moveTo>
                    <a:pt x="3496373" y="2141169"/>
                  </a:moveTo>
                  <a:lnTo>
                    <a:pt x="3485890" y="2142402"/>
                  </a:lnTo>
                  <a:lnTo>
                    <a:pt x="3485900" y="2142564"/>
                  </a:lnTo>
                  <a:lnTo>
                    <a:pt x="3496402" y="2141329"/>
                  </a:lnTo>
                  <a:close/>
                  <a:moveTo>
                    <a:pt x="3593374" y="2132484"/>
                  </a:moveTo>
                  <a:lnTo>
                    <a:pt x="3589946" y="2154431"/>
                  </a:lnTo>
                  <a:lnTo>
                    <a:pt x="3591344" y="2154431"/>
                  </a:lnTo>
                  <a:lnTo>
                    <a:pt x="3591344" y="2151107"/>
                  </a:lnTo>
                  <a:lnTo>
                    <a:pt x="3590644" y="2150942"/>
                  </a:lnTo>
                  <a:lnTo>
                    <a:pt x="3594135" y="2132792"/>
                  </a:lnTo>
                  <a:close/>
                  <a:moveTo>
                    <a:pt x="2492222" y="2131395"/>
                  </a:moveTo>
                  <a:lnTo>
                    <a:pt x="2490866" y="2132855"/>
                  </a:lnTo>
                  <a:lnTo>
                    <a:pt x="2573225" y="2217959"/>
                  </a:lnTo>
                  <a:lnTo>
                    <a:pt x="2573614" y="2218328"/>
                  </a:lnTo>
                  <a:close/>
                  <a:moveTo>
                    <a:pt x="3167476" y="2127207"/>
                  </a:moveTo>
                  <a:lnTo>
                    <a:pt x="3166937" y="2127903"/>
                  </a:lnTo>
                  <a:lnTo>
                    <a:pt x="3172651" y="2127903"/>
                  </a:lnTo>
                  <a:lnTo>
                    <a:pt x="3172937" y="2127207"/>
                  </a:lnTo>
                  <a:close/>
                  <a:moveTo>
                    <a:pt x="3657676" y="2122284"/>
                  </a:moveTo>
                  <a:lnTo>
                    <a:pt x="3657347" y="2122593"/>
                  </a:lnTo>
                  <a:lnTo>
                    <a:pt x="3657681" y="2122318"/>
                  </a:lnTo>
                  <a:close/>
                  <a:moveTo>
                    <a:pt x="2995710" y="2121626"/>
                  </a:moveTo>
                  <a:lnTo>
                    <a:pt x="2998806" y="2122658"/>
                  </a:lnTo>
                  <a:lnTo>
                    <a:pt x="2999186" y="2122320"/>
                  </a:lnTo>
                  <a:close/>
                  <a:moveTo>
                    <a:pt x="2999197" y="2109757"/>
                  </a:moveTo>
                  <a:lnTo>
                    <a:pt x="3002986" y="2111019"/>
                  </a:lnTo>
                  <a:lnTo>
                    <a:pt x="3003376" y="2110453"/>
                  </a:lnTo>
                  <a:close/>
                  <a:moveTo>
                    <a:pt x="3254763" y="2106264"/>
                  </a:moveTo>
                  <a:lnTo>
                    <a:pt x="3254504" y="2106345"/>
                  </a:lnTo>
                  <a:lnTo>
                    <a:pt x="3254066" y="2107659"/>
                  </a:lnTo>
                  <a:lnTo>
                    <a:pt x="3256160" y="2111149"/>
                  </a:lnTo>
                  <a:lnTo>
                    <a:pt x="3256352" y="2111029"/>
                  </a:lnTo>
                  <a:close/>
                  <a:moveTo>
                    <a:pt x="3662900" y="2100665"/>
                  </a:moveTo>
                  <a:lnTo>
                    <a:pt x="3663938" y="2101496"/>
                  </a:lnTo>
                  <a:lnTo>
                    <a:pt x="3663966" y="2101375"/>
                  </a:lnTo>
                  <a:close/>
                  <a:moveTo>
                    <a:pt x="3661871" y="2098785"/>
                  </a:moveTo>
                  <a:lnTo>
                    <a:pt x="3661173" y="2099283"/>
                  </a:lnTo>
                  <a:lnTo>
                    <a:pt x="3661871" y="2099842"/>
                  </a:lnTo>
                  <a:close/>
                  <a:moveTo>
                    <a:pt x="3664664" y="2094394"/>
                  </a:moveTo>
                  <a:lnTo>
                    <a:pt x="3664663" y="2094397"/>
                  </a:lnTo>
                  <a:lnTo>
                    <a:pt x="3665361" y="2095094"/>
                  </a:lnTo>
                  <a:lnTo>
                    <a:pt x="3665363" y="2095093"/>
                  </a:lnTo>
                  <a:close/>
                  <a:moveTo>
                    <a:pt x="2987314" y="2093700"/>
                  </a:moveTo>
                  <a:lnTo>
                    <a:pt x="2985920" y="2096489"/>
                  </a:lnTo>
                  <a:lnTo>
                    <a:pt x="2994997" y="2102773"/>
                  </a:lnTo>
                  <a:lnTo>
                    <a:pt x="2996394" y="2106961"/>
                  </a:lnTo>
                  <a:lnTo>
                    <a:pt x="2997090" y="2106961"/>
                  </a:lnTo>
                  <a:lnTo>
                    <a:pt x="2995694" y="2102773"/>
                  </a:lnTo>
                  <a:lnTo>
                    <a:pt x="2986617" y="2096491"/>
                  </a:lnTo>
                  <a:close/>
                  <a:moveTo>
                    <a:pt x="3399477" y="2085471"/>
                  </a:moveTo>
                  <a:lnTo>
                    <a:pt x="3394339" y="2085960"/>
                  </a:lnTo>
                  <a:lnTo>
                    <a:pt x="3394424" y="2086017"/>
                  </a:lnTo>
                  <a:close/>
                  <a:moveTo>
                    <a:pt x="3423052" y="2083226"/>
                  </a:moveTo>
                  <a:lnTo>
                    <a:pt x="3421072" y="2083415"/>
                  </a:lnTo>
                  <a:lnTo>
                    <a:pt x="3429556" y="2085393"/>
                  </a:lnTo>
                  <a:close/>
                  <a:moveTo>
                    <a:pt x="1485279" y="2082527"/>
                  </a:moveTo>
                  <a:lnTo>
                    <a:pt x="1485279" y="2086716"/>
                  </a:lnTo>
                  <a:lnTo>
                    <a:pt x="1479692" y="2086716"/>
                  </a:lnTo>
                  <a:lnTo>
                    <a:pt x="1481089" y="2083923"/>
                  </a:lnTo>
                  <a:close/>
                  <a:moveTo>
                    <a:pt x="3315891" y="2080282"/>
                  </a:moveTo>
                  <a:lnTo>
                    <a:pt x="3313420" y="2082528"/>
                  </a:lnTo>
                  <a:lnTo>
                    <a:pt x="3322498" y="2095793"/>
                  </a:lnTo>
                  <a:lnTo>
                    <a:pt x="3322498" y="2102075"/>
                  </a:lnTo>
                  <a:lnTo>
                    <a:pt x="3325124" y="2107325"/>
                  </a:lnTo>
                  <a:lnTo>
                    <a:pt x="3325291" y="2106960"/>
                  </a:lnTo>
                  <a:lnTo>
                    <a:pt x="3327156" y="2106960"/>
                  </a:lnTo>
                  <a:lnTo>
                    <a:pt x="3324593" y="2099281"/>
                  </a:lnTo>
                  <a:lnTo>
                    <a:pt x="3324593" y="2092999"/>
                  </a:lnTo>
                  <a:close/>
                  <a:moveTo>
                    <a:pt x="3670811" y="2078897"/>
                  </a:moveTo>
                  <a:lnTo>
                    <a:pt x="3668909" y="2080165"/>
                  </a:lnTo>
                  <a:lnTo>
                    <a:pt x="3670950" y="2083225"/>
                  </a:lnTo>
                  <a:lnTo>
                    <a:pt x="3670950" y="2079036"/>
                  </a:lnTo>
                  <a:close/>
                  <a:moveTo>
                    <a:pt x="3380456" y="2077641"/>
                  </a:moveTo>
                  <a:lnTo>
                    <a:pt x="3362812" y="2078949"/>
                  </a:lnTo>
                  <a:lnTo>
                    <a:pt x="3363000" y="2079036"/>
                  </a:lnTo>
                  <a:lnTo>
                    <a:pt x="3380601" y="2077733"/>
                  </a:lnTo>
                  <a:close/>
                  <a:moveTo>
                    <a:pt x="1452827" y="2075875"/>
                  </a:moveTo>
                  <a:lnTo>
                    <a:pt x="1471311" y="2078340"/>
                  </a:lnTo>
                  <a:lnTo>
                    <a:pt x="1462233" y="2078340"/>
                  </a:lnTo>
                  <a:lnTo>
                    <a:pt x="1458043" y="2081132"/>
                  </a:lnTo>
                  <a:lnTo>
                    <a:pt x="1460836" y="2078340"/>
                  </a:lnTo>
                  <a:close/>
                  <a:moveTo>
                    <a:pt x="1451759" y="2075547"/>
                  </a:moveTo>
                  <a:lnTo>
                    <a:pt x="1452827" y="2075875"/>
                  </a:lnTo>
                  <a:lnTo>
                    <a:pt x="1451382" y="2075687"/>
                  </a:lnTo>
                  <a:close/>
                  <a:moveTo>
                    <a:pt x="1450362" y="2075547"/>
                  </a:moveTo>
                  <a:lnTo>
                    <a:pt x="1451382" y="2075687"/>
                  </a:lnTo>
                  <a:lnTo>
                    <a:pt x="1444078" y="2078340"/>
                  </a:lnTo>
                  <a:close/>
                  <a:moveTo>
                    <a:pt x="1794596" y="2075501"/>
                  </a:moveTo>
                  <a:lnTo>
                    <a:pt x="1794622" y="2075547"/>
                  </a:lnTo>
                  <a:lnTo>
                    <a:pt x="1794632" y="2075549"/>
                  </a:lnTo>
                  <a:lnTo>
                    <a:pt x="1794624" y="2075547"/>
                  </a:lnTo>
                  <a:close/>
                  <a:moveTo>
                    <a:pt x="3351128" y="2074151"/>
                  </a:moveTo>
                  <a:lnTo>
                    <a:pt x="3347793" y="2078819"/>
                  </a:lnTo>
                  <a:lnTo>
                    <a:pt x="3348336" y="2079036"/>
                  </a:lnTo>
                  <a:lnTo>
                    <a:pt x="3352125" y="2074617"/>
                  </a:lnTo>
                  <a:close/>
                  <a:moveTo>
                    <a:pt x="3675139" y="2069265"/>
                  </a:moveTo>
                  <a:lnTo>
                    <a:pt x="3674440" y="2070661"/>
                  </a:lnTo>
                  <a:lnTo>
                    <a:pt x="3672466" y="2074115"/>
                  </a:lnTo>
                  <a:lnTo>
                    <a:pt x="3675139" y="2073352"/>
                  </a:lnTo>
                  <a:close/>
                  <a:moveTo>
                    <a:pt x="3688406" y="2061585"/>
                  </a:moveTo>
                  <a:lnTo>
                    <a:pt x="3687709" y="2062282"/>
                  </a:lnTo>
                  <a:lnTo>
                    <a:pt x="3694692" y="2062282"/>
                  </a:lnTo>
                  <a:lnTo>
                    <a:pt x="3695737" y="2061585"/>
                  </a:lnTo>
                  <a:close/>
                  <a:moveTo>
                    <a:pt x="1789037" y="2061584"/>
                  </a:moveTo>
                  <a:lnTo>
                    <a:pt x="1789037" y="2065773"/>
                  </a:lnTo>
                  <a:lnTo>
                    <a:pt x="1789037" y="2065774"/>
                  </a:lnTo>
                  <a:lnTo>
                    <a:pt x="1789037" y="2061584"/>
                  </a:lnTo>
                  <a:close/>
                  <a:moveTo>
                    <a:pt x="3704467" y="2057397"/>
                  </a:moveTo>
                  <a:lnTo>
                    <a:pt x="3702924" y="2058322"/>
                  </a:lnTo>
                  <a:lnTo>
                    <a:pt x="3712847" y="2059490"/>
                  </a:lnTo>
                  <a:lnTo>
                    <a:pt x="3713611" y="2058472"/>
                  </a:lnTo>
                  <a:close/>
                  <a:moveTo>
                    <a:pt x="3720418" y="2053355"/>
                  </a:moveTo>
                  <a:lnTo>
                    <a:pt x="3720005" y="2053905"/>
                  </a:lnTo>
                  <a:lnTo>
                    <a:pt x="3720528" y="2053905"/>
                  </a:lnTo>
                  <a:close/>
                  <a:moveTo>
                    <a:pt x="3899239" y="2052617"/>
                  </a:moveTo>
                  <a:lnTo>
                    <a:pt x="3898594" y="2053208"/>
                  </a:lnTo>
                  <a:lnTo>
                    <a:pt x="3903672" y="2059554"/>
                  </a:lnTo>
                  <a:lnTo>
                    <a:pt x="3904181" y="2058791"/>
                  </a:lnTo>
                  <a:close/>
                  <a:moveTo>
                    <a:pt x="1919283" y="2052339"/>
                  </a:moveTo>
                  <a:lnTo>
                    <a:pt x="1919168" y="2053725"/>
                  </a:lnTo>
                  <a:lnTo>
                    <a:pt x="1923111" y="2055302"/>
                  </a:lnTo>
                  <a:lnTo>
                    <a:pt x="1923111" y="2069962"/>
                  </a:lnTo>
                  <a:lnTo>
                    <a:pt x="1927998" y="2077641"/>
                  </a:lnTo>
                  <a:lnTo>
                    <a:pt x="1934982" y="2077641"/>
                  </a:lnTo>
                  <a:lnTo>
                    <a:pt x="1945456" y="2080433"/>
                  </a:lnTo>
                  <a:lnTo>
                    <a:pt x="1946852" y="2080433"/>
                  </a:lnTo>
                  <a:lnTo>
                    <a:pt x="1947733" y="2078961"/>
                  </a:lnTo>
                  <a:lnTo>
                    <a:pt x="1929395" y="2076245"/>
                  </a:lnTo>
                  <a:lnTo>
                    <a:pt x="1924508" y="2068566"/>
                  </a:lnTo>
                  <a:lnTo>
                    <a:pt x="1924508" y="2053906"/>
                  </a:lnTo>
                  <a:close/>
                  <a:moveTo>
                    <a:pt x="3730345" y="2048689"/>
                  </a:moveTo>
                  <a:lnTo>
                    <a:pt x="3722623" y="2049718"/>
                  </a:lnTo>
                  <a:lnTo>
                    <a:pt x="3722746" y="2050026"/>
                  </a:lnTo>
                  <a:lnTo>
                    <a:pt x="3730305" y="2049019"/>
                  </a:lnTo>
                  <a:close/>
                  <a:moveTo>
                    <a:pt x="2962177" y="2046227"/>
                  </a:moveTo>
                  <a:lnTo>
                    <a:pt x="2963574" y="2047623"/>
                  </a:lnTo>
                  <a:lnTo>
                    <a:pt x="2963574" y="2046227"/>
                  </a:lnTo>
                  <a:lnTo>
                    <a:pt x="2964971" y="2049019"/>
                  </a:lnTo>
                  <a:lnTo>
                    <a:pt x="2962177" y="2056699"/>
                  </a:lnTo>
                  <a:lnTo>
                    <a:pt x="2959384" y="2052510"/>
                  </a:lnTo>
                  <a:close/>
                  <a:moveTo>
                    <a:pt x="2057881" y="2046226"/>
                  </a:moveTo>
                  <a:lnTo>
                    <a:pt x="2055786" y="2050415"/>
                  </a:lnTo>
                  <a:lnTo>
                    <a:pt x="2054802" y="2049926"/>
                  </a:lnTo>
                  <a:close/>
                  <a:moveTo>
                    <a:pt x="1912636" y="2044830"/>
                  </a:moveTo>
                  <a:lnTo>
                    <a:pt x="1909843" y="2049019"/>
                  </a:lnTo>
                  <a:lnTo>
                    <a:pt x="1897273" y="2045050"/>
                  </a:lnTo>
                  <a:lnTo>
                    <a:pt x="1897273" y="2045528"/>
                  </a:lnTo>
                  <a:lnTo>
                    <a:pt x="1910541" y="2049716"/>
                  </a:lnTo>
                  <a:lnTo>
                    <a:pt x="1913334" y="2045528"/>
                  </a:lnTo>
                  <a:lnTo>
                    <a:pt x="1918808" y="2047960"/>
                  </a:lnTo>
                  <a:lnTo>
                    <a:pt x="1918921" y="2047623"/>
                  </a:lnTo>
                  <a:close/>
                  <a:moveTo>
                    <a:pt x="2089305" y="2044132"/>
                  </a:moveTo>
                  <a:lnTo>
                    <a:pt x="2101176" y="2084622"/>
                  </a:lnTo>
                  <a:lnTo>
                    <a:pt x="2103271" y="2084622"/>
                  </a:lnTo>
                  <a:lnTo>
                    <a:pt x="2111650" y="2096490"/>
                  </a:lnTo>
                  <a:lnTo>
                    <a:pt x="2136789" y="2093697"/>
                  </a:lnTo>
                  <a:lnTo>
                    <a:pt x="2141677" y="2099981"/>
                  </a:lnTo>
                  <a:lnTo>
                    <a:pt x="2138884" y="2098584"/>
                  </a:lnTo>
                  <a:lnTo>
                    <a:pt x="2132599" y="2099981"/>
                  </a:lnTo>
                  <a:lnTo>
                    <a:pt x="2120728" y="2108357"/>
                  </a:lnTo>
                  <a:lnTo>
                    <a:pt x="2108857" y="2110452"/>
                  </a:lnTo>
                  <a:lnTo>
                    <a:pt x="2101875" y="2118829"/>
                  </a:lnTo>
                  <a:lnTo>
                    <a:pt x="2094193" y="2118829"/>
                  </a:lnTo>
                  <a:lnTo>
                    <a:pt x="2089305" y="2121622"/>
                  </a:lnTo>
                  <a:lnTo>
                    <a:pt x="2086512" y="2116037"/>
                  </a:lnTo>
                  <a:lnTo>
                    <a:pt x="2094193" y="2101377"/>
                  </a:lnTo>
                  <a:lnTo>
                    <a:pt x="2095590" y="2105565"/>
                  </a:lnTo>
                  <a:lnTo>
                    <a:pt x="2095590" y="2090905"/>
                  </a:lnTo>
                  <a:lnTo>
                    <a:pt x="2098383" y="2086018"/>
                  </a:lnTo>
                  <a:close/>
                  <a:moveTo>
                    <a:pt x="1889669" y="2040655"/>
                  </a:moveTo>
                  <a:lnTo>
                    <a:pt x="1889229" y="2041127"/>
                  </a:lnTo>
                  <a:lnTo>
                    <a:pt x="1896575" y="2042596"/>
                  </a:lnTo>
                  <a:lnTo>
                    <a:pt x="1896575" y="2042038"/>
                  </a:lnTo>
                  <a:close/>
                  <a:moveTo>
                    <a:pt x="3906974" y="2035057"/>
                  </a:moveTo>
                  <a:lnTo>
                    <a:pt x="3906973" y="2035057"/>
                  </a:lnTo>
                  <a:lnTo>
                    <a:pt x="3906973" y="2044133"/>
                  </a:lnTo>
                  <a:lnTo>
                    <a:pt x="3906974" y="2044132"/>
                  </a:lnTo>
                  <a:close/>
                  <a:moveTo>
                    <a:pt x="3735890" y="2030869"/>
                  </a:moveTo>
                  <a:lnTo>
                    <a:pt x="3735727" y="2031886"/>
                  </a:lnTo>
                  <a:lnTo>
                    <a:pt x="3790359" y="2037150"/>
                  </a:lnTo>
                  <a:lnTo>
                    <a:pt x="3838368" y="2050073"/>
                  </a:lnTo>
                  <a:lnTo>
                    <a:pt x="3838840" y="2049403"/>
                  </a:lnTo>
                  <a:lnTo>
                    <a:pt x="3793150" y="2036454"/>
                  </a:lnTo>
                  <a:close/>
                  <a:moveTo>
                    <a:pt x="2976841" y="2013416"/>
                  </a:moveTo>
                  <a:lnTo>
                    <a:pt x="2978238" y="2017605"/>
                  </a:lnTo>
                  <a:lnTo>
                    <a:pt x="2975445" y="2020397"/>
                  </a:lnTo>
                  <a:lnTo>
                    <a:pt x="2974048" y="2017605"/>
                  </a:lnTo>
                  <a:close/>
                  <a:moveTo>
                    <a:pt x="1738143" y="2009017"/>
                  </a:moveTo>
                  <a:lnTo>
                    <a:pt x="1739457" y="2028076"/>
                  </a:lnTo>
                  <a:lnTo>
                    <a:pt x="1738471" y="2031774"/>
                  </a:lnTo>
                  <a:lnTo>
                    <a:pt x="1739458" y="2029472"/>
                  </a:lnTo>
                  <a:lnTo>
                    <a:pt x="1739458" y="2016906"/>
                  </a:lnTo>
                  <a:close/>
                  <a:moveTo>
                    <a:pt x="2475465" y="2002247"/>
                  </a:moveTo>
                  <a:lnTo>
                    <a:pt x="2467783" y="2005040"/>
                  </a:lnTo>
                  <a:lnTo>
                    <a:pt x="2439153" y="2032266"/>
                  </a:lnTo>
                  <a:lnTo>
                    <a:pt x="2466386" y="2005040"/>
                  </a:lnTo>
                  <a:close/>
                  <a:moveTo>
                    <a:pt x="2471001" y="1998882"/>
                  </a:moveTo>
                  <a:lnTo>
                    <a:pt x="2470575" y="2000153"/>
                  </a:lnTo>
                  <a:lnTo>
                    <a:pt x="2464989" y="2001549"/>
                  </a:lnTo>
                  <a:close/>
                  <a:moveTo>
                    <a:pt x="1732475" y="1998749"/>
                  </a:moveTo>
                  <a:lnTo>
                    <a:pt x="1732475" y="1998755"/>
                  </a:lnTo>
                  <a:lnTo>
                    <a:pt x="1732475" y="1998756"/>
                  </a:lnTo>
                  <a:close/>
                  <a:moveTo>
                    <a:pt x="2471972" y="1995964"/>
                  </a:moveTo>
                  <a:lnTo>
                    <a:pt x="2472140" y="1996019"/>
                  </a:lnTo>
                  <a:lnTo>
                    <a:pt x="2471274" y="1998756"/>
                  </a:lnTo>
                  <a:lnTo>
                    <a:pt x="2471002" y="1998882"/>
                  </a:lnTo>
                  <a:close/>
                  <a:moveTo>
                    <a:pt x="2475464" y="1985492"/>
                  </a:moveTo>
                  <a:lnTo>
                    <a:pt x="2473369" y="1995963"/>
                  </a:lnTo>
                  <a:lnTo>
                    <a:pt x="2476162" y="1997359"/>
                  </a:lnTo>
                  <a:lnTo>
                    <a:pt x="2472140" y="1996019"/>
                  </a:lnTo>
                  <a:close/>
                  <a:moveTo>
                    <a:pt x="2981729" y="1972228"/>
                  </a:moveTo>
                  <a:lnTo>
                    <a:pt x="2983824" y="1976417"/>
                  </a:lnTo>
                  <a:lnTo>
                    <a:pt x="2983126" y="1973624"/>
                  </a:lnTo>
                  <a:lnTo>
                    <a:pt x="2984523" y="1976417"/>
                  </a:lnTo>
                  <a:lnTo>
                    <a:pt x="2984523" y="1979209"/>
                  </a:lnTo>
                  <a:lnTo>
                    <a:pt x="2984250" y="1978127"/>
                  </a:lnTo>
                  <a:lnTo>
                    <a:pt x="2980333" y="1982700"/>
                  </a:lnTo>
                  <a:lnTo>
                    <a:pt x="2978936" y="1975020"/>
                  </a:lnTo>
                  <a:close/>
                  <a:moveTo>
                    <a:pt x="2474946" y="1966818"/>
                  </a:moveTo>
                  <a:lnTo>
                    <a:pt x="2473367" y="1983398"/>
                  </a:lnTo>
                  <a:lnTo>
                    <a:pt x="2473367" y="1970831"/>
                  </a:lnTo>
                  <a:lnTo>
                    <a:pt x="2471273" y="1970831"/>
                  </a:lnTo>
                  <a:lnTo>
                    <a:pt x="2471273" y="1968040"/>
                  </a:lnTo>
                  <a:close/>
                  <a:moveTo>
                    <a:pt x="2485939" y="1965945"/>
                  </a:moveTo>
                  <a:lnTo>
                    <a:pt x="2484542" y="1973624"/>
                  </a:lnTo>
                  <a:lnTo>
                    <a:pt x="2484542" y="1972228"/>
                  </a:lnTo>
                  <a:close/>
                  <a:moveTo>
                    <a:pt x="2484095" y="1964612"/>
                  </a:moveTo>
                  <a:lnTo>
                    <a:pt x="2484542" y="1965946"/>
                  </a:lnTo>
                  <a:lnTo>
                    <a:pt x="2481748" y="1985492"/>
                  </a:lnTo>
                  <a:lnTo>
                    <a:pt x="2481748" y="1976417"/>
                  </a:lnTo>
                  <a:lnTo>
                    <a:pt x="2478955" y="1976417"/>
                  </a:lnTo>
                  <a:lnTo>
                    <a:pt x="2478955" y="1970134"/>
                  </a:lnTo>
                  <a:lnTo>
                    <a:pt x="2480352" y="1967342"/>
                  </a:lnTo>
                  <a:lnTo>
                    <a:pt x="2483145" y="1967342"/>
                  </a:lnTo>
                  <a:close/>
                  <a:moveTo>
                    <a:pt x="2476546" y="1953129"/>
                  </a:moveTo>
                  <a:lnTo>
                    <a:pt x="2475464" y="1966645"/>
                  </a:lnTo>
                  <a:lnTo>
                    <a:pt x="2474947" y="1966819"/>
                  </a:lnTo>
                  <a:lnTo>
                    <a:pt x="2476162" y="1954078"/>
                  </a:lnTo>
                  <a:close/>
                  <a:moveTo>
                    <a:pt x="2488732" y="1951285"/>
                  </a:moveTo>
                  <a:lnTo>
                    <a:pt x="2484094" y="1964611"/>
                  </a:lnTo>
                  <a:lnTo>
                    <a:pt x="2483145" y="1961756"/>
                  </a:lnTo>
                  <a:close/>
                  <a:moveTo>
                    <a:pt x="2974746" y="1935927"/>
                  </a:moveTo>
                  <a:lnTo>
                    <a:pt x="2976143" y="1935927"/>
                  </a:lnTo>
                  <a:lnTo>
                    <a:pt x="2976143" y="1938720"/>
                  </a:lnTo>
                  <a:close/>
                  <a:moveTo>
                    <a:pt x="2976143" y="1933135"/>
                  </a:moveTo>
                  <a:lnTo>
                    <a:pt x="2977540" y="1935927"/>
                  </a:lnTo>
                  <a:lnTo>
                    <a:pt x="2976143" y="1935927"/>
                  </a:lnTo>
                  <a:close/>
                  <a:moveTo>
                    <a:pt x="2955194" y="1894040"/>
                  </a:moveTo>
                  <a:lnTo>
                    <a:pt x="2955194" y="1898229"/>
                  </a:lnTo>
                  <a:lnTo>
                    <a:pt x="2952401" y="1896833"/>
                  </a:lnTo>
                  <a:close/>
                  <a:moveTo>
                    <a:pt x="2950306" y="1891947"/>
                  </a:moveTo>
                  <a:lnTo>
                    <a:pt x="2951702" y="1894739"/>
                  </a:lnTo>
                  <a:lnTo>
                    <a:pt x="2948909" y="1896136"/>
                  </a:lnTo>
                  <a:lnTo>
                    <a:pt x="2948909" y="1893343"/>
                  </a:lnTo>
                  <a:close/>
                  <a:moveTo>
                    <a:pt x="1682953" y="1888715"/>
                  </a:moveTo>
                  <a:lnTo>
                    <a:pt x="1682197" y="1891248"/>
                  </a:lnTo>
                  <a:lnTo>
                    <a:pt x="1682214" y="1891266"/>
                  </a:lnTo>
                  <a:close/>
                  <a:moveTo>
                    <a:pt x="2946116" y="1875192"/>
                  </a:moveTo>
                  <a:lnTo>
                    <a:pt x="2944021" y="1885663"/>
                  </a:lnTo>
                  <a:lnTo>
                    <a:pt x="2949607" y="1887059"/>
                  </a:lnTo>
                  <a:lnTo>
                    <a:pt x="2952400" y="1884267"/>
                  </a:lnTo>
                  <a:lnTo>
                    <a:pt x="2952400" y="1887059"/>
                  </a:lnTo>
                  <a:lnTo>
                    <a:pt x="2949607" y="1888455"/>
                  </a:lnTo>
                  <a:lnTo>
                    <a:pt x="2943323" y="1885663"/>
                  </a:lnTo>
                  <a:close/>
                  <a:moveTo>
                    <a:pt x="2942626" y="1873796"/>
                  </a:moveTo>
                  <a:lnTo>
                    <a:pt x="2942626" y="1879381"/>
                  </a:lnTo>
                  <a:lnTo>
                    <a:pt x="2938436" y="1884966"/>
                  </a:lnTo>
                  <a:lnTo>
                    <a:pt x="2937039" y="1879381"/>
                  </a:lnTo>
                  <a:lnTo>
                    <a:pt x="2939832" y="1882174"/>
                  </a:lnTo>
                  <a:lnTo>
                    <a:pt x="2941229" y="1874494"/>
                  </a:lnTo>
                  <a:close/>
                  <a:moveTo>
                    <a:pt x="2928659" y="1866815"/>
                  </a:moveTo>
                  <a:lnTo>
                    <a:pt x="2928659" y="1868211"/>
                  </a:lnTo>
                  <a:lnTo>
                    <a:pt x="2932849" y="1874494"/>
                  </a:lnTo>
                  <a:lnTo>
                    <a:pt x="2927262" y="1868211"/>
                  </a:lnTo>
                  <a:close/>
                  <a:moveTo>
                    <a:pt x="1613422" y="1861883"/>
                  </a:moveTo>
                  <a:lnTo>
                    <a:pt x="1613066" y="1864022"/>
                  </a:lnTo>
                  <a:lnTo>
                    <a:pt x="1613397" y="1864132"/>
                  </a:lnTo>
                  <a:lnTo>
                    <a:pt x="1613765" y="1861928"/>
                  </a:lnTo>
                  <a:close/>
                  <a:moveTo>
                    <a:pt x="2883968" y="1861230"/>
                  </a:moveTo>
                  <a:lnTo>
                    <a:pt x="2926564" y="1862626"/>
                  </a:lnTo>
                  <a:lnTo>
                    <a:pt x="2926795" y="1862863"/>
                  </a:lnTo>
                  <a:close/>
                  <a:moveTo>
                    <a:pt x="1603289" y="1857739"/>
                  </a:moveTo>
                  <a:lnTo>
                    <a:pt x="1603289" y="1858437"/>
                  </a:lnTo>
                  <a:lnTo>
                    <a:pt x="1603290" y="1858437"/>
                  </a:lnTo>
                  <a:lnTo>
                    <a:pt x="1603290" y="1857739"/>
                  </a:lnTo>
                  <a:close/>
                  <a:moveTo>
                    <a:pt x="2859144" y="1852602"/>
                  </a:moveTo>
                  <a:lnTo>
                    <a:pt x="2859528" y="1852853"/>
                  </a:lnTo>
                  <a:lnTo>
                    <a:pt x="2859060" y="1852623"/>
                  </a:lnTo>
                  <a:close/>
                  <a:moveTo>
                    <a:pt x="2885364" y="1852155"/>
                  </a:moveTo>
                  <a:lnTo>
                    <a:pt x="2886761" y="1852155"/>
                  </a:lnTo>
                  <a:lnTo>
                    <a:pt x="2888158" y="1857740"/>
                  </a:lnTo>
                  <a:lnTo>
                    <a:pt x="2893919" y="1859834"/>
                  </a:lnTo>
                  <a:lnTo>
                    <a:pt x="2885364" y="1859834"/>
                  </a:lnTo>
                  <a:close/>
                  <a:moveTo>
                    <a:pt x="2856734" y="1851457"/>
                  </a:moveTo>
                  <a:lnTo>
                    <a:pt x="2859059" y="1852623"/>
                  </a:lnTo>
                  <a:lnTo>
                    <a:pt x="2858131" y="1852853"/>
                  </a:lnTo>
                  <a:close/>
                  <a:moveTo>
                    <a:pt x="2934245" y="1850060"/>
                  </a:moveTo>
                  <a:lnTo>
                    <a:pt x="2934245" y="1852852"/>
                  </a:lnTo>
                  <a:lnTo>
                    <a:pt x="2927960" y="1855645"/>
                  </a:lnTo>
                  <a:lnTo>
                    <a:pt x="2927960" y="1858438"/>
                  </a:lnTo>
                  <a:lnTo>
                    <a:pt x="2932150" y="1859834"/>
                  </a:lnTo>
                  <a:lnTo>
                    <a:pt x="2920280" y="1859834"/>
                  </a:lnTo>
                  <a:lnTo>
                    <a:pt x="2918185" y="1860532"/>
                  </a:lnTo>
                  <a:lnTo>
                    <a:pt x="2895840" y="1860532"/>
                  </a:lnTo>
                  <a:lnTo>
                    <a:pt x="2893919" y="1859834"/>
                  </a:lnTo>
                  <a:lnTo>
                    <a:pt x="2920279" y="1859834"/>
                  </a:lnTo>
                  <a:lnTo>
                    <a:pt x="2922374" y="1859136"/>
                  </a:lnTo>
                  <a:lnTo>
                    <a:pt x="2928658" y="1851456"/>
                  </a:lnTo>
                  <a:close/>
                  <a:moveTo>
                    <a:pt x="2921907" y="1848895"/>
                  </a:moveTo>
                  <a:lnTo>
                    <a:pt x="2921676" y="1849362"/>
                  </a:lnTo>
                  <a:lnTo>
                    <a:pt x="2920978" y="1849362"/>
                  </a:lnTo>
                  <a:close/>
                  <a:moveTo>
                    <a:pt x="1599227" y="1846950"/>
                  </a:moveTo>
                  <a:lnTo>
                    <a:pt x="1598542" y="1847407"/>
                  </a:lnTo>
                  <a:lnTo>
                    <a:pt x="1598402" y="1848664"/>
                  </a:lnTo>
                  <a:lnTo>
                    <a:pt x="1595951" y="1850049"/>
                  </a:lnTo>
                  <a:lnTo>
                    <a:pt x="1596394" y="1850934"/>
                  </a:lnTo>
                  <a:lnTo>
                    <a:pt x="1599799" y="1848664"/>
                  </a:lnTo>
                  <a:close/>
                  <a:moveTo>
                    <a:pt x="2924469" y="1843778"/>
                  </a:moveTo>
                  <a:lnTo>
                    <a:pt x="2930754" y="1847967"/>
                  </a:lnTo>
                  <a:lnTo>
                    <a:pt x="2925167" y="1846570"/>
                  </a:lnTo>
                  <a:lnTo>
                    <a:pt x="2929357" y="1847967"/>
                  </a:lnTo>
                  <a:lnTo>
                    <a:pt x="2923770" y="1847967"/>
                  </a:lnTo>
                  <a:lnTo>
                    <a:pt x="2921906" y="1848895"/>
                  </a:lnTo>
                  <a:close/>
                  <a:moveTo>
                    <a:pt x="2894443" y="1843778"/>
                  </a:moveTo>
                  <a:lnTo>
                    <a:pt x="2900029" y="1846570"/>
                  </a:lnTo>
                  <a:lnTo>
                    <a:pt x="2904219" y="1843778"/>
                  </a:lnTo>
                  <a:lnTo>
                    <a:pt x="2905615" y="1845872"/>
                  </a:lnTo>
                  <a:lnTo>
                    <a:pt x="2909805" y="1850060"/>
                  </a:lnTo>
                  <a:lnTo>
                    <a:pt x="2895141" y="1845872"/>
                  </a:lnTo>
                  <a:lnTo>
                    <a:pt x="2899331" y="1851456"/>
                  </a:lnTo>
                  <a:lnTo>
                    <a:pt x="2899331" y="1855645"/>
                  </a:lnTo>
                  <a:lnTo>
                    <a:pt x="2893046" y="1846570"/>
                  </a:lnTo>
                  <a:close/>
                  <a:moveTo>
                    <a:pt x="2911201" y="1836099"/>
                  </a:moveTo>
                  <a:lnTo>
                    <a:pt x="2917485" y="1838891"/>
                  </a:lnTo>
                  <a:lnTo>
                    <a:pt x="2923072" y="1843079"/>
                  </a:lnTo>
                  <a:lnTo>
                    <a:pt x="2917485" y="1841684"/>
                  </a:lnTo>
                  <a:lnTo>
                    <a:pt x="2917485" y="1844476"/>
                  </a:lnTo>
                  <a:lnTo>
                    <a:pt x="2913296" y="1838891"/>
                  </a:lnTo>
                  <a:lnTo>
                    <a:pt x="2911899" y="1845174"/>
                  </a:lnTo>
                  <a:lnTo>
                    <a:pt x="2917485" y="1845174"/>
                  </a:lnTo>
                  <a:lnTo>
                    <a:pt x="2917485" y="1849362"/>
                  </a:lnTo>
                  <a:lnTo>
                    <a:pt x="2920977" y="1849362"/>
                  </a:lnTo>
                  <a:lnTo>
                    <a:pt x="2923770" y="1850759"/>
                  </a:lnTo>
                  <a:lnTo>
                    <a:pt x="2918183" y="1853551"/>
                  </a:lnTo>
                  <a:lnTo>
                    <a:pt x="2912598" y="1847966"/>
                  </a:lnTo>
                  <a:lnTo>
                    <a:pt x="2909804" y="1840288"/>
                  </a:lnTo>
                  <a:close/>
                  <a:moveTo>
                    <a:pt x="2859527" y="1836099"/>
                  </a:moveTo>
                  <a:lnTo>
                    <a:pt x="2860923" y="1837495"/>
                  </a:lnTo>
                  <a:lnTo>
                    <a:pt x="2859527" y="1838891"/>
                  </a:lnTo>
                  <a:lnTo>
                    <a:pt x="2860923" y="1840288"/>
                  </a:lnTo>
                  <a:lnTo>
                    <a:pt x="2862320" y="1847966"/>
                  </a:lnTo>
                  <a:lnTo>
                    <a:pt x="2860923" y="1852155"/>
                  </a:lnTo>
                  <a:lnTo>
                    <a:pt x="2859144" y="1852602"/>
                  </a:lnTo>
                  <a:lnTo>
                    <a:pt x="2855338" y="1850061"/>
                  </a:lnTo>
                  <a:lnTo>
                    <a:pt x="2853941" y="1845872"/>
                  </a:lnTo>
                  <a:lnTo>
                    <a:pt x="2855338" y="1840288"/>
                  </a:lnTo>
                  <a:close/>
                  <a:moveTo>
                    <a:pt x="2937598" y="1829536"/>
                  </a:moveTo>
                  <a:lnTo>
                    <a:pt x="2938436" y="1829815"/>
                  </a:lnTo>
                  <a:lnTo>
                    <a:pt x="2937039" y="1829815"/>
                  </a:lnTo>
                  <a:close/>
                  <a:moveTo>
                    <a:pt x="1931683" y="1825938"/>
                  </a:moveTo>
                  <a:lnTo>
                    <a:pt x="1923111" y="1831211"/>
                  </a:lnTo>
                  <a:lnTo>
                    <a:pt x="1920318" y="1833305"/>
                  </a:lnTo>
                  <a:lnTo>
                    <a:pt x="1920318" y="1845173"/>
                  </a:lnTo>
                  <a:lnTo>
                    <a:pt x="1925903" y="1857041"/>
                  </a:lnTo>
                  <a:lnTo>
                    <a:pt x="1927300" y="1868909"/>
                  </a:lnTo>
                  <a:lnTo>
                    <a:pt x="1927775" y="1868909"/>
                  </a:lnTo>
                  <a:lnTo>
                    <a:pt x="1926602" y="1857739"/>
                  </a:lnTo>
                  <a:lnTo>
                    <a:pt x="1921016" y="1842381"/>
                  </a:lnTo>
                  <a:lnTo>
                    <a:pt x="1922393" y="1842263"/>
                  </a:lnTo>
                  <a:lnTo>
                    <a:pt x="1921016" y="1834003"/>
                  </a:lnTo>
                  <a:lnTo>
                    <a:pt x="1930094" y="1829116"/>
                  </a:lnTo>
                  <a:close/>
                  <a:moveTo>
                    <a:pt x="2841372" y="1822835"/>
                  </a:moveTo>
                  <a:lnTo>
                    <a:pt x="2842769" y="1822835"/>
                  </a:lnTo>
                  <a:lnTo>
                    <a:pt x="2846958" y="1822835"/>
                  </a:lnTo>
                  <a:lnTo>
                    <a:pt x="2847161" y="1823037"/>
                  </a:lnTo>
                  <a:lnTo>
                    <a:pt x="2852544" y="1824231"/>
                  </a:lnTo>
                  <a:lnTo>
                    <a:pt x="2858131" y="1830514"/>
                  </a:lnTo>
                  <a:lnTo>
                    <a:pt x="2858131" y="1827722"/>
                  </a:lnTo>
                  <a:lnTo>
                    <a:pt x="2859528" y="1831911"/>
                  </a:lnTo>
                  <a:lnTo>
                    <a:pt x="2856734" y="1836098"/>
                  </a:lnTo>
                  <a:lnTo>
                    <a:pt x="2852544" y="1843778"/>
                  </a:lnTo>
                  <a:lnTo>
                    <a:pt x="2851707" y="1843499"/>
                  </a:lnTo>
                  <a:lnTo>
                    <a:pt x="2852544" y="1845174"/>
                  </a:lnTo>
                  <a:lnTo>
                    <a:pt x="2852544" y="1850759"/>
                  </a:lnTo>
                  <a:lnTo>
                    <a:pt x="2853941" y="1852854"/>
                  </a:lnTo>
                  <a:lnTo>
                    <a:pt x="2851149" y="1851457"/>
                  </a:lnTo>
                  <a:lnTo>
                    <a:pt x="2849752" y="1847269"/>
                  </a:lnTo>
                  <a:lnTo>
                    <a:pt x="2845562" y="1843080"/>
                  </a:lnTo>
                  <a:lnTo>
                    <a:pt x="2842769" y="1843080"/>
                  </a:lnTo>
                  <a:lnTo>
                    <a:pt x="2838579" y="1847269"/>
                  </a:lnTo>
                  <a:lnTo>
                    <a:pt x="2846260" y="1851457"/>
                  </a:lnTo>
                  <a:lnTo>
                    <a:pt x="2838579" y="1848665"/>
                  </a:lnTo>
                  <a:lnTo>
                    <a:pt x="2832993" y="1843080"/>
                  </a:lnTo>
                  <a:lnTo>
                    <a:pt x="2831596" y="1827024"/>
                  </a:lnTo>
                  <a:lnTo>
                    <a:pt x="2835786" y="1824231"/>
                  </a:lnTo>
                  <a:lnTo>
                    <a:pt x="2832993" y="1829816"/>
                  </a:lnTo>
                  <a:lnTo>
                    <a:pt x="2835786" y="1825627"/>
                  </a:lnTo>
                  <a:close/>
                  <a:moveTo>
                    <a:pt x="2931452" y="1821439"/>
                  </a:moveTo>
                  <a:lnTo>
                    <a:pt x="2933547" y="1827024"/>
                  </a:lnTo>
                  <a:lnTo>
                    <a:pt x="2933547" y="1829816"/>
                  </a:lnTo>
                  <a:lnTo>
                    <a:pt x="2936340" y="1831212"/>
                  </a:lnTo>
                  <a:lnTo>
                    <a:pt x="2940529" y="1837495"/>
                  </a:lnTo>
                  <a:lnTo>
                    <a:pt x="2944719" y="1843778"/>
                  </a:lnTo>
                  <a:lnTo>
                    <a:pt x="2937038" y="1842382"/>
                  </a:lnTo>
                  <a:lnTo>
                    <a:pt x="2935642" y="1833306"/>
                  </a:lnTo>
                  <a:lnTo>
                    <a:pt x="2930055" y="1824231"/>
                  </a:lnTo>
                  <a:close/>
                  <a:moveTo>
                    <a:pt x="2842070" y="1821439"/>
                  </a:moveTo>
                  <a:lnTo>
                    <a:pt x="2835785" y="1824231"/>
                  </a:lnTo>
                  <a:lnTo>
                    <a:pt x="2837880" y="1822835"/>
                  </a:lnTo>
                  <a:close/>
                  <a:moveTo>
                    <a:pt x="1932188" y="1821322"/>
                  </a:moveTo>
                  <a:lnTo>
                    <a:pt x="1932188" y="1824928"/>
                  </a:lnTo>
                  <a:lnTo>
                    <a:pt x="1932886" y="1823532"/>
                  </a:lnTo>
                  <a:close/>
                  <a:moveTo>
                    <a:pt x="2948910" y="1817948"/>
                  </a:moveTo>
                  <a:lnTo>
                    <a:pt x="2950306" y="1820740"/>
                  </a:lnTo>
                  <a:lnTo>
                    <a:pt x="2946116" y="1822137"/>
                  </a:lnTo>
                  <a:lnTo>
                    <a:pt x="2943323" y="1822137"/>
                  </a:lnTo>
                  <a:lnTo>
                    <a:pt x="2947513" y="1820740"/>
                  </a:lnTo>
                  <a:close/>
                  <a:moveTo>
                    <a:pt x="2932150" y="1817948"/>
                  </a:moveTo>
                  <a:lnTo>
                    <a:pt x="2939832" y="1828419"/>
                  </a:lnTo>
                  <a:lnTo>
                    <a:pt x="2937597" y="1829536"/>
                  </a:lnTo>
                  <a:lnTo>
                    <a:pt x="2934245" y="1828419"/>
                  </a:lnTo>
                  <a:close/>
                  <a:moveTo>
                    <a:pt x="2929357" y="1817948"/>
                  </a:moveTo>
                  <a:lnTo>
                    <a:pt x="2932150" y="1817948"/>
                  </a:lnTo>
                  <a:lnTo>
                    <a:pt x="2929357" y="1822137"/>
                  </a:lnTo>
                  <a:close/>
                  <a:moveTo>
                    <a:pt x="2934245" y="1817250"/>
                  </a:moveTo>
                  <a:lnTo>
                    <a:pt x="2948909" y="1817250"/>
                  </a:lnTo>
                  <a:lnTo>
                    <a:pt x="2948909" y="1817948"/>
                  </a:lnTo>
                  <a:lnTo>
                    <a:pt x="2943323" y="1819345"/>
                  </a:lnTo>
                  <a:lnTo>
                    <a:pt x="2941926" y="1824231"/>
                  </a:lnTo>
                  <a:lnTo>
                    <a:pt x="2940530" y="1820043"/>
                  </a:lnTo>
                  <a:lnTo>
                    <a:pt x="2937737" y="1820043"/>
                  </a:lnTo>
                  <a:lnTo>
                    <a:pt x="2940530" y="1827722"/>
                  </a:lnTo>
                  <a:close/>
                  <a:moveTo>
                    <a:pt x="2920279" y="1817250"/>
                  </a:moveTo>
                  <a:lnTo>
                    <a:pt x="2923073" y="1817948"/>
                  </a:lnTo>
                  <a:lnTo>
                    <a:pt x="2927262" y="1822137"/>
                  </a:lnTo>
                  <a:lnTo>
                    <a:pt x="2921676" y="1817948"/>
                  </a:lnTo>
                  <a:lnTo>
                    <a:pt x="2925865" y="1834004"/>
                  </a:lnTo>
                  <a:lnTo>
                    <a:pt x="2931452" y="1835400"/>
                  </a:lnTo>
                  <a:lnTo>
                    <a:pt x="2928659" y="1829816"/>
                  </a:lnTo>
                  <a:lnTo>
                    <a:pt x="2934245" y="1840287"/>
                  </a:lnTo>
                  <a:lnTo>
                    <a:pt x="2927960" y="1834702"/>
                  </a:lnTo>
                  <a:lnTo>
                    <a:pt x="2922375" y="1834702"/>
                  </a:lnTo>
                  <a:lnTo>
                    <a:pt x="2913296" y="1825627"/>
                  </a:lnTo>
                  <a:lnTo>
                    <a:pt x="2914693" y="1820043"/>
                  </a:lnTo>
                  <a:close/>
                  <a:moveTo>
                    <a:pt x="1987972" y="1812899"/>
                  </a:moveTo>
                  <a:lnTo>
                    <a:pt x="1987354" y="1813060"/>
                  </a:lnTo>
                  <a:lnTo>
                    <a:pt x="1989938" y="1818226"/>
                  </a:lnTo>
                  <a:lnTo>
                    <a:pt x="1990147" y="1817249"/>
                  </a:lnTo>
                  <a:close/>
                  <a:moveTo>
                    <a:pt x="1860962" y="1806777"/>
                  </a:moveTo>
                  <a:lnTo>
                    <a:pt x="1846310" y="1808109"/>
                  </a:lnTo>
                  <a:lnTo>
                    <a:pt x="1846298" y="1808174"/>
                  </a:lnTo>
                  <a:lnTo>
                    <a:pt x="1861262" y="1806814"/>
                  </a:lnTo>
                  <a:close/>
                  <a:moveTo>
                    <a:pt x="2733135" y="1801891"/>
                  </a:moveTo>
                  <a:lnTo>
                    <a:pt x="2734532" y="1803287"/>
                  </a:lnTo>
                  <a:lnTo>
                    <a:pt x="2724058" y="1812363"/>
                  </a:lnTo>
                  <a:close/>
                  <a:moveTo>
                    <a:pt x="2478801" y="1793919"/>
                  </a:moveTo>
                  <a:lnTo>
                    <a:pt x="2511775" y="1846570"/>
                  </a:lnTo>
                  <a:lnTo>
                    <a:pt x="2525043" y="1891947"/>
                  </a:lnTo>
                  <a:lnTo>
                    <a:pt x="2519456" y="1898229"/>
                  </a:lnTo>
                  <a:lnTo>
                    <a:pt x="2501300" y="1905908"/>
                  </a:lnTo>
                  <a:lnTo>
                    <a:pt x="2490826" y="1917777"/>
                  </a:lnTo>
                  <a:lnTo>
                    <a:pt x="2476546" y="1953128"/>
                  </a:lnTo>
                  <a:lnTo>
                    <a:pt x="2476860" y="1949191"/>
                  </a:lnTo>
                  <a:lnTo>
                    <a:pt x="2491524" y="1915682"/>
                  </a:lnTo>
                  <a:lnTo>
                    <a:pt x="2500602" y="1905210"/>
                  </a:lnTo>
                  <a:lnTo>
                    <a:pt x="2520154" y="1896135"/>
                  </a:lnTo>
                  <a:lnTo>
                    <a:pt x="2524344" y="1890550"/>
                  </a:lnTo>
                  <a:lnTo>
                    <a:pt x="2511077" y="1846570"/>
                  </a:lnTo>
                  <a:close/>
                  <a:moveTo>
                    <a:pt x="3603213" y="1790721"/>
                  </a:moveTo>
                  <a:lnTo>
                    <a:pt x="3600663" y="1793590"/>
                  </a:lnTo>
                  <a:lnTo>
                    <a:pt x="3609498" y="1796307"/>
                  </a:lnTo>
                  <a:lnTo>
                    <a:pt x="3613688" y="1793515"/>
                  </a:lnTo>
                  <a:lnTo>
                    <a:pt x="3613339" y="1792118"/>
                  </a:lnTo>
                  <a:lnTo>
                    <a:pt x="3612292" y="1793514"/>
                  </a:lnTo>
                  <a:close/>
                  <a:moveTo>
                    <a:pt x="1850487" y="1788628"/>
                  </a:moveTo>
                  <a:lnTo>
                    <a:pt x="1849789" y="1789325"/>
                  </a:lnTo>
                  <a:lnTo>
                    <a:pt x="1848295" y="1797395"/>
                  </a:lnTo>
                  <a:close/>
                  <a:moveTo>
                    <a:pt x="3124880" y="1783043"/>
                  </a:moveTo>
                  <a:lnTo>
                    <a:pt x="3126423" y="1784160"/>
                  </a:lnTo>
                  <a:lnTo>
                    <a:pt x="3125578" y="1783741"/>
                  </a:lnTo>
                  <a:close/>
                  <a:moveTo>
                    <a:pt x="3636033" y="1777877"/>
                  </a:moveTo>
                  <a:lnTo>
                    <a:pt x="3629749" y="1781647"/>
                  </a:lnTo>
                  <a:lnTo>
                    <a:pt x="3627654" y="1787929"/>
                  </a:lnTo>
                  <a:lnTo>
                    <a:pt x="3620671" y="1786532"/>
                  </a:lnTo>
                  <a:lnTo>
                    <a:pt x="3616481" y="1783043"/>
                  </a:lnTo>
                  <a:lnTo>
                    <a:pt x="3612990" y="1785137"/>
                  </a:lnTo>
                  <a:lnTo>
                    <a:pt x="3613456" y="1786999"/>
                  </a:lnTo>
                  <a:lnTo>
                    <a:pt x="3615783" y="1785137"/>
                  </a:lnTo>
                  <a:lnTo>
                    <a:pt x="3619972" y="1789326"/>
                  </a:lnTo>
                  <a:lnTo>
                    <a:pt x="3626956" y="1790722"/>
                  </a:lnTo>
                  <a:lnTo>
                    <a:pt x="3629051" y="1784439"/>
                  </a:lnTo>
                  <a:lnTo>
                    <a:pt x="3636033" y="1780250"/>
                  </a:lnTo>
                  <a:close/>
                  <a:moveTo>
                    <a:pt x="1848928" y="1777400"/>
                  </a:moveTo>
                  <a:lnTo>
                    <a:pt x="1851615" y="1784116"/>
                  </a:lnTo>
                  <a:lnTo>
                    <a:pt x="1851884" y="1783041"/>
                  </a:lnTo>
                  <a:close/>
                  <a:moveTo>
                    <a:pt x="3645012" y="1776161"/>
                  </a:moveTo>
                  <a:lnTo>
                    <a:pt x="3643715" y="1777458"/>
                  </a:lnTo>
                  <a:lnTo>
                    <a:pt x="3646508" y="1784439"/>
                  </a:lnTo>
                  <a:lnTo>
                    <a:pt x="3646508" y="1789326"/>
                  </a:lnTo>
                  <a:lnTo>
                    <a:pt x="3654189" y="1797005"/>
                  </a:lnTo>
                  <a:lnTo>
                    <a:pt x="3664663" y="1797005"/>
                  </a:lnTo>
                  <a:lnTo>
                    <a:pt x="3667457" y="1799797"/>
                  </a:lnTo>
                  <a:lnTo>
                    <a:pt x="3670250" y="1797005"/>
                  </a:lnTo>
                  <a:lnTo>
                    <a:pt x="3675139" y="1796307"/>
                  </a:lnTo>
                  <a:lnTo>
                    <a:pt x="3680724" y="1784439"/>
                  </a:lnTo>
                  <a:lnTo>
                    <a:pt x="3680407" y="1783805"/>
                  </a:lnTo>
                  <a:lnTo>
                    <a:pt x="3675836" y="1793514"/>
                  </a:lnTo>
                  <a:lnTo>
                    <a:pt x="3670949" y="1794910"/>
                  </a:lnTo>
                  <a:lnTo>
                    <a:pt x="3668156" y="1797004"/>
                  </a:lnTo>
                  <a:lnTo>
                    <a:pt x="3665362" y="1794910"/>
                  </a:lnTo>
                  <a:lnTo>
                    <a:pt x="3654888" y="1794910"/>
                  </a:lnTo>
                  <a:lnTo>
                    <a:pt x="3647206" y="1786532"/>
                  </a:lnTo>
                  <a:lnTo>
                    <a:pt x="3647206" y="1781647"/>
                  </a:lnTo>
                  <a:close/>
                  <a:moveTo>
                    <a:pt x="3687708" y="1776061"/>
                  </a:moveTo>
                  <a:lnTo>
                    <a:pt x="3680026" y="1778854"/>
                  </a:lnTo>
                  <a:lnTo>
                    <a:pt x="3681101" y="1781003"/>
                  </a:lnTo>
                  <a:lnTo>
                    <a:pt x="3687009" y="1778854"/>
                  </a:lnTo>
                  <a:lnTo>
                    <a:pt x="3689803" y="1778854"/>
                  </a:lnTo>
                  <a:lnTo>
                    <a:pt x="3691199" y="1785137"/>
                  </a:lnTo>
                  <a:lnTo>
                    <a:pt x="3693992" y="1785137"/>
                  </a:lnTo>
                  <a:lnTo>
                    <a:pt x="3696785" y="1790722"/>
                  </a:lnTo>
                  <a:lnTo>
                    <a:pt x="3712148" y="1789326"/>
                  </a:lnTo>
                  <a:lnTo>
                    <a:pt x="3728209" y="1793515"/>
                  </a:lnTo>
                  <a:lnTo>
                    <a:pt x="3737287" y="1799797"/>
                  </a:lnTo>
                  <a:lnTo>
                    <a:pt x="3744968" y="1798401"/>
                  </a:lnTo>
                  <a:lnTo>
                    <a:pt x="3744688" y="1795697"/>
                  </a:lnTo>
                  <a:lnTo>
                    <a:pt x="3737985" y="1796306"/>
                  </a:lnTo>
                  <a:lnTo>
                    <a:pt x="3728907" y="1790023"/>
                  </a:lnTo>
                  <a:lnTo>
                    <a:pt x="3714243" y="1785834"/>
                  </a:lnTo>
                  <a:lnTo>
                    <a:pt x="3697484" y="1787929"/>
                  </a:lnTo>
                  <a:lnTo>
                    <a:pt x="3694691" y="1783043"/>
                  </a:lnTo>
                  <a:lnTo>
                    <a:pt x="3691897" y="1783043"/>
                  </a:lnTo>
                  <a:lnTo>
                    <a:pt x="3690500" y="1776061"/>
                  </a:lnTo>
                  <a:close/>
                  <a:moveTo>
                    <a:pt x="2464640" y="1770826"/>
                  </a:moveTo>
                  <a:lnTo>
                    <a:pt x="2478802" y="1793920"/>
                  </a:lnTo>
                  <a:lnTo>
                    <a:pt x="2464989" y="1771873"/>
                  </a:lnTo>
                  <a:close/>
                  <a:moveTo>
                    <a:pt x="3638827" y="1769778"/>
                  </a:moveTo>
                  <a:lnTo>
                    <a:pt x="3636732" y="1774665"/>
                  </a:lnTo>
                  <a:lnTo>
                    <a:pt x="3636732" y="1776236"/>
                  </a:lnTo>
                  <a:lnTo>
                    <a:pt x="3638827" y="1772572"/>
                  </a:lnTo>
                  <a:lnTo>
                    <a:pt x="3640922" y="1772572"/>
                  </a:lnTo>
                  <a:lnTo>
                    <a:pt x="3644902" y="1775888"/>
                  </a:lnTo>
                  <a:lnTo>
                    <a:pt x="3644413" y="1774665"/>
                  </a:lnTo>
                  <a:lnTo>
                    <a:pt x="3645810" y="1773269"/>
                  </a:lnTo>
                  <a:lnTo>
                    <a:pt x="3641620" y="1769778"/>
                  </a:lnTo>
                  <a:close/>
                  <a:moveTo>
                    <a:pt x="1843214" y="1768250"/>
                  </a:moveTo>
                  <a:lnTo>
                    <a:pt x="1845507" y="1770870"/>
                  </a:lnTo>
                  <a:lnTo>
                    <a:pt x="1844203" y="1768382"/>
                  </a:lnTo>
                  <a:close/>
                  <a:moveTo>
                    <a:pt x="3963535" y="1766986"/>
                  </a:moveTo>
                  <a:lnTo>
                    <a:pt x="3963535" y="1767685"/>
                  </a:lnTo>
                  <a:lnTo>
                    <a:pt x="3964932" y="1767685"/>
                  </a:lnTo>
                  <a:lnTo>
                    <a:pt x="3964932" y="1766986"/>
                  </a:lnTo>
                  <a:close/>
                  <a:moveTo>
                    <a:pt x="2052995" y="1762797"/>
                  </a:moveTo>
                  <a:lnTo>
                    <a:pt x="2052995" y="1769778"/>
                  </a:lnTo>
                  <a:lnTo>
                    <a:pt x="2051598" y="1766986"/>
                  </a:lnTo>
                  <a:close/>
                  <a:moveTo>
                    <a:pt x="2074370" y="1760940"/>
                  </a:moveTo>
                  <a:lnTo>
                    <a:pt x="2080228" y="1764194"/>
                  </a:lnTo>
                  <a:lnTo>
                    <a:pt x="2076737" y="1764194"/>
                  </a:lnTo>
                  <a:close/>
                  <a:moveTo>
                    <a:pt x="2073811" y="1760172"/>
                  </a:moveTo>
                  <a:lnTo>
                    <a:pt x="2074370" y="1760939"/>
                  </a:lnTo>
                  <a:lnTo>
                    <a:pt x="2073943" y="1760702"/>
                  </a:lnTo>
                  <a:close/>
                  <a:moveTo>
                    <a:pt x="1836917" y="1755301"/>
                  </a:moveTo>
                  <a:lnTo>
                    <a:pt x="1835823" y="1763496"/>
                  </a:lnTo>
                  <a:lnTo>
                    <a:pt x="1830935" y="1764891"/>
                  </a:lnTo>
                  <a:lnTo>
                    <a:pt x="1822207" y="1763551"/>
                  </a:lnTo>
                  <a:lnTo>
                    <a:pt x="1822555" y="1764193"/>
                  </a:lnTo>
                  <a:lnTo>
                    <a:pt x="1834539" y="1765905"/>
                  </a:lnTo>
                  <a:lnTo>
                    <a:pt x="1835824" y="1764193"/>
                  </a:lnTo>
                  <a:lnTo>
                    <a:pt x="1837220" y="1756514"/>
                  </a:lnTo>
                  <a:close/>
                  <a:moveTo>
                    <a:pt x="3150717" y="1750931"/>
                  </a:moveTo>
                  <a:lnTo>
                    <a:pt x="3157002" y="1753723"/>
                  </a:lnTo>
                  <a:lnTo>
                    <a:pt x="3155605" y="1753723"/>
                  </a:lnTo>
                  <a:close/>
                  <a:moveTo>
                    <a:pt x="3523188" y="1713790"/>
                  </a:moveTo>
                  <a:lnTo>
                    <a:pt x="3523608" y="1714629"/>
                  </a:lnTo>
                  <a:lnTo>
                    <a:pt x="3522861" y="1718091"/>
                  </a:lnTo>
                  <a:lnTo>
                    <a:pt x="3525004" y="1719516"/>
                  </a:lnTo>
                  <a:lnTo>
                    <a:pt x="3526401" y="1723705"/>
                  </a:lnTo>
                  <a:lnTo>
                    <a:pt x="3535479" y="1723705"/>
                  </a:lnTo>
                  <a:lnTo>
                    <a:pt x="3542461" y="1734176"/>
                  </a:lnTo>
                  <a:lnTo>
                    <a:pt x="3548746" y="1736968"/>
                  </a:lnTo>
                  <a:lnTo>
                    <a:pt x="3550143" y="1739063"/>
                  </a:lnTo>
                  <a:lnTo>
                    <a:pt x="3557125" y="1740459"/>
                  </a:lnTo>
                  <a:lnTo>
                    <a:pt x="3562014" y="1744648"/>
                  </a:lnTo>
                  <a:lnTo>
                    <a:pt x="3560617" y="1752327"/>
                  </a:lnTo>
                  <a:lnTo>
                    <a:pt x="3568997" y="1759307"/>
                  </a:lnTo>
                  <a:lnTo>
                    <a:pt x="3568997" y="1765590"/>
                  </a:lnTo>
                  <a:lnTo>
                    <a:pt x="3571092" y="1766987"/>
                  </a:lnTo>
                  <a:lnTo>
                    <a:pt x="3575281" y="1774666"/>
                  </a:lnTo>
                  <a:lnTo>
                    <a:pt x="3573885" y="1777458"/>
                  </a:lnTo>
                  <a:lnTo>
                    <a:pt x="3575281" y="1778854"/>
                  </a:lnTo>
                  <a:lnTo>
                    <a:pt x="3573885" y="1781647"/>
                  </a:lnTo>
                  <a:lnTo>
                    <a:pt x="3578075" y="1789326"/>
                  </a:lnTo>
                  <a:lnTo>
                    <a:pt x="3578075" y="1796307"/>
                  </a:lnTo>
                  <a:lnTo>
                    <a:pt x="3581566" y="1798401"/>
                  </a:lnTo>
                  <a:lnTo>
                    <a:pt x="3584360" y="1797005"/>
                  </a:lnTo>
                  <a:lnTo>
                    <a:pt x="3585756" y="1803986"/>
                  </a:lnTo>
                  <a:lnTo>
                    <a:pt x="3594834" y="1799797"/>
                  </a:lnTo>
                  <a:lnTo>
                    <a:pt x="3597102" y="1797247"/>
                  </a:lnTo>
                  <a:lnTo>
                    <a:pt x="3588549" y="1801193"/>
                  </a:lnTo>
                  <a:lnTo>
                    <a:pt x="3587152" y="1794910"/>
                  </a:lnTo>
                  <a:lnTo>
                    <a:pt x="3584359" y="1796306"/>
                  </a:lnTo>
                  <a:lnTo>
                    <a:pt x="3580869" y="1793514"/>
                  </a:lnTo>
                  <a:lnTo>
                    <a:pt x="3580869" y="1786532"/>
                  </a:lnTo>
                  <a:lnTo>
                    <a:pt x="3576678" y="1778854"/>
                  </a:lnTo>
                  <a:lnTo>
                    <a:pt x="3578075" y="1776061"/>
                  </a:lnTo>
                  <a:lnTo>
                    <a:pt x="3576678" y="1774665"/>
                  </a:lnTo>
                  <a:lnTo>
                    <a:pt x="3578075" y="1772571"/>
                  </a:lnTo>
                  <a:lnTo>
                    <a:pt x="3573885" y="1764193"/>
                  </a:lnTo>
                  <a:lnTo>
                    <a:pt x="3571092" y="1762797"/>
                  </a:lnTo>
                  <a:lnTo>
                    <a:pt x="3571092" y="1756515"/>
                  </a:lnTo>
                  <a:lnTo>
                    <a:pt x="3563411" y="1749534"/>
                  </a:lnTo>
                  <a:lnTo>
                    <a:pt x="3564808" y="1741854"/>
                  </a:lnTo>
                  <a:lnTo>
                    <a:pt x="3559221" y="1738364"/>
                  </a:lnTo>
                  <a:lnTo>
                    <a:pt x="3552937" y="1736968"/>
                  </a:lnTo>
                  <a:lnTo>
                    <a:pt x="3551540" y="1734176"/>
                  </a:lnTo>
                  <a:lnTo>
                    <a:pt x="3545255" y="1731383"/>
                  </a:lnTo>
                  <a:lnTo>
                    <a:pt x="3538272" y="1720911"/>
                  </a:lnTo>
                  <a:lnTo>
                    <a:pt x="3529194" y="1720911"/>
                  </a:lnTo>
                  <a:lnTo>
                    <a:pt x="3527797" y="1716723"/>
                  </a:lnTo>
                  <a:close/>
                  <a:moveTo>
                    <a:pt x="3492185" y="1695780"/>
                  </a:moveTo>
                  <a:lnTo>
                    <a:pt x="3487995" y="1699968"/>
                  </a:lnTo>
                  <a:lnTo>
                    <a:pt x="3485900" y="1698572"/>
                  </a:lnTo>
                  <a:lnTo>
                    <a:pt x="3483106" y="1706251"/>
                  </a:lnTo>
                  <a:lnTo>
                    <a:pt x="3475036" y="1703769"/>
                  </a:lnTo>
                  <a:lnTo>
                    <a:pt x="3476123" y="1704856"/>
                  </a:lnTo>
                  <a:lnTo>
                    <a:pt x="3485899" y="1707648"/>
                  </a:lnTo>
                  <a:lnTo>
                    <a:pt x="3487994" y="1699969"/>
                  </a:lnTo>
                  <a:lnTo>
                    <a:pt x="3490788" y="1701365"/>
                  </a:lnTo>
                  <a:lnTo>
                    <a:pt x="3494699" y="1697456"/>
                  </a:lnTo>
                  <a:close/>
                  <a:moveTo>
                    <a:pt x="3464950" y="1692988"/>
                  </a:moveTo>
                  <a:lnTo>
                    <a:pt x="3462158" y="1694384"/>
                  </a:lnTo>
                  <a:lnTo>
                    <a:pt x="3456571" y="1702761"/>
                  </a:lnTo>
                  <a:lnTo>
                    <a:pt x="3455593" y="1702761"/>
                  </a:lnTo>
                  <a:lnTo>
                    <a:pt x="3456571" y="1703460"/>
                  </a:lnTo>
                  <a:lnTo>
                    <a:pt x="3460761" y="1703460"/>
                  </a:lnTo>
                  <a:lnTo>
                    <a:pt x="3464253" y="1695780"/>
                  </a:lnTo>
                  <a:lnTo>
                    <a:pt x="3467045" y="1694384"/>
                  </a:lnTo>
                  <a:lnTo>
                    <a:pt x="3472632" y="1697177"/>
                  </a:lnTo>
                  <a:lnTo>
                    <a:pt x="3472632" y="1697176"/>
                  </a:lnTo>
                  <a:close/>
                  <a:moveTo>
                    <a:pt x="3444700" y="1691592"/>
                  </a:moveTo>
                  <a:lnTo>
                    <a:pt x="3435622" y="1692988"/>
                  </a:lnTo>
                  <a:lnTo>
                    <a:pt x="3435266" y="1692454"/>
                  </a:lnTo>
                  <a:lnTo>
                    <a:pt x="3435622" y="1692988"/>
                  </a:lnTo>
                  <a:lnTo>
                    <a:pt x="3444700" y="1691592"/>
                  </a:lnTo>
                  <a:lnTo>
                    <a:pt x="3449658" y="1693575"/>
                  </a:lnTo>
                  <a:lnTo>
                    <a:pt x="3449658" y="1693573"/>
                  </a:lnTo>
                  <a:close/>
                  <a:moveTo>
                    <a:pt x="3511736" y="1690893"/>
                  </a:moveTo>
                  <a:lnTo>
                    <a:pt x="3499866" y="1697176"/>
                  </a:lnTo>
                  <a:lnTo>
                    <a:pt x="3496810" y="1698398"/>
                  </a:lnTo>
                  <a:lnTo>
                    <a:pt x="3499167" y="1699969"/>
                  </a:lnTo>
                  <a:lnTo>
                    <a:pt x="3502659" y="1698573"/>
                  </a:lnTo>
                  <a:lnTo>
                    <a:pt x="3514529" y="1691592"/>
                  </a:lnTo>
                  <a:lnTo>
                    <a:pt x="3521762" y="1693816"/>
                  </a:lnTo>
                  <a:lnTo>
                    <a:pt x="3521513" y="1692988"/>
                  </a:lnTo>
                  <a:close/>
                  <a:moveTo>
                    <a:pt x="2399573" y="1689169"/>
                  </a:moveTo>
                  <a:lnTo>
                    <a:pt x="2400047" y="1689497"/>
                  </a:lnTo>
                  <a:lnTo>
                    <a:pt x="2442643" y="1734874"/>
                  </a:lnTo>
                  <a:lnTo>
                    <a:pt x="2460799" y="1762100"/>
                  </a:lnTo>
                  <a:lnTo>
                    <a:pt x="2463593" y="1760703"/>
                  </a:lnTo>
                  <a:lnTo>
                    <a:pt x="2466386" y="1766288"/>
                  </a:lnTo>
                  <a:lnTo>
                    <a:pt x="2463593" y="1762100"/>
                  </a:lnTo>
                  <a:lnTo>
                    <a:pt x="2460799" y="1763496"/>
                  </a:lnTo>
                  <a:lnTo>
                    <a:pt x="2463593" y="1766288"/>
                  </a:lnTo>
                  <a:lnTo>
                    <a:pt x="2464989" y="1766288"/>
                  </a:lnTo>
                  <a:lnTo>
                    <a:pt x="2463593" y="1767684"/>
                  </a:lnTo>
                  <a:lnTo>
                    <a:pt x="2464640" y="1770826"/>
                  </a:lnTo>
                  <a:lnTo>
                    <a:pt x="2444738" y="1738364"/>
                  </a:lnTo>
                  <a:close/>
                  <a:moveTo>
                    <a:pt x="3429338" y="1688101"/>
                  </a:moveTo>
                  <a:lnTo>
                    <a:pt x="3431432" y="1690893"/>
                  </a:lnTo>
                  <a:lnTo>
                    <a:pt x="3434225" y="1690893"/>
                  </a:lnTo>
                  <a:lnTo>
                    <a:pt x="3434225" y="1690893"/>
                  </a:lnTo>
                  <a:lnTo>
                    <a:pt x="3431433" y="1690893"/>
                  </a:lnTo>
                  <a:close/>
                  <a:moveTo>
                    <a:pt x="2395209" y="1686146"/>
                  </a:moveTo>
                  <a:lnTo>
                    <a:pt x="2397953" y="1687403"/>
                  </a:lnTo>
                  <a:lnTo>
                    <a:pt x="2399573" y="1689169"/>
                  </a:lnTo>
                  <a:close/>
                  <a:moveTo>
                    <a:pt x="3354329" y="1680219"/>
                  </a:moveTo>
                  <a:lnTo>
                    <a:pt x="3352525" y="1681120"/>
                  </a:lnTo>
                  <a:lnTo>
                    <a:pt x="3352525" y="1681121"/>
                  </a:lnTo>
                  <a:close/>
                  <a:moveTo>
                    <a:pt x="3854601" y="1679723"/>
                  </a:moveTo>
                  <a:lnTo>
                    <a:pt x="3782676" y="1697176"/>
                  </a:lnTo>
                  <a:lnTo>
                    <a:pt x="3774995" y="1701364"/>
                  </a:lnTo>
                  <a:lnTo>
                    <a:pt x="3755443" y="1718119"/>
                  </a:lnTo>
                  <a:lnTo>
                    <a:pt x="3755456" y="1717434"/>
                  </a:lnTo>
                  <a:lnTo>
                    <a:pt x="3739381" y="1734176"/>
                  </a:lnTo>
                  <a:lnTo>
                    <a:pt x="3739645" y="1736760"/>
                  </a:lnTo>
                  <a:lnTo>
                    <a:pt x="3774995" y="1703460"/>
                  </a:lnTo>
                  <a:lnTo>
                    <a:pt x="3782676" y="1699969"/>
                  </a:lnTo>
                  <a:lnTo>
                    <a:pt x="3854601" y="1682517"/>
                  </a:lnTo>
                  <a:lnTo>
                    <a:pt x="3934207" y="1718818"/>
                  </a:lnTo>
                  <a:lnTo>
                    <a:pt x="3962863" y="1727478"/>
                  </a:lnTo>
                  <a:lnTo>
                    <a:pt x="3963535" y="1725798"/>
                  </a:lnTo>
                  <a:lnTo>
                    <a:pt x="3933508" y="1716723"/>
                  </a:lnTo>
                  <a:lnTo>
                    <a:pt x="3871359" y="1688799"/>
                  </a:lnTo>
                  <a:lnTo>
                    <a:pt x="3871562" y="1687864"/>
                  </a:lnTo>
                  <a:close/>
                  <a:moveTo>
                    <a:pt x="1841232" y="1677824"/>
                  </a:moveTo>
                  <a:lnTo>
                    <a:pt x="1834426" y="1685308"/>
                  </a:lnTo>
                  <a:lnTo>
                    <a:pt x="1825349" y="1714629"/>
                  </a:lnTo>
                  <a:lnTo>
                    <a:pt x="1821857" y="1723005"/>
                  </a:lnTo>
                  <a:lnTo>
                    <a:pt x="1820460" y="1729289"/>
                  </a:lnTo>
                  <a:lnTo>
                    <a:pt x="1823254" y="1736270"/>
                  </a:lnTo>
                  <a:lnTo>
                    <a:pt x="1835974" y="1751528"/>
                  </a:lnTo>
                  <a:lnTo>
                    <a:pt x="1835824" y="1750929"/>
                  </a:lnTo>
                  <a:lnTo>
                    <a:pt x="1823255" y="1735570"/>
                  </a:lnTo>
                  <a:lnTo>
                    <a:pt x="1821858" y="1723703"/>
                  </a:lnTo>
                  <a:lnTo>
                    <a:pt x="1825349" y="1715326"/>
                  </a:lnTo>
                  <a:lnTo>
                    <a:pt x="1834427" y="1686006"/>
                  </a:lnTo>
                  <a:lnTo>
                    <a:pt x="1841410" y="1678327"/>
                  </a:lnTo>
                  <a:close/>
                  <a:moveTo>
                    <a:pt x="3425148" y="1676233"/>
                  </a:moveTo>
                  <a:lnTo>
                    <a:pt x="3417467" y="1679025"/>
                  </a:lnTo>
                  <a:lnTo>
                    <a:pt x="3411880" y="1676234"/>
                  </a:lnTo>
                  <a:lnTo>
                    <a:pt x="3411880" y="1676234"/>
                  </a:lnTo>
                  <a:lnTo>
                    <a:pt x="3417467" y="1679026"/>
                  </a:lnTo>
                  <a:lnTo>
                    <a:pt x="3425147" y="1676234"/>
                  </a:lnTo>
                  <a:lnTo>
                    <a:pt x="3430036" y="1682517"/>
                  </a:lnTo>
                  <a:lnTo>
                    <a:pt x="3431432" y="1686705"/>
                  </a:lnTo>
                  <a:lnTo>
                    <a:pt x="3430886" y="1687070"/>
                  </a:lnTo>
                  <a:lnTo>
                    <a:pt x="3431433" y="1686705"/>
                  </a:lnTo>
                  <a:lnTo>
                    <a:pt x="3430036" y="1682516"/>
                  </a:lnTo>
                  <a:close/>
                  <a:moveTo>
                    <a:pt x="3330179" y="1674837"/>
                  </a:moveTo>
                  <a:lnTo>
                    <a:pt x="3330179" y="1674837"/>
                  </a:lnTo>
                  <a:lnTo>
                    <a:pt x="3353921" y="1683912"/>
                  </a:lnTo>
                  <a:lnTo>
                    <a:pt x="3353921" y="1683912"/>
                  </a:lnTo>
                  <a:close/>
                  <a:moveTo>
                    <a:pt x="3356715" y="1669252"/>
                  </a:moveTo>
                  <a:lnTo>
                    <a:pt x="3351128" y="1672045"/>
                  </a:lnTo>
                  <a:lnTo>
                    <a:pt x="3351128" y="1672045"/>
                  </a:lnTo>
                  <a:lnTo>
                    <a:pt x="3356715" y="1669252"/>
                  </a:lnTo>
                  <a:lnTo>
                    <a:pt x="3359507" y="1676234"/>
                  </a:lnTo>
                  <a:lnTo>
                    <a:pt x="3362999" y="1676234"/>
                  </a:lnTo>
                  <a:lnTo>
                    <a:pt x="3364395" y="1681121"/>
                  </a:lnTo>
                  <a:lnTo>
                    <a:pt x="3367189" y="1681121"/>
                  </a:lnTo>
                  <a:lnTo>
                    <a:pt x="3368586" y="1676234"/>
                  </a:lnTo>
                  <a:lnTo>
                    <a:pt x="3371468" y="1672305"/>
                  </a:lnTo>
                  <a:lnTo>
                    <a:pt x="3368586" y="1676233"/>
                  </a:lnTo>
                  <a:lnTo>
                    <a:pt x="3367189" y="1681120"/>
                  </a:lnTo>
                  <a:lnTo>
                    <a:pt x="3364396" y="1681120"/>
                  </a:lnTo>
                  <a:lnTo>
                    <a:pt x="3362999" y="1676233"/>
                  </a:lnTo>
                  <a:lnTo>
                    <a:pt x="3359508" y="1676233"/>
                  </a:lnTo>
                  <a:close/>
                  <a:moveTo>
                    <a:pt x="2289020" y="1667856"/>
                  </a:moveTo>
                  <a:lnTo>
                    <a:pt x="2282735" y="1669252"/>
                  </a:lnTo>
                  <a:lnTo>
                    <a:pt x="2283699" y="1668826"/>
                  </a:lnTo>
                  <a:close/>
                  <a:moveTo>
                    <a:pt x="3395819" y="1665762"/>
                  </a:moveTo>
                  <a:lnTo>
                    <a:pt x="3395819" y="1665762"/>
                  </a:lnTo>
                  <a:lnTo>
                    <a:pt x="3398612" y="1669252"/>
                  </a:lnTo>
                  <a:lnTo>
                    <a:pt x="3405595" y="1672045"/>
                  </a:lnTo>
                  <a:lnTo>
                    <a:pt x="3411880" y="1672045"/>
                  </a:lnTo>
                  <a:lnTo>
                    <a:pt x="3413276" y="1673441"/>
                  </a:lnTo>
                  <a:lnTo>
                    <a:pt x="3412237" y="1675519"/>
                  </a:lnTo>
                  <a:lnTo>
                    <a:pt x="3413277" y="1673440"/>
                  </a:lnTo>
                  <a:lnTo>
                    <a:pt x="3411880" y="1672045"/>
                  </a:lnTo>
                  <a:lnTo>
                    <a:pt x="3405595" y="1672045"/>
                  </a:lnTo>
                  <a:lnTo>
                    <a:pt x="3398613" y="1669252"/>
                  </a:lnTo>
                  <a:close/>
                  <a:moveTo>
                    <a:pt x="3388139" y="1665761"/>
                  </a:moveTo>
                  <a:lnTo>
                    <a:pt x="3388138" y="1665762"/>
                  </a:lnTo>
                  <a:lnTo>
                    <a:pt x="3376267" y="1665762"/>
                  </a:lnTo>
                  <a:lnTo>
                    <a:pt x="3376267" y="1665762"/>
                  </a:lnTo>
                  <a:lnTo>
                    <a:pt x="3388138" y="1665762"/>
                  </a:lnTo>
                  <a:close/>
                  <a:moveTo>
                    <a:pt x="3337852" y="1662960"/>
                  </a:moveTo>
                  <a:lnTo>
                    <a:pt x="3337860" y="1662969"/>
                  </a:lnTo>
                  <a:lnTo>
                    <a:pt x="3332773" y="1670829"/>
                  </a:lnTo>
                  <a:lnTo>
                    <a:pt x="3337861" y="1662969"/>
                  </a:lnTo>
                  <a:close/>
                  <a:moveTo>
                    <a:pt x="2336503" y="1662272"/>
                  </a:moveTo>
                  <a:lnTo>
                    <a:pt x="2327425" y="1675535"/>
                  </a:lnTo>
                  <a:lnTo>
                    <a:pt x="2327425" y="1672743"/>
                  </a:lnTo>
                  <a:close/>
                  <a:moveTo>
                    <a:pt x="3393724" y="1661573"/>
                  </a:moveTo>
                  <a:lnTo>
                    <a:pt x="3392864" y="1662003"/>
                  </a:lnTo>
                  <a:lnTo>
                    <a:pt x="3394073" y="1662271"/>
                  </a:lnTo>
                  <a:close/>
                  <a:moveTo>
                    <a:pt x="2332312" y="1657385"/>
                  </a:moveTo>
                  <a:lnTo>
                    <a:pt x="2390969" y="1683215"/>
                  </a:lnTo>
                  <a:lnTo>
                    <a:pt x="2395208" y="1686147"/>
                  </a:lnTo>
                  <a:close/>
                  <a:moveTo>
                    <a:pt x="1666638" y="1655202"/>
                  </a:moveTo>
                  <a:lnTo>
                    <a:pt x="1666105" y="1655424"/>
                  </a:lnTo>
                  <a:lnTo>
                    <a:pt x="1680306" y="1673168"/>
                  </a:lnTo>
                  <a:lnTo>
                    <a:pt x="1681178" y="1672896"/>
                  </a:lnTo>
                  <a:close/>
                  <a:moveTo>
                    <a:pt x="2328122" y="1653894"/>
                  </a:moveTo>
                  <a:lnTo>
                    <a:pt x="2332312" y="1657385"/>
                  </a:lnTo>
                  <a:lnTo>
                    <a:pt x="2326726" y="1660875"/>
                  </a:lnTo>
                  <a:lnTo>
                    <a:pt x="2330916" y="1660875"/>
                  </a:lnTo>
                  <a:lnTo>
                    <a:pt x="2330916" y="1663668"/>
                  </a:lnTo>
                  <a:lnTo>
                    <a:pt x="2323235" y="1671346"/>
                  </a:lnTo>
                  <a:lnTo>
                    <a:pt x="2314156" y="1674139"/>
                  </a:lnTo>
                  <a:lnTo>
                    <a:pt x="2318347" y="1675535"/>
                  </a:lnTo>
                  <a:lnTo>
                    <a:pt x="2327424" y="1675535"/>
                  </a:lnTo>
                  <a:lnTo>
                    <a:pt x="2318347" y="1676931"/>
                  </a:lnTo>
                  <a:lnTo>
                    <a:pt x="2312063" y="1674139"/>
                  </a:lnTo>
                  <a:lnTo>
                    <a:pt x="2309269" y="1669950"/>
                  </a:lnTo>
                  <a:lnTo>
                    <a:pt x="2318347" y="1671346"/>
                  </a:lnTo>
                  <a:lnTo>
                    <a:pt x="2323933" y="1667158"/>
                  </a:lnTo>
                  <a:close/>
                  <a:moveTo>
                    <a:pt x="2316252" y="1644819"/>
                  </a:moveTo>
                  <a:lnTo>
                    <a:pt x="2319046" y="1646215"/>
                  </a:lnTo>
                  <a:lnTo>
                    <a:pt x="2317649" y="1647611"/>
                  </a:lnTo>
                  <a:lnTo>
                    <a:pt x="2316950" y="1646215"/>
                  </a:lnTo>
                  <a:close/>
                  <a:moveTo>
                    <a:pt x="1877023" y="1638535"/>
                  </a:moveTo>
                  <a:lnTo>
                    <a:pt x="1865100" y="1643554"/>
                  </a:lnTo>
                  <a:lnTo>
                    <a:pt x="1865151" y="1644121"/>
                  </a:lnTo>
                  <a:lnTo>
                    <a:pt x="1854677" y="1648309"/>
                  </a:lnTo>
                  <a:lnTo>
                    <a:pt x="1851884" y="1657384"/>
                  </a:lnTo>
                  <a:lnTo>
                    <a:pt x="1837220" y="1665762"/>
                  </a:lnTo>
                  <a:lnTo>
                    <a:pt x="1837425" y="1666342"/>
                  </a:lnTo>
                  <a:lnTo>
                    <a:pt x="1851884" y="1658082"/>
                  </a:lnTo>
                  <a:lnTo>
                    <a:pt x="1854678" y="1649006"/>
                  </a:lnTo>
                  <a:lnTo>
                    <a:pt x="1878420" y="1639931"/>
                  </a:lnTo>
                  <a:lnTo>
                    <a:pt x="1882596" y="1641125"/>
                  </a:lnTo>
                  <a:lnTo>
                    <a:pt x="1881911" y="1639931"/>
                  </a:lnTo>
                  <a:close/>
                  <a:moveTo>
                    <a:pt x="2338598" y="1634347"/>
                  </a:moveTo>
                  <a:lnTo>
                    <a:pt x="2326728" y="1643422"/>
                  </a:lnTo>
                  <a:lnTo>
                    <a:pt x="2325331" y="1649705"/>
                  </a:lnTo>
                  <a:lnTo>
                    <a:pt x="2325331" y="1643422"/>
                  </a:lnTo>
                  <a:close/>
                  <a:moveTo>
                    <a:pt x="1848514" y="1621567"/>
                  </a:moveTo>
                  <a:lnTo>
                    <a:pt x="1862575" y="1628205"/>
                  </a:lnTo>
                  <a:lnTo>
                    <a:pt x="1862512" y="1627365"/>
                  </a:lnTo>
                  <a:lnTo>
                    <a:pt x="1861660" y="1627365"/>
                  </a:lnTo>
                  <a:close/>
                  <a:moveTo>
                    <a:pt x="1723398" y="1578499"/>
                  </a:moveTo>
                  <a:lnTo>
                    <a:pt x="1717112" y="1602235"/>
                  </a:lnTo>
                  <a:lnTo>
                    <a:pt x="1713053" y="1640113"/>
                  </a:lnTo>
                  <a:lnTo>
                    <a:pt x="1714319" y="1639932"/>
                  </a:lnTo>
                  <a:lnTo>
                    <a:pt x="1718509" y="1600838"/>
                  </a:lnTo>
                  <a:lnTo>
                    <a:pt x="1724236" y="1579208"/>
                  </a:lnTo>
                  <a:close/>
                  <a:moveTo>
                    <a:pt x="2166818" y="1564536"/>
                  </a:moveTo>
                  <a:lnTo>
                    <a:pt x="2162630" y="1565583"/>
                  </a:lnTo>
                  <a:lnTo>
                    <a:pt x="2168912" y="1564536"/>
                  </a:lnTo>
                  <a:lnTo>
                    <a:pt x="2171705" y="1570121"/>
                  </a:lnTo>
                  <a:lnTo>
                    <a:pt x="2159834" y="1568725"/>
                  </a:lnTo>
                  <a:lnTo>
                    <a:pt x="2161231" y="1565932"/>
                  </a:lnTo>
                  <a:lnTo>
                    <a:pt x="2162625" y="1565584"/>
                  </a:lnTo>
                  <a:lnTo>
                    <a:pt x="2160533" y="1565932"/>
                  </a:lnTo>
                  <a:close/>
                  <a:moveTo>
                    <a:pt x="2147265" y="1551314"/>
                  </a:moveTo>
                  <a:lnTo>
                    <a:pt x="2153550" y="1556857"/>
                  </a:lnTo>
                  <a:lnTo>
                    <a:pt x="2147265" y="1552668"/>
                  </a:lnTo>
                  <a:close/>
                  <a:moveTo>
                    <a:pt x="1587767" y="1547837"/>
                  </a:moveTo>
                  <a:lnTo>
                    <a:pt x="1587928" y="1548481"/>
                  </a:lnTo>
                  <a:lnTo>
                    <a:pt x="1590021" y="1548481"/>
                  </a:lnTo>
                  <a:close/>
                  <a:moveTo>
                    <a:pt x="2141678" y="1546386"/>
                  </a:moveTo>
                  <a:lnTo>
                    <a:pt x="2147265" y="1549876"/>
                  </a:lnTo>
                  <a:lnTo>
                    <a:pt x="2147265" y="1551314"/>
                  </a:lnTo>
                  <a:close/>
                  <a:moveTo>
                    <a:pt x="3280002" y="1537212"/>
                  </a:moveTo>
                  <a:lnTo>
                    <a:pt x="3279204" y="1538010"/>
                  </a:lnTo>
                  <a:lnTo>
                    <a:pt x="3279204" y="1540801"/>
                  </a:lnTo>
                  <a:lnTo>
                    <a:pt x="3279204" y="1542896"/>
                  </a:lnTo>
                  <a:lnTo>
                    <a:pt x="3312722" y="1623178"/>
                  </a:lnTo>
                  <a:lnTo>
                    <a:pt x="3321101" y="1649007"/>
                  </a:lnTo>
                  <a:lnTo>
                    <a:pt x="3322498" y="1653196"/>
                  </a:lnTo>
                  <a:lnTo>
                    <a:pt x="3324593" y="1653196"/>
                  </a:lnTo>
                  <a:lnTo>
                    <a:pt x="3319704" y="1655989"/>
                  </a:lnTo>
                  <a:lnTo>
                    <a:pt x="3319704" y="1661231"/>
                  </a:lnTo>
                  <a:lnTo>
                    <a:pt x="3321806" y="1655291"/>
                  </a:lnTo>
                  <a:lnTo>
                    <a:pt x="3326695" y="1652498"/>
                  </a:lnTo>
                  <a:lnTo>
                    <a:pt x="3327380" y="1652772"/>
                  </a:lnTo>
                  <a:lnTo>
                    <a:pt x="3325292" y="1651101"/>
                  </a:lnTo>
                  <a:lnTo>
                    <a:pt x="3322498" y="1652497"/>
                  </a:lnTo>
                  <a:lnTo>
                    <a:pt x="3313420" y="1622479"/>
                  </a:lnTo>
                  <a:lnTo>
                    <a:pt x="3279204" y="1540801"/>
                  </a:lnTo>
                  <a:close/>
                  <a:moveTo>
                    <a:pt x="2122126" y="1510085"/>
                  </a:moveTo>
                  <a:lnTo>
                    <a:pt x="2122126" y="1511481"/>
                  </a:lnTo>
                  <a:lnTo>
                    <a:pt x="2120031" y="1511481"/>
                  </a:lnTo>
                  <a:close/>
                  <a:moveTo>
                    <a:pt x="2121197" y="1506364"/>
                  </a:moveTo>
                  <a:lnTo>
                    <a:pt x="2122126" y="1507293"/>
                  </a:lnTo>
                  <a:lnTo>
                    <a:pt x="2122126" y="1510085"/>
                  </a:lnTo>
                  <a:close/>
                  <a:moveTo>
                    <a:pt x="1764597" y="1503105"/>
                  </a:moveTo>
                  <a:lnTo>
                    <a:pt x="1762952" y="1503553"/>
                  </a:lnTo>
                  <a:lnTo>
                    <a:pt x="1765295" y="1505896"/>
                  </a:lnTo>
                  <a:lnTo>
                    <a:pt x="1770882" y="1507291"/>
                  </a:lnTo>
                  <a:lnTo>
                    <a:pt x="1770882" y="1506072"/>
                  </a:lnTo>
                  <a:lnTo>
                    <a:pt x="1767390" y="1505198"/>
                  </a:lnTo>
                  <a:close/>
                  <a:moveTo>
                    <a:pt x="2117936" y="1503104"/>
                  </a:moveTo>
                  <a:lnTo>
                    <a:pt x="2120729" y="1504500"/>
                  </a:lnTo>
                  <a:lnTo>
                    <a:pt x="2121197" y="1506364"/>
                  </a:lnTo>
                  <a:close/>
                  <a:moveTo>
                    <a:pt x="1781333" y="1495292"/>
                  </a:moveTo>
                  <a:lnTo>
                    <a:pt x="1772977" y="1497520"/>
                  </a:lnTo>
                  <a:lnTo>
                    <a:pt x="1772977" y="1497658"/>
                  </a:lnTo>
                  <a:lnTo>
                    <a:pt x="1781356" y="1495424"/>
                  </a:lnTo>
                  <a:close/>
                  <a:moveTo>
                    <a:pt x="2253406" y="1460520"/>
                  </a:moveTo>
                  <a:lnTo>
                    <a:pt x="2253406" y="1463313"/>
                  </a:lnTo>
                  <a:lnTo>
                    <a:pt x="2250131" y="1461609"/>
                  </a:lnTo>
                  <a:close/>
                  <a:moveTo>
                    <a:pt x="2246821" y="1459884"/>
                  </a:moveTo>
                  <a:lnTo>
                    <a:pt x="2250131" y="1461608"/>
                  </a:lnTo>
                  <a:lnTo>
                    <a:pt x="2249216" y="1461916"/>
                  </a:lnTo>
                  <a:close/>
                  <a:moveTo>
                    <a:pt x="2248518" y="1453538"/>
                  </a:moveTo>
                  <a:lnTo>
                    <a:pt x="2249914" y="1459123"/>
                  </a:lnTo>
                  <a:lnTo>
                    <a:pt x="2247121" y="1456331"/>
                  </a:lnTo>
                  <a:close/>
                  <a:moveTo>
                    <a:pt x="2250530" y="1452061"/>
                  </a:moveTo>
                  <a:lnTo>
                    <a:pt x="2257595" y="1459124"/>
                  </a:lnTo>
                  <a:lnTo>
                    <a:pt x="2254801" y="1461916"/>
                  </a:lnTo>
                  <a:lnTo>
                    <a:pt x="2254801" y="1456331"/>
                  </a:lnTo>
                  <a:close/>
                  <a:moveTo>
                    <a:pt x="2242931" y="1447953"/>
                  </a:moveTo>
                  <a:lnTo>
                    <a:pt x="2244327" y="1448651"/>
                  </a:lnTo>
                  <a:lnTo>
                    <a:pt x="2247121" y="1452840"/>
                  </a:lnTo>
                  <a:lnTo>
                    <a:pt x="2247121" y="1455632"/>
                  </a:lnTo>
                  <a:lnTo>
                    <a:pt x="2241534" y="1454236"/>
                  </a:lnTo>
                  <a:close/>
                  <a:moveTo>
                    <a:pt x="2242930" y="1444464"/>
                  </a:moveTo>
                  <a:lnTo>
                    <a:pt x="2242931" y="1444464"/>
                  </a:lnTo>
                  <a:lnTo>
                    <a:pt x="2250530" y="1452061"/>
                  </a:lnTo>
                  <a:close/>
                  <a:moveTo>
                    <a:pt x="2241534" y="1443068"/>
                  </a:moveTo>
                  <a:lnTo>
                    <a:pt x="2242930" y="1444464"/>
                  </a:lnTo>
                  <a:lnTo>
                    <a:pt x="2240137" y="1444464"/>
                  </a:lnTo>
                  <a:close/>
                  <a:moveTo>
                    <a:pt x="2241533" y="1443067"/>
                  </a:moveTo>
                  <a:lnTo>
                    <a:pt x="2241534" y="1443068"/>
                  </a:lnTo>
                  <a:lnTo>
                    <a:pt x="2241534" y="1443068"/>
                  </a:lnTo>
                  <a:close/>
                  <a:moveTo>
                    <a:pt x="2237066" y="1440833"/>
                  </a:moveTo>
                  <a:lnTo>
                    <a:pt x="2234552" y="1445860"/>
                  </a:lnTo>
                  <a:lnTo>
                    <a:pt x="2238741" y="1450047"/>
                  </a:lnTo>
                  <a:lnTo>
                    <a:pt x="2238741" y="1454236"/>
                  </a:lnTo>
                  <a:lnTo>
                    <a:pt x="2240137" y="1454236"/>
                  </a:lnTo>
                  <a:lnTo>
                    <a:pt x="2246821" y="1459884"/>
                  </a:lnTo>
                  <a:lnTo>
                    <a:pt x="2235948" y="1454236"/>
                  </a:lnTo>
                  <a:lnTo>
                    <a:pt x="2237345" y="1450047"/>
                  </a:lnTo>
                  <a:lnTo>
                    <a:pt x="2233155" y="1445860"/>
                  </a:lnTo>
                  <a:close/>
                  <a:moveTo>
                    <a:pt x="2238042" y="1439577"/>
                  </a:moveTo>
                  <a:lnTo>
                    <a:pt x="2241533" y="1443067"/>
                  </a:lnTo>
                  <a:lnTo>
                    <a:pt x="2237450" y="1440345"/>
                  </a:lnTo>
                  <a:lnTo>
                    <a:pt x="2237066" y="1440834"/>
                  </a:lnTo>
                  <a:lnTo>
                    <a:pt x="2237345" y="1440275"/>
                  </a:lnTo>
                  <a:lnTo>
                    <a:pt x="2237449" y="1440344"/>
                  </a:lnTo>
                  <a:close/>
                  <a:moveTo>
                    <a:pt x="2928134" y="1411479"/>
                  </a:moveTo>
                  <a:lnTo>
                    <a:pt x="2927960" y="1413049"/>
                  </a:lnTo>
                  <a:lnTo>
                    <a:pt x="2929316" y="1416665"/>
                  </a:lnTo>
                  <a:lnTo>
                    <a:pt x="2934244" y="1422823"/>
                  </a:lnTo>
                  <a:lnTo>
                    <a:pt x="2935641" y="1422823"/>
                  </a:lnTo>
                  <a:lnTo>
                    <a:pt x="2930055" y="1417238"/>
                  </a:lnTo>
                  <a:close/>
                  <a:moveTo>
                    <a:pt x="2937645" y="1391621"/>
                  </a:moveTo>
                  <a:lnTo>
                    <a:pt x="2937038" y="1392106"/>
                  </a:lnTo>
                  <a:lnTo>
                    <a:pt x="2938838" y="1395706"/>
                  </a:lnTo>
                  <a:lnTo>
                    <a:pt x="2939831" y="1394899"/>
                  </a:lnTo>
                  <a:close/>
                  <a:moveTo>
                    <a:pt x="2821901" y="1377389"/>
                  </a:moveTo>
                  <a:lnTo>
                    <a:pt x="2824612" y="1388615"/>
                  </a:lnTo>
                  <a:lnTo>
                    <a:pt x="2818327" y="1384426"/>
                  </a:lnTo>
                  <a:lnTo>
                    <a:pt x="2816509" y="1383942"/>
                  </a:lnTo>
                  <a:lnTo>
                    <a:pt x="2819025" y="1385125"/>
                  </a:lnTo>
                  <a:lnTo>
                    <a:pt x="2825310" y="1389314"/>
                  </a:lnTo>
                  <a:close/>
                  <a:moveTo>
                    <a:pt x="2819724" y="1368370"/>
                  </a:moveTo>
                  <a:lnTo>
                    <a:pt x="2820085" y="1369864"/>
                  </a:lnTo>
                  <a:lnTo>
                    <a:pt x="2848337" y="1377441"/>
                  </a:lnTo>
                  <a:lnTo>
                    <a:pt x="2847655" y="1376748"/>
                  </a:lnTo>
                  <a:close/>
                  <a:moveTo>
                    <a:pt x="2110256" y="1347427"/>
                  </a:moveTo>
                  <a:lnTo>
                    <a:pt x="2110256" y="1348125"/>
                  </a:lnTo>
                  <a:lnTo>
                    <a:pt x="2109906" y="1347601"/>
                  </a:lnTo>
                  <a:close/>
                  <a:moveTo>
                    <a:pt x="2110255" y="1341842"/>
                  </a:moveTo>
                  <a:lnTo>
                    <a:pt x="2113049" y="1346031"/>
                  </a:lnTo>
                  <a:lnTo>
                    <a:pt x="2110255" y="1347427"/>
                  </a:lnTo>
                  <a:close/>
                  <a:moveTo>
                    <a:pt x="4386683" y="1331377"/>
                  </a:moveTo>
                  <a:lnTo>
                    <a:pt x="4382317" y="1334556"/>
                  </a:lnTo>
                  <a:lnTo>
                    <a:pt x="4379022" y="1341144"/>
                  </a:lnTo>
                  <a:lnTo>
                    <a:pt x="4379022" y="1353711"/>
                  </a:lnTo>
                  <a:lnTo>
                    <a:pt x="4381802" y="1353711"/>
                  </a:lnTo>
                  <a:lnTo>
                    <a:pt x="4381802" y="1341151"/>
                  </a:lnTo>
                  <a:close/>
                  <a:moveTo>
                    <a:pt x="4371347" y="1329290"/>
                  </a:moveTo>
                  <a:lnTo>
                    <a:pt x="4374832" y="1335559"/>
                  </a:lnTo>
                  <a:lnTo>
                    <a:pt x="4377360" y="1334393"/>
                  </a:lnTo>
                  <a:lnTo>
                    <a:pt x="4374107" y="1329290"/>
                  </a:lnTo>
                  <a:close/>
                  <a:moveTo>
                    <a:pt x="4351077" y="1302064"/>
                  </a:moveTo>
                  <a:lnTo>
                    <a:pt x="4349466" y="1302705"/>
                  </a:lnTo>
                  <a:lnTo>
                    <a:pt x="4368547" y="1329277"/>
                  </a:lnTo>
                  <a:lnTo>
                    <a:pt x="4371318" y="1329277"/>
                  </a:lnTo>
                  <a:close/>
                  <a:moveTo>
                    <a:pt x="4343396" y="1288793"/>
                  </a:moveTo>
                  <a:lnTo>
                    <a:pt x="4338817" y="1289013"/>
                  </a:lnTo>
                  <a:lnTo>
                    <a:pt x="4342012" y="1296466"/>
                  </a:lnTo>
                  <a:lnTo>
                    <a:pt x="4344805" y="1303447"/>
                  </a:lnTo>
                  <a:lnTo>
                    <a:pt x="4347342" y="1302602"/>
                  </a:lnTo>
                  <a:close/>
                  <a:moveTo>
                    <a:pt x="3375535" y="1273803"/>
                  </a:moveTo>
                  <a:lnTo>
                    <a:pt x="3331575" y="1301353"/>
                  </a:lnTo>
                  <a:lnTo>
                    <a:pt x="3279204" y="1340446"/>
                  </a:lnTo>
                  <a:lnTo>
                    <a:pt x="3277904" y="1341249"/>
                  </a:lnTo>
                  <a:lnTo>
                    <a:pt x="3278554" y="1341981"/>
                  </a:lnTo>
                  <a:lnTo>
                    <a:pt x="3328084" y="1304843"/>
                  </a:lnTo>
                  <a:lnTo>
                    <a:pt x="3374870" y="1274825"/>
                  </a:lnTo>
                  <a:close/>
                  <a:moveTo>
                    <a:pt x="1805099" y="1260862"/>
                  </a:moveTo>
                  <a:lnTo>
                    <a:pt x="1807194" y="1260862"/>
                  </a:lnTo>
                  <a:lnTo>
                    <a:pt x="1807194" y="1263654"/>
                  </a:lnTo>
                  <a:close/>
                  <a:moveTo>
                    <a:pt x="1916827" y="1238523"/>
                  </a:moveTo>
                  <a:lnTo>
                    <a:pt x="1914034" y="1244108"/>
                  </a:lnTo>
                  <a:lnTo>
                    <a:pt x="1911240" y="1244806"/>
                  </a:lnTo>
                  <a:close/>
                  <a:moveTo>
                    <a:pt x="1746442" y="1233637"/>
                  </a:moveTo>
                  <a:lnTo>
                    <a:pt x="1745794" y="1235092"/>
                  </a:lnTo>
                  <a:lnTo>
                    <a:pt x="1755519" y="1238523"/>
                  </a:lnTo>
                  <a:lnTo>
                    <a:pt x="1756289" y="1237112"/>
                  </a:lnTo>
                  <a:close/>
                  <a:moveTo>
                    <a:pt x="2448230" y="1232939"/>
                  </a:moveTo>
                  <a:lnTo>
                    <a:pt x="2449626" y="1234335"/>
                  </a:lnTo>
                  <a:lnTo>
                    <a:pt x="2446833" y="1237128"/>
                  </a:lnTo>
                  <a:close/>
                  <a:moveTo>
                    <a:pt x="2451023" y="1221770"/>
                  </a:moveTo>
                  <a:lnTo>
                    <a:pt x="2448230" y="1227355"/>
                  </a:lnTo>
                  <a:lnTo>
                    <a:pt x="2448230" y="1224562"/>
                  </a:lnTo>
                  <a:close/>
                  <a:moveTo>
                    <a:pt x="3418833" y="1216527"/>
                  </a:moveTo>
                  <a:lnTo>
                    <a:pt x="3406293" y="1227354"/>
                  </a:lnTo>
                  <a:lnTo>
                    <a:pt x="3404736" y="1229845"/>
                  </a:lnTo>
                  <a:lnTo>
                    <a:pt x="3418165" y="1218977"/>
                  </a:lnTo>
                  <a:close/>
                  <a:moveTo>
                    <a:pt x="4325233" y="1202229"/>
                  </a:moveTo>
                  <a:lnTo>
                    <a:pt x="4324400" y="1202647"/>
                  </a:lnTo>
                  <a:lnTo>
                    <a:pt x="4344805" y="1207109"/>
                  </a:lnTo>
                  <a:lnTo>
                    <a:pt x="4312307" y="1287656"/>
                  </a:lnTo>
                  <a:lnTo>
                    <a:pt x="4315131" y="1287549"/>
                  </a:lnTo>
                  <a:lnTo>
                    <a:pt x="4347585" y="1207130"/>
                  </a:lnTo>
                  <a:close/>
                  <a:moveTo>
                    <a:pt x="3434226" y="1201524"/>
                  </a:moveTo>
                  <a:lnTo>
                    <a:pt x="3432513" y="1203008"/>
                  </a:lnTo>
                  <a:lnTo>
                    <a:pt x="3472006" y="1204958"/>
                  </a:lnTo>
                  <a:close/>
                  <a:moveTo>
                    <a:pt x="4313357" y="1193657"/>
                  </a:moveTo>
                  <a:lnTo>
                    <a:pt x="4322459" y="1202222"/>
                  </a:lnTo>
                  <a:lnTo>
                    <a:pt x="4323267" y="1202399"/>
                  </a:lnTo>
                  <a:close/>
                  <a:moveTo>
                    <a:pt x="3590941" y="1190464"/>
                  </a:moveTo>
                  <a:lnTo>
                    <a:pt x="3563995" y="1210256"/>
                  </a:lnTo>
                  <a:lnTo>
                    <a:pt x="3564933" y="1210823"/>
                  </a:lnTo>
                  <a:lnTo>
                    <a:pt x="3590644" y="1191053"/>
                  </a:lnTo>
                  <a:close/>
                  <a:moveTo>
                    <a:pt x="2037632" y="1186166"/>
                  </a:moveTo>
                  <a:lnTo>
                    <a:pt x="2039029" y="1187562"/>
                  </a:lnTo>
                  <a:lnTo>
                    <a:pt x="2037632" y="1187562"/>
                  </a:lnTo>
                  <a:close/>
                  <a:moveTo>
                    <a:pt x="3236091" y="1185245"/>
                  </a:moveTo>
                  <a:lnTo>
                    <a:pt x="3227529" y="1195940"/>
                  </a:lnTo>
                  <a:lnTo>
                    <a:pt x="3224236" y="1198040"/>
                  </a:lnTo>
                  <a:lnTo>
                    <a:pt x="3228926" y="1195242"/>
                  </a:lnTo>
                  <a:lnTo>
                    <a:pt x="3235583" y="1187562"/>
                  </a:lnTo>
                  <a:lnTo>
                    <a:pt x="3235211" y="1187562"/>
                  </a:lnTo>
                  <a:lnTo>
                    <a:pt x="3236810" y="1185719"/>
                  </a:lnTo>
                  <a:cubicBezTo>
                    <a:pt x="3236566" y="1185565"/>
                    <a:pt x="3236335" y="1185398"/>
                    <a:pt x="3236091" y="1185245"/>
                  </a:cubicBezTo>
                  <a:close/>
                  <a:moveTo>
                    <a:pt x="3371379" y="1174996"/>
                  </a:moveTo>
                  <a:lnTo>
                    <a:pt x="3370680" y="1177789"/>
                  </a:lnTo>
                  <a:lnTo>
                    <a:pt x="3370940" y="1178068"/>
                  </a:lnTo>
                  <a:lnTo>
                    <a:pt x="3371379" y="1174997"/>
                  </a:lnTo>
                  <a:close/>
                  <a:moveTo>
                    <a:pt x="2013889" y="1174298"/>
                  </a:moveTo>
                  <a:lnTo>
                    <a:pt x="2022966" y="1179883"/>
                  </a:lnTo>
                  <a:lnTo>
                    <a:pt x="2027156" y="1177091"/>
                  </a:lnTo>
                  <a:lnTo>
                    <a:pt x="2024363" y="1181279"/>
                  </a:lnTo>
                  <a:lnTo>
                    <a:pt x="2025760" y="1182676"/>
                  </a:lnTo>
                  <a:lnTo>
                    <a:pt x="2020173" y="1178487"/>
                  </a:lnTo>
                  <a:lnTo>
                    <a:pt x="2017381" y="1178487"/>
                  </a:lnTo>
                  <a:lnTo>
                    <a:pt x="2017380" y="1178487"/>
                  </a:lnTo>
                  <a:lnTo>
                    <a:pt x="2018078" y="1177091"/>
                  </a:lnTo>
                  <a:close/>
                  <a:moveTo>
                    <a:pt x="2026460" y="1170807"/>
                  </a:moveTo>
                  <a:lnTo>
                    <a:pt x="2033443" y="1173600"/>
                  </a:lnTo>
                  <a:lnTo>
                    <a:pt x="2032047" y="1173600"/>
                  </a:lnTo>
                  <a:close/>
                  <a:moveTo>
                    <a:pt x="2454515" y="1168707"/>
                  </a:moveTo>
                  <a:lnTo>
                    <a:pt x="2454361" y="1169370"/>
                  </a:lnTo>
                  <a:lnTo>
                    <a:pt x="2453314" y="1169105"/>
                  </a:lnTo>
                  <a:close/>
                  <a:moveTo>
                    <a:pt x="2451721" y="1168707"/>
                  </a:moveTo>
                  <a:lnTo>
                    <a:pt x="2453313" y="1169105"/>
                  </a:lnTo>
                  <a:lnTo>
                    <a:pt x="2450325" y="1170103"/>
                  </a:lnTo>
                  <a:close/>
                  <a:moveTo>
                    <a:pt x="2454516" y="1151261"/>
                  </a:moveTo>
                  <a:lnTo>
                    <a:pt x="2455912" y="1152657"/>
                  </a:lnTo>
                  <a:lnTo>
                    <a:pt x="2454516" y="1155450"/>
                  </a:lnTo>
                  <a:lnTo>
                    <a:pt x="2454516" y="1158242"/>
                  </a:lnTo>
                  <a:lnTo>
                    <a:pt x="2453119" y="1155450"/>
                  </a:lnTo>
                  <a:close/>
                  <a:moveTo>
                    <a:pt x="1735967" y="1131715"/>
                  </a:moveTo>
                  <a:lnTo>
                    <a:pt x="1734570" y="1133111"/>
                  </a:lnTo>
                  <a:lnTo>
                    <a:pt x="1734570" y="1132413"/>
                  </a:lnTo>
                  <a:close/>
                  <a:moveTo>
                    <a:pt x="4215694" y="1062714"/>
                  </a:moveTo>
                  <a:lnTo>
                    <a:pt x="4310589" y="1191053"/>
                  </a:lnTo>
                  <a:lnTo>
                    <a:pt x="4311790" y="1192183"/>
                  </a:lnTo>
                  <a:lnTo>
                    <a:pt x="4217018" y="1064018"/>
                  </a:lnTo>
                  <a:close/>
                  <a:moveTo>
                    <a:pt x="4169732" y="1017473"/>
                  </a:moveTo>
                  <a:lnTo>
                    <a:pt x="4214224" y="1062616"/>
                  </a:lnTo>
                  <a:lnTo>
                    <a:pt x="4215594" y="1062616"/>
                  </a:lnTo>
                  <a:close/>
                  <a:moveTo>
                    <a:pt x="2424489" y="978842"/>
                  </a:moveTo>
                  <a:lnTo>
                    <a:pt x="2425885" y="983031"/>
                  </a:lnTo>
                  <a:lnTo>
                    <a:pt x="2423092" y="983031"/>
                  </a:lnTo>
                  <a:lnTo>
                    <a:pt x="2423092" y="980238"/>
                  </a:lnTo>
                  <a:close/>
                  <a:moveTo>
                    <a:pt x="3556081" y="966947"/>
                  </a:moveTo>
                  <a:lnTo>
                    <a:pt x="3553635" y="996295"/>
                  </a:lnTo>
                  <a:lnTo>
                    <a:pt x="3553825" y="996586"/>
                  </a:lnTo>
                  <a:close/>
                  <a:moveTo>
                    <a:pt x="2362340" y="928579"/>
                  </a:moveTo>
                  <a:lnTo>
                    <a:pt x="2363737" y="928579"/>
                  </a:lnTo>
                  <a:lnTo>
                    <a:pt x="2365133" y="929975"/>
                  </a:lnTo>
                  <a:close/>
                  <a:moveTo>
                    <a:pt x="2357451" y="916712"/>
                  </a:moveTo>
                  <a:lnTo>
                    <a:pt x="2358534" y="923742"/>
                  </a:lnTo>
                  <a:lnTo>
                    <a:pt x="2360943" y="931372"/>
                  </a:lnTo>
                  <a:lnTo>
                    <a:pt x="2356753" y="931372"/>
                  </a:lnTo>
                  <a:lnTo>
                    <a:pt x="2326028" y="941843"/>
                  </a:lnTo>
                  <a:lnTo>
                    <a:pt x="2238042" y="1016540"/>
                  </a:lnTo>
                  <a:lnTo>
                    <a:pt x="2230360" y="1024218"/>
                  </a:lnTo>
                  <a:lnTo>
                    <a:pt x="2224774" y="1031898"/>
                  </a:lnTo>
                  <a:lnTo>
                    <a:pt x="2219188" y="1033294"/>
                  </a:lnTo>
                  <a:lnTo>
                    <a:pt x="2221981" y="1036086"/>
                  </a:lnTo>
                  <a:lnTo>
                    <a:pt x="2227567" y="1031898"/>
                  </a:lnTo>
                  <a:lnTo>
                    <a:pt x="2223378" y="1037483"/>
                  </a:lnTo>
                  <a:lnTo>
                    <a:pt x="2217093" y="1036086"/>
                  </a:lnTo>
                  <a:lnTo>
                    <a:pt x="2175894" y="1069595"/>
                  </a:lnTo>
                  <a:lnTo>
                    <a:pt x="2174825" y="1068528"/>
                  </a:lnTo>
                  <a:lnTo>
                    <a:pt x="2048106" y="1179184"/>
                  </a:lnTo>
                  <a:lnTo>
                    <a:pt x="2043916" y="1188260"/>
                  </a:lnTo>
                  <a:lnTo>
                    <a:pt x="2038330" y="1185467"/>
                  </a:lnTo>
                  <a:lnTo>
                    <a:pt x="2038330" y="1179882"/>
                  </a:lnTo>
                  <a:lnTo>
                    <a:pt x="2044614" y="1178486"/>
                  </a:lnTo>
                  <a:lnTo>
                    <a:pt x="2173800" y="1066808"/>
                  </a:lnTo>
                  <a:lnTo>
                    <a:pt x="2174873" y="1067881"/>
                  </a:lnTo>
                  <a:lnTo>
                    <a:pt x="2215696" y="1033294"/>
                  </a:lnTo>
                  <a:lnTo>
                    <a:pt x="2217093" y="1027710"/>
                  </a:lnTo>
                  <a:lnTo>
                    <a:pt x="2219886" y="1026313"/>
                  </a:lnTo>
                  <a:lnTo>
                    <a:pt x="2217093" y="1029105"/>
                  </a:lnTo>
                  <a:lnTo>
                    <a:pt x="2218490" y="1030501"/>
                  </a:lnTo>
                  <a:lnTo>
                    <a:pt x="2219886" y="1027710"/>
                  </a:lnTo>
                  <a:lnTo>
                    <a:pt x="2222680" y="1027710"/>
                  </a:lnTo>
                  <a:lnTo>
                    <a:pt x="2321838" y="941843"/>
                  </a:lnTo>
                  <a:lnTo>
                    <a:pt x="2320441" y="939051"/>
                  </a:lnTo>
                  <a:lnTo>
                    <a:pt x="2323234" y="941843"/>
                  </a:lnTo>
                  <a:lnTo>
                    <a:pt x="2330916" y="936259"/>
                  </a:lnTo>
                  <a:lnTo>
                    <a:pt x="2356753" y="929975"/>
                  </a:lnTo>
                  <a:lnTo>
                    <a:pt x="2358149" y="925788"/>
                  </a:lnTo>
                  <a:lnTo>
                    <a:pt x="2356753" y="918108"/>
                  </a:lnTo>
                  <a:lnTo>
                    <a:pt x="2358401" y="923316"/>
                  </a:lnTo>
                  <a:lnTo>
                    <a:pt x="2357451" y="918108"/>
                  </a:lnTo>
                  <a:close/>
                  <a:moveTo>
                    <a:pt x="3865912" y="845790"/>
                  </a:moveTo>
                  <a:lnTo>
                    <a:pt x="3865774" y="846205"/>
                  </a:lnTo>
                  <a:lnTo>
                    <a:pt x="3868354" y="851364"/>
                  </a:lnTo>
                  <a:lnTo>
                    <a:pt x="3868567" y="851098"/>
                  </a:lnTo>
                  <a:close/>
                  <a:moveTo>
                    <a:pt x="3867169" y="842022"/>
                  </a:moveTo>
                  <a:lnTo>
                    <a:pt x="3867159" y="842053"/>
                  </a:lnTo>
                  <a:lnTo>
                    <a:pt x="3867171" y="842022"/>
                  </a:lnTo>
                  <a:close/>
                  <a:moveTo>
                    <a:pt x="3856912" y="834077"/>
                  </a:moveTo>
                  <a:lnTo>
                    <a:pt x="3856695" y="834338"/>
                  </a:lnTo>
                  <a:lnTo>
                    <a:pt x="3858092" y="837130"/>
                  </a:lnTo>
                  <a:lnTo>
                    <a:pt x="3867092" y="841974"/>
                  </a:lnTo>
                  <a:lnTo>
                    <a:pt x="3858093" y="836438"/>
                  </a:lnTo>
                  <a:close/>
                  <a:moveTo>
                    <a:pt x="3860182" y="830156"/>
                  </a:moveTo>
                  <a:lnTo>
                    <a:pt x="3860155" y="830188"/>
                  </a:lnTo>
                  <a:lnTo>
                    <a:pt x="3860187" y="830156"/>
                  </a:lnTo>
                  <a:close/>
                  <a:moveTo>
                    <a:pt x="3933991" y="823398"/>
                  </a:moveTo>
                  <a:lnTo>
                    <a:pt x="3934207" y="824571"/>
                  </a:lnTo>
                  <a:lnTo>
                    <a:pt x="3906275" y="835042"/>
                  </a:lnTo>
                  <a:lnTo>
                    <a:pt x="3866675" y="854154"/>
                  </a:lnTo>
                  <a:lnTo>
                    <a:pt x="3865774" y="855281"/>
                  </a:lnTo>
                  <a:lnTo>
                    <a:pt x="3906275" y="835734"/>
                  </a:lnTo>
                  <a:lnTo>
                    <a:pt x="3934206" y="825262"/>
                  </a:lnTo>
                  <a:lnTo>
                    <a:pt x="3980098" y="827922"/>
                  </a:lnTo>
                  <a:lnTo>
                    <a:pt x="3978172" y="825967"/>
                  </a:lnTo>
                  <a:close/>
                  <a:moveTo>
                    <a:pt x="1757615" y="814793"/>
                  </a:moveTo>
                  <a:lnTo>
                    <a:pt x="1759011" y="816189"/>
                  </a:lnTo>
                  <a:lnTo>
                    <a:pt x="1756218" y="816189"/>
                  </a:lnTo>
                  <a:close/>
                  <a:moveTo>
                    <a:pt x="3341056" y="811003"/>
                  </a:moveTo>
                  <a:lnTo>
                    <a:pt x="3347456" y="817400"/>
                  </a:lnTo>
                  <a:lnTo>
                    <a:pt x="3347649" y="817286"/>
                  </a:lnTo>
                  <a:lnTo>
                    <a:pt x="3345542" y="814797"/>
                  </a:lnTo>
                  <a:close/>
                  <a:moveTo>
                    <a:pt x="1760513" y="800040"/>
                  </a:moveTo>
                  <a:lnTo>
                    <a:pt x="1760758" y="800131"/>
                  </a:lnTo>
                  <a:lnTo>
                    <a:pt x="1764596" y="800131"/>
                  </a:lnTo>
                  <a:lnTo>
                    <a:pt x="1764596" y="801528"/>
                  </a:lnTo>
                  <a:lnTo>
                    <a:pt x="1760756" y="800131"/>
                  </a:lnTo>
                  <a:lnTo>
                    <a:pt x="1760408" y="800131"/>
                  </a:lnTo>
                  <a:close/>
                  <a:moveTo>
                    <a:pt x="1772278" y="793849"/>
                  </a:moveTo>
                  <a:lnTo>
                    <a:pt x="1775071" y="793849"/>
                  </a:lnTo>
                  <a:lnTo>
                    <a:pt x="1775071" y="795015"/>
                  </a:lnTo>
                  <a:lnTo>
                    <a:pt x="1774373" y="795245"/>
                  </a:lnTo>
                  <a:lnTo>
                    <a:pt x="1771579" y="799434"/>
                  </a:lnTo>
                  <a:lnTo>
                    <a:pt x="1769136" y="799434"/>
                  </a:lnTo>
                  <a:lnTo>
                    <a:pt x="1768089" y="801528"/>
                  </a:lnTo>
                  <a:lnTo>
                    <a:pt x="1766692" y="800132"/>
                  </a:lnTo>
                  <a:lnTo>
                    <a:pt x="1768089" y="799434"/>
                  </a:lnTo>
                  <a:close/>
                  <a:moveTo>
                    <a:pt x="1774374" y="780584"/>
                  </a:moveTo>
                  <a:lnTo>
                    <a:pt x="1775771" y="783376"/>
                  </a:lnTo>
                  <a:lnTo>
                    <a:pt x="1774374" y="781282"/>
                  </a:lnTo>
                  <a:close/>
                  <a:moveTo>
                    <a:pt x="3810343" y="779892"/>
                  </a:moveTo>
                  <a:lnTo>
                    <a:pt x="3810607" y="780584"/>
                  </a:lnTo>
                  <a:lnTo>
                    <a:pt x="3818289" y="780584"/>
                  </a:lnTo>
                  <a:lnTo>
                    <a:pt x="3821083" y="783376"/>
                  </a:lnTo>
                  <a:lnTo>
                    <a:pt x="3823875" y="781980"/>
                  </a:lnTo>
                  <a:lnTo>
                    <a:pt x="3831557" y="792452"/>
                  </a:lnTo>
                  <a:lnTo>
                    <a:pt x="3840634" y="798735"/>
                  </a:lnTo>
                  <a:lnTo>
                    <a:pt x="3840634" y="805715"/>
                  </a:lnTo>
                  <a:lnTo>
                    <a:pt x="3843428" y="804319"/>
                  </a:lnTo>
                  <a:lnTo>
                    <a:pt x="3846221" y="807112"/>
                  </a:lnTo>
                  <a:lnTo>
                    <a:pt x="3849713" y="817584"/>
                  </a:lnTo>
                  <a:lnTo>
                    <a:pt x="3856695" y="823866"/>
                  </a:lnTo>
                  <a:lnTo>
                    <a:pt x="3858089" y="830137"/>
                  </a:lnTo>
                  <a:lnTo>
                    <a:pt x="3856697" y="823175"/>
                  </a:lnTo>
                  <a:lnTo>
                    <a:pt x="3849713" y="816891"/>
                  </a:lnTo>
                  <a:lnTo>
                    <a:pt x="3846222" y="806420"/>
                  </a:lnTo>
                  <a:lnTo>
                    <a:pt x="3843429" y="803628"/>
                  </a:lnTo>
                  <a:lnTo>
                    <a:pt x="3840636" y="805024"/>
                  </a:lnTo>
                  <a:lnTo>
                    <a:pt x="3840636" y="798043"/>
                  </a:lnTo>
                  <a:lnTo>
                    <a:pt x="3831557" y="791760"/>
                  </a:lnTo>
                  <a:lnTo>
                    <a:pt x="3823877" y="781289"/>
                  </a:lnTo>
                  <a:lnTo>
                    <a:pt x="3821083" y="782684"/>
                  </a:lnTo>
                  <a:lnTo>
                    <a:pt x="3818290" y="779892"/>
                  </a:lnTo>
                  <a:close/>
                  <a:moveTo>
                    <a:pt x="3398613" y="758950"/>
                  </a:moveTo>
                  <a:lnTo>
                    <a:pt x="3397217" y="761044"/>
                  </a:lnTo>
                  <a:lnTo>
                    <a:pt x="3398613" y="766629"/>
                  </a:lnTo>
                  <a:lnTo>
                    <a:pt x="3353224" y="797345"/>
                  </a:lnTo>
                  <a:lnTo>
                    <a:pt x="3336435" y="806383"/>
                  </a:lnTo>
                  <a:lnTo>
                    <a:pt x="3336924" y="806872"/>
                  </a:lnTo>
                  <a:lnTo>
                    <a:pt x="3354621" y="797345"/>
                  </a:lnTo>
                  <a:lnTo>
                    <a:pt x="3400010" y="766629"/>
                  </a:lnTo>
                  <a:lnTo>
                    <a:pt x="3398613" y="761044"/>
                  </a:lnTo>
                  <a:lnTo>
                    <a:pt x="3400010" y="758950"/>
                  </a:lnTo>
                  <a:close/>
                  <a:moveTo>
                    <a:pt x="3802229" y="745685"/>
                  </a:moveTo>
                  <a:lnTo>
                    <a:pt x="3781069" y="757286"/>
                  </a:lnTo>
                  <a:lnTo>
                    <a:pt x="3781279" y="758245"/>
                  </a:lnTo>
                  <a:lnTo>
                    <a:pt x="3801747" y="746649"/>
                  </a:lnTo>
                  <a:close/>
                  <a:moveTo>
                    <a:pt x="2453928" y="743054"/>
                  </a:moveTo>
                  <a:lnTo>
                    <a:pt x="2457050" y="745442"/>
                  </a:lnTo>
                  <a:lnTo>
                    <a:pt x="2455212" y="744981"/>
                  </a:lnTo>
                  <a:close/>
                  <a:moveTo>
                    <a:pt x="2448230" y="738697"/>
                  </a:moveTo>
                  <a:lnTo>
                    <a:pt x="2451023" y="738697"/>
                  </a:lnTo>
                  <a:lnTo>
                    <a:pt x="2453928" y="743054"/>
                  </a:lnTo>
                  <a:close/>
                  <a:moveTo>
                    <a:pt x="2448927" y="731018"/>
                  </a:moveTo>
                  <a:lnTo>
                    <a:pt x="2453117" y="733810"/>
                  </a:lnTo>
                  <a:lnTo>
                    <a:pt x="2450324" y="735206"/>
                  </a:lnTo>
                  <a:lnTo>
                    <a:pt x="2451721" y="733810"/>
                  </a:lnTo>
                  <a:close/>
                  <a:moveTo>
                    <a:pt x="1814874" y="715662"/>
                  </a:moveTo>
                  <a:lnTo>
                    <a:pt x="1823952" y="716360"/>
                  </a:lnTo>
                  <a:lnTo>
                    <a:pt x="1826745" y="719153"/>
                  </a:lnTo>
                  <a:lnTo>
                    <a:pt x="1828840" y="719153"/>
                  </a:lnTo>
                  <a:lnTo>
                    <a:pt x="1827443" y="720549"/>
                  </a:lnTo>
                  <a:lnTo>
                    <a:pt x="1828840" y="720549"/>
                  </a:lnTo>
                  <a:lnTo>
                    <a:pt x="1828840" y="721944"/>
                  </a:lnTo>
                  <a:lnTo>
                    <a:pt x="1840711" y="736605"/>
                  </a:lnTo>
                  <a:lnTo>
                    <a:pt x="1843504" y="747076"/>
                  </a:lnTo>
                  <a:lnTo>
                    <a:pt x="1849091" y="756152"/>
                  </a:lnTo>
                  <a:lnTo>
                    <a:pt x="1846298" y="753359"/>
                  </a:lnTo>
                  <a:lnTo>
                    <a:pt x="1846298" y="765227"/>
                  </a:lnTo>
                  <a:lnTo>
                    <a:pt x="1850488" y="770811"/>
                  </a:lnTo>
                  <a:lnTo>
                    <a:pt x="1856772" y="769415"/>
                  </a:lnTo>
                  <a:lnTo>
                    <a:pt x="1859565" y="772208"/>
                  </a:lnTo>
                  <a:lnTo>
                    <a:pt x="1877721" y="804321"/>
                  </a:lnTo>
                  <a:lnTo>
                    <a:pt x="1879118" y="807113"/>
                  </a:lnTo>
                  <a:lnTo>
                    <a:pt x="1878419" y="807113"/>
                  </a:lnTo>
                  <a:lnTo>
                    <a:pt x="1879816" y="809905"/>
                  </a:lnTo>
                  <a:lnTo>
                    <a:pt x="1881213" y="814094"/>
                  </a:lnTo>
                  <a:lnTo>
                    <a:pt x="1878419" y="814094"/>
                  </a:lnTo>
                  <a:lnTo>
                    <a:pt x="1878419" y="818282"/>
                  </a:lnTo>
                  <a:lnTo>
                    <a:pt x="1874229" y="812697"/>
                  </a:lnTo>
                  <a:lnTo>
                    <a:pt x="1875626" y="815490"/>
                  </a:lnTo>
                  <a:lnTo>
                    <a:pt x="1874928" y="815490"/>
                  </a:lnTo>
                  <a:lnTo>
                    <a:pt x="1874928" y="816886"/>
                  </a:lnTo>
                  <a:lnTo>
                    <a:pt x="1873531" y="818282"/>
                  </a:lnTo>
                  <a:lnTo>
                    <a:pt x="1872211" y="818282"/>
                  </a:lnTo>
                  <a:lnTo>
                    <a:pt x="1871436" y="821773"/>
                  </a:lnTo>
                  <a:lnTo>
                    <a:pt x="1877023" y="818981"/>
                  </a:lnTo>
                  <a:lnTo>
                    <a:pt x="1871436" y="823169"/>
                  </a:lnTo>
                  <a:lnTo>
                    <a:pt x="1874229" y="825962"/>
                  </a:lnTo>
                  <a:lnTo>
                    <a:pt x="1870039" y="832244"/>
                  </a:lnTo>
                  <a:lnTo>
                    <a:pt x="1868643" y="876224"/>
                  </a:lnTo>
                  <a:lnTo>
                    <a:pt x="1870039" y="902054"/>
                  </a:lnTo>
                  <a:lnTo>
                    <a:pt x="1865850" y="918110"/>
                  </a:lnTo>
                  <a:lnTo>
                    <a:pt x="1855375" y="929978"/>
                  </a:lnTo>
                  <a:lnTo>
                    <a:pt x="1847694" y="932770"/>
                  </a:lnTo>
                  <a:lnTo>
                    <a:pt x="1844901" y="940449"/>
                  </a:lnTo>
                  <a:lnTo>
                    <a:pt x="1838616" y="944638"/>
                  </a:lnTo>
                  <a:lnTo>
                    <a:pt x="1838616" y="962789"/>
                  </a:lnTo>
                  <a:lnTo>
                    <a:pt x="1825348" y="976052"/>
                  </a:lnTo>
                  <a:lnTo>
                    <a:pt x="1822555" y="983732"/>
                  </a:lnTo>
                  <a:lnTo>
                    <a:pt x="1818366" y="990014"/>
                  </a:lnTo>
                  <a:lnTo>
                    <a:pt x="1814176" y="991411"/>
                  </a:lnTo>
                  <a:lnTo>
                    <a:pt x="1816969" y="987221"/>
                  </a:lnTo>
                  <a:lnTo>
                    <a:pt x="1818366" y="988618"/>
                  </a:lnTo>
                  <a:lnTo>
                    <a:pt x="1823952" y="978147"/>
                  </a:lnTo>
                  <a:lnTo>
                    <a:pt x="1818366" y="982335"/>
                  </a:lnTo>
                  <a:lnTo>
                    <a:pt x="1819763" y="983732"/>
                  </a:lnTo>
                  <a:lnTo>
                    <a:pt x="1818366" y="986523"/>
                  </a:lnTo>
                  <a:lnTo>
                    <a:pt x="1814176" y="985127"/>
                  </a:lnTo>
                  <a:lnTo>
                    <a:pt x="1809986" y="992806"/>
                  </a:lnTo>
                  <a:lnTo>
                    <a:pt x="1814176" y="994203"/>
                  </a:lnTo>
                  <a:lnTo>
                    <a:pt x="1808589" y="1000486"/>
                  </a:lnTo>
                  <a:lnTo>
                    <a:pt x="1795322" y="1009561"/>
                  </a:lnTo>
                  <a:lnTo>
                    <a:pt x="1774373" y="1012353"/>
                  </a:lnTo>
                  <a:lnTo>
                    <a:pt x="1743648" y="1051447"/>
                  </a:lnTo>
                  <a:lnTo>
                    <a:pt x="1745044" y="1054239"/>
                  </a:lnTo>
                  <a:lnTo>
                    <a:pt x="1743648" y="1057031"/>
                  </a:lnTo>
                  <a:lnTo>
                    <a:pt x="1747837" y="1058428"/>
                  </a:lnTo>
                  <a:lnTo>
                    <a:pt x="1749234" y="1057031"/>
                  </a:lnTo>
                  <a:lnTo>
                    <a:pt x="1749234" y="1058428"/>
                  </a:lnTo>
                  <a:lnTo>
                    <a:pt x="1743648" y="1064013"/>
                  </a:lnTo>
                  <a:lnTo>
                    <a:pt x="1734570" y="1065409"/>
                  </a:lnTo>
                  <a:lnTo>
                    <a:pt x="1731776" y="1059824"/>
                  </a:lnTo>
                  <a:lnTo>
                    <a:pt x="1731776" y="1062616"/>
                  </a:lnTo>
                  <a:lnTo>
                    <a:pt x="1728983" y="1061221"/>
                  </a:lnTo>
                  <a:lnTo>
                    <a:pt x="1733173" y="1065409"/>
                  </a:lnTo>
                  <a:lnTo>
                    <a:pt x="1730380" y="1065409"/>
                  </a:lnTo>
                  <a:lnTo>
                    <a:pt x="1721302" y="1057730"/>
                  </a:lnTo>
                  <a:lnTo>
                    <a:pt x="1715715" y="1056333"/>
                  </a:lnTo>
                  <a:lnTo>
                    <a:pt x="1699654" y="1048655"/>
                  </a:lnTo>
                  <a:lnTo>
                    <a:pt x="1698258" y="1050051"/>
                  </a:lnTo>
                  <a:lnTo>
                    <a:pt x="1695465" y="1048655"/>
                  </a:lnTo>
                  <a:lnTo>
                    <a:pt x="1692672" y="1052843"/>
                  </a:lnTo>
                  <a:lnTo>
                    <a:pt x="1696861" y="1054239"/>
                  </a:lnTo>
                  <a:lnTo>
                    <a:pt x="1698258" y="1060522"/>
                  </a:lnTo>
                  <a:lnTo>
                    <a:pt x="1705939" y="1066107"/>
                  </a:lnTo>
                  <a:lnTo>
                    <a:pt x="1708733" y="1064711"/>
                  </a:lnTo>
                  <a:lnTo>
                    <a:pt x="1711526" y="1067503"/>
                  </a:lnTo>
                  <a:lnTo>
                    <a:pt x="1717112" y="1068900"/>
                  </a:lnTo>
                  <a:lnTo>
                    <a:pt x="1721302" y="1071692"/>
                  </a:lnTo>
                  <a:lnTo>
                    <a:pt x="1721302" y="1077276"/>
                  </a:lnTo>
                  <a:lnTo>
                    <a:pt x="1703845" y="1081465"/>
                  </a:lnTo>
                  <a:lnTo>
                    <a:pt x="1690577" y="1081465"/>
                  </a:lnTo>
                  <a:lnTo>
                    <a:pt x="1686387" y="1082861"/>
                  </a:lnTo>
                  <a:lnTo>
                    <a:pt x="1686387" y="1088446"/>
                  </a:lnTo>
                  <a:lnTo>
                    <a:pt x="1690577" y="1087050"/>
                  </a:lnTo>
                  <a:lnTo>
                    <a:pt x="1682895" y="1092634"/>
                  </a:lnTo>
                  <a:lnTo>
                    <a:pt x="1659153" y="1100315"/>
                  </a:lnTo>
                  <a:lnTo>
                    <a:pt x="1656360" y="1096125"/>
                  </a:lnTo>
                  <a:lnTo>
                    <a:pt x="1656360" y="1073787"/>
                  </a:lnTo>
                  <a:lnTo>
                    <a:pt x="1647283" y="1043070"/>
                  </a:lnTo>
                  <a:lnTo>
                    <a:pt x="1645886" y="1023523"/>
                  </a:lnTo>
                  <a:lnTo>
                    <a:pt x="1648679" y="1006071"/>
                  </a:lnTo>
                  <a:lnTo>
                    <a:pt x="1651472" y="986523"/>
                  </a:lnTo>
                  <a:lnTo>
                    <a:pt x="1661947" y="948826"/>
                  </a:lnTo>
                  <a:lnTo>
                    <a:pt x="1679405" y="912525"/>
                  </a:lnTo>
                  <a:lnTo>
                    <a:pt x="1678008" y="908337"/>
                  </a:lnTo>
                  <a:lnTo>
                    <a:pt x="1680801" y="908337"/>
                  </a:lnTo>
                  <a:lnTo>
                    <a:pt x="1683594" y="904149"/>
                  </a:lnTo>
                  <a:lnTo>
                    <a:pt x="1682197" y="899960"/>
                  </a:lnTo>
                  <a:lnTo>
                    <a:pt x="1683594" y="901356"/>
                  </a:lnTo>
                  <a:lnTo>
                    <a:pt x="1684990" y="899960"/>
                  </a:lnTo>
                  <a:lnTo>
                    <a:pt x="1714319" y="853187"/>
                  </a:lnTo>
                  <a:lnTo>
                    <a:pt x="1749234" y="803623"/>
                  </a:lnTo>
                  <a:lnTo>
                    <a:pt x="1752027" y="806414"/>
                  </a:lnTo>
                  <a:lnTo>
                    <a:pt x="1752027" y="809207"/>
                  </a:lnTo>
                  <a:lnTo>
                    <a:pt x="1749234" y="811999"/>
                  </a:lnTo>
                  <a:lnTo>
                    <a:pt x="1752027" y="816188"/>
                  </a:lnTo>
                  <a:lnTo>
                    <a:pt x="1754821" y="817584"/>
                  </a:lnTo>
                  <a:lnTo>
                    <a:pt x="1756217" y="816188"/>
                  </a:lnTo>
                  <a:lnTo>
                    <a:pt x="1756218" y="816189"/>
                  </a:lnTo>
                  <a:lnTo>
                    <a:pt x="1765295" y="820377"/>
                  </a:lnTo>
                  <a:lnTo>
                    <a:pt x="1759010" y="814792"/>
                  </a:lnTo>
                  <a:lnTo>
                    <a:pt x="1763200" y="814792"/>
                  </a:lnTo>
                  <a:lnTo>
                    <a:pt x="1764596" y="817584"/>
                  </a:lnTo>
                  <a:lnTo>
                    <a:pt x="1763200" y="813395"/>
                  </a:lnTo>
                  <a:lnTo>
                    <a:pt x="1765993" y="809207"/>
                  </a:lnTo>
                  <a:lnTo>
                    <a:pt x="1773675" y="803623"/>
                  </a:lnTo>
                  <a:lnTo>
                    <a:pt x="1767390" y="807810"/>
                  </a:lnTo>
                  <a:lnTo>
                    <a:pt x="1776467" y="798736"/>
                  </a:lnTo>
                  <a:lnTo>
                    <a:pt x="1776467" y="804321"/>
                  </a:lnTo>
                  <a:lnTo>
                    <a:pt x="1780657" y="796641"/>
                  </a:lnTo>
                  <a:lnTo>
                    <a:pt x="1779261" y="793849"/>
                  </a:lnTo>
                  <a:lnTo>
                    <a:pt x="1778562" y="793849"/>
                  </a:lnTo>
                  <a:lnTo>
                    <a:pt x="1775128" y="794993"/>
                  </a:lnTo>
                  <a:lnTo>
                    <a:pt x="1775072" y="795244"/>
                  </a:lnTo>
                  <a:lnTo>
                    <a:pt x="1775072" y="795014"/>
                  </a:lnTo>
                  <a:lnTo>
                    <a:pt x="1775127" y="794993"/>
                  </a:lnTo>
                  <a:lnTo>
                    <a:pt x="1776467" y="788962"/>
                  </a:lnTo>
                  <a:lnTo>
                    <a:pt x="1777396" y="789429"/>
                  </a:lnTo>
                  <a:lnTo>
                    <a:pt x="1778562" y="784774"/>
                  </a:lnTo>
                  <a:lnTo>
                    <a:pt x="1777166" y="784774"/>
                  </a:lnTo>
                  <a:lnTo>
                    <a:pt x="1775769" y="779189"/>
                  </a:lnTo>
                  <a:lnTo>
                    <a:pt x="1779959" y="777793"/>
                  </a:lnTo>
                  <a:lnTo>
                    <a:pt x="1775769" y="777793"/>
                  </a:lnTo>
                  <a:lnTo>
                    <a:pt x="1772977" y="779189"/>
                  </a:lnTo>
                  <a:lnTo>
                    <a:pt x="1774373" y="781282"/>
                  </a:lnTo>
                  <a:lnTo>
                    <a:pt x="1774373" y="784774"/>
                  </a:lnTo>
                  <a:lnTo>
                    <a:pt x="1771580" y="788962"/>
                  </a:lnTo>
                  <a:lnTo>
                    <a:pt x="1772977" y="793151"/>
                  </a:lnTo>
                  <a:lnTo>
                    <a:pt x="1768088" y="797339"/>
                  </a:lnTo>
                  <a:lnTo>
                    <a:pt x="1765295" y="797339"/>
                  </a:lnTo>
                  <a:lnTo>
                    <a:pt x="1766691" y="794547"/>
                  </a:lnTo>
                  <a:lnTo>
                    <a:pt x="1760511" y="800041"/>
                  </a:lnTo>
                  <a:lnTo>
                    <a:pt x="1756916" y="798736"/>
                  </a:lnTo>
                  <a:lnTo>
                    <a:pt x="1754122" y="804321"/>
                  </a:lnTo>
                  <a:lnTo>
                    <a:pt x="1749932" y="800132"/>
                  </a:lnTo>
                  <a:lnTo>
                    <a:pt x="1773675" y="761039"/>
                  </a:lnTo>
                  <a:lnTo>
                    <a:pt x="1797417" y="728926"/>
                  </a:lnTo>
                  <a:lnTo>
                    <a:pt x="1803003" y="718455"/>
                  </a:lnTo>
                  <a:close/>
                  <a:moveTo>
                    <a:pt x="3763299" y="713043"/>
                  </a:moveTo>
                  <a:lnTo>
                    <a:pt x="3760240" y="714877"/>
                  </a:lnTo>
                  <a:lnTo>
                    <a:pt x="3763124" y="713566"/>
                  </a:lnTo>
                  <a:lnTo>
                    <a:pt x="3769408" y="724038"/>
                  </a:lnTo>
                  <a:lnTo>
                    <a:pt x="3770169" y="725331"/>
                  </a:lnTo>
                  <a:close/>
                  <a:moveTo>
                    <a:pt x="3742285" y="686144"/>
                  </a:moveTo>
                  <a:lnTo>
                    <a:pt x="3744620" y="696816"/>
                  </a:lnTo>
                  <a:lnTo>
                    <a:pt x="3742873" y="686339"/>
                  </a:lnTo>
                  <a:close/>
                  <a:moveTo>
                    <a:pt x="3367189" y="682151"/>
                  </a:moveTo>
                  <a:lnTo>
                    <a:pt x="3365977" y="683059"/>
                  </a:lnTo>
                  <a:lnTo>
                    <a:pt x="3369842" y="682151"/>
                  </a:lnTo>
                  <a:close/>
                  <a:moveTo>
                    <a:pt x="3697668" y="675494"/>
                  </a:moveTo>
                  <a:lnTo>
                    <a:pt x="3700277" y="680058"/>
                  </a:lnTo>
                  <a:lnTo>
                    <a:pt x="3700542" y="679995"/>
                  </a:lnTo>
                  <a:lnTo>
                    <a:pt x="3698183" y="675868"/>
                  </a:lnTo>
                  <a:close/>
                  <a:moveTo>
                    <a:pt x="3690502" y="670283"/>
                  </a:moveTo>
                  <a:lnTo>
                    <a:pt x="3665362" y="678661"/>
                  </a:lnTo>
                  <a:lnTo>
                    <a:pt x="3665153" y="678040"/>
                  </a:lnTo>
                  <a:lnTo>
                    <a:pt x="3647207" y="684252"/>
                  </a:lnTo>
                  <a:lnTo>
                    <a:pt x="3643017" y="698913"/>
                  </a:lnTo>
                  <a:lnTo>
                    <a:pt x="3636733" y="705196"/>
                  </a:lnTo>
                  <a:lnTo>
                    <a:pt x="3631146" y="705196"/>
                  </a:lnTo>
                  <a:lnTo>
                    <a:pt x="3626258" y="710781"/>
                  </a:lnTo>
                  <a:lnTo>
                    <a:pt x="3601119" y="721252"/>
                  </a:lnTo>
                  <a:lnTo>
                    <a:pt x="3598327" y="724044"/>
                  </a:lnTo>
                  <a:lnTo>
                    <a:pt x="3595533" y="742194"/>
                  </a:lnTo>
                  <a:lnTo>
                    <a:pt x="3586455" y="749176"/>
                  </a:lnTo>
                  <a:lnTo>
                    <a:pt x="3582265" y="758251"/>
                  </a:lnTo>
                  <a:lnTo>
                    <a:pt x="3570394" y="768722"/>
                  </a:lnTo>
                  <a:lnTo>
                    <a:pt x="3571790" y="776402"/>
                  </a:lnTo>
                  <a:lnTo>
                    <a:pt x="3553635" y="828759"/>
                  </a:lnTo>
                  <a:lnTo>
                    <a:pt x="3550842" y="856683"/>
                  </a:lnTo>
                  <a:lnTo>
                    <a:pt x="3543160" y="858079"/>
                  </a:lnTo>
                  <a:lnTo>
                    <a:pt x="3529893" y="895776"/>
                  </a:lnTo>
                  <a:lnTo>
                    <a:pt x="3496998" y="883444"/>
                  </a:lnTo>
                  <a:lnTo>
                    <a:pt x="3485900" y="906939"/>
                  </a:lnTo>
                  <a:lnTo>
                    <a:pt x="3487016" y="907369"/>
                  </a:lnTo>
                  <a:lnTo>
                    <a:pt x="3497771" y="884600"/>
                  </a:lnTo>
                  <a:lnTo>
                    <a:pt x="3531289" y="897865"/>
                  </a:lnTo>
                  <a:lnTo>
                    <a:pt x="3544557" y="860168"/>
                  </a:lnTo>
                  <a:lnTo>
                    <a:pt x="3552238" y="858771"/>
                  </a:lnTo>
                  <a:lnTo>
                    <a:pt x="3555031" y="830149"/>
                  </a:lnTo>
                  <a:lnTo>
                    <a:pt x="3573187" y="778489"/>
                  </a:lnTo>
                  <a:lnTo>
                    <a:pt x="3571790" y="770811"/>
                  </a:lnTo>
                  <a:lnTo>
                    <a:pt x="3583661" y="760339"/>
                  </a:lnTo>
                  <a:lnTo>
                    <a:pt x="3587851" y="750566"/>
                  </a:lnTo>
                  <a:lnTo>
                    <a:pt x="3596929" y="744283"/>
                  </a:lnTo>
                  <a:lnTo>
                    <a:pt x="3598326" y="731019"/>
                  </a:lnTo>
                  <a:lnTo>
                    <a:pt x="3601118" y="724736"/>
                  </a:lnTo>
                  <a:lnTo>
                    <a:pt x="3620671" y="716358"/>
                  </a:lnTo>
                  <a:lnTo>
                    <a:pt x="3632542" y="707284"/>
                  </a:lnTo>
                  <a:lnTo>
                    <a:pt x="3638128" y="707284"/>
                  </a:lnTo>
                  <a:lnTo>
                    <a:pt x="3643017" y="703095"/>
                  </a:lnTo>
                  <a:lnTo>
                    <a:pt x="3648603" y="686341"/>
                  </a:lnTo>
                  <a:lnTo>
                    <a:pt x="3685613" y="673076"/>
                  </a:lnTo>
                  <a:lnTo>
                    <a:pt x="3691199" y="671681"/>
                  </a:lnTo>
                  <a:lnTo>
                    <a:pt x="3692788" y="671945"/>
                  </a:lnTo>
                  <a:close/>
                  <a:moveTo>
                    <a:pt x="3379060" y="616529"/>
                  </a:moveTo>
                  <a:lnTo>
                    <a:pt x="3379075" y="616537"/>
                  </a:lnTo>
                  <a:lnTo>
                    <a:pt x="3381155" y="616537"/>
                  </a:lnTo>
                  <a:lnTo>
                    <a:pt x="3381148" y="616529"/>
                  </a:lnTo>
                  <a:close/>
                  <a:moveTo>
                    <a:pt x="3384047" y="601391"/>
                  </a:moveTo>
                  <a:lnTo>
                    <a:pt x="3383250" y="601869"/>
                  </a:lnTo>
                  <a:lnTo>
                    <a:pt x="3388138" y="607454"/>
                  </a:lnTo>
                  <a:lnTo>
                    <a:pt x="3390233" y="607454"/>
                  </a:lnTo>
                  <a:lnTo>
                    <a:pt x="3390233" y="606066"/>
                  </a:lnTo>
                  <a:lnTo>
                    <a:pt x="3388139" y="606066"/>
                  </a:lnTo>
                  <a:close/>
                  <a:moveTo>
                    <a:pt x="2265975" y="592093"/>
                  </a:moveTo>
                  <a:lnTo>
                    <a:pt x="2267372" y="594886"/>
                  </a:lnTo>
                  <a:lnTo>
                    <a:pt x="2270165" y="593489"/>
                  </a:lnTo>
                  <a:lnTo>
                    <a:pt x="2270165" y="596282"/>
                  </a:lnTo>
                  <a:lnTo>
                    <a:pt x="2265975" y="594886"/>
                  </a:lnTo>
                  <a:close/>
                  <a:moveTo>
                    <a:pt x="3396404" y="586989"/>
                  </a:moveTo>
                  <a:lnTo>
                    <a:pt x="3395819" y="587209"/>
                  </a:lnTo>
                  <a:lnTo>
                    <a:pt x="3398335" y="592239"/>
                  </a:lnTo>
                  <a:lnTo>
                    <a:pt x="3398613" y="591405"/>
                  </a:lnTo>
                  <a:close/>
                  <a:moveTo>
                    <a:pt x="4518682" y="578143"/>
                  </a:moveTo>
                  <a:lnTo>
                    <a:pt x="4520079" y="584426"/>
                  </a:lnTo>
                  <a:lnTo>
                    <a:pt x="4515889" y="587916"/>
                  </a:lnTo>
                  <a:lnTo>
                    <a:pt x="4514492" y="585124"/>
                  </a:lnTo>
                  <a:lnTo>
                    <a:pt x="4515889" y="585124"/>
                  </a:lnTo>
                  <a:lnTo>
                    <a:pt x="4515889" y="580936"/>
                  </a:lnTo>
                  <a:close/>
                  <a:moveTo>
                    <a:pt x="3399402" y="575307"/>
                  </a:moveTo>
                  <a:lnTo>
                    <a:pt x="3398613" y="575329"/>
                  </a:lnTo>
                  <a:lnTo>
                    <a:pt x="3398613" y="576737"/>
                  </a:lnTo>
                  <a:lnTo>
                    <a:pt x="3401406" y="579530"/>
                  </a:lnTo>
                  <a:lnTo>
                    <a:pt x="3401406" y="580934"/>
                  </a:lnTo>
                  <a:lnTo>
                    <a:pt x="3402803" y="578141"/>
                  </a:lnTo>
                  <a:close/>
                  <a:moveTo>
                    <a:pt x="3398613" y="574111"/>
                  </a:moveTo>
                  <a:lnTo>
                    <a:pt x="3398613" y="574651"/>
                  </a:lnTo>
                  <a:lnTo>
                    <a:pt x="3398613" y="575000"/>
                  </a:lnTo>
                  <a:lnTo>
                    <a:pt x="3398879" y="574866"/>
                  </a:lnTo>
                  <a:lnTo>
                    <a:pt x="3398613" y="574651"/>
                  </a:lnTo>
                  <a:lnTo>
                    <a:pt x="3399353" y="574630"/>
                  </a:lnTo>
                  <a:lnTo>
                    <a:pt x="3399900" y="574356"/>
                  </a:lnTo>
                  <a:close/>
                  <a:moveTo>
                    <a:pt x="3418117" y="551785"/>
                  </a:moveTo>
                  <a:lnTo>
                    <a:pt x="3420260" y="553010"/>
                  </a:lnTo>
                  <a:lnTo>
                    <a:pt x="3420503" y="552807"/>
                  </a:lnTo>
                  <a:close/>
                  <a:moveTo>
                    <a:pt x="3430036" y="506230"/>
                  </a:moveTo>
                  <a:lnTo>
                    <a:pt x="3422355" y="513210"/>
                  </a:lnTo>
                  <a:lnTo>
                    <a:pt x="3422335" y="513351"/>
                  </a:lnTo>
                  <a:lnTo>
                    <a:pt x="3430037" y="506935"/>
                  </a:lnTo>
                  <a:lnTo>
                    <a:pt x="3436321" y="506935"/>
                  </a:lnTo>
                  <a:lnTo>
                    <a:pt x="3439114" y="509727"/>
                  </a:lnTo>
                  <a:lnTo>
                    <a:pt x="3439556" y="508765"/>
                  </a:lnTo>
                  <a:lnTo>
                    <a:pt x="3437019" y="506230"/>
                  </a:lnTo>
                  <a:close/>
                  <a:moveTo>
                    <a:pt x="3464710" y="479765"/>
                  </a:moveTo>
                  <a:lnTo>
                    <a:pt x="3451684" y="483193"/>
                  </a:lnTo>
                  <a:lnTo>
                    <a:pt x="3451411" y="483786"/>
                  </a:lnTo>
                  <a:lnTo>
                    <a:pt x="3464260" y="480407"/>
                  </a:lnTo>
                  <a:close/>
                  <a:moveTo>
                    <a:pt x="2067665" y="474117"/>
                  </a:moveTo>
                  <a:lnTo>
                    <a:pt x="2069061" y="476910"/>
                  </a:lnTo>
                  <a:lnTo>
                    <a:pt x="2073251" y="478306"/>
                  </a:lnTo>
                  <a:lnTo>
                    <a:pt x="2076045" y="476910"/>
                  </a:lnTo>
                  <a:lnTo>
                    <a:pt x="2076045" y="474117"/>
                  </a:lnTo>
                  <a:lnTo>
                    <a:pt x="2077441" y="478306"/>
                  </a:lnTo>
                  <a:lnTo>
                    <a:pt x="2081630" y="478306"/>
                  </a:lnTo>
                  <a:lnTo>
                    <a:pt x="2084424" y="479702"/>
                  </a:lnTo>
                  <a:lnTo>
                    <a:pt x="2088614" y="479702"/>
                  </a:lnTo>
                  <a:lnTo>
                    <a:pt x="2090011" y="476910"/>
                  </a:lnTo>
                  <a:lnTo>
                    <a:pt x="2090011" y="481098"/>
                  </a:lnTo>
                  <a:lnTo>
                    <a:pt x="2096295" y="481098"/>
                  </a:lnTo>
                  <a:lnTo>
                    <a:pt x="2096295" y="478306"/>
                  </a:lnTo>
                  <a:lnTo>
                    <a:pt x="2097691" y="481098"/>
                  </a:lnTo>
                  <a:lnTo>
                    <a:pt x="2103278" y="482495"/>
                  </a:lnTo>
                  <a:lnTo>
                    <a:pt x="2101882" y="483890"/>
                  </a:lnTo>
                  <a:lnTo>
                    <a:pt x="2101882" y="490174"/>
                  </a:lnTo>
                  <a:lnTo>
                    <a:pt x="2103278" y="491569"/>
                  </a:lnTo>
                  <a:lnTo>
                    <a:pt x="2100485" y="491569"/>
                  </a:lnTo>
                  <a:lnTo>
                    <a:pt x="2094200" y="503438"/>
                  </a:lnTo>
                  <a:lnTo>
                    <a:pt x="2092803" y="499249"/>
                  </a:lnTo>
                  <a:lnTo>
                    <a:pt x="2088614" y="496456"/>
                  </a:lnTo>
                  <a:lnTo>
                    <a:pt x="2087217" y="497852"/>
                  </a:lnTo>
                  <a:lnTo>
                    <a:pt x="2088614" y="499249"/>
                  </a:lnTo>
                  <a:lnTo>
                    <a:pt x="2087217" y="502041"/>
                  </a:lnTo>
                  <a:lnTo>
                    <a:pt x="2087217" y="499249"/>
                  </a:lnTo>
                  <a:lnTo>
                    <a:pt x="2084424" y="499249"/>
                  </a:lnTo>
                  <a:lnTo>
                    <a:pt x="2080234" y="499249"/>
                  </a:lnTo>
                  <a:lnTo>
                    <a:pt x="2080234" y="502041"/>
                  </a:lnTo>
                  <a:lnTo>
                    <a:pt x="2074648" y="499249"/>
                  </a:lnTo>
                  <a:lnTo>
                    <a:pt x="2074648" y="500645"/>
                  </a:lnTo>
                  <a:lnTo>
                    <a:pt x="2071855" y="500645"/>
                  </a:lnTo>
                  <a:lnTo>
                    <a:pt x="2066268" y="504834"/>
                  </a:lnTo>
                  <a:lnTo>
                    <a:pt x="2067665" y="502041"/>
                  </a:lnTo>
                  <a:lnTo>
                    <a:pt x="2063475" y="503438"/>
                  </a:lnTo>
                  <a:lnTo>
                    <a:pt x="2057889" y="504834"/>
                  </a:lnTo>
                  <a:lnTo>
                    <a:pt x="2047414" y="516702"/>
                  </a:lnTo>
                  <a:lnTo>
                    <a:pt x="2032749" y="524380"/>
                  </a:lnTo>
                  <a:lnTo>
                    <a:pt x="2016689" y="532060"/>
                  </a:lnTo>
                  <a:lnTo>
                    <a:pt x="1971300" y="548116"/>
                  </a:lnTo>
                  <a:lnTo>
                    <a:pt x="1953144" y="559983"/>
                  </a:lnTo>
                  <a:lnTo>
                    <a:pt x="1953144" y="566266"/>
                  </a:lnTo>
                  <a:lnTo>
                    <a:pt x="1954541" y="572550"/>
                  </a:lnTo>
                  <a:lnTo>
                    <a:pt x="1957334" y="572550"/>
                  </a:lnTo>
                  <a:lnTo>
                    <a:pt x="1954541" y="573946"/>
                  </a:lnTo>
                  <a:lnTo>
                    <a:pt x="1955938" y="576737"/>
                  </a:lnTo>
                  <a:lnTo>
                    <a:pt x="1958730" y="576737"/>
                  </a:lnTo>
                  <a:lnTo>
                    <a:pt x="1958730" y="580926"/>
                  </a:lnTo>
                  <a:lnTo>
                    <a:pt x="1961523" y="578135"/>
                  </a:lnTo>
                  <a:lnTo>
                    <a:pt x="1962920" y="580926"/>
                  </a:lnTo>
                  <a:lnTo>
                    <a:pt x="1960127" y="583719"/>
                  </a:lnTo>
                  <a:lnTo>
                    <a:pt x="1952446" y="582322"/>
                  </a:lnTo>
                  <a:lnTo>
                    <a:pt x="1946161" y="585115"/>
                  </a:lnTo>
                  <a:lnTo>
                    <a:pt x="1937083" y="592794"/>
                  </a:lnTo>
                  <a:lnTo>
                    <a:pt x="1937083" y="595587"/>
                  </a:lnTo>
                  <a:lnTo>
                    <a:pt x="1928005" y="592794"/>
                  </a:lnTo>
                  <a:lnTo>
                    <a:pt x="1930798" y="595587"/>
                  </a:lnTo>
                  <a:lnTo>
                    <a:pt x="1936385" y="596982"/>
                  </a:lnTo>
                  <a:lnTo>
                    <a:pt x="1936385" y="599775"/>
                  </a:lnTo>
                  <a:lnTo>
                    <a:pt x="1932195" y="602567"/>
                  </a:lnTo>
                  <a:lnTo>
                    <a:pt x="1924514" y="599775"/>
                  </a:lnTo>
                  <a:lnTo>
                    <a:pt x="1924514" y="603963"/>
                  </a:lnTo>
                  <a:lnTo>
                    <a:pt x="1921721" y="603963"/>
                  </a:lnTo>
                  <a:lnTo>
                    <a:pt x="1924514" y="605360"/>
                  </a:lnTo>
                  <a:lnTo>
                    <a:pt x="1923118" y="608152"/>
                  </a:lnTo>
                  <a:lnTo>
                    <a:pt x="1908453" y="615832"/>
                  </a:lnTo>
                  <a:lnTo>
                    <a:pt x="1914039" y="621417"/>
                  </a:lnTo>
                  <a:lnTo>
                    <a:pt x="1911247" y="627001"/>
                  </a:lnTo>
                  <a:lnTo>
                    <a:pt x="1911247" y="633284"/>
                  </a:lnTo>
                  <a:lnTo>
                    <a:pt x="1900771" y="640963"/>
                  </a:lnTo>
                  <a:lnTo>
                    <a:pt x="1894487" y="648642"/>
                  </a:lnTo>
                  <a:lnTo>
                    <a:pt x="1888202" y="651434"/>
                  </a:lnTo>
                  <a:lnTo>
                    <a:pt x="1886806" y="657718"/>
                  </a:lnTo>
                  <a:lnTo>
                    <a:pt x="1857477" y="656321"/>
                  </a:lnTo>
                  <a:lnTo>
                    <a:pt x="1848400" y="657718"/>
                  </a:lnTo>
                  <a:lnTo>
                    <a:pt x="1825355" y="670981"/>
                  </a:lnTo>
                  <a:lnTo>
                    <a:pt x="1825349" y="670981"/>
                  </a:lnTo>
                  <a:lnTo>
                    <a:pt x="1819762" y="669585"/>
                  </a:lnTo>
                  <a:lnTo>
                    <a:pt x="1816969" y="665396"/>
                  </a:lnTo>
                  <a:lnTo>
                    <a:pt x="1815572" y="654925"/>
                  </a:lnTo>
                  <a:lnTo>
                    <a:pt x="1811383" y="653529"/>
                  </a:lnTo>
                  <a:lnTo>
                    <a:pt x="1814176" y="644453"/>
                  </a:lnTo>
                  <a:lnTo>
                    <a:pt x="1843505" y="624906"/>
                  </a:lnTo>
                  <a:lnTo>
                    <a:pt x="1903558" y="583719"/>
                  </a:lnTo>
                  <a:lnTo>
                    <a:pt x="1912636" y="576039"/>
                  </a:lnTo>
                  <a:lnTo>
                    <a:pt x="1920317" y="569757"/>
                  </a:lnTo>
                  <a:lnTo>
                    <a:pt x="1917524" y="566964"/>
                  </a:lnTo>
                  <a:lnTo>
                    <a:pt x="1920317" y="568361"/>
                  </a:lnTo>
                  <a:lnTo>
                    <a:pt x="1923110" y="566964"/>
                  </a:lnTo>
                  <a:lnTo>
                    <a:pt x="1923110" y="565568"/>
                  </a:lnTo>
                  <a:lnTo>
                    <a:pt x="1920317" y="562776"/>
                  </a:lnTo>
                  <a:lnTo>
                    <a:pt x="1924507" y="565568"/>
                  </a:lnTo>
                  <a:lnTo>
                    <a:pt x="1925903" y="562776"/>
                  </a:lnTo>
                  <a:lnTo>
                    <a:pt x="1927300" y="561379"/>
                  </a:lnTo>
                  <a:lnTo>
                    <a:pt x="1930093" y="557191"/>
                  </a:lnTo>
                  <a:lnTo>
                    <a:pt x="1927300" y="554399"/>
                  </a:lnTo>
                  <a:lnTo>
                    <a:pt x="1931490" y="557191"/>
                  </a:lnTo>
                  <a:lnTo>
                    <a:pt x="1932887" y="555794"/>
                  </a:lnTo>
                  <a:lnTo>
                    <a:pt x="1935679" y="553003"/>
                  </a:lnTo>
                  <a:lnTo>
                    <a:pt x="1934284" y="548814"/>
                  </a:lnTo>
                  <a:lnTo>
                    <a:pt x="1937076" y="551607"/>
                  </a:lnTo>
                  <a:lnTo>
                    <a:pt x="1941266" y="548814"/>
                  </a:lnTo>
                  <a:lnTo>
                    <a:pt x="1942663" y="547418"/>
                  </a:lnTo>
                  <a:lnTo>
                    <a:pt x="1945456" y="544625"/>
                  </a:lnTo>
                  <a:lnTo>
                    <a:pt x="1948249" y="543229"/>
                  </a:lnTo>
                  <a:lnTo>
                    <a:pt x="1946853" y="539040"/>
                  </a:lnTo>
                  <a:lnTo>
                    <a:pt x="1948249" y="541833"/>
                  </a:lnTo>
                  <a:lnTo>
                    <a:pt x="1951042" y="541833"/>
                  </a:lnTo>
                  <a:lnTo>
                    <a:pt x="1953835" y="540437"/>
                  </a:lnTo>
                  <a:lnTo>
                    <a:pt x="1952439" y="536248"/>
                  </a:lnTo>
                  <a:lnTo>
                    <a:pt x="1955232" y="539040"/>
                  </a:lnTo>
                  <a:lnTo>
                    <a:pt x="1956628" y="537644"/>
                  </a:lnTo>
                  <a:lnTo>
                    <a:pt x="1959422" y="536248"/>
                  </a:lnTo>
                  <a:lnTo>
                    <a:pt x="1959422" y="534851"/>
                  </a:lnTo>
                  <a:lnTo>
                    <a:pt x="1958025" y="532060"/>
                  </a:lnTo>
                  <a:lnTo>
                    <a:pt x="1960818" y="534851"/>
                  </a:lnTo>
                  <a:lnTo>
                    <a:pt x="1962215" y="533455"/>
                  </a:lnTo>
                  <a:lnTo>
                    <a:pt x="1963612" y="532060"/>
                  </a:lnTo>
                  <a:lnTo>
                    <a:pt x="1965008" y="530664"/>
                  </a:lnTo>
                  <a:lnTo>
                    <a:pt x="1963612" y="527871"/>
                  </a:lnTo>
                  <a:lnTo>
                    <a:pt x="1966404" y="530664"/>
                  </a:lnTo>
                  <a:lnTo>
                    <a:pt x="1967801" y="529267"/>
                  </a:lnTo>
                  <a:lnTo>
                    <a:pt x="1966404" y="525079"/>
                  </a:lnTo>
                  <a:lnTo>
                    <a:pt x="1969198" y="527871"/>
                  </a:lnTo>
                  <a:lnTo>
                    <a:pt x="1970594" y="526475"/>
                  </a:lnTo>
                  <a:lnTo>
                    <a:pt x="1969198" y="523682"/>
                  </a:lnTo>
                  <a:lnTo>
                    <a:pt x="1971991" y="526475"/>
                  </a:lnTo>
                  <a:lnTo>
                    <a:pt x="1973388" y="525079"/>
                  </a:lnTo>
                  <a:lnTo>
                    <a:pt x="1976181" y="522286"/>
                  </a:lnTo>
                  <a:lnTo>
                    <a:pt x="1978974" y="520890"/>
                  </a:lnTo>
                  <a:lnTo>
                    <a:pt x="1981767" y="519495"/>
                  </a:lnTo>
                  <a:lnTo>
                    <a:pt x="1980371" y="516702"/>
                  </a:lnTo>
                  <a:lnTo>
                    <a:pt x="1981767" y="518097"/>
                  </a:lnTo>
                  <a:lnTo>
                    <a:pt x="1984560" y="516702"/>
                  </a:lnTo>
                  <a:lnTo>
                    <a:pt x="1987354" y="515305"/>
                  </a:lnTo>
                  <a:lnTo>
                    <a:pt x="1990147" y="513909"/>
                  </a:lnTo>
                  <a:lnTo>
                    <a:pt x="1992940" y="512513"/>
                  </a:lnTo>
                  <a:lnTo>
                    <a:pt x="1991544" y="508324"/>
                  </a:lnTo>
                  <a:lnTo>
                    <a:pt x="1992940" y="511116"/>
                  </a:lnTo>
                  <a:lnTo>
                    <a:pt x="1995733" y="509721"/>
                  </a:lnTo>
                  <a:lnTo>
                    <a:pt x="1994337" y="506928"/>
                  </a:lnTo>
                  <a:lnTo>
                    <a:pt x="1997129" y="509721"/>
                  </a:lnTo>
                  <a:lnTo>
                    <a:pt x="1998526" y="508324"/>
                  </a:lnTo>
                  <a:lnTo>
                    <a:pt x="1997129" y="505532"/>
                  </a:lnTo>
                  <a:lnTo>
                    <a:pt x="1999923" y="508324"/>
                  </a:lnTo>
                  <a:lnTo>
                    <a:pt x="2001327" y="506928"/>
                  </a:lnTo>
                  <a:lnTo>
                    <a:pt x="1999923" y="504136"/>
                  </a:lnTo>
                  <a:lnTo>
                    <a:pt x="2002723" y="506928"/>
                  </a:lnTo>
                  <a:lnTo>
                    <a:pt x="2004119" y="505532"/>
                  </a:lnTo>
                  <a:lnTo>
                    <a:pt x="2004119" y="502739"/>
                  </a:lnTo>
                  <a:lnTo>
                    <a:pt x="2005516" y="505532"/>
                  </a:lnTo>
                  <a:lnTo>
                    <a:pt x="2008309" y="504136"/>
                  </a:lnTo>
                  <a:lnTo>
                    <a:pt x="2006913" y="501343"/>
                  </a:lnTo>
                  <a:lnTo>
                    <a:pt x="2008309" y="502739"/>
                  </a:lnTo>
                  <a:lnTo>
                    <a:pt x="2013896" y="499947"/>
                  </a:lnTo>
                  <a:lnTo>
                    <a:pt x="2039035" y="486683"/>
                  </a:lnTo>
                  <a:lnTo>
                    <a:pt x="2045320" y="483890"/>
                  </a:lnTo>
                  <a:lnTo>
                    <a:pt x="2046716" y="481098"/>
                  </a:lnTo>
                  <a:lnTo>
                    <a:pt x="2046716" y="482495"/>
                  </a:lnTo>
                  <a:lnTo>
                    <a:pt x="2049509" y="481098"/>
                  </a:lnTo>
                  <a:lnTo>
                    <a:pt x="2049509" y="482495"/>
                  </a:lnTo>
                  <a:lnTo>
                    <a:pt x="2052302" y="481098"/>
                  </a:lnTo>
                  <a:lnTo>
                    <a:pt x="2052302" y="479702"/>
                  </a:lnTo>
                  <a:lnTo>
                    <a:pt x="2053699" y="481098"/>
                  </a:lnTo>
                  <a:lnTo>
                    <a:pt x="2056492" y="479702"/>
                  </a:lnTo>
                  <a:lnTo>
                    <a:pt x="2055095" y="478306"/>
                  </a:lnTo>
                  <a:lnTo>
                    <a:pt x="2057889" y="479702"/>
                  </a:lnTo>
                  <a:lnTo>
                    <a:pt x="2057889" y="476910"/>
                  </a:lnTo>
                  <a:lnTo>
                    <a:pt x="2059286" y="478306"/>
                  </a:lnTo>
                  <a:lnTo>
                    <a:pt x="2062078" y="478306"/>
                  </a:lnTo>
                  <a:lnTo>
                    <a:pt x="2064871" y="476910"/>
                  </a:lnTo>
                  <a:lnTo>
                    <a:pt x="2067665" y="476910"/>
                  </a:lnTo>
                  <a:close/>
                  <a:moveTo>
                    <a:pt x="4365748" y="466444"/>
                  </a:moveTo>
                  <a:lnTo>
                    <a:pt x="4367843" y="466444"/>
                  </a:lnTo>
                  <a:lnTo>
                    <a:pt x="4361558" y="472029"/>
                  </a:lnTo>
                  <a:close/>
                  <a:moveTo>
                    <a:pt x="4319660" y="457369"/>
                  </a:moveTo>
                  <a:lnTo>
                    <a:pt x="4319660" y="462954"/>
                  </a:lnTo>
                  <a:lnTo>
                    <a:pt x="4318264" y="465048"/>
                  </a:lnTo>
                  <a:close/>
                  <a:moveTo>
                    <a:pt x="3323196" y="456662"/>
                  </a:moveTo>
                  <a:lnTo>
                    <a:pt x="3320822" y="457360"/>
                  </a:lnTo>
                  <a:lnTo>
                    <a:pt x="3320403" y="457360"/>
                  </a:lnTo>
                  <a:close/>
                  <a:moveTo>
                    <a:pt x="4236563" y="437824"/>
                  </a:moveTo>
                  <a:lnTo>
                    <a:pt x="4235167" y="439219"/>
                  </a:lnTo>
                  <a:lnTo>
                    <a:pt x="4232373" y="439219"/>
                  </a:lnTo>
                  <a:close/>
                  <a:moveTo>
                    <a:pt x="4389497" y="428750"/>
                  </a:moveTo>
                  <a:lnTo>
                    <a:pt x="4398574" y="431542"/>
                  </a:lnTo>
                  <a:lnTo>
                    <a:pt x="4406955" y="434335"/>
                  </a:lnTo>
                  <a:lnTo>
                    <a:pt x="4389497" y="430145"/>
                  </a:lnTo>
                  <a:close/>
                  <a:moveTo>
                    <a:pt x="4390894" y="425955"/>
                  </a:moveTo>
                  <a:lnTo>
                    <a:pt x="4384609" y="428748"/>
                  </a:lnTo>
                  <a:cubicBezTo>
                    <a:pt x="4383911" y="428748"/>
                    <a:pt x="4356677" y="431539"/>
                    <a:pt x="4356677" y="431539"/>
                  </a:cubicBezTo>
                  <a:lnTo>
                    <a:pt x="4367151" y="430144"/>
                  </a:lnTo>
                  <a:lnTo>
                    <a:pt x="4367152" y="430144"/>
                  </a:lnTo>
                  <a:close/>
                  <a:moveTo>
                    <a:pt x="4390893" y="421766"/>
                  </a:moveTo>
                  <a:lnTo>
                    <a:pt x="4386703" y="424559"/>
                  </a:lnTo>
                  <a:lnTo>
                    <a:pt x="4367152" y="430144"/>
                  </a:lnTo>
                  <a:lnTo>
                    <a:pt x="4376228" y="425955"/>
                  </a:lnTo>
                  <a:lnTo>
                    <a:pt x="4376228" y="424559"/>
                  </a:lnTo>
                  <a:lnTo>
                    <a:pt x="4377625" y="425955"/>
                  </a:lnTo>
                  <a:lnTo>
                    <a:pt x="4386703" y="423162"/>
                  </a:lnTo>
                  <a:close/>
                  <a:moveTo>
                    <a:pt x="4446059" y="418279"/>
                  </a:moveTo>
                  <a:lnTo>
                    <a:pt x="4446395" y="421127"/>
                  </a:lnTo>
                  <a:lnTo>
                    <a:pt x="4446758" y="421071"/>
                  </a:lnTo>
                  <a:lnTo>
                    <a:pt x="4448078" y="429634"/>
                  </a:lnTo>
                  <a:lnTo>
                    <a:pt x="4452289" y="429404"/>
                  </a:lnTo>
                  <a:lnTo>
                    <a:pt x="4448141" y="430042"/>
                  </a:lnTo>
                  <a:lnTo>
                    <a:pt x="4448154" y="430145"/>
                  </a:lnTo>
                  <a:lnTo>
                    <a:pt x="4438727" y="430145"/>
                  </a:lnTo>
                  <a:lnTo>
                    <a:pt x="4437100" y="430235"/>
                  </a:lnTo>
                  <a:lnTo>
                    <a:pt x="4428602" y="431542"/>
                  </a:lnTo>
                  <a:lnTo>
                    <a:pt x="4418128" y="431542"/>
                  </a:lnTo>
                  <a:lnTo>
                    <a:pt x="4418191" y="431271"/>
                  </a:lnTo>
                  <a:lnTo>
                    <a:pt x="4417430" y="431313"/>
                  </a:lnTo>
                  <a:lnTo>
                    <a:pt x="4417430" y="431542"/>
                  </a:lnTo>
                  <a:lnTo>
                    <a:pt x="4411145" y="432938"/>
                  </a:lnTo>
                  <a:lnTo>
                    <a:pt x="4410998" y="432538"/>
                  </a:lnTo>
                  <a:lnTo>
                    <a:pt x="4406955" y="434335"/>
                  </a:lnTo>
                  <a:lnTo>
                    <a:pt x="4409749" y="432939"/>
                  </a:lnTo>
                  <a:lnTo>
                    <a:pt x="4408464" y="425872"/>
                  </a:lnTo>
                  <a:lnTo>
                    <a:pt x="4390196" y="428051"/>
                  </a:lnTo>
                  <a:lnTo>
                    <a:pt x="4408352" y="425260"/>
                  </a:lnTo>
                  <a:lnTo>
                    <a:pt x="4413589" y="425260"/>
                  </a:lnTo>
                  <a:lnTo>
                    <a:pt x="4436982" y="422466"/>
                  </a:lnTo>
                  <a:lnTo>
                    <a:pt x="4446059" y="421071"/>
                  </a:lnTo>
                  <a:close/>
                  <a:moveTo>
                    <a:pt x="4404859" y="417957"/>
                  </a:moveTo>
                  <a:lnTo>
                    <a:pt x="4404859" y="418278"/>
                  </a:lnTo>
                  <a:lnTo>
                    <a:pt x="4403813" y="418278"/>
                  </a:lnTo>
                  <a:lnTo>
                    <a:pt x="4390196" y="422467"/>
                  </a:lnTo>
                  <a:lnTo>
                    <a:pt x="4392990" y="421071"/>
                  </a:lnTo>
                  <a:lnTo>
                    <a:pt x="4392990" y="419674"/>
                  </a:lnTo>
                  <a:lnTo>
                    <a:pt x="4394386" y="421071"/>
                  </a:lnTo>
                  <a:lnTo>
                    <a:pt x="4400671" y="418278"/>
                  </a:lnTo>
                  <a:lnTo>
                    <a:pt x="4403812" y="418278"/>
                  </a:lnTo>
                  <a:close/>
                  <a:moveTo>
                    <a:pt x="4457930" y="416882"/>
                  </a:moveTo>
                  <a:lnTo>
                    <a:pt x="4457930" y="428750"/>
                  </a:lnTo>
                  <a:lnTo>
                    <a:pt x="4464215" y="428750"/>
                  </a:lnTo>
                  <a:lnTo>
                    <a:pt x="4452288" y="429407"/>
                  </a:lnTo>
                  <a:lnTo>
                    <a:pt x="4456533" y="428750"/>
                  </a:lnTo>
                  <a:close/>
                  <a:moveTo>
                    <a:pt x="4404860" y="415486"/>
                  </a:moveTo>
                  <a:lnTo>
                    <a:pt x="4406256" y="416882"/>
                  </a:lnTo>
                  <a:lnTo>
                    <a:pt x="4411843" y="415486"/>
                  </a:lnTo>
                  <a:lnTo>
                    <a:pt x="4411843" y="416629"/>
                  </a:lnTo>
                  <a:lnTo>
                    <a:pt x="4419460" y="416071"/>
                  </a:lnTo>
                  <a:lnTo>
                    <a:pt x="4411842" y="416881"/>
                  </a:lnTo>
                  <a:lnTo>
                    <a:pt x="4411842" y="416631"/>
                  </a:lnTo>
                  <a:lnTo>
                    <a:pt x="4408352" y="416882"/>
                  </a:lnTo>
                  <a:lnTo>
                    <a:pt x="4404860" y="417957"/>
                  </a:lnTo>
                  <a:close/>
                  <a:moveTo>
                    <a:pt x="4464215" y="411297"/>
                  </a:moveTo>
                  <a:lnTo>
                    <a:pt x="4490750" y="414090"/>
                  </a:lnTo>
                  <a:lnTo>
                    <a:pt x="4492147" y="416882"/>
                  </a:lnTo>
                  <a:lnTo>
                    <a:pt x="4465611" y="412694"/>
                  </a:lnTo>
                  <a:lnTo>
                    <a:pt x="4419461" y="416072"/>
                  </a:lnTo>
                  <a:close/>
                  <a:moveTo>
                    <a:pt x="3469141" y="409202"/>
                  </a:moveTo>
                  <a:lnTo>
                    <a:pt x="3463555" y="411993"/>
                  </a:lnTo>
                  <a:lnTo>
                    <a:pt x="3460760" y="410596"/>
                  </a:lnTo>
                  <a:lnTo>
                    <a:pt x="3460661" y="411296"/>
                  </a:lnTo>
                  <a:lnTo>
                    <a:pt x="3464253" y="415484"/>
                  </a:lnTo>
                  <a:lnTo>
                    <a:pt x="3465028" y="415874"/>
                  </a:lnTo>
                  <a:lnTo>
                    <a:pt x="3464951" y="415484"/>
                  </a:lnTo>
                  <a:lnTo>
                    <a:pt x="3466432" y="416573"/>
                  </a:lnTo>
                  <a:lnTo>
                    <a:pt x="3468442" y="417578"/>
                  </a:lnTo>
                  <a:lnTo>
                    <a:pt x="3468442" y="413389"/>
                  </a:lnTo>
                  <a:lnTo>
                    <a:pt x="3472633" y="411993"/>
                  </a:lnTo>
                  <a:lnTo>
                    <a:pt x="3464951" y="411993"/>
                  </a:lnTo>
                  <a:lnTo>
                    <a:pt x="3470538" y="410598"/>
                  </a:lnTo>
                  <a:close/>
                  <a:moveTo>
                    <a:pt x="3331577" y="402211"/>
                  </a:moveTo>
                  <a:lnTo>
                    <a:pt x="3332973" y="405004"/>
                  </a:lnTo>
                  <a:lnTo>
                    <a:pt x="3332973" y="410589"/>
                  </a:lnTo>
                  <a:lnTo>
                    <a:pt x="3330180" y="406399"/>
                  </a:lnTo>
                  <a:close/>
                  <a:moveTo>
                    <a:pt x="3367524" y="368745"/>
                  </a:moveTo>
                  <a:lnTo>
                    <a:pt x="3367188" y="369410"/>
                  </a:lnTo>
                  <a:lnTo>
                    <a:pt x="3364396" y="369410"/>
                  </a:lnTo>
                  <a:cubicBezTo>
                    <a:pt x="3364396" y="368936"/>
                    <a:pt x="3366281" y="368794"/>
                    <a:pt x="3367524" y="368745"/>
                  </a:cubicBezTo>
                  <a:close/>
                  <a:moveTo>
                    <a:pt x="3367593" y="368608"/>
                  </a:moveTo>
                  <a:lnTo>
                    <a:pt x="3368585" y="368712"/>
                  </a:lnTo>
                  <a:cubicBezTo>
                    <a:pt x="3368585" y="368712"/>
                    <a:pt x="3368111" y="368722"/>
                    <a:pt x="3367524" y="368746"/>
                  </a:cubicBezTo>
                  <a:close/>
                  <a:moveTo>
                    <a:pt x="3370681" y="365919"/>
                  </a:moveTo>
                  <a:lnTo>
                    <a:pt x="3373474" y="367316"/>
                  </a:lnTo>
                  <a:lnTo>
                    <a:pt x="3373474" y="370108"/>
                  </a:lnTo>
                  <a:lnTo>
                    <a:pt x="3369284" y="368712"/>
                  </a:lnTo>
                  <a:close/>
                  <a:moveTo>
                    <a:pt x="3367189" y="351260"/>
                  </a:moveTo>
                  <a:lnTo>
                    <a:pt x="3369983" y="351260"/>
                  </a:lnTo>
                  <a:lnTo>
                    <a:pt x="3369983" y="355448"/>
                  </a:lnTo>
                  <a:close/>
                  <a:moveTo>
                    <a:pt x="3350430" y="346373"/>
                  </a:moveTo>
                  <a:lnTo>
                    <a:pt x="3356715" y="350562"/>
                  </a:lnTo>
                  <a:lnTo>
                    <a:pt x="3364396" y="351957"/>
                  </a:lnTo>
                  <a:lnTo>
                    <a:pt x="3367189" y="354751"/>
                  </a:lnTo>
                  <a:lnTo>
                    <a:pt x="3365793" y="363824"/>
                  </a:lnTo>
                  <a:lnTo>
                    <a:pt x="3368586" y="366618"/>
                  </a:lnTo>
                  <a:lnTo>
                    <a:pt x="3367594" y="368607"/>
                  </a:lnTo>
                  <a:lnTo>
                    <a:pt x="3355319" y="367316"/>
                  </a:lnTo>
                  <a:lnTo>
                    <a:pt x="3340654" y="356845"/>
                  </a:lnTo>
                  <a:lnTo>
                    <a:pt x="3351128" y="365920"/>
                  </a:lnTo>
                  <a:lnTo>
                    <a:pt x="3337861" y="355448"/>
                  </a:lnTo>
                  <a:lnTo>
                    <a:pt x="3339258" y="349166"/>
                  </a:lnTo>
                  <a:lnTo>
                    <a:pt x="3344844" y="351957"/>
                  </a:lnTo>
                  <a:lnTo>
                    <a:pt x="3347637" y="358240"/>
                  </a:lnTo>
                  <a:lnTo>
                    <a:pt x="3347637" y="349166"/>
                  </a:lnTo>
                  <a:close/>
                  <a:moveTo>
                    <a:pt x="3351827" y="326128"/>
                  </a:moveTo>
                  <a:lnTo>
                    <a:pt x="3353224" y="327524"/>
                  </a:lnTo>
                  <a:lnTo>
                    <a:pt x="3351827" y="327524"/>
                  </a:lnTo>
                  <a:close/>
                  <a:moveTo>
                    <a:pt x="3343447" y="323336"/>
                  </a:moveTo>
                  <a:lnTo>
                    <a:pt x="3346240" y="326129"/>
                  </a:lnTo>
                  <a:lnTo>
                    <a:pt x="3340654" y="331015"/>
                  </a:lnTo>
                  <a:lnTo>
                    <a:pt x="3339257" y="324732"/>
                  </a:lnTo>
                  <a:close/>
                  <a:moveTo>
                    <a:pt x="3353223" y="323335"/>
                  </a:moveTo>
                  <a:lnTo>
                    <a:pt x="3354620" y="324731"/>
                  </a:lnTo>
                  <a:lnTo>
                    <a:pt x="3354620" y="326128"/>
                  </a:lnTo>
                  <a:close/>
                  <a:moveTo>
                    <a:pt x="3335766" y="316355"/>
                  </a:moveTo>
                  <a:lnTo>
                    <a:pt x="3338560" y="317751"/>
                  </a:lnTo>
                  <a:lnTo>
                    <a:pt x="3335766" y="320544"/>
                  </a:lnTo>
                  <a:close/>
                  <a:moveTo>
                    <a:pt x="3348336" y="287033"/>
                  </a:moveTo>
                  <a:lnTo>
                    <a:pt x="3346939" y="288429"/>
                  </a:lnTo>
                  <a:lnTo>
                    <a:pt x="3340654" y="291222"/>
                  </a:lnTo>
                  <a:close/>
                  <a:moveTo>
                    <a:pt x="3235909" y="285628"/>
                  </a:moveTo>
                  <a:lnTo>
                    <a:pt x="3241496" y="287024"/>
                  </a:lnTo>
                  <a:lnTo>
                    <a:pt x="3235735" y="285978"/>
                  </a:lnTo>
                  <a:close/>
                  <a:moveTo>
                    <a:pt x="3353921" y="279355"/>
                  </a:moveTo>
                  <a:lnTo>
                    <a:pt x="3353921" y="279481"/>
                  </a:lnTo>
                  <a:lnTo>
                    <a:pt x="3353810" y="279460"/>
                  </a:lnTo>
                  <a:close/>
                  <a:moveTo>
                    <a:pt x="3354487" y="274300"/>
                  </a:moveTo>
                  <a:lnTo>
                    <a:pt x="3353223" y="279354"/>
                  </a:lnTo>
                  <a:lnTo>
                    <a:pt x="3353809" y="279459"/>
                  </a:lnTo>
                  <a:lnTo>
                    <a:pt x="3351128" y="282146"/>
                  </a:lnTo>
                  <a:lnTo>
                    <a:pt x="3348335" y="279354"/>
                  </a:lnTo>
                  <a:lnTo>
                    <a:pt x="3349732" y="275165"/>
                  </a:lnTo>
                  <a:close/>
                  <a:moveTo>
                    <a:pt x="3354620" y="273770"/>
                  </a:moveTo>
                  <a:lnTo>
                    <a:pt x="3357413" y="273770"/>
                  </a:lnTo>
                  <a:lnTo>
                    <a:pt x="3354487" y="274300"/>
                  </a:lnTo>
                  <a:close/>
                  <a:moveTo>
                    <a:pt x="2549483" y="261892"/>
                  </a:moveTo>
                  <a:lnTo>
                    <a:pt x="2548086" y="263289"/>
                  </a:lnTo>
                  <a:lnTo>
                    <a:pt x="2548086" y="262640"/>
                  </a:lnTo>
                  <a:close/>
                  <a:moveTo>
                    <a:pt x="2560655" y="217911"/>
                  </a:moveTo>
                  <a:lnTo>
                    <a:pt x="2575319" y="217911"/>
                  </a:lnTo>
                  <a:lnTo>
                    <a:pt x="2594872" y="223496"/>
                  </a:lnTo>
                  <a:cubicBezTo>
                    <a:pt x="2595570" y="223496"/>
                    <a:pt x="2613726" y="226987"/>
                    <a:pt x="2613726" y="226987"/>
                  </a:cubicBezTo>
                  <a:lnTo>
                    <a:pt x="2613726" y="229779"/>
                  </a:lnTo>
                  <a:lnTo>
                    <a:pt x="2607441" y="237459"/>
                  </a:lnTo>
                  <a:lnTo>
                    <a:pt x="2599760" y="228383"/>
                  </a:lnTo>
                  <a:lnTo>
                    <a:pt x="2587889" y="231175"/>
                  </a:lnTo>
                  <a:lnTo>
                    <a:pt x="2599760" y="229779"/>
                  </a:lnTo>
                  <a:lnTo>
                    <a:pt x="2608838" y="240250"/>
                  </a:lnTo>
                  <a:lnTo>
                    <a:pt x="2603252" y="243043"/>
                  </a:lnTo>
                  <a:lnTo>
                    <a:pt x="2582303" y="249326"/>
                  </a:lnTo>
                  <a:lnTo>
                    <a:pt x="2577414" y="249326"/>
                  </a:lnTo>
                  <a:lnTo>
                    <a:pt x="2576018" y="246533"/>
                  </a:lnTo>
                  <a:lnTo>
                    <a:pt x="2574621" y="249326"/>
                  </a:lnTo>
                  <a:lnTo>
                    <a:pt x="2571828" y="243741"/>
                  </a:lnTo>
                  <a:lnTo>
                    <a:pt x="2571828" y="238504"/>
                  </a:lnTo>
                  <a:lnTo>
                    <a:pt x="2570432" y="242345"/>
                  </a:lnTo>
                  <a:lnTo>
                    <a:pt x="2567736" y="239054"/>
                  </a:lnTo>
                  <a:lnTo>
                    <a:pt x="2570432" y="244440"/>
                  </a:lnTo>
                  <a:lnTo>
                    <a:pt x="2570432" y="250025"/>
                  </a:lnTo>
                  <a:lnTo>
                    <a:pt x="2566242" y="247232"/>
                  </a:lnTo>
                  <a:lnTo>
                    <a:pt x="2562052" y="240949"/>
                  </a:lnTo>
                  <a:lnTo>
                    <a:pt x="2564286" y="247092"/>
                  </a:lnTo>
                  <a:lnTo>
                    <a:pt x="2564845" y="247232"/>
                  </a:lnTo>
                  <a:lnTo>
                    <a:pt x="2571828" y="252118"/>
                  </a:lnTo>
                  <a:lnTo>
                    <a:pt x="2554371" y="261194"/>
                  </a:lnTo>
                  <a:lnTo>
                    <a:pt x="2545292" y="254911"/>
                  </a:lnTo>
                  <a:lnTo>
                    <a:pt x="2543896" y="249326"/>
                  </a:lnTo>
                  <a:lnTo>
                    <a:pt x="2543896" y="252118"/>
                  </a:lnTo>
                  <a:lnTo>
                    <a:pt x="2541103" y="250722"/>
                  </a:lnTo>
                  <a:lnTo>
                    <a:pt x="2542499" y="245137"/>
                  </a:lnTo>
                  <a:lnTo>
                    <a:pt x="2543896" y="245137"/>
                  </a:lnTo>
                  <a:lnTo>
                    <a:pt x="2542430" y="244040"/>
                  </a:lnTo>
                  <a:lnTo>
                    <a:pt x="2541103" y="250024"/>
                  </a:lnTo>
                  <a:lnTo>
                    <a:pt x="2540405" y="250024"/>
                  </a:lnTo>
                  <a:lnTo>
                    <a:pt x="2548086" y="259100"/>
                  </a:lnTo>
                  <a:lnTo>
                    <a:pt x="2548086" y="262637"/>
                  </a:lnTo>
                  <a:lnTo>
                    <a:pt x="2539008" y="267476"/>
                  </a:lnTo>
                  <a:lnTo>
                    <a:pt x="2539008" y="270269"/>
                  </a:lnTo>
                  <a:lnTo>
                    <a:pt x="2532723" y="262589"/>
                  </a:lnTo>
                  <a:lnTo>
                    <a:pt x="2538310" y="271665"/>
                  </a:lnTo>
                  <a:lnTo>
                    <a:pt x="2527835" y="268873"/>
                  </a:lnTo>
                  <a:lnTo>
                    <a:pt x="2525043" y="268873"/>
                  </a:lnTo>
                  <a:lnTo>
                    <a:pt x="2518757" y="261194"/>
                  </a:lnTo>
                  <a:lnTo>
                    <a:pt x="2515964" y="252118"/>
                  </a:lnTo>
                  <a:lnTo>
                    <a:pt x="2517361" y="249326"/>
                  </a:lnTo>
                  <a:lnTo>
                    <a:pt x="2514567" y="252118"/>
                  </a:lnTo>
                  <a:lnTo>
                    <a:pt x="2513171" y="250722"/>
                  </a:lnTo>
                  <a:lnTo>
                    <a:pt x="2514567" y="249326"/>
                  </a:lnTo>
                  <a:lnTo>
                    <a:pt x="2511774" y="250722"/>
                  </a:lnTo>
                  <a:lnTo>
                    <a:pt x="2515964" y="254911"/>
                  </a:lnTo>
                  <a:lnTo>
                    <a:pt x="2517361" y="259100"/>
                  </a:lnTo>
                  <a:lnTo>
                    <a:pt x="2506887" y="256307"/>
                  </a:lnTo>
                  <a:lnTo>
                    <a:pt x="2514567" y="259100"/>
                  </a:lnTo>
                  <a:lnTo>
                    <a:pt x="2525043" y="270967"/>
                  </a:lnTo>
                  <a:lnTo>
                    <a:pt x="2531327" y="272363"/>
                  </a:lnTo>
                  <a:lnTo>
                    <a:pt x="2525043" y="273760"/>
                  </a:lnTo>
                  <a:lnTo>
                    <a:pt x="2527835" y="279344"/>
                  </a:lnTo>
                  <a:lnTo>
                    <a:pt x="2522947" y="280043"/>
                  </a:lnTo>
                  <a:lnTo>
                    <a:pt x="2518820" y="278393"/>
                  </a:lnTo>
                  <a:lnTo>
                    <a:pt x="2515964" y="279344"/>
                  </a:lnTo>
                  <a:lnTo>
                    <a:pt x="2513171" y="276552"/>
                  </a:lnTo>
                  <a:lnTo>
                    <a:pt x="2515266" y="276970"/>
                  </a:lnTo>
                  <a:lnTo>
                    <a:pt x="2512472" y="275854"/>
                  </a:lnTo>
                  <a:lnTo>
                    <a:pt x="2509680" y="274458"/>
                  </a:lnTo>
                  <a:lnTo>
                    <a:pt x="2512472" y="274458"/>
                  </a:lnTo>
                  <a:lnTo>
                    <a:pt x="2511076" y="273061"/>
                  </a:lnTo>
                  <a:lnTo>
                    <a:pt x="2501998" y="267476"/>
                  </a:lnTo>
                  <a:lnTo>
                    <a:pt x="2503395" y="270269"/>
                  </a:lnTo>
                  <a:lnTo>
                    <a:pt x="2499554" y="266430"/>
                  </a:lnTo>
                  <a:lnTo>
                    <a:pt x="2500602" y="268873"/>
                  </a:lnTo>
                  <a:lnTo>
                    <a:pt x="2492921" y="262589"/>
                  </a:lnTo>
                  <a:lnTo>
                    <a:pt x="2500602" y="270269"/>
                  </a:lnTo>
                  <a:lnTo>
                    <a:pt x="2498828" y="270269"/>
                  </a:lnTo>
                  <a:lnTo>
                    <a:pt x="2503395" y="273760"/>
                  </a:lnTo>
                  <a:lnTo>
                    <a:pt x="2506188" y="277948"/>
                  </a:lnTo>
                  <a:lnTo>
                    <a:pt x="2507585" y="277948"/>
                  </a:lnTo>
                  <a:lnTo>
                    <a:pt x="2506188" y="283533"/>
                  </a:lnTo>
                  <a:lnTo>
                    <a:pt x="2508982" y="277948"/>
                  </a:lnTo>
                  <a:lnTo>
                    <a:pt x="2516662" y="282137"/>
                  </a:lnTo>
                  <a:lnTo>
                    <a:pt x="2530740" y="284817"/>
                  </a:lnTo>
                  <a:lnTo>
                    <a:pt x="2531327" y="284231"/>
                  </a:lnTo>
                  <a:lnTo>
                    <a:pt x="2534120" y="285628"/>
                  </a:lnTo>
                  <a:lnTo>
                    <a:pt x="2528533" y="291213"/>
                  </a:lnTo>
                  <a:lnTo>
                    <a:pt x="2525741" y="291213"/>
                  </a:lnTo>
                  <a:lnTo>
                    <a:pt x="2525741" y="290862"/>
                  </a:lnTo>
                  <a:lnTo>
                    <a:pt x="2524344" y="291910"/>
                  </a:lnTo>
                  <a:lnTo>
                    <a:pt x="2526438" y="291910"/>
                  </a:lnTo>
                  <a:lnTo>
                    <a:pt x="2525043" y="293306"/>
                  </a:lnTo>
                  <a:lnTo>
                    <a:pt x="2508982" y="297495"/>
                  </a:lnTo>
                  <a:lnTo>
                    <a:pt x="2507585" y="297495"/>
                  </a:lnTo>
                  <a:lnTo>
                    <a:pt x="2494317" y="294702"/>
                  </a:lnTo>
                  <a:lnTo>
                    <a:pt x="2499903" y="297495"/>
                  </a:lnTo>
                  <a:lnTo>
                    <a:pt x="2453117" y="297495"/>
                  </a:lnTo>
                  <a:lnTo>
                    <a:pt x="2425884" y="303080"/>
                  </a:lnTo>
                  <a:lnTo>
                    <a:pt x="2407728" y="316344"/>
                  </a:lnTo>
                  <a:lnTo>
                    <a:pt x="2395857" y="331003"/>
                  </a:lnTo>
                  <a:lnTo>
                    <a:pt x="2391667" y="332401"/>
                  </a:lnTo>
                  <a:lnTo>
                    <a:pt x="2391667" y="333796"/>
                  </a:lnTo>
                  <a:lnTo>
                    <a:pt x="2387478" y="335193"/>
                  </a:lnTo>
                  <a:lnTo>
                    <a:pt x="2386081" y="337985"/>
                  </a:lnTo>
                  <a:lnTo>
                    <a:pt x="2383288" y="337985"/>
                  </a:lnTo>
                  <a:lnTo>
                    <a:pt x="2379098" y="339381"/>
                  </a:lnTo>
                  <a:lnTo>
                    <a:pt x="2380494" y="340777"/>
                  </a:lnTo>
                  <a:lnTo>
                    <a:pt x="2377701" y="339381"/>
                  </a:lnTo>
                  <a:lnTo>
                    <a:pt x="2367227" y="342173"/>
                  </a:lnTo>
                  <a:lnTo>
                    <a:pt x="2356753" y="348457"/>
                  </a:lnTo>
                  <a:lnTo>
                    <a:pt x="2353959" y="347060"/>
                  </a:lnTo>
                  <a:lnTo>
                    <a:pt x="2359545" y="351249"/>
                  </a:lnTo>
                  <a:lnTo>
                    <a:pt x="2343484" y="343570"/>
                  </a:lnTo>
                  <a:lnTo>
                    <a:pt x="2337898" y="351249"/>
                  </a:lnTo>
                  <a:lnTo>
                    <a:pt x="2331613" y="354042"/>
                  </a:lnTo>
                  <a:lnTo>
                    <a:pt x="2327424" y="352645"/>
                  </a:lnTo>
                  <a:lnTo>
                    <a:pt x="2323234" y="361720"/>
                  </a:lnTo>
                  <a:lnTo>
                    <a:pt x="2317647" y="364513"/>
                  </a:lnTo>
                  <a:lnTo>
                    <a:pt x="2317647" y="363116"/>
                  </a:lnTo>
                  <a:lnTo>
                    <a:pt x="2309967" y="361720"/>
                  </a:lnTo>
                  <a:lnTo>
                    <a:pt x="2303682" y="357531"/>
                  </a:lnTo>
                  <a:lnTo>
                    <a:pt x="2291811" y="360324"/>
                  </a:lnTo>
                  <a:lnTo>
                    <a:pt x="2278543" y="358928"/>
                  </a:lnTo>
                  <a:lnTo>
                    <a:pt x="2274353" y="363116"/>
                  </a:lnTo>
                  <a:lnTo>
                    <a:pt x="2274353" y="364513"/>
                  </a:lnTo>
                  <a:lnTo>
                    <a:pt x="2262482" y="370796"/>
                  </a:lnTo>
                  <a:lnTo>
                    <a:pt x="2261086" y="372192"/>
                  </a:lnTo>
                  <a:lnTo>
                    <a:pt x="2255499" y="369400"/>
                  </a:lnTo>
                  <a:lnTo>
                    <a:pt x="2242231" y="372192"/>
                  </a:lnTo>
                  <a:lnTo>
                    <a:pt x="2240835" y="374985"/>
                  </a:lnTo>
                  <a:lnTo>
                    <a:pt x="2240835" y="370796"/>
                  </a:lnTo>
                  <a:lnTo>
                    <a:pt x="2235249" y="372192"/>
                  </a:lnTo>
                  <a:lnTo>
                    <a:pt x="2236645" y="373588"/>
                  </a:lnTo>
                  <a:lnTo>
                    <a:pt x="2231059" y="377776"/>
                  </a:lnTo>
                  <a:lnTo>
                    <a:pt x="2229662" y="386852"/>
                  </a:lnTo>
                  <a:lnTo>
                    <a:pt x="2224075" y="389644"/>
                  </a:lnTo>
                  <a:lnTo>
                    <a:pt x="2230360" y="393833"/>
                  </a:lnTo>
                  <a:lnTo>
                    <a:pt x="2219886" y="388248"/>
                  </a:lnTo>
                  <a:lnTo>
                    <a:pt x="2200334" y="404304"/>
                  </a:lnTo>
                  <a:lnTo>
                    <a:pt x="2179384" y="404304"/>
                  </a:lnTo>
                  <a:lnTo>
                    <a:pt x="2167514" y="398022"/>
                  </a:lnTo>
                  <a:lnTo>
                    <a:pt x="2163323" y="391739"/>
                  </a:lnTo>
                  <a:lnTo>
                    <a:pt x="2159134" y="393135"/>
                  </a:lnTo>
                  <a:lnTo>
                    <a:pt x="2156341" y="390343"/>
                  </a:lnTo>
                  <a:lnTo>
                    <a:pt x="2157738" y="381267"/>
                  </a:lnTo>
                  <a:lnTo>
                    <a:pt x="2168212" y="363116"/>
                  </a:lnTo>
                  <a:lnTo>
                    <a:pt x="2189161" y="339381"/>
                  </a:lnTo>
                  <a:lnTo>
                    <a:pt x="2191954" y="333098"/>
                  </a:lnTo>
                  <a:lnTo>
                    <a:pt x="2199635" y="322627"/>
                  </a:lnTo>
                  <a:lnTo>
                    <a:pt x="2214300" y="316344"/>
                  </a:lnTo>
                  <a:lnTo>
                    <a:pt x="2296001" y="291213"/>
                  </a:lnTo>
                  <a:lnTo>
                    <a:pt x="2353261" y="277948"/>
                  </a:lnTo>
                  <a:lnTo>
                    <a:pt x="2430772" y="258402"/>
                  </a:lnTo>
                  <a:lnTo>
                    <a:pt x="2541103" y="222100"/>
                  </a:lnTo>
                  <a:close/>
                  <a:moveTo>
                    <a:pt x="2689841" y="201856"/>
                  </a:moveTo>
                  <a:lnTo>
                    <a:pt x="2684953" y="206743"/>
                  </a:lnTo>
                  <a:lnTo>
                    <a:pt x="2687746" y="202555"/>
                  </a:lnTo>
                  <a:close/>
                  <a:moveTo>
                    <a:pt x="4088530" y="173242"/>
                  </a:moveTo>
                  <a:lnTo>
                    <a:pt x="4089927" y="179525"/>
                  </a:lnTo>
                  <a:lnTo>
                    <a:pt x="4089787" y="180167"/>
                  </a:lnTo>
                  <a:close/>
                  <a:moveTo>
                    <a:pt x="2741514" y="171139"/>
                  </a:moveTo>
                  <a:lnTo>
                    <a:pt x="2757575" y="175328"/>
                  </a:lnTo>
                  <a:lnTo>
                    <a:pt x="2772239" y="176724"/>
                  </a:lnTo>
                  <a:lnTo>
                    <a:pt x="2772239" y="179517"/>
                  </a:lnTo>
                  <a:lnTo>
                    <a:pt x="2763162" y="179517"/>
                  </a:lnTo>
                  <a:lnTo>
                    <a:pt x="2747101" y="175328"/>
                  </a:lnTo>
                  <a:lnTo>
                    <a:pt x="2744308" y="179517"/>
                  </a:lnTo>
                  <a:lnTo>
                    <a:pt x="2770145" y="189988"/>
                  </a:lnTo>
                  <a:lnTo>
                    <a:pt x="2812741" y="191384"/>
                  </a:lnTo>
                  <a:lnTo>
                    <a:pt x="2865113" y="189988"/>
                  </a:lnTo>
                  <a:lnTo>
                    <a:pt x="2995695" y="175328"/>
                  </a:lnTo>
                  <a:lnTo>
                    <a:pt x="3048067" y="172535"/>
                  </a:lnTo>
                  <a:lnTo>
                    <a:pt x="3085776" y="173932"/>
                  </a:lnTo>
                  <a:lnTo>
                    <a:pt x="3094853" y="176724"/>
                  </a:lnTo>
                  <a:lnTo>
                    <a:pt x="3097647" y="182309"/>
                  </a:lnTo>
                  <a:lnTo>
                    <a:pt x="3093456" y="191384"/>
                  </a:lnTo>
                  <a:lnTo>
                    <a:pt x="3081586" y="195573"/>
                  </a:lnTo>
                  <a:lnTo>
                    <a:pt x="3060636" y="196969"/>
                  </a:lnTo>
                  <a:lnTo>
                    <a:pt x="3048766" y="194176"/>
                  </a:lnTo>
                  <a:lnTo>
                    <a:pt x="3026420" y="192781"/>
                  </a:lnTo>
                  <a:lnTo>
                    <a:pt x="3020135" y="194176"/>
                  </a:lnTo>
                  <a:lnTo>
                    <a:pt x="3004074" y="206044"/>
                  </a:lnTo>
                  <a:lnTo>
                    <a:pt x="2998488" y="207441"/>
                  </a:lnTo>
                  <a:lnTo>
                    <a:pt x="2998398" y="207232"/>
                  </a:lnTo>
                  <a:lnTo>
                    <a:pt x="2975744" y="212264"/>
                  </a:lnTo>
                  <a:lnTo>
                    <a:pt x="2976841" y="213723"/>
                  </a:lnTo>
                  <a:lnTo>
                    <a:pt x="2941926" y="221402"/>
                  </a:lnTo>
                  <a:lnTo>
                    <a:pt x="2907011" y="231873"/>
                  </a:lnTo>
                  <a:lnTo>
                    <a:pt x="2874890" y="230478"/>
                  </a:lnTo>
                  <a:lnTo>
                    <a:pt x="2874890" y="234666"/>
                  </a:lnTo>
                  <a:lnTo>
                    <a:pt x="2873493" y="231873"/>
                  </a:lnTo>
                  <a:lnTo>
                    <a:pt x="2870700" y="229081"/>
                  </a:lnTo>
                  <a:lnTo>
                    <a:pt x="2848354" y="227686"/>
                  </a:lnTo>
                  <a:lnTo>
                    <a:pt x="2833690" y="223497"/>
                  </a:lnTo>
                  <a:lnTo>
                    <a:pt x="2817629" y="222101"/>
                  </a:lnTo>
                  <a:lnTo>
                    <a:pt x="2811345" y="224893"/>
                  </a:lnTo>
                  <a:lnTo>
                    <a:pt x="2805758" y="235364"/>
                  </a:lnTo>
                  <a:lnTo>
                    <a:pt x="2823215" y="245836"/>
                  </a:lnTo>
                  <a:lnTo>
                    <a:pt x="2805059" y="236760"/>
                  </a:lnTo>
                  <a:lnTo>
                    <a:pt x="2790395" y="247232"/>
                  </a:lnTo>
                  <a:lnTo>
                    <a:pt x="2774334" y="252817"/>
                  </a:lnTo>
                  <a:lnTo>
                    <a:pt x="2765257" y="258402"/>
                  </a:lnTo>
                  <a:lnTo>
                    <a:pt x="2757575" y="258402"/>
                  </a:lnTo>
                  <a:lnTo>
                    <a:pt x="2755425" y="259421"/>
                  </a:lnTo>
                  <a:lnTo>
                    <a:pt x="2757575" y="260496"/>
                  </a:lnTo>
                  <a:lnTo>
                    <a:pt x="2751291" y="263288"/>
                  </a:lnTo>
                  <a:lnTo>
                    <a:pt x="2751291" y="264685"/>
                  </a:lnTo>
                  <a:lnTo>
                    <a:pt x="2746724" y="263540"/>
                  </a:lnTo>
                  <a:lnTo>
                    <a:pt x="2744308" y="264685"/>
                  </a:lnTo>
                  <a:lnTo>
                    <a:pt x="2735230" y="259100"/>
                  </a:lnTo>
                  <a:lnTo>
                    <a:pt x="2729643" y="259100"/>
                  </a:lnTo>
                  <a:lnTo>
                    <a:pt x="2707298" y="247232"/>
                  </a:lnTo>
                  <a:lnTo>
                    <a:pt x="2705902" y="248629"/>
                  </a:lnTo>
                  <a:lnTo>
                    <a:pt x="2703108" y="243044"/>
                  </a:lnTo>
                  <a:lnTo>
                    <a:pt x="2700315" y="244440"/>
                  </a:lnTo>
                  <a:lnTo>
                    <a:pt x="2694030" y="236760"/>
                  </a:lnTo>
                  <a:lnTo>
                    <a:pt x="2687746" y="220704"/>
                  </a:lnTo>
                  <a:lnTo>
                    <a:pt x="2686349" y="213025"/>
                  </a:lnTo>
                  <a:lnTo>
                    <a:pt x="2690351" y="201688"/>
                  </a:lnTo>
                  <a:lnTo>
                    <a:pt x="2691936" y="201158"/>
                  </a:lnTo>
                  <a:lnTo>
                    <a:pt x="2705203" y="183007"/>
                  </a:lnTo>
                  <a:lnTo>
                    <a:pt x="2715678" y="175328"/>
                  </a:lnTo>
                  <a:close/>
                  <a:moveTo>
                    <a:pt x="3983786" y="162771"/>
                  </a:moveTo>
                  <a:lnTo>
                    <a:pt x="3998450" y="164166"/>
                  </a:lnTo>
                  <a:lnTo>
                    <a:pt x="4022193" y="176733"/>
                  </a:lnTo>
                  <a:lnTo>
                    <a:pt x="4039650" y="184412"/>
                  </a:lnTo>
                  <a:lnTo>
                    <a:pt x="4057107" y="168355"/>
                  </a:lnTo>
                  <a:lnTo>
                    <a:pt x="4075263" y="173940"/>
                  </a:lnTo>
                  <a:lnTo>
                    <a:pt x="4081548" y="168355"/>
                  </a:lnTo>
                  <a:lnTo>
                    <a:pt x="4077358" y="174638"/>
                  </a:lnTo>
                  <a:lnTo>
                    <a:pt x="4081548" y="180223"/>
                  </a:lnTo>
                  <a:lnTo>
                    <a:pt x="4075263" y="180223"/>
                  </a:lnTo>
                  <a:lnTo>
                    <a:pt x="4081548" y="184412"/>
                  </a:lnTo>
                  <a:lnTo>
                    <a:pt x="4078755" y="190694"/>
                  </a:lnTo>
                  <a:lnTo>
                    <a:pt x="4057806" y="186506"/>
                  </a:lnTo>
                  <a:lnTo>
                    <a:pt x="4056409" y="192092"/>
                  </a:lnTo>
                  <a:lnTo>
                    <a:pt x="4075961" y="196280"/>
                  </a:lnTo>
                  <a:lnTo>
                    <a:pt x="4074565" y="201865"/>
                  </a:lnTo>
                  <a:lnTo>
                    <a:pt x="4064090" y="199073"/>
                  </a:lnTo>
                  <a:lnTo>
                    <a:pt x="4064090" y="203261"/>
                  </a:lnTo>
                  <a:lnTo>
                    <a:pt x="4096213" y="207449"/>
                  </a:lnTo>
                  <a:lnTo>
                    <a:pt x="4096213" y="203261"/>
                  </a:lnTo>
                  <a:lnTo>
                    <a:pt x="4085738" y="199073"/>
                  </a:lnTo>
                  <a:lnTo>
                    <a:pt x="4089788" y="180168"/>
                  </a:lnTo>
                  <a:lnTo>
                    <a:pt x="4089927" y="180921"/>
                  </a:lnTo>
                  <a:lnTo>
                    <a:pt x="4113670" y="191393"/>
                  </a:lnTo>
                  <a:lnTo>
                    <a:pt x="4136015" y="210940"/>
                  </a:lnTo>
                  <a:lnTo>
                    <a:pt x="4138808" y="220015"/>
                  </a:lnTo>
                  <a:lnTo>
                    <a:pt x="4136015" y="222807"/>
                  </a:lnTo>
                  <a:lnTo>
                    <a:pt x="4138808" y="222807"/>
                  </a:lnTo>
                  <a:lnTo>
                    <a:pt x="4136015" y="224205"/>
                  </a:lnTo>
                  <a:lnTo>
                    <a:pt x="4129731" y="246543"/>
                  </a:lnTo>
                  <a:lnTo>
                    <a:pt x="4128376" y="271591"/>
                  </a:lnTo>
                  <a:lnTo>
                    <a:pt x="4129731" y="272373"/>
                  </a:lnTo>
                  <a:lnTo>
                    <a:pt x="4133920" y="278656"/>
                  </a:lnTo>
                  <a:lnTo>
                    <a:pt x="4141602" y="291920"/>
                  </a:lnTo>
                  <a:lnTo>
                    <a:pt x="4137412" y="298203"/>
                  </a:lnTo>
                  <a:lnTo>
                    <a:pt x="4141602" y="299599"/>
                  </a:lnTo>
                  <a:lnTo>
                    <a:pt x="4145784" y="305184"/>
                  </a:lnTo>
                  <a:lnTo>
                    <a:pt x="4144395" y="305184"/>
                  </a:lnTo>
                  <a:lnTo>
                    <a:pt x="4144395" y="323335"/>
                  </a:lnTo>
                  <a:lnTo>
                    <a:pt x="4147189" y="331014"/>
                  </a:lnTo>
                  <a:lnTo>
                    <a:pt x="4151377" y="332410"/>
                  </a:lnTo>
                  <a:lnTo>
                    <a:pt x="4148584" y="332410"/>
                  </a:lnTo>
                  <a:lnTo>
                    <a:pt x="4149974" y="340088"/>
                  </a:lnTo>
                  <a:lnTo>
                    <a:pt x="4155568" y="344277"/>
                  </a:lnTo>
                  <a:lnTo>
                    <a:pt x="4152768" y="342882"/>
                  </a:lnTo>
                  <a:lnTo>
                    <a:pt x="4151377" y="351957"/>
                  </a:lnTo>
                  <a:lnTo>
                    <a:pt x="4155568" y="358240"/>
                  </a:lnTo>
                  <a:lnTo>
                    <a:pt x="4155568" y="370107"/>
                  </a:lnTo>
                  <a:lnTo>
                    <a:pt x="4161853" y="386163"/>
                  </a:lnTo>
                  <a:lnTo>
                    <a:pt x="4168137" y="384767"/>
                  </a:lnTo>
                  <a:lnTo>
                    <a:pt x="4193275" y="405711"/>
                  </a:lnTo>
                  <a:lnTo>
                    <a:pt x="4194665" y="409899"/>
                  </a:lnTo>
                  <a:lnTo>
                    <a:pt x="4198855" y="409899"/>
                  </a:lnTo>
                  <a:lnTo>
                    <a:pt x="4200252" y="408503"/>
                  </a:lnTo>
                  <a:lnTo>
                    <a:pt x="4200252" y="409899"/>
                  </a:lnTo>
                  <a:lnTo>
                    <a:pt x="4201648" y="411296"/>
                  </a:lnTo>
                  <a:lnTo>
                    <a:pt x="4203045" y="409899"/>
                  </a:lnTo>
                  <a:lnTo>
                    <a:pt x="4203045" y="414087"/>
                  </a:lnTo>
                  <a:lnTo>
                    <a:pt x="4210726" y="419672"/>
                  </a:lnTo>
                  <a:lnTo>
                    <a:pt x="4210726" y="425257"/>
                  </a:lnTo>
                  <a:lnTo>
                    <a:pt x="4214916" y="426653"/>
                  </a:lnTo>
                  <a:lnTo>
                    <a:pt x="4240753" y="434332"/>
                  </a:lnTo>
                  <a:lnTo>
                    <a:pt x="4260305" y="442012"/>
                  </a:lnTo>
                  <a:lnTo>
                    <a:pt x="4281254" y="442012"/>
                  </a:lnTo>
                  <a:lnTo>
                    <a:pt x="4280144" y="442752"/>
                  </a:lnTo>
                  <a:lnTo>
                    <a:pt x="4280563" y="442710"/>
                  </a:lnTo>
                  <a:lnTo>
                    <a:pt x="4279906" y="442912"/>
                  </a:lnTo>
                  <a:lnTo>
                    <a:pt x="4274970" y="446201"/>
                  </a:lnTo>
                  <a:lnTo>
                    <a:pt x="4264495" y="444804"/>
                  </a:lnTo>
                  <a:lnTo>
                    <a:pt x="4240753" y="437125"/>
                  </a:lnTo>
                  <a:lnTo>
                    <a:pt x="4219804" y="431540"/>
                  </a:lnTo>
                  <a:lnTo>
                    <a:pt x="4218330" y="430534"/>
                  </a:lnTo>
                  <a:lnTo>
                    <a:pt x="4211431" y="427351"/>
                  </a:lnTo>
                  <a:lnTo>
                    <a:pt x="4215056" y="428301"/>
                  </a:lnTo>
                  <a:lnTo>
                    <a:pt x="4204441" y="421069"/>
                  </a:lnTo>
                  <a:lnTo>
                    <a:pt x="4198157" y="411993"/>
                  </a:lnTo>
                  <a:lnTo>
                    <a:pt x="4195364" y="414786"/>
                  </a:lnTo>
                  <a:lnTo>
                    <a:pt x="4191174" y="420371"/>
                  </a:lnTo>
                  <a:lnTo>
                    <a:pt x="4192577" y="420371"/>
                  </a:lnTo>
                  <a:lnTo>
                    <a:pt x="4191174" y="422472"/>
                  </a:lnTo>
                  <a:lnTo>
                    <a:pt x="4191174" y="423163"/>
                  </a:lnTo>
                  <a:lnTo>
                    <a:pt x="4193967" y="424558"/>
                  </a:lnTo>
                  <a:lnTo>
                    <a:pt x="4207235" y="428747"/>
                  </a:lnTo>
                  <a:lnTo>
                    <a:pt x="4208631" y="431540"/>
                  </a:lnTo>
                  <a:lnTo>
                    <a:pt x="4205838" y="437125"/>
                  </a:lnTo>
                  <a:lnTo>
                    <a:pt x="4212123" y="431540"/>
                  </a:lnTo>
                  <a:lnTo>
                    <a:pt x="4231675" y="440615"/>
                  </a:lnTo>
                  <a:lnTo>
                    <a:pt x="4237960" y="439219"/>
                  </a:lnTo>
                  <a:lnTo>
                    <a:pt x="4274271" y="453879"/>
                  </a:lnTo>
                  <a:lnTo>
                    <a:pt x="4267987" y="452484"/>
                  </a:lnTo>
                  <a:lnTo>
                    <a:pt x="4273573" y="455275"/>
                  </a:lnTo>
                  <a:lnTo>
                    <a:pt x="4274970" y="458068"/>
                  </a:lnTo>
                  <a:lnTo>
                    <a:pt x="4284934" y="450452"/>
                  </a:lnTo>
                  <a:lnTo>
                    <a:pt x="4284752" y="450389"/>
                  </a:lnTo>
                  <a:lnTo>
                    <a:pt x="4286666" y="448476"/>
                  </a:lnTo>
                  <a:lnTo>
                    <a:pt x="4285444" y="444804"/>
                  </a:lnTo>
                  <a:lnTo>
                    <a:pt x="4286994" y="448148"/>
                  </a:lnTo>
                  <a:lnTo>
                    <a:pt x="4287545" y="447596"/>
                  </a:lnTo>
                  <a:lnTo>
                    <a:pt x="4288942" y="451785"/>
                  </a:lnTo>
                  <a:lnTo>
                    <a:pt x="4288621" y="451681"/>
                  </a:lnTo>
                  <a:lnTo>
                    <a:pt x="4289634" y="453879"/>
                  </a:lnTo>
                  <a:lnTo>
                    <a:pt x="4286841" y="462955"/>
                  </a:lnTo>
                  <a:lnTo>
                    <a:pt x="4304997" y="469237"/>
                  </a:lnTo>
                  <a:lnTo>
                    <a:pt x="4310582" y="469237"/>
                  </a:lnTo>
                  <a:lnTo>
                    <a:pt x="4318264" y="465049"/>
                  </a:lnTo>
                  <a:lnTo>
                    <a:pt x="4316868" y="467143"/>
                  </a:lnTo>
                  <a:lnTo>
                    <a:pt x="4319661" y="469936"/>
                  </a:lnTo>
                  <a:lnTo>
                    <a:pt x="4325945" y="472728"/>
                  </a:lnTo>
                  <a:lnTo>
                    <a:pt x="4330135" y="475520"/>
                  </a:lnTo>
                  <a:lnTo>
                    <a:pt x="4362257" y="474125"/>
                  </a:lnTo>
                  <a:lnTo>
                    <a:pt x="4367843" y="466445"/>
                  </a:lnTo>
                  <a:lnTo>
                    <a:pt x="4368541" y="466445"/>
                  </a:lnTo>
                  <a:lnTo>
                    <a:pt x="4369938" y="463653"/>
                  </a:lnTo>
                  <a:lnTo>
                    <a:pt x="4368541" y="469936"/>
                  </a:lnTo>
                  <a:lnTo>
                    <a:pt x="4371334" y="469936"/>
                  </a:lnTo>
                  <a:lnTo>
                    <a:pt x="4369938" y="465747"/>
                  </a:lnTo>
                  <a:lnTo>
                    <a:pt x="4372731" y="465747"/>
                  </a:lnTo>
                  <a:lnTo>
                    <a:pt x="4380413" y="461558"/>
                  </a:lnTo>
                  <a:lnTo>
                    <a:pt x="4381013" y="460218"/>
                  </a:lnTo>
                  <a:lnTo>
                    <a:pt x="4376928" y="462257"/>
                  </a:lnTo>
                  <a:lnTo>
                    <a:pt x="4381118" y="459464"/>
                  </a:lnTo>
                  <a:lnTo>
                    <a:pt x="4381348" y="459464"/>
                  </a:lnTo>
                  <a:lnTo>
                    <a:pt x="4383205" y="455275"/>
                  </a:lnTo>
                  <a:lnTo>
                    <a:pt x="4382158" y="459464"/>
                  </a:lnTo>
                  <a:lnTo>
                    <a:pt x="4382514" y="459464"/>
                  </a:lnTo>
                  <a:lnTo>
                    <a:pt x="4382110" y="459666"/>
                  </a:lnTo>
                  <a:lnTo>
                    <a:pt x="4381809" y="460860"/>
                  </a:lnTo>
                  <a:lnTo>
                    <a:pt x="4388094" y="458068"/>
                  </a:lnTo>
                  <a:lnTo>
                    <a:pt x="4383903" y="458068"/>
                  </a:lnTo>
                  <a:lnTo>
                    <a:pt x="4388094" y="455275"/>
                  </a:lnTo>
                  <a:lnTo>
                    <a:pt x="4390887" y="459464"/>
                  </a:lnTo>
                  <a:lnTo>
                    <a:pt x="4389490" y="458068"/>
                  </a:lnTo>
                  <a:lnTo>
                    <a:pt x="4389490" y="465747"/>
                  </a:lnTo>
                  <a:lnTo>
                    <a:pt x="4388094" y="462955"/>
                  </a:lnTo>
                  <a:lnTo>
                    <a:pt x="4385300" y="464351"/>
                  </a:lnTo>
                  <a:lnTo>
                    <a:pt x="4379715" y="472030"/>
                  </a:lnTo>
                  <a:lnTo>
                    <a:pt x="4372032" y="477614"/>
                  </a:lnTo>
                  <a:lnTo>
                    <a:pt x="4370636" y="490879"/>
                  </a:lnTo>
                  <a:lnTo>
                    <a:pt x="4374826" y="506935"/>
                  </a:lnTo>
                  <a:lnTo>
                    <a:pt x="4370636" y="513218"/>
                  </a:lnTo>
                  <a:lnTo>
                    <a:pt x="4366447" y="530670"/>
                  </a:lnTo>
                  <a:lnTo>
                    <a:pt x="4367843" y="541141"/>
                  </a:lnTo>
                  <a:lnTo>
                    <a:pt x="4374128" y="547426"/>
                  </a:lnTo>
                  <a:lnTo>
                    <a:pt x="4380713" y="555201"/>
                  </a:lnTo>
                  <a:lnTo>
                    <a:pt x="4386013" y="552312"/>
                  </a:lnTo>
                  <a:lnTo>
                    <a:pt x="4390195" y="555104"/>
                  </a:lnTo>
                  <a:lnTo>
                    <a:pt x="4392996" y="553708"/>
                  </a:lnTo>
                  <a:lnTo>
                    <a:pt x="4399280" y="559293"/>
                  </a:lnTo>
                  <a:lnTo>
                    <a:pt x="4396487" y="566972"/>
                  </a:lnTo>
                  <a:lnTo>
                    <a:pt x="4400670" y="560688"/>
                  </a:lnTo>
                  <a:lnTo>
                    <a:pt x="4404861" y="562085"/>
                  </a:lnTo>
                  <a:lnTo>
                    <a:pt x="4406257" y="559293"/>
                  </a:lnTo>
                  <a:lnTo>
                    <a:pt x="4407653" y="562085"/>
                  </a:lnTo>
                  <a:lnTo>
                    <a:pt x="4410446" y="564878"/>
                  </a:lnTo>
                  <a:lnTo>
                    <a:pt x="4414636" y="560688"/>
                  </a:lnTo>
                  <a:lnTo>
                    <a:pt x="4416033" y="564878"/>
                  </a:lnTo>
                  <a:lnTo>
                    <a:pt x="4420223" y="563481"/>
                  </a:lnTo>
                  <a:lnTo>
                    <a:pt x="4421619" y="564878"/>
                  </a:lnTo>
                  <a:lnTo>
                    <a:pt x="4427205" y="564878"/>
                  </a:lnTo>
                  <a:lnTo>
                    <a:pt x="4428602" y="575349"/>
                  </a:lnTo>
                  <a:lnTo>
                    <a:pt x="4428602" y="564878"/>
                  </a:lnTo>
                  <a:lnTo>
                    <a:pt x="4432792" y="564878"/>
                  </a:lnTo>
                  <a:lnTo>
                    <a:pt x="4433029" y="566218"/>
                  </a:lnTo>
                  <a:lnTo>
                    <a:pt x="4438378" y="564878"/>
                  </a:lnTo>
                  <a:lnTo>
                    <a:pt x="4441171" y="569066"/>
                  </a:lnTo>
                  <a:lnTo>
                    <a:pt x="4448853" y="573254"/>
                  </a:lnTo>
                  <a:lnTo>
                    <a:pt x="4450249" y="586519"/>
                  </a:lnTo>
                  <a:lnTo>
                    <a:pt x="4450249" y="573254"/>
                  </a:lnTo>
                  <a:lnTo>
                    <a:pt x="4453042" y="571858"/>
                  </a:lnTo>
                  <a:lnTo>
                    <a:pt x="4455836" y="574651"/>
                  </a:lnTo>
                  <a:lnTo>
                    <a:pt x="4458629" y="583726"/>
                  </a:lnTo>
                  <a:lnTo>
                    <a:pt x="4457232" y="574651"/>
                  </a:lnTo>
                  <a:lnTo>
                    <a:pt x="4463517" y="578840"/>
                  </a:lnTo>
                  <a:lnTo>
                    <a:pt x="4463517" y="574651"/>
                  </a:lnTo>
                  <a:lnTo>
                    <a:pt x="4466311" y="574651"/>
                  </a:lnTo>
                  <a:lnTo>
                    <a:pt x="4467706" y="571858"/>
                  </a:lnTo>
                  <a:lnTo>
                    <a:pt x="4471896" y="573254"/>
                  </a:lnTo>
                  <a:lnTo>
                    <a:pt x="4477483" y="577443"/>
                  </a:lnTo>
                  <a:lnTo>
                    <a:pt x="4480277" y="585122"/>
                  </a:lnTo>
                  <a:lnTo>
                    <a:pt x="4478880" y="578840"/>
                  </a:lnTo>
                  <a:lnTo>
                    <a:pt x="4481673" y="578840"/>
                  </a:lnTo>
                  <a:lnTo>
                    <a:pt x="4484465" y="583027"/>
                  </a:lnTo>
                  <a:lnTo>
                    <a:pt x="4485862" y="589312"/>
                  </a:lnTo>
                  <a:lnTo>
                    <a:pt x="4485862" y="579538"/>
                  </a:lnTo>
                  <a:lnTo>
                    <a:pt x="4487259" y="582330"/>
                  </a:lnTo>
                  <a:lnTo>
                    <a:pt x="4487259" y="580934"/>
                  </a:lnTo>
                  <a:lnTo>
                    <a:pt x="4496337" y="585122"/>
                  </a:lnTo>
                  <a:lnTo>
                    <a:pt x="4497733" y="590708"/>
                  </a:lnTo>
                  <a:lnTo>
                    <a:pt x="4497733" y="584425"/>
                  </a:lnTo>
                  <a:lnTo>
                    <a:pt x="4500526" y="587216"/>
                  </a:lnTo>
                  <a:lnTo>
                    <a:pt x="4503320" y="587216"/>
                  </a:lnTo>
                  <a:lnTo>
                    <a:pt x="4506113" y="594896"/>
                  </a:lnTo>
                  <a:lnTo>
                    <a:pt x="4504723" y="587216"/>
                  </a:lnTo>
                  <a:lnTo>
                    <a:pt x="4511008" y="588613"/>
                  </a:lnTo>
                  <a:lnTo>
                    <a:pt x="4512397" y="591405"/>
                  </a:lnTo>
                  <a:lnTo>
                    <a:pt x="4512397" y="588613"/>
                  </a:lnTo>
                  <a:lnTo>
                    <a:pt x="4518689" y="590009"/>
                  </a:lnTo>
                  <a:lnTo>
                    <a:pt x="4518689" y="591405"/>
                  </a:lnTo>
                  <a:lnTo>
                    <a:pt x="4521482" y="590009"/>
                  </a:lnTo>
                  <a:lnTo>
                    <a:pt x="4525672" y="597688"/>
                  </a:lnTo>
                  <a:lnTo>
                    <a:pt x="4527063" y="599084"/>
                  </a:lnTo>
                  <a:lnTo>
                    <a:pt x="4524269" y="590009"/>
                  </a:lnTo>
                  <a:lnTo>
                    <a:pt x="4528458" y="584425"/>
                  </a:lnTo>
                  <a:lnTo>
                    <a:pt x="4532648" y="605367"/>
                  </a:lnTo>
                  <a:lnTo>
                    <a:pt x="4529855" y="605367"/>
                  </a:lnTo>
                  <a:lnTo>
                    <a:pt x="4537537" y="631196"/>
                  </a:lnTo>
                  <a:lnTo>
                    <a:pt x="4538933" y="663309"/>
                  </a:lnTo>
                  <a:lnTo>
                    <a:pt x="4528458" y="681461"/>
                  </a:lnTo>
                  <a:lnTo>
                    <a:pt x="4550804" y="696121"/>
                  </a:lnTo>
                  <a:lnTo>
                    <a:pt x="4533346" y="703800"/>
                  </a:lnTo>
                  <a:lnTo>
                    <a:pt x="4524269" y="703800"/>
                  </a:lnTo>
                  <a:lnTo>
                    <a:pt x="4509605" y="732422"/>
                  </a:lnTo>
                  <a:lnTo>
                    <a:pt x="4508208" y="745685"/>
                  </a:lnTo>
                  <a:lnTo>
                    <a:pt x="4500526" y="747082"/>
                  </a:lnTo>
                  <a:lnTo>
                    <a:pt x="4499822" y="747556"/>
                  </a:lnTo>
                  <a:lnTo>
                    <a:pt x="4502601" y="747089"/>
                  </a:lnTo>
                  <a:lnTo>
                    <a:pt x="4502601" y="761050"/>
                  </a:lnTo>
                  <a:lnTo>
                    <a:pt x="4495617" y="775711"/>
                  </a:lnTo>
                  <a:lnTo>
                    <a:pt x="4491435" y="779899"/>
                  </a:lnTo>
                  <a:lnTo>
                    <a:pt x="4490737" y="779899"/>
                  </a:lnTo>
                  <a:lnTo>
                    <a:pt x="4491435" y="786182"/>
                  </a:lnTo>
                  <a:lnTo>
                    <a:pt x="4492824" y="800842"/>
                  </a:lnTo>
                  <a:lnTo>
                    <a:pt x="4499808" y="807133"/>
                  </a:lnTo>
                  <a:lnTo>
                    <a:pt x="4495617" y="811314"/>
                  </a:lnTo>
                  <a:lnTo>
                    <a:pt x="4519360" y="827376"/>
                  </a:lnTo>
                  <a:lnTo>
                    <a:pt x="4516566" y="888104"/>
                  </a:lnTo>
                  <a:lnTo>
                    <a:pt x="4524723" y="936301"/>
                  </a:lnTo>
                  <a:lnTo>
                    <a:pt x="4524954" y="936273"/>
                  </a:lnTo>
                  <a:lnTo>
                    <a:pt x="4536817" y="1020742"/>
                  </a:lnTo>
                  <a:lnTo>
                    <a:pt x="4541698" y="1028436"/>
                  </a:lnTo>
                  <a:lnTo>
                    <a:pt x="4532628" y="1040297"/>
                  </a:lnTo>
                  <a:lnTo>
                    <a:pt x="4503997" y="1155463"/>
                  </a:lnTo>
                  <a:lnTo>
                    <a:pt x="4418804" y="1304857"/>
                  </a:lnTo>
                  <a:lnTo>
                    <a:pt x="4398555" y="1331377"/>
                  </a:lnTo>
                  <a:lnTo>
                    <a:pt x="4406941" y="1353724"/>
                  </a:lnTo>
                  <a:lnTo>
                    <a:pt x="4404154" y="1353724"/>
                  </a:lnTo>
                  <a:lnTo>
                    <a:pt x="4380419" y="1407464"/>
                  </a:lnTo>
                  <a:lnTo>
                    <a:pt x="4368547" y="1727194"/>
                  </a:lnTo>
                  <a:lnTo>
                    <a:pt x="4352486" y="1747439"/>
                  </a:lnTo>
                  <a:lnTo>
                    <a:pt x="4349693" y="1748835"/>
                  </a:lnTo>
                  <a:lnTo>
                    <a:pt x="4346202" y="1744647"/>
                  </a:lnTo>
                  <a:lnTo>
                    <a:pt x="4337822" y="1744647"/>
                  </a:lnTo>
                  <a:lnTo>
                    <a:pt x="4318270" y="1740458"/>
                  </a:lnTo>
                  <a:lnTo>
                    <a:pt x="4311985" y="1737666"/>
                  </a:lnTo>
                  <a:lnTo>
                    <a:pt x="4305003" y="1731383"/>
                  </a:lnTo>
                  <a:lnTo>
                    <a:pt x="4294527" y="1732779"/>
                  </a:lnTo>
                  <a:lnTo>
                    <a:pt x="4274976" y="1723704"/>
                  </a:lnTo>
                  <a:lnTo>
                    <a:pt x="4265898" y="1732779"/>
                  </a:lnTo>
                  <a:lnTo>
                    <a:pt x="4255423" y="1732779"/>
                  </a:lnTo>
                  <a:lnTo>
                    <a:pt x="4248440" y="1737666"/>
                  </a:lnTo>
                  <a:lnTo>
                    <a:pt x="4239363" y="1737666"/>
                  </a:lnTo>
                  <a:lnTo>
                    <a:pt x="4231681" y="1740458"/>
                  </a:lnTo>
                  <a:lnTo>
                    <a:pt x="4219810" y="1736968"/>
                  </a:lnTo>
                  <a:lnTo>
                    <a:pt x="4207939" y="1736968"/>
                  </a:lnTo>
                  <a:lnTo>
                    <a:pt x="4203749" y="1734176"/>
                  </a:lnTo>
                  <a:lnTo>
                    <a:pt x="4202352" y="1725100"/>
                  </a:lnTo>
                  <a:lnTo>
                    <a:pt x="4189085" y="1720911"/>
                  </a:lnTo>
                  <a:lnTo>
                    <a:pt x="4182800" y="1715327"/>
                  </a:lnTo>
                  <a:lnTo>
                    <a:pt x="4161851" y="1718119"/>
                  </a:lnTo>
                  <a:lnTo>
                    <a:pt x="4153472" y="1713233"/>
                  </a:lnTo>
                  <a:lnTo>
                    <a:pt x="4143214" y="1718091"/>
                  </a:lnTo>
                  <a:lnTo>
                    <a:pt x="4143695" y="1720911"/>
                  </a:lnTo>
                  <a:lnTo>
                    <a:pt x="4130428" y="1723704"/>
                  </a:lnTo>
                  <a:lnTo>
                    <a:pt x="4115065" y="1716723"/>
                  </a:lnTo>
                  <a:lnTo>
                    <a:pt x="4108083" y="1718119"/>
                  </a:lnTo>
                  <a:lnTo>
                    <a:pt x="4104591" y="1723704"/>
                  </a:lnTo>
                  <a:lnTo>
                    <a:pt x="4093419" y="1725798"/>
                  </a:lnTo>
                  <a:lnTo>
                    <a:pt x="4080849" y="1723704"/>
                  </a:lnTo>
                  <a:lnTo>
                    <a:pt x="4075263" y="1718119"/>
                  </a:lnTo>
                  <a:lnTo>
                    <a:pt x="4064789" y="1720911"/>
                  </a:lnTo>
                  <a:lnTo>
                    <a:pt x="4059202" y="1716723"/>
                  </a:lnTo>
                  <a:lnTo>
                    <a:pt x="4045236" y="1719515"/>
                  </a:lnTo>
                  <a:lnTo>
                    <a:pt x="4038253" y="1722307"/>
                  </a:lnTo>
                  <a:lnTo>
                    <a:pt x="4033365" y="1728591"/>
                  </a:lnTo>
                  <a:lnTo>
                    <a:pt x="4022890" y="1725100"/>
                  </a:lnTo>
                  <a:lnTo>
                    <a:pt x="4017304" y="1731383"/>
                  </a:lnTo>
                  <a:lnTo>
                    <a:pt x="4014511" y="1728591"/>
                  </a:lnTo>
                  <a:lnTo>
                    <a:pt x="4015908" y="1725798"/>
                  </a:lnTo>
                  <a:lnTo>
                    <a:pt x="4002640" y="1732779"/>
                  </a:lnTo>
                  <a:lnTo>
                    <a:pt x="3985881" y="1756515"/>
                  </a:lnTo>
                  <a:lnTo>
                    <a:pt x="3972613" y="1761402"/>
                  </a:lnTo>
                  <a:lnTo>
                    <a:pt x="3966211" y="1766521"/>
                  </a:lnTo>
                  <a:lnTo>
                    <a:pt x="3972613" y="1767685"/>
                  </a:lnTo>
                  <a:lnTo>
                    <a:pt x="3977501" y="1776760"/>
                  </a:lnTo>
                  <a:lnTo>
                    <a:pt x="3985880" y="1783741"/>
                  </a:lnTo>
                  <a:lnTo>
                    <a:pt x="3987975" y="1790024"/>
                  </a:lnTo>
                  <a:lnTo>
                    <a:pt x="3978898" y="1840986"/>
                  </a:lnTo>
                  <a:lnTo>
                    <a:pt x="4036158" y="1887759"/>
                  </a:lnTo>
                  <a:lnTo>
                    <a:pt x="4036158" y="1891248"/>
                  </a:lnTo>
                  <a:lnTo>
                    <a:pt x="4019399" y="1896833"/>
                  </a:lnTo>
                  <a:lnTo>
                    <a:pt x="4004734" y="1891248"/>
                  </a:lnTo>
                  <a:lnTo>
                    <a:pt x="3998450" y="1891248"/>
                  </a:lnTo>
                  <a:lnTo>
                    <a:pt x="3987975" y="1889155"/>
                  </a:lnTo>
                  <a:lnTo>
                    <a:pt x="3982389" y="1910098"/>
                  </a:lnTo>
                  <a:lnTo>
                    <a:pt x="3976803" y="1913588"/>
                  </a:lnTo>
                  <a:lnTo>
                    <a:pt x="3976803" y="1917776"/>
                  </a:lnTo>
                  <a:lnTo>
                    <a:pt x="3935603" y="1910098"/>
                  </a:lnTo>
                  <a:lnTo>
                    <a:pt x="3964932" y="1970832"/>
                  </a:lnTo>
                  <a:lnTo>
                    <a:pt x="3957410" y="2036452"/>
                  </a:lnTo>
                  <a:lnTo>
                    <a:pt x="3957949" y="2036452"/>
                  </a:lnTo>
                  <a:lnTo>
                    <a:pt x="3980589" y="2050435"/>
                  </a:lnTo>
                  <a:lnTo>
                    <a:pt x="3980993" y="2049716"/>
                  </a:lnTo>
                  <a:lnTo>
                    <a:pt x="3988674" y="2051810"/>
                  </a:lnTo>
                  <a:lnTo>
                    <a:pt x="4022891" y="2076244"/>
                  </a:lnTo>
                  <a:lnTo>
                    <a:pt x="4048728" y="2086017"/>
                  </a:lnTo>
                  <a:lnTo>
                    <a:pt x="4140903" y="2083225"/>
                  </a:lnTo>
                  <a:lnTo>
                    <a:pt x="4139507" y="2101375"/>
                  </a:lnTo>
                  <a:lnTo>
                    <a:pt x="4150680" y="2098583"/>
                  </a:lnTo>
                  <a:lnTo>
                    <a:pt x="4244251" y="2127205"/>
                  </a:lnTo>
                  <a:lnTo>
                    <a:pt x="4250536" y="2124413"/>
                  </a:lnTo>
                  <a:lnTo>
                    <a:pt x="4252631" y="2130696"/>
                  </a:lnTo>
                  <a:lnTo>
                    <a:pt x="4254028" y="2130696"/>
                  </a:lnTo>
                  <a:lnTo>
                    <a:pt x="4251234" y="2122318"/>
                  </a:lnTo>
                  <a:lnTo>
                    <a:pt x="4267993" y="2108357"/>
                  </a:lnTo>
                  <a:lnTo>
                    <a:pt x="4285451" y="2066471"/>
                  </a:lnTo>
                  <a:lnTo>
                    <a:pt x="4297322" y="2058791"/>
                  </a:lnTo>
                  <a:lnTo>
                    <a:pt x="4304304" y="2068565"/>
                  </a:lnTo>
                  <a:lnTo>
                    <a:pt x="4305701" y="2075545"/>
                  </a:lnTo>
                  <a:lnTo>
                    <a:pt x="4318968" y="2106262"/>
                  </a:lnTo>
                  <a:lnTo>
                    <a:pt x="4325254" y="2136979"/>
                  </a:lnTo>
                  <a:lnTo>
                    <a:pt x="4339918" y="2148846"/>
                  </a:lnTo>
                  <a:lnTo>
                    <a:pt x="4357375" y="2186544"/>
                  </a:lnTo>
                  <a:lnTo>
                    <a:pt x="4363660" y="2186544"/>
                  </a:lnTo>
                  <a:lnTo>
                    <a:pt x="4375532" y="2191430"/>
                  </a:lnTo>
                  <a:lnTo>
                    <a:pt x="4379720" y="2189336"/>
                  </a:lnTo>
                  <a:lnTo>
                    <a:pt x="4383911" y="2191430"/>
                  </a:lnTo>
                  <a:lnTo>
                    <a:pt x="4383911" y="2198412"/>
                  </a:lnTo>
                  <a:lnTo>
                    <a:pt x="4390196" y="2210279"/>
                  </a:lnTo>
                  <a:lnTo>
                    <a:pt x="4400670" y="2242392"/>
                  </a:lnTo>
                  <a:lnTo>
                    <a:pt x="4399287" y="2242755"/>
                  </a:lnTo>
                  <a:lnTo>
                    <a:pt x="4400670" y="2282882"/>
                  </a:lnTo>
                  <a:lnTo>
                    <a:pt x="4382514" y="2309410"/>
                  </a:lnTo>
                  <a:lnTo>
                    <a:pt x="4382514" y="2319881"/>
                  </a:lnTo>
                  <a:lnTo>
                    <a:pt x="4372040" y="2337334"/>
                  </a:lnTo>
                  <a:lnTo>
                    <a:pt x="4372738" y="2343616"/>
                  </a:lnTo>
                  <a:lnTo>
                    <a:pt x="4370643" y="2350598"/>
                  </a:lnTo>
                  <a:lnTo>
                    <a:pt x="4372738" y="2353390"/>
                  </a:lnTo>
                  <a:lnTo>
                    <a:pt x="4362263" y="2359673"/>
                  </a:lnTo>
                  <a:lnTo>
                    <a:pt x="4366453" y="2361070"/>
                  </a:lnTo>
                  <a:lnTo>
                    <a:pt x="4363660" y="2367352"/>
                  </a:lnTo>
                  <a:lnTo>
                    <a:pt x="4357375" y="2377824"/>
                  </a:lnTo>
                  <a:lnTo>
                    <a:pt x="4349694" y="2399465"/>
                  </a:lnTo>
                  <a:lnTo>
                    <a:pt x="4349694" y="2408540"/>
                  </a:lnTo>
                  <a:lnTo>
                    <a:pt x="4353884" y="2419011"/>
                  </a:lnTo>
                  <a:lnTo>
                    <a:pt x="4351091" y="2425295"/>
                  </a:lnTo>
                  <a:lnTo>
                    <a:pt x="4352487" y="2435067"/>
                  </a:lnTo>
                  <a:lnTo>
                    <a:pt x="4358074" y="2437162"/>
                  </a:lnTo>
                  <a:lnTo>
                    <a:pt x="4369945" y="2467180"/>
                  </a:lnTo>
                  <a:lnTo>
                    <a:pt x="4397877" y="2493709"/>
                  </a:lnTo>
                  <a:lnTo>
                    <a:pt x="4392988" y="2506972"/>
                  </a:lnTo>
                  <a:lnTo>
                    <a:pt x="4367151" y="2521632"/>
                  </a:lnTo>
                  <a:lnTo>
                    <a:pt x="4352487" y="2525820"/>
                  </a:lnTo>
                  <a:lnTo>
                    <a:pt x="4346203" y="2525820"/>
                  </a:lnTo>
                  <a:lnTo>
                    <a:pt x="4344806" y="2527217"/>
                  </a:lnTo>
                  <a:lnTo>
                    <a:pt x="4337125" y="2523028"/>
                  </a:lnTo>
                  <a:lnTo>
                    <a:pt x="4325254" y="2520236"/>
                  </a:lnTo>
                  <a:lnTo>
                    <a:pt x="4316874" y="2524424"/>
                  </a:lnTo>
                  <a:lnTo>
                    <a:pt x="4311986" y="2523028"/>
                  </a:lnTo>
                  <a:lnTo>
                    <a:pt x="4303606" y="2527217"/>
                  </a:lnTo>
                  <a:lnTo>
                    <a:pt x="4303606" y="2530707"/>
                  </a:lnTo>
                  <a:lnTo>
                    <a:pt x="4298719" y="2536292"/>
                  </a:lnTo>
                  <a:lnTo>
                    <a:pt x="4298620" y="2536188"/>
                  </a:lnTo>
                  <a:lnTo>
                    <a:pt x="4295925" y="2552349"/>
                  </a:lnTo>
                  <a:lnTo>
                    <a:pt x="4284054" y="2579575"/>
                  </a:lnTo>
                  <a:lnTo>
                    <a:pt x="4277769" y="2586556"/>
                  </a:lnTo>
                  <a:lnTo>
                    <a:pt x="4279166" y="2592838"/>
                  </a:lnTo>
                  <a:lnTo>
                    <a:pt x="4263105" y="2613781"/>
                  </a:lnTo>
                  <a:lnTo>
                    <a:pt x="4244251" y="2617970"/>
                  </a:lnTo>
                  <a:lnTo>
                    <a:pt x="4223303" y="2620762"/>
                  </a:lnTo>
                  <a:lnTo>
                    <a:pt x="4214224" y="2622857"/>
                  </a:lnTo>
                  <a:lnTo>
                    <a:pt x="4211431" y="2627046"/>
                  </a:lnTo>
                  <a:lnTo>
                    <a:pt x="4211431" y="2634724"/>
                  </a:lnTo>
                  <a:lnTo>
                    <a:pt x="4194148" y="2651332"/>
                  </a:lnTo>
                  <a:lnTo>
                    <a:pt x="4195371" y="2651479"/>
                  </a:lnTo>
                  <a:lnTo>
                    <a:pt x="4184896" y="2661950"/>
                  </a:lnTo>
                  <a:lnTo>
                    <a:pt x="4185594" y="2661950"/>
                  </a:lnTo>
                  <a:lnTo>
                    <a:pt x="4176517" y="2711516"/>
                  </a:lnTo>
                  <a:lnTo>
                    <a:pt x="4168835" y="2715006"/>
                  </a:lnTo>
                  <a:lnTo>
                    <a:pt x="4155567" y="2731062"/>
                  </a:lnTo>
                  <a:lnTo>
                    <a:pt x="4140903" y="2733855"/>
                  </a:lnTo>
                  <a:lnTo>
                    <a:pt x="4032205" y="2737539"/>
                  </a:lnTo>
                  <a:lnTo>
                    <a:pt x="4046633" y="2737347"/>
                  </a:lnTo>
                  <a:lnTo>
                    <a:pt x="4042443" y="2772950"/>
                  </a:lnTo>
                  <a:lnTo>
                    <a:pt x="4039649" y="2781327"/>
                  </a:lnTo>
                  <a:lnTo>
                    <a:pt x="4034064" y="2781327"/>
                  </a:lnTo>
                  <a:lnTo>
                    <a:pt x="4027080" y="2786213"/>
                  </a:lnTo>
                  <a:lnTo>
                    <a:pt x="4028477" y="2791798"/>
                  </a:lnTo>
                  <a:lnTo>
                    <a:pt x="4034064" y="2796685"/>
                  </a:lnTo>
                  <a:lnTo>
                    <a:pt x="4034762" y="2800874"/>
                  </a:lnTo>
                  <a:lnTo>
                    <a:pt x="4016606" y="2821817"/>
                  </a:lnTo>
                  <a:lnTo>
                    <a:pt x="3991468" y="2826005"/>
                  </a:lnTo>
                  <a:lnTo>
                    <a:pt x="3967725" y="2832288"/>
                  </a:lnTo>
                  <a:lnTo>
                    <a:pt x="3970519" y="2836476"/>
                  </a:lnTo>
                  <a:lnTo>
                    <a:pt x="3970519" y="2842760"/>
                  </a:lnTo>
                  <a:lnTo>
                    <a:pt x="3962837" y="2857419"/>
                  </a:lnTo>
                  <a:lnTo>
                    <a:pt x="3960044" y="2860212"/>
                  </a:lnTo>
                  <a:lnTo>
                    <a:pt x="3961308" y="2879145"/>
                  </a:lnTo>
                  <a:lnTo>
                    <a:pt x="3962837" y="2879759"/>
                  </a:lnTo>
                  <a:lnTo>
                    <a:pt x="3961476" y="2887403"/>
                  </a:lnTo>
                  <a:lnTo>
                    <a:pt x="3991468" y="2886042"/>
                  </a:lnTo>
                  <a:lnTo>
                    <a:pt x="4038951" y="2908381"/>
                  </a:lnTo>
                  <a:lnTo>
                    <a:pt x="4052220" y="2920248"/>
                  </a:lnTo>
                  <a:lnTo>
                    <a:pt x="4056409" y="2926532"/>
                  </a:lnTo>
                  <a:lnTo>
                    <a:pt x="4062694" y="2927928"/>
                  </a:lnTo>
                  <a:lnTo>
                    <a:pt x="4109480" y="2965625"/>
                  </a:lnTo>
                  <a:lnTo>
                    <a:pt x="4105290" y="2971908"/>
                  </a:lnTo>
                  <a:lnTo>
                    <a:pt x="4127636" y="2973304"/>
                  </a:lnTo>
                  <a:lnTo>
                    <a:pt x="4131825" y="2987964"/>
                  </a:lnTo>
                  <a:lnTo>
                    <a:pt x="4131825" y="3001228"/>
                  </a:lnTo>
                  <a:lnTo>
                    <a:pt x="4136015" y="3013096"/>
                  </a:lnTo>
                  <a:lnTo>
                    <a:pt x="4136015" y="3019379"/>
                  </a:lnTo>
                  <a:lnTo>
                    <a:pt x="4130428" y="3029851"/>
                  </a:lnTo>
                  <a:lnTo>
                    <a:pt x="4113669" y="3031247"/>
                  </a:lnTo>
                  <a:lnTo>
                    <a:pt x="4112273" y="3035435"/>
                  </a:lnTo>
                  <a:lnTo>
                    <a:pt x="4096212" y="3041718"/>
                  </a:lnTo>
                  <a:lnTo>
                    <a:pt x="4093419" y="3070340"/>
                  </a:lnTo>
                  <a:lnTo>
                    <a:pt x="4094816" y="3073133"/>
                  </a:lnTo>
                  <a:lnTo>
                    <a:pt x="4091324" y="3086397"/>
                  </a:lnTo>
                  <a:lnTo>
                    <a:pt x="4081548" y="3094076"/>
                  </a:lnTo>
                  <a:lnTo>
                    <a:pt x="4085737" y="3098265"/>
                  </a:lnTo>
                  <a:lnTo>
                    <a:pt x="4063392" y="3123396"/>
                  </a:lnTo>
                  <a:lnTo>
                    <a:pt x="4045236" y="3130377"/>
                  </a:lnTo>
                  <a:lnTo>
                    <a:pt x="4045236" y="3135264"/>
                  </a:lnTo>
                  <a:lnTo>
                    <a:pt x="4041046" y="3140849"/>
                  </a:lnTo>
                  <a:lnTo>
                    <a:pt x="4023589" y="3145735"/>
                  </a:lnTo>
                  <a:lnTo>
                    <a:pt x="4018701" y="3157603"/>
                  </a:lnTo>
                  <a:lnTo>
                    <a:pt x="4006831" y="3163188"/>
                  </a:lnTo>
                  <a:lnTo>
                    <a:pt x="3983088" y="3143641"/>
                  </a:lnTo>
                  <a:lnTo>
                    <a:pt x="3983088" y="3136660"/>
                  </a:lnTo>
                  <a:lnTo>
                    <a:pt x="3978898" y="3138056"/>
                  </a:lnTo>
                  <a:lnTo>
                    <a:pt x="3976803" y="3136660"/>
                  </a:lnTo>
                  <a:lnTo>
                    <a:pt x="3974010" y="3124792"/>
                  </a:lnTo>
                  <a:lnTo>
                    <a:pt x="3971217" y="3127584"/>
                  </a:lnTo>
                  <a:lnTo>
                    <a:pt x="3967027" y="3127584"/>
                  </a:lnTo>
                  <a:lnTo>
                    <a:pt x="3960743" y="3124792"/>
                  </a:lnTo>
                  <a:lnTo>
                    <a:pt x="3960743" y="3122698"/>
                  </a:lnTo>
                  <a:lnTo>
                    <a:pt x="3942984" y="3129930"/>
                  </a:lnTo>
                  <a:lnTo>
                    <a:pt x="3943984" y="3131075"/>
                  </a:lnTo>
                  <a:lnTo>
                    <a:pt x="3907672" y="3149226"/>
                  </a:lnTo>
                  <a:lnTo>
                    <a:pt x="3904180" y="3156207"/>
                  </a:lnTo>
                  <a:lnTo>
                    <a:pt x="3895801" y="3157603"/>
                  </a:lnTo>
                  <a:lnTo>
                    <a:pt x="3893706" y="3154810"/>
                  </a:lnTo>
                  <a:lnTo>
                    <a:pt x="3846920" y="3170168"/>
                  </a:lnTo>
                  <a:lnTo>
                    <a:pt x="3828065" y="3182037"/>
                  </a:lnTo>
                  <a:lnTo>
                    <a:pt x="3817591" y="3190413"/>
                  </a:lnTo>
                  <a:lnTo>
                    <a:pt x="3817591" y="3193904"/>
                  </a:lnTo>
                  <a:lnTo>
                    <a:pt x="3811307" y="3195300"/>
                  </a:lnTo>
                  <a:lnTo>
                    <a:pt x="3811307" y="3191810"/>
                  </a:lnTo>
                  <a:lnTo>
                    <a:pt x="3807117" y="3190413"/>
                  </a:lnTo>
                  <a:lnTo>
                    <a:pt x="3807117" y="3186225"/>
                  </a:lnTo>
                  <a:lnTo>
                    <a:pt x="3802229" y="3187622"/>
                  </a:lnTo>
                  <a:lnTo>
                    <a:pt x="3804324" y="3192508"/>
                  </a:lnTo>
                  <a:lnTo>
                    <a:pt x="3798039" y="3190413"/>
                  </a:lnTo>
                  <a:lnTo>
                    <a:pt x="3792453" y="3196696"/>
                  </a:lnTo>
                  <a:lnTo>
                    <a:pt x="3779185" y="3204376"/>
                  </a:lnTo>
                  <a:lnTo>
                    <a:pt x="3780582" y="3205772"/>
                  </a:lnTo>
                  <a:lnTo>
                    <a:pt x="3774297" y="3211357"/>
                  </a:lnTo>
                  <a:lnTo>
                    <a:pt x="3763823" y="3211357"/>
                  </a:lnTo>
                  <a:lnTo>
                    <a:pt x="3749159" y="3223225"/>
                  </a:lnTo>
                  <a:lnTo>
                    <a:pt x="3746365" y="3221828"/>
                  </a:lnTo>
                  <a:lnTo>
                    <a:pt x="3747762" y="3228111"/>
                  </a:lnTo>
                  <a:lnTo>
                    <a:pt x="3743572" y="3235092"/>
                  </a:lnTo>
                  <a:lnTo>
                    <a:pt x="3724019" y="3244167"/>
                  </a:lnTo>
                  <a:lnTo>
                    <a:pt x="3717735" y="3244167"/>
                  </a:lnTo>
                  <a:lnTo>
                    <a:pt x="3712149" y="3250451"/>
                  </a:lnTo>
                  <a:lnTo>
                    <a:pt x="3703071" y="3248356"/>
                  </a:lnTo>
                  <a:lnTo>
                    <a:pt x="3703504" y="3247418"/>
                  </a:lnTo>
                  <a:lnTo>
                    <a:pt x="3696088" y="3240677"/>
                  </a:lnTo>
                  <a:lnTo>
                    <a:pt x="3687707" y="3227413"/>
                  </a:lnTo>
                  <a:lnTo>
                    <a:pt x="3682820" y="3228809"/>
                  </a:lnTo>
                  <a:lnTo>
                    <a:pt x="3678630" y="3232998"/>
                  </a:lnTo>
                  <a:lnTo>
                    <a:pt x="3672345" y="3234394"/>
                  </a:lnTo>
                  <a:lnTo>
                    <a:pt x="3665362" y="3239281"/>
                  </a:lnTo>
                  <a:lnTo>
                    <a:pt x="3661871" y="3237187"/>
                  </a:lnTo>
                  <a:lnTo>
                    <a:pt x="3659077" y="3227413"/>
                  </a:lnTo>
                  <a:lnTo>
                    <a:pt x="3648603" y="3225319"/>
                  </a:lnTo>
                  <a:lnTo>
                    <a:pt x="3640223" y="3216942"/>
                  </a:lnTo>
                  <a:lnTo>
                    <a:pt x="3636732" y="3221130"/>
                  </a:lnTo>
                  <a:lnTo>
                    <a:pt x="3633939" y="3218338"/>
                  </a:lnTo>
                  <a:lnTo>
                    <a:pt x="3628352" y="3221130"/>
                  </a:lnTo>
                  <a:lnTo>
                    <a:pt x="3624861" y="3218338"/>
                  </a:lnTo>
                  <a:lnTo>
                    <a:pt x="3622068" y="3219734"/>
                  </a:lnTo>
                  <a:lnTo>
                    <a:pt x="3617878" y="3212055"/>
                  </a:lnTo>
                  <a:lnTo>
                    <a:pt x="3614386" y="3212055"/>
                  </a:lnTo>
                  <a:lnTo>
                    <a:pt x="3610196" y="3230206"/>
                  </a:lnTo>
                  <a:lnTo>
                    <a:pt x="3611593" y="3235791"/>
                  </a:lnTo>
                  <a:lnTo>
                    <a:pt x="3615783" y="3237187"/>
                  </a:lnTo>
                  <a:lnTo>
                    <a:pt x="3627653" y="3247658"/>
                  </a:lnTo>
                  <a:lnTo>
                    <a:pt x="3638129" y="3251149"/>
                  </a:lnTo>
                  <a:lnTo>
                    <a:pt x="3629749" y="3268601"/>
                  </a:lnTo>
                  <a:lnTo>
                    <a:pt x="3636732" y="3285356"/>
                  </a:lnTo>
                  <a:lnTo>
                    <a:pt x="3629749" y="3284658"/>
                  </a:lnTo>
                  <a:lnTo>
                    <a:pt x="3636732" y="3300016"/>
                  </a:lnTo>
                  <a:lnTo>
                    <a:pt x="3629749" y="3302808"/>
                  </a:lnTo>
                  <a:lnTo>
                    <a:pt x="3612989" y="3289544"/>
                  </a:lnTo>
                  <a:lnTo>
                    <a:pt x="3599722" y="3288148"/>
                  </a:lnTo>
                  <a:lnTo>
                    <a:pt x="3589248" y="3290940"/>
                  </a:lnTo>
                  <a:lnTo>
                    <a:pt x="3582264" y="3288148"/>
                  </a:lnTo>
                  <a:lnTo>
                    <a:pt x="3583661" y="3281866"/>
                  </a:lnTo>
                  <a:lnTo>
                    <a:pt x="3578773" y="3267205"/>
                  </a:lnTo>
                  <a:lnTo>
                    <a:pt x="3562713" y="3258130"/>
                  </a:lnTo>
                  <a:lnTo>
                    <a:pt x="3531988" y="3256734"/>
                  </a:lnTo>
                  <a:lnTo>
                    <a:pt x="3514530" y="3262319"/>
                  </a:lnTo>
                  <a:lnTo>
                    <a:pt x="3508245" y="3232300"/>
                  </a:lnTo>
                  <a:lnTo>
                    <a:pt x="3505452" y="3229508"/>
                  </a:lnTo>
                  <a:lnTo>
                    <a:pt x="3505452" y="3223225"/>
                  </a:lnTo>
                  <a:lnTo>
                    <a:pt x="3505578" y="3223204"/>
                  </a:lnTo>
                  <a:lnTo>
                    <a:pt x="3485900" y="3212754"/>
                  </a:lnTo>
                  <a:lnTo>
                    <a:pt x="3476123" y="3212754"/>
                  </a:lnTo>
                  <a:lnTo>
                    <a:pt x="3472632" y="3214150"/>
                  </a:lnTo>
                  <a:lnTo>
                    <a:pt x="3464252" y="3224621"/>
                  </a:lnTo>
                  <a:lnTo>
                    <a:pt x="3444701" y="3221828"/>
                  </a:lnTo>
                  <a:lnTo>
                    <a:pt x="3437019" y="3223225"/>
                  </a:lnTo>
                  <a:lnTo>
                    <a:pt x="3430036" y="3221828"/>
                  </a:lnTo>
                  <a:lnTo>
                    <a:pt x="3407690" y="3227413"/>
                  </a:lnTo>
                  <a:lnTo>
                    <a:pt x="3382552" y="3211357"/>
                  </a:lnTo>
                  <a:lnTo>
                    <a:pt x="3369983" y="3198093"/>
                  </a:lnTo>
                  <a:lnTo>
                    <a:pt x="3368586" y="3191811"/>
                  </a:lnTo>
                  <a:lnTo>
                    <a:pt x="3379060" y="3189018"/>
                  </a:lnTo>
                  <a:lnTo>
                    <a:pt x="3377664" y="3186225"/>
                  </a:lnTo>
                  <a:lnTo>
                    <a:pt x="3379060" y="3180640"/>
                  </a:lnTo>
                  <a:lnTo>
                    <a:pt x="3368586" y="3175753"/>
                  </a:lnTo>
                  <a:lnTo>
                    <a:pt x="3352525" y="3162490"/>
                  </a:lnTo>
                  <a:lnTo>
                    <a:pt x="3352500" y="3162490"/>
                  </a:lnTo>
                  <a:lnTo>
                    <a:pt x="3349725" y="3168075"/>
                  </a:lnTo>
                  <a:lnTo>
                    <a:pt x="3337848" y="3154810"/>
                  </a:lnTo>
                  <a:lnTo>
                    <a:pt x="3302933" y="3169471"/>
                  </a:lnTo>
                  <a:lnTo>
                    <a:pt x="3292458" y="3162490"/>
                  </a:lnTo>
                  <a:lnTo>
                    <a:pt x="3289658" y="3169471"/>
                  </a:lnTo>
                  <a:lnTo>
                    <a:pt x="3286167" y="3168081"/>
                  </a:lnTo>
                  <a:lnTo>
                    <a:pt x="3283388" y="3172961"/>
                  </a:lnTo>
                  <a:lnTo>
                    <a:pt x="3284777" y="3175753"/>
                  </a:lnTo>
                  <a:lnTo>
                    <a:pt x="3277250" y="3179216"/>
                  </a:lnTo>
                  <a:lnTo>
                    <a:pt x="3277102" y="3179942"/>
                  </a:lnTo>
                  <a:lnTo>
                    <a:pt x="3280594" y="3180634"/>
                  </a:lnTo>
                  <a:lnTo>
                    <a:pt x="3288967" y="3179942"/>
                  </a:lnTo>
                  <a:lnTo>
                    <a:pt x="3295251" y="3180634"/>
                  </a:lnTo>
                  <a:lnTo>
                    <a:pt x="3317590" y="3192508"/>
                  </a:lnTo>
                  <a:lnTo>
                    <a:pt x="3325285" y="3211349"/>
                  </a:lnTo>
                  <a:lnTo>
                    <a:pt x="3326674" y="3223210"/>
                  </a:lnTo>
                  <a:lnTo>
                    <a:pt x="3333658" y="3229500"/>
                  </a:lnTo>
                  <a:lnTo>
                    <a:pt x="3339943" y="3230904"/>
                  </a:lnTo>
                  <a:lnTo>
                    <a:pt x="3354607" y="3239274"/>
                  </a:lnTo>
                  <a:lnTo>
                    <a:pt x="3350423" y="3244153"/>
                  </a:lnTo>
                  <a:lnTo>
                    <a:pt x="3350423" y="3254625"/>
                  </a:lnTo>
                  <a:lnTo>
                    <a:pt x="3353217" y="3261606"/>
                  </a:lnTo>
                  <a:lnTo>
                    <a:pt x="3354607" y="3279771"/>
                  </a:lnTo>
                  <a:lnTo>
                    <a:pt x="3316898" y="3266506"/>
                  </a:lnTo>
                  <a:lnTo>
                    <a:pt x="3286173" y="3266506"/>
                  </a:lnTo>
                  <a:lnTo>
                    <a:pt x="3274309" y="3262325"/>
                  </a:lnTo>
                  <a:lnTo>
                    <a:pt x="3262445" y="3257424"/>
                  </a:lnTo>
                  <a:lnTo>
                    <a:pt x="3230033" y="3231880"/>
                  </a:lnTo>
                  <a:lnTo>
                    <a:pt x="3227530" y="3237885"/>
                  </a:lnTo>
                  <a:lnTo>
                    <a:pt x="3224738" y="3246960"/>
                  </a:lnTo>
                  <a:lnTo>
                    <a:pt x="3215659" y="3248356"/>
                  </a:lnTo>
                  <a:lnTo>
                    <a:pt x="3219849" y="3256035"/>
                  </a:lnTo>
                  <a:lnTo>
                    <a:pt x="3203788" y="3266506"/>
                  </a:lnTo>
                  <a:lnTo>
                    <a:pt x="3196805" y="3275582"/>
                  </a:lnTo>
                  <a:lnTo>
                    <a:pt x="3194711" y="3274186"/>
                  </a:lnTo>
                  <a:lnTo>
                    <a:pt x="3193314" y="3275582"/>
                  </a:lnTo>
                  <a:lnTo>
                    <a:pt x="3189124" y="3270695"/>
                  </a:lnTo>
                  <a:lnTo>
                    <a:pt x="3174460" y="3278374"/>
                  </a:lnTo>
                  <a:lnTo>
                    <a:pt x="3173063" y="3285356"/>
                  </a:lnTo>
                  <a:lnTo>
                    <a:pt x="3165381" y="3290242"/>
                  </a:lnTo>
                  <a:lnTo>
                    <a:pt x="3147226" y="3297921"/>
                  </a:lnTo>
                  <a:lnTo>
                    <a:pt x="3138148" y="3299317"/>
                  </a:lnTo>
                  <a:lnTo>
                    <a:pt x="3119295" y="3294430"/>
                  </a:lnTo>
                  <a:lnTo>
                    <a:pt x="3110216" y="3287449"/>
                  </a:lnTo>
                  <a:lnTo>
                    <a:pt x="3089267" y="3312581"/>
                  </a:lnTo>
                  <a:lnTo>
                    <a:pt x="3087871" y="3313977"/>
                  </a:lnTo>
                  <a:lnTo>
                    <a:pt x="3103234" y="3325845"/>
                  </a:lnTo>
                  <a:lnTo>
                    <a:pt x="3098345" y="3330034"/>
                  </a:lnTo>
                  <a:lnTo>
                    <a:pt x="3091362" y="3327242"/>
                  </a:lnTo>
                  <a:lnTo>
                    <a:pt x="3091362" y="3328638"/>
                  </a:lnTo>
                  <a:lnTo>
                    <a:pt x="3092060" y="3331430"/>
                  </a:lnTo>
                  <a:lnTo>
                    <a:pt x="3096250" y="3333524"/>
                  </a:lnTo>
                  <a:lnTo>
                    <a:pt x="3093457" y="3334920"/>
                  </a:lnTo>
                  <a:lnTo>
                    <a:pt x="3103932" y="3337713"/>
                  </a:lnTo>
                  <a:lnTo>
                    <a:pt x="3131166" y="3361448"/>
                  </a:lnTo>
                  <a:lnTo>
                    <a:pt x="3124881" y="3365637"/>
                  </a:lnTo>
                  <a:lnTo>
                    <a:pt x="3128372" y="3367731"/>
                  </a:lnTo>
                  <a:lnTo>
                    <a:pt x="3123484" y="3377505"/>
                  </a:lnTo>
                  <a:lnTo>
                    <a:pt x="3126277" y="3378900"/>
                  </a:lnTo>
                  <a:lnTo>
                    <a:pt x="3126277" y="3386580"/>
                  </a:lnTo>
                  <a:lnTo>
                    <a:pt x="3131166" y="3383787"/>
                  </a:lnTo>
                  <a:lnTo>
                    <a:pt x="3133959" y="3387976"/>
                  </a:lnTo>
                  <a:lnTo>
                    <a:pt x="3138148" y="3386580"/>
                  </a:lnTo>
                  <a:lnTo>
                    <a:pt x="3141640" y="3390071"/>
                  </a:lnTo>
                  <a:lnTo>
                    <a:pt x="3144433" y="3389372"/>
                  </a:lnTo>
                  <a:lnTo>
                    <a:pt x="3136751" y="3398448"/>
                  </a:lnTo>
                  <a:lnTo>
                    <a:pt x="3138148" y="3399844"/>
                  </a:lnTo>
                  <a:lnTo>
                    <a:pt x="3135355" y="3407523"/>
                  </a:lnTo>
                  <a:lnTo>
                    <a:pt x="3145830" y="3415202"/>
                  </a:lnTo>
                  <a:lnTo>
                    <a:pt x="3147226" y="3413806"/>
                  </a:lnTo>
                  <a:lnTo>
                    <a:pt x="3144433" y="3422184"/>
                  </a:lnTo>
                  <a:lnTo>
                    <a:pt x="3131166" y="3434051"/>
                  </a:lnTo>
                  <a:lnTo>
                    <a:pt x="3126277" y="3436843"/>
                  </a:lnTo>
                  <a:lnTo>
                    <a:pt x="3100441" y="3456390"/>
                  </a:lnTo>
                  <a:lnTo>
                    <a:pt x="3101459" y="3457410"/>
                  </a:lnTo>
                  <a:lnTo>
                    <a:pt x="3101837" y="3457786"/>
                  </a:lnTo>
                  <a:lnTo>
                    <a:pt x="3100692" y="3462931"/>
                  </a:lnTo>
                  <a:lnTo>
                    <a:pt x="3103932" y="3475238"/>
                  </a:lnTo>
                  <a:lnTo>
                    <a:pt x="3125579" y="3472446"/>
                  </a:lnTo>
                  <a:lnTo>
                    <a:pt x="3150019" y="3473842"/>
                  </a:lnTo>
                  <a:lnTo>
                    <a:pt x="3161891" y="3482918"/>
                  </a:lnTo>
                  <a:lnTo>
                    <a:pt x="3193314" y="3498974"/>
                  </a:lnTo>
                  <a:lnTo>
                    <a:pt x="3196107" y="3501767"/>
                  </a:lnTo>
                  <a:lnTo>
                    <a:pt x="3196805" y="3506653"/>
                  </a:lnTo>
                  <a:lnTo>
                    <a:pt x="3199598" y="3506653"/>
                  </a:lnTo>
                  <a:lnTo>
                    <a:pt x="3199598" y="3513635"/>
                  </a:lnTo>
                  <a:lnTo>
                    <a:pt x="3203788" y="3513635"/>
                  </a:lnTo>
                  <a:lnTo>
                    <a:pt x="3202392" y="3509446"/>
                  </a:lnTo>
                  <a:lnTo>
                    <a:pt x="3211469" y="3515031"/>
                  </a:lnTo>
                  <a:lnTo>
                    <a:pt x="3207978" y="3522710"/>
                  </a:lnTo>
                  <a:lnTo>
                    <a:pt x="3194711" y="3522710"/>
                  </a:lnTo>
                  <a:lnTo>
                    <a:pt x="3191918" y="3525502"/>
                  </a:lnTo>
                  <a:lnTo>
                    <a:pt x="3189124" y="3530389"/>
                  </a:lnTo>
                  <a:lnTo>
                    <a:pt x="3190521" y="3546445"/>
                  </a:lnTo>
                  <a:lnTo>
                    <a:pt x="3194711" y="3554124"/>
                  </a:lnTo>
                  <a:lnTo>
                    <a:pt x="3196107" y="3563897"/>
                  </a:lnTo>
                  <a:lnTo>
                    <a:pt x="3191918" y="3567388"/>
                  </a:lnTo>
                  <a:lnTo>
                    <a:pt x="3196805" y="3576464"/>
                  </a:lnTo>
                  <a:lnTo>
                    <a:pt x="3194711" y="3580653"/>
                  </a:lnTo>
                  <a:lnTo>
                    <a:pt x="3193314" y="3589727"/>
                  </a:lnTo>
                  <a:lnTo>
                    <a:pt x="3194222" y="3591089"/>
                  </a:lnTo>
                  <a:lnTo>
                    <a:pt x="3194711" y="3590425"/>
                  </a:lnTo>
                  <a:lnTo>
                    <a:pt x="3198900" y="3595312"/>
                  </a:lnTo>
                  <a:lnTo>
                    <a:pt x="3195409" y="3595312"/>
                  </a:lnTo>
                  <a:lnTo>
                    <a:pt x="3201693" y="3599501"/>
                  </a:lnTo>
                  <a:lnTo>
                    <a:pt x="3242893" y="3616255"/>
                  </a:lnTo>
                  <a:lnTo>
                    <a:pt x="3247083" y="3613462"/>
                  </a:lnTo>
                  <a:lnTo>
                    <a:pt x="3252669" y="3616255"/>
                  </a:lnTo>
                  <a:lnTo>
                    <a:pt x="3252669" y="3620444"/>
                  </a:lnTo>
                  <a:lnTo>
                    <a:pt x="3258953" y="3617652"/>
                  </a:lnTo>
                  <a:lnTo>
                    <a:pt x="3263144" y="3623934"/>
                  </a:lnTo>
                  <a:lnTo>
                    <a:pt x="3270825" y="3623934"/>
                  </a:lnTo>
                  <a:lnTo>
                    <a:pt x="3276411" y="3626727"/>
                  </a:lnTo>
                  <a:lnTo>
                    <a:pt x="3279903" y="3622539"/>
                  </a:lnTo>
                  <a:lnTo>
                    <a:pt x="3298757" y="3630915"/>
                  </a:lnTo>
                  <a:lnTo>
                    <a:pt x="3295964" y="3635802"/>
                  </a:lnTo>
                  <a:lnTo>
                    <a:pt x="3298757" y="3641387"/>
                  </a:lnTo>
                  <a:lnTo>
                    <a:pt x="3288282" y="3647670"/>
                  </a:lnTo>
                  <a:lnTo>
                    <a:pt x="3291774" y="3653255"/>
                  </a:lnTo>
                  <a:lnTo>
                    <a:pt x="3286885" y="3658141"/>
                  </a:lnTo>
                  <a:lnTo>
                    <a:pt x="3277808" y="3692349"/>
                  </a:lnTo>
                  <a:lnTo>
                    <a:pt x="3275014" y="3698632"/>
                  </a:lnTo>
                  <a:lnTo>
                    <a:pt x="3270825" y="3695839"/>
                  </a:lnTo>
                  <a:lnTo>
                    <a:pt x="3270825" y="3709103"/>
                  </a:lnTo>
                  <a:lnTo>
                    <a:pt x="3268032" y="3727253"/>
                  </a:lnTo>
                  <a:lnTo>
                    <a:pt x="3302946" y="3752385"/>
                  </a:lnTo>
                  <a:lnTo>
                    <a:pt x="3314818" y="3774724"/>
                  </a:lnTo>
                  <a:lnTo>
                    <a:pt x="3335068" y="3794969"/>
                  </a:lnTo>
                  <a:lnTo>
                    <a:pt x="3346939" y="3802648"/>
                  </a:lnTo>
                  <a:lnTo>
                    <a:pt x="3371380" y="3855704"/>
                  </a:lnTo>
                  <a:lnTo>
                    <a:pt x="3398613" y="3877346"/>
                  </a:lnTo>
                  <a:lnTo>
                    <a:pt x="3413277" y="3902477"/>
                  </a:lnTo>
                  <a:lnTo>
                    <a:pt x="3415620" y="3911843"/>
                  </a:lnTo>
                  <a:lnTo>
                    <a:pt x="3416071" y="3911552"/>
                  </a:lnTo>
                  <a:lnTo>
                    <a:pt x="3416071" y="3913646"/>
                  </a:lnTo>
                  <a:lnTo>
                    <a:pt x="3416071" y="3917836"/>
                  </a:lnTo>
                  <a:lnTo>
                    <a:pt x="3414674" y="3943665"/>
                  </a:lnTo>
                  <a:lnTo>
                    <a:pt x="3422356" y="3955533"/>
                  </a:lnTo>
                  <a:lnTo>
                    <a:pt x="3427941" y="3973683"/>
                  </a:lnTo>
                  <a:lnTo>
                    <a:pt x="3429338" y="3986947"/>
                  </a:lnTo>
                  <a:lnTo>
                    <a:pt x="3425149" y="4012079"/>
                  </a:lnTo>
                  <a:lnTo>
                    <a:pt x="3425149" y="4029532"/>
                  </a:lnTo>
                  <a:lnTo>
                    <a:pt x="3417467" y="4030230"/>
                  </a:lnTo>
                  <a:lnTo>
                    <a:pt x="3418166" y="4053965"/>
                  </a:lnTo>
                  <a:lnTo>
                    <a:pt x="3407692" y="4119587"/>
                  </a:lnTo>
                  <a:lnTo>
                    <a:pt x="3416071" y="4116794"/>
                  </a:lnTo>
                  <a:lnTo>
                    <a:pt x="3434226" y="4118191"/>
                  </a:lnTo>
                  <a:lnTo>
                    <a:pt x="3419562" y="4139134"/>
                  </a:lnTo>
                  <a:lnTo>
                    <a:pt x="3420959" y="4140529"/>
                  </a:lnTo>
                  <a:lnTo>
                    <a:pt x="3419562" y="4143322"/>
                  </a:lnTo>
                  <a:lnTo>
                    <a:pt x="3434226" y="4194982"/>
                  </a:lnTo>
                  <a:lnTo>
                    <a:pt x="3391630" y="4235472"/>
                  </a:lnTo>
                  <a:lnTo>
                    <a:pt x="3396518" y="4243151"/>
                  </a:lnTo>
                  <a:lnTo>
                    <a:pt x="3365793" y="4247340"/>
                  </a:lnTo>
                  <a:lnTo>
                    <a:pt x="3367189" y="4255018"/>
                  </a:lnTo>
                  <a:lnTo>
                    <a:pt x="3360207" y="4262000"/>
                  </a:lnTo>
                  <a:lnTo>
                    <a:pt x="3355319" y="4273868"/>
                  </a:lnTo>
                  <a:lnTo>
                    <a:pt x="3355319" y="4281546"/>
                  </a:lnTo>
                  <a:lnTo>
                    <a:pt x="3349733" y="4290622"/>
                  </a:lnTo>
                  <a:lnTo>
                    <a:pt x="3348336" y="4297603"/>
                  </a:lnTo>
                  <a:lnTo>
                    <a:pt x="3337861" y="4315754"/>
                  </a:lnTo>
                  <a:lnTo>
                    <a:pt x="3319705" y="4339489"/>
                  </a:lnTo>
                  <a:lnTo>
                    <a:pt x="3314120" y="4356243"/>
                  </a:lnTo>
                  <a:lnTo>
                    <a:pt x="3314120" y="4351356"/>
                  </a:lnTo>
                  <a:lnTo>
                    <a:pt x="3313421" y="4350351"/>
                  </a:lnTo>
                  <a:lnTo>
                    <a:pt x="3313421" y="4358338"/>
                  </a:lnTo>
                  <a:lnTo>
                    <a:pt x="3266635" y="4410696"/>
                  </a:lnTo>
                  <a:lnTo>
                    <a:pt x="3252047" y="4420640"/>
                  </a:lnTo>
                  <a:lnTo>
                    <a:pt x="3268729" y="4458165"/>
                  </a:lnTo>
                  <a:lnTo>
                    <a:pt x="3253366" y="4458165"/>
                  </a:lnTo>
                  <a:lnTo>
                    <a:pt x="3246384" y="4461656"/>
                  </a:lnTo>
                  <a:lnTo>
                    <a:pt x="3254763" y="4533561"/>
                  </a:lnTo>
                  <a:lnTo>
                    <a:pt x="3251412" y="4533155"/>
                  </a:lnTo>
                  <a:lnTo>
                    <a:pt x="3261746" y="4555201"/>
                  </a:lnTo>
                  <a:lnTo>
                    <a:pt x="3270824" y="4557994"/>
                  </a:lnTo>
                  <a:lnTo>
                    <a:pt x="3278506" y="4555201"/>
                  </a:lnTo>
                  <a:lnTo>
                    <a:pt x="3282695" y="4557994"/>
                  </a:lnTo>
                  <a:lnTo>
                    <a:pt x="3286884" y="4555201"/>
                  </a:lnTo>
                  <a:lnTo>
                    <a:pt x="3297359" y="4550314"/>
                  </a:lnTo>
                  <a:lnTo>
                    <a:pt x="3305040" y="4541239"/>
                  </a:lnTo>
                  <a:lnTo>
                    <a:pt x="3310627" y="4535655"/>
                  </a:lnTo>
                  <a:lnTo>
                    <a:pt x="3360904" y="4510523"/>
                  </a:lnTo>
                  <a:lnTo>
                    <a:pt x="3381155" y="4525183"/>
                  </a:lnTo>
                  <a:lnTo>
                    <a:pt x="3367189" y="4532862"/>
                  </a:lnTo>
                  <a:lnTo>
                    <a:pt x="3332274" y="4551711"/>
                  </a:lnTo>
                  <a:lnTo>
                    <a:pt x="3376274" y="4578239"/>
                  </a:lnTo>
                  <a:lnTo>
                    <a:pt x="3361610" y="4590106"/>
                  </a:lnTo>
                  <a:lnTo>
                    <a:pt x="3363006" y="4598484"/>
                  </a:lnTo>
                  <a:lnTo>
                    <a:pt x="3359515" y="4597087"/>
                  </a:lnTo>
                  <a:lnTo>
                    <a:pt x="3352531" y="4599880"/>
                  </a:lnTo>
                  <a:lnTo>
                    <a:pt x="3343454" y="4598484"/>
                  </a:lnTo>
                  <a:lnTo>
                    <a:pt x="3339264" y="4600578"/>
                  </a:lnTo>
                  <a:lnTo>
                    <a:pt x="3327393" y="4604767"/>
                  </a:lnTo>
                  <a:lnTo>
                    <a:pt x="3316919" y="4604767"/>
                  </a:lnTo>
                  <a:lnTo>
                    <a:pt x="3312030" y="4610351"/>
                  </a:lnTo>
                  <a:lnTo>
                    <a:pt x="3312030" y="4612445"/>
                  </a:lnTo>
                  <a:lnTo>
                    <a:pt x="3305047" y="4616634"/>
                  </a:lnTo>
                  <a:lnTo>
                    <a:pt x="3286892" y="4622219"/>
                  </a:lnTo>
                  <a:lnTo>
                    <a:pt x="3281305" y="4625710"/>
                  </a:lnTo>
                  <a:lnTo>
                    <a:pt x="3276417" y="4624314"/>
                  </a:lnTo>
                  <a:lnTo>
                    <a:pt x="3272228" y="4635483"/>
                  </a:lnTo>
                  <a:lnTo>
                    <a:pt x="3269434" y="4636181"/>
                  </a:lnTo>
                  <a:lnTo>
                    <a:pt x="3272228" y="4638973"/>
                  </a:lnTo>
                  <a:lnTo>
                    <a:pt x="3266641" y="4643162"/>
                  </a:lnTo>
                  <a:lnTo>
                    <a:pt x="3269434" y="4645955"/>
                  </a:lnTo>
                  <a:lnTo>
                    <a:pt x="3265943" y="4646652"/>
                  </a:lnTo>
                  <a:lnTo>
                    <a:pt x="3263149" y="4643162"/>
                  </a:lnTo>
                  <a:lnTo>
                    <a:pt x="3261753" y="4649445"/>
                  </a:lnTo>
                  <a:lnTo>
                    <a:pt x="3256167" y="4652238"/>
                  </a:lnTo>
                  <a:lnTo>
                    <a:pt x="3256167" y="4656426"/>
                  </a:lnTo>
                  <a:lnTo>
                    <a:pt x="3238011" y="4662709"/>
                  </a:lnTo>
                  <a:lnTo>
                    <a:pt x="3231726" y="4671785"/>
                  </a:lnTo>
                  <a:lnTo>
                    <a:pt x="3233821" y="4674577"/>
                  </a:lnTo>
                  <a:lnTo>
                    <a:pt x="3210952" y="4697439"/>
                  </a:lnTo>
                  <a:lnTo>
                    <a:pt x="3212873" y="4699709"/>
                  </a:lnTo>
                  <a:lnTo>
                    <a:pt x="3194717" y="4707387"/>
                  </a:lnTo>
                  <a:lnTo>
                    <a:pt x="3190527" y="4703896"/>
                  </a:lnTo>
                  <a:lnTo>
                    <a:pt x="3184940" y="4710180"/>
                  </a:lnTo>
                  <a:lnTo>
                    <a:pt x="3180053" y="4711576"/>
                  </a:lnTo>
                  <a:lnTo>
                    <a:pt x="3163992" y="4726236"/>
                  </a:lnTo>
                  <a:lnTo>
                    <a:pt x="3154913" y="4742991"/>
                  </a:lnTo>
                  <a:lnTo>
                    <a:pt x="3144439" y="4747180"/>
                  </a:lnTo>
                  <a:lnTo>
                    <a:pt x="3144439" y="4749971"/>
                  </a:lnTo>
                  <a:lnTo>
                    <a:pt x="3147232" y="4752066"/>
                  </a:lnTo>
                  <a:lnTo>
                    <a:pt x="3138155" y="4765330"/>
                  </a:lnTo>
                  <a:lnTo>
                    <a:pt x="3132568" y="4769519"/>
                  </a:lnTo>
                  <a:lnTo>
                    <a:pt x="3133965" y="4775103"/>
                  </a:lnTo>
                  <a:lnTo>
                    <a:pt x="3129775" y="4779990"/>
                  </a:lnTo>
                  <a:lnTo>
                    <a:pt x="3132568" y="4782782"/>
                  </a:lnTo>
                  <a:lnTo>
                    <a:pt x="3131172" y="4789066"/>
                  </a:lnTo>
                  <a:lnTo>
                    <a:pt x="3132568" y="4797442"/>
                  </a:lnTo>
                  <a:lnTo>
                    <a:pt x="3128378" y="4802329"/>
                  </a:lnTo>
                  <a:lnTo>
                    <a:pt x="3117904" y="4807914"/>
                  </a:lnTo>
                  <a:lnTo>
                    <a:pt x="3120697" y="4812801"/>
                  </a:lnTo>
                  <a:lnTo>
                    <a:pt x="3117904" y="4821177"/>
                  </a:lnTo>
                  <a:lnTo>
                    <a:pt x="3108826" y="4815593"/>
                  </a:lnTo>
                  <a:lnTo>
                    <a:pt x="3094162" y="4819782"/>
                  </a:lnTo>
                  <a:lnTo>
                    <a:pt x="3090670" y="4807914"/>
                  </a:lnTo>
                  <a:lnTo>
                    <a:pt x="3080195" y="4794651"/>
                  </a:lnTo>
                  <a:lnTo>
                    <a:pt x="3070420" y="4764632"/>
                  </a:lnTo>
                  <a:lnTo>
                    <a:pt x="3064135" y="4759745"/>
                  </a:lnTo>
                  <a:lnTo>
                    <a:pt x="3043186" y="4777896"/>
                  </a:lnTo>
                  <a:lnTo>
                    <a:pt x="3037600" y="4786273"/>
                  </a:lnTo>
                  <a:lnTo>
                    <a:pt x="3008271" y="4788368"/>
                  </a:lnTo>
                  <a:lnTo>
                    <a:pt x="3008271" y="4798839"/>
                  </a:lnTo>
                  <a:lnTo>
                    <a:pt x="3017349" y="4813499"/>
                  </a:lnTo>
                  <a:lnTo>
                    <a:pt x="3021538" y="4816292"/>
                  </a:lnTo>
                  <a:lnTo>
                    <a:pt x="3020142" y="4826763"/>
                  </a:lnTo>
                  <a:lnTo>
                    <a:pt x="3017929" y="4827691"/>
                  </a:lnTo>
                  <a:lnTo>
                    <a:pt x="3017342" y="4828857"/>
                  </a:lnTo>
                  <a:lnTo>
                    <a:pt x="3022230" y="4851196"/>
                  </a:lnTo>
                  <a:lnTo>
                    <a:pt x="3029213" y="4858876"/>
                  </a:lnTo>
                  <a:lnTo>
                    <a:pt x="3034101" y="4858876"/>
                  </a:lnTo>
                  <a:lnTo>
                    <a:pt x="3043877" y="4864461"/>
                  </a:lnTo>
                  <a:lnTo>
                    <a:pt x="3043877" y="4876328"/>
                  </a:lnTo>
                  <a:lnTo>
                    <a:pt x="3055749" y="4881215"/>
                  </a:lnTo>
                  <a:lnTo>
                    <a:pt x="3054352" y="4909837"/>
                  </a:lnTo>
                  <a:lnTo>
                    <a:pt x="3039688" y="4923101"/>
                  </a:lnTo>
                  <a:lnTo>
                    <a:pt x="3045972" y="4933572"/>
                  </a:lnTo>
                  <a:lnTo>
                    <a:pt x="3055749" y="4933572"/>
                  </a:lnTo>
                  <a:lnTo>
                    <a:pt x="3070713" y="4926773"/>
                  </a:lnTo>
                  <a:lnTo>
                    <a:pt x="3070413" y="4926592"/>
                  </a:lnTo>
                  <a:lnTo>
                    <a:pt x="3089267" y="4912629"/>
                  </a:lnTo>
                  <a:lnTo>
                    <a:pt x="3114406" y="4907045"/>
                  </a:lnTo>
                  <a:lnTo>
                    <a:pt x="3116501" y="4914026"/>
                  </a:lnTo>
                  <a:lnTo>
                    <a:pt x="3128372" y="4923101"/>
                  </a:lnTo>
                  <a:lnTo>
                    <a:pt x="3138148" y="4921705"/>
                  </a:lnTo>
                  <a:lnTo>
                    <a:pt x="3147226" y="4916120"/>
                  </a:lnTo>
                  <a:lnTo>
                    <a:pt x="3150019" y="4918912"/>
                  </a:lnTo>
                  <a:lnTo>
                    <a:pt x="3191218" y="4915421"/>
                  </a:lnTo>
                  <a:lnTo>
                    <a:pt x="3200296" y="4916120"/>
                  </a:lnTo>
                  <a:lnTo>
                    <a:pt x="3201693" y="4918912"/>
                  </a:lnTo>
                  <a:lnTo>
                    <a:pt x="3195409" y="4939855"/>
                  </a:lnTo>
                  <a:lnTo>
                    <a:pt x="3184933" y="4960100"/>
                  </a:lnTo>
                  <a:lnTo>
                    <a:pt x="3176554" y="4964987"/>
                  </a:lnTo>
                  <a:lnTo>
                    <a:pt x="3176233" y="4964938"/>
                  </a:lnTo>
                  <a:lnTo>
                    <a:pt x="3175157" y="4967081"/>
                  </a:lnTo>
                  <a:lnTo>
                    <a:pt x="3189822" y="4974761"/>
                  </a:lnTo>
                  <a:lnTo>
                    <a:pt x="3187028" y="4984534"/>
                  </a:lnTo>
                  <a:lnTo>
                    <a:pt x="3191128" y="5008437"/>
                  </a:lnTo>
                  <a:lnTo>
                    <a:pt x="3216357" y="5015251"/>
                  </a:lnTo>
                  <a:lnTo>
                    <a:pt x="3223340" y="5019439"/>
                  </a:lnTo>
                  <a:lnTo>
                    <a:pt x="3224737" y="5020137"/>
                  </a:lnTo>
                  <a:lnTo>
                    <a:pt x="3231021" y="5018043"/>
                  </a:lnTo>
                  <a:lnTo>
                    <a:pt x="3238004" y="5022929"/>
                  </a:lnTo>
                  <a:lnTo>
                    <a:pt x="3235211" y="5032005"/>
                  </a:lnTo>
                  <a:lnTo>
                    <a:pt x="3244290" y="5033401"/>
                  </a:lnTo>
                  <a:lnTo>
                    <a:pt x="3245686" y="5032005"/>
                  </a:lnTo>
                  <a:lnTo>
                    <a:pt x="3252669" y="5034797"/>
                  </a:lnTo>
                  <a:lnTo>
                    <a:pt x="3256160" y="5029910"/>
                  </a:lnTo>
                  <a:lnTo>
                    <a:pt x="3263143" y="5031307"/>
                  </a:lnTo>
                  <a:lnTo>
                    <a:pt x="3277807" y="5038986"/>
                  </a:lnTo>
                  <a:lnTo>
                    <a:pt x="3282696" y="5033401"/>
                  </a:lnTo>
                  <a:lnTo>
                    <a:pt x="3284092" y="5034797"/>
                  </a:lnTo>
                  <a:lnTo>
                    <a:pt x="3275015" y="5046665"/>
                  </a:lnTo>
                  <a:lnTo>
                    <a:pt x="3275015" y="5050853"/>
                  </a:lnTo>
                  <a:lnTo>
                    <a:pt x="3268031" y="5055740"/>
                  </a:lnTo>
                  <a:lnTo>
                    <a:pt x="3266634" y="5064118"/>
                  </a:lnTo>
                  <a:lnTo>
                    <a:pt x="3267333" y="5064118"/>
                  </a:lnTo>
                  <a:lnTo>
                    <a:pt x="3265936" y="5068305"/>
                  </a:lnTo>
                  <a:lnTo>
                    <a:pt x="3261049" y="5092041"/>
                  </a:lnTo>
                  <a:lnTo>
                    <a:pt x="3265936" y="5100418"/>
                  </a:lnTo>
                  <a:lnTo>
                    <a:pt x="3265238" y="5102513"/>
                  </a:lnTo>
                  <a:lnTo>
                    <a:pt x="3265936" y="5108098"/>
                  </a:lnTo>
                  <a:lnTo>
                    <a:pt x="3270126" y="5108098"/>
                  </a:lnTo>
                  <a:lnTo>
                    <a:pt x="3268730" y="5109494"/>
                  </a:lnTo>
                  <a:lnTo>
                    <a:pt x="3274316" y="5112984"/>
                  </a:lnTo>
                  <a:lnTo>
                    <a:pt x="3272920" y="5119965"/>
                  </a:lnTo>
                  <a:lnTo>
                    <a:pt x="3277109" y="5127645"/>
                  </a:lnTo>
                  <a:lnTo>
                    <a:pt x="3274316" y="5129041"/>
                  </a:lnTo>
                  <a:lnTo>
                    <a:pt x="3274316" y="5133229"/>
                  </a:lnTo>
                  <a:lnTo>
                    <a:pt x="3271523" y="5142304"/>
                  </a:lnTo>
                  <a:lnTo>
                    <a:pt x="3267333" y="5142304"/>
                  </a:lnTo>
                  <a:lnTo>
                    <a:pt x="3267333" y="5146493"/>
                  </a:lnTo>
                  <a:lnTo>
                    <a:pt x="3263841" y="5149984"/>
                  </a:lnTo>
                  <a:lnTo>
                    <a:pt x="3259652" y="5177209"/>
                  </a:lnTo>
                  <a:lnTo>
                    <a:pt x="3246384" y="5169531"/>
                  </a:lnTo>
                  <a:lnTo>
                    <a:pt x="3238703" y="5168134"/>
                  </a:lnTo>
                  <a:lnTo>
                    <a:pt x="3238703" y="5159757"/>
                  </a:lnTo>
                  <a:lnTo>
                    <a:pt x="3235909" y="5156266"/>
                  </a:lnTo>
                  <a:lnTo>
                    <a:pt x="3219849" y="5168134"/>
                  </a:lnTo>
                  <a:lnTo>
                    <a:pt x="3210771" y="5169531"/>
                  </a:lnTo>
                  <a:lnTo>
                    <a:pt x="3203089" y="5174418"/>
                  </a:lnTo>
                  <a:lnTo>
                    <a:pt x="3192615" y="5178605"/>
                  </a:lnTo>
                  <a:lnTo>
                    <a:pt x="3191218" y="5182794"/>
                  </a:lnTo>
                  <a:lnTo>
                    <a:pt x="3189822" y="5182794"/>
                  </a:lnTo>
                  <a:lnTo>
                    <a:pt x="3186330" y="5180002"/>
                  </a:lnTo>
                  <a:lnTo>
                    <a:pt x="3190520" y="5183492"/>
                  </a:lnTo>
                  <a:lnTo>
                    <a:pt x="3193313" y="5183492"/>
                  </a:lnTo>
                  <a:lnTo>
                    <a:pt x="3190520" y="5193964"/>
                  </a:lnTo>
                  <a:lnTo>
                    <a:pt x="3194710" y="5196757"/>
                  </a:lnTo>
                  <a:lnTo>
                    <a:pt x="3191917" y="5203737"/>
                  </a:lnTo>
                  <a:lnTo>
                    <a:pt x="3194710" y="5211416"/>
                  </a:lnTo>
                  <a:lnTo>
                    <a:pt x="3202391" y="5215605"/>
                  </a:lnTo>
                  <a:lnTo>
                    <a:pt x="3199598" y="5217001"/>
                  </a:lnTo>
                  <a:lnTo>
                    <a:pt x="3203788" y="5229567"/>
                  </a:lnTo>
                  <a:lnTo>
                    <a:pt x="3200994" y="5232359"/>
                  </a:lnTo>
                  <a:lnTo>
                    <a:pt x="3200157" y="5231522"/>
                  </a:lnTo>
                  <a:lnTo>
                    <a:pt x="3198202" y="5234454"/>
                  </a:lnTo>
                  <a:lnTo>
                    <a:pt x="3202391" y="5235850"/>
                  </a:lnTo>
                  <a:lnTo>
                    <a:pt x="3200994" y="5238643"/>
                  </a:lnTo>
                  <a:lnTo>
                    <a:pt x="3202391" y="5240039"/>
                  </a:lnTo>
                  <a:lnTo>
                    <a:pt x="3191917" y="5247717"/>
                  </a:lnTo>
                  <a:lnTo>
                    <a:pt x="3184236" y="5259586"/>
                  </a:lnTo>
                  <a:lnTo>
                    <a:pt x="3175856" y="5263774"/>
                  </a:lnTo>
                  <a:lnTo>
                    <a:pt x="3154906" y="5246321"/>
                  </a:lnTo>
                  <a:lnTo>
                    <a:pt x="3152665" y="5247446"/>
                  </a:lnTo>
                  <a:lnTo>
                    <a:pt x="3152813" y="5247717"/>
                  </a:lnTo>
                  <a:lnTo>
                    <a:pt x="3143734" y="5260982"/>
                  </a:lnTo>
                  <a:lnTo>
                    <a:pt x="3141639" y="5261791"/>
                  </a:lnTo>
                  <a:lnTo>
                    <a:pt x="3141639" y="5270057"/>
                  </a:lnTo>
                  <a:lnTo>
                    <a:pt x="3147226" y="5275642"/>
                  </a:lnTo>
                  <a:lnTo>
                    <a:pt x="3157700" y="5276340"/>
                  </a:lnTo>
                  <a:lnTo>
                    <a:pt x="3166778" y="5284717"/>
                  </a:lnTo>
                  <a:lnTo>
                    <a:pt x="3166778" y="5289603"/>
                  </a:lnTo>
                  <a:lnTo>
                    <a:pt x="3178649" y="5297981"/>
                  </a:lnTo>
                  <a:lnTo>
                    <a:pt x="3180046" y="5300075"/>
                  </a:lnTo>
                  <a:lnTo>
                    <a:pt x="3193313" y="5307057"/>
                  </a:lnTo>
                  <a:lnTo>
                    <a:pt x="3196805" y="5310546"/>
                  </a:lnTo>
                  <a:lnTo>
                    <a:pt x="3205184" y="5311943"/>
                  </a:lnTo>
                  <a:lnTo>
                    <a:pt x="3206581" y="5314735"/>
                  </a:lnTo>
                  <a:lnTo>
                    <a:pt x="3196107" y="5335678"/>
                  </a:lnTo>
                  <a:lnTo>
                    <a:pt x="3198202" y="5353131"/>
                  </a:lnTo>
                  <a:lnTo>
                    <a:pt x="3189123" y="5351735"/>
                  </a:lnTo>
                  <a:lnTo>
                    <a:pt x="3172364" y="5355923"/>
                  </a:lnTo>
                  <a:lnTo>
                    <a:pt x="3169571" y="5354527"/>
                  </a:lnTo>
                  <a:lnTo>
                    <a:pt x="3163985" y="5357319"/>
                  </a:lnTo>
                  <a:lnTo>
                    <a:pt x="3152114" y="5357319"/>
                  </a:lnTo>
                  <a:lnTo>
                    <a:pt x="3147226" y="5353131"/>
                  </a:lnTo>
                  <a:lnTo>
                    <a:pt x="3141639" y="5351735"/>
                  </a:lnTo>
                  <a:lnTo>
                    <a:pt x="3141639" y="5347546"/>
                  </a:lnTo>
                  <a:lnTo>
                    <a:pt x="3138846" y="5344056"/>
                  </a:lnTo>
                  <a:lnTo>
                    <a:pt x="3124880" y="5339867"/>
                  </a:lnTo>
                  <a:lnTo>
                    <a:pt x="3124880" y="5338471"/>
                  </a:lnTo>
                  <a:lnTo>
                    <a:pt x="3094853" y="5348943"/>
                  </a:lnTo>
                  <a:lnTo>
                    <a:pt x="3093456" y="5346150"/>
                  </a:lnTo>
                  <a:lnTo>
                    <a:pt x="3087982" y="5345543"/>
                  </a:lnTo>
                  <a:lnTo>
                    <a:pt x="3087172" y="5346150"/>
                  </a:lnTo>
                  <a:lnTo>
                    <a:pt x="3093456" y="5347546"/>
                  </a:lnTo>
                  <a:lnTo>
                    <a:pt x="3094853" y="5350339"/>
                  </a:lnTo>
                  <a:lnTo>
                    <a:pt x="3088569" y="5350339"/>
                  </a:lnTo>
                  <a:lnTo>
                    <a:pt x="3078094" y="5358017"/>
                  </a:lnTo>
                  <a:lnTo>
                    <a:pt x="3071111" y="5360810"/>
                  </a:lnTo>
                  <a:lnTo>
                    <a:pt x="3069715" y="5360810"/>
                  </a:lnTo>
                  <a:lnTo>
                    <a:pt x="3069715" y="5353131"/>
                  </a:lnTo>
                  <a:lnTo>
                    <a:pt x="3068318" y="5353131"/>
                  </a:lnTo>
                  <a:lnTo>
                    <a:pt x="3067620" y="5350339"/>
                  </a:lnTo>
                  <a:lnTo>
                    <a:pt x="3062033" y="5353131"/>
                  </a:lnTo>
                  <a:lnTo>
                    <a:pt x="3060637" y="5350339"/>
                  </a:lnTo>
                  <a:lnTo>
                    <a:pt x="3057145" y="5351735"/>
                  </a:lnTo>
                  <a:lnTo>
                    <a:pt x="3052955" y="5358017"/>
                  </a:lnTo>
                  <a:lnTo>
                    <a:pt x="3038291" y="5348943"/>
                  </a:lnTo>
                  <a:lnTo>
                    <a:pt x="3038291" y="5334281"/>
                  </a:lnTo>
                  <a:lnTo>
                    <a:pt x="3034101" y="5322415"/>
                  </a:lnTo>
                  <a:lnTo>
                    <a:pt x="3021532" y="5332187"/>
                  </a:lnTo>
                  <a:lnTo>
                    <a:pt x="3005471" y="5335678"/>
                  </a:lnTo>
                  <a:lnTo>
                    <a:pt x="2993600" y="5347546"/>
                  </a:lnTo>
                  <a:lnTo>
                    <a:pt x="2988013" y="5355923"/>
                  </a:lnTo>
                  <a:lnTo>
                    <a:pt x="2983991" y="5335245"/>
                  </a:lnTo>
                  <a:lnTo>
                    <a:pt x="2977539" y="5338471"/>
                  </a:lnTo>
                  <a:lnTo>
                    <a:pt x="2968462" y="5348943"/>
                  </a:lnTo>
                  <a:lnTo>
                    <a:pt x="2957987" y="5347546"/>
                  </a:lnTo>
                  <a:lnTo>
                    <a:pt x="2948909" y="5353131"/>
                  </a:lnTo>
                  <a:lnTo>
                    <a:pt x="2939831" y="5353131"/>
                  </a:lnTo>
                  <a:lnTo>
                    <a:pt x="2922374" y="5327301"/>
                  </a:lnTo>
                  <a:lnTo>
                    <a:pt x="2911899" y="5332886"/>
                  </a:lnTo>
                  <a:lnTo>
                    <a:pt x="2905615" y="5319622"/>
                  </a:lnTo>
                  <a:lnTo>
                    <a:pt x="2902821" y="5302170"/>
                  </a:lnTo>
                  <a:lnTo>
                    <a:pt x="2898632" y="5302170"/>
                  </a:lnTo>
                  <a:lnTo>
                    <a:pt x="2888157" y="5303566"/>
                  </a:lnTo>
                  <a:lnTo>
                    <a:pt x="2863019" y="5329396"/>
                  </a:lnTo>
                  <a:lnTo>
                    <a:pt x="2858130" y="5339867"/>
                  </a:lnTo>
                  <a:lnTo>
                    <a:pt x="2858829" y="5344056"/>
                  </a:lnTo>
                  <a:lnTo>
                    <a:pt x="2856734" y="5351735"/>
                  </a:lnTo>
                  <a:lnTo>
                    <a:pt x="2846260" y="5351735"/>
                  </a:lnTo>
                  <a:lnTo>
                    <a:pt x="2837880" y="5345452"/>
                  </a:lnTo>
                  <a:lnTo>
                    <a:pt x="2836483" y="5338471"/>
                  </a:lnTo>
                  <a:lnTo>
                    <a:pt x="2832991" y="5337074"/>
                  </a:lnTo>
                  <a:lnTo>
                    <a:pt x="2827405" y="5346150"/>
                  </a:lnTo>
                  <a:lnTo>
                    <a:pt x="2823914" y="5345452"/>
                  </a:lnTo>
                  <a:lnTo>
                    <a:pt x="2816931" y="5350339"/>
                  </a:lnTo>
                  <a:lnTo>
                    <a:pt x="2812043" y="5348943"/>
                  </a:lnTo>
                  <a:lnTo>
                    <a:pt x="2807853" y="5355923"/>
                  </a:lnTo>
                  <a:lnTo>
                    <a:pt x="2794585" y="5354527"/>
                  </a:lnTo>
                  <a:lnTo>
                    <a:pt x="2793189" y="5350339"/>
                  </a:lnTo>
                  <a:lnTo>
                    <a:pt x="2786904" y="5350339"/>
                  </a:lnTo>
                  <a:lnTo>
                    <a:pt x="2786904" y="5342659"/>
                  </a:lnTo>
                  <a:lnTo>
                    <a:pt x="2805059" y="5321716"/>
                  </a:lnTo>
                  <a:lnTo>
                    <a:pt x="2803663" y="5314735"/>
                  </a:lnTo>
                  <a:lnTo>
                    <a:pt x="2806456" y="5314735"/>
                  </a:lnTo>
                  <a:lnTo>
                    <a:pt x="2807853" y="5308453"/>
                  </a:lnTo>
                  <a:lnTo>
                    <a:pt x="2810646" y="5304264"/>
                  </a:lnTo>
                  <a:lnTo>
                    <a:pt x="2809249" y="5297981"/>
                  </a:lnTo>
                  <a:lnTo>
                    <a:pt x="2797379" y="5277736"/>
                  </a:lnTo>
                  <a:lnTo>
                    <a:pt x="2797379" y="5272849"/>
                  </a:lnTo>
                  <a:lnTo>
                    <a:pt x="2807853" y="5259586"/>
                  </a:lnTo>
                  <a:lnTo>
                    <a:pt x="2804501" y="5254000"/>
                  </a:lnTo>
                  <a:lnTo>
                    <a:pt x="2804361" y="5254000"/>
                  </a:lnTo>
                  <a:lnTo>
                    <a:pt x="2799474" y="5250510"/>
                  </a:lnTo>
                  <a:lnTo>
                    <a:pt x="2800870" y="5247717"/>
                  </a:lnTo>
                  <a:lnTo>
                    <a:pt x="2795284" y="5247717"/>
                  </a:lnTo>
                  <a:lnTo>
                    <a:pt x="2789697" y="5244925"/>
                  </a:lnTo>
                  <a:lnTo>
                    <a:pt x="2784809" y="5247717"/>
                  </a:lnTo>
                  <a:lnTo>
                    <a:pt x="2782016" y="5238643"/>
                  </a:lnTo>
                  <a:lnTo>
                    <a:pt x="2775731" y="5240039"/>
                  </a:lnTo>
                  <a:lnTo>
                    <a:pt x="2771541" y="5235850"/>
                  </a:lnTo>
                  <a:lnTo>
                    <a:pt x="2768749" y="5238643"/>
                  </a:lnTo>
                  <a:lnTo>
                    <a:pt x="2751989" y="5231661"/>
                  </a:lnTo>
                  <a:lnTo>
                    <a:pt x="2754084" y="5223982"/>
                  </a:lnTo>
                  <a:lnTo>
                    <a:pt x="2749196" y="5217700"/>
                  </a:lnTo>
                  <a:lnTo>
                    <a:pt x="2745006" y="5218398"/>
                  </a:lnTo>
                  <a:lnTo>
                    <a:pt x="2749196" y="5209322"/>
                  </a:lnTo>
                  <a:lnTo>
                    <a:pt x="2746402" y="5205832"/>
                  </a:lnTo>
                  <a:lnTo>
                    <a:pt x="2745006" y="5206529"/>
                  </a:lnTo>
                  <a:lnTo>
                    <a:pt x="2743609" y="5201642"/>
                  </a:lnTo>
                  <a:lnTo>
                    <a:pt x="2740118" y="5197455"/>
                  </a:lnTo>
                  <a:lnTo>
                    <a:pt x="2741514" y="5194662"/>
                  </a:lnTo>
                  <a:lnTo>
                    <a:pt x="2737325" y="5192568"/>
                  </a:lnTo>
                  <a:lnTo>
                    <a:pt x="2737325" y="5186983"/>
                  </a:lnTo>
                  <a:lnTo>
                    <a:pt x="2733135" y="5179304"/>
                  </a:lnTo>
                  <a:lnTo>
                    <a:pt x="2735928" y="5179304"/>
                  </a:lnTo>
                  <a:lnTo>
                    <a:pt x="2735230" y="5173719"/>
                  </a:lnTo>
                  <a:lnTo>
                    <a:pt x="2739420" y="5172323"/>
                  </a:lnTo>
                  <a:lnTo>
                    <a:pt x="2735230" y="5166040"/>
                  </a:lnTo>
                  <a:lnTo>
                    <a:pt x="2739420" y="5159059"/>
                  </a:lnTo>
                  <a:lnTo>
                    <a:pt x="2738023" y="5158361"/>
                  </a:lnTo>
                  <a:lnTo>
                    <a:pt x="2740816" y="5155568"/>
                  </a:lnTo>
                  <a:lnTo>
                    <a:pt x="2738023" y="5155568"/>
                  </a:lnTo>
                  <a:lnTo>
                    <a:pt x="2740816" y="5147890"/>
                  </a:lnTo>
                  <a:lnTo>
                    <a:pt x="2738023" y="5145097"/>
                  </a:lnTo>
                  <a:lnTo>
                    <a:pt x="2747101" y="5136719"/>
                  </a:lnTo>
                  <a:lnTo>
                    <a:pt x="2740816" y="5131833"/>
                  </a:lnTo>
                  <a:lnTo>
                    <a:pt x="2748498" y="5124154"/>
                  </a:lnTo>
                  <a:lnTo>
                    <a:pt x="2751291" y="5126248"/>
                  </a:lnTo>
                  <a:lnTo>
                    <a:pt x="2754783" y="5121361"/>
                  </a:lnTo>
                  <a:lnTo>
                    <a:pt x="2757575" y="5122758"/>
                  </a:lnTo>
                  <a:lnTo>
                    <a:pt x="2761765" y="5117173"/>
                  </a:lnTo>
                  <a:lnTo>
                    <a:pt x="2770844" y="5110889"/>
                  </a:lnTo>
                  <a:lnTo>
                    <a:pt x="2782714" y="5112984"/>
                  </a:lnTo>
                  <a:lnTo>
                    <a:pt x="2782714" y="5108098"/>
                  </a:lnTo>
                  <a:lnTo>
                    <a:pt x="2786904" y="5099022"/>
                  </a:lnTo>
                  <a:lnTo>
                    <a:pt x="2798775" y="5088550"/>
                  </a:lnTo>
                  <a:lnTo>
                    <a:pt x="2803663" y="5080174"/>
                  </a:lnTo>
                  <a:lnTo>
                    <a:pt x="2805059" y="5071098"/>
                  </a:lnTo>
                  <a:lnTo>
                    <a:pt x="2803663" y="5060627"/>
                  </a:lnTo>
                  <a:lnTo>
                    <a:pt x="2807853" y="5055042"/>
                  </a:lnTo>
                  <a:lnTo>
                    <a:pt x="2818327" y="5052947"/>
                  </a:lnTo>
                  <a:lnTo>
                    <a:pt x="2827335" y="5061311"/>
                  </a:lnTo>
                  <a:lnTo>
                    <a:pt x="2830897" y="5062023"/>
                  </a:lnTo>
                  <a:lnTo>
                    <a:pt x="2838578" y="5051551"/>
                  </a:lnTo>
                  <a:lnTo>
                    <a:pt x="2838578" y="5031307"/>
                  </a:lnTo>
                  <a:lnTo>
                    <a:pt x="2845561" y="5018741"/>
                  </a:lnTo>
                  <a:lnTo>
                    <a:pt x="2856036" y="5008967"/>
                  </a:lnTo>
                  <a:lnTo>
                    <a:pt x="2862816" y="4994727"/>
                  </a:lnTo>
                  <a:lnTo>
                    <a:pt x="2862321" y="4994308"/>
                  </a:lnTo>
                  <a:lnTo>
                    <a:pt x="2862321" y="4987326"/>
                  </a:lnTo>
                  <a:lnTo>
                    <a:pt x="2876985" y="4979647"/>
                  </a:lnTo>
                  <a:lnTo>
                    <a:pt x="2878381" y="4974063"/>
                  </a:lnTo>
                  <a:lnTo>
                    <a:pt x="2874192" y="4966383"/>
                  </a:lnTo>
                  <a:lnTo>
                    <a:pt x="2867906" y="4960100"/>
                  </a:lnTo>
                  <a:lnTo>
                    <a:pt x="2859527" y="4958704"/>
                  </a:lnTo>
                  <a:lnTo>
                    <a:pt x="2847656" y="4970572"/>
                  </a:lnTo>
                  <a:lnTo>
                    <a:pt x="2839974" y="4971968"/>
                  </a:lnTo>
                  <a:lnTo>
                    <a:pt x="2833689" y="4967779"/>
                  </a:lnTo>
                  <a:lnTo>
                    <a:pt x="2829500" y="4958704"/>
                  </a:lnTo>
                  <a:lnTo>
                    <a:pt x="2841371" y="4942648"/>
                  </a:lnTo>
                  <a:lnTo>
                    <a:pt x="2847656" y="4937761"/>
                  </a:lnTo>
                  <a:lnTo>
                    <a:pt x="2851845" y="4925893"/>
                  </a:lnTo>
                  <a:lnTo>
                    <a:pt x="2862321" y="4921705"/>
                  </a:lnTo>
                  <a:lnTo>
                    <a:pt x="2866510" y="4917516"/>
                  </a:lnTo>
                  <a:lnTo>
                    <a:pt x="2874192" y="4900762"/>
                  </a:lnTo>
                  <a:lnTo>
                    <a:pt x="2886062" y="4887497"/>
                  </a:lnTo>
                  <a:lnTo>
                    <a:pt x="2887459" y="4879819"/>
                  </a:lnTo>
                  <a:lnTo>
                    <a:pt x="2886062" y="4866554"/>
                  </a:lnTo>
                  <a:lnTo>
                    <a:pt x="2893046" y="4849102"/>
                  </a:lnTo>
                  <a:lnTo>
                    <a:pt x="2895140" y="4847706"/>
                  </a:lnTo>
                  <a:lnTo>
                    <a:pt x="2895977" y="4847743"/>
                  </a:lnTo>
                  <a:lnTo>
                    <a:pt x="2897235" y="4844913"/>
                  </a:lnTo>
                  <a:lnTo>
                    <a:pt x="2895838" y="4837933"/>
                  </a:lnTo>
                  <a:lnTo>
                    <a:pt x="2889554" y="4831649"/>
                  </a:lnTo>
                  <a:lnTo>
                    <a:pt x="2879079" y="4830254"/>
                  </a:lnTo>
                  <a:lnTo>
                    <a:pt x="2876287" y="4826064"/>
                  </a:lnTo>
                  <a:lnTo>
                    <a:pt x="2876287" y="4819782"/>
                  </a:lnTo>
                  <a:lnTo>
                    <a:pt x="2885364" y="4805121"/>
                  </a:lnTo>
                  <a:lnTo>
                    <a:pt x="2890951" y="4793254"/>
                  </a:lnTo>
                  <a:lnTo>
                    <a:pt x="2893743" y="4778594"/>
                  </a:lnTo>
                  <a:lnTo>
                    <a:pt x="2892347" y="4772311"/>
                  </a:lnTo>
                  <a:lnTo>
                    <a:pt x="2894442" y="4765330"/>
                  </a:lnTo>
                  <a:lnTo>
                    <a:pt x="2902822" y="4766726"/>
                  </a:lnTo>
                  <a:lnTo>
                    <a:pt x="2914692" y="4773707"/>
                  </a:lnTo>
                  <a:lnTo>
                    <a:pt x="2920977" y="4773707"/>
                  </a:lnTo>
                  <a:lnTo>
                    <a:pt x="2925167" y="4770915"/>
                  </a:lnTo>
                  <a:lnTo>
                    <a:pt x="2925767" y="4771515"/>
                  </a:lnTo>
                  <a:lnTo>
                    <a:pt x="2927960" y="4766028"/>
                  </a:lnTo>
                  <a:lnTo>
                    <a:pt x="2922373" y="4750669"/>
                  </a:lnTo>
                  <a:lnTo>
                    <a:pt x="2925167" y="4745085"/>
                  </a:lnTo>
                  <a:lnTo>
                    <a:pt x="2931452" y="4740896"/>
                  </a:lnTo>
                  <a:lnTo>
                    <a:pt x="2931452" y="4737406"/>
                  </a:lnTo>
                  <a:lnTo>
                    <a:pt x="2928658" y="4729028"/>
                  </a:lnTo>
                  <a:lnTo>
                    <a:pt x="2920977" y="4721350"/>
                  </a:lnTo>
                  <a:lnTo>
                    <a:pt x="2919581" y="4713670"/>
                  </a:lnTo>
                  <a:lnTo>
                    <a:pt x="2926563" y="4706689"/>
                  </a:lnTo>
                  <a:lnTo>
                    <a:pt x="2935642" y="4703199"/>
                  </a:lnTo>
                  <a:lnTo>
                    <a:pt x="2943323" y="4704595"/>
                  </a:lnTo>
                  <a:lnTo>
                    <a:pt x="2953797" y="4710878"/>
                  </a:lnTo>
                  <a:lnTo>
                    <a:pt x="2957987" y="4709481"/>
                  </a:lnTo>
                  <a:lnTo>
                    <a:pt x="2963573" y="4704595"/>
                  </a:lnTo>
                  <a:lnTo>
                    <a:pt x="2971254" y="4689935"/>
                  </a:lnTo>
                  <a:lnTo>
                    <a:pt x="2967065" y="4696218"/>
                  </a:lnTo>
                  <a:lnTo>
                    <a:pt x="2965668" y="4688538"/>
                  </a:lnTo>
                  <a:lnTo>
                    <a:pt x="2960780" y="4681557"/>
                  </a:lnTo>
                  <a:lnTo>
                    <a:pt x="2953797" y="4679463"/>
                  </a:lnTo>
                  <a:lnTo>
                    <a:pt x="2943323" y="4681557"/>
                  </a:lnTo>
                  <a:lnTo>
                    <a:pt x="2939831" y="4679463"/>
                  </a:lnTo>
                  <a:lnTo>
                    <a:pt x="2935642" y="4671086"/>
                  </a:lnTo>
                  <a:lnTo>
                    <a:pt x="2935642" y="4666200"/>
                  </a:lnTo>
                  <a:lnTo>
                    <a:pt x="2938434" y="4660614"/>
                  </a:lnTo>
                  <a:lnTo>
                    <a:pt x="2955193" y="4639671"/>
                  </a:lnTo>
                  <a:lnTo>
                    <a:pt x="2976143" y="4634785"/>
                  </a:lnTo>
                  <a:lnTo>
                    <a:pt x="2981729" y="4617332"/>
                  </a:lnTo>
                  <a:lnTo>
                    <a:pt x="2993600" y="4609653"/>
                  </a:lnTo>
                  <a:lnTo>
                    <a:pt x="2969858" y="4592200"/>
                  </a:lnTo>
                  <a:lnTo>
                    <a:pt x="2972651" y="4585918"/>
                  </a:lnTo>
                  <a:lnTo>
                    <a:pt x="2964272" y="4581729"/>
                  </a:lnTo>
                  <a:lnTo>
                    <a:pt x="2964272" y="4575446"/>
                  </a:lnTo>
                  <a:lnTo>
                    <a:pt x="2959383" y="4571257"/>
                  </a:lnTo>
                  <a:lnTo>
                    <a:pt x="2956590" y="4564974"/>
                  </a:lnTo>
                  <a:lnTo>
                    <a:pt x="2959383" y="4562183"/>
                  </a:lnTo>
                  <a:lnTo>
                    <a:pt x="2958462" y="4560332"/>
                  </a:lnTo>
                  <a:lnTo>
                    <a:pt x="2955892" y="4562183"/>
                  </a:lnTo>
                  <a:lnTo>
                    <a:pt x="2954495" y="4569861"/>
                  </a:lnTo>
                  <a:lnTo>
                    <a:pt x="2952401" y="4567069"/>
                  </a:lnTo>
                  <a:lnTo>
                    <a:pt x="2942624" y="4576842"/>
                  </a:lnTo>
                  <a:lnTo>
                    <a:pt x="2941227" y="4584522"/>
                  </a:lnTo>
                  <a:lnTo>
                    <a:pt x="2929357" y="4577541"/>
                  </a:lnTo>
                  <a:lnTo>
                    <a:pt x="2925865" y="4580333"/>
                  </a:lnTo>
                  <a:lnTo>
                    <a:pt x="2925865" y="4584522"/>
                  </a:lnTo>
                  <a:lnTo>
                    <a:pt x="2921676" y="4587314"/>
                  </a:lnTo>
                  <a:lnTo>
                    <a:pt x="2913994" y="4588710"/>
                  </a:lnTo>
                  <a:lnTo>
                    <a:pt x="2904917" y="4596389"/>
                  </a:lnTo>
                  <a:lnTo>
                    <a:pt x="2896536" y="4600578"/>
                  </a:lnTo>
                  <a:lnTo>
                    <a:pt x="2895140" y="4593597"/>
                  </a:lnTo>
                  <a:lnTo>
                    <a:pt x="2893045" y="4593597"/>
                  </a:lnTo>
                  <a:lnTo>
                    <a:pt x="2893743" y="4587314"/>
                  </a:lnTo>
                  <a:lnTo>
                    <a:pt x="2897933" y="4584522"/>
                  </a:lnTo>
                  <a:lnTo>
                    <a:pt x="2897933" y="4574050"/>
                  </a:lnTo>
                  <a:lnTo>
                    <a:pt x="2893743" y="4574050"/>
                  </a:lnTo>
                  <a:lnTo>
                    <a:pt x="2893743" y="4569861"/>
                  </a:lnTo>
                  <a:lnTo>
                    <a:pt x="2891649" y="4569861"/>
                  </a:lnTo>
                  <a:lnTo>
                    <a:pt x="2893045" y="4572654"/>
                  </a:lnTo>
                  <a:lnTo>
                    <a:pt x="2887459" y="4572654"/>
                  </a:lnTo>
                  <a:lnTo>
                    <a:pt x="2886062" y="4563578"/>
                  </a:lnTo>
                  <a:lnTo>
                    <a:pt x="2897933" y="4557994"/>
                  </a:lnTo>
                  <a:lnTo>
                    <a:pt x="2893743" y="4553805"/>
                  </a:lnTo>
                  <a:lnTo>
                    <a:pt x="2898632" y="4544729"/>
                  </a:lnTo>
                  <a:lnTo>
                    <a:pt x="2886761" y="4534258"/>
                  </a:lnTo>
                  <a:lnTo>
                    <a:pt x="2872096" y="4532862"/>
                  </a:lnTo>
                  <a:lnTo>
                    <a:pt x="2873493" y="4531466"/>
                  </a:lnTo>
                  <a:lnTo>
                    <a:pt x="2861217" y="4524359"/>
                  </a:lnTo>
                  <a:lnTo>
                    <a:pt x="2855337" y="4530768"/>
                  </a:lnTo>
                  <a:lnTo>
                    <a:pt x="2853940" y="4534258"/>
                  </a:lnTo>
                  <a:lnTo>
                    <a:pt x="2852544" y="4530768"/>
                  </a:lnTo>
                  <a:lnTo>
                    <a:pt x="2842070" y="4534258"/>
                  </a:lnTo>
                  <a:lnTo>
                    <a:pt x="2840673" y="4531466"/>
                  </a:lnTo>
                  <a:lnTo>
                    <a:pt x="2836483" y="4534258"/>
                  </a:lnTo>
                  <a:lnTo>
                    <a:pt x="2830199" y="4534258"/>
                  </a:lnTo>
                  <a:lnTo>
                    <a:pt x="2823914" y="4537051"/>
                  </a:lnTo>
                  <a:lnTo>
                    <a:pt x="2816931" y="4542635"/>
                  </a:lnTo>
                  <a:lnTo>
                    <a:pt x="2815535" y="4539843"/>
                  </a:lnTo>
                  <a:lnTo>
                    <a:pt x="2807853" y="4538447"/>
                  </a:lnTo>
                  <a:lnTo>
                    <a:pt x="2807853" y="4534258"/>
                  </a:lnTo>
                  <a:lnTo>
                    <a:pt x="2800871" y="4534258"/>
                  </a:lnTo>
                  <a:lnTo>
                    <a:pt x="2800172" y="4537051"/>
                  </a:lnTo>
                  <a:lnTo>
                    <a:pt x="2793189" y="4531466"/>
                  </a:lnTo>
                  <a:lnTo>
                    <a:pt x="2786904" y="4534258"/>
                  </a:lnTo>
                  <a:lnTo>
                    <a:pt x="2782715" y="4532862"/>
                  </a:lnTo>
                  <a:lnTo>
                    <a:pt x="2777826" y="4537051"/>
                  </a:lnTo>
                  <a:lnTo>
                    <a:pt x="2777826" y="4532862"/>
                  </a:lnTo>
                  <a:lnTo>
                    <a:pt x="2770844" y="4531466"/>
                  </a:lnTo>
                  <a:lnTo>
                    <a:pt x="2763162" y="4530768"/>
                  </a:lnTo>
                  <a:lnTo>
                    <a:pt x="2754783" y="4532862"/>
                  </a:lnTo>
                  <a:lnTo>
                    <a:pt x="2744308" y="4516108"/>
                  </a:lnTo>
                  <a:lnTo>
                    <a:pt x="2749894" y="4514712"/>
                  </a:lnTo>
                  <a:lnTo>
                    <a:pt x="2748498" y="4507731"/>
                  </a:lnTo>
                  <a:lnTo>
                    <a:pt x="2728945" y="4498655"/>
                  </a:lnTo>
                  <a:lnTo>
                    <a:pt x="2645751" y="4464287"/>
                  </a:lnTo>
                  <a:lnTo>
                    <a:pt x="2645150" y="4464448"/>
                  </a:lnTo>
                  <a:lnTo>
                    <a:pt x="2638166" y="4461656"/>
                  </a:lnTo>
                  <a:lnTo>
                    <a:pt x="2631882" y="4420468"/>
                  </a:lnTo>
                  <a:lnTo>
                    <a:pt x="2634676" y="4386959"/>
                  </a:lnTo>
                  <a:lnTo>
                    <a:pt x="2633279" y="4379279"/>
                  </a:lnTo>
                  <a:lnTo>
                    <a:pt x="2618615" y="4369507"/>
                  </a:lnTo>
                  <a:lnTo>
                    <a:pt x="2600459" y="4348564"/>
                  </a:lnTo>
                  <a:lnTo>
                    <a:pt x="2588588" y="4333903"/>
                  </a:lnTo>
                  <a:lnTo>
                    <a:pt x="2584769" y="4323085"/>
                  </a:lnTo>
                  <a:lnTo>
                    <a:pt x="2584398" y="4323431"/>
                  </a:lnTo>
                  <a:lnTo>
                    <a:pt x="2547283" y="4314496"/>
                  </a:lnTo>
                  <a:lnTo>
                    <a:pt x="2546690" y="4315752"/>
                  </a:lnTo>
                  <a:lnTo>
                    <a:pt x="2544595" y="4315752"/>
                  </a:lnTo>
                  <a:lnTo>
                    <a:pt x="2545293" y="4318544"/>
                  </a:lnTo>
                  <a:lnTo>
                    <a:pt x="2539009" y="4326223"/>
                  </a:lnTo>
                  <a:lnTo>
                    <a:pt x="2537612" y="4333205"/>
                  </a:lnTo>
                  <a:lnTo>
                    <a:pt x="2522948" y="4345770"/>
                  </a:lnTo>
                  <a:lnTo>
                    <a:pt x="2496412" y="4351355"/>
                  </a:lnTo>
                  <a:lnTo>
                    <a:pt x="2490826" y="4363222"/>
                  </a:lnTo>
                  <a:lnTo>
                    <a:pt x="2485938" y="4361826"/>
                  </a:lnTo>
                  <a:lnTo>
                    <a:pt x="2465688" y="4389052"/>
                  </a:lnTo>
                  <a:lnTo>
                    <a:pt x="2381892" y="4363222"/>
                  </a:lnTo>
                  <a:lnTo>
                    <a:pt x="2381892" y="4368109"/>
                  </a:lnTo>
                  <a:lnTo>
                    <a:pt x="2377702" y="4375091"/>
                  </a:lnTo>
                  <a:lnTo>
                    <a:pt x="2376305" y="4382770"/>
                  </a:lnTo>
                  <a:lnTo>
                    <a:pt x="2370021" y="4388354"/>
                  </a:lnTo>
                  <a:lnTo>
                    <a:pt x="2344882" y="4386958"/>
                  </a:lnTo>
                  <a:lnTo>
                    <a:pt x="2321140" y="4391147"/>
                  </a:lnTo>
                  <a:lnTo>
                    <a:pt x="2280639" y="4379978"/>
                  </a:lnTo>
                  <a:lnTo>
                    <a:pt x="2251310" y="4391147"/>
                  </a:lnTo>
                  <a:lnTo>
                    <a:pt x="2236646" y="4377883"/>
                  </a:lnTo>
                  <a:lnTo>
                    <a:pt x="2256198" y="4307375"/>
                  </a:lnTo>
                  <a:lnTo>
                    <a:pt x="2254802" y="4305978"/>
                  </a:lnTo>
                  <a:lnTo>
                    <a:pt x="2255304" y="4305147"/>
                  </a:lnTo>
                  <a:lnTo>
                    <a:pt x="2207318" y="4273167"/>
                  </a:lnTo>
                  <a:lnTo>
                    <a:pt x="2212903" y="4267583"/>
                  </a:lnTo>
                  <a:lnTo>
                    <a:pt x="2199636" y="4229885"/>
                  </a:lnTo>
                  <a:lnTo>
                    <a:pt x="2202429" y="4220810"/>
                  </a:lnTo>
                  <a:lnTo>
                    <a:pt x="2201571" y="4219952"/>
                  </a:lnTo>
                  <a:lnTo>
                    <a:pt x="2198938" y="4228489"/>
                  </a:lnTo>
                  <a:lnTo>
                    <a:pt x="2212205" y="4266187"/>
                  </a:lnTo>
                  <a:lnTo>
                    <a:pt x="2201731" y="4275262"/>
                  </a:lnTo>
                  <a:lnTo>
                    <a:pt x="2195446" y="4276658"/>
                  </a:lnTo>
                  <a:lnTo>
                    <a:pt x="2173799" y="4285035"/>
                  </a:lnTo>
                  <a:lnTo>
                    <a:pt x="2160532" y="4295506"/>
                  </a:lnTo>
                  <a:lnTo>
                    <a:pt x="2127013" y="4285035"/>
                  </a:lnTo>
                  <a:lnTo>
                    <a:pt x="2124918" y="4224999"/>
                  </a:lnTo>
                  <a:lnTo>
                    <a:pt x="2108857" y="4207546"/>
                  </a:lnTo>
                  <a:lnTo>
                    <a:pt x="2106064" y="4197075"/>
                  </a:lnTo>
                  <a:lnTo>
                    <a:pt x="2051597" y="4135642"/>
                  </a:lnTo>
                  <a:lnTo>
                    <a:pt x="2088907" y="4068645"/>
                  </a:lnTo>
                  <a:lnTo>
                    <a:pt x="2088607" y="4068625"/>
                  </a:lnTo>
                  <a:lnTo>
                    <a:pt x="2090701" y="4063738"/>
                  </a:lnTo>
                  <a:lnTo>
                    <a:pt x="2061373" y="3987644"/>
                  </a:lnTo>
                  <a:lnTo>
                    <a:pt x="2028617" y="3987644"/>
                  </a:lnTo>
                  <a:lnTo>
                    <a:pt x="2028554" y="3988343"/>
                  </a:lnTo>
                  <a:lnTo>
                    <a:pt x="2022967" y="3988343"/>
                  </a:lnTo>
                  <a:lnTo>
                    <a:pt x="2012493" y="3972286"/>
                  </a:lnTo>
                  <a:lnTo>
                    <a:pt x="2015286" y="3961117"/>
                  </a:lnTo>
                  <a:lnTo>
                    <a:pt x="2013889" y="3956928"/>
                  </a:lnTo>
                  <a:lnTo>
                    <a:pt x="2007604" y="3956928"/>
                  </a:lnTo>
                  <a:lnTo>
                    <a:pt x="2006208" y="3959721"/>
                  </a:lnTo>
                  <a:lnTo>
                    <a:pt x="1994337" y="3967400"/>
                  </a:lnTo>
                  <a:lnTo>
                    <a:pt x="1987731" y="3978627"/>
                  </a:lnTo>
                  <a:lnTo>
                    <a:pt x="1988750" y="3980664"/>
                  </a:lnTo>
                  <a:lnTo>
                    <a:pt x="1982465" y="3985551"/>
                  </a:lnTo>
                  <a:lnTo>
                    <a:pt x="1978275" y="3996023"/>
                  </a:lnTo>
                  <a:lnTo>
                    <a:pt x="1978275" y="4005795"/>
                  </a:lnTo>
                  <a:lnTo>
                    <a:pt x="1980761" y="4012616"/>
                  </a:lnTo>
                  <a:lnTo>
                    <a:pt x="1981774" y="4012777"/>
                  </a:lnTo>
                  <a:lnTo>
                    <a:pt x="1981774" y="4021852"/>
                  </a:lnTo>
                  <a:lnTo>
                    <a:pt x="1975489" y="4028136"/>
                  </a:lnTo>
                  <a:lnTo>
                    <a:pt x="1975489" y="4038607"/>
                  </a:lnTo>
                  <a:lnTo>
                    <a:pt x="1925910" y="4079796"/>
                  </a:lnTo>
                  <a:lnTo>
                    <a:pt x="1884710" y="4129360"/>
                  </a:lnTo>
                  <a:lnTo>
                    <a:pt x="1883314" y="4123077"/>
                  </a:lnTo>
                  <a:lnTo>
                    <a:pt x="1879124" y="4124474"/>
                  </a:lnTo>
                  <a:lnTo>
                    <a:pt x="1879124" y="4128662"/>
                  </a:lnTo>
                  <a:lnTo>
                    <a:pt x="1883314" y="4131454"/>
                  </a:lnTo>
                  <a:lnTo>
                    <a:pt x="1872141" y="4134247"/>
                  </a:lnTo>
                  <a:lnTo>
                    <a:pt x="1872134" y="4134247"/>
                  </a:lnTo>
                  <a:lnTo>
                    <a:pt x="1864453" y="4131454"/>
                  </a:lnTo>
                  <a:lnTo>
                    <a:pt x="1870039" y="4127266"/>
                  </a:lnTo>
                  <a:lnTo>
                    <a:pt x="1877720" y="4127266"/>
                  </a:lnTo>
                  <a:lnTo>
                    <a:pt x="1877720" y="4125870"/>
                  </a:lnTo>
                  <a:lnTo>
                    <a:pt x="1876323" y="4124474"/>
                  </a:lnTo>
                  <a:lnTo>
                    <a:pt x="1870039" y="4125870"/>
                  </a:lnTo>
                  <a:lnTo>
                    <a:pt x="1867246" y="4123077"/>
                  </a:lnTo>
                  <a:lnTo>
                    <a:pt x="1870039" y="4120285"/>
                  </a:lnTo>
                  <a:lnTo>
                    <a:pt x="1860961" y="4116096"/>
                  </a:lnTo>
                  <a:lnTo>
                    <a:pt x="1858168" y="4111907"/>
                  </a:lnTo>
                  <a:lnTo>
                    <a:pt x="1859564" y="4106322"/>
                  </a:lnTo>
                  <a:lnTo>
                    <a:pt x="1853280" y="4100739"/>
                  </a:lnTo>
                  <a:lnTo>
                    <a:pt x="1854677" y="4096549"/>
                  </a:lnTo>
                  <a:lnTo>
                    <a:pt x="1853280" y="4095153"/>
                  </a:lnTo>
                  <a:lnTo>
                    <a:pt x="1851883" y="4099342"/>
                  </a:lnTo>
                  <a:lnTo>
                    <a:pt x="1847694" y="4099342"/>
                  </a:lnTo>
                  <a:lnTo>
                    <a:pt x="1848951" y="4095572"/>
                  </a:lnTo>
                  <a:lnTo>
                    <a:pt x="1847694" y="4093059"/>
                  </a:lnTo>
                  <a:lnTo>
                    <a:pt x="1844900" y="4095852"/>
                  </a:lnTo>
                  <a:lnTo>
                    <a:pt x="1846297" y="4098644"/>
                  </a:lnTo>
                  <a:lnTo>
                    <a:pt x="1845598" y="4098644"/>
                  </a:lnTo>
                  <a:lnTo>
                    <a:pt x="1837918" y="4092361"/>
                  </a:lnTo>
                  <a:lnTo>
                    <a:pt x="1832331" y="4092361"/>
                  </a:lnTo>
                  <a:lnTo>
                    <a:pt x="1832331" y="4089568"/>
                  </a:lnTo>
                  <a:lnTo>
                    <a:pt x="1828141" y="4089568"/>
                  </a:lnTo>
                  <a:lnTo>
                    <a:pt x="1828141" y="4092361"/>
                  </a:lnTo>
                  <a:lnTo>
                    <a:pt x="1823952" y="4093757"/>
                  </a:lnTo>
                  <a:lnTo>
                    <a:pt x="1818365" y="4092361"/>
                  </a:lnTo>
                  <a:lnTo>
                    <a:pt x="1810684" y="4096549"/>
                  </a:lnTo>
                  <a:lnTo>
                    <a:pt x="1806494" y="4099342"/>
                  </a:lnTo>
                  <a:lnTo>
                    <a:pt x="1809288" y="4102134"/>
                  </a:lnTo>
                  <a:lnTo>
                    <a:pt x="1807891" y="4104926"/>
                  </a:lnTo>
                  <a:lnTo>
                    <a:pt x="1800209" y="4102134"/>
                  </a:lnTo>
                  <a:lnTo>
                    <a:pt x="1800209" y="4096549"/>
                  </a:lnTo>
                  <a:lnTo>
                    <a:pt x="1796020" y="4096549"/>
                  </a:lnTo>
                  <a:lnTo>
                    <a:pt x="1786942" y="4093757"/>
                  </a:lnTo>
                  <a:lnTo>
                    <a:pt x="1785545" y="4096549"/>
                  </a:lnTo>
                  <a:lnTo>
                    <a:pt x="1782751" y="4096549"/>
                  </a:lnTo>
                  <a:lnTo>
                    <a:pt x="1775071" y="4093757"/>
                  </a:lnTo>
                  <a:lnTo>
                    <a:pt x="1712224" y="4102833"/>
                  </a:lnTo>
                  <a:lnTo>
                    <a:pt x="1700353" y="4093757"/>
                  </a:lnTo>
                  <a:lnTo>
                    <a:pt x="1694766" y="4095153"/>
                  </a:lnTo>
                  <a:lnTo>
                    <a:pt x="1691973" y="4092361"/>
                  </a:lnTo>
                  <a:lnTo>
                    <a:pt x="1693370" y="4088172"/>
                  </a:lnTo>
                  <a:lnTo>
                    <a:pt x="1689180" y="4081889"/>
                  </a:lnTo>
                  <a:lnTo>
                    <a:pt x="1691973" y="4075607"/>
                  </a:lnTo>
                  <a:lnTo>
                    <a:pt x="1690577" y="4075607"/>
                  </a:lnTo>
                  <a:lnTo>
                    <a:pt x="1691973" y="4069324"/>
                  </a:lnTo>
                  <a:lnTo>
                    <a:pt x="1686387" y="4063040"/>
                  </a:lnTo>
                  <a:lnTo>
                    <a:pt x="1690577" y="4063040"/>
                  </a:lnTo>
                  <a:lnTo>
                    <a:pt x="1696163" y="4060248"/>
                  </a:lnTo>
                  <a:lnTo>
                    <a:pt x="1712224" y="4058852"/>
                  </a:lnTo>
                  <a:lnTo>
                    <a:pt x="1715017" y="4064437"/>
                  </a:lnTo>
                  <a:lnTo>
                    <a:pt x="1717811" y="4064437"/>
                  </a:lnTo>
                  <a:lnTo>
                    <a:pt x="1719207" y="4067229"/>
                  </a:lnTo>
                  <a:lnTo>
                    <a:pt x="1728285" y="4065833"/>
                  </a:lnTo>
                  <a:lnTo>
                    <a:pt x="1733871" y="4068625"/>
                  </a:lnTo>
                  <a:lnTo>
                    <a:pt x="1735268" y="4067229"/>
                  </a:lnTo>
                  <a:lnTo>
                    <a:pt x="1739457" y="4071418"/>
                  </a:lnTo>
                  <a:lnTo>
                    <a:pt x="1748536" y="4072814"/>
                  </a:lnTo>
                  <a:lnTo>
                    <a:pt x="1754820" y="4079097"/>
                  </a:lnTo>
                  <a:lnTo>
                    <a:pt x="1760407" y="4077701"/>
                  </a:lnTo>
                  <a:lnTo>
                    <a:pt x="1760407" y="4081889"/>
                  </a:lnTo>
                  <a:lnTo>
                    <a:pt x="1769484" y="4084681"/>
                  </a:lnTo>
                  <a:lnTo>
                    <a:pt x="1770881" y="4087474"/>
                  </a:lnTo>
                  <a:lnTo>
                    <a:pt x="1773674" y="4086077"/>
                  </a:lnTo>
                  <a:lnTo>
                    <a:pt x="1772277" y="4090267"/>
                  </a:lnTo>
                  <a:lnTo>
                    <a:pt x="1774694" y="4086239"/>
                  </a:lnTo>
                  <a:lnTo>
                    <a:pt x="1777166" y="4087474"/>
                  </a:lnTo>
                  <a:lnTo>
                    <a:pt x="1777166" y="4084681"/>
                  </a:lnTo>
                  <a:lnTo>
                    <a:pt x="1774973" y="4085778"/>
                  </a:lnTo>
                  <a:lnTo>
                    <a:pt x="1778562" y="4079796"/>
                  </a:lnTo>
                  <a:lnTo>
                    <a:pt x="1768087" y="4083983"/>
                  </a:lnTo>
                  <a:lnTo>
                    <a:pt x="1762502" y="4079796"/>
                  </a:lnTo>
                  <a:lnTo>
                    <a:pt x="1756915" y="4030230"/>
                  </a:lnTo>
                  <a:lnTo>
                    <a:pt x="1762502" y="4024645"/>
                  </a:lnTo>
                  <a:lnTo>
                    <a:pt x="1771579" y="4009984"/>
                  </a:lnTo>
                  <a:lnTo>
                    <a:pt x="1775769" y="4015569"/>
                  </a:lnTo>
                  <a:lnTo>
                    <a:pt x="1782053" y="4009286"/>
                  </a:lnTo>
                  <a:lnTo>
                    <a:pt x="1774372" y="4005097"/>
                  </a:lnTo>
                  <a:lnTo>
                    <a:pt x="1771579" y="4005097"/>
                  </a:lnTo>
                  <a:lnTo>
                    <a:pt x="1772976" y="3991834"/>
                  </a:lnTo>
                  <a:lnTo>
                    <a:pt x="1779261" y="3968098"/>
                  </a:lnTo>
                  <a:lnTo>
                    <a:pt x="1780810" y="3967582"/>
                  </a:lnTo>
                  <a:lnTo>
                    <a:pt x="1775071" y="3966004"/>
                  </a:lnTo>
                  <a:lnTo>
                    <a:pt x="1759010" y="3964608"/>
                  </a:lnTo>
                  <a:lnTo>
                    <a:pt x="1754820" y="3963211"/>
                  </a:lnTo>
                  <a:lnTo>
                    <a:pt x="1751328" y="3951344"/>
                  </a:lnTo>
                  <a:lnTo>
                    <a:pt x="1751328" y="3945061"/>
                  </a:lnTo>
                  <a:lnTo>
                    <a:pt x="1747139" y="3939476"/>
                  </a:lnTo>
                  <a:lnTo>
                    <a:pt x="1736664" y="3935985"/>
                  </a:lnTo>
                  <a:lnTo>
                    <a:pt x="1733173" y="3935985"/>
                  </a:lnTo>
                  <a:lnTo>
                    <a:pt x="1728285" y="3930401"/>
                  </a:lnTo>
                  <a:lnTo>
                    <a:pt x="1722698" y="3930401"/>
                  </a:lnTo>
                  <a:lnTo>
                    <a:pt x="1718509" y="3934589"/>
                  </a:lnTo>
                  <a:lnTo>
                    <a:pt x="1709430" y="3931798"/>
                  </a:lnTo>
                  <a:lnTo>
                    <a:pt x="1706637" y="3922024"/>
                  </a:lnTo>
                  <a:lnTo>
                    <a:pt x="1704543" y="3920627"/>
                  </a:lnTo>
                  <a:lnTo>
                    <a:pt x="1698956" y="3919231"/>
                  </a:lnTo>
                  <a:lnTo>
                    <a:pt x="1682197" y="3924816"/>
                  </a:lnTo>
                  <a:lnTo>
                    <a:pt x="1673818" y="3917835"/>
                  </a:lnTo>
                  <a:lnTo>
                    <a:pt x="1666248" y="3899956"/>
                  </a:lnTo>
                  <a:lnTo>
                    <a:pt x="1665438" y="3901779"/>
                  </a:lnTo>
                  <a:lnTo>
                    <a:pt x="1671024" y="3913646"/>
                  </a:lnTo>
                  <a:lnTo>
                    <a:pt x="1673120" y="3920627"/>
                  </a:lnTo>
                  <a:lnTo>
                    <a:pt x="1681499" y="3926911"/>
                  </a:lnTo>
                  <a:lnTo>
                    <a:pt x="1680102" y="3931099"/>
                  </a:lnTo>
                  <a:lnTo>
                    <a:pt x="1671723" y="3932495"/>
                  </a:lnTo>
                  <a:lnTo>
                    <a:pt x="1668231" y="3937382"/>
                  </a:lnTo>
                  <a:lnTo>
                    <a:pt x="1669628" y="3942966"/>
                  </a:lnTo>
                  <a:lnTo>
                    <a:pt x="1665438" y="3952042"/>
                  </a:lnTo>
                  <a:lnTo>
                    <a:pt x="1649377" y="3960419"/>
                  </a:lnTo>
                  <a:lnTo>
                    <a:pt x="1649775" y="3958897"/>
                  </a:lnTo>
                  <a:lnTo>
                    <a:pt x="1645886" y="3961117"/>
                  </a:lnTo>
                  <a:lnTo>
                    <a:pt x="1635411" y="3980664"/>
                  </a:lnTo>
                  <a:lnTo>
                    <a:pt x="1628429" y="3985551"/>
                  </a:lnTo>
                  <a:lnTo>
                    <a:pt x="1629825" y="3989739"/>
                  </a:lnTo>
                  <a:lnTo>
                    <a:pt x="1613764" y="3993928"/>
                  </a:lnTo>
                  <a:lnTo>
                    <a:pt x="1613764" y="3996023"/>
                  </a:lnTo>
                  <a:lnTo>
                    <a:pt x="1601194" y="4021852"/>
                  </a:lnTo>
                  <a:lnTo>
                    <a:pt x="1592815" y="4023249"/>
                  </a:lnTo>
                  <a:lnTo>
                    <a:pt x="1569073" y="4035117"/>
                  </a:lnTo>
                  <a:lnTo>
                    <a:pt x="1571866" y="4070022"/>
                  </a:lnTo>
                  <a:lnTo>
                    <a:pt x="1555805" y="4072814"/>
                  </a:lnTo>
                  <a:lnTo>
                    <a:pt x="1550917" y="4068625"/>
                  </a:lnTo>
                  <a:lnTo>
                    <a:pt x="1543934" y="4075607"/>
                  </a:lnTo>
                  <a:lnTo>
                    <a:pt x="1537650" y="4077701"/>
                  </a:lnTo>
                  <a:lnTo>
                    <a:pt x="1524382" y="4070022"/>
                  </a:lnTo>
                  <a:lnTo>
                    <a:pt x="1458044" y="4056758"/>
                  </a:lnTo>
                  <a:lnTo>
                    <a:pt x="1411258" y="4075607"/>
                  </a:lnTo>
                  <a:lnTo>
                    <a:pt x="1405671" y="4024645"/>
                  </a:lnTo>
                  <a:lnTo>
                    <a:pt x="1427871" y="3975833"/>
                  </a:lnTo>
                  <a:lnTo>
                    <a:pt x="1418248" y="3961117"/>
                  </a:lnTo>
                  <a:lnTo>
                    <a:pt x="1357496" y="3970193"/>
                  </a:lnTo>
                  <a:lnTo>
                    <a:pt x="1344927" y="3968796"/>
                  </a:lnTo>
                  <a:lnTo>
                    <a:pt x="1330255" y="3982060"/>
                  </a:lnTo>
                  <a:lnTo>
                    <a:pt x="1304418" y="3985551"/>
                  </a:lnTo>
                  <a:lnTo>
                    <a:pt x="1242968" y="4018362"/>
                  </a:lnTo>
                  <a:lnTo>
                    <a:pt x="1234079" y="4012435"/>
                  </a:lnTo>
                  <a:lnTo>
                    <a:pt x="1240880" y="4017664"/>
                  </a:lnTo>
                  <a:lnTo>
                    <a:pt x="1234595" y="4021154"/>
                  </a:lnTo>
                  <a:lnTo>
                    <a:pt x="1231802" y="4019758"/>
                  </a:lnTo>
                  <a:lnTo>
                    <a:pt x="1228311" y="4026739"/>
                  </a:lnTo>
                  <a:lnTo>
                    <a:pt x="1235992" y="4029532"/>
                  </a:lnTo>
                  <a:lnTo>
                    <a:pt x="1242277" y="4028136"/>
                  </a:lnTo>
                  <a:lnTo>
                    <a:pt x="1249260" y="4037210"/>
                  </a:lnTo>
                  <a:lnTo>
                    <a:pt x="1246466" y="4049079"/>
                  </a:lnTo>
                  <a:lnTo>
                    <a:pt x="1250656" y="4049079"/>
                  </a:lnTo>
                  <a:lnTo>
                    <a:pt x="1249260" y="4055362"/>
                  </a:lnTo>
                  <a:lnTo>
                    <a:pt x="1242277" y="4053966"/>
                  </a:lnTo>
                  <a:lnTo>
                    <a:pt x="1242277" y="4055362"/>
                  </a:lnTo>
                  <a:lnTo>
                    <a:pt x="1245070" y="4055362"/>
                  </a:lnTo>
                  <a:lnTo>
                    <a:pt x="1246466" y="4065135"/>
                  </a:lnTo>
                  <a:lnTo>
                    <a:pt x="1240880" y="4063738"/>
                  </a:lnTo>
                  <a:lnTo>
                    <a:pt x="1240182" y="4070022"/>
                  </a:lnTo>
                  <a:lnTo>
                    <a:pt x="1231802" y="4077003"/>
                  </a:lnTo>
                  <a:lnTo>
                    <a:pt x="1240880" y="4101436"/>
                  </a:lnTo>
                  <a:lnTo>
                    <a:pt x="1287666" y="4165662"/>
                  </a:lnTo>
                  <a:lnTo>
                    <a:pt x="1279985" y="4171945"/>
                  </a:lnTo>
                  <a:lnTo>
                    <a:pt x="1285571" y="4180321"/>
                  </a:lnTo>
                  <a:lnTo>
                    <a:pt x="1287666" y="4186605"/>
                  </a:lnTo>
                  <a:lnTo>
                    <a:pt x="1275795" y="4183812"/>
                  </a:lnTo>
                  <a:lnTo>
                    <a:pt x="1249260" y="4199868"/>
                  </a:lnTo>
                  <a:lnTo>
                    <a:pt x="1230406" y="4204057"/>
                  </a:lnTo>
                  <a:lnTo>
                    <a:pt x="1230406" y="4202661"/>
                  </a:lnTo>
                  <a:lnTo>
                    <a:pt x="1224121" y="4204057"/>
                  </a:lnTo>
                  <a:lnTo>
                    <a:pt x="1213647" y="4199868"/>
                  </a:lnTo>
                  <a:lnTo>
                    <a:pt x="1212250" y="4201264"/>
                  </a:lnTo>
                  <a:lnTo>
                    <a:pt x="1209457" y="4198472"/>
                  </a:lnTo>
                  <a:lnTo>
                    <a:pt x="1191301" y="4195680"/>
                  </a:lnTo>
                  <a:lnTo>
                    <a:pt x="1179430" y="4197076"/>
                  </a:lnTo>
                  <a:lnTo>
                    <a:pt x="1171050" y="4159378"/>
                  </a:lnTo>
                  <a:lnTo>
                    <a:pt x="1107171" y="4160696"/>
                  </a:lnTo>
                  <a:lnTo>
                    <a:pt x="1107498" y="4161472"/>
                  </a:lnTo>
                  <a:lnTo>
                    <a:pt x="1066299" y="4164265"/>
                  </a:lnTo>
                  <a:lnTo>
                    <a:pt x="1066996" y="4156586"/>
                  </a:lnTo>
                  <a:lnTo>
                    <a:pt x="1066299" y="4146114"/>
                  </a:lnTo>
                  <a:lnTo>
                    <a:pt x="1056522" y="4130058"/>
                  </a:lnTo>
                  <a:lnTo>
                    <a:pt x="1054427" y="4131454"/>
                  </a:lnTo>
                  <a:lnTo>
                    <a:pt x="1055125" y="4128662"/>
                  </a:lnTo>
                  <a:lnTo>
                    <a:pt x="1053030" y="4128662"/>
                  </a:lnTo>
                  <a:lnTo>
                    <a:pt x="1055125" y="4127266"/>
                  </a:lnTo>
                  <a:lnTo>
                    <a:pt x="1053030" y="4124473"/>
                  </a:lnTo>
                  <a:lnTo>
                    <a:pt x="1030685" y="4114001"/>
                  </a:lnTo>
                  <a:lnTo>
                    <a:pt x="1029289" y="4115397"/>
                  </a:lnTo>
                  <a:lnTo>
                    <a:pt x="1029289" y="4114001"/>
                  </a:lnTo>
                  <a:lnTo>
                    <a:pt x="1022305" y="4115397"/>
                  </a:lnTo>
                  <a:lnTo>
                    <a:pt x="1019513" y="4107719"/>
                  </a:lnTo>
                  <a:lnTo>
                    <a:pt x="1018814" y="4106323"/>
                  </a:lnTo>
                  <a:lnTo>
                    <a:pt x="1013228" y="4100738"/>
                  </a:lnTo>
                  <a:lnTo>
                    <a:pt x="1002754" y="4102134"/>
                  </a:lnTo>
                  <a:lnTo>
                    <a:pt x="1001357" y="4106323"/>
                  </a:lnTo>
                  <a:lnTo>
                    <a:pt x="996469" y="4106323"/>
                  </a:lnTo>
                  <a:lnTo>
                    <a:pt x="995072" y="4107719"/>
                  </a:lnTo>
                  <a:lnTo>
                    <a:pt x="981804" y="4109115"/>
                  </a:lnTo>
                  <a:lnTo>
                    <a:pt x="983201" y="4111907"/>
                  </a:lnTo>
                  <a:lnTo>
                    <a:pt x="979011" y="4111907"/>
                  </a:lnTo>
                  <a:lnTo>
                    <a:pt x="974822" y="4115397"/>
                  </a:lnTo>
                  <a:lnTo>
                    <a:pt x="958063" y="4124473"/>
                  </a:lnTo>
                  <a:lnTo>
                    <a:pt x="958063" y="4119586"/>
                  </a:lnTo>
                  <a:lnTo>
                    <a:pt x="940605" y="4116794"/>
                  </a:lnTo>
                  <a:lnTo>
                    <a:pt x="935717" y="4111907"/>
                  </a:lnTo>
                  <a:lnTo>
                    <a:pt x="918259" y="4109115"/>
                  </a:lnTo>
                  <a:lnTo>
                    <a:pt x="909182" y="4104926"/>
                  </a:lnTo>
                  <a:lnTo>
                    <a:pt x="902896" y="4104926"/>
                  </a:lnTo>
                  <a:lnTo>
                    <a:pt x="885440" y="4098643"/>
                  </a:lnTo>
                  <a:lnTo>
                    <a:pt x="881250" y="4095851"/>
                  </a:lnTo>
                  <a:lnTo>
                    <a:pt x="884043" y="4095851"/>
                  </a:lnTo>
                  <a:lnTo>
                    <a:pt x="870776" y="4093058"/>
                  </a:lnTo>
                  <a:lnTo>
                    <a:pt x="869379" y="4095851"/>
                  </a:lnTo>
                  <a:lnTo>
                    <a:pt x="861697" y="4086776"/>
                  </a:lnTo>
                  <a:lnTo>
                    <a:pt x="856809" y="4083983"/>
                  </a:lnTo>
                  <a:lnTo>
                    <a:pt x="855413" y="4086776"/>
                  </a:lnTo>
                  <a:lnTo>
                    <a:pt x="855413" y="4083983"/>
                  </a:lnTo>
                  <a:lnTo>
                    <a:pt x="848430" y="4082587"/>
                  </a:lnTo>
                  <a:lnTo>
                    <a:pt x="835162" y="4069323"/>
                  </a:lnTo>
                  <a:lnTo>
                    <a:pt x="836559" y="4065134"/>
                  </a:lnTo>
                  <a:lnTo>
                    <a:pt x="828877" y="4057455"/>
                  </a:lnTo>
                  <a:lnTo>
                    <a:pt x="835162" y="4051172"/>
                  </a:lnTo>
                  <a:lnTo>
                    <a:pt x="814213" y="4045587"/>
                  </a:lnTo>
                  <a:lnTo>
                    <a:pt x="815610" y="4040701"/>
                  </a:lnTo>
                  <a:lnTo>
                    <a:pt x="812816" y="4036513"/>
                  </a:lnTo>
                  <a:lnTo>
                    <a:pt x="810024" y="4037909"/>
                  </a:lnTo>
                  <a:lnTo>
                    <a:pt x="810024" y="4040701"/>
                  </a:lnTo>
                  <a:lnTo>
                    <a:pt x="803739" y="4036513"/>
                  </a:lnTo>
                  <a:lnTo>
                    <a:pt x="800945" y="4035116"/>
                  </a:lnTo>
                  <a:lnTo>
                    <a:pt x="794661" y="4032323"/>
                  </a:lnTo>
                  <a:lnTo>
                    <a:pt x="789074" y="4033720"/>
                  </a:lnTo>
                  <a:lnTo>
                    <a:pt x="794661" y="4024644"/>
                  </a:lnTo>
                  <a:lnTo>
                    <a:pt x="789074" y="4003701"/>
                  </a:lnTo>
                  <a:lnTo>
                    <a:pt x="786979" y="4003701"/>
                  </a:lnTo>
                  <a:lnTo>
                    <a:pt x="787678" y="4014173"/>
                  </a:lnTo>
                  <a:lnTo>
                    <a:pt x="786979" y="4030928"/>
                  </a:lnTo>
                  <a:lnTo>
                    <a:pt x="782789" y="4030928"/>
                  </a:lnTo>
                  <a:lnTo>
                    <a:pt x="781393" y="4023248"/>
                  </a:lnTo>
                  <a:lnTo>
                    <a:pt x="778600" y="4024644"/>
                  </a:lnTo>
                  <a:lnTo>
                    <a:pt x="777204" y="4020456"/>
                  </a:lnTo>
                  <a:lnTo>
                    <a:pt x="770919" y="4014173"/>
                  </a:lnTo>
                  <a:lnTo>
                    <a:pt x="767071" y="4009048"/>
                  </a:lnTo>
                  <a:lnTo>
                    <a:pt x="761143" y="4005098"/>
                  </a:lnTo>
                  <a:lnTo>
                    <a:pt x="759746" y="4007890"/>
                  </a:lnTo>
                  <a:lnTo>
                    <a:pt x="753461" y="3993229"/>
                  </a:lnTo>
                  <a:lnTo>
                    <a:pt x="745780" y="3987644"/>
                  </a:lnTo>
                  <a:lnTo>
                    <a:pt x="729719" y="3999513"/>
                  </a:lnTo>
                  <a:lnTo>
                    <a:pt x="716452" y="3999513"/>
                  </a:lnTo>
                  <a:lnTo>
                    <a:pt x="695502" y="4014173"/>
                  </a:lnTo>
                  <a:lnTo>
                    <a:pt x="687255" y="4008469"/>
                  </a:lnTo>
                  <a:lnTo>
                    <a:pt x="686425" y="4011380"/>
                  </a:lnTo>
                  <a:lnTo>
                    <a:pt x="682235" y="4014173"/>
                  </a:lnTo>
                  <a:lnTo>
                    <a:pt x="685028" y="4023248"/>
                  </a:lnTo>
                  <a:lnTo>
                    <a:pt x="679442" y="4026041"/>
                  </a:lnTo>
                  <a:lnTo>
                    <a:pt x="683632" y="4033720"/>
                  </a:lnTo>
                  <a:lnTo>
                    <a:pt x="689218" y="4039305"/>
                  </a:lnTo>
                  <a:lnTo>
                    <a:pt x="685028" y="4035814"/>
                  </a:lnTo>
                  <a:lnTo>
                    <a:pt x="686425" y="4042097"/>
                  </a:lnTo>
                  <a:lnTo>
                    <a:pt x="677346" y="4055361"/>
                  </a:lnTo>
                  <a:lnTo>
                    <a:pt x="677346" y="4059550"/>
                  </a:lnTo>
                  <a:lnTo>
                    <a:pt x="674554" y="4072813"/>
                  </a:lnTo>
                  <a:lnTo>
                    <a:pt x="674554" y="4066530"/>
                  </a:lnTo>
                  <a:lnTo>
                    <a:pt x="671761" y="4066530"/>
                  </a:lnTo>
                  <a:lnTo>
                    <a:pt x="671761" y="4072115"/>
                  </a:lnTo>
                  <a:lnTo>
                    <a:pt x="667571" y="4076304"/>
                  </a:lnTo>
                  <a:lnTo>
                    <a:pt x="661984" y="4094454"/>
                  </a:lnTo>
                  <a:lnTo>
                    <a:pt x="657795" y="4100039"/>
                  </a:lnTo>
                  <a:lnTo>
                    <a:pt x="657795" y="4106323"/>
                  </a:lnTo>
                  <a:lnTo>
                    <a:pt x="652208" y="4115397"/>
                  </a:lnTo>
                  <a:lnTo>
                    <a:pt x="644527" y="4118190"/>
                  </a:lnTo>
                  <a:lnTo>
                    <a:pt x="631259" y="4115397"/>
                  </a:lnTo>
                  <a:lnTo>
                    <a:pt x="628466" y="4111209"/>
                  </a:lnTo>
                  <a:lnTo>
                    <a:pt x="622181" y="4109813"/>
                  </a:lnTo>
                  <a:lnTo>
                    <a:pt x="622181" y="4111209"/>
                  </a:lnTo>
                  <a:lnTo>
                    <a:pt x="617991" y="4109813"/>
                  </a:lnTo>
                  <a:lnTo>
                    <a:pt x="608914" y="4114001"/>
                  </a:lnTo>
                  <a:lnTo>
                    <a:pt x="601232" y="4121681"/>
                  </a:lnTo>
                  <a:lnTo>
                    <a:pt x="595646" y="4121681"/>
                  </a:lnTo>
                  <a:lnTo>
                    <a:pt x="556541" y="4129360"/>
                  </a:lnTo>
                  <a:lnTo>
                    <a:pt x="552352" y="4132153"/>
                  </a:lnTo>
                  <a:lnTo>
                    <a:pt x="550955" y="4130756"/>
                  </a:lnTo>
                  <a:lnTo>
                    <a:pt x="545369" y="4130756"/>
                  </a:lnTo>
                  <a:lnTo>
                    <a:pt x="527911" y="4112605"/>
                  </a:lnTo>
                  <a:lnTo>
                    <a:pt x="520230" y="4107021"/>
                  </a:lnTo>
                  <a:lnTo>
                    <a:pt x="517437" y="4102832"/>
                  </a:lnTo>
                  <a:lnTo>
                    <a:pt x="501376" y="4092360"/>
                  </a:lnTo>
                  <a:lnTo>
                    <a:pt x="504169" y="4084681"/>
                  </a:lnTo>
                  <a:lnTo>
                    <a:pt x="502773" y="4083285"/>
                  </a:lnTo>
                  <a:lnTo>
                    <a:pt x="489505" y="4083285"/>
                  </a:lnTo>
                  <a:lnTo>
                    <a:pt x="490902" y="4081889"/>
                  </a:lnTo>
                  <a:lnTo>
                    <a:pt x="479031" y="4072813"/>
                  </a:lnTo>
                  <a:lnTo>
                    <a:pt x="464367" y="4080493"/>
                  </a:lnTo>
                  <a:lnTo>
                    <a:pt x="455288" y="4079096"/>
                  </a:lnTo>
                  <a:lnTo>
                    <a:pt x="444814" y="4072813"/>
                  </a:lnTo>
                  <a:lnTo>
                    <a:pt x="440624" y="4062342"/>
                  </a:lnTo>
                  <a:lnTo>
                    <a:pt x="441322" y="4062342"/>
                  </a:lnTo>
                  <a:lnTo>
                    <a:pt x="442719" y="4060946"/>
                  </a:lnTo>
                  <a:lnTo>
                    <a:pt x="439926" y="4050474"/>
                  </a:lnTo>
                  <a:lnTo>
                    <a:pt x="433642" y="4054663"/>
                  </a:lnTo>
                  <a:lnTo>
                    <a:pt x="439227" y="4049078"/>
                  </a:lnTo>
                  <a:lnTo>
                    <a:pt x="437831" y="4047681"/>
                  </a:lnTo>
                  <a:lnTo>
                    <a:pt x="421498" y="4025000"/>
                  </a:lnTo>
                  <a:lnTo>
                    <a:pt x="425960" y="4034418"/>
                  </a:lnTo>
                  <a:lnTo>
                    <a:pt x="407804" y="4016268"/>
                  </a:lnTo>
                  <a:lnTo>
                    <a:pt x="398726" y="4010682"/>
                  </a:lnTo>
                  <a:lnTo>
                    <a:pt x="397330" y="4009285"/>
                  </a:lnTo>
                  <a:lnTo>
                    <a:pt x="395933" y="4010682"/>
                  </a:lnTo>
                  <a:lnTo>
                    <a:pt x="395933" y="4009285"/>
                  </a:lnTo>
                  <a:lnTo>
                    <a:pt x="394536" y="4007890"/>
                  </a:lnTo>
                  <a:lnTo>
                    <a:pt x="391743" y="4006494"/>
                  </a:lnTo>
                  <a:lnTo>
                    <a:pt x="386157" y="4010682"/>
                  </a:lnTo>
                  <a:lnTo>
                    <a:pt x="399425" y="3991135"/>
                  </a:lnTo>
                  <a:lnTo>
                    <a:pt x="398028" y="3993927"/>
                  </a:lnTo>
                  <a:lnTo>
                    <a:pt x="400821" y="3991135"/>
                  </a:lnTo>
                  <a:lnTo>
                    <a:pt x="407804" y="3992531"/>
                  </a:lnTo>
                  <a:lnTo>
                    <a:pt x="421693" y="4003778"/>
                  </a:lnTo>
                  <a:lnTo>
                    <a:pt x="421770" y="4003701"/>
                  </a:lnTo>
                  <a:lnTo>
                    <a:pt x="421966" y="4003995"/>
                  </a:lnTo>
                  <a:lnTo>
                    <a:pt x="422468" y="4004399"/>
                  </a:lnTo>
                  <a:lnTo>
                    <a:pt x="422328" y="4004539"/>
                  </a:lnTo>
                  <a:lnTo>
                    <a:pt x="424563" y="4007890"/>
                  </a:lnTo>
                  <a:lnTo>
                    <a:pt x="418279" y="4018362"/>
                  </a:lnTo>
                  <a:lnTo>
                    <a:pt x="421071" y="4021154"/>
                  </a:lnTo>
                  <a:lnTo>
                    <a:pt x="430150" y="4012079"/>
                  </a:lnTo>
                  <a:lnTo>
                    <a:pt x="439227" y="4019757"/>
                  </a:lnTo>
                  <a:lnTo>
                    <a:pt x="442021" y="4018362"/>
                  </a:lnTo>
                  <a:lnTo>
                    <a:pt x="442021" y="4015570"/>
                  </a:lnTo>
                  <a:lnTo>
                    <a:pt x="443417" y="4016966"/>
                  </a:lnTo>
                  <a:lnTo>
                    <a:pt x="443417" y="4015570"/>
                  </a:lnTo>
                  <a:lnTo>
                    <a:pt x="432943" y="4003701"/>
                  </a:lnTo>
                  <a:lnTo>
                    <a:pt x="450401" y="3993229"/>
                  </a:lnTo>
                  <a:lnTo>
                    <a:pt x="449004" y="3989041"/>
                  </a:lnTo>
                  <a:lnTo>
                    <a:pt x="429451" y="3998116"/>
                  </a:lnTo>
                  <a:lnTo>
                    <a:pt x="429856" y="3996853"/>
                  </a:lnTo>
                  <a:lnTo>
                    <a:pt x="423865" y="3999513"/>
                  </a:lnTo>
                  <a:lnTo>
                    <a:pt x="409201" y="3989041"/>
                  </a:lnTo>
                  <a:lnTo>
                    <a:pt x="409201" y="3986248"/>
                  </a:lnTo>
                  <a:lnTo>
                    <a:pt x="431547" y="3975079"/>
                  </a:lnTo>
                  <a:lnTo>
                    <a:pt x="434340" y="3979268"/>
                  </a:lnTo>
                  <a:lnTo>
                    <a:pt x="435513" y="3979268"/>
                  </a:lnTo>
                  <a:lnTo>
                    <a:pt x="435736" y="3978570"/>
                  </a:lnTo>
                  <a:lnTo>
                    <a:pt x="438529" y="3977173"/>
                  </a:lnTo>
                  <a:lnTo>
                    <a:pt x="437132" y="3972984"/>
                  </a:lnTo>
                  <a:lnTo>
                    <a:pt x="438529" y="3967399"/>
                  </a:lnTo>
                  <a:lnTo>
                    <a:pt x="444116" y="3959721"/>
                  </a:lnTo>
                  <a:lnTo>
                    <a:pt x="441322" y="3955532"/>
                  </a:lnTo>
                  <a:lnTo>
                    <a:pt x="435736" y="3964607"/>
                  </a:lnTo>
                  <a:lnTo>
                    <a:pt x="430150" y="3961815"/>
                  </a:lnTo>
                  <a:lnTo>
                    <a:pt x="425108" y="3952356"/>
                  </a:lnTo>
                  <a:lnTo>
                    <a:pt x="424563" y="3953438"/>
                  </a:lnTo>
                  <a:lnTo>
                    <a:pt x="423166" y="3950645"/>
                  </a:lnTo>
                  <a:lnTo>
                    <a:pt x="418977" y="3953438"/>
                  </a:lnTo>
                  <a:lnTo>
                    <a:pt x="420199" y="3957103"/>
                  </a:lnTo>
                  <a:lnTo>
                    <a:pt x="420374" y="3956928"/>
                  </a:lnTo>
                  <a:lnTo>
                    <a:pt x="425960" y="3964607"/>
                  </a:lnTo>
                  <a:lnTo>
                    <a:pt x="416882" y="3967399"/>
                  </a:lnTo>
                  <a:lnTo>
                    <a:pt x="413111" y="3964886"/>
                  </a:lnTo>
                  <a:lnTo>
                    <a:pt x="412692" y="3965305"/>
                  </a:lnTo>
                  <a:lnTo>
                    <a:pt x="415486" y="3968098"/>
                  </a:lnTo>
                  <a:lnTo>
                    <a:pt x="425960" y="3966701"/>
                  </a:lnTo>
                  <a:lnTo>
                    <a:pt x="416882" y="3975777"/>
                  </a:lnTo>
                  <a:lnTo>
                    <a:pt x="414089" y="3975777"/>
                  </a:lnTo>
                  <a:lnTo>
                    <a:pt x="400821" y="3983456"/>
                  </a:lnTo>
                  <a:lnTo>
                    <a:pt x="398028" y="3980664"/>
                  </a:lnTo>
                  <a:lnTo>
                    <a:pt x="395235" y="3980664"/>
                  </a:lnTo>
                  <a:lnTo>
                    <a:pt x="391045" y="3983456"/>
                  </a:lnTo>
                  <a:lnTo>
                    <a:pt x="391045" y="3986248"/>
                  </a:lnTo>
                  <a:lnTo>
                    <a:pt x="388252" y="3980664"/>
                  </a:lnTo>
                  <a:lnTo>
                    <a:pt x="385459" y="3982060"/>
                  </a:lnTo>
                  <a:lnTo>
                    <a:pt x="382665" y="3983456"/>
                  </a:lnTo>
                  <a:lnTo>
                    <a:pt x="386856" y="3989739"/>
                  </a:lnTo>
                  <a:lnTo>
                    <a:pt x="385459" y="3991135"/>
                  </a:lnTo>
                  <a:lnTo>
                    <a:pt x="379174" y="3984852"/>
                  </a:lnTo>
                  <a:lnTo>
                    <a:pt x="368700" y="3987644"/>
                  </a:lnTo>
                  <a:lnTo>
                    <a:pt x="364510" y="3991833"/>
                  </a:lnTo>
                  <a:lnTo>
                    <a:pt x="361716" y="3996022"/>
                  </a:lnTo>
                  <a:lnTo>
                    <a:pt x="363113" y="4000211"/>
                  </a:lnTo>
                  <a:lnTo>
                    <a:pt x="366430" y="4001607"/>
                  </a:lnTo>
                  <a:lnTo>
                    <a:pt x="363113" y="4001607"/>
                  </a:lnTo>
                  <a:lnTo>
                    <a:pt x="356829" y="4005796"/>
                  </a:lnTo>
                  <a:lnTo>
                    <a:pt x="350544" y="4005796"/>
                  </a:lnTo>
                  <a:lnTo>
                    <a:pt x="344958" y="4009984"/>
                  </a:lnTo>
                  <a:lnTo>
                    <a:pt x="343561" y="4017664"/>
                  </a:lnTo>
                  <a:lnTo>
                    <a:pt x="334483" y="4020456"/>
                  </a:lnTo>
                  <a:lnTo>
                    <a:pt x="326802" y="4019059"/>
                  </a:lnTo>
                  <a:lnTo>
                    <a:pt x="322612" y="4021851"/>
                  </a:lnTo>
                  <a:lnTo>
                    <a:pt x="317025" y="4020456"/>
                  </a:lnTo>
                  <a:lnTo>
                    <a:pt x="305154" y="4023248"/>
                  </a:lnTo>
                  <a:lnTo>
                    <a:pt x="297474" y="4016966"/>
                  </a:lnTo>
                  <a:lnTo>
                    <a:pt x="296077" y="4000909"/>
                  </a:lnTo>
                  <a:lnTo>
                    <a:pt x="291887" y="4000909"/>
                  </a:lnTo>
                  <a:lnTo>
                    <a:pt x="291887" y="4015570"/>
                  </a:lnTo>
                  <a:lnTo>
                    <a:pt x="293283" y="4016966"/>
                  </a:lnTo>
                  <a:lnTo>
                    <a:pt x="289093" y="4018362"/>
                  </a:lnTo>
                  <a:lnTo>
                    <a:pt x="290490" y="4018362"/>
                  </a:lnTo>
                  <a:lnTo>
                    <a:pt x="290490" y="4021154"/>
                  </a:lnTo>
                  <a:lnTo>
                    <a:pt x="296077" y="4023946"/>
                  </a:lnTo>
                  <a:lnTo>
                    <a:pt x="282809" y="4021154"/>
                  </a:lnTo>
                  <a:lnTo>
                    <a:pt x="275128" y="4022550"/>
                  </a:lnTo>
                  <a:lnTo>
                    <a:pt x="275128" y="4025342"/>
                  </a:lnTo>
                  <a:lnTo>
                    <a:pt x="273731" y="4022550"/>
                  </a:lnTo>
                  <a:lnTo>
                    <a:pt x="273731" y="4025342"/>
                  </a:lnTo>
                  <a:lnTo>
                    <a:pt x="270938" y="4022550"/>
                  </a:lnTo>
                  <a:lnTo>
                    <a:pt x="266148" y="4023743"/>
                  </a:lnTo>
                  <a:lnTo>
                    <a:pt x="265352" y="4022550"/>
                  </a:lnTo>
                  <a:lnTo>
                    <a:pt x="263955" y="4022550"/>
                  </a:lnTo>
                  <a:lnTo>
                    <a:pt x="265352" y="4026739"/>
                  </a:lnTo>
                  <a:lnTo>
                    <a:pt x="257670" y="4022550"/>
                  </a:lnTo>
                  <a:lnTo>
                    <a:pt x="256273" y="4016268"/>
                  </a:lnTo>
                  <a:lnTo>
                    <a:pt x="249989" y="4012079"/>
                  </a:lnTo>
                  <a:lnTo>
                    <a:pt x="248593" y="4009285"/>
                  </a:lnTo>
                  <a:lnTo>
                    <a:pt x="247196" y="4006494"/>
                  </a:lnTo>
                  <a:lnTo>
                    <a:pt x="241609" y="4002305"/>
                  </a:lnTo>
                  <a:lnTo>
                    <a:pt x="237420" y="4006494"/>
                  </a:lnTo>
                  <a:lnTo>
                    <a:pt x="238118" y="4003701"/>
                  </a:lnTo>
                  <a:lnTo>
                    <a:pt x="235325" y="3998116"/>
                  </a:lnTo>
                  <a:lnTo>
                    <a:pt x="233928" y="3996720"/>
                  </a:lnTo>
                  <a:lnTo>
                    <a:pt x="233928" y="3999513"/>
                  </a:lnTo>
                  <a:lnTo>
                    <a:pt x="228342" y="3993229"/>
                  </a:lnTo>
                  <a:lnTo>
                    <a:pt x="225548" y="3994626"/>
                  </a:lnTo>
                  <a:lnTo>
                    <a:pt x="226945" y="3991833"/>
                  </a:lnTo>
                  <a:lnTo>
                    <a:pt x="225548" y="3991833"/>
                  </a:lnTo>
                  <a:lnTo>
                    <a:pt x="222756" y="3993229"/>
                  </a:lnTo>
                  <a:lnTo>
                    <a:pt x="224152" y="3990437"/>
                  </a:lnTo>
                  <a:lnTo>
                    <a:pt x="222756" y="3990437"/>
                  </a:lnTo>
                  <a:lnTo>
                    <a:pt x="221359" y="3989041"/>
                  </a:lnTo>
                  <a:lnTo>
                    <a:pt x="219962" y="3990437"/>
                  </a:lnTo>
                  <a:lnTo>
                    <a:pt x="221359" y="3987644"/>
                  </a:lnTo>
                  <a:lnTo>
                    <a:pt x="219962" y="3986248"/>
                  </a:lnTo>
                  <a:lnTo>
                    <a:pt x="218566" y="3984852"/>
                  </a:lnTo>
                  <a:lnTo>
                    <a:pt x="215772" y="3987644"/>
                  </a:lnTo>
                  <a:lnTo>
                    <a:pt x="217169" y="3984852"/>
                  </a:lnTo>
                  <a:lnTo>
                    <a:pt x="214376" y="3986248"/>
                  </a:lnTo>
                  <a:lnTo>
                    <a:pt x="215772" y="3983456"/>
                  </a:lnTo>
                  <a:lnTo>
                    <a:pt x="214376" y="3982060"/>
                  </a:lnTo>
                  <a:lnTo>
                    <a:pt x="212979" y="3980664"/>
                  </a:lnTo>
                  <a:lnTo>
                    <a:pt x="211582" y="3979268"/>
                  </a:lnTo>
                  <a:lnTo>
                    <a:pt x="208790" y="3980664"/>
                  </a:lnTo>
                  <a:lnTo>
                    <a:pt x="210186" y="3977871"/>
                  </a:lnTo>
                  <a:lnTo>
                    <a:pt x="208790" y="3976475"/>
                  </a:lnTo>
                  <a:lnTo>
                    <a:pt x="208098" y="3976475"/>
                  </a:lnTo>
                  <a:lnTo>
                    <a:pt x="208092" y="3976475"/>
                  </a:lnTo>
                  <a:lnTo>
                    <a:pt x="205997" y="3976475"/>
                  </a:lnTo>
                  <a:lnTo>
                    <a:pt x="208790" y="3973683"/>
                  </a:lnTo>
                  <a:lnTo>
                    <a:pt x="208092" y="3972286"/>
                  </a:lnTo>
                  <a:lnTo>
                    <a:pt x="205298" y="3968098"/>
                  </a:lnTo>
                  <a:lnTo>
                    <a:pt x="203902" y="3963909"/>
                  </a:lnTo>
                  <a:lnTo>
                    <a:pt x="201108" y="3965305"/>
                  </a:lnTo>
                  <a:lnTo>
                    <a:pt x="202505" y="3962513"/>
                  </a:lnTo>
                  <a:lnTo>
                    <a:pt x="199711" y="3959721"/>
                  </a:lnTo>
                  <a:lnTo>
                    <a:pt x="198315" y="3956928"/>
                  </a:lnTo>
                  <a:lnTo>
                    <a:pt x="196220" y="3956928"/>
                  </a:lnTo>
                  <a:lnTo>
                    <a:pt x="197616" y="3955532"/>
                  </a:lnTo>
                  <a:lnTo>
                    <a:pt x="197616" y="3952740"/>
                  </a:lnTo>
                  <a:lnTo>
                    <a:pt x="194824" y="3954136"/>
                  </a:lnTo>
                  <a:lnTo>
                    <a:pt x="196220" y="3952740"/>
                  </a:lnTo>
                  <a:lnTo>
                    <a:pt x="196220" y="3948551"/>
                  </a:lnTo>
                  <a:lnTo>
                    <a:pt x="194824" y="3945758"/>
                  </a:lnTo>
                  <a:lnTo>
                    <a:pt x="193427" y="3942966"/>
                  </a:lnTo>
                  <a:lnTo>
                    <a:pt x="189237" y="3944362"/>
                  </a:lnTo>
                  <a:lnTo>
                    <a:pt x="192031" y="3940173"/>
                  </a:lnTo>
                  <a:lnTo>
                    <a:pt x="190634" y="3938777"/>
                  </a:lnTo>
                  <a:lnTo>
                    <a:pt x="189237" y="3935985"/>
                  </a:lnTo>
                  <a:lnTo>
                    <a:pt x="187841" y="3931797"/>
                  </a:lnTo>
                  <a:lnTo>
                    <a:pt x="185047" y="3929004"/>
                  </a:lnTo>
                  <a:lnTo>
                    <a:pt x="183651" y="3926212"/>
                  </a:lnTo>
                  <a:lnTo>
                    <a:pt x="182254" y="3922023"/>
                  </a:lnTo>
                  <a:lnTo>
                    <a:pt x="179461" y="3919230"/>
                  </a:lnTo>
                  <a:lnTo>
                    <a:pt x="178065" y="3917136"/>
                  </a:lnTo>
                  <a:lnTo>
                    <a:pt x="175271" y="3914344"/>
                  </a:lnTo>
                  <a:lnTo>
                    <a:pt x="173875" y="3911552"/>
                  </a:lnTo>
                  <a:lnTo>
                    <a:pt x="169685" y="3914344"/>
                  </a:lnTo>
                  <a:lnTo>
                    <a:pt x="172478" y="3910155"/>
                  </a:lnTo>
                  <a:lnTo>
                    <a:pt x="168288" y="3911552"/>
                  </a:lnTo>
                  <a:lnTo>
                    <a:pt x="171081" y="3908760"/>
                  </a:lnTo>
                  <a:lnTo>
                    <a:pt x="168288" y="3907363"/>
                  </a:lnTo>
                  <a:lnTo>
                    <a:pt x="165495" y="3904570"/>
                  </a:lnTo>
                  <a:lnTo>
                    <a:pt x="162702" y="3903174"/>
                  </a:lnTo>
                  <a:lnTo>
                    <a:pt x="158512" y="3904570"/>
                  </a:lnTo>
                  <a:lnTo>
                    <a:pt x="159909" y="3901778"/>
                  </a:lnTo>
                  <a:lnTo>
                    <a:pt x="157115" y="3903174"/>
                  </a:lnTo>
                  <a:lnTo>
                    <a:pt x="157115" y="3901778"/>
                  </a:lnTo>
                  <a:lnTo>
                    <a:pt x="155719" y="3901778"/>
                  </a:lnTo>
                  <a:lnTo>
                    <a:pt x="155719" y="3898985"/>
                  </a:lnTo>
                  <a:lnTo>
                    <a:pt x="152925" y="3898985"/>
                  </a:lnTo>
                  <a:lnTo>
                    <a:pt x="151529" y="3894797"/>
                  </a:lnTo>
                  <a:lnTo>
                    <a:pt x="150830" y="3896193"/>
                  </a:lnTo>
                  <a:lnTo>
                    <a:pt x="148736" y="3896193"/>
                  </a:lnTo>
                  <a:lnTo>
                    <a:pt x="150133" y="3894797"/>
                  </a:lnTo>
                  <a:lnTo>
                    <a:pt x="147340" y="3892005"/>
                  </a:lnTo>
                  <a:lnTo>
                    <a:pt x="145943" y="3890609"/>
                  </a:lnTo>
                  <a:lnTo>
                    <a:pt x="143150" y="3889212"/>
                  </a:lnTo>
                  <a:lnTo>
                    <a:pt x="141753" y="3887817"/>
                  </a:lnTo>
                  <a:lnTo>
                    <a:pt x="140356" y="3890609"/>
                  </a:lnTo>
                  <a:lnTo>
                    <a:pt x="140356" y="3886420"/>
                  </a:lnTo>
                  <a:lnTo>
                    <a:pt x="137563" y="3887817"/>
                  </a:lnTo>
                  <a:lnTo>
                    <a:pt x="138960" y="3886420"/>
                  </a:lnTo>
                  <a:lnTo>
                    <a:pt x="136166" y="3886420"/>
                  </a:lnTo>
                  <a:lnTo>
                    <a:pt x="134770" y="3883627"/>
                  </a:lnTo>
                  <a:lnTo>
                    <a:pt x="133374" y="3885024"/>
                  </a:lnTo>
                  <a:lnTo>
                    <a:pt x="134770" y="3882231"/>
                  </a:lnTo>
                  <a:lnTo>
                    <a:pt x="131977" y="3883627"/>
                  </a:lnTo>
                  <a:lnTo>
                    <a:pt x="130580" y="3879439"/>
                  </a:lnTo>
                  <a:lnTo>
                    <a:pt x="129184" y="3882231"/>
                  </a:lnTo>
                  <a:lnTo>
                    <a:pt x="129184" y="3878043"/>
                  </a:lnTo>
                  <a:lnTo>
                    <a:pt x="127787" y="3880835"/>
                  </a:lnTo>
                  <a:lnTo>
                    <a:pt x="127787" y="3876646"/>
                  </a:lnTo>
                  <a:lnTo>
                    <a:pt x="124994" y="3878043"/>
                  </a:lnTo>
                  <a:lnTo>
                    <a:pt x="124994" y="3873854"/>
                  </a:lnTo>
                  <a:lnTo>
                    <a:pt x="123597" y="3872458"/>
                  </a:lnTo>
                  <a:lnTo>
                    <a:pt x="122200" y="3871061"/>
                  </a:lnTo>
                  <a:lnTo>
                    <a:pt x="119408" y="3873854"/>
                  </a:lnTo>
                  <a:lnTo>
                    <a:pt x="120804" y="3869665"/>
                  </a:lnTo>
                  <a:lnTo>
                    <a:pt x="118011" y="3871061"/>
                  </a:lnTo>
                  <a:lnTo>
                    <a:pt x="119408" y="3868270"/>
                  </a:lnTo>
                  <a:lnTo>
                    <a:pt x="116615" y="3869665"/>
                  </a:lnTo>
                  <a:lnTo>
                    <a:pt x="118011" y="3868270"/>
                  </a:lnTo>
                  <a:lnTo>
                    <a:pt x="118011" y="3866874"/>
                  </a:lnTo>
                  <a:lnTo>
                    <a:pt x="116615" y="3864081"/>
                  </a:lnTo>
                  <a:lnTo>
                    <a:pt x="113821" y="3866874"/>
                  </a:lnTo>
                  <a:lnTo>
                    <a:pt x="115218" y="3864081"/>
                  </a:lnTo>
                  <a:lnTo>
                    <a:pt x="115218" y="3862685"/>
                  </a:lnTo>
                  <a:lnTo>
                    <a:pt x="113821" y="3861288"/>
                  </a:lnTo>
                  <a:lnTo>
                    <a:pt x="112425" y="3858496"/>
                  </a:lnTo>
                  <a:lnTo>
                    <a:pt x="111028" y="3857100"/>
                  </a:lnTo>
                  <a:lnTo>
                    <a:pt x="109631" y="3855703"/>
                  </a:lnTo>
                  <a:lnTo>
                    <a:pt x="106838" y="3857100"/>
                  </a:lnTo>
                  <a:lnTo>
                    <a:pt x="109631" y="3854307"/>
                  </a:lnTo>
                  <a:lnTo>
                    <a:pt x="109631" y="3850118"/>
                  </a:lnTo>
                  <a:lnTo>
                    <a:pt x="108234" y="3848722"/>
                  </a:lnTo>
                  <a:lnTo>
                    <a:pt x="104045" y="3851515"/>
                  </a:lnTo>
                  <a:lnTo>
                    <a:pt x="108234" y="3847326"/>
                  </a:lnTo>
                  <a:lnTo>
                    <a:pt x="104045" y="3845930"/>
                  </a:lnTo>
                  <a:lnTo>
                    <a:pt x="101252" y="3840345"/>
                  </a:lnTo>
                  <a:lnTo>
                    <a:pt x="102649" y="3841742"/>
                  </a:lnTo>
                  <a:lnTo>
                    <a:pt x="101252" y="3838949"/>
                  </a:lnTo>
                  <a:lnTo>
                    <a:pt x="102649" y="3837553"/>
                  </a:lnTo>
                  <a:lnTo>
                    <a:pt x="101252" y="3836157"/>
                  </a:lnTo>
                  <a:lnTo>
                    <a:pt x="102649" y="3834760"/>
                  </a:lnTo>
                  <a:lnTo>
                    <a:pt x="106838" y="3817308"/>
                  </a:lnTo>
                  <a:lnTo>
                    <a:pt x="114520" y="3809629"/>
                  </a:lnTo>
                  <a:lnTo>
                    <a:pt x="114520" y="3816610"/>
                  </a:lnTo>
                  <a:lnTo>
                    <a:pt x="115916" y="3813817"/>
                  </a:lnTo>
                  <a:lnTo>
                    <a:pt x="118710" y="3815214"/>
                  </a:lnTo>
                  <a:lnTo>
                    <a:pt x="118710" y="3812421"/>
                  </a:lnTo>
                  <a:lnTo>
                    <a:pt x="120106" y="3813817"/>
                  </a:lnTo>
                  <a:lnTo>
                    <a:pt x="127787" y="3807534"/>
                  </a:lnTo>
                  <a:lnTo>
                    <a:pt x="138261" y="3804742"/>
                  </a:lnTo>
                  <a:lnTo>
                    <a:pt x="138261" y="3801949"/>
                  </a:lnTo>
                  <a:lnTo>
                    <a:pt x="139658" y="3803345"/>
                  </a:lnTo>
                  <a:lnTo>
                    <a:pt x="142451" y="3801949"/>
                  </a:lnTo>
                  <a:lnTo>
                    <a:pt x="145245" y="3799158"/>
                  </a:lnTo>
                  <a:lnTo>
                    <a:pt x="148038" y="3797761"/>
                  </a:lnTo>
                  <a:lnTo>
                    <a:pt x="150830" y="3794969"/>
                  </a:lnTo>
                  <a:lnTo>
                    <a:pt x="152227" y="3792176"/>
                  </a:lnTo>
                  <a:lnTo>
                    <a:pt x="153624" y="3793573"/>
                  </a:lnTo>
                  <a:lnTo>
                    <a:pt x="155020" y="3792176"/>
                  </a:lnTo>
                  <a:lnTo>
                    <a:pt x="156417" y="3792176"/>
                  </a:lnTo>
                  <a:lnTo>
                    <a:pt x="155020" y="3789384"/>
                  </a:lnTo>
                  <a:lnTo>
                    <a:pt x="156068" y="3789908"/>
                  </a:lnTo>
                  <a:lnTo>
                    <a:pt x="157115" y="3791478"/>
                  </a:lnTo>
                  <a:lnTo>
                    <a:pt x="157814" y="3790780"/>
                  </a:lnTo>
                  <a:lnTo>
                    <a:pt x="159909" y="3788686"/>
                  </a:lnTo>
                  <a:lnTo>
                    <a:pt x="162702" y="3787289"/>
                  </a:lnTo>
                  <a:lnTo>
                    <a:pt x="165495" y="3784497"/>
                  </a:lnTo>
                  <a:lnTo>
                    <a:pt x="164099" y="3783101"/>
                  </a:lnTo>
                  <a:lnTo>
                    <a:pt x="166891" y="3784497"/>
                  </a:lnTo>
                  <a:lnTo>
                    <a:pt x="169685" y="3783101"/>
                  </a:lnTo>
                  <a:lnTo>
                    <a:pt x="172478" y="3780308"/>
                  </a:lnTo>
                  <a:lnTo>
                    <a:pt x="175271" y="3778905"/>
                  </a:lnTo>
                  <a:lnTo>
                    <a:pt x="178065" y="3776113"/>
                  </a:lnTo>
                  <a:lnTo>
                    <a:pt x="180857" y="3773320"/>
                  </a:lnTo>
                  <a:lnTo>
                    <a:pt x="185047" y="3771924"/>
                  </a:lnTo>
                  <a:lnTo>
                    <a:pt x="187841" y="3770528"/>
                  </a:lnTo>
                  <a:lnTo>
                    <a:pt x="186444" y="3767735"/>
                  </a:lnTo>
                  <a:lnTo>
                    <a:pt x="189237" y="3770528"/>
                  </a:lnTo>
                  <a:lnTo>
                    <a:pt x="192031" y="3769131"/>
                  </a:lnTo>
                  <a:lnTo>
                    <a:pt x="194824" y="3767735"/>
                  </a:lnTo>
                  <a:lnTo>
                    <a:pt x="199013" y="3764944"/>
                  </a:lnTo>
                  <a:lnTo>
                    <a:pt x="201806" y="3763547"/>
                  </a:lnTo>
                  <a:lnTo>
                    <a:pt x="204600" y="3762151"/>
                  </a:lnTo>
                  <a:lnTo>
                    <a:pt x="208790" y="3760755"/>
                  </a:lnTo>
                  <a:lnTo>
                    <a:pt x="207393" y="3757962"/>
                  </a:lnTo>
                  <a:lnTo>
                    <a:pt x="208790" y="3759359"/>
                  </a:lnTo>
                  <a:lnTo>
                    <a:pt x="211582" y="3757962"/>
                  </a:lnTo>
                  <a:lnTo>
                    <a:pt x="210186" y="3756566"/>
                  </a:lnTo>
                  <a:lnTo>
                    <a:pt x="212979" y="3757962"/>
                  </a:lnTo>
                  <a:lnTo>
                    <a:pt x="212979" y="3753773"/>
                  </a:lnTo>
                  <a:lnTo>
                    <a:pt x="214376" y="3756566"/>
                  </a:lnTo>
                  <a:lnTo>
                    <a:pt x="217169" y="3756566"/>
                  </a:lnTo>
                  <a:lnTo>
                    <a:pt x="215772" y="3752377"/>
                  </a:lnTo>
                  <a:lnTo>
                    <a:pt x="218566" y="3753773"/>
                  </a:lnTo>
                  <a:lnTo>
                    <a:pt x="221359" y="3752377"/>
                  </a:lnTo>
                  <a:lnTo>
                    <a:pt x="226945" y="3750981"/>
                  </a:lnTo>
                  <a:lnTo>
                    <a:pt x="226945" y="3748188"/>
                  </a:lnTo>
                  <a:lnTo>
                    <a:pt x="228342" y="3750981"/>
                  </a:lnTo>
                  <a:lnTo>
                    <a:pt x="233928" y="3748188"/>
                  </a:lnTo>
                  <a:lnTo>
                    <a:pt x="232532" y="3744000"/>
                  </a:lnTo>
                  <a:lnTo>
                    <a:pt x="233928" y="3746792"/>
                  </a:lnTo>
                  <a:lnTo>
                    <a:pt x="236722" y="3745396"/>
                  </a:lnTo>
                  <a:lnTo>
                    <a:pt x="235325" y="3742604"/>
                  </a:lnTo>
                  <a:lnTo>
                    <a:pt x="238118" y="3745396"/>
                  </a:lnTo>
                  <a:lnTo>
                    <a:pt x="239515" y="3742604"/>
                  </a:lnTo>
                  <a:lnTo>
                    <a:pt x="242307" y="3741208"/>
                  </a:lnTo>
                  <a:lnTo>
                    <a:pt x="240911" y="3738416"/>
                  </a:lnTo>
                  <a:lnTo>
                    <a:pt x="242307" y="3739812"/>
                  </a:lnTo>
                  <a:lnTo>
                    <a:pt x="245101" y="3738416"/>
                  </a:lnTo>
                  <a:lnTo>
                    <a:pt x="247894" y="3735623"/>
                  </a:lnTo>
                  <a:lnTo>
                    <a:pt x="254179" y="3732830"/>
                  </a:lnTo>
                  <a:lnTo>
                    <a:pt x="256972" y="3731435"/>
                  </a:lnTo>
                  <a:lnTo>
                    <a:pt x="261162" y="3730038"/>
                  </a:lnTo>
                  <a:lnTo>
                    <a:pt x="263955" y="3728642"/>
                  </a:lnTo>
                  <a:lnTo>
                    <a:pt x="268145" y="3728642"/>
                  </a:lnTo>
                  <a:lnTo>
                    <a:pt x="265352" y="3723057"/>
                  </a:lnTo>
                  <a:lnTo>
                    <a:pt x="268145" y="3727245"/>
                  </a:lnTo>
                  <a:lnTo>
                    <a:pt x="270938" y="3727245"/>
                  </a:lnTo>
                  <a:lnTo>
                    <a:pt x="269542" y="3724453"/>
                  </a:lnTo>
                  <a:lnTo>
                    <a:pt x="272334" y="3727245"/>
                  </a:lnTo>
                  <a:lnTo>
                    <a:pt x="296077" y="3720963"/>
                  </a:lnTo>
                  <a:lnTo>
                    <a:pt x="314233" y="3728642"/>
                  </a:lnTo>
                  <a:lnTo>
                    <a:pt x="314233" y="3728649"/>
                  </a:lnTo>
                  <a:lnTo>
                    <a:pt x="321914" y="3730046"/>
                  </a:lnTo>
                  <a:lnTo>
                    <a:pt x="332388" y="3735629"/>
                  </a:lnTo>
                  <a:lnTo>
                    <a:pt x="323310" y="3732837"/>
                  </a:lnTo>
                  <a:lnTo>
                    <a:pt x="324707" y="3734234"/>
                  </a:lnTo>
                  <a:lnTo>
                    <a:pt x="332388" y="3738422"/>
                  </a:lnTo>
                  <a:lnTo>
                    <a:pt x="349845" y="3735735"/>
                  </a:lnTo>
                  <a:lnTo>
                    <a:pt x="349845" y="3735629"/>
                  </a:lnTo>
                  <a:lnTo>
                    <a:pt x="365906" y="3732837"/>
                  </a:lnTo>
                  <a:lnTo>
                    <a:pt x="399530" y="3717277"/>
                  </a:lnTo>
                  <a:lnTo>
                    <a:pt x="400821" y="3714687"/>
                  </a:lnTo>
                  <a:lnTo>
                    <a:pt x="403615" y="3688857"/>
                  </a:lnTo>
                  <a:lnTo>
                    <a:pt x="391743" y="3678386"/>
                  </a:lnTo>
                  <a:lnTo>
                    <a:pt x="400821" y="3684669"/>
                  </a:lnTo>
                  <a:lnTo>
                    <a:pt x="403615" y="3681877"/>
                  </a:lnTo>
                  <a:lnTo>
                    <a:pt x="402218" y="3677688"/>
                  </a:lnTo>
                  <a:lnTo>
                    <a:pt x="399425" y="3676291"/>
                  </a:lnTo>
                  <a:lnTo>
                    <a:pt x="398028" y="3679084"/>
                  </a:lnTo>
                  <a:lnTo>
                    <a:pt x="395235" y="3673499"/>
                  </a:lnTo>
                  <a:lnTo>
                    <a:pt x="383364" y="3674895"/>
                  </a:lnTo>
                  <a:lnTo>
                    <a:pt x="391045" y="3672103"/>
                  </a:lnTo>
                  <a:lnTo>
                    <a:pt x="401520" y="3672103"/>
                  </a:lnTo>
                  <a:lnTo>
                    <a:pt x="407106" y="3663027"/>
                  </a:lnTo>
                  <a:lnTo>
                    <a:pt x="421770" y="3644876"/>
                  </a:lnTo>
                  <a:lnTo>
                    <a:pt x="420374" y="3639291"/>
                  </a:lnTo>
                  <a:lnTo>
                    <a:pt x="423166" y="3635104"/>
                  </a:lnTo>
                  <a:lnTo>
                    <a:pt x="429451" y="3633707"/>
                  </a:lnTo>
                  <a:lnTo>
                    <a:pt x="421770" y="3639291"/>
                  </a:lnTo>
                  <a:lnTo>
                    <a:pt x="425960" y="3644876"/>
                  </a:lnTo>
                  <a:lnTo>
                    <a:pt x="427356" y="3644876"/>
                  </a:lnTo>
                  <a:lnTo>
                    <a:pt x="432943" y="3640688"/>
                  </a:lnTo>
                  <a:lnTo>
                    <a:pt x="431547" y="3636500"/>
                  </a:lnTo>
                  <a:lnTo>
                    <a:pt x="430150" y="3637896"/>
                  </a:lnTo>
                  <a:lnTo>
                    <a:pt x="431547" y="3635104"/>
                  </a:lnTo>
                  <a:lnTo>
                    <a:pt x="434340" y="3633707"/>
                  </a:lnTo>
                  <a:lnTo>
                    <a:pt x="440624" y="3636500"/>
                  </a:lnTo>
                  <a:lnTo>
                    <a:pt x="445275" y="3624618"/>
                  </a:lnTo>
                  <a:lnTo>
                    <a:pt x="443417" y="3621839"/>
                  </a:lnTo>
                  <a:lnTo>
                    <a:pt x="444814" y="3619047"/>
                  </a:lnTo>
                  <a:lnTo>
                    <a:pt x="452381" y="3617672"/>
                  </a:lnTo>
                  <a:lnTo>
                    <a:pt x="450401" y="3616954"/>
                  </a:lnTo>
                  <a:lnTo>
                    <a:pt x="450401" y="3602294"/>
                  </a:lnTo>
                  <a:lnTo>
                    <a:pt x="451099" y="3600200"/>
                  </a:lnTo>
                  <a:lnTo>
                    <a:pt x="452496" y="3617652"/>
                  </a:lnTo>
                  <a:lnTo>
                    <a:pt x="452387" y="3617673"/>
                  </a:lnTo>
                  <a:lnTo>
                    <a:pt x="458082" y="3619745"/>
                  </a:lnTo>
                  <a:lnTo>
                    <a:pt x="453892" y="3627424"/>
                  </a:lnTo>
                  <a:lnTo>
                    <a:pt x="460177" y="3626028"/>
                  </a:lnTo>
                  <a:lnTo>
                    <a:pt x="460177" y="3619745"/>
                  </a:lnTo>
                  <a:lnTo>
                    <a:pt x="461573" y="3625330"/>
                  </a:lnTo>
                  <a:lnTo>
                    <a:pt x="457383" y="3628122"/>
                  </a:lnTo>
                  <a:lnTo>
                    <a:pt x="448047" y="3628122"/>
                  </a:lnTo>
                  <a:lnTo>
                    <a:pt x="443417" y="3637896"/>
                  </a:lnTo>
                  <a:lnTo>
                    <a:pt x="446211" y="3640688"/>
                  </a:lnTo>
                  <a:lnTo>
                    <a:pt x="443417" y="3639291"/>
                  </a:lnTo>
                  <a:lnTo>
                    <a:pt x="440624" y="3644876"/>
                  </a:lnTo>
                  <a:lnTo>
                    <a:pt x="446211" y="3646273"/>
                  </a:lnTo>
                  <a:lnTo>
                    <a:pt x="447607" y="3642084"/>
                  </a:lnTo>
                  <a:lnTo>
                    <a:pt x="449004" y="3644876"/>
                  </a:lnTo>
                  <a:lnTo>
                    <a:pt x="446211" y="3649065"/>
                  </a:lnTo>
                  <a:lnTo>
                    <a:pt x="442021" y="3649065"/>
                  </a:lnTo>
                  <a:lnTo>
                    <a:pt x="442021" y="3653254"/>
                  </a:lnTo>
                  <a:lnTo>
                    <a:pt x="439227" y="3654650"/>
                  </a:lnTo>
                  <a:lnTo>
                    <a:pt x="436434" y="3657443"/>
                  </a:lnTo>
                  <a:lnTo>
                    <a:pt x="442719" y="3663027"/>
                  </a:lnTo>
                  <a:lnTo>
                    <a:pt x="445512" y="3660235"/>
                  </a:lnTo>
                  <a:lnTo>
                    <a:pt x="453193" y="3667914"/>
                  </a:lnTo>
                  <a:lnTo>
                    <a:pt x="457383" y="3662329"/>
                  </a:lnTo>
                  <a:lnTo>
                    <a:pt x="451797" y="3658141"/>
                  </a:lnTo>
                  <a:lnTo>
                    <a:pt x="458082" y="3662329"/>
                  </a:lnTo>
                  <a:lnTo>
                    <a:pt x="460875" y="3656745"/>
                  </a:lnTo>
                  <a:lnTo>
                    <a:pt x="451797" y="3649065"/>
                  </a:lnTo>
                  <a:lnTo>
                    <a:pt x="451797" y="3646971"/>
                  </a:lnTo>
                  <a:lnTo>
                    <a:pt x="462272" y="3654650"/>
                  </a:lnTo>
                  <a:lnTo>
                    <a:pt x="462272" y="3657443"/>
                  </a:lnTo>
                  <a:lnTo>
                    <a:pt x="450401" y="3672103"/>
                  </a:lnTo>
                  <a:lnTo>
                    <a:pt x="444814" y="3667914"/>
                  </a:lnTo>
                  <a:lnTo>
                    <a:pt x="444814" y="3663725"/>
                  </a:lnTo>
                  <a:lnTo>
                    <a:pt x="443417" y="3665121"/>
                  </a:lnTo>
                  <a:lnTo>
                    <a:pt x="434340" y="3658839"/>
                  </a:lnTo>
                  <a:lnTo>
                    <a:pt x="428753" y="3664423"/>
                  </a:lnTo>
                  <a:lnTo>
                    <a:pt x="431547" y="3672103"/>
                  </a:lnTo>
                  <a:lnTo>
                    <a:pt x="427356" y="3677688"/>
                  </a:lnTo>
                  <a:lnTo>
                    <a:pt x="428753" y="3671405"/>
                  </a:lnTo>
                  <a:lnTo>
                    <a:pt x="421071" y="3663725"/>
                  </a:lnTo>
                  <a:lnTo>
                    <a:pt x="412692" y="3674895"/>
                  </a:lnTo>
                  <a:lnTo>
                    <a:pt x="420374" y="3681178"/>
                  </a:lnTo>
                  <a:lnTo>
                    <a:pt x="425960" y="3679782"/>
                  </a:lnTo>
                  <a:lnTo>
                    <a:pt x="420374" y="3682575"/>
                  </a:lnTo>
                  <a:lnTo>
                    <a:pt x="414787" y="3679782"/>
                  </a:lnTo>
                  <a:lnTo>
                    <a:pt x="411994" y="3682575"/>
                  </a:lnTo>
                  <a:lnTo>
                    <a:pt x="413391" y="3678386"/>
                  </a:lnTo>
                  <a:lnTo>
                    <a:pt x="407804" y="3675593"/>
                  </a:lnTo>
                  <a:lnTo>
                    <a:pt x="405011" y="3681877"/>
                  </a:lnTo>
                  <a:lnTo>
                    <a:pt x="406407" y="3686064"/>
                  </a:lnTo>
                  <a:lnTo>
                    <a:pt x="415486" y="3686064"/>
                  </a:lnTo>
                  <a:lnTo>
                    <a:pt x="406407" y="3687461"/>
                  </a:lnTo>
                  <a:lnTo>
                    <a:pt x="403615" y="3690253"/>
                  </a:lnTo>
                  <a:lnTo>
                    <a:pt x="402225" y="3716028"/>
                  </a:lnTo>
                  <a:lnTo>
                    <a:pt x="403615" y="3715385"/>
                  </a:lnTo>
                  <a:lnTo>
                    <a:pt x="407804" y="3716781"/>
                  </a:lnTo>
                  <a:lnTo>
                    <a:pt x="403615" y="3718177"/>
                  </a:lnTo>
                  <a:lnTo>
                    <a:pt x="405011" y="3722366"/>
                  </a:lnTo>
                  <a:lnTo>
                    <a:pt x="409201" y="3720970"/>
                  </a:lnTo>
                  <a:lnTo>
                    <a:pt x="410597" y="3715385"/>
                  </a:lnTo>
                  <a:lnTo>
                    <a:pt x="411994" y="3720970"/>
                  </a:lnTo>
                  <a:lnTo>
                    <a:pt x="413391" y="3722366"/>
                  </a:lnTo>
                  <a:lnTo>
                    <a:pt x="423865" y="3718177"/>
                  </a:lnTo>
                  <a:lnTo>
                    <a:pt x="423865" y="3720970"/>
                  </a:lnTo>
                  <a:lnTo>
                    <a:pt x="434340" y="3727253"/>
                  </a:lnTo>
                  <a:lnTo>
                    <a:pt x="447607" y="3725857"/>
                  </a:lnTo>
                  <a:lnTo>
                    <a:pt x="446211" y="3728649"/>
                  </a:lnTo>
                  <a:lnTo>
                    <a:pt x="451797" y="3734932"/>
                  </a:lnTo>
                  <a:lnTo>
                    <a:pt x="459478" y="3732139"/>
                  </a:lnTo>
                  <a:lnTo>
                    <a:pt x="468556" y="3726555"/>
                  </a:lnTo>
                  <a:lnTo>
                    <a:pt x="474142" y="3729348"/>
                  </a:lnTo>
                  <a:lnTo>
                    <a:pt x="478333" y="3723763"/>
                  </a:lnTo>
                  <a:lnTo>
                    <a:pt x="486013" y="3723763"/>
                  </a:lnTo>
                  <a:lnTo>
                    <a:pt x="486013" y="3719574"/>
                  </a:lnTo>
                  <a:lnTo>
                    <a:pt x="487410" y="3723763"/>
                  </a:lnTo>
                  <a:lnTo>
                    <a:pt x="495092" y="3723763"/>
                  </a:lnTo>
                  <a:lnTo>
                    <a:pt x="497884" y="3718177"/>
                  </a:lnTo>
                  <a:lnTo>
                    <a:pt x="513945" y="3723763"/>
                  </a:lnTo>
                  <a:lnTo>
                    <a:pt x="521627" y="3714687"/>
                  </a:lnTo>
                  <a:lnTo>
                    <a:pt x="537688" y="3714687"/>
                  </a:lnTo>
                  <a:lnTo>
                    <a:pt x="541877" y="3710498"/>
                  </a:lnTo>
                  <a:lnTo>
                    <a:pt x="557938" y="3710498"/>
                  </a:lnTo>
                  <a:lnTo>
                    <a:pt x="568413" y="3716083"/>
                  </a:lnTo>
                  <a:lnTo>
                    <a:pt x="584474" y="3710498"/>
                  </a:lnTo>
                  <a:lnTo>
                    <a:pt x="590060" y="3711894"/>
                  </a:lnTo>
                  <a:lnTo>
                    <a:pt x="590060" y="3710498"/>
                  </a:lnTo>
                  <a:lnTo>
                    <a:pt x="592853" y="3714687"/>
                  </a:lnTo>
                  <a:lnTo>
                    <a:pt x="604724" y="3714687"/>
                  </a:lnTo>
                  <a:lnTo>
                    <a:pt x="606120" y="3718876"/>
                  </a:lnTo>
                  <a:lnTo>
                    <a:pt x="617991" y="3723064"/>
                  </a:lnTo>
                  <a:lnTo>
                    <a:pt x="625673" y="3730743"/>
                  </a:lnTo>
                  <a:lnTo>
                    <a:pt x="631957" y="3737026"/>
                  </a:lnTo>
                  <a:lnTo>
                    <a:pt x="630561" y="3737026"/>
                  </a:lnTo>
                  <a:lnTo>
                    <a:pt x="641036" y="3762158"/>
                  </a:lnTo>
                  <a:lnTo>
                    <a:pt x="648716" y="3772630"/>
                  </a:lnTo>
                  <a:lnTo>
                    <a:pt x="651510" y="3768441"/>
                  </a:lnTo>
                  <a:lnTo>
                    <a:pt x="652906" y="3771233"/>
                  </a:lnTo>
                  <a:lnTo>
                    <a:pt x="655700" y="3772630"/>
                  </a:lnTo>
                  <a:lnTo>
                    <a:pt x="649415" y="3775422"/>
                  </a:lnTo>
                  <a:lnTo>
                    <a:pt x="649415" y="3776818"/>
                  </a:lnTo>
                  <a:lnTo>
                    <a:pt x="655001" y="3775422"/>
                  </a:lnTo>
                  <a:lnTo>
                    <a:pt x="655001" y="3778214"/>
                  </a:lnTo>
                  <a:lnTo>
                    <a:pt x="653605" y="3776818"/>
                  </a:lnTo>
                  <a:lnTo>
                    <a:pt x="655001" y="3785893"/>
                  </a:lnTo>
                  <a:lnTo>
                    <a:pt x="656398" y="3788686"/>
                  </a:lnTo>
                  <a:lnTo>
                    <a:pt x="659192" y="3794271"/>
                  </a:lnTo>
                  <a:lnTo>
                    <a:pt x="661984" y="3792874"/>
                  </a:lnTo>
                  <a:lnTo>
                    <a:pt x="661984" y="3794271"/>
                  </a:lnTo>
                  <a:lnTo>
                    <a:pt x="659192" y="3800553"/>
                  </a:lnTo>
                  <a:lnTo>
                    <a:pt x="653605" y="3804742"/>
                  </a:lnTo>
                  <a:lnTo>
                    <a:pt x="644527" y="3806138"/>
                  </a:lnTo>
                  <a:lnTo>
                    <a:pt x="645924" y="3810327"/>
                  </a:lnTo>
                  <a:lnTo>
                    <a:pt x="643131" y="3806138"/>
                  </a:lnTo>
                  <a:lnTo>
                    <a:pt x="628466" y="3810327"/>
                  </a:lnTo>
                  <a:lnTo>
                    <a:pt x="627070" y="3815912"/>
                  </a:lnTo>
                  <a:lnTo>
                    <a:pt x="619388" y="3826383"/>
                  </a:lnTo>
                  <a:lnTo>
                    <a:pt x="620554" y="3829873"/>
                  </a:lnTo>
                  <a:lnTo>
                    <a:pt x="621483" y="3829873"/>
                  </a:lnTo>
                  <a:lnTo>
                    <a:pt x="620687" y="3830272"/>
                  </a:lnTo>
                  <a:lnTo>
                    <a:pt x="620785" y="3830572"/>
                  </a:lnTo>
                  <a:lnTo>
                    <a:pt x="627070" y="3831968"/>
                  </a:lnTo>
                  <a:lnTo>
                    <a:pt x="619039" y="3831968"/>
                  </a:lnTo>
                  <a:lnTo>
                    <a:pt x="620086" y="3834062"/>
                  </a:lnTo>
                  <a:lnTo>
                    <a:pt x="615373" y="3831968"/>
                  </a:lnTo>
                  <a:lnTo>
                    <a:pt x="615199" y="3831968"/>
                  </a:lnTo>
                  <a:lnTo>
                    <a:pt x="606120" y="3830572"/>
                  </a:lnTo>
                  <a:lnTo>
                    <a:pt x="595646" y="3820101"/>
                  </a:lnTo>
                  <a:lnTo>
                    <a:pt x="595646" y="3817308"/>
                  </a:lnTo>
                  <a:lnTo>
                    <a:pt x="585172" y="3808232"/>
                  </a:lnTo>
                  <a:lnTo>
                    <a:pt x="565619" y="3809629"/>
                  </a:lnTo>
                  <a:lnTo>
                    <a:pt x="560033" y="3812421"/>
                  </a:lnTo>
                  <a:lnTo>
                    <a:pt x="557239" y="3816610"/>
                  </a:lnTo>
                  <a:lnTo>
                    <a:pt x="554447" y="3811025"/>
                  </a:lnTo>
                  <a:lnTo>
                    <a:pt x="551654" y="3811025"/>
                  </a:lnTo>
                  <a:lnTo>
                    <a:pt x="554447" y="3817308"/>
                  </a:lnTo>
                  <a:lnTo>
                    <a:pt x="550257" y="3813119"/>
                  </a:lnTo>
                  <a:lnTo>
                    <a:pt x="550257" y="3808930"/>
                  </a:lnTo>
                  <a:lnTo>
                    <a:pt x="547464" y="3808930"/>
                  </a:lnTo>
                  <a:lnTo>
                    <a:pt x="553050" y="3819402"/>
                  </a:lnTo>
                  <a:lnTo>
                    <a:pt x="545369" y="3822195"/>
                  </a:lnTo>
                  <a:lnTo>
                    <a:pt x="524420" y="3816610"/>
                  </a:lnTo>
                  <a:lnTo>
                    <a:pt x="512548" y="3808930"/>
                  </a:lnTo>
                  <a:lnTo>
                    <a:pt x="494393" y="3807534"/>
                  </a:lnTo>
                  <a:lnTo>
                    <a:pt x="465763" y="3822195"/>
                  </a:lnTo>
                  <a:lnTo>
                    <a:pt x="455288" y="3834062"/>
                  </a:lnTo>
                  <a:lnTo>
                    <a:pt x="437831" y="3844534"/>
                  </a:lnTo>
                  <a:lnTo>
                    <a:pt x="427356" y="3860590"/>
                  </a:lnTo>
                  <a:lnTo>
                    <a:pt x="421770" y="3861987"/>
                  </a:lnTo>
                  <a:lnTo>
                    <a:pt x="419676" y="3856402"/>
                  </a:lnTo>
                  <a:lnTo>
                    <a:pt x="416882" y="3843138"/>
                  </a:lnTo>
                  <a:lnTo>
                    <a:pt x="421071" y="3832666"/>
                  </a:lnTo>
                  <a:lnTo>
                    <a:pt x="425261" y="3835459"/>
                  </a:lnTo>
                  <a:lnTo>
                    <a:pt x="425261" y="3839647"/>
                  </a:lnTo>
                  <a:lnTo>
                    <a:pt x="429451" y="3842440"/>
                  </a:lnTo>
                  <a:lnTo>
                    <a:pt x="418977" y="3821497"/>
                  </a:lnTo>
                  <a:lnTo>
                    <a:pt x="423166" y="3818704"/>
                  </a:lnTo>
                  <a:lnTo>
                    <a:pt x="418977" y="3820101"/>
                  </a:lnTo>
                  <a:lnTo>
                    <a:pt x="407106" y="3802647"/>
                  </a:lnTo>
                  <a:lnTo>
                    <a:pt x="411296" y="3798459"/>
                  </a:lnTo>
                  <a:lnTo>
                    <a:pt x="411296" y="3797063"/>
                  </a:lnTo>
                  <a:lnTo>
                    <a:pt x="407106" y="3801251"/>
                  </a:lnTo>
                  <a:lnTo>
                    <a:pt x="401520" y="3798459"/>
                  </a:lnTo>
                  <a:lnTo>
                    <a:pt x="395235" y="3794271"/>
                  </a:lnTo>
                  <a:lnTo>
                    <a:pt x="386157" y="3783799"/>
                  </a:lnTo>
                  <a:lnTo>
                    <a:pt x="374286" y="3776120"/>
                  </a:lnTo>
                  <a:lnTo>
                    <a:pt x="371493" y="3777516"/>
                  </a:lnTo>
                  <a:lnTo>
                    <a:pt x="365208" y="3774724"/>
                  </a:lnTo>
                  <a:lnTo>
                    <a:pt x="361018" y="3765649"/>
                  </a:lnTo>
                  <a:lnTo>
                    <a:pt x="361018" y="3756572"/>
                  </a:lnTo>
                  <a:lnTo>
                    <a:pt x="354734" y="3744706"/>
                  </a:lnTo>
                  <a:lnTo>
                    <a:pt x="358924" y="3738422"/>
                  </a:lnTo>
                  <a:lnTo>
                    <a:pt x="350544" y="3739713"/>
                  </a:lnTo>
                  <a:lnTo>
                    <a:pt x="350544" y="3739819"/>
                  </a:lnTo>
                  <a:lnTo>
                    <a:pt x="337276" y="3746101"/>
                  </a:lnTo>
                  <a:lnTo>
                    <a:pt x="337276" y="3767044"/>
                  </a:lnTo>
                  <a:lnTo>
                    <a:pt x="350544" y="3783101"/>
                  </a:lnTo>
                  <a:lnTo>
                    <a:pt x="349147" y="3784497"/>
                  </a:lnTo>
                  <a:lnTo>
                    <a:pt x="351940" y="3788686"/>
                  </a:lnTo>
                  <a:lnTo>
                    <a:pt x="352639" y="3788686"/>
                  </a:lnTo>
                  <a:lnTo>
                    <a:pt x="361716" y="3796365"/>
                  </a:lnTo>
                  <a:lnTo>
                    <a:pt x="355432" y="3793573"/>
                  </a:lnTo>
                  <a:lnTo>
                    <a:pt x="355432" y="3794969"/>
                  </a:lnTo>
                  <a:lnTo>
                    <a:pt x="361018" y="3797761"/>
                  </a:lnTo>
                  <a:lnTo>
                    <a:pt x="366605" y="3799158"/>
                  </a:lnTo>
                  <a:lnTo>
                    <a:pt x="378475" y="3811025"/>
                  </a:lnTo>
                  <a:lnTo>
                    <a:pt x="384761" y="3813817"/>
                  </a:lnTo>
                  <a:lnTo>
                    <a:pt x="378475" y="3818006"/>
                  </a:lnTo>
                  <a:lnTo>
                    <a:pt x="386157" y="3813817"/>
                  </a:lnTo>
                  <a:lnTo>
                    <a:pt x="387554" y="3818006"/>
                  </a:lnTo>
                  <a:lnTo>
                    <a:pt x="383364" y="3824288"/>
                  </a:lnTo>
                  <a:lnTo>
                    <a:pt x="381967" y="3829873"/>
                  </a:lnTo>
                  <a:lnTo>
                    <a:pt x="383364" y="3829873"/>
                  </a:lnTo>
                  <a:lnTo>
                    <a:pt x="388951" y="3820799"/>
                  </a:lnTo>
                  <a:lnTo>
                    <a:pt x="390347" y="3820799"/>
                  </a:lnTo>
                  <a:lnTo>
                    <a:pt x="398028" y="3843138"/>
                  </a:lnTo>
                  <a:lnTo>
                    <a:pt x="371940" y="3871962"/>
                  </a:lnTo>
                  <a:lnTo>
                    <a:pt x="372191" y="3872458"/>
                  </a:lnTo>
                  <a:lnTo>
                    <a:pt x="398028" y="3843836"/>
                  </a:lnTo>
                  <a:lnTo>
                    <a:pt x="407106" y="3864779"/>
                  </a:lnTo>
                  <a:lnTo>
                    <a:pt x="405709" y="3866175"/>
                  </a:lnTo>
                  <a:lnTo>
                    <a:pt x="421770" y="3884326"/>
                  </a:lnTo>
                  <a:lnTo>
                    <a:pt x="423166" y="3892005"/>
                  </a:lnTo>
                  <a:lnTo>
                    <a:pt x="424563" y="3887817"/>
                  </a:lnTo>
                  <a:lnTo>
                    <a:pt x="428753" y="3894098"/>
                  </a:lnTo>
                  <a:lnTo>
                    <a:pt x="424563" y="3886420"/>
                  </a:lnTo>
                  <a:lnTo>
                    <a:pt x="446909" y="3885024"/>
                  </a:lnTo>
                  <a:lnTo>
                    <a:pt x="441322" y="3882231"/>
                  </a:lnTo>
                  <a:lnTo>
                    <a:pt x="430849" y="3885024"/>
                  </a:lnTo>
                  <a:lnTo>
                    <a:pt x="430848" y="3885024"/>
                  </a:lnTo>
                  <a:lnTo>
                    <a:pt x="424564" y="3885024"/>
                  </a:lnTo>
                  <a:lnTo>
                    <a:pt x="421073" y="3879439"/>
                  </a:lnTo>
                  <a:lnTo>
                    <a:pt x="425262" y="3879439"/>
                  </a:lnTo>
                  <a:lnTo>
                    <a:pt x="430845" y="3885020"/>
                  </a:lnTo>
                  <a:lnTo>
                    <a:pt x="426658" y="3879439"/>
                  </a:lnTo>
                  <a:lnTo>
                    <a:pt x="426658" y="3878043"/>
                  </a:lnTo>
                  <a:lnTo>
                    <a:pt x="434340" y="3876646"/>
                  </a:lnTo>
                  <a:lnTo>
                    <a:pt x="444814" y="3868968"/>
                  </a:lnTo>
                  <a:lnTo>
                    <a:pt x="451098" y="3874552"/>
                  </a:lnTo>
                  <a:lnTo>
                    <a:pt x="448306" y="3871759"/>
                  </a:lnTo>
                  <a:lnTo>
                    <a:pt x="452495" y="3870363"/>
                  </a:lnTo>
                  <a:lnTo>
                    <a:pt x="449004" y="3868039"/>
                  </a:lnTo>
                  <a:lnTo>
                    <a:pt x="445512" y="3866874"/>
                  </a:lnTo>
                  <a:lnTo>
                    <a:pt x="448306" y="3865477"/>
                  </a:lnTo>
                  <a:lnTo>
                    <a:pt x="449353" y="3867572"/>
                  </a:lnTo>
                  <a:lnTo>
                    <a:pt x="454590" y="3867572"/>
                  </a:lnTo>
                  <a:lnTo>
                    <a:pt x="453193" y="3864779"/>
                  </a:lnTo>
                  <a:lnTo>
                    <a:pt x="474981" y="3880430"/>
                  </a:lnTo>
                  <a:lnTo>
                    <a:pt x="475539" y="3877345"/>
                  </a:lnTo>
                  <a:lnTo>
                    <a:pt x="469254" y="3873156"/>
                  </a:lnTo>
                  <a:lnTo>
                    <a:pt x="453193" y="3861288"/>
                  </a:lnTo>
                  <a:lnTo>
                    <a:pt x="454590" y="3859892"/>
                  </a:lnTo>
                  <a:lnTo>
                    <a:pt x="451797" y="3861288"/>
                  </a:lnTo>
                  <a:lnTo>
                    <a:pt x="450401" y="3858496"/>
                  </a:lnTo>
                  <a:lnTo>
                    <a:pt x="451797" y="3850816"/>
                  </a:lnTo>
                  <a:lnTo>
                    <a:pt x="458082" y="3840345"/>
                  </a:lnTo>
                  <a:lnTo>
                    <a:pt x="458367" y="3840471"/>
                  </a:lnTo>
                  <a:lnTo>
                    <a:pt x="459478" y="3835459"/>
                  </a:lnTo>
                  <a:lnTo>
                    <a:pt x="462272" y="3832666"/>
                  </a:lnTo>
                  <a:lnTo>
                    <a:pt x="465065" y="3834062"/>
                  </a:lnTo>
                  <a:lnTo>
                    <a:pt x="463668" y="3831270"/>
                  </a:lnTo>
                  <a:lnTo>
                    <a:pt x="472746" y="3824987"/>
                  </a:lnTo>
                  <a:lnTo>
                    <a:pt x="479031" y="3824987"/>
                  </a:lnTo>
                  <a:lnTo>
                    <a:pt x="474841" y="3832666"/>
                  </a:lnTo>
                  <a:lnTo>
                    <a:pt x="477634" y="3832666"/>
                  </a:lnTo>
                  <a:lnTo>
                    <a:pt x="477634" y="3834062"/>
                  </a:lnTo>
                  <a:lnTo>
                    <a:pt x="480427" y="3827779"/>
                  </a:lnTo>
                  <a:lnTo>
                    <a:pt x="480427" y="3822195"/>
                  </a:lnTo>
                  <a:lnTo>
                    <a:pt x="484617" y="3819402"/>
                  </a:lnTo>
                  <a:lnTo>
                    <a:pt x="483220" y="3820799"/>
                  </a:lnTo>
                  <a:lnTo>
                    <a:pt x="486013" y="3819402"/>
                  </a:lnTo>
                  <a:lnTo>
                    <a:pt x="496487" y="3823591"/>
                  </a:lnTo>
                  <a:lnTo>
                    <a:pt x="496487" y="3827779"/>
                  </a:lnTo>
                  <a:lnTo>
                    <a:pt x="497884" y="3823591"/>
                  </a:lnTo>
                  <a:lnTo>
                    <a:pt x="504169" y="3823591"/>
                  </a:lnTo>
                  <a:lnTo>
                    <a:pt x="502773" y="3827779"/>
                  </a:lnTo>
                  <a:lnTo>
                    <a:pt x="492298" y="3829175"/>
                  </a:lnTo>
                  <a:lnTo>
                    <a:pt x="517437" y="3829175"/>
                  </a:lnTo>
                  <a:lnTo>
                    <a:pt x="526514" y="3831968"/>
                  </a:lnTo>
                  <a:lnTo>
                    <a:pt x="527911" y="3830572"/>
                  </a:lnTo>
                  <a:lnTo>
                    <a:pt x="532101" y="3833364"/>
                  </a:lnTo>
                  <a:lnTo>
                    <a:pt x="542575" y="3830572"/>
                  </a:lnTo>
                  <a:lnTo>
                    <a:pt x="548162" y="3824987"/>
                  </a:lnTo>
                  <a:lnTo>
                    <a:pt x="555843" y="3820799"/>
                  </a:lnTo>
                  <a:lnTo>
                    <a:pt x="558636" y="3822195"/>
                  </a:lnTo>
                  <a:lnTo>
                    <a:pt x="558636" y="3819402"/>
                  </a:lnTo>
                  <a:lnTo>
                    <a:pt x="561429" y="3823591"/>
                  </a:lnTo>
                  <a:lnTo>
                    <a:pt x="561429" y="3818006"/>
                  </a:lnTo>
                  <a:lnTo>
                    <a:pt x="562826" y="3820799"/>
                  </a:lnTo>
                  <a:lnTo>
                    <a:pt x="565619" y="3820799"/>
                  </a:lnTo>
                  <a:lnTo>
                    <a:pt x="567016" y="3823591"/>
                  </a:lnTo>
                  <a:lnTo>
                    <a:pt x="565619" y="3819402"/>
                  </a:lnTo>
                  <a:lnTo>
                    <a:pt x="583077" y="3823591"/>
                  </a:lnTo>
                  <a:lnTo>
                    <a:pt x="594948" y="3829873"/>
                  </a:lnTo>
                  <a:lnTo>
                    <a:pt x="594948" y="3834062"/>
                  </a:lnTo>
                  <a:lnTo>
                    <a:pt x="599138" y="3838251"/>
                  </a:lnTo>
                  <a:lnTo>
                    <a:pt x="612406" y="3841044"/>
                  </a:lnTo>
                  <a:lnTo>
                    <a:pt x="620086" y="3839647"/>
                  </a:lnTo>
                  <a:lnTo>
                    <a:pt x="618690" y="3835459"/>
                  </a:lnTo>
                  <a:lnTo>
                    <a:pt x="621483" y="3834062"/>
                  </a:lnTo>
                  <a:lnTo>
                    <a:pt x="622880" y="3838251"/>
                  </a:lnTo>
                  <a:lnTo>
                    <a:pt x="625673" y="3836855"/>
                  </a:lnTo>
                  <a:lnTo>
                    <a:pt x="625673" y="3835459"/>
                  </a:lnTo>
                  <a:lnTo>
                    <a:pt x="627070" y="3836855"/>
                  </a:lnTo>
                  <a:lnTo>
                    <a:pt x="634751" y="3835459"/>
                  </a:lnTo>
                  <a:lnTo>
                    <a:pt x="634751" y="3831270"/>
                  </a:lnTo>
                  <a:lnTo>
                    <a:pt x="636147" y="3834062"/>
                  </a:lnTo>
                  <a:lnTo>
                    <a:pt x="638941" y="3832666"/>
                  </a:lnTo>
                  <a:lnTo>
                    <a:pt x="645226" y="3832666"/>
                  </a:lnTo>
                  <a:lnTo>
                    <a:pt x="650811" y="3836855"/>
                  </a:lnTo>
                  <a:lnTo>
                    <a:pt x="658493" y="3836855"/>
                  </a:lnTo>
                  <a:lnTo>
                    <a:pt x="662682" y="3831270"/>
                  </a:lnTo>
                  <a:lnTo>
                    <a:pt x="670364" y="3831270"/>
                  </a:lnTo>
                  <a:lnTo>
                    <a:pt x="676648" y="3827081"/>
                  </a:lnTo>
                  <a:lnTo>
                    <a:pt x="684330" y="3831270"/>
                  </a:lnTo>
                  <a:lnTo>
                    <a:pt x="687123" y="3828477"/>
                  </a:lnTo>
                  <a:lnTo>
                    <a:pt x="687123" y="3831270"/>
                  </a:lnTo>
                  <a:lnTo>
                    <a:pt x="689917" y="3832666"/>
                  </a:lnTo>
                  <a:lnTo>
                    <a:pt x="688520" y="3829873"/>
                  </a:lnTo>
                  <a:lnTo>
                    <a:pt x="691313" y="3831270"/>
                  </a:lnTo>
                  <a:lnTo>
                    <a:pt x="691313" y="3828477"/>
                  </a:lnTo>
                  <a:lnTo>
                    <a:pt x="695502" y="3831270"/>
                  </a:lnTo>
                  <a:lnTo>
                    <a:pt x="695502" y="3835459"/>
                  </a:lnTo>
                  <a:lnTo>
                    <a:pt x="696899" y="3834062"/>
                  </a:lnTo>
                  <a:lnTo>
                    <a:pt x="698296" y="3840345"/>
                  </a:lnTo>
                  <a:lnTo>
                    <a:pt x="699692" y="3840345"/>
                  </a:lnTo>
                  <a:lnTo>
                    <a:pt x="699692" y="3843138"/>
                  </a:lnTo>
                  <a:lnTo>
                    <a:pt x="693407" y="3844534"/>
                  </a:lnTo>
                  <a:lnTo>
                    <a:pt x="696201" y="3845930"/>
                  </a:lnTo>
                  <a:lnTo>
                    <a:pt x="700391" y="3844534"/>
                  </a:lnTo>
                  <a:lnTo>
                    <a:pt x="697597" y="3847326"/>
                  </a:lnTo>
                  <a:lnTo>
                    <a:pt x="701787" y="3855005"/>
                  </a:lnTo>
                  <a:lnTo>
                    <a:pt x="703184" y="3849420"/>
                  </a:lnTo>
                  <a:lnTo>
                    <a:pt x="701787" y="3855703"/>
                  </a:lnTo>
                  <a:lnTo>
                    <a:pt x="710865" y="3867572"/>
                  </a:lnTo>
                  <a:lnTo>
                    <a:pt x="721339" y="3861288"/>
                  </a:lnTo>
                  <a:lnTo>
                    <a:pt x="725529" y="3861288"/>
                  </a:lnTo>
                  <a:lnTo>
                    <a:pt x="728323" y="3859892"/>
                  </a:lnTo>
                  <a:lnTo>
                    <a:pt x="728323" y="3858496"/>
                  </a:lnTo>
                  <a:lnTo>
                    <a:pt x="731116" y="3857100"/>
                  </a:lnTo>
                  <a:lnTo>
                    <a:pt x="740193" y="3859892"/>
                  </a:lnTo>
                  <a:lnTo>
                    <a:pt x="745780" y="3862685"/>
                  </a:lnTo>
                  <a:lnTo>
                    <a:pt x="748574" y="3862685"/>
                  </a:lnTo>
                  <a:lnTo>
                    <a:pt x="748238" y="3864039"/>
                  </a:lnTo>
                  <a:lnTo>
                    <a:pt x="749970" y="3864779"/>
                  </a:lnTo>
                  <a:lnTo>
                    <a:pt x="764634" y="3870363"/>
                  </a:lnTo>
                  <a:lnTo>
                    <a:pt x="770919" y="3875948"/>
                  </a:lnTo>
                  <a:lnTo>
                    <a:pt x="773712" y="3875948"/>
                  </a:lnTo>
                  <a:lnTo>
                    <a:pt x="777902" y="3877345"/>
                  </a:lnTo>
                  <a:lnTo>
                    <a:pt x="782091" y="3875948"/>
                  </a:lnTo>
                  <a:lnTo>
                    <a:pt x="781135" y="3884109"/>
                  </a:lnTo>
                  <a:lnTo>
                    <a:pt x="783488" y="3882930"/>
                  </a:lnTo>
                  <a:lnTo>
                    <a:pt x="784884" y="3892005"/>
                  </a:lnTo>
                  <a:lnTo>
                    <a:pt x="786281" y="3881533"/>
                  </a:lnTo>
                  <a:lnTo>
                    <a:pt x="783488" y="3877345"/>
                  </a:lnTo>
                  <a:lnTo>
                    <a:pt x="793376" y="3883278"/>
                  </a:lnTo>
                  <a:lnTo>
                    <a:pt x="793963" y="3881527"/>
                  </a:lnTo>
                  <a:lnTo>
                    <a:pt x="793963" y="3879439"/>
                  </a:lnTo>
                  <a:lnTo>
                    <a:pt x="794242" y="3880695"/>
                  </a:lnTo>
                  <a:lnTo>
                    <a:pt x="794661" y="3879439"/>
                  </a:lnTo>
                  <a:lnTo>
                    <a:pt x="798850" y="3881533"/>
                  </a:lnTo>
                  <a:lnTo>
                    <a:pt x="802342" y="3893401"/>
                  </a:lnTo>
                  <a:lnTo>
                    <a:pt x="821895" y="3906665"/>
                  </a:lnTo>
                  <a:lnTo>
                    <a:pt x="827480" y="3913646"/>
                  </a:lnTo>
                  <a:lnTo>
                    <a:pt x="833765" y="3914344"/>
                  </a:lnTo>
                  <a:lnTo>
                    <a:pt x="839352" y="3912250"/>
                  </a:lnTo>
                  <a:lnTo>
                    <a:pt x="844938" y="3918532"/>
                  </a:lnTo>
                  <a:lnTo>
                    <a:pt x="845636" y="3921325"/>
                  </a:lnTo>
                  <a:lnTo>
                    <a:pt x="840749" y="3914344"/>
                  </a:lnTo>
                  <a:lnTo>
                    <a:pt x="842145" y="3921325"/>
                  </a:lnTo>
                  <a:lnTo>
                    <a:pt x="845636" y="3924117"/>
                  </a:lnTo>
                  <a:lnTo>
                    <a:pt x="842145" y="3922721"/>
                  </a:lnTo>
                  <a:lnTo>
                    <a:pt x="842145" y="3925513"/>
                  </a:lnTo>
                  <a:lnTo>
                    <a:pt x="844938" y="3925513"/>
                  </a:lnTo>
                  <a:lnTo>
                    <a:pt x="843541" y="3926212"/>
                  </a:lnTo>
                  <a:lnTo>
                    <a:pt x="840749" y="3925513"/>
                  </a:lnTo>
                  <a:lnTo>
                    <a:pt x="839352" y="3926212"/>
                  </a:lnTo>
                  <a:lnTo>
                    <a:pt x="840749" y="3926212"/>
                  </a:lnTo>
                  <a:lnTo>
                    <a:pt x="842145" y="3931797"/>
                  </a:lnTo>
                  <a:lnTo>
                    <a:pt x="840749" y="3933193"/>
                  </a:lnTo>
                  <a:lnTo>
                    <a:pt x="845636" y="3942268"/>
                  </a:lnTo>
                  <a:lnTo>
                    <a:pt x="845636" y="3949249"/>
                  </a:lnTo>
                  <a:lnTo>
                    <a:pt x="842145" y="3954136"/>
                  </a:lnTo>
                  <a:lnTo>
                    <a:pt x="847033" y="3966003"/>
                  </a:lnTo>
                  <a:lnTo>
                    <a:pt x="860301" y="3982060"/>
                  </a:lnTo>
                  <a:lnTo>
                    <a:pt x="869379" y="3998814"/>
                  </a:lnTo>
                  <a:lnTo>
                    <a:pt x="876361" y="4000211"/>
                  </a:lnTo>
                  <a:lnTo>
                    <a:pt x="886836" y="4022550"/>
                  </a:lnTo>
                  <a:lnTo>
                    <a:pt x="900104" y="4028135"/>
                  </a:lnTo>
                  <a:lnTo>
                    <a:pt x="923846" y="4043493"/>
                  </a:lnTo>
                  <a:lnTo>
                    <a:pt x="927337" y="4042097"/>
                  </a:lnTo>
                  <a:lnTo>
                    <a:pt x="931527" y="4044889"/>
                  </a:lnTo>
                  <a:lnTo>
                    <a:pt x="932923" y="4043493"/>
                  </a:lnTo>
                  <a:lnTo>
                    <a:pt x="931527" y="4046285"/>
                  </a:lnTo>
                  <a:lnTo>
                    <a:pt x="935717" y="4053266"/>
                  </a:lnTo>
                  <a:lnTo>
                    <a:pt x="940605" y="4053965"/>
                  </a:lnTo>
                  <a:lnTo>
                    <a:pt x="949683" y="4051871"/>
                  </a:lnTo>
                  <a:lnTo>
                    <a:pt x="955269" y="4053266"/>
                  </a:lnTo>
                  <a:lnTo>
                    <a:pt x="955269" y="4053965"/>
                  </a:lnTo>
                  <a:lnTo>
                    <a:pt x="956666" y="4050474"/>
                  </a:lnTo>
                  <a:lnTo>
                    <a:pt x="974822" y="4041399"/>
                  </a:lnTo>
                  <a:lnTo>
                    <a:pt x="983201" y="4035814"/>
                  </a:lnTo>
                  <a:lnTo>
                    <a:pt x="984598" y="4033022"/>
                  </a:lnTo>
                  <a:lnTo>
                    <a:pt x="992278" y="4030928"/>
                  </a:lnTo>
                  <a:lnTo>
                    <a:pt x="1001357" y="4031626"/>
                  </a:lnTo>
                  <a:lnTo>
                    <a:pt x="1001357" y="4040003"/>
                  </a:lnTo>
                  <a:lnTo>
                    <a:pt x="1002754" y="4030928"/>
                  </a:lnTo>
                  <a:lnTo>
                    <a:pt x="1007641" y="4035814"/>
                  </a:lnTo>
                  <a:lnTo>
                    <a:pt x="1017418" y="4035814"/>
                  </a:lnTo>
                  <a:lnTo>
                    <a:pt x="1011831" y="4041399"/>
                  </a:lnTo>
                  <a:lnTo>
                    <a:pt x="1016021" y="4038607"/>
                  </a:lnTo>
                  <a:lnTo>
                    <a:pt x="1011831" y="4046285"/>
                  </a:lnTo>
                  <a:lnTo>
                    <a:pt x="1010434" y="4046285"/>
                  </a:lnTo>
                  <a:lnTo>
                    <a:pt x="1009038" y="4043493"/>
                  </a:lnTo>
                  <a:lnTo>
                    <a:pt x="1009038" y="4047681"/>
                  </a:lnTo>
                  <a:lnTo>
                    <a:pt x="1013228" y="4046285"/>
                  </a:lnTo>
                  <a:lnTo>
                    <a:pt x="1017418" y="4038607"/>
                  </a:lnTo>
                  <a:lnTo>
                    <a:pt x="1017418" y="4041399"/>
                  </a:lnTo>
                  <a:lnTo>
                    <a:pt x="1018814" y="4035814"/>
                  </a:lnTo>
                  <a:lnTo>
                    <a:pt x="1020910" y="4041399"/>
                  </a:lnTo>
                  <a:lnTo>
                    <a:pt x="1027892" y="4042097"/>
                  </a:lnTo>
                  <a:lnTo>
                    <a:pt x="1031384" y="4040003"/>
                  </a:lnTo>
                  <a:lnTo>
                    <a:pt x="1034177" y="4049078"/>
                  </a:lnTo>
                  <a:lnTo>
                    <a:pt x="1034177" y="4043493"/>
                  </a:lnTo>
                  <a:lnTo>
                    <a:pt x="1036969" y="4046285"/>
                  </a:lnTo>
                  <a:lnTo>
                    <a:pt x="1035574" y="4043493"/>
                  </a:lnTo>
                  <a:lnTo>
                    <a:pt x="1042556" y="4043493"/>
                  </a:lnTo>
                  <a:lnTo>
                    <a:pt x="1043255" y="4040003"/>
                  </a:lnTo>
                  <a:lnTo>
                    <a:pt x="1039763" y="4006494"/>
                  </a:lnTo>
                  <a:lnTo>
                    <a:pt x="1043255" y="3993229"/>
                  </a:lnTo>
                  <a:lnTo>
                    <a:pt x="1038366" y="3947853"/>
                  </a:lnTo>
                  <a:lnTo>
                    <a:pt x="1050463" y="3945750"/>
                  </a:lnTo>
                  <a:lnTo>
                    <a:pt x="1049868" y="3944334"/>
                  </a:lnTo>
                  <a:lnTo>
                    <a:pt x="1037675" y="3946457"/>
                  </a:lnTo>
                  <a:lnTo>
                    <a:pt x="1033486" y="3937382"/>
                  </a:lnTo>
                  <a:lnTo>
                    <a:pt x="988097" y="3916439"/>
                  </a:lnTo>
                  <a:lnTo>
                    <a:pt x="985304" y="3912250"/>
                  </a:lnTo>
                  <a:lnTo>
                    <a:pt x="983907" y="3904571"/>
                  </a:lnTo>
                  <a:lnTo>
                    <a:pt x="973433" y="3898288"/>
                  </a:lnTo>
                  <a:lnTo>
                    <a:pt x="970639" y="3892703"/>
                  </a:lnTo>
                  <a:lnTo>
                    <a:pt x="974829" y="3898986"/>
                  </a:lnTo>
                  <a:lnTo>
                    <a:pt x="985304" y="3901779"/>
                  </a:lnTo>
                  <a:lnTo>
                    <a:pt x="981114" y="3897590"/>
                  </a:lnTo>
                  <a:lnTo>
                    <a:pt x="975527" y="3896194"/>
                  </a:lnTo>
                  <a:lnTo>
                    <a:pt x="979717" y="3894798"/>
                  </a:lnTo>
                  <a:lnTo>
                    <a:pt x="986002" y="3897590"/>
                  </a:lnTo>
                  <a:lnTo>
                    <a:pt x="988795" y="3892005"/>
                  </a:lnTo>
                  <a:lnTo>
                    <a:pt x="974131" y="3875949"/>
                  </a:lnTo>
                  <a:lnTo>
                    <a:pt x="962259" y="3875949"/>
                  </a:lnTo>
                  <a:lnTo>
                    <a:pt x="956674" y="3873156"/>
                  </a:lnTo>
                  <a:lnTo>
                    <a:pt x="952484" y="3878741"/>
                  </a:lnTo>
                  <a:lnTo>
                    <a:pt x="946897" y="3878741"/>
                  </a:lnTo>
                  <a:lnTo>
                    <a:pt x="939216" y="3869666"/>
                  </a:lnTo>
                  <a:lnTo>
                    <a:pt x="927345" y="3873855"/>
                  </a:lnTo>
                  <a:lnTo>
                    <a:pt x="918267" y="3873855"/>
                  </a:lnTo>
                  <a:lnTo>
                    <a:pt x="900111" y="3872458"/>
                  </a:lnTo>
                  <a:lnTo>
                    <a:pt x="897318" y="3869666"/>
                  </a:lnTo>
                  <a:lnTo>
                    <a:pt x="888240" y="3871062"/>
                  </a:lnTo>
                  <a:lnTo>
                    <a:pt x="886843" y="3866873"/>
                  </a:lnTo>
                  <a:lnTo>
                    <a:pt x="877067" y="3866873"/>
                  </a:lnTo>
                  <a:lnTo>
                    <a:pt x="872877" y="3865477"/>
                  </a:lnTo>
                  <a:lnTo>
                    <a:pt x="872877" y="3871062"/>
                  </a:lnTo>
                  <a:lnTo>
                    <a:pt x="868688" y="3868269"/>
                  </a:lnTo>
                  <a:lnTo>
                    <a:pt x="868688" y="3871062"/>
                  </a:lnTo>
                  <a:lnTo>
                    <a:pt x="862403" y="3861987"/>
                  </a:lnTo>
                  <a:lnTo>
                    <a:pt x="865197" y="3857798"/>
                  </a:lnTo>
                  <a:lnTo>
                    <a:pt x="854722" y="3851515"/>
                  </a:lnTo>
                  <a:lnTo>
                    <a:pt x="849136" y="3839648"/>
                  </a:lnTo>
                  <a:lnTo>
                    <a:pt x="850532" y="3833365"/>
                  </a:lnTo>
                  <a:lnTo>
                    <a:pt x="841454" y="3827780"/>
                  </a:lnTo>
                  <a:lnTo>
                    <a:pt x="837265" y="3817309"/>
                  </a:lnTo>
                  <a:lnTo>
                    <a:pt x="819109" y="3813120"/>
                  </a:lnTo>
                  <a:lnTo>
                    <a:pt x="811427" y="3808931"/>
                  </a:lnTo>
                  <a:lnTo>
                    <a:pt x="815617" y="3795667"/>
                  </a:lnTo>
                  <a:lnTo>
                    <a:pt x="807936" y="3787988"/>
                  </a:lnTo>
                  <a:lnTo>
                    <a:pt x="794668" y="3781705"/>
                  </a:lnTo>
                  <a:lnTo>
                    <a:pt x="789082" y="3775422"/>
                  </a:lnTo>
                  <a:lnTo>
                    <a:pt x="782797" y="3771234"/>
                  </a:lnTo>
                  <a:lnTo>
                    <a:pt x="766736" y="3769838"/>
                  </a:lnTo>
                  <a:lnTo>
                    <a:pt x="760452" y="3760762"/>
                  </a:lnTo>
                  <a:lnTo>
                    <a:pt x="761849" y="3748894"/>
                  </a:lnTo>
                  <a:lnTo>
                    <a:pt x="767434" y="3739819"/>
                  </a:lnTo>
                  <a:lnTo>
                    <a:pt x="766038" y="3738423"/>
                  </a:lnTo>
                  <a:lnTo>
                    <a:pt x="768831" y="3738423"/>
                  </a:lnTo>
                  <a:lnTo>
                    <a:pt x="774418" y="3735630"/>
                  </a:lnTo>
                  <a:lnTo>
                    <a:pt x="773021" y="3737027"/>
                  </a:lnTo>
                  <a:lnTo>
                    <a:pt x="785590" y="3737027"/>
                  </a:lnTo>
                  <a:lnTo>
                    <a:pt x="782797" y="3735630"/>
                  </a:lnTo>
                  <a:lnTo>
                    <a:pt x="784194" y="3734234"/>
                  </a:lnTo>
                  <a:lnTo>
                    <a:pt x="793272" y="3740517"/>
                  </a:lnTo>
                  <a:lnTo>
                    <a:pt x="785590" y="3734234"/>
                  </a:lnTo>
                  <a:lnTo>
                    <a:pt x="791177" y="3731442"/>
                  </a:lnTo>
                  <a:lnTo>
                    <a:pt x="795366" y="3734234"/>
                  </a:lnTo>
                  <a:lnTo>
                    <a:pt x="796763" y="3732838"/>
                  </a:lnTo>
                  <a:lnTo>
                    <a:pt x="799556" y="3731442"/>
                  </a:lnTo>
                  <a:lnTo>
                    <a:pt x="799556" y="3729347"/>
                  </a:lnTo>
                  <a:lnTo>
                    <a:pt x="800953" y="3732140"/>
                  </a:lnTo>
                  <a:lnTo>
                    <a:pt x="805143" y="3729347"/>
                  </a:lnTo>
                  <a:lnTo>
                    <a:pt x="802350" y="3726555"/>
                  </a:lnTo>
                  <a:lnTo>
                    <a:pt x="810030" y="3730744"/>
                  </a:lnTo>
                  <a:lnTo>
                    <a:pt x="820506" y="3724461"/>
                  </a:lnTo>
                  <a:lnTo>
                    <a:pt x="826091" y="3720273"/>
                  </a:lnTo>
                  <a:lnTo>
                    <a:pt x="828885" y="3716084"/>
                  </a:lnTo>
                  <a:lnTo>
                    <a:pt x="830281" y="3717480"/>
                  </a:lnTo>
                  <a:lnTo>
                    <a:pt x="836566" y="3717480"/>
                  </a:lnTo>
                  <a:lnTo>
                    <a:pt x="845644" y="3708404"/>
                  </a:lnTo>
                  <a:lnTo>
                    <a:pt x="845644" y="3707008"/>
                  </a:lnTo>
                  <a:lnTo>
                    <a:pt x="847041" y="3708404"/>
                  </a:lnTo>
                  <a:lnTo>
                    <a:pt x="852627" y="3707008"/>
                  </a:lnTo>
                  <a:lnTo>
                    <a:pt x="856816" y="3707008"/>
                  </a:lnTo>
                  <a:lnTo>
                    <a:pt x="858213" y="3704215"/>
                  </a:lnTo>
                  <a:lnTo>
                    <a:pt x="858213" y="3700028"/>
                  </a:lnTo>
                  <a:lnTo>
                    <a:pt x="859610" y="3702820"/>
                  </a:lnTo>
                  <a:lnTo>
                    <a:pt x="872877" y="3700028"/>
                  </a:lnTo>
                  <a:lnTo>
                    <a:pt x="872877" y="3698631"/>
                  </a:lnTo>
                  <a:lnTo>
                    <a:pt x="881956" y="3704215"/>
                  </a:lnTo>
                  <a:lnTo>
                    <a:pt x="884749" y="3701424"/>
                  </a:lnTo>
                  <a:lnTo>
                    <a:pt x="902904" y="3707008"/>
                  </a:lnTo>
                  <a:lnTo>
                    <a:pt x="913155" y="3718625"/>
                  </a:lnTo>
                  <a:lnTo>
                    <a:pt x="913379" y="3718178"/>
                  </a:lnTo>
                  <a:lnTo>
                    <a:pt x="918965" y="3720971"/>
                  </a:lnTo>
                  <a:lnTo>
                    <a:pt x="919510" y="3721969"/>
                  </a:lnTo>
                  <a:lnTo>
                    <a:pt x="919663" y="3721669"/>
                  </a:lnTo>
                  <a:lnTo>
                    <a:pt x="925250" y="3723065"/>
                  </a:lnTo>
                  <a:lnTo>
                    <a:pt x="925250" y="3723763"/>
                  </a:lnTo>
                  <a:lnTo>
                    <a:pt x="932931" y="3725159"/>
                  </a:lnTo>
                  <a:lnTo>
                    <a:pt x="933490" y="3726276"/>
                  </a:lnTo>
                  <a:lnTo>
                    <a:pt x="934328" y="3723763"/>
                  </a:lnTo>
                  <a:lnTo>
                    <a:pt x="940613" y="3722367"/>
                  </a:lnTo>
                  <a:lnTo>
                    <a:pt x="943406" y="3727951"/>
                  </a:lnTo>
                  <a:lnTo>
                    <a:pt x="942009" y="3730744"/>
                  </a:lnTo>
                  <a:lnTo>
                    <a:pt x="943406" y="3729347"/>
                  </a:lnTo>
                  <a:lnTo>
                    <a:pt x="943406" y="3732140"/>
                  </a:lnTo>
                  <a:lnTo>
                    <a:pt x="946660" y="3729969"/>
                  </a:lnTo>
                  <a:lnTo>
                    <a:pt x="944802" y="3729347"/>
                  </a:lnTo>
                  <a:lnTo>
                    <a:pt x="943406" y="3723065"/>
                  </a:lnTo>
                  <a:lnTo>
                    <a:pt x="953880" y="3721669"/>
                  </a:lnTo>
                  <a:lnTo>
                    <a:pt x="953880" y="3729347"/>
                  </a:lnTo>
                  <a:lnTo>
                    <a:pt x="951087" y="3729347"/>
                  </a:lnTo>
                  <a:lnTo>
                    <a:pt x="955277" y="3730744"/>
                  </a:lnTo>
                  <a:lnTo>
                    <a:pt x="956674" y="3723065"/>
                  </a:lnTo>
                  <a:lnTo>
                    <a:pt x="958070" y="3727253"/>
                  </a:lnTo>
                  <a:lnTo>
                    <a:pt x="959467" y="3721669"/>
                  </a:lnTo>
                  <a:lnTo>
                    <a:pt x="959641" y="3722192"/>
                  </a:lnTo>
                  <a:lnTo>
                    <a:pt x="962259" y="3719574"/>
                  </a:lnTo>
                  <a:lnTo>
                    <a:pt x="960863" y="3718178"/>
                  </a:lnTo>
                  <a:lnTo>
                    <a:pt x="962259" y="3715386"/>
                  </a:lnTo>
                  <a:lnTo>
                    <a:pt x="962958" y="3718178"/>
                  </a:lnTo>
                  <a:lnTo>
                    <a:pt x="967148" y="3718178"/>
                  </a:lnTo>
                  <a:lnTo>
                    <a:pt x="965751" y="3720971"/>
                  </a:lnTo>
                  <a:lnTo>
                    <a:pt x="959683" y="3722318"/>
                  </a:lnTo>
                  <a:lnTo>
                    <a:pt x="960583" y="3725020"/>
                  </a:lnTo>
                  <a:lnTo>
                    <a:pt x="960863" y="3723763"/>
                  </a:lnTo>
                  <a:lnTo>
                    <a:pt x="965053" y="3723763"/>
                  </a:lnTo>
                  <a:lnTo>
                    <a:pt x="965053" y="3725159"/>
                  </a:lnTo>
                  <a:lnTo>
                    <a:pt x="963656" y="3726555"/>
                  </a:lnTo>
                  <a:lnTo>
                    <a:pt x="966449" y="3726555"/>
                  </a:lnTo>
                  <a:lnTo>
                    <a:pt x="966449" y="3722367"/>
                  </a:lnTo>
                  <a:lnTo>
                    <a:pt x="969243" y="3725159"/>
                  </a:lnTo>
                  <a:lnTo>
                    <a:pt x="969243" y="3727951"/>
                  </a:lnTo>
                  <a:lnTo>
                    <a:pt x="973433" y="3721669"/>
                  </a:lnTo>
                  <a:lnTo>
                    <a:pt x="989494" y="3720273"/>
                  </a:lnTo>
                  <a:lnTo>
                    <a:pt x="990889" y="3714687"/>
                  </a:lnTo>
                  <a:lnTo>
                    <a:pt x="984605" y="3713291"/>
                  </a:lnTo>
                  <a:lnTo>
                    <a:pt x="990889" y="3709102"/>
                  </a:lnTo>
                  <a:lnTo>
                    <a:pt x="986700" y="3706310"/>
                  </a:lnTo>
                  <a:lnTo>
                    <a:pt x="989494" y="3702122"/>
                  </a:lnTo>
                  <a:lnTo>
                    <a:pt x="988097" y="3706310"/>
                  </a:lnTo>
                  <a:lnTo>
                    <a:pt x="990889" y="3706310"/>
                  </a:lnTo>
                  <a:lnTo>
                    <a:pt x="993683" y="3703517"/>
                  </a:lnTo>
                  <a:lnTo>
                    <a:pt x="993683" y="3695839"/>
                  </a:lnTo>
                  <a:lnTo>
                    <a:pt x="988097" y="3694443"/>
                  </a:lnTo>
                  <a:lnTo>
                    <a:pt x="985304" y="3695839"/>
                  </a:lnTo>
                  <a:lnTo>
                    <a:pt x="983907" y="3695839"/>
                  </a:lnTo>
                  <a:lnTo>
                    <a:pt x="982510" y="3700028"/>
                  </a:lnTo>
                  <a:lnTo>
                    <a:pt x="976924" y="3702820"/>
                  </a:lnTo>
                  <a:lnTo>
                    <a:pt x="972734" y="3700028"/>
                  </a:lnTo>
                  <a:lnTo>
                    <a:pt x="968544" y="3704215"/>
                  </a:lnTo>
                  <a:lnTo>
                    <a:pt x="962958" y="3705612"/>
                  </a:lnTo>
                  <a:lnTo>
                    <a:pt x="948293" y="3702820"/>
                  </a:lnTo>
                  <a:lnTo>
                    <a:pt x="930138" y="3702820"/>
                  </a:lnTo>
                  <a:lnTo>
                    <a:pt x="919663" y="3680480"/>
                  </a:lnTo>
                  <a:lnTo>
                    <a:pt x="909189" y="3671405"/>
                  </a:lnTo>
                  <a:lnTo>
                    <a:pt x="901507" y="3671405"/>
                  </a:lnTo>
                  <a:lnTo>
                    <a:pt x="898715" y="3668613"/>
                  </a:lnTo>
                  <a:lnTo>
                    <a:pt x="897318" y="3652557"/>
                  </a:lnTo>
                  <a:lnTo>
                    <a:pt x="900111" y="3648368"/>
                  </a:lnTo>
                  <a:lnTo>
                    <a:pt x="897318" y="3644179"/>
                  </a:lnTo>
                  <a:lnTo>
                    <a:pt x="898715" y="3645576"/>
                  </a:lnTo>
                  <a:lnTo>
                    <a:pt x="900111" y="3644179"/>
                  </a:lnTo>
                  <a:lnTo>
                    <a:pt x="905697" y="3646972"/>
                  </a:lnTo>
                  <a:lnTo>
                    <a:pt x="907094" y="3645576"/>
                  </a:lnTo>
                  <a:lnTo>
                    <a:pt x="904301" y="3645576"/>
                  </a:lnTo>
                  <a:lnTo>
                    <a:pt x="907094" y="3642783"/>
                  </a:lnTo>
                  <a:lnTo>
                    <a:pt x="904301" y="3644179"/>
                  </a:lnTo>
                  <a:lnTo>
                    <a:pt x="907094" y="3639991"/>
                  </a:lnTo>
                  <a:lnTo>
                    <a:pt x="908491" y="3641386"/>
                  </a:lnTo>
                  <a:lnTo>
                    <a:pt x="908491" y="3637198"/>
                  </a:lnTo>
                  <a:lnTo>
                    <a:pt x="924544" y="3626029"/>
                  </a:lnTo>
                  <a:lnTo>
                    <a:pt x="944097" y="3628821"/>
                  </a:lnTo>
                  <a:lnTo>
                    <a:pt x="958761" y="3633010"/>
                  </a:lnTo>
                  <a:lnTo>
                    <a:pt x="958761" y="3635801"/>
                  </a:lnTo>
                  <a:lnTo>
                    <a:pt x="960158" y="3634405"/>
                  </a:lnTo>
                  <a:lnTo>
                    <a:pt x="970632" y="3640689"/>
                  </a:lnTo>
                  <a:lnTo>
                    <a:pt x="970632" y="3643481"/>
                  </a:lnTo>
                  <a:lnTo>
                    <a:pt x="972029" y="3640689"/>
                  </a:lnTo>
                  <a:lnTo>
                    <a:pt x="982504" y="3646273"/>
                  </a:lnTo>
                  <a:lnTo>
                    <a:pt x="981107" y="3650463"/>
                  </a:lnTo>
                  <a:lnTo>
                    <a:pt x="978314" y="3646273"/>
                  </a:lnTo>
                  <a:lnTo>
                    <a:pt x="974822" y="3646273"/>
                  </a:lnTo>
                  <a:lnTo>
                    <a:pt x="973425" y="3649066"/>
                  </a:lnTo>
                  <a:lnTo>
                    <a:pt x="977615" y="3647670"/>
                  </a:lnTo>
                  <a:lnTo>
                    <a:pt x="983202" y="3653953"/>
                  </a:lnTo>
                  <a:lnTo>
                    <a:pt x="981805" y="3649764"/>
                  </a:lnTo>
                  <a:lnTo>
                    <a:pt x="983202" y="3646972"/>
                  </a:lnTo>
                  <a:lnTo>
                    <a:pt x="987391" y="3646972"/>
                  </a:lnTo>
                  <a:lnTo>
                    <a:pt x="991581" y="3654651"/>
                  </a:lnTo>
                  <a:lnTo>
                    <a:pt x="991581" y="3650463"/>
                  </a:lnTo>
                  <a:lnTo>
                    <a:pt x="997168" y="3653255"/>
                  </a:lnTo>
                  <a:lnTo>
                    <a:pt x="998564" y="3659537"/>
                  </a:lnTo>
                  <a:lnTo>
                    <a:pt x="1002754" y="3659537"/>
                  </a:lnTo>
                  <a:lnTo>
                    <a:pt x="998564" y="3658141"/>
                  </a:lnTo>
                  <a:lnTo>
                    <a:pt x="998564" y="3653953"/>
                  </a:lnTo>
                  <a:lnTo>
                    <a:pt x="1004150" y="3658141"/>
                  </a:lnTo>
                  <a:lnTo>
                    <a:pt x="1005547" y="3656745"/>
                  </a:lnTo>
                  <a:lnTo>
                    <a:pt x="1008340" y="3660934"/>
                  </a:lnTo>
                  <a:lnTo>
                    <a:pt x="1008340" y="3662329"/>
                  </a:lnTo>
                  <a:lnTo>
                    <a:pt x="1008340" y="3663726"/>
                  </a:lnTo>
                  <a:lnTo>
                    <a:pt x="1011134" y="3665122"/>
                  </a:lnTo>
                  <a:lnTo>
                    <a:pt x="1008340" y="3662329"/>
                  </a:lnTo>
                  <a:lnTo>
                    <a:pt x="1009737" y="3660934"/>
                  </a:lnTo>
                  <a:lnTo>
                    <a:pt x="1012531" y="3663726"/>
                  </a:lnTo>
                  <a:lnTo>
                    <a:pt x="1013926" y="3654651"/>
                  </a:lnTo>
                  <a:lnTo>
                    <a:pt x="1013926" y="3660934"/>
                  </a:lnTo>
                  <a:lnTo>
                    <a:pt x="1018116" y="3667216"/>
                  </a:lnTo>
                  <a:lnTo>
                    <a:pt x="1013926" y="3671405"/>
                  </a:lnTo>
                  <a:lnTo>
                    <a:pt x="1011134" y="3686065"/>
                  </a:lnTo>
                  <a:lnTo>
                    <a:pt x="1013926" y="3672801"/>
                  </a:lnTo>
                  <a:lnTo>
                    <a:pt x="1018116" y="3668613"/>
                  </a:lnTo>
                  <a:lnTo>
                    <a:pt x="1018116" y="3667216"/>
                  </a:lnTo>
                  <a:lnTo>
                    <a:pt x="1018116" y="3663028"/>
                  </a:lnTo>
                  <a:lnTo>
                    <a:pt x="1020910" y="3668613"/>
                  </a:lnTo>
                  <a:lnTo>
                    <a:pt x="1016720" y="3680480"/>
                  </a:lnTo>
                  <a:lnTo>
                    <a:pt x="1019513" y="3674896"/>
                  </a:lnTo>
                  <a:lnTo>
                    <a:pt x="1022306" y="3676292"/>
                  </a:lnTo>
                  <a:lnTo>
                    <a:pt x="1019513" y="3673500"/>
                  </a:lnTo>
                  <a:lnTo>
                    <a:pt x="1022306" y="3669311"/>
                  </a:lnTo>
                  <a:lnTo>
                    <a:pt x="1023067" y="3672355"/>
                  </a:lnTo>
                  <a:lnTo>
                    <a:pt x="1026496" y="3673500"/>
                  </a:lnTo>
                  <a:lnTo>
                    <a:pt x="1023703" y="3672103"/>
                  </a:lnTo>
                  <a:lnTo>
                    <a:pt x="1023703" y="3667915"/>
                  </a:lnTo>
                  <a:lnTo>
                    <a:pt x="1032780" y="3667915"/>
                  </a:lnTo>
                  <a:lnTo>
                    <a:pt x="1038367" y="3674198"/>
                  </a:lnTo>
                  <a:lnTo>
                    <a:pt x="1034177" y="3667915"/>
                  </a:lnTo>
                  <a:lnTo>
                    <a:pt x="1023703" y="3666518"/>
                  </a:lnTo>
                  <a:lnTo>
                    <a:pt x="1020910" y="3663726"/>
                  </a:lnTo>
                  <a:lnTo>
                    <a:pt x="1021657" y="3663887"/>
                  </a:lnTo>
                  <a:lnTo>
                    <a:pt x="1014625" y="3658141"/>
                  </a:lnTo>
                  <a:lnTo>
                    <a:pt x="1025798" y="3654651"/>
                  </a:lnTo>
                  <a:lnTo>
                    <a:pt x="1034876" y="3658839"/>
                  </a:lnTo>
                  <a:lnTo>
                    <a:pt x="1036272" y="3657443"/>
                  </a:lnTo>
                  <a:lnTo>
                    <a:pt x="1036272" y="3658839"/>
                  </a:lnTo>
                  <a:lnTo>
                    <a:pt x="1039066" y="3663028"/>
                  </a:lnTo>
                  <a:lnTo>
                    <a:pt x="1033640" y="3665436"/>
                  </a:lnTo>
                  <a:lnTo>
                    <a:pt x="1034876" y="3667915"/>
                  </a:lnTo>
                  <a:lnTo>
                    <a:pt x="1041161" y="3662329"/>
                  </a:lnTo>
                  <a:lnTo>
                    <a:pt x="1042557" y="3666518"/>
                  </a:lnTo>
                  <a:lnTo>
                    <a:pt x="1042557" y="3662329"/>
                  </a:lnTo>
                  <a:lnTo>
                    <a:pt x="1057222" y="3665122"/>
                  </a:lnTo>
                  <a:lnTo>
                    <a:pt x="1061411" y="3663726"/>
                  </a:lnTo>
                  <a:lnTo>
                    <a:pt x="1066997" y="3665122"/>
                  </a:lnTo>
                  <a:lnTo>
                    <a:pt x="1066390" y="3665387"/>
                  </a:lnTo>
                  <a:lnTo>
                    <a:pt x="1067696" y="3665820"/>
                  </a:lnTo>
                  <a:lnTo>
                    <a:pt x="1064902" y="3668613"/>
                  </a:lnTo>
                  <a:lnTo>
                    <a:pt x="1080963" y="3668613"/>
                  </a:lnTo>
                  <a:lnTo>
                    <a:pt x="1082360" y="3671405"/>
                  </a:lnTo>
                  <a:lnTo>
                    <a:pt x="1082360" y="3674198"/>
                  </a:lnTo>
                  <a:lnTo>
                    <a:pt x="1079566" y="3678387"/>
                  </a:lnTo>
                  <a:lnTo>
                    <a:pt x="1082360" y="3675594"/>
                  </a:lnTo>
                  <a:lnTo>
                    <a:pt x="1085153" y="3683272"/>
                  </a:lnTo>
                  <a:lnTo>
                    <a:pt x="1083757" y="3677688"/>
                  </a:lnTo>
                  <a:lnTo>
                    <a:pt x="1086550" y="3681876"/>
                  </a:lnTo>
                  <a:lnTo>
                    <a:pt x="1086550" y="3677688"/>
                  </a:lnTo>
                  <a:lnTo>
                    <a:pt x="1092834" y="3679085"/>
                  </a:lnTo>
                  <a:lnTo>
                    <a:pt x="1098421" y="3683272"/>
                  </a:lnTo>
                  <a:lnTo>
                    <a:pt x="1094231" y="3679085"/>
                  </a:lnTo>
                  <a:lnTo>
                    <a:pt x="1085153" y="3676292"/>
                  </a:lnTo>
                  <a:lnTo>
                    <a:pt x="1086550" y="3674896"/>
                  </a:lnTo>
                  <a:lnTo>
                    <a:pt x="1083757" y="3673500"/>
                  </a:lnTo>
                  <a:lnTo>
                    <a:pt x="1083757" y="3670707"/>
                  </a:lnTo>
                  <a:lnTo>
                    <a:pt x="1098421" y="3667915"/>
                  </a:lnTo>
                  <a:lnTo>
                    <a:pt x="1089342" y="3666518"/>
                  </a:lnTo>
                  <a:lnTo>
                    <a:pt x="1095627" y="3660934"/>
                  </a:lnTo>
                  <a:lnTo>
                    <a:pt x="1108895" y="3656745"/>
                  </a:lnTo>
                  <a:lnTo>
                    <a:pt x="1110292" y="3658141"/>
                  </a:lnTo>
                  <a:lnTo>
                    <a:pt x="1106102" y="3660934"/>
                  </a:lnTo>
                  <a:lnTo>
                    <a:pt x="1108895" y="3667216"/>
                  </a:lnTo>
                  <a:lnTo>
                    <a:pt x="1107498" y="3660934"/>
                  </a:lnTo>
                  <a:lnTo>
                    <a:pt x="1111688" y="3660934"/>
                  </a:lnTo>
                  <a:lnTo>
                    <a:pt x="1113085" y="3663726"/>
                  </a:lnTo>
                  <a:lnTo>
                    <a:pt x="1113085" y="3660934"/>
                  </a:lnTo>
                  <a:lnTo>
                    <a:pt x="1115878" y="3662329"/>
                  </a:lnTo>
                  <a:lnTo>
                    <a:pt x="1110292" y="3659537"/>
                  </a:lnTo>
                  <a:lnTo>
                    <a:pt x="1113085" y="3659537"/>
                  </a:lnTo>
                  <a:lnTo>
                    <a:pt x="1113085" y="3656745"/>
                  </a:lnTo>
                  <a:lnTo>
                    <a:pt x="1129146" y="3651160"/>
                  </a:lnTo>
                  <a:lnTo>
                    <a:pt x="1131939" y="3648368"/>
                  </a:lnTo>
                  <a:lnTo>
                    <a:pt x="1129146" y="3652557"/>
                  </a:lnTo>
                  <a:lnTo>
                    <a:pt x="1132895" y="3652557"/>
                  </a:lnTo>
                  <a:lnTo>
                    <a:pt x="1132638" y="3651160"/>
                  </a:lnTo>
                  <a:lnTo>
                    <a:pt x="1135430" y="3653953"/>
                  </a:lnTo>
                  <a:lnTo>
                    <a:pt x="1134209" y="3650288"/>
                  </a:lnTo>
                  <a:lnTo>
                    <a:pt x="1134034" y="3650463"/>
                  </a:lnTo>
                  <a:lnTo>
                    <a:pt x="1134034" y="3649066"/>
                  </a:lnTo>
                  <a:lnTo>
                    <a:pt x="1136827" y="3647670"/>
                  </a:lnTo>
                  <a:lnTo>
                    <a:pt x="1134502" y="3649995"/>
                  </a:lnTo>
                  <a:lnTo>
                    <a:pt x="1136827" y="3651160"/>
                  </a:lnTo>
                  <a:lnTo>
                    <a:pt x="1150094" y="3644877"/>
                  </a:lnTo>
                  <a:lnTo>
                    <a:pt x="1158363" y="3642671"/>
                  </a:lnTo>
                  <a:lnTo>
                    <a:pt x="1157776" y="3642085"/>
                  </a:lnTo>
                  <a:lnTo>
                    <a:pt x="1160569" y="3640689"/>
                  </a:lnTo>
                  <a:lnTo>
                    <a:pt x="1159766" y="3642301"/>
                  </a:lnTo>
                  <a:lnTo>
                    <a:pt x="1160569" y="3642085"/>
                  </a:lnTo>
                  <a:lnTo>
                    <a:pt x="1161966" y="3647670"/>
                  </a:lnTo>
                  <a:lnTo>
                    <a:pt x="1161966" y="3644877"/>
                  </a:lnTo>
                  <a:lnTo>
                    <a:pt x="1167552" y="3644877"/>
                  </a:lnTo>
                  <a:lnTo>
                    <a:pt x="1163363" y="3649066"/>
                  </a:lnTo>
                  <a:lnTo>
                    <a:pt x="1168948" y="3646273"/>
                  </a:lnTo>
                  <a:lnTo>
                    <a:pt x="1180819" y="3647670"/>
                  </a:lnTo>
                  <a:lnTo>
                    <a:pt x="1188501" y="3646273"/>
                  </a:lnTo>
                  <a:lnTo>
                    <a:pt x="1200372" y="3640689"/>
                  </a:lnTo>
                  <a:lnTo>
                    <a:pt x="1213639" y="3633010"/>
                  </a:lnTo>
                  <a:lnTo>
                    <a:pt x="1219226" y="3628821"/>
                  </a:lnTo>
                  <a:lnTo>
                    <a:pt x="1223416" y="3621142"/>
                  </a:lnTo>
                  <a:lnTo>
                    <a:pt x="1223416" y="3623934"/>
                  </a:lnTo>
                  <a:lnTo>
                    <a:pt x="1226209" y="3626727"/>
                  </a:lnTo>
                  <a:lnTo>
                    <a:pt x="1228569" y="3629610"/>
                  </a:lnTo>
                  <a:lnTo>
                    <a:pt x="1230399" y="3630218"/>
                  </a:lnTo>
                  <a:lnTo>
                    <a:pt x="1224114" y="3623934"/>
                  </a:lnTo>
                  <a:lnTo>
                    <a:pt x="1229700" y="3618349"/>
                  </a:lnTo>
                  <a:lnTo>
                    <a:pt x="1227109" y="3615759"/>
                  </a:lnTo>
                  <a:lnTo>
                    <a:pt x="1231097" y="3614161"/>
                  </a:lnTo>
                  <a:lnTo>
                    <a:pt x="1233890" y="3611368"/>
                  </a:lnTo>
                  <a:lnTo>
                    <a:pt x="1240175" y="3600897"/>
                  </a:lnTo>
                  <a:lnTo>
                    <a:pt x="1242968" y="3599501"/>
                  </a:lnTo>
                  <a:lnTo>
                    <a:pt x="1249253" y="3582048"/>
                  </a:lnTo>
                  <a:lnTo>
                    <a:pt x="1247856" y="3577860"/>
                  </a:lnTo>
                  <a:lnTo>
                    <a:pt x="1261124" y="3568784"/>
                  </a:lnTo>
                  <a:lnTo>
                    <a:pt x="1269734" y="3560177"/>
                  </a:lnTo>
                  <a:lnTo>
                    <a:pt x="1264616" y="3563898"/>
                  </a:lnTo>
                  <a:lnTo>
                    <a:pt x="1270900" y="3557615"/>
                  </a:lnTo>
                  <a:lnTo>
                    <a:pt x="1271836" y="3558082"/>
                  </a:lnTo>
                  <a:lnTo>
                    <a:pt x="1272995" y="3556917"/>
                  </a:lnTo>
                  <a:lnTo>
                    <a:pt x="1289056" y="3545048"/>
                  </a:lnTo>
                  <a:lnTo>
                    <a:pt x="1295341" y="3546445"/>
                  </a:lnTo>
                  <a:lnTo>
                    <a:pt x="1301625" y="3545048"/>
                  </a:lnTo>
                  <a:lnTo>
                    <a:pt x="1298832" y="3546445"/>
                  </a:lnTo>
                  <a:lnTo>
                    <a:pt x="1301625" y="3547841"/>
                  </a:lnTo>
                  <a:lnTo>
                    <a:pt x="1304418" y="3546445"/>
                  </a:lnTo>
                  <a:lnTo>
                    <a:pt x="1309446" y="3547701"/>
                  </a:lnTo>
                  <a:lnTo>
                    <a:pt x="1310005" y="3547143"/>
                  </a:lnTo>
                  <a:lnTo>
                    <a:pt x="1319082" y="3554822"/>
                  </a:lnTo>
                  <a:lnTo>
                    <a:pt x="1333747" y="3561106"/>
                  </a:lnTo>
                  <a:lnTo>
                    <a:pt x="1333747" y="3562502"/>
                  </a:lnTo>
                  <a:lnTo>
                    <a:pt x="1367265" y="3571576"/>
                  </a:lnTo>
                  <a:lnTo>
                    <a:pt x="1367265" y="3579256"/>
                  </a:lnTo>
                  <a:lnTo>
                    <a:pt x="1368662" y="3571576"/>
                  </a:lnTo>
                  <a:lnTo>
                    <a:pt x="1380533" y="3574369"/>
                  </a:lnTo>
                  <a:lnTo>
                    <a:pt x="1401482" y="3571576"/>
                  </a:lnTo>
                  <a:lnTo>
                    <a:pt x="1407766" y="3568784"/>
                  </a:lnTo>
                  <a:lnTo>
                    <a:pt x="1407766" y="3564596"/>
                  </a:lnTo>
                  <a:lnTo>
                    <a:pt x="1408877" y="3570676"/>
                  </a:lnTo>
                  <a:lnTo>
                    <a:pt x="1409163" y="3568784"/>
                  </a:lnTo>
                  <a:lnTo>
                    <a:pt x="1412654" y="3568784"/>
                  </a:lnTo>
                  <a:lnTo>
                    <a:pt x="1415448" y="3567388"/>
                  </a:lnTo>
                  <a:lnTo>
                    <a:pt x="1411258" y="3565991"/>
                  </a:lnTo>
                  <a:lnTo>
                    <a:pt x="1411258" y="3564596"/>
                  </a:lnTo>
                  <a:lnTo>
                    <a:pt x="1417543" y="3567388"/>
                  </a:lnTo>
                  <a:lnTo>
                    <a:pt x="1420335" y="3570180"/>
                  </a:lnTo>
                  <a:lnTo>
                    <a:pt x="1423129" y="3568784"/>
                  </a:lnTo>
                  <a:lnTo>
                    <a:pt x="1424525" y="3564596"/>
                  </a:lnTo>
                  <a:lnTo>
                    <a:pt x="1437793" y="3561804"/>
                  </a:lnTo>
                  <a:lnTo>
                    <a:pt x="1439189" y="3563200"/>
                  </a:lnTo>
                  <a:lnTo>
                    <a:pt x="1439189" y="3561804"/>
                  </a:lnTo>
                  <a:lnTo>
                    <a:pt x="1448268" y="3559011"/>
                  </a:lnTo>
                  <a:lnTo>
                    <a:pt x="1451060" y="3560407"/>
                  </a:lnTo>
                  <a:lnTo>
                    <a:pt x="1449665" y="3559011"/>
                  </a:lnTo>
                  <a:lnTo>
                    <a:pt x="1453854" y="3557615"/>
                  </a:lnTo>
                  <a:lnTo>
                    <a:pt x="1452457" y="3556219"/>
                  </a:lnTo>
                  <a:lnTo>
                    <a:pt x="1455250" y="3554822"/>
                  </a:lnTo>
                  <a:lnTo>
                    <a:pt x="1455250" y="3557615"/>
                  </a:lnTo>
                  <a:lnTo>
                    <a:pt x="1456647" y="3556219"/>
                  </a:lnTo>
                  <a:lnTo>
                    <a:pt x="1464329" y="3554822"/>
                  </a:lnTo>
                  <a:lnTo>
                    <a:pt x="1464329" y="3556219"/>
                  </a:lnTo>
                  <a:lnTo>
                    <a:pt x="1500640" y="3545747"/>
                  </a:lnTo>
                  <a:lnTo>
                    <a:pt x="1518097" y="3535276"/>
                  </a:lnTo>
                  <a:lnTo>
                    <a:pt x="1522287" y="3528992"/>
                  </a:lnTo>
                  <a:lnTo>
                    <a:pt x="1531365" y="3524804"/>
                  </a:lnTo>
                  <a:lnTo>
                    <a:pt x="1531365" y="3523407"/>
                  </a:lnTo>
                  <a:lnTo>
                    <a:pt x="1536952" y="3520615"/>
                  </a:lnTo>
                  <a:lnTo>
                    <a:pt x="1535555" y="3519219"/>
                  </a:lnTo>
                  <a:lnTo>
                    <a:pt x="1539745" y="3519219"/>
                  </a:lnTo>
                  <a:lnTo>
                    <a:pt x="1547426" y="3515031"/>
                  </a:lnTo>
                  <a:lnTo>
                    <a:pt x="1551846" y="3515031"/>
                  </a:lnTo>
                  <a:lnTo>
                    <a:pt x="1550313" y="3510428"/>
                  </a:lnTo>
                  <a:lnTo>
                    <a:pt x="1548823" y="3510842"/>
                  </a:lnTo>
                  <a:lnTo>
                    <a:pt x="1544633" y="3501767"/>
                  </a:lnTo>
                  <a:lnTo>
                    <a:pt x="1530667" y="3508050"/>
                  </a:lnTo>
                  <a:lnTo>
                    <a:pt x="1530667" y="3497578"/>
                  </a:lnTo>
                  <a:lnTo>
                    <a:pt x="1527874" y="3504559"/>
                  </a:lnTo>
                  <a:lnTo>
                    <a:pt x="1529270" y="3508050"/>
                  </a:lnTo>
                  <a:lnTo>
                    <a:pt x="1527874" y="3508050"/>
                  </a:lnTo>
                  <a:lnTo>
                    <a:pt x="1526795" y="3507241"/>
                  </a:lnTo>
                  <a:lnTo>
                    <a:pt x="1526478" y="3508747"/>
                  </a:lnTo>
                  <a:lnTo>
                    <a:pt x="1520193" y="3504560"/>
                  </a:lnTo>
                  <a:lnTo>
                    <a:pt x="1505529" y="3516427"/>
                  </a:lnTo>
                  <a:lnTo>
                    <a:pt x="1492261" y="3520616"/>
                  </a:lnTo>
                  <a:lnTo>
                    <a:pt x="1483183" y="3524804"/>
                  </a:lnTo>
                  <a:lnTo>
                    <a:pt x="1485976" y="3528993"/>
                  </a:lnTo>
                  <a:lnTo>
                    <a:pt x="1483183" y="3526201"/>
                  </a:lnTo>
                  <a:lnTo>
                    <a:pt x="1478994" y="3527597"/>
                  </a:lnTo>
                  <a:lnTo>
                    <a:pt x="1473407" y="3526201"/>
                  </a:lnTo>
                  <a:lnTo>
                    <a:pt x="1462933" y="3530389"/>
                  </a:lnTo>
                  <a:lnTo>
                    <a:pt x="1460139" y="3534577"/>
                  </a:lnTo>
                  <a:lnTo>
                    <a:pt x="1446872" y="3540861"/>
                  </a:lnTo>
                  <a:lnTo>
                    <a:pt x="1420337" y="3542187"/>
                  </a:lnTo>
                  <a:lnTo>
                    <a:pt x="1420337" y="3543653"/>
                  </a:lnTo>
                  <a:lnTo>
                    <a:pt x="1414750" y="3546446"/>
                  </a:lnTo>
                  <a:lnTo>
                    <a:pt x="1411957" y="3546446"/>
                  </a:lnTo>
                  <a:lnTo>
                    <a:pt x="1411957" y="3543653"/>
                  </a:lnTo>
                  <a:lnTo>
                    <a:pt x="1406370" y="3543653"/>
                  </a:lnTo>
                  <a:lnTo>
                    <a:pt x="1391706" y="3538068"/>
                  </a:lnTo>
                  <a:lnTo>
                    <a:pt x="1387517" y="3532483"/>
                  </a:lnTo>
                  <a:lnTo>
                    <a:pt x="1371456" y="3529691"/>
                  </a:lnTo>
                  <a:lnTo>
                    <a:pt x="1370059" y="3525503"/>
                  </a:lnTo>
                  <a:lnTo>
                    <a:pt x="1367266" y="3531785"/>
                  </a:lnTo>
                  <a:lnTo>
                    <a:pt x="1366337" y="3529922"/>
                  </a:lnTo>
                  <a:lnTo>
                    <a:pt x="1361680" y="3527597"/>
                  </a:lnTo>
                  <a:lnTo>
                    <a:pt x="1365870" y="3528993"/>
                  </a:lnTo>
                  <a:lnTo>
                    <a:pt x="1366338" y="3529921"/>
                  </a:lnTo>
                  <a:lnTo>
                    <a:pt x="1367266" y="3530389"/>
                  </a:lnTo>
                  <a:lnTo>
                    <a:pt x="1368663" y="3527597"/>
                  </a:lnTo>
                  <a:lnTo>
                    <a:pt x="1364472" y="3523408"/>
                  </a:lnTo>
                  <a:lnTo>
                    <a:pt x="1346316" y="3519219"/>
                  </a:lnTo>
                  <a:lnTo>
                    <a:pt x="1346316" y="3517823"/>
                  </a:lnTo>
                  <a:lnTo>
                    <a:pt x="1337239" y="3513634"/>
                  </a:lnTo>
                  <a:lnTo>
                    <a:pt x="1337239" y="3512238"/>
                  </a:lnTo>
                  <a:lnTo>
                    <a:pt x="1335842" y="3515031"/>
                  </a:lnTo>
                  <a:lnTo>
                    <a:pt x="1329558" y="3513634"/>
                  </a:lnTo>
                  <a:lnTo>
                    <a:pt x="1328162" y="3508049"/>
                  </a:lnTo>
                  <a:lnTo>
                    <a:pt x="1329558" y="3514332"/>
                  </a:lnTo>
                  <a:lnTo>
                    <a:pt x="1326765" y="3511540"/>
                  </a:lnTo>
                  <a:lnTo>
                    <a:pt x="1321178" y="3512783"/>
                  </a:lnTo>
                  <a:lnTo>
                    <a:pt x="1321178" y="3514332"/>
                  </a:lnTo>
                  <a:lnTo>
                    <a:pt x="1314893" y="3512936"/>
                  </a:lnTo>
                  <a:lnTo>
                    <a:pt x="1313497" y="3510144"/>
                  </a:lnTo>
                  <a:lnTo>
                    <a:pt x="1316290" y="3510144"/>
                  </a:lnTo>
                  <a:lnTo>
                    <a:pt x="1316290" y="3512936"/>
                  </a:lnTo>
                  <a:lnTo>
                    <a:pt x="1316988" y="3510144"/>
                  </a:lnTo>
                  <a:lnTo>
                    <a:pt x="1320033" y="3511157"/>
                  </a:lnTo>
                  <a:lnTo>
                    <a:pt x="1319083" y="3507351"/>
                  </a:lnTo>
                  <a:lnTo>
                    <a:pt x="1310006" y="3508747"/>
                  </a:lnTo>
                  <a:lnTo>
                    <a:pt x="1311402" y="3512936"/>
                  </a:lnTo>
                  <a:lnTo>
                    <a:pt x="1307212" y="3510144"/>
                  </a:lnTo>
                  <a:lnTo>
                    <a:pt x="1304419" y="3511540"/>
                  </a:lnTo>
                  <a:lnTo>
                    <a:pt x="1300229" y="3510144"/>
                  </a:lnTo>
                  <a:lnTo>
                    <a:pt x="1300229" y="3514332"/>
                  </a:lnTo>
                  <a:lnTo>
                    <a:pt x="1298833" y="3508747"/>
                  </a:lnTo>
                  <a:lnTo>
                    <a:pt x="1284168" y="3504560"/>
                  </a:lnTo>
                  <a:lnTo>
                    <a:pt x="1278582" y="3504560"/>
                  </a:lnTo>
                  <a:lnTo>
                    <a:pt x="1277185" y="3507351"/>
                  </a:lnTo>
                  <a:lnTo>
                    <a:pt x="1278582" y="3501069"/>
                  </a:lnTo>
                  <a:lnTo>
                    <a:pt x="1274392" y="3507351"/>
                  </a:lnTo>
                  <a:lnTo>
                    <a:pt x="1275789" y="3504560"/>
                  </a:lnTo>
                  <a:lnTo>
                    <a:pt x="1265315" y="3498276"/>
                  </a:lnTo>
                  <a:lnTo>
                    <a:pt x="1261125" y="3502465"/>
                  </a:lnTo>
                  <a:lnTo>
                    <a:pt x="1256935" y="3501069"/>
                  </a:lnTo>
                  <a:lnTo>
                    <a:pt x="1255538" y="3498276"/>
                  </a:lnTo>
                  <a:lnTo>
                    <a:pt x="1258331" y="3501069"/>
                  </a:lnTo>
                  <a:lnTo>
                    <a:pt x="1261125" y="3495484"/>
                  </a:lnTo>
                  <a:lnTo>
                    <a:pt x="1247857" y="3487804"/>
                  </a:lnTo>
                  <a:lnTo>
                    <a:pt x="1247857" y="3486408"/>
                  </a:lnTo>
                  <a:lnTo>
                    <a:pt x="1246460" y="3487804"/>
                  </a:lnTo>
                  <a:lnTo>
                    <a:pt x="1241279" y="3484615"/>
                  </a:lnTo>
                  <a:lnTo>
                    <a:pt x="1240874" y="3485710"/>
                  </a:lnTo>
                  <a:lnTo>
                    <a:pt x="1239903" y="3483769"/>
                  </a:lnTo>
                  <a:lnTo>
                    <a:pt x="1237383" y="3482220"/>
                  </a:lnTo>
                  <a:lnTo>
                    <a:pt x="1237508" y="3481871"/>
                  </a:lnTo>
                  <a:lnTo>
                    <a:pt x="1217132" y="3471050"/>
                  </a:lnTo>
                  <a:lnTo>
                    <a:pt x="1215735" y="3472446"/>
                  </a:lnTo>
                  <a:lnTo>
                    <a:pt x="1215735" y="3469654"/>
                  </a:lnTo>
                  <a:lnTo>
                    <a:pt x="1202468" y="3461975"/>
                  </a:lnTo>
                  <a:lnTo>
                    <a:pt x="1185010" y="3454296"/>
                  </a:lnTo>
                  <a:lnTo>
                    <a:pt x="1159872" y="3443824"/>
                  </a:lnTo>
                  <a:lnTo>
                    <a:pt x="1129147" y="3431957"/>
                  </a:lnTo>
                  <a:lnTo>
                    <a:pt x="1135431" y="3433353"/>
                  </a:lnTo>
                  <a:lnTo>
                    <a:pt x="1135431" y="3430561"/>
                  </a:lnTo>
                  <a:lnTo>
                    <a:pt x="1120767" y="3427768"/>
                  </a:lnTo>
                  <a:lnTo>
                    <a:pt x="1122163" y="3424976"/>
                  </a:lnTo>
                  <a:lnTo>
                    <a:pt x="1119370" y="3427768"/>
                  </a:lnTo>
                  <a:lnTo>
                    <a:pt x="1101912" y="3423579"/>
                  </a:lnTo>
                  <a:lnTo>
                    <a:pt x="1103309" y="3420787"/>
                  </a:lnTo>
                  <a:lnTo>
                    <a:pt x="1100516" y="3423579"/>
                  </a:lnTo>
                  <a:lnTo>
                    <a:pt x="1094930" y="3419390"/>
                  </a:lnTo>
                  <a:lnTo>
                    <a:pt x="1094930" y="3420787"/>
                  </a:lnTo>
                  <a:lnTo>
                    <a:pt x="1092136" y="3419390"/>
                  </a:lnTo>
                  <a:lnTo>
                    <a:pt x="1089344" y="3416600"/>
                  </a:lnTo>
                  <a:lnTo>
                    <a:pt x="1090741" y="3419391"/>
                  </a:lnTo>
                  <a:lnTo>
                    <a:pt x="1089344" y="3419391"/>
                  </a:lnTo>
                  <a:lnTo>
                    <a:pt x="1089344" y="3416599"/>
                  </a:lnTo>
                  <a:lnTo>
                    <a:pt x="1089343" y="3416599"/>
                  </a:lnTo>
                  <a:lnTo>
                    <a:pt x="1077472" y="3411014"/>
                  </a:lnTo>
                  <a:lnTo>
                    <a:pt x="1078080" y="3410644"/>
                  </a:lnTo>
                  <a:lnTo>
                    <a:pt x="1073980" y="3409618"/>
                  </a:lnTo>
                  <a:lnTo>
                    <a:pt x="1072584" y="3406825"/>
                  </a:lnTo>
                  <a:lnTo>
                    <a:pt x="1072584" y="3408222"/>
                  </a:lnTo>
                  <a:lnTo>
                    <a:pt x="1068395" y="3405429"/>
                  </a:lnTo>
                  <a:lnTo>
                    <a:pt x="1055127" y="3387279"/>
                  </a:lnTo>
                  <a:lnTo>
                    <a:pt x="1056523" y="3381693"/>
                  </a:lnTo>
                  <a:lnTo>
                    <a:pt x="1055825" y="3381693"/>
                  </a:lnTo>
                  <a:lnTo>
                    <a:pt x="1058618" y="3380297"/>
                  </a:lnTo>
                  <a:lnTo>
                    <a:pt x="1061411" y="3381693"/>
                  </a:lnTo>
                  <a:lnTo>
                    <a:pt x="1061411" y="3382392"/>
                  </a:lnTo>
                  <a:lnTo>
                    <a:pt x="1069093" y="3385184"/>
                  </a:lnTo>
                  <a:lnTo>
                    <a:pt x="1069791" y="3389023"/>
                  </a:lnTo>
                  <a:lnTo>
                    <a:pt x="1069791" y="3383788"/>
                  </a:lnTo>
                  <a:lnTo>
                    <a:pt x="1072584" y="3382392"/>
                  </a:lnTo>
                  <a:lnTo>
                    <a:pt x="1075377" y="3386580"/>
                  </a:lnTo>
                  <a:lnTo>
                    <a:pt x="1073980" y="3382392"/>
                  </a:lnTo>
                  <a:lnTo>
                    <a:pt x="1080266" y="3376807"/>
                  </a:lnTo>
                  <a:lnTo>
                    <a:pt x="1081662" y="3378203"/>
                  </a:lnTo>
                  <a:lnTo>
                    <a:pt x="1080266" y="3379599"/>
                  </a:lnTo>
                  <a:lnTo>
                    <a:pt x="1083059" y="3383788"/>
                  </a:lnTo>
                  <a:lnTo>
                    <a:pt x="1081662" y="3379599"/>
                  </a:lnTo>
                  <a:lnTo>
                    <a:pt x="1083059" y="3376807"/>
                  </a:lnTo>
                  <a:lnTo>
                    <a:pt x="1077821" y="3374189"/>
                  </a:lnTo>
                  <a:lnTo>
                    <a:pt x="1072584" y="3376807"/>
                  </a:lnTo>
                  <a:lnTo>
                    <a:pt x="1060713" y="3370524"/>
                  </a:lnTo>
                  <a:lnTo>
                    <a:pt x="1056523" y="3364939"/>
                  </a:lnTo>
                  <a:lnTo>
                    <a:pt x="1060713" y="3359354"/>
                  </a:lnTo>
                  <a:lnTo>
                    <a:pt x="1055127" y="3364939"/>
                  </a:lnTo>
                  <a:lnTo>
                    <a:pt x="1048842" y="3357260"/>
                  </a:lnTo>
                  <a:lnTo>
                    <a:pt x="1050239" y="3354467"/>
                  </a:lnTo>
                  <a:lnTo>
                    <a:pt x="1046049" y="3353071"/>
                  </a:lnTo>
                  <a:lnTo>
                    <a:pt x="1047445" y="3350278"/>
                  </a:lnTo>
                  <a:lnTo>
                    <a:pt x="1044652" y="3353071"/>
                  </a:lnTo>
                  <a:lnTo>
                    <a:pt x="1040462" y="3347487"/>
                  </a:lnTo>
                  <a:lnTo>
                    <a:pt x="1036273" y="3346091"/>
                  </a:lnTo>
                  <a:lnTo>
                    <a:pt x="1037670" y="3341902"/>
                  </a:lnTo>
                  <a:lnTo>
                    <a:pt x="1034876" y="3346091"/>
                  </a:lnTo>
                  <a:lnTo>
                    <a:pt x="1025798" y="3340506"/>
                  </a:lnTo>
                  <a:lnTo>
                    <a:pt x="1027194" y="3334921"/>
                  </a:lnTo>
                  <a:lnTo>
                    <a:pt x="1024402" y="3340506"/>
                  </a:lnTo>
                  <a:lnTo>
                    <a:pt x="1018117" y="3337713"/>
                  </a:lnTo>
                  <a:lnTo>
                    <a:pt x="1019514" y="3334921"/>
                  </a:lnTo>
                  <a:lnTo>
                    <a:pt x="1016720" y="3339109"/>
                  </a:lnTo>
                  <a:lnTo>
                    <a:pt x="1007643" y="3337713"/>
                  </a:lnTo>
                  <a:lnTo>
                    <a:pt x="1004849" y="3339109"/>
                  </a:lnTo>
                  <a:lnTo>
                    <a:pt x="1006246" y="3337713"/>
                  </a:lnTo>
                  <a:lnTo>
                    <a:pt x="1002056" y="3336317"/>
                  </a:lnTo>
                  <a:lnTo>
                    <a:pt x="984599" y="3311185"/>
                  </a:lnTo>
                  <a:lnTo>
                    <a:pt x="976589" y="3305642"/>
                  </a:lnTo>
                  <a:lnTo>
                    <a:pt x="977616" y="3307694"/>
                  </a:lnTo>
                  <a:lnTo>
                    <a:pt x="976219" y="3310487"/>
                  </a:lnTo>
                  <a:lnTo>
                    <a:pt x="972029" y="3307694"/>
                  </a:lnTo>
                  <a:lnTo>
                    <a:pt x="961555" y="3309091"/>
                  </a:lnTo>
                  <a:lnTo>
                    <a:pt x="955968" y="3306298"/>
                  </a:lnTo>
                  <a:lnTo>
                    <a:pt x="951778" y="3306298"/>
                  </a:lnTo>
                  <a:lnTo>
                    <a:pt x="951778" y="3311883"/>
                  </a:lnTo>
                  <a:lnTo>
                    <a:pt x="947589" y="3313280"/>
                  </a:lnTo>
                  <a:lnTo>
                    <a:pt x="947589" y="3310487"/>
                  </a:lnTo>
                  <a:lnTo>
                    <a:pt x="938511" y="3313280"/>
                  </a:lnTo>
                  <a:lnTo>
                    <a:pt x="938511" y="3312581"/>
                  </a:lnTo>
                  <a:lnTo>
                    <a:pt x="932925" y="3306996"/>
                  </a:lnTo>
                  <a:lnTo>
                    <a:pt x="930132" y="3309789"/>
                  </a:lnTo>
                  <a:lnTo>
                    <a:pt x="932925" y="3299318"/>
                  </a:lnTo>
                  <a:lnTo>
                    <a:pt x="930132" y="3297922"/>
                  </a:lnTo>
                  <a:lnTo>
                    <a:pt x="927338" y="3297922"/>
                  </a:lnTo>
                  <a:lnTo>
                    <a:pt x="924545" y="3306996"/>
                  </a:lnTo>
                  <a:lnTo>
                    <a:pt x="924545" y="3300714"/>
                  </a:lnTo>
                  <a:lnTo>
                    <a:pt x="921752" y="3297922"/>
                  </a:lnTo>
                  <a:lnTo>
                    <a:pt x="919308" y="3297223"/>
                  </a:lnTo>
                  <a:lnTo>
                    <a:pt x="918958" y="3297223"/>
                  </a:lnTo>
                  <a:lnTo>
                    <a:pt x="914071" y="3295827"/>
                  </a:lnTo>
                  <a:lnTo>
                    <a:pt x="915642" y="3296176"/>
                  </a:lnTo>
                  <a:lnTo>
                    <a:pt x="902200" y="3292337"/>
                  </a:lnTo>
                  <a:lnTo>
                    <a:pt x="907786" y="3295129"/>
                  </a:lnTo>
                  <a:lnTo>
                    <a:pt x="907786" y="3297922"/>
                  </a:lnTo>
                  <a:lnTo>
                    <a:pt x="897312" y="3292337"/>
                  </a:lnTo>
                  <a:lnTo>
                    <a:pt x="873569" y="3266507"/>
                  </a:lnTo>
                  <a:lnTo>
                    <a:pt x="849827" y="3278375"/>
                  </a:lnTo>
                  <a:lnTo>
                    <a:pt x="843542" y="3286053"/>
                  </a:lnTo>
                  <a:lnTo>
                    <a:pt x="852621" y="3272790"/>
                  </a:lnTo>
                  <a:lnTo>
                    <a:pt x="865888" y="3263714"/>
                  </a:lnTo>
                  <a:lnTo>
                    <a:pt x="865888" y="3260922"/>
                  </a:lnTo>
                  <a:lnTo>
                    <a:pt x="866572" y="3260761"/>
                  </a:lnTo>
                  <a:lnTo>
                    <a:pt x="865190" y="3247658"/>
                  </a:lnTo>
                  <a:lnTo>
                    <a:pt x="826085" y="3184829"/>
                  </a:lnTo>
                  <a:lnTo>
                    <a:pt x="823292" y="3179244"/>
                  </a:lnTo>
                  <a:lnTo>
                    <a:pt x="827481" y="3167377"/>
                  </a:lnTo>
                  <a:lnTo>
                    <a:pt x="835163" y="3151320"/>
                  </a:lnTo>
                  <a:lnTo>
                    <a:pt x="844240" y="3138056"/>
                  </a:lnTo>
                  <a:lnTo>
                    <a:pt x="838655" y="3149924"/>
                  </a:lnTo>
                  <a:lnTo>
                    <a:pt x="842844" y="3145736"/>
                  </a:lnTo>
                  <a:lnTo>
                    <a:pt x="851922" y="3127584"/>
                  </a:lnTo>
                  <a:lnTo>
                    <a:pt x="851922" y="3133169"/>
                  </a:lnTo>
                  <a:lnTo>
                    <a:pt x="856112" y="3130377"/>
                  </a:lnTo>
                  <a:lnTo>
                    <a:pt x="856112" y="3126189"/>
                  </a:lnTo>
                  <a:lnTo>
                    <a:pt x="851922" y="3119906"/>
                  </a:lnTo>
                  <a:lnTo>
                    <a:pt x="858206" y="3125491"/>
                  </a:lnTo>
                  <a:lnTo>
                    <a:pt x="844939" y="3112226"/>
                  </a:lnTo>
                  <a:lnTo>
                    <a:pt x="835861" y="3108038"/>
                  </a:lnTo>
                  <a:lnTo>
                    <a:pt x="816309" y="3113623"/>
                  </a:lnTo>
                  <a:lnTo>
                    <a:pt x="820499" y="3115019"/>
                  </a:lnTo>
                  <a:lnTo>
                    <a:pt x="810722" y="3115019"/>
                  </a:lnTo>
                  <a:lnTo>
                    <a:pt x="792567" y="3121302"/>
                  </a:lnTo>
                  <a:lnTo>
                    <a:pt x="798851" y="3127584"/>
                  </a:lnTo>
                  <a:lnTo>
                    <a:pt x="798851" y="3130377"/>
                  </a:lnTo>
                  <a:lnTo>
                    <a:pt x="793265" y="3124095"/>
                  </a:lnTo>
                  <a:lnTo>
                    <a:pt x="786980" y="3122161"/>
                  </a:lnTo>
                  <a:lnTo>
                    <a:pt x="786980" y="3122698"/>
                  </a:lnTo>
                  <a:lnTo>
                    <a:pt x="786980" y="3124095"/>
                  </a:lnTo>
                  <a:lnTo>
                    <a:pt x="784187" y="3122698"/>
                  </a:lnTo>
                  <a:lnTo>
                    <a:pt x="777204" y="3111529"/>
                  </a:lnTo>
                  <a:lnTo>
                    <a:pt x="784187" y="3097567"/>
                  </a:lnTo>
                  <a:lnTo>
                    <a:pt x="779997" y="3090586"/>
                  </a:lnTo>
                  <a:lnTo>
                    <a:pt x="781394" y="3087793"/>
                  </a:lnTo>
                  <a:lnTo>
                    <a:pt x="769523" y="3089189"/>
                  </a:lnTo>
                  <a:lnTo>
                    <a:pt x="772316" y="3101058"/>
                  </a:lnTo>
                  <a:lnTo>
                    <a:pt x="769523" y="3103850"/>
                  </a:lnTo>
                  <a:lnTo>
                    <a:pt x="768126" y="3102454"/>
                  </a:lnTo>
                  <a:lnTo>
                    <a:pt x="753462" y="3058473"/>
                  </a:lnTo>
                  <a:lnTo>
                    <a:pt x="747178" y="3048001"/>
                  </a:lnTo>
                  <a:lnTo>
                    <a:pt x="745781" y="3040322"/>
                  </a:lnTo>
                  <a:lnTo>
                    <a:pt x="747178" y="3033342"/>
                  </a:lnTo>
                  <a:lnTo>
                    <a:pt x="753462" y="3017983"/>
                  </a:lnTo>
                  <a:lnTo>
                    <a:pt x="757652" y="3013795"/>
                  </a:lnTo>
                  <a:lnTo>
                    <a:pt x="768126" y="3013795"/>
                  </a:lnTo>
                  <a:lnTo>
                    <a:pt x="757652" y="3022870"/>
                  </a:lnTo>
                  <a:lnTo>
                    <a:pt x="753462" y="3038926"/>
                  </a:lnTo>
                  <a:lnTo>
                    <a:pt x="754858" y="3048001"/>
                  </a:lnTo>
                  <a:lnTo>
                    <a:pt x="759049" y="3057077"/>
                  </a:lnTo>
                  <a:lnTo>
                    <a:pt x="760445" y="3066152"/>
                  </a:lnTo>
                  <a:lnTo>
                    <a:pt x="765333" y="3073133"/>
                  </a:lnTo>
                  <a:lnTo>
                    <a:pt x="770919" y="3068944"/>
                  </a:lnTo>
                  <a:lnTo>
                    <a:pt x="768126" y="3057077"/>
                  </a:lnTo>
                  <a:lnTo>
                    <a:pt x="770919" y="3050794"/>
                  </a:lnTo>
                  <a:lnTo>
                    <a:pt x="782790" y="3031945"/>
                  </a:lnTo>
                  <a:lnTo>
                    <a:pt x="786980" y="3029851"/>
                  </a:lnTo>
                  <a:lnTo>
                    <a:pt x="789075" y="3030549"/>
                  </a:lnTo>
                  <a:lnTo>
                    <a:pt x="790472" y="3042416"/>
                  </a:lnTo>
                  <a:lnTo>
                    <a:pt x="779997" y="3062661"/>
                  </a:lnTo>
                  <a:lnTo>
                    <a:pt x="769523" y="3073133"/>
                  </a:lnTo>
                  <a:lnTo>
                    <a:pt x="768126" y="3080813"/>
                  </a:lnTo>
                  <a:lnTo>
                    <a:pt x="784187" y="3080813"/>
                  </a:lnTo>
                  <a:lnTo>
                    <a:pt x="796058" y="3064057"/>
                  </a:lnTo>
                  <a:lnTo>
                    <a:pt x="793265" y="3061265"/>
                  </a:lnTo>
                  <a:lnTo>
                    <a:pt x="787679" y="3062661"/>
                  </a:lnTo>
                  <a:lnTo>
                    <a:pt x="786980" y="3058473"/>
                  </a:lnTo>
                  <a:lnTo>
                    <a:pt x="800946" y="3040322"/>
                  </a:lnTo>
                  <a:lnTo>
                    <a:pt x="805136" y="3040322"/>
                  </a:lnTo>
                  <a:lnTo>
                    <a:pt x="807930" y="3043813"/>
                  </a:lnTo>
                  <a:lnTo>
                    <a:pt x="811420" y="3042416"/>
                  </a:lnTo>
                  <a:lnTo>
                    <a:pt x="810025" y="3037529"/>
                  </a:lnTo>
                  <a:lnTo>
                    <a:pt x="802343" y="3034738"/>
                  </a:lnTo>
                  <a:lnTo>
                    <a:pt x="800946" y="3025662"/>
                  </a:lnTo>
                  <a:lnTo>
                    <a:pt x="805136" y="3009606"/>
                  </a:lnTo>
                  <a:lnTo>
                    <a:pt x="812817" y="2996342"/>
                  </a:lnTo>
                  <a:lnTo>
                    <a:pt x="809326" y="2994247"/>
                  </a:lnTo>
                  <a:lnTo>
                    <a:pt x="806533" y="2996342"/>
                  </a:lnTo>
                  <a:lnTo>
                    <a:pt x="800946" y="2997738"/>
                  </a:lnTo>
                  <a:lnTo>
                    <a:pt x="793265" y="2994247"/>
                  </a:lnTo>
                  <a:lnTo>
                    <a:pt x="781394" y="2994247"/>
                  </a:lnTo>
                  <a:lnTo>
                    <a:pt x="770919" y="3006116"/>
                  </a:lnTo>
                  <a:lnTo>
                    <a:pt x="766729" y="3004719"/>
                  </a:lnTo>
                  <a:lnTo>
                    <a:pt x="769523" y="3004719"/>
                  </a:lnTo>
                  <a:lnTo>
                    <a:pt x="770919" y="3001927"/>
                  </a:lnTo>
                  <a:lnTo>
                    <a:pt x="768127" y="3000530"/>
                  </a:lnTo>
                  <a:lnTo>
                    <a:pt x="768127" y="3003323"/>
                  </a:lnTo>
                  <a:lnTo>
                    <a:pt x="766730" y="3000530"/>
                  </a:lnTo>
                  <a:lnTo>
                    <a:pt x="769523" y="2997738"/>
                  </a:lnTo>
                  <a:lnTo>
                    <a:pt x="768127" y="3000530"/>
                  </a:lnTo>
                  <a:lnTo>
                    <a:pt x="768127" y="3000530"/>
                  </a:lnTo>
                  <a:lnTo>
                    <a:pt x="770919" y="3000530"/>
                  </a:lnTo>
                  <a:lnTo>
                    <a:pt x="775109" y="2994945"/>
                  </a:lnTo>
                  <a:lnTo>
                    <a:pt x="773713" y="2991455"/>
                  </a:lnTo>
                  <a:lnTo>
                    <a:pt x="782790" y="2987267"/>
                  </a:lnTo>
                  <a:lnTo>
                    <a:pt x="784187" y="2991455"/>
                  </a:lnTo>
                  <a:lnTo>
                    <a:pt x="799549" y="2988663"/>
                  </a:lnTo>
                  <a:lnTo>
                    <a:pt x="818404" y="2991455"/>
                  </a:lnTo>
                  <a:lnTo>
                    <a:pt x="833766" y="2987267"/>
                  </a:lnTo>
                  <a:lnTo>
                    <a:pt x="844939" y="2990059"/>
                  </a:lnTo>
                  <a:lnTo>
                    <a:pt x="851224" y="2972606"/>
                  </a:lnTo>
                  <a:lnTo>
                    <a:pt x="907087" y="2994247"/>
                  </a:lnTo>
                  <a:lnTo>
                    <a:pt x="923148" y="2980984"/>
                  </a:lnTo>
                  <a:lnTo>
                    <a:pt x="942701" y="2960739"/>
                  </a:lnTo>
                  <a:lnTo>
                    <a:pt x="946569" y="2963714"/>
                  </a:lnTo>
                  <a:lnTo>
                    <a:pt x="953873" y="2953757"/>
                  </a:lnTo>
                  <a:lnTo>
                    <a:pt x="952476" y="2952361"/>
                  </a:lnTo>
                  <a:lnTo>
                    <a:pt x="955269" y="2953757"/>
                  </a:lnTo>
                  <a:lnTo>
                    <a:pt x="958063" y="2950965"/>
                  </a:lnTo>
                  <a:lnTo>
                    <a:pt x="959459" y="2948172"/>
                  </a:lnTo>
                  <a:lnTo>
                    <a:pt x="962253" y="2945379"/>
                  </a:lnTo>
                  <a:lnTo>
                    <a:pt x="963650" y="2942587"/>
                  </a:lnTo>
                  <a:lnTo>
                    <a:pt x="966442" y="2939794"/>
                  </a:lnTo>
                  <a:lnTo>
                    <a:pt x="967839" y="2937003"/>
                  </a:lnTo>
                  <a:lnTo>
                    <a:pt x="970632" y="2934210"/>
                  </a:lnTo>
                  <a:lnTo>
                    <a:pt x="972029" y="2931418"/>
                  </a:lnTo>
                  <a:lnTo>
                    <a:pt x="974822" y="2928625"/>
                  </a:lnTo>
                  <a:lnTo>
                    <a:pt x="976219" y="2925833"/>
                  </a:lnTo>
                  <a:lnTo>
                    <a:pt x="977615" y="2923040"/>
                  </a:lnTo>
                  <a:lnTo>
                    <a:pt x="976219" y="2921644"/>
                  </a:lnTo>
                  <a:lnTo>
                    <a:pt x="979012" y="2923040"/>
                  </a:lnTo>
                  <a:lnTo>
                    <a:pt x="980408" y="2920248"/>
                  </a:lnTo>
                  <a:lnTo>
                    <a:pt x="983201" y="2917455"/>
                  </a:lnTo>
                  <a:lnTo>
                    <a:pt x="984598" y="2914663"/>
                  </a:lnTo>
                  <a:lnTo>
                    <a:pt x="986692" y="2912570"/>
                  </a:lnTo>
                  <a:lnTo>
                    <a:pt x="985296" y="2911872"/>
                  </a:lnTo>
                  <a:lnTo>
                    <a:pt x="987391" y="2911872"/>
                  </a:lnTo>
                  <a:lnTo>
                    <a:pt x="986694" y="2912569"/>
                  </a:lnTo>
                  <a:lnTo>
                    <a:pt x="988090" y="2913267"/>
                  </a:lnTo>
                  <a:lnTo>
                    <a:pt x="989486" y="2910475"/>
                  </a:lnTo>
                  <a:lnTo>
                    <a:pt x="986693" y="2906286"/>
                  </a:lnTo>
                  <a:lnTo>
                    <a:pt x="990883" y="2909079"/>
                  </a:lnTo>
                  <a:lnTo>
                    <a:pt x="992280" y="2906286"/>
                  </a:lnTo>
                  <a:lnTo>
                    <a:pt x="990883" y="2904890"/>
                  </a:lnTo>
                  <a:lnTo>
                    <a:pt x="993676" y="2906286"/>
                  </a:lnTo>
                  <a:lnTo>
                    <a:pt x="995073" y="2903493"/>
                  </a:lnTo>
                  <a:lnTo>
                    <a:pt x="996469" y="2902097"/>
                  </a:lnTo>
                  <a:lnTo>
                    <a:pt x="1004150" y="2894418"/>
                  </a:lnTo>
                  <a:lnTo>
                    <a:pt x="1009737" y="2888834"/>
                  </a:lnTo>
                  <a:lnTo>
                    <a:pt x="1013926" y="2883249"/>
                  </a:lnTo>
                  <a:lnTo>
                    <a:pt x="1028406" y="2867038"/>
                  </a:lnTo>
                  <a:lnTo>
                    <a:pt x="1027893" y="2863703"/>
                  </a:lnTo>
                  <a:lnTo>
                    <a:pt x="1025100" y="2860911"/>
                  </a:lnTo>
                  <a:lnTo>
                    <a:pt x="1027893" y="2862306"/>
                  </a:lnTo>
                  <a:lnTo>
                    <a:pt x="1031384" y="2858119"/>
                  </a:lnTo>
                  <a:lnTo>
                    <a:pt x="1034177" y="2856722"/>
                  </a:lnTo>
                  <a:lnTo>
                    <a:pt x="1035574" y="2854628"/>
                  </a:lnTo>
                  <a:lnTo>
                    <a:pt x="1042558" y="2846251"/>
                  </a:lnTo>
                  <a:lnTo>
                    <a:pt x="1046048" y="2842760"/>
                  </a:lnTo>
                  <a:lnTo>
                    <a:pt x="1048842" y="2838571"/>
                  </a:lnTo>
                  <a:lnTo>
                    <a:pt x="1047445" y="2837176"/>
                  </a:lnTo>
                  <a:lnTo>
                    <a:pt x="1050238" y="2838571"/>
                  </a:lnTo>
                  <a:lnTo>
                    <a:pt x="1053032" y="2834383"/>
                  </a:lnTo>
                  <a:lnTo>
                    <a:pt x="1056523" y="2830893"/>
                  </a:lnTo>
                  <a:lnTo>
                    <a:pt x="1059316" y="2828100"/>
                  </a:lnTo>
                  <a:lnTo>
                    <a:pt x="1062109" y="2825308"/>
                  </a:lnTo>
                  <a:lnTo>
                    <a:pt x="1063506" y="2822515"/>
                  </a:lnTo>
                  <a:lnTo>
                    <a:pt x="1068394" y="2817628"/>
                  </a:lnTo>
                  <a:lnTo>
                    <a:pt x="1084455" y="2798779"/>
                  </a:lnTo>
                  <a:lnTo>
                    <a:pt x="1099118" y="2777837"/>
                  </a:lnTo>
                  <a:lnTo>
                    <a:pt x="1096326" y="2775045"/>
                  </a:lnTo>
                  <a:lnTo>
                    <a:pt x="1093533" y="2768762"/>
                  </a:lnTo>
                  <a:lnTo>
                    <a:pt x="1099119" y="2777836"/>
                  </a:lnTo>
                  <a:lnTo>
                    <a:pt x="1100516" y="2779233"/>
                  </a:lnTo>
                  <a:lnTo>
                    <a:pt x="1102611" y="2779233"/>
                  </a:lnTo>
                  <a:lnTo>
                    <a:pt x="1101215" y="2782025"/>
                  </a:lnTo>
                  <a:lnTo>
                    <a:pt x="1108197" y="2783422"/>
                  </a:lnTo>
                  <a:lnTo>
                    <a:pt x="1108197" y="2779233"/>
                  </a:lnTo>
                  <a:lnTo>
                    <a:pt x="1110990" y="2782025"/>
                  </a:lnTo>
                  <a:lnTo>
                    <a:pt x="1109594" y="2779233"/>
                  </a:lnTo>
                  <a:lnTo>
                    <a:pt x="1113085" y="2775044"/>
                  </a:lnTo>
                  <a:lnTo>
                    <a:pt x="1112387" y="2772950"/>
                  </a:lnTo>
                  <a:lnTo>
                    <a:pt x="1106800" y="2779233"/>
                  </a:lnTo>
                  <a:lnTo>
                    <a:pt x="1104007" y="2777836"/>
                  </a:lnTo>
                  <a:lnTo>
                    <a:pt x="1104007" y="2775044"/>
                  </a:lnTo>
                  <a:lnTo>
                    <a:pt x="1100516" y="2773648"/>
                  </a:lnTo>
                  <a:lnTo>
                    <a:pt x="1100516" y="2770157"/>
                  </a:lnTo>
                  <a:lnTo>
                    <a:pt x="1101215" y="2773648"/>
                  </a:lnTo>
                  <a:lnTo>
                    <a:pt x="1106800" y="2771553"/>
                  </a:lnTo>
                  <a:lnTo>
                    <a:pt x="1121464" y="2756894"/>
                  </a:lnTo>
                  <a:lnTo>
                    <a:pt x="1122861" y="2754101"/>
                  </a:lnTo>
                  <a:lnTo>
                    <a:pt x="1130543" y="2746422"/>
                  </a:lnTo>
                  <a:lnTo>
                    <a:pt x="1134732" y="2742234"/>
                  </a:lnTo>
                  <a:lnTo>
                    <a:pt x="1136827" y="2740838"/>
                  </a:lnTo>
                  <a:lnTo>
                    <a:pt x="1156380" y="2724780"/>
                  </a:lnTo>
                  <a:lnTo>
                    <a:pt x="1157078" y="2724082"/>
                  </a:lnTo>
                  <a:lnTo>
                    <a:pt x="1206657" y="2662650"/>
                  </a:lnTo>
                  <a:lnTo>
                    <a:pt x="1241572" y="2611688"/>
                  </a:lnTo>
                  <a:lnTo>
                    <a:pt x="1242067" y="2612254"/>
                  </a:lnTo>
                  <a:lnTo>
                    <a:pt x="1269503" y="2566312"/>
                  </a:lnTo>
                  <a:lnTo>
                    <a:pt x="1272297" y="2567708"/>
                  </a:lnTo>
                  <a:lnTo>
                    <a:pt x="1269503" y="2564915"/>
                  </a:lnTo>
                  <a:lnTo>
                    <a:pt x="1277805" y="2553425"/>
                  </a:lnTo>
                  <a:lnTo>
                    <a:pt x="1277186" y="2553048"/>
                  </a:lnTo>
                  <a:lnTo>
                    <a:pt x="1320480" y="2476257"/>
                  </a:lnTo>
                  <a:lnTo>
                    <a:pt x="1382629" y="2346410"/>
                  </a:lnTo>
                  <a:lnTo>
                    <a:pt x="1442334" y="2207607"/>
                  </a:lnTo>
                  <a:lnTo>
                    <a:pt x="1441984" y="2207488"/>
                  </a:lnTo>
                  <a:lnTo>
                    <a:pt x="1455252" y="2173979"/>
                  </a:lnTo>
                  <a:lnTo>
                    <a:pt x="1464330" y="2137678"/>
                  </a:lnTo>
                  <a:lnTo>
                    <a:pt x="1497150" y="2144659"/>
                  </a:lnTo>
                  <a:lnTo>
                    <a:pt x="1505583" y="2148683"/>
                  </a:lnTo>
                  <a:lnTo>
                    <a:pt x="1497148" y="2143961"/>
                  </a:lnTo>
                  <a:lnTo>
                    <a:pt x="1465027" y="2137678"/>
                  </a:lnTo>
                  <a:lnTo>
                    <a:pt x="1466423" y="2123017"/>
                  </a:lnTo>
                  <a:lnTo>
                    <a:pt x="1460139" y="2095792"/>
                  </a:lnTo>
                  <a:lnTo>
                    <a:pt x="1457345" y="2092999"/>
                  </a:lnTo>
                  <a:lnTo>
                    <a:pt x="1439189" y="2098584"/>
                  </a:lnTo>
                  <a:lnTo>
                    <a:pt x="1433604" y="2092999"/>
                  </a:lnTo>
                  <a:lnTo>
                    <a:pt x="1432207" y="2087414"/>
                  </a:lnTo>
                  <a:lnTo>
                    <a:pt x="1435000" y="2093697"/>
                  </a:lnTo>
                  <a:lnTo>
                    <a:pt x="1440586" y="2097886"/>
                  </a:lnTo>
                  <a:lnTo>
                    <a:pt x="1460139" y="2090207"/>
                  </a:lnTo>
                  <a:lnTo>
                    <a:pt x="1464329" y="2092999"/>
                  </a:lnTo>
                  <a:lnTo>
                    <a:pt x="1462932" y="2094395"/>
                  </a:lnTo>
                  <a:lnTo>
                    <a:pt x="1465725" y="2100678"/>
                  </a:lnTo>
                  <a:lnTo>
                    <a:pt x="1472010" y="2099282"/>
                  </a:lnTo>
                  <a:lnTo>
                    <a:pt x="1472010" y="2096490"/>
                  </a:lnTo>
                  <a:lnTo>
                    <a:pt x="1468602" y="2094975"/>
                  </a:lnTo>
                  <a:lnTo>
                    <a:pt x="1468518" y="2095093"/>
                  </a:lnTo>
                  <a:lnTo>
                    <a:pt x="1465726" y="2093697"/>
                  </a:lnTo>
                  <a:lnTo>
                    <a:pt x="1468603" y="2094974"/>
                  </a:lnTo>
                  <a:lnTo>
                    <a:pt x="1471311" y="2090905"/>
                  </a:lnTo>
                  <a:lnTo>
                    <a:pt x="1469915" y="2089508"/>
                  </a:lnTo>
                  <a:lnTo>
                    <a:pt x="1476200" y="2089508"/>
                  </a:lnTo>
                  <a:lnTo>
                    <a:pt x="1474803" y="2095094"/>
                  </a:lnTo>
                  <a:lnTo>
                    <a:pt x="1476200" y="2096490"/>
                  </a:lnTo>
                  <a:lnTo>
                    <a:pt x="1478993" y="2090905"/>
                  </a:lnTo>
                  <a:lnTo>
                    <a:pt x="1488070" y="2089508"/>
                  </a:lnTo>
                  <a:lnTo>
                    <a:pt x="1485277" y="2090905"/>
                  </a:lnTo>
                  <a:lnTo>
                    <a:pt x="1489467" y="2096490"/>
                  </a:lnTo>
                  <a:lnTo>
                    <a:pt x="1486674" y="2099282"/>
                  </a:lnTo>
                  <a:lnTo>
                    <a:pt x="1489467" y="2097886"/>
                  </a:lnTo>
                  <a:lnTo>
                    <a:pt x="1497148" y="2102074"/>
                  </a:lnTo>
                  <a:lnTo>
                    <a:pt x="1497148" y="2100678"/>
                  </a:lnTo>
                  <a:lnTo>
                    <a:pt x="1491562" y="2096490"/>
                  </a:lnTo>
                  <a:lnTo>
                    <a:pt x="1488769" y="2092301"/>
                  </a:lnTo>
                  <a:lnTo>
                    <a:pt x="1490166" y="2089508"/>
                  </a:lnTo>
                  <a:lnTo>
                    <a:pt x="1507623" y="2098584"/>
                  </a:lnTo>
                  <a:lnTo>
                    <a:pt x="1506226" y="2097188"/>
                  </a:lnTo>
                  <a:lnTo>
                    <a:pt x="1507623" y="2097188"/>
                  </a:lnTo>
                  <a:lnTo>
                    <a:pt x="1491562" y="2088112"/>
                  </a:lnTo>
                  <a:lnTo>
                    <a:pt x="1500640" y="2088112"/>
                  </a:lnTo>
                  <a:lnTo>
                    <a:pt x="1500640" y="2085320"/>
                  </a:lnTo>
                  <a:lnTo>
                    <a:pt x="1499243" y="2085320"/>
                  </a:lnTo>
                  <a:lnTo>
                    <a:pt x="1508322" y="2083923"/>
                  </a:lnTo>
                  <a:lnTo>
                    <a:pt x="1508322" y="2082527"/>
                  </a:lnTo>
                  <a:lnTo>
                    <a:pt x="1502036" y="2082527"/>
                  </a:lnTo>
                  <a:lnTo>
                    <a:pt x="1503433" y="2079735"/>
                  </a:lnTo>
                  <a:lnTo>
                    <a:pt x="1518097" y="2081131"/>
                  </a:lnTo>
                  <a:lnTo>
                    <a:pt x="1519494" y="2078338"/>
                  </a:lnTo>
                  <a:lnTo>
                    <a:pt x="1503433" y="2075547"/>
                  </a:lnTo>
                  <a:lnTo>
                    <a:pt x="1513907" y="2075547"/>
                  </a:lnTo>
                  <a:lnTo>
                    <a:pt x="1512511" y="2072754"/>
                  </a:lnTo>
                  <a:lnTo>
                    <a:pt x="1513907" y="2071358"/>
                  </a:lnTo>
                  <a:lnTo>
                    <a:pt x="1508322" y="2072754"/>
                  </a:lnTo>
                  <a:lnTo>
                    <a:pt x="1505528" y="2071358"/>
                  </a:lnTo>
                  <a:lnTo>
                    <a:pt x="1508322" y="2071358"/>
                  </a:lnTo>
                  <a:lnTo>
                    <a:pt x="1522986" y="2069962"/>
                  </a:lnTo>
                  <a:lnTo>
                    <a:pt x="1522986" y="2068565"/>
                  </a:lnTo>
                  <a:lnTo>
                    <a:pt x="1512511" y="2065773"/>
                  </a:lnTo>
                  <a:lnTo>
                    <a:pt x="1506925" y="2067169"/>
                  </a:lnTo>
                  <a:lnTo>
                    <a:pt x="1493657" y="2069962"/>
                  </a:lnTo>
                  <a:lnTo>
                    <a:pt x="1487372" y="2075547"/>
                  </a:lnTo>
                  <a:lnTo>
                    <a:pt x="1474105" y="2078338"/>
                  </a:lnTo>
                  <a:lnTo>
                    <a:pt x="1471311" y="2078338"/>
                  </a:lnTo>
                  <a:lnTo>
                    <a:pt x="1491590" y="2039140"/>
                  </a:lnTo>
                  <a:lnTo>
                    <a:pt x="1497148" y="2020396"/>
                  </a:lnTo>
                  <a:lnTo>
                    <a:pt x="1497309" y="2020439"/>
                  </a:lnTo>
                  <a:lnTo>
                    <a:pt x="1511812" y="1959662"/>
                  </a:lnTo>
                  <a:lnTo>
                    <a:pt x="1525080" y="1877285"/>
                  </a:lnTo>
                  <a:lnTo>
                    <a:pt x="1525477" y="1877153"/>
                  </a:lnTo>
                  <a:lnTo>
                    <a:pt x="1550918" y="1689497"/>
                  </a:lnTo>
                  <a:lnTo>
                    <a:pt x="1555108" y="1670649"/>
                  </a:lnTo>
                  <a:lnTo>
                    <a:pt x="1561392" y="1672045"/>
                  </a:lnTo>
                  <a:lnTo>
                    <a:pt x="1558600" y="1669252"/>
                  </a:lnTo>
                  <a:lnTo>
                    <a:pt x="1555108" y="1667856"/>
                  </a:lnTo>
                  <a:lnTo>
                    <a:pt x="1555108" y="1667158"/>
                  </a:lnTo>
                  <a:lnTo>
                    <a:pt x="1559995" y="1621083"/>
                  </a:lnTo>
                  <a:lnTo>
                    <a:pt x="1559995" y="1612007"/>
                  </a:lnTo>
                  <a:lnTo>
                    <a:pt x="1561392" y="1605725"/>
                  </a:lnTo>
                  <a:lnTo>
                    <a:pt x="1558600" y="1602933"/>
                  </a:lnTo>
                  <a:lnTo>
                    <a:pt x="1561392" y="1604329"/>
                  </a:lnTo>
                  <a:lnTo>
                    <a:pt x="1561392" y="1598744"/>
                  </a:lnTo>
                  <a:lnTo>
                    <a:pt x="1561392" y="1595253"/>
                  </a:lnTo>
                  <a:lnTo>
                    <a:pt x="1558600" y="1593857"/>
                  </a:lnTo>
                  <a:lnTo>
                    <a:pt x="1562789" y="1593857"/>
                  </a:lnTo>
                  <a:lnTo>
                    <a:pt x="1559995" y="1589668"/>
                  </a:lnTo>
                  <a:lnTo>
                    <a:pt x="1561392" y="1586178"/>
                  </a:lnTo>
                  <a:lnTo>
                    <a:pt x="1562789" y="1581990"/>
                  </a:lnTo>
                  <a:lnTo>
                    <a:pt x="1562789" y="1576405"/>
                  </a:lnTo>
                  <a:lnTo>
                    <a:pt x="1564185" y="1576405"/>
                  </a:lnTo>
                  <a:lnTo>
                    <a:pt x="1562789" y="1575009"/>
                  </a:lnTo>
                  <a:lnTo>
                    <a:pt x="1564185" y="1575009"/>
                  </a:lnTo>
                  <a:lnTo>
                    <a:pt x="1571867" y="1532424"/>
                  </a:lnTo>
                  <a:lnTo>
                    <a:pt x="1576768" y="1529974"/>
                  </a:lnTo>
                  <a:lnTo>
                    <a:pt x="1576056" y="1528934"/>
                  </a:lnTo>
                  <a:lnTo>
                    <a:pt x="1571867" y="1528934"/>
                  </a:lnTo>
                  <a:lnTo>
                    <a:pt x="1577453" y="1510783"/>
                  </a:lnTo>
                  <a:lnTo>
                    <a:pt x="1579548" y="1507991"/>
                  </a:lnTo>
                  <a:lnTo>
                    <a:pt x="1579548" y="1505198"/>
                  </a:lnTo>
                  <a:lnTo>
                    <a:pt x="1580944" y="1504500"/>
                  </a:lnTo>
                  <a:lnTo>
                    <a:pt x="1580944" y="1501709"/>
                  </a:lnTo>
                  <a:lnTo>
                    <a:pt x="1582341" y="1503105"/>
                  </a:lnTo>
                  <a:lnTo>
                    <a:pt x="1582341" y="1500312"/>
                  </a:lnTo>
                  <a:lnTo>
                    <a:pt x="1585135" y="1498916"/>
                  </a:lnTo>
                  <a:lnTo>
                    <a:pt x="1583738" y="1496124"/>
                  </a:lnTo>
                  <a:lnTo>
                    <a:pt x="1587928" y="1493331"/>
                  </a:lnTo>
                  <a:lnTo>
                    <a:pt x="1586531" y="1492633"/>
                  </a:lnTo>
                  <a:lnTo>
                    <a:pt x="1589325" y="1491237"/>
                  </a:lnTo>
                  <a:lnTo>
                    <a:pt x="1587928" y="1488444"/>
                  </a:lnTo>
                  <a:lnTo>
                    <a:pt x="1589325" y="1488444"/>
                  </a:lnTo>
                  <a:lnTo>
                    <a:pt x="1591419" y="1484255"/>
                  </a:lnTo>
                  <a:lnTo>
                    <a:pt x="1592815" y="1480765"/>
                  </a:lnTo>
                  <a:lnTo>
                    <a:pt x="1590023" y="1479369"/>
                  </a:lnTo>
                  <a:lnTo>
                    <a:pt x="1592815" y="1479369"/>
                  </a:lnTo>
                  <a:lnTo>
                    <a:pt x="1594212" y="1477973"/>
                  </a:lnTo>
                  <a:lnTo>
                    <a:pt x="1594212" y="1476577"/>
                  </a:lnTo>
                  <a:lnTo>
                    <a:pt x="1591419" y="1475181"/>
                  </a:lnTo>
                  <a:lnTo>
                    <a:pt x="1594212" y="1475181"/>
                  </a:lnTo>
                  <a:lnTo>
                    <a:pt x="1598402" y="1466105"/>
                  </a:lnTo>
                  <a:lnTo>
                    <a:pt x="1595609" y="1464709"/>
                  </a:lnTo>
                  <a:lnTo>
                    <a:pt x="1598402" y="1464709"/>
                  </a:lnTo>
                  <a:lnTo>
                    <a:pt x="1601894" y="1454238"/>
                  </a:lnTo>
                  <a:lnTo>
                    <a:pt x="1606084" y="1440973"/>
                  </a:lnTo>
                  <a:lnTo>
                    <a:pt x="1604687" y="1439577"/>
                  </a:lnTo>
                  <a:lnTo>
                    <a:pt x="1606084" y="1439577"/>
                  </a:lnTo>
                  <a:lnTo>
                    <a:pt x="1607480" y="1436784"/>
                  </a:lnTo>
                  <a:lnTo>
                    <a:pt x="1608876" y="1434691"/>
                  </a:lnTo>
                  <a:lnTo>
                    <a:pt x="1606084" y="1431899"/>
                  </a:lnTo>
                  <a:lnTo>
                    <a:pt x="1608876" y="1433295"/>
                  </a:lnTo>
                  <a:lnTo>
                    <a:pt x="1610273" y="1430502"/>
                  </a:lnTo>
                  <a:lnTo>
                    <a:pt x="1607480" y="1429106"/>
                  </a:lnTo>
                  <a:lnTo>
                    <a:pt x="1610273" y="1429106"/>
                  </a:lnTo>
                  <a:lnTo>
                    <a:pt x="1610273" y="1426314"/>
                  </a:lnTo>
                  <a:lnTo>
                    <a:pt x="1608876" y="1424917"/>
                  </a:lnTo>
                  <a:lnTo>
                    <a:pt x="1611670" y="1424917"/>
                  </a:lnTo>
                  <a:lnTo>
                    <a:pt x="1610273" y="1422823"/>
                  </a:lnTo>
                  <a:lnTo>
                    <a:pt x="1611670" y="1422823"/>
                  </a:lnTo>
                  <a:lnTo>
                    <a:pt x="1613066" y="1418634"/>
                  </a:lnTo>
                  <a:lnTo>
                    <a:pt x="1611670" y="1414445"/>
                  </a:lnTo>
                  <a:lnTo>
                    <a:pt x="1613066" y="1415842"/>
                  </a:lnTo>
                  <a:lnTo>
                    <a:pt x="1613765" y="1413049"/>
                  </a:lnTo>
                  <a:lnTo>
                    <a:pt x="1611670" y="1411654"/>
                  </a:lnTo>
                  <a:lnTo>
                    <a:pt x="1613765" y="1410956"/>
                  </a:lnTo>
                  <a:lnTo>
                    <a:pt x="1613765" y="1408163"/>
                  </a:lnTo>
                  <a:lnTo>
                    <a:pt x="1616558" y="1401182"/>
                  </a:lnTo>
                  <a:lnTo>
                    <a:pt x="1614463" y="1401182"/>
                  </a:lnTo>
                  <a:lnTo>
                    <a:pt x="1617256" y="1399785"/>
                  </a:lnTo>
                  <a:lnTo>
                    <a:pt x="1615860" y="1397691"/>
                  </a:lnTo>
                  <a:lnTo>
                    <a:pt x="1618653" y="1396295"/>
                  </a:lnTo>
                  <a:lnTo>
                    <a:pt x="1617256" y="1394899"/>
                  </a:lnTo>
                  <a:lnTo>
                    <a:pt x="1618653" y="1394899"/>
                  </a:lnTo>
                  <a:lnTo>
                    <a:pt x="1620050" y="1390710"/>
                  </a:lnTo>
                  <a:lnTo>
                    <a:pt x="1620050" y="1388616"/>
                  </a:lnTo>
                  <a:lnTo>
                    <a:pt x="1618653" y="1387220"/>
                  </a:lnTo>
                  <a:lnTo>
                    <a:pt x="1621446" y="1384428"/>
                  </a:lnTo>
                  <a:lnTo>
                    <a:pt x="1622842" y="1381635"/>
                  </a:lnTo>
                  <a:lnTo>
                    <a:pt x="1620050" y="1380239"/>
                  </a:lnTo>
                  <a:lnTo>
                    <a:pt x="1622842" y="1378843"/>
                  </a:lnTo>
                  <a:lnTo>
                    <a:pt x="1621446" y="1377446"/>
                  </a:lnTo>
                  <a:lnTo>
                    <a:pt x="1624239" y="1376748"/>
                  </a:lnTo>
                  <a:lnTo>
                    <a:pt x="1622842" y="1373956"/>
                  </a:lnTo>
                  <a:lnTo>
                    <a:pt x="1624937" y="1372559"/>
                  </a:lnTo>
                  <a:lnTo>
                    <a:pt x="1624937" y="1371163"/>
                  </a:lnTo>
                  <a:lnTo>
                    <a:pt x="1624239" y="1369767"/>
                  </a:lnTo>
                  <a:lnTo>
                    <a:pt x="1624937" y="1369767"/>
                  </a:lnTo>
                  <a:lnTo>
                    <a:pt x="1626334" y="1365579"/>
                  </a:lnTo>
                  <a:lnTo>
                    <a:pt x="1627730" y="1363485"/>
                  </a:lnTo>
                  <a:lnTo>
                    <a:pt x="1626334" y="1360692"/>
                  </a:lnTo>
                  <a:lnTo>
                    <a:pt x="1627730" y="1360692"/>
                  </a:lnTo>
                  <a:lnTo>
                    <a:pt x="1629127" y="1356503"/>
                  </a:lnTo>
                  <a:lnTo>
                    <a:pt x="1627730" y="1355107"/>
                  </a:lnTo>
                  <a:lnTo>
                    <a:pt x="1629127" y="1355107"/>
                  </a:lnTo>
                  <a:lnTo>
                    <a:pt x="1630524" y="1350220"/>
                  </a:lnTo>
                  <a:lnTo>
                    <a:pt x="1631921" y="1346031"/>
                  </a:lnTo>
                  <a:lnTo>
                    <a:pt x="1630524" y="1344636"/>
                  </a:lnTo>
                  <a:lnTo>
                    <a:pt x="1631921" y="1344636"/>
                  </a:lnTo>
                  <a:lnTo>
                    <a:pt x="1633317" y="1343240"/>
                  </a:lnTo>
                  <a:lnTo>
                    <a:pt x="1634714" y="1341145"/>
                  </a:lnTo>
                  <a:lnTo>
                    <a:pt x="1634714" y="1335560"/>
                  </a:lnTo>
                  <a:lnTo>
                    <a:pt x="1636111" y="1330673"/>
                  </a:lnTo>
                  <a:lnTo>
                    <a:pt x="1638205" y="1325088"/>
                  </a:lnTo>
                  <a:lnTo>
                    <a:pt x="1639601" y="1319504"/>
                  </a:lnTo>
                  <a:lnTo>
                    <a:pt x="1642395" y="1311825"/>
                  </a:lnTo>
                  <a:lnTo>
                    <a:pt x="1642395" y="1309032"/>
                  </a:lnTo>
                  <a:lnTo>
                    <a:pt x="1643791" y="1302749"/>
                  </a:lnTo>
                  <a:lnTo>
                    <a:pt x="1643791" y="1299957"/>
                  </a:lnTo>
                  <a:lnTo>
                    <a:pt x="1645195" y="1297165"/>
                  </a:lnTo>
                  <a:lnTo>
                    <a:pt x="1642395" y="1295769"/>
                  </a:lnTo>
                  <a:lnTo>
                    <a:pt x="1645195" y="1295769"/>
                  </a:lnTo>
                  <a:lnTo>
                    <a:pt x="1646591" y="1293674"/>
                  </a:lnTo>
                  <a:lnTo>
                    <a:pt x="1647555" y="1288822"/>
                  </a:lnTo>
                  <a:lnTo>
                    <a:pt x="1647283" y="1288788"/>
                  </a:lnTo>
                  <a:lnTo>
                    <a:pt x="1651473" y="1262958"/>
                  </a:lnTo>
                  <a:lnTo>
                    <a:pt x="1651473" y="1235732"/>
                  </a:lnTo>
                  <a:lnTo>
                    <a:pt x="1650076" y="1232939"/>
                  </a:lnTo>
                  <a:lnTo>
                    <a:pt x="1651473" y="1231543"/>
                  </a:lnTo>
                  <a:lnTo>
                    <a:pt x="1652870" y="1195242"/>
                  </a:lnTo>
                  <a:lnTo>
                    <a:pt x="1657059" y="1172903"/>
                  </a:lnTo>
                  <a:lnTo>
                    <a:pt x="1654266" y="1171506"/>
                  </a:lnTo>
                  <a:lnTo>
                    <a:pt x="1657059" y="1171506"/>
                  </a:lnTo>
                  <a:lnTo>
                    <a:pt x="1657059" y="1165223"/>
                  </a:lnTo>
                  <a:lnTo>
                    <a:pt x="1658456" y="1166620"/>
                  </a:lnTo>
                  <a:lnTo>
                    <a:pt x="1661249" y="1156149"/>
                  </a:lnTo>
                  <a:lnTo>
                    <a:pt x="1674516" y="1137998"/>
                  </a:lnTo>
                  <a:lnTo>
                    <a:pt x="1687784" y="1135206"/>
                  </a:lnTo>
                  <a:lnTo>
                    <a:pt x="1703845" y="1135206"/>
                  </a:lnTo>
                  <a:lnTo>
                    <a:pt x="1711527" y="1132413"/>
                  </a:lnTo>
                  <a:lnTo>
                    <a:pt x="1731079" y="1132413"/>
                  </a:lnTo>
                  <a:lnTo>
                    <a:pt x="1729683" y="1137998"/>
                  </a:lnTo>
                  <a:lnTo>
                    <a:pt x="1730381" y="1137300"/>
                  </a:lnTo>
                  <a:lnTo>
                    <a:pt x="1730381" y="1136602"/>
                  </a:lnTo>
                  <a:lnTo>
                    <a:pt x="1730904" y="1136776"/>
                  </a:lnTo>
                  <a:lnTo>
                    <a:pt x="1734570" y="1133111"/>
                  </a:lnTo>
                  <a:lnTo>
                    <a:pt x="1734570" y="1137998"/>
                  </a:lnTo>
                  <a:lnTo>
                    <a:pt x="1730905" y="1136776"/>
                  </a:lnTo>
                  <a:lnTo>
                    <a:pt x="1730381" y="1137300"/>
                  </a:lnTo>
                  <a:lnTo>
                    <a:pt x="1730381" y="1139394"/>
                  </a:lnTo>
                  <a:lnTo>
                    <a:pt x="1728984" y="1137998"/>
                  </a:lnTo>
                  <a:lnTo>
                    <a:pt x="1722699" y="1140790"/>
                  </a:lnTo>
                  <a:lnTo>
                    <a:pt x="1728286" y="1152658"/>
                  </a:lnTo>
                  <a:lnTo>
                    <a:pt x="1738760" y="1163130"/>
                  </a:lnTo>
                  <a:lnTo>
                    <a:pt x="1737363" y="1168714"/>
                  </a:lnTo>
                  <a:lnTo>
                    <a:pt x="1741554" y="1164525"/>
                  </a:lnTo>
                  <a:lnTo>
                    <a:pt x="1740157" y="1168714"/>
                  </a:lnTo>
                  <a:lnTo>
                    <a:pt x="1742950" y="1163130"/>
                  </a:lnTo>
                  <a:lnTo>
                    <a:pt x="1731079" y="1151262"/>
                  </a:lnTo>
                  <a:lnTo>
                    <a:pt x="1728286" y="1143582"/>
                  </a:lnTo>
                  <a:lnTo>
                    <a:pt x="1729683" y="1146375"/>
                  </a:lnTo>
                  <a:lnTo>
                    <a:pt x="1729683" y="1142186"/>
                  </a:lnTo>
                  <a:lnTo>
                    <a:pt x="1732475" y="1143582"/>
                  </a:lnTo>
                  <a:lnTo>
                    <a:pt x="1731079" y="1144978"/>
                  </a:lnTo>
                  <a:lnTo>
                    <a:pt x="1735268" y="1144978"/>
                  </a:lnTo>
                  <a:lnTo>
                    <a:pt x="1732475" y="1146375"/>
                  </a:lnTo>
                  <a:lnTo>
                    <a:pt x="1735268" y="1146375"/>
                  </a:lnTo>
                  <a:lnTo>
                    <a:pt x="1732475" y="1147771"/>
                  </a:lnTo>
                  <a:lnTo>
                    <a:pt x="1736665" y="1149167"/>
                  </a:lnTo>
                  <a:lnTo>
                    <a:pt x="1736665" y="1153356"/>
                  </a:lnTo>
                  <a:lnTo>
                    <a:pt x="1739458" y="1153356"/>
                  </a:lnTo>
                  <a:lnTo>
                    <a:pt x="1745045" y="1151960"/>
                  </a:lnTo>
                  <a:lnTo>
                    <a:pt x="1745045" y="1147771"/>
                  </a:lnTo>
                  <a:lnTo>
                    <a:pt x="1746442" y="1151960"/>
                  </a:lnTo>
                  <a:lnTo>
                    <a:pt x="1747838" y="1151960"/>
                  </a:lnTo>
                  <a:lnTo>
                    <a:pt x="1746442" y="1147771"/>
                  </a:lnTo>
                  <a:lnTo>
                    <a:pt x="1747838" y="1149167"/>
                  </a:lnTo>
                  <a:lnTo>
                    <a:pt x="1752028" y="1147771"/>
                  </a:lnTo>
                  <a:lnTo>
                    <a:pt x="1749234" y="1144978"/>
                  </a:lnTo>
                  <a:lnTo>
                    <a:pt x="1746442" y="1144978"/>
                  </a:lnTo>
                  <a:lnTo>
                    <a:pt x="1752028" y="1143582"/>
                  </a:lnTo>
                  <a:lnTo>
                    <a:pt x="1752028" y="1142186"/>
                  </a:lnTo>
                  <a:lnTo>
                    <a:pt x="1750631" y="1137998"/>
                  </a:lnTo>
                  <a:lnTo>
                    <a:pt x="1750631" y="1140790"/>
                  </a:lnTo>
                  <a:lnTo>
                    <a:pt x="1747838" y="1139394"/>
                  </a:lnTo>
                  <a:lnTo>
                    <a:pt x="1747838" y="1142186"/>
                  </a:lnTo>
                  <a:lnTo>
                    <a:pt x="1746442" y="1142186"/>
                  </a:lnTo>
                  <a:lnTo>
                    <a:pt x="1745045" y="1137998"/>
                  </a:lnTo>
                  <a:lnTo>
                    <a:pt x="1742252" y="1136602"/>
                  </a:lnTo>
                  <a:lnTo>
                    <a:pt x="1748536" y="1133809"/>
                  </a:lnTo>
                  <a:lnTo>
                    <a:pt x="1756218" y="1133809"/>
                  </a:lnTo>
                  <a:lnTo>
                    <a:pt x="1757614" y="1142884"/>
                  </a:lnTo>
                  <a:lnTo>
                    <a:pt x="1756218" y="1154752"/>
                  </a:lnTo>
                  <a:lnTo>
                    <a:pt x="1745744" y="1172204"/>
                  </a:lnTo>
                  <a:lnTo>
                    <a:pt x="1742950" y="1189657"/>
                  </a:lnTo>
                  <a:lnTo>
                    <a:pt x="1744347" y="1195242"/>
                  </a:lnTo>
                  <a:lnTo>
                    <a:pt x="1745744" y="1191053"/>
                  </a:lnTo>
                  <a:lnTo>
                    <a:pt x="1745744" y="1195242"/>
                  </a:lnTo>
                  <a:lnTo>
                    <a:pt x="1747140" y="1193846"/>
                  </a:lnTo>
                  <a:lnTo>
                    <a:pt x="1747140" y="1200129"/>
                  </a:lnTo>
                  <a:lnTo>
                    <a:pt x="1756218" y="1222468"/>
                  </a:lnTo>
                  <a:lnTo>
                    <a:pt x="1766692" y="1232939"/>
                  </a:lnTo>
                  <a:lnTo>
                    <a:pt x="1762503" y="1230147"/>
                  </a:lnTo>
                  <a:lnTo>
                    <a:pt x="1761479" y="1232023"/>
                  </a:lnTo>
                  <a:lnTo>
                    <a:pt x="1763899" y="1233636"/>
                  </a:lnTo>
                  <a:lnTo>
                    <a:pt x="1762503" y="1235032"/>
                  </a:lnTo>
                  <a:lnTo>
                    <a:pt x="1759837" y="1235032"/>
                  </a:lnTo>
                  <a:lnTo>
                    <a:pt x="1759792" y="1235115"/>
                  </a:lnTo>
                  <a:lnTo>
                    <a:pt x="1761106" y="1236428"/>
                  </a:lnTo>
                  <a:lnTo>
                    <a:pt x="1768787" y="1242711"/>
                  </a:lnTo>
                  <a:lnTo>
                    <a:pt x="1799512" y="1260862"/>
                  </a:lnTo>
                  <a:lnTo>
                    <a:pt x="1805099" y="1260862"/>
                  </a:lnTo>
                  <a:lnTo>
                    <a:pt x="1803702" y="1263654"/>
                  </a:lnTo>
                  <a:lnTo>
                    <a:pt x="1828840" y="1278314"/>
                  </a:lnTo>
                  <a:lnTo>
                    <a:pt x="1836522" y="1282503"/>
                  </a:lnTo>
                  <a:lnTo>
                    <a:pt x="1842806" y="1282503"/>
                  </a:lnTo>
                  <a:lnTo>
                    <a:pt x="1873531" y="1272032"/>
                  </a:lnTo>
                  <a:lnTo>
                    <a:pt x="1888195" y="1261560"/>
                  </a:lnTo>
                  <a:lnTo>
                    <a:pt x="1911938" y="1251089"/>
                  </a:lnTo>
                  <a:lnTo>
                    <a:pt x="1930094" y="1228750"/>
                  </a:lnTo>
                  <a:lnTo>
                    <a:pt x="1934283" y="1212693"/>
                  </a:lnTo>
                  <a:lnTo>
                    <a:pt x="1946155" y="1200825"/>
                  </a:lnTo>
                  <a:lnTo>
                    <a:pt x="1968500" y="1199429"/>
                  </a:lnTo>
                  <a:lnTo>
                    <a:pt x="1986656" y="1191750"/>
                  </a:lnTo>
                  <a:lnTo>
                    <a:pt x="1997130" y="1195939"/>
                  </a:lnTo>
                  <a:lnTo>
                    <a:pt x="2007605" y="1193146"/>
                  </a:lnTo>
                  <a:lnTo>
                    <a:pt x="2013191" y="1188957"/>
                  </a:lnTo>
                  <a:lnTo>
                    <a:pt x="2015984" y="1183373"/>
                  </a:lnTo>
                  <a:lnTo>
                    <a:pt x="2011096" y="1177090"/>
                  </a:lnTo>
                  <a:lnTo>
                    <a:pt x="2016683" y="1179882"/>
                  </a:lnTo>
                  <a:lnTo>
                    <a:pt x="2015984" y="1181279"/>
                  </a:lnTo>
                  <a:lnTo>
                    <a:pt x="2021571" y="1185467"/>
                  </a:lnTo>
                  <a:lnTo>
                    <a:pt x="2024363" y="1184071"/>
                  </a:lnTo>
                  <a:lnTo>
                    <a:pt x="2018778" y="1188259"/>
                  </a:lnTo>
                  <a:lnTo>
                    <a:pt x="2020174" y="1189655"/>
                  </a:lnTo>
                  <a:lnTo>
                    <a:pt x="2021571" y="1186863"/>
                  </a:lnTo>
                  <a:lnTo>
                    <a:pt x="2027157" y="1195939"/>
                  </a:lnTo>
                  <a:lnTo>
                    <a:pt x="2028553" y="1194542"/>
                  </a:lnTo>
                  <a:lnTo>
                    <a:pt x="2024363" y="1186863"/>
                  </a:lnTo>
                  <a:lnTo>
                    <a:pt x="2034839" y="1200127"/>
                  </a:lnTo>
                  <a:lnTo>
                    <a:pt x="2036968" y="1200127"/>
                  </a:lnTo>
                  <a:lnTo>
                    <a:pt x="2030648" y="1193146"/>
                  </a:lnTo>
                  <a:lnTo>
                    <a:pt x="2027855" y="1186863"/>
                  </a:lnTo>
                  <a:lnTo>
                    <a:pt x="2032045" y="1190353"/>
                  </a:lnTo>
                  <a:lnTo>
                    <a:pt x="2043916" y="1207807"/>
                  </a:lnTo>
                  <a:lnTo>
                    <a:pt x="2038078" y="1201356"/>
                  </a:lnTo>
                  <a:lnTo>
                    <a:pt x="2040424" y="1207807"/>
                  </a:lnTo>
                  <a:lnTo>
                    <a:pt x="2031347" y="1197335"/>
                  </a:lnTo>
                  <a:lnTo>
                    <a:pt x="2029950" y="1198731"/>
                  </a:lnTo>
                  <a:lnTo>
                    <a:pt x="2027157" y="1200127"/>
                  </a:lnTo>
                  <a:lnTo>
                    <a:pt x="2028553" y="1204316"/>
                  </a:lnTo>
                  <a:lnTo>
                    <a:pt x="2027157" y="1205712"/>
                  </a:lnTo>
                  <a:lnTo>
                    <a:pt x="2027157" y="1216183"/>
                  </a:lnTo>
                  <a:lnTo>
                    <a:pt x="2021571" y="1217580"/>
                  </a:lnTo>
                  <a:lnTo>
                    <a:pt x="2025760" y="1217580"/>
                  </a:lnTo>
                  <a:lnTo>
                    <a:pt x="2028553" y="1218976"/>
                  </a:lnTo>
                  <a:lnTo>
                    <a:pt x="2036235" y="1214787"/>
                  </a:lnTo>
                  <a:lnTo>
                    <a:pt x="2036236" y="1214787"/>
                  </a:lnTo>
                  <a:lnTo>
                    <a:pt x="2036236" y="1213392"/>
                  </a:lnTo>
                  <a:lnTo>
                    <a:pt x="2030649" y="1216185"/>
                  </a:lnTo>
                  <a:lnTo>
                    <a:pt x="2034839" y="1211996"/>
                  </a:lnTo>
                  <a:lnTo>
                    <a:pt x="2037632" y="1211996"/>
                  </a:lnTo>
                  <a:lnTo>
                    <a:pt x="2036236" y="1214787"/>
                  </a:lnTo>
                  <a:lnTo>
                    <a:pt x="2040424" y="1213391"/>
                  </a:lnTo>
                  <a:lnTo>
                    <a:pt x="2039028" y="1214787"/>
                  </a:lnTo>
                  <a:lnTo>
                    <a:pt x="2067659" y="1272032"/>
                  </a:lnTo>
                  <a:lnTo>
                    <a:pt x="2071848" y="1273428"/>
                  </a:lnTo>
                  <a:lnTo>
                    <a:pt x="2074641" y="1279012"/>
                  </a:lnTo>
                  <a:lnTo>
                    <a:pt x="2074641" y="1284597"/>
                  </a:lnTo>
                  <a:lnTo>
                    <a:pt x="2100478" y="1336955"/>
                  </a:lnTo>
                  <a:lnTo>
                    <a:pt x="2103069" y="1338554"/>
                  </a:lnTo>
                  <a:lnTo>
                    <a:pt x="2103271" y="1338352"/>
                  </a:lnTo>
                  <a:lnTo>
                    <a:pt x="2109557" y="1342541"/>
                  </a:lnTo>
                  <a:lnTo>
                    <a:pt x="2103069" y="1338554"/>
                  </a:lnTo>
                  <a:lnTo>
                    <a:pt x="2101875" y="1339748"/>
                  </a:lnTo>
                  <a:lnTo>
                    <a:pt x="2104668" y="1343936"/>
                  </a:lnTo>
                  <a:lnTo>
                    <a:pt x="2107461" y="1343936"/>
                  </a:lnTo>
                  <a:lnTo>
                    <a:pt x="2109905" y="1347601"/>
                  </a:lnTo>
                  <a:lnTo>
                    <a:pt x="2107461" y="1348822"/>
                  </a:lnTo>
                  <a:lnTo>
                    <a:pt x="2110255" y="1354407"/>
                  </a:lnTo>
                  <a:lnTo>
                    <a:pt x="2114445" y="1353011"/>
                  </a:lnTo>
                  <a:lnTo>
                    <a:pt x="2110255" y="1355804"/>
                  </a:lnTo>
                  <a:lnTo>
                    <a:pt x="2115840" y="1364879"/>
                  </a:lnTo>
                  <a:lnTo>
                    <a:pt x="2104186" y="1497148"/>
                  </a:lnTo>
                  <a:lnTo>
                    <a:pt x="2111651" y="1498217"/>
                  </a:lnTo>
                  <a:lnTo>
                    <a:pt x="2106065" y="1505896"/>
                  </a:lnTo>
                  <a:lnTo>
                    <a:pt x="2100478" y="1504500"/>
                  </a:lnTo>
                  <a:lnTo>
                    <a:pt x="2099082" y="1508688"/>
                  </a:lnTo>
                  <a:lnTo>
                    <a:pt x="2106763" y="1507291"/>
                  </a:lnTo>
                  <a:lnTo>
                    <a:pt x="2110953" y="1504500"/>
                  </a:lnTo>
                  <a:lnTo>
                    <a:pt x="2112350" y="1498217"/>
                  </a:lnTo>
                  <a:lnTo>
                    <a:pt x="2115142" y="1504500"/>
                  </a:lnTo>
                  <a:lnTo>
                    <a:pt x="2113746" y="1505896"/>
                  </a:lnTo>
                  <a:lnTo>
                    <a:pt x="2117935" y="1511480"/>
                  </a:lnTo>
                  <a:lnTo>
                    <a:pt x="2120031" y="1511480"/>
                  </a:lnTo>
                  <a:lnTo>
                    <a:pt x="2117935" y="1512876"/>
                  </a:lnTo>
                  <a:lnTo>
                    <a:pt x="2119332" y="1515669"/>
                  </a:lnTo>
                  <a:lnTo>
                    <a:pt x="2117935" y="1515669"/>
                  </a:lnTo>
                  <a:lnTo>
                    <a:pt x="2117935" y="1518461"/>
                  </a:lnTo>
                  <a:lnTo>
                    <a:pt x="2120729" y="1517065"/>
                  </a:lnTo>
                  <a:lnTo>
                    <a:pt x="2120729" y="1524745"/>
                  </a:lnTo>
                  <a:lnTo>
                    <a:pt x="2117935" y="1527537"/>
                  </a:lnTo>
                  <a:lnTo>
                    <a:pt x="2120729" y="1527537"/>
                  </a:lnTo>
                  <a:lnTo>
                    <a:pt x="2124919" y="1535216"/>
                  </a:lnTo>
                  <a:lnTo>
                    <a:pt x="2131203" y="1542895"/>
                  </a:lnTo>
                  <a:lnTo>
                    <a:pt x="2138885" y="1544291"/>
                  </a:lnTo>
                  <a:lnTo>
                    <a:pt x="2134695" y="1544291"/>
                  </a:lnTo>
                  <a:lnTo>
                    <a:pt x="2150756" y="1563838"/>
                  </a:lnTo>
                  <a:lnTo>
                    <a:pt x="2145169" y="1556158"/>
                  </a:lnTo>
                  <a:lnTo>
                    <a:pt x="2150756" y="1562442"/>
                  </a:lnTo>
                  <a:lnTo>
                    <a:pt x="2152152" y="1558253"/>
                  </a:lnTo>
                  <a:lnTo>
                    <a:pt x="2153549" y="1558253"/>
                  </a:lnTo>
                  <a:lnTo>
                    <a:pt x="2152152" y="1565234"/>
                  </a:lnTo>
                  <a:lnTo>
                    <a:pt x="2158437" y="1562442"/>
                  </a:lnTo>
                  <a:lnTo>
                    <a:pt x="2155644" y="1563838"/>
                  </a:lnTo>
                  <a:lnTo>
                    <a:pt x="2159834" y="1569423"/>
                  </a:lnTo>
                  <a:lnTo>
                    <a:pt x="2153549" y="1566630"/>
                  </a:lnTo>
                  <a:lnTo>
                    <a:pt x="2159834" y="1570819"/>
                  </a:lnTo>
                  <a:lnTo>
                    <a:pt x="2171705" y="1570819"/>
                  </a:lnTo>
                  <a:lnTo>
                    <a:pt x="2171705" y="1570121"/>
                  </a:lnTo>
                  <a:lnTo>
                    <a:pt x="2171705" y="1570121"/>
                  </a:lnTo>
                  <a:lnTo>
                    <a:pt x="2171705" y="1566630"/>
                  </a:lnTo>
                  <a:lnTo>
                    <a:pt x="2173101" y="1568026"/>
                  </a:lnTo>
                  <a:lnTo>
                    <a:pt x="2173101" y="1568027"/>
                  </a:lnTo>
                  <a:lnTo>
                    <a:pt x="2173101" y="1568026"/>
                  </a:lnTo>
                  <a:lnTo>
                    <a:pt x="2174498" y="1569423"/>
                  </a:lnTo>
                  <a:lnTo>
                    <a:pt x="2177291" y="1563838"/>
                  </a:lnTo>
                  <a:lnTo>
                    <a:pt x="2173101" y="1568026"/>
                  </a:lnTo>
                  <a:lnTo>
                    <a:pt x="2173101" y="1568026"/>
                  </a:lnTo>
                  <a:lnTo>
                    <a:pt x="2173101" y="1562442"/>
                  </a:lnTo>
                  <a:lnTo>
                    <a:pt x="2178687" y="1562442"/>
                  </a:lnTo>
                  <a:lnTo>
                    <a:pt x="2177291" y="1566630"/>
                  </a:lnTo>
                  <a:lnTo>
                    <a:pt x="2178687" y="1568027"/>
                  </a:lnTo>
                  <a:lnTo>
                    <a:pt x="2182877" y="1565234"/>
                  </a:lnTo>
                  <a:lnTo>
                    <a:pt x="2180084" y="1563838"/>
                  </a:lnTo>
                  <a:lnTo>
                    <a:pt x="2180084" y="1562442"/>
                  </a:lnTo>
                  <a:lnTo>
                    <a:pt x="2184274" y="1565234"/>
                  </a:lnTo>
                  <a:lnTo>
                    <a:pt x="2189861" y="1562442"/>
                  </a:lnTo>
                  <a:lnTo>
                    <a:pt x="2194050" y="1556857"/>
                  </a:lnTo>
                  <a:lnTo>
                    <a:pt x="2192653" y="1561045"/>
                  </a:lnTo>
                  <a:lnTo>
                    <a:pt x="2196843" y="1551970"/>
                  </a:lnTo>
                  <a:lnTo>
                    <a:pt x="2191257" y="1553366"/>
                  </a:lnTo>
                  <a:lnTo>
                    <a:pt x="2195447" y="1550574"/>
                  </a:lnTo>
                  <a:lnTo>
                    <a:pt x="2198240" y="1551970"/>
                  </a:lnTo>
                  <a:lnTo>
                    <a:pt x="2207318" y="1535914"/>
                  </a:lnTo>
                  <a:lnTo>
                    <a:pt x="2228267" y="1535914"/>
                  </a:lnTo>
                  <a:lnTo>
                    <a:pt x="2245724" y="1541499"/>
                  </a:lnTo>
                  <a:lnTo>
                    <a:pt x="2280640" y="1538706"/>
                  </a:lnTo>
                  <a:lnTo>
                    <a:pt x="2286225" y="1540103"/>
                  </a:lnTo>
                  <a:lnTo>
                    <a:pt x="2299493" y="1550574"/>
                  </a:lnTo>
                  <a:lnTo>
                    <a:pt x="2284828" y="1551272"/>
                  </a:lnTo>
                  <a:lnTo>
                    <a:pt x="2282036" y="1554064"/>
                  </a:lnTo>
                  <a:lnTo>
                    <a:pt x="2297252" y="1552745"/>
                  </a:lnTo>
                  <a:lnTo>
                    <a:pt x="2297398" y="1552668"/>
                  </a:lnTo>
                  <a:lnTo>
                    <a:pt x="2297454" y="1552724"/>
                  </a:lnTo>
                  <a:lnTo>
                    <a:pt x="2298096" y="1552668"/>
                  </a:lnTo>
                  <a:lnTo>
                    <a:pt x="2297510" y="1552780"/>
                  </a:lnTo>
                  <a:lnTo>
                    <a:pt x="2303683" y="1558951"/>
                  </a:lnTo>
                  <a:lnTo>
                    <a:pt x="2309269" y="1560347"/>
                  </a:lnTo>
                  <a:lnTo>
                    <a:pt x="2314855" y="1578498"/>
                  </a:lnTo>
                  <a:lnTo>
                    <a:pt x="2312063" y="1578498"/>
                  </a:lnTo>
                  <a:lnTo>
                    <a:pt x="2310666" y="1582686"/>
                  </a:lnTo>
                  <a:lnTo>
                    <a:pt x="2316950" y="1588272"/>
                  </a:lnTo>
                  <a:lnTo>
                    <a:pt x="2314157" y="1586875"/>
                  </a:lnTo>
                  <a:lnTo>
                    <a:pt x="2311365" y="1589668"/>
                  </a:lnTo>
                  <a:lnTo>
                    <a:pt x="2312761" y="1595253"/>
                  </a:lnTo>
                  <a:lnTo>
                    <a:pt x="2309968" y="1599441"/>
                  </a:lnTo>
                  <a:lnTo>
                    <a:pt x="2311365" y="1600837"/>
                  </a:lnTo>
                  <a:lnTo>
                    <a:pt x="2314157" y="1606422"/>
                  </a:lnTo>
                  <a:lnTo>
                    <a:pt x="2315554" y="1606422"/>
                  </a:lnTo>
                  <a:lnTo>
                    <a:pt x="2315554" y="1614101"/>
                  </a:lnTo>
                  <a:lnTo>
                    <a:pt x="2330218" y="1625969"/>
                  </a:lnTo>
                  <a:lnTo>
                    <a:pt x="2336503" y="1625969"/>
                  </a:lnTo>
                  <a:lnTo>
                    <a:pt x="2337900" y="1623176"/>
                  </a:lnTo>
                  <a:lnTo>
                    <a:pt x="2339296" y="1625969"/>
                  </a:lnTo>
                  <a:lnTo>
                    <a:pt x="2337900" y="1630157"/>
                  </a:lnTo>
                  <a:lnTo>
                    <a:pt x="2335106" y="1632950"/>
                  </a:lnTo>
                  <a:lnTo>
                    <a:pt x="2335106" y="1630157"/>
                  </a:lnTo>
                  <a:lnTo>
                    <a:pt x="2329520" y="1627365"/>
                  </a:lnTo>
                  <a:lnTo>
                    <a:pt x="2326727" y="1630157"/>
                  </a:lnTo>
                  <a:lnTo>
                    <a:pt x="2328123" y="1631554"/>
                  </a:lnTo>
                  <a:lnTo>
                    <a:pt x="2325331" y="1635743"/>
                  </a:lnTo>
                  <a:lnTo>
                    <a:pt x="2328123" y="1638535"/>
                  </a:lnTo>
                  <a:lnTo>
                    <a:pt x="2333710" y="1634346"/>
                  </a:lnTo>
                  <a:lnTo>
                    <a:pt x="2321839" y="1643422"/>
                  </a:lnTo>
                  <a:lnTo>
                    <a:pt x="2316252" y="1642026"/>
                  </a:lnTo>
                  <a:lnTo>
                    <a:pt x="2321839" y="1644817"/>
                  </a:lnTo>
                  <a:lnTo>
                    <a:pt x="2316252" y="1644817"/>
                  </a:lnTo>
                  <a:lnTo>
                    <a:pt x="2309968" y="1644817"/>
                  </a:lnTo>
                  <a:lnTo>
                    <a:pt x="2312761" y="1647610"/>
                  </a:lnTo>
                  <a:lnTo>
                    <a:pt x="2316950" y="1646215"/>
                  </a:lnTo>
                  <a:lnTo>
                    <a:pt x="2306476" y="1651799"/>
                  </a:lnTo>
                  <a:lnTo>
                    <a:pt x="2305080" y="1653195"/>
                  </a:lnTo>
                  <a:lnTo>
                    <a:pt x="2309737" y="1655520"/>
                  </a:lnTo>
                  <a:lnTo>
                    <a:pt x="2310666" y="1654591"/>
                  </a:lnTo>
                  <a:lnTo>
                    <a:pt x="2309968" y="1655638"/>
                  </a:lnTo>
                  <a:lnTo>
                    <a:pt x="2310666" y="1655987"/>
                  </a:lnTo>
                  <a:lnTo>
                    <a:pt x="2310338" y="1656232"/>
                  </a:lnTo>
                  <a:lnTo>
                    <a:pt x="2311015" y="1656685"/>
                  </a:lnTo>
                  <a:lnTo>
                    <a:pt x="2312063" y="1656685"/>
                  </a:lnTo>
                  <a:lnTo>
                    <a:pt x="2311644" y="1657104"/>
                  </a:lnTo>
                  <a:lnTo>
                    <a:pt x="2314157" y="1658780"/>
                  </a:lnTo>
                  <a:lnTo>
                    <a:pt x="2314157" y="1659480"/>
                  </a:lnTo>
                  <a:lnTo>
                    <a:pt x="2314577" y="1658221"/>
                  </a:lnTo>
                  <a:lnTo>
                    <a:pt x="2314158" y="1658780"/>
                  </a:lnTo>
                  <a:lnTo>
                    <a:pt x="2316950" y="1653195"/>
                  </a:lnTo>
                  <a:lnTo>
                    <a:pt x="2322537" y="1647610"/>
                  </a:lnTo>
                  <a:lnTo>
                    <a:pt x="2315204" y="1657385"/>
                  </a:lnTo>
                  <a:lnTo>
                    <a:pt x="2323933" y="1657385"/>
                  </a:lnTo>
                  <a:lnTo>
                    <a:pt x="2322537" y="1661574"/>
                  </a:lnTo>
                  <a:lnTo>
                    <a:pt x="2314155" y="1661574"/>
                  </a:lnTo>
                  <a:lnTo>
                    <a:pt x="2300890" y="1672043"/>
                  </a:lnTo>
                  <a:lnTo>
                    <a:pt x="2299493" y="1667855"/>
                  </a:lnTo>
                  <a:lnTo>
                    <a:pt x="2302286" y="1670647"/>
                  </a:lnTo>
                  <a:lnTo>
                    <a:pt x="2312761" y="1660176"/>
                  </a:lnTo>
                  <a:lnTo>
                    <a:pt x="2311085" y="1657663"/>
                  </a:lnTo>
                  <a:lnTo>
                    <a:pt x="2310666" y="1658082"/>
                  </a:lnTo>
                  <a:lnTo>
                    <a:pt x="2310666" y="1657034"/>
                  </a:lnTo>
                  <a:lnTo>
                    <a:pt x="2310198" y="1656336"/>
                  </a:lnTo>
                  <a:lnTo>
                    <a:pt x="2308829" y="1657341"/>
                  </a:lnTo>
                  <a:lnTo>
                    <a:pt x="2307873" y="1658780"/>
                  </a:lnTo>
                  <a:lnTo>
                    <a:pt x="2307873" y="1658054"/>
                  </a:lnTo>
                  <a:lnTo>
                    <a:pt x="2294605" y="1667855"/>
                  </a:lnTo>
                  <a:lnTo>
                    <a:pt x="2289019" y="1666459"/>
                  </a:lnTo>
                  <a:lnTo>
                    <a:pt x="2283698" y="1668825"/>
                  </a:lnTo>
                  <a:lnTo>
                    <a:pt x="2281338" y="1669251"/>
                  </a:lnTo>
                  <a:lnTo>
                    <a:pt x="2280045" y="1643079"/>
                  </a:lnTo>
                  <a:lnTo>
                    <a:pt x="2280640" y="1667157"/>
                  </a:lnTo>
                  <a:lnTo>
                    <a:pt x="2278314" y="1668323"/>
                  </a:lnTo>
                  <a:lnTo>
                    <a:pt x="2279243" y="1669251"/>
                  </a:lnTo>
                  <a:lnTo>
                    <a:pt x="2277972" y="1668490"/>
                  </a:lnTo>
                  <a:lnTo>
                    <a:pt x="2277846" y="1668553"/>
                  </a:lnTo>
                  <a:lnTo>
                    <a:pt x="2277658" y="1668302"/>
                  </a:lnTo>
                  <a:lnTo>
                    <a:pt x="2275751" y="1667157"/>
                  </a:lnTo>
                  <a:lnTo>
                    <a:pt x="2265975" y="1669251"/>
                  </a:lnTo>
                  <a:lnTo>
                    <a:pt x="2265745" y="1668553"/>
                  </a:lnTo>
                  <a:lnTo>
                    <a:pt x="2266674" y="1672742"/>
                  </a:lnTo>
                  <a:lnTo>
                    <a:pt x="2263182" y="1676930"/>
                  </a:lnTo>
                  <a:lnTo>
                    <a:pt x="2261785" y="1693685"/>
                  </a:lnTo>
                  <a:lnTo>
                    <a:pt x="2256199" y="1706949"/>
                  </a:lnTo>
                  <a:lnTo>
                    <a:pt x="2253405" y="1723005"/>
                  </a:lnTo>
                  <a:lnTo>
                    <a:pt x="2248518" y="1732081"/>
                  </a:lnTo>
                  <a:lnTo>
                    <a:pt x="2219888" y="1748137"/>
                  </a:lnTo>
                  <a:lnTo>
                    <a:pt x="2213603" y="1754420"/>
                  </a:lnTo>
                  <a:lnTo>
                    <a:pt x="2210809" y="1763495"/>
                  </a:lnTo>
                  <a:lnTo>
                    <a:pt x="2200335" y="1762098"/>
                  </a:lnTo>
                  <a:lnTo>
                    <a:pt x="2185671" y="1767683"/>
                  </a:lnTo>
                  <a:lnTo>
                    <a:pt x="2179386" y="1773967"/>
                  </a:lnTo>
                  <a:lnTo>
                    <a:pt x="2180782" y="1773967"/>
                  </a:lnTo>
                  <a:lnTo>
                    <a:pt x="2171705" y="1780947"/>
                  </a:lnTo>
                  <a:lnTo>
                    <a:pt x="2164721" y="1788626"/>
                  </a:lnTo>
                  <a:lnTo>
                    <a:pt x="2152851" y="1787230"/>
                  </a:lnTo>
                  <a:lnTo>
                    <a:pt x="2127712" y="1795608"/>
                  </a:lnTo>
                  <a:lnTo>
                    <a:pt x="2125617" y="1791419"/>
                  </a:lnTo>
                  <a:lnTo>
                    <a:pt x="2129109" y="1783739"/>
                  </a:lnTo>
                  <a:lnTo>
                    <a:pt x="2120031" y="1770476"/>
                  </a:lnTo>
                  <a:lnTo>
                    <a:pt x="2105366" y="1773268"/>
                  </a:lnTo>
                  <a:lnTo>
                    <a:pt x="2102573" y="1766287"/>
                  </a:lnTo>
                  <a:lnTo>
                    <a:pt x="2102573" y="1773268"/>
                  </a:lnTo>
                  <a:lnTo>
                    <a:pt x="2096289" y="1767683"/>
                  </a:lnTo>
                  <a:lnTo>
                    <a:pt x="2096289" y="1765150"/>
                  </a:lnTo>
                  <a:lnTo>
                    <a:pt x="2084418" y="1749533"/>
                  </a:lnTo>
                  <a:lnTo>
                    <a:pt x="2087210" y="1755118"/>
                  </a:lnTo>
                  <a:lnTo>
                    <a:pt x="2083021" y="1756514"/>
                  </a:lnTo>
                  <a:lnTo>
                    <a:pt x="2083021" y="1752326"/>
                  </a:lnTo>
                  <a:lnTo>
                    <a:pt x="2076736" y="1753722"/>
                  </a:lnTo>
                  <a:lnTo>
                    <a:pt x="2083021" y="1757910"/>
                  </a:lnTo>
                  <a:lnTo>
                    <a:pt x="2078831" y="1756514"/>
                  </a:lnTo>
                  <a:lnTo>
                    <a:pt x="2081625" y="1759306"/>
                  </a:lnTo>
                  <a:lnTo>
                    <a:pt x="2083021" y="1759306"/>
                  </a:lnTo>
                  <a:lnTo>
                    <a:pt x="2080228" y="1762797"/>
                  </a:lnTo>
                  <a:lnTo>
                    <a:pt x="2081625" y="1760702"/>
                  </a:lnTo>
                  <a:lnTo>
                    <a:pt x="2073943" y="1750929"/>
                  </a:lnTo>
                  <a:lnTo>
                    <a:pt x="2075339" y="1753722"/>
                  </a:lnTo>
                  <a:lnTo>
                    <a:pt x="2072546" y="1755118"/>
                  </a:lnTo>
                  <a:lnTo>
                    <a:pt x="2073811" y="1760172"/>
                  </a:lnTo>
                  <a:lnTo>
                    <a:pt x="2071150" y="1756514"/>
                  </a:lnTo>
                  <a:lnTo>
                    <a:pt x="2071150" y="1753722"/>
                  </a:lnTo>
                  <a:lnTo>
                    <a:pt x="2066960" y="1756514"/>
                  </a:lnTo>
                  <a:lnTo>
                    <a:pt x="2066436" y="1755816"/>
                  </a:lnTo>
                  <a:lnTo>
                    <a:pt x="2066960" y="1757910"/>
                  </a:lnTo>
                  <a:lnTo>
                    <a:pt x="2059279" y="1766985"/>
                  </a:lnTo>
                  <a:lnTo>
                    <a:pt x="2054390" y="1762797"/>
                  </a:lnTo>
                  <a:lnTo>
                    <a:pt x="2057882" y="1761400"/>
                  </a:lnTo>
                  <a:lnTo>
                    <a:pt x="2057882" y="1760702"/>
                  </a:lnTo>
                  <a:lnTo>
                    <a:pt x="2052995" y="1761400"/>
                  </a:lnTo>
                  <a:lnTo>
                    <a:pt x="2052995" y="1762797"/>
                  </a:lnTo>
                  <a:lnTo>
                    <a:pt x="2052995" y="1762797"/>
                  </a:lnTo>
                  <a:lnTo>
                    <a:pt x="2046011" y="1764193"/>
                  </a:lnTo>
                  <a:lnTo>
                    <a:pt x="2046011" y="1766985"/>
                  </a:lnTo>
                  <a:lnTo>
                    <a:pt x="2052995" y="1771174"/>
                  </a:lnTo>
                  <a:lnTo>
                    <a:pt x="2043916" y="1768382"/>
                  </a:lnTo>
                  <a:lnTo>
                    <a:pt x="2046011" y="1761400"/>
                  </a:lnTo>
                  <a:lnTo>
                    <a:pt x="2042519" y="1755118"/>
                  </a:lnTo>
                  <a:lnTo>
                    <a:pt x="2032744" y="1753722"/>
                  </a:lnTo>
                  <a:lnTo>
                    <a:pt x="2023666" y="1762797"/>
                  </a:lnTo>
                  <a:lnTo>
                    <a:pt x="2014588" y="1764193"/>
                  </a:lnTo>
                  <a:lnTo>
                    <a:pt x="2004113" y="1772570"/>
                  </a:lnTo>
                  <a:lnTo>
                    <a:pt x="2001634" y="1775663"/>
                  </a:lnTo>
                  <a:lnTo>
                    <a:pt x="2003415" y="1776061"/>
                  </a:lnTo>
                  <a:lnTo>
                    <a:pt x="2000622" y="1785136"/>
                  </a:lnTo>
                  <a:lnTo>
                    <a:pt x="2000622" y="1797004"/>
                  </a:lnTo>
                  <a:lnTo>
                    <a:pt x="2003415" y="1808871"/>
                  </a:lnTo>
                  <a:lnTo>
                    <a:pt x="2002716" y="1809054"/>
                  </a:lnTo>
                  <a:lnTo>
                    <a:pt x="2002716" y="1819344"/>
                  </a:lnTo>
                  <a:lnTo>
                    <a:pt x="2005509" y="1822834"/>
                  </a:lnTo>
                  <a:lnTo>
                    <a:pt x="2002716" y="1828419"/>
                  </a:lnTo>
                  <a:lnTo>
                    <a:pt x="2006906" y="1828419"/>
                  </a:lnTo>
                  <a:lnTo>
                    <a:pt x="2008303" y="1831909"/>
                  </a:lnTo>
                  <a:lnTo>
                    <a:pt x="2004113" y="1840287"/>
                  </a:lnTo>
                  <a:lnTo>
                    <a:pt x="2013191" y="1859833"/>
                  </a:lnTo>
                  <a:lnTo>
                    <a:pt x="2011795" y="1864022"/>
                  </a:lnTo>
                  <a:lnTo>
                    <a:pt x="2017380" y="1882173"/>
                  </a:lnTo>
                  <a:lnTo>
                    <a:pt x="2015984" y="1894041"/>
                  </a:lnTo>
                  <a:lnTo>
                    <a:pt x="2029252" y="1907304"/>
                  </a:lnTo>
                  <a:lnTo>
                    <a:pt x="2030649" y="1912191"/>
                  </a:lnTo>
                  <a:lnTo>
                    <a:pt x="2043916" y="1938021"/>
                  </a:lnTo>
                  <a:lnTo>
                    <a:pt x="2043916" y="1949888"/>
                  </a:lnTo>
                  <a:lnTo>
                    <a:pt x="2047407" y="1952681"/>
                  </a:lnTo>
                  <a:lnTo>
                    <a:pt x="2055787" y="1970831"/>
                  </a:lnTo>
                  <a:lnTo>
                    <a:pt x="2056486" y="1980605"/>
                  </a:lnTo>
                  <a:lnTo>
                    <a:pt x="2063468" y="1988284"/>
                  </a:lnTo>
                  <a:lnTo>
                    <a:pt x="2068356" y="1986888"/>
                  </a:lnTo>
                  <a:lnTo>
                    <a:pt x="2064865" y="1991076"/>
                  </a:lnTo>
                  <a:lnTo>
                    <a:pt x="2068356" y="1988284"/>
                  </a:lnTo>
                  <a:lnTo>
                    <a:pt x="2066261" y="1993869"/>
                  </a:lnTo>
                  <a:lnTo>
                    <a:pt x="2073943" y="1998755"/>
                  </a:lnTo>
                  <a:lnTo>
                    <a:pt x="2078830" y="2016906"/>
                  </a:lnTo>
                  <a:lnTo>
                    <a:pt x="2073943" y="2025284"/>
                  </a:lnTo>
                  <a:lnTo>
                    <a:pt x="2069753" y="2038547"/>
                  </a:lnTo>
                  <a:lnTo>
                    <a:pt x="2068356" y="2035755"/>
                  </a:lnTo>
                  <a:lnTo>
                    <a:pt x="2064865" y="2039943"/>
                  </a:lnTo>
                  <a:lnTo>
                    <a:pt x="2063468" y="2039943"/>
                  </a:lnTo>
                  <a:lnTo>
                    <a:pt x="2060676" y="2044830"/>
                  </a:lnTo>
                  <a:lnTo>
                    <a:pt x="2057882" y="2044830"/>
                  </a:lnTo>
                  <a:lnTo>
                    <a:pt x="2054390" y="2040641"/>
                  </a:lnTo>
                  <a:lnTo>
                    <a:pt x="2050200" y="2042038"/>
                  </a:lnTo>
                  <a:lnTo>
                    <a:pt x="2054390" y="2042038"/>
                  </a:lnTo>
                  <a:lnTo>
                    <a:pt x="2052994" y="2046227"/>
                  </a:lnTo>
                  <a:lnTo>
                    <a:pt x="2050201" y="2047623"/>
                  </a:lnTo>
                  <a:lnTo>
                    <a:pt x="2054802" y="2049925"/>
                  </a:lnTo>
                  <a:lnTo>
                    <a:pt x="2054389" y="2050415"/>
                  </a:lnTo>
                  <a:lnTo>
                    <a:pt x="2050201" y="2047623"/>
                  </a:lnTo>
                  <a:lnTo>
                    <a:pt x="2050200" y="2047623"/>
                  </a:lnTo>
                  <a:lnTo>
                    <a:pt x="2048804" y="2052510"/>
                  </a:lnTo>
                  <a:lnTo>
                    <a:pt x="2048804" y="2042038"/>
                  </a:lnTo>
                  <a:lnTo>
                    <a:pt x="2048224" y="2042171"/>
                  </a:lnTo>
                  <a:lnTo>
                    <a:pt x="2049502" y="2066471"/>
                  </a:lnTo>
                  <a:lnTo>
                    <a:pt x="2057184" y="2074849"/>
                  </a:lnTo>
                  <a:lnTo>
                    <a:pt x="2058580" y="2081131"/>
                  </a:lnTo>
                  <a:lnTo>
                    <a:pt x="2050899" y="2083924"/>
                  </a:lnTo>
                  <a:lnTo>
                    <a:pt x="2037631" y="2079735"/>
                  </a:lnTo>
                  <a:lnTo>
                    <a:pt x="2022967" y="2089509"/>
                  </a:lnTo>
                  <a:lnTo>
                    <a:pt x="2022967" y="2086716"/>
                  </a:lnTo>
                  <a:lnTo>
                    <a:pt x="2016682" y="2086018"/>
                  </a:lnTo>
                  <a:lnTo>
                    <a:pt x="2018079" y="2090905"/>
                  </a:lnTo>
                  <a:lnTo>
                    <a:pt x="2022967" y="2092301"/>
                  </a:lnTo>
                  <a:lnTo>
                    <a:pt x="2020872" y="2092301"/>
                  </a:lnTo>
                  <a:lnTo>
                    <a:pt x="2022967" y="2097886"/>
                  </a:lnTo>
                  <a:lnTo>
                    <a:pt x="2018079" y="2092301"/>
                  </a:lnTo>
                  <a:lnTo>
                    <a:pt x="2024364" y="2102772"/>
                  </a:lnTo>
                  <a:lnTo>
                    <a:pt x="2024364" y="2097886"/>
                  </a:lnTo>
                  <a:lnTo>
                    <a:pt x="2027157" y="2098584"/>
                  </a:lnTo>
                  <a:lnTo>
                    <a:pt x="2025760" y="2102772"/>
                  </a:lnTo>
                  <a:lnTo>
                    <a:pt x="2028554" y="2104168"/>
                  </a:lnTo>
                  <a:lnTo>
                    <a:pt x="2032045" y="2096490"/>
                  </a:lnTo>
                  <a:lnTo>
                    <a:pt x="2036235" y="2093697"/>
                  </a:lnTo>
                  <a:lnTo>
                    <a:pt x="2043218" y="2096490"/>
                  </a:lnTo>
                  <a:lnTo>
                    <a:pt x="2037631" y="2106961"/>
                  </a:lnTo>
                  <a:lnTo>
                    <a:pt x="2034838" y="2108357"/>
                  </a:lnTo>
                  <a:lnTo>
                    <a:pt x="2033441" y="2121622"/>
                  </a:lnTo>
                  <a:lnTo>
                    <a:pt x="2036235" y="2127904"/>
                  </a:lnTo>
                  <a:lnTo>
                    <a:pt x="2033441" y="2133489"/>
                  </a:lnTo>
                  <a:lnTo>
                    <a:pt x="2036235" y="2139772"/>
                  </a:lnTo>
                  <a:lnTo>
                    <a:pt x="2045313" y="2139772"/>
                  </a:lnTo>
                  <a:lnTo>
                    <a:pt x="2046709" y="2141168"/>
                  </a:lnTo>
                  <a:lnTo>
                    <a:pt x="2053692" y="2143961"/>
                  </a:lnTo>
                  <a:lnTo>
                    <a:pt x="2057184" y="2139772"/>
                  </a:lnTo>
                  <a:lnTo>
                    <a:pt x="2069055" y="2145357"/>
                  </a:lnTo>
                  <a:lnTo>
                    <a:pt x="2079529" y="2143961"/>
                  </a:lnTo>
                  <a:lnTo>
                    <a:pt x="2080926" y="2147451"/>
                  </a:lnTo>
                  <a:lnTo>
                    <a:pt x="2085116" y="2143961"/>
                  </a:lnTo>
                  <a:lnTo>
                    <a:pt x="2089306" y="2121628"/>
                  </a:lnTo>
                  <a:lnTo>
                    <a:pt x="2086512" y="2143961"/>
                  </a:lnTo>
                  <a:lnTo>
                    <a:pt x="2079529" y="2153036"/>
                  </a:lnTo>
                  <a:lnTo>
                    <a:pt x="2080926" y="2148847"/>
                  </a:lnTo>
                  <a:lnTo>
                    <a:pt x="2078830" y="2147451"/>
                  </a:lnTo>
                  <a:lnTo>
                    <a:pt x="2073245" y="2155828"/>
                  </a:lnTo>
                  <a:lnTo>
                    <a:pt x="2067658" y="2159319"/>
                  </a:lnTo>
                  <a:lnTo>
                    <a:pt x="2067658" y="2163508"/>
                  </a:lnTo>
                  <a:lnTo>
                    <a:pt x="2065563" y="2159319"/>
                  </a:lnTo>
                  <a:lnTo>
                    <a:pt x="2064166" y="2162111"/>
                  </a:lnTo>
                  <a:lnTo>
                    <a:pt x="2066960" y="2163508"/>
                  </a:lnTo>
                  <a:lnTo>
                    <a:pt x="2065563" y="2167696"/>
                  </a:lnTo>
                  <a:lnTo>
                    <a:pt x="2066960" y="2168395"/>
                  </a:lnTo>
                  <a:lnTo>
                    <a:pt x="2064166" y="2168395"/>
                  </a:lnTo>
                  <a:lnTo>
                    <a:pt x="2064166" y="2175375"/>
                  </a:lnTo>
                  <a:lnTo>
                    <a:pt x="2060021" y="2179934"/>
                  </a:lnTo>
                  <a:lnTo>
                    <a:pt x="2060675" y="2180261"/>
                  </a:lnTo>
                  <a:lnTo>
                    <a:pt x="2060675" y="2183053"/>
                  </a:lnTo>
                  <a:lnTo>
                    <a:pt x="2057183" y="2187242"/>
                  </a:lnTo>
                  <a:lnTo>
                    <a:pt x="2047266" y="2183276"/>
                  </a:lnTo>
                  <a:lnTo>
                    <a:pt x="2045974" y="2183544"/>
                  </a:lnTo>
                  <a:lnTo>
                    <a:pt x="2040424" y="2187242"/>
                  </a:lnTo>
                  <a:lnTo>
                    <a:pt x="2032743" y="2199110"/>
                  </a:lnTo>
                  <a:lnTo>
                    <a:pt x="2023665" y="2203299"/>
                  </a:lnTo>
                  <a:lnTo>
                    <a:pt x="2015984" y="2210977"/>
                  </a:lnTo>
                  <a:lnTo>
                    <a:pt x="2008302" y="2234713"/>
                  </a:lnTo>
                  <a:lnTo>
                    <a:pt x="2002018" y="2238902"/>
                  </a:lnTo>
                  <a:lnTo>
                    <a:pt x="1999225" y="2243090"/>
                  </a:lnTo>
                  <a:lnTo>
                    <a:pt x="1995034" y="2243090"/>
                  </a:lnTo>
                  <a:lnTo>
                    <a:pt x="1988750" y="2245883"/>
                  </a:lnTo>
                  <a:lnTo>
                    <a:pt x="1995034" y="2244487"/>
                  </a:lnTo>
                  <a:lnTo>
                    <a:pt x="1992241" y="2245883"/>
                  </a:lnTo>
                  <a:lnTo>
                    <a:pt x="1995034" y="2250071"/>
                  </a:lnTo>
                  <a:lnTo>
                    <a:pt x="1992241" y="2260543"/>
                  </a:lnTo>
                  <a:lnTo>
                    <a:pt x="1993638" y="2264731"/>
                  </a:lnTo>
                  <a:lnTo>
                    <a:pt x="1995034" y="2264731"/>
                  </a:lnTo>
                  <a:lnTo>
                    <a:pt x="1993638" y="2267524"/>
                  </a:lnTo>
                  <a:lnTo>
                    <a:pt x="1992395" y="2265045"/>
                  </a:lnTo>
                  <a:lnTo>
                    <a:pt x="1988052" y="2266128"/>
                  </a:lnTo>
                  <a:lnTo>
                    <a:pt x="1980370" y="2261939"/>
                  </a:lnTo>
                  <a:lnTo>
                    <a:pt x="1976180" y="2254259"/>
                  </a:lnTo>
                  <a:lnTo>
                    <a:pt x="1971453" y="2255439"/>
                  </a:lnTo>
                  <a:lnTo>
                    <a:pt x="1968500" y="2257052"/>
                  </a:lnTo>
                  <a:lnTo>
                    <a:pt x="1963611" y="2257052"/>
                  </a:lnTo>
                  <a:lnTo>
                    <a:pt x="1957327" y="2263335"/>
                  </a:lnTo>
                  <a:lnTo>
                    <a:pt x="1953137" y="2264731"/>
                  </a:lnTo>
                  <a:lnTo>
                    <a:pt x="1945455" y="2252863"/>
                  </a:lnTo>
                  <a:lnTo>
                    <a:pt x="1945455" y="2259146"/>
                  </a:lnTo>
                  <a:lnTo>
                    <a:pt x="1944059" y="2251467"/>
                  </a:lnTo>
                  <a:lnTo>
                    <a:pt x="1939869" y="2252863"/>
                  </a:lnTo>
                  <a:lnTo>
                    <a:pt x="1933584" y="2245185"/>
                  </a:lnTo>
                  <a:lnTo>
                    <a:pt x="1930791" y="2249373"/>
                  </a:lnTo>
                  <a:lnTo>
                    <a:pt x="1927999" y="2250769"/>
                  </a:lnTo>
                  <a:lnTo>
                    <a:pt x="1932188" y="2252165"/>
                  </a:lnTo>
                  <a:lnTo>
                    <a:pt x="1929395" y="2253561"/>
                  </a:lnTo>
                  <a:lnTo>
                    <a:pt x="1954115" y="2273842"/>
                  </a:lnTo>
                  <a:lnTo>
                    <a:pt x="1951740" y="2273108"/>
                  </a:lnTo>
                  <a:lnTo>
                    <a:pt x="1945455" y="2274504"/>
                  </a:lnTo>
                  <a:lnTo>
                    <a:pt x="1945455" y="2275900"/>
                  </a:lnTo>
                  <a:lnTo>
                    <a:pt x="1948249" y="2280089"/>
                  </a:lnTo>
                  <a:lnTo>
                    <a:pt x="1944059" y="2281485"/>
                  </a:lnTo>
                  <a:lnTo>
                    <a:pt x="1939869" y="2280089"/>
                  </a:lnTo>
                  <a:lnTo>
                    <a:pt x="1939869" y="2274504"/>
                  </a:lnTo>
                  <a:lnTo>
                    <a:pt x="1926602" y="2274504"/>
                  </a:lnTo>
                  <a:lnTo>
                    <a:pt x="1926602" y="2275900"/>
                  </a:lnTo>
                  <a:lnTo>
                    <a:pt x="1927999" y="2277297"/>
                  </a:lnTo>
                  <a:lnTo>
                    <a:pt x="1926602" y="2280089"/>
                  </a:lnTo>
                  <a:lnTo>
                    <a:pt x="1930791" y="2280089"/>
                  </a:lnTo>
                  <a:lnTo>
                    <a:pt x="1932188" y="2281485"/>
                  </a:lnTo>
                  <a:lnTo>
                    <a:pt x="1930791" y="2284278"/>
                  </a:lnTo>
                  <a:lnTo>
                    <a:pt x="1927999" y="2281485"/>
                  </a:lnTo>
                  <a:lnTo>
                    <a:pt x="1929395" y="2284278"/>
                  </a:lnTo>
                  <a:lnTo>
                    <a:pt x="1938473" y="2289863"/>
                  </a:lnTo>
                  <a:lnTo>
                    <a:pt x="1944757" y="2291259"/>
                  </a:lnTo>
                  <a:lnTo>
                    <a:pt x="1946133" y="2297458"/>
                  </a:lnTo>
                  <a:lnTo>
                    <a:pt x="1946230" y="2297528"/>
                  </a:lnTo>
                  <a:lnTo>
                    <a:pt x="1960818" y="2294749"/>
                  </a:lnTo>
                  <a:lnTo>
                    <a:pt x="1965008" y="2297542"/>
                  </a:lnTo>
                  <a:lnTo>
                    <a:pt x="1959422" y="2291957"/>
                  </a:lnTo>
                  <a:lnTo>
                    <a:pt x="1965706" y="2287769"/>
                  </a:lnTo>
                  <a:lnTo>
                    <a:pt x="1986655" y="2305221"/>
                  </a:lnTo>
                  <a:lnTo>
                    <a:pt x="1994336" y="2301032"/>
                  </a:lnTo>
                  <a:lnTo>
                    <a:pt x="1995733" y="2302428"/>
                  </a:lnTo>
                  <a:lnTo>
                    <a:pt x="1990146" y="2306617"/>
                  </a:lnTo>
                  <a:lnTo>
                    <a:pt x="1990146" y="2309410"/>
                  </a:lnTo>
                  <a:lnTo>
                    <a:pt x="1995733" y="2310806"/>
                  </a:lnTo>
                  <a:lnTo>
                    <a:pt x="1994336" y="2314066"/>
                  </a:lnTo>
                  <a:lnTo>
                    <a:pt x="1995034" y="2312900"/>
                  </a:lnTo>
                  <a:lnTo>
                    <a:pt x="1997828" y="2315693"/>
                  </a:lnTo>
                  <a:lnTo>
                    <a:pt x="2000621" y="2312900"/>
                  </a:lnTo>
                  <a:lnTo>
                    <a:pt x="2009699" y="2310108"/>
                  </a:lnTo>
                  <a:lnTo>
                    <a:pt x="2018777" y="2319183"/>
                  </a:lnTo>
                  <a:lnTo>
                    <a:pt x="2017381" y="2325466"/>
                  </a:lnTo>
                  <a:lnTo>
                    <a:pt x="2008780" y="2329435"/>
                  </a:lnTo>
                  <a:lnTo>
                    <a:pt x="2009000" y="2329655"/>
                  </a:lnTo>
                  <a:lnTo>
                    <a:pt x="2011096" y="2329655"/>
                  </a:lnTo>
                  <a:lnTo>
                    <a:pt x="2009838" y="2330493"/>
                  </a:lnTo>
                  <a:lnTo>
                    <a:pt x="2011096" y="2331750"/>
                  </a:lnTo>
                  <a:lnTo>
                    <a:pt x="2009699" y="2333146"/>
                  </a:lnTo>
                  <a:lnTo>
                    <a:pt x="2012492" y="2337334"/>
                  </a:lnTo>
                  <a:lnTo>
                    <a:pt x="2018078" y="2338730"/>
                  </a:lnTo>
                  <a:lnTo>
                    <a:pt x="2020872" y="2335938"/>
                  </a:lnTo>
                  <a:lnTo>
                    <a:pt x="2020872" y="2330353"/>
                  </a:lnTo>
                  <a:lnTo>
                    <a:pt x="2015285" y="2328957"/>
                  </a:lnTo>
                  <a:lnTo>
                    <a:pt x="2022967" y="2330353"/>
                  </a:lnTo>
                  <a:lnTo>
                    <a:pt x="2028553" y="2334542"/>
                  </a:lnTo>
                  <a:lnTo>
                    <a:pt x="2041821" y="2328957"/>
                  </a:lnTo>
                  <a:lnTo>
                    <a:pt x="2055088" y="2331750"/>
                  </a:lnTo>
                  <a:lnTo>
                    <a:pt x="2056813" y="2330884"/>
                  </a:lnTo>
                  <a:lnTo>
                    <a:pt x="2056485" y="2333844"/>
                  </a:lnTo>
                  <a:lnTo>
                    <a:pt x="2057882" y="2347108"/>
                  </a:lnTo>
                  <a:lnTo>
                    <a:pt x="2059278" y="2340824"/>
                  </a:lnTo>
                  <a:lnTo>
                    <a:pt x="2057882" y="2338032"/>
                  </a:lnTo>
                  <a:lnTo>
                    <a:pt x="2057882" y="2332448"/>
                  </a:lnTo>
                  <a:lnTo>
                    <a:pt x="2066959" y="2328259"/>
                  </a:lnTo>
                  <a:lnTo>
                    <a:pt x="2086512" y="2329655"/>
                  </a:lnTo>
                  <a:lnTo>
                    <a:pt x="2101176" y="2344315"/>
                  </a:lnTo>
                  <a:lnTo>
                    <a:pt x="2103969" y="2342919"/>
                  </a:lnTo>
                  <a:lnTo>
                    <a:pt x="2106762" y="2347108"/>
                  </a:lnTo>
                  <a:lnTo>
                    <a:pt x="2122823" y="2348504"/>
                  </a:lnTo>
                  <a:lnTo>
                    <a:pt x="2128409" y="2356183"/>
                  </a:lnTo>
                  <a:lnTo>
                    <a:pt x="2133996" y="2351994"/>
                  </a:lnTo>
                  <a:lnTo>
                    <a:pt x="2139580" y="2356181"/>
                  </a:lnTo>
                  <a:lnTo>
                    <a:pt x="2136789" y="2353391"/>
                  </a:lnTo>
                  <a:lnTo>
                    <a:pt x="2132600" y="2347806"/>
                  </a:lnTo>
                  <a:lnTo>
                    <a:pt x="2135393" y="2350599"/>
                  </a:lnTo>
                  <a:lnTo>
                    <a:pt x="2138185" y="2350599"/>
                  </a:lnTo>
                  <a:lnTo>
                    <a:pt x="2143772" y="2344316"/>
                  </a:lnTo>
                  <a:lnTo>
                    <a:pt x="2130505" y="2332448"/>
                  </a:lnTo>
                  <a:lnTo>
                    <a:pt x="2133298" y="2329656"/>
                  </a:lnTo>
                  <a:lnTo>
                    <a:pt x="2127711" y="2333845"/>
                  </a:lnTo>
                  <a:lnTo>
                    <a:pt x="2126315" y="2332448"/>
                  </a:lnTo>
                  <a:lnTo>
                    <a:pt x="2130505" y="2324769"/>
                  </a:lnTo>
                  <a:lnTo>
                    <a:pt x="2127711" y="2323373"/>
                  </a:lnTo>
                  <a:lnTo>
                    <a:pt x="2124918" y="2332448"/>
                  </a:lnTo>
                  <a:lnTo>
                    <a:pt x="2123521" y="2329656"/>
                  </a:lnTo>
                  <a:lnTo>
                    <a:pt x="2126315" y="2320580"/>
                  </a:lnTo>
                  <a:lnTo>
                    <a:pt x="2130505" y="2320580"/>
                  </a:lnTo>
                  <a:lnTo>
                    <a:pt x="2130505" y="2319184"/>
                  </a:lnTo>
                  <a:lnTo>
                    <a:pt x="2127711" y="2282883"/>
                  </a:lnTo>
                  <a:lnTo>
                    <a:pt x="2117237" y="2261940"/>
                  </a:lnTo>
                  <a:lnTo>
                    <a:pt x="2117237" y="2255657"/>
                  </a:lnTo>
                  <a:lnTo>
                    <a:pt x="2123521" y="2246581"/>
                  </a:lnTo>
                  <a:lnTo>
                    <a:pt x="2122124" y="2243790"/>
                  </a:lnTo>
                  <a:lnTo>
                    <a:pt x="2124918" y="2246581"/>
                  </a:lnTo>
                  <a:lnTo>
                    <a:pt x="2138185" y="2237506"/>
                  </a:lnTo>
                  <a:lnTo>
                    <a:pt x="2136789" y="2234714"/>
                  </a:lnTo>
                  <a:lnTo>
                    <a:pt x="2139582" y="2237506"/>
                  </a:lnTo>
                  <a:lnTo>
                    <a:pt x="2157040" y="2227035"/>
                  </a:lnTo>
                  <a:lnTo>
                    <a:pt x="2163311" y="2213806"/>
                  </a:lnTo>
                  <a:lnTo>
                    <a:pt x="2238741" y="2167696"/>
                  </a:lnTo>
                  <a:lnTo>
                    <a:pt x="2217792" y="2182356"/>
                  </a:lnTo>
                  <a:lnTo>
                    <a:pt x="2228266" y="2182356"/>
                  </a:lnTo>
                  <a:lnTo>
                    <a:pt x="2232456" y="2178167"/>
                  </a:lnTo>
                  <a:lnTo>
                    <a:pt x="2235249" y="2179564"/>
                  </a:lnTo>
                  <a:lnTo>
                    <a:pt x="2233852" y="2176771"/>
                  </a:lnTo>
                  <a:lnTo>
                    <a:pt x="2236646" y="2179564"/>
                  </a:lnTo>
                  <a:lnTo>
                    <a:pt x="2236646" y="2176771"/>
                  </a:lnTo>
                  <a:lnTo>
                    <a:pt x="2242232" y="2172583"/>
                  </a:lnTo>
                  <a:lnTo>
                    <a:pt x="2247818" y="2164904"/>
                  </a:lnTo>
                  <a:lnTo>
                    <a:pt x="2243628" y="2164904"/>
                  </a:lnTo>
                  <a:lnTo>
                    <a:pt x="2277147" y="2145357"/>
                  </a:lnTo>
                  <a:lnTo>
                    <a:pt x="2294604" y="2166300"/>
                  </a:lnTo>
                  <a:lnTo>
                    <a:pt x="2303682" y="2171885"/>
                  </a:lnTo>
                  <a:lnTo>
                    <a:pt x="2367926" y="2202601"/>
                  </a:lnTo>
                  <a:lnTo>
                    <a:pt x="2379796" y="2211677"/>
                  </a:lnTo>
                  <a:lnTo>
                    <a:pt x="2387478" y="2211677"/>
                  </a:lnTo>
                  <a:lnTo>
                    <a:pt x="2388086" y="2212893"/>
                  </a:lnTo>
                  <a:lnTo>
                    <a:pt x="2389393" y="2212015"/>
                  </a:lnTo>
                  <a:lnTo>
                    <a:pt x="2388875" y="2210978"/>
                  </a:lnTo>
                  <a:lnTo>
                    <a:pt x="2381193" y="2210978"/>
                  </a:lnTo>
                  <a:lnTo>
                    <a:pt x="2369322" y="2201903"/>
                  </a:lnTo>
                  <a:lnTo>
                    <a:pt x="2301587" y="2169790"/>
                  </a:lnTo>
                  <a:lnTo>
                    <a:pt x="2292509" y="2162112"/>
                  </a:lnTo>
                  <a:lnTo>
                    <a:pt x="2282035" y="2146055"/>
                  </a:lnTo>
                  <a:lnTo>
                    <a:pt x="2374706" y="2079331"/>
                  </a:lnTo>
                  <a:lnTo>
                    <a:pt x="2366529" y="2084622"/>
                  </a:lnTo>
                  <a:lnTo>
                    <a:pt x="2366529" y="2083226"/>
                  </a:lnTo>
                  <a:lnTo>
                    <a:pt x="2376982" y="2077690"/>
                  </a:lnTo>
                  <a:lnTo>
                    <a:pt x="2434264" y="2036453"/>
                  </a:lnTo>
                  <a:lnTo>
                    <a:pt x="2431470" y="2042038"/>
                  </a:lnTo>
                  <a:lnTo>
                    <a:pt x="2441945" y="2039246"/>
                  </a:lnTo>
                  <a:lnTo>
                    <a:pt x="2453816" y="2027378"/>
                  </a:lnTo>
                  <a:lnTo>
                    <a:pt x="2451023" y="2023190"/>
                  </a:lnTo>
                  <a:lnTo>
                    <a:pt x="2455212" y="2027378"/>
                  </a:lnTo>
                  <a:lnTo>
                    <a:pt x="2467083" y="2016907"/>
                  </a:lnTo>
                  <a:lnTo>
                    <a:pt x="2464291" y="2012718"/>
                  </a:lnTo>
                  <a:lnTo>
                    <a:pt x="2467083" y="2015510"/>
                  </a:lnTo>
                  <a:lnTo>
                    <a:pt x="2469876" y="2015510"/>
                  </a:lnTo>
                  <a:lnTo>
                    <a:pt x="2471273" y="2011322"/>
                  </a:lnTo>
                  <a:lnTo>
                    <a:pt x="2480352" y="2005038"/>
                  </a:lnTo>
                  <a:lnTo>
                    <a:pt x="2488032" y="2000851"/>
                  </a:lnTo>
                  <a:lnTo>
                    <a:pt x="2494317" y="1987586"/>
                  </a:lnTo>
                  <a:lnTo>
                    <a:pt x="2492921" y="1984793"/>
                  </a:lnTo>
                  <a:lnTo>
                    <a:pt x="2490128" y="1986190"/>
                  </a:lnTo>
                  <a:lnTo>
                    <a:pt x="2491524" y="1991775"/>
                  </a:lnTo>
                  <a:lnTo>
                    <a:pt x="2488731" y="1987586"/>
                  </a:lnTo>
                  <a:lnTo>
                    <a:pt x="2487334" y="1963850"/>
                  </a:lnTo>
                  <a:lnTo>
                    <a:pt x="2493619" y="1957568"/>
                  </a:lnTo>
                  <a:lnTo>
                    <a:pt x="2489429" y="1963153"/>
                  </a:lnTo>
                  <a:lnTo>
                    <a:pt x="2490826" y="1964549"/>
                  </a:lnTo>
                  <a:lnTo>
                    <a:pt x="2495016" y="1961756"/>
                  </a:lnTo>
                  <a:lnTo>
                    <a:pt x="2495016" y="1958964"/>
                  </a:lnTo>
                  <a:lnTo>
                    <a:pt x="2496413" y="1960360"/>
                  </a:lnTo>
                  <a:lnTo>
                    <a:pt x="2500602" y="1956172"/>
                  </a:lnTo>
                  <a:lnTo>
                    <a:pt x="2500602" y="1954776"/>
                  </a:lnTo>
                  <a:lnTo>
                    <a:pt x="2497808" y="1954776"/>
                  </a:lnTo>
                  <a:lnTo>
                    <a:pt x="2497808" y="1951983"/>
                  </a:lnTo>
                  <a:lnTo>
                    <a:pt x="2493619" y="1956172"/>
                  </a:lnTo>
                  <a:lnTo>
                    <a:pt x="2497808" y="1950587"/>
                  </a:lnTo>
                  <a:lnTo>
                    <a:pt x="2503395" y="1953379"/>
                  </a:lnTo>
                  <a:lnTo>
                    <a:pt x="2511077" y="1932437"/>
                  </a:lnTo>
                  <a:lnTo>
                    <a:pt x="2508283" y="1931040"/>
                  </a:lnTo>
                  <a:lnTo>
                    <a:pt x="2512473" y="1925455"/>
                  </a:lnTo>
                  <a:lnTo>
                    <a:pt x="2509680" y="1922663"/>
                  </a:lnTo>
                  <a:lnTo>
                    <a:pt x="2513869" y="1917078"/>
                  </a:lnTo>
                  <a:lnTo>
                    <a:pt x="2521551" y="1917078"/>
                  </a:lnTo>
                  <a:lnTo>
                    <a:pt x="2513869" y="1918474"/>
                  </a:lnTo>
                  <a:lnTo>
                    <a:pt x="2511077" y="1922663"/>
                  </a:lnTo>
                  <a:lnTo>
                    <a:pt x="2515266" y="1925455"/>
                  </a:lnTo>
                  <a:lnTo>
                    <a:pt x="2518059" y="1921267"/>
                  </a:lnTo>
                  <a:lnTo>
                    <a:pt x="2520853" y="1921267"/>
                  </a:lnTo>
                  <a:lnTo>
                    <a:pt x="2520853" y="1918474"/>
                  </a:lnTo>
                  <a:lnTo>
                    <a:pt x="2522249" y="1921267"/>
                  </a:lnTo>
                  <a:lnTo>
                    <a:pt x="2554371" y="1918474"/>
                  </a:lnTo>
                  <a:lnTo>
                    <a:pt x="2560655" y="1915681"/>
                  </a:lnTo>
                  <a:lnTo>
                    <a:pt x="2629787" y="1845173"/>
                  </a:lnTo>
                  <a:lnTo>
                    <a:pt x="2637468" y="1839589"/>
                  </a:lnTo>
                  <a:lnTo>
                    <a:pt x="2647943" y="1835400"/>
                  </a:lnTo>
                  <a:lnTo>
                    <a:pt x="2648571" y="1838046"/>
                  </a:lnTo>
                  <a:lnTo>
                    <a:pt x="2707997" y="1821438"/>
                  </a:lnTo>
                  <a:lnTo>
                    <a:pt x="2724058" y="1812363"/>
                  </a:lnTo>
                  <a:lnTo>
                    <a:pt x="2721264" y="1817948"/>
                  </a:lnTo>
                  <a:lnTo>
                    <a:pt x="2734532" y="1834004"/>
                  </a:lnTo>
                  <a:lnTo>
                    <a:pt x="2740817" y="1839589"/>
                  </a:lnTo>
                  <a:lnTo>
                    <a:pt x="2856734" y="1866815"/>
                  </a:lnTo>
                  <a:lnTo>
                    <a:pt x="2858130" y="1872399"/>
                  </a:lnTo>
                  <a:lnTo>
                    <a:pt x="2859527" y="1868211"/>
                  </a:lnTo>
                  <a:lnTo>
                    <a:pt x="2859527" y="1873796"/>
                  </a:lnTo>
                  <a:lnTo>
                    <a:pt x="2862321" y="1868211"/>
                  </a:lnTo>
                  <a:lnTo>
                    <a:pt x="2863716" y="1868211"/>
                  </a:lnTo>
                  <a:lnTo>
                    <a:pt x="2863716" y="1872399"/>
                  </a:lnTo>
                  <a:lnTo>
                    <a:pt x="2866510" y="1872399"/>
                  </a:lnTo>
                  <a:lnTo>
                    <a:pt x="2911899" y="1871003"/>
                  </a:lnTo>
                  <a:lnTo>
                    <a:pt x="2922374" y="1875192"/>
                  </a:lnTo>
                  <a:lnTo>
                    <a:pt x="2969159" y="1927550"/>
                  </a:lnTo>
                  <a:lnTo>
                    <a:pt x="2973349" y="1939417"/>
                  </a:lnTo>
                  <a:lnTo>
                    <a:pt x="2976143" y="1986190"/>
                  </a:lnTo>
                  <a:lnTo>
                    <a:pt x="2970556" y="2004340"/>
                  </a:lnTo>
                  <a:lnTo>
                    <a:pt x="2971953" y="2012020"/>
                  </a:lnTo>
                  <a:lnTo>
                    <a:pt x="2967763" y="2025284"/>
                  </a:lnTo>
                  <a:lnTo>
                    <a:pt x="2967763" y="2031566"/>
                  </a:lnTo>
                  <a:lnTo>
                    <a:pt x="2927261" y="2106961"/>
                  </a:lnTo>
                  <a:lnTo>
                    <a:pt x="2924468" y="2106961"/>
                  </a:lnTo>
                  <a:lnTo>
                    <a:pt x="2920279" y="2111150"/>
                  </a:lnTo>
                  <a:lnTo>
                    <a:pt x="2914692" y="2127206"/>
                  </a:lnTo>
                  <a:lnTo>
                    <a:pt x="2911899" y="2127206"/>
                  </a:lnTo>
                  <a:lnTo>
                    <a:pt x="2910502" y="2129999"/>
                  </a:lnTo>
                  <a:lnTo>
                    <a:pt x="2911899" y="2131395"/>
                  </a:lnTo>
                  <a:lnTo>
                    <a:pt x="2914692" y="2128603"/>
                  </a:lnTo>
                  <a:lnTo>
                    <a:pt x="2905615" y="2139075"/>
                  </a:lnTo>
                  <a:lnTo>
                    <a:pt x="2905615" y="2143262"/>
                  </a:lnTo>
                  <a:lnTo>
                    <a:pt x="2902821" y="2143262"/>
                  </a:lnTo>
                  <a:lnTo>
                    <a:pt x="2893743" y="2152338"/>
                  </a:lnTo>
                  <a:lnTo>
                    <a:pt x="2883269" y="2160018"/>
                  </a:lnTo>
                  <a:lnTo>
                    <a:pt x="2883269" y="2161414"/>
                  </a:lnTo>
                  <a:lnTo>
                    <a:pt x="2858130" y="2179564"/>
                  </a:lnTo>
                  <a:lnTo>
                    <a:pt x="2858130" y="2182357"/>
                  </a:lnTo>
                  <a:lnTo>
                    <a:pt x="2849052" y="2186545"/>
                  </a:lnTo>
                  <a:lnTo>
                    <a:pt x="2846260" y="2190733"/>
                  </a:lnTo>
                  <a:lnTo>
                    <a:pt x="2846260" y="2189337"/>
                  </a:lnTo>
                  <a:lnTo>
                    <a:pt x="2844863" y="2189337"/>
                  </a:lnTo>
                  <a:lnTo>
                    <a:pt x="2845561" y="2190733"/>
                  </a:lnTo>
                  <a:lnTo>
                    <a:pt x="2842768" y="2190733"/>
                  </a:lnTo>
                  <a:lnTo>
                    <a:pt x="2841371" y="2187941"/>
                  </a:lnTo>
                  <a:lnTo>
                    <a:pt x="2826707" y="2183753"/>
                  </a:lnTo>
                  <a:lnTo>
                    <a:pt x="2819025" y="2185149"/>
                  </a:lnTo>
                  <a:lnTo>
                    <a:pt x="2747101" y="2221450"/>
                  </a:lnTo>
                  <a:lnTo>
                    <a:pt x="2729643" y="2234714"/>
                  </a:lnTo>
                  <a:lnTo>
                    <a:pt x="2729643" y="2238903"/>
                  </a:lnTo>
                  <a:lnTo>
                    <a:pt x="2721962" y="2243091"/>
                  </a:lnTo>
                  <a:lnTo>
                    <a:pt x="2721962" y="2247280"/>
                  </a:lnTo>
                  <a:lnTo>
                    <a:pt x="2719169" y="2244488"/>
                  </a:lnTo>
                  <a:lnTo>
                    <a:pt x="2717772" y="2247280"/>
                  </a:lnTo>
                  <a:lnTo>
                    <a:pt x="2719169" y="2248676"/>
                  </a:lnTo>
                  <a:lnTo>
                    <a:pt x="2716376" y="2247280"/>
                  </a:lnTo>
                  <a:lnTo>
                    <a:pt x="2714979" y="2248676"/>
                  </a:lnTo>
                  <a:lnTo>
                    <a:pt x="2715447" y="2249605"/>
                  </a:lnTo>
                  <a:lnTo>
                    <a:pt x="2713582" y="2248676"/>
                  </a:lnTo>
                  <a:lnTo>
                    <a:pt x="2705902" y="2254959"/>
                  </a:lnTo>
                  <a:lnTo>
                    <a:pt x="2703108" y="2260543"/>
                  </a:lnTo>
                  <a:lnTo>
                    <a:pt x="2704505" y="2263336"/>
                  </a:lnTo>
                  <a:lnTo>
                    <a:pt x="2700315" y="2264732"/>
                  </a:lnTo>
                  <a:lnTo>
                    <a:pt x="2696439" y="2269161"/>
                  </a:lnTo>
                  <a:lnTo>
                    <a:pt x="2696825" y="2270318"/>
                  </a:lnTo>
                  <a:lnTo>
                    <a:pt x="2697523" y="2270318"/>
                  </a:lnTo>
                  <a:lnTo>
                    <a:pt x="2697523" y="2271714"/>
                  </a:lnTo>
                  <a:lnTo>
                    <a:pt x="2697174" y="2271365"/>
                  </a:lnTo>
                  <a:lnTo>
                    <a:pt x="2697523" y="2272411"/>
                  </a:lnTo>
                  <a:lnTo>
                    <a:pt x="2697523" y="2273807"/>
                  </a:lnTo>
                  <a:lnTo>
                    <a:pt x="2696825" y="2271016"/>
                  </a:lnTo>
                  <a:lnTo>
                    <a:pt x="2696824" y="2271015"/>
                  </a:lnTo>
                  <a:lnTo>
                    <a:pt x="2691238" y="2277298"/>
                  </a:lnTo>
                  <a:lnTo>
                    <a:pt x="2692635" y="2278694"/>
                  </a:lnTo>
                  <a:lnTo>
                    <a:pt x="2694031" y="2277298"/>
                  </a:lnTo>
                  <a:lnTo>
                    <a:pt x="2695428" y="2278694"/>
                  </a:lnTo>
                  <a:lnTo>
                    <a:pt x="2691238" y="2281486"/>
                  </a:lnTo>
                  <a:lnTo>
                    <a:pt x="2688445" y="2278694"/>
                  </a:lnTo>
                  <a:lnTo>
                    <a:pt x="2687048" y="2281486"/>
                  </a:lnTo>
                  <a:lnTo>
                    <a:pt x="2682781" y="2279936"/>
                  </a:lnTo>
                  <a:lnTo>
                    <a:pt x="2680065" y="2279392"/>
                  </a:lnTo>
                  <a:lnTo>
                    <a:pt x="2680791" y="2279211"/>
                  </a:lnTo>
                  <a:lnTo>
                    <a:pt x="2679367" y="2278694"/>
                  </a:lnTo>
                  <a:lnTo>
                    <a:pt x="2661211" y="2284279"/>
                  </a:lnTo>
                  <a:lnTo>
                    <a:pt x="2636073" y="2275204"/>
                  </a:lnTo>
                  <a:lnTo>
                    <a:pt x="2606744" y="2310109"/>
                  </a:lnTo>
                  <a:lnTo>
                    <a:pt x="2605348" y="2316392"/>
                  </a:lnTo>
                  <a:lnTo>
                    <a:pt x="2611632" y="2334542"/>
                  </a:lnTo>
                  <a:lnTo>
                    <a:pt x="2614425" y="2337335"/>
                  </a:lnTo>
                  <a:lnTo>
                    <a:pt x="2618615" y="2335939"/>
                  </a:lnTo>
                  <a:lnTo>
                    <a:pt x="2624201" y="2338731"/>
                  </a:lnTo>
                  <a:lnTo>
                    <a:pt x="2624201" y="2340127"/>
                  </a:lnTo>
                  <a:lnTo>
                    <a:pt x="2620012" y="2337335"/>
                  </a:lnTo>
                  <a:lnTo>
                    <a:pt x="2620012" y="2340127"/>
                  </a:lnTo>
                  <a:lnTo>
                    <a:pt x="2618615" y="2337335"/>
                  </a:lnTo>
                  <a:lnTo>
                    <a:pt x="2614425" y="2338731"/>
                  </a:lnTo>
                  <a:lnTo>
                    <a:pt x="2616143" y="2344315"/>
                  </a:lnTo>
                  <a:lnTo>
                    <a:pt x="2620012" y="2344315"/>
                  </a:lnTo>
                  <a:lnTo>
                    <a:pt x="2616506" y="2345482"/>
                  </a:lnTo>
                  <a:lnTo>
                    <a:pt x="2617218" y="2347806"/>
                  </a:lnTo>
                  <a:lnTo>
                    <a:pt x="2622804" y="2343618"/>
                  </a:lnTo>
                  <a:lnTo>
                    <a:pt x="2618615" y="2351296"/>
                  </a:lnTo>
                  <a:lnTo>
                    <a:pt x="2624201" y="2364561"/>
                  </a:lnTo>
                  <a:lnTo>
                    <a:pt x="2620012" y="2373636"/>
                  </a:lnTo>
                  <a:lnTo>
                    <a:pt x="2620012" y="2381315"/>
                  </a:lnTo>
                  <a:lnTo>
                    <a:pt x="2617218" y="2381315"/>
                  </a:lnTo>
                  <a:lnTo>
                    <a:pt x="2617218" y="2384108"/>
                  </a:lnTo>
                  <a:lnTo>
                    <a:pt x="2620012" y="2382711"/>
                  </a:lnTo>
                  <a:lnTo>
                    <a:pt x="2615822" y="2386900"/>
                  </a:lnTo>
                  <a:lnTo>
                    <a:pt x="2611632" y="2404352"/>
                  </a:lnTo>
                  <a:lnTo>
                    <a:pt x="2605348" y="2417616"/>
                  </a:lnTo>
                  <a:lnTo>
                    <a:pt x="2606744" y="2420409"/>
                  </a:lnTo>
                  <a:lnTo>
                    <a:pt x="2608140" y="2421805"/>
                  </a:lnTo>
                  <a:lnTo>
                    <a:pt x="2607861" y="2422642"/>
                  </a:lnTo>
                  <a:lnTo>
                    <a:pt x="2608140" y="2423201"/>
                  </a:lnTo>
                  <a:lnTo>
                    <a:pt x="2606744" y="2425994"/>
                  </a:lnTo>
                  <a:lnTo>
                    <a:pt x="2602554" y="2428786"/>
                  </a:lnTo>
                  <a:lnTo>
                    <a:pt x="2596269" y="2453918"/>
                  </a:lnTo>
                  <a:lnTo>
                    <a:pt x="2592080" y="2458106"/>
                  </a:lnTo>
                  <a:lnTo>
                    <a:pt x="2557165" y="2465785"/>
                  </a:lnTo>
                  <a:lnTo>
                    <a:pt x="2548086" y="2471370"/>
                  </a:lnTo>
                  <a:lnTo>
                    <a:pt x="2548086" y="2469974"/>
                  </a:lnTo>
                  <a:lnTo>
                    <a:pt x="2546690" y="2469974"/>
                  </a:lnTo>
                  <a:lnTo>
                    <a:pt x="2548086" y="2472766"/>
                  </a:lnTo>
                  <a:lnTo>
                    <a:pt x="2529657" y="2476715"/>
                  </a:lnTo>
                  <a:lnTo>
                    <a:pt x="2531327" y="2476954"/>
                  </a:lnTo>
                  <a:lnTo>
                    <a:pt x="2532723" y="2476954"/>
                  </a:lnTo>
                  <a:lnTo>
                    <a:pt x="2529930" y="2478350"/>
                  </a:lnTo>
                  <a:lnTo>
                    <a:pt x="2531327" y="2486030"/>
                  </a:lnTo>
                  <a:lnTo>
                    <a:pt x="2537612" y="2484633"/>
                  </a:lnTo>
                  <a:lnTo>
                    <a:pt x="2532025" y="2487426"/>
                  </a:lnTo>
                  <a:lnTo>
                    <a:pt x="2542500" y="2520934"/>
                  </a:lnTo>
                  <a:lnTo>
                    <a:pt x="2548798" y="2526086"/>
                  </a:lnTo>
                  <a:lnTo>
                    <a:pt x="2543897" y="2521633"/>
                  </a:lnTo>
                  <a:lnTo>
                    <a:pt x="2533423" y="2488123"/>
                  </a:lnTo>
                  <a:lnTo>
                    <a:pt x="2538310" y="2486728"/>
                  </a:lnTo>
                  <a:lnTo>
                    <a:pt x="2550182" y="2476256"/>
                  </a:lnTo>
                  <a:lnTo>
                    <a:pt x="2556466" y="2474860"/>
                  </a:lnTo>
                  <a:lnTo>
                    <a:pt x="2569734" y="2472067"/>
                  </a:lnTo>
                  <a:lnTo>
                    <a:pt x="2595572" y="2474860"/>
                  </a:lnTo>
                  <a:lnTo>
                    <a:pt x="2590683" y="2470671"/>
                  </a:lnTo>
                  <a:lnTo>
                    <a:pt x="2590683" y="2468577"/>
                  </a:lnTo>
                  <a:lnTo>
                    <a:pt x="2591382" y="2470671"/>
                  </a:lnTo>
                  <a:lnTo>
                    <a:pt x="2594175" y="2472067"/>
                  </a:lnTo>
                  <a:lnTo>
                    <a:pt x="2598365" y="2470671"/>
                  </a:lnTo>
                  <a:lnTo>
                    <a:pt x="2599762" y="2467180"/>
                  </a:lnTo>
                  <a:lnTo>
                    <a:pt x="2599762" y="2464389"/>
                  </a:lnTo>
                  <a:lnTo>
                    <a:pt x="2599762" y="2458804"/>
                  </a:lnTo>
                  <a:lnTo>
                    <a:pt x="2604649" y="2460200"/>
                  </a:lnTo>
                  <a:lnTo>
                    <a:pt x="2607442" y="2456709"/>
                  </a:lnTo>
                  <a:lnTo>
                    <a:pt x="2611633" y="2447634"/>
                  </a:lnTo>
                  <a:lnTo>
                    <a:pt x="2610236" y="2444841"/>
                  </a:lnTo>
                  <a:lnTo>
                    <a:pt x="2611633" y="2444841"/>
                  </a:lnTo>
                  <a:lnTo>
                    <a:pt x="2614426" y="2440654"/>
                  </a:lnTo>
                  <a:lnTo>
                    <a:pt x="2613029" y="2436465"/>
                  </a:lnTo>
                  <a:lnTo>
                    <a:pt x="2613629" y="2434971"/>
                  </a:lnTo>
                  <a:lnTo>
                    <a:pt x="2615124" y="2432974"/>
                  </a:lnTo>
                  <a:lnTo>
                    <a:pt x="2618385" y="2420583"/>
                  </a:lnTo>
                  <a:lnTo>
                    <a:pt x="2616520" y="2418314"/>
                  </a:lnTo>
                  <a:lnTo>
                    <a:pt x="2622107" y="2406446"/>
                  </a:lnTo>
                  <a:lnTo>
                    <a:pt x="2620710" y="2403653"/>
                  </a:lnTo>
                  <a:lnTo>
                    <a:pt x="2624900" y="2393182"/>
                  </a:lnTo>
                  <a:lnTo>
                    <a:pt x="2631184" y="2381314"/>
                  </a:lnTo>
                  <a:lnTo>
                    <a:pt x="2628392" y="2376427"/>
                  </a:lnTo>
                  <a:lnTo>
                    <a:pt x="2631184" y="2375032"/>
                  </a:lnTo>
                  <a:lnTo>
                    <a:pt x="2629789" y="2370843"/>
                  </a:lnTo>
                  <a:lnTo>
                    <a:pt x="2632581" y="2369447"/>
                  </a:lnTo>
                  <a:lnTo>
                    <a:pt x="2633977" y="2369447"/>
                  </a:lnTo>
                  <a:lnTo>
                    <a:pt x="2635374" y="2366655"/>
                  </a:lnTo>
                  <a:lnTo>
                    <a:pt x="2640263" y="2366655"/>
                  </a:lnTo>
                  <a:lnTo>
                    <a:pt x="2641659" y="2361767"/>
                  </a:lnTo>
                  <a:lnTo>
                    <a:pt x="2649340" y="2352693"/>
                  </a:lnTo>
                  <a:lnTo>
                    <a:pt x="2651016" y="2354507"/>
                  </a:lnTo>
                  <a:lnTo>
                    <a:pt x="2658418" y="2347108"/>
                  </a:lnTo>
                  <a:lnTo>
                    <a:pt x="2671686" y="2341523"/>
                  </a:lnTo>
                  <a:lnTo>
                    <a:pt x="2692634" y="2319184"/>
                  </a:lnTo>
                  <a:lnTo>
                    <a:pt x="2695428" y="2308712"/>
                  </a:lnTo>
                  <a:lnTo>
                    <a:pt x="2694031" y="2305920"/>
                  </a:lnTo>
                  <a:lnTo>
                    <a:pt x="2696824" y="2303127"/>
                  </a:lnTo>
                  <a:lnTo>
                    <a:pt x="2694031" y="2294052"/>
                  </a:lnTo>
                  <a:lnTo>
                    <a:pt x="2701713" y="2300335"/>
                  </a:lnTo>
                  <a:lnTo>
                    <a:pt x="2700316" y="2304524"/>
                  </a:lnTo>
                  <a:lnTo>
                    <a:pt x="2703110" y="2301731"/>
                  </a:lnTo>
                  <a:lnTo>
                    <a:pt x="2707299" y="2308014"/>
                  </a:lnTo>
                  <a:lnTo>
                    <a:pt x="2701713" y="2298939"/>
                  </a:lnTo>
                  <a:lnTo>
                    <a:pt x="2698920" y="2296146"/>
                  </a:lnTo>
                  <a:lnTo>
                    <a:pt x="2700316" y="2294750"/>
                  </a:lnTo>
                  <a:lnTo>
                    <a:pt x="2698920" y="2291957"/>
                  </a:lnTo>
                  <a:lnTo>
                    <a:pt x="2700316" y="2290561"/>
                  </a:lnTo>
                  <a:lnTo>
                    <a:pt x="2701713" y="2293354"/>
                  </a:lnTo>
                  <a:lnTo>
                    <a:pt x="2705902" y="2294750"/>
                  </a:lnTo>
                  <a:lnTo>
                    <a:pt x="2700316" y="2289165"/>
                  </a:lnTo>
                  <a:lnTo>
                    <a:pt x="2701713" y="2287769"/>
                  </a:lnTo>
                  <a:lnTo>
                    <a:pt x="2710790" y="2295448"/>
                  </a:lnTo>
                  <a:lnTo>
                    <a:pt x="2713584" y="2291259"/>
                  </a:lnTo>
                  <a:lnTo>
                    <a:pt x="2712187" y="2287071"/>
                  </a:lnTo>
                  <a:lnTo>
                    <a:pt x="2715979" y="2283281"/>
                  </a:lnTo>
                  <a:lnTo>
                    <a:pt x="2717774" y="2285675"/>
                  </a:lnTo>
                  <a:lnTo>
                    <a:pt x="2724058" y="2284279"/>
                  </a:lnTo>
                  <a:lnTo>
                    <a:pt x="2726851" y="2281486"/>
                  </a:lnTo>
                  <a:lnTo>
                    <a:pt x="2725454" y="2280090"/>
                  </a:lnTo>
                  <a:lnTo>
                    <a:pt x="2723660" y="2280886"/>
                  </a:lnTo>
                  <a:lnTo>
                    <a:pt x="2724756" y="2278694"/>
                  </a:lnTo>
                  <a:lnTo>
                    <a:pt x="2723360" y="2277298"/>
                  </a:lnTo>
                  <a:lnTo>
                    <a:pt x="2726153" y="2278694"/>
                  </a:lnTo>
                  <a:lnTo>
                    <a:pt x="2723360" y="2274505"/>
                  </a:lnTo>
                  <a:lnTo>
                    <a:pt x="2727550" y="2277298"/>
                  </a:lnTo>
                  <a:lnTo>
                    <a:pt x="2731740" y="2273109"/>
                  </a:lnTo>
                  <a:lnTo>
                    <a:pt x="2737325" y="2273109"/>
                  </a:lnTo>
                  <a:lnTo>
                    <a:pt x="2743610" y="2278694"/>
                  </a:lnTo>
                  <a:lnTo>
                    <a:pt x="2758275" y="2264034"/>
                  </a:lnTo>
                  <a:lnTo>
                    <a:pt x="2767352" y="2258449"/>
                  </a:lnTo>
                  <a:lnTo>
                    <a:pt x="2769489" y="2255509"/>
                  </a:lnTo>
                  <a:lnTo>
                    <a:pt x="2768749" y="2252166"/>
                  </a:lnTo>
                  <a:lnTo>
                    <a:pt x="2771696" y="2252473"/>
                  </a:lnTo>
                  <a:lnTo>
                    <a:pt x="2772939" y="2250770"/>
                  </a:lnTo>
                  <a:lnTo>
                    <a:pt x="2773358" y="2252648"/>
                  </a:lnTo>
                  <a:lnTo>
                    <a:pt x="2782016" y="2253562"/>
                  </a:lnTo>
                  <a:lnTo>
                    <a:pt x="2788301" y="2249373"/>
                  </a:lnTo>
                  <a:lnTo>
                    <a:pt x="2786905" y="2246581"/>
                  </a:lnTo>
                  <a:lnTo>
                    <a:pt x="2793190" y="2247977"/>
                  </a:lnTo>
                  <a:lnTo>
                    <a:pt x="2795983" y="2245185"/>
                  </a:lnTo>
                  <a:lnTo>
                    <a:pt x="2794586" y="2243788"/>
                  </a:lnTo>
                  <a:lnTo>
                    <a:pt x="2797379" y="2243788"/>
                  </a:lnTo>
                  <a:lnTo>
                    <a:pt x="2797379" y="2240997"/>
                  </a:lnTo>
                  <a:lnTo>
                    <a:pt x="2798776" y="2240997"/>
                  </a:lnTo>
                  <a:lnTo>
                    <a:pt x="2798776" y="2239600"/>
                  </a:lnTo>
                  <a:lnTo>
                    <a:pt x="2801569" y="2240997"/>
                  </a:lnTo>
                  <a:lnTo>
                    <a:pt x="2802966" y="2236808"/>
                  </a:lnTo>
                  <a:lnTo>
                    <a:pt x="2804362" y="2236808"/>
                  </a:lnTo>
                  <a:lnTo>
                    <a:pt x="2808552" y="2234015"/>
                  </a:lnTo>
                  <a:lnTo>
                    <a:pt x="2816233" y="2232619"/>
                  </a:lnTo>
                  <a:lnTo>
                    <a:pt x="2826707" y="2223543"/>
                  </a:lnTo>
                  <a:lnTo>
                    <a:pt x="2829501" y="2219355"/>
                  </a:lnTo>
                  <a:lnTo>
                    <a:pt x="2832294" y="2220751"/>
                  </a:lnTo>
                  <a:lnTo>
                    <a:pt x="2837881" y="2214469"/>
                  </a:lnTo>
                  <a:lnTo>
                    <a:pt x="2839278" y="2215865"/>
                  </a:lnTo>
                  <a:lnTo>
                    <a:pt x="2837881" y="2217261"/>
                  </a:lnTo>
                  <a:lnTo>
                    <a:pt x="2840674" y="2217261"/>
                  </a:lnTo>
                  <a:lnTo>
                    <a:pt x="2839976" y="2215865"/>
                  </a:lnTo>
                  <a:lnTo>
                    <a:pt x="2839278" y="2214469"/>
                  </a:lnTo>
                  <a:lnTo>
                    <a:pt x="2839975" y="2214817"/>
                  </a:lnTo>
                  <a:lnTo>
                    <a:pt x="2839975" y="2208885"/>
                  </a:lnTo>
                  <a:lnTo>
                    <a:pt x="2841372" y="2210281"/>
                  </a:lnTo>
                  <a:lnTo>
                    <a:pt x="2840063" y="2214861"/>
                  </a:lnTo>
                  <a:lnTo>
                    <a:pt x="2842070" y="2215865"/>
                  </a:lnTo>
                  <a:lnTo>
                    <a:pt x="2851148" y="2205393"/>
                  </a:lnTo>
                  <a:lnTo>
                    <a:pt x="2860226" y="2201204"/>
                  </a:lnTo>
                  <a:lnTo>
                    <a:pt x="2861622" y="2197016"/>
                  </a:lnTo>
                  <a:lnTo>
                    <a:pt x="2862426" y="2199411"/>
                  </a:lnTo>
                  <a:lnTo>
                    <a:pt x="2879080" y="2187243"/>
                  </a:lnTo>
                  <a:lnTo>
                    <a:pt x="2889554" y="2175375"/>
                  </a:lnTo>
                  <a:lnTo>
                    <a:pt x="2892348" y="2176771"/>
                  </a:lnTo>
                  <a:lnTo>
                    <a:pt x="2890951" y="2175375"/>
                  </a:lnTo>
                  <a:lnTo>
                    <a:pt x="2898633" y="2169790"/>
                  </a:lnTo>
                  <a:lnTo>
                    <a:pt x="2907710" y="2159318"/>
                  </a:lnTo>
                  <a:lnTo>
                    <a:pt x="2916788" y="2153036"/>
                  </a:lnTo>
                  <a:lnTo>
                    <a:pt x="2931452" y="2134885"/>
                  </a:lnTo>
                  <a:lnTo>
                    <a:pt x="2937039" y="2124414"/>
                  </a:lnTo>
                  <a:lnTo>
                    <a:pt x="2934245" y="2121621"/>
                  </a:lnTo>
                  <a:lnTo>
                    <a:pt x="2935642" y="2120225"/>
                  </a:lnTo>
                  <a:lnTo>
                    <a:pt x="2938435" y="2121621"/>
                  </a:lnTo>
                  <a:lnTo>
                    <a:pt x="2939832" y="2117432"/>
                  </a:lnTo>
                  <a:lnTo>
                    <a:pt x="2937039" y="2118829"/>
                  </a:lnTo>
                  <a:lnTo>
                    <a:pt x="2938435" y="2114640"/>
                  </a:lnTo>
                  <a:lnTo>
                    <a:pt x="2939832" y="2114640"/>
                  </a:lnTo>
                  <a:lnTo>
                    <a:pt x="2939832" y="2116036"/>
                  </a:lnTo>
                  <a:lnTo>
                    <a:pt x="2941229" y="2114640"/>
                  </a:lnTo>
                  <a:lnTo>
                    <a:pt x="2940530" y="2113858"/>
                  </a:lnTo>
                  <a:lnTo>
                    <a:pt x="2940530" y="2113942"/>
                  </a:lnTo>
                  <a:lnTo>
                    <a:pt x="2939134" y="2112546"/>
                  </a:lnTo>
                  <a:lnTo>
                    <a:pt x="2939364" y="2112546"/>
                  </a:lnTo>
                  <a:lnTo>
                    <a:pt x="2935642" y="2108357"/>
                  </a:lnTo>
                  <a:lnTo>
                    <a:pt x="2931452" y="2105565"/>
                  </a:lnTo>
                  <a:lnTo>
                    <a:pt x="2932849" y="2101376"/>
                  </a:lnTo>
                  <a:lnTo>
                    <a:pt x="2934245" y="2101376"/>
                  </a:lnTo>
                  <a:lnTo>
                    <a:pt x="2947513" y="2116036"/>
                  </a:lnTo>
                  <a:lnTo>
                    <a:pt x="2947513" y="2113244"/>
                  </a:lnTo>
                  <a:lnTo>
                    <a:pt x="2934245" y="2099980"/>
                  </a:lnTo>
                  <a:lnTo>
                    <a:pt x="2934245" y="2097188"/>
                  </a:lnTo>
                  <a:lnTo>
                    <a:pt x="2943324" y="2079037"/>
                  </a:lnTo>
                  <a:lnTo>
                    <a:pt x="2944720" y="2080433"/>
                  </a:lnTo>
                  <a:lnTo>
                    <a:pt x="2940530" y="2086716"/>
                  </a:lnTo>
                  <a:lnTo>
                    <a:pt x="2937737" y="2092301"/>
                  </a:lnTo>
                  <a:lnTo>
                    <a:pt x="2937737" y="2098584"/>
                  </a:lnTo>
                  <a:lnTo>
                    <a:pt x="2941927" y="2098584"/>
                  </a:lnTo>
                  <a:lnTo>
                    <a:pt x="2943324" y="2101376"/>
                  </a:lnTo>
                  <a:lnTo>
                    <a:pt x="2947513" y="2098584"/>
                  </a:lnTo>
                  <a:lnTo>
                    <a:pt x="2953798" y="2083924"/>
                  </a:lnTo>
                  <a:lnTo>
                    <a:pt x="2957988" y="2083924"/>
                  </a:lnTo>
                  <a:lnTo>
                    <a:pt x="2960781" y="2077641"/>
                  </a:lnTo>
                  <a:lnTo>
                    <a:pt x="2983126" y="2095093"/>
                  </a:lnTo>
                  <a:lnTo>
                    <a:pt x="2984381" y="2094675"/>
                  </a:lnTo>
                  <a:lnTo>
                    <a:pt x="2982427" y="2093698"/>
                  </a:lnTo>
                  <a:lnTo>
                    <a:pt x="2961478" y="2077641"/>
                  </a:lnTo>
                  <a:lnTo>
                    <a:pt x="2963573" y="2071359"/>
                  </a:lnTo>
                  <a:lnTo>
                    <a:pt x="2967762" y="2069963"/>
                  </a:lnTo>
                  <a:lnTo>
                    <a:pt x="2963573" y="2069963"/>
                  </a:lnTo>
                  <a:lnTo>
                    <a:pt x="2967762" y="2062283"/>
                  </a:lnTo>
                  <a:lnTo>
                    <a:pt x="2971952" y="2039944"/>
                  </a:lnTo>
                  <a:lnTo>
                    <a:pt x="2973349" y="2038548"/>
                  </a:lnTo>
                  <a:lnTo>
                    <a:pt x="2970556" y="2039944"/>
                  </a:lnTo>
                  <a:lnTo>
                    <a:pt x="2973349" y="2028774"/>
                  </a:lnTo>
                  <a:lnTo>
                    <a:pt x="2979633" y="2021096"/>
                  </a:lnTo>
                  <a:lnTo>
                    <a:pt x="2986617" y="1991775"/>
                  </a:lnTo>
                  <a:lnTo>
                    <a:pt x="2991505" y="1986190"/>
                  </a:lnTo>
                  <a:lnTo>
                    <a:pt x="2988712" y="1987587"/>
                  </a:lnTo>
                  <a:lnTo>
                    <a:pt x="2988712" y="1984794"/>
                  </a:lnTo>
                  <a:lnTo>
                    <a:pt x="2990108" y="1984055"/>
                  </a:lnTo>
                  <a:lnTo>
                    <a:pt x="2990108" y="1982700"/>
                  </a:lnTo>
                  <a:lnTo>
                    <a:pt x="2985918" y="1979908"/>
                  </a:lnTo>
                  <a:lnTo>
                    <a:pt x="2987315" y="1975719"/>
                  </a:lnTo>
                  <a:lnTo>
                    <a:pt x="2984522" y="1969436"/>
                  </a:lnTo>
                  <a:lnTo>
                    <a:pt x="2987315" y="1968040"/>
                  </a:lnTo>
                  <a:lnTo>
                    <a:pt x="2984522" y="1966644"/>
                  </a:lnTo>
                  <a:lnTo>
                    <a:pt x="2985918" y="1960360"/>
                  </a:lnTo>
                  <a:lnTo>
                    <a:pt x="2983125" y="1952682"/>
                  </a:lnTo>
                  <a:lnTo>
                    <a:pt x="2984522" y="1949889"/>
                  </a:lnTo>
                  <a:lnTo>
                    <a:pt x="2981728" y="1949889"/>
                  </a:lnTo>
                  <a:lnTo>
                    <a:pt x="2985918" y="1948493"/>
                  </a:lnTo>
                  <a:lnTo>
                    <a:pt x="2983125" y="1948493"/>
                  </a:lnTo>
                  <a:lnTo>
                    <a:pt x="2981728" y="1940814"/>
                  </a:lnTo>
                  <a:lnTo>
                    <a:pt x="2978936" y="1938021"/>
                  </a:lnTo>
                  <a:lnTo>
                    <a:pt x="2977539" y="1932437"/>
                  </a:lnTo>
                  <a:lnTo>
                    <a:pt x="2980331" y="1933833"/>
                  </a:lnTo>
                  <a:lnTo>
                    <a:pt x="2977539" y="1923361"/>
                  </a:lnTo>
                  <a:lnTo>
                    <a:pt x="2978936" y="1919172"/>
                  </a:lnTo>
                  <a:lnTo>
                    <a:pt x="2974746" y="1921965"/>
                  </a:lnTo>
                  <a:lnTo>
                    <a:pt x="2970556" y="1910098"/>
                  </a:lnTo>
                  <a:lnTo>
                    <a:pt x="2966366" y="1908701"/>
                  </a:lnTo>
                  <a:lnTo>
                    <a:pt x="2967762" y="1907305"/>
                  </a:lnTo>
                  <a:lnTo>
                    <a:pt x="2960082" y="1901022"/>
                  </a:lnTo>
                  <a:lnTo>
                    <a:pt x="2957288" y="1887759"/>
                  </a:lnTo>
                  <a:lnTo>
                    <a:pt x="2951701" y="1877287"/>
                  </a:lnTo>
                  <a:lnTo>
                    <a:pt x="2939831" y="1868211"/>
                  </a:lnTo>
                  <a:lnTo>
                    <a:pt x="2932150" y="1868211"/>
                  </a:lnTo>
                  <a:lnTo>
                    <a:pt x="2926794" y="1862864"/>
                  </a:lnTo>
                  <a:lnTo>
                    <a:pt x="2957288" y="1864023"/>
                  </a:lnTo>
                  <a:lnTo>
                    <a:pt x="2957288" y="1862627"/>
                  </a:lnTo>
                  <a:lnTo>
                    <a:pt x="2945417" y="1859834"/>
                  </a:lnTo>
                  <a:lnTo>
                    <a:pt x="2932150" y="1859834"/>
                  </a:lnTo>
                  <a:lnTo>
                    <a:pt x="2936339" y="1855645"/>
                  </a:lnTo>
                  <a:lnTo>
                    <a:pt x="2944021" y="1854249"/>
                  </a:lnTo>
                  <a:lnTo>
                    <a:pt x="2945417" y="1857042"/>
                  </a:lnTo>
                  <a:lnTo>
                    <a:pt x="2946814" y="1855645"/>
                  </a:lnTo>
                  <a:lnTo>
                    <a:pt x="2951003" y="1857042"/>
                  </a:lnTo>
                  <a:lnTo>
                    <a:pt x="2958685" y="1863325"/>
                  </a:lnTo>
                  <a:lnTo>
                    <a:pt x="2960082" y="1860532"/>
                  </a:lnTo>
                  <a:lnTo>
                    <a:pt x="2953796" y="1854249"/>
                  </a:lnTo>
                  <a:lnTo>
                    <a:pt x="2951003" y="1850060"/>
                  </a:lnTo>
                  <a:lnTo>
                    <a:pt x="2952400" y="1848664"/>
                  </a:lnTo>
                  <a:lnTo>
                    <a:pt x="2949607" y="1848664"/>
                  </a:lnTo>
                  <a:lnTo>
                    <a:pt x="2948211" y="1845872"/>
                  </a:lnTo>
                  <a:lnTo>
                    <a:pt x="2949607" y="1845872"/>
                  </a:lnTo>
                  <a:lnTo>
                    <a:pt x="2949607" y="1843080"/>
                  </a:lnTo>
                  <a:lnTo>
                    <a:pt x="2953796" y="1836797"/>
                  </a:lnTo>
                  <a:lnTo>
                    <a:pt x="2953796" y="1834005"/>
                  </a:lnTo>
                  <a:lnTo>
                    <a:pt x="2949607" y="1832608"/>
                  </a:lnTo>
                  <a:lnTo>
                    <a:pt x="2949607" y="1828419"/>
                  </a:lnTo>
                  <a:lnTo>
                    <a:pt x="2951003" y="1824231"/>
                  </a:lnTo>
                  <a:lnTo>
                    <a:pt x="2952400" y="1824231"/>
                  </a:lnTo>
                  <a:lnTo>
                    <a:pt x="2955193" y="1816552"/>
                  </a:lnTo>
                  <a:lnTo>
                    <a:pt x="2957987" y="1817948"/>
                  </a:lnTo>
                  <a:lnTo>
                    <a:pt x="2956590" y="1815156"/>
                  </a:lnTo>
                  <a:lnTo>
                    <a:pt x="2959732" y="1814108"/>
                  </a:lnTo>
                  <a:lnTo>
                    <a:pt x="2959383" y="1813760"/>
                  </a:lnTo>
                  <a:lnTo>
                    <a:pt x="2959383" y="1810123"/>
                  </a:lnTo>
                  <a:lnTo>
                    <a:pt x="2958685" y="1810269"/>
                  </a:lnTo>
                  <a:lnTo>
                    <a:pt x="2959383" y="1810038"/>
                  </a:lnTo>
                  <a:lnTo>
                    <a:pt x="2959383" y="1808175"/>
                  </a:lnTo>
                  <a:lnTo>
                    <a:pt x="2978746" y="1803581"/>
                  </a:lnTo>
                  <a:lnTo>
                    <a:pt x="2985918" y="1801193"/>
                  </a:lnTo>
                  <a:lnTo>
                    <a:pt x="2988831" y="1801193"/>
                  </a:lnTo>
                  <a:lnTo>
                    <a:pt x="2991260" y="1800614"/>
                  </a:lnTo>
                  <a:lnTo>
                    <a:pt x="2995694" y="1798401"/>
                  </a:lnTo>
                  <a:lnTo>
                    <a:pt x="3008963" y="1794213"/>
                  </a:lnTo>
                  <a:lnTo>
                    <a:pt x="3011755" y="1791420"/>
                  </a:lnTo>
                  <a:lnTo>
                    <a:pt x="3013152" y="1792817"/>
                  </a:lnTo>
                  <a:lnTo>
                    <a:pt x="3011057" y="1794213"/>
                  </a:lnTo>
                  <a:lnTo>
                    <a:pt x="3017342" y="1792817"/>
                  </a:lnTo>
                  <a:lnTo>
                    <a:pt x="3018647" y="1794122"/>
                  </a:lnTo>
                  <a:lnTo>
                    <a:pt x="3027118" y="1792119"/>
                  </a:lnTo>
                  <a:lnTo>
                    <a:pt x="3036196" y="1792119"/>
                  </a:lnTo>
                  <a:lnTo>
                    <a:pt x="3033403" y="1794911"/>
                  </a:lnTo>
                  <a:lnTo>
                    <a:pt x="3036196" y="1797703"/>
                  </a:lnTo>
                  <a:lnTo>
                    <a:pt x="3033403" y="1797703"/>
                  </a:lnTo>
                  <a:lnTo>
                    <a:pt x="3034799" y="1800495"/>
                  </a:lnTo>
                  <a:lnTo>
                    <a:pt x="3037593" y="1796307"/>
                  </a:lnTo>
                  <a:lnTo>
                    <a:pt x="3037593" y="1799099"/>
                  </a:lnTo>
                  <a:lnTo>
                    <a:pt x="3041782" y="1797703"/>
                  </a:lnTo>
                  <a:lnTo>
                    <a:pt x="3049463" y="1803288"/>
                  </a:lnTo>
                  <a:lnTo>
                    <a:pt x="3055050" y="1801891"/>
                  </a:lnTo>
                  <a:lnTo>
                    <a:pt x="3055050" y="1800495"/>
                  </a:lnTo>
                  <a:lnTo>
                    <a:pt x="3066921" y="1801891"/>
                  </a:lnTo>
                  <a:lnTo>
                    <a:pt x="3068318" y="1799099"/>
                  </a:lnTo>
                  <a:lnTo>
                    <a:pt x="3074602" y="1797703"/>
                  </a:lnTo>
                  <a:lnTo>
                    <a:pt x="3077395" y="1792119"/>
                  </a:lnTo>
                  <a:lnTo>
                    <a:pt x="3093456" y="1785835"/>
                  </a:lnTo>
                  <a:lnTo>
                    <a:pt x="3097646" y="1779552"/>
                  </a:lnTo>
                  <a:lnTo>
                    <a:pt x="3121388" y="1785137"/>
                  </a:lnTo>
                  <a:lnTo>
                    <a:pt x="3125578" y="1785137"/>
                  </a:lnTo>
                  <a:lnTo>
                    <a:pt x="3126870" y="1784488"/>
                  </a:lnTo>
                  <a:lnTo>
                    <a:pt x="3126423" y="1784160"/>
                  </a:lnTo>
                  <a:lnTo>
                    <a:pt x="3126975" y="1784439"/>
                  </a:lnTo>
                  <a:lnTo>
                    <a:pt x="3128371" y="1783741"/>
                  </a:lnTo>
                  <a:lnTo>
                    <a:pt x="3126975" y="1779552"/>
                  </a:lnTo>
                  <a:lnTo>
                    <a:pt x="3129768" y="1783741"/>
                  </a:lnTo>
                  <a:lnTo>
                    <a:pt x="3154906" y="1761402"/>
                  </a:lnTo>
                  <a:lnTo>
                    <a:pt x="3156303" y="1766987"/>
                  </a:lnTo>
                  <a:lnTo>
                    <a:pt x="3156303" y="1760704"/>
                  </a:lnTo>
                  <a:lnTo>
                    <a:pt x="3165381" y="1764892"/>
                  </a:lnTo>
                  <a:lnTo>
                    <a:pt x="3166777" y="1760704"/>
                  </a:lnTo>
                  <a:lnTo>
                    <a:pt x="3157002" y="1755119"/>
                  </a:lnTo>
                  <a:lnTo>
                    <a:pt x="3166079" y="1759307"/>
                  </a:lnTo>
                  <a:lnTo>
                    <a:pt x="3167476" y="1755119"/>
                  </a:lnTo>
                  <a:lnTo>
                    <a:pt x="3166149" y="1751140"/>
                  </a:lnTo>
                  <a:lnTo>
                    <a:pt x="3165877" y="1751231"/>
                  </a:lnTo>
                  <a:lnTo>
                    <a:pt x="3166079" y="1751629"/>
                  </a:lnTo>
                  <a:lnTo>
                    <a:pt x="3165611" y="1751322"/>
                  </a:lnTo>
                  <a:lnTo>
                    <a:pt x="3164682" y="1751629"/>
                  </a:lnTo>
                  <a:lnTo>
                    <a:pt x="3162385" y="1749164"/>
                  </a:lnTo>
                  <a:lnTo>
                    <a:pt x="3161889" y="1748836"/>
                  </a:lnTo>
                  <a:lnTo>
                    <a:pt x="3161987" y="1748738"/>
                  </a:lnTo>
                  <a:lnTo>
                    <a:pt x="3156589" y="1742965"/>
                  </a:lnTo>
                  <a:lnTo>
                    <a:pt x="3155744" y="1743810"/>
                  </a:lnTo>
                  <a:lnTo>
                    <a:pt x="3156303" y="1744648"/>
                  </a:lnTo>
                  <a:lnTo>
                    <a:pt x="3154906" y="1748836"/>
                  </a:lnTo>
                  <a:lnTo>
                    <a:pt x="3152113" y="1750233"/>
                  </a:lnTo>
                  <a:lnTo>
                    <a:pt x="3140242" y="1743949"/>
                  </a:lnTo>
                  <a:lnTo>
                    <a:pt x="3141639" y="1739761"/>
                  </a:lnTo>
                  <a:lnTo>
                    <a:pt x="3145829" y="1737666"/>
                  </a:lnTo>
                  <a:lnTo>
                    <a:pt x="3153510" y="1740459"/>
                  </a:lnTo>
                  <a:lnTo>
                    <a:pt x="3155605" y="1743600"/>
                  </a:lnTo>
                  <a:lnTo>
                    <a:pt x="3155605" y="1741904"/>
                  </a:lnTo>
                  <a:lnTo>
                    <a:pt x="3145131" y="1730685"/>
                  </a:lnTo>
                  <a:lnTo>
                    <a:pt x="3139544" y="1726497"/>
                  </a:lnTo>
                  <a:lnTo>
                    <a:pt x="3123141" y="1722078"/>
                  </a:lnTo>
                  <a:lnTo>
                    <a:pt x="3126975" y="1727195"/>
                  </a:lnTo>
                  <a:lnTo>
                    <a:pt x="3103232" y="1757911"/>
                  </a:lnTo>
                  <a:lnTo>
                    <a:pt x="2956590" y="1808349"/>
                  </a:lnTo>
                  <a:lnTo>
                    <a:pt x="2956590" y="1808873"/>
                  </a:lnTo>
                  <a:lnTo>
                    <a:pt x="2956199" y="1808482"/>
                  </a:lnTo>
                  <a:lnTo>
                    <a:pt x="2951003" y="1810269"/>
                  </a:lnTo>
                  <a:lnTo>
                    <a:pt x="2856035" y="1810269"/>
                  </a:lnTo>
                  <a:lnTo>
                    <a:pt x="2850448" y="1811665"/>
                  </a:lnTo>
                  <a:lnTo>
                    <a:pt x="2849052" y="1813062"/>
                  </a:lnTo>
                  <a:lnTo>
                    <a:pt x="2854639" y="1813062"/>
                  </a:lnTo>
                  <a:lnTo>
                    <a:pt x="2857432" y="1818647"/>
                  </a:lnTo>
                  <a:lnTo>
                    <a:pt x="2861621" y="1818647"/>
                  </a:lnTo>
                  <a:lnTo>
                    <a:pt x="2858828" y="1820043"/>
                  </a:lnTo>
                  <a:lnTo>
                    <a:pt x="2856035" y="1818647"/>
                  </a:lnTo>
                  <a:lnTo>
                    <a:pt x="2854639" y="1814458"/>
                  </a:lnTo>
                  <a:lnTo>
                    <a:pt x="2848354" y="1814458"/>
                  </a:lnTo>
                  <a:lnTo>
                    <a:pt x="2848354" y="1811665"/>
                  </a:lnTo>
                  <a:lnTo>
                    <a:pt x="2845560" y="1811665"/>
                  </a:lnTo>
                  <a:lnTo>
                    <a:pt x="2845560" y="1813062"/>
                  </a:lnTo>
                  <a:lnTo>
                    <a:pt x="2842767" y="1810269"/>
                  </a:lnTo>
                  <a:lnTo>
                    <a:pt x="2754782" y="1810269"/>
                  </a:lnTo>
                  <a:lnTo>
                    <a:pt x="2738721" y="1804684"/>
                  </a:lnTo>
                  <a:lnTo>
                    <a:pt x="2741514" y="1803288"/>
                  </a:lnTo>
                  <a:lnTo>
                    <a:pt x="2698918" y="1739063"/>
                  </a:lnTo>
                  <a:lnTo>
                    <a:pt x="2696823" y="1735572"/>
                  </a:lnTo>
                  <a:lnTo>
                    <a:pt x="2696125" y="1736968"/>
                  </a:lnTo>
                  <a:lnTo>
                    <a:pt x="2680064" y="1725101"/>
                  </a:lnTo>
                  <a:lnTo>
                    <a:pt x="2681460" y="1723705"/>
                  </a:lnTo>
                  <a:lnTo>
                    <a:pt x="2675874" y="1723705"/>
                  </a:lnTo>
                  <a:lnTo>
                    <a:pt x="2681460" y="1722308"/>
                  </a:lnTo>
                  <a:lnTo>
                    <a:pt x="2680064" y="1718120"/>
                  </a:lnTo>
                  <a:lnTo>
                    <a:pt x="2674478" y="1720912"/>
                  </a:lnTo>
                  <a:lnTo>
                    <a:pt x="2675874" y="1718120"/>
                  </a:lnTo>
                  <a:lnTo>
                    <a:pt x="2673081" y="1718120"/>
                  </a:lnTo>
                  <a:lnTo>
                    <a:pt x="2675874" y="1716723"/>
                  </a:lnTo>
                  <a:lnTo>
                    <a:pt x="2669590" y="1716723"/>
                  </a:lnTo>
                  <a:lnTo>
                    <a:pt x="2672383" y="1718120"/>
                  </a:lnTo>
                  <a:lnTo>
                    <a:pt x="2674478" y="1725101"/>
                  </a:lnTo>
                  <a:lnTo>
                    <a:pt x="2672383" y="1719516"/>
                  </a:lnTo>
                  <a:lnTo>
                    <a:pt x="2668193" y="1716723"/>
                  </a:lnTo>
                  <a:lnTo>
                    <a:pt x="2669590" y="1711836"/>
                  </a:lnTo>
                  <a:lnTo>
                    <a:pt x="2669590" y="1686705"/>
                  </a:lnTo>
                  <a:lnTo>
                    <a:pt x="2669638" y="1686705"/>
                  </a:lnTo>
                  <a:lnTo>
                    <a:pt x="2672383" y="1520557"/>
                  </a:lnTo>
                  <a:lnTo>
                    <a:pt x="2749894" y="1395597"/>
                  </a:lnTo>
                  <a:lnTo>
                    <a:pt x="2756178" y="1392804"/>
                  </a:lnTo>
                  <a:lnTo>
                    <a:pt x="2795283" y="1387219"/>
                  </a:lnTo>
                  <a:lnTo>
                    <a:pt x="2795283" y="1384427"/>
                  </a:lnTo>
                  <a:lnTo>
                    <a:pt x="2796680" y="1387219"/>
                  </a:lnTo>
                  <a:lnTo>
                    <a:pt x="2802964" y="1387219"/>
                  </a:lnTo>
                  <a:lnTo>
                    <a:pt x="2806661" y="1380444"/>
                  </a:lnTo>
                  <a:lnTo>
                    <a:pt x="2805059" y="1378842"/>
                  </a:lnTo>
                  <a:lnTo>
                    <a:pt x="2805059" y="1376748"/>
                  </a:lnTo>
                  <a:lnTo>
                    <a:pt x="2803663" y="1377446"/>
                  </a:lnTo>
                  <a:lnTo>
                    <a:pt x="2805059" y="1373955"/>
                  </a:lnTo>
                  <a:lnTo>
                    <a:pt x="2800870" y="1378842"/>
                  </a:lnTo>
                  <a:lnTo>
                    <a:pt x="2800870" y="1383030"/>
                  </a:lnTo>
                  <a:lnTo>
                    <a:pt x="2800171" y="1378842"/>
                  </a:lnTo>
                  <a:lnTo>
                    <a:pt x="2797379" y="1381635"/>
                  </a:lnTo>
                  <a:lnTo>
                    <a:pt x="2800171" y="1372559"/>
                  </a:lnTo>
                  <a:lnTo>
                    <a:pt x="2794585" y="1369766"/>
                  </a:lnTo>
                  <a:lnTo>
                    <a:pt x="2798775" y="1375351"/>
                  </a:lnTo>
                  <a:lnTo>
                    <a:pt x="2794585" y="1380238"/>
                  </a:lnTo>
                  <a:lnTo>
                    <a:pt x="2790395" y="1375351"/>
                  </a:lnTo>
                  <a:lnTo>
                    <a:pt x="2788999" y="1372559"/>
                  </a:lnTo>
                  <a:lnTo>
                    <a:pt x="2790395" y="1371163"/>
                  </a:lnTo>
                  <a:lnTo>
                    <a:pt x="2788999" y="1368370"/>
                  </a:lnTo>
                  <a:lnTo>
                    <a:pt x="2785507" y="1366974"/>
                  </a:lnTo>
                  <a:lnTo>
                    <a:pt x="2784111" y="1369766"/>
                  </a:lnTo>
                  <a:lnTo>
                    <a:pt x="2784111" y="1368370"/>
                  </a:lnTo>
                  <a:lnTo>
                    <a:pt x="2782715" y="1365578"/>
                  </a:lnTo>
                  <a:lnTo>
                    <a:pt x="2773636" y="1364879"/>
                  </a:lnTo>
                  <a:lnTo>
                    <a:pt x="2770843" y="1366974"/>
                  </a:lnTo>
                  <a:lnTo>
                    <a:pt x="2766654" y="1364879"/>
                  </a:lnTo>
                  <a:lnTo>
                    <a:pt x="2766654" y="1369766"/>
                  </a:lnTo>
                  <a:lnTo>
                    <a:pt x="2764559" y="1365578"/>
                  </a:lnTo>
                  <a:lnTo>
                    <a:pt x="2761765" y="1365578"/>
                  </a:lnTo>
                  <a:lnTo>
                    <a:pt x="2765955" y="1351616"/>
                  </a:lnTo>
                  <a:lnTo>
                    <a:pt x="2758972" y="1365578"/>
                  </a:lnTo>
                  <a:lnTo>
                    <a:pt x="2754782" y="1368370"/>
                  </a:lnTo>
                  <a:lnTo>
                    <a:pt x="2757575" y="1376748"/>
                  </a:lnTo>
                  <a:lnTo>
                    <a:pt x="2751291" y="1368370"/>
                  </a:lnTo>
                  <a:lnTo>
                    <a:pt x="2742213" y="1368370"/>
                  </a:lnTo>
                  <a:lnTo>
                    <a:pt x="2742213" y="1365578"/>
                  </a:lnTo>
                  <a:lnTo>
                    <a:pt x="2738023" y="1362087"/>
                  </a:lnTo>
                  <a:lnTo>
                    <a:pt x="2742213" y="1362087"/>
                  </a:lnTo>
                  <a:lnTo>
                    <a:pt x="2740816" y="1350220"/>
                  </a:lnTo>
                  <a:lnTo>
                    <a:pt x="2739419" y="1346031"/>
                  </a:lnTo>
                  <a:lnTo>
                    <a:pt x="2726152" y="1338351"/>
                  </a:lnTo>
                  <a:lnTo>
                    <a:pt x="2715678" y="1341144"/>
                  </a:lnTo>
                  <a:lnTo>
                    <a:pt x="2696823" y="1356503"/>
                  </a:lnTo>
                  <a:lnTo>
                    <a:pt x="2677271" y="1353012"/>
                  </a:lnTo>
                  <a:lnTo>
                    <a:pt x="2657719" y="1357899"/>
                  </a:lnTo>
                  <a:lnTo>
                    <a:pt x="2654926" y="1362087"/>
                  </a:lnTo>
                  <a:lnTo>
                    <a:pt x="2652132" y="1375351"/>
                  </a:lnTo>
                  <a:lnTo>
                    <a:pt x="2649339" y="1378842"/>
                  </a:lnTo>
                  <a:lnTo>
                    <a:pt x="2636770" y="1388615"/>
                  </a:lnTo>
                  <a:lnTo>
                    <a:pt x="2619312" y="1390709"/>
                  </a:lnTo>
                  <a:lnTo>
                    <a:pt x="2610235" y="1390709"/>
                  </a:lnTo>
                  <a:lnTo>
                    <a:pt x="2536913" y="1357201"/>
                  </a:lnTo>
                  <a:lnTo>
                    <a:pt x="2518758" y="1354409"/>
                  </a:lnTo>
                  <a:lnTo>
                    <a:pt x="2504094" y="1348125"/>
                  </a:lnTo>
                  <a:lnTo>
                    <a:pt x="2498507" y="1352314"/>
                  </a:lnTo>
                  <a:lnTo>
                    <a:pt x="2499903" y="1354409"/>
                  </a:lnTo>
                  <a:lnTo>
                    <a:pt x="2502697" y="1353710"/>
                  </a:lnTo>
                  <a:lnTo>
                    <a:pt x="2502697" y="1354409"/>
                  </a:lnTo>
                  <a:lnTo>
                    <a:pt x="2495043" y="1355211"/>
                  </a:lnTo>
                  <a:lnTo>
                    <a:pt x="2496412" y="1360684"/>
                  </a:lnTo>
                  <a:lnTo>
                    <a:pt x="2484541" y="1363477"/>
                  </a:lnTo>
                  <a:lnTo>
                    <a:pt x="2478954" y="1366269"/>
                  </a:lnTo>
                  <a:lnTo>
                    <a:pt x="2461497" y="1360684"/>
                  </a:lnTo>
                  <a:lnTo>
                    <a:pt x="2443342" y="1347421"/>
                  </a:lnTo>
                  <a:lnTo>
                    <a:pt x="2430073" y="1329967"/>
                  </a:lnTo>
                  <a:lnTo>
                    <a:pt x="2424487" y="1327175"/>
                  </a:lnTo>
                  <a:lnTo>
                    <a:pt x="2423091" y="1328571"/>
                  </a:lnTo>
                  <a:lnTo>
                    <a:pt x="2418901" y="1322289"/>
                  </a:lnTo>
                  <a:lnTo>
                    <a:pt x="2416107" y="1322289"/>
                  </a:lnTo>
                  <a:lnTo>
                    <a:pt x="2414711" y="1323685"/>
                  </a:lnTo>
                  <a:lnTo>
                    <a:pt x="2411918" y="1319496"/>
                  </a:lnTo>
                  <a:lnTo>
                    <a:pt x="2409125" y="1320893"/>
                  </a:lnTo>
                  <a:lnTo>
                    <a:pt x="2404823" y="1317675"/>
                  </a:lnTo>
                  <a:lnTo>
                    <a:pt x="2403539" y="1318100"/>
                  </a:lnTo>
                  <a:lnTo>
                    <a:pt x="2400746" y="1312515"/>
                  </a:lnTo>
                  <a:lnTo>
                    <a:pt x="2403539" y="1316704"/>
                  </a:lnTo>
                  <a:lnTo>
                    <a:pt x="2404824" y="1317674"/>
                  </a:lnTo>
                  <a:lnTo>
                    <a:pt x="2407728" y="1316704"/>
                  </a:lnTo>
                  <a:lnTo>
                    <a:pt x="2404935" y="1311119"/>
                  </a:lnTo>
                  <a:lnTo>
                    <a:pt x="2400745" y="1311119"/>
                  </a:lnTo>
                  <a:lnTo>
                    <a:pt x="2404935" y="1309723"/>
                  </a:lnTo>
                  <a:lnTo>
                    <a:pt x="2404935" y="1308326"/>
                  </a:lnTo>
                  <a:lnTo>
                    <a:pt x="2399348" y="1305534"/>
                  </a:lnTo>
                  <a:lnTo>
                    <a:pt x="2397952" y="1311119"/>
                  </a:lnTo>
                  <a:lnTo>
                    <a:pt x="2399348" y="1304836"/>
                  </a:lnTo>
                  <a:lnTo>
                    <a:pt x="2395159" y="1297157"/>
                  </a:lnTo>
                  <a:lnTo>
                    <a:pt x="2392366" y="1292968"/>
                  </a:lnTo>
                  <a:lnTo>
                    <a:pt x="2393762" y="1291572"/>
                  </a:lnTo>
                  <a:lnTo>
                    <a:pt x="2393762" y="1292968"/>
                  </a:lnTo>
                  <a:lnTo>
                    <a:pt x="2397952" y="1292968"/>
                  </a:lnTo>
                  <a:lnTo>
                    <a:pt x="2395159" y="1291572"/>
                  </a:lnTo>
                  <a:lnTo>
                    <a:pt x="2401443" y="1290176"/>
                  </a:lnTo>
                  <a:lnTo>
                    <a:pt x="2393762" y="1290176"/>
                  </a:lnTo>
                  <a:lnTo>
                    <a:pt x="2389572" y="1291572"/>
                  </a:lnTo>
                  <a:lnTo>
                    <a:pt x="2395159" y="1288780"/>
                  </a:lnTo>
                  <a:lnTo>
                    <a:pt x="2400745" y="1278309"/>
                  </a:lnTo>
                  <a:lnTo>
                    <a:pt x="2404935" y="1276912"/>
                  </a:lnTo>
                  <a:lnTo>
                    <a:pt x="2411220" y="1266440"/>
                  </a:lnTo>
                  <a:lnTo>
                    <a:pt x="2427281" y="1260855"/>
                  </a:lnTo>
                  <a:lnTo>
                    <a:pt x="2431470" y="1255271"/>
                  </a:lnTo>
                  <a:lnTo>
                    <a:pt x="2437755" y="1253875"/>
                  </a:lnTo>
                  <a:lnTo>
                    <a:pt x="2439151" y="1255271"/>
                  </a:lnTo>
                  <a:lnTo>
                    <a:pt x="2443342" y="1253875"/>
                  </a:lnTo>
                  <a:lnTo>
                    <a:pt x="2443342" y="1248988"/>
                  </a:lnTo>
                  <a:lnTo>
                    <a:pt x="2444738" y="1251781"/>
                  </a:lnTo>
                  <a:lnTo>
                    <a:pt x="2448927" y="1250384"/>
                  </a:lnTo>
                  <a:lnTo>
                    <a:pt x="2455213" y="1242705"/>
                  </a:lnTo>
                  <a:lnTo>
                    <a:pt x="2455213" y="1229441"/>
                  </a:lnTo>
                  <a:lnTo>
                    <a:pt x="2458006" y="1220366"/>
                  </a:lnTo>
                  <a:lnTo>
                    <a:pt x="2453117" y="1209197"/>
                  </a:lnTo>
                  <a:lnTo>
                    <a:pt x="2454514" y="1206404"/>
                  </a:lnTo>
                  <a:lnTo>
                    <a:pt x="2448927" y="1184065"/>
                  </a:lnTo>
                  <a:lnTo>
                    <a:pt x="2442643" y="1177782"/>
                  </a:lnTo>
                  <a:lnTo>
                    <a:pt x="2450324" y="1172197"/>
                  </a:lnTo>
                  <a:lnTo>
                    <a:pt x="2450324" y="1173593"/>
                  </a:lnTo>
                  <a:lnTo>
                    <a:pt x="2453117" y="1174989"/>
                  </a:lnTo>
                  <a:lnTo>
                    <a:pt x="2454367" y="1169369"/>
                  </a:lnTo>
                  <a:lnTo>
                    <a:pt x="2457307" y="1170102"/>
                  </a:lnTo>
                  <a:lnTo>
                    <a:pt x="2458704" y="1154046"/>
                  </a:lnTo>
                  <a:lnTo>
                    <a:pt x="2460101" y="1152650"/>
                  </a:lnTo>
                  <a:lnTo>
                    <a:pt x="2462893" y="1156839"/>
                  </a:lnTo>
                  <a:lnTo>
                    <a:pt x="2457307" y="1144971"/>
                  </a:lnTo>
                  <a:lnTo>
                    <a:pt x="2451022" y="1144971"/>
                  </a:lnTo>
                  <a:lnTo>
                    <a:pt x="2458131" y="1143079"/>
                  </a:lnTo>
                  <a:lnTo>
                    <a:pt x="2459402" y="1137990"/>
                  </a:lnTo>
                  <a:lnTo>
                    <a:pt x="2456609" y="1126134"/>
                  </a:lnTo>
                  <a:lnTo>
                    <a:pt x="2458006" y="1124739"/>
                  </a:lnTo>
                  <a:lnTo>
                    <a:pt x="2455213" y="1123342"/>
                  </a:lnTo>
                  <a:lnTo>
                    <a:pt x="2456609" y="1120550"/>
                  </a:lnTo>
                  <a:lnTo>
                    <a:pt x="2455213" y="1120550"/>
                  </a:lnTo>
                  <a:lnTo>
                    <a:pt x="2453816" y="1114965"/>
                  </a:lnTo>
                  <a:lnTo>
                    <a:pt x="2453117" y="1114965"/>
                  </a:lnTo>
                  <a:lnTo>
                    <a:pt x="2454514" y="1112172"/>
                  </a:lnTo>
                  <a:lnTo>
                    <a:pt x="2451721" y="1112172"/>
                  </a:lnTo>
                  <a:lnTo>
                    <a:pt x="2453117" y="1110776"/>
                  </a:lnTo>
                  <a:lnTo>
                    <a:pt x="2450324" y="1107983"/>
                  </a:lnTo>
                  <a:lnTo>
                    <a:pt x="2448927" y="1098909"/>
                  </a:lnTo>
                  <a:lnTo>
                    <a:pt x="2444738" y="1089834"/>
                  </a:lnTo>
                  <a:lnTo>
                    <a:pt x="2446134" y="1085645"/>
                  </a:lnTo>
                  <a:lnTo>
                    <a:pt x="2444738" y="1085645"/>
                  </a:lnTo>
                  <a:lnTo>
                    <a:pt x="2444738" y="1088437"/>
                  </a:lnTo>
                  <a:lnTo>
                    <a:pt x="2441945" y="1082155"/>
                  </a:lnTo>
                  <a:lnTo>
                    <a:pt x="2442923" y="1067425"/>
                  </a:lnTo>
                  <a:lnTo>
                    <a:pt x="2442643" y="1068199"/>
                  </a:lnTo>
                  <a:lnTo>
                    <a:pt x="2441247" y="1062614"/>
                  </a:lnTo>
                  <a:lnTo>
                    <a:pt x="2443313" y="1061581"/>
                  </a:lnTo>
                  <a:lnTo>
                    <a:pt x="2443342" y="1061212"/>
                  </a:lnTo>
                  <a:lnTo>
                    <a:pt x="2446134" y="1057023"/>
                  </a:lnTo>
                  <a:lnTo>
                    <a:pt x="2447531" y="1058419"/>
                  </a:lnTo>
                  <a:lnTo>
                    <a:pt x="2446134" y="1054230"/>
                  </a:lnTo>
                  <a:lnTo>
                    <a:pt x="2450324" y="1052834"/>
                  </a:lnTo>
                  <a:lnTo>
                    <a:pt x="2450324" y="1043759"/>
                  </a:lnTo>
                  <a:lnTo>
                    <a:pt x="2453117" y="1043759"/>
                  </a:lnTo>
                  <a:lnTo>
                    <a:pt x="2454514" y="1040967"/>
                  </a:lnTo>
                  <a:lnTo>
                    <a:pt x="2451721" y="1042363"/>
                  </a:lnTo>
                  <a:lnTo>
                    <a:pt x="2450324" y="1040967"/>
                  </a:lnTo>
                  <a:lnTo>
                    <a:pt x="2451721" y="1039571"/>
                  </a:lnTo>
                  <a:lnTo>
                    <a:pt x="2455911" y="1022118"/>
                  </a:lnTo>
                  <a:lnTo>
                    <a:pt x="2454514" y="1024910"/>
                  </a:lnTo>
                  <a:lnTo>
                    <a:pt x="2450324" y="1026306"/>
                  </a:lnTo>
                  <a:lnTo>
                    <a:pt x="2444040" y="1022118"/>
                  </a:lnTo>
                  <a:lnTo>
                    <a:pt x="2441247" y="1017929"/>
                  </a:lnTo>
                  <a:lnTo>
                    <a:pt x="2444040" y="1011646"/>
                  </a:lnTo>
                  <a:lnTo>
                    <a:pt x="2439850" y="1011646"/>
                  </a:lnTo>
                  <a:lnTo>
                    <a:pt x="2441247" y="1007457"/>
                  </a:lnTo>
                  <a:lnTo>
                    <a:pt x="2446832" y="1007457"/>
                  </a:lnTo>
                  <a:lnTo>
                    <a:pt x="2448229" y="1006061"/>
                  </a:lnTo>
                  <a:lnTo>
                    <a:pt x="2446832" y="992797"/>
                  </a:lnTo>
                  <a:lnTo>
                    <a:pt x="2449626" y="994194"/>
                  </a:lnTo>
                  <a:lnTo>
                    <a:pt x="2453816" y="1001872"/>
                  </a:lnTo>
                  <a:lnTo>
                    <a:pt x="2448229" y="990005"/>
                  </a:lnTo>
                  <a:lnTo>
                    <a:pt x="2451022" y="976741"/>
                  </a:lnTo>
                  <a:lnTo>
                    <a:pt x="2448229" y="972552"/>
                  </a:lnTo>
                  <a:lnTo>
                    <a:pt x="2445436" y="999779"/>
                  </a:lnTo>
                  <a:lnTo>
                    <a:pt x="2439850" y="1003967"/>
                  </a:lnTo>
                  <a:lnTo>
                    <a:pt x="2435660" y="999779"/>
                  </a:lnTo>
                  <a:lnTo>
                    <a:pt x="2437057" y="996985"/>
                  </a:lnTo>
                  <a:lnTo>
                    <a:pt x="2432866" y="986515"/>
                  </a:lnTo>
                  <a:lnTo>
                    <a:pt x="2428677" y="983722"/>
                  </a:lnTo>
                  <a:lnTo>
                    <a:pt x="2431470" y="980929"/>
                  </a:lnTo>
                  <a:lnTo>
                    <a:pt x="2427322" y="982312"/>
                  </a:lnTo>
                  <a:lnTo>
                    <a:pt x="2427281" y="982332"/>
                  </a:lnTo>
                  <a:lnTo>
                    <a:pt x="2427287" y="982326"/>
                  </a:lnTo>
                  <a:lnTo>
                    <a:pt x="2427281" y="982326"/>
                  </a:lnTo>
                  <a:lnTo>
                    <a:pt x="2426931" y="981286"/>
                  </a:lnTo>
                  <a:lnTo>
                    <a:pt x="2425884" y="982332"/>
                  </a:lnTo>
                  <a:lnTo>
                    <a:pt x="2425884" y="979541"/>
                  </a:lnTo>
                  <a:lnTo>
                    <a:pt x="2426233" y="979191"/>
                  </a:lnTo>
                  <a:lnTo>
                    <a:pt x="2425884" y="978137"/>
                  </a:lnTo>
                  <a:lnTo>
                    <a:pt x="2418202" y="980929"/>
                  </a:lnTo>
                  <a:lnTo>
                    <a:pt x="2414013" y="979533"/>
                  </a:lnTo>
                  <a:lnTo>
                    <a:pt x="2412617" y="976741"/>
                  </a:lnTo>
                  <a:lnTo>
                    <a:pt x="2420297" y="971157"/>
                  </a:lnTo>
                  <a:lnTo>
                    <a:pt x="2417504" y="964873"/>
                  </a:lnTo>
                  <a:lnTo>
                    <a:pt x="2418901" y="964873"/>
                  </a:lnTo>
                  <a:lnTo>
                    <a:pt x="2417993" y="962158"/>
                  </a:lnTo>
                  <a:lnTo>
                    <a:pt x="2414013" y="963484"/>
                  </a:lnTo>
                  <a:lnTo>
                    <a:pt x="2417958" y="962053"/>
                  </a:lnTo>
                  <a:lnTo>
                    <a:pt x="2417504" y="960685"/>
                  </a:lnTo>
                  <a:lnTo>
                    <a:pt x="2416107" y="959288"/>
                  </a:lnTo>
                  <a:lnTo>
                    <a:pt x="2411918" y="960685"/>
                  </a:lnTo>
                  <a:lnTo>
                    <a:pt x="2410521" y="957892"/>
                  </a:lnTo>
                  <a:lnTo>
                    <a:pt x="2416261" y="957892"/>
                  </a:lnTo>
                  <a:lnTo>
                    <a:pt x="2411918" y="951617"/>
                  </a:lnTo>
                  <a:lnTo>
                    <a:pt x="2405633" y="927881"/>
                  </a:lnTo>
                  <a:lnTo>
                    <a:pt x="2405633" y="922995"/>
                  </a:lnTo>
                  <a:lnTo>
                    <a:pt x="2409125" y="922995"/>
                  </a:lnTo>
                  <a:lnTo>
                    <a:pt x="2414711" y="930674"/>
                  </a:lnTo>
                  <a:lnTo>
                    <a:pt x="2420297" y="932070"/>
                  </a:lnTo>
                  <a:lnTo>
                    <a:pt x="2424487" y="929277"/>
                  </a:lnTo>
                  <a:lnTo>
                    <a:pt x="2424487" y="932070"/>
                  </a:lnTo>
                  <a:lnTo>
                    <a:pt x="2430771" y="937655"/>
                  </a:lnTo>
                  <a:lnTo>
                    <a:pt x="2429376" y="939051"/>
                  </a:lnTo>
                  <a:lnTo>
                    <a:pt x="2434961" y="953711"/>
                  </a:lnTo>
                  <a:lnTo>
                    <a:pt x="2439144" y="957892"/>
                  </a:lnTo>
                  <a:lnTo>
                    <a:pt x="2440548" y="957892"/>
                  </a:lnTo>
                  <a:lnTo>
                    <a:pt x="2443342" y="964175"/>
                  </a:lnTo>
                  <a:lnTo>
                    <a:pt x="2441945" y="957892"/>
                  </a:lnTo>
                  <a:lnTo>
                    <a:pt x="2448229" y="964175"/>
                  </a:lnTo>
                  <a:lnTo>
                    <a:pt x="2446832" y="957892"/>
                  </a:lnTo>
                  <a:lnTo>
                    <a:pt x="2436358" y="944629"/>
                  </a:lnTo>
                  <a:lnTo>
                    <a:pt x="2434961" y="944629"/>
                  </a:lnTo>
                  <a:lnTo>
                    <a:pt x="2436358" y="943232"/>
                  </a:lnTo>
                  <a:lnTo>
                    <a:pt x="2432168" y="935553"/>
                  </a:lnTo>
                  <a:lnTo>
                    <a:pt x="2433565" y="923686"/>
                  </a:lnTo>
                  <a:lnTo>
                    <a:pt x="2425186" y="902743"/>
                  </a:lnTo>
                  <a:lnTo>
                    <a:pt x="2418901" y="886687"/>
                  </a:lnTo>
                  <a:lnTo>
                    <a:pt x="2412617" y="889479"/>
                  </a:lnTo>
                  <a:lnTo>
                    <a:pt x="2386779" y="913912"/>
                  </a:lnTo>
                  <a:lnTo>
                    <a:pt x="2372114" y="922988"/>
                  </a:lnTo>
                  <a:lnTo>
                    <a:pt x="2373511" y="937647"/>
                  </a:lnTo>
                  <a:lnTo>
                    <a:pt x="2368853" y="916712"/>
                  </a:lnTo>
                  <a:lnTo>
                    <a:pt x="2366529" y="920203"/>
                  </a:lnTo>
                  <a:lnTo>
                    <a:pt x="2370718" y="934862"/>
                  </a:lnTo>
                  <a:lnTo>
                    <a:pt x="2372114" y="937655"/>
                  </a:lnTo>
                  <a:lnTo>
                    <a:pt x="2372114" y="943938"/>
                  </a:lnTo>
                  <a:lnTo>
                    <a:pt x="2376305" y="946730"/>
                  </a:lnTo>
                  <a:lnTo>
                    <a:pt x="2372114" y="945333"/>
                  </a:lnTo>
                  <a:lnTo>
                    <a:pt x="2367926" y="929277"/>
                  </a:lnTo>
                  <a:lnTo>
                    <a:pt x="2365132" y="926485"/>
                  </a:lnTo>
                  <a:lnTo>
                    <a:pt x="2366529" y="914618"/>
                  </a:lnTo>
                  <a:lnTo>
                    <a:pt x="2368624" y="915665"/>
                  </a:lnTo>
                  <a:lnTo>
                    <a:pt x="2367926" y="912517"/>
                  </a:lnTo>
                  <a:lnTo>
                    <a:pt x="2372114" y="918101"/>
                  </a:lnTo>
                  <a:lnTo>
                    <a:pt x="2382590" y="913912"/>
                  </a:lnTo>
                  <a:lnTo>
                    <a:pt x="2417504" y="880404"/>
                  </a:lnTo>
                  <a:lnTo>
                    <a:pt x="2421694" y="874120"/>
                  </a:lnTo>
                  <a:lnTo>
                    <a:pt x="2423091" y="862253"/>
                  </a:lnTo>
                  <a:lnTo>
                    <a:pt x="2418901" y="855970"/>
                  </a:lnTo>
                  <a:lnTo>
                    <a:pt x="2438453" y="844103"/>
                  </a:lnTo>
                  <a:lnTo>
                    <a:pt x="2438453" y="842706"/>
                  </a:lnTo>
                  <a:lnTo>
                    <a:pt x="2444738" y="837121"/>
                  </a:lnTo>
                  <a:lnTo>
                    <a:pt x="2451022" y="814782"/>
                  </a:lnTo>
                  <a:lnTo>
                    <a:pt x="2455911" y="777510"/>
                  </a:lnTo>
                  <a:lnTo>
                    <a:pt x="2455911" y="771506"/>
                  </a:lnTo>
                  <a:lnTo>
                    <a:pt x="2461497" y="755451"/>
                  </a:lnTo>
                  <a:lnTo>
                    <a:pt x="2460101" y="747772"/>
                  </a:lnTo>
                  <a:lnTo>
                    <a:pt x="2457049" y="745440"/>
                  </a:lnTo>
                  <a:lnTo>
                    <a:pt x="2460798" y="746376"/>
                  </a:lnTo>
                  <a:lnTo>
                    <a:pt x="2454514" y="735904"/>
                  </a:lnTo>
                  <a:lnTo>
                    <a:pt x="2457307" y="738696"/>
                  </a:lnTo>
                  <a:lnTo>
                    <a:pt x="2457307" y="733112"/>
                  </a:lnTo>
                  <a:lnTo>
                    <a:pt x="2466385" y="727527"/>
                  </a:lnTo>
                  <a:lnTo>
                    <a:pt x="2460798" y="727527"/>
                  </a:lnTo>
                  <a:lnTo>
                    <a:pt x="2460798" y="726131"/>
                  </a:lnTo>
                  <a:lnTo>
                    <a:pt x="2464988" y="724735"/>
                  </a:lnTo>
                  <a:lnTo>
                    <a:pt x="2466385" y="720546"/>
                  </a:lnTo>
                  <a:lnTo>
                    <a:pt x="2478256" y="714264"/>
                  </a:lnTo>
                  <a:lnTo>
                    <a:pt x="2484541" y="707980"/>
                  </a:lnTo>
                  <a:lnTo>
                    <a:pt x="2488731" y="698905"/>
                  </a:lnTo>
                  <a:lnTo>
                    <a:pt x="2484541" y="696112"/>
                  </a:lnTo>
                  <a:lnTo>
                    <a:pt x="2480351" y="701697"/>
                  </a:lnTo>
                  <a:lnTo>
                    <a:pt x="2483144" y="704490"/>
                  </a:lnTo>
                  <a:lnTo>
                    <a:pt x="2483144" y="705885"/>
                  </a:lnTo>
                  <a:lnTo>
                    <a:pt x="2477557" y="708678"/>
                  </a:lnTo>
                  <a:lnTo>
                    <a:pt x="2474765" y="714961"/>
                  </a:lnTo>
                  <a:lnTo>
                    <a:pt x="2460101" y="720546"/>
                  </a:lnTo>
                  <a:lnTo>
                    <a:pt x="2457307" y="728225"/>
                  </a:lnTo>
                  <a:lnTo>
                    <a:pt x="2453117" y="733810"/>
                  </a:lnTo>
                  <a:lnTo>
                    <a:pt x="2455911" y="728225"/>
                  </a:lnTo>
                  <a:lnTo>
                    <a:pt x="2458704" y="720546"/>
                  </a:lnTo>
                  <a:lnTo>
                    <a:pt x="2469178" y="714961"/>
                  </a:lnTo>
                  <a:lnTo>
                    <a:pt x="2487013" y="669024"/>
                  </a:lnTo>
                  <a:lnTo>
                    <a:pt x="2483842" y="666804"/>
                  </a:lnTo>
                  <a:lnTo>
                    <a:pt x="2490114" y="657722"/>
                  </a:lnTo>
                  <a:lnTo>
                    <a:pt x="2490114" y="653537"/>
                  </a:lnTo>
                  <a:lnTo>
                    <a:pt x="2491517" y="654941"/>
                  </a:lnTo>
                  <a:lnTo>
                    <a:pt x="2494317" y="648655"/>
                  </a:lnTo>
                  <a:lnTo>
                    <a:pt x="2498500" y="645860"/>
                  </a:lnTo>
                  <a:lnTo>
                    <a:pt x="2501300" y="641674"/>
                  </a:lnTo>
                  <a:lnTo>
                    <a:pt x="2501300" y="643759"/>
                  </a:lnTo>
                  <a:lnTo>
                    <a:pt x="2506873" y="639575"/>
                  </a:lnTo>
                  <a:lnTo>
                    <a:pt x="2511062" y="636779"/>
                  </a:lnTo>
                  <a:lnTo>
                    <a:pt x="2512466" y="635389"/>
                  </a:lnTo>
                  <a:lnTo>
                    <a:pt x="2513855" y="631203"/>
                  </a:lnTo>
                  <a:lnTo>
                    <a:pt x="2513855" y="633999"/>
                  </a:lnTo>
                  <a:lnTo>
                    <a:pt x="2518045" y="629798"/>
                  </a:lnTo>
                  <a:lnTo>
                    <a:pt x="2519448" y="627017"/>
                  </a:lnTo>
                  <a:lnTo>
                    <a:pt x="2519448" y="627712"/>
                  </a:lnTo>
                  <a:lnTo>
                    <a:pt x="2520839" y="624918"/>
                  </a:lnTo>
                  <a:lnTo>
                    <a:pt x="2523639" y="623527"/>
                  </a:lnTo>
                  <a:lnTo>
                    <a:pt x="2525028" y="619327"/>
                  </a:lnTo>
                  <a:lnTo>
                    <a:pt x="2534113" y="613055"/>
                  </a:lnTo>
                  <a:lnTo>
                    <a:pt x="2536906" y="607465"/>
                  </a:lnTo>
                  <a:lnTo>
                    <a:pt x="2545977" y="604669"/>
                  </a:lnTo>
                  <a:lnTo>
                    <a:pt x="2548777" y="601874"/>
                  </a:lnTo>
                  <a:lnTo>
                    <a:pt x="2550181" y="599093"/>
                  </a:lnTo>
                  <a:lnTo>
                    <a:pt x="2554370" y="597689"/>
                  </a:lnTo>
                  <a:lnTo>
                    <a:pt x="2557163" y="596297"/>
                  </a:lnTo>
                  <a:lnTo>
                    <a:pt x="2557163" y="593503"/>
                  </a:lnTo>
                  <a:lnTo>
                    <a:pt x="2558554" y="596297"/>
                  </a:lnTo>
                  <a:lnTo>
                    <a:pt x="2561354" y="594893"/>
                  </a:lnTo>
                  <a:lnTo>
                    <a:pt x="2558554" y="592112"/>
                  </a:lnTo>
                  <a:lnTo>
                    <a:pt x="2561354" y="593503"/>
                  </a:lnTo>
                  <a:lnTo>
                    <a:pt x="2564147" y="592112"/>
                  </a:lnTo>
                  <a:lnTo>
                    <a:pt x="2561354" y="589317"/>
                  </a:lnTo>
                  <a:lnTo>
                    <a:pt x="2564147" y="590707"/>
                  </a:lnTo>
                  <a:lnTo>
                    <a:pt x="2566926" y="589317"/>
                  </a:lnTo>
                  <a:lnTo>
                    <a:pt x="2568336" y="589317"/>
                  </a:lnTo>
                  <a:lnTo>
                    <a:pt x="2571129" y="587912"/>
                  </a:lnTo>
                  <a:lnTo>
                    <a:pt x="2572520" y="586522"/>
                  </a:lnTo>
                  <a:lnTo>
                    <a:pt x="2575319" y="585131"/>
                  </a:lnTo>
                  <a:lnTo>
                    <a:pt x="2576709" y="585131"/>
                  </a:lnTo>
                  <a:lnTo>
                    <a:pt x="2575319" y="580932"/>
                  </a:lnTo>
                  <a:lnTo>
                    <a:pt x="2576709" y="583726"/>
                  </a:lnTo>
                  <a:lnTo>
                    <a:pt x="2582302" y="579540"/>
                  </a:lnTo>
                  <a:lnTo>
                    <a:pt x="2587876" y="576746"/>
                  </a:lnTo>
                  <a:lnTo>
                    <a:pt x="2592079" y="573950"/>
                  </a:lnTo>
                  <a:lnTo>
                    <a:pt x="2597659" y="568374"/>
                  </a:lnTo>
                  <a:lnTo>
                    <a:pt x="2600451" y="564187"/>
                  </a:lnTo>
                  <a:lnTo>
                    <a:pt x="2602226" y="560929"/>
                  </a:lnTo>
                  <a:lnTo>
                    <a:pt x="2601841" y="559989"/>
                  </a:lnTo>
                  <a:lnTo>
                    <a:pt x="2610925" y="548127"/>
                  </a:lnTo>
                  <a:lnTo>
                    <a:pt x="2621401" y="542537"/>
                  </a:lnTo>
                  <a:lnTo>
                    <a:pt x="2627692" y="524386"/>
                  </a:lnTo>
                  <a:lnTo>
                    <a:pt x="2649339" y="501357"/>
                  </a:lnTo>
                  <a:lnTo>
                    <a:pt x="2670987" y="486682"/>
                  </a:lnTo>
                  <a:lnTo>
                    <a:pt x="2693339" y="476211"/>
                  </a:lnTo>
                  <a:lnTo>
                    <a:pt x="2703813" y="473429"/>
                  </a:lnTo>
                  <a:lnTo>
                    <a:pt x="2703813" y="476211"/>
                  </a:lnTo>
                  <a:lnTo>
                    <a:pt x="2708694" y="469229"/>
                  </a:lnTo>
                  <a:lnTo>
                    <a:pt x="2730342" y="457369"/>
                  </a:lnTo>
                  <a:lnTo>
                    <a:pt x="2765955" y="446897"/>
                  </a:lnTo>
                  <a:lnTo>
                    <a:pt x="2809634" y="427787"/>
                  </a:lnTo>
                  <a:lnTo>
                    <a:pt x="2820422" y="418268"/>
                  </a:lnTo>
                  <a:lnTo>
                    <a:pt x="2858131" y="397325"/>
                  </a:lnTo>
                  <a:lnTo>
                    <a:pt x="2864415" y="394532"/>
                  </a:lnTo>
                  <a:lnTo>
                    <a:pt x="2867208" y="390345"/>
                  </a:lnTo>
                  <a:lnTo>
                    <a:pt x="2874890" y="388948"/>
                  </a:lnTo>
                  <a:lnTo>
                    <a:pt x="2909804" y="374986"/>
                  </a:lnTo>
                  <a:lnTo>
                    <a:pt x="2930753" y="361722"/>
                  </a:lnTo>
                  <a:lnTo>
                    <a:pt x="2952400" y="351250"/>
                  </a:lnTo>
                  <a:lnTo>
                    <a:pt x="2954146" y="349158"/>
                  </a:lnTo>
                  <a:lnTo>
                    <a:pt x="2951703" y="346363"/>
                  </a:lnTo>
                  <a:lnTo>
                    <a:pt x="2975445" y="337289"/>
                  </a:lnTo>
                  <a:lnTo>
                    <a:pt x="2988712" y="322628"/>
                  </a:lnTo>
                  <a:lnTo>
                    <a:pt x="2991505" y="324025"/>
                  </a:lnTo>
                  <a:lnTo>
                    <a:pt x="2995695" y="329609"/>
                  </a:lnTo>
                  <a:lnTo>
                    <a:pt x="2992902" y="325421"/>
                  </a:lnTo>
                  <a:lnTo>
                    <a:pt x="2995695" y="324025"/>
                  </a:lnTo>
                  <a:lnTo>
                    <a:pt x="2986617" y="309364"/>
                  </a:lnTo>
                  <a:lnTo>
                    <a:pt x="2990807" y="309364"/>
                  </a:lnTo>
                  <a:lnTo>
                    <a:pt x="2996394" y="324025"/>
                  </a:lnTo>
                  <a:lnTo>
                    <a:pt x="3002678" y="321233"/>
                  </a:lnTo>
                  <a:lnTo>
                    <a:pt x="3004074" y="325421"/>
                  </a:lnTo>
                  <a:lnTo>
                    <a:pt x="3013152" y="322628"/>
                  </a:lnTo>
                  <a:lnTo>
                    <a:pt x="3050861" y="322628"/>
                  </a:lnTo>
                  <a:lnTo>
                    <a:pt x="3079491" y="312157"/>
                  </a:lnTo>
                  <a:lnTo>
                    <a:pt x="3091361" y="309364"/>
                  </a:lnTo>
                  <a:lnTo>
                    <a:pt x="3096948" y="296100"/>
                  </a:lnTo>
                  <a:lnTo>
                    <a:pt x="3099742" y="297497"/>
                  </a:lnTo>
                  <a:lnTo>
                    <a:pt x="3094155" y="303779"/>
                  </a:lnTo>
                  <a:lnTo>
                    <a:pt x="3096948" y="307968"/>
                  </a:lnTo>
                  <a:lnTo>
                    <a:pt x="3116501" y="303779"/>
                  </a:lnTo>
                  <a:lnTo>
                    <a:pt x="3145131" y="293308"/>
                  </a:lnTo>
                  <a:lnTo>
                    <a:pt x="3170968" y="291912"/>
                  </a:lnTo>
                  <a:lnTo>
                    <a:pt x="3204486" y="284233"/>
                  </a:lnTo>
                  <a:lnTo>
                    <a:pt x="3213563" y="288421"/>
                  </a:lnTo>
                  <a:lnTo>
                    <a:pt x="3219150" y="285630"/>
                  </a:lnTo>
                  <a:lnTo>
                    <a:pt x="3224737" y="289818"/>
                  </a:lnTo>
                  <a:lnTo>
                    <a:pt x="3231021" y="280743"/>
                  </a:lnTo>
                  <a:lnTo>
                    <a:pt x="3231021" y="280044"/>
                  </a:lnTo>
                  <a:lnTo>
                    <a:pt x="3232418" y="281440"/>
                  </a:lnTo>
                  <a:lnTo>
                    <a:pt x="3240100" y="272365"/>
                  </a:lnTo>
                  <a:lnTo>
                    <a:pt x="3229625" y="285630"/>
                  </a:lnTo>
                  <a:lnTo>
                    <a:pt x="3231021" y="285630"/>
                  </a:lnTo>
                  <a:lnTo>
                    <a:pt x="3228228" y="291214"/>
                  </a:lnTo>
                  <a:lnTo>
                    <a:pt x="3233815" y="285630"/>
                  </a:lnTo>
                  <a:lnTo>
                    <a:pt x="3235735" y="285978"/>
                  </a:lnTo>
                  <a:lnTo>
                    <a:pt x="3234513" y="288421"/>
                  </a:lnTo>
                  <a:lnTo>
                    <a:pt x="3235910" y="287025"/>
                  </a:lnTo>
                  <a:lnTo>
                    <a:pt x="3250574" y="288421"/>
                  </a:lnTo>
                  <a:lnTo>
                    <a:pt x="3261048" y="291214"/>
                  </a:lnTo>
                  <a:lnTo>
                    <a:pt x="3268730" y="289818"/>
                  </a:lnTo>
                  <a:lnTo>
                    <a:pt x="3284791" y="294006"/>
                  </a:lnTo>
                  <a:lnTo>
                    <a:pt x="3327387" y="273063"/>
                  </a:lnTo>
                  <a:cubicBezTo>
                    <a:pt x="3326688" y="271667"/>
                    <a:pt x="3339257" y="272365"/>
                    <a:pt x="3339257" y="272365"/>
                  </a:cubicBezTo>
                  <a:lnTo>
                    <a:pt x="3346939" y="277950"/>
                  </a:lnTo>
                  <a:lnTo>
                    <a:pt x="3340654" y="280743"/>
                  </a:lnTo>
                  <a:lnTo>
                    <a:pt x="3343447" y="279346"/>
                  </a:lnTo>
                  <a:lnTo>
                    <a:pt x="3342051" y="276554"/>
                  </a:lnTo>
                  <a:lnTo>
                    <a:pt x="3339460" y="275756"/>
                  </a:lnTo>
                  <a:lnTo>
                    <a:pt x="3340654" y="279346"/>
                  </a:lnTo>
                  <a:lnTo>
                    <a:pt x="3336186" y="275996"/>
                  </a:lnTo>
                  <a:lnTo>
                    <a:pt x="3336465" y="276552"/>
                  </a:lnTo>
                  <a:lnTo>
                    <a:pt x="3335068" y="275156"/>
                  </a:lnTo>
                  <a:lnTo>
                    <a:pt x="3336184" y="275993"/>
                  </a:lnTo>
                  <a:lnTo>
                    <a:pt x="3335452" y="274524"/>
                  </a:lnTo>
                  <a:lnTo>
                    <a:pt x="3332973" y="273762"/>
                  </a:lnTo>
                  <a:lnTo>
                    <a:pt x="3309231" y="285630"/>
                  </a:lnTo>
                  <a:lnTo>
                    <a:pt x="3315516" y="282837"/>
                  </a:lnTo>
                  <a:lnTo>
                    <a:pt x="3309929" y="287026"/>
                  </a:lnTo>
                  <a:lnTo>
                    <a:pt x="3312722" y="285630"/>
                  </a:lnTo>
                  <a:lnTo>
                    <a:pt x="3312722" y="288422"/>
                  </a:lnTo>
                  <a:lnTo>
                    <a:pt x="3307136" y="298893"/>
                  </a:lnTo>
                  <a:lnTo>
                    <a:pt x="3305739" y="313554"/>
                  </a:lnTo>
                  <a:lnTo>
                    <a:pt x="3308532" y="325421"/>
                  </a:lnTo>
                  <a:lnTo>
                    <a:pt x="3311326" y="328214"/>
                  </a:lnTo>
                  <a:lnTo>
                    <a:pt x="3308532" y="329611"/>
                  </a:lnTo>
                  <a:lnTo>
                    <a:pt x="3312722" y="331006"/>
                  </a:lnTo>
                  <a:lnTo>
                    <a:pt x="3312722" y="335195"/>
                  </a:lnTo>
                  <a:lnTo>
                    <a:pt x="3316668" y="342422"/>
                  </a:lnTo>
                  <a:lnTo>
                    <a:pt x="3317610" y="341478"/>
                  </a:lnTo>
                  <a:lnTo>
                    <a:pt x="3314817" y="359628"/>
                  </a:lnTo>
                  <a:lnTo>
                    <a:pt x="3317610" y="362420"/>
                  </a:lnTo>
                  <a:lnTo>
                    <a:pt x="3314817" y="366610"/>
                  </a:lnTo>
                  <a:lnTo>
                    <a:pt x="3318469" y="375739"/>
                  </a:lnTo>
                  <a:lnTo>
                    <a:pt x="3319705" y="370797"/>
                  </a:lnTo>
                  <a:lnTo>
                    <a:pt x="3318308" y="366609"/>
                  </a:lnTo>
                  <a:lnTo>
                    <a:pt x="3322498" y="377778"/>
                  </a:lnTo>
                  <a:lnTo>
                    <a:pt x="3318790" y="376543"/>
                  </a:lnTo>
                  <a:lnTo>
                    <a:pt x="3319006" y="377080"/>
                  </a:lnTo>
                  <a:lnTo>
                    <a:pt x="3314705" y="379946"/>
                  </a:lnTo>
                  <a:lnTo>
                    <a:pt x="3323895" y="378476"/>
                  </a:lnTo>
                  <a:lnTo>
                    <a:pt x="3321102" y="386156"/>
                  </a:lnTo>
                  <a:lnTo>
                    <a:pt x="3326688" y="407099"/>
                  </a:lnTo>
                  <a:lnTo>
                    <a:pt x="3337162" y="414777"/>
                  </a:lnTo>
                  <a:lnTo>
                    <a:pt x="3330878" y="425249"/>
                  </a:lnTo>
                  <a:lnTo>
                    <a:pt x="3337162" y="450381"/>
                  </a:lnTo>
                  <a:lnTo>
                    <a:pt x="3331577" y="454570"/>
                  </a:lnTo>
                  <a:lnTo>
                    <a:pt x="3327387" y="453173"/>
                  </a:lnTo>
                  <a:lnTo>
                    <a:pt x="3324593" y="455966"/>
                  </a:lnTo>
                  <a:lnTo>
                    <a:pt x="3312722" y="457362"/>
                  </a:lnTo>
                  <a:lnTo>
                    <a:pt x="3316912" y="457362"/>
                  </a:lnTo>
                  <a:lnTo>
                    <a:pt x="3314712" y="459157"/>
                  </a:lnTo>
                  <a:lnTo>
                    <a:pt x="3320822" y="457362"/>
                  </a:lnTo>
                  <a:lnTo>
                    <a:pt x="3329482" y="457362"/>
                  </a:lnTo>
                  <a:lnTo>
                    <a:pt x="3326688" y="456664"/>
                  </a:lnTo>
                  <a:lnTo>
                    <a:pt x="3329482" y="455268"/>
                  </a:lnTo>
                  <a:lnTo>
                    <a:pt x="3332275" y="457362"/>
                  </a:lnTo>
                  <a:lnTo>
                    <a:pt x="3330878" y="455268"/>
                  </a:lnTo>
                  <a:lnTo>
                    <a:pt x="3339956" y="451079"/>
                  </a:lnTo>
                  <a:lnTo>
                    <a:pt x="3339956" y="447124"/>
                  </a:lnTo>
                  <a:lnTo>
                    <a:pt x="3337162" y="444797"/>
                  </a:lnTo>
                  <a:lnTo>
                    <a:pt x="3333671" y="430137"/>
                  </a:lnTo>
                  <a:lnTo>
                    <a:pt x="3333671" y="424552"/>
                  </a:lnTo>
                  <a:lnTo>
                    <a:pt x="3339956" y="416872"/>
                  </a:lnTo>
                  <a:lnTo>
                    <a:pt x="3345543" y="428741"/>
                  </a:lnTo>
                  <a:lnTo>
                    <a:pt x="3341353" y="415476"/>
                  </a:lnTo>
                  <a:lnTo>
                    <a:pt x="3351827" y="424552"/>
                  </a:lnTo>
                  <a:lnTo>
                    <a:pt x="3351827" y="422457"/>
                  </a:lnTo>
                  <a:lnTo>
                    <a:pt x="3356017" y="422457"/>
                  </a:lnTo>
                  <a:lnTo>
                    <a:pt x="3347637" y="418269"/>
                  </a:lnTo>
                  <a:lnTo>
                    <a:pt x="3330878" y="393138"/>
                  </a:lnTo>
                  <a:lnTo>
                    <a:pt x="3332275" y="385458"/>
                  </a:lnTo>
                  <a:lnTo>
                    <a:pt x="3338559" y="379873"/>
                  </a:lnTo>
                  <a:lnTo>
                    <a:pt x="3350430" y="387552"/>
                  </a:lnTo>
                  <a:lnTo>
                    <a:pt x="3356017" y="389647"/>
                  </a:lnTo>
                  <a:lnTo>
                    <a:pt x="3356017" y="411986"/>
                  </a:lnTo>
                  <a:lnTo>
                    <a:pt x="3360905" y="417570"/>
                  </a:lnTo>
                  <a:lnTo>
                    <a:pt x="3357413" y="413382"/>
                  </a:lnTo>
                  <a:lnTo>
                    <a:pt x="3357413" y="407099"/>
                  </a:lnTo>
                  <a:lnTo>
                    <a:pt x="3358810" y="405703"/>
                  </a:lnTo>
                  <a:lnTo>
                    <a:pt x="3360905" y="410590"/>
                  </a:lnTo>
                  <a:lnTo>
                    <a:pt x="3363697" y="410590"/>
                  </a:lnTo>
                  <a:lnTo>
                    <a:pt x="3360905" y="409891"/>
                  </a:lnTo>
                  <a:lnTo>
                    <a:pt x="3360207" y="401514"/>
                  </a:lnTo>
                  <a:lnTo>
                    <a:pt x="3365094" y="387552"/>
                  </a:lnTo>
                  <a:lnTo>
                    <a:pt x="3367887" y="386156"/>
                  </a:lnTo>
                  <a:lnTo>
                    <a:pt x="3381155" y="387552"/>
                  </a:lnTo>
                  <a:lnTo>
                    <a:pt x="3381155" y="402213"/>
                  </a:lnTo>
                  <a:lnTo>
                    <a:pt x="3387440" y="411288"/>
                  </a:lnTo>
                  <a:lnTo>
                    <a:pt x="3393027" y="415476"/>
                  </a:lnTo>
                  <a:lnTo>
                    <a:pt x="3394423" y="431533"/>
                  </a:lnTo>
                  <a:lnTo>
                    <a:pt x="3397914" y="436420"/>
                  </a:lnTo>
                  <a:lnTo>
                    <a:pt x="3395121" y="427344"/>
                  </a:lnTo>
                  <a:lnTo>
                    <a:pt x="3397914" y="419665"/>
                  </a:lnTo>
                  <a:lnTo>
                    <a:pt x="3425148" y="428741"/>
                  </a:lnTo>
                  <a:lnTo>
                    <a:pt x="3401406" y="419665"/>
                  </a:lnTo>
                  <a:lnTo>
                    <a:pt x="3385345" y="402213"/>
                  </a:lnTo>
                  <a:lnTo>
                    <a:pt x="3383250" y="397326"/>
                  </a:lnTo>
                  <a:lnTo>
                    <a:pt x="3385345" y="391741"/>
                  </a:lnTo>
                  <a:lnTo>
                    <a:pt x="3392329" y="405005"/>
                  </a:lnTo>
                  <a:lnTo>
                    <a:pt x="3398613" y="410590"/>
                  </a:lnTo>
                  <a:lnTo>
                    <a:pt x="3406294" y="409194"/>
                  </a:lnTo>
                  <a:lnTo>
                    <a:pt x="3417467" y="398722"/>
                  </a:lnTo>
                  <a:lnTo>
                    <a:pt x="3420959" y="397326"/>
                  </a:lnTo>
                  <a:lnTo>
                    <a:pt x="3432830" y="402213"/>
                  </a:lnTo>
                  <a:lnTo>
                    <a:pt x="3443304" y="403609"/>
                  </a:lnTo>
                  <a:lnTo>
                    <a:pt x="3450287" y="407798"/>
                  </a:lnTo>
                  <a:lnTo>
                    <a:pt x="3460732" y="410582"/>
                  </a:lnTo>
                  <a:lnTo>
                    <a:pt x="3439813" y="400126"/>
                  </a:lnTo>
                  <a:lnTo>
                    <a:pt x="3418863" y="393843"/>
                  </a:lnTo>
                  <a:lnTo>
                    <a:pt x="3413277" y="395239"/>
                  </a:lnTo>
                  <a:lnTo>
                    <a:pt x="3402803" y="404315"/>
                  </a:lnTo>
                  <a:lnTo>
                    <a:pt x="3395121" y="404315"/>
                  </a:lnTo>
                  <a:lnTo>
                    <a:pt x="3395121" y="388258"/>
                  </a:lnTo>
                  <a:lnTo>
                    <a:pt x="3396518" y="389654"/>
                  </a:lnTo>
                  <a:lnTo>
                    <a:pt x="3411182" y="385465"/>
                  </a:lnTo>
                  <a:lnTo>
                    <a:pt x="3416769" y="377787"/>
                  </a:lnTo>
                  <a:lnTo>
                    <a:pt x="3418166" y="376390"/>
                  </a:lnTo>
                  <a:lnTo>
                    <a:pt x="3423752" y="379182"/>
                  </a:lnTo>
                  <a:lnTo>
                    <a:pt x="3423752" y="376390"/>
                  </a:lnTo>
                  <a:lnTo>
                    <a:pt x="3420958" y="373598"/>
                  </a:lnTo>
                  <a:lnTo>
                    <a:pt x="3422355" y="370805"/>
                  </a:lnTo>
                  <a:lnTo>
                    <a:pt x="3419561" y="372202"/>
                  </a:lnTo>
                  <a:lnTo>
                    <a:pt x="3413277" y="369409"/>
                  </a:lnTo>
                  <a:lnTo>
                    <a:pt x="3405596" y="375692"/>
                  </a:lnTo>
                  <a:lnTo>
                    <a:pt x="3396518" y="371503"/>
                  </a:lnTo>
                  <a:lnTo>
                    <a:pt x="3405596" y="363824"/>
                  </a:lnTo>
                  <a:lnTo>
                    <a:pt x="3411182" y="366617"/>
                  </a:lnTo>
                  <a:lnTo>
                    <a:pt x="3413976" y="365220"/>
                  </a:lnTo>
                  <a:lnTo>
                    <a:pt x="3409786" y="365220"/>
                  </a:lnTo>
                  <a:lnTo>
                    <a:pt x="3403501" y="361031"/>
                  </a:lnTo>
                  <a:lnTo>
                    <a:pt x="3403501" y="354749"/>
                  </a:lnTo>
                  <a:lnTo>
                    <a:pt x="3403745" y="355733"/>
                  </a:lnTo>
                  <a:lnTo>
                    <a:pt x="3404039" y="354434"/>
                  </a:lnTo>
                  <a:lnTo>
                    <a:pt x="3402803" y="352655"/>
                  </a:lnTo>
                  <a:lnTo>
                    <a:pt x="3402803" y="355447"/>
                  </a:lnTo>
                  <a:lnTo>
                    <a:pt x="3397217" y="361031"/>
                  </a:lnTo>
                  <a:lnTo>
                    <a:pt x="3382552" y="363824"/>
                  </a:lnTo>
                  <a:lnTo>
                    <a:pt x="3378362" y="368013"/>
                  </a:lnTo>
                  <a:lnTo>
                    <a:pt x="3375569" y="362429"/>
                  </a:lnTo>
                  <a:lnTo>
                    <a:pt x="3369285" y="361031"/>
                  </a:lnTo>
                  <a:lnTo>
                    <a:pt x="3369285" y="356843"/>
                  </a:lnTo>
                  <a:lnTo>
                    <a:pt x="3373474" y="355447"/>
                  </a:lnTo>
                  <a:lnTo>
                    <a:pt x="3373474" y="351259"/>
                  </a:lnTo>
                  <a:lnTo>
                    <a:pt x="3382552" y="351259"/>
                  </a:lnTo>
                  <a:lnTo>
                    <a:pt x="3397217" y="348466"/>
                  </a:lnTo>
                  <a:lnTo>
                    <a:pt x="3396518" y="348466"/>
                  </a:lnTo>
                  <a:lnTo>
                    <a:pt x="3390233" y="345675"/>
                  </a:lnTo>
                  <a:lnTo>
                    <a:pt x="3383949" y="347070"/>
                  </a:lnTo>
                  <a:lnTo>
                    <a:pt x="3382552" y="345675"/>
                  </a:lnTo>
                  <a:lnTo>
                    <a:pt x="3370681" y="342882"/>
                  </a:lnTo>
                  <a:lnTo>
                    <a:pt x="3367888" y="338693"/>
                  </a:lnTo>
                  <a:lnTo>
                    <a:pt x="3369285" y="342882"/>
                  </a:lnTo>
                  <a:lnTo>
                    <a:pt x="3363000" y="342882"/>
                  </a:lnTo>
                  <a:lnTo>
                    <a:pt x="3352526" y="338693"/>
                  </a:lnTo>
                  <a:lnTo>
                    <a:pt x="3343447" y="337297"/>
                  </a:lnTo>
                  <a:lnTo>
                    <a:pt x="3342051" y="331711"/>
                  </a:lnTo>
                  <a:lnTo>
                    <a:pt x="3343447" y="328919"/>
                  </a:lnTo>
                  <a:lnTo>
                    <a:pt x="3349732" y="328919"/>
                  </a:lnTo>
                  <a:lnTo>
                    <a:pt x="3351129" y="330316"/>
                  </a:lnTo>
                  <a:lnTo>
                    <a:pt x="3356715" y="328919"/>
                  </a:lnTo>
                  <a:lnTo>
                    <a:pt x="3362301" y="328919"/>
                  </a:lnTo>
                  <a:lnTo>
                    <a:pt x="3360905" y="327523"/>
                  </a:lnTo>
                  <a:lnTo>
                    <a:pt x="3363698" y="323335"/>
                  </a:lnTo>
                  <a:lnTo>
                    <a:pt x="3360905" y="323335"/>
                  </a:lnTo>
                  <a:lnTo>
                    <a:pt x="3358112" y="320542"/>
                  </a:lnTo>
                  <a:lnTo>
                    <a:pt x="3356715" y="314259"/>
                  </a:lnTo>
                  <a:lnTo>
                    <a:pt x="3351129" y="314259"/>
                  </a:lnTo>
                  <a:lnTo>
                    <a:pt x="3351129" y="310070"/>
                  </a:lnTo>
                  <a:lnTo>
                    <a:pt x="3336465" y="305882"/>
                  </a:lnTo>
                  <a:lnTo>
                    <a:pt x="3337861" y="303090"/>
                  </a:lnTo>
                  <a:lnTo>
                    <a:pt x="3336465" y="301693"/>
                  </a:lnTo>
                  <a:lnTo>
                    <a:pt x="3340655" y="297504"/>
                  </a:lnTo>
                  <a:lnTo>
                    <a:pt x="3339258" y="294712"/>
                  </a:lnTo>
                  <a:lnTo>
                    <a:pt x="3339258" y="294015"/>
                  </a:lnTo>
                  <a:lnTo>
                    <a:pt x="3343447" y="291222"/>
                  </a:lnTo>
                  <a:lnTo>
                    <a:pt x="3359508" y="291222"/>
                  </a:lnTo>
                  <a:lnTo>
                    <a:pt x="3368586" y="303090"/>
                  </a:lnTo>
                  <a:lnTo>
                    <a:pt x="3374172" y="305882"/>
                  </a:lnTo>
                  <a:lnTo>
                    <a:pt x="3380192" y="315920"/>
                  </a:lnTo>
                  <a:lnTo>
                    <a:pt x="3383949" y="312164"/>
                  </a:lnTo>
                  <a:lnTo>
                    <a:pt x="3390233" y="310769"/>
                  </a:lnTo>
                  <a:lnTo>
                    <a:pt x="3394423" y="314958"/>
                  </a:lnTo>
                  <a:lnTo>
                    <a:pt x="3385346" y="317749"/>
                  </a:lnTo>
                  <a:lnTo>
                    <a:pt x="3381149" y="316703"/>
                  </a:lnTo>
                  <a:lnTo>
                    <a:pt x="3386044" y="319146"/>
                  </a:lnTo>
                  <a:lnTo>
                    <a:pt x="3386707" y="320479"/>
                  </a:lnTo>
                  <a:lnTo>
                    <a:pt x="3400708" y="319146"/>
                  </a:lnTo>
                  <a:lnTo>
                    <a:pt x="3404897" y="313561"/>
                  </a:lnTo>
                  <a:lnTo>
                    <a:pt x="3402105" y="309373"/>
                  </a:lnTo>
                  <a:lnTo>
                    <a:pt x="3399311" y="305184"/>
                  </a:lnTo>
                  <a:lnTo>
                    <a:pt x="3387441" y="300995"/>
                  </a:lnTo>
                  <a:lnTo>
                    <a:pt x="3386044" y="303788"/>
                  </a:lnTo>
                  <a:lnTo>
                    <a:pt x="3381854" y="299599"/>
                  </a:lnTo>
                  <a:lnTo>
                    <a:pt x="3377664" y="296806"/>
                  </a:lnTo>
                  <a:lnTo>
                    <a:pt x="3373474" y="292619"/>
                  </a:lnTo>
                  <a:lnTo>
                    <a:pt x="3368586" y="292619"/>
                  </a:lnTo>
                  <a:lnTo>
                    <a:pt x="3369983" y="286335"/>
                  </a:lnTo>
                  <a:lnTo>
                    <a:pt x="3360905" y="287732"/>
                  </a:lnTo>
                  <a:lnTo>
                    <a:pt x="3366491" y="286335"/>
                  </a:lnTo>
                  <a:lnTo>
                    <a:pt x="3366491" y="283543"/>
                  </a:lnTo>
                  <a:lnTo>
                    <a:pt x="3360905" y="283543"/>
                  </a:lnTo>
                  <a:lnTo>
                    <a:pt x="3359508" y="286335"/>
                  </a:lnTo>
                  <a:lnTo>
                    <a:pt x="3353922" y="282147"/>
                  </a:lnTo>
                  <a:lnTo>
                    <a:pt x="3353922" y="279480"/>
                  </a:lnTo>
                  <a:lnTo>
                    <a:pt x="3360905" y="280750"/>
                  </a:lnTo>
                  <a:lnTo>
                    <a:pt x="3371380" y="276561"/>
                  </a:lnTo>
                  <a:lnTo>
                    <a:pt x="3369983" y="273769"/>
                  </a:lnTo>
                  <a:lnTo>
                    <a:pt x="3356715" y="277958"/>
                  </a:lnTo>
                  <a:lnTo>
                    <a:pt x="3359508" y="276561"/>
                  </a:lnTo>
                  <a:lnTo>
                    <a:pt x="3371380" y="272373"/>
                  </a:lnTo>
                  <a:lnTo>
                    <a:pt x="3374172" y="277958"/>
                  </a:lnTo>
                  <a:lnTo>
                    <a:pt x="3407691" y="266090"/>
                  </a:lnTo>
                  <a:lnTo>
                    <a:pt x="3420958" y="266090"/>
                  </a:lnTo>
                  <a:lnTo>
                    <a:pt x="3463555" y="289826"/>
                  </a:lnTo>
                  <a:lnTo>
                    <a:pt x="3472633" y="298901"/>
                  </a:lnTo>
                  <a:lnTo>
                    <a:pt x="3476823" y="300297"/>
                  </a:lnTo>
                  <a:lnTo>
                    <a:pt x="3481012" y="306580"/>
                  </a:lnTo>
                  <a:lnTo>
                    <a:pt x="3478219" y="300995"/>
                  </a:lnTo>
                  <a:lnTo>
                    <a:pt x="3482402" y="300995"/>
                  </a:lnTo>
                  <a:lnTo>
                    <a:pt x="3487988" y="299599"/>
                  </a:lnTo>
                  <a:lnTo>
                    <a:pt x="3487988" y="296806"/>
                  </a:lnTo>
                  <a:lnTo>
                    <a:pt x="3504048" y="289128"/>
                  </a:lnTo>
                  <a:lnTo>
                    <a:pt x="3504048" y="286335"/>
                  </a:lnTo>
                  <a:lnTo>
                    <a:pt x="3508239" y="287033"/>
                  </a:lnTo>
                  <a:lnTo>
                    <a:pt x="3509635" y="284241"/>
                  </a:lnTo>
                  <a:lnTo>
                    <a:pt x="3512429" y="282845"/>
                  </a:lnTo>
                  <a:lnTo>
                    <a:pt x="3515229" y="281448"/>
                  </a:lnTo>
                  <a:lnTo>
                    <a:pt x="3519411" y="287033"/>
                  </a:lnTo>
                  <a:lnTo>
                    <a:pt x="3516619" y="281448"/>
                  </a:lnTo>
                  <a:lnTo>
                    <a:pt x="3518015" y="280052"/>
                  </a:lnTo>
                  <a:lnTo>
                    <a:pt x="3516619" y="273769"/>
                  </a:lnTo>
                  <a:lnTo>
                    <a:pt x="3522204" y="277958"/>
                  </a:lnTo>
                  <a:lnTo>
                    <a:pt x="3525166" y="276974"/>
                  </a:lnTo>
                  <a:lnTo>
                    <a:pt x="3524998" y="276561"/>
                  </a:lnTo>
                  <a:lnTo>
                    <a:pt x="3527791" y="275165"/>
                  </a:lnTo>
                  <a:lnTo>
                    <a:pt x="3530591" y="270976"/>
                  </a:lnTo>
                  <a:lnTo>
                    <a:pt x="3534774" y="278656"/>
                  </a:lnTo>
                  <a:lnTo>
                    <a:pt x="3531981" y="270976"/>
                  </a:lnTo>
                  <a:lnTo>
                    <a:pt x="3534774" y="270976"/>
                  </a:lnTo>
                  <a:lnTo>
                    <a:pt x="3538964" y="278656"/>
                  </a:lnTo>
                  <a:lnTo>
                    <a:pt x="3536170" y="270976"/>
                  </a:lnTo>
                  <a:lnTo>
                    <a:pt x="3538964" y="270976"/>
                  </a:lnTo>
                  <a:lnTo>
                    <a:pt x="3543154" y="268185"/>
                  </a:lnTo>
                  <a:lnTo>
                    <a:pt x="3545947" y="265392"/>
                  </a:lnTo>
                  <a:lnTo>
                    <a:pt x="3551533" y="262600"/>
                  </a:lnTo>
                  <a:lnTo>
                    <a:pt x="3562008" y="259807"/>
                  </a:lnTo>
                  <a:lnTo>
                    <a:pt x="3566197" y="258411"/>
                  </a:lnTo>
                  <a:lnTo>
                    <a:pt x="3566197" y="257015"/>
                  </a:lnTo>
                  <a:lnTo>
                    <a:pt x="3568991" y="257015"/>
                  </a:lnTo>
                  <a:lnTo>
                    <a:pt x="3588543" y="252826"/>
                  </a:lnTo>
                  <a:lnTo>
                    <a:pt x="3603207" y="252826"/>
                  </a:lnTo>
                  <a:lnTo>
                    <a:pt x="3606001" y="248637"/>
                  </a:lnTo>
                  <a:lnTo>
                    <a:pt x="3611587" y="252826"/>
                  </a:lnTo>
                  <a:lnTo>
                    <a:pt x="3612983" y="248637"/>
                  </a:lnTo>
                  <a:lnTo>
                    <a:pt x="3614380" y="250033"/>
                  </a:lnTo>
                  <a:lnTo>
                    <a:pt x="3627647" y="247241"/>
                  </a:lnTo>
                  <a:lnTo>
                    <a:pt x="3631837" y="248637"/>
                  </a:lnTo>
                  <a:lnTo>
                    <a:pt x="3633234" y="247241"/>
                  </a:lnTo>
                  <a:lnTo>
                    <a:pt x="3643708" y="245845"/>
                  </a:lnTo>
                  <a:lnTo>
                    <a:pt x="3645105" y="248637"/>
                  </a:lnTo>
                  <a:lnTo>
                    <a:pt x="3646502" y="245845"/>
                  </a:lnTo>
                  <a:lnTo>
                    <a:pt x="3670251" y="241656"/>
                  </a:lnTo>
                  <a:lnTo>
                    <a:pt x="3673044" y="238863"/>
                  </a:lnTo>
                  <a:lnTo>
                    <a:pt x="3696786" y="237468"/>
                  </a:lnTo>
                  <a:lnTo>
                    <a:pt x="3698183" y="231883"/>
                  </a:lnTo>
                  <a:lnTo>
                    <a:pt x="3702373" y="233279"/>
                  </a:lnTo>
                  <a:lnTo>
                    <a:pt x="3705166" y="231883"/>
                  </a:lnTo>
                  <a:lnTo>
                    <a:pt x="3715640" y="231883"/>
                  </a:lnTo>
                  <a:lnTo>
                    <a:pt x="3715640" y="229091"/>
                  </a:lnTo>
                  <a:lnTo>
                    <a:pt x="3728908" y="231883"/>
                  </a:lnTo>
                  <a:lnTo>
                    <a:pt x="3731701" y="229091"/>
                  </a:lnTo>
                  <a:lnTo>
                    <a:pt x="3733098" y="231883"/>
                  </a:lnTo>
                  <a:lnTo>
                    <a:pt x="3743572" y="227694"/>
                  </a:lnTo>
                  <a:lnTo>
                    <a:pt x="3747762" y="230487"/>
                  </a:lnTo>
                  <a:lnTo>
                    <a:pt x="3750555" y="227694"/>
                  </a:lnTo>
                  <a:lnTo>
                    <a:pt x="3756141" y="226298"/>
                  </a:lnTo>
                  <a:lnTo>
                    <a:pt x="3758935" y="224902"/>
                  </a:lnTo>
                  <a:lnTo>
                    <a:pt x="3757538" y="227694"/>
                  </a:lnTo>
                  <a:lnTo>
                    <a:pt x="3760331" y="226298"/>
                  </a:lnTo>
                  <a:lnTo>
                    <a:pt x="3761791" y="232504"/>
                  </a:lnTo>
                  <a:lnTo>
                    <a:pt x="3763823" y="231883"/>
                  </a:lnTo>
                  <a:lnTo>
                    <a:pt x="3768012" y="230487"/>
                  </a:lnTo>
                  <a:lnTo>
                    <a:pt x="3772202" y="229091"/>
                  </a:lnTo>
                  <a:lnTo>
                    <a:pt x="3774995" y="229091"/>
                  </a:lnTo>
                  <a:lnTo>
                    <a:pt x="3784073" y="226298"/>
                  </a:lnTo>
                  <a:lnTo>
                    <a:pt x="3784073" y="224902"/>
                  </a:lnTo>
                  <a:lnTo>
                    <a:pt x="3788263" y="230487"/>
                  </a:lnTo>
                  <a:lnTo>
                    <a:pt x="3786866" y="224902"/>
                  </a:lnTo>
                  <a:lnTo>
                    <a:pt x="3793151" y="223505"/>
                  </a:lnTo>
                  <a:lnTo>
                    <a:pt x="3795945" y="231185"/>
                  </a:lnTo>
                  <a:lnTo>
                    <a:pt x="3794548" y="222109"/>
                  </a:lnTo>
                  <a:lnTo>
                    <a:pt x="3800134" y="220714"/>
                  </a:lnTo>
                  <a:lnTo>
                    <a:pt x="3807816" y="219317"/>
                  </a:lnTo>
                  <a:lnTo>
                    <a:pt x="3809212" y="216525"/>
                  </a:lnTo>
                  <a:lnTo>
                    <a:pt x="3812006" y="216525"/>
                  </a:lnTo>
                  <a:lnTo>
                    <a:pt x="3812006" y="215128"/>
                  </a:lnTo>
                  <a:lnTo>
                    <a:pt x="3813402" y="216525"/>
                  </a:lnTo>
                  <a:lnTo>
                    <a:pt x="3812006" y="213733"/>
                  </a:lnTo>
                  <a:lnTo>
                    <a:pt x="3814798" y="216525"/>
                  </a:lnTo>
                  <a:lnTo>
                    <a:pt x="3837144" y="204657"/>
                  </a:lnTo>
                  <a:lnTo>
                    <a:pt x="3844825" y="204657"/>
                  </a:lnTo>
                  <a:lnTo>
                    <a:pt x="3850411" y="198375"/>
                  </a:lnTo>
                  <a:lnTo>
                    <a:pt x="3854601" y="196978"/>
                  </a:lnTo>
                  <a:lnTo>
                    <a:pt x="3854601" y="196280"/>
                  </a:lnTo>
                  <a:lnTo>
                    <a:pt x="3874153" y="185808"/>
                  </a:lnTo>
                  <a:lnTo>
                    <a:pt x="3887422" y="181620"/>
                  </a:lnTo>
                  <a:lnTo>
                    <a:pt x="3890214" y="180223"/>
                  </a:lnTo>
                  <a:lnTo>
                    <a:pt x="3893007" y="181620"/>
                  </a:lnTo>
                  <a:lnTo>
                    <a:pt x="3894404" y="177431"/>
                  </a:lnTo>
                  <a:lnTo>
                    <a:pt x="3906275" y="174638"/>
                  </a:lnTo>
                  <a:close/>
                  <a:moveTo>
                    <a:pt x="3606007" y="103433"/>
                  </a:moveTo>
                  <a:lnTo>
                    <a:pt x="3603213" y="115300"/>
                  </a:lnTo>
                  <a:lnTo>
                    <a:pt x="3604610" y="109017"/>
                  </a:lnTo>
                  <a:close/>
                  <a:moveTo>
                    <a:pt x="3578075" y="74808"/>
                  </a:moveTo>
                  <a:lnTo>
                    <a:pt x="3578075" y="77600"/>
                  </a:lnTo>
                  <a:lnTo>
                    <a:pt x="3575085" y="78597"/>
                  </a:lnTo>
                  <a:lnTo>
                    <a:pt x="3575281" y="78989"/>
                  </a:lnTo>
                  <a:lnTo>
                    <a:pt x="3562014" y="83179"/>
                  </a:lnTo>
                  <a:lnTo>
                    <a:pt x="3556427" y="87368"/>
                  </a:lnTo>
                  <a:lnTo>
                    <a:pt x="3550143" y="87368"/>
                  </a:lnTo>
                  <a:lnTo>
                    <a:pt x="3534082" y="95047"/>
                  </a:lnTo>
                  <a:lnTo>
                    <a:pt x="3513831" y="95047"/>
                  </a:lnTo>
                  <a:lnTo>
                    <a:pt x="3508245" y="96443"/>
                  </a:lnTo>
                  <a:lnTo>
                    <a:pt x="3499167" y="95047"/>
                  </a:lnTo>
                  <a:lnTo>
                    <a:pt x="3511038" y="100632"/>
                  </a:lnTo>
                  <a:lnTo>
                    <a:pt x="3508245" y="104122"/>
                  </a:lnTo>
                  <a:lnTo>
                    <a:pt x="3502659" y="105519"/>
                  </a:lnTo>
                  <a:lnTo>
                    <a:pt x="3497770" y="98537"/>
                  </a:lnTo>
                  <a:lnTo>
                    <a:pt x="3501262" y="105519"/>
                  </a:lnTo>
                  <a:lnTo>
                    <a:pt x="3469140" y="119480"/>
                  </a:lnTo>
                  <a:lnTo>
                    <a:pt x="3467744" y="120876"/>
                  </a:lnTo>
                  <a:lnTo>
                    <a:pt x="3445398" y="125763"/>
                  </a:lnTo>
                  <a:lnTo>
                    <a:pt x="3441208" y="129952"/>
                  </a:lnTo>
                  <a:lnTo>
                    <a:pt x="3440279" y="129485"/>
                  </a:lnTo>
                  <a:lnTo>
                    <a:pt x="3441208" y="131348"/>
                  </a:lnTo>
                  <a:lnTo>
                    <a:pt x="3433527" y="137632"/>
                  </a:lnTo>
                  <a:lnTo>
                    <a:pt x="3432885" y="136234"/>
                  </a:lnTo>
                  <a:lnTo>
                    <a:pt x="3432131" y="136234"/>
                  </a:lnTo>
                  <a:lnTo>
                    <a:pt x="3433527" y="140424"/>
                  </a:lnTo>
                  <a:lnTo>
                    <a:pt x="3424449" y="144612"/>
                  </a:lnTo>
                  <a:lnTo>
                    <a:pt x="3425846" y="144612"/>
                  </a:lnTo>
                  <a:lnTo>
                    <a:pt x="3424449" y="146008"/>
                  </a:lnTo>
                  <a:lnTo>
                    <a:pt x="3430036" y="144612"/>
                  </a:lnTo>
                  <a:lnTo>
                    <a:pt x="3420957" y="147404"/>
                  </a:lnTo>
                  <a:lnTo>
                    <a:pt x="3420957" y="150197"/>
                  </a:lnTo>
                  <a:lnTo>
                    <a:pt x="3419561" y="146008"/>
                  </a:lnTo>
                  <a:lnTo>
                    <a:pt x="3419561" y="150197"/>
                  </a:lnTo>
                  <a:lnTo>
                    <a:pt x="3416768" y="150197"/>
                  </a:lnTo>
                  <a:lnTo>
                    <a:pt x="3412578" y="151593"/>
                  </a:lnTo>
                  <a:lnTo>
                    <a:pt x="3406293" y="138329"/>
                  </a:lnTo>
                  <a:lnTo>
                    <a:pt x="3411880" y="151593"/>
                  </a:lnTo>
                  <a:lnTo>
                    <a:pt x="3404199" y="154386"/>
                  </a:lnTo>
                  <a:lnTo>
                    <a:pt x="3400009" y="143914"/>
                  </a:lnTo>
                  <a:lnTo>
                    <a:pt x="3396252" y="139328"/>
                  </a:lnTo>
                  <a:lnTo>
                    <a:pt x="3401406" y="150197"/>
                  </a:lnTo>
                  <a:lnTo>
                    <a:pt x="3400009" y="152989"/>
                  </a:lnTo>
                  <a:lnTo>
                    <a:pt x="3390931" y="152989"/>
                  </a:lnTo>
                  <a:lnTo>
                    <a:pt x="3388138" y="150197"/>
                  </a:lnTo>
                  <a:lnTo>
                    <a:pt x="3386742" y="143914"/>
                  </a:lnTo>
                  <a:lnTo>
                    <a:pt x="3369284" y="133443"/>
                  </a:lnTo>
                  <a:lnTo>
                    <a:pt x="3372077" y="136234"/>
                  </a:lnTo>
                  <a:lnTo>
                    <a:pt x="3369284" y="136234"/>
                  </a:lnTo>
                  <a:lnTo>
                    <a:pt x="3378361" y="139027"/>
                  </a:lnTo>
                  <a:lnTo>
                    <a:pt x="3384646" y="143216"/>
                  </a:lnTo>
                  <a:lnTo>
                    <a:pt x="3387440" y="152291"/>
                  </a:lnTo>
                  <a:lnTo>
                    <a:pt x="3383250" y="153687"/>
                  </a:lnTo>
                  <a:lnTo>
                    <a:pt x="3383103" y="153031"/>
                  </a:lnTo>
                  <a:lnTo>
                    <a:pt x="3354620" y="160668"/>
                  </a:lnTo>
                  <a:lnTo>
                    <a:pt x="3356017" y="164857"/>
                  </a:lnTo>
                  <a:lnTo>
                    <a:pt x="3352525" y="161366"/>
                  </a:lnTo>
                  <a:lnTo>
                    <a:pt x="3323895" y="162762"/>
                  </a:lnTo>
                  <a:lnTo>
                    <a:pt x="3321101" y="165555"/>
                  </a:lnTo>
                  <a:lnTo>
                    <a:pt x="3321101" y="171140"/>
                  </a:lnTo>
                  <a:lnTo>
                    <a:pt x="3319705" y="166951"/>
                  </a:lnTo>
                  <a:lnTo>
                    <a:pt x="3319705" y="171140"/>
                  </a:lnTo>
                  <a:lnTo>
                    <a:pt x="3318308" y="163460"/>
                  </a:lnTo>
                  <a:lnTo>
                    <a:pt x="3312722" y="163460"/>
                  </a:lnTo>
                  <a:lnTo>
                    <a:pt x="3307136" y="166253"/>
                  </a:lnTo>
                  <a:lnTo>
                    <a:pt x="3308532" y="170442"/>
                  </a:lnTo>
                  <a:lnTo>
                    <a:pt x="3305739" y="171838"/>
                  </a:lnTo>
                  <a:lnTo>
                    <a:pt x="3308532" y="174631"/>
                  </a:lnTo>
                  <a:lnTo>
                    <a:pt x="3298058" y="176026"/>
                  </a:lnTo>
                  <a:lnTo>
                    <a:pt x="3302247" y="183705"/>
                  </a:lnTo>
                  <a:lnTo>
                    <a:pt x="3299455" y="186498"/>
                  </a:lnTo>
                  <a:lnTo>
                    <a:pt x="3300850" y="187894"/>
                  </a:lnTo>
                  <a:lnTo>
                    <a:pt x="3298756" y="187894"/>
                  </a:lnTo>
                  <a:lnTo>
                    <a:pt x="3293170" y="183705"/>
                  </a:lnTo>
                  <a:lnTo>
                    <a:pt x="3297360" y="182309"/>
                  </a:lnTo>
                  <a:lnTo>
                    <a:pt x="3294566" y="176026"/>
                  </a:lnTo>
                  <a:lnTo>
                    <a:pt x="3284092" y="170442"/>
                  </a:lnTo>
                  <a:lnTo>
                    <a:pt x="3277807" y="157876"/>
                  </a:lnTo>
                  <a:lnTo>
                    <a:pt x="3279204" y="143216"/>
                  </a:lnTo>
                  <a:lnTo>
                    <a:pt x="3285488" y="127160"/>
                  </a:lnTo>
                  <a:lnTo>
                    <a:pt x="3291773" y="120876"/>
                  </a:lnTo>
                  <a:lnTo>
                    <a:pt x="3309230" y="112500"/>
                  </a:lnTo>
                  <a:lnTo>
                    <a:pt x="3306437" y="109707"/>
                  </a:lnTo>
                  <a:lnTo>
                    <a:pt x="3309230" y="106914"/>
                  </a:lnTo>
                  <a:lnTo>
                    <a:pt x="3374870" y="99235"/>
                  </a:lnTo>
                  <a:lnTo>
                    <a:pt x="3377663" y="103424"/>
                  </a:lnTo>
                  <a:lnTo>
                    <a:pt x="3379060" y="99235"/>
                  </a:lnTo>
                  <a:lnTo>
                    <a:pt x="3388138" y="99235"/>
                  </a:lnTo>
                  <a:lnTo>
                    <a:pt x="3383948" y="102028"/>
                  </a:lnTo>
                  <a:lnTo>
                    <a:pt x="3389534" y="102028"/>
                  </a:lnTo>
                  <a:lnTo>
                    <a:pt x="3392327" y="100632"/>
                  </a:lnTo>
                  <a:lnTo>
                    <a:pt x="3388138" y="100632"/>
                  </a:lnTo>
                  <a:lnTo>
                    <a:pt x="3390931" y="99235"/>
                  </a:lnTo>
                  <a:lnTo>
                    <a:pt x="3396517" y="97839"/>
                  </a:lnTo>
                  <a:lnTo>
                    <a:pt x="3396517" y="100632"/>
                  </a:lnTo>
                  <a:lnTo>
                    <a:pt x="3399311" y="97839"/>
                  </a:lnTo>
                  <a:lnTo>
                    <a:pt x="3408388" y="96443"/>
                  </a:lnTo>
                  <a:lnTo>
                    <a:pt x="3408388" y="99235"/>
                  </a:lnTo>
                  <a:lnTo>
                    <a:pt x="3413975" y="99235"/>
                  </a:lnTo>
                  <a:lnTo>
                    <a:pt x="3413975" y="97839"/>
                  </a:lnTo>
                  <a:lnTo>
                    <a:pt x="3410483" y="97839"/>
                  </a:lnTo>
                  <a:lnTo>
                    <a:pt x="3411880" y="96443"/>
                  </a:lnTo>
                  <a:lnTo>
                    <a:pt x="3419561" y="96443"/>
                  </a:lnTo>
                  <a:lnTo>
                    <a:pt x="3418165" y="97839"/>
                  </a:lnTo>
                  <a:lnTo>
                    <a:pt x="3431433" y="95047"/>
                  </a:lnTo>
                  <a:lnTo>
                    <a:pt x="3434225" y="95047"/>
                  </a:lnTo>
                  <a:lnTo>
                    <a:pt x="3431433" y="97141"/>
                  </a:lnTo>
                  <a:lnTo>
                    <a:pt x="3435622" y="98537"/>
                  </a:lnTo>
                  <a:lnTo>
                    <a:pt x="3434225" y="97141"/>
                  </a:lnTo>
                  <a:lnTo>
                    <a:pt x="3435622" y="95745"/>
                  </a:lnTo>
                  <a:lnTo>
                    <a:pt x="3459364" y="91557"/>
                  </a:lnTo>
                  <a:lnTo>
                    <a:pt x="3457968" y="94348"/>
                  </a:lnTo>
                  <a:lnTo>
                    <a:pt x="3462158" y="92952"/>
                  </a:lnTo>
                  <a:lnTo>
                    <a:pt x="3463554" y="91557"/>
                  </a:lnTo>
                  <a:lnTo>
                    <a:pt x="3494279" y="83877"/>
                  </a:lnTo>
                  <a:lnTo>
                    <a:pt x="3498469" y="85274"/>
                  </a:lnTo>
                  <a:lnTo>
                    <a:pt x="3497072" y="88066"/>
                  </a:lnTo>
                  <a:lnTo>
                    <a:pt x="3501262" y="88066"/>
                  </a:lnTo>
                  <a:lnTo>
                    <a:pt x="3498469" y="86670"/>
                  </a:lnTo>
                  <a:lnTo>
                    <a:pt x="3499865" y="83877"/>
                  </a:lnTo>
                  <a:lnTo>
                    <a:pt x="3517323" y="79689"/>
                  </a:lnTo>
                  <a:lnTo>
                    <a:pt x="3523607" y="79689"/>
                  </a:lnTo>
                  <a:lnTo>
                    <a:pt x="3518021" y="82481"/>
                  </a:lnTo>
                  <a:lnTo>
                    <a:pt x="3523607" y="85274"/>
                  </a:lnTo>
                  <a:lnTo>
                    <a:pt x="3525004" y="83877"/>
                  </a:lnTo>
                  <a:lnTo>
                    <a:pt x="3530590" y="83877"/>
                  </a:lnTo>
                  <a:lnTo>
                    <a:pt x="3534780" y="82481"/>
                  </a:lnTo>
                  <a:lnTo>
                    <a:pt x="3534780" y="81085"/>
                  </a:lnTo>
                  <a:lnTo>
                    <a:pt x="3538969" y="82481"/>
                  </a:lnTo>
                  <a:lnTo>
                    <a:pt x="3538969" y="79689"/>
                  </a:lnTo>
                  <a:lnTo>
                    <a:pt x="3569695" y="76197"/>
                  </a:lnTo>
                  <a:lnTo>
                    <a:pt x="3572515" y="76197"/>
                  </a:lnTo>
                  <a:close/>
                  <a:moveTo>
                    <a:pt x="3795246" y="52468"/>
                  </a:moveTo>
                  <a:lnTo>
                    <a:pt x="3799436" y="52468"/>
                  </a:lnTo>
                  <a:lnTo>
                    <a:pt x="3807117" y="55262"/>
                  </a:lnTo>
                  <a:lnTo>
                    <a:pt x="3805720" y="59449"/>
                  </a:lnTo>
                  <a:lnTo>
                    <a:pt x="3802927" y="58054"/>
                  </a:lnTo>
                  <a:lnTo>
                    <a:pt x="3805720" y="60847"/>
                  </a:lnTo>
                  <a:lnTo>
                    <a:pt x="3807117" y="65034"/>
                  </a:lnTo>
                  <a:lnTo>
                    <a:pt x="3801530" y="65034"/>
                  </a:lnTo>
                  <a:lnTo>
                    <a:pt x="3792453" y="56657"/>
                  </a:lnTo>
                  <a:close/>
                  <a:moveTo>
                    <a:pt x="3802228" y="30828"/>
                  </a:moveTo>
                  <a:lnTo>
                    <a:pt x="3809909" y="30828"/>
                  </a:lnTo>
                  <a:lnTo>
                    <a:pt x="3808512" y="32224"/>
                  </a:lnTo>
                  <a:lnTo>
                    <a:pt x="3811306" y="32224"/>
                  </a:lnTo>
                  <a:lnTo>
                    <a:pt x="3809909" y="33622"/>
                  </a:lnTo>
                  <a:close/>
                  <a:moveTo>
                    <a:pt x="3778487" y="17563"/>
                  </a:moveTo>
                  <a:lnTo>
                    <a:pt x="3782676" y="17563"/>
                  </a:lnTo>
                  <a:lnTo>
                    <a:pt x="3779883" y="18959"/>
                  </a:lnTo>
                  <a:lnTo>
                    <a:pt x="3803625" y="18959"/>
                  </a:lnTo>
                  <a:lnTo>
                    <a:pt x="3812702" y="21752"/>
                  </a:lnTo>
                  <a:lnTo>
                    <a:pt x="3830160" y="35015"/>
                  </a:lnTo>
                  <a:lnTo>
                    <a:pt x="3806418" y="28733"/>
                  </a:lnTo>
                  <a:lnTo>
                    <a:pt x="3804323" y="27337"/>
                  </a:lnTo>
                  <a:lnTo>
                    <a:pt x="3796641" y="33619"/>
                  </a:lnTo>
                  <a:lnTo>
                    <a:pt x="3791056" y="35015"/>
                  </a:lnTo>
                  <a:lnTo>
                    <a:pt x="3783374" y="49675"/>
                  </a:lnTo>
                  <a:lnTo>
                    <a:pt x="3781977" y="46883"/>
                  </a:lnTo>
                  <a:lnTo>
                    <a:pt x="3774296" y="45486"/>
                  </a:lnTo>
                  <a:lnTo>
                    <a:pt x="3772900" y="36412"/>
                  </a:lnTo>
                  <a:lnTo>
                    <a:pt x="3774296" y="21752"/>
                  </a:lnTo>
                  <a:close/>
                  <a:moveTo>
                    <a:pt x="3677932" y="112"/>
                  </a:moveTo>
                  <a:cubicBezTo>
                    <a:pt x="3677233" y="-586"/>
                    <a:pt x="3684915" y="2205"/>
                    <a:pt x="3684915" y="2205"/>
                  </a:cubicBezTo>
                  <a:lnTo>
                    <a:pt x="3698183" y="12677"/>
                  </a:lnTo>
                  <a:lnTo>
                    <a:pt x="3707260" y="25941"/>
                  </a:lnTo>
                  <a:lnTo>
                    <a:pt x="3692596" y="11281"/>
                  </a:lnTo>
                  <a:lnTo>
                    <a:pt x="3683518" y="3602"/>
                  </a:lnTo>
                  <a:lnTo>
                    <a:pt x="3679328" y="3602"/>
                  </a:lnTo>
                  <a:lnTo>
                    <a:pt x="3687010" y="9187"/>
                  </a:lnTo>
                  <a:lnTo>
                    <a:pt x="3710752" y="32921"/>
                  </a:lnTo>
                  <a:lnTo>
                    <a:pt x="3712149" y="37110"/>
                  </a:lnTo>
                  <a:lnTo>
                    <a:pt x="3683518" y="14772"/>
                  </a:lnTo>
                  <a:lnTo>
                    <a:pt x="3682122" y="11979"/>
                  </a:lnTo>
                  <a:lnTo>
                    <a:pt x="3676535" y="13375"/>
                  </a:lnTo>
                  <a:lnTo>
                    <a:pt x="3670251" y="10583"/>
                  </a:lnTo>
                  <a:lnTo>
                    <a:pt x="3670251" y="14772"/>
                  </a:lnTo>
                  <a:lnTo>
                    <a:pt x="3677932" y="18960"/>
                  </a:lnTo>
                  <a:lnTo>
                    <a:pt x="3684217" y="23148"/>
                  </a:lnTo>
                  <a:lnTo>
                    <a:pt x="3684217" y="18960"/>
                  </a:lnTo>
                  <a:lnTo>
                    <a:pt x="3709355" y="41298"/>
                  </a:lnTo>
                  <a:lnTo>
                    <a:pt x="3705165" y="42694"/>
                  </a:lnTo>
                  <a:lnTo>
                    <a:pt x="3703769" y="42694"/>
                  </a:lnTo>
                  <a:lnTo>
                    <a:pt x="3700976" y="37109"/>
                  </a:lnTo>
                  <a:lnTo>
                    <a:pt x="3694691" y="32921"/>
                  </a:lnTo>
                  <a:lnTo>
                    <a:pt x="3688051" y="35045"/>
                  </a:lnTo>
                  <a:lnTo>
                    <a:pt x="3693992" y="33619"/>
                  </a:lnTo>
                  <a:lnTo>
                    <a:pt x="3696786" y="36412"/>
                  </a:lnTo>
                  <a:lnTo>
                    <a:pt x="3698183" y="39203"/>
                  </a:lnTo>
                  <a:lnTo>
                    <a:pt x="3691897" y="41996"/>
                  </a:lnTo>
                  <a:lnTo>
                    <a:pt x="3684217" y="41996"/>
                  </a:lnTo>
                  <a:lnTo>
                    <a:pt x="3677603" y="38388"/>
                  </a:lnTo>
                  <a:lnTo>
                    <a:pt x="3677233" y="38506"/>
                  </a:lnTo>
                  <a:lnTo>
                    <a:pt x="3670949" y="37110"/>
                  </a:lnTo>
                  <a:lnTo>
                    <a:pt x="3682820" y="46184"/>
                  </a:lnTo>
                  <a:lnTo>
                    <a:pt x="3685614" y="56656"/>
                  </a:lnTo>
                  <a:lnTo>
                    <a:pt x="3679328" y="74109"/>
                  </a:lnTo>
                  <a:lnTo>
                    <a:pt x="3668854" y="72714"/>
                  </a:lnTo>
                  <a:lnTo>
                    <a:pt x="3666061" y="78298"/>
                  </a:lnTo>
                  <a:lnTo>
                    <a:pt x="3667457" y="88772"/>
                  </a:lnTo>
                  <a:lnTo>
                    <a:pt x="3666061" y="91564"/>
                  </a:lnTo>
                  <a:lnTo>
                    <a:pt x="3660474" y="56656"/>
                  </a:lnTo>
                  <a:lnTo>
                    <a:pt x="3657681" y="44788"/>
                  </a:lnTo>
                  <a:lnTo>
                    <a:pt x="3648603" y="28035"/>
                  </a:lnTo>
                  <a:lnTo>
                    <a:pt x="3650000" y="25242"/>
                  </a:lnTo>
                  <a:lnTo>
                    <a:pt x="3652793" y="18960"/>
                  </a:lnTo>
                  <a:lnTo>
                    <a:pt x="3666061" y="4300"/>
                  </a:lnTo>
                  <a:close/>
                </a:path>
              </a:pathLst>
            </a:custGeom>
            <a:solidFill>
              <a:srgbClr val="C3E5EA"/>
            </a:solidFill>
            <a:ln w="3175" cap="flat">
              <a:solidFill>
                <a:srgbClr val="C3E5EA"/>
              </a:solidFill>
              <a:prstDash val="solid"/>
              <a:miter/>
            </a:ln>
          </p:spPr>
          <p:txBody>
            <a:bodyPr wrap="square" rtlCol="0" anchor="ctr">
              <a:noAutofit/>
            </a:bodyPr>
            <a:lstStyle/>
            <a:p>
              <a:endParaRPr lang="nl-NL" sz="2400"/>
            </a:p>
          </p:txBody>
        </p:sp>
        <p:sp>
          <p:nvSpPr>
            <p:cNvPr id="46" name="Vrije vorm 45">
              <a:extLst>
                <a:ext uri="{FF2B5EF4-FFF2-40B4-BE49-F238E27FC236}">
                  <a16:creationId xmlns:a16="http://schemas.microsoft.com/office/drawing/2014/main" id="{EE8D2DE2-F957-A6F2-E5C3-261ACC5C8F19}"/>
                </a:ext>
              </a:extLst>
            </p:cNvPr>
            <p:cNvSpPr/>
            <p:nvPr/>
          </p:nvSpPr>
          <p:spPr>
            <a:xfrm>
              <a:off x="1861628" y="3386591"/>
              <a:ext cx="839354" cy="585706"/>
            </a:xfrm>
            <a:custGeom>
              <a:avLst/>
              <a:gdLst>
                <a:gd name="connsiteX0" fmla="*/ 891205 w 905519"/>
                <a:gd name="connsiteY0" fmla="*/ 360750 h 631877"/>
                <a:gd name="connsiteX1" fmla="*/ 902506 w 905519"/>
                <a:gd name="connsiteY1" fmla="*/ 377319 h 631877"/>
                <a:gd name="connsiteX2" fmla="*/ 900999 w 905519"/>
                <a:gd name="connsiteY2" fmla="*/ 364516 h 631877"/>
                <a:gd name="connsiteX3" fmla="*/ 905519 w 905519"/>
                <a:gd name="connsiteY3" fmla="*/ 346441 h 631877"/>
                <a:gd name="connsiteX4" fmla="*/ 902506 w 905519"/>
                <a:gd name="connsiteY4" fmla="*/ 338909 h 631877"/>
                <a:gd name="connsiteX5" fmla="*/ 888192 w 905519"/>
                <a:gd name="connsiteY5" fmla="*/ 320834 h 631877"/>
                <a:gd name="connsiteX6" fmla="*/ 888192 w 905519"/>
                <a:gd name="connsiteY6" fmla="*/ 320834 h 631877"/>
                <a:gd name="connsiteX7" fmla="*/ 876892 w 905519"/>
                <a:gd name="connsiteY7" fmla="*/ 298993 h 631877"/>
                <a:gd name="connsiteX8" fmla="*/ 860318 w 905519"/>
                <a:gd name="connsiteY8" fmla="*/ 281671 h 631877"/>
                <a:gd name="connsiteX9" fmla="*/ 864085 w 905519"/>
                <a:gd name="connsiteY9" fmla="*/ 294475 h 631877"/>
                <a:gd name="connsiteX10" fmla="*/ 870278 w 905519"/>
                <a:gd name="connsiteY10" fmla="*/ 304469 h 631877"/>
                <a:gd name="connsiteX11" fmla="*/ 864085 w 905519"/>
                <a:gd name="connsiteY11" fmla="*/ 296734 h 631877"/>
                <a:gd name="connsiteX12" fmla="*/ 848265 w 905519"/>
                <a:gd name="connsiteY12" fmla="*/ 262843 h 631877"/>
                <a:gd name="connsiteX13" fmla="*/ 848265 w 905519"/>
                <a:gd name="connsiteY13" fmla="*/ 262843 h 631877"/>
                <a:gd name="connsiteX14" fmla="*/ 838471 w 905519"/>
                <a:gd name="connsiteY14" fmla="*/ 241002 h 631877"/>
                <a:gd name="connsiteX15" fmla="*/ 805324 w 905519"/>
                <a:gd name="connsiteY15" fmla="*/ 229705 h 631877"/>
                <a:gd name="connsiteX16" fmla="*/ 792518 w 905519"/>
                <a:gd name="connsiteY16" fmla="*/ 216902 h 631877"/>
                <a:gd name="connsiteX17" fmla="*/ 785730 w 905519"/>
                <a:gd name="connsiteY17" fmla="*/ 213196 h 631877"/>
                <a:gd name="connsiteX18" fmla="*/ 785737 w 905519"/>
                <a:gd name="connsiteY18" fmla="*/ 213136 h 631877"/>
                <a:gd name="connsiteX19" fmla="*/ 785541 w 905519"/>
                <a:gd name="connsiteY19" fmla="*/ 213099 h 631877"/>
                <a:gd name="connsiteX20" fmla="*/ 784231 w 905519"/>
                <a:gd name="connsiteY20" fmla="*/ 212383 h 631877"/>
                <a:gd name="connsiteX21" fmla="*/ 784140 w 905519"/>
                <a:gd name="connsiteY21" fmla="*/ 212828 h 631877"/>
                <a:gd name="connsiteX22" fmla="*/ 758617 w 905519"/>
                <a:gd name="connsiteY22" fmla="*/ 207864 h 631877"/>
                <a:gd name="connsiteX23" fmla="*/ 751084 w 905519"/>
                <a:gd name="connsiteY23" fmla="*/ 209371 h 631877"/>
                <a:gd name="connsiteX24" fmla="*/ 751528 w 905519"/>
                <a:gd name="connsiteY24" fmla="*/ 207925 h 631877"/>
                <a:gd name="connsiteX25" fmla="*/ 755604 w 905519"/>
                <a:gd name="connsiteY25" fmla="*/ 207111 h 631877"/>
                <a:gd name="connsiteX26" fmla="*/ 783477 w 905519"/>
                <a:gd name="connsiteY26" fmla="*/ 212383 h 631877"/>
                <a:gd name="connsiteX27" fmla="*/ 790257 w 905519"/>
                <a:gd name="connsiteY27" fmla="*/ 210124 h 631877"/>
                <a:gd name="connsiteX28" fmla="*/ 798544 w 905519"/>
                <a:gd name="connsiteY28" fmla="*/ 213889 h 631877"/>
                <a:gd name="connsiteX29" fmla="*/ 798544 w 905519"/>
                <a:gd name="connsiteY29" fmla="*/ 210124 h 631877"/>
                <a:gd name="connsiteX30" fmla="*/ 803064 w 905519"/>
                <a:gd name="connsiteY30" fmla="*/ 207111 h 631877"/>
                <a:gd name="connsiteX31" fmla="*/ 804571 w 905519"/>
                <a:gd name="connsiteY31" fmla="*/ 210124 h 631877"/>
                <a:gd name="connsiteX32" fmla="*/ 809091 w 905519"/>
                <a:gd name="connsiteY32" fmla="*/ 207111 h 631877"/>
                <a:gd name="connsiteX33" fmla="*/ 807584 w 905519"/>
                <a:gd name="connsiteY33" fmla="*/ 204099 h 631877"/>
                <a:gd name="connsiteX34" fmla="*/ 809091 w 905519"/>
                <a:gd name="connsiteY34" fmla="*/ 202592 h 631877"/>
                <a:gd name="connsiteX35" fmla="*/ 814364 w 905519"/>
                <a:gd name="connsiteY35" fmla="*/ 204099 h 631877"/>
                <a:gd name="connsiteX36" fmla="*/ 841485 w 905519"/>
                <a:gd name="connsiteY36" fmla="*/ 202592 h 631877"/>
                <a:gd name="connsiteX37" fmla="*/ 858812 w 905519"/>
                <a:gd name="connsiteY37" fmla="*/ 198827 h 631877"/>
                <a:gd name="connsiteX38" fmla="*/ 867098 w 905519"/>
                <a:gd name="connsiteY38" fmla="*/ 194308 h 631877"/>
                <a:gd name="connsiteX39" fmla="*/ 868605 w 905519"/>
                <a:gd name="connsiteY39" fmla="*/ 192802 h 631877"/>
                <a:gd name="connsiteX40" fmla="*/ 839225 w 905519"/>
                <a:gd name="connsiteY40" fmla="*/ 158158 h 631877"/>
                <a:gd name="connsiteX41" fmla="*/ 839225 w 905519"/>
                <a:gd name="connsiteY41" fmla="*/ 158158 h 631877"/>
                <a:gd name="connsiteX42" fmla="*/ 837718 w 905519"/>
                <a:gd name="connsiteY42" fmla="*/ 154392 h 631877"/>
                <a:gd name="connsiteX43" fmla="*/ 837213 w 905519"/>
                <a:gd name="connsiteY43" fmla="*/ 155506 h 631877"/>
                <a:gd name="connsiteX44" fmla="*/ 839225 w 905519"/>
                <a:gd name="connsiteY44" fmla="*/ 149873 h 631877"/>
                <a:gd name="connsiteX45" fmla="*/ 815118 w 905519"/>
                <a:gd name="connsiteY45" fmla="*/ 121254 h 631877"/>
                <a:gd name="connsiteX46" fmla="*/ 818131 w 905519"/>
                <a:gd name="connsiteY46" fmla="*/ 116735 h 631877"/>
                <a:gd name="connsiteX47" fmla="*/ 795666 w 905519"/>
                <a:gd name="connsiteY47" fmla="*/ 83801 h 631877"/>
                <a:gd name="connsiteX48" fmla="*/ 804571 w 905519"/>
                <a:gd name="connsiteY48" fmla="*/ 76819 h 631877"/>
                <a:gd name="connsiteX49" fmla="*/ 820391 w 905519"/>
                <a:gd name="connsiteY49" fmla="*/ 70041 h 631877"/>
                <a:gd name="connsiteX50" fmla="*/ 809844 w 905519"/>
                <a:gd name="connsiteY50" fmla="*/ 61757 h 631877"/>
                <a:gd name="connsiteX51" fmla="*/ 815871 w 905519"/>
                <a:gd name="connsiteY51" fmla="*/ 36150 h 631877"/>
                <a:gd name="connsiteX52" fmla="*/ 809844 w 905519"/>
                <a:gd name="connsiteY52" fmla="*/ 23347 h 631877"/>
                <a:gd name="connsiteX53" fmla="*/ 790257 w 905519"/>
                <a:gd name="connsiteY53" fmla="*/ 31631 h 631877"/>
                <a:gd name="connsiteX54" fmla="*/ 791764 w 905519"/>
                <a:gd name="connsiteY54" fmla="*/ 36903 h 631877"/>
                <a:gd name="connsiteX55" fmla="*/ 788751 w 905519"/>
                <a:gd name="connsiteY55" fmla="*/ 39916 h 631877"/>
                <a:gd name="connsiteX56" fmla="*/ 790257 w 905519"/>
                <a:gd name="connsiteY56" fmla="*/ 49707 h 631877"/>
                <a:gd name="connsiteX57" fmla="*/ 778957 w 905519"/>
                <a:gd name="connsiteY57" fmla="*/ 54225 h 631877"/>
                <a:gd name="connsiteX58" fmla="*/ 783477 w 905519"/>
                <a:gd name="connsiteY58" fmla="*/ 64016 h 631877"/>
                <a:gd name="connsiteX59" fmla="*/ 788751 w 905519"/>
                <a:gd name="connsiteY59" fmla="*/ 60251 h 631877"/>
                <a:gd name="connsiteX60" fmla="*/ 790257 w 905519"/>
                <a:gd name="connsiteY60" fmla="*/ 61757 h 631877"/>
                <a:gd name="connsiteX61" fmla="*/ 783477 w 905519"/>
                <a:gd name="connsiteY61" fmla="*/ 68535 h 631877"/>
                <a:gd name="connsiteX62" fmla="*/ 774437 w 905519"/>
                <a:gd name="connsiteY62" fmla="*/ 71548 h 631877"/>
                <a:gd name="connsiteX63" fmla="*/ 769164 w 905519"/>
                <a:gd name="connsiteY63" fmla="*/ 70041 h 631877"/>
                <a:gd name="connsiteX64" fmla="*/ 766150 w 905519"/>
                <a:gd name="connsiteY64" fmla="*/ 74560 h 631877"/>
                <a:gd name="connsiteX65" fmla="*/ 761630 w 905519"/>
                <a:gd name="connsiteY65" fmla="*/ 76819 h 631877"/>
                <a:gd name="connsiteX66" fmla="*/ 750330 w 905519"/>
                <a:gd name="connsiteY66" fmla="*/ 67029 h 631877"/>
                <a:gd name="connsiteX67" fmla="*/ 740537 w 905519"/>
                <a:gd name="connsiteY67" fmla="*/ 73054 h 631877"/>
                <a:gd name="connsiteX68" fmla="*/ 734510 w 905519"/>
                <a:gd name="connsiteY68" fmla="*/ 71548 h 631877"/>
                <a:gd name="connsiteX69" fmla="*/ 733757 w 905519"/>
                <a:gd name="connsiteY69" fmla="*/ 76819 h 631877"/>
                <a:gd name="connsiteX70" fmla="*/ 726223 w 905519"/>
                <a:gd name="connsiteY70" fmla="*/ 78326 h 631877"/>
                <a:gd name="connsiteX71" fmla="*/ 723210 w 905519"/>
                <a:gd name="connsiteY71" fmla="*/ 82844 h 631877"/>
                <a:gd name="connsiteX72" fmla="*/ 714923 w 905519"/>
                <a:gd name="connsiteY72" fmla="*/ 86610 h 631877"/>
                <a:gd name="connsiteX73" fmla="*/ 711910 w 905519"/>
                <a:gd name="connsiteY73" fmla="*/ 92635 h 631877"/>
                <a:gd name="connsiteX74" fmla="*/ 700610 w 905519"/>
                <a:gd name="connsiteY74" fmla="*/ 85857 h 631877"/>
                <a:gd name="connsiteX75" fmla="*/ 684036 w 905519"/>
                <a:gd name="connsiteY75" fmla="*/ 68535 h 631877"/>
                <a:gd name="connsiteX76" fmla="*/ 682529 w 905519"/>
                <a:gd name="connsiteY76" fmla="*/ 78326 h 631877"/>
                <a:gd name="connsiteX77" fmla="*/ 650136 w 905519"/>
                <a:gd name="connsiteY77" fmla="*/ 50460 h 631877"/>
                <a:gd name="connsiteX78" fmla="*/ 641849 w 905519"/>
                <a:gd name="connsiteY78" fmla="*/ 56485 h 631877"/>
                <a:gd name="connsiteX79" fmla="*/ 637329 w 905519"/>
                <a:gd name="connsiteY79" fmla="*/ 74560 h 631877"/>
                <a:gd name="connsiteX80" fmla="*/ 626029 w 905519"/>
                <a:gd name="connsiteY80" fmla="*/ 80585 h 631877"/>
                <a:gd name="connsiteX81" fmla="*/ 620755 w 905519"/>
                <a:gd name="connsiteY81" fmla="*/ 87363 h 631877"/>
                <a:gd name="connsiteX82" fmla="*/ 597401 w 905519"/>
                <a:gd name="connsiteY82" fmla="*/ 58744 h 631877"/>
                <a:gd name="connsiteX83" fmla="*/ 552954 w 905519"/>
                <a:gd name="connsiteY83" fmla="*/ 87363 h 631877"/>
                <a:gd name="connsiteX84" fmla="*/ 549941 w 905519"/>
                <a:gd name="connsiteY84" fmla="*/ 82091 h 631877"/>
                <a:gd name="connsiteX85" fmla="*/ 548434 w 905519"/>
                <a:gd name="connsiteY85" fmla="*/ 82091 h 631877"/>
                <a:gd name="connsiteX86" fmla="*/ 534121 w 905519"/>
                <a:gd name="connsiteY86" fmla="*/ 85104 h 631877"/>
                <a:gd name="connsiteX87" fmla="*/ 546174 w 905519"/>
                <a:gd name="connsiteY87" fmla="*/ 121254 h 631877"/>
                <a:gd name="connsiteX88" fmla="*/ 554461 w 905519"/>
                <a:gd name="connsiteY88" fmla="*/ 118242 h 631877"/>
                <a:gd name="connsiteX89" fmla="*/ 551448 w 905519"/>
                <a:gd name="connsiteY89" fmla="*/ 124267 h 631877"/>
                <a:gd name="connsiteX90" fmla="*/ 565761 w 905519"/>
                <a:gd name="connsiteY90" fmla="*/ 139329 h 631877"/>
                <a:gd name="connsiteX91" fmla="*/ 571788 w 905519"/>
                <a:gd name="connsiteY91" fmla="*/ 137070 h 631877"/>
                <a:gd name="connsiteX92" fmla="*/ 574048 w 905519"/>
                <a:gd name="connsiteY92" fmla="*/ 137070 h 631877"/>
                <a:gd name="connsiteX93" fmla="*/ 580075 w 905519"/>
                <a:gd name="connsiteY93" fmla="*/ 132551 h 631877"/>
                <a:gd name="connsiteX94" fmla="*/ 583088 w 905519"/>
                <a:gd name="connsiteY94" fmla="*/ 137070 h 631877"/>
                <a:gd name="connsiteX95" fmla="*/ 572541 w 905519"/>
                <a:gd name="connsiteY95" fmla="*/ 140836 h 631877"/>
                <a:gd name="connsiteX96" fmla="*/ 571788 w 905519"/>
                <a:gd name="connsiteY96" fmla="*/ 149873 h 631877"/>
                <a:gd name="connsiteX97" fmla="*/ 580075 w 905519"/>
                <a:gd name="connsiteY97" fmla="*/ 169455 h 631877"/>
                <a:gd name="connsiteX98" fmla="*/ 581581 w 905519"/>
                <a:gd name="connsiteY98" fmla="*/ 169455 h 631877"/>
                <a:gd name="connsiteX99" fmla="*/ 580075 w 905519"/>
                <a:gd name="connsiteY99" fmla="*/ 186777 h 631877"/>
                <a:gd name="connsiteX100" fmla="*/ 571788 w 905519"/>
                <a:gd name="connsiteY100" fmla="*/ 192049 h 631877"/>
                <a:gd name="connsiteX101" fmla="*/ 580075 w 905519"/>
                <a:gd name="connsiteY101" fmla="*/ 206358 h 631877"/>
                <a:gd name="connsiteX102" fmla="*/ 575555 w 905519"/>
                <a:gd name="connsiteY102" fmla="*/ 212383 h 631877"/>
                <a:gd name="connsiteX103" fmla="*/ 577061 w 905519"/>
                <a:gd name="connsiteY103" fmla="*/ 214643 h 631877"/>
                <a:gd name="connsiteX104" fmla="*/ 549188 w 905519"/>
                <a:gd name="connsiteY104" fmla="*/ 223680 h 631877"/>
                <a:gd name="connsiteX105" fmla="*/ 522067 w 905519"/>
                <a:gd name="connsiteY105" fmla="*/ 217655 h 631877"/>
                <a:gd name="connsiteX106" fmla="*/ 508507 w 905519"/>
                <a:gd name="connsiteY106" fmla="*/ 217655 h 631877"/>
                <a:gd name="connsiteX107" fmla="*/ 481387 w 905519"/>
                <a:gd name="connsiteY107" fmla="*/ 225940 h 631877"/>
                <a:gd name="connsiteX108" fmla="*/ 467073 w 905519"/>
                <a:gd name="connsiteY108" fmla="*/ 227446 h 631877"/>
                <a:gd name="connsiteX109" fmla="*/ 433173 w 905519"/>
                <a:gd name="connsiteY109" fmla="*/ 222174 h 631877"/>
                <a:gd name="connsiteX110" fmla="*/ 415092 w 905519"/>
                <a:gd name="connsiteY110" fmla="*/ 216149 h 631877"/>
                <a:gd name="connsiteX111" fmla="*/ 354825 w 905519"/>
                <a:gd name="connsiteY111" fmla="*/ 181505 h 631877"/>
                <a:gd name="connsiteX112" fmla="*/ 335991 w 905519"/>
                <a:gd name="connsiteY112" fmla="*/ 155898 h 631877"/>
                <a:gd name="connsiteX113" fmla="*/ 320171 w 905519"/>
                <a:gd name="connsiteY113" fmla="*/ 143095 h 631877"/>
                <a:gd name="connsiteX114" fmla="*/ 330718 w 905519"/>
                <a:gd name="connsiteY114" fmla="*/ 127279 h 631877"/>
                <a:gd name="connsiteX115" fmla="*/ 295311 w 905519"/>
                <a:gd name="connsiteY115" fmla="*/ 99413 h 631877"/>
                <a:gd name="connsiteX116" fmla="*/ 290037 w 905519"/>
                <a:gd name="connsiteY116" fmla="*/ 82844 h 631877"/>
                <a:gd name="connsiteX117" fmla="*/ 294557 w 905519"/>
                <a:gd name="connsiteY117" fmla="*/ 76819 h 631877"/>
                <a:gd name="connsiteX118" fmla="*/ 290037 w 905519"/>
                <a:gd name="connsiteY118" fmla="*/ 76819 h 631877"/>
                <a:gd name="connsiteX119" fmla="*/ 290037 w 905519"/>
                <a:gd name="connsiteY119" fmla="*/ 74560 h 631877"/>
                <a:gd name="connsiteX120" fmla="*/ 275724 w 905519"/>
                <a:gd name="connsiteY120" fmla="*/ 64016 h 631877"/>
                <a:gd name="connsiteX121" fmla="*/ 248603 w 905519"/>
                <a:gd name="connsiteY121" fmla="*/ 51213 h 631877"/>
                <a:gd name="connsiteX122" fmla="*/ 250110 w 905519"/>
                <a:gd name="connsiteY122" fmla="*/ 47447 h 631877"/>
                <a:gd name="connsiteX123" fmla="*/ 238810 w 905519"/>
                <a:gd name="connsiteY123" fmla="*/ 42928 h 631877"/>
                <a:gd name="connsiteX124" fmla="*/ 244837 w 905519"/>
                <a:gd name="connsiteY124" fmla="*/ 30125 h 631877"/>
                <a:gd name="connsiteX125" fmla="*/ 226756 w 905519"/>
                <a:gd name="connsiteY125" fmla="*/ 20334 h 631877"/>
                <a:gd name="connsiteX126" fmla="*/ 220730 w 905519"/>
                <a:gd name="connsiteY126" fmla="*/ 10544 h 631877"/>
                <a:gd name="connsiteX127" fmla="*/ 222236 w 905519"/>
                <a:gd name="connsiteY127" fmla="*/ 7531 h 631877"/>
                <a:gd name="connsiteX128" fmla="*/ 212443 w 905519"/>
                <a:gd name="connsiteY128" fmla="*/ 0 h 631877"/>
                <a:gd name="connsiteX129" fmla="*/ 191349 w 905519"/>
                <a:gd name="connsiteY129" fmla="*/ 21841 h 631877"/>
                <a:gd name="connsiteX130" fmla="*/ 174022 w 905519"/>
                <a:gd name="connsiteY130" fmla="*/ 36150 h 631877"/>
                <a:gd name="connsiteX131" fmla="*/ 113755 w 905519"/>
                <a:gd name="connsiteY131" fmla="*/ 12803 h 631877"/>
                <a:gd name="connsiteX132" fmla="*/ 106975 w 905519"/>
                <a:gd name="connsiteY132" fmla="*/ 31631 h 631877"/>
                <a:gd name="connsiteX133" fmla="*/ 94921 w 905519"/>
                <a:gd name="connsiteY133" fmla="*/ 28619 h 631877"/>
                <a:gd name="connsiteX134" fmla="*/ 78348 w 905519"/>
                <a:gd name="connsiteY134" fmla="*/ 33138 h 631877"/>
                <a:gd name="connsiteX135" fmla="*/ 58007 w 905519"/>
                <a:gd name="connsiteY135" fmla="*/ 30125 h 631877"/>
                <a:gd name="connsiteX136" fmla="*/ 41434 w 905519"/>
                <a:gd name="connsiteY136" fmla="*/ 33138 h 631877"/>
                <a:gd name="connsiteX137" fmla="*/ 39927 w 905519"/>
                <a:gd name="connsiteY137" fmla="*/ 28619 h 631877"/>
                <a:gd name="connsiteX138" fmla="*/ 30134 w 905519"/>
                <a:gd name="connsiteY138" fmla="*/ 33138 h 631877"/>
                <a:gd name="connsiteX139" fmla="*/ 31640 w 905519"/>
                <a:gd name="connsiteY139" fmla="*/ 36903 h 631877"/>
                <a:gd name="connsiteX140" fmla="*/ 27120 w 905519"/>
                <a:gd name="connsiteY140" fmla="*/ 42928 h 631877"/>
                <a:gd name="connsiteX141" fmla="*/ 24107 w 905519"/>
                <a:gd name="connsiteY141" fmla="*/ 42928 h 631877"/>
                <a:gd name="connsiteX142" fmla="*/ 27120 w 905519"/>
                <a:gd name="connsiteY142" fmla="*/ 44435 h 631877"/>
                <a:gd name="connsiteX143" fmla="*/ 25614 w 905519"/>
                <a:gd name="connsiteY143" fmla="*/ 47447 h 631877"/>
                <a:gd name="connsiteX144" fmla="*/ 22600 w 905519"/>
                <a:gd name="connsiteY144" fmla="*/ 47447 h 631877"/>
                <a:gd name="connsiteX145" fmla="*/ 27120 w 905519"/>
                <a:gd name="connsiteY145" fmla="*/ 48954 h 631877"/>
                <a:gd name="connsiteX146" fmla="*/ 38421 w 905519"/>
                <a:gd name="connsiteY146" fmla="*/ 36150 h 631877"/>
                <a:gd name="connsiteX147" fmla="*/ 51227 w 905519"/>
                <a:gd name="connsiteY147" fmla="*/ 36150 h 631877"/>
                <a:gd name="connsiteX148" fmla="*/ 59514 w 905519"/>
                <a:gd name="connsiteY148" fmla="*/ 39916 h 631877"/>
                <a:gd name="connsiteX149" fmla="*/ 65541 w 905519"/>
                <a:gd name="connsiteY149" fmla="*/ 38410 h 631877"/>
                <a:gd name="connsiteX150" fmla="*/ 68554 w 905519"/>
                <a:gd name="connsiteY150" fmla="*/ 36150 h 631877"/>
                <a:gd name="connsiteX151" fmla="*/ 72321 w 905519"/>
                <a:gd name="connsiteY151" fmla="*/ 38410 h 631877"/>
                <a:gd name="connsiteX152" fmla="*/ 64034 w 905519"/>
                <a:gd name="connsiteY152" fmla="*/ 52719 h 631877"/>
                <a:gd name="connsiteX153" fmla="*/ 59514 w 905519"/>
                <a:gd name="connsiteY153" fmla="*/ 70041 h 631877"/>
                <a:gd name="connsiteX154" fmla="*/ 61021 w 905519"/>
                <a:gd name="connsiteY154" fmla="*/ 79832 h 631877"/>
                <a:gd name="connsiteX155" fmla="*/ 69308 w 905519"/>
                <a:gd name="connsiteY155" fmla="*/ 82844 h 631877"/>
                <a:gd name="connsiteX156" fmla="*/ 70814 w 905519"/>
                <a:gd name="connsiteY156" fmla="*/ 88116 h 631877"/>
                <a:gd name="connsiteX157" fmla="*/ 67048 w 905519"/>
                <a:gd name="connsiteY157" fmla="*/ 89623 h 631877"/>
                <a:gd name="connsiteX158" fmla="*/ 64034 w 905519"/>
                <a:gd name="connsiteY158" fmla="*/ 85857 h 631877"/>
                <a:gd name="connsiteX159" fmla="*/ 59514 w 905519"/>
                <a:gd name="connsiteY159" fmla="*/ 85857 h 631877"/>
                <a:gd name="connsiteX160" fmla="*/ 44447 w 905519"/>
                <a:gd name="connsiteY160" fmla="*/ 105438 h 631877"/>
                <a:gd name="connsiteX161" fmla="*/ 45201 w 905519"/>
                <a:gd name="connsiteY161" fmla="*/ 109957 h 631877"/>
                <a:gd name="connsiteX162" fmla="*/ 51227 w 905519"/>
                <a:gd name="connsiteY162" fmla="*/ 108451 h 631877"/>
                <a:gd name="connsiteX163" fmla="*/ 54241 w 905519"/>
                <a:gd name="connsiteY163" fmla="*/ 111463 h 631877"/>
                <a:gd name="connsiteX164" fmla="*/ 41434 w 905519"/>
                <a:gd name="connsiteY164" fmla="*/ 129539 h 631877"/>
                <a:gd name="connsiteX165" fmla="*/ 24107 w 905519"/>
                <a:gd name="connsiteY165" fmla="*/ 129539 h 631877"/>
                <a:gd name="connsiteX166" fmla="*/ 25614 w 905519"/>
                <a:gd name="connsiteY166" fmla="*/ 121254 h 631877"/>
                <a:gd name="connsiteX167" fmla="*/ 36914 w 905519"/>
                <a:gd name="connsiteY167" fmla="*/ 109957 h 631877"/>
                <a:gd name="connsiteX168" fmla="*/ 48214 w 905519"/>
                <a:gd name="connsiteY168" fmla="*/ 88116 h 631877"/>
                <a:gd name="connsiteX169" fmla="*/ 46707 w 905519"/>
                <a:gd name="connsiteY169" fmla="*/ 75313 h 631877"/>
                <a:gd name="connsiteX170" fmla="*/ 44447 w 905519"/>
                <a:gd name="connsiteY170" fmla="*/ 74560 h 631877"/>
                <a:gd name="connsiteX171" fmla="*/ 39927 w 905519"/>
                <a:gd name="connsiteY171" fmla="*/ 76819 h 631877"/>
                <a:gd name="connsiteX172" fmla="*/ 27120 w 905519"/>
                <a:gd name="connsiteY172" fmla="*/ 97154 h 631877"/>
                <a:gd name="connsiteX173" fmla="*/ 24107 w 905519"/>
                <a:gd name="connsiteY173" fmla="*/ 103932 h 631877"/>
                <a:gd name="connsiteX174" fmla="*/ 27120 w 905519"/>
                <a:gd name="connsiteY174" fmla="*/ 116735 h 631877"/>
                <a:gd name="connsiteX175" fmla="*/ 21094 w 905519"/>
                <a:gd name="connsiteY175" fmla="*/ 121254 h 631877"/>
                <a:gd name="connsiteX176" fmla="*/ 15820 w 905519"/>
                <a:gd name="connsiteY176" fmla="*/ 113723 h 631877"/>
                <a:gd name="connsiteX177" fmla="*/ 14314 w 905519"/>
                <a:gd name="connsiteY177" fmla="*/ 103932 h 631877"/>
                <a:gd name="connsiteX178" fmla="*/ 9793 w 905519"/>
                <a:gd name="connsiteY178" fmla="*/ 94141 h 631877"/>
                <a:gd name="connsiteX179" fmla="*/ 8287 w 905519"/>
                <a:gd name="connsiteY179" fmla="*/ 84351 h 631877"/>
                <a:gd name="connsiteX180" fmla="*/ 12807 w 905519"/>
                <a:gd name="connsiteY180" fmla="*/ 67029 h 631877"/>
                <a:gd name="connsiteX181" fmla="*/ 24107 w 905519"/>
                <a:gd name="connsiteY181" fmla="*/ 57238 h 631877"/>
                <a:gd name="connsiteX182" fmla="*/ 12807 w 905519"/>
                <a:gd name="connsiteY182" fmla="*/ 57238 h 631877"/>
                <a:gd name="connsiteX183" fmla="*/ 8287 w 905519"/>
                <a:gd name="connsiteY183" fmla="*/ 61757 h 631877"/>
                <a:gd name="connsiteX184" fmla="*/ 1507 w 905519"/>
                <a:gd name="connsiteY184" fmla="*/ 78326 h 631877"/>
                <a:gd name="connsiteX185" fmla="*/ 0 w 905519"/>
                <a:gd name="connsiteY185" fmla="*/ 85857 h 631877"/>
                <a:gd name="connsiteX186" fmla="*/ 1507 w 905519"/>
                <a:gd name="connsiteY186" fmla="*/ 94141 h 631877"/>
                <a:gd name="connsiteX187" fmla="*/ 8287 w 905519"/>
                <a:gd name="connsiteY187" fmla="*/ 105438 h 631877"/>
                <a:gd name="connsiteX188" fmla="*/ 24107 w 905519"/>
                <a:gd name="connsiteY188" fmla="*/ 152886 h 631877"/>
                <a:gd name="connsiteX189" fmla="*/ 25614 w 905519"/>
                <a:gd name="connsiteY189" fmla="*/ 154392 h 631877"/>
                <a:gd name="connsiteX190" fmla="*/ 28627 w 905519"/>
                <a:gd name="connsiteY190" fmla="*/ 151380 h 631877"/>
                <a:gd name="connsiteX191" fmla="*/ 25614 w 905519"/>
                <a:gd name="connsiteY191" fmla="*/ 138576 h 631877"/>
                <a:gd name="connsiteX192" fmla="*/ 38421 w 905519"/>
                <a:gd name="connsiteY192" fmla="*/ 137070 h 631877"/>
                <a:gd name="connsiteX193" fmla="*/ 36914 w 905519"/>
                <a:gd name="connsiteY193" fmla="*/ 140083 h 631877"/>
                <a:gd name="connsiteX194" fmla="*/ 41434 w 905519"/>
                <a:gd name="connsiteY194" fmla="*/ 147614 h 631877"/>
                <a:gd name="connsiteX195" fmla="*/ 33900 w 905519"/>
                <a:gd name="connsiteY195" fmla="*/ 162677 h 631877"/>
                <a:gd name="connsiteX196" fmla="*/ 41434 w 905519"/>
                <a:gd name="connsiteY196" fmla="*/ 174726 h 631877"/>
                <a:gd name="connsiteX197" fmla="*/ 41434 w 905519"/>
                <a:gd name="connsiteY197" fmla="*/ 174726 h 631877"/>
                <a:gd name="connsiteX198" fmla="*/ 44447 w 905519"/>
                <a:gd name="connsiteY198" fmla="*/ 176233 h 631877"/>
                <a:gd name="connsiteX199" fmla="*/ 44447 w 905519"/>
                <a:gd name="connsiteY199" fmla="*/ 174726 h 631877"/>
                <a:gd name="connsiteX200" fmla="*/ 44447 w 905519"/>
                <a:gd name="connsiteY200" fmla="*/ 174147 h 631877"/>
                <a:gd name="connsiteX201" fmla="*/ 51227 w 905519"/>
                <a:gd name="connsiteY201" fmla="*/ 176233 h 631877"/>
                <a:gd name="connsiteX202" fmla="*/ 57254 w 905519"/>
                <a:gd name="connsiteY202" fmla="*/ 183011 h 631877"/>
                <a:gd name="connsiteX203" fmla="*/ 57254 w 905519"/>
                <a:gd name="connsiteY203" fmla="*/ 179998 h 631877"/>
                <a:gd name="connsiteX204" fmla="*/ 50474 w 905519"/>
                <a:gd name="connsiteY204" fmla="*/ 173220 h 631877"/>
                <a:gd name="connsiteX205" fmla="*/ 70061 w 905519"/>
                <a:gd name="connsiteY205" fmla="*/ 166442 h 631877"/>
                <a:gd name="connsiteX206" fmla="*/ 80608 w 905519"/>
                <a:gd name="connsiteY206" fmla="*/ 166442 h 631877"/>
                <a:gd name="connsiteX207" fmla="*/ 76088 w 905519"/>
                <a:gd name="connsiteY207" fmla="*/ 164936 h 631877"/>
                <a:gd name="connsiteX208" fmla="*/ 97181 w 905519"/>
                <a:gd name="connsiteY208" fmla="*/ 158911 h 631877"/>
                <a:gd name="connsiteX209" fmla="*/ 106975 w 905519"/>
                <a:gd name="connsiteY209" fmla="*/ 163429 h 631877"/>
                <a:gd name="connsiteX210" fmla="*/ 121288 w 905519"/>
                <a:gd name="connsiteY210" fmla="*/ 177739 h 631877"/>
                <a:gd name="connsiteX211" fmla="*/ 114508 w 905519"/>
                <a:gd name="connsiteY211" fmla="*/ 171714 h 631877"/>
                <a:gd name="connsiteX212" fmla="*/ 119028 w 905519"/>
                <a:gd name="connsiteY212" fmla="*/ 178492 h 631877"/>
                <a:gd name="connsiteX213" fmla="*/ 119028 w 905519"/>
                <a:gd name="connsiteY213" fmla="*/ 183011 h 631877"/>
                <a:gd name="connsiteX214" fmla="*/ 114508 w 905519"/>
                <a:gd name="connsiteY214" fmla="*/ 186023 h 631877"/>
                <a:gd name="connsiteX215" fmla="*/ 114508 w 905519"/>
                <a:gd name="connsiteY215" fmla="*/ 179998 h 631877"/>
                <a:gd name="connsiteX216" fmla="*/ 104715 w 905519"/>
                <a:gd name="connsiteY216" fmla="*/ 199580 h 631877"/>
                <a:gd name="connsiteX217" fmla="*/ 100195 w 905519"/>
                <a:gd name="connsiteY217" fmla="*/ 204099 h 631877"/>
                <a:gd name="connsiteX218" fmla="*/ 106221 w 905519"/>
                <a:gd name="connsiteY218" fmla="*/ 191295 h 631877"/>
                <a:gd name="connsiteX219" fmla="*/ 96428 w 905519"/>
                <a:gd name="connsiteY219" fmla="*/ 205605 h 631877"/>
                <a:gd name="connsiteX220" fmla="*/ 88141 w 905519"/>
                <a:gd name="connsiteY220" fmla="*/ 222927 h 631877"/>
                <a:gd name="connsiteX221" fmla="*/ 83621 w 905519"/>
                <a:gd name="connsiteY221" fmla="*/ 235730 h 631877"/>
                <a:gd name="connsiteX222" fmla="*/ 86635 w 905519"/>
                <a:gd name="connsiteY222" fmla="*/ 241755 h 631877"/>
                <a:gd name="connsiteX223" fmla="*/ 128822 w 905519"/>
                <a:gd name="connsiteY223" fmla="*/ 309537 h 631877"/>
                <a:gd name="connsiteX224" fmla="*/ 130313 w 905519"/>
                <a:gd name="connsiteY224" fmla="*/ 323673 h 631877"/>
                <a:gd name="connsiteX225" fmla="*/ 129575 w 905519"/>
                <a:gd name="connsiteY225" fmla="*/ 323847 h 631877"/>
                <a:gd name="connsiteX226" fmla="*/ 129575 w 905519"/>
                <a:gd name="connsiteY226" fmla="*/ 326859 h 631877"/>
                <a:gd name="connsiteX227" fmla="*/ 115262 w 905519"/>
                <a:gd name="connsiteY227" fmla="*/ 336650 h 631877"/>
                <a:gd name="connsiteX228" fmla="*/ 105468 w 905519"/>
                <a:gd name="connsiteY228" fmla="*/ 350959 h 631877"/>
                <a:gd name="connsiteX229" fmla="*/ 112248 w 905519"/>
                <a:gd name="connsiteY229" fmla="*/ 342675 h 631877"/>
                <a:gd name="connsiteX230" fmla="*/ 137862 w 905519"/>
                <a:gd name="connsiteY230" fmla="*/ 329872 h 631877"/>
                <a:gd name="connsiteX231" fmla="*/ 163476 w 905519"/>
                <a:gd name="connsiteY231" fmla="*/ 357738 h 631877"/>
                <a:gd name="connsiteX232" fmla="*/ 174776 w 905519"/>
                <a:gd name="connsiteY232" fmla="*/ 363763 h 631877"/>
                <a:gd name="connsiteX233" fmla="*/ 174776 w 905519"/>
                <a:gd name="connsiteY233" fmla="*/ 360750 h 631877"/>
                <a:gd name="connsiteX234" fmla="*/ 168749 w 905519"/>
                <a:gd name="connsiteY234" fmla="*/ 357738 h 631877"/>
                <a:gd name="connsiteX235" fmla="*/ 183251 w 905519"/>
                <a:gd name="connsiteY235" fmla="*/ 361880 h 631877"/>
                <a:gd name="connsiteX236" fmla="*/ 181556 w 905519"/>
                <a:gd name="connsiteY236" fmla="*/ 361503 h 631877"/>
                <a:gd name="connsiteX237" fmla="*/ 186829 w 905519"/>
                <a:gd name="connsiteY237" fmla="*/ 363009 h 631877"/>
                <a:gd name="connsiteX238" fmla="*/ 187206 w 905519"/>
                <a:gd name="connsiteY238" fmla="*/ 363009 h 631877"/>
                <a:gd name="connsiteX239" fmla="*/ 189843 w 905519"/>
                <a:gd name="connsiteY239" fmla="*/ 363763 h 631877"/>
                <a:gd name="connsiteX240" fmla="*/ 192856 w 905519"/>
                <a:gd name="connsiteY240" fmla="*/ 366775 h 631877"/>
                <a:gd name="connsiteX241" fmla="*/ 192856 w 905519"/>
                <a:gd name="connsiteY241" fmla="*/ 373553 h 631877"/>
                <a:gd name="connsiteX242" fmla="*/ 195869 w 905519"/>
                <a:gd name="connsiteY242" fmla="*/ 363763 h 631877"/>
                <a:gd name="connsiteX243" fmla="*/ 198883 w 905519"/>
                <a:gd name="connsiteY243" fmla="*/ 363763 h 631877"/>
                <a:gd name="connsiteX244" fmla="*/ 201896 w 905519"/>
                <a:gd name="connsiteY244" fmla="*/ 365269 h 631877"/>
                <a:gd name="connsiteX245" fmla="*/ 198883 w 905519"/>
                <a:gd name="connsiteY245" fmla="*/ 376566 h 631877"/>
                <a:gd name="connsiteX246" fmla="*/ 201896 w 905519"/>
                <a:gd name="connsiteY246" fmla="*/ 373553 h 631877"/>
                <a:gd name="connsiteX247" fmla="*/ 207923 w 905519"/>
                <a:gd name="connsiteY247" fmla="*/ 379578 h 631877"/>
                <a:gd name="connsiteX248" fmla="*/ 207923 w 905519"/>
                <a:gd name="connsiteY248" fmla="*/ 380332 h 631877"/>
                <a:gd name="connsiteX249" fmla="*/ 217716 w 905519"/>
                <a:gd name="connsiteY249" fmla="*/ 377319 h 631877"/>
                <a:gd name="connsiteX250" fmla="*/ 217716 w 905519"/>
                <a:gd name="connsiteY250" fmla="*/ 380332 h 631877"/>
                <a:gd name="connsiteX251" fmla="*/ 222236 w 905519"/>
                <a:gd name="connsiteY251" fmla="*/ 378825 h 631877"/>
                <a:gd name="connsiteX252" fmla="*/ 222236 w 905519"/>
                <a:gd name="connsiteY252" fmla="*/ 372800 h 631877"/>
                <a:gd name="connsiteX253" fmla="*/ 226756 w 905519"/>
                <a:gd name="connsiteY253" fmla="*/ 372800 h 631877"/>
                <a:gd name="connsiteX254" fmla="*/ 232783 w 905519"/>
                <a:gd name="connsiteY254" fmla="*/ 375813 h 631877"/>
                <a:gd name="connsiteX255" fmla="*/ 244083 w 905519"/>
                <a:gd name="connsiteY255" fmla="*/ 374306 h 631877"/>
                <a:gd name="connsiteX256" fmla="*/ 248603 w 905519"/>
                <a:gd name="connsiteY256" fmla="*/ 377319 h 631877"/>
                <a:gd name="connsiteX257" fmla="*/ 250110 w 905519"/>
                <a:gd name="connsiteY257" fmla="*/ 374306 h 631877"/>
                <a:gd name="connsiteX258" fmla="*/ 249003 w 905519"/>
                <a:gd name="connsiteY258" fmla="*/ 372092 h 631877"/>
                <a:gd name="connsiteX259" fmla="*/ 257644 w 905519"/>
                <a:gd name="connsiteY259" fmla="*/ 378072 h 631877"/>
                <a:gd name="connsiteX260" fmla="*/ 276477 w 905519"/>
                <a:gd name="connsiteY260" fmla="*/ 405185 h 631877"/>
                <a:gd name="connsiteX261" fmla="*/ 280997 w 905519"/>
                <a:gd name="connsiteY261" fmla="*/ 406691 h 631877"/>
                <a:gd name="connsiteX262" fmla="*/ 279490 w 905519"/>
                <a:gd name="connsiteY262" fmla="*/ 408197 h 631877"/>
                <a:gd name="connsiteX263" fmla="*/ 282504 w 905519"/>
                <a:gd name="connsiteY263" fmla="*/ 406691 h 631877"/>
                <a:gd name="connsiteX264" fmla="*/ 292297 w 905519"/>
                <a:gd name="connsiteY264" fmla="*/ 408197 h 631877"/>
                <a:gd name="connsiteX265" fmla="*/ 295311 w 905519"/>
                <a:gd name="connsiteY265" fmla="*/ 403679 h 631877"/>
                <a:gd name="connsiteX266" fmla="*/ 293804 w 905519"/>
                <a:gd name="connsiteY266" fmla="*/ 406691 h 631877"/>
                <a:gd name="connsiteX267" fmla="*/ 300584 w 905519"/>
                <a:gd name="connsiteY267" fmla="*/ 409704 h 631877"/>
                <a:gd name="connsiteX268" fmla="*/ 303597 w 905519"/>
                <a:gd name="connsiteY268" fmla="*/ 403679 h 631877"/>
                <a:gd name="connsiteX269" fmla="*/ 302091 w 905519"/>
                <a:gd name="connsiteY269" fmla="*/ 409704 h 631877"/>
                <a:gd name="connsiteX270" fmla="*/ 311884 w 905519"/>
                <a:gd name="connsiteY270" fmla="*/ 415729 h 631877"/>
                <a:gd name="connsiteX271" fmla="*/ 314898 w 905519"/>
                <a:gd name="connsiteY271" fmla="*/ 411210 h 631877"/>
                <a:gd name="connsiteX272" fmla="*/ 313391 w 905519"/>
                <a:gd name="connsiteY272" fmla="*/ 415729 h 631877"/>
                <a:gd name="connsiteX273" fmla="*/ 317911 w 905519"/>
                <a:gd name="connsiteY273" fmla="*/ 417235 h 631877"/>
                <a:gd name="connsiteX274" fmla="*/ 322431 w 905519"/>
                <a:gd name="connsiteY274" fmla="*/ 423260 h 631877"/>
                <a:gd name="connsiteX275" fmla="*/ 325444 w 905519"/>
                <a:gd name="connsiteY275" fmla="*/ 420247 h 631877"/>
                <a:gd name="connsiteX276" fmla="*/ 323938 w 905519"/>
                <a:gd name="connsiteY276" fmla="*/ 423260 h 631877"/>
                <a:gd name="connsiteX277" fmla="*/ 328458 w 905519"/>
                <a:gd name="connsiteY277" fmla="*/ 424766 h 631877"/>
                <a:gd name="connsiteX278" fmla="*/ 326951 w 905519"/>
                <a:gd name="connsiteY278" fmla="*/ 427779 h 631877"/>
                <a:gd name="connsiteX279" fmla="*/ 333731 w 905519"/>
                <a:gd name="connsiteY279" fmla="*/ 436063 h 631877"/>
                <a:gd name="connsiteX280" fmla="*/ 339758 w 905519"/>
                <a:gd name="connsiteY280" fmla="*/ 430038 h 631877"/>
                <a:gd name="connsiteX281" fmla="*/ 335238 w 905519"/>
                <a:gd name="connsiteY281" fmla="*/ 436063 h 631877"/>
                <a:gd name="connsiteX282" fmla="*/ 339758 w 905519"/>
                <a:gd name="connsiteY282" fmla="*/ 442088 h 631877"/>
                <a:gd name="connsiteX283" fmla="*/ 352565 w 905519"/>
                <a:gd name="connsiteY283" fmla="*/ 448867 h 631877"/>
                <a:gd name="connsiteX284" fmla="*/ 358215 w 905519"/>
                <a:gd name="connsiteY284" fmla="*/ 446042 h 631877"/>
                <a:gd name="connsiteX285" fmla="*/ 363865 w 905519"/>
                <a:gd name="connsiteY285" fmla="*/ 448867 h 631877"/>
                <a:gd name="connsiteX286" fmla="*/ 362358 w 905519"/>
                <a:gd name="connsiteY286" fmla="*/ 451879 h 631877"/>
                <a:gd name="connsiteX287" fmla="*/ 363865 w 905519"/>
                <a:gd name="connsiteY287" fmla="*/ 456398 h 631877"/>
                <a:gd name="connsiteX288" fmla="*/ 360852 w 905519"/>
                <a:gd name="connsiteY288" fmla="*/ 451879 h 631877"/>
                <a:gd name="connsiteX289" fmla="*/ 362358 w 905519"/>
                <a:gd name="connsiteY289" fmla="*/ 450373 h 631877"/>
                <a:gd name="connsiteX290" fmla="*/ 360852 w 905519"/>
                <a:gd name="connsiteY290" fmla="*/ 448867 h 631877"/>
                <a:gd name="connsiteX291" fmla="*/ 354071 w 905519"/>
                <a:gd name="connsiteY291" fmla="*/ 454892 h 631877"/>
                <a:gd name="connsiteX292" fmla="*/ 355578 w 905519"/>
                <a:gd name="connsiteY292" fmla="*/ 459410 h 631877"/>
                <a:gd name="connsiteX293" fmla="*/ 352565 w 905519"/>
                <a:gd name="connsiteY293" fmla="*/ 454892 h 631877"/>
                <a:gd name="connsiteX294" fmla="*/ 349551 w 905519"/>
                <a:gd name="connsiteY294" fmla="*/ 456398 h 631877"/>
                <a:gd name="connsiteX295" fmla="*/ 349551 w 905519"/>
                <a:gd name="connsiteY295" fmla="*/ 462046 h 631877"/>
                <a:gd name="connsiteX296" fmla="*/ 348798 w 905519"/>
                <a:gd name="connsiteY296" fmla="*/ 457904 h 631877"/>
                <a:gd name="connsiteX297" fmla="*/ 340511 w 905519"/>
                <a:gd name="connsiteY297" fmla="*/ 454892 h 631877"/>
                <a:gd name="connsiteX298" fmla="*/ 340511 w 905519"/>
                <a:gd name="connsiteY298" fmla="*/ 454138 h 631877"/>
                <a:gd name="connsiteX299" fmla="*/ 337498 w 905519"/>
                <a:gd name="connsiteY299" fmla="*/ 452632 h 631877"/>
                <a:gd name="connsiteX300" fmla="*/ 334485 w 905519"/>
                <a:gd name="connsiteY300" fmla="*/ 454138 h 631877"/>
                <a:gd name="connsiteX301" fmla="*/ 335238 w 905519"/>
                <a:gd name="connsiteY301" fmla="*/ 454138 h 631877"/>
                <a:gd name="connsiteX302" fmla="*/ 333731 w 905519"/>
                <a:gd name="connsiteY302" fmla="*/ 460164 h 631877"/>
                <a:gd name="connsiteX303" fmla="*/ 348045 w 905519"/>
                <a:gd name="connsiteY303" fmla="*/ 479745 h 631877"/>
                <a:gd name="connsiteX304" fmla="*/ 352565 w 905519"/>
                <a:gd name="connsiteY304" fmla="*/ 482758 h 631877"/>
                <a:gd name="connsiteX305" fmla="*/ 352565 w 905519"/>
                <a:gd name="connsiteY305" fmla="*/ 481251 h 631877"/>
                <a:gd name="connsiteX306" fmla="*/ 354071 w 905519"/>
                <a:gd name="connsiteY306" fmla="*/ 484264 h 631877"/>
                <a:gd name="connsiteX307" fmla="*/ 358494 w 905519"/>
                <a:gd name="connsiteY307" fmla="*/ 485371 h 631877"/>
                <a:gd name="connsiteX308" fmla="*/ 357838 w 905519"/>
                <a:gd name="connsiteY308" fmla="*/ 485770 h 631877"/>
                <a:gd name="connsiteX309" fmla="*/ 370645 w 905519"/>
                <a:gd name="connsiteY309" fmla="*/ 491795 h 631877"/>
                <a:gd name="connsiteX310" fmla="*/ 373658 w 905519"/>
                <a:gd name="connsiteY310" fmla="*/ 494807 h 631877"/>
                <a:gd name="connsiteX311" fmla="*/ 376672 w 905519"/>
                <a:gd name="connsiteY311" fmla="*/ 496314 h 631877"/>
                <a:gd name="connsiteX312" fmla="*/ 376672 w 905519"/>
                <a:gd name="connsiteY312" fmla="*/ 494807 h 631877"/>
                <a:gd name="connsiteX313" fmla="*/ 382699 w 905519"/>
                <a:gd name="connsiteY313" fmla="*/ 499326 h 631877"/>
                <a:gd name="connsiteX314" fmla="*/ 385712 w 905519"/>
                <a:gd name="connsiteY314" fmla="*/ 496314 h 631877"/>
                <a:gd name="connsiteX315" fmla="*/ 384205 w 905519"/>
                <a:gd name="connsiteY315" fmla="*/ 499326 h 631877"/>
                <a:gd name="connsiteX316" fmla="*/ 403039 w 905519"/>
                <a:gd name="connsiteY316" fmla="*/ 503845 h 631877"/>
                <a:gd name="connsiteX317" fmla="*/ 406052 w 905519"/>
                <a:gd name="connsiteY317" fmla="*/ 500833 h 631877"/>
                <a:gd name="connsiteX318" fmla="*/ 404546 w 905519"/>
                <a:gd name="connsiteY318" fmla="*/ 503845 h 631877"/>
                <a:gd name="connsiteX319" fmla="*/ 420366 w 905519"/>
                <a:gd name="connsiteY319" fmla="*/ 506858 h 631877"/>
                <a:gd name="connsiteX320" fmla="*/ 420366 w 905519"/>
                <a:gd name="connsiteY320" fmla="*/ 509870 h 631877"/>
                <a:gd name="connsiteX321" fmla="*/ 413586 w 905519"/>
                <a:gd name="connsiteY321" fmla="*/ 508364 h 631877"/>
                <a:gd name="connsiteX322" fmla="*/ 446733 w 905519"/>
                <a:gd name="connsiteY322" fmla="*/ 521167 h 631877"/>
                <a:gd name="connsiteX323" fmla="*/ 473853 w 905519"/>
                <a:gd name="connsiteY323" fmla="*/ 532464 h 631877"/>
                <a:gd name="connsiteX324" fmla="*/ 492687 w 905519"/>
                <a:gd name="connsiteY324" fmla="*/ 540749 h 631877"/>
                <a:gd name="connsiteX325" fmla="*/ 507000 w 905519"/>
                <a:gd name="connsiteY325" fmla="*/ 549033 h 631877"/>
                <a:gd name="connsiteX326" fmla="*/ 507000 w 905519"/>
                <a:gd name="connsiteY326" fmla="*/ 552045 h 631877"/>
                <a:gd name="connsiteX327" fmla="*/ 508507 w 905519"/>
                <a:gd name="connsiteY327" fmla="*/ 550539 h 631877"/>
                <a:gd name="connsiteX328" fmla="*/ 530489 w 905519"/>
                <a:gd name="connsiteY328" fmla="*/ 562213 h 631877"/>
                <a:gd name="connsiteX329" fmla="*/ 530354 w 905519"/>
                <a:gd name="connsiteY329" fmla="*/ 562589 h 631877"/>
                <a:gd name="connsiteX330" fmla="*/ 533073 w 905519"/>
                <a:gd name="connsiteY330" fmla="*/ 564261 h 631877"/>
                <a:gd name="connsiteX331" fmla="*/ 534121 w 905519"/>
                <a:gd name="connsiteY331" fmla="*/ 566355 h 631877"/>
                <a:gd name="connsiteX332" fmla="*/ 534558 w 905519"/>
                <a:gd name="connsiteY332" fmla="*/ 565173 h 631877"/>
                <a:gd name="connsiteX333" fmla="*/ 540147 w 905519"/>
                <a:gd name="connsiteY333" fmla="*/ 568614 h 631877"/>
                <a:gd name="connsiteX334" fmla="*/ 541654 w 905519"/>
                <a:gd name="connsiteY334" fmla="*/ 567108 h 631877"/>
                <a:gd name="connsiteX335" fmla="*/ 541654 w 905519"/>
                <a:gd name="connsiteY335" fmla="*/ 568614 h 631877"/>
                <a:gd name="connsiteX336" fmla="*/ 555968 w 905519"/>
                <a:gd name="connsiteY336" fmla="*/ 576899 h 631877"/>
                <a:gd name="connsiteX337" fmla="*/ 552954 w 905519"/>
                <a:gd name="connsiteY337" fmla="*/ 582924 h 631877"/>
                <a:gd name="connsiteX338" fmla="*/ 549941 w 905519"/>
                <a:gd name="connsiteY338" fmla="*/ 579911 h 631877"/>
                <a:gd name="connsiteX339" fmla="*/ 551448 w 905519"/>
                <a:gd name="connsiteY339" fmla="*/ 582924 h 631877"/>
                <a:gd name="connsiteX340" fmla="*/ 555968 w 905519"/>
                <a:gd name="connsiteY340" fmla="*/ 584430 h 631877"/>
                <a:gd name="connsiteX341" fmla="*/ 560488 w 905519"/>
                <a:gd name="connsiteY341" fmla="*/ 579911 h 631877"/>
                <a:gd name="connsiteX342" fmla="*/ 571788 w 905519"/>
                <a:gd name="connsiteY342" fmla="*/ 586690 h 631877"/>
                <a:gd name="connsiteX343" fmla="*/ 570281 w 905519"/>
                <a:gd name="connsiteY343" fmla="*/ 589702 h 631877"/>
                <a:gd name="connsiteX344" fmla="*/ 574801 w 905519"/>
                <a:gd name="connsiteY344" fmla="*/ 582924 h 631877"/>
                <a:gd name="connsiteX345" fmla="*/ 573294 w 905519"/>
                <a:gd name="connsiteY345" fmla="*/ 589702 h 631877"/>
                <a:gd name="connsiteX346" fmla="*/ 574801 w 905519"/>
                <a:gd name="connsiteY346" fmla="*/ 586690 h 631877"/>
                <a:gd name="connsiteX347" fmla="*/ 580828 w 905519"/>
                <a:gd name="connsiteY347" fmla="*/ 586690 h 631877"/>
                <a:gd name="connsiteX348" fmla="*/ 596648 w 905519"/>
                <a:gd name="connsiteY348" fmla="*/ 591208 h 631877"/>
                <a:gd name="connsiteX349" fmla="*/ 598155 w 905519"/>
                <a:gd name="connsiteY349" fmla="*/ 597233 h 631877"/>
                <a:gd name="connsiteX350" fmla="*/ 598155 w 905519"/>
                <a:gd name="connsiteY350" fmla="*/ 592715 h 631877"/>
                <a:gd name="connsiteX351" fmla="*/ 602675 w 905519"/>
                <a:gd name="connsiteY351" fmla="*/ 594221 h 631877"/>
                <a:gd name="connsiteX352" fmla="*/ 605688 w 905519"/>
                <a:gd name="connsiteY352" fmla="*/ 592715 h 631877"/>
                <a:gd name="connsiteX353" fmla="*/ 610208 w 905519"/>
                <a:gd name="connsiteY353" fmla="*/ 595727 h 631877"/>
                <a:gd name="connsiteX354" fmla="*/ 608702 w 905519"/>
                <a:gd name="connsiteY354" fmla="*/ 591208 h 631877"/>
                <a:gd name="connsiteX355" fmla="*/ 618495 w 905519"/>
                <a:gd name="connsiteY355" fmla="*/ 589702 h 631877"/>
                <a:gd name="connsiteX356" fmla="*/ 619520 w 905519"/>
                <a:gd name="connsiteY356" fmla="*/ 593807 h 631877"/>
                <a:gd name="connsiteX357" fmla="*/ 616235 w 905519"/>
                <a:gd name="connsiteY357" fmla="*/ 592715 h 631877"/>
                <a:gd name="connsiteX358" fmla="*/ 616235 w 905519"/>
                <a:gd name="connsiteY358" fmla="*/ 592715 h 631877"/>
                <a:gd name="connsiteX359" fmla="*/ 615482 w 905519"/>
                <a:gd name="connsiteY359" fmla="*/ 595727 h 631877"/>
                <a:gd name="connsiteX360" fmla="*/ 615482 w 905519"/>
                <a:gd name="connsiteY360" fmla="*/ 592715 h 631877"/>
                <a:gd name="connsiteX361" fmla="*/ 612468 w 905519"/>
                <a:gd name="connsiteY361" fmla="*/ 592715 h 631877"/>
                <a:gd name="connsiteX362" fmla="*/ 613975 w 905519"/>
                <a:gd name="connsiteY362" fmla="*/ 595727 h 631877"/>
                <a:gd name="connsiteX363" fmla="*/ 620755 w 905519"/>
                <a:gd name="connsiteY363" fmla="*/ 597233 h 631877"/>
                <a:gd name="connsiteX364" fmla="*/ 620755 w 905519"/>
                <a:gd name="connsiteY364" fmla="*/ 595562 h 631877"/>
                <a:gd name="connsiteX365" fmla="*/ 626782 w 905519"/>
                <a:gd name="connsiteY365" fmla="*/ 594221 h 631877"/>
                <a:gd name="connsiteX366" fmla="*/ 629795 w 905519"/>
                <a:gd name="connsiteY366" fmla="*/ 597233 h 631877"/>
                <a:gd name="connsiteX367" fmla="*/ 628289 w 905519"/>
                <a:gd name="connsiteY367" fmla="*/ 590455 h 631877"/>
                <a:gd name="connsiteX368" fmla="*/ 629795 w 905519"/>
                <a:gd name="connsiteY368" fmla="*/ 596480 h 631877"/>
                <a:gd name="connsiteX369" fmla="*/ 636575 w 905519"/>
                <a:gd name="connsiteY369" fmla="*/ 597987 h 631877"/>
                <a:gd name="connsiteX370" fmla="*/ 638082 w 905519"/>
                <a:gd name="connsiteY370" fmla="*/ 594974 h 631877"/>
                <a:gd name="connsiteX371" fmla="*/ 638082 w 905519"/>
                <a:gd name="connsiteY371" fmla="*/ 596480 h 631877"/>
                <a:gd name="connsiteX372" fmla="*/ 647875 w 905519"/>
                <a:gd name="connsiteY372" fmla="*/ 600999 h 631877"/>
                <a:gd name="connsiteX373" fmla="*/ 647875 w 905519"/>
                <a:gd name="connsiteY373" fmla="*/ 602505 h 631877"/>
                <a:gd name="connsiteX374" fmla="*/ 667462 w 905519"/>
                <a:gd name="connsiteY374" fmla="*/ 607024 h 631877"/>
                <a:gd name="connsiteX375" fmla="*/ 671983 w 905519"/>
                <a:gd name="connsiteY375" fmla="*/ 611543 h 631877"/>
                <a:gd name="connsiteX376" fmla="*/ 670476 w 905519"/>
                <a:gd name="connsiteY376" fmla="*/ 614556 h 631877"/>
                <a:gd name="connsiteX377" fmla="*/ 669474 w 905519"/>
                <a:gd name="connsiteY377" fmla="*/ 614051 h 631877"/>
                <a:gd name="connsiteX378" fmla="*/ 670476 w 905519"/>
                <a:gd name="connsiteY378" fmla="*/ 616062 h 631877"/>
                <a:gd name="connsiteX379" fmla="*/ 673489 w 905519"/>
                <a:gd name="connsiteY379" fmla="*/ 609284 h 631877"/>
                <a:gd name="connsiteX380" fmla="*/ 674996 w 905519"/>
                <a:gd name="connsiteY380" fmla="*/ 613802 h 631877"/>
                <a:gd name="connsiteX381" fmla="*/ 692323 w 905519"/>
                <a:gd name="connsiteY381" fmla="*/ 616815 h 631877"/>
                <a:gd name="connsiteX382" fmla="*/ 696843 w 905519"/>
                <a:gd name="connsiteY382" fmla="*/ 622840 h 631877"/>
                <a:gd name="connsiteX383" fmla="*/ 712663 w 905519"/>
                <a:gd name="connsiteY383" fmla="*/ 628865 h 631877"/>
                <a:gd name="connsiteX384" fmla="*/ 718690 w 905519"/>
                <a:gd name="connsiteY384" fmla="*/ 628865 h 631877"/>
                <a:gd name="connsiteX385" fmla="*/ 718690 w 905519"/>
                <a:gd name="connsiteY385" fmla="*/ 631878 h 631877"/>
                <a:gd name="connsiteX386" fmla="*/ 721703 w 905519"/>
                <a:gd name="connsiteY386" fmla="*/ 631878 h 631877"/>
                <a:gd name="connsiteX387" fmla="*/ 727730 w 905519"/>
                <a:gd name="connsiteY387" fmla="*/ 628865 h 631877"/>
                <a:gd name="connsiteX388" fmla="*/ 727730 w 905519"/>
                <a:gd name="connsiteY388" fmla="*/ 627284 h 631877"/>
                <a:gd name="connsiteX389" fmla="*/ 756357 w 905519"/>
                <a:gd name="connsiteY389" fmla="*/ 625853 h 631877"/>
                <a:gd name="connsiteX390" fmla="*/ 770670 w 905519"/>
                <a:gd name="connsiteY390" fmla="*/ 619074 h 631877"/>
                <a:gd name="connsiteX391" fmla="*/ 773684 w 905519"/>
                <a:gd name="connsiteY391" fmla="*/ 614556 h 631877"/>
                <a:gd name="connsiteX392" fmla="*/ 784984 w 905519"/>
                <a:gd name="connsiteY392" fmla="*/ 610037 h 631877"/>
                <a:gd name="connsiteX393" fmla="*/ 791011 w 905519"/>
                <a:gd name="connsiteY393" fmla="*/ 611543 h 631877"/>
                <a:gd name="connsiteX394" fmla="*/ 795531 w 905519"/>
                <a:gd name="connsiteY394" fmla="*/ 610037 h 631877"/>
                <a:gd name="connsiteX395" fmla="*/ 798544 w 905519"/>
                <a:gd name="connsiteY395" fmla="*/ 613049 h 631877"/>
                <a:gd name="connsiteX396" fmla="*/ 795531 w 905519"/>
                <a:gd name="connsiteY396" fmla="*/ 608530 h 631877"/>
                <a:gd name="connsiteX397" fmla="*/ 805324 w 905519"/>
                <a:gd name="connsiteY397" fmla="*/ 604012 h 631877"/>
                <a:gd name="connsiteX398" fmla="*/ 819638 w 905519"/>
                <a:gd name="connsiteY398" fmla="*/ 599493 h 631877"/>
                <a:gd name="connsiteX399" fmla="*/ 835458 w 905519"/>
                <a:gd name="connsiteY399" fmla="*/ 586690 h 631877"/>
                <a:gd name="connsiteX400" fmla="*/ 842238 w 905519"/>
                <a:gd name="connsiteY400" fmla="*/ 591208 h 631877"/>
                <a:gd name="connsiteX401" fmla="*/ 845252 w 905519"/>
                <a:gd name="connsiteY401" fmla="*/ 576899 h 631877"/>
                <a:gd name="connsiteX402" fmla="*/ 825665 w 905519"/>
                <a:gd name="connsiteY402" fmla="*/ 558071 h 631877"/>
                <a:gd name="connsiteX403" fmla="*/ 823615 w 905519"/>
                <a:gd name="connsiteY403" fmla="*/ 555254 h 631877"/>
                <a:gd name="connsiteX404" fmla="*/ 843745 w 905519"/>
                <a:gd name="connsiteY404" fmla="*/ 573886 h 631877"/>
                <a:gd name="connsiteX405" fmla="*/ 850525 w 905519"/>
                <a:gd name="connsiteY405" fmla="*/ 534724 h 631877"/>
                <a:gd name="connsiteX406" fmla="*/ 845252 w 905519"/>
                <a:gd name="connsiteY406" fmla="*/ 500833 h 631877"/>
                <a:gd name="connsiteX407" fmla="*/ 846758 w 905519"/>
                <a:gd name="connsiteY407" fmla="*/ 463176 h 631877"/>
                <a:gd name="connsiteX408" fmla="*/ 839225 w 905519"/>
                <a:gd name="connsiteY408" fmla="*/ 424766 h 631877"/>
                <a:gd name="connsiteX409" fmla="*/ 837372 w 905519"/>
                <a:gd name="connsiteY409" fmla="*/ 424013 h 631877"/>
                <a:gd name="connsiteX410" fmla="*/ 844498 w 905519"/>
                <a:gd name="connsiteY410" fmla="*/ 424013 h 631877"/>
                <a:gd name="connsiteX411" fmla="*/ 862578 w 905519"/>
                <a:gd name="connsiteY411" fmla="*/ 416482 h 631877"/>
                <a:gd name="connsiteX412" fmla="*/ 890452 w 905519"/>
                <a:gd name="connsiteY412" fmla="*/ 388616 h 631877"/>
                <a:gd name="connsiteX413" fmla="*/ 903259 w 905519"/>
                <a:gd name="connsiteY413" fmla="*/ 383344 h 631877"/>
                <a:gd name="connsiteX414" fmla="*/ 890595 w 905519"/>
                <a:gd name="connsiteY414" fmla="*/ 361006 h 631877"/>
                <a:gd name="connsiteX415" fmla="*/ 891205 w 905519"/>
                <a:gd name="connsiteY415" fmla="*/ 360750 h 63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905519" h="631877">
                  <a:moveTo>
                    <a:pt x="891205" y="360750"/>
                  </a:moveTo>
                  <a:lnTo>
                    <a:pt x="902506" y="377319"/>
                  </a:lnTo>
                  <a:lnTo>
                    <a:pt x="900999" y="364516"/>
                  </a:lnTo>
                  <a:lnTo>
                    <a:pt x="905519" y="346441"/>
                  </a:lnTo>
                  <a:lnTo>
                    <a:pt x="902506" y="338909"/>
                  </a:lnTo>
                  <a:lnTo>
                    <a:pt x="888192" y="320834"/>
                  </a:lnTo>
                  <a:lnTo>
                    <a:pt x="888192" y="320834"/>
                  </a:lnTo>
                  <a:lnTo>
                    <a:pt x="876892" y="298993"/>
                  </a:lnTo>
                  <a:lnTo>
                    <a:pt x="860318" y="281671"/>
                  </a:lnTo>
                  <a:lnTo>
                    <a:pt x="864085" y="294475"/>
                  </a:lnTo>
                  <a:lnTo>
                    <a:pt x="870278" y="304469"/>
                  </a:lnTo>
                  <a:lnTo>
                    <a:pt x="864085" y="296734"/>
                  </a:lnTo>
                  <a:lnTo>
                    <a:pt x="848265" y="262843"/>
                  </a:lnTo>
                  <a:lnTo>
                    <a:pt x="848265" y="262843"/>
                  </a:lnTo>
                  <a:lnTo>
                    <a:pt x="838471" y="241002"/>
                  </a:lnTo>
                  <a:lnTo>
                    <a:pt x="805324" y="229705"/>
                  </a:lnTo>
                  <a:lnTo>
                    <a:pt x="792518" y="216902"/>
                  </a:lnTo>
                  <a:lnTo>
                    <a:pt x="785730" y="213196"/>
                  </a:lnTo>
                  <a:lnTo>
                    <a:pt x="785737" y="213136"/>
                  </a:lnTo>
                  <a:lnTo>
                    <a:pt x="785541" y="213099"/>
                  </a:lnTo>
                  <a:lnTo>
                    <a:pt x="784231" y="212383"/>
                  </a:lnTo>
                  <a:lnTo>
                    <a:pt x="784140" y="212828"/>
                  </a:lnTo>
                  <a:lnTo>
                    <a:pt x="758617" y="207864"/>
                  </a:lnTo>
                  <a:lnTo>
                    <a:pt x="751084" y="209371"/>
                  </a:lnTo>
                  <a:lnTo>
                    <a:pt x="751528" y="207925"/>
                  </a:lnTo>
                  <a:lnTo>
                    <a:pt x="755604" y="207111"/>
                  </a:lnTo>
                  <a:lnTo>
                    <a:pt x="783477" y="212383"/>
                  </a:lnTo>
                  <a:lnTo>
                    <a:pt x="790257" y="210124"/>
                  </a:lnTo>
                  <a:lnTo>
                    <a:pt x="798544" y="213889"/>
                  </a:lnTo>
                  <a:lnTo>
                    <a:pt x="798544" y="210124"/>
                  </a:lnTo>
                  <a:lnTo>
                    <a:pt x="803064" y="207111"/>
                  </a:lnTo>
                  <a:lnTo>
                    <a:pt x="804571" y="210124"/>
                  </a:lnTo>
                  <a:lnTo>
                    <a:pt x="809091" y="207111"/>
                  </a:lnTo>
                  <a:lnTo>
                    <a:pt x="807584" y="204099"/>
                  </a:lnTo>
                  <a:lnTo>
                    <a:pt x="809091" y="202592"/>
                  </a:lnTo>
                  <a:lnTo>
                    <a:pt x="814364" y="204099"/>
                  </a:lnTo>
                  <a:lnTo>
                    <a:pt x="841485" y="202592"/>
                  </a:lnTo>
                  <a:lnTo>
                    <a:pt x="858812" y="198827"/>
                  </a:lnTo>
                  <a:lnTo>
                    <a:pt x="867098" y="194308"/>
                  </a:lnTo>
                  <a:lnTo>
                    <a:pt x="868605" y="192802"/>
                  </a:lnTo>
                  <a:lnTo>
                    <a:pt x="839225" y="158158"/>
                  </a:lnTo>
                  <a:lnTo>
                    <a:pt x="839225" y="158158"/>
                  </a:lnTo>
                  <a:lnTo>
                    <a:pt x="837718" y="154392"/>
                  </a:lnTo>
                  <a:lnTo>
                    <a:pt x="837213" y="155506"/>
                  </a:lnTo>
                  <a:lnTo>
                    <a:pt x="839225" y="149873"/>
                  </a:lnTo>
                  <a:lnTo>
                    <a:pt x="815118" y="121254"/>
                  </a:lnTo>
                  <a:lnTo>
                    <a:pt x="818131" y="116735"/>
                  </a:lnTo>
                  <a:lnTo>
                    <a:pt x="795666" y="83801"/>
                  </a:lnTo>
                  <a:lnTo>
                    <a:pt x="804571" y="76819"/>
                  </a:lnTo>
                  <a:lnTo>
                    <a:pt x="820391" y="70041"/>
                  </a:lnTo>
                  <a:lnTo>
                    <a:pt x="809844" y="61757"/>
                  </a:lnTo>
                  <a:lnTo>
                    <a:pt x="815871" y="36150"/>
                  </a:lnTo>
                  <a:lnTo>
                    <a:pt x="809844" y="23347"/>
                  </a:lnTo>
                  <a:lnTo>
                    <a:pt x="790257" y="31631"/>
                  </a:lnTo>
                  <a:lnTo>
                    <a:pt x="791764" y="36903"/>
                  </a:lnTo>
                  <a:lnTo>
                    <a:pt x="788751" y="39916"/>
                  </a:lnTo>
                  <a:lnTo>
                    <a:pt x="790257" y="49707"/>
                  </a:lnTo>
                  <a:lnTo>
                    <a:pt x="778957" y="54225"/>
                  </a:lnTo>
                  <a:lnTo>
                    <a:pt x="783477" y="64016"/>
                  </a:lnTo>
                  <a:lnTo>
                    <a:pt x="788751" y="60251"/>
                  </a:lnTo>
                  <a:lnTo>
                    <a:pt x="790257" y="61757"/>
                  </a:lnTo>
                  <a:lnTo>
                    <a:pt x="783477" y="68535"/>
                  </a:lnTo>
                  <a:lnTo>
                    <a:pt x="774437" y="71548"/>
                  </a:lnTo>
                  <a:lnTo>
                    <a:pt x="769164" y="70041"/>
                  </a:lnTo>
                  <a:lnTo>
                    <a:pt x="766150" y="74560"/>
                  </a:lnTo>
                  <a:lnTo>
                    <a:pt x="761630" y="76819"/>
                  </a:lnTo>
                  <a:lnTo>
                    <a:pt x="750330" y="67029"/>
                  </a:lnTo>
                  <a:lnTo>
                    <a:pt x="740537" y="73054"/>
                  </a:lnTo>
                  <a:lnTo>
                    <a:pt x="734510" y="71548"/>
                  </a:lnTo>
                  <a:lnTo>
                    <a:pt x="733757" y="76819"/>
                  </a:lnTo>
                  <a:lnTo>
                    <a:pt x="726223" y="78326"/>
                  </a:lnTo>
                  <a:lnTo>
                    <a:pt x="723210" y="82844"/>
                  </a:lnTo>
                  <a:lnTo>
                    <a:pt x="714923" y="86610"/>
                  </a:lnTo>
                  <a:lnTo>
                    <a:pt x="711910" y="92635"/>
                  </a:lnTo>
                  <a:lnTo>
                    <a:pt x="700610" y="85857"/>
                  </a:lnTo>
                  <a:lnTo>
                    <a:pt x="684036" y="68535"/>
                  </a:lnTo>
                  <a:lnTo>
                    <a:pt x="682529" y="78326"/>
                  </a:lnTo>
                  <a:lnTo>
                    <a:pt x="650136" y="50460"/>
                  </a:lnTo>
                  <a:lnTo>
                    <a:pt x="641849" y="56485"/>
                  </a:lnTo>
                  <a:lnTo>
                    <a:pt x="637329" y="74560"/>
                  </a:lnTo>
                  <a:lnTo>
                    <a:pt x="626029" y="80585"/>
                  </a:lnTo>
                  <a:lnTo>
                    <a:pt x="620755" y="87363"/>
                  </a:lnTo>
                  <a:lnTo>
                    <a:pt x="597401" y="58744"/>
                  </a:lnTo>
                  <a:lnTo>
                    <a:pt x="552954" y="87363"/>
                  </a:lnTo>
                  <a:lnTo>
                    <a:pt x="549941" y="82091"/>
                  </a:lnTo>
                  <a:lnTo>
                    <a:pt x="548434" y="82091"/>
                  </a:lnTo>
                  <a:lnTo>
                    <a:pt x="534121" y="85104"/>
                  </a:lnTo>
                  <a:lnTo>
                    <a:pt x="546174" y="121254"/>
                  </a:lnTo>
                  <a:lnTo>
                    <a:pt x="554461" y="118242"/>
                  </a:lnTo>
                  <a:lnTo>
                    <a:pt x="551448" y="124267"/>
                  </a:lnTo>
                  <a:lnTo>
                    <a:pt x="565761" y="139329"/>
                  </a:lnTo>
                  <a:lnTo>
                    <a:pt x="571788" y="137070"/>
                  </a:lnTo>
                  <a:lnTo>
                    <a:pt x="574048" y="137070"/>
                  </a:lnTo>
                  <a:lnTo>
                    <a:pt x="580075" y="132551"/>
                  </a:lnTo>
                  <a:lnTo>
                    <a:pt x="583088" y="137070"/>
                  </a:lnTo>
                  <a:lnTo>
                    <a:pt x="572541" y="140836"/>
                  </a:lnTo>
                  <a:lnTo>
                    <a:pt x="571788" y="149873"/>
                  </a:lnTo>
                  <a:lnTo>
                    <a:pt x="580075" y="169455"/>
                  </a:lnTo>
                  <a:lnTo>
                    <a:pt x="581581" y="169455"/>
                  </a:lnTo>
                  <a:lnTo>
                    <a:pt x="580075" y="186777"/>
                  </a:lnTo>
                  <a:lnTo>
                    <a:pt x="571788" y="192049"/>
                  </a:lnTo>
                  <a:lnTo>
                    <a:pt x="580075" y="206358"/>
                  </a:lnTo>
                  <a:lnTo>
                    <a:pt x="575555" y="212383"/>
                  </a:lnTo>
                  <a:lnTo>
                    <a:pt x="577061" y="214643"/>
                  </a:lnTo>
                  <a:lnTo>
                    <a:pt x="549188" y="223680"/>
                  </a:lnTo>
                  <a:lnTo>
                    <a:pt x="522067" y="217655"/>
                  </a:lnTo>
                  <a:lnTo>
                    <a:pt x="508507" y="217655"/>
                  </a:lnTo>
                  <a:lnTo>
                    <a:pt x="481387" y="225940"/>
                  </a:lnTo>
                  <a:lnTo>
                    <a:pt x="467073" y="227446"/>
                  </a:lnTo>
                  <a:lnTo>
                    <a:pt x="433173" y="222174"/>
                  </a:lnTo>
                  <a:lnTo>
                    <a:pt x="415092" y="216149"/>
                  </a:lnTo>
                  <a:lnTo>
                    <a:pt x="354825" y="181505"/>
                  </a:lnTo>
                  <a:lnTo>
                    <a:pt x="335991" y="155898"/>
                  </a:lnTo>
                  <a:lnTo>
                    <a:pt x="320171" y="143095"/>
                  </a:lnTo>
                  <a:lnTo>
                    <a:pt x="330718" y="127279"/>
                  </a:lnTo>
                  <a:lnTo>
                    <a:pt x="295311" y="99413"/>
                  </a:lnTo>
                  <a:lnTo>
                    <a:pt x="290037" y="82844"/>
                  </a:lnTo>
                  <a:lnTo>
                    <a:pt x="294557" y="76819"/>
                  </a:lnTo>
                  <a:lnTo>
                    <a:pt x="290037" y="76819"/>
                  </a:lnTo>
                  <a:lnTo>
                    <a:pt x="290037" y="74560"/>
                  </a:lnTo>
                  <a:lnTo>
                    <a:pt x="275724" y="64016"/>
                  </a:lnTo>
                  <a:lnTo>
                    <a:pt x="248603" y="51213"/>
                  </a:lnTo>
                  <a:lnTo>
                    <a:pt x="250110" y="47447"/>
                  </a:lnTo>
                  <a:lnTo>
                    <a:pt x="238810" y="42928"/>
                  </a:lnTo>
                  <a:lnTo>
                    <a:pt x="244837" y="30125"/>
                  </a:lnTo>
                  <a:lnTo>
                    <a:pt x="226756" y="20334"/>
                  </a:lnTo>
                  <a:lnTo>
                    <a:pt x="220730" y="10544"/>
                  </a:lnTo>
                  <a:lnTo>
                    <a:pt x="222236" y="7531"/>
                  </a:lnTo>
                  <a:lnTo>
                    <a:pt x="212443" y="0"/>
                  </a:lnTo>
                  <a:lnTo>
                    <a:pt x="191349" y="21841"/>
                  </a:lnTo>
                  <a:lnTo>
                    <a:pt x="174022" y="36150"/>
                  </a:lnTo>
                  <a:lnTo>
                    <a:pt x="113755" y="12803"/>
                  </a:lnTo>
                  <a:lnTo>
                    <a:pt x="106975" y="31631"/>
                  </a:lnTo>
                  <a:lnTo>
                    <a:pt x="94921" y="28619"/>
                  </a:lnTo>
                  <a:lnTo>
                    <a:pt x="78348" y="33138"/>
                  </a:lnTo>
                  <a:lnTo>
                    <a:pt x="58007" y="30125"/>
                  </a:lnTo>
                  <a:lnTo>
                    <a:pt x="41434" y="33138"/>
                  </a:lnTo>
                  <a:lnTo>
                    <a:pt x="39927" y="28619"/>
                  </a:lnTo>
                  <a:lnTo>
                    <a:pt x="30134" y="33138"/>
                  </a:lnTo>
                  <a:lnTo>
                    <a:pt x="31640" y="36903"/>
                  </a:lnTo>
                  <a:lnTo>
                    <a:pt x="27120" y="42928"/>
                  </a:lnTo>
                  <a:lnTo>
                    <a:pt x="24107" y="42928"/>
                  </a:lnTo>
                  <a:lnTo>
                    <a:pt x="27120" y="44435"/>
                  </a:lnTo>
                  <a:lnTo>
                    <a:pt x="25614" y="47447"/>
                  </a:lnTo>
                  <a:lnTo>
                    <a:pt x="22600" y="47447"/>
                  </a:lnTo>
                  <a:lnTo>
                    <a:pt x="27120" y="48954"/>
                  </a:lnTo>
                  <a:lnTo>
                    <a:pt x="38421" y="36150"/>
                  </a:lnTo>
                  <a:lnTo>
                    <a:pt x="51227" y="36150"/>
                  </a:lnTo>
                  <a:lnTo>
                    <a:pt x="59514" y="39916"/>
                  </a:lnTo>
                  <a:lnTo>
                    <a:pt x="65541" y="38410"/>
                  </a:lnTo>
                  <a:lnTo>
                    <a:pt x="68554" y="36150"/>
                  </a:lnTo>
                  <a:lnTo>
                    <a:pt x="72321" y="38410"/>
                  </a:lnTo>
                  <a:lnTo>
                    <a:pt x="64034" y="52719"/>
                  </a:lnTo>
                  <a:lnTo>
                    <a:pt x="59514" y="70041"/>
                  </a:lnTo>
                  <a:lnTo>
                    <a:pt x="61021" y="79832"/>
                  </a:lnTo>
                  <a:lnTo>
                    <a:pt x="69308" y="82844"/>
                  </a:lnTo>
                  <a:lnTo>
                    <a:pt x="70814" y="88116"/>
                  </a:lnTo>
                  <a:lnTo>
                    <a:pt x="67048" y="89623"/>
                  </a:lnTo>
                  <a:lnTo>
                    <a:pt x="64034" y="85857"/>
                  </a:lnTo>
                  <a:lnTo>
                    <a:pt x="59514" y="85857"/>
                  </a:lnTo>
                  <a:lnTo>
                    <a:pt x="44447" y="105438"/>
                  </a:lnTo>
                  <a:lnTo>
                    <a:pt x="45201" y="109957"/>
                  </a:lnTo>
                  <a:lnTo>
                    <a:pt x="51227" y="108451"/>
                  </a:lnTo>
                  <a:lnTo>
                    <a:pt x="54241" y="111463"/>
                  </a:lnTo>
                  <a:lnTo>
                    <a:pt x="41434" y="129539"/>
                  </a:lnTo>
                  <a:lnTo>
                    <a:pt x="24107" y="129539"/>
                  </a:lnTo>
                  <a:lnTo>
                    <a:pt x="25614" y="121254"/>
                  </a:lnTo>
                  <a:lnTo>
                    <a:pt x="36914" y="109957"/>
                  </a:lnTo>
                  <a:lnTo>
                    <a:pt x="48214" y="88116"/>
                  </a:lnTo>
                  <a:lnTo>
                    <a:pt x="46707" y="75313"/>
                  </a:lnTo>
                  <a:lnTo>
                    <a:pt x="44447" y="74560"/>
                  </a:lnTo>
                  <a:lnTo>
                    <a:pt x="39927" y="76819"/>
                  </a:lnTo>
                  <a:lnTo>
                    <a:pt x="27120" y="97154"/>
                  </a:lnTo>
                  <a:lnTo>
                    <a:pt x="24107" y="103932"/>
                  </a:lnTo>
                  <a:lnTo>
                    <a:pt x="27120" y="116735"/>
                  </a:lnTo>
                  <a:lnTo>
                    <a:pt x="21094" y="121254"/>
                  </a:lnTo>
                  <a:lnTo>
                    <a:pt x="15820" y="113723"/>
                  </a:lnTo>
                  <a:lnTo>
                    <a:pt x="14314" y="103932"/>
                  </a:lnTo>
                  <a:lnTo>
                    <a:pt x="9793" y="94141"/>
                  </a:lnTo>
                  <a:lnTo>
                    <a:pt x="8287" y="84351"/>
                  </a:lnTo>
                  <a:lnTo>
                    <a:pt x="12807" y="67029"/>
                  </a:lnTo>
                  <a:lnTo>
                    <a:pt x="24107" y="57238"/>
                  </a:lnTo>
                  <a:lnTo>
                    <a:pt x="12807" y="57238"/>
                  </a:lnTo>
                  <a:lnTo>
                    <a:pt x="8287" y="61757"/>
                  </a:lnTo>
                  <a:lnTo>
                    <a:pt x="1507" y="78326"/>
                  </a:lnTo>
                  <a:lnTo>
                    <a:pt x="0" y="85857"/>
                  </a:lnTo>
                  <a:lnTo>
                    <a:pt x="1507" y="94141"/>
                  </a:lnTo>
                  <a:lnTo>
                    <a:pt x="8287" y="105438"/>
                  </a:lnTo>
                  <a:lnTo>
                    <a:pt x="24107" y="152886"/>
                  </a:lnTo>
                  <a:lnTo>
                    <a:pt x="25614" y="154392"/>
                  </a:lnTo>
                  <a:lnTo>
                    <a:pt x="28627" y="151380"/>
                  </a:lnTo>
                  <a:lnTo>
                    <a:pt x="25614" y="138576"/>
                  </a:lnTo>
                  <a:lnTo>
                    <a:pt x="38421" y="137070"/>
                  </a:lnTo>
                  <a:lnTo>
                    <a:pt x="36914" y="140083"/>
                  </a:lnTo>
                  <a:lnTo>
                    <a:pt x="41434" y="147614"/>
                  </a:lnTo>
                  <a:lnTo>
                    <a:pt x="33900" y="162677"/>
                  </a:lnTo>
                  <a:lnTo>
                    <a:pt x="41434" y="174726"/>
                  </a:lnTo>
                  <a:lnTo>
                    <a:pt x="41434" y="174726"/>
                  </a:lnTo>
                  <a:lnTo>
                    <a:pt x="44447" y="176233"/>
                  </a:lnTo>
                  <a:lnTo>
                    <a:pt x="44447" y="174726"/>
                  </a:lnTo>
                  <a:lnTo>
                    <a:pt x="44447" y="174147"/>
                  </a:lnTo>
                  <a:lnTo>
                    <a:pt x="51227" y="176233"/>
                  </a:lnTo>
                  <a:lnTo>
                    <a:pt x="57254" y="183011"/>
                  </a:lnTo>
                  <a:lnTo>
                    <a:pt x="57254" y="179998"/>
                  </a:lnTo>
                  <a:lnTo>
                    <a:pt x="50474" y="173220"/>
                  </a:lnTo>
                  <a:lnTo>
                    <a:pt x="70061" y="166442"/>
                  </a:lnTo>
                  <a:lnTo>
                    <a:pt x="80608" y="166442"/>
                  </a:lnTo>
                  <a:lnTo>
                    <a:pt x="76088" y="164936"/>
                  </a:lnTo>
                  <a:lnTo>
                    <a:pt x="97181" y="158911"/>
                  </a:lnTo>
                  <a:lnTo>
                    <a:pt x="106975" y="163429"/>
                  </a:lnTo>
                  <a:lnTo>
                    <a:pt x="121288" y="177739"/>
                  </a:lnTo>
                  <a:lnTo>
                    <a:pt x="114508" y="171714"/>
                  </a:lnTo>
                  <a:lnTo>
                    <a:pt x="119028" y="178492"/>
                  </a:lnTo>
                  <a:lnTo>
                    <a:pt x="119028" y="183011"/>
                  </a:lnTo>
                  <a:lnTo>
                    <a:pt x="114508" y="186023"/>
                  </a:lnTo>
                  <a:lnTo>
                    <a:pt x="114508" y="179998"/>
                  </a:lnTo>
                  <a:lnTo>
                    <a:pt x="104715" y="199580"/>
                  </a:lnTo>
                  <a:lnTo>
                    <a:pt x="100195" y="204099"/>
                  </a:lnTo>
                  <a:lnTo>
                    <a:pt x="106221" y="191295"/>
                  </a:lnTo>
                  <a:lnTo>
                    <a:pt x="96428" y="205605"/>
                  </a:lnTo>
                  <a:lnTo>
                    <a:pt x="88141" y="222927"/>
                  </a:lnTo>
                  <a:lnTo>
                    <a:pt x="83621" y="235730"/>
                  </a:lnTo>
                  <a:lnTo>
                    <a:pt x="86635" y="241755"/>
                  </a:lnTo>
                  <a:lnTo>
                    <a:pt x="128822" y="309537"/>
                  </a:lnTo>
                  <a:lnTo>
                    <a:pt x="130313" y="323673"/>
                  </a:lnTo>
                  <a:lnTo>
                    <a:pt x="129575" y="323847"/>
                  </a:lnTo>
                  <a:lnTo>
                    <a:pt x="129575" y="326859"/>
                  </a:lnTo>
                  <a:lnTo>
                    <a:pt x="115262" y="336650"/>
                  </a:lnTo>
                  <a:lnTo>
                    <a:pt x="105468" y="350959"/>
                  </a:lnTo>
                  <a:lnTo>
                    <a:pt x="112248" y="342675"/>
                  </a:lnTo>
                  <a:lnTo>
                    <a:pt x="137862" y="329872"/>
                  </a:lnTo>
                  <a:lnTo>
                    <a:pt x="163476" y="357738"/>
                  </a:lnTo>
                  <a:lnTo>
                    <a:pt x="174776" y="363763"/>
                  </a:lnTo>
                  <a:lnTo>
                    <a:pt x="174776" y="360750"/>
                  </a:lnTo>
                  <a:lnTo>
                    <a:pt x="168749" y="357738"/>
                  </a:lnTo>
                  <a:lnTo>
                    <a:pt x="183251" y="361880"/>
                  </a:lnTo>
                  <a:lnTo>
                    <a:pt x="181556" y="361503"/>
                  </a:lnTo>
                  <a:lnTo>
                    <a:pt x="186829" y="363009"/>
                  </a:lnTo>
                  <a:lnTo>
                    <a:pt x="187206" y="363009"/>
                  </a:lnTo>
                  <a:lnTo>
                    <a:pt x="189843" y="363763"/>
                  </a:lnTo>
                  <a:lnTo>
                    <a:pt x="192856" y="366775"/>
                  </a:lnTo>
                  <a:lnTo>
                    <a:pt x="192856" y="373553"/>
                  </a:lnTo>
                  <a:lnTo>
                    <a:pt x="195869" y="363763"/>
                  </a:lnTo>
                  <a:lnTo>
                    <a:pt x="198883" y="363763"/>
                  </a:lnTo>
                  <a:lnTo>
                    <a:pt x="201896" y="365269"/>
                  </a:lnTo>
                  <a:lnTo>
                    <a:pt x="198883" y="376566"/>
                  </a:lnTo>
                  <a:lnTo>
                    <a:pt x="201896" y="373553"/>
                  </a:lnTo>
                  <a:lnTo>
                    <a:pt x="207923" y="379578"/>
                  </a:lnTo>
                  <a:lnTo>
                    <a:pt x="207923" y="380332"/>
                  </a:lnTo>
                  <a:lnTo>
                    <a:pt x="217716" y="377319"/>
                  </a:lnTo>
                  <a:lnTo>
                    <a:pt x="217716" y="380332"/>
                  </a:lnTo>
                  <a:lnTo>
                    <a:pt x="222236" y="378825"/>
                  </a:lnTo>
                  <a:lnTo>
                    <a:pt x="222236" y="372800"/>
                  </a:lnTo>
                  <a:lnTo>
                    <a:pt x="226756" y="372800"/>
                  </a:lnTo>
                  <a:lnTo>
                    <a:pt x="232783" y="375813"/>
                  </a:lnTo>
                  <a:lnTo>
                    <a:pt x="244083" y="374306"/>
                  </a:lnTo>
                  <a:lnTo>
                    <a:pt x="248603" y="377319"/>
                  </a:lnTo>
                  <a:lnTo>
                    <a:pt x="250110" y="374306"/>
                  </a:lnTo>
                  <a:lnTo>
                    <a:pt x="249003" y="372092"/>
                  </a:lnTo>
                  <a:lnTo>
                    <a:pt x="257644" y="378072"/>
                  </a:lnTo>
                  <a:lnTo>
                    <a:pt x="276477" y="405185"/>
                  </a:lnTo>
                  <a:lnTo>
                    <a:pt x="280997" y="406691"/>
                  </a:lnTo>
                  <a:lnTo>
                    <a:pt x="279490" y="408197"/>
                  </a:lnTo>
                  <a:lnTo>
                    <a:pt x="282504" y="406691"/>
                  </a:lnTo>
                  <a:lnTo>
                    <a:pt x="292297" y="408197"/>
                  </a:lnTo>
                  <a:lnTo>
                    <a:pt x="295311" y="403679"/>
                  </a:lnTo>
                  <a:lnTo>
                    <a:pt x="293804" y="406691"/>
                  </a:lnTo>
                  <a:lnTo>
                    <a:pt x="300584" y="409704"/>
                  </a:lnTo>
                  <a:lnTo>
                    <a:pt x="303597" y="403679"/>
                  </a:lnTo>
                  <a:lnTo>
                    <a:pt x="302091" y="409704"/>
                  </a:lnTo>
                  <a:lnTo>
                    <a:pt x="311884" y="415729"/>
                  </a:lnTo>
                  <a:lnTo>
                    <a:pt x="314898" y="411210"/>
                  </a:lnTo>
                  <a:lnTo>
                    <a:pt x="313391" y="415729"/>
                  </a:lnTo>
                  <a:lnTo>
                    <a:pt x="317911" y="417235"/>
                  </a:lnTo>
                  <a:lnTo>
                    <a:pt x="322431" y="423260"/>
                  </a:lnTo>
                  <a:lnTo>
                    <a:pt x="325444" y="420247"/>
                  </a:lnTo>
                  <a:lnTo>
                    <a:pt x="323938" y="423260"/>
                  </a:lnTo>
                  <a:lnTo>
                    <a:pt x="328458" y="424766"/>
                  </a:lnTo>
                  <a:lnTo>
                    <a:pt x="326951" y="427779"/>
                  </a:lnTo>
                  <a:lnTo>
                    <a:pt x="333731" y="436063"/>
                  </a:lnTo>
                  <a:lnTo>
                    <a:pt x="339758" y="430038"/>
                  </a:lnTo>
                  <a:lnTo>
                    <a:pt x="335238" y="436063"/>
                  </a:lnTo>
                  <a:lnTo>
                    <a:pt x="339758" y="442088"/>
                  </a:lnTo>
                  <a:lnTo>
                    <a:pt x="352565" y="448867"/>
                  </a:lnTo>
                  <a:lnTo>
                    <a:pt x="358215" y="446042"/>
                  </a:lnTo>
                  <a:lnTo>
                    <a:pt x="363865" y="448867"/>
                  </a:lnTo>
                  <a:lnTo>
                    <a:pt x="362358" y="451879"/>
                  </a:lnTo>
                  <a:lnTo>
                    <a:pt x="363865" y="456398"/>
                  </a:lnTo>
                  <a:lnTo>
                    <a:pt x="360852" y="451879"/>
                  </a:lnTo>
                  <a:lnTo>
                    <a:pt x="362358" y="450373"/>
                  </a:lnTo>
                  <a:lnTo>
                    <a:pt x="360852" y="448867"/>
                  </a:lnTo>
                  <a:lnTo>
                    <a:pt x="354071" y="454892"/>
                  </a:lnTo>
                  <a:lnTo>
                    <a:pt x="355578" y="459410"/>
                  </a:lnTo>
                  <a:lnTo>
                    <a:pt x="352565" y="454892"/>
                  </a:lnTo>
                  <a:lnTo>
                    <a:pt x="349551" y="456398"/>
                  </a:lnTo>
                  <a:lnTo>
                    <a:pt x="349551" y="462046"/>
                  </a:lnTo>
                  <a:lnTo>
                    <a:pt x="348798" y="457904"/>
                  </a:lnTo>
                  <a:lnTo>
                    <a:pt x="340511" y="454892"/>
                  </a:lnTo>
                  <a:lnTo>
                    <a:pt x="340511" y="454138"/>
                  </a:lnTo>
                  <a:lnTo>
                    <a:pt x="337498" y="452632"/>
                  </a:lnTo>
                  <a:lnTo>
                    <a:pt x="334485" y="454138"/>
                  </a:lnTo>
                  <a:lnTo>
                    <a:pt x="335238" y="454138"/>
                  </a:lnTo>
                  <a:lnTo>
                    <a:pt x="333731" y="460164"/>
                  </a:lnTo>
                  <a:lnTo>
                    <a:pt x="348045" y="479745"/>
                  </a:lnTo>
                  <a:lnTo>
                    <a:pt x="352565" y="482758"/>
                  </a:lnTo>
                  <a:lnTo>
                    <a:pt x="352565" y="481251"/>
                  </a:lnTo>
                  <a:lnTo>
                    <a:pt x="354071" y="484264"/>
                  </a:lnTo>
                  <a:lnTo>
                    <a:pt x="358494" y="485371"/>
                  </a:lnTo>
                  <a:lnTo>
                    <a:pt x="357838" y="485770"/>
                  </a:lnTo>
                  <a:lnTo>
                    <a:pt x="370645" y="491795"/>
                  </a:lnTo>
                  <a:lnTo>
                    <a:pt x="373658" y="494807"/>
                  </a:lnTo>
                  <a:lnTo>
                    <a:pt x="376672" y="496314"/>
                  </a:lnTo>
                  <a:lnTo>
                    <a:pt x="376672" y="494807"/>
                  </a:lnTo>
                  <a:lnTo>
                    <a:pt x="382699" y="499326"/>
                  </a:lnTo>
                  <a:lnTo>
                    <a:pt x="385712" y="496314"/>
                  </a:lnTo>
                  <a:lnTo>
                    <a:pt x="384205" y="499326"/>
                  </a:lnTo>
                  <a:lnTo>
                    <a:pt x="403039" y="503845"/>
                  </a:lnTo>
                  <a:lnTo>
                    <a:pt x="406052" y="500833"/>
                  </a:lnTo>
                  <a:lnTo>
                    <a:pt x="404546" y="503845"/>
                  </a:lnTo>
                  <a:lnTo>
                    <a:pt x="420366" y="506858"/>
                  </a:lnTo>
                  <a:lnTo>
                    <a:pt x="420366" y="509870"/>
                  </a:lnTo>
                  <a:lnTo>
                    <a:pt x="413586" y="508364"/>
                  </a:lnTo>
                  <a:lnTo>
                    <a:pt x="446733" y="521167"/>
                  </a:lnTo>
                  <a:lnTo>
                    <a:pt x="473853" y="532464"/>
                  </a:lnTo>
                  <a:lnTo>
                    <a:pt x="492687" y="540749"/>
                  </a:lnTo>
                  <a:lnTo>
                    <a:pt x="507000" y="549033"/>
                  </a:lnTo>
                  <a:lnTo>
                    <a:pt x="507000" y="552045"/>
                  </a:lnTo>
                  <a:lnTo>
                    <a:pt x="508507" y="550539"/>
                  </a:lnTo>
                  <a:lnTo>
                    <a:pt x="530489" y="562213"/>
                  </a:lnTo>
                  <a:lnTo>
                    <a:pt x="530354" y="562589"/>
                  </a:lnTo>
                  <a:lnTo>
                    <a:pt x="533073" y="564261"/>
                  </a:lnTo>
                  <a:lnTo>
                    <a:pt x="534121" y="566355"/>
                  </a:lnTo>
                  <a:lnTo>
                    <a:pt x="534558" y="565173"/>
                  </a:lnTo>
                  <a:lnTo>
                    <a:pt x="540147" y="568614"/>
                  </a:lnTo>
                  <a:lnTo>
                    <a:pt x="541654" y="567108"/>
                  </a:lnTo>
                  <a:lnTo>
                    <a:pt x="541654" y="568614"/>
                  </a:lnTo>
                  <a:lnTo>
                    <a:pt x="555968" y="576899"/>
                  </a:lnTo>
                  <a:lnTo>
                    <a:pt x="552954" y="582924"/>
                  </a:lnTo>
                  <a:lnTo>
                    <a:pt x="549941" y="579911"/>
                  </a:lnTo>
                  <a:lnTo>
                    <a:pt x="551448" y="582924"/>
                  </a:lnTo>
                  <a:lnTo>
                    <a:pt x="555968" y="584430"/>
                  </a:lnTo>
                  <a:lnTo>
                    <a:pt x="560488" y="579911"/>
                  </a:lnTo>
                  <a:lnTo>
                    <a:pt x="571788" y="586690"/>
                  </a:lnTo>
                  <a:lnTo>
                    <a:pt x="570281" y="589702"/>
                  </a:lnTo>
                  <a:lnTo>
                    <a:pt x="574801" y="582924"/>
                  </a:lnTo>
                  <a:lnTo>
                    <a:pt x="573294" y="589702"/>
                  </a:lnTo>
                  <a:lnTo>
                    <a:pt x="574801" y="586690"/>
                  </a:lnTo>
                  <a:lnTo>
                    <a:pt x="580828" y="586690"/>
                  </a:lnTo>
                  <a:lnTo>
                    <a:pt x="596648" y="591208"/>
                  </a:lnTo>
                  <a:lnTo>
                    <a:pt x="598155" y="597233"/>
                  </a:lnTo>
                  <a:lnTo>
                    <a:pt x="598155" y="592715"/>
                  </a:lnTo>
                  <a:lnTo>
                    <a:pt x="602675" y="594221"/>
                  </a:lnTo>
                  <a:lnTo>
                    <a:pt x="605688" y="592715"/>
                  </a:lnTo>
                  <a:lnTo>
                    <a:pt x="610208" y="595727"/>
                  </a:lnTo>
                  <a:lnTo>
                    <a:pt x="608702" y="591208"/>
                  </a:lnTo>
                  <a:lnTo>
                    <a:pt x="618495" y="589702"/>
                  </a:lnTo>
                  <a:lnTo>
                    <a:pt x="619520" y="593807"/>
                  </a:lnTo>
                  <a:lnTo>
                    <a:pt x="616235" y="592715"/>
                  </a:lnTo>
                  <a:lnTo>
                    <a:pt x="616235" y="592715"/>
                  </a:lnTo>
                  <a:lnTo>
                    <a:pt x="615482" y="595727"/>
                  </a:lnTo>
                  <a:lnTo>
                    <a:pt x="615482" y="592715"/>
                  </a:lnTo>
                  <a:lnTo>
                    <a:pt x="612468" y="592715"/>
                  </a:lnTo>
                  <a:lnTo>
                    <a:pt x="613975" y="595727"/>
                  </a:lnTo>
                  <a:lnTo>
                    <a:pt x="620755" y="597233"/>
                  </a:lnTo>
                  <a:lnTo>
                    <a:pt x="620755" y="595562"/>
                  </a:lnTo>
                  <a:lnTo>
                    <a:pt x="626782" y="594221"/>
                  </a:lnTo>
                  <a:lnTo>
                    <a:pt x="629795" y="597233"/>
                  </a:lnTo>
                  <a:lnTo>
                    <a:pt x="628289" y="590455"/>
                  </a:lnTo>
                  <a:lnTo>
                    <a:pt x="629795" y="596480"/>
                  </a:lnTo>
                  <a:lnTo>
                    <a:pt x="636575" y="597987"/>
                  </a:lnTo>
                  <a:lnTo>
                    <a:pt x="638082" y="594974"/>
                  </a:lnTo>
                  <a:lnTo>
                    <a:pt x="638082" y="596480"/>
                  </a:lnTo>
                  <a:lnTo>
                    <a:pt x="647875" y="600999"/>
                  </a:lnTo>
                  <a:lnTo>
                    <a:pt x="647875" y="602505"/>
                  </a:lnTo>
                  <a:lnTo>
                    <a:pt x="667462" y="607024"/>
                  </a:lnTo>
                  <a:lnTo>
                    <a:pt x="671983" y="611543"/>
                  </a:lnTo>
                  <a:lnTo>
                    <a:pt x="670476" y="614556"/>
                  </a:lnTo>
                  <a:lnTo>
                    <a:pt x="669474" y="614051"/>
                  </a:lnTo>
                  <a:lnTo>
                    <a:pt x="670476" y="616062"/>
                  </a:lnTo>
                  <a:lnTo>
                    <a:pt x="673489" y="609284"/>
                  </a:lnTo>
                  <a:lnTo>
                    <a:pt x="674996" y="613802"/>
                  </a:lnTo>
                  <a:lnTo>
                    <a:pt x="692323" y="616815"/>
                  </a:lnTo>
                  <a:lnTo>
                    <a:pt x="696843" y="622840"/>
                  </a:lnTo>
                  <a:lnTo>
                    <a:pt x="712663" y="628865"/>
                  </a:lnTo>
                  <a:lnTo>
                    <a:pt x="718690" y="628865"/>
                  </a:lnTo>
                  <a:lnTo>
                    <a:pt x="718690" y="631878"/>
                  </a:lnTo>
                  <a:lnTo>
                    <a:pt x="721703" y="631878"/>
                  </a:lnTo>
                  <a:lnTo>
                    <a:pt x="727730" y="628865"/>
                  </a:lnTo>
                  <a:lnTo>
                    <a:pt x="727730" y="627284"/>
                  </a:lnTo>
                  <a:lnTo>
                    <a:pt x="756357" y="625853"/>
                  </a:lnTo>
                  <a:lnTo>
                    <a:pt x="770670" y="619074"/>
                  </a:lnTo>
                  <a:lnTo>
                    <a:pt x="773684" y="614556"/>
                  </a:lnTo>
                  <a:lnTo>
                    <a:pt x="784984" y="610037"/>
                  </a:lnTo>
                  <a:lnTo>
                    <a:pt x="791011" y="611543"/>
                  </a:lnTo>
                  <a:lnTo>
                    <a:pt x="795531" y="610037"/>
                  </a:lnTo>
                  <a:lnTo>
                    <a:pt x="798544" y="613049"/>
                  </a:lnTo>
                  <a:lnTo>
                    <a:pt x="795531" y="608530"/>
                  </a:lnTo>
                  <a:lnTo>
                    <a:pt x="805324" y="604012"/>
                  </a:lnTo>
                  <a:lnTo>
                    <a:pt x="819638" y="599493"/>
                  </a:lnTo>
                  <a:lnTo>
                    <a:pt x="835458" y="586690"/>
                  </a:lnTo>
                  <a:lnTo>
                    <a:pt x="842238" y="591208"/>
                  </a:lnTo>
                  <a:lnTo>
                    <a:pt x="845252" y="576899"/>
                  </a:lnTo>
                  <a:lnTo>
                    <a:pt x="825665" y="558071"/>
                  </a:lnTo>
                  <a:lnTo>
                    <a:pt x="823615" y="555254"/>
                  </a:lnTo>
                  <a:lnTo>
                    <a:pt x="843745" y="573886"/>
                  </a:lnTo>
                  <a:lnTo>
                    <a:pt x="850525" y="534724"/>
                  </a:lnTo>
                  <a:lnTo>
                    <a:pt x="845252" y="500833"/>
                  </a:lnTo>
                  <a:lnTo>
                    <a:pt x="846758" y="463176"/>
                  </a:lnTo>
                  <a:lnTo>
                    <a:pt x="839225" y="424766"/>
                  </a:lnTo>
                  <a:lnTo>
                    <a:pt x="837372" y="424013"/>
                  </a:lnTo>
                  <a:lnTo>
                    <a:pt x="844498" y="424013"/>
                  </a:lnTo>
                  <a:lnTo>
                    <a:pt x="862578" y="416482"/>
                  </a:lnTo>
                  <a:lnTo>
                    <a:pt x="890452" y="388616"/>
                  </a:lnTo>
                  <a:lnTo>
                    <a:pt x="903259" y="383344"/>
                  </a:lnTo>
                  <a:lnTo>
                    <a:pt x="890595" y="361006"/>
                  </a:lnTo>
                  <a:lnTo>
                    <a:pt x="891205" y="360750"/>
                  </a:lnTo>
                  <a:close/>
                </a:path>
              </a:pathLst>
            </a:custGeom>
            <a:solidFill>
              <a:schemeClr val="accent1">
                <a:lumMod val="60000"/>
                <a:lumOff val="40000"/>
              </a:schemeClr>
            </a:solidFill>
            <a:ln w="3175" cap="flat">
              <a:solidFill>
                <a:srgbClr val="C3E5EA"/>
              </a:solidFill>
              <a:prstDash val="solid"/>
              <a:miter/>
            </a:ln>
          </p:spPr>
          <p:txBody>
            <a:bodyPr rtlCol="0" anchor="ctr"/>
            <a:lstStyle/>
            <a:p>
              <a:endParaRPr lang="nl-NL" sz="2400"/>
            </a:p>
          </p:txBody>
        </p:sp>
        <p:sp>
          <p:nvSpPr>
            <p:cNvPr id="55" name="Vrije vorm 54">
              <a:extLst>
                <a:ext uri="{FF2B5EF4-FFF2-40B4-BE49-F238E27FC236}">
                  <a16:creationId xmlns:a16="http://schemas.microsoft.com/office/drawing/2014/main" id="{4EC01D50-03FC-D7D3-2315-7000E21F953C}"/>
                </a:ext>
              </a:extLst>
            </p:cNvPr>
            <p:cNvSpPr/>
            <p:nvPr/>
          </p:nvSpPr>
          <p:spPr>
            <a:xfrm>
              <a:off x="3480979" y="698029"/>
              <a:ext cx="1265315" cy="1172984"/>
            </a:xfrm>
            <a:custGeom>
              <a:avLst/>
              <a:gdLst>
                <a:gd name="connsiteX0" fmla="*/ 1282191 w 1365058"/>
                <a:gd name="connsiteY0" fmla="*/ 781186 h 1265449"/>
                <a:gd name="connsiteX1" fmla="*/ 1285204 w 1365058"/>
                <a:gd name="connsiteY1" fmla="*/ 745036 h 1265449"/>
                <a:gd name="connsiteX2" fmla="*/ 1285204 w 1365058"/>
                <a:gd name="connsiteY2" fmla="*/ 745036 h 1265449"/>
                <a:gd name="connsiteX3" fmla="*/ 1288218 w 1365058"/>
                <a:gd name="connsiteY3" fmla="*/ 714157 h 1265449"/>
                <a:gd name="connsiteX4" fmla="*/ 1243770 w 1365058"/>
                <a:gd name="connsiteY4" fmla="*/ 698341 h 1265449"/>
                <a:gd name="connsiteX5" fmla="*/ 1243062 w 1365058"/>
                <a:gd name="connsiteY5" fmla="*/ 698741 h 1265449"/>
                <a:gd name="connsiteX6" fmla="*/ 1241458 w 1365058"/>
                <a:gd name="connsiteY6" fmla="*/ 698048 h 1265449"/>
                <a:gd name="connsiteX7" fmla="*/ 1242264 w 1365058"/>
                <a:gd name="connsiteY7" fmla="*/ 697588 h 1265449"/>
                <a:gd name="connsiteX8" fmla="*/ 1209117 w 1365058"/>
                <a:gd name="connsiteY8" fmla="*/ 684785 h 1265449"/>
                <a:gd name="connsiteX9" fmla="*/ 1221923 w 1365058"/>
                <a:gd name="connsiteY9" fmla="*/ 657672 h 1265449"/>
                <a:gd name="connsiteX10" fmla="*/ 1191036 w 1365058"/>
                <a:gd name="connsiteY10" fmla="*/ 646375 h 1265449"/>
                <a:gd name="connsiteX11" fmla="*/ 1181243 w 1365058"/>
                <a:gd name="connsiteY11" fmla="*/ 632066 h 1265449"/>
                <a:gd name="connsiteX12" fmla="*/ 1169943 w 1365058"/>
                <a:gd name="connsiteY12" fmla="*/ 623781 h 1265449"/>
                <a:gd name="connsiteX13" fmla="*/ 1154123 w 1365058"/>
                <a:gd name="connsiteY13" fmla="*/ 616250 h 1265449"/>
                <a:gd name="connsiteX14" fmla="*/ 1123235 w 1365058"/>
                <a:gd name="connsiteY14" fmla="*/ 619263 h 1265449"/>
                <a:gd name="connsiteX15" fmla="*/ 1084815 w 1365058"/>
                <a:gd name="connsiteY15" fmla="*/ 614744 h 1265449"/>
                <a:gd name="connsiteX16" fmla="*/ 1060708 w 1365058"/>
                <a:gd name="connsiteY16" fmla="*/ 587631 h 1265449"/>
                <a:gd name="connsiteX17" fmla="*/ 1060708 w 1365058"/>
                <a:gd name="connsiteY17" fmla="*/ 587631 h 1265449"/>
                <a:gd name="connsiteX18" fmla="*/ 1059759 w 1365058"/>
                <a:gd name="connsiteY18" fmla="*/ 588188 h 1265449"/>
                <a:gd name="connsiteX19" fmla="*/ 1047148 w 1365058"/>
                <a:gd name="connsiteY19" fmla="*/ 575581 h 1265449"/>
                <a:gd name="connsiteX20" fmla="*/ 1047901 w 1365058"/>
                <a:gd name="connsiteY20" fmla="*/ 526627 h 1265449"/>
                <a:gd name="connsiteX21" fmla="*/ 1047901 w 1365058"/>
                <a:gd name="connsiteY21" fmla="*/ 526627 h 1265449"/>
                <a:gd name="connsiteX22" fmla="*/ 1047901 w 1365058"/>
                <a:gd name="connsiteY22" fmla="*/ 508552 h 1265449"/>
                <a:gd name="connsiteX23" fmla="*/ 1053928 w 1365058"/>
                <a:gd name="connsiteY23" fmla="*/ 502527 h 1265449"/>
                <a:gd name="connsiteX24" fmla="*/ 1066735 w 1365058"/>
                <a:gd name="connsiteY24" fmla="*/ 464871 h 1265449"/>
                <a:gd name="connsiteX25" fmla="*/ 1075021 w 1365058"/>
                <a:gd name="connsiteY25" fmla="*/ 456586 h 1265449"/>
                <a:gd name="connsiteX26" fmla="*/ 1075021 w 1365058"/>
                <a:gd name="connsiteY26" fmla="*/ 446796 h 1265449"/>
                <a:gd name="connsiteX27" fmla="*/ 1081048 w 1365058"/>
                <a:gd name="connsiteY27" fmla="*/ 442277 h 1265449"/>
                <a:gd name="connsiteX28" fmla="*/ 1087828 w 1365058"/>
                <a:gd name="connsiteY28" fmla="*/ 442277 h 1265449"/>
                <a:gd name="connsiteX29" fmla="*/ 1093855 w 1365058"/>
                <a:gd name="connsiteY29" fmla="*/ 433993 h 1265449"/>
                <a:gd name="connsiteX30" fmla="*/ 1099129 w 1365058"/>
                <a:gd name="connsiteY30" fmla="*/ 429474 h 1265449"/>
                <a:gd name="connsiteX31" fmla="*/ 1106662 w 1365058"/>
                <a:gd name="connsiteY31" fmla="*/ 416671 h 1265449"/>
                <a:gd name="connsiteX32" fmla="*/ 1106662 w 1365058"/>
                <a:gd name="connsiteY32" fmla="*/ 411399 h 1265449"/>
                <a:gd name="connsiteX33" fmla="*/ 1113442 w 1365058"/>
                <a:gd name="connsiteY33" fmla="*/ 405374 h 1265449"/>
                <a:gd name="connsiteX34" fmla="*/ 1113442 w 1365058"/>
                <a:gd name="connsiteY34" fmla="*/ 395583 h 1265449"/>
                <a:gd name="connsiteX35" fmla="*/ 1106662 w 1365058"/>
                <a:gd name="connsiteY35" fmla="*/ 388805 h 1265449"/>
                <a:gd name="connsiteX36" fmla="*/ 1106662 w 1365058"/>
                <a:gd name="connsiteY36" fmla="*/ 379767 h 1265449"/>
                <a:gd name="connsiteX37" fmla="*/ 1100635 w 1365058"/>
                <a:gd name="connsiteY37" fmla="*/ 376002 h 1265449"/>
                <a:gd name="connsiteX38" fmla="*/ 1098375 w 1365058"/>
                <a:gd name="connsiteY38" fmla="*/ 376002 h 1265449"/>
                <a:gd name="connsiteX39" fmla="*/ 1096868 w 1365058"/>
                <a:gd name="connsiteY39" fmla="*/ 372989 h 1265449"/>
                <a:gd name="connsiteX40" fmla="*/ 1093855 w 1365058"/>
                <a:gd name="connsiteY40" fmla="*/ 371483 h 1265449"/>
                <a:gd name="connsiteX41" fmla="*/ 1096868 w 1365058"/>
                <a:gd name="connsiteY41" fmla="*/ 371483 h 1265449"/>
                <a:gd name="connsiteX42" fmla="*/ 1093855 w 1365058"/>
                <a:gd name="connsiteY42" fmla="*/ 368470 h 1265449"/>
                <a:gd name="connsiteX43" fmla="*/ 1095362 w 1365058"/>
                <a:gd name="connsiteY43" fmla="*/ 365458 h 1265449"/>
                <a:gd name="connsiteX44" fmla="*/ 1106662 w 1365058"/>
                <a:gd name="connsiteY44" fmla="*/ 361692 h 1265449"/>
                <a:gd name="connsiteX45" fmla="*/ 1103648 w 1365058"/>
                <a:gd name="connsiteY45" fmla="*/ 361692 h 1265449"/>
                <a:gd name="connsiteX46" fmla="*/ 1098375 w 1365058"/>
                <a:gd name="connsiteY46" fmla="*/ 355667 h 1265449"/>
                <a:gd name="connsiteX47" fmla="*/ 1109675 w 1365058"/>
                <a:gd name="connsiteY47" fmla="*/ 348889 h 1265449"/>
                <a:gd name="connsiteX48" fmla="*/ 1113442 w 1365058"/>
                <a:gd name="connsiteY48" fmla="*/ 350395 h 1265449"/>
                <a:gd name="connsiteX49" fmla="*/ 1114949 w 1365058"/>
                <a:gd name="connsiteY49" fmla="*/ 345877 h 1265449"/>
                <a:gd name="connsiteX50" fmla="*/ 1111935 w 1365058"/>
                <a:gd name="connsiteY50" fmla="*/ 339851 h 1265449"/>
                <a:gd name="connsiteX51" fmla="*/ 1117962 w 1365058"/>
                <a:gd name="connsiteY51" fmla="*/ 337592 h 1265449"/>
                <a:gd name="connsiteX52" fmla="*/ 1117962 w 1365058"/>
                <a:gd name="connsiteY52" fmla="*/ 331567 h 1265449"/>
                <a:gd name="connsiteX53" fmla="*/ 1114949 w 1365058"/>
                <a:gd name="connsiteY53" fmla="*/ 328554 h 1265449"/>
                <a:gd name="connsiteX54" fmla="*/ 1114949 w 1365058"/>
                <a:gd name="connsiteY54" fmla="*/ 325721 h 1265449"/>
                <a:gd name="connsiteX55" fmla="*/ 1117962 w 1365058"/>
                <a:gd name="connsiteY55" fmla="*/ 326295 h 1265449"/>
                <a:gd name="connsiteX56" fmla="*/ 1122482 w 1365058"/>
                <a:gd name="connsiteY56" fmla="*/ 323283 h 1265449"/>
                <a:gd name="connsiteX57" fmla="*/ 1123235 w 1365058"/>
                <a:gd name="connsiteY57" fmla="*/ 313492 h 1265449"/>
                <a:gd name="connsiteX58" fmla="*/ 1130769 w 1365058"/>
                <a:gd name="connsiteY58" fmla="*/ 302948 h 1265449"/>
                <a:gd name="connsiteX59" fmla="*/ 1133782 w 1365058"/>
                <a:gd name="connsiteY59" fmla="*/ 300689 h 1265449"/>
                <a:gd name="connsiteX60" fmla="*/ 1139056 w 1365058"/>
                <a:gd name="connsiteY60" fmla="*/ 302948 h 1265449"/>
                <a:gd name="connsiteX61" fmla="*/ 1143576 w 1365058"/>
                <a:gd name="connsiteY61" fmla="*/ 300689 h 1265449"/>
                <a:gd name="connsiteX62" fmla="*/ 1143576 w 1365058"/>
                <a:gd name="connsiteY62" fmla="*/ 294664 h 1265449"/>
                <a:gd name="connsiteX63" fmla="*/ 1137549 w 1365058"/>
                <a:gd name="connsiteY63" fmla="*/ 281107 h 1265449"/>
                <a:gd name="connsiteX64" fmla="*/ 1140562 w 1365058"/>
                <a:gd name="connsiteY64" fmla="*/ 260019 h 1265449"/>
                <a:gd name="connsiteX65" fmla="*/ 1148849 w 1365058"/>
                <a:gd name="connsiteY65" fmla="*/ 252488 h 1265449"/>
                <a:gd name="connsiteX66" fmla="*/ 1156382 w 1365058"/>
                <a:gd name="connsiteY66" fmla="*/ 252488 h 1265449"/>
                <a:gd name="connsiteX67" fmla="*/ 1159396 w 1365058"/>
                <a:gd name="connsiteY67" fmla="*/ 255501 h 1265449"/>
                <a:gd name="connsiteX68" fmla="*/ 1172203 w 1365058"/>
                <a:gd name="connsiteY68" fmla="*/ 227635 h 1265449"/>
                <a:gd name="connsiteX69" fmla="*/ 1186516 w 1365058"/>
                <a:gd name="connsiteY69" fmla="*/ 223869 h 1265449"/>
                <a:gd name="connsiteX70" fmla="*/ 1191790 w 1365058"/>
                <a:gd name="connsiteY70" fmla="*/ 216338 h 1265449"/>
                <a:gd name="connsiteX71" fmla="*/ 1186516 w 1365058"/>
                <a:gd name="connsiteY71" fmla="*/ 211066 h 1265449"/>
                <a:gd name="connsiteX72" fmla="*/ 1173709 w 1365058"/>
                <a:gd name="connsiteY72" fmla="*/ 208053 h 1265449"/>
                <a:gd name="connsiteX73" fmla="*/ 1181996 w 1365058"/>
                <a:gd name="connsiteY73" fmla="*/ 149309 h 1265449"/>
                <a:gd name="connsiteX74" fmla="*/ 1170696 w 1365058"/>
                <a:gd name="connsiteY74" fmla="*/ 146297 h 1265449"/>
                <a:gd name="connsiteX75" fmla="*/ 1163163 w 1365058"/>
                <a:gd name="connsiteY75" fmla="*/ 141778 h 1265449"/>
                <a:gd name="connsiteX76" fmla="*/ 1151863 w 1365058"/>
                <a:gd name="connsiteY76" fmla="*/ 140272 h 1265449"/>
                <a:gd name="connsiteX77" fmla="*/ 1139056 w 1365058"/>
                <a:gd name="connsiteY77" fmla="*/ 135000 h 1265449"/>
                <a:gd name="connsiteX78" fmla="*/ 1135289 w 1365058"/>
                <a:gd name="connsiteY78" fmla="*/ 136506 h 1265449"/>
                <a:gd name="connsiteX79" fmla="*/ 1123235 w 1365058"/>
                <a:gd name="connsiteY79" fmla="*/ 147803 h 1265449"/>
                <a:gd name="connsiteX80" fmla="*/ 1114949 w 1365058"/>
                <a:gd name="connsiteY80" fmla="*/ 149309 h 1265449"/>
                <a:gd name="connsiteX81" fmla="*/ 1108169 w 1365058"/>
                <a:gd name="connsiteY81" fmla="*/ 143284 h 1265449"/>
                <a:gd name="connsiteX82" fmla="*/ 1100635 w 1365058"/>
                <a:gd name="connsiteY82" fmla="*/ 128975 h 1265449"/>
                <a:gd name="connsiteX83" fmla="*/ 1098375 w 1365058"/>
                <a:gd name="connsiteY83" fmla="*/ 135000 h 1265449"/>
                <a:gd name="connsiteX84" fmla="*/ 1100635 w 1365058"/>
                <a:gd name="connsiteY84" fmla="*/ 140272 h 1265449"/>
                <a:gd name="connsiteX85" fmla="*/ 1117962 w 1365058"/>
                <a:gd name="connsiteY85" fmla="*/ 159100 h 1265449"/>
                <a:gd name="connsiteX86" fmla="*/ 1143576 w 1365058"/>
                <a:gd name="connsiteY86" fmla="*/ 168891 h 1265449"/>
                <a:gd name="connsiteX87" fmla="*/ 1114195 w 1365058"/>
                <a:gd name="connsiteY87" fmla="*/ 159100 h 1265449"/>
                <a:gd name="connsiteX88" fmla="*/ 1111182 w 1365058"/>
                <a:gd name="connsiteY88" fmla="*/ 167384 h 1265449"/>
                <a:gd name="connsiteX89" fmla="*/ 1114195 w 1365058"/>
                <a:gd name="connsiteY89" fmla="*/ 177175 h 1265449"/>
                <a:gd name="connsiteX90" fmla="*/ 1110429 w 1365058"/>
                <a:gd name="connsiteY90" fmla="*/ 171903 h 1265449"/>
                <a:gd name="connsiteX91" fmla="*/ 1108922 w 1365058"/>
                <a:gd name="connsiteY91" fmla="*/ 154581 h 1265449"/>
                <a:gd name="connsiteX92" fmla="*/ 1102895 w 1365058"/>
                <a:gd name="connsiteY92" fmla="*/ 150062 h 1265449"/>
                <a:gd name="connsiteX93" fmla="*/ 1096115 w 1365058"/>
                <a:gd name="connsiteY93" fmla="*/ 140272 h 1265449"/>
                <a:gd name="connsiteX94" fmla="*/ 1096115 w 1365058"/>
                <a:gd name="connsiteY94" fmla="*/ 124456 h 1265449"/>
                <a:gd name="connsiteX95" fmla="*/ 1081801 w 1365058"/>
                <a:gd name="connsiteY95" fmla="*/ 122949 h 1265449"/>
                <a:gd name="connsiteX96" fmla="*/ 1078788 w 1365058"/>
                <a:gd name="connsiteY96" fmla="*/ 124456 h 1265449"/>
                <a:gd name="connsiteX97" fmla="*/ 1073515 w 1365058"/>
                <a:gd name="connsiteY97" fmla="*/ 139518 h 1265449"/>
                <a:gd name="connsiteX98" fmla="*/ 1074268 w 1365058"/>
                <a:gd name="connsiteY98" fmla="*/ 148556 h 1265449"/>
                <a:gd name="connsiteX99" fmla="*/ 1077281 w 1365058"/>
                <a:gd name="connsiteY99" fmla="*/ 149309 h 1265449"/>
                <a:gd name="connsiteX100" fmla="*/ 1074268 w 1365058"/>
                <a:gd name="connsiteY100" fmla="*/ 149309 h 1265449"/>
                <a:gd name="connsiteX101" fmla="*/ 1072008 w 1365058"/>
                <a:gd name="connsiteY101" fmla="*/ 144037 h 1265449"/>
                <a:gd name="connsiteX102" fmla="*/ 1070501 w 1365058"/>
                <a:gd name="connsiteY102" fmla="*/ 145543 h 1265449"/>
                <a:gd name="connsiteX103" fmla="*/ 1070501 w 1365058"/>
                <a:gd name="connsiteY103" fmla="*/ 152322 h 1265449"/>
                <a:gd name="connsiteX104" fmla="*/ 1074268 w 1365058"/>
                <a:gd name="connsiteY104" fmla="*/ 156840 h 1265449"/>
                <a:gd name="connsiteX105" fmla="*/ 1068995 w 1365058"/>
                <a:gd name="connsiteY105" fmla="*/ 150815 h 1265449"/>
                <a:gd name="connsiteX106" fmla="*/ 1068995 w 1365058"/>
                <a:gd name="connsiteY106" fmla="*/ 126715 h 1265449"/>
                <a:gd name="connsiteX107" fmla="*/ 1062968 w 1365058"/>
                <a:gd name="connsiteY107" fmla="*/ 124456 h 1265449"/>
                <a:gd name="connsiteX108" fmla="*/ 1062968 w 1365058"/>
                <a:gd name="connsiteY108" fmla="*/ 124456 h 1265449"/>
                <a:gd name="connsiteX109" fmla="*/ 1050161 w 1365058"/>
                <a:gd name="connsiteY109" fmla="*/ 116171 h 1265449"/>
                <a:gd name="connsiteX110" fmla="*/ 1043381 w 1365058"/>
                <a:gd name="connsiteY110" fmla="*/ 122196 h 1265449"/>
                <a:gd name="connsiteX111" fmla="*/ 1041874 w 1365058"/>
                <a:gd name="connsiteY111" fmla="*/ 130481 h 1265449"/>
                <a:gd name="connsiteX112" fmla="*/ 1059955 w 1365058"/>
                <a:gd name="connsiteY112" fmla="*/ 157594 h 1265449"/>
                <a:gd name="connsiteX113" fmla="*/ 1068995 w 1365058"/>
                <a:gd name="connsiteY113" fmla="*/ 162112 h 1265449"/>
                <a:gd name="connsiteX114" fmla="*/ 1064475 w 1365058"/>
                <a:gd name="connsiteY114" fmla="*/ 162112 h 1265449"/>
                <a:gd name="connsiteX115" fmla="*/ 1064475 w 1365058"/>
                <a:gd name="connsiteY115" fmla="*/ 164372 h 1265449"/>
                <a:gd name="connsiteX116" fmla="*/ 1053175 w 1365058"/>
                <a:gd name="connsiteY116" fmla="*/ 154581 h 1265449"/>
                <a:gd name="connsiteX117" fmla="*/ 1057695 w 1365058"/>
                <a:gd name="connsiteY117" fmla="*/ 168891 h 1265449"/>
                <a:gd name="connsiteX118" fmla="*/ 1051668 w 1365058"/>
                <a:gd name="connsiteY118" fmla="*/ 156087 h 1265449"/>
                <a:gd name="connsiteX119" fmla="*/ 1044888 w 1365058"/>
                <a:gd name="connsiteY119" fmla="*/ 164372 h 1265449"/>
                <a:gd name="connsiteX120" fmla="*/ 1044888 w 1365058"/>
                <a:gd name="connsiteY120" fmla="*/ 170397 h 1265449"/>
                <a:gd name="connsiteX121" fmla="*/ 1048654 w 1365058"/>
                <a:gd name="connsiteY121" fmla="*/ 186213 h 1265449"/>
                <a:gd name="connsiteX122" fmla="*/ 1051668 w 1365058"/>
                <a:gd name="connsiteY122" fmla="*/ 188723 h 1265449"/>
                <a:gd name="connsiteX123" fmla="*/ 1051668 w 1365058"/>
                <a:gd name="connsiteY123" fmla="*/ 192990 h 1265449"/>
                <a:gd name="connsiteX124" fmla="*/ 1041874 w 1365058"/>
                <a:gd name="connsiteY124" fmla="*/ 197509 h 1265449"/>
                <a:gd name="connsiteX125" fmla="*/ 1043381 w 1365058"/>
                <a:gd name="connsiteY125" fmla="*/ 199768 h 1265449"/>
                <a:gd name="connsiteX126" fmla="*/ 1040368 w 1365058"/>
                <a:gd name="connsiteY126" fmla="*/ 197509 h 1265449"/>
                <a:gd name="connsiteX127" fmla="*/ 1037354 w 1365058"/>
                <a:gd name="connsiteY127" fmla="*/ 199015 h 1265449"/>
                <a:gd name="connsiteX128" fmla="*/ 1040368 w 1365058"/>
                <a:gd name="connsiteY128" fmla="*/ 199768 h 1265449"/>
                <a:gd name="connsiteX129" fmla="*/ 1031026 w 1365058"/>
                <a:gd name="connsiteY129" fmla="*/ 199768 h 1265449"/>
                <a:gd name="connsiteX130" fmla="*/ 1024434 w 1365058"/>
                <a:gd name="connsiteY130" fmla="*/ 201705 h 1265449"/>
                <a:gd name="connsiteX131" fmla="*/ 1026807 w 1365058"/>
                <a:gd name="connsiteY131" fmla="*/ 199768 h 1265449"/>
                <a:gd name="connsiteX132" fmla="*/ 1022287 w 1365058"/>
                <a:gd name="connsiteY132" fmla="*/ 199768 h 1265449"/>
                <a:gd name="connsiteX133" fmla="*/ 1035094 w 1365058"/>
                <a:gd name="connsiteY133" fmla="*/ 198262 h 1265449"/>
                <a:gd name="connsiteX134" fmla="*/ 1038108 w 1365058"/>
                <a:gd name="connsiteY134" fmla="*/ 195249 h 1265449"/>
                <a:gd name="connsiteX135" fmla="*/ 1042628 w 1365058"/>
                <a:gd name="connsiteY135" fmla="*/ 196756 h 1265449"/>
                <a:gd name="connsiteX136" fmla="*/ 1048654 w 1365058"/>
                <a:gd name="connsiteY136" fmla="*/ 192237 h 1265449"/>
                <a:gd name="connsiteX137" fmla="*/ 1041874 w 1365058"/>
                <a:gd name="connsiteY137" fmla="*/ 165124 h 1265449"/>
                <a:gd name="connsiteX138" fmla="*/ 1048654 w 1365058"/>
                <a:gd name="connsiteY138" fmla="*/ 153827 h 1265449"/>
                <a:gd name="connsiteX139" fmla="*/ 1037354 w 1365058"/>
                <a:gd name="connsiteY139" fmla="*/ 145543 h 1265449"/>
                <a:gd name="connsiteX140" fmla="*/ 1031328 w 1365058"/>
                <a:gd name="connsiteY140" fmla="*/ 122949 h 1265449"/>
                <a:gd name="connsiteX141" fmla="*/ 1034341 w 1365058"/>
                <a:gd name="connsiteY141" fmla="*/ 114664 h 1265449"/>
                <a:gd name="connsiteX142" fmla="*/ 1024427 w 1365058"/>
                <a:gd name="connsiteY142" fmla="*/ 116250 h 1265449"/>
                <a:gd name="connsiteX143" fmla="*/ 1029067 w 1365058"/>
                <a:gd name="connsiteY143" fmla="*/ 113158 h 1265449"/>
                <a:gd name="connsiteX144" fmla="*/ 1028834 w 1365058"/>
                <a:gd name="connsiteY144" fmla="*/ 112578 h 1265449"/>
                <a:gd name="connsiteX145" fmla="*/ 1032834 w 1365058"/>
                <a:gd name="connsiteY145" fmla="*/ 113911 h 1265449"/>
                <a:gd name="connsiteX146" fmla="*/ 1028314 w 1365058"/>
                <a:gd name="connsiteY146" fmla="*/ 101861 h 1265449"/>
                <a:gd name="connsiteX147" fmla="*/ 1029821 w 1365058"/>
                <a:gd name="connsiteY147" fmla="*/ 106380 h 1265449"/>
                <a:gd name="connsiteX148" fmla="*/ 1028487 w 1365058"/>
                <a:gd name="connsiteY148" fmla="*/ 111711 h 1265449"/>
                <a:gd name="connsiteX149" fmla="*/ 1024547 w 1365058"/>
                <a:gd name="connsiteY149" fmla="*/ 101862 h 1265449"/>
                <a:gd name="connsiteX150" fmla="*/ 1027561 w 1365058"/>
                <a:gd name="connsiteY150" fmla="*/ 97343 h 1265449"/>
                <a:gd name="connsiteX151" fmla="*/ 1024547 w 1365058"/>
                <a:gd name="connsiteY151" fmla="*/ 94330 h 1265449"/>
                <a:gd name="connsiteX152" fmla="*/ 1027561 w 1365058"/>
                <a:gd name="connsiteY152" fmla="*/ 74749 h 1265449"/>
                <a:gd name="connsiteX153" fmla="*/ 1026544 w 1365058"/>
                <a:gd name="connsiteY153" fmla="*/ 75768 h 1265449"/>
                <a:gd name="connsiteX154" fmla="*/ 1022287 w 1365058"/>
                <a:gd name="connsiteY154" fmla="*/ 67971 h 1265449"/>
                <a:gd name="connsiteX155" fmla="*/ 1022287 w 1365058"/>
                <a:gd name="connsiteY155" fmla="*/ 63452 h 1265449"/>
                <a:gd name="connsiteX156" fmla="*/ 1017767 w 1365058"/>
                <a:gd name="connsiteY156" fmla="*/ 61946 h 1265449"/>
                <a:gd name="connsiteX157" fmla="*/ 1020781 w 1365058"/>
                <a:gd name="connsiteY157" fmla="*/ 60440 h 1265449"/>
                <a:gd name="connsiteX158" fmla="*/ 1017767 w 1365058"/>
                <a:gd name="connsiteY158" fmla="*/ 57427 h 1265449"/>
                <a:gd name="connsiteX159" fmla="*/ 1014754 w 1365058"/>
                <a:gd name="connsiteY159" fmla="*/ 44624 h 1265449"/>
                <a:gd name="connsiteX160" fmla="*/ 1016261 w 1365058"/>
                <a:gd name="connsiteY160" fmla="*/ 28808 h 1265449"/>
                <a:gd name="connsiteX161" fmla="*/ 1022287 w 1365058"/>
                <a:gd name="connsiteY161" fmla="*/ 17511 h 1265449"/>
                <a:gd name="connsiteX162" fmla="*/ 1022287 w 1365058"/>
                <a:gd name="connsiteY162" fmla="*/ 14499 h 1265449"/>
                <a:gd name="connsiteX163" fmla="*/ 1019274 w 1365058"/>
                <a:gd name="connsiteY163" fmla="*/ 16005 h 1265449"/>
                <a:gd name="connsiteX164" fmla="*/ 1025301 w 1365058"/>
                <a:gd name="connsiteY164" fmla="*/ 11486 h 1265449"/>
                <a:gd name="connsiteX165" fmla="*/ 1018521 w 1365058"/>
                <a:gd name="connsiteY165" fmla="*/ 14499 h 1265449"/>
                <a:gd name="connsiteX166" fmla="*/ 1044134 w 1365058"/>
                <a:gd name="connsiteY166" fmla="*/ 1695 h 1265449"/>
                <a:gd name="connsiteX167" fmla="*/ 1046809 w 1365058"/>
                <a:gd name="connsiteY167" fmla="*/ 2517 h 1265449"/>
                <a:gd name="connsiteX168" fmla="*/ 1047600 w 1365058"/>
                <a:gd name="connsiteY168" fmla="*/ 4105 h 1265449"/>
                <a:gd name="connsiteX169" fmla="*/ 1052421 w 1365058"/>
                <a:gd name="connsiteY169" fmla="*/ 7720 h 1265449"/>
                <a:gd name="connsiteX170" fmla="*/ 1051133 w 1365058"/>
                <a:gd name="connsiteY170" fmla="*/ 3847 h 1265449"/>
                <a:gd name="connsiteX171" fmla="*/ 1053928 w 1365058"/>
                <a:gd name="connsiteY171" fmla="*/ 4707 h 1265449"/>
                <a:gd name="connsiteX172" fmla="*/ 1055434 w 1365058"/>
                <a:gd name="connsiteY172" fmla="*/ 7720 h 1265449"/>
                <a:gd name="connsiteX173" fmla="*/ 1052421 w 1365058"/>
                <a:gd name="connsiteY173" fmla="*/ 9226 h 1265449"/>
                <a:gd name="connsiteX174" fmla="*/ 1059201 w 1365058"/>
                <a:gd name="connsiteY174" fmla="*/ 6213 h 1265449"/>
                <a:gd name="connsiteX175" fmla="*/ 1050914 w 1365058"/>
                <a:gd name="connsiteY175" fmla="*/ 188 h 1265449"/>
                <a:gd name="connsiteX176" fmla="*/ 1038108 w 1365058"/>
                <a:gd name="connsiteY176" fmla="*/ 941 h 1265449"/>
                <a:gd name="connsiteX177" fmla="*/ 992154 w 1365058"/>
                <a:gd name="connsiteY177" fmla="*/ 23535 h 1265449"/>
                <a:gd name="connsiteX178" fmla="*/ 974827 w 1365058"/>
                <a:gd name="connsiteY178" fmla="*/ 19017 h 1265449"/>
                <a:gd name="connsiteX179" fmla="*/ 966540 w 1365058"/>
                <a:gd name="connsiteY179" fmla="*/ 20523 h 1265449"/>
                <a:gd name="connsiteX180" fmla="*/ 955240 w 1365058"/>
                <a:gd name="connsiteY180" fmla="*/ 17510 h 1265449"/>
                <a:gd name="connsiteX181" fmla="*/ 939420 w 1365058"/>
                <a:gd name="connsiteY181" fmla="*/ 16004 h 1265449"/>
                <a:gd name="connsiteX182" fmla="*/ 937913 w 1365058"/>
                <a:gd name="connsiteY182" fmla="*/ 17510 h 1265449"/>
                <a:gd name="connsiteX183" fmla="*/ 939231 w 1365058"/>
                <a:gd name="connsiteY183" fmla="*/ 14874 h 1265449"/>
                <a:gd name="connsiteX184" fmla="*/ 937160 w 1365058"/>
                <a:gd name="connsiteY184" fmla="*/ 14498 h 1265449"/>
                <a:gd name="connsiteX185" fmla="*/ 931133 w 1365058"/>
                <a:gd name="connsiteY185" fmla="*/ 20523 h 1265449"/>
                <a:gd name="connsiteX186" fmla="*/ 934146 w 1365058"/>
                <a:gd name="connsiteY186" fmla="*/ 14498 h 1265449"/>
                <a:gd name="connsiteX187" fmla="*/ 932640 w 1365058"/>
                <a:gd name="connsiteY187" fmla="*/ 14498 h 1265449"/>
                <a:gd name="connsiteX188" fmla="*/ 943940 w 1365058"/>
                <a:gd name="connsiteY188" fmla="*/ 188 h 1265449"/>
                <a:gd name="connsiteX189" fmla="*/ 935653 w 1365058"/>
                <a:gd name="connsiteY189" fmla="*/ 9979 h 1265449"/>
                <a:gd name="connsiteX190" fmla="*/ 934146 w 1365058"/>
                <a:gd name="connsiteY190" fmla="*/ 8473 h 1265449"/>
                <a:gd name="connsiteX191" fmla="*/ 934146 w 1365058"/>
                <a:gd name="connsiteY191" fmla="*/ 9226 h 1265449"/>
                <a:gd name="connsiteX192" fmla="*/ 927366 w 1365058"/>
                <a:gd name="connsiteY192" fmla="*/ 19017 h 1265449"/>
                <a:gd name="connsiteX193" fmla="*/ 921339 w 1365058"/>
                <a:gd name="connsiteY193" fmla="*/ 14498 h 1265449"/>
                <a:gd name="connsiteX194" fmla="*/ 915312 w 1365058"/>
                <a:gd name="connsiteY194" fmla="*/ 17510 h 1265449"/>
                <a:gd name="connsiteX195" fmla="*/ 905519 w 1365058"/>
                <a:gd name="connsiteY195" fmla="*/ 12992 h 1265449"/>
                <a:gd name="connsiteX196" fmla="*/ 869359 w 1365058"/>
                <a:gd name="connsiteY196" fmla="*/ 21276 h 1265449"/>
                <a:gd name="connsiteX197" fmla="*/ 841485 w 1365058"/>
                <a:gd name="connsiteY197" fmla="*/ 22782 h 1265449"/>
                <a:gd name="connsiteX198" fmla="*/ 810598 w 1365058"/>
                <a:gd name="connsiteY198" fmla="*/ 34079 h 1265449"/>
                <a:gd name="connsiteX199" fmla="*/ 789504 w 1365058"/>
                <a:gd name="connsiteY199" fmla="*/ 38598 h 1265449"/>
                <a:gd name="connsiteX200" fmla="*/ 786491 w 1365058"/>
                <a:gd name="connsiteY200" fmla="*/ 34079 h 1265449"/>
                <a:gd name="connsiteX201" fmla="*/ 792518 w 1365058"/>
                <a:gd name="connsiteY201" fmla="*/ 27301 h 1265449"/>
                <a:gd name="connsiteX202" fmla="*/ 789504 w 1365058"/>
                <a:gd name="connsiteY202" fmla="*/ 25795 h 1265449"/>
                <a:gd name="connsiteX203" fmla="*/ 783477 w 1365058"/>
                <a:gd name="connsiteY203" fmla="*/ 40104 h 1265449"/>
                <a:gd name="connsiteX204" fmla="*/ 770671 w 1365058"/>
                <a:gd name="connsiteY204" fmla="*/ 43117 h 1265449"/>
                <a:gd name="connsiteX205" fmla="*/ 739784 w 1365058"/>
                <a:gd name="connsiteY205" fmla="*/ 54414 h 1265449"/>
                <a:gd name="connsiteX206" fmla="*/ 699103 w 1365058"/>
                <a:gd name="connsiteY206" fmla="*/ 54414 h 1265449"/>
                <a:gd name="connsiteX207" fmla="*/ 689309 w 1365058"/>
                <a:gd name="connsiteY207" fmla="*/ 57426 h 1265449"/>
                <a:gd name="connsiteX208" fmla="*/ 687803 w 1365058"/>
                <a:gd name="connsiteY208" fmla="*/ 52908 h 1265449"/>
                <a:gd name="connsiteX209" fmla="*/ 681023 w 1365058"/>
                <a:gd name="connsiteY209" fmla="*/ 55920 h 1265449"/>
                <a:gd name="connsiteX210" fmla="*/ 674996 w 1365058"/>
                <a:gd name="connsiteY210" fmla="*/ 40104 h 1265449"/>
                <a:gd name="connsiteX211" fmla="*/ 670476 w 1365058"/>
                <a:gd name="connsiteY211" fmla="*/ 40104 h 1265449"/>
                <a:gd name="connsiteX212" fmla="*/ 680269 w 1365058"/>
                <a:gd name="connsiteY212" fmla="*/ 55920 h 1265449"/>
                <a:gd name="connsiteX213" fmla="*/ 677256 w 1365058"/>
                <a:gd name="connsiteY213" fmla="*/ 57426 h 1265449"/>
                <a:gd name="connsiteX214" fmla="*/ 680269 w 1365058"/>
                <a:gd name="connsiteY214" fmla="*/ 61945 h 1265449"/>
                <a:gd name="connsiteX215" fmla="*/ 675749 w 1365058"/>
                <a:gd name="connsiteY215" fmla="*/ 55920 h 1265449"/>
                <a:gd name="connsiteX216" fmla="*/ 672736 w 1365058"/>
                <a:gd name="connsiteY216" fmla="*/ 54414 h 1265449"/>
                <a:gd name="connsiteX217" fmla="*/ 658423 w 1365058"/>
                <a:gd name="connsiteY217" fmla="*/ 70230 h 1265449"/>
                <a:gd name="connsiteX218" fmla="*/ 632809 w 1365058"/>
                <a:gd name="connsiteY218" fmla="*/ 80020 h 1265449"/>
                <a:gd name="connsiteX219" fmla="*/ 635445 w 1365058"/>
                <a:gd name="connsiteY219" fmla="*/ 83034 h 1265449"/>
                <a:gd name="connsiteX220" fmla="*/ 633562 w 1365058"/>
                <a:gd name="connsiteY220" fmla="*/ 85292 h 1265449"/>
                <a:gd name="connsiteX221" fmla="*/ 610208 w 1365058"/>
                <a:gd name="connsiteY221" fmla="*/ 96589 h 1265449"/>
                <a:gd name="connsiteX222" fmla="*/ 587608 w 1365058"/>
                <a:gd name="connsiteY222" fmla="*/ 110899 h 1265449"/>
                <a:gd name="connsiteX223" fmla="*/ 549941 w 1365058"/>
                <a:gd name="connsiteY223" fmla="*/ 125961 h 1265449"/>
                <a:gd name="connsiteX224" fmla="*/ 541654 w 1365058"/>
                <a:gd name="connsiteY224" fmla="*/ 127468 h 1265449"/>
                <a:gd name="connsiteX225" fmla="*/ 538641 w 1365058"/>
                <a:gd name="connsiteY225" fmla="*/ 131986 h 1265449"/>
                <a:gd name="connsiteX226" fmla="*/ 531861 w 1365058"/>
                <a:gd name="connsiteY226" fmla="*/ 134999 h 1265449"/>
                <a:gd name="connsiteX227" fmla="*/ 491180 w 1365058"/>
                <a:gd name="connsiteY227" fmla="*/ 157593 h 1265449"/>
                <a:gd name="connsiteX228" fmla="*/ 479541 w 1365058"/>
                <a:gd name="connsiteY228" fmla="*/ 167862 h 1265449"/>
                <a:gd name="connsiteX229" fmla="*/ 432419 w 1365058"/>
                <a:gd name="connsiteY229" fmla="*/ 188479 h 1265449"/>
                <a:gd name="connsiteX230" fmla="*/ 393999 w 1365058"/>
                <a:gd name="connsiteY230" fmla="*/ 199776 h 1265449"/>
                <a:gd name="connsiteX231" fmla="*/ 370645 w 1365058"/>
                <a:gd name="connsiteY231" fmla="*/ 212571 h 1265449"/>
                <a:gd name="connsiteX232" fmla="*/ 365379 w 1365058"/>
                <a:gd name="connsiteY232" fmla="*/ 220103 h 1265449"/>
                <a:gd name="connsiteX233" fmla="*/ 365379 w 1365058"/>
                <a:gd name="connsiteY233" fmla="*/ 217102 h 1265449"/>
                <a:gd name="connsiteX234" fmla="*/ 354079 w 1365058"/>
                <a:gd name="connsiteY234" fmla="*/ 220103 h 1265449"/>
                <a:gd name="connsiteX235" fmla="*/ 329965 w 1365058"/>
                <a:gd name="connsiteY235" fmla="*/ 231400 h 1265449"/>
                <a:gd name="connsiteX236" fmla="*/ 306611 w 1365058"/>
                <a:gd name="connsiteY236" fmla="*/ 247231 h 1265449"/>
                <a:gd name="connsiteX237" fmla="*/ 283257 w 1365058"/>
                <a:gd name="connsiteY237" fmla="*/ 272076 h 1265449"/>
                <a:gd name="connsiteX238" fmla="*/ 276470 w 1365058"/>
                <a:gd name="connsiteY238" fmla="*/ 291658 h 1265449"/>
                <a:gd name="connsiteX239" fmla="*/ 265169 w 1365058"/>
                <a:gd name="connsiteY239" fmla="*/ 297689 h 1265449"/>
                <a:gd name="connsiteX240" fmla="*/ 255368 w 1365058"/>
                <a:gd name="connsiteY240" fmla="*/ 310485 h 1265449"/>
                <a:gd name="connsiteX241" fmla="*/ 255783 w 1365058"/>
                <a:gd name="connsiteY241" fmla="*/ 311500 h 1265449"/>
                <a:gd name="connsiteX242" fmla="*/ 253869 w 1365058"/>
                <a:gd name="connsiteY242" fmla="*/ 315015 h 1265449"/>
                <a:gd name="connsiteX243" fmla="*/ 250856 w 1365058"/>
                <a:gd name="connsiteY243" fmla="*/ 319531 h 1265449"/>
                <a:gd name="connsiteX244" fmla="*/ 244837 w 1365058"/>
                <a:gd name="connsiteY244" fmla="*/ 325547 h 1265449"/>
                <a:gd name="connsiteX245" fmla="*/ 240302 w 1365058"/>
                <a:gd name="connsiteY245" fmla="*/ 328563 h 1265449"/>
                <a:gd name="connsiteX246" fmla="*/ 234290 w 1365058"/>
                <a:gd name="connsiteY246" fmla="*/ 331578 h 1265449"/>
                <a:gd name="connsiteX247" fmla="*/ 228256 w 1365058"/>
                <a:gd name="connsiteY247" fmla="*/ 336094 h 1265449"/>
                <a:gd name="connsiteX248" fmla="*/ 226756 w 1365058"/>
                <a:gd name="connsiteY248" fmla="*/ 333079 h 1265449"/>
                <a:gd name="connsiteX249" fmla="*/ 228256 w 1365058"/>
                <a:gd name="connsiteY249" fmla="*/ 337609 h 1265449"/>
                <a:gd name="connsiteX250" fmla="*/ 226756 w 1365058"/>
                <a:gd name="connsiteY250" fmla="*/ 337609 h 1265449"/>
                <a:gd name="connsiteX251" fmla="*/ 223736 w 1365058"/>
                <a:gd name="connsiteY251" fmla="*/ 339110 h 1265449"/>
                <a:gd name="connsiteX252" fmla="*/ 222236 w 1365058"/>
                <a:gd name="connsiteY252" fmla="*/ 340610 h 1265449"/>
                <a:gd name="connsiteX253" fmla="*/ 219223 w 1365058"/>
                <a:gd name="connsiteY253" fmla="*/ 342125 h 1265449"/>
                <a:gd name="connsiteX254" fmla="*/ 217701 w 1365058"/>
                <a:gd name="connsiteY254" fmla="*/ 342125 h 1265449"/>
                <a:gd name="connsiteX255" fmla="*/ 214703 w 1365058"/>
                <a:gd name="connsiteY255" fmla="*/ 343625 h 1265449"/>
                <a:gd name="connsiteX256" fmla="*/ 211690 w 1365058"/>
                <a:gd name="connsiteY256" fmla="*/ 342125 h 1265449"/>
                <a:gd name="connsiteX257" fmla="*/ 214703 w 1365058"/>
                <a:gd name="connsiteY257" fmla="*/ 345141 h 1265449"/>
                <a:gd name="connsiteX258" fmla="*/ 211690 w 1365058"/>
                <a:gd name="connsiteY258" fmla="*/ 346641 h 1265449"/>
                <a:gd name="connsiteX259" fmla="*/ 208669 w 1365058"/>
                <a:gd name="connsiteY259" fmla="*/ 345141 h 1265449"/>
                <a:gd name="connsiteX260" fmla="*/ 211690 w 1365058"/>
                <a:gd name="connsiteY260" fmla="*/ 348141 h 1265449"/>
                <a:gd name="connsiteX261" fmla="*/ 208669 w 1365058"/>
                <a:gd name="connsiteY261" fmla="*/ 349656 h 1265449"/>
                <a:gd name="connsiteX262" fmla="*/ 207169 w 1365058"/>
                <a:gd name="connsiteY262" fmla="*/ 346641 h 1265449"/>
                <a:gd name="connsiteX263" fmla="*/ 207169 w 1365058"/>
                <a:gd name="connsiteY263" fmla="*/ 349656 h 1265449"/>
                <a:gd name="connsiteX264" fmla="*/ 204156 w 1365058"/>
                <a:gd name="connsiteY264" fmla="*/ 351157 h 1265449"/>
                <a:gd name="connsiteX265" fmla="*/ 199636 w 1365058"/>
                <a:gd name="connsiteY265" fmla="*/ 352672 h 1265449"/>
                <a:gd name="connsiteX266" fmla="*/ 198122 w 1365058"/>
                <a:gd name="connsiteY266" fmla="*/ 355672 h 1265449"/>
                <a:gd name="connsiteX267" fmla="*/ 195101 w 1365058"/>
                <a:gd name="connsiteY267" fmla="*/ 358688 h 1265449"/>
                <a:gd name="connsiteX268" fmla="*/ 185315 w 1365058"/>
                <a:gd name="connsiteY268" fmla="*/ 361704 h 1265449"/>
                <a:gd name="connsiteX269" fmla="*/ 182302 w 1365058"/>
                <a:gd name="connsiteY269" fmla="*/ 367735 h 1265449"/>
                <a:gd name="connsiteX270" fmla="*/ 172501 w 1365058"/>
                <a:gd name="connsiteY270" fmla="*/ 374501 h 1265449"/>
                <a:gd name="connsiteX271" fmla="*/ 171002 w 1365058"/>
                <a:gd name="connsiteY271" fmla="*/ 379032 h 1265449"/>
                <a:gd name="connsiteX272" fmla="*/ 167981 w 1365058"/>
                <a:gd name="connsiteY272" fmla="*/ 380532 h 1265449"/>
                <a:gd name="connsiteX273" fmla="*/ 166481 w 1365058"/>
                <a:gd name="connsiteY273" fmla="*/ 383547 h 1265449"/>
                <a:gd name="connsiteX274" fmla="*/ 166481 w 1365058"/>
                <a:gd name="connsiteY274" fmla="*/ 382797 h 1265449"/>
                <a:gd name="connsiteX275" fmla="*/ 164967 w 1365058"/>
                <a:gd name="connsiteY275" fmla="*/ 385798 h 1265449"/>
                <a:gd name="connsiteX276" fmla="*/ 160447 w 1365058"/>
                <a:gd name="connsiteY276" fmla="*/ 390329 h 1265449"/>
                <a:gd name="connsiteX277" fmla="*/ 160447 w 1365058"/>
                <a:gd name="connsiteY277" fmla="*/ 387313 h 1265449"/>
                <a:gd name="connsiteX278" fmla="*/ 158948 w 1365058"/>
                <a:gd name="connsiteY278" fmla="*/ 391829 h 1265449"/>
                <a:gd name="connsiteX279" fmla="*/ 157434 w 1365058"/>
                <a:gd name="connsiteY279" fmla="*/ 393329 h 1265449"/>
                <a:gd name="connsiteX280" fmla="*/ 152914 w 1365058"/>
                <a:gd name="connsiteY280" fmla="*/ 396345 h 1265449"/>
                <a:gd name="connsiteX281" fmla="*/ 146902 w 1365058"/>
                <a:gd name="connsiteY281" fmla="*/ 400860 h 1265449"/>
                <a:gd name="connsiteX282" fmla="*/ 146902 w 1365058"/>
                <a:gd name="connsiteY282" fmla="*/ 398610 h 1265449"/>
                <a:gd name="connsiteX283" fmla="*/ 143881 w 1365058"/>
                <a:gd name="connsiteY283" fmla="*/ 403126 h 1265449"/>
                <a:gd name="connsiteX284" fmla="*/ 139369 w 1365058"/>
                <a:gd name="connsiteY284" fmla="*/ 406141 h 1265449"/>
                <a:gd name="connsiteX285" fmla="*/ 136348 w 1365058"/>
                <a:gd name="connsiteY285" fmla="*/ 412923 h 1265449"/>
                <a:gd name="connsiteX286" fmla="*/ 134834 w 1365058"/>
                <a:gd name="connsiteY286" fmla="*/ 411407 h 1265449"/>
                <a:gd name="connsiteX287" fmla="*/ 134834 w 1365058"/>
                <a:gd name="connsiteY287" fmla="*/ 415923 h 1265449"/>
                <a:gd name="connsiteX288" fmla="*/ 128068 w 1365058"/>
                <a:gd name="connsiteY288" fmla="*/ 425721 h 1265449"/>
                <a:gd name="connsiteX289" fmla="*/ 131489 w 1365058"/>
                <a:gd name="connsiteY289" fmla="*/ 428115 h 1265449"/>
                <a:gd name="connsiteX290" fmla="*/ 112248 w 1365058"/>
                <a:gd name="connsiteY290" fmla="*/ 477674 h 1265449"/>
                <a:gd name="connsiteX291" fmla="*/ 100948 w 1365058"/>
                <a:gd name="connsiteY291" fmla="*/ 483699 h 1265449"/>
                <a:gd name="connsiteX292" fmla="*/ 97935 w 1365058"/>
                <a:gd name="connsiteY292" fmla="*/ 491983 h 1265449"/>
                <a:gd name="connsiteX293" fmla="*/ 94921 w 1365058"/>
                <a:gd name="connsiteY293" fmla="*/ 498008 h 1265449"/>
                <a:gd name="connsiteX294" fmla="*/ 90401 w 1365058"/>
                <a:gd name="connsiteY294" fmla="*/ 494996 h 1265449"/>
                <a:gd name="connsiteX295" fmla="*/ 93415 w 1365058"/>
                <a:gd name="connsiteY295" fmla="*/ 498008 h 1265449"/>
                <a:gd name="connsiteX296" fmla="*/ 91908 w 1365058"/>
                <a:gd name="connsiteY296" fmla="*/ 499515 h 1265449"/>
                <a:gd name="connsiteX297" fmla="*/ 94921 w 1365058"/>
                <a:gd name="connsiteY297" fmla="*/ 498008 h 1265449"/>
                <a:gd name="connsiteX298" fmla="*/ 99441 w 1365058"/>
                <a:gd name="connsiteY298" fmla="*/ 491983 h 1265449"/>
                <a:gd name="connsiteX299" fmla="*/ 102455 w 1365058"/>
                <a:gd name="connsiteY299" fmla="*/ 483699 h 1265449"/>
                <a:gd name="connsiteX300" fmla="*/ 118275 w 1365058"/>
                <a:gd name="connsiteY300" fmla="*/ 477674 h 1265449"/>
                <a:gd name="connsiteX301" fmla="*/ 121288 w 1365058"/>
                <a:gd name="connsiteY301" fmla="*/ 470896 h 1265449"/>
                <a:gd name="connsiteX302" fmla="*/ 127315 w 1365058"/>
                <a:gd name="connsiteY302" fmla="*/ 467883 h 1265449"/>
                <a:gd name="connsiteX303" fmla="*/ 127315 w 1365058"/>
                <a:gd name="connsiteY303" fmla="*/ 466377 h 1265449"/>
                <a:gd name="connsiteX304" fmla="*/ 124302 w 1365058"/>
                <a:gd name="connsiteY304" fmla="*/ 463364 h 1265449"/>
                <a:gd name="connsiteX305" fmla="*/ 128822 w 1365058"/>
                <a:gd name="connsiteY305" fmla="*/ 457339 h 1265449"/>
                <a:gd name="connsiteX306" fmla="*/ 133342 w 1365058"/>
                <a:gd name="connsiteY306" fmla="*/ 460352 h 1265449"/>
                <a:gd name="connsiteX307" fmla="*/ 128822 w 1365058"/>
                <a:gd name="connsiteY307" fmla="*/ 470143 h 1265449"/>
                <a:gd name="connsiteX308" fmla="*/ 122042 w 1365058"/>
                <a:gd name="connsiteY308" fmla="*/ 476921 h 1265449"/>
                <a:gd name="connsiteX309" fmla="*/ 109235 w 1365058"/>
                <a:gd name="connsiteY309" fmla="*/ 483699 h 1265449"/>
                <a:gd name="connsiteX310" fmla="*/ 107728 w 1365058"/>
                <a:gd name="connsiteY310" fmla="*/ 488218 h 1265449"/>
                <a:gd name="connsiteX311" fmla="*/ 103208 w 1365058"/>
                <a:gd name="connsiteY311" fmla="*/ 489724 h 1265449"/>
                <a:gd name="connsiteX312" fmla="*/ 103208 w 1365058"/>
                <a:gd name="connsiteY312" fmla="*/ 491230 h 1265449"/>
                <a:gd name="connsiteX313" fmla="*/ 109235 w 1365058"/>
                <a:gd name="connsiteY313" fmla="*/ 491230 h 1265449"/>
                <a:gd name="connsiteX314" fmla="*/ 99441 w 1365058"/>
                <a:gd name="connsiteY314" fmla="*/ 497255 h 1265449"/>
                <a:gd name="connsiteX315" fmla="*/ 99441 w 1365058"/>
                <a:gd name="connsiteY315" fmla="*/ 503280 h 1265449"/>
                <a:gd name="connsiteX316" fmla="*/ 96428 w 1365058"/>
                <a:gd name="connsiteY316" fmla="*/ 500268 h 1265449"/>
                <a:gd name="connsiteX317" fmla="*/ 103208 w 1365058"/>
                <a:gd name="connsiteY317" fmla="*/ 511565 h 1265449"/>
                <a:gd name="connsiteX318" fmla="*/ 99163 w 1365058"/>
                <a:gd name="connsiteY318" fmla="*/ 510556 h 1265449"/>
                <a:gd name="connsiteX319" fmla="*/ 102455 w 1365058"/>
                <a:gd name="connsiteY319" fmla="*/ 513071 h 1265449"/>
                <a:gd name="connsiteX320" fmla="*/ 103962 w 1365058"/>
                <a:gd name="connsiteY320" fmla="*/ 521355 h 1265449"/>
                <a:gd name="connsiteX321" fmla="*/ 97935 w 1365058"/>
                <a:gd name="connsiteY321" fmla="*/ 538677 h 1265449"/>
                <a:gd name="connsiteX322" fmla="*/ 97935 w 1365058"/>
                <a:gd name="connsiteY322" fmla="*/ 545154 h 1265449"/>
                <a:gd name="connsiteX323" fmla="*/ 92661 w 1365058"/>
                <a:gd name="connsiteY323" fmla="*/ 585364 h 1265449"/>
                <a:gd name="connsiteX324" fmla="*/ 85881 w 1365058"/>
                <a:gd name="connsiteY324" fmla="*/ 609464 h 1265449"/>
                <a:gd name="connsiteX325" fmla="*/ 79101 w 1365058"/>
                <a:gd name="connsiteY325" fmla="*/ 615489 h 1265449"/>
                <a:gd name="connsiteX326" fmla="*/ 79101 w 1365058"/>
                <a:gd name="connsiteY326" fmla="*/ 616996 h 1265449"/>
                <a:gd name="connsiteX327" fmla="*/ 58008 w 1365058"/>
                <a:gd name="connsiteY327" fmla="*/ 629799 h 1265449"/>
                <a:gd name="connsiteX328" fmla="*/ 62528 w 1365058"/>
                <a:gd name="connsiteY328" fmla="*/ 636577 h 1265449"/>
                <a:gd name="connsiteX329" fmla="*/ 61021 w 1365058"/>
                <a:gd name="connsiteY329" fmla="*/ 649380 h 1265449"/>
                <a:gd name="connsiteX330" fmla="*/ 56501 w 1365058"/>
                <a:gd name="connsiteY330" fmla="*/ 656159 h 1265449"/>
                <a:gd name="connsiteX331" fmla="*/ 18834 w 1365058"/>
                <a:gd name="connsiteY331" fmla="*/ 692309 h 1265449"/>
                <a:gd name="connsiteX332" fmla="*/ 7533 w 1365058"/>
                <a:gd name="connsiteY332" fmla="*/ 696828 h 1265449"/>
                <a:gd name="connsiteX333" fmla="*/ 3014 w 1365058"/>
                <a:gd name="connsiteY333" fmla="*/ 690803 h 1265449"/>
                <a:gd name="connsiteX334" fmla="*/ 3767 w 1365058"/>
                <a:gd name="connsiteY334" fmla="*/ 694199 h 1265449"/>
                <a:gd name="connsiteX335" fmla="*/ 1507 w 1365058"/>
                <a:gd name="connsiteY335" fmla="*/ 693070 h 1265449"/>
                <a:gd name="connsiteX336" fmla="*/ 0 w 1365058"/>
                <a:gd name="connsiteY336" fmla="*/ 705873 h 1265449"/>
                <a:gd name="connsiteX337" fmla="*/ 3014 w 1365058"/>
                <a:gd name="connsiteY337" fmla="*/ 708885 h 1265449"/>
                <a:gd name="connsiteX338" fmla="*/ 7533 w 1365058"/>
                <a:gd name="connsiteY338" fmla="*/ 726207 h 1265449"/>
                <a:gd name="connsiteX339" fmla="*/ 12054 w 1365058"/>
                <a:gd name="connsiteY339" fmla="*/ 727714 h 1265449"/>
                <a:gd name="connsiteX340" fmla="*/ 7533 w 1365058"/>
                <a:gd name="connsiteY340" fmla="*/ 724701 h 1265449"/>
                <a:gd name="connsiteX341" fmla="*/ 7533 w 1365058"/>
                <a:gd name="connsiteY341" fmla="*/ 717923 h 1265449"/>
                <a:gd name="connsiteX342" fmla="*/ 6027 w 1365058"/>
                <a:gd name="connsiteY342" fmla="*/ 714910 h 1265449"/>
                <a:gd name="connsiteX343" fmla="*/ 1507 w 1365058"/>
                <a:gd name="connsiteY343" fmla="*/ 699095 h 1265449"/>
                <a:gd name="connsiteX344" fmla="*/ 4015 w 1365058"/>
                <a:gd name="connsiteY344" fmla="*/ 695329 h 1265449"/>
                <a:gd name="connsiteX345" fmla="*/ 9040 w 1365058"/>
                <a:gd name="connsiteY345" fmla="*/ 717915 h 1265449"/>
                <a:gd name="connsiteX346" fmla="*/ 7533 w 1365058"/>
                <a:gd name="connsiteY346" fmla="*/ 702100 h 1265449"/>
                <a:gd name="connsiteX347" fmla="*/ 23354 w 1365058"/>
                <a:gd name="connsiteY347" fmla="*/ 692309 h 1265449"/>
                <a:gd name="connsiteX348" fmla="*/ 51228 w 1365058"/>
                <a:gd name="connsiteY348" fmla="*/ 665949 h 1265449"/>
                <a:gd name="connsiteX349" fmla="*/ 58008 w 1365058"/>
                <a:gd name="connsiteY349" fmla="*/ 662937 h 1265449"/>
                <a:gd name="connsiteX350" fmla="*/ 64788 w 1365058"/>
                <a:gd name="connsiteY350" fmla="*/ 680259 h 1265449"/>
                <a:gd name="connsiteX351" fmla="*/ 73828 w 1365058"/>
                <a:gd name="connsiteY351" fmla="*/ 702853 h 1265449"/>
                <a:gd name="connsiteX352" fmla="*/ 72321 w 1365058"/>
                <a:gd name="connsiteY352" fmla="*/ 715656 h 1265449"/>
                <a:gd name="connsiteX353" fmla="*/ 76841 w 1365058"/>
                <a:gd name="connsiteY353" fmla="*/ 723940 h 1265449"/>
                <a:gd name="connsiteX354" fmla="*/ 75334 w 1365058"/>
                <a:gd name="connsiteY354" fmla="*/ 725447 h 1265449"/>
                <a:gd name="connsiteX355" fmla="*/ 76841 w 1365058"/>
                <a:gd name="connsiteY355" fmla="*/ 725447 h 1265449"/>
                <a:gd name="connsiteX356" fmla="*/ 88141 w 1365058"/>
                <a:gd name="connsiteY356" fmla="*/ 739756 h 1265449"/>
                <a:gd name="connsiteX357" fmla="*/ 89648 w 1365058"/>
                <a:gd name="connsiteY357" fmla="*/ 746534 h 1265449"/>
                <a:gd name="connsiteX358" fmla="*/ 82868 w 1365058"/>
                <a:gd name="connsiteY358" fmla="*/ 739756 h 1265449"/>
                <a:gd name="connsiteX359" fmla="*/ 84375 w 1365058"/>
                <a:gd name="connsiteY359" fmla="*/ 746534 h 1265449"/>
                <a:gd name="connsiteX360" fmla="*/ 81361 w 1365058"/>
                <a:gd name="connsiteY360" fmla="*/ 739756 h 1265449"/>
                <a:gd name="connsiteX361" fmla="*/ 79847 w 1365058"/>
                <a:gd name="connsiteY361" fmla="*/ 739756 h 1265449"/>
                <a:gd name="connsiteX362" fmla="*/ 75334 w 1365058"/>
                <a:gd name="connsiteY362" fmla="*/ 735245 h 1265449"/>
                <a:gd name="connsiteX363" fmla="*/ 69308 w 1365058"/>
                <a:gd name="connsiteY363" fmla="*/ 719429 h 1265449"/>
                <a:gd name="connsiteX364" fmla="*/ 70814 w 1365058"/>
                <a:gd name="connsiteY364" fmla="*/ 717923 h 1265449"/>
                <a:gd name="connsiteX365" fmla="*/ 64034 w 1365058"/>
                <a:gd name="connsiteY365" fmla="*/ 711898 h 1265449"/>
                <a:gd name="connsiteX366" fmla="*/ 64034 w 1365058"/>
                <a:gd name="connsiteY366" fmla="*/ 708885 h 1265449"/>
                <a:gd name="connsiteX367" fmla="*/ 59514 w 1365058"/>
                <a:gd name="connsiteY367" fmla="*/ 711898 h 1265449"/>
                <a:gd name="connsiteX368" fmla="*/ 53487 w 1365058"/>
                <a:gd name="connsiteY368" fmla="*/ 710392 h 1265449"/>
                <a:gd name="connsiteX369" fmla="*/ 47461 w 1365058"/>
                <a:gd name="connsiteY369" fmla="*/ 702107 h 1265449"/>
                <a:gd name="connsiteX370" fmla="*/ 43694 w 1365058"/>
                <a:gd name="connsiteY370" fmla="*/ 702107 h 1265449"/>
                <a:gd name="connsiteX371" fmla="*/ 43694 w 1365058"/>
                <a:gd name="connsiteY371" fmla="*/ 707379 h 1265449"/>
                <a:gd name="connsiteX372" fmla="*/ 50474 w 1365058"/>
                <a:gd name="connsiteY372" fmla="*/ 732986 h 1265449"/>
                <a:gd name="connsiteX373" fmla="*/ 55160 w 1365058"/>
                <a:gd name="connsiteY373" fmla="*/ 739756 h 1265449"/>
                <a:gd name="connsiteX374" fmla="*/ 48967 w 1365058"/>
                <a:gd name="connsiteY374" fmla="*/ 739756 h 1265449"/>
                <a:gd name="connsiteX375" fmla="*/ 50474 w 1365058"/>
                <a:gd name="connsiteY375" fmla="*/ 742769 h 1265449"/>
                <a:gd name="connsiteX376" fmla="*/ 54994 w 1365058"/>
                <a:gd name="connsiteY376" fmla="*/ 741262 h 1265449"/>
                <a:gd name="connsiteX377" fmla="*/ 56501 w 1365058"/>
                <a:gd name="connsiteY377" fmla="*/ 742769 h 1265449"/>
                <a:gd name="connsiteX378" fmla="*/ 56990 w 1365058"/>
                <a:gd name="connsiteY378" fmla="*/ 744245 h 1265449"/>
                <a:gd name="connsiteX379" fmla="*/ 52734 w 1365058"/>
                <a:gd name="connsiteY379" fmla="*/ 745789 h 1265449"/>
                <a:gd name="connsiteX380" fmla="*/ 57028 w 1365058"/>
                <a:gd name="connsiteY380" fmla="*/ 744358 h 1265449"/>
                <a:gd name="connsiteX381" fmla="*/ 58008 w 1365058"/>
                <a:gd name="connsiteY381" fmla="*/ 747287 h 1265449"/>
                <a:gd name="connsiteX382" fmla="*/ 56501 w 1365058"/>
                <a:gd name="connsiteY382" fmla="*/ 747287 h 1265449"/>
                <a:gd name="connsiteX383" fmla="*/ 59514 w 1365058"/>
                <a:gd name="connsiteY383" fmla="*/ 754066 h 1265449"/>
                <a:gd name="connsiteX384" fmla="*/ 51228 w 1365058"/>
                <a:gd name="connsiteY384" fmla="*/ 760091 h 1265449"/>
                <a:gd name="connsiteX385" fmla="*/ 52734 w 1365058"/>
                <a:gd name="connsiteY385" fmla="*/ 763103 h 1265449"/>
                <a:gd name="connsiteX386" fmla="*/ 57254 w 1365058"/>
                <a:gd name="connsiteY386" fmla="*/ 764609 h 1265449"/>
                <a:gd name="connsiteX387" fmla="*/ 65541 w 1365058"/>
                <a:gd name="connsiteY387" fmla="*/ 761597 h 1265449"/>
                <a:gd name="connsiteX388" fmla="*/ 65918 w 1365058"/>
                <a:gd name="connsiteY388" fmla="*/ 762734 h 1265449"/>
                <a:gd name="connsiteX389" fmla="*/ 65541 w 1365058"/>
                <a:gd name="connsiteY389" fmla="*/ 763111 h 1265449"/>
                <a:gd name="connsiteX390" fmla="*/ 65541 w 1365058"/>
                <a:gd name="connsiteY390" fmla="*/ 766123 h 1265449"/>
                <a:gd name="connsiteX391" fmla="*/ 66671 w 1365058"/>
                <a:gd name="connsiteY391" fmla="*/ 764994 h 1265449"/>
                <a:gd name="connsiteX392" fmla="*/ 67048 w 1365058"/>
                <a:gd name="connsiteY392" fmla="*/ 766116 h 1265449"/>
                <a:gd name="connsiteX393" fmla="*/ 67055 w 1365058"/>
                <a:gd name="connsiteY393" fmla="*/ 766116 h 1265449"/>
                <a:gd name="connsiteX394" fmla="*/ 67048 w 1365058"/>
                <a:gd name="connsiteY394" fmla="*/ 766123 h 1265449"/>
                <a:gd name="connsiteX395" fmla="*/ 67093 w 1365058"/>
                <a:gd name="connsiteY395" fmla="*/ 766101 h 1265449"/>
                <a:gd name="connsiteX396" fmla="*/ 71568 w 1365058"/>
                <a:gd name="connsiteY396" fmla="*/ 764609 h 1265449"/>
                <a:gd name="connsiteX397" fmla="*/ 68554 w 1365058"/>
                <a:gd name="connsiteY397" fmla="*/ 767622 h 1265449"/>
                <a:gd name="connsiteX398" fmla="*/ 73074 w 1365058"/>
                <a:gd name="connsiteY398" fmla="*/ 770635 h 1265449"/>
                <a:gd name="connsiteX399" fmla="*/ 77595 w 1365058"/>
                <a:gd name="connsiteY399" fmla="*/ 781931 h 1265449"/>
                <a:gd name="connsiteX400" fmla="*/ 76088 w 1365058"/>
                <a:gd name="connsiteY400" fmla="*/ 784944 h 1265449"/>
                <a:gd name="connsiteX401" fmla="*/ 80608 w 1365058"/>
                <a:gd name="connsiteY401" fmla="*/ 789463 h 1265449"/>
                <a:gd name="connsiteX402" fmla="*/ 86635 w 1365058"/>
                <a:gd name="connsiteY402" fmla="*/ 784944 h 1265449"/>
                <a:gd name="connsiteX403" fmla="*/ 89648 w 1365058"/>
                <a:gd name="connsiteY403" fmla="*/ 755572 h 1265449"/>
                <a:gd name="connsiteX404" fmla="*/ 92661 w 1365058"/>
                <a:gd name="connsiteY404" fmla="*/ 760091 h 1265449"/>
                <a:gd name="connsiteX405" fmla="*/ 89648 w 1365058"/>
                <a:gd name="connsiteY405" fmla="*/ 774400 h 1265449"/>
                <a:gd name="connsiteX406" fmla="*/ 95675 w 1365058"/>
                <a:gd name="connsiteY406" fmla="*/ 787203 h 1265449"/>
                <a:gd name="connsiteX407" fmla="*/ 91155 w 1365058"/>
                <a:gd name="connsiteY407" fmla="*/ 778919 h 1265449"/>
                <a:gd name="connsiteX408" fmla="*/ 88141 w 1365058"/>
                <a:gd name="connsiteY408" fmla="*/ 777413 h 1265449"/>
                <a:gd name="connsiteX409" fmla="*/ 89648 w 1365058"/>
                <a:gd name="connsiteY409" fmla="*/ 791722 h 1265449"/>
                <a:gd name="connsiteX410" fmla="*/ 88141 w 1365058"/>
                <a:gd name="connsiteY410" fmla="*/ 793228 h 1265449"/>
                <a:gd name="connsiteX411" fmla="*/ 82115 w 1365058"/>
                <a:gd name="connsiteY411" fmla="*/ 793228 h 1265449"/>
                <a:gd name="connsiteX412" fmla="*/ 80608 w 1365058"/>
                <a:gd name="connsiteY412" fmla="*/ 797747 h 1265449"/>
                <a:gd name="connsiteX413" fmla="*/ 85128 w 1365058"/>
                <a:gd name="connsiteY413" fmla="*/ 797747 h 1265449"/>
                <a:gd name="connsiteX414" fmla="*/ 82115 w 1365058"/>
                <a:gd name="connsiteY414" fmla="*/ 804525 h 1265449"/>
                <a:gd name="connsiteX415" fmla="*/ 85128 w 1365058"/>
                <a:gd name="connsiteY415" fmla="*/ 809044 h 1265449"/>
                <a:gd name="connsiteX416" fmla="*/ 91908 w 1365058"/>
                <a:gd name="connsiteY416" fmla="*/ 813563 h 1265449"/>
                <a:gd name="connsiteX417" fmla="*/ 96428 w 1365058"/>
                <a:gd name="connsiteY417" fmla="*/ 812057 h 1265449"/>
                <a:gd name="connsiteX418" fmla="*/ 97935 w 1365058"/>
                <a:gd name="connsiteY418" fmla="*/ 809044 h 1265449"/>
                <a:gd name="connsiteX419" fmla="*/ 93415 w 1365058"/>
                <a:gd name="connsiteY419" fmla="*/ 827873 h 1265449"/>
                <a:gd name="connsiteX420" fmla="*/ 91908 w 1365058"/>
                <a:gd name="connsiteY420" fmla="*/ 829379 h 1265449"/>
                <a:gd name="connsiteX421" fmla="*/ 93415 w 1365058"/>
                <a:gd name="connsiteY421" fmla="*/ 830885 h 1265449"/>
                <a:gd name="connsiteX422" fmla="*/ 96428 w 1365058"/>
                <a:gd name="connsiteY422" fmla="*/ 829379 h 1265449"/>
                <a:gd name="connsiteX423" fmla="*/ 94921 w 1365058"/>
                <a:gd name="connsiteY423" fmla="*/ 832391 h 1265449"/>
                <a:gd name="connsiteX424" fmla="*/ 91908 w 1365058"/>
                <a:gd name="connsiteY424" fmla="*/ 832391 h 1265449"/>
                <a:gd name="connsiteX425" fmla="*/ 91908 w 1365058"/>
                <a:gd name="connsiteY425" fmla="*/ 842182 h 1265449"/>
                <a:gd name="connsiteX426" fmla="*/ 87388 w 1365058"/>
                <a:gd name="connsiteY426" fmla="*/ 843688 h 1265449"/>
                <a:gd name="connsiteX427" fmla="*/ 88895 w 1365058"/>
                <a:gd name="connsiteY427" fmla="*/ 848207 h 1265449"/>
                <a:gd name="connsiteX428" fmla="*/ 87388 w 1365058"/>
                <a:gd name="connsiteY428" fmla="*/ 846701 h 1265449"/>
                <a:gd name="connsiteX429" fmla="*/ 84375 w 1365058"/>
                <a:gd name="connsiteY429" fmla="*/ 851220 h 1265449"/>
                <a:gd name="connsiteX430" fmla="*/ 84344 w 1365058"/>
                <a:gd name="connsiteY430" fmla="*/ 851619 h 1265449"/>
                <a:gd name="connsiteX431" fmla="*/ 82115 w 1365058"/>
                <a:gd name="connsiteY431" fmla="*/ 852733 h 1265449"/>
                <a:gd name="connsiteX432" fmla="*/ 83621 w 1365058"/>
                <a:gd name="connsiteY432" fmla="*/ 858758 h 1265449"/>
                <a:gd name="connsiteX433" fmla="*/ 83923 w 1365058"/>
                <a:gd name="connsiteY433" fmla="*/ 857923 h 1265449"/>
                <a:gd name="connsiteX434" fmla="*/ 82868 w 1365058"/>
                <a:gd name="connsiteY434" fmla="*/ 873814 h 1265449"/>
                <a:gd name="connsiteX435" fmla="*/ 85881 w 1365058"/>
                <a:gd name="connsiteY435" fmla="*/ 880592 h 1265449"/>
                <a:gd name="connsiteX436" fmla="*/ 85881 w 1365058"/>
                <a:gd name="connsiteY436" fmla="*/ 877579 h 1265449"/>
                <a:gd name="connsiteX437" fmla="*/ 87388 w 1365058"/>
                <a:gd name="connsiteY437" fmla="*/ 877579 h 1265449"/>
                <a:gd name="connsiteX438" fmla="*/ 85881 w 1365058"/>
                <a:gd name="connsiteY438" fmla="*/ 882098 h 1265449"/>
                <a:gd name="connsiteX439" fmla="*/ 90401 w 1365058"/>
                <a:gd name="connsiteY439" fmla="*/ 891889 h 1265449"/>
                <a:gd name="connsiteX440" fmla="*/ 91908 w 1365058"/>
                <a:gd name="connsiteY440" fmla="*/ 901679 h 1265449"/>
                <a:gd name="connsiteX441" fmla="*/ 94921 w 1365058"/>
                <a:gd name="connsiteY441" fmla="*/ 904692 h 1265449"/>
                <a:gd name="connsiteX442" fmla="*/ 93415 w 1365058"/>
                <a:gd name="connsiteY442" fmla="*/ 906198 h 1265449"/>
                <a:gd name="connsiteX443" fmla="*/ 96428 w 1365058"/>
                <a:gd name="connsiteY443" fmla="*/ 906198 h 1265449"/>
                <a:gd name="connsiteX444" fmla="*/ 94921 w 1365058"/>
                <a:gd name="connsiteY444" fmla="*/ 909211 h 1265449"/>
                <a:gd name="connsiteX445" fmla="*/ 95675 w 1365058"/>
                <a:gd name="connsiteY445" fmla="*/ 909211 h 1265449"/>
                <a:gd name="connsiteX446" fmla="*/ 97182 w 1365058"/>
                <a:gd name="connsiteY446" fmla="*/ 915236 h 1265449"/>
                <a:gd name="connsiteX447" fmla="*/ 98688 w 1365058"/>
                <a:gd name="connsiteY447" fmla="*/ 915236 h 1265449"/>
                <a:gd name="connsiteX448" fmla="*/ 97182 w 1365058"/>
                <a:gd name="connsiteY448" fmla="*/ 918248 h 1265449"/>
                <a:gd name="connsiteX449" fmla="*/ 100195 w 1365058"/>
                <a:gd name="connsiteY449" fmla="*/ 919755 h 1265449"/>
                <a:gd name="connsiteX450" fmla="*/ 98688 w 1365058"/>
                <a:gd name="connsiteY450" fmla="*/ 921261 h 1265449"/>
                <a:gd name="connsiteX451" fmla="*/ 101701 w 1365058"/>
                <a:gd name="connsiteY451" fmla="*/ 934064 h 1265449"/>
                <a:gd name="connsiteX452" fmla="*/ 100330 w 1365058"/>
                <a:gd name="connsiteY452" fmla="*/ 939554 h 1265449"/>
                <a:gd name="connsiteX453" fmla="*/ 92661 w 1365058"/>
                <a:gd name="connsiteY453" fmla="*/ 941595 h 1265449"/>
                <a:gd name="connsiteX454" fmla="*/ 99441 w 1365058"/>
                <a:gd name="connsiteY454" fmla="*/ 941595 h 1265449"/>
                <a:gd name="connsiteX455" fmla="*/ 105468 w 1365058"/>
                <a:gd name="connsiteY455" fmla="*/ 954399 h 1265449"/>
                <a:gd name="connsiteX456" fmla="*/ 102455 w 1365058"/>
                <a:gd name="connsiteY456" fmla="*/ 949880 h 1265449"/>
                <a:gd name="connsiteX457" fmla="*/ 100948 w 1365058"/>
                <a:gd name="connsiteY457" fmla="*/ 951386 h 1265449"/>
                <a:gd name="connsiteX458" fmla="*/ 99441 w 1365058"/>
                <a:gd name="connsiteY458" fmla="*/ 968708 h 1265449"/>
                <a:gd name="connsiteX459" fmla="*/ 96270 w 1365058"/>
                <a:gd name="connsiteY459" fmla="*/ 967917 h 1265449"/>
                <a:gd name="connsiteX460" fmla="*/ 94921 w 1365058"/>
                <a:gd name="connsiteY460" fmla="*/ 973980 h 1265449"/>
                <a:gd name="connsiteX461" fmla="*/ 91908 w 1365058"/>
                <a:gd name="connsiteY461" fmla="*/ 972474 h 1265449"/>
                <a:gd name="connsiteX462" fmla="*/ 91908 w 1365058"/>
                <a:gd name="connsiteY462" fmla="*/ 970968 h 1265449"/>
                <a:gd name="connsiteX463" fmla="*/ 83621 w 1365058"/>
                <a:gd name="connsiteY463" fmla="*/ 976993 h 1265449"/>
                <a:gd name="connsiteX464" fmla="*/ 90401 w 1365058"/>
                <a:gd name="connsiteY464" fmla="*/ 983771 h 1265449"/>
                <a:gd name="connsiteX465" fmla="*/ 96428 w 1365058"/>
                <a:gd name="connsiteY465" fmla="*/ 1007871 h 1265449"/>
                <a:gd name="connsiteX466" fmla="*/ 94921 w 1365058"/>
                <a:gd name="connsiteY466" fmla="*/ 1010884 h 1265449"/>
                <a:gd name="connsiteX467" fmla="*/ 100195 w 1365058"/>
                <a:gd name="connsiteY467" fmla="*/ 1022934 h 1265449"/>
                <a:gd name="connsiteX468" fmla="*/ 97182 w 1365058"/>
                <a:gd name="connsiteY468" fmla="*/ 1032724 h 1265449"/>
                <a:gd name="connsiteX469" fmla="*/ 97182 w 1365058"/>
                <a:gd name="connsiteY469" fmla="*/ 1047034 h 1265449"/>
                <a:gd name="connsiteX470" fmla="*/ 90401 w 1365058"/>
                <a:gd name="connsiteY470" fmla="*/ 1055318 h 1265449"/>
                <a:gd name="connsiteX471" fmla="*/ 85881 w 1365058"/>
                <a:gd name="connsiteY471" fmla="*/ 1056825 h 1265449"/>
                <a:gd name="connsiteX472" fmla="*/ 84375 w 1365058"/>
                <a:gd name="connsiteY472" fmla="*/ 1053812 h 1265449"/>
                <a:gd name="connsiteX473" fmla="*/ 84375 w 1365058"/>
                <a:gd name="connsiteY473" fmla="*/ 1059084 h 1265449"/>
                <a:gd name="connsiteX474" fmla="*/ 79854 w 1365058"/>
                <a:gd name="connsiteY474" fmla="*/ 1060590 h 1265449"/>
                <a:gd name="connsiteX475" fmla="*/ 78348 w 1365058"/>
                <a:gd name="connsiteY475" fmla="*/ 1059084 h 1265449"/>
                <a:gd name="connsiteX476" fmla="*/ 71568 w 1365058"/>
                <a:gd name="connsiteY476" fmla="*/ 1060590 h 1265449"/>
                <a:gd name="connsiteX477" fmla="*/ 67048 w 1365058"/>
                <a:gd name="connsiteY477" fmla="*/ 1066615 h 1265449"/>
                <a:gd name="connsiteX478" fmla="*/ 49721 w 1365058"/>
                <a:gd name="connsiteY478" fmla="*/ 1072640 h 1265449"/>
                <a:gd name="connsiteX479" fmla="*/ 42941 w 1365058"/>
                <a:gd name="connsiteY479" fmla="*/ 1083937 h 1265449"/>
                <a:gd name="connsiteX480" fmla="*/ 38421 w 1365058"/>
                <a:gd name="connsiteY480" fmla="*/ 1085444 h 1265449"/>
                <a:gd name="connsiteX481" fmla="*/ 32394 w 1365058"/>
                <a:gd name="connsiteY481" fmla="*/ 1096741 h 1265449"/>
                <a:gd name="connsiteX482" fmla="*/ 26367 w 1365058"/>
                <a:gd name="connsiteY482" fmla="*/ 1099753 h 1265449"/>
                <a:gd name="connsiteX483" fmla="*/ 30887 w 1365058"/>
                <a:gd name="connsiteY483" fmla="*/ 1098247 h 1265449"/>
                <a:gd name="connsiteX484" fmla="*/ 39174 w 1365058"/>
                <a:gd name="connsiteY484" fmla="*/ 1098247 h 1265449"/>
                <a:gd name="connsiteX485" fmla="*/ 32394 w 1365058"/>
                <a:gd name="connsiteY485" fmla="*/ 1099753 h 1265449"/>
                <a:gd name="connsiteX486" fmla="*/ 35407 w 1365058"/>
                <a:gd name="connsiteY486" fmla="*/ 1101259 h 1265449"/>
                <a:gd name="connsiteX487" fmla="*/ 30887 w 1365058"/>
                <a:gd name="connsiteY487" fmla="*/ 1101259 h 1265449"/>
                <a:gd name="connsiteX488" fmla="*/ 30887 w 1365058"/>
                <a:gd name="connsiteY488" fmla="*/ 1099753 h 1265449"/>
                <a:gd name="connsiteX489" fmla="*/ 29381 w 1365058"/>
                <a:gd name="connsiteY489" fmla="*/ 1101259 h 1265449"/>
                <a:gd name="connsiteX490" fmla="*/ 32394 w 1365058"/>
                <a:gd name="connsiteY490" fmla="*/ 1105778 h 1265449"/>
                <a:gd name="connsiteX491" fmla="*/ 36914 w 1365058"/>
                <a:gd name="connsiteY491" fmla="*/ 1114063 h 1265449"/>
                <a:gd name="connsiteX492" fmla="*/ 35407 w 1365058"/>
                <a:gd name="connsiteY492" fmla="*/ 1120841 h 1265449"/>
                <a:gd name="connsiteX493" fmla="*/ 36914 w 1365058"/>
                <a:gd name="connsiteY493" fmla="*/ 1114816 h 1265449"/>
                <a:gd name="connsiteX494" fmla="*/ 42941 w 1365058"/>
                <a:gd name="connsiteY494" fmla="*/ 1117828 h 1265449"/>
                <a:gd name="connsiteX495" fmla="*/ 42941 w 1365058"/>
                <a:gd name="connsiteY495" fmla="*/ 1119335 h 1265449"/>
                <a:gd name="connsiteX496" fmla="*/ 38421 w 1365058"/>
                <a:gd name="connsiteY496" fmla="*/ 1120841 h 1265449"/>
                <a:gd name="connsiteX497" fmla="*/ 42941 w 1365058"/>
                <a:gd name="connsiteY497" fmla="*/ 1120841 h 1265449"/>
                <a:gd name="connsiteX498" fmla="*/ 45954 w 1365058"/>
                <a:gd name="connsiteY498" fmla="*/ 1126866 h 1265449"/>
                <a:gd name="connsiteX499" fmla="*/ 42820 w 1365058"/>
                <a:gd name="connsiteY499" fmla="*/ 1127913 h 1265449"/>
                <a:gd name="connsiteX500" fmla="*/ 47461 w 1365058"/>
                <a:gd name="connsiteY500" fmla="*/ 1131385 h 1265449"/>
                <a:gd name="connsiteX501" fmla="*/ 50474 w 1365058"/>
                <a:gd name="connsiteY501" fmla="*/ 1129878 h 1265449"/>
                <a:gd name="connsiteX502" fmla="*/ 53487 w 1365058"/>
                <a:gd name="connsiteY502" fmla="*/ 1134397 h 1265449"/>
                <a:gd name="connsiteX503" fmla="*/ 54994 w 1365058"/>
                <a:gd name="connsiteY503" fmla="*/ 1132891 h 1265449"/>
                <a:gd name="connsiteX504" fmla="*/ 58008 w 1365058"/>
                <a:gd name="connsiteY504" fmla="*/ 1132891 h 1265449"/>
                <a:gd name="connsiteX505" fmla="*/ 62528 w 1365058"/>
                <a:gd name="connsiteY505" fmla="*/ 1139669 h 1265449"/>
                <a:gd name="connsiteX506" fmla="*/ 64034 w 1365058"/>
                <a:gd name="connsiteY506" fmla="*/ 1138163 h 1265449"/>
                <a:gd name="connsiteX507" fmla="*/ 70061 w 1365058"/>
                <a:gd name="connsiteY507" fmla="*/ 1141175 h 1265449"/>
                <a:gd name="connsiteX508" fmla="*/ 84375 w 1365058"/>
                <a:gd name="connsiteY508" fmla="*/ 1160004 h 1265449"/>
                <a:gd name="connsiteX509" fmla="*/ 103962 w 1365058"/>
                <a:gd name="connsiteY509" fmla="*/ 1174313 h 1265449"/>
                <a:gd name="connsiteX510" fmla="*/ 122795 w 1365058"/>
                <a:gd name="connsiteY510" fmla="*/ 1180338 h 1265449"/>
                <a:gd name="connsiteX511" fmla="*/ 128822 w 1365058"/>
                <a:gd name="connsiteY511" fmla="*/ 1177326 h 1265449"/>
                <a:gd name="connsiteX512" fmla="*/ 141629 w 1365058"/>
                <a:gd name="connsiteY512" fmla="*/ 1174313 h 1265449"/>
                <a:gd name="connsiteX513" fmla="*/ 140152 w 1365058"/>
                <a:gd name="connsiteY513" fmla="*/ 1168409 h 1265449"/>
                <a:gd name="connsiteX514" fmla="*/ 148409 w 1365058"/>
                <a:gd name="connsiteY514" fmla="*/ 1167543 h 1265449"/>
                <a:gd name="connsiteX515" fmla="*/ 148409 w 1365058"/>
                <a:gd name="connsiteY515" fmla="*/ 1166789 h 1265449"/>
                <a:gd name="connsiteX516" fmla="*/ 145395 w 1365058"/>
                <a:gd name="connsiteY516" fmla="*/ 1167543 h 1265449"/>
                <a:gd name="connsiteX517" fmla="*/ 143889 w 1365058"/>
                <a:gd name="connsiteY517" fmla="*/ 1165283 h 1265449"/>
                <a:gd name="connsiteX518" fmla="*/ 149916 w 1365058"/>
                <a:gd name="connsiteY518" fmla="*/ 1160764 h 1265449"/>
                <a:gd name="connsiteX519" fmla="*/ 165736 w 1365058"/>
                <a:gd name="connsiteY519" fmla="*/ 1167543 h 1265449"/>
                <a:gd name="connsiteX520" fmla="*/ 185323 w 1365058"/>
                <a:gd name="connsiteY520" fmla="*/ 1170555 h 1265449"/>
                <a:gd name="connsiteX521" fmla="*/ 264424 w 1365058"/>
                <a:gd name="connsiteY521" fmla="*/ 1206705 h 1265449"/>
                <a:gd name="connsiteX522" fmla="*/ 274217 w 1365058"/>
                <a:gd name="connsiteY522" fmla="*/ 1206705 h 1265449"/>
                <a:gd name="connsiteX523" fmla="*/ 293051 w 1365058"/>
                <a:gd name="connsiteY523" fmla="*/ 1204446 h 1265449"/>
                <a:gd name="connsiteX524" fmla="*/ 306611 w 1365058"/>
                <a:gd name="connsiteY524" fmla="*/ 1193902 h 1265449"/>
                <a:gd name="connsiteX525" fmla="*/ 309624 w 1365058"/>
                <a:gd name="connsiteY525" fmla="*/ 1190136 h 1265449"/>
                <a:gd name="connsiteX526" fmla="*/ 312638 w 1365058"/>
                <a:gd name="connsiteY526" fmla="*/ 1175827 h 1265449"/>
                <a:gd name="connsiteX527" fmla="*/ 315651 w 1365058"/>
                <a:gd name="connsiteY527" fmla="*/ 1171308 h 1265449"/>
                <a:gd name="connsiteX528" fmla="*/ 336745 w 1365058"/>
                <a:gd name="connsiteY528" fmla="*/ 1166036 h 1265449"/>
                <a:gd name="connsiteX529" fmla="*/ 357838 w 1365058"/>
                <a:gd name="connsiteY529" fmla="*/ 1169802 h 1265449"/>
                <a:gd name="connsiteX530" fmla="*/ 378179 w 1365058"/>
                <a:gd name="connsiteY530" fmla="*/ 1153233 h 1265449"/>
                <a:gd name="connsiteX531" fmla="*/ 389479 w 1365058"/>
                <a:gd name="connsiteY531" fmla="*/ 1150220 h 1265449"/>
                <a:gd name="connsiteX532" fmla="*/ 403792 w 1365058"/>
                <a:gd name="connsiteY532" fmla="*/ 1158505 h 1265449"/>
                <a:gd name="connsiteX533" fmla="*/ 405299 w 1365058"/>
                <a:gd name="connsiteY533" fmla="*/ 1163024 h 1265449"/>
                <a:gd name="connsiteX534" fmla="*/ 406806 w 1365058"/>
                <a:gd name="connsiteY534" fmla="*/ 1175827 h 1265449"/>
                <a:gd name="connsiteX535" fmla="*/ 402286 w 1365058"/>
                <a:gd name="connsiteY535" fmla="*/ 1175827 h 1265449"/>
                <a:gd name="connsiteX536" fmla="*/ 406806 w 1365058"/>
                <a:gd name="connsiteY536" fmla="*/ 1179593 h 1265449"/>
                <a:gd name="connsiteX537" fmla="*/ 406806 w 1365058"/>
                <a:gd name="connsiteY537" fmla="*/ 1182605 h 1265449"/>
                <a:gd name="connsiteX538" fmla="*/ 416599 w 1365058"/>
                <a:gd name="connsiteY538" fmla="*/ 1182605 h 1265449"/>
                <a:gd name="connsiteX539" fmla="*/ 423379 w 1365058"/>
                <a:gd name="connsiteY539" fmla="*/ 1191643 h 1265449"/>
                <a:gd name="connsiteX540" fmla="*/ 420366 w 1365058"/>
                <a:gd name="connsiteY540" fmla="*/ 1182605 h 1265449"/>
                <a:gd name="connsiteX541" fmla="*/ 424886 w 1365058"/>
                <a:gd name="connsiteY541" fmla="*/ 1179593 h 1265449"/>
                <a:gd name="connsiteX542" fmla="*/ 432419 w 1365058"/>
                <a:gd name="connsiteY542" fmla="*/ 1164530 h 1265449"/>
                <a:gd name="connsiteX543" fmla="*/ 427899 w 1365058"/>
                <a:gd name="connsiteY543" fmla="*/ 1179593 h 1265449"/>
                <a:gd name="connsiteX544" fmla="*/ 430913 w 1365058"/>
                <a:gd name="connsiteY544" fmla="*/ 1179593 h 1265449"/>
                <a:gd name="connsiteX545" fmla="*/ 433173 w 1365058"/>
                <a:gd name="connsiteY545" fmla="*/ 1184111 h 1265449"/>
                <a:gd name="connsiteX546" fmla="*/ 433173 w 1365058"/>
                <a:gd name="connsiteY546" fmla="*/ 1178839 h 1265449"/>
                <a:gd name="connsiteX547" fmla="*/ 437693 w 1365058"/>
                <a:gd name="connsiteY547" fmla="*/ 1181099 h 1265449"/>
                <a:gd name="connsiteX548" fmla="*/ 440706 w 1365058"/>
                <a:gd name="connsiteY548" fmla="*/ 1178839 h 1265449"/>
                <a:gd name="connsiteX549" fmla="*/ 450500 w 1365058"/>
                <a:gd name="connsiteY549" fmla="*/ 1179593 h 1265449"/>
                <a:gd name="connsiteX550" fmla="*/ 452006 w 1365058"/>
                <a:gd name="connsiteY550" fmla="*/ 1182605 h 1265449"/>
                <a:gd name="connsiteX551" fmla="*/ 452006 w 1365058"/>
                <a:gd name="connsiteY551" fmla="*/ 1184111 h 1265449"/>
                <a:gd name="connsiteX552" fmla="*/ 453513 w 1365058"/>
                <a:gd name="connsiteY552" fmla="*/ 1181099 h 1265449"/>
                <a:gd name="connsiteX553" fmla="*/ 457280 w 1365058"/>
                <a:gd name="connsiteY553" fmla="*/ 1182605 h 1265449"/>
                <a:gd name="connsiteX554" fmla="*/ 458786 w 1365058"/>
                <a:gd name="connsiteY554" fmla="*/ 1185618 h 1265449"/>
                <a:gd name="connsiteX555" fmla="*/ 457280 w 1365058"/>
                <a:gd name="connsiteY555" fmla="*/ 1187124 h 1265449"/>
                <a:gd name="connsiteX556" fmla="*/ 458786 w 1365058"/>
                <a:gd name="connsiteY556" fmla="*/ 1190136 h 1265449"/>
                <a:gd name="connsiteX557" fmla="*/ 463306 w 1365058"/>
                <a:gd name="connsiteY557" fmla="*/ 1195408 h 1265449"/>
                <a:gd name="connsiteX558" fmla="*/ 467826 w 1365058"/>
                <a:gd name="connsiteY558" fmla="*/ 1190136 h 1265449"/>
                <a:gd name="connsiteX559" fmla="*/ 463306 w 1365058"/>
                <a:gd name="connsiteY559" fmla="*/ 1184111 h 1265449"/>
                <a:gd name="connsiteX560" fmla="*/ 469333 w 1365058"/>
                <a:gd name="connsiteY560" fmla="*/ 1187124 h 1265449"/>
                <a:gd name="connsiteX561" fmla="*/ 466320 w 1365058"/>
                <a:gd name="connsiteY561" fmla="*/ 1196915 h 1265449"/>
                <a:gd name="connsiteX562" fmla="*/ 469333 w 1365058"/>
                <a:gd name="connsiteY562" fmla="*/ 1193902 h 1265449"/>
                <a:gd name="connsiteX563" fmla="*/ 470087 w 1365058"/>
                <a:gd name="connsiteY563" fmla="*/ 1198421 h 1265449"/>
                <a:gd name="connsiteX564" fmla="*/ 470087 w 1365058"/>
                <a:gd name="connsiteY564" fmla="*/ 1193902 h 1265449"/>
                <a:gd name="connsiteX565" fmla="*/ 474606 w 1365058"/>
                <a:gd name="connsiteY565" fmla="*/ 1188630 h 1265449"/>
                <a:gd name="connsiteX566" fmla="*/ 473100 w 1365058"/>
                <a:gd name="connsiteY566" fmla="*/ 1192396 h 1265449"/>
                <a:gd name="connsiteX567" fmla="*/ 474606 w 1365058"/>
                <a:gd name="connsiteY567" fmla="*/ 1191643 h 1265449"/>
                <a:gd name="connsiteX568" fmla="*/ 474606 w 1365058"/>
                <a:gd name="connsiteY568" fmla="*/ 1193902 h 1265449"/>
                <a:gd name="connsiteX569" fmla="*/ 477620 w 1365058"/>
                <a:gd name="connsiteY569" fmla="*/ 1196915 h 1265449"/>
                <a:gd name="connsiteX570" fmla="*/ 488920 w 1365058"/>
                <a:gd name="connsiteY570" fmla="*/ 1199927 h 1265449"/>
                <a:gd name="connsiteX571" fmla="*/ 495700 w 1365058"/>
                <a:gd name="connsiteY571" fmla="*/ 1204446 h 1265449"/>
                <a:gd name="connsiteX572" fmla="*/ 490427 w 1365058"/>
                <a:gd name="connsiteY572" fmla="*/ 1182605 h 1265449"/>
                <a:gd name="connsiteX573" fmla="*/ 520560 w 1365058"/>
                <a:gd name="connsiteY573" fmla="*/ 1191643 h 1265449"/>
                <a:gd name="connsiteX574" fmla="*/ 564255 w 1365058"/>
                <a:gd name="connsiteY574" fmla="*/ 1236078 h 1265449"/>
                <a:gd name="connsiteX575" fmla="*/ 571035 w 1365058"/>
                <a:gd name="connsiteY575" fmla="*/ 1265450 h 1265449"/>
                <a:gd name="connsiteX576" fmla="*/ 596648 w 1365058"/>
                <a:gd name="connsiteY576" fmla="*/ 1243609 h 1265449"/>
                <a:gd name="connsiteX577" fmla="*/ 609455 w 1365058"/>
                <a:gd name="connsiteY577" fmla="*/ 1236831 h 1265449"/>
                <a:gd name="connsiteX578" fmla="*/ 607195 w 1365058"/>
                <a:gd name="connsiteY578" fmla="*/ 1230806 h 1265449"/>
                <a:gd name="connsiteX579" fmla="*/ 607948 w 1365058"/>
                <a:gd name="connsiteY579" fmla="*/ 1224027 h 1265449"/>
                <a:gd name="connsiteX580" fmla="*/ 620002 w 1365058"/>
                <a:gd name="connsiteY580" fmla="*/ 1214237 h 1265449"/>
                <a:gd name="connsiteX581" fmla="*/ 616989 w 1365058"/>
                <a:gd name="connsiteY581" fmla="*/ 1208212 h 1265449"/>
                <a:gd name="connsiteX582" fmla="*/ 620755 w 1365058"/>
                <a:gd name="connsiteY582" fmla="*/ 1205199 h 1265449"/>
                <a:gd name="connsiteX583" fmla="*/ 629795 w 1365058"/>
                <a:gd name="connsiteY583" fmla="*/ 1187124 h 1265449"/>
                <a:gd name="connsiteX584" fmla="*/ 635069 w 1365058"/>
                <a:gd name="connsiteY584" fmla="*/ 1182605 h 1265449"/>
                <a:gd name="connsiteX585" fmla="*/ 635069 w 1365058"/>
                <a:gd name="connsiteY585" fmla="*/ 1172814 h 1265449"/>
                <a:gd name="connsiteX586" fmla="*/ 639589 w 1365058"/>
                <a:gd name="connsiteY586" fmla="*/ 1156999 h 1265449"/>
                <a:gd name="connsiteX587" fmla="*/ 653902 w 1365058"/>
                <a:gd name="connsiteY587" fmla="*/ 1134405 h 1265449"/>
                <a:gd name="connsiteX588" fmla="*/ 655409 w 1365058"/>
                <a:gd name="connsiteY588" fmla="*/ 1124614 h 1265449"/>
                <a:gd name="connsiteX589" fmla="*/ 671229 w 1365058"/>
                <a:gd name="connsiteY589" fmla="*/ 1104280 h 1265449"/>
                <a:gd name="connsiteX590" fmla="*/ 684790 w 1365058"/>
                <a:gd name="connsiteY590" fmla="*/ 1087711 h 1265449"/>
                <a:gd name="connsiteX591" fmla="*/ 690816 w 1365058"/>
                <a:gd name="connsiteY591" fmla="*/ 1084698 h 1265449"/>
                <a:gd name="connsiteX592" fmla="*/ 692323 w 1365058"/>
                <a:gd name="connsiteY592" fmla="*/ 1074907 h 1265449"/>
                <a:gd name="connsiteX593" fmla="*/ 722457 w 1365058"/>
                <a:gd name="connsiteY593" fmla="*/ 1067376 h 1265449"/>
                <a:gd name="connsiteX594" fmla="*/ 749577 w 1365058"/>
                <a:gd name="connsiteY594" fmla="*/ 1047795 h 1265449"/>
                <a:gd name="connsiteX595" fmla="*/ 757110 w 1365058"/>
                <a:gd name="connsiteY595" fmla="*/ 1038004 h 1265449"/>
                <a:gd name="connsiteX596" fmla="*/ 756839 w 1365058"/>
                <a:gd name="connsiteY596" fmla="*/ 1037665 h 1265449"/>
                <a:gd name="connsiteX597" fmla="*/ 773684 w 1365058"/>
                <a:gd name="connsiteY597" fmla="*/ 1012397 h 1265449"/>
                <a:gd name="connsiteX598" fmla="*/ 779711 w 1365058"/>
                <a:gd name="connsiteY598" fmla="*/ 1007879 h 1265449"/>
                <a:gd name="connsiteX599" fmla="*/ 792518 w 1365058"/>
                <a:gd name="connsiteY599" fmla="*/ 1004866 h 1265449"/>
                <a:gd name="connsiteX600" fmla="*/ 808338 w 1365058"/>
                <a:gd name="connsiteY600" fmla="*/ 1006372 h 1265449"/>
                <a:gd name="connsiteX601" fmla="*/ 834705 w 1365058"/>
                <a:gd name="connsiteY601" fmla="*/ 992063 h 1265449"/>
                <a:gd name="connsiteX602" fmla="*/ 879905 w 1365058"/>
                <a:gd name="connsiteY602" fmla="*/ 1024447 h 1265449"/>
                <a:gd name="connsiteX603" fmla="*/ 886686 w 1365058"/>
                <a:gd name="connsiteY603" fmla="*/ 1024447 h 1265449"/>
                <a:gd name="connsiteX604" fmla="*/ 930379 w 1365058"/>
                <a:gd name="connsiteY604" fmla="*/ 996582 h 1265449"/>
                <a:gd name="connsiteX605" fmla="*/ 939615 w 1365058"/>
                <a:gd name="connsiteY605" fmla="*/ 985044 h 1265449"/>
                <a:gd name="connsiteX606" fmla="*/ 940391 w 1365058"/>
                <a:gd name="connsiteY606" fmla="*/ 985556 h 1265449"/>
                <a:gd name="connsiteX607" fmla="*/ 938666 w 1365058"/>
                <a:gd name="connsiteY607" fmla="*/ 987544 h 1265449"/>
                <a:gd name="connsiteX608" fmla="*/ 940173 w 1365058"/>
                <a:gd name="connsiteY608" fmla="*/ 987544 h 1265449"/>
                <a:gd name="connsiteX609" fmla="*/ 971813 w 1365058"/>
                <a:gd name="connsiteY609" fmla="*/ 1034991 h 1265449"/>
                <a:gd name="connsiteX610" fmla="*/ 980100 w 1365058"/>
                <a:gd name="connsiteY610" fmla="*/ 1028213 h 1265449"/>
                <a:gd name="connsiteX611" fmla="*/ 988387 w 1365058"/>
                <a:gd name="connsiteY611" fmla="*/ 1025201 h 1265449"/>
                <a:gd name="connsiteX612" fmla="*/ 1007220 w 1365058"/>
                <a:gd name="connsiteY612" fmla="*/ 1012397 h 1265449"/>
                <a:gd name="connsiteX613" fmla="*/ 1014001 w 1365058"/>
                <a:gd name="connsiteY613" fmla="*/ 1002607 h 1265449"/>
                <a:gd name="connsiteX614" fmla="*/ 1029821 w 1365058"/>
                <a:gd name="connsiteY614" fmla="*/ 998088 h 1265449"/>
                <a:gd name="connsiteX615" fmla="*/ 1083308 w 1365058"/>
                <a:gd name="connsiteY615" fmla="*/ 970975 h 1265449"/>
                <a:gd name="connsiteX616" fmla="*/ 1085568 w 1365058"/>
                <a:gd name="connsiteY616" fmla="*/ 973988 h 1265449"/>
                <a:gd name="connsiteX617" fmla="*/ 1084815 w 1365058"/>
                <a:gd name="connsiteY617" fmla="*/ 979260 h 1265449"/>
                <a:gd name="connsiteX618" fmla="*/ 1094608 w 1365058"/>
                <a:gd name="connsiteY618" fmla="*/ 991310 h 1265449"/>
                <a:gd name="connsiteX619" fmla="*/ 1099882 w 1365058"/>
                <a:gd name="connsiteY619" fmla="*/ 1006372 h 1265449"/>
                <a:gd name="connsiteX620" fmla="*/ 1142069 w 1365058"/>
                <a:gd name="connsiteY620" fmla="*/ 1012397 h 1265449"/>
                <a:gd name="connsiteX621" fmla="*/ 1153369 w 1365058"/>
                <a:gd name="connsiteY621" fmla="*/ 1002607 h 1265449"/>
                <a:gd name="connsiteX622" fmla="*/ 1211377 w 1365058"/>
                <a:gd name="connsiteY622" fmla="*/ 1007879 h 1265449"/>
                <a:gd name="connsiteX623" fmla="*/ 1249797 w 1365058"/>
                <a:gd name="connsiteY623" fmla="*/ 1044029 h 1265449"/>
                <a:gd name="connsiteX624" fmla="*/ 1323625 w 1365058"/>
                <a:gd name="connsiteY624" fmla="*/ 989803 h 1265449"/>
                <a:gd name="connsiteX625" fmla="*/ 1365059 w 1365058"/>
                <a:gd name="connsiteY625" fmla="*/ 907712 h 126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Lst>
              <a:rect l="l" t="t" r="r" b="b"/>
              <a:pathLst>
                <a:path w="1365058" h="1265449">
                  <a:moveTo>
                    <a:pt x="1282191" y="781186"/>
                  </a:moveTo>
                  <a:lnTo>
                    <a:pt x="1285204" y="745036"/>
                  </a:lnTo>
                  <a:lnTo>
                    <a:pt x="1285204" y="745036"/>
                  </a:lnTo>
                  <a:lnTo>
                    <a:pt x="1288218" y="714157"/>
                  </a:lnTo>
                  <a:lnTo>
                    <a:pt x="1243770" y="698341"/>
                  </a:lnTo>
                  <a:lnTo>
                    <a:pt x="1243062" y="698741"/>
                  </a:lnTo>
                  <a:cubicBezTo>
                    <a:pt x="1242520" y="698530"/>
                    <a:pt x="1242015" y="698236"/>
                    <a:pt x="1241458" y="698048"/>
                  </a:cubicBezTo>
                  <a:lnTo>
                    <a:pt x="1242264" y="697588"/>
                  </a:lnTo>
                  <a:lnTo>
                    <a:pt x="1209117" y="684785"/>
                  </a:lnTo>
                  <a:lnTo>
                    <a:pt x="1221923" y="657672"/>
                  </a:lnTo>
                  <a:lnTo>
                    <a:pt x="1191036" y="646375"/>
                  </a:lnTo>
                  <a:lnTo>
                    <a:pt x="1181243" y="632066"/>
                  </a:lnTo>
                  <a:lnTo>
                    <a:pt x="1169943" y="623781"/>
                  </a:lnTo>
                  <a:lnTo>
                    <a:pt x="1154123" y="616250"/>
                  </a:lnTo>
                  <a:lnTo>
                    <a:pt x="1123235" y="619263"/>
                  </a:lnTo>
                  <a:lnTo>
                    <a:pt x="1084815" y="614744"/>
                  </a:lnTo>
                  <a:lnTo>
                    <a:pt x="1060708" y="587631"/>
                  </a:lnTo>
                  <a:lnTo>
                    <a:pt x="1060708" y="587631"/>
                  </a:lnTo>
                  <a:lnTo>
                    <a:pt x="1059759" y="588188"/>
                  </a:lnTo>
                  <a:lnTo>
                    <a:pt x="1047148" y="575581"/>
                  </a:lnTo>
                  <a:lnTo>
                    <a:pt x="1047901" y="526627"/>
                  </a:lnTo>
                  <a:lnTo>
                    <a:pt x="1047901" y="526627"/>
                  </a:lnTo>
                  <a:lnTo>
                    <a:pt x="1047901" y="508552"/>
                  </a:lnTo>
                  <a:lnTo>
                    <a:pt x="1053928" y="502527"/>
                  </a:lnTo>
                  <a:lnTo>
                    <a:pt x="1066735" y="464871"/>
                  </a:lnTo>
                  <a:lnTo>
                    <a:pt x="1075021" y="456586"/>
                  </a:lnTo>
                  <a:lnTo>
                    <a:pt x="1075021" y="446796"/>
                  </a:lnTo>
                  <a:lnTo>
                    <a:pt x="1081048" y="442277"/>
                  </a:lnTo>
                  <a:lnTo>
                    <a:pt x="1087828" y="442277"/>
                  </a:lnTo>
                  <a:lnTo>
                    <a:pt x="1093855" y="433993"/>
                  </a:lnTo>
                  <a:lnTo>
                    <a:pt x="1099129" y="429474"/>
                  </a:lnTo>
                  <a:lnTo>
                    <a:pt x="1106662" y="416671"/>
                  </a:lnTo>
                  <a:lnTo>
                    <a:pt x="1106662" y="411399"/>
                  </a:lnTo>
                  <a:lnTo>
                    <a:pt x="1113442" y="405374"/>
                  </a:lnTo>
                  <a:lnTo>
                    <a:pt x="1113442" y="395583"/>
                  </a:lnTo>
                  <a:lnTo>
                    <a:pt x="1106662" y="388805"/>
                  </a:lnTo>
                  <a:lnTo>
                    <a:pt x="1106662" y="379767"/>
                  </a:lnTo>
                  <a:lnTo>
                    <a:pt x="1100635" y="376002"/>
                  </a:lnTo>
                  <a:lnTo>
                    <a:pt x="1098375" y="376002"/>
                  </a:lnTo>
                  <a:lnTo>
                    <a:pt x="1096868" y="372989"/>
                  </a:lnTo>
                  <a:lnTo>
                    <a:pt x="1093855" y="371483"/>
                  </a:lnTo>
                  <a:lnTo>
                    <a:pt x="1096868" y="371483"/>
                  </a:lnTo>
                  <a:lnTo>
                    <a:pt x="1093855" y="368470"/>
                  </a:lnTo>
                  <a:lnTo>
                    <a:pt x="1095362" y="365458"/>
                  </a:lnTo>
                  <a:lnTo>
                    <a:pt x="1106662" y="361692"/>
                  </a:lnTo>
                  <a:lnTo>
                    <a:pt x="1103648" y="361692"/>
                  </a:lnTo>
                  <a:lnTo>
                    <a:pt x="1098375" y="355667"/>
                  </a:lnTo>
                  <a:lnTo>
                    <a:pt x="1109675" y="348889"/>
                  </a:lnTo>
                  <a:lnTo>
                    <a:pt x="1113442" y="350395"/>
                  </a:lnTo>
                  <a:lnTo>
                    <a:pt x="1114949" y="345877"/>
                  </a:lnTo>
                  <a:lnTo>
                    <a:pt x="1111935" y="339851"/>
                  </a:lnTo>
                  <a:lnTo>
                    <a:pt x="1117962" y="337592"/>
                  </a:lnTo>
                  <a:lnTo>
                    <a:pt x="1117962" y="331567"/>
                  </a:lnTo>
                  <a:lnTo>
                    <a:pt x="1114949" y="328554"/>
                  </a:lnTo>
                  <a:lnTo>
                    <a:pt x="1114949" y="325721"/>
                  </a:lnTo>
                  <a:lnTo>
                    <a:pt x="1117962" y="326295"/>
                  </a:lnTo>
                  <a:lnTo>
                    <a:pt x="1122482" y="323283"/>
                  </a:lnTo>
                  <a:lnTo>
                    <a:pt x="1123235" y="313492"/>
                  </a:lnTo>
                  <a:lnTo>
                    <a:pt x="1130769" y="302948"/>
                  </a:lnTo>
                  <a:lnTo>
                    <a:pt x="1133782" y="300689"/>
                  </a:lnTo>
                  <a:lnTo>
                    <a:pt x="1139056" y="302948"/>
                  </a:lnTo>
                  <a:lnTo>
                    <a:pt x="1143576" y="300689"/>
                  </a:lnTo>
                  <a:lnTo>
                    <a:pt x="1143576" y="294664"/>
                  </a:lnTo>
                  <a:lnTo>
                    <a:pt x="1137549" y="281107"/>
                  </a:lnTo>
                  <a:lnTo>
                    <a:pt x="1140562" y="260019"/>
                  </a:lnTo>
                  <a:lnTo>
                    <a:pt x="1148849" y="252488"/>
                  </a:lnTo>
                  <a:lnTo>
                    <a:pt x="1156382" y="252488"/>
                  </a:lnTo>
                  <a:lnTo>
                    <a:pt x="1159396" y="255501"/>
                  </a:lnTo>
                  <a:lnTo>
                    <a:pt x="1172203" y="227635"/>
                  </a:lnTo>
                  <a:lnTo>
                    <a:pt x="1186516" y="223869"/>
                  </a:lnTo>
                  <a:lnTo>
                    <a:pt x="1191790" y="216338"/>
                  </a:lnTo>
                  <a:lnTo>
                    <a:pt x="1186516" y="211066"/>
                  </a:lnTo>
                  <a:lnTo>
                    <a:pt x="1173709" y="208053"/>
                  </a:lnTo>
                  <a:lnTo>
                    <a:pt x="1181996" y="149309"/>
                  </a:lnTo>
                  <a:lnTo>
                    <a:pt x="1170696" y="146297"/>
                  </a:lnTo>
                  <a:lnTo>
                    <a:pt x="1163163" y="141778"/>
                  </a:lnTo>
                  <a:lnTo>
                    <a:pt x="1151863" y="140272"/>
                  </a:lnTo>
                  <a:lnTo>
                    <a:pt x="1139056" y="135000"/>
                  </a:lnTo>
                  <a:lnTo>
                    <a:pt x="1135289" y="136506"/>
                  </a:lnTo>
                  <a:lnTo>
                    <a:pt x="1123235" y="147803"/>
                  </a:lnTo>
                  <a:lnTo>
                    <a:pt x="1114949" y="149309"/>
                  </a:lnTo>
                  <a:lnTo>
                    <a:pt x="1108169" y="143284"/>
                  </a:lnTo>
                  <a:lnTo>
                    <a:pt x="1100635" y="128975"/>
                  </a:lnTo>
                  <a:lnTo>
                    <a:pt x="1098375" y="135000"/>
                  </a:lnTo>
                  <a:lnTo>
                    <a:pt x="1100635" y="140272"/>
                  </a:lnTo>
                  <a:lnTo>
                    <a:pt x="1117962" y="159100"/>
                  </a:lnTo>
                  <a:lnTo>
                    <a:pt x="1143576" y="168891"/>
                  </a:lnTo>
                  <a:lnTo>
                    <a:pt x="1114195" y="159100"/>
                  </a:lnTo>
                  <a:lnTo>
                    <a:pt x="1111182" y="167384"/>
                  </a:lnTo>
                  <a:lnTo>
                    <a:pt x="1114195" y="177175"/>
                  </a:lnTo>
                  <a:lnTo>
                    <a:pt x="1110429" y="171903"/>
                  </a:lnTo>
                  <a:lnTo>
                    <a:pt x="1108922" y="154581"/>
                  </a:lnTo>
                  <a:lnTo>
                    <a:pt x="1102895" y="150062"/>
                  </a:lnTo>
                  <a:lnTo>
                    <a:pt x="1096115" y="140272"/>
                  </a:lnTo>
                  <a:lnTo>
                    <a:pt x="1096115" y="124456"/>
                  </a:lnTo>
                  <a:lnTo>
                    <a:pt x="1081801" y="122949"/>
                  </a:lnTo>
                  <a:lnTo>
                    <a:pt x="1078788" y="124456"/>
                  </a:lnTo>
                  <a:lnTo>
                    <a:pt x="1073515" y="139518"/>
                  </a:lnTo>
                  <a:lnTo>
                    <a:pt x="1074268" y="148556"/>
                  </a:lnTo>
                  <a:lnTo>
                    <a:pt x="1077281" y="149309"/>
                  </a:lnTo>
                  <a:lnTo>
                    <a:pt x="1074268" y="149309"/>
                  </a:lnTo>
                  <a:lnTo>
                    <a:pt x="1072008" y="144037"/>
                  </a:lnTo>
                  <a:lnTo>
                    <a:pt x="1070501" y="145543"/>
                  </a:lnTo>
                  <a:lnTo>
                    <a:pt x="1070501" y="152322"/>
                  </a:lnTo>
                  <a:lnTo>
                    <a:pt x="1074268" y="156840"/>
                  </a:lnTo>
                  <a:lnTo>
                    <a:pt x="1068995" y="150815"/>
                  </a:lnTo>
                  <a:lnTo>
                    <a:pt x="1068995" y="126715"/>
                  </a:lnTo>
                  <a:lnTo>
                    <a:pt x="1062968" y="124456"/>
                  </a:lnTo>
                  <a:lnTo>
                    <a:pt x="1062968" y="124456"/>
                  </a:lnTo>
                  <a:lnTo>
                    <a:pt x="1050161" y="116171"/>
                  </a:lnTo>
                  <a:lnTo>
                    <a:pt x="1043381" y="122196"/>
                  </a:lnTo>
                  <a:lnTo>
                    <a:pt x="1041874" y="130481"/>
                  </a:lnTo>
                  <a:lnTo>
                    <a:pt x="1059955" y="157594"/>
                  </a:lnTo>
                  <a:lnTo>
                    <a:pt x="1068995" y="162112"/>
                  </a:lnTo>
                  <a:lnTo>
                    <a:pt x="1064475" y="162112"/>
                  </a:lnTo>
                  <a:lnTo>
                    <a:pt x="1064475" y="164372"/>
                  </a:lnTo>
                  <a:lnTo>
                    <a:pt x="1053175" y="154581"/>
                  </a:lnTo>
                  <a:lnTo>
                    <a:pt x="1057695" y="168891"/>
                  </a:lnTo>
                  <a:lnTo>
                    <a:pt x="1051668" y="156087"/>
                  </a:lnTo>
                  <a:lnTo>
                    <a:pt x="1044888" y="164372"/>
                  </a:lnTo>
                  <a:lnTo>
                    <a:pt x="1044888" y="170397"/>
                  </a:lnTo>
                  <a:lnTo>
                    <a:pt x="1048654" y="186213"/>
                  </a:lnTo>
                  <a:lnTo>
                    <a:pt x="1051668" y="188723"/>
                  </a:lnTo>
                  <a:lnTo>
                    <a:pt x="1051668" y="192990"/>
                  </a:lnTo>
                  <a:lnTo>
                    <a:pt x="1041874" y="197509"/>
                  </a:lnTo>
                  <a:lnTo>
                    <a:pt x="1043381" y="199768"/>
                  </a:lnTo>
                  <a:lnTo>
                    <a:pt x="1040368" y="197509"/>
                  </a:lnTo>
                  <a:lnTo>
                    <a:pt x="1037354" y="199015"/>
                  </a:lnTo>
                  <a:lnTo>
                    <a:pt x="1040368" y="199768"/>
                  </a:lnTo>
                  <a:lnTo>
                    <a:pt x="1031026" y="199768"/>
                  </a:lnTo>
                  <a:lnTo>
                    <a:pt x="1024434" y="201705"/>
                  </a:lnTo>
                  <a:lnTo>
                    <a:pt x="1026807" y="199768"/>
                  </a:lnTo>
                  <a:lnTo>
                    <a:pt x="1022287" y="199768"/>
                  </a:lnTo>
                  <a:lnTo>
                    <a:pt x="1035094" y="198262"/>
                  </a:lnTo>
                  <a:lnTo>
                    <a:pt x="1038108" y="195249"/>
                  </a:lnTo>
                  <a:lnTo>
                    <a:pt x="1042628" y="196756"/>
                  </a:lnTo>
                  <a:lnTo>
                    <a:pt x="1048654" y="192237"/>
                  </a:lnTo>
                  <a:lnTo>
                    <a:pt x="1041874" y="165124"/>
                  </a:lnTo>
                  <a:lnTo>
                    <a:pt x="1048654" y="153827"/>
                  </a:lnTo>
                  <a:lnTo>
                    <a:pt x="1037354" y="145543"/>
                  </a:lnTo>
                  <a:lnTo>
                    <a:pt x="1031328" y="122949"/>
                  </a:lnTo>
                  <a:lnTo>
                    <a:pt x="1034341" y="114664"/>
                  </a:lnTo>
                  <a:lnTo>
                    <a:pt x="1024427" y="116250"/>
                  </a:lnTo>
                  <a:lnTo>
                    <a:pt x="1029067" y="113158"/>
                  </a:lnTo>
                  <a:lnTo>
                    <a:pt x="1028834" y="112578"/>
                  </a:lnTo>
                  <a:lnTo>
                    <a:pt x="1032834" y="113911"/>
                  </a:lnTo>
                  <a:lnTo>
                    <a:pt x="1028314" y="101861"/>
                  </a:lnTo>
                  <a:lnTo>
                    <a:pt x="1029821" y="106380"/>
                  </a:lnTo>
                  <a:lnTo>
                    <a:pt x="1028487" y="111711"/>
                  </a:lnTo>
                  <a:lnTo>
                    <a:pt x="1024547" y="101862"/>
                  </a:lnTo>
                  <a:lnTo>
                    <a:pt x="1027561" y="97343"/>
                  </a:lnTo>
                  <a:lnTo>
                    <a:pt x="1024547" y="94330"/>
                  </a:lnTo>
                  <a:lnTo>
                    <a:pt x="1027561" y="74749"/>
                  </a:lnTo>
                  <a:lnTo>
                    <a:pt x="1026544" y="75768"/>
                  </a:lnTo>
                  <a:lnTo>
                    <a:pt x="1022287" y="67971"/>
                  </a:lnTo>
                  <a:lnTo>
                    <a:pt x="1022287" y="63452"/>
                  </a:lnTo>
                  <a:lnTo>
                    <a:pt x="1017767" y="61946"/>
                  </a:lnTo>
                  <a:lnTo>
                    <a:pt x="1020781" y="60440"/>
                  </a:lnTo>
                  <a:lnTo>
                    <a:pt x="1017767" y="57427"/>
                  </a:lnTo>
                  <a:lnTo>
                    <a:pt x="1014754" y="44624"/>
                  </a:lnTo>
                  <a:lnTo>
                    <a:pt x="1016261" y="28808"/>
                  </a:lnTo>
                  <a:lnTo>
                    <a:pt x="1022287" y="17511"/>
                  </a:lnTo>
                  <a:lnTo>
                    <a:pt x="1022287" y="14499"/>
                  </a:lnTo>
                  <a:lnTo>
                    <a:pt x="1019274" y="16005"/>
                  </a:lnTo>
                  <a:lnTo>
                    <a:pt x="1025301" y="11486"/>
                  </a:lnTo>
                  <a:lnTo>
                    <a:pt x="1018521" y="14499"/>
                  </a:lnTo>
                  <a:lnTo>
                    <a:pt x="1044134" y="1695"/>
                  </a:lnTo>
                  <a:lnTo>
                    <a:pt x="1046809" y="2517"/>
                  </a:lnTo>
                  <a:lnTo>
                    <a:pt x="1047600" y="4105"/>
                  </a:lnTo>
                  <a:lnTo>
                    <a:pt x="1052421" y="7720"/>
                  </a:lnTo>
                  <a:lnTo>
                    <a:pt x="1051133" y="3847"/>
                  </a:lnTo>
                  <a:lnTo>
                    <a:pt x="1053928" y="4707"/>
                  </a:lnTo>
                  <a:lnTo>
                    <a:pt x="1055434" y="7720"/>
                  </a:lnTo>
                  <a:lnTo>
                    <a:pt x="1052421" y="9226"/>
                  </a:lnTo>
                  <a:lnTo>
                    <a:pt x="1059201" y="6213"/>
                  </a:lnTo>
                  <a:lnTo>
                    <a:pt x="1050914" y="188"/>
                  </a:lnTo>
                  <a:cubicBezTo>
                    <a:pt x="1050914" y="188"/>
                    <a:pt x="1037354" y="-565"/>
                    <a:pt x="1038108" y="941"/>
                  </a:cubicBezTo>
                  <a:lnTo>
                    <a:pt x="992154" y="23535"/>
                  </a:lnTo>
                  <a:lnTo>
                    <a:pt x="974827" y="19017"/>
                  </a:lnTo>
                  <a:lnTo>
                    <a:pt x="966540" y="20523"/>
                  </a:lnTo>
                  <a:lnTo>
                    <a:pt x="955240" y="17510"/>
                  </a:lnTo>
                  <a:lnTo>
                    <a:pt x="939420" y="16004"/>
                  </a:lnTo>
                  <a:lnTo>
                    <a:pt x="937913" y="17510"/>
                  </a:lnTo>
                  <a:lnTo>
                    <a:pt x="939231" y="14874"/>
                  </a:lnTo>
                  <a:lnTo>
                    <a:pt x="937160" y="14498"/>
                  </a:lnTo>
                  <a:lnTo>
                    <a:pt x="931133" y="20523"/>
                  </a:lnTo>
                  <a:lnTo>
                    <a:pt x="934146" y="14498"/>
                  </a:lnTo>
                  <a:lnTo>
                    <a:pt x="932640" y="14498"/>
                  </a:lnTo>
                  <a:lnTo>
                    <a:pt x="943940" y="188"/>
                  </a:lnTo>
                  <a:lnTo>
                    <a:pt x="935653" y="9979"/>
                  </a:lnTo>
                  <a:lnTo>
                    <a:pt x="934146" y="8473"/>
                  </a:lnTo>
                  <a:lnTo>
                    <a:pt x="934146" y="9226"/>
                  </a:lnTo>
                  <a:lnTo>
                    <a:pt x="927366" y="19017"/>
                  </a:lnTo>
                  <a:lnTo>
                    <a:pt x="921339" y="14498"/>
                  </a:lnTo>
                  <a:lnTo>
                    <a:pt x="915312" y="17510"/>
                  </a:lnTo>
                  <a:lnTo>
                    <a:pt x="905519" y="12992"/>
                  </a:lnTo>
                  <a:lnTo>
                    <a:pt x="869359" y="21276"/>
                  </a:lnTo>
                  <a:lnTo>
                    <a:pt x="841485" y="22782"/>
                  </a:lnTo>
                  <a:lnTo>
                    <a:pt x="810598" y="34079"/>
                  </a:lnTo>
                  <a:lnTo>
                    <a:pt x="789504" y="38598"/>
                  </a:lnTo>
                  <a:lnTo>
                    <a:pt x="786491" y="34079"/>
                  </a:lnTo>
                  <a:lnTo>
                    <a:pt x="792518" y="27301"/>
                  </a:lnTo>
                  <a:lnTo>
                    <a:pt x="789504" y="25795"/>
                  </a:lnTo>
                  <a:lnTo>
                    <a:pt x="783477" y="40104"/>
                  </a:lnTo>
                  <a:lnTo>
                    <a:pt x="770671" y="43117"/>
                  </a:lnTo>
                  <a:lnTo>
                    <a:pt x="739784" y="54414"/>
                  </a:lnTo>
                  <a:lnTo>
                    <a:pt x="699103" y="54414"/>
                  </a:lnTo>
                  <a:lnTo>
                    <a:pt x="689309" y="57426"/>
                  </a:lnTo>
                  <a:lnTo>
                    <a:pt x="687803" y="52908"/>
                  </a:lnTo>
                  <a:lnTo>
                    <a:pt x="681023" y="55920"/>
                  </a:lnTo>
                  <a:lnTo>
                    <a:pt x="674996" y="40104"/>
                  </a:lnTo>
                  <a:lnTo>
                    <a:pt x="670476" y="40104"/>
                  </a:lnTo>
                  <a:lnTo>
                    <a:pt x="680269" y="55920"/>
                  </a:lnTo>
                  <a:lnTo>
                    <a:pt x="677256" y="57426"/>
                  </a:lnTo>
                  <a:lnTo>
                    <a:pt x="680269" y="61945"/>
                  </a:lnTo>
                  <a:lnTo>
                    <a:pt x="675749" y="55920"/>
                  </a:lnTo>
                  <a:lnTo>
                    <a:pt x="672736" y="54414"/>
                  </a:lnTo>
                  <a:lnTo>
                    <a:pt x="658423" y="70230"/>
                  </a:lnTo>
                  <a:lnTo>
                    <a:pt x="632809" y="80020"/>
                  </a:lnTo>
                  <a:lnTo>
                    <a:pt x="635445" y="83034"/>
                  </a:lnTo>
                  <a:lnTo>
                    <a:pt x="633562" y="85292"/>
                  </a:lnTo>
                  <a:lnTo>
                    <a:pt x="610208" y="96589"/>
                  </a:lnTo>
                  <a:lnTo>
                    <a:pt x="587608" y="110899"/>
                  </a:lnTo>
                  <a:lnTo>
                    <a:pt x="549941" y="125961"/>
                  </a:lnTo>
                  <a:lnTo>
                    <a:pt x="541654" y="127468"/>
                  </a:lnTo>
                  <a:lnTo>
                    <a:pt x="538641" y="131986"/>
                  </a:lnTo>
                  <a:lnTo>
                    <a:pt x="531861" y="134999"/>
                  </a:lnTo>
                  <a:lnTo>
                    <a:pt x="491180" y="157593"/>
                  </a:lnTo>
                  <a:lnTo>
                    <a:pt x="479541" y="167862"/>
                  </a:lnTo>
                  <a:lnTo>
                    <a:pt x="432419" y="188479"/>
                  </a:lnTo>
                  <a:lnTo>
                    <a:pt x="393999" y="199776"/>
                  </a:lnTo>
                  <a:lnTo>
                    <a:pt x="370645" y="212571"/>
                  </a:lnTo>
                  <a:lnTo>
                    <a:pt x="365379" y="220103"/>
                  </a:lnTo>
                  <a:lnTo>
                    <a:pt x="365379" y="217102"/>
                  </a:lnTo>
                  <a:lnTo>
                    <a:pt x="354079" y="220103"/>
                  </a:lnTo>
                  <a:lnTo>
                    <a:pt x="329965" y="231400"/>
                  </a:lnTo>
                  <a:lnTo>
                    <a:pt x="306611" y="247231"/>
                  </a:lnTo>
                  <a:lnTo>
                    <a:pt x="283257" y="272076"/>
                  </a:lnTo>
                  <a:lnTo>
                    <a:pt x="276470" y="291658"/>
                  </a:lnTo>
                  <a:lnTo>
                    <a:pt x="265169" y="297689"/>
                  </a:lnTo>
                  <a:lnTo>
                    <a:pt x="255368" y="310485"/>
                  </a:lnTo>
                  <a:lnTo>
                    <a:pt x="255783" y="311500"/>
                  </a:lnTo>
                  <a:lnTo>
                    <a:pt x="253869" y="315015"/>
                  </a:lnTo>
                  <a:lnTo>
                    <a:pt x="250856" y="319531"/>
                  </a:lnTo>
                  <a:lnTo>
                    <a:pt x="244837" y="325547"/>
                  </a:lnTo>
                  <a:lnTo>
                    <a:pt x="240302" y="328563"/>
                  </a:lnTo>
                  <a:lnTo>
                    <a:pt x="234290" y="331578"/>
                  </a:lnTo>
                  <a:lnTo>
                    <a:pt x="228256" y="336094"/>
                  </a:lnTo>
                  <a:lnTo>
                    <a:pt x="226756" y="333079"/>
                  </a:lnTo>
                  <a:lnTo>
                    <a:pt x="228256" y="337609"/>
                  </a:lnTo>
                  <a:lnTo>
                    <a:pt x="226756" y="337609"/>
                  </a:lnTo>
                  <a:lnTo>
                    <a:pt x="223736" y="339110"/>
                  </a:lnTo>
                  <a:lnTo>
                    <a:pt x="222236" y="340610"/>
                  </a:lnTo>
                  <a:lnTo>
                    <a:pt x="219223" y="342125"/>
                  </a:lnTo>
                  <a:lnTo>
                    <a:pt x="217701" y="342125"/>
                  </a:lnTo>
                  <a:lnTo>
                    <a:pt x="214703" y="343625"/>
                  </a:lnTo>
                  <a:lnTo>
                    <a:pt x="211690" y="342125"/>
                  </a:lnTo>
                  <a:lnTo>
                    <a:pt x="214703" y="345141"/>
                  </a:lnTo>
                  <a:lnTo>
                    <a:pt x="211690" y="346641"/>
                  </a:lnTo>
                  <a:lnTo>
                    <a:pt x="208669" y="345141"/>
                  </a:lnTo>
                  <a:lnTo>
                    <a:pt x="211690" y="348141"/>
                  </a:lnTo>
                  <a:lnTo>
                    <a:pt x="208669" y="349656"/>
                  </a:lnTo>
                  <a:lnTo>
                    <a:pt x="207169" y="346641"/>
                  </a:lnTo>
                  <a:lnTo>
                    <a:pt x="207169" y="349656"/>
                  </a:lnTo>
                  <a:lnTo>
                    <a:pt x="204156" y="351157"/>
                  </a:lnTo>
                  <a:lnTo>
                    <a:pt x="199636" y="352672"/>
                  </a:lnTo>
                  <a:lnTo>
                    <a:pt x="198122" y="355672"/>
                  </a:lnTo>
                  <a:lnTo>
                    <a:pt x="195101" y="358688"/>
                  </a:lnTo>
                  <a:lnTo>
                    <a:pt x="185315" y="361704"/>
                  </a:lnTo>
                  <a:lnTo>
                    <a:pt x="182302" y="367735"/>
                  </a:lnTo>
                  <a:lnTo>
                    <a:pt x="172501" y="374501"/>
                  </a:lnTo>
                  <a:lnTo>
                    <a:pt x="171002" y="379032"/>
                  </a:lnTo>
                  <a:lnTo>
                    <a:pt x="167981" y="380532"/>
                  </a:lnTo>
                  <a:lnTo>
                    <a:pt x="166481" y="383547"/>
                  </a:lnTo>
                  <a:lnTo>
                    <a:pt x="166481" y="382797"/>
                  </a:lnTo>
                  <a:lnTo>
                    <a:pt x="164967" y="385798"/>
                  </a:lnTo>
                  <a:lnTo>
                    <a:pt x="160447" y="390329"/>
                  </a:lnTo>
                  <a:lnTo>
                    <a:pt x="160447" y="387313"/>
                  </a:lnTo>
                  <a:lnTo>
                    <a:pt x="158948" y="391829"/>
                  </a:lnTo>
                  <a:lnTo>
                    <a:pt x="157434" y="393329"/>
                  </a:lnTo>
                  <a:lnTo>
                    <a:pt x="152914" y="396345"/>
                  </a:lnTo>
                  <a:lnTo>
                    <a:pt x="146902" y="400860"/>
                  </a:lnTo>
                  <a:lnTo>
                    <a:pt x="146902" y="398610"/>
                  </a:lnTo>
                  <a:lnTo>
                    <a:pt x="143881" y="403126"/>
                  </a:lnTo>
                  <a:lnTo>
                    <a:pt x="139369" y="406141"/>
                  </a:lnTo>
                  <a:lnTo>
                    <a:pt x="136348" y="412923"/>
                  </a:lnTo>
                  <a:lnTo>
                    <a:pt x="134834" y="411407"/>
                  </a:lnTo>
                  <a:lnTo>
                    <a:pt x="134834" y="415923"/>
                  </a:lnTo>
                  <a:lnTo>
                    <a:pt x="128068" y="425721"/>
                  </a:lnTo>
                  <a:lnTo>
                    <a:pt x="131489" y="428115"/>
                  </a:lnTo>
                  <a:lnTo>
                    <a:pt x="112248" y="477674"/>
                  </a:lnTo>
                  <a:lnTo>
                    <a:pt x="100948" y="483699"/>
                  </a:lnTo>
                  <a:lnTo>
                    <a:pt x="97935" y="491983"/>
                  </a:lnTo>
                  <a:lnTo>
                    <a:pt x="94921" y="498008"/>
                  </a:lnTo>
                  <a:lnTo>
                    <a:pt x="90401" y="494996"/>
                  </a:lnTo>
                  <a:lnTo>
                    <a:pt x="93415" y="498008"/>
                  </a:lnTo>
                  <a:lnTo>
                    <a:pt x="91908" y="499515"/>
                  </a:lnTo>
                  <a:lnTo>
                    <a:pt x="94921" y="498008"/>
                  </a:lnTo>
                  <a:lnTo>
                    <a:pt x="99441" y="491983"/>
                  </a:lnTo>
                  <a:lnTo>
                    <a:pt x="102455" y="483699"/>
                  </a:lnTo>
                  <a:lnTo>
                    <a:pt x="118275" y="477674"/>
                  </a:lnTo>
                  <a:lnTo>
                    <a:pt x="121288" y="470896"/>
                  </a:lnTo>
                  <a:lnTo>
                    <a:pt x="127315" y="467883"/>
                  </a:lnTo>
                  <a:lnTo>
                    <a:pt x="127315" y="466377"/>
                  </a:lnTo>
                  <a:lnTo>
                    <a:pt x="124302" y="463364"/>
                  </a:lnTo>
                  <a:lnTo>
                    <a:pt x="128822" y="457339"/>
                  </a:lnTo>
                  <a:lnTo>
                    <a:pt x="133342" y="460352"/>
                  </a:lnTo>
                  <a:lnTo>
                    <a:pt x="128822" y="470143"/>
                  </a:lnTo>
                  <a:lnTo>
                    <a:pt x="122042" y="476921"/>
                  </a:lnTo>
                  <a:lnTo>
                    <a:pt x="109235" y="483699"/>
                  </a:lnTo>
                  <a:lnTo>
                    <a:pt x="107728" y="488218"/>
                  </a:lnTo>
                  <a:lnTo>
                    <a:pt x="103208" y="489724"/>
                  </a:lnTo>
                  <a:lnTo>
                    <a:pt x="103208" y="491230"/>
                  </a:lnTo>
                  <a:lnTo>
                    <a:pt x="109235" y="491230"/>
                  </a:lnTo>
                  <a:lnTo>
                    <a:pt x="99441" y="497255"/>
                  </a:lnTo>
                  <a:lnTo>
                    <a:pt x="99441" y="503280"/>
                  </a:lnTo>
                  <a:lnTo>
                    <a:pt x="96428" y="500268"/>
                  </a:lnTo>
                  <a:lnTo>
                    <a:pt x="103208" y="511565"/>
                  </a:lnTo>
                  <a:lnTo>
                    <a:pt x="99163" y="510556"/>
                  </a:lnTo>
                  <a:lnTo>
                    <a:pt x="102455" y="513071"/>
                  </a:lnTo>
                  <a:lnTo>
                    <a:pt x="103962" y="521355"/>
                  </a:lnTo>
                  <a:lnTo>
                    <a:pt x="97935" y="538677"/>
                  </a:lnTo>
                  <a:lnTo>
                    <a:pt x="97935" y="545154"/>
                  </a:lnTo>
                  <a:lnTo>
                    <a:pt x="92661" y="585364"/>
                  </a:lnTo>
                  <a:lnTo>
                    <a:pt x="85881" y="609464"/>
                  </a:lnTo>
                  <a:lnTo>
                    <a:pt x="79101" y="615489"/>
                  </a:lnTo>
                  <a:lnTo>
                    <a:pt x="79101" y="616996"/>
                  </a:lnTo>
                  <a:lnTo>
                    <a:pt x="58008" y="629799"/>
                  </a:lnTo>
                  <a:lnTo>
                    <a:pt x="62528" y="636577"/>
                  </a:lnTo>
                  <a:lnTo>
                    <a:pt x="61021" y="649380"/>
                  </a:lnTo>
                  <a:lnTo>
                    <a:pt x="56501" y="656159"/>
                  </a:lnTo>
                  <a:lnTo>
                    <a:pt x="18834" y="692309"/>
                  </a:lnTo>
                  <a:lnTo>
                    <a:pt x="7533" y="696828"/>
                  </a:lnTo>
                  <a:lnTo>
                    <a:pt x="3014" y="690803"/>
                  </a:lnTo>
                  <a:lnTo>
                    <a:pt x="3767" y="694199"/>
                  </a:lnTo>
                  <a:lnTo>
                    <a:pt x="1507" y="693070"/>
                  </a:lnTo>
                  <a:lnTo>
                    <a:pt x="0" y="705873"/>
                  </a:lnTo>
                  <a:lnTo>
                    <a:pt x="3014" y="708885"/>
                  </a:lnTo>
                  <a:lnTo>
                    <a:pt x="7533" y="726207"/>
                  </a:lnTo>
                  <a:lnTo>
                    <a:pt x="12054" y="727714"/>
                  </a:lnTo>
                  <a:lnTo>
                    <a:pt x="7533" y="724701"/>
                  </a:lnTo>
                  <a:lnTo>
                    <a:pt x="7533" y="717923"/>
                  </a:lnTo>
                  <a:lnTo>
                    <a:pt x="6027" y="714910"/>
                  </a:lnTo>
                  <a:lnTo>
                    <a:pt x="1507" y="699095"/>
                  </a:lnTo>
                  <a:lnTo>
                    <a:pt x="4015" y="695329"/>
                  </a:lnTo>
                  <a:lnTo>
                    <a:pt x="9040" y="717915"/>
                  </a:lnTo>
                  <a:lnTo>
                    <a:pt x="7533" y="702100"/>
                  </a:lnTo>
                  <a:lnTo>
                    <a:pt x="23354" y="692309"/>
                  </a:lnTo>
                  <a:lnTo>
                    <a:pt x="51228" y="665949"/>
                  </a:lnTo>
                  <a:lnTo>
                    <a:pt x="58008" y="662937"/>
                  </a:lnTo>
                  <a:lnTo>
                    <a:pt x="64788" y="680259"/>
                  </a:lnTo>
                  <a:lnTo>
                    <a:pt x="73828" y="702853"/>
                  </a:lnTo>
                  <a:lnTo>
                    <a:pt x="72321" y="715656"/>
                  </a:lnTo>
                  <a:lnTo>
                    <a:pt x="76841" y="723940"/>
                  </a:lnTo>
                  <a:lnTo>
                    <a:pt x="75334" y="725447"/>
                  </a:lnTo>
                  <a:lnTo>
                    <a:pt x="76841" y="725447"/>
                  </a:lnTo>
                  <a:lnTo>
                    <a:pt x="88141" y="739756"/>
                  </a:lnTo>
                  <a:lnTo>
                    <a:pt x="89648" y="746534"/>
                  </a:lnTo>
                  <a:lnTo>
                    <a:pt x="82868" y="739756"/>
                  </a:lnTo>
                  <a:lnTo>
                    <a:pt x="84375" y="746534"/>
                  </a:lnTo>
                  <a:lnTo>
                    <a:pt x="81361" y="739756"/>
                  </a:lnTo>
                  <a:lnTo>
                    <a:pt x="79847" y="739756"/>
                  </a:lnTo>
                  <a:lnTo>
                    <a:pt x="75334" y="735245"/>
                  </a:lnTo>
                  <a:lnTo>
                    <a:pt x="69308" y="719429"/>
                  </a:lnTo>
                  <a:lnTo>
                    <a:pt x="70814" y="717923"/>
                  </a:lnTo>
                  <a:lnTo>
                    <a:pt x="64034" y="711898"/>
                  </a:lnTo>
                  <a:lnTo>
                    <a:pt x="64034" y="708885"/>
                  </a:lnTo>
                  <a:lnTo>
                    <a:pt x="59514" y="711898"/>
                  </a:lnTo>
                  <a:lnTo>
                    <a:pt x="53487" y="710392"/>
                  </a:lnTo>
                  <a:lnTo>
                    <a:pt x="47461" y="702107"/>
                  </a:lnTo>
                  <a:lnTo>
                    <a:pt x="43694" y="702107"/>
                  </a:lnTo>
                  <a:lnTo>
                    <a:pt x="43694" y="707379"/>
                  </a:lnTo>
                  <a:lnTo>
                    <a:pt x="50474" y="732986"/>
                  </a:lnTo>
                  <a:lnTo>
                    <a:pt x="55160" y="739756"/>
                  </a:lnTo>
                  <a:lnTo>
                    <a:pt x="48967" y="739756"/>
                  </a:lnTo>
                  <a:lnTo>
                    <a:pt x="50474" y="742769"/>
                  </a:lnTo>
                  <a:lnTo>
                    <a:pt x="54994" y="741262"/>
                  </a:lnTo>
                  <a:lnTo>
                    <a:pt x="56501" y="742769"/>
                  </a:lnTo>
                  <a:lnTo>
                    <a:pt x="56990" y="744245"/>
                  </a:lnTo>
                  <a:lnTo>
                    <a:pt x="52734" y="745789"/>
                  </a:lnTo>
                  <a:lnTo>
                    <a:pt x="57028" y="744358"/>
                  </a:lnTo>
                  <a:lnTo>
                    <a:pt x="58008" y="747287"/>
                  </a:lnTo>
                  <a:lnTo>
                    <a:pt x="56501" y="747287"/>
                  </a:lnTo>
                  <a:lnTo>
                    <a:pt x="59514" y="754066"/>
                  </a:lnTo>
                  <a:lnTo>
                    <a:pt x="51228" y="760091"/>
                  </a:lnTo>
                  <a:lnTo>
                    <a:pt x="52734" y="763103"/>
                  </a:lnTo>
                  <a:lnTo>
                    <a:pt x="57254" y="764609"/>
                  </a:lnTo>
                  <a:lnTo>
                    <a:pt x="65541" y="761597"/>
                  </a:lnTo>
                  <a:lnTo>
                    <a:pt x="65918" y="762734"/>
                  </a:lnTo>
                  <a:lnTo>
                    <a:pt x="65541" y="763111"/>
                  </a:lnTo>
                  <a:lnTo>
                    <a:pt x="65541" y="766123"/>
                  </a:lnTo>
                  <a:lnTo>
                    <a:pt x="66671" y="764994"/>
                  </a:lnTo>
                  <a:lnTo>
                    <a:pt x="67048" y="766116"/>
                  </a:lnTo>
                  <a:lnTo>
                    <a:pt x="67055" y="766116"/>
                  </a:lnTo>
                  <a:lnTo>
                    <a:pt x="67048" y="766123"/>
                  </a:lnTo>
                  <a:lnTo>
                    <a:pt x="67093" y="766101"/>
                  </a:lnTo>
                  <a:lnTo>
                    <a:pt x="71568" y="764609"/>
                  </a:lnTo>
                  <a:lnTo>
                    <a:pt x="68554" y="767622"/>
                  </a:lnTo>
                  <a:lnTo>
                    <a:pt x="73074" y="770635"/>
                  </a:lnTo>
                  <a:lnTo>
                    <a:pt x="77595" y="781931"/>
                  </a:lnTo>
                  <a:lnTo>
                    <a:pt x="76088" y="784944"/>
                  </a:lnTo>
                  <a:lnTo>
                    <a:pt x="80608" y="789463"/>
                  </a:lnTo>
                  <a:lnTo>
                    <a:pt x="86635" y="784944"/>
                  </a:lnTo>
                  <a:lnTo>
                    <a:pt x="89648" y="755572"/>
                  </a:lnTo>
                  <a:lnTo>
                    <a:pt x="92661" y="760091"/>
                  </a:lnTo>
                  <a:lnTo>
                    <a:pt x="89648" y="774400"/>
                  </a:lnTo>
                  <a:lnTo>
                    <a:pt x="95675" y="787203"/>
                  </a:lnTo>
                  <a:lnTo>
                    <a:pt x="91155" y="778919"/>
                  </a:lnTo>
                  <a:lnTo>
                    <a:pt x="88141" y="777413"/>
                  </a:lnTo>
                  <a:lnTo>
                    <a:pt x="89648" y="791722"/>
                  </a:lnTo>
                  <a:lnTo>
                    <a:pt x="88141" y="793228"/>
                  </a:lnTo>
                  <a:lnTo>
                    <a:pt x="82115" y="793228"/>
                  </a:lnTo>
                  <a:lnTo>
                    <a:pt x="80608" y="797747"/>
                  </a:lnTo>
                  <a:lnTo>
                    <a:pt x="85128" y="797747"/>
                  </a:lnTo>
                  <a:lnTo>
                    <a:pt x="82115" y="804525"/>
                  </a:lnTo>
                  <a:lnTo>
                    <a:pt x="85128" y="809044"/>
                  </a:lnTo>
                  <a:lnTo>
                    <a:pt x="91908" y="813563"/>
                  </a:lnTo>
                  <a:lnTo>
                    <a:pt x="96428" y="812057"/>
                  </a:lnTo>
                  <a:lnTo>
                    <a:pt x="97935" y="809044"/>
                  </a:lnTo>
                  <a:lnTo>
                    <a:pt x="93415" y="827873"/>
                  </a:lnTo>
                  <a:lnTo>
                    <a:pt x="91908" y="829379"/>
                  </a:lnTo>
                  <a:lnTo>
                    <a:pt x="93415" y="830885"/>
                  </a:lnTo>
                  <a:lnTo>
                    <a:pt x="96428" y="829379"/>
                  </a:lnTo>
                  <a:lnTo>
                    <a:pt x="94921" y="832391"/>
                  </a:lnTo>
                  <a:lnTo>
                    <a:pt x="91908" y="832391"/>
                  </a:lnTo>
                  <a:lnTo>
                    <a:pt x="91908" y="842182"/>
                  </a:lnTo>
                  <a:lnTo>
                    <a:pt x="87388" y="843688"/>
                  </a:lnTo>
                  <a:lnTo>
                    <a:pt x="88895" y="848207"/>
                  </a:lnTo>
                  <a:lnTo>
                    <a:pt x="87388" y="846701"/>
                  </a:lnTo>
                  <a:lnTo>
                    <a:pt x="84375" y="851220"/>
                  </a:lnTo>
                  <a:lnTo>
                    <a:pt x="84344" y="851619"/>
                  </a:lnTo>
                  <a:lnTo>
                    <a:pt x="82115" y="852733"/>
                  </a:lnTo>
                  <a:lnTo>
                    <a:pt x="83621" y="858758"/>
                  </a:lnTo>
                  <a:lnTo>
                    <a:pt x="83923" y="857923"/>
                  </a:lnTo>
                  <a:lnTo>
                    <a:pt x="82868" y="873814"/>
                  </a:lnTo>
                  <a:lnTo>
                    <a:pt x="85881" y="880592"/>
                  </a:lnTo>
                  <a:lnTo>
                    <a:pt x="85881" y="877579"/>
                  </a:lnTo>
                  <a:lnTo>
                    <a:pt x="87388" y="877579"/>
                  </a:lnTo>
                  <a:lnTo>
                    <a:pt x="85881" y="882098"/>
                  </a:lnTo>
                  <a:lnTo>
                    <a:pt x="90401" y="891889"/>
                  </a:lnTo>
                  <a:lnTo>
                    <a:pt x="91908" y="901679"/>
                  </a:lnTo>
                  <a:lnTo>
                    <a:pt x="94921" y="904692"/>
                  </a:lnTo>
                  <a:lnTo>
                    <a:pt x="93415" y="906198"/>
                  </a:lnTo>
                  <a:lnTo>
                    <a:pt x="96428" y="906198"/>
                  </a:lnTo>
                  <a:lnTo>
                    <a:pt x="94921" y="909211"/>
                  </a:lnTo>
                  <a:lnTo>
                    <a:pt x="95675" y="909211"/>
                  </a:lnTo>
                  <a:lnTo>
                    <a:pt x="97182" y="915236"/>
                  </a:lnTo>
                  <a:lnTo>
                    <a:pt x="98688" y="915236"/>
                  </a:lnTo>
                  <a:lnTo>
                    <a:pt x="97182" y="918248"/>
                  </a:lnTo>
                  <a:lnTo>
                    <a:pt x="100195" y="919755"/>
                  </a:lnTo>
                  <a:lnTo>
                    <a:pt x="98688" y="921261"/>
                  </a:lnTo>
                  <a:lnTo>
                    <a:pt x="101701" y="934064"/>
                  </a:lnTo>
                  <a:lnTo>
                    <a:pt x="100330" y="939554"/>
                  </a:lnTo>
                  <a:lnTo>
                    <a:pt x="92661" y="941595"/>
                  </a:lnTo>
                  <a:lnTo>
                    <a:pt x="99441" y="941595"/>
                  </a:lnTo>
                  <a:lnTo>
                    <a:pt x="105468" y="954399"/>
                  </a:lnTo>
                  <a:lnTo>
                    <a:pt x="102455" y="949880"/>
                  </a:lnTo>
                  <a:lnTo>
                    <a:pt x="100948" y="951386"/>
                  </a:lnTo>
                  <a:lnTo>
                    <a:pt x="99441" y="968708"/>
                  </a:lnTo>
                  <a:lnTo>
                    <a:pt x="96270" y="967917"/>
                  </a:lnTo>
                  <a:lnTo>
                    <a:pt x="94921" y="973980"/>
                  </a:lnTo>
                  <a:lnTo>
                    <a:pt x="91908" y="972474"/>
                  </a:lnTo>
                  <a:lnTo>
                    <a:pt x="91908" y="970968"/>
                  </a:lnTo>
                  <a:lnTo>
                    <a:pt x="83621" y="976993"/>
                  </a:lnTo>
                  <a:lnTo>
                    <a:pt x="90401" y="983771"/>
                  </a:lnTo>
                  <a:lnTo>
                    <a:pt x="96428" y="1007871"/>
                  </a:lnTo>
                  <a:lnTo>
                    <a:pt x="94921" y="1010884"/>
                  </a:lnTo>
                  <a:lnTo>
                    <a:pt x="100195" y="1022934"/>
                  </a:lnTo>
                  <a:lnTo>
                    <a:pt x="97182" y="1032724"/>
                  </a:lnTo>
                  <a:lnTo>
                    <a:pt x="97182" y="1047034"/>
                  </a:lnTo>
                  <a:lnTo>
                    <a:pt x="90401" y="1055318"/>
                  </a:lnTo>
                  <a:lnTo>
                    <a:pt x="85881" y="1056825"/>
                  </a:lnTo>
                  <a:lnTo>
                    <a:pt x="84375" y="1053812"/>
                  </a:lnTo>
                  <a:lnTo>
                    <a:pt x="84375" y="1059084"/>
                  </a:lnTo>
                  <a:lnTo>
                    <a:pt x="79854" y="1060590"/>
                  </a:lnTo>
                  <a:lnTo>
                    <a:pt x="78348" y="1059084"/>
                  </a:lnTo>
                  <a:lnTo>
                    <a:pt x="71568" y="1060590"/>
                  </a:lnTo>
                  <a:lnTo>
                    <a:pt x="67048" y="1066615"/>
                  </a:lnTo>
                  <a:lnTo>
                    <a:pt x="49721" y="1072640"/>
                  </a:lnTo>
                  <a:lnTo>
                    <a:pt x="42941" y="1083937"/>
                  </a:lnTo>
                  <a:lnTo>
                    <a:pt x="38421" y="1085444"/>
                  </a:lnTo>
                  <a:lnTo>
                    <a:pt x="32394" y="1096741"/>
                  </a:lnTo>
                  <a:lnTo>
                    <a:pt x="26367" y="1099753"/>
                  </a:lnTo>
                  <a:lnTo>
                    <a:pt x="30887" y="1098247"/>
                  </a:lnTo>
                  <a:lnTo>
                    <a:pt x="39174" y="1098247"/>
                  </a:lnTo>
                  <a:lnTo>
                    <a:pt x="32394" y="1099753"/>
                  </a:lnTo>
                  <a:lnTo>
                    <a:pt x="35407" y="1101259"/>
                  </a:lnTo>
                  <a:lnTo>
                    <a:pt x="30887" y="1101259"/>
                  </a:lnTo>
                  <a:lnTo>
                    <a:pt x="30887" y="1099753"/>
                  </a:lnTo>
                  <a:lnTo>
                    <a:pt x="29381" y="1101259"/>
                  </a:lnTo>
                  <a:lnTo>
                    <a:pt x="32394" y="1105778"/>
                  </a:lnTo>
                  <a:lnTo>
                    <a:pt x="36914" y="1114063"/>
                  </a:lnTo>
                  <a:lnTo>
                    <a:pt x="35407" y="1120841"/>
                  </a:lnTo>
                  <a:lnTo>
                    <a:pt x="36914" y="1114816"/>
                  </a:lnTo>
                  <a:lnTo>
                    <a:pt x="42941" y="1117828"/>
                  </a:lnTo>
                  <a:lnTo>
                    <a:pt x="42941" y="1119335"/>
                  </a:lnTo>
                  <a:lnTo>
                    <a:pt x="38421" y="1120841"/>
                  </a:lnTo>
                  <a:lnTo>
                    <a:pt x="42941" y="1120841"/>
                  </a:lnTo>
                  <a:lnTo>
                    <a:pt x="45954" y="1126866"/>
                  </a:lnTo>
                  <a:lnTo>
                    <a:pt x="42820" y="1127913"/>
                  </a:lnTo>
                  <a:lnTo>
                    <a:pt x="47461" y="1131385"/>
                  </a:lnTo>
                  <a:lnTo>
                    <a:pt x="50474" y="1129878"/>
                  </a:lnTo>
                  <a:lnTo>
                    <a:pt x="53487" y="1134397"/>
                  </a:lnTo>
                  <a:lnTo>
                    <a:pt x="54994" y="1132891"/>
                  </a:lnTo>
                  <a:lnTo>
                    <a:pt x="58008" y="1132891"/>
                  </a:lnTo>
                  <a:lnTo>
                    <a:pt x="62528" y="1139669"/>
                  </a:lnTo>
                  <a:lnTo>
                    <a:pt x="64034" y="1138163"/>
                  </a:lnTo>
                  <a:lnTo>
                    <a:pt x="70061" y="1141175"/>
                  </a:lnTo>
                  <a:lnTo>
                    <a:pt x="84375" y="1160004"/>
                  </a:lnTo>
                  <a:lnTo>
                    <a:pt x="103962" y="1174313"/>
                  </a:lnTo>
                  <a:lnTo>
                    <a:pt x="122795" y="1180338"/>
                  </a:lnTo>
                  <a:lnTo>
                    <a:pt x="128822" y="1177326"/>
                  </a:lnTo>
                  <a:lnTo>
                    <a:pt x="141629" y="1174313"/>
                  </a:lnTo>
                  <a:lnTo>
                    <a:pt x="140152" y="1168409"/>
                  </a:lnTo>
                  <a:lnTo>
                    <a:pt x="148409" y="1167543"/>
                  </a:lnTo>
                  <a:lnTo>
                    <a:pt x="148409" y="1166789"/>
                  </a:lnTo>
                  <a:lnTo>
                    <a:pt x="145395" y="1167543"/>
                  </a:lnTo>
                  <a:lnTo>
                    <a:pt x="143889" y="1165283"/>
                  </a:lnTo>
                  <a:lnTo>
                    <a:pt x="149916" y="1160764"/>
                  </a:lnTo>
                  <a:lnTo>
                    <a:pt x="165736" y="1167543"/>
                  </a:lnTo>
                  <a:lnTo>
                    <a:pt x="185323" y="1170555"/>
                  </a:lnTo>
                  <a:lnTo>
                    <a:pt x="264424" y="1206705"/>
                  </a:lnTo>
                  <a:lnTo>
                    <a:pt x="274217" y="1206705"/>
                  </a:lnTo>
                  <a:lnTo>
                    <a:pt x="293051" y="1204446"/>
                  </a:lnTo>
                  <a:lnTo>
                    <a:pt x="306611" y="1193902"/>
                  </a:lnTo>
                  <a:lnTo>
                    <a:pt x="309624" y="1190136"/>
                  </a:lnTo>
                  <a:lnTo>
                    <a:pt x="312638" y="1175827"/>
                  </a:lnTo>
                  <a:lnTo>
                    <a:pt x="315651" y="1171308"/>
                  </a:lnTo>
                  <a:lnTo>
                    <a:pt x="336745" y="1166036"/>
                  </a:lnTo>
                  <a:lnTo>
                    <a:pt x="357838" y="1169802"/>
                  </a:lnTo>
                  <a:lnTo>
                    <a:pt x="378179" y="1153233"/>
                  </a:lnTo>
                  <a:lnTo>
                    <a:pt x="389479" y="1150220"/>
                  </a:lnTo>
                  <a:lnTo>
                    <a:pt x="403792" y="1158505"/>
                  </a:lnTo>
                  <a:lnTo>
                    <a:pt x="405299" y="1163024"/>
                  </a:lnTo>
                  <a:lnTo>
                    <a:pt x="406806" y="1175827"/>
                  </a:lnTo>
                  <a:lnTo>
                    <a:pt x="402286" y="1175827"/>
                  </a:lnTo>
                  <a:lnTo>
                    <a:pt x="406806" y="1179593"/>
                  </a:lnTo>
                  <a:lnTo>
                    <a:pt x="406806" y="1182605"/>
                  </a:lnTo>
                  <a:lnTo>
                    <a:pt x="416599" y="1182605"/>
                  </a:lnTo>
                  <a:lnTo>
                    <a:pt x="423379" y="1191643"/>
                  </a:lnTo>
                  <a:lnTo>
                    <a:pt x="420366" y="1182605"/>
                  </a:lnTo>
                  <a:lnTo>
                    <a:pt x="424886" y="1179593"/>
                  </a:lnTo>
                  <a:lnTo>
                    <a:pt x="432419" y="1164530"/>
                  </a:lnTo>
                  <a:lnTo>
                    <a:pt x="427899" y="1179593"/>
                  </a:lnTo>
                  <a:lnTo>
                    <a:pt x="430913" y="1179593"/>
                  </a:lnTo>
                  <a:lnTo>
                    <a:pt x="433173" y="1184111"/>
                  </a:lnTo>
                  <a:lnTo>
                    <a:pt x="433173" y="1178839"/>
                  </a:lnTo>
                  <a:lnTo>
                    <a:pt x="437693" y="1181099"/>
                  </a:lnTo>
                  <a:lnTo>
                    <a:pt x="440706" y="1178839"/>
                  </a:lnTo>
                  <a:lnTo>
                    <a:pt x="450500" y="1179593"/>
                  </a:lnTo>
                  <a:lnTo>
                    <a:pt x="452006" y="1182605"/>
                  </a:lnTo>
                  <a:lnTo>
                    <a:pt x="452006" y="1184111"/>
                  </a:lnTo>
                  <a:lnTo>
                    <a:pt x="453513" y="1181099"/>
                  </a:lnTo>
                  <a:lnTo>
                    <a:pt x="457280" y="1182605"/>
                  </a:lnTo>
                  <a:lnTo>
                    <a:pt x="458786" y="1185618"/>
                  </a:lnTo>
                  <a:lnTo>
                    <a:pt x="457280" y="1187124"/>
                  </a:lnTo>
                  <a:lnTo>
                    <a:pt x="458786" y="1190136"/>
                  </a:lnTo>
                  <a:lnTo>
                    <a:pt x="463306" y="1195408"/>
                  </a:lnTo>
                  <a:lnTo>
                    <a:pt x="467826" y="1190136"/>
                  </a:lnTo>
                  <a:lnTo>
                    <a:pt x="463306" y="1184111"/>
                  </a:lnTo>
                  <a:lnTo>
                    <a:pt x="469333" y="1187124"/>
                  </a:lnTo>
                  <a:lnTo>
                    <a:pt x="466320" y="1196915"/>
                  </a:lnTo>
                  <a:lnTo>
                    <a:pt x="469333" y="1193902"/>
                  </a:lnTo>
                  <a:lnTo>
                    <a:pt x="470087" y="1198421"/>
                  </a:lnTo>
                  <a:lnTo>
                    <a:pt x="470087" y="1193902"/>
                  </a:lnTo>
                  <a:lnTo>
                    <a:pt x="474606" y="1188630"/>
                  </a:lnTo>
                  <a:lnTo>
                    <a:pt x="473100" y="1192396"/>
                  </a:lnTo>
                  <a:lnTo>
                    <a:pt x="474606" y="1191643"/>
                  </a:lnTo>
                  <a:lnTo>
                    <a:pt x="474606" y="1193902"/>
                  </a:lnTo>
                  <a:lnTo>
                    <a:pt x="477620" y="1196915"/>
                  </a:lnTo>
                  <a:lnTo>
                    <a:pt x="488920" y="1199927"/>
                  </a:lnTo>
                  <a:lnTo>
                    <a:pt x="495700" y="1204446"/>
                  </a:lnTo>
                  <a:lnTo>
                    <a:pt x="490427" y="1182605"/>
                  </a:lnTo>
                  <a:lnTo>
                    <a:pt x="520560" y="1191643"/>
                  </a:lnTo>
                  <a:lnTo>
                    <a:pt x="564255" y="1236078"/>
                  </a:lnTo>
                  <a:lnTo>
                    <a:pt x="571035" y="1265450"/>
                  </a:lnTo>
                  <a:lnTo>
                    <a:pt x="596648" y="1243609"/>
                  </a:lnTo>
                  <a:lnTo>
                    <a:pt x="609455" y="1236831"/>
                  </a:lnTo>
                  <a:lnTo>
                    <a:pt x="607195" y="1230806"/>
                  </a:lnTo>
                  <a:lnTo>
                    <a:pt x="607948" y="1224027"/>
                  </a:lnTo>
                  <a:lnTo>
                    <a:pt x="620002" y="1214237"/>
                  </a:lnTo>
                  <a:lnTo>
                    <a:pt x="616989" y="1208212"/>
                  </a:lnTo>
                  <a:lnTo>
                    <a:pt x="620755" y="1205199"/>
                  </a:lnTo>
                  <a:lnTo>
                    <a:pt x="629795" y="1187124"/>
                  </a:lnTo>
                  <a:lnTo>
                    <a:pt x="635069" y="1182605"/>
                  </a:lnTo>
                  <a:lnTo>
                    <a:pt x="635069" y="1172814"/>
                  </a:lnTo>
                  <a:lnTo>
                    <a:pt x="639589" y="1156999"/>
                  </a:lnTo>
                  <a:lnTo>
                    <a:pt x="653902" y="1134405"/>
                  </a:lnTo>
                  <a:lnTo>
                    <a:pt x="655409" y="1124614"/>
                  </a:lnTo>
                  <a:lnTo>
                    <a:pt x="671229" y="1104280"/>
                  </a:lnTo>
                  <a:lnTo>
                    <a:pt x="684790" y="1087711"/>
                  </a:lnTo>
                  <a:lnTo>
                    <a:pt x="690816" y="1084698"/>
                  </a:lnTo>
                  <a:lnTo>
                    <a:pt x="692323" y="1074907"/>
                  </a:lnTo>
                  <a:lnTo>
                    <a:pt x="722457" y="1067376"/>
                  </a:lnTo>
                  <a:lnTo>
                    <a:pt x="749577" y="1047795"/>
                  </a:lnTo>
                  <a:lnTo>
                    <a:pt x="757110" y="1038004"/>
                  </a:lnTo>
                  <a:lnTo>
                    <a:pt x="756839" y="1037665"/>
                  </a:lnTo>
                  <a:lnTo>
                    <a:pt x="773684" y="1012397"/>
                  </a:lnTo>
                  <a:lnTo>
                    <a:pt x="779711" y="1007879"/>
                  </a:lnTo>
                  <a:lnTo>
                    <a:pt x="792518" y="1004866"/>
                  </a:lnTo>
                  <a:lnTo>
                    <a:pt x="808338" y="1006372"/>
                  </a:lnTo>
                  <a:lnTo>
                    <a:pt x="834705" y="992063"/>
                  </a:lnTo>
                  <a:lnTo>
                    <a:pt x="879905" y="1024447"/>
                  </a:lnTo>
                  <a:lnTo>
                    <a:pt x="886686" y="1024447"/>
                  </a:lnTo>
                  <a:lnTo>
                    <a:pt x="930379" y="996582"/>
                  </a:lnTo>
                  <a:lnTo>
                    <a:pt x="939615" y="985044"/>
                  </a:lnTo>
                  <a:cubicBezTo>
                    <a:pt x="939879" y="985209"/>
                    <a:pt x="940128" y="985390"/>
                    <a:pt x="940391" y="985556"/>
                  </a:cubicBezTo>
                  <a:lnTo>
                    <a:pt x="938666" y="987544"/>
                  </a:lnTo>
                  <a:lnTo>
                    <a:pt x="940173" y="987544"/>
                  </a:lnTo>
                  <a:lnTo>
                    <a:pt x="971813" y="1034991"/>
                  </a:lnTo>
                  <a:lnTo>
                    <a:pt x="980100" y="1028213"/>
                  </a:lnTo>
                  <a:lnTo>
                    <a:pt x="988387" y="1025201"/>
                  </a:lnTo>
                  <a:lnTo>
                    <a:pt x="1007220" y="1012397"/>
                  </a:lnTo>
                  <a:lnTo>
                    <a:pt x="1014001" y="1002607"/>
                  </a:lnTo>
                  <a:lnTo>
                    <a:pt x="1029821" y="998088"/>
                  </a:lnTo>
                  <a:lnTo>
                    <a:pt x="1083308" y="970975"/>
                  </a:lnTo>
                  <a:lnTo>
                    <a:pt x="1085568" y="973988"/>
                  </a:lnTo>
                  <a:lnTo>
                    <a:pt x="1084815" y="979260"/>
                  </a:lnTo>
                  <a:lnTo>
                    <a:pt x="1094608" y="991310"/>
                  </a:lnTo>
                  <a:lnTo>
                    <a:pt x="1099882" y="1006372"/>
                  </a:lnTo>
                  <a:lnTo>
                    <a:pt x="1142069" y="1012397"/>
                  </a:lnTo>
                  <a:lnTo>
                    <a:pt x="1153369" y="1002607"/>
                  </a:lnTo>
                  <a:lnTo>
                    <a:pt x="1211377" y="1007879"/>
                  </a:lnTo>
                  <a:lnTo>
                    <a:pt x="1249797" y="1044029"/>
                  </a:lnTo>
                  <a:lnTo>
                    <a:pt x="1323625" y="989803"/>
                  </a:lnTo>
                  <a:lnTo>
                    <a:pt x="1365059" y="907712"/>
                  </a:lnTo>
                  <a:close/>
                </a:path>
              </a:pathLst>
            </a:custGeom>
            <a:solidFill>
              <a:schemeClr val="accent1">
                <a:lumMod val="60000"/>
                <a:lumOff val="40000"/>
              </a:schemeClr>
            </a:solidFill>
            <a:ln w="3175" cap="rnd">
              <a:solidFill>
                <a:srgbClr val="C3E5EA"/>
              </a:solidFill>
              <a:prstDash val="solid"/>
              <a:round/>
            </a:ln>
          </p:spPr>
          <p:txBody>
            <a:bodyPr rtlCol="0" anchor="ctr"/>
            <a:lstStyle/>
            <a:p>
              <a:endParaRPr lang="nl-NL" sz="2400"/>
            </a:p>
          </p:txBody>
        </p:sp>
      </p:grpSp>
      <p:grpSp>
        <p:nvGrpSpPr>
          <p:cNvPr id="136" name="Groep 135">
            <a:extLst>
              <a:ext uri="{FF2B5EF4-FFF2-40B4-BE49-F238E27FC236}">
                <a16:creationId xmlns:a16="http://schemas.microsoft.com/office/drawing/2014/main" id="{804B54A4-BDD0-CED2-D553-9A8AC3C02A94}"/>
              </a:ext>
            </a:extLst>
          </p:cNvPr>
          <p:cNvGrpSpPr/>
          <p:nvPr/>
        </p:nvGrpSpPr>
        <p:grpSpPr>
          <a:xfrm>
            <a:off x="7870789" y="1878656"/>
            <a:ext cx="1035384" cy="515040"/>
            <a:chOff x="4899627" y="1322998"/>
            <a:chExt cx="776538" cy="386280"/>
          </a:xfrm>
        </p:grpSpPr>
        <p:sp>
          <p:nvSpPr>
            <p:cNvPr id="133" name="Rechthoek 132">
              <a:extLst>
                <a:ext uri="{FF2B5EF4-FFF2-40B4-BE49-F238E27FC236}">
                  <a16:creationId xmlns:a16="http://schemas.microsoft.com/office/drawing/2014/main" id="{E058B290-0AB9-BD8D-B2C1-531E5D03BA08}"/>
                </a:ext>
              </a:extLst>
            </p:cNvPr>
            <p:cNvSpPr/>
            <p:nvPr/>
          </p:nvSpPr>
          <p:spPr>
            <a:xfrm rot="2700000">
              <a:off x="5530937" y="1443524"/>
              <a:ext cx="145228" cy="1452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78" name="Afgeronde rechthoek 77">
              <a:extLst>
                <a:ext uri="{FF2B5EF4-FFF2-40B4-BE49-F238E27FC236}">
                  <a16:creationId xmlns:a16="http://schemas.microsoft.com/office/drawing/2014/main" id="{8FE3B267-A158-A74F-687D-84BCAEE98A35}"/>
                </a:ext>
              </a:extLst>
            </p:cNvPr>
            <p:cNvSpPr/>
            <p:nvPr/>
          </p:nvSpPr>
          <p:spPr>
            <a:xfrm>
              <a:off x="4899627" y="1322998"/>
              <a:ext cx="703562" cy="386280"/>
            </a:xfrm>
            <a:prstGeom prst="roundRect">
              <a:avLst>
                <a:gd name="adj" fmla="val 13014"/>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72000" rIns="48000" bIns="62400" rtlCol="0" anchor="ctr"/>
            <a:lstStyle/>
            <a:p>
              <a:r>
                <a:rPr lang="nl-NL" sz="1467">
                  <a:solidFill>
                    <a:schemeClr val="tx2"/>
                  </a:solidFill>
                </a:rPr>
                <a:t>Regio Friesland</a:t>
              </a:r>
            </a:p>
          </p:txBody>
        </p:sp>
      </p:grpSp>
      <p:grpSp>
        <p:nvGrpSpPr>
          <p:cNvPr id="122" name="Groep 121">
            <a:extLst>
              <a:ext uri="{FF2B5EF4-FFF2-40B4-BE49-F238E27FC236}">
                <a16:creationId xmlns:a16="http://schemas.microsoft.com/office/drawing/2014/main" id="{32E192E3-0188-48ED-4E06-D45F95C96E06}"/>
              </a:ext>
            </a:extLst>
          </p:cNvPr>
          <p:cNvGrpSpPr/>
          <p:nvPr/>
        </p:nvGrpSpPr>
        <p:grpSpPr>
          <a:xfrm>
            <a:off x="5728773" y="1488408"/>
            <a:ext cx="2287152" cy="2169716"/>
            <a:chOff x="3333755" y="1030311"/>
            <a:chExt cx="1715364" cy="1627287"/>
          </a:xfrm>
        </p:grpSpPr>
        <p:sp>
          <p:nvSpPr>
            <p:cNvPr id="114" name="Vrije vorm 113">
              <a:extLst>
                <a:ext uri="{FF2B5EF4-FFF2-40B4-BE49-F238E27FC236}">
                  <a16:creationId xmlns:a16="http://schemas.microsoft.com/office/drawing/2014/main" id="{76167780-4024-11CF-E736-F0157395DD5F}"/>
                </a:ext>
              </a:extLst>
            </p:cNvPr>
            <p:cNvSpPr/>
            <p:nvPr/>
          </p:nvSpPr>
          <p:spPr>
            <a:xfrm>
              <a:off x="3360131" y="1091857"/>
              <a:ext cx="1688988" cy="1565741"/>
            </a:xfrm>
            <a:custGeom>
              <a:avLst/>
              <a:gdLst>
                <a:gd name="connsiteX0" fmla="*/ 1282191 w 1365058"/>
                <a:gd name="connsiteY0" fmla="*/ 781186 h 1265449"/>
                <a:gd name="connsiteX1" fmla="*/ 1285204 w 1365058"/>
                <a:gd name="connsiteY1" fmla="*/ 745036 h 1265449"/>
                <a:gd name="connsiteX2" fmla="*/ 1285204 w 1365058"/>
                <a:gd name="connsiteY2" fmla="*/ 745036 h 1265449"/>
                <a:gd name="connsiteX3" fmla="*/ 1288218 w 1365058"/>
                <a:gd name="connsiteY3" fmla="*/ 714157 h 1265449"/>
                <a:gd name="connsiteX4" fmla="*/ 1243770 w 1365058"/>
                <a:gd name="connsiteY4" fmla="*/ 698341 h 1265449"/>
                <a:gd name="connsiteX5" fmla="*/ 1243062 w 1365058"/>
                <a:gd name="connsiteY5" fmla="*/ 698741 h 1265449"/>
                <a:gd name="connsiteX6" fmla="*/ 1241458 w 1365058"/>
                <a:gd name="connsiteY6" fmla="*/ 698048 h 1265449"/>
                <a:gd name="connsiteX7" fmla="*/ 1242264 w 1365058"/>
                <a:gd name="connsiteY7" fmla="*/ 697588 h 1265449"/>
                <a:gd name="connsiteX8" fmla="*/ 1209117 w 1365058"/>
                <a:gd name="connsiteY8" fmla="*/ 684785 h 1265449"/>
                <a:gd name="connsiteX9" fmla="*/ 1221923 w 1365058"/>
                <a:gd name="connsiteY9" fmla="*/ 657672 h 1265449"/>
                <a:gd name="connsiteX10" fmla="*/ 1191036 w 1365058"/>
                <a:gd name="connsiteY10" fmla="*/ 646375 h 1265449"/>
                <a:gd name="connsiteX11" fmla="*/ 1181243 w 1365058"/>
                <a:gd name="connsiteY11" fmla="*/ 632066 h 1265449"/>
                <a:gd name="connsiteX12" fmla="*/ 1169943 w 1365058"/>
                <a:gd name="connsiteY12" fmla="*/ 623781 h 1265449"/>
                <a:gd name="connsiteX13" fmla="*/ 1154123 w 1365058"/>
                <a:gd name="connsiteY13" fmla="*/ 616250 h 1265449"/>
                <a:gd name="connsiteX14" fmla="*/ 1123235 w 1365058"/>
                <a:gd name="connsiteY14" fmla="*/ 619263 h 1265449"/>
                <a:gd name="connsiteX15" fmla="*/ 1084815 w 1365058"/>
                <a:gd name="connsiteY15" fmla="*/ 614744 h 1265449"/>
                <a:gd name="connsiteX16" fmla="*/ 1060708 w 1365058"/>
                <a:gd name="connsiteY16" fmla="*/ 587631 h 1265449"/>
                <a:gd name="connsiteX17" fmla="*/ 1060708 w 1365058"/>
                <a:gd name="connsiteY17" fmla="*/ 587631 h 1265449"/>
                <a:gd name="connsiteX18" fmla="*/ 1059759 w 1365058"/>
                <a:gd name="connsiteY18" fmla="*/ 588188 h 1265449"/>
                <a:gd name="connsiteX19" fmla="*/ 1047148 w 1365058"/>
                <a:gd name="connsiteY19" fmla="*/ 575581 h 1265449"/>
                <a:gd name="connsiteX20" fmla="*/ 1047901 w 1365058"/>
                <a:gd name="connsiteY20" fmla="*/ 526627 h 1265449"/>
                <a:gd name="connsiteX21" fmla="*/ 1047901 w 1365058"/>
                <a:gd name="connsiteY21" fmla="*/ 526627 h 1265449"/>
                <a:gd name="connsiteX22" fmla="*/ 1047901 w 1365058"/>
                <a:gd name="connsiteY22" fmla="*/ 508552 h 1265449"/>
                <a:gd name="connsiteX23" fmla="*/ 1053928 w 1365058"/>
                <a:gd name="connsiteY23" fmla="*/ 502527 h 1265449"/>
                <a:gd name="connsiteX24" fmla="*/ 1066735 w 1365058"/>
                <a:gd name="connsiteY24" fmla="*/ 464871 h 1265449"/>
                <a:gd name="connsiteX25" fmla="*/ 1075021 w 1365058"/>
                <a:gd name="connsiteY25" fmla="*/ 456586 h 1265449"/>
                <a:gd name="connsiteX26" fmla="*/ 1075021 w 1365058"/>
                <a:gd name="connsiteY26" fmla="*/ 446796 h 1265449"/>
                <a:gd name="connsiteX27" fmla="*/ 1081048 w 1365058"/>
                <a:gd name="connsiteY27" fmla="*/ 442277 h 1265449"/>
                <a:gd name="connsiteX28" fmla="*/ 1087828 w 1365058"/>
                <a:gd name="connsiteY28" fmla="*/ 442277 h 1265449"/>
                <a:gd name="connsiteX29" fmla="*/ 1093855 w 1365058"/>
                <a:gd name="connsiteY29" fmla="*/ 433993 h 1265449"/>
                <a:gd name="connsiteX30" fmla="*/ 1099129 w 1365058"/>
                <a:gd name="connsiteY30" fmla="*/ 429474 h 1265449"/>
                <a:gd name="connsiteX31" fmla="*/ 1106662 w 1365058"/>
                <a:gd name="connsiteY31" fmla="*/ 416671 h 1265449"/>
                <a:gd name="connsiteX32" fmla="*/ 1106662 w 1365058"/>
                <a:gd name="connsiteY32" fmla="*/ 411399 h 1265449"/>
                <a:gd name="connsiteX33" fmla="*/ 1113442 w 1365058"/>
                <a:gd name="connsiteY33" fmla="*/ 405374 h 1265449"/>
                <a:gd name="connsiteX34" fmla="*/ 1113442 w 1365058"/>
                <a:gd name="connsiteY34" fmla="*/ 395583 h 1265449"/>
                <a:gd name="connsiteX35" fmla="*/ 1106662 w 1365058"/>
                <a:gd name="connsiteY35" fmla="*/ 388805 h 1265449"/>
                <a:gd name="connsiteX36" fmla="*/ 1106662 w 1365058"/>
                <a:gd name="connsiteY36" fmla="*/ 379767 h 1265449"/>
                <a:gd name="connsiteX37" fmla="*/ 1100635 w 1365058"/>
                <a:gd name="connsiteY37" fmla="*/ 376002 h 1265449"/>
                <a:gd name="connsiteX38" fmla="*/ 1098375 w 1365058"/>
                <a:gd name="connsiteY38" fmla="*/ 376002 h 1265449"/>
                <a:gd name="connsiteX39" fmla="*/ 1096868 w 1365058"/>
                <a:gd name="connsiteY39" fmla="*/ 372989 h 1265449"/>
                <a:gd name="connsiteX40" fmla="*/ 1093855 w 1365058"/>
                <a:gd name="connsiteY40" fmla="*/ 371483 h 1265449"/>
                <a:gd name="connsiteX41" fmla="*/ 1096868 w 1365058"/>
                <a:gd name="connsiteY41" fmla="*/ 371483 h 1265449"/>
                <a:gd name="connsiteX42" fmla="*/ 1093855 w 1365058"/>
                <a:gd name="connsiteY42" fmla="*/ 368470 h 1265449"/>
                <a:gd name="connsiteX43" fmla="*/ 1095362 w 1365058"/>
                <a:gd name="connsiteY43" fmla="*/ 365458 h 1265449"/>
                <a:gd name="connsiteX44" fmla="*/ 1106662 w 1365058"/>
                <a:gd name="connsiteY44" fmla="*/ 361692 h 1265449"/>
                <a:gd name="connsiteX45" fmla="*/ 1103648 w 1365058"/>
                <a:gd name="connsiteY45" fmla="*/ 361692 h 1265449"/>
                <a:gd name="connsiteX46" fmla="*/ 1098375 w 1365058"/>
                <a:gd name="connsiteY46" fmla="*/ 355667 h 1265449"/>
                <a:gd name="connsiteX47" fmla="*/ 1109675 w 1365058"/>
                <a:gd name="connsiteY47" fmla="*/ 348889 h 1265449"/>
                <a:gd name="connsiteX48" fmla="*/ 1113442 w 1365058"/>
                <a:gd name="connsiteY48" fmla="*/ 350395 h 1265449"/>
                <a:gd name="connsiteX49" fmla="*/ 1114949 w 1365058"/>
                <a:gd name="connsiteY49" fmla="*/ 345877 h 1265449"/>
                <a:gd name="connsiteX50" fmla="*/ 1111935 w 1365058"/>
                <a:gd name="connsiteY50" fmla="*/ 339851 h 1265449"/>
                <a:gd name="connsiteX51" fmla="*/ 1117962 w 1365058"/>
                <a:gd name="connsiteY51" fmla="*/ 337592 h 1265449"/>
                <a:gd name="connsiteX52" fmla="*/ 1117962 w 1365058"/>
                <a:gd name="connsiteY52" fmla="*/ 331567 h 1265449"/>
                <a:gd name="connsiteX53" fmla="*/ 1114949 w 1365058"/>
                <a:gd name="connsiteY53" fmla="*/ 328554 h 1265449"/>
                <a:gd name="connsiteX54" fmla="*/ 1114949 w 1365058"/>
                <a:gd name="connsiteY54" fmla="*/ 325721 h 1265449"/>
                <a:gd name="connsiteX55" fmla="*/ 1117962 w 1365058"/>
                <a:gd name="connsiteY55" fmla="*/ 326295 h 1265449"/>
                <a:gd name="connsiteX56" fmla="*/ 1122482 w 1365058"/>
                <a:gd name="connsiteY56" fmla="*/ 323283 h 1265449"/>
                <a:gd name="connsiteX57" fmla="*/ 1123235 w 1365058"/>
                <a:gd name="connsiteY57" fmla="*/ 313492 h 1265449"/>
                <a:gd name="connsiteX58" fmla="*/ 1130769 w 1365058"/>
                <a:gd name="connsiteY58" fmla="*/ 302948 h 1265449"/>
                <a:gd name="connsiteX59" fmla="*/ 1133782 w 1365058"/>
                <a:gd name="connsiteY59" fmla="*/ 300689 h 1265449"/>
                <a:gd name="connsiteX60" fmla="*/ 1139056 w 1365058"/>
                <a:gd name="connsiteY60" fmla="*/ 302948 h 1265449"/>
                <a:gd name="connsiteX61" fmla="*/ 1143576 w 1365058"/>
                <a:gd name="connsiteY61" fmla="*/ 300689 h 1265449"/>
                <a:gd name="connsiteX62" fmla="*/ 1143576 w 1365058"/>
                <a:gd name="connsiteY62" fmla="*/ 294664 h 1265449"/>
                <a:gd name="connsiteX63" fmla="*/ 1137549 w 1365058"/>
                <a:gd name="connsiteY63" fmla="*/ 281107 h 1265449"/>
                <a:gd name="connsiteX64" fmla="*/ 1140562 w 1365058"/>
                <a:gd name="connsiteY64" fmla="*/ 260019 h 1265449"/>
                <a:gd name="connsiteX65" fmla="*/ 1148849 w 1365058"/>
                <a:gd name="connsiteY65" fmla="*/ 252488 h 1265449"/>
                <a:gd name="connsiteX66" fmla="*/ 1156382 w 1365058"/>
                <a:gd name="connsiteY66" fmla="*/ 252488 h 1265449"/>
                <a:gd name="connsiteX67" fmla="*/ 1159396 w 1365058"/>
                <a:gd name="connsiteY67" fmla="*/ 255501 h 1265449"/>
                <a:gd name="connsiteX68" fmla="*/ 1172203 w 1365058"/>
                <a:gd name="connsiteY68" fmla="*/ 227635 h 1265449"/>
                <a:gd name="connsiteX69" fmla="*/ 1186516 w 1365058"/>
                <a:gd name="connsiteY69" fmla="*/ 223869 h 1265449"/>
                <a:gd name="connsiteX70" fmla="*/ 1191790 w 1365058"/>
                <a:gd name="connsiteY70" fmla="*/ 216338 h 1265449"/>
                <a:gd name="connsiteX71" fmla="*/ 1186516 w 1365058"/>
                <a:gd name="connsiteY71" fmla="*/ 211066 h 1265449"/>
                <a:gd name="connsiteX72" fmla="*/ 1173709 w 1365058"/>
                <a:gd name="connsiteY72" fmla="*/ 208053 h 1265449"/>
                <a:gd name="connsiteX73" fmla="*/ 1181996 w 1365058"/>
                <a:gd name="connsiteY73" fmla="*/ 149309 h 1265449"/>
                <a:gd name="connsiteX74" fmla="*/ 1170696 w 1365058"/>
                <a:gd name="connsiteY74" fmla="*/ 146297 h 1265449"/>
                <a:gd name="connsiteX75" fmla="*/ 1163163 w 1365058"/>
                <a:gd name="connsiteY75" fmla="*/ 141778 h 1265449"/>
                <a:gd name="connsiteX76" fmla="*/ 1151863 w 1365058"/>
                <a:gd name="connsiteY76" fmla="*/ 140272 h 1265449"/>
                <a:gd name="connsiteX77" fmla="*/ 1139056 w 1365058"/>
                <a:gd name="connsiteY77" fmla="*/ 135000 h 1265449"/>
                <a:gd name="connsiteX78" fmla="*/ 1135289 w 1365058"/>
                <a:gd name="connsiteY78" fmla="*/ 136506 h 1265449"/>
                <a:gd name="connsiteX79" fmla="*/ 1123235 w 1365058"/>
                <a:gd name="connsiteY79" fmla="*/ 147803 h 1265449"/>
                <a:gd name="connsiteX80" fmla="*/ 1114949 w 1365058"/>
                <a:gd name="connsiteY80" fmla="*/ 149309 h 1265449"/>
                <a:gd name="connsiteX81" fmla="*/ 1108169 w 1365058"/>
                <a:gd name="connsiteY81" fmla="*/ 143284 h 1265449"/>
                <a:gd name="connsiteX82" fmla="*/ 1100635 w 1365058"/>
                <a:gd name="connsiteY82" fmla="*/ 128975 h 1265449"/>
                <a:gd name="connsiteX83" fmla="*/ 1098375 w 1365058"/>
                <a:gd name="connsiteY83" fmla="*/ 135000 h 1265449"/>
                <a:gd name="connsiteX84" fmla="*/ 1100635 w 1365058"/>
                <a:gd name="connsiteY84" fmla="*/ 140272 h 1265449"/>
                <a:gd name="connsiteX85" fmla="*/ 1117962 w 1365058"/>
                <a:gd name="connsiteY85" fmla="*/ 159100 h 1265449"/>
                <a:gd name="connsiteX86" fmla="*/ 1143576 w 1365058"/>
                <a:gd name="connsiteY86" fmla="*/ 168891 h 1265449"/>
                <a:gd name="connsiteX87" fmla="*/ 1114195 w 1365058"/>
                <a:gd name="connsiteY87" fmla="*/ 159100 h 1265449"/>
                <a:gd name="connsiteX88" fmla="*/ 1111182 w 1365058"/>
                <a:gd name="connsiteY88" fmla="*/ 167384 h 1265449"/>
                <a:gd name="connsiteX89" fmla="*/ 1114195 w 1365058"/>
                <a:gd name="connsiteY89" fmla="*/ 177175 h 1265449"/>
                <a:gd name="connsiteX90" fmla="*/ 1110429 w 1365058"/>
                <a:gd name="connsiteY90" fmla="*/ 171903 h 1265449"/>
                <a:gd name="connsiteX91" fmla="*/ 1108922 w 1365058"/>
                <a:gd name="connsiteY91" fmla="*/ 154581 h 1265449"/>
                <a:gd name="connsiteX92" fmla="*/ 1102895 w 1365058"/>
                <a:gd name="connsiteY92" fmla="*/ 150062 h 1265449"/>
                <a:gd name="connsiteX93" fmla="*/ 1096115 w 1365058"/>
                <a:gd name="connsiteY93" fmla="*/ 140272 h 1265449"/>
                <a:gd name="connsiteX94" fmla="*/ 1096115 w 1365058"/>
                <a:gd name="connsiteY94" fmla="*/ 124456 h 1265449"/>
                <a:gd name="connsiteX95" fmla="*/ 1081801 w 1365058"/>
                <a:gd name="connsiteY95" fmla="*/ 122949 h 1265449"/>
                <a:gd name="connsiteX96" fmla="*/ 1078788 w 1365058"/>
                <a:gd name="connsiteY96" fmla="*/ 124456 h 1265449"/>
                <a:gd name="connsiteX97" fmla="*/ 1073515 w 1365058"/>
                <a:gd name="connsiteY97" fmla="*/ 139518 h 1265449"/>
                <a:gd name="connsiteX98" fmla="*/ 1074268 w 1365058"/>
                <a:gd name="connsiteY98" fmla="*/ 148556 h 1265449"/>
                <a:gd name="connsiteX99" fmla="*/ 1077281 w 1365058"/>
                <a:gd name="connsiteY99" fmla="*/ 149309 h 1265449"/>
                <a:gd name="connsiteX100" fmla="*/ 1074268 w 1365058"/>
                <a:gd name="connsiteY100" fmla="*/ 149309 h 1265449"/>
                <a:gd name="connsiteX101" fmla="*/ 1072008 w 1365058"/>
                <a:gd name="connsiteY101" fmla="*/ 144037 h 1265449"/>
                <a:gd name="connsiteX102" fmla="*/ 1070501 w 1365058"/>
                <a:gd name="connsiteY102" fmla="*/ 145543 h 1265449"/>
                <a:gd name="connsiteX103" fmla="*/ 1070501 w 1365058"/>
                <a:gd name="connsiteY103" fmla="*/ 152322 h 1265449"/>
                <a:gd name="connsiteX104" fmla="*/ 1074268 w 1365058"/>
                <a:gd name="connsiteY104" fmla="*/ 156840 h 1265449"/>
                <a:gd name="connsiteX105" fmla="*/ 1068995 w 1365058"/>
                <a:gd name="connsiteY105" fmla="*/ 150815 h 1265449"/>
                <a:gd name="connsiteX106" fmla="*/ 1068995 w 1365058"/>
                <a:gd name="connsiteY106" fmla="*/ 126715 h 1265449"/>
                <a:gd name="connsiteX107" fmla="*/ 1062968 w 1365058"/>
                <a:gd name="connsiteY107" fmla="*/ 124456 h 1265449"/>
                <a:gd name="connsiteX108" fmla="*/ 1062968 w 1365058"/>
                <a:gd name="connsiteY108" fmla="*/ 124456 h 1265449"/>
                <a:gd name="connsiteX109" fmla="*/ 1050161 w 1365058"/>
                <a:gd name="connsiteY109" fmla="*/ 116171 h 1265449"/>
                <a:gd name="connsiteX110" fmla="*/ 1043381 w 1365058"/>
                <a:gd name="connsiteY110" fmla="*/ 122196 h 1265449"/>
                <a:gd name="connsiteX111" fmla="*/ 1041874 w 1365058"/>
                <a:gd name="connsiteY111" fmla="*/ 130481 h 1265449"/>
                <a:gd name="connsiteX112" fmla="*/ 1059955 w 1365058"/>
                <a:gd name="connsiteY112" fmla="*/ 157594 h 1265449"/>
                <a:gd name="connsiteX113" fmla="*/ 1068995 w 1365058"/>
                <a:gd name="connsiteY113" fmla="*/ 162112 h 1265449"/>
                <a:gd name="connsiteX114" fmla="*/ 1064475 w 1365058"/>
                <a:gd name="connsiteY114" fmla="*/ 162112 h 1265449"/>
                <a:gd name="connsiteX115" fmla="*/ 1064475 w 1365058"/>
                <a:gd name="connsiteY115" fmla="*/ 164372 h 1265449"/>
                <a:gd name="connsiteX116" fmla="*/ 1053175 w 1365058"/>
                <a:gd name="connsiteY116" fmla="*/ 154581 h 1265449"/>
                <a:gd name="connsiteX117" fmla="*/ 1057695 w 1365058"/>
                <a:gd name="connsiteY117" fmla="*/ 168891 h 1265449"/>
                <a:gd name="connsiteX118" fmla="*/ 1051668 w 1365058"/>
                <a:gd name="connsiteY118" fmla="*/ 156087 h 1265449"/>
                <a:gd name="connsiteX119" fmla="*/ 1044888 w 1365058"/>
                <a:gd name="connsiteY119" fmla="*/ 164372 h 1265449"/>
                <a:gd name="connsiteX120" fmla="*/ 1044888 w 1365058"/>
                <a:gd name="connsiteY120" fmla="*/ 170397 h 1265449"/>
                <a:gd name="connsiteX121" fmla="*/ 1048654 w 1365058"/>
                <a:gd name="connsiteY121" fmla="*/ 186213 h 1265449"/>
                <a:gd name="connsiteX122" fmla="*/ 1051668 w 1365058"/>
                <a:gd name="connsiteY122" fmla="*/ 188723 h 1265449"/>
                <a:gd name="connsiteX123" fmla="*/ 1051668 w 1365058"/>
                <a:gd name="connsiteY123" fmla="*/ 192990 h 1265449"/>
                <a:gd name="connsiteX124" fmla="*/ 1041874 w 1365058"/>
                <a:gd name="connsiteY124" fmla="*/ 197509 h 1265449"/>
                <a:gd name="connsiteX125" fmla="*/ 1043381 w 1365058"/>
                <a:gd name="connsiteY125" fmla="*/ 199768 h 1265449"/>
                <a:gd name="connsiteX126" fmla="*/ 1040368 w 1365058"/>
                <a:gd name="connsiteY126" fmla="*/ 197509 h 1265449"/>
                <a:gd name="connsiteX127" fmla="*/ 1037354 w 1365058"/>
                <a:gd name="connsiteY127" fmla="*/ 199015 h 1265449"/>
                <a:gd name="connsiteX128" fmla="*/ 1040368 w 1365058"/>
                <a:gd name="connsiteY128" fmla="*/ 199768 h 1265449"/>
                <a:gd name="connsiteX129" fmla="*/ 1031026 w 1365058"/>
                <a:gd name="connsiteY129" fmla="*/ 199768 h 1265449"/>
                <a:gd name="connsiteX130" fmla="*/ 1024434 w 1365058"/>
                <a:gd name="connsiteY130" fmla="*/ 201705 h 1265449"/>
                <a:gd name="connsiteX131" fmla="*/ 1026807 w 1365058"/>
                <a:gd name="connsiteY131" fmla="*/ 199768 h 1265449"/>
                <a:gd name="connsiteX132" fmla="*/ 1022287 w 1365058"/>
                <a:gd name="connsiteY132" fmla="*/ 199768 h 1265449"/>
                <a:gd name="connsiteX133" fmla="*/ 1035094 w 1365058"/>
                <a:gd name="connsiteY133" fmla="*/ 198262 h 1265449"/>
                <a:gd name="connsiteX134" fmla="*/ 1038108 w 1365058"/>
                <a:gd name="connsiteY134" fmla="*/ 195249 h 1265449"/>
                <a:gd name="connsiteX135" fmla="*/ 1042628 w 1365058"/>
                <a:gd name="connsiteY135" fmla="*/ 196756 h 1265449"/>
                <a:gd name="connsiteX136" fmla="*/ 1048654 w 1365058"/>
                <a:gd name="connsiteY136" fmla="*/ 192237 h 1265449"/>
                <a:gd name="connsiteX137" fmla="*/ 1041874 w 1365058"/>
                <a:gd name="connsiteY137" fmla="*/ 165124 h 1265449"/>
                <a:gd name="connsiteX138" fmla="*/ 1048654 w 1365058"/>
                <a:gd name="connsiteY138" fmla="*/ 153827 h 1265449"/>
                <a:gd name="connsiteX139" fmla="*/ 1037354 w 1365058"/>
                <a:gd name="connsiteY139" fmla="*/ 145543 h 1265449"/>
                <a:gd name="connsiteX140" fmla="*/ 1031328 w 1365058"/>
                <a:gd name="connsiteY140" fmla="*/ 122949 h 1265449"/>
                <a:gd name="connsiteX141" fmla="*/ 1034341 w 1365058"/>
                <a:gd name="connsiteY141" fmla="*/ 114664 h 1265449"/>
                <a:gd name="connsiteX142" fmla="*/ 1024427 w 1365058"/>
                <a:gd name="connsiteY142" fmla="*/ 116250 h 1265449"/>
                <a:gd name="connsiteX143" fmla="*/ 1029067 w 1365058"/>
                <a:gd name="connsiteY143" fmla="*/ 113158 h 1265449"/>
                <a:gd name="connsiteX144" fmla="*/ 1028834 w 1365058"/>
                <a:gd name="connsiteY144" fmla="*/ 112578 h 1265449"/>
                <a:gd name="connsiteX145" fmla="*/ 1032834 w 1365058"/>
                <a:gd name="connsiteY145" fmla="*/ 113911 h 1265449"/>
                <a:gd name="connsiteX146" fmla="*/ 1028314 w 1365058"/>
                <a:gd name="connsiteY146" fmla="*/ 101861 h 1265449"/>
                <a:gd name="connsiteX147" fmla="*/ 1029821 w 1365058"/>
                <a:gd name="connsiteY147" fmla="*/ 106380 h 1265449"/>
                <a:gd name="connsiteX148" fmla="*/ 1028487 w 1365058"/>
                <a:gd name="connsiteY148" fmla="*/ 111711 h 1265449"/>
                <a:gd name="connsiteX149" fmla="*/ 1024547 w 1365058"/>
                <a:gd name="connsiteY149" fmla="*/ 101862 h 1265449"/>
                <a:gd name="connsiteX150" fmla="*/ 1027561 w 1365058"/>
                <a:gd name="connsiteY150" fmla="*/ 97343 h 1265449"/>
                <a:gd name="connsiteX151" fmla="*/ 1024547 w 1365058"/>
                <a:gd name="connsiteY151" fmla="*/ 94330 h 1265449"/>
                <a:gd name="connsiteX152" fmla="*/ 1027561 w 1365058"/>
                <a:gd name="connsiteY152" fmla="*/ 74749 h 1265449"/>
                <a:gd name="connsiteX153" fmla="*/ 1026544 w 1365058"/>
                <a:gd name="connsiteY153" fmla="*/ 75768 h 1265449"/>
                <a:gd name="connsiteX154" fmla="*/ 1022287 w 1365058"/>
                <a:gd name="connsiteY154" fmla="*/ 67971 h 1265449"/>
                <a:gd name="connsiteX155" fmla="*/ 1022287 w 1365058"/>
                <a:gd name="connsiteY155" fmla="*/ 63452 h 1265449"/>
                <a:gd name="connsiteX156" fmla="*/ 1017767 w 1365058"/>
                <a:gd name="connsiteY156" fmla="*/ 61946 h 1265449"/>
                <a:gd name="connsiteX157" fmla="*/ 1020781 w 1365058"/>
                <a:gd name="connsiteY157" fmla="*/ 60440 h 1265449"/>
                <a:gd name="connsiteX158" fmla="*/ 1017767 w 1365058"/>
                <a:gd name="connsiteY158" fmla="*/ 57427 h 1265449"/>
                <a:gd name="connsiteX159" fmla="*/ 1014754 w 1365058"/>
                <a:gd name="connsiteY159" fmla="*/ 44624 h 1265449"/>
                <a:gd name="connsiteX160" fmla="*/ 1016261 w 1365058"/>
                <a:gd name="connsiteY160" fmla="*/ 28808 h 1265449"/>
                <a:gd name="connsiteX161" fmla="*/ 1022287 w 1365058"/>
                <a:gd name="connsiteY161" fmla="*/ 17511 h 1265449"/>
                <a:gd name="connsiteX162" fmla="*/ 1022287 w 1365058"/>
                <a:gd name="connsiteY162" fmla="*/ 14499 h 1265449"/>
                <a:gd name="connsiteX163" fmla="*/ 1019274 w 1365058"/>
                <a:gd name="connsiteY163" fmla="*/ 16005 h 1265449"/>
                <a:gd name="connsiteX164" fmla="*/ 1025301 w 1365058"/>
                <a:gd name="connsiteY164" fmla="*/ 11486 h 1265449"/>
                <a:gd name="connsiteX165" fmla="*/ 1018521 w 1365058"/>
                <a:gd name="connsiteY165" fmla="*/ 14499 h 1265449"/>
                <a:gd name="connsiteX166" fmla="*/ 1044134 w 1365058"/>
                <a:gd name="connsiteY166" fmla="*/ 1695 h 1265449"/>
                <a:gd name="connsiteX167" fmla="*/ 1046809 w 1365058"/>
                <a:gd name="connsiteY167" fmla="*/ 2517 h 1265449"/>
                <a:gd name="connsiteX168" fmla="*/ 1047600 w 1365058"/>
                <a:gd name="connsiteY168" fmla="*/ 4105 h 1265449"/>
                <a:gd name="connsiteX169" fmla="*/ 1052421 w 1365058"/>
                <a:gd name="connsiteY169" fmla="*/ 7720 h 1265449"/>
                <a:gd name="connsiteX170" fmla="*/ 1051133 w 1365058"/>
                <a:gd name="connsiteY170" fmla="*/ 3847 h 1265449"/>
                <a:gd name="connsiteX171" fmla="*/ 1053928 w 1365058"/>
                <a:gd name="connsiteY171" fmla="*/ 4707 h 1265449"/>
                <a:gd name="connsiteX172" fmla="*/ 1055434 w 1365058"/>
                <a:gd name="connsiteY172" fmla="*/ 7720 h 1265449"/>
                <a:gd name="connsiteX173" fmla="*/ 1052421 w 1365058"/>
                <a:gd name="connsiteY173" fmla="*/ 9226 h 1265449"/>
                <a:gd name="connsiteX174" fmla="*/ 1059201 w 1365058"/>
                <a:gd name="connsiteY174" fmla="*/ 6213 h 1265449"/>
                <a:gd name="connsiteX175" fmla="*/ 1050914 w 1365058"/>
                <a:gd name="connsiteY175" fmla="*/ 188 h 1265449"/>
                <a:gd name="connsiteX176" fmla="*/ 1038108 w 1365058"/>
                <a:gd name="connsiteY176" fmla="*/ 941 h 1265449"/>
                <a:gd name="connsiteX177" fmla="*/ 992154 w 1365058"/>
                <a:gd name="connsiteY177" fmla="*/ 23535 h 1265449"/>
                <a:gd name="connsiteX178" fmla="*/ 974827 w 1365058"/>
                <a:gd name="connsiteY178" fmla="*/ 19017 h 1265449"/>
                <a:gd name="connsiteX179" fmla="*/ 966540 w 1365058"/>
                <a:gd name="connsiteY179" fmla="*/ 20523 h 1265449"/>
                <a:gd name="connsiteX180" fmla="*/ 955240 w 1365058"/>
                <a:gd name="connsiteY180" fmla="*/ 17510 h 1265449"/>
                <a:gd name="connsiteX181" fmla="*/ 939420 w 1365058"/>
                <a:gd name="connsiteY181" fmla="*/ 16004 h 1265449"/>
                <a:gd name="connsiteX182" fmla="*/ 937913 w 1365058"/>
                <a:gd name="connsiteY182" fmla="*/ 17510 h 1265449"/>
                <a:gd name="connsiteX183" fmla="*/ 939231 w 1365058"/>
                <a:gd name="connsiteY183" fmla="*/ 14874 h 1265449"/>
                <a:gd name="connsiteX184" fmla="*/ 937160 w 1365058"/>
                <a:gd name="connsiteY184" fmla="*/ 14498 h 1265449"/>
                <a:gd name="connsiteX185" fmla="*/ 931133 w 1365058"/>
                <a:gd name="connsiteY185" fmla="*/ 20523 h 1265449"/>
                <a:gd name="connsiteX186" fmla="*/ 934146 w 1365058"/>
                <a:gd name="connsiteY186" fmla="*/ 14498 h 1265449"/>
                <a:gd name="connsiteX187" fmla="*/ 932640 w 1365058"/>
                <a:gd name="connsiteY187" fmla="*/ 14498 h 1265449"/>
                <a:gd name="connsiteX188" fmla="*/ 943940 w 1365058"/>
                <a:gd name="connsiteY188" fmla="*/ 188 h 1265449"/>
                <a:gd name="connsiteX189" fmla="*/ 935653 w 1365058"/>
                <a:gd name="connsiteY189" fmla="*/ 9979 h 1265449"/>
                <a:gd name="connsiteX190" fmla="*/ 934146 w 1365058"/>
                <a:gd name="connsiteY190" fmla="*/ 8473 h 1265449"/>
                <a:gd name="connsiteX191" fmla="*/ 934146 w 1365058"/>
                <a:gd name="connsiteY191" fmla="*/ 9226 h 1265449"/>
                <a:gd name="connsiteX192" fmla="*/ 927366 w 1365058"/>
                <a:gd name="connsiteY192" fmla="*/ 19017 h 1265449"/>
                <a:gd name="connsiteX193" fmla="*/ 921339 w 1365058"/>
                <a:gd name="connsiteY193" fmla="*/ 14498 h 1265449"/>
                <a:gd name="connsiteX194" fmla="*/ 915312 w 1365058"/>
                <a:gd name="connsiteY194" fmla="*/ 17510 h 1265449"/>
                <a:gd name="connsiteX195" fmla="*/ 905519 w 1365058"/>
                <a:gd name="connsiteY195" fmla="*/ 12992 h 1265449"/>
                <a:gd name="connsiteX196" fmla="*/ 869359 w 1365058"/>
                <a:gd name="connsiteY196" fmla="*/ 21276 h 1265449"/>
                <a:gd name="connsiteX197" fmla="*/ 841485 w 1365058"/>
                <a:gd name="connsiteY197" fmla="*/ 22782 h 1265449"/>
                <a:gd name="connsiteX198" fmla="*/ 810598 w 1365058"/>
                <a:gd name="connsiteY198" fmla="*/ 34079 h 1265449"/>
                <a:gd name="connsiteX199" fmla="*/ 789504 w 1365058"/>
                <a:gd name="connsiteY199" fmla="*/ 38598 h 1265449"/>
                <a:gd name="connsiteX200" fmla="*/ 786491 w 1365058"/>
                <a:gd name="connsiteY200" fmla="*/ 34079 h 1265449"/>
                <a:gd name="connsiteX201" fmla="*/ 792518 w 1365058"/>
                <a:gd name="connsiteY201" fmla="*/ 27301 h 1265449"/>
                <a:gd name="connsiteX202" fmla="*/ 789504 w 1365058"/>
                <a:gd name="connsiteY202" fmla="*/ 25795 h 1265449"/>
                <a:gd name="connsiteX203" fmla="*/ 783477 w 1365058"/>
                <a:gd name="connsiteY203" fmla="*/ 40104 h 1265449"/>
                <a:gd name="connsiteX204" fmla="*/ 770671 w 1365058"/>
                <a:gd name="connsiteY204" fmla="*/ 43117 h 1265449"/>
                <a:gd name="connsiteX205" fmla="*/ 739784 w 1365058"/>
                <a:gd name="connsiteY205" fmla="*/ 54414 h 1265449"/>
                <a:gd name="connsiteX206" fmla="*/ 699103 w 1365058"/>
                <a:gd name="connsiteY206" fmla="*/ 54414 h 1265449"/>
                <a:gd name="connsiteX207" fmla="*/ 689309 w 1365058"/>
                <a:gd name="connsiteY207" fmla="*/ 57426 h 1265449"/>
                <a:gd name="connsiteX208" fmla="*/ 687803 w 1365058"/>
                <a:gd name="connsiteY208" fmla="*/ 52908 h 1265449"/>
                <a:gd name="connsiteX209" fmla="*/ 681023 w 1365058"/>
                <a:gd name="connsiteY209" fmla="*/ 55920 h 1265449"/>
                <a:gd name="connsiteX210" fmla="*/ 674996 w 1365058"/>
                <a:gd name="connsiteY210" fmla="*/ 40104 h 1265449"/>
                <a:gd name="connsiteX211" fmla="*/ 670476 w 1365058"/>
                <a:gd name="connsiteY211" fmla="*/ 40104 h 1265449"/>
                <a:gd name="connsiteX212" fmla="*/ 680269 w 1365058"/>
                <a:gd name="connsiteY212" fmla="*/ 55920 h 1265449"/>
                <a:gd name="connsiteX213" fmla="*/ 677256 w 1365058"/>
                <a:gd name="connsiteY213" fmla="*/ 57426 h 1265449"/>
                <a:gd name="connsiteX214" fmla="*/ 680269 w 1365058"/>
                <a:gd name="connsiteY214" fmla="*/ 61945 h 1265449"/>
                <a:gd name="connsiteX215" fmla="*/ 675749 w 1365058"/>
                <a:gd name="connsiteY215" fmla="*/ 55920 h 1265449"/>
                <a:gd name="connsiteX216" fmla="*/ 672736 w 1365058"/>
                <a:gd name="connsiteY216" fmla="*/ 54414 h 1265449"/>
                <a:gd name="connsiteX217" fmla="*/ 658423 w 1365058"/>
                <a:gd name="connsiteY217" fmla="*/ 70230 h 1265449"/>
                <a:gd name="connsiteX218" fmla="*/ 632809 w 1365058"/>
                <a:gd name="connsiteY218" fmla="*/ 80020 h 1265449"/>
                <a:gd name="connsiteX219" fmla="*/ 635445 w 1365058"/>
                <a:gd name="connsiteY219" fmla="*/ 83034 h 1265449"/>
                <a:gd name="connsiteX220" fmla="*/ 633562 w 1365058"/>
                <a:gd name="connsiteY220" fmla="*/ 85292 h 1265449"/>
                <a:gd name="connsiteX221" fmla="*/ 610208 w 1365058"/>
                <a:gd name="connsiteY221" fmla="*/ 96589 h 1265449"/>
                <a:gd name="connsiteX222" fmla="*/ 587608 w 1365058"/>
                <a:gd name="connsiteY222" fmla="*/ 110899 h 1265449"/>
                <a:gd name="connsiteX223" fmla="*/ 549941 w 1365058"/>
                <a:gd name="connsiteY223" fmla="*/ 125961 h 1265449"/>
                <a:gd name="connsiteX224" fmla="*/ 541654 w 1365058"/>
                <a:gd name="connsiteY224" fmla="*/ 127468 h 1265449"/>
                <a:gd name="connsiteX225" fmla="*/ 538641 w 1365058"/>
                <a:gd name="connsiteY225" fmla="*/ 131986 h 1265449"/>
                <a:gd name="connsiteX226" fmla="*/ 531861 w 1365058"/>
                <a:gd name="connsiteY226" fmla="*/ 134999 h 1265449"/>
                <a:gd name="connsiteX227" fmla="*/ 491180 w 1365058"/>
                <a:gd name="connsiteY227" fmla="*/ 157593 h 1265449"/>
                <a:gd name="connsiteX228" fmla="*/ 479541 w 1365058"/>
                <a:gd name="connsiteY228" fmla="*/ 167862 h 1265449"/>
                <a:gd name="connsiteX229" fmla="*/ 432419 w 1365058"/>
                <a:gd name="connsiteY229" fmla="*/ 188479 h 1265449"/>
                <a:gd name="connsiteX230" fmla="*/ 393999 w 1365058"/>
                <a:gd name="connsiteY230" fmla="*/ 199776 h 1265449"/>
                <a:gd name="connsiteX231" fmla="*/ 370645 w 1365058"/>
                <a:gd name="connsiteY231" fmla="*/ 212571 h 1265449"/>
                <a:gd name="connsiteX232" fmla="*/ 365379 w 1365058"/>
                <a:gd name="connsiteY232" fmla="*/ 220103 h 1265449"/>
                <a:gd name="connsiteX233" fmla="*/ 365379 w 1365058"/>
                <a:gd name="connsiteY233" fmla="*/ 217102 h 1265449"/>
                <a:gd name="connsiteX234" fmla="*/ 354079 w 1365058"/>
                <a:gd name="connsiteY234" fmla="*/ 220103 h 1265449"/>
                <a:gd name="connsiteX235" fmla="*/ 329965 w 1365058"/>
                <a:gd name="connsiteY235" fmla="*/ 231400 h 1265449"/>
                <a:gd name="connsiteX236" fmla="*/ 306611 w 1365058"/>
                <a:gd name="connsiteY236" fmla="*/ 247231 h 1265449"/>
                <a:gd name="connsiteX237" fmla="*/ 283257 w 1365058"/>
                <a:gd name="connsiteY237" fmla="*/ 272076 h 1265449"/>
                <a:gd name="connsiteX238" fmla="*/ 276470 w 1365058"/>
                <a:gd name="connsiteY238" fmla="*/ 291658 h 1265449"/>
                <a:gd name="connsiteX239" fmla="*/ 265169 w 1365058"/>
                <a:gd name="connsiteY239" fmla="*/ 297689 h 1265449"/>
                <a:gd name="connsiteX240" fmla="*/ 255368 w 1365058"/>
                <a:gd name="connsiteY240" fmla="*/ 310485 h 1265449"/>
                <a:gd name="connsiteX241" fmla="*/ 255783 w 1365058"/>
                <a:gd name="connsiteY241" fmla="*/ 311500 h 1265449"/>
                <a:gd name="connsiteX242" fmla="*/ 253869 w 1365058"/>
                <a:gd name="connsiteY242" fmla="*/ 315015 h 1265449"/>
                <a:gd name="connsiteX243" fmla="*/ 250856 w 1365058"/>
                <a:gd name="connsiteY243" fmla="*/ 319531 h 1265449"/>
                <a:gd name="connsiteX244" fmla="*/ 244837 w 1365058"/>
                <a:gd name="connsiteY244" fmla="*/ 325547 h 1265449"/>
                <a:gd name="connsiteX245" fmla="*/ 240302 w 1365058"/>
                <a:gd name="connsiteY245" fmla="*/ 328563 h 1265449"/>
                <a:gd name="connsiteX246" fmla="*/ 234290 w 1365058"/>
                <a:gd name="connsiteY246" fmla="*/ 331578 h 1265449"/>
                <a:gd name="connsiteX247" fmla="*/ 228256 w 1365058"/>
                <a:gd name="connsiteY247" fmla="*/ 336094 h 1265449"/>
                <a:gd name="connsiteX248" fmla="*/ 226756 w 1365058"/>
                <a:gd name="connsiteY248" fmla="*/ 333079 h 1265449"/>
                <a:gd name="connsiteX249" fmla="*/ 228256 w 1365058"/>
                <a:gd name="connsiteY249" fmla="*/ 337609 h 1265449"/>
                <a:gd name="connsiteX250" fmla="*/ 226756 w 1365058"/>
                <a:gd name="connsiteY250" fmla="*/ 337609 h 1265449"/>
                <a:gd name="connsiteX251" fmla="*/ 223736 w 1365058"/>
                <a:gd name="connsiteY251" fmla="*/ 339110 h 1265449"/>
                <a:gd name="connsiteX252" fmla="*/ 222236 w 1365058"/>
                <a:gd name="connsiteY252" fmla="*/ 340610 h 1265449"/>
                <a:gd name="connsiteX253" fmla="*/ 219223 w 1365058"/>
                <a:gd name="connsiteY253" fmla="*/ 342125 h 1265449"/>
                <a:gd name="connsiteX254" fmla="*/ 217701 w 1365058"/>
                <a:gd name="connsiteY254" fmla="*/ 342125 h 1265449"/>
                <a:gd name="connsiteX255" fmla="*/ 214703 w 1365058"/>
                <a:gd name="connsiteY255" fmla="*/ 343625 h 1265449"/>
                <a:gd name="connsiteX256" fmla="*/ 211690 w 1365058"/>
                <a:gd name="connsiteY256" fmla="*/ 342125 h 1265449"/>
                <a:gd name="connsiteX257" fmla="*/ 214703 w 1365058"/>
                <a:gd name="connsiteY257" fmla="*/ 345141 h 1265449"/>
                <a:gd name="connsiteX258" fmla="*/ 211690 w 1365058"/>
                <a:gd name="connsiteY258" fmla="*/ 346641 h 1265449"/>
                <a:gd name="connsiteX259" fmla="*/ 208669 w 1365058"/>
                <a:gd name="connsiteY259" fmla="*/ 345141 h 1265449"/>
                <a:gd name="connsiteX260" fmla="*/ 211690 w 1365058"/>
                <a:gd name="connsiteY260" fmla="*/ 348141 h 1265449"/>
                <a:gd name="connsiteX261" fmla="*/ 208669 w 1365058"/>
                <a:gd name="connsiteY261" fmla="*/ 349656 h 1265449"/>
                <a:gd name="connsiteX262" fmla="*/ 207169 w 1365058"/>
                <a:gd name="connsiteY262" fmla="*/ 346641 h 1265449"/>
                <a:gd name="connsiteX263" fmla="*/ 207169 w 1365058"/>
                <a:gd name="connsiteY263" fmla="*/ 349656 h 1265449"/>
                <a:gd name="connsiteX264" fmla="*/ 204156 w 1365058"/>
                <a:gd name="connsiteY264" fmla="*/ 351157 h 1265449"/>
                <a:gd name="connsiteX265" fmla="*/ 199636 w 1365058"/>
                <a:gd name="connsiteY265" fmla="*/ 352672 h 1265449"/>
                <a:gd name="connsiteX266" fmla="*/ 198122 w 1365058"/>
                <a:gd name="connsiteY266" fmla="*/ 355672 h 1265449"/>
                <a:gd name="connsiteX267" fmla="*/ 195101 w 1365058"/>
                <a:gd name="connsiteY267" fmla="*/ 358688 h 1265449"/>
                <a:gd name="connsiteX268" fmla="*/ 185315 w 1365058"/>
                <a:gd name="connsiteY268" fmla="*/ 361704 h 1265449"/>
                <a:gd name="connsiteX269" fmla="*/ 182302 w 1365058"/>
                <a:gd name="connsiteY269" fmla="*/ 367735 h 1265449"/>
                <a:gd name="connsiteX270" fmla="*/ 172501 w 1365058"/>
                <a:gd name="connsiteY270" fmla="*/ 374501 h 1265449"/>
                <a:gd name="connsiteX271" fmla="*/ 171002 w 1365058"/>
                <a:gd name="connsiteY271" fmla="*/ 379032 h 1265449"/>
                <a:gd name="connsiteX272" fmla="*/ 167981 w 1365058"/>
                <a:gd name="connsiteY272" fmla="*/ 380532 h 1265449"/>
                <a:gd name="connsiteX273" fmla="*/ 166481 w 1365058"/>
                <a:gd name="connsiteY273" fmla="*/ 383547 h 1265449"/>
                <a:gd name="connsiteX274" fmla="*/ 166481 w 1365058"/>
                <a:gd name="connsiteY274" fmla="*/ 382797 h 1265449"/>
                <a:gd name="connsiteX275" fmla="*/ 164967 w 1365058"/>
                <a:gd name="connsiteY275" fmla="*/ 385798 h 1265449"/>
                <a:gd name="connsiteX276" fmla="*/ 160447 w 1365058"/>
                <a:gd name="connsiteY276" fmla="*/ 390329 h 1265449"/>
                <a:gd name="connsiteX277" fmla="*/ 160447 w 1365058"/>
                <a:gd name="connsiteY277" fmla="*/ 387313 h 1265449"/>
                <a:gd name="connsiteX278" fmla="*/ 158948 w 1365058"/>
                <a:gd name="connsiteY278" fmla="*/ 391829 h 1265449"/>
                <a:gd name="connsiteX279" fmla="*/ 157434 w 1365058"/>
                <a:gd name="connsiteY279" fmla="*/ 393329 h 1265449"/>
                <a:gd name="connsiteX280" fmla="*/ 152914 w 1365058"/>
                <a:gd name="connsiteY280" fmla="*/ 396345 h 1265449"/>
                <a:gd name="connsiteX281" fmla="*/ 146902 w 1365058"/>
                <a:gd name="connsiteY281" fmla="*/ 400860 h 1265449"/>
                <a:gd name="connsiteX282" fmla="*/ 146902 w 1365058"/>
                <a:gd name="connsiteY282" fmla="*/ 398610 h 1265449"/>
                <a:gd name="connsiteX283" fmla="*/ 143881 w 1365058"/>
                <a:gd name="connsiteY283" fmla="*/ 403126 h 1265449"/>
                <a:gd name="connsiteX284" fmla="*/ 139369 w 1365058"/>
                <a:gd name="connsiteY284" fmla="*/ 406141 h 1265449"/>
                <a:gd name="connsiteX285" fmla="*/ 136348 w 1365058"/>
                <a:gd name="connsiteY285" fmla="*/ 412923 h 1265449"/>
                <a:gd name="connsiteX286" fmla="*/ 134834 w 1365058"/>
                <a:gd name="connsiteY286" fmla="*/ 411407 h 1265449"/>
                <a:gd name="connsiteX287" fmla="*/ 134834 w 1365058"/>
                <a:gd name="connsiteY287" fmla="*/ 415923 h 1265449"/>
                <a:gd name="connsiteX288" fmla="*/ 128068 w 1365058"/>
                <a:gd name="connsiteY288" fmla="*/ 425721 h 1265449"/>
                <a:gd name="connsiteX289" fmla="*/ 131489 w 1365058"/>
                <a:gd name="connsiteY289" fmla="*/ 428115 h 1265449"/>
                <a:gd name="connsiteX290" fmla="*/ 112248 w 1365058"/>
                <a:gd name="connsiteY290" fmla="*/ 477674 h 1265449"/>
                <a:gd name="connsiteX291" fmla="*/ 100948 w 1365058"/>
                <a:gd name="connsiteY291" fmla="*/ 483699 h 1265449"/>
                <a:gd name="connsiteX292" fmla="*/ 97935 w 1365058"/>
                <a:gd name="connsiteY292" fmla="*/ 491983 h 1265449"/>
                <a:gd name="connsiteX293" fmla="*/ 94921 w 1365058"/>
                <a:gd name="connsiteY293" fmla="*/ 498008 h 1265449"/>
                <a:gd name="connsiteX294" fmla="*/ 90401 w 1365058"/>
                <a:gd name="connsiteY294" fmla="*/ 494996 h 1265449"/>
                <a:gd name="connsiteX295" fmla="*/ 93415 w 1365058"/>
                <a:gd name="connsiteY295" fmla="*/ 498008 h 1265449"/>
                <a:gd name="connsiteX296" fmla="*/ 91908 w 1365058"/>
                <a:gd name="connsiteY296" fmla="*/ 499515 h 1265449"/>
                <a:gd name="connsiteX297" fmla="*/ 94921 w 1365058"/>
                <a:gd name="connsiteY297" fmla="*/ 498008 h 1265449"/>
                <a:gd name="connsiteX298" fmla="*/ 99441 w 1365058"/>
                <a:gd name="connsiteY298" fmla="*/ 491983 h 1265449"/>
                <a:gd name="connsiteX299" fmla="*/ 102455 w 1365058"/>
                <a:gd name="connsiteY299" fmla="*/ 483699 h 1265449"/>
                <a:gd name="connsiteX300" fmla="*/ 118275 w 1365058"/>
                <a:gd name="connsiteY300" fmla="*/ 477674 h 1265449"/>
                <a:gd name="connsiteX301" fmla="*/ 121288 w 1365058"/>
                <a:gd name="connsiteY301" fmla="*/ 470896 h 1265449"/>
                <a:gd name="connsiteX302" fmla="*/ 127315 w 1365058"/>
                <a:gd name="connsiteY302" fmla="*/ 467883 h 1265449"/>
                <a:gd name="connsiteX303" fmla="*/ 127315 w 1365058"/>
                <a:gd name="connsiteY303" fmla="*/ 466377 h 1265449"/>
                <a:gd name="connsiteX304" fmla="*/ 124302 w 1365058"/>
                <a:gd name="connsiteY304" fmla="*/ 463364 h 1265449"/>
                <a:gd name="connsiteX305" fmla="*/ 128822 w 1365058"/>
                <a:gd name="connsiteY305" fmla="*/ 457339 h 1265449"/>
                <a:gd name="connsiteX306" fmla="*/ 133342 w 1365058"/>
                <a:gd name="connsiteY306" fmla="*/ 460352 h 1265449"/>
                <a:gd name="connsiteX307" fmla="*/ 128822 w 1365058"/>
                <a:gd name="connsiteY307" fmla="*/ 470143 h 1265449"/>
                <a:gd name="connsiteX308" fmla="*/ 122042 w 1365058"/>
                <a:gd name="connsiteY308" fmla="*/ 476921 h 1265449"/>
                <a:gd name="connsiteX309" fmla="*/ 109235 w 1365058"/>
                <a:gd name="connsiteY309" fmla="*/ 483699 h 1265449"/>
                <a:gd name="connsiteX310" fmla="*/ 107728 w 1365058"/>
                <a:gd name="connsiteY310" fmla="*/ 488218 h 1265449"/>
                <a:gd name="connsiteX311" fmla="*/ 103208 w 1365058"/>
                <a:gd name="connsiteY311" fmla="*/ 489724 h 1265449"/>
                <a:gd name="connsiteX312" fmla="*/ 103208 w 1365058"/>
                <a:gd name="connsiteY312" fmla="*/ 491230 h 1265449"/>
                <a:gd name="connsiteX313" fmla="*/ 109235 w 1365058"/>
                <a:gd name="connsiteY313" fmla="*/ 491230 h 1265449"/>
                <a:gd name="connsiteX314" fmla="*/ 99441 w 1365058"/>
                <a:gd name="connsiteY314" fmla="*/ 497255 h 1265449"/>
                <a:gd name="connsiteX315" fmla="*/ 99441 w 1365058"/>
                <a:gd name="connsiteY315" fmla="*/ 503280 h 1265449"/>
                <a:gd name="connsiteX316" fmla="*/ 96428 w 1365058"/>
                <a:gd name="connsiteY316" fmla="*/ 500268 h 1265449"/>
                <a:gd name="connsiteX317" fmla="*/ 103208 w 1365058"/>
                <a:gd name="connsiteY317" fmla="*/ 511565 h 1265449"/>
                <a:gd name="connsiteX318" fmla="*/ 99163 w 1365058"/>
                <a:gd name="connsiteY318" fmla="*/ 510556 h 1265449"/>
                <a:gd name="connsiteX319" fmla="*/ 102455 w 1365058"/>
                <a:gd name="connsiteY319" fmla="*/ 513071 h 1265449"/>
                <a:gd name="connsiteX320" fmla="*/ 103962 w 1365058"/>
                <a:gd name="connsiteY320" fmla="*/ 521355 h 1265449"/>
                <a:gd name="connsiteX321" fmla="*/ 97935 w 1365058"/>
                <a:gd name="connsiteY321" fmla="*/ 538677 h 1265449"/>
                <a:gd name="connsiteX322" fmla="*/ 97935 w 1365058"/>
                <a:gd name="connsiteY322" fmla="*/ 545154 h 1265449"/>
                <a:gd name="connsiteX323" fmla="*/ 92661 w 1365058"/>
                <a:gd name="connsiteY323" fmla="*/ 585364 h 1265449"/>
                <a:gd name="connsiteX324" fmla="*/ 85881 w 1365058"/>
                <a:gd name="connsiteY324" fmla="*/ 609464 h 1265449"/>
                <a:gd name="connsiteX325" fmla="*/ 79101 w 1365058"/>
                <a:gd name="connsiteY325" fmla="*/ 615489 h 1265449"/>
                <a:gd name="connsiteX326" fmla="*/ 79101 w 1365058"/>
                <a:gd name="connsiteY326" fmla="*/ 616996 h 1265449"/>
                <a:gd name="connsiteX327" fmla="*/ 58008 w 1365058"/>
                <a:gd name="connsiteY327" fmla="*/ 629799 h 1265449"/>
                <a:gd name="connsiteX328" fmla="*/ 62528 w 1365058"/>
                <a:gd name="connsiteY328" fmla="*/ 636577 h 1265449"/>
                <a:gd name="connsiteX329" fmla="*/ 61021 w 1365058"/>
                <a:gd name="connsiteY329" fmla="*/ 649380 h 1265449"/>
                <a:gd name="connsiteX330" fmla="*/ 56501 w 1365058"/>
                <a:gd name="connsiteY330" fmla="*/ 656159 h 1265449"/>
                <a:gd name="connsiteX331" fmla="*/ 18834 w 1365058"/>
                <a:gd name="connsiteY331" fmla="*/ 692309 h 1265449"/>
                <a:gd name="connsiteX332" fmla="*/ 7533 w 1365058"/>
                <a:gd name="connsiteY332" fmla="*/ 696828 h 1265449"/>
                <a:gd name="connsiteX333" fmla="*/ 3014 w 1365058"/>
                <a:gd name="connsiteY333" fmla="*/ 690803 h 1265449"/>
                <a:gd name="connsiteX334" fmla="*/ 3767 w 1365058"/>
                <a:gd name="connsiteY334" fmla="*/ 694199 h 1265449"/>
                <a:gd name="connsiteX335" fmla="*/ 1507 w 1365058"/>
                <a:gd name="connsiteY335" fmla="*/ 693070 h 1265449"/>
                <a:gd name="connsiteX336" fmla="*/ 0 w 1365058"/>
                <a:gd name="connsiteY336" fmla="*/ 705873 h 1265449"/>
                <a:gd name="connsiteX337" fmla="*/ 3014 w 1365058"/>
                <a:gd name="connsiteY337" fmla="*/ 708885 h 1265449"/>
                <a:gd name="connsiteX338" fmla="*/ 7533 w 1365058"/>
                <a:gd name="connsiteY338" fmla="*/ 726207 h 1265449"/>
                <a:gd name="connsiteX339" fmla="*/ 12054 w 1365058"/>
                <a:gd name="connsiteY339" fmla="*/ 727714 h 1265449"/>
                <a:gd name="connsiteX340" fmla="*/ 7533 w 1365058"/>
                <a:gd name="connsiteY340" fmla="*/ 724701 h 1265449"/>
                <a:gd name="connsiteX341" fmla="*/ 7533 w 1365058"/>
                <a:gd name="connsiteY341" fmla="*/ 717923 h 1265449"/>
                <a:gd name="connsiteX342" fmla="*/ 6027 w 1365058"/>
                <a:gd name="connsiteY342" fmla="*/ 714910 h 1265449"/>
                <a:gd name="connsiteX343" fmla="*/ 1507 w 1365058"/>
                <a:gd name="connsiteY343" fmla="*/ 699095 h 1265449"/>
                <a:gd name="connsiteX344" fmla="*/ 4015 w 1365058"/>
                <a:gd name="connsiteY344" fmla="*/ 695329 h 1265449"/>
                <a:gd name="connsiteX345" fmla="*/ 9040 w 1365058"/>
                <a:gd name="connsiteY345" fmla="*/ 717915 h 1265449"/>
                <a:gd name="connsiteX346" fmla="*/ 7533 w 1365058"/>
                <a:gd name="connsiteY346" fmla="*/ 702100 h 1265449"/>
                <a:gd name="connsiteX347" fmla="*/ 23354 w 1365058"/>
                <a:gd name="connsiteY347" fmla="*/ 692309 h 1265449"/>
                <a:gd name="connsiteX348" fmla="*/ 51228 w 1365058"/>
                <a:gd name="connsiteY348" fmla="*/ 665949 h 1265449"/>
                <a:gd name="connsiteX349" fmla="*/ 58008 w 1365058"/>
                <a:gd name="connsiteY349" fmla="*/ 662937 h 1265449"/>
                <a:gd name="connsiteX350" fmla="*/ 64788 w 1365058"/>
                <a:gd name="connsiteY350" fmla="*/ 680259 h 1265449"/>
                <a:gd name="connsiteX351" fmla="*/ 73828 w 1365058"/>
                <a:gd name="connsiteY351" fmla="*/ 702853 h 1265449"/>
                <a:gd name="connsiteX352" fmla="*/ 72321 w 1365058"/>
                <a:gd name="connsiteY352" fmla="*/ 715656 h 1265449"/>
                <a:gd name="connsiteX353" fmla="*/ 76841 w 1365058"/>
                <a:gd name="connsiteY353" fmla="*/ 723940 h 1265449"/>
                <a:gd name="connsiteX354" fmla="*/ 75334 w 1365058"/>
                <a:gd name="connsiteY354" fmla="*/ 725447 h 1265449"/>
                <a:gd name="connsiteX355" fmla="*/ 76841 w 1365058"/>
                <a:gd name="connsiteY355" fmla="*/ 725447 h 1265449"/>
                <a:gd name="connsiteX356" fmla="*/ 88141 w 1365058"/>
                <a:gd name="connsiteY356" fmla="*/ 739756 h 1265449"/>
                <a:gd name="connsiteX357" fmla="*/ 89648 w 1365058"/>
                <a:gd name="connsiteY357" fmla="*/ 746534 h 1265449"/>
                <a:gd name="connsiteX358" fmla="*/ 82868 w 1365058"/>
                <a:gd name="connsiteY358" fmla="*/ 739756 h 1265449"/>
                <a:gd name="connsiteX359" fmla="*/ 84375 w 1365058"/>
                <a:gd name="connsiteY359" fmla="*/ 746534 h 1265449"/>
                <a:gd name="connsiteX360" fmla="*/ 81361 w 1365058"/>
                <a:gd name="connsiteY360" fmla="*/ 739756 h 1265449"/>
                <a:gd name="connsiteX361" fmla="*/ 79847 w 1365058"/>
                <a:gd name="connsiteY361" fmla="*/ 739756 h 1265449"/>
                <a:gd name="connsiteX362" fmla="*/ 75334 w 1365058"/>
                <a:gd name="connsiteY362" fmla="*/ 735245 h 1265449"/>
                <a:gd name="connsiteX363" fmla="*/ 69308 w 1365058"/>
                <a:gd name="connsiteY363" fmla="*/ 719429 h 1265449"/>
                <a:gd name="connsiteX364" fmla="*/ 70814 w 1365058"/>
                <a:gd name="connsiteY364" fmla="*/ 717923 h 1265449"/>
                <a:gd name="connsiteX365" fmla="*/ 64034 w 1365058"/>
                <a:gd name="connsiteY365" fmla="*/ 711898 h 1265449"/>
                <a:gd name="connsiteX366" fmla="*/ 64034 w 1365058"/>
                <a:gd name="connsiteY366" fmla="*/ 708885 h 1265449"/>
                <a:gd name="connsiteX367" fmla="*/ 59514 w 1365058"/>
                <a:gd name="connsiteY367" fmla="*/ 711898 h 1265449"/>
                <a:gd name="connsiteX368" fmla="*/ 53487 w 1365058"/>
                <a:gd name="connsiteY368" fmla="*/ 710392 h 1265449"/>
                <a:gd name="connsiteX369" fmla="*/ 47461 w 1365058"/>
                <a:gd name="connsiteY369" fmla="*/ 702107 h 1265449"/>
                <a:gd name="connsiteX370" fmla="*/ 43694 w 1365058"/>
                <a:gd name="connsiteY370" fmla="*/ 702107 h 1265449"/>
                <a:gd name="connsiteX371" fmla="*/ 43694 w 1365058"/>
                <a:gd name="connsiteY371" fmla="*/ 707379 h 1265449"/>
                <a:gd name="connsiteX372" fmla="*/ 50474 w 1365058"/>
                <a:gd name="connsiteY372" fmla="*/ 732986 h 1265449"/>
                <a:gd name="connsiteX373" fmla="*/ 55160 w 1365058"/>
                <a:gd name="connsiteY373" fmla="*/ 739756 h 1265449"/>
                <a:gd name="connsiteX374" fmla="*/ 48967 w 1365058"/>
                <a:gd name="connsiteY374" fmla="*/ 739756 h 1265449"/>
                <a:gd name="connsiteX375" fmla="*/ 50474 w 1365058"/>
                <a:gd name="connsiteY375" fmla="*/ 742769 h 1265449"/>
                <a:gd name="connsiteX376" fmla="*/ 54994 w 1365058"/>
                <a:gd name="connsiteY376" fmla="*/ 741262 h 1265449"/>
                <a:gd name="connsiteX377" fmla="*/ 56501 w 1365058"/>
                <a:gd name="connsiteY377" fmla="*/ 742769 h 1265449"/>
                <a:gd name="connsiteX378" fmla="*/ 56990 w 1365058"/>
                <a:gd name="connsiteY378" fmla="*/ 744245 h 1265449"/>
                <a:gd name="connsiteX379" fmla="*/ 52734 w 1365058"/>
                <a:gd name="connsiteY379" fmla="*/ 745789 h 1265449"/>
                <a:gd name="connsiteX380" fmla="*/ 57028 w 1365058"/>
                <a:gd name="connsiteY380" fmla="*/ 744358 h 1265449"/>
                <a:gd name="connsiteX381" fmla="*/ 58008 w 1365058"/>
                <a:gd name="connsiteY381" fmla="*/ 747287 h 1265449"/>
                <a:gd name="connsiteX382" fmla="*/ 56501 w 1365058"/>
                <a:gd name="connsiteY382" fmla="*/ 747287 h 1265449"/>
                <a:gd name="connsiteX383" fmla="*/ 59514 w 1365058"/>
                <a:gd name="connsiteY383" fmla="*/ 754066 h 1265449"/>
                <a:gd name="connsiteX384" fmla="*/ 51228 w 1365058"/>
                <a:gd name="connsiteY384" fmla="*/ 760091 h 1265449"/>
                <a:gd name="connsiteX385" fmla="*/ 52734 w 1365058"/>
                <a:gd name="connsiteY385" fmla="*/ 763103 h 1265449"/>
                <a:gd name="connsiteX386" fmla="*/ 57254 w 1365058"/>
                <a:gd name="connsiteY386" fmla="*/ 764609 h 1265449"/>
                <a:gd name="connsiteX387" fmla="*/ 65541 w 1365058"/>
                <a:gd name="connsiteY387" fmla="*/ 761597 h 1265449"/>
                <a:gd name="connsiteX388" fmla="*/ 65918 w 1365058"/>
                <a:gd name="connsiteY388" fmla="*/ 762734 h 1265449"/>
                <a:gd name="connsiteX389" fmla="*/ 65541 w 1365058"/>
                <a:gd name="connsiteY389" fmla="*/ 763111 h 1265449"/>
                <a:gd name="connsiteX390" fmla="*/ 65541 w 1365058"/>
                <a:gd name="connsiteY390" fmla="*/ 766123 h 1265449"/>
                <a:gd name="connsiteX391" fmla="*/ 66671 w 1365058"/>
                <a:gd name="connsiteY391" fmla="*/ 764994 h 1265449"/>
                <a:gd name="connsiteX392" fmla="*/ 67048 w 1365058"/>
                <a:gd name="connsiteY392" fmla="*/ 766116 h 1265449"/>
                <a:gd name="connsiteX393" fmla="*/ 67055 w 1365058"/>
                <a:gd name="connsiteY393" fmla="*/ 766116 h 1265449"/>
                <a:gd name="connsiteX394" fmla="*/ 67048 w 1365058"/>
                <a:gd name="connsiteY394" fmla="*/ 766123 h 1265449"/>
                <a:gd name="connsiteX395" fmla="*/ 67093 w 1365058"/>
                <a:gd name="connsiteY395" fmla="*/ 766101 h 1265449"/>
                <a:gd name="connsiteX396" fmla="*/ 71568 w 1365058"/>
                <a:gd name="connsiteY396" fmla="*/ 764609 h 1265449"/>
                <a:gd name="connsiteX397" fmla="*/ 68554 w 1365058"/>
                <a:gd name="connsiteY397" fmla="*/ 767622 h 1265449"/>
                <a:gd name="connsiteX398" fmla="*/ 73074 w 1365058"/>
                <a:gd name="connsiteY398" fmla="*/ 770635 h 1265449"/>
                <a:gd name="connsiteX399" fmla="*/ 77595 w 1365058"/>
                <a:gd name="connsiteY399" fmla="*/ 781931 h 1265449"/>
                <a:gd name="connsiteX400" fmla="*/ 76088 w 1365058"/>
                <a:gd name="connsiteY400" fmla="*/ 784944 h 1265449"/>
                <a:gd name="connsiteX401" fmla="*/ 80608 w 1365058"/>
                <a:gd name="connsiteY401" fmla="*/ 789463 h 1265449"/>
                <a:gd name="connsiteX402" fmla="*/ 86635 w 1365058"/>
                <a:gd name="connsiteY402" fmla="*/ 784944 h 1265449"/>
                <a:gd name="connsiteX403" fmla="*/ 89648 w 1365058"/>
                <a:gd name="connsiteY403" fmla="*/ 755572 h 1265449"/>
                <a:gd name="connsiteX404" fmla="*/ 92661 w 1365058"/>
                <a:gd name="connsiteY404" fmla="*/ 760091 h 1265449"/>
                <a:gd name="connsiteX405" fmla="*/ 89648 w 1365058"/>
                <a:gd name="connsiteY405" fmla="*/ 774400 h 1265449"/>
                <a:gd name="connsiteX406" fmla="*/ 95675 w 1365058"/>
                <a:gd name="connsiteY406" fmla="*/ 787203 h 1265449"/>
                <a:gd name="connsiteX407" fmla="*/ 91155 w 1365058"/>
                <a:gd name="connsiteY407" fmla="*/ 778919 h 1265449"/>
                <a:gd name="connsiteX408" fmla="*/ 88141 w 1365058"/>
                <a:gd name="connsiteY408" fmla="*/ 777413 h 1265449"/>
                <a:gd name="connsiteX409" fmla="*/ 89648 w 1365058"/>
                <a:gd name="connsiteY409" fmla="*/ 791722 h 1265449"/>
                <a:gd name="connsiteX410" fmla="*/ 88141 w 1365058"/>
                <a:gd name="connsiteY410" fmla="*/ 793228 h 1265449"/>
                <a:gd name="connsiteX411" fmla="*/ 82115 w 1365058"/>
                <a:gd name="connsiteY411" fmla="*/ 793228 h 1265449"/>
                <a:gd name="connsiteX412" fmla="*/ 80608 w 1365058"/>
                <a:gd name="connsiteY412" fmla="*/ 797747 h 1265449"/>
                <a:gd name="connsiteX413" fmla="*/ 85128 w 1365058"/>
                <a:gd name="connsiteY413" fmla="*/ 797747 h 1265449"/>
                <a:gd name="connsiteX414" fmla="*/ 82115 w 1365058"/>
                <a:gd name="connsiteY414" fmla="*/ 804525 h 1265449"/>
                <a:gd name="connsiteX415" fmla="*/ 85128 w 1365058"/>
                <a:gd name="connsiteY415" fmla="*/ 809044 h 1265449"/>
                <a:gd name="connsiteX416" fmla="*/ 91908 w 1365058"/>
                <a:gd name="connsiteY416" fmla="*/ 813563 h 1265449"/>
                <a:gd name="connsiteX417" fmla="*/ 96428 w 1365058"/>
                <a:gd name="connsiteY417" fmla="*/ 812057 h 1265449"/>
                <a:gd name="connsiteX418" fmla="*/ 97935 w 1365058"/>
                <a:gd name="connsiteY418" fmla="*/ 809044 h 1265449"/>
                <a:gd name="connsiteX419" fmla="*/ 93415 w 1365058"/>
                <a:gd name="connsiteY419" fmla="*/ 827873 h 1265449"/>
                <a:gd name="connsiteX420" fmla="*/ 91908 w 1365058"/>
                <a:gd name="connsiteY420" fmla="*/ 829379 h 1265449"/>
                <a:gd name="connsiteX421" fmla="*/ 93415 w 1365058"/>
                <a:gd name="connsiteY421" fmla="*/ 830885 h 1265449"/>
                <a:gd name="connsiteX422" fmla="*/ 96428 w 1365058"/>
                <a:gd name="connsiteY422" fmla="*/ 829379 h 1265449"/>
                <a:gd name="connsiteX423" fmla="*/ 94921 w 1365058"/>
                <a:gd name="connsiteY423" fmla="*/ 832391 h 1265449"/>
                <a:gd name="connsiteX424" fmla="*/ 91908 w 1365058"/>
                <a:gd name="connsiteY424" fmla="*/ 832391 h 1265449"/>
                <a:gd name="connsiteX425" fmla="*/ 91908 w 1365058"/>
                <a:gd name="connsiteY425" fmla="*/ 842182 h 1265449"/>
                <a:gd name="connsiteX426" fmla="*/ 87388 w 1365058"/>
                <a:gd name="connsiteY426" fmla="*/ 843688 h 1265449"/>
                <a:gd name="connsiteX427" fmla="*/ 88895 w 1365058"/>
                <a:gd name="connsiteY427" fmla="*/ 848207 h 1265449"/>
                <a:gd name="connsiteX428" fmla="*/ 87388 w 1365058"/>
                <a:gd name="connsiteY428" fmla="*/ 846701 h 1265449"/>
                <a:gd name="connsiteX429" fmla="*/ 84375 w 1365058"/>
                <a:gd name="connsiteY429" fmla="*/ 851220 h 1265449"/>
                <a:gd name="connsiteX430" fmla="*/ 84344 w 1365058"/>
                <a:gd name="connsiteY430" fmla="*/ 851619 h 1265449"/>
                <a:gd name="connsiteX431" fmla="*/ 82115 w 1365058"/>
                <a:gd name="connsiteY431" fmla="*/ 852733 h 1265449"/>
                <a:gd name="connsiteX432" fmla="*/ 83621 w 1365058"/>
                <a:gd name="connsiteY432" fmla="*/ 858758 h 1265449"/>
                <a:gd name="connsiteX433" fmla="*/ 83923 w 1365058"/>
                <a:gd name="connsiteY433" fmla="*/ 857923 h 1265449"/>
                <a:gd name="connsiteX434" fmla="*/ 82868 w 1365058"/>
                <a:gd name="connsiteY434" fmla="*/ 873814 h 1265449"/>
                <a:gd name="connsiteX435" fmla="*/ 85881 w 1365058"/>
                <a:gd name="connsiteY435" fmla="*/ 880592 h 1265449"/>
                <a:gd name="connsiteX436" fmla="*/ 85881 w 1365058"/>
                <a:gd name="connsiteY436" fmla="*/ 877579 h 1265449"/>
                <a:gd name="connsiteX437" fmla="*/ 87388 w 1365058"/>
                <a:gd name="connsiteY437" fmla="*/ 877579 h 1265449"/>
                <a:gd name="connsiteX438" fmla="*/ 85881 w 1365058"/>
                <a:gd name="connsiteY438" fmla="*/ 882098 h 1265449"/>
                <a:gd name="connsiteX439" fmla="*/ 90401 w 1365058"/>
                <a:gd name="connsiteY439" fmla="*/ 891889 h 1265449"/>
                <a:gd name="connsiteX440" fmla="*/ 91908 w 1365058"/>
                <a:gd name="connsiteY440" fmla="*/ 901679 h 1265449"/>
                <a:gd name="connsiteX441" fmla="*/ 94921 w 1365058"/>
                <a:gd name="connsiteY441" fmla="*/ 904692 h 1265449"/>
                <a:gd name="connsiteX442" fmla="*/ 93415 w 1365058"/>
                <a:gd name="connsiteY442" fmla="*/ 906198 h 1265449"/>
                <a:gd name="connsiteX443" fmla="*/ 96428 w 1365058"/>
                <a:gd name="connsiteY443" fmla="*/ 906198 h 1265449"/>
                <a:gd name="connsiteX444" fmla="*/ 94921 w 1365058"/>
                <a:gd name="connsiteY444" fmla="*/ 909211 h 1265449"/>
                <a:gd name="connsiteX445" fmla="*/ 95675 w 1365058"/>
                <a:gd name="connsiteY445" fmla="*/ 909211 h 1265449"/>
                <a:gd name="connsiteX446" fmla="*/ 97182 w 1365058"/>
                <a:gd name="connsiteY446" fmla="*/ 915236 h 1265449"/>
                <a:gd name="connsiteX447" fmla="*/ 98688 w 1365058"/>
                <a:gd name="connsiteY447" fmla="*/ 915236 h 1265449"/>
                <a:gd name="connsiteX448" fmla="*/ 97182 w 1365058"/>
                <a:gd name="connsiteY448" fmla="*/ 918248 h 1265449"/>
                <a:gd name="connsiteX449" fmla="*/ 100195 w 1365058"/>
                <a:gd name="connsiteY449" fmla="*/ 919755 h 1265449"/>
                <a:gd name="connsiteX450" fmla="*/ 98688 w 1365058"/>
                <a:gd name="connsiteY450" fmla="*/ 921261 h 1265449"/>
                <a:gd name="connsiteX451" fmla="*/ 101701 w 1365058"/>
                <a:gd name="connsiteY451" fmla="*/ 934064 h 1265449"/>
                <a:gd name="connsiteX452" fmla="*/ 100330 w 1365058"/>
                <a:gd name="connsiteY452" fmla="*/ 939554 h 1265449"/>
                <a:gd name="connsiteX453" fmla="*/ 92661 w 1365058"/>
                <a:gd name="connsiteY453" fmla="*/ 941595 h 1265449"/>
                <a:gd name="connsiteX454" fmla="*/ 99441 w 1365058"/>
                <a:gd name="connsiteY454" fmla="*/ 941595 h 1265449"/>
                <a:gd name="connsiteX455" fmla="*/ 105468 w 1365058"/>
                <a:gd name="connsiteY455" fmla="*/ 954399 h 1265449"/>
                <a:gd name="connsiteX456" fmla="*/ 102455 w 1365058"/>
                <a:gd name="connsiteY456" fmla="*/ 949880 h 1265449"/>
                <a:gd name="connsiteX457" fmla="*/ 100948 w 1365058"/>
                <a:gd name="connsiteY457" fmla="*/ 951386 h 1265449"/>
                <a:gd name="connsiteX458" fmla="*/ 99441 w 1365058"/>
                <a:gd name="connsiteY458" fmla="*/ 968708 h 1265449"/>
                <a:gd name="connsiteX459" fmla="*/ 96270 w 1365058"/>
                <a:gd name="connsiteY459" fmla="*/ 967917 h 1265449"/>
                <a:gd name="connsiteX460" fmla="*/ 94921 w 1365058"/>
                <a:gd name="connsiteY460" fmla="*/ 973980 h 1265449"/>
                <a:gd name="connsiteX461" fmla="*/ 91908 w 1365058"/>
                <a:gd name="connsiteY461" fmla="*/ 972474 h 1265449"/>
                <a:gd name="connsiteX462" fmla="*/ 91908 w 1365058"/>
                <a:gd name="connsiteY462" fmla="*/ 970968 h 1265449"/>
                <a:gd name="connsiteX463" fmla="*/ 83621 w 1365058"/>
                <a:gd name="connsiteY463" fmla="*/ 976993 h 1265449"/>
                <a:gd name="connsiteX464" fmla="*/ 90401 w 1365058"/>
                <a:gd name="connsiteY464" fmla="*/ 983771 h 1265449"/>
                <a:gd name="connsiteX465" fmla="*/ 96428 w 1365058"/>
                <a:gd name="connsiteY465" fmla="*/ 1007871 h 1265449"/>
                <a:gd name="connsiteX466" fmla="*/ 94921 w 1365058"/>
                <a:gd name="connsiteY466" fmla="*/ 1010884 h 1265449"/>
                <a:gd name="connsiteX467" fmla="*/ 100195 w 1365058"/>
                <a:gd name="connsiteY467" fmla="*/ 1022934 h 1265449"/>
                <a:gd name="connsiteX468" fmla="*/ 97182 w 1365058"/>
                <a:gd name="connsiteY468" fmla="*/ 1032724 h 1265449"/>
                <a:gd name="connsiteX469" fmla="*/ 97182 w 1365058"/>
                <a:gd name="connsiteY469" fmla="*/ 1047034 h 1265449"/>
                <a:gd name="connsiteX470" fmla="*/ 90401 w 1365058"/>
                <a:gd name="connsiteY470" fmla="*/ 1055318 h 1265449"/>
                <a:gd name="connsiteX471" fmla="*/ 85881 w 1365058"/>
                <a:gd name="connsiteY471" fmla="*/ 1056825 h 1265449"/>
                <a:gd name="connsiteX472" fmla="*/ 84375 w 1365058"/>
                <a:gd name="connsiteY472" fmla="*/ 1053812 h 1265449"/>
                <a:gd name="connsiteX473" fmla="*/ 84375 w 1365058"/>
                <a:gd name="connsiteY473" fmla="*/ 1059084 h 1265449"/>
                <a:gd name="connsiteX474" fmla="*/ 79854 w 1365058"/>
                <a:gd name="connsiteY474" fmla="*/ 1060590 h 1265449"/>
                <a:gd name="connsiteX475" fmla="*/ 78348 w 1365058"/>
                <a:gd name="connsiteY475" fmla="*/ 1059084 h 1265449"/>
                <a:gd name="connsiteX476" fmla="*/ 71568 w 1365058"/>
                <a:gd name="connsiteY476" fmla="*/ 1060590 h 1265449"/>
                <a:gd name="connsiteX477" fmla="*/ 67048 w 1365058"/>
                <a:gd name="connsiteY477" fmla="*/ 1066615 h 1265449"/>
                <a:gd name="connsiteX478" fmla="*/ 49721 w 1365058"/>
                <a:gd name="connsiteY478" fmla="*/ 1072640 h 1265449"/>
                <a:gd name="connsiteX479" fmla="*/ 42941 w 1365058"/>
                <a:gd name="connsiteY479" fmla="*/ 1083937 h 1265449"/>
                <a:gd name="connsiteX480" fmla="*/ 38421 w 1365058"/>
                <a:gd name="connsiteY480" fmla="*/ 1085444 h 1265449"/>
                <a:gd name="connsiteX481" fmla="*/ 32394 w 1365058"/>
                <a:gd name="connsiteY481" fmla="*/ 1096741 h 1265449"/>
                <a:gd name="connsiteX482" fmla="*/ 26367 w 1365058"/>
                <a:gd name="connsiteY482" fmla="*/ 1099753 h 1265449"/>
                <a:gd name="connsiteX483" fmla="*/ 30887 w 1365058"/>
                <a:gd name="connsiteY483" fmla="*/ 1098247 h 1265449"/>
                <a:gd name="connsiteX484" fmla="*/ 39174 w 1365058"/>
                <a:gd name="connsiteY484" fmla="*/ 1098247 h 1265449"/>
                <a:gd name="connsiteX485" fmla="*/ 32394 w 1365058"/>
                <a:gd name="connsiteY485" fmla="*/ 1099753 h 1265449"/>
                <a:gd name="connsiteX486" fmla="*/ 35407 w 1365058"/>
                <a:gd name="connsiteY486" fmla="*/ 1101259 h 1265449"/>
                <a:gd name="connsiteX487" fmla="*/ 30887 w 1365058"/>
                <a:gd name="connsiteY487" fmla="*/ 1101259 h 1265449"/>
                <a:gd name="connsiteX488" fmla="*/ 30887 w 1365058"/>
                <a:gd name="connsiteY488" fmla="*/ 1099753 h 1265449"/>
                <a:gd name="connsiteX489" fmla="*/ 29381 w 1365058"/>
                <a:gd name="connsiteY489" fmla="*/ 1101259 h 1265449"/>
                <a:gd name="connsiteX490" fmla="*/ 32394 w 1365058"/>
                <a:gd name="connsiteY490" fmla="*/ 1105778 h 1265449"/>
                <a:gd name="connsiteX491" fmla="*/ 36914 w 1365058"/>
                <a:gd name="connsiteY491" fmla="*/ 1114063 h 1265449"/>
                <a:gd name="connsiteX492" fmla="*/ 35407 w 1365058"/>
                <a:gd name="connsiteY492" fmla="*/ 1120841 h 1265449"/>
                <a:gd name="connsiteX493" fmla="*/ 36914 w 1365058"/>
                <a:gd name="connsiteY493" fmla="*/ 1114816 h 1265449"/>
                <a:gd name="connsiteX494" fmla="*/ 42941 w 1365058"/>
                <a:gd name="connsiteY494" fmla="*/ 1117828 h 1265449"/>
                <a:gd name="connsiteX495" fmla="*/ 42941 w 1365058"/>
                <a:gd name="connsiteY495" fmla="*/ 1119335 h 1265449"/>
                <a:gd name="connsiteX496" fmla="*/ 38421 w 1365058"/>
                <a:gd name="connsiteY496" fmla="*/ 1120841 h 1265449"/>
                <a:gd name="connsiteX497" fmla="*/ 42941 w 1365058"/>
                <a:gd name="connsiteY497" fmla="*/ 1120841 h 1265449"/>
                <a:gd name="connsiteX498" fmla="*/ 45954 w 1365058"/>
                <a:gd name="connsiteY498" fmla="*/ 1126866 h 1265449"/>
                <a:gd name="connsiteX499" fmla="*/ 42820 w 1365058"/>
                <a:gd name="connsiteY499" fmla="*/ 1127913 h 1265449"/>
                <a:gd name="connsiteX500" fmla="*/ 47461 w 1365058"/>
                <a:gd name="connsiteY500" fmla="*/ 1131385 h 1265449"/>
                <a:gd name="connsiteX501" fmla="*/ 50474 w 1365058"/>
                <a:gd name="connsiteY501" fmla="*/ 1129878 h 1265449"/>
                <a:gd name="connsiteX502" fmla="*/ 53487 w 1365058"/>
                <a:gd name="connsiteY502" fmla="*/ 1134397 h 1265449"/>
                <a:gd name="connsiteX503" fmla="*/ 54994 w 1365058"/>
                <a:gd name="connsiteY503" fmla="*/ 1132891 h 1265449"/>
                <a:gd name="connsiteX504" fmla="*/ 58008 w 1365058"/>
                <a:gd name="connsiteY504" fmla="*/ 1132891 h 1265449"/>
                <a:gd name="connsiteX505" fmla="*/ 62528 w 1365058"/>
                <a:gd name="connsiteY505" fmla="*/ 1139669 h 1265449"/>
                <a:gd name="connsiteX506" fmla="*/ 64034 w 1365058"/>
                <a:gd name="connsiteY506" fmla="*/ 1138163 h 1265449"/>
                <a:gd name="connsiteX507" fmla="*/ 70061 w 1365058"/>
                <a:gd name="connsiteY507" fmla="*/ 1141175 h 1265449"/>
                <a:gd name="connsiteX508" fmla="*/ 84375 w 1365058"/>
                <a:gd name="connsiteY508" fmla="*/ 1160004 h 1265449"/>
                <a:gd name="connsiteX509" fmla="*/ 103962 w 1365058"/>
                <a:gd name="connsiteY509" fmla="*/ 1174313 h 1265449"/>
                <a:gd name="connsiteX510" fmla="*/ 122795 w 1365058"/>
                <a:gd name="connsiteY510" fmla="*/ 1180338 h 1265449"/>
                <a:gd name="connsiteX511" fmla="*/ 128822 w 1365058"/>
                <a:gd name="connsiteY511" fmla="*/ 1177326 h 1265449"/>
                <a:gd name="connsiteX512" fmla="*/ 141629 w 1365058"/>
                <a:gd name="connsiteY512" fmla="*/ 1174313 h 1265449"/>
                <a:gd name="connsiteX513" fmla="*/ 140152 w 1365058"/>
                <a:gd name="connsiteY513" fmla="*/ 1168409 h 1265449"/>
                <a:gd name="connsiteX514" fmla="*/ 148409 w 1365058"/>
                <a:gd name="connsiteY514" fmla="*/ 1167543 h 1265449"/>
                <a:gd name="connsiteX515" fmla="*/ 148409 w 1365058"/>
                <a:gd name="connsiteY515" fmla="*/ 1166789 h 1265449"/>
                <a:gd name="connsiteX516" fmla="*/ 145395 w 1365058"/>
                <a:gd name="connsiteY516" fmla="*/ 1167543 h 1265449"/>
                <a:gd name="connsiteX517" fmla="*/ 143889 w 1365058"/>
                <a:gd name="connsiteY517" fmla="*/ 1165283 h 1265449"/>
                <a:gd name="connsiteX518" fmla="*/ 149916 w 1365058"/>
                <a:gd name="connsiteY518" fmla="*/ 1160764 h 1265449"/>
                <a:gd name="connsiteX519" fmla="*/ 165736 w 1365058"/>
                <a:gd name="connsiteY519" fmla="*/ 1167543 h 1265449"/>
                <a:gd name="connsiteX520" fmla="*/ 185323 w 1365058"/>
                <a:gd name="connsiteY520" fmla="*/ 1170555 h 1265449"/>
                <a:gd name="connsiteX521" fmla="*/ 264424 w 1365058"/>
                <a:gd name="connsiteY521" fmla="*/ 1206705 h 1265449"/>
                <a:gd name="connsiteX522" fmla="*/ 274217 w 1365058"/>
                <a:gd name="connsiteY522" fmla="*/ 1206705 h 1265449"/>
                <a:gd name="connsiteX523" fmla="*/ 293051 w 1365058"/>
                <a:gd name="connsiteY523" fmla="*/ 1204446 h 1265449"/>
                <a:gd name="connsiteX524" fmla="*/ 306611 w 1365058"/>
                <a:gd name="connsiteY524" fmla="*/ 1193902 h 1265449"/>
                <a:gd name="connsiteX525" fmla="*/ 309624 w 1365058"/>
                <a:gd name="connsiteY525" fmla="*/ 1190136 h 1265449"/>
                <a:gd name="connsiteX526" fmla="*/ 312638 w 1365058"/>
                <a:gd name="connsiteY526" fmla="*/ 1175827 h 1265449"/>
                <a:gd name="connsiteX527" fmla="*/ 315651 w 1365058"/>
                <a:gd name="connsiteY527" fmla="*/ 1171308 h 1265449"/>
                <a:gd name="connsiteX528" fmla="*/ 336745 w 1365058"/>
                <a:gd name="connsiteY528" fmla="*/ 1166036 h 1265449"/>
                <a:gd name="connsiteX529" fmla="*/ 357838 w 1365058"/>
                <a:gd name="connsiteY529" fmla="*/ 1169802 h 1265449"/>
                <a:gd name="connsiteX530" fmla="*/ 378179 w 1365058"/>
                <a:gd name="connsiteY530" fmla="*/ 1153233 h 1265449"/>
                <a:gd name="connsiteX531" fmla="*/ 389479 w 1365058"/>
                <a:gd name="connsiteY531" fmla="*/ 1150220 h 1265449"/>
                <a:gd name="connsiteX532" fmla="*/ 403792 w 1365058"/>
                <a:gd name="connsiteY532" fmla="*/ 1158505 h 1265449"/>
                <a:gd name="connsiteX533" fmla="*/ 405299 w 1365058"/>
                <a:gd name="connsiteY533" fmla="*/ 1163024 h 1265449"/>
                <a:gd name="connsiteX534" fmla="*/ 406806 w 1365058"/>
                <a:gd name="connsiteY534" fmla="*/ 1175827 h 1265449"/>
                <a:gd name="connsiteX535" fmla="*/ 402286 w 1365058"/>
                <a:gd name="connsiteY535" fmla="*/ 1175827 h 1265449"/>
                <a:gd name="connsiteX536" fmla="*/ 406806 w 1365058"/>
                <a:gd name="connsiteY536" fmla="*/ 1179593 h 1265449"/>
                <a:gd name="connsiteX537" fmla="*/ 406806 w 1365058"/>
                <a:gd name="connsiteY537" fmla="*/ 1182605 h 1265449"/>
                <a:gd name="connsiteX538" fmla="*/ 416599 w 1365058"/>
                <a:gd name="connsiteY538" fmla="*/ 1182605 h 1265449"/>
                <a:gd name="connsiteX539" fmla="*/ 423379 w 1365058"/>
                <a:gd name="connsiteY539" fmla="*/ 1191643 h 1265449"/>
                <a:gd name="connsiteX540" fmla="*/ 420366 w 1365058"/>
                <a:gd name="connsiteY540" fmla="*/ 1182605 h 1265449"/>
                <a:gd name="connsiteX541" fmla="*/ 424886 w 1365058"/>
                <a:gd name="connsiteY541" fmla="*/ 1179593 h 1265449"/>
                <a:gd name="connsiteX542" fmla="*/ 432419 w 1365058"/>
                <a:gd name="connsiteY542" fmla="*/ 1164530 h 1265449"/>
                <a:gd name="connsiteX543" fmla="*/ 427899 w 1365058"/>
                <a:gd name="connsiteY543" fmla="*/ 1179593 h 1265449"/>
                <a:gd name="connsiteX544" fmla="*/ 430913 w 1365058"/>
                <a:gd name="connsiteY544" fmla="*/ 1179593 h 1265449"/>
                <a:gd name="connsiteX545" fmla="*/ 433173 w 1365058"/>
                <a:gd name="connsiteY545" fmla="*/ 1184111 h 1265449"/>
                <a:gd name="connsiteX546" fmla="*/ 433173 w 1365058"/>
                <a:gd name="connsiteY546" fmla="*/ 1178839 h 1265449"/>
                <a:gd name="connsiteX547" fmla="*/ 437693 w 1365058"/>
                <a:gd name="connsiteY547" fmla="*/ 1181099 h 1265449"/>
                <a:gd name="connsiteX548" fmla="*/ 440706 w 1365058"/>
                <a:gd name="connsiteY548" fmla="*/ 1178839 h 1265449"/>
                <a:gd name="connsiteX549" fmla="*/ 450500 w 1365058"/>
                <a:gd name="connsiteY549" fmla="*/ 1179593 h 1265449"/>
                <a:gd name="connsiteX550" fmla="*/ 452006 w 1365058"/>
                <a:gd name="connsiteY550" fmla="*/ 1182605 h 1265449"/>
                <a:gd name="connsiteX551" fmla="*/ 452006 w 1365058"/>
                <a:gd name="connsiteY551" fmla="*/ 1184111 h 1265449"/>
                <a:gd name="connsiteX552" fmla="*/ 453513 w 1365058"/>
                <a:gd name="connsiteY552" fmla="*/ 1181099 h 1265449"/>
                <a:gd name="connsiteX553" fmla="*/ 457280 w 1365058"/>
                <a:gd name="connsiteY553" fmla="*/ 1182605 h 1265449"/>
                <a:gd name="connsiteX554" fmla="*/ 458786 w 1365058"/>
                <a:gd name="connsiteY554" fmla="*/ 1185618 h 1265449"/>
                <a:gd name="connsiteX555" fmla="*/ 457280 w 1365058"/>
                <a:gd name="connsiteY555" fmla="*/ 1187124 h 1265449"/>
                <a:gd name="connsiteX556" fmla="*/ 458786 w 1365058"/>
                <a:gd name="connsiteY556" fmla="*/ 1190136 h 1265449"/>
                <a:gd name="connsiteX557" fmla="*/ 463306 w 1365058"/>
                <a:gd name="connsiteY557" fmla="*/ 1195408 h 1265449"/>
                <a:gd name="connsiteX558" fmla="*/ 467826 w 1365058"/>
                <a:gd name="connsiteY558" fmla="*/ 1190136 h 1265449"/>
                <a:gd name="connsiteX559" fmla="*/ 463306 w 1365058"/>
                <a:gd name="connsiteY559" fmla="*/ 1184111 h 1265449"/>
                <a:gd name="connsiteX560" fmla="*/ 469333 w 1365058"/>
                <a:gd name="connsiteY560" fmla="*/ 1187124 h 1265449"/>
                <a:gd name="connsiteX561" fmla="*/ 466320 w 1365058"/>
                <a:gd name="connsiteY561" fmla="*/ 1196915 h 1265449"/>
                <a:gd name="connsiteX562" fmla="*/ 469333 w 1365058"/>
                <a:gd name="connsiteY562" fmla="*/ 1193902 h 1265449"/>
                <a:gd name="connsiteX563" fmla="*/ 470087 w 1365058"/>
                <a:gd name="connsiteY563" fmla="*/ 1198421 h 1265449"/>
                <a:gd name="connsiteX564" fmla="*/ 470087 w 1365058"/>
                <a:gd name="connsiteY564" fmla="*/ 1193902 h 1265449"/>
                <a:gd name="connsiteX565" fmla="*/ 474606 w 1365058"/>
                <a:gd name="connsiteY565" fmla="*/ 1188630 h 1265449"/>
                <a:gd name="connsiteX566" fmla="*/ 473100 w 1365058"/>
                <a:gd name="connsiteY566" fmla="*/ 1192396 h 1265449"/>
                <a:gd name="connsiteX567" fmla="*/ 474606 w 1365058"/>
                <a:gd name="connsiteY567" fmla="*/ 1191643 h 1265449"/>
                <a:gd name="connsiteX568" fmla="*/ 474606 w 1365058"/>
                <a:gd name="connsiteY568" fmla="*/ 1193902 h 1265449"/>
                <a:gd name="connsiteX569" fmla="*/ 477620 w 1365058"/>
                <a:gd name="connsiteY569" fmla="*/ 1196915 h 1265449"/>
                <a:gd name="connsiteX570" fmla="*/ 488920 w 1365058"/>
                <a:gd name="connsiteY570" fmla="*/ 1199927 h 1265449"/>
                <a:gd name="connsiteX571" fmla="*/ 495700 w 1365058"/>
                <a:gd name="connsiteY571" fmla="*/ 1204446 h 1265449"/>
                <a:gd name="connsiteX572" fmla="*/ 490427 w 1365058"/>
                <a:gd name="connsiteY572" fmla="*/ 1182605 h 1265449"/>
                <a:gd name="connsiteX573" fmla="*/ 520560 w 1365058"/>
                <a:gd name="connsiteY573" fmla="*/ 1191643 h 1265449"/>
                <a:gd name="connsiteX574" fmla="*/ 564255 w 1365058"/>
                <a:gd name="connsiteY574" fmla="*/ 1236078 h 1265449"/>
                <a:gd name="connsiteX575" fmla="*/ 571035 w 1365058"/>
                <a:gd name="connsiteY575" fmla="*/ 1265450 h 1265449"/>
                <a:gd name="connsiteX576" fmla="*/ 596648 w 1365058"/>
                <a:gd name="connsiteY576" fmla="*/ 1243609 h 1265449"/>
                <a:gd name="connsiteX577" fmla="*/ 609455 w 1365058"/>
                <a:gd name="connsiteY577" fmla="*/ 1236831 h 1265449"/>
                <a:gd name="connsiteX578" fmla="*/ 607195 w 1365058"/>
                <a:gd name="connsiteY578" fmla="*/ 1230806 h 1265449"/>
                <a:gd name="connsiteX579" fmla="*/ 607948 w 1365058"/>
                <a:gd name="connsiteY579" fmla="*/ 1224027 h 1265449"/>
                <a:gd name="connsiteX580" fmla="*/ 620002 w 1365058"/>
                <a:gd name="connsiteY580" fmla="*/ 1214237 h 1265449"/>
                <a:gd name="connsiteX581" fmla="*/ 616989 w 1365058"/>
                <a:gd name="connsiteY581" fmla="*/ 1208212 h 1265449"/>
                <a:gd name="connsiteX582" fmla="*/ 620755 w 1365058"/>
                <a:gd name="connsiteY582" fmla="*/ 1205199 h 1265449"/>
                <a:gd name="connsiteX583" fmla="*/ 629795 w 1365058"/>
                <a:gd name="connsiteY583" fmla="*/ 1187124 h 1265449"/>
                <a:gd name="connsiteX584" fmla="*/ 635069 w 1365058"/>
                <a:gd name="connsiteY584" fmla="*/ 1182605 h 1265449"/>
                <a:gd name="connsiteX585" fmla="*/ 635069 w 1365058"/>
                <a:gd name="connsiteY585" fmla="*/ 1172814 h 1265449"/>
                <a:gd name="connsiteX586" fmla="*/ 639589 w 1365058"/>
                <a:gd name="connsiteY586" fmla="*/ 1156999 h 1265449"/>
                <a:gd name="connsiteX587" fmla="*/ 653902 w 1365058"/>
                <a:gd name="connsiteY587" fmla="*/ 1134405 h 1265449"/>
                <a:gd name="connsiteX588" fmla="*/ 655409 w 1365058"/>
                <a:gd name="connsiteY588" fmla="*/ 1124614 h 1265449"/>
                <a:gd name="connsiteX589" fmla="*/ 671229 w 1365058"/>
                <a:gd name="connsiteY589" fmla="*/ 1104280 h 1265449"/>
                <a:gd name="connsiteX590" fmla="*/ 684790 w 1365058"/>
                <a:gd name="connsiteY590" fmla="*/ 1087711 h 1265449"/>
                <a:gd name="connsiteX591" fmla="*/ 690816 w 1365058"/>
                <a:gd name="connsiteY591" fmla="*/ 1084698 h 1265449"/>
                <a:gd name="connsiteX592" fmla="*/ 692323 w 1365058"/>
                <a:gd name="connsiteY592" fmla="*/ 1074907 h 1265449"/>
                <a:gd name="connsiteX593" fmla="*/ 722457 w 1365058"/>
                <a:gd name="connsiteY593" fmla="*/ 1067376 h 1265449"/>
                <a:gd name="connsiteX594" fmla="*/ 749577 w 1365058"/>
                <a:gd name="connsiteY594" fmla="*/ 1047795 h 1265449"/>
                <a:gd name="connsiteX595" fmla="*/ 757110 w 1365058"/>
                <a:gd name="connsiteY595" fmla="*/ 1038004 h 1265449"/>
                <a:gd name="connsiteX596" fmla="*/ 756839 w 1365058"/>
                <a:gd name="connsiteY596" fmla="*/ 1037665 h 1265449"/>
                <a:gd name="connsiteX597" fmla="*/ 773684 w 1365058"/>
                <a:gd name="connsiteY597" fmla="*/ 1012397 h 1265449"/>
                <a:gd name="connsiteX598" fmla="*/ 779711 w 1365058"/>
                <a:gd name="connsiteY598" fmla="*/ 1007879 h 1265449"/>
                <a:gd name="connsiteX599" fmla="*/ 792518 w 1365058"/>
                <a:gd name="connsiteY599" fmla="*/ 1004866 h 1265449"/>
                <a:gd name="connsiteX600" fmla="*/ 808338 w 1365058"/>
                <a:gd name="connsiteY600" fmla="*/ 1006372 h 1265449"/>
                <a:gd name="connsiteX601" fmla="*/ 834705 w 1365058"/>
                <a:gd name="connsiteY601" fmla="*/ 992063 h 1265449"/>
                <a:gd name="connsiteX602" fmla="*/ 879905 w 1365058"/>
                <a:gd name="connsiteY602" fmla="*/ 1024447 h 1265449"/>
                <a:gd name="connsiteX603" fmla="*/ 886686 w 1365058"/>
                <a:gd name="connsiteY603" fmla="*/ 1024447 h 1265449"/>
                <a:gd name="connsiteX604" fmla="*/ 930379 w 1365058"/>
                <a:gd name="connsiteY604" fmla="*/ 996582 h 1265449"/>
                <a:gd name="connsiteX605" fmla="*/ 939615 w 1365058"/>
                <a:gd name="connsiteY605" fmla="*/ 985044 h 1265449"/>
                <a:gd name="connsiteX606" fmla="*/ 940391 w 1365058"/>
                <a:gd name="connsiteY606" fmla="*/ 985556 h 1265449"/>
                <a:gd name="connsiteX607" fmla="*/ 938666 w 1365058"/>
                <a:gd name="connsiteY607" fmla="*/ 987544 h 1265449"/>
                <a:gd name="connsiteX608" fmla="*/ 940173 w 1365058"/>
                <a:gd name="connsiteY608" fmla="*/ 987544 h 1265449"/>
                <a:gd name="connsiteX609" fmla="*/ 971813 w 1365058"/>
                <a:gd name="connsiteY609" fmla="*/ 1034991 h 1265449"/>
                <a:gd name="connsiteX610" fmla="*/ 980100 w 1365058"/>
                <a:gd name="connsiteY610" fmla="*/ 1028213 h 1265449"/>
                <a:gd name="connsiteX611" fmla="*/ 988387 w 1365058"/>
                <a:gd name="connsiteY611" fmla="*/ 1025201 h 1265449"/>
                <a:gd name="connsiteX612" fmla="*/ 1007220 w 1365058"/>
                <a:gd name="connsiteY612" fmla="*/ 1012397 h 1265449"/>
                <a:gd name="connsiteX613" fmla="*/ 1014001 w 1365058"/>
                <a:gd name="connsiteY613" fmla="*/ 1002607 h 1265449"/>
                <a:gd name="connsiteX614" fmla="*/ 1029821 w 1365058"/>
                <a:gd name="connsiteY614" fmla="*/ 998088 h 1265449"/>
                <a:gd name="connsiteX615" fmla="*/ 1083308 w 1365058"/>
                <a:gd name="connsiteY615" fmla="*/ 970975 h 1265449"/>
                <a:gd name="connsiteX616" fmla="*/ 1085568 w 1365058"/>
                <a:gd name="connsiteY616" fmla="*/ 973988 h 1265449"/>
                <a:gd name="connsiteX617" fmla="*/ 1084815 w 1365058"/>
                <a:gd name="connsiteY617" fmla="*/ 979260 h 1265449"/>
                <a:gd name="connsiteX618" fmla="*/ 1094608 w 1365058"/>
                <a:gd name="connsiteY618" fmla="*/ 991310 h 1265449"/>
                <a:gd name="connsiteX619" fmla="*/ 1099882 w 1365058"/>
                <a:gd name="connsiteY619" fmla="*/ 1006372 h 1265449"/>
                <a:gd name="connsiteX620" fmla="*/ 1142069 w 1365058"/>
                <a:gd name="connsiteY620" fmla="*/ 1012397 h 1265449"/>
                <a:gd name="connsiteX621" fmla="*/ 1153369 w 1365058"/>
                <a:gd name="connsiteY621" fmla="*/ 1002607 h 1265449"/>
                <a:gd name="connsiteX622" fmla="*/ 1211377 w 1365058"/>
                <a:gd name="connsiteY622" fmla="*/ 1007879 h 1265449"/>
                <a:gd name="connsiteX623" fmla="*/ 1249797 w 1365058"/>
                <a:gd name="connsiteY623" fmla="*/ 1044029 h 1265449"/>
                <a:gd name="connsiteX624" fmla="*/ 1323625 w 1365058"/>
                <a:gd name="connsiteY624" fmla="*/ 989803 h 1265449"/>
                <a:gd name="connsiteX625" fmla="*/ 1365059 w 1365058"/>
                <a:gd name="connsiteY625" fmla="*/ 907712 h 126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Lst>
              <a:rect l="l" t="t" r="r" b="b"/>
              <a:pathLst>
                <a:path w="1365058" h="1265449">
                  <a:moveTo>
                    <a:pt x="1282191" y="781186"/>
                  </a:moveTo>
                  <a:lnTo>
                    <a:pt x="1285204" y="745036"/>
                  </a:lnTo>
                  <a:lnTo>
                    <a:pt x="1285204" y="745036"/>
                  </a:lnTo>
                  <a:lnTo>
                    <a:pt x="1288218" y="714157"/>
                  </a:lnTo>
                  <a:lnTo>
                    <a:pt x="1243770" y="698341"/>
                  </a:lnTo>
                  <a:lnTo>
                    <a:pt x="1243062" y="698741"/>
                  </a:lnTo>
                  <a:cubicBezTo>
                    <a:pt x="1242520" y="698530"/>
                    <a:pt x="1242015" y="698236"/>
                    <a:pt x="1241458" y="698048"/>
                  </a:cubicBezTo>
                  <a:lnTo>
                    <a:pt x="1242264" y="697588"/>
                  </a:lnTo>
                  <a:lnTo>
                    <a:pt x="1209117" y="684785"/>
                  </a:lnTo>
                  <a:lnTo>
                    <a:pt x="1221923" y="657672"/>
                  </a:lnTo>
                  <a:lnTo>
                    <a:pt x="1191036" y="646375"/>
                  </a:lnTo>
                  <a:lnTo>
                    <a:pt x="1181243" y="632066"/>
                  </a:lnTo>
                  <a:lnTo>
                    <a:pt x="1169943" y="623781"/>
                  </a:lnTo>
                  <a:lnTo>
                    <a:pt x="1154123" y="616250"/>
                  </a:lnTo>
                  <a:lnTo>
                    <a:pt x="1123235" y="619263"/>
                  </a:lnTo>
                  <a:lnTo>
                    <a:pt x="1084815" y="614744"/>
                  </a:lnTo>
                  <a:lnTo>
                    <a:pt x="1060708" y="587631"/>
                  </a:lnTo>
                  <a:lnTo>
                    <a:pt x="1060708" y="587631"/>
                  </a:lnTo>
                  <a:lnTo>
                    <a:pt x="1059759" y="588188"/>
                  </a:lnTo>
                  <a:lnTo>
                    <a:pt x="1047148" y="575581"/>
                  </a:lnTo>
                  <a:lnTo>
                    <a:pt x="1047901" y="526627"/>
                  </a:lnTo>
                  <a:lnTo>
                    <a:pt x="1047901" y="526627"/>
                  </a:lnTo>
                  <a:lnTo>
                    <a:pt x="1047901" y="508552"/>
                  </a:lnTo>
                  <a:lnTo>
                    <a:pt x="1053928" y="502527"/>
                  </a:lnTo>
                  <a:lnTo>
                    <a:pt x="1066735" y="464871"/>
                  </a:lnTo>
                  <a:lnTo>
                    <a:pt x="1075021" y="456586"/>
                  </a:lnTo>
                  <a:lnTo>
                    <a:pt x="1075021" y="446796"/>
                  </a:lnTo>
                  <a:lnTo>
                    <a:pt x="1081048" y="442277"/>
                  </a:lnTo>
                  <a:lnTo>
                    <a:pt x="1087828" y="442277"/>
                  </a:lnTo>
                  <a:lnTo>
                    <a:pt x="1093855" y="433993"/>
                  </a:lnTo>
                  <a:lnTo>
                    <a:pt x="1099129" y="429474"/>
                  </a:lnTo>
                  <a:lnTo>
                    <a:pt x="1106662" y="416671"/>
                  </a:lnTo>
                  <a:lnTo>
                    <a:pt x="1106662" y="411399"/>
                  </a:lnTo>
                  <a:lnTo>
                    <a:pt x="1113442" y="405374"/>
                  </a:lnTo>
                  <a:lnTo>
                    <a:pt x="1113442" y="395583"/>
                  </a:lnTo>
                  <a:lnTo>
                    <a:pt x="1106662" y="388805"/>
                  </a:lnTo>
                  <a:lnTo>
                    <a:pt x="1106662" y="379767"/>
                  </a:lnTo>
                  <a:lnTo>
                    <a:pt x="1100635" y="376002"/>
                  </a:lnTo>
                  <a:lnTo>
                    <a:pt x="1098375" y="376002"/>
                  </a:lnTo>
                  <a:lnTo>
                    <a:pt x="1096868" y="372989"/>
                  </a:lnTo>
                  <a:lnTo>
                    <a:pt x="1093855" y="371483"/>
                  </a:lnTo>
                  <a:lnTo>
                    <a:pt x="1096868" y="371483"/>
                  </a:lnTo>
                  <a:lnTo>
                    <a:pt x="1093855" y="368470"/>
                  </a:lnTo>
                  <a:lnTo>
                    <a:pt x="1095362" y="365458"/>
                  </a:lnTo>
                  <a:lnTo>
                    <a:pt x="1106662" y="361692"/>
                  </a:lnTo>
                  <a:lnTo>
                    <a:pt x="1103648" y="361692"/>
                  </a:lnTo>
                  <a:lnTo>
                    <a:pt x="1098375" y="355667"/>
                  </a:lnTo>
                  <a:lnTo>
                    <a:pt x="1109675" y="348889"/>
                  </a:lnTo>
                  <a:lnTo>
                    <a:pt x="1113442" y="350395"/>
                  </a:lnTo>
                  <a:lnTo>
                    <a:pt x="1114949" y="345877"/>
                  </a:lnTo>
                  <a:lnTo>
                    <a:pt x="1111935" y="339851"/>
                  </a:lnTo>
                  <a:lnTo>
                    <a:pt x="1117962" y="337592"/>
                  </a:lnTo>
                  <a:lnTo>
                    <a:pt x="1117962" y="331567"/>
                  </a:lnTo>
                  <a:lnTo>
                    <a:pt x="1114949" y="328554"/>
                  </a:lnTo>
                  <a:lnTo>
                    <a:pt x="1114949" y="325721"/>
                  </a:lnTo>
                  <a:lnTo>
                    <a:pt x="1117962" y="326295"/>
                  </a:lnTo>
                  <a:lnTo>
                    <a:pt x="1122482" y="323283"/>
                  </a:lnTo>
                  <a:lnTo>
                    <a:pt x="1123235" y="313492"/>
                  </a:lnTo>
                  <a:lnTo>
                    <a:pt x="1130769" y="302948"/>
                  </a:lnTo>
                  <a:lnTo>
                    <a:pt x="1133782" y="300689"/>
                  </a:lnTo>
                  <a:lnTo>
                    <a:pt x="1139056" y="302948"/>
                  </a:lnTo>
                  <a:lnTo>
                    <a:pt x="1143576" y="300689"/>
                  </a:lnTo>
                  <a:lnTo>
                    <a:pt x="1143576" y="294664"/>
                  </a:lnTo>
                  <a:lnTo>
                    <a:pt x="1137549" y="281107"/>
                  </a:lnTo>
                  <a:lnTo>
                    <a:pt x="1140562" y="260019"/>
                  </a:lnTo>
                  <a:lnTo>
                    <a:pt x="1148849" y="252488"/>
                  </a:lnTo>
                  <a:lnTo>
                    <a:pt x="1156382" y="252488"/>
                  </a:lnTo>
                  <a:lnTo>
                    <a:pt x="1159396" y="255501"/>
                  </a:lnTo>
                  <a:lnTo>
                    <a:pt x="1172203" y="227635"/>
                  </a:lnTo>
                  <a:lnTo>
                    <a:pt x="1186516" y="223869"/>
                  </a:lnTo>
                  <a:lnTo>
                    <a:pt x="1191790" y="216338"/>
                  </a:lnTo>
                  <a:lnTo>
                    <a:pt x="1186516" y="211066"/>
                  </a:lnTo>
                  <a:lnTo>
                    <a:pt x="1173709" y="208053"/>
                  </a:lnTo>
                  <a:lnTo>
                    <a:pt x="1181996" y="149309"/>
                  </a:lnTo>
                  <a:lnTo>
                    <a:pt x="1170696" y="146297"/>
                  </a:lnTo>
                  <a:lnTo>
                    <a:pt x="1163163" y="141778"/>
                  </a:lnTo>
                  <a:lnTo>
                    <a:pt x="1151863" y="140272"/>
                  </a:lnTo>
                  <a:lnTo>
                    <a:pt x="1139056" y="135000"/>
                  </a:lnTo>
                  <a:lnTo>
                    <a:pt x="1135289" y="136506"/>
                  </a:lnTo>
                  <a:lnTo>
                    <a:pt x="1123235" y="147803"/>
                  </a:lnTo>
                  <a:lnTo>
                    <a:pt x="1114949" y="149309"/>
                  </a:lnTo>
                  <a:lnTo>
                    <a:pt x="1108169" y="143284"/>
                  </a:lnTo>
                  <a:lnTo>
                    <a:pt x="1100635" y="128975"/>
                  </a:lnTo>
                  <a:lnTo>
                    <a:pt x="1098375" y="135000"/>
                  </a:lnTo>
                  <a:lnTo>
                    <a:pt x="1100635" y="140272"/>
                  </a:lnTo>
                  <a:lnTo>
                    <a:pt x="1117962" y="159100"/>
                  </a:lnTo>
                  <a:lnTo>
                    <a:pt x="1143576" y="168891"/>
                  </a:lnTo>
                  <a:lnTo>
                    <a:pt x="1114195" y="159100"/>
                  </a:lnTo>
                  <a:lnTo>
                    <a:pt x="1111182" y="167384"/>
                  </a:lnTo>
                  <a:lnTo>
                    <a:pt x="1114195" y="177175"/>
                  </a:lnTo>
                  <a:lnTo>
                    <a:pt x="1110429" y="171903"/>
                  </a:lnTo>
                  <a:lnTo>
                    <a:pt x="1108922" y="154581"/>
                  </a:lnTo>
                  <a:lnTo>
                    <a:pt x="1102895" y="150062"/>
                  </a:lnTo>
                  <a:lnTo>
                    <a:pt x="1096115" y="140272"/>
                  </a:lnTo>
                  <a:lnTo>
                    <a:pt x="1096115" y="124456"/>
                  </a:lnTo>
                  <a:lnTo>
                    <a:pt x="1081801" y="122949"/>
                  </a:lnTo>
                  <a:lnTo>
                    <a:pt x="1078788" y="124456"/>
                  </a:lnTo>
                  <a:lnTo>
                    <a:pt x="1073515" y="139518"/>
                  </a:lnTo>
                  <a:lnTo>
                    <a:pt x="1074268" y="148556"/>
                  </a:lnTo>
                  <a:lnTo>
                    <a:pt x="1077281" y="149309"/>
                  </a:lnTo>
                  <a:lnTo>
                    <a:pt x="1074268" y="149309"/>
                  </a:lnTo>
                  <a:lnTo>
                    <a:pt x="1072008" y="144037"/>
                  </a:lnTo>
                  <a:lnTo>
                    <a:pt x="1070501" y="145543"/>
                  </a:lnTo>
                  <a:lnTo>
                    <a:pt x="1070501" y="152322"/>
                  </a:lnTo>
                  <a:lnTo>
                    <a:pt x="1074268" y="156840"/>
                  </a:lnTo>
                  <a:lnTo>
                    <a:pt x="1068995" y="150815"/>
                  </a:lnTo>
                  <a:lnTo>
                    <a:pt x="1068995" y="126715"/>
                  </a:lnTo>
                  <a:lnTo>
                    <a:pt x="1062968" y="124456"/>
                  </a:lnTo>
                  <a:lnTo>
                    <a:pt x="1062968" y="124456"/>
                  </a:lnTo>
                  <a:lnTo>
                    <a:pt x="1050161" y="116171"/>
                  </a:lnTo>
                  <a:lnTo>
                    <a:pt x="1043381" y="122196"/>
                  </a:lnTo>
                  <a:lnTo>
                    <a:pt x="1041874" y="130481"/>
                  </a:lnTo>
                  <a:lnTo>
                    <a:pt x="1059955" y="157594"/>
                  </a:lnTo>
                  <a:lnTo>
                    <a:pt x="1068995" y="162112"/>
                  </a:lnTo>
                  <a:lnTo>
                    <a:pt x="1064475" y="162112"/>
                  </a:lnTo>
                  <a:lnTo>
                    <a:pt x="1064475" y="164372"/>
                  </a:lnTo>
                  <a:lnTo>
                    <a:pt x="1053175" y="154581"/>
                  </a:lnTo>
                  <a:lnTo>
                    <a:pt x="1057695" y="168891"/>
                  </a:lnTo>
                  <a:lnTo>
                    <a:pt x="1051668" y="156087"/>
                  </a:lnTo>
                  <a:lnTo>
                    <a:pt x="1044888" y="164372"/>
                  </a:lnTo>
                  <a:lnTo>
                    <a:pt x="1044888" y="170397"/>
                  </a:lnTo>
                  <a:lnTo>
                    <a:pt x="1048654" y="186213"/>
                  </a:lnTo>
                  <a:lnTo>
                    <a:pt x="1051668" y="188723"/>
                  </a:lnTo>
                  <a:lnTo>
                    <a:pt x="1051668" y="192990"/>
                  </a:lnTo>
                  <a:lnTo>
                    <a:pt x="1041874" y="197509"/>
                  </a:lnTo>
                  <a:lnTo>
                    <a:pt x="1043381" y="199768"/>
                  </a:lnTo>
                  <a:lnTo>
                    <a:pt x="1040368" y="197509"/>
                  </a:lnTo>
                  <a:lnTo>
                    <a:pt x="1037354" y="199015"/>
                  </a:lnTo>
                  <a:lnTo>
                    <a:pt x="1040368" y="199768"/>
                  </a:lnTo>
                  <a:lnTo>
                    <a:pt x="1031026" y="199768"/>
                  </a:lnTo>
                  <a:lnTo>
                    <a:pt x="1024434" y="201705"/>
                  </a:lnTo>
                  <a:lnTo>
                    <a:pt x="1026807" y="199768"/>
                  </a:lnTo>
                  <a:lnTo>
                    <a:pt x="1022287" y="199768"/>
                  </a:lnTo>
                  <a:lnTo>
                    <a:pt x="1035094" y="198262"/>
                  </a:lnTo>
                  <a:lnTo>
                    <a:pt x="1038108" y="195249"/>
                  </a:lnTo>
                  <a:lnTo>
                    <a:pt x="1042628" y="196756"/>
                  </a:lnTo>
                  <a:lnTo>
                    <a:pt x="1048654" y="192237"/>
                  </a:lnTo>
                  <a:lnTo>
                    <a:pt x="1041874" y="165124"/>
                  </a:lnTo>
                  <a:lnTo>
                    <a:pt x="1048654" y="153827"/>
                  </a:lnTo>
                  <a:lnTo>
                    <a:pt x="1037354" y="145543"/>
                  </a:lnTo>
                  <a:lnTo>
                    <a:pt x="1031328" y="122949"/>
                  </a:lnTo>
                  <a:lnTo>
                    <a:pt x="1034341" y="114664"/>
                  </a:lnTo>
                  <a:lnTo>
                    <a:pt x="1024427" y="116250"/>
                  </a:lnTo>
                  <a:lnTo>
                    <a:pt x="1029067" y="113158"/>
                  </a:lnTo>
                  <a:lnTo>
                    <a:pt x="1028834" y="112578"/>
                  </a:lnTo>
                  <a:lnTo>
                    <a:pt x="1032834" y="113911"/>
                  </a:lnTo>
                  <a:lnTo>
                    <a:pt x="1028314" y="101861"/>
                  </a:lnTo>
                  <a:lnTo>
                    <a:pt x="1029821" y="106380"/>
                  </a:lnTo>
                  <a:lnTo>
                    <a:pt x="1028487" y="111711"/>
                  </a:lnTo>
                  <a:lnTo>
                    <a:pt x="1024547" y="101862"/>
                  </a:lnTo>
                  <a:lnTo>
                    <a:pt x="1027561" y="97343"/>
                  </a:lnTo>
                  <a:lnTo>
                    <a:pt x="1024547" y="94330"/>
                  </a:lnTo>
                  <a:lnTo>
                    <a:pt x="1027561" y="74749"/>
                  </a:lnTo>
                  <a:lnTo>
                    <a:pt x="1026544" y="75768"/>
                  </a:lnTo>
                  <a:lnTo>
                    <a:pt x="1022287" y="67971"/>
                  </a:lnTo>
                  <a:lnTo>
                    <a:pt x="1022287" y="63452"/>
                  </a:lnTo>
                  <a:lnTo>
                    <a:pt x="1017767" y="61946"/>
                  </a:lnTo>
                  <a:lnTo>
                    <a:pt x="1020781" y="60440"/>
                  </a:lnTo>
                  <a:lnTo>
                    <a:pt x="1017767" y="57427"/>
                  </a:lnTo>
                  <a:lnTo>
                    <a:pt x="1014754" y="44624"/>
                  </a:lnTo>
                  <a:lnTo>
                    <a:pt x="1016261" y="28808"/>
                  </a:lnTo>
                  <a:lnTo>
                    <a:pt x="1022287" y="17511"/>
                  </a:lnTo>
                  <a:lnTo>
                    <a:pt x="1022287" y="14499"/>
                  </a:lnTo>
                  <a:lnTo>
                    <a:pt x="1019274" y="16005"/>
                  </a:lnTo>
                  <a:lnTo>
                    <a:pt x="1025301" y="11486"/>
                  </a:lnTo>
                  <a:lnTo>
                    <a:pt x="1018521" y="14499"/>
                  </a:lnTo>
                  <a:lnTo>
                    <a:pt x="1044134" y="1695"/>
                  </a:lnTo>
                  <a:lnTo>
                    <a:pt x="1046809" y="2517"/>
                  </a:lnTo>
                  <a:lnTo>
                    <a:pt x="1047600" y="4105"/>
                  </a:lnTo>
                  <a:lnTo>
                    <a:pt x="1052421" y="7720"/>
                  </a:lnTo>
                  <a:lnTo>
                    <a:pt x="1051133" y="3847"/>
                  </a:lnTo>
                  <a:lnTo>
                    <a:pt x="1053928" y="4707"/>
                  </a:lnTo>
                  <a:lnTo>
                    <a:pt x="1055434" y="7720"/>
                  </a:lnTo>
                  <a:lnTo>
                    <a:pt x="1052421" y="9226"/>
                  </a:lnTo>
                  <a:lnTo>
                    <a:pt x="1059201" y="6213"/>
                  </a:lnTo>
                  <a:lnTo>
                    <a:pt x="1050914" y="188"/>
                  </a:lnTo>
                  <a:cubicBezTo>
                    <a:pt x="1050914" y="188"/>
                    <a:pt x="1037354" y="-565"/>
                    <a:pt x="1038108" y="941"/>
                  </a:cubicBezTo>
                  <a:lnTo>
                    <a:pt x="992154" y="23535"/>
                  </a:lnTo>
                  <a:lnTo>
                    <a:pt x="974827" y="19017"/>
                  </a:lnTo>
                  <a:lnTo>
                    <a:pt x="966540" y="20523"/>
                  </a:lnTo>
                  <a:lnTo>
                    <a:pt x="955240" y="17510"/>
                  </a:lnTo>
                  <a:lnTo>
                    <a:pt x="939420" y="16004"/>
                  </a:lnTo>
                  <a:lnTo>
                    <a:pt x="937913" y="17510"/>
                  </a:lnTo>
                  <a:lnTo>
                    <a:pt x="939231" y="14874"/>
                  </a:lnTo>
                  <a:lnTo>
                    <a:pt x="937160" y="14498"/>
                  </a:lnTo>
                  <a:lnTo>
                    <a:pt x="931133" y="20523"/>
                  </a:lnTo>
                  <a:lnTo>
                    <a:pt x="934146" y="14498"/>
                  </a:lnTo>
                  <a:lnTo>
                    <a:pt x="932640" y="14498"/>
                  </a:lnTo>
                  <a:lnTo>
                    <a:pt x="943940" y="188"/>
                  </a:lnTo>
                  <a:lnTo>
                    <a:pt x="935653" y="9979"/>
                  </a:lnTo>
                  <a:lnTo>
                    <a:pt x="934146" y="8473"/>
                  </a:lnTo>
                  <a:lnTo>
                    <a:pt x="934146" y="9226"/>
                  </a:lnTo>
                  <a:lnTo>
                    <a:pt x="927366" y="19017"/>
                  </a:lnTo>
                  <a:lnTo>
                    <a:pt x="921339" y="14498"/>
                  </a:lnTo>
                  <a:lnTo>
                    <a:pt x="915312" y="17510"/>
                  </a:lnTo>
                  <a:lnTo>
                    <a:pt x="905519" y="12992"/>
                  </a:lnTo>
                  <a:lnTo>
                    <a:pt x="869359" y="21276"/>
                  </a:lnTo>
                  <a:lnTo>
                    <a:pt x="841485" y="22782"/>
                  </a:lnTo>
                  <a:lnTo>
                    <a:pt x="810598" y="34079"/>
                  </a:lnTo>
                  <a:lnTo>
                    <a:pt x="789504" y="38598"/>
                  </a:lnTo>
                  <a:lnTo>
                    <a:pt x="786491" y="34079"/>
                  </a:lnTo>
                  <a:lnTo>
                    <a:pt x="792518" y="27301"/>
                  </a:lnTo>
                  <a:lnTo>
                    <a:pt x="789504" y="25795"/>
                  </a:lnTo>
                  <a:lnTo>
                    <a:pt x="783477" y="40104"/>
                  </a:lnTo>
                  <a:lnTo>
                    <a:pt x="770671" y="43117"/>
                  </a:lnTo>
                  <a:lnTo>
                    <a:pt x="739784" y="54414"/>
                  </a:lnTo>
                  <a:lnTo>
                    <a:pt x="699103" y="54414"/>
                  </a:lnTo>
                  <a:lnTo>
                    <a:pt x="689309" y="57426"/>
                  </a:lnTo>
                  <a:lnTo>
                    <a:pt x="687803" y="52908"/>
                  </a:lnTo>
                  <a:lnTo>
                    <a:pt x="681023" y="55920"/>
                  </a:lnTo>
                  <a:lnTo>
                    <a:pt x="674996" y="40104"/>
                  </a:lnTo>
                  <a:lnTo>
                    <a:pt x="670476" y="40104"/>
                  </a:lnTo>
                  <a:lnTo>
                    <a:pt x="680269" y="55920"/>
                  </a:lnTo>
                  <a:lnTo>
                    <a:pt x="677256" y="57426"/>
                  </a:lnTo>
                  <a:lnTo>
                    <a:pt x="680269" y="61945"/>
                  </a:lnTo>
                  <a:lnTo>
                    <a:pt x="675749" y="55920"/>
                  </a:lnTo>
                  <a:lnTo>
                    <a:pt x="672736" y="54414"/>
                  </a:lnTo>
                  <a:lnTo>
                    <a:pt x="658423" y="70230"/>
                  </a:lnTo>
                  <a:lnTo>
                    <a:pt x="632809" y="80020"/>
                  </a:lnTo>
                  <a:lnTo>
                    <a:pt x="635445" y="83034"/>
                  </a:lnTo>
                  <a:lnTo>
                    <a:pt x="633562" y="85292"/>
                  </a:lnTo>
                  <a:lnTo>
                    <a:pt x="610208" y="96589"/>
                  </a:lnTo>
                  <a:lnTo>
                    <a:pt x="587608" y="110899"/>
                  </a:lnTo>
                  <a:lnTo>
                    <a:pt x="549941" y="125961"/>
                  </a:lnTo>
                  <a:lnTo>
                    <a:pt x="541654" y="127468"/>
                  </a:lnTo>
                  <a:lnTo>
                    <a:pt x="538641" y="131986"/>
                  </a:lnTo>
                  <a:lnTo>
                    <a:pt x="531861" y="134999"/>
                  </a:lnTo>
                  <a:lnTo>
                    <a:pt x="491180" y="157593"/>
                  </a:lnTo>
                  <a:lnTo>
                    <a:pt x="479541" y="167862"/>
                  </a:lnTo>
                  <a:lnTo>
                    <a:pt x="432419" y="188479"/>
                  </a:lnTo>
                  <a:lnTo>
                    <a:pt x="393999" y="199776"/>
                  </a:lnTo>
                  <a:lnTo>
                    <a:pt x="370645" y="212571"/>
                  </a:lnTo>
                  <a:lnTo>
                    <a:pt x="365379" y="220103"/>
                  </a:lnTo>
                  <a:lnTo>
                    <a:pt x="365379" y="217102"/>
                  </a:lnTo>
                  <a:lnTo>
                    <a:pt x="354079" y="220103"/>
                  </a:lnTo>
                  <a:lnTo>
                    <a:pt x="329965" y="231400"/>
                  </a:lnTo>
                  <a:lnTo>
                    <a:pt x="306611" y="247231"/>
                  </a:lnTo>
                  <a:lnTo>
                    <a:pt x="283257" y="272076"/>
                  </a:lnTo>
                  <a:lnTo>
                    <a:pt x="276470" y="291658"/>
                  </a:lnTo>
                  <a:lnTo>
                    <a:pt x="265169" y="297689"/>
                  </a:lnTo>
                  <a:lnTo>
                    <a:pt x="255368" y="310485"/>
                  </a:lnTo>
                  <a:lnTo>
                    <a:pt x="255783" y="311500"/>
                  </a:lnTo>
                  <a:lnTo>
                    <a:pt x="253869" y="315015"/>
                  </a:lnTo>
                  <a:lnTo>
                    <a:pt x="250856" y="319531"/>
                  </a:lnTo>
                  <a:lnTo>
                    <a:pt x="244837" y="325547"/>
                  </a:lnTo>
                  <a:lnTo>
                    <a:pt x="240302" y="328563"/>
                  </a:lnTo>
                  <a:lnTo>
                    <a:pt x="234290" y="331578"/>
                  </a:lnTo>
                  <a:lnTo>
                    <a:pt x="228256" y="336094"/>
                  </a:lnTo>
                  <a:lnTo>
                    <a:pt x="226756" y="333079"/>
                  </a:lnTo>
                  <a:lnTo>
                    <a:pt x="228256" y="337609"/>
                  </a:lnTo>
                  <a:lnTo>
                    <a:pt x="226756" y="337609"/>
                  </a:lnTo>
                  <a:lnTo>
                    <a:pt x="223736" y="339110"/>
                  </a:lnTo>
                  <a:lnTo>
                    <a:pt x="222236" y="340610"/>
                  </a:lnTo>
                  <a:lnTo>
                    <a:pt x="219223" y="342125"/>
                  </a:lnTo>
                  <a:lnTo>
                    <a:pt x="217701" y="342125"/>
                  </a:lnTo>
                  <a:lnTo>
                    <a:pt x="214703" y="343625"/>
                  </a:lnTo>
                  <a:lnTo>
                    <a:pt x="211690" y="342125"/>
                  </a:lnTo>
                  <a:lnTo>
                    <a:pt x="214703" y="345141"/>
                  </a:lnTo>
                  <a:lnTo>
                    <a:pt x="211690" y="346641"/>
                  </a:lnTo>
                  <a:lnTo>
                    <a:pt x="208669" y="345141"/>
                  </a:lnTo>
                  <a:lnTo>
                    <a:pt x="211690" y="348141"/>
                  </a:lnTo>
                  <a:lnTo>
                    <a:pt x="208669" y="349656"/>
                  </a:lnTo>
                  <a:lnTo>
                    <a:pt x="207169" y="346641"/>
                  </a:lnTo>
                  <a:lnTo>
                    <a:pt x="207169" y="349656"/>
                  </a:lnTo>
                  <a:lnTo>
                    <a:pt x="204156" y="351157"/>
                  </a:lnTo>
                  <a:lnTo>
                    <a:pt x="199636" y="352672"/>
                  </a:lnTo>
                  <a:lnTo>
                    <a:pt x="198122" y="355672"/>
                  </a:lnTo>
                  <a:lnTo>
                    <a:pt x="195101" y="358688"/>
                  </a:lnTo>
                  <a:lnTo>
                    <a:pt x="185315" y="361704"/>
                  </a:lnTo>
                  <a:lnTo>
                    <a:pt x="182302" y="367735"/>
                  </a:lnTo>
                  <a:lnTo>
                    <a:pt x="172501" y="374501"/>
                  </a:lnTo>
                  <a:lnTo>
                    <a:pt x="171002" y="379032"/>
                  </a:lnTo>
                  <a:lnTo>
                    <a:pt x="167981" y="380532"/>
                  </a:lnTo>
                  <a:lnTo>
                    <a:pt x="166481" y="383547"/>
                  </a:lnTo>
                  <a:lnTo>
                    <a:pt x="166481" y="382797"/>
                  </a:lnTo>
                  <a:lnTo>
                    <a:pt x="164967" y="385798"/>
                  </a:lnTo>
                  <a:lnTo>
                    <a:pt x="160447" y="390329"/>
                  </a:lnTo>
                  <a:lnTo>
                    <a:pt x="160447" y="387313"/>
                  </a:lnTo>
                  <a:lnTo>
                    <a:pt x="158948" y="391829"/>
                  </a:lnTo>
                  <a:lnTo>
                    <a:pt x="157434" y="393329"/>
                  </a:lnTo>
                  <a:lnTo>
                    <a:pt x="152914" y="396345"/>
                  </a:lnTo>
                  <a:lnTo>
                    <a:pt x="146902" y="400860"/>
                  </a:lnTo>
                  <a:lnTo>
                    <a:pt x="146902" y="398610"/>
                  </a:lnTo>
                  <a:lnTo>
                    <a:pt x="143881" y="403126"/>
                  </a:lnTo>
                  <a:lnTo>
                    <a:pt x="139369" y="406141"/>
                  </a:lnTo>
                  <a:lnTo>
                    <a:pt x="136348" y="412923"/>
                  </a:lnTo>
                  <a:lnTo>
                    <a:pt x="134834" y="411407"/>
                  </a:lnTo>
                  <a:lnTo>
                    <a:pt x="134834" y="415923"/>
                  </a:lnTo>
                  <a:lnTo>
                    <a:pt x="128068" y="425721"/>
                  </a:lnTo>
                  <a:lnTo>
                    <a:pt x="131489" y="428115"/>
                  </a:lnTo>
                  <a:lnTo>
                    <a:pt x="112248" y="477674"/>
                  </a:lnTo>
                  <a:lnTo>
                    <a:pt x="100948" y="483699"/>
                  </a:lnTo>
                  <a:lnTo>
                    <a:pt x="97935" y="491983"/>
                  </a:lnTo>
                  <a:lnTo>
                    <a:pt x="94921" y="498008"/>
                  </a:lnTo>
                  <a:lnTo>
                    <a:pt x="90401" y="494996"/>
                  </a:lnTo>
                  <a:lnTo>
                    <a:pt x="93415" y="498008"/>
                  </a:lnTo>
                  <a:lnTo>
                    <a:pt x="91908" y="499515"/>
                  </a:lnTo>
                  <a:lnTo>
                    <a:pt x="94921" y="498008"/>
                  </a:lnTo>
                  <a:lnTo>
                    <a:pt x="99441" y="491983"/>
                  </a:lnTo>
                  <a:lnTo>
                    <a:pt x="102455" y="483699"/>
                  </a:lnTo>
                  <a:lnTo>
                    <a:pt x="118275" y="477674"/>
                  </a:lnTo>
                  <a:lnTo>
                    <a:pt x="121288" y="470896"/>
                  </a:lnTo>
                  <a:lnTo>
                    <a:pt x="127315" y="467883"/>
                  </a:lnTo>
                  <a:lnTo>
                    <a:pt x="127315" y="466377"/>
                  </a:lnTo>
                  <a:lnTo>
                    <a:pt x="124302" y="463364"/>
                  </a:lnTo>
                  <a:lnTo>
                    <a:pt x="128822" y="457339"/>
                  </a:lnTo>
                  <a:lnTo>
                    <a:pt x="133342" y="460352"/>
                  </a:lnTo>
                  <a:lnTo>
                    <a:pt x="128822" y="470143"/>
                  </a:lnTo>
                  <a:lnTo>
                    <a:pt x="122042" y="476921"/>
                  </a:lnTo>
                  <a:lnTo>
                    <a:pt x="109235" y="483699"/>
                  </a:lnTo>
                  <a:lnTo>
                    <a:pt x="107728" y="488218"/>
                  </a:lnTo>
                  <a:lnTo>
                    <a:pt x="103208" y="489724"/>
                  </a:lnTo>
                  <a:lnTo>
                    <a:pt x="103208" y="491230"/>
                  </a:lnTo>
                  <a:lnTo>
                    <a:pt x="109235" y="491230"/>
                  </a:lnTo>
                  <a:lnTo>
                    <a:pt x="99441" y="497255"/>
                  </a:lnTo>
                  <a:lnTo>
                    <a:pt x="99441" y="503280"/>
                  </a:lnTo>
                  <a:lnTo>
                    <a:pt x="96428" y="500268"/>
                  </a:lnTo>
                  <a:lnTo>
                    <a:pt x="103208" y="511565"/>
                  </a:lnTo>
                  <a:lnTo>
                    <a:pt x="99163" y="510556"/>
                  </a:lnTo>
                  <a:lnTo>
                    <a:pt x="102455" y="513071"/>
                  </a:lnTo>
                  <a:lnTo>
                    <a:pt x="103962" y="521355"/>
                  </a:lnTo>
                  <a:lnTo>
                    <a:pt x="97935" y="538677"/>
                  </a:lnTo>
                  <a:lnTo>
                    <a:pt x="97935" y="545154"/>
                  </a:lnTo>
                  <a:lnTo>
                    <a:pt x="92661" y="585364"/>
                  </a:lnTo>
                  <a:lnTo>
                    <a:pt x="85881" y="609464"/>
                  </a:lnTo>
                  <a:lnTo>
                    <a:pt x="79101" y="615489"/>
                  </a:lnTo>
                  <a:lnTo>
                    <a:pt x="79101" y="616996"/>
                  </a:lnTo>
                  <a:lnTo>
                    <a:pt x="58008" y="629799"/>
                  </a:lnTo>
                  <a:lnTo>
                    <a:pt x="62528" y="636577"/>
                  </a:lnTo>
                  <a:lnTo>
                    <a:pt x="61021" y="649380"/>
                  </a:lnTo>
                  <a:lnTo>
                    <a:pt x="56501" y="656159"/>
                  </a:lnTo>
                  <a:lnTo>
                    <a:pt x="18834" y="692309"/>
                  </a:lnTo>
                  <a:lnTo>
                    <a:pt x="7533" y="696828"/>
                  </a:lnTo>
                  <a:lnTo>
                    <a:pt x="3014" y="690803"/>
                  </a:lnTo>
                  <a:lnTo>
                    <a:pt x="3767" y="694199"/>
                  </a:lnTo>
                  <a:lnTo>
                    <a:pt x="1507" y="693070"/>
                  </a:lnTo>
                  <a:lnTo>
                    <a:pt x="0" y="705873"/>
                  </a:lnTo>
                  <a:lnTo>
                    <a:pt x="3014" y="708885"/>
                  </a:lnTo>
                  <a:lnTo>
                    <a:pt x="7533" y="726207"/>
                  </a:lnTo>
                  <a:lnTo>
                    <a:pt x="12054" y="727714"/>
                  </a:lnTo>
                  <a:lnTo>
                    <a:pt x="7533" y="724701"/>
                  </a:lnTo>
                  <a:lnTo>
                    <a:pt x="7533" y="717923"/>
                  </a:lnTo>
                  <a:lnTo>
                    <a:pt x="6027" y="714910"/>
                  </a:lnTo>
                  <a:lnTo>
                    <a:pt x="1507" y="699095"/>
                  </a:lnTo>
                  <a:lnTo>
                    <a:pt x="4015" y="695329"/>
                  </a:lnTo>
                  <a:lnTo>
                    <a:pt x="9040" y="717915"/>
                  </a:lnTo>
                  <a:lnTo>
                    <a:pt x="7533" y="702100"/>
                  </a:lnTo>
                  <a:lnTo>
                    <a:pt x="23354" y="692309"/>
                  </a:lnTo>
                  <a:lnTo>
                    <a:pt x="51228" y="665949"/>
                  </a:lnTo>
                  <a:lnTo>
                    <a:pt x="58008" y="662937"/>
                  </a:lnTo>
                  <a:lnTo>
                    <a:pt x="64788" y="680259"/>
                  </a:lnTo>
                  <a:lnTo>
                    <a:pt x="73828" y="702853"/>
                  </a:lnTo>
                  <a:lnTo>
                    <a:pt x="72321" y="715656"/>
                  </a:lnTo>
                  <a:lnTo>
                    <a:pt x="76841" y="723940"/>
                  </a:lnTo>
                  <a:lnTo>
                    <a:pt x="75334" y="725447"/>
                  </a:lnTo>
                  <a:lnTo>
                    <a:pt x="76841" y="725447"/>
                  </a:lnTo>
                  <a:lnTo>
                    <a:pt x="88141" y="739756"/>
                  </a:lnTo>
                  <a:lnTo>
                    <a:pt x="89648" y="746534"/>
                  </a:lnTo>
                  <a:lnTo>
                    <a:pt x="82868" y="739756"/>
                  </a:lnTo>
                  <a:lnTo>
                    <a:pt x="84375" y="746534"/>
                  </a:lnTo>
                  <a:lnTo>
                    <a:pt x="81361" y="739756"/>
                  </a:lnTo>
                  <a:lnTo>
                    <a:pt x="79847" y="739756"/>
                  </a:lnTo>
                  <a:lnTo>
                    <a:pt x="75334" y="735245"/>
                  </a:lnTo>
                  <a:lnTo>
                    <a:pt x="69308" y="719429"/>
                  </a:lnTo>
                  <a:lnTo>
                    <a:pt x="70814" y="717923"/>
                  </a:lnTo>
                  <a:lnTo>
                    <a:pt x="64034" y="711898"/>
                  </a:lnTo>
                  <a:lnTo>
                    <a:pt x="64034" y="708885"/>
                  </a:lnTo>
                  <a:lnTo>
                    <a:pt x="59514" y="711898"/>
                  </a:lnTo>
                  <a:lnTo>
                    <a:pt x="53487" y="710392"/>
                  </a:lnTo>
                  <a:lnTo>
                    <a:pt x="47461" y="702107"/>
                  </a:lnTo>
                  <a:lnTo>
                    <a:pt x="43694" y="702107"/>
                  </a:lnTo>
                  <a:lnTo>
                    <a:pt x="43694" y="707379"/>
                  </a:lnTo>
                  <a:lnTo>
                    <a:pt x="50474" y="732986"/>
                  </a:lnTo>
                  <a:lnTo>
                    <a:pt x="55160" y="739756"/>
                  </a:lnTo>
                  <a:lnTo>
                    <a:pt x="48967" y="739756"/>
                  </a:lnTo>
                  <a:lnTo>
                    <a:pt x="50474" y="742769"/>
                  </a:lnTo>
                  <a:lnTo>
                    <a:pt x="54994" y="741262"/>
                  </a:lnTo>
                  <a:lnTo>
                    <a:pt x="56501" y="742769"/>
                  </a:lnTo>
                  <a:lnTo>
                    <a:pt x="56990" y="744245"/>
                  </a:lnTo>
                  <a:lnTo>
                    <a:pt x="52734" y="745789"/>
                  </a:lnTo>
                  <a:lnTo>
                    <a:pt x="57028" y="744358"/>
                  </a:lnTo>
                  <a:lnTo>
                    <a:pt x="58008" y="747287"/>
                  </a:lnTo>
                  <a:lnTo>
                    <a:pt x="56501" y="747287"/>
                  </a:lnTo>
                  <a:lnTo>
                    <a:pt x="59514" y="754066"/>
                  </a:lnTo>
                  <a:lnTo>
                    <a:pt x="51228" y="760091"/>
                  </a:lnTo>
                  <a:lnTo>
                    <a:pt x="52734" y="763103"/>
                  </a:lnTo>
                  <a:lnTo>
                    <a:pt x="57254" y="764609"/>
                  </a:lnTo>
                  <a:lnTo>
                    <a:pt x="65541" y="761597"/>
                  </a:lnTo>
                  <a:lnTo>
                    <a:pt x="65918" y="762734"/>
                  </a:lnTo>
                  <a:lnTo>
                    <a:pt x="65541" y="763111"/>
                  </a:lnTo>
                  <a:lnTo>
                    <a:pt x="65541" y="766123"/>
                  </a:lnTo>
                  <a:lnTo>
                    <a:pt x="66671" y="764994"/>
                  </a:lnTo>
                  <a:lnTo>
                    <a:pt x="67048" y="766116"/>
                  </a:lnTo>
                  <a:lnTo>
                    <a:pt x="67055" y="766116"/>
                  </a:lnTo>
                  <a:lnTo>
                    <a:pt x="67048" y="766123"/>
                  </a:lnTo>
                  <a:lnTo>
                    <a:pt x="67093" y="766101"/>
                  </a:lnTo>
                  <a:lnTo>
                    <a:pt x="71568" y="764609"/>
                  </a:lnTo>
                  <a:lnTo>
                    <a:pt x="68554" y="767622"/>
                  </a:lnTo>
                  <a:lnTo>
                    <a:pt x="73074" y="770635"/>
                  </a:lnTo>
                  <a:lnTo>
                    <a:pt x="77595" y="781931"/>
                  </a:lnTo>
                  <a:lnTo>
                    <a:pt x="76088" y="784944"/>
                  </a:lnTo>
                  <a:lnTo>
                    <a:pt x="80608" y="789463"/>
                  </a:lnTo>
                  <a:lnTo>
                    <a:pt x="86635" y="784944"/>
                  </a:lnTo>
                  <a:lnTo>
                    <a:pt x="89648" y="755572"/>
                  </a:lnTo>
                  <a:lnTo>
                    <a:pt x="92661" y="760091"/>
                  </a:lnTo>
                  <a:lnTo>
                    <a:pt x="89648" y="774400"/>
                  </a:lnTo>
                  <a:lnTo>
                    <a:pt x="95675" y="787203"/>
                  </a:lnTo>
                  <a:lnTo>
                    <a:pt x="91155" y="778919"/>
                  </a:lnTo>
                  <a:lnTo>
                    <a:pt x="88141" y="777413"/>
                  </a:lnTo>
                  <a:lnTo>
                    <a:pt x="89648" y="791722"/>
                  </a:lnTo>
                  <a:lnTo>
                    <a:pt x="88141" y="793228"/>
                  </a:lnTo>
                  <a:lnTo>
                    <a:pt x="82115" y="793228"/>
                  </a:lnTo>
                  <a:lnTo>
                    <a:pt x="80608" y="797747"/>
                  </a:lnTo>
                  <a:lnTo>
                    <a:pt x="85128" y="797747"/>
                  </a:lnTo>
                  <a:lnTo>
                    <a:pt x="82115" y="804525"/>
                  </a:lnTo>
                  <a:lnTo>
                    <a:pt x="85128" y="809044"/>
                  </a:lnTo>
                  <a:lnTo>
                    <a:pt x="91908" y="813563"/>
                  </a:lnTo>
                  <a:lnTo>
                    <a:pt x="96428" y="812057"/>
                  </a:lnTo>
                  <a:lnTo>
                    <a:pt x="97935" y="809044"/>
                  </a:lnTo>
                  <a:lnTo>
                    <a:pt x="93415" y="827873"/>
                  </a:lnTo>
                  <a:lnTo>
                    <a:pt x="91908" y="829379"/>
                  </a:lnTo>
                  <a:lnTo>
                    <a:pt x="93415" y="830885"/>
                  </a:lnTo>
                  <a:lnTo>
                    <a:pt x="96428" y="829379"/>
                  </a:lnTo>
                  <a:lnTo>
                    <a:pt x="94921" y="832391"/>
                  </a:lnTo>
                  <a:lnTo>
                    <a:pt x="91908" y="832391"/>
                  </a:lnTo>
                  <a:lnTo>
                    <a:pt x="91908" y="842182"/>
                  </a:lnTo>
                  <a:lnTo>
                    <a:pt x="87388" y="843688"/>
                  </a:lnTo>
                  <a:lnTo>
                    <a:pt x="88895" y="848207"/>
                  </a:lnTo>
                  <a:lnTo>
                    <a:pt x="87388" y="846701"/>
                  </a:lnTo>
                  <a:lnTo>
                    <a:pt x="84375" y="851220"/>
                  </a:lnTo>
                  <a:lnTo>
                    <a:pt x="84344" y="851619"/>
                  </a:lnTo>
                  <a:lnTo>
                    <a:pt x="82115" y="852733"/>
                  </a:lnTo>
                  <a:lnTo>
                    <a:pt x="83621" y="858758"/>
                  </a:lnTo>
                  <a:lnTo>
                    <a:pt x="83923" y="857923"/>
                  </a:lnTo>
                  <a:lnTo>
                    <a:pt x="82868" y="873814"/>
                  </a:lnTo>
                  <a:lnTo>
                    <a:pt x="85881" y="880592"/>
                  </a:lnTo>
                  <a:lnTo>
                    <a:pt x="85881" y="877579"/>
                  </a:lnTo>
                  <a:lnTo>
                    <a:pt x="87388" y="877579"/>
                  </a:lnTo>
                  <a:lnTo>
                    <a:pt x="85881" y="882098"/>
                  </a:lnTo>
                  <a:lnTo>
                    <a:pt x="90401" y="891889"/>
                  </a:lnTo>
                  <a:lnTo>
                    <a:pt x="91908" y="901679"/>
                  </a:lnTo>
                  <a:lnTo>
                    <a:pt x="94921" y="904692"/>
                  </a:lnTo>
                  <a:lnTo>
                    <a:pt x="93415" y="906198"/>
                  </a:lnTo>
                  <a:lnTo>
                    <a:pt x="96428" y="906198"/>
                  </a:lnTo>
                  <a:lnTo>
                    <a:pt x="94921" y="909211"/>
                  </a:lnTo>
                  <a:lnTo>
                    <a:pt x="95675" y="909211"/>
                  </a:lnTo>
                  <a:lnTo>
                    <a:pt x="97182" y="915236"/>
                  </a:lnTo>
                  <a:lnTo>
                    <a:pt x="98688" y="915236"/>
                  </a:lnTo>
                  <a:lnTo>
                    <a:pt x="97182" y="918248"/>
                  </a:lnTo>
                  <a:lnTo>
                    <a:pt x="100195" y="919755"/>
                  </a:lnTo>
                  <a:lnTo>
                    <a:pt x="98688" y="921261"/>
                  </a:lnTo>
                  <a:lnTo>
                    <a:pt x="101701" y="934064"/>
                  </a:lnTo>
                  <a:lnTo>
                    <a:pt x="100330" y="939554"/>
                  </a:lnTo>
                  <a:lnTo>
                    <a:pt x="92661" y="941595"/>
                  </a:lnTo>
                  <a:lnTo>
                    <a:pt x="99441" y="941595"/>
                  </a:lnTo>
                  <a:lnTo>
                    <a:pt x="105468" y="954399"/>
                  </a:lnTo>
                  <a:lnTo>
                    <a:pt x="102455" y="949880"/>
                  </a:lnTo>
                  <a:lnTo>
                    <a:pt x="100948" y="951386"/>
                  </a:lnTo>
                  <a:lnTo>
                    <a:pt x="99441" y="968708"/>
                  </a:lnTo>
                  <a:lnTo>
                    <a:pt x="96270" y="967917"/>
                  </a:lnTo>
                  <a:lnTo>
                    <a:pt x="94921" y="973980"/>
                  </a:lnTo>
                  <a:lnTo>
                    <a:pt x="91908" y="972474"/>
                  </a:lnTo>
                  <a:lnTo>
                    <a:pt x="91908" y="970968"/>
                  </a:lnTo>
                  <a:lnTo>
                    <a:pt x="83621" y="976993"/>
                  </a:lnTo>
                  <a:lnTo>
                    <a:pt x="90401" y="983771"/>
                  </a:lnTo>
                  <a:lnTo>
                    <a:pt x="96428" y="1007871"/>
                  </a:lnTo>
                  <a:lnTo>
                    <a:pt x="94921" y="1010884"/>
                  </a:lnTo>
                  <a:lnTo>
                    <a:pt x="100195" y="1022934"/>
                  </a:lnTo>
                  <a:lnTo>
                    <a:pt x="97182" y="1032724"/>
                  </a:lnTo>
                  <a:lnTo>
                    <a:pt x="97182" y="1047034"/>
                  </a:lnTo>
                  <a:lnTo>
                    <a:pt x="90401" y="1055318"/>
                  </a:lnTo>
                  <a:lnTo>
                    <a:pt x="85881" y="1056825"/>
                  </a:lnTo>
                  <a:lnTo>
                    <a:pt x="84375" y="1053812"/>
                  </a:lnTo>
                  <a:lnTo>
                    <a:pt x="84375" y="1059084"/>
                  </a:lnTo>
                  <a:lnTo>
                    <a:pt x="79854" y="1060590"/>
                  </a:lnTo>
                  <a:lnTo>
                    <a:pt x="78348" y="1059084"/>
                  </a:lnTo>
                  <a:lnTo>
                    <a:pt x="71568" y="1060590"/>
                  </a:lnTo>
                  <a:lnTo>
                    <a:pt x="67048" y="1066615"/>
                  </a:lnTo>
                  <a:lnTo>
                    <a:pt x="49721" y="1072640"/>
                  </a:lnTo>
                  <a:lnTo>
                    <a:pt x="42941" y="1083937"/>
                  </a:lnTo>
                  <a:lnTo>
                    <a:pt x="38421" y="1085444"/>
                  </a:lnTo>
                  <a:lnTo>
                    <a:pt x="32394" y="1096741"/>
                  </a:lnTo>
                  <a:lnTo>
                    <a:pt x="26367" y="1099753"/>
                  </a:lnTo>
                  <a:lnTo>
                    <a:pt x="30887" y="1098247"/>
                  </a:lnTo>
                  <a:lnTo>
                    <a:pt x="39174" y="1098247"/>
                  </a:lnTo>
                  <a:lnTo>
                    <a:pt x="32394" y="1099753"/>
                  </a:lnTo>
                  <a:lnTo>
                    <a:pt x="35407" y="1101259"/>
                  </a:lnTo>
                  <a:lnTo>
                    <a:pt x="30887" y="1101259"/>
                  </a:lnTo>
                  <a:lnTo>
                    <a:pt x="30887" y="1099753"/>
                  </a:lnTo>
                  <a:lnTo>
                    <a:pt x="29381" y="1101259"/>
                  </a:lnTo>
                  <a:lnTo>
                    <a:pt x="32394" y="1105778"/>
                  </a:lnTo>
                  <a:lnTo>
                    <a:pt x="36914" y="1114063"/>
                  </a:lnTo>
                  <a:lnTo>
                    <a:pt x="35407" y="1120841"/>
                  </a:lnTo>
                  <a:lnTo>
                    <a:pt x="36914" y="1114816"/>
                  </a:lnTo>
                  <a:lnTo>
                    <a:pt x="42941" y="1117828"/>
                  </a:lnTo>
                  <a:lnTo>
                    <a:pt x="42941" y="1119335"/>
                  </a:lnTo>
                  <a:lnTo>
                    <a:pt x="38421" y="1120841"/>
                  </a:lnTo>
                  <a:lnTo>
                    <a:pt x="42941" y="1120841"/>
                  </a:lnTo>
                  <a:lnTo>
                    <a:pt x="45954" y="1126866"/>
                  </a:lnTo>
                  <a:lnTo>
                    <a:pt x="42820" y="1127913"/>
                  </a:lnTo>
                  <a:lnTo>
                    <a:pt x="47461" y="1131385"/>
                  </a:lnTo>
                  <a:lnTo>
                    <a:pt x="50474" y="1129878"/>
                  </a:lnTo>
                  <a:lnTo>
                    <a:pt x="53487" y="1134397"/>
                  </a:lnTo>
                  <a:lnTo>
                    <a:pt x="54994" y="1132891"/>
                  </a:lnTo>
                  <a:lnTo>
                    <a:pt x="58008" y="1132891"/>
                  </a:lnTo>
                  <a:lnTo>
                    <a:pt x="62528" y="1139669"/>
                  </a:lnTo>
                  <a:lnTo>
                    <a:pt x="64034" y="1138163"/>
                  </a:lnTo>
                  <a:lnTo>
                    <a:pt x="70061" y="1141175"/>
                  </a:lnTo>
                  <a:lnTo>
                    <a:pt x="84375" y="1160004"/>
                  </a:lnTo>
                  <a:lnTo>
                    <a:pt x="103962" y="1174313"/>
                  </a:lnTo>
                  <a:lnTo>
                    <a:pt x="122795" y="1180338"/>
                  </a:lnTo>
                  <a:lnTo>
                    <a:pt x="128822" y="1177326"/>
                  </a:lnTo>
                  <a:lnTo>
                    <a:pt x="141629" y="1174313"/>
                  </a:lnTo>
                  <a:lnTo>
                    <a:pt x="140152" y="1168409"/>
                  </a:lnTo>
                  <a:lnTo>
                    <a:pt x="148409" y="1167543"/>
                  </a:lnTo>
                  <a:lnTo>
                    <a:pt x="148409" y="1166789"/>
                  </a:lnTo>
                  <a:lnTo>
                    <a:pt x="145395" y="1167543"/>
                  </a:lnTo>
                  <a:lnTo>
                    <a:pt x="143889" y="1165283"/>
                  </a:lnTo>
                  <a:lnTo>
                    <a:pt x="149916" y="1160764"/>
                  </a:lnTo>
                  <a:lnTo>
                    <a:pt x="165736" y="1167543"/>
                  </a:lnTo>
                  <a:lnTo>
                    <a:pt x="185323" y="1170555"/>
                  </a:lnTo>
                  <a:lnTo>
                    <a:pt x="264424" y="1206705"/>
                  </a:lnTo>
                  <a:lnTo>
                    <a:pt x="274217" y="1206705"/>
                  </a:lnTo>
                  <a:lnTo>
                    <a:pt x="293051" y="1204446"/>
                  </a:lnTo>
                  <a:lnTo>
                    <a:pt x="306611" y="1193902"/>
                  </a:lnTo>
                  <a:lnTo>
                    <a:pt x="309624" y="1190136"/>
                  </a:lnTo>
                  <a:lnTo>
                    <a:pt x="312638" y="1175827"/>
                  </a:lnTo>
                  <a:lnTo>
                    <a:pt x="315651" y="1171308"/>
                  </a:lnTo>
                  <a:lnTo>
                    <a:pt x="336745" y="1166036"/>
                  </a:lnTo>
                  <a:lnTo>
                    <a:pt x="357838" y="1169802"/>
                  </a:lnTo>
                  <a:lnTo>
                    <a:pt x="378179" y="1153233"/>
                  </a:lnTo>
                  <a:lnTo>
                    <a:pt x="389479" y="1150220"/>
                  </a:lnTo>
                  <a:lnTo>
                    <a:pt x="403792" y="1158505"/>
                  </a:lnTo>
                  <a:lnTo>
                    <a:pt x="405299" y="1163024"/>
                  </a:lnTo>
                  <a:lnTo>
                    <a:pt x="406806" y="1175827"/>
                  </a:lnTo>
                  <a:lnTo>
                    <a:pt x="402286" y="1175827"/>
                  </a:lnTo>
                  <a:lnTo>
                    <a:pt x="406806" y="1179593"/>
                  </a:lnTo>
                  <a:lnTo>
                    <a:pt x="406806" y="1182605"/>
                  </a:lnTo>
                  <a:lnTo>
                    <a:pt x="416599" y="1182605"/>
                  </a:lnTo>
                  <a:lnTo>
                    <a:pt x="423379" y="1191643"/>
                  </a:lnTo>
                  <a:lnTo>
                    <a:pt x="420366" y="1182605"/>
                  </a:lnTo>
                  <a:lnTo>
                    <a:pt x="424886" y="1179593"/>
                  </a:lnTo>
                  <a:lnTo>
                    <a:pt x="432419" y="1164530"/>
                  </a:lnTo>
                  <a:lnTo>
                    <a:pt x="427899" y="1179593"/>
                  </a:lnTo>
                  <a:lnTo>
                    <a:pt x="430913" y="1179593"/>
                  </a:lnTo>
                  <a:lnTo>
                    <a:pt x="433173" y="1184111"/>
                  </a:lnTo>
                  <a:lnTo>
                    <a:pt x="433173" y="1178839"/>
                  </a:lnTo>
                  <a:lnTo>
                    <a:pt x="437693" y="1181099"/>
                  </a:lnTo>
                  <a:lnTo>
                    <a:pt x="440706" y="1178839"/>
                  </a:lnTo>
                  <a:lnTo>
                    <a:pt x="450500" y="1179593"/>
                  </a:lnTo>
                  <a:lnTo>
                    <a:pt x="452006" y="1182605"/>
                  </a:lnTo>
                  <a:lnTo>
                    <a:pt x="452006" y="1184111"/>
                  </a:lnTo>
                  <a:lnTo>
                    <a:pt x="453513" y="1181099"/>
                  </a:lnTo>
                  <a:lnTo>
                    <a:pt x="457280" y="1182605"/>
                  </a:lnTo>
                  <a:lnTo>
                    <a:pt x="458786" y="1185618"/>
                  </a:lnTo>
                  <a:lnTo>
                    <a:pt x="457280" y="1187124"/>
                  </a:lnTo>
                  <a:lnTo>
                    <a:pt x="458786" y="1190136"/>
                  </a:lnTo>
                  <a:lnTo>
                    <a:pt x="463306" y="1195408"/>
                  </a:lnTo>
                  <a:lnTo>
                    <a:pt x="467826" y="1190136"/>
                  </a:lnTo>
                  <a:lnTo>
                    <a:pt x="463306" y="1184111"/>
                  </a:lnTo>
                  <a:lnTo>
                    <a:pt x="469333" y="1187124"/>
                  </a:lnTo>
                  <a:lnTo>
                    <a:pt x="466320" y="1196915"/>
                  </a:lnTo>
                  <a:lnTo>
                    <a:pt x="469333" y="1193902"/>
                  </a:lnTo>
                  <a:lnTo>
                    <a:pt x="470087" y="1198421"/>
                  </a:lnTo>
                  <a:lnTo>
                    <a:pt x="470087" y="1193902"/>
                  </a:lnTo>
                  <a:lnTo>
                    <a:pt x="474606" y="1188630"/>
                  </a:lnTo>
                  <a:lnTo>
                    <a:pt x="473100" y="1192396"/>
                  </a:lnTo>
                  <a:lnTo>
                    <a:pt x="474606" y="1191643"/>
                  </a:lnTo>
                  <a:lnTo>
                    <a:pt x="474606" y="1193902"/>
                  </a:lnTo>
                  <a:lnTo>
                    <a:pt x="477620" y="1196915"/>
                  </a:lnTo>
                  <a:lnTo>
                    <a:pt x="488920" y="1199927"/>
                  </a:lnTo>
                  <a:lnTo>
                    <a:pt x="495700" y="1204446"/>
                  </a:lnTo>
                  <a:lnTo>
                    <a:pt x="490427" y="1182605"/>
                  </a:lnTo>
                  <a:lnTo>
                    <a:pt x="520560" y="1191643"/>
                  </a:lnTo>
                  <a:lnTo>
                    <a:pt x="564255" y="1236078"/>
                  </a:lnTo>
                  <a:lnTo>
                    <a:pt x="571035" y="1265450"/>
                  </a:lnTo>
                  <a:lnTo>
                    <a:pt x="596648" y="1243609"/>
                  </a:lnTo>
                  <a:lnTo>
                    <a:pt x="609455" y="1236831"/>
                  </a:lnTo>
                  <a:lnTo>
                    <a:pt x="607195" y="1230806"/>
                  </a:lnTo>
                  <a:lnTo>
                    <a:pt x="607948" y="1224027"/>
                  </a:lnTo>
                  <a:lnTo>
                    <a:pt x="620002" y="1214237"/>
                  </a:lnTo>
                  <a:lnTo>
                    <a:pt x="616989" y="1208212"/>
                  </a:lnTo>
                  <a:lnTo>
                    <a:pt x="620755" y="1205199"/>
                  </a:lnTo>
                  <a:lnTo>
                    <a:pt x="629795" y="1187124"/>
                  </a:lnTo>
                  <a:lnTo>
                    <a:pt x="635069" y="1182605"/>
                  </a:lnTo>
                  <a:lnTo>
                    <a:pt x="635069" y="1172814"/>
                  </a:lnTo>
                  <a:lnTo>
                    <a:pt x="639589" y="1156999"/>
                  </a:lnTo>
                  <a:lnTo>
                    <a:pt x="653902" y="1134405"/>
                  </a:lnTo>
                  <a:lnTo>
                    <a:pt x="655409" y="1124614"/>
                  </a:lnTo>
                  <a:lnTo>
                    <a:pt x="671229" y="1104280"/>
                  </a:lnTo>
                  <a:lnTo>
                    <a:pt x="684790" y="1087711"/>
                  </a:lnTo>
                  <a:lnTo>
                    <a:pt x="690816" y="1084698"/>
                  </a:lnTo>
                  <a:lnTo>
                    <a:pt x="692323" y="1074907"/>
                  </a:lnTo>
                  <a:lnTo>
                    <a:pt x="722457" y="1067376"/>
                  </a:lnTo>
                  <a:lnTo>
                    <a:pt x="749577" y="1047795"/>
                  </a:lnTo>
                  <a:lnTo>
                    <a:pt x="757110" y="1038004"/>
                  </a:lnTo>
                  <a:lnTo>
                    <a:pt x="756839" y="1037665"/>
                  </a:lnTo>
                  <a:lnTo>
                    <a:pt x="773684" y="1012397"/>
                  </a:lnTo>
                  <a:lnTo>
                    <a:pt x="779711" y="1007879"/>
                  </a:lnTo>
                  <a:lnTo>
                    <a:pt x="792518" y="1004866"/>
                  </a:lnTo>
                  <a:lnTo>
                    <a:pt x="808338" y="1006372"/>
                  </a:lnTo>
                  <a:lnTo>
                    <a:pt x="834705" y="992063"/>
                  </a:lnTo>
                  <a:lnTo>
                    <a:pt x="879905" y="1024447"/>
                  </a:lnTo>
                  <a:lnTo>
                    <a:pt x="886686" y="1024447"/>
                  </a:lnTo>
                  <a:lnTo>
                    <a:pt x="930379" y="996582"/>
                  </a:lnTo>
                  <a:lnTo>
                    <a:pt x="939615" y="985044"/>
                  </a:lnTo>
                  <a:cubicBezTo>
                    <a:pt x="939879" y="985209"/>
                    <a:pt x="940128" y="985390"/>
                    <a:pt x="940391" y="985556"/>
                  </a:cubicBezTo>
                  <a:lnTo>
                    <a:pt x="938666" y="987544"/>
                  </a:lnTo>
                  <a:lnTo>
                    <a:pt x="940173" y="987544"/>
                  </a:lnTo>
                  <a:lnTo>
                    <a:pt x="971813" y="1034991"/>
                  </a:lnTo>
                  <a:lnTo>
                    <a:pt x="980100" y="1028213"/>
                  </a:lnTo>
                  <a:lnTo>
                    <a:pt x="988387" y="1025201"/>
                  </a:lnTo>
                  <a:lnTo>
                    <a:pt x="1007220" y="1012397"/>
                  </a:lnTo>
                  <a:lnTo>
                    <a:pt x="1014001" y="1002607"/>
                  </a:lnTo>
                  <a:lnTo>
                    <a:pt x="1029821" y="998088"/>
                  </a:lnTo>
                  <a:lnTo>
                    <a:pt x="1083308" y="970975"/>
                  </a:lnTo>
                  <a:lnTo>
                    <a:pt x="1085568" y="973988"/>
                  </a:lnTo>
                  <a:lnTo>
                    <a:pt x="1084815" y="979260"/>
                  </a:lnTo>
                  <a:lnTo>
                    <a:pt x="1094608" y="991310"/>
                  </a:lnTo>
                  <a:lnTo>
                    <a:pt x="1099882" y="1006372"/>
                  </a:lnTo>
                  <a:lnTo>
                    <a:pt x="1142069" y="1012397"/>
                  </a:lnTo>
                  <a:lnTo>
                    <a:pt x="1153369" y="1002607"/>
                  </a:lnTo>
                  <a:lnTo>
                    <a:pt x="1211377" y="1007879"/>
                  </a:lnTo>
                  <a:lnTo>
                    <a:pt x="1249797" y="1044029"/>
                  </a:lnTo>
                  <a:lnTo>
                    <a:pt x="1323625" y="989803"/>
                  </a:lnTo>
                  <a:lnTo>
                    <a:pt x="1365059" y="907712"/>
                  </a:lnTo>
                  <a:close/>
                </a:path>
              </a:pathLst>
            </a:custGeom>
            <a:solidFill>
              <a:schemeClr val="accent1"/>
            </a:solidFill>
            <a:ln w="3175" cap="rnd">
              <a:noFill/>
              <a:prstDash val="solid"/>
              <a:round/>
            </a:ln>
          </p:spPr>
          <p:txBody>
            <a:bodyPr rtlCol="0" anchor="ctr"/>
            <a:lstStyle/>
            <a:p>
              <a:endParaRPr lang="nl-NL" sz="2400"/>
            </a:p>
          </p:txBody>
        </p:sp>
        <p:sp>
          <p:nvSpPr>
            <p:cNvPr id="73" name="Vrije vorm 72">
              <a:extLst>
                <a:ext uri="{FF2B5EF4-FFF2-40B4-BE49-F238E27FC236}">
                  <a16:creationId xmlns:a16="http://schemas.microsoft.com/office/drawing/2014/main" id="{0BC2B861-5634-63E8-D434-6EDE470BFDB9}"/>
                </a:ext>
              </a:extLst>
            </p:cNvPr>
            <p:cNvSpPr/>
            <p:nvPr/>
          </p:nvSpPr>
          <p:spPr>
            <a:xfrm>
              <a:off x="3333755" y="1030311"/>
              <a:ext cx="1688988" cy="1565741"/>
            </a:xfrm>
            <a:custGeom>
              <a:avLst/>
              <a:gdLst>
                <a:gd name="connsiteX0" fmla="*/ 1282191 w 1365058"/>
                <a:gd name="connsiteY0" fmla="*/ 781186 h 1265449"/>
                <a:gd name="connsiteX1" fmla="*/ 1285204 w 1365058"/>
                <a:gd name="connsiteY1" fmla="*/ 745036 h 1265449"/>
                <a:gd name="connsiteX2" fmla="*/ 1285204 w 1365058"/>
                <a:gd name="connsiteY2" fmla="*/ 745036 h 1265449"/>
                <a:gd name="connsiteX3" fmla="*/ 1288218 w 1365058"/>
                <a:gd name="connsiteY3" fmla="*/ 714157 h 1265449"/>
                <a:gd name="connsiteX4" fmla="*/ 1243770 w 1365058"/>
                <a:gd name="connsiteY4" fmla="*/ 698341 h 1265449"/>
                <a:gd name="connsiteX5" fmla="*/ 1243062 w 1365058"/>
                <a:gd name="connsiteY5" fmla="*/ 698741 h 1265449"/>
                <a:gd name="connsiteX6" fmla="*/ 1241458 w 1365058"/>
                <a:gd name="connsiteY6" fmla="*/ 698048 h 1265449"/>
                <a:gd name="connsiteX7" fmla="*/ 1242264 w 1365058"/>
                <a:gd name="connsiteY7" fmla="*/ 697588 h 1265449"/>
                <a:gd name="connsiteX8" fmla="*/ 1209117 w 1365058"/>
                <a:gd name="connsiteY8" fmla="*/ 684785 h 1265449"/>
                <a:gd name="connsiteX9" fmla="*/ 1221923 w 1365058"/>
                <a:gd name="connsiteY9" fmla="*/ 657672 h 1265449"/>
                <a:gd name="connsiteX10" fmla="*/ 1191036 w 1365058"/>
                <a:gd name="connsiteY10" fmla="*/ 646375 h 1265449"/>
                <a:gd name="connsiteX11" fmla="*/ 1181243 w 1365058"/>
                <a:gd name="connsiteY11" fmla="*/ 632066 h 1265449"/>
                <a:gd name="connsiteX12" fmla="*/ 1169943 w 1365058"/>
                <a:gd name="connsiteY12" fmla="*/ 623781 h 1265449"/>
                <a:gd name="connsiteX13" fmla="*/ 1154123 w 1365058"/>
                <a:gd name="connsiteY13" fmla="*/ 616250 h 1265449"/>
                <a:gd name="connsiteX14" fmla="*/ 1123235 w 1365058"/>
                <a:gd name="connsiteY14" fmla="*/ 619263 h 1265449"/>
                <a:gd name="connsiteX15" fmla="*/ 1084815 w 1365058"/>
                <a:gd name="connsiteY15" fmla="*/ 614744 h 1265449"/>
                <a:gd name="connsiteX16" fmla="*/ 1060708 w 1365058"/>
                <a:gd name="connsiteY16" fmla="*/ 587631 h 1265449"/>
                <a:gd name="connsiteX17" fmla="*/ 1060708 w 1365058"/>
                <a:gd name="connsiteY17" fmla="*/ 587631 h 1265449"/>
                <a:gd name="connsiteX18" fmla="*/ 1059759 w 1365058"/>
                <a:gd name="connsiteY18" fmla="*/ 588188 h 1265449"/>
                <a:gd name="connsiteX19" fmla="*/ 1047148 w 1365058"/>
                <a:gd name="connsiteY19" fmla="*/ 575581 h 1265449"/>
                <a:gd name="connsiteX20" fmla="*/ 1047901 w 1365058"/>
                <a:gd name="connsiteY20" fmla="*/ 526627 h 1265449"/>
                <a:gd name="connsiteX21" fmla="*/ 1047901 w 1365058"/>
                <a:gd name="connsiteY21" fmla="*/ 526627 h 1265449"/>
                <a:gd name="connsiteX22" fmla="*/ 1047901 w 1365058"/>
                <a:gd name="connsiteY22" fmla="*/ 508552 h 1265449"/>
                <a:gd name="connsiteX23" fmla="*/ 1053928 w 1365058"/>
                <a:gd name="connsiteY23" fmla="*/ 502527 h 1265449"/>
                <a:gd name="connsiteX24" fmla="*/ 1066735 w 1365058"/>
                <a:gd name="connsiteY24" fmla="*/ 464871 h 1265449"/>
                <a:gd name="connsiteX25" fmla="*/ 1075021 w 1365058"/>
                <a:gd name="connsiteY25" fmla="*/ 456586 h 1265449"/>
                <a:gd name="connsiteX26" fmla="*/ 1075021 w 1365058"/>
                <a:gd name="connsiteY26" fmla="*/ 446796 h 1265449"/>
                <a:gd name="connsiteX27" fmla="*/ 1081048 w 1365058"/>
                <a:gd name="connsiteY27" fmla="*/ 442277 h 1265449"/>
                <a:gd name="connsiteX28" fmla="*/ 1087828 w 1365058"/>
                <a:gd name="connsiteY28" fmla="*/ 442277 h 1265449"/>
                <a:gd name="connsiteX29" fmla="*/ 1093855 w 1365058"/>
                <a:gd name="connsiteY29" fmla="*/ 433993 h 1265449"/>
                <a:gd name="connsiteX30" fmla="*/ 1099129 w 1365058"/>
                <a:gd name="connsiteY30" fmla="*/ 429474 h 1265449"/>
                <a:gd name="connsiteX31" fmla="*/ 1106662 w 1365058"/>
                <a:gd name="connsiteY31" fmla="*/ 416671 h 1265449"/>
                <a:gd name="connsiteX32" fmla="*/ 1106662 w 1365058"/>
                <a:gd name="connsiteY32" fmla="*/ 411399 h 1265449"/>
                <a:gd name="connsiteX33" fmla="*/ 1113442 w 1365058"/>
                <a:gd name="connsiteY33" fmla="*/ 405374 h 1265449"/>
                <a:gd name="connsiteX34" fmla="*/ 1113442 w 1365058"/>
                <a:gd name="connsiteY34" fmla="*/ 395583 h 1265449"/>
                <a:gd name="connsiteX35" fmla="*/ 1106662 w 1365058"/>
                <a:gd name="connsiteY35" fmla="*/ 388805 h 1265449"/>
                <a:gd name="connsiteX36" fmla="*/ 1106662 w 1365058"/>
                <a:gd name="connsiteY36" fmla="*/ 379767 h 1265449"/>
                <a:gd name="connsiteX37" fmla="*/ 1100635 w 1365058"/>
                <a:gd name="connsiteY37" fmla="*/ 376002 h 1265449"/>
                <a:gd name="connsiteX38" fmla="*/ 1098375 w 1365058"/>
                <a:gd name="connsiteY38" fmla="*/ 376002 h 1265449"/>
                <a:gd name="connsiteX39" fmla="*/ 1096868 w 1365058"/>
                <a:gd name="connsiteY39" fmla="*/ 372989 h 1265449"/>
                <a:gd name="connsiteX40" fmla="*/ 1093855 w 1365058"/>
                <a:gd name="connsiteY40" fmla="*/ 371483 h 1265449"/>
                <a:gd name="connsiteX41" fmla="*/ 1096868 w 1365058"/>
                <a:gd name="connsiteY41" fmla="*/ 371483 h 1265449"/>
                <a:gd name="connsiteX42" fmla="*/ 1093855 w 1365058"/>
                <a:gd name="connsiteY42" fmla="*/ 368470 h 1265449"/>
                <a:gd name="connsiteX43" fmla="*/ 1095362 w 1365058"/>
                <a:gd name="connsiteY43" fmla="*/ 365458 h 1265449"/>
                <a:gd name="connsiteX44" fmla="*/ 1106662 w 1365058"/>
                <a:gd name="connsiteY44" fmla="*/ 361692 h 1265449"/>
                <a:gd name="connsiteX45" fmla="*/ 1103648 w 1365058"/>
                <a:gd name="connsiteY45" fmla="*/ 361692 h 1265449"/>
                <a:gd name="connsiteX46" fmla="*/ 1098375 w 1365058"/>
                <a:gd name="connsiteY46" fmla="*/ 355667 h 1265449"/>
                <a:gd name="connsiteX47" fmla="*/ 1109675 w 1365058"/>
                <a:gd name="connsiteY47" fmla="*/ 348889 h 1265449"/>
                <a:gd name="connsiteX48" fmla="*/ 1113442 w 1365058"/>
                <a:gd name="connsiteY48" fmla="*/ 350395 h 1265449"/>
                <a:gd name="connsiteX49" fmla="*/ 1114949 w 1365058"/>
                <a:gd name="connsiteY49" fmla="*/ 345877 h 1265449"/>
                <a:gd name="connsiteX50" fmla="*/ 1111935 w 1365058"/>
                <a:gd name="connsiteY50" fmla="*/ 339851 h 1265449"/>
                <a:gd name="connsiteX51" fmla="*/ 1117962 w 1365058"/>
                <a:gd name="connsiteY51" fmla="*/ 337592 h 1265449"/>
                <a:gd name="connsiteX52" fmla="*/ 1117962 w 1365058"/>
                <a:gd name="connsiteY52" fmla="*/ 331567 h 1265449"/>
                <a:gd name="connsiteX53" fmla="*/ 1114949 w 1365058"/>
                <a:gd name="connsiteY53" fmla="*/ 328554 h 1265449"/>
                <a:gd name="connsiteX54" fmla="*/ 1114949 w 1365058"/>
                <a:gd name="connsiteY54" fmla="*/ 325721 h 1265449"/>
                <a:gd name="connsiteX55" fmla="*/ 1117962 w 1365058"/>
                <a:gd name="connsiteY55" fmla="*/ 326295 h 1265449"/>
                <a:gd name="connsiteX56" fmla="*/ 1122482 w 1365058"/>
                <a:gd name="connsiteY56" fmla="*/ 323283 h 1265449"/>
                <a:gd name="connsiteX57" fmla="*/ 1123235 w 1365058"/>
                <a:gd name="connsiteY57" fmla="*/ 313492 h 1265449"/>
                <a:gd name="connsiteX58" fmla="*/ 1130769 w 1365058"/>
                <a:gd name="connsiteY58" fmla="*/ 302948 h 1265449"/>
                <a:gd name="connsiteX59" fmla="*/ 1133782 w 1365058"/>
                <a:gd name="connsiteY59" fmla="*/ 300689 h 1265449"/>
                <a:gd name="connsiteX60" fmla="*/ 1139056 w 1365058"/>
                <a:gd name="connsiteY60" fmla="*/ 302948 h 1265449"/>
                <a:gd name="connsiteX61" fmla="*/ 1143576 w 1365058"/>
                <a:gd name="connsiteY61" fmla="*/ 300689 h 1265449"/>
                <a:gd name="connsiteX62" fmla="*/ 1143576 w 1365058"/>
                <a:gd name="connsiteY62" fmla="*/ 294664 h 1265449"/>
                <a:gd name="connsiteX63" fmla="*/ 1137549 w 1365058"/>
                <a:gd name="connsiteY63" fmla="*/ 281107 h 1265449"/>
                <a:gd name="connsiteX64" fmla="*/ 1140562 w 1365058"/>
                <a:gd name="connsiteY64" fmla="*/ 260019 h 1265449"/>
                <a:gd name="connsiteX65" fmla="*/ 1148849 w 1365058"/>
                <a:gd name="connsiteY65" fmla="*/ 252488 h 1265449"/>
                <a:gd name="connsiteX66" fmla="*/ 1156382 w 1365058"/>
                <a:gd name="connsiteY66" fmla="*/ 252488 h 1265449"/>
                <a:gd name="connsiteX67" fmla="*/ 1159396 w 1365058"/>
                <a:gd name="connsiteY67" fmla="*/ 255501 h 1265449"/>
                <a:gd name="connsiteX68" fmla="*/ 1172203 w 1365058"/>
                <a:gd name="connsiteY68" fmla="*/ 227635 h 1265449"/>
                <a:gd name="connsiteX69" fmla="*/ 1186516 w 1365058"/>
                <a:gd name="connsiteY69" fmla="*/ 223869 h 1265449"/>
                <a:gd name="connsiteX70" fmla="*/ 1191790 w 1365058"/>
                <a:gd name="connsiteY70" fmla="*/ 216338 h 1265449"/>
                <a:gd name="connsiteX71" fmla="*/ 1186516 w 1365058"/>
                <a:gd name="connsiteY71" fmla="*/ 211066 h 1265449"/>
                <a:gd name="connsiteX72" fmla="*/ 1173709 w 1365058"/>
                <a:gd name="connsiteY72" fmla="*/ 208053 h 1265449"/>
                <a:gd name="connsiteX73" fmla="*/ 1181996 w 1365058"/>
                <a:gd name="connsiteY73" fmla="*/ 149309 h 1265449"/>
                <a:gd name="connsiteX74" fmla="*/ 1170696 w 1365058"/>
                <a:gd name="connsiteY74" fmla="*/ 146297 h 1265449"/>
                <a:gd name="connsiteX75" fmla="*/ 1163163 w 1365058"/>
                <a:gd name="connsiteY75" fmla="*/ 141778 h 1265449"/>
                <a:gd name="connsiteX76" fmla="*/ 1151863 w 1365058"/>
                <a:gd name="connsiteY76" fmla="*/ 140272 h 1265449"/>
                <a:gd name="connsiteX77" fmla="*/ 1139056 w 1365058"/>
                <a:gd name="connsiteY77" fmla="*/ 135000 h 1265449"/>
                <a:gd name="connsiteX78" fmla="*/ 1135289 w 1365058"/>
                <a:gd name="connsiteY78" fmla="*/ 136506 h 1265449"/>
                <a:gd name="connsiteX79" fmla="*/ 1123235 w 1365058"/>
                <a:gd name="connsiteY79" fmla="*/ 147803 h 1265449"/>
                <a:gd name="connsiteX80" fmla="*/ 1114949 w 1365058"/>
                <a:gd name="connsiteY80" fmla="*/ 149309 h 1265449"/>
                <a:gd name="connsiteX81" fmla="*/ 1108169 w 1365058"/>
                <a:gd name="connsiteY81" fmla="*/ 143284 h 1265449"/>
                <a:gd name="connsiteX82" fmla="*/ 1100635 w 1365058"/>
                <a:gd name="connsiteY82" fmla="*/ 128975 h 1265449"/>
                <a:gd name="connsiteX83" fmla="*/ 1098375 w 1365058"/>
                <a:gd name="connsiteY83" fmla="*/ 135000 h 1265449"/>
                <a:gd name="connsiteX84" fmla="*/ 1100635 w 1365058"/>
                <a:gd name="connsiteY84" fmla="*/ 140272 h 1265449"/>
                <a:gd name="connsiteX85" fmla="*/ 1117962 w 1365058"/>
                <a:gd name="connsiteY85" fmla="*/ 159100 h 1265449"/>
                <a:gd name="connsiteX86" fmla="*/ 1143576 w 1365058"/>
                <a:gd name="connsiteY86" fmla="*/ 168891 h 1265449"/>
                <a:gd name="connsiteX87" fmla="*/ 1114195 w 1365058"/>
                <a:gd name="connsiteY87" fmla="*/ 159100 h 1265449"/>
                <a:gd name="connsiteX88" fmla="*/ 1111182 w 1365058"/>
                <a:gd name="connsiteY88" fmla="*/ 167384 h 1265449"/>
                <a:gd name="connsiteX89" fmla="*/ 1114195 w 1365058"/>
                <a:gd name="connsiteY89" fmla="*/ 177175 h 1265449"/>
                <a:gd name="connsiteX90" fmla="*/ 1110429 w 1365058"/>
                <a:gd name="connsiteY90" fmla="*/ 171903 h 1265449"/>
                <a:gd name="connsiteX91" fmla="*/ 1108922 w 1365058"/>
                <a:gd name="connsiteY91" fmla="*/ 154581 h 1265449"/>
                <a:gd name="connsiteX92" fmla="*/ 1102895 w 1365058"/>
                <a:gd name="connsiteY92" fmla="*/ 150062 h 1265449"/>
                <a:gd name="connsiteX93" fmla="*/ 1096115 w 1365058"/>
                <a:gd name="connsiteY93" fmla="*/ 140272 h 1265449"/>
                <a:gd name="connsiteX94" fmla="*/ 1096115 w 1365058"/>
                <a:gd name="connsiteY94" fmla="*/ 124456 h 1265449"/>
                <a:gd name="connsiteX95" fmla="*/ 1081801 w 1365058"/>
                <a:gd name="connsiteY95" fmla="*/ 122949 h 1265449"/>
                <a:gd name="connsiteX96" fmla="*/ 1078788 w 1365058"/>
                <a:gd name="connsiteY96" fmla="*/ 124456 h 1265449"/>
                <a:gd name="connsiteX97" fmla="*/ 1073515 w 1365058"/>
                <a:gd name="connsiteY97" fmla="*/ 139518 h 1265449"/>
                <a:gd name="connsiteX98" fmla="*/ 1074268 w 1365058"/>
                <a:gd name="connsiteY98" fmla="*/ 148556 h 1265449"/>
                <a:gd name="connsiteX99" fmla="*/ 1077281 w 1365058"/>
                <a:gd name="connsiteY99" fmla="*/ 149309 h 1265449"/>
                <a:gd name="connsiteX100" fmla="*/ 1074268 w 1365058"/>
                <a:gd name="connsiteY100" fmla="*/ 149309 h 1265449"/>
                <a:gd name="connsiteX101" fmla="*/ 1072008 w 1365058"/>
                <a:gd name="connsiteY101" fmla="*/ 144037 h 1265449"/>
                <a:gd name="connsiteX102" fmla="*/ 1070501 w 1365058"/>
                <a:gd name="connsiteY102" fmla="*/ 145543 h 1265449"/>
                <a:gd name="connsiteX103" fmla="*/ 1070501 w 1365058"/>
                <a:gd name="connsiteY103" fmla="*/ 152322 h 1265449"/>
                <a:gd name="connsiteX104" fmla="*/ 1074268 w 1365058"/>
                <a:gd name="connsiteY104" fmla="*/ 156840 h 1265449"/>
                <a:gd name="connsiteX105" fmla="*/ 1068995 w 1365058"/>
                <a:gd name="connsiteY105" fmla="*/ 150815 h 1265449"/>
                <a:gd name="connsiteX106" fmla="*/ 1068995 w 1365058"/>
                <a:gd name="connsiteY106" fmla="*/ 126715 h 1265449"/>
                <a:gd name="connsiteX107" fmla="*/ 1062968 w 1365058"/>
                <a:gd name="connsiteY107" fmla="*/ 124456 h 1265449"/>
                <a:gd name="connsiteX108" fmla="*/ 1062968 w 1365058"/>
                <a:gd name="connsiteY108" fmla="*/ 124456 h 1265449"/>
                <a:gd name="connsiteX109" fmla="*/ 1050161 w 1365058"/>
                <a:gd name="connsiteY109" fmla="*/ 116171 h 1265449"/>
                <a:gd name="connsiteX110" fmla="*/ 1043381 w 1365058"/>
                <a:gd name="connsiteY110" fmla="*/ 122196 h 1265449"/>
                <a:gd name="connsiteX111" fmla="*/ 1041874 w 1365058"/>
                <a:gd name="connsiteY111" fmla="*/ 130481 h 1265449"/>
                <a:gd name="connsiteX112" fmla="*/ 1059955 w 1365058"/>
                <a:gd name="connsiteY112" fmla="*/ 157594 h 1265449"/>
                <a:gd name="connsiteX113" fmla="*/ 1068995 w 1365058"/>
                <a:gd name="connsiteY113" fmla="*/ 162112 h 1265449"/>
                <a:gd name="connsiteX114" fmla="*/ 1064475 w 1365058"/>
                <a:gd name="connsiteY114" fmla="*/ 162112 h 1265449"/>
                <a:gd name="connsiteX115" fmla="*/ 1064475 w 1365058"/>
                <a:gd name="connsiteY115" fmla="*/ 164372 h 1265449"/>
                <a:gd name="connsiteX116" fmla="*/ 1053175 w 1365058"/>
                <a:gd name="connsiteY116" fmla="*/ 154581 h 1265449"/>
                <a:gd name="connsiteX117" fmla="*/ 1057695 w 1365058"/>
                <a:gd name="connsiteY117" fmla="*/ 168891 h 1265449"/>
                <a:gd name="connsiteX118" fmla="*/ 1051668 w 1365058"/>
                <a:gd name="connsiteY118" fmla="*/ 156087 h 1265449"/>
                <a:gd name="connsiteX119" fmla="*/ 1044888 w 1365058"/>
                <a:gd name="connsiteY119" fmla="*/ 164372 h 1265449"/>
                <a:gd name="connsiteX120" fmla="*/ 1044888 w 1365058"/>
                <a:gd name="connsiteY120" fmla="*/ 170397 h 1265449"/>
                <a:gd name="connsiteX121" fmla="*/ 1048654 w 1365058"/>
                <a:gd name="connsiteY121" fmla="*/ 186213 h 1265449"/>
                <a:gd name="connsiteX122" fmla="*/ 1051668 w 1365058"/>
                <a:gd name="connsiteY122" fmla="*/ 188723 h 1265449"/>
                <a:gd name="connsiteX123" fmla="*/ 1051668 w 1365058"/>
                <a:gd name="connsiteY123" fmla="*/ 192990 h 1265449"/>
                <a:gd name="connsiteX124" fmla="*/ 1041874 w 1365058"/>
                <a:gd name="connsiteY124" fmla="*/ 197509 h 1265449"/>
                <a:gd name="connsiteX125" fmla="*/ 1043381 w 1365058"/>
                <a:gd name="connsiteY125" fmla="*/ 199768 h 1265449"/>
                <a:gd name="connsiteX126" fmla="*/ 1040368 w 1365058"/>
                <a:gd name="connsiteY126" fmla="*/ 197509 h 1265449"/>
                <a:gd name="connsiteX127" fmla="*/ 1037354 w 1365058"/>
                <a:gd name="connsiteY127" fmla="*/ 199015 h 1265449"/>
                <a:gd name="connsiteX128" fmla="*/ 1040368 w 1365058"/>
                <a:gd name="connsiteY128" fmla="*/ 199768 h 1265449"/>
                <a:gd name="connsiteX129" fmla="*/ 1031026 w 1365058"/>
                <a:gd name="connsiteY129" fmla="*/ 199768 h 1265449"/>
                <a:gd name="connsiteX130" fmla="*/ 1024434 w 1365058"/>
                <a:gd name="connsiteY130" fmla="*/ 201705 h 1265449"/>
                <a:gd name="connsiteX131" fmla="*/ 1026807 w 1365058"/>
                <a:gd name="connsiteY131" fmla="*/ 199768 h 1265449"/>
                <a:gd name="connsiteX132" fmla="*/ 1022287 w 1365058"/>
                <a:gd name="connsiteY132" fmla="*/ 199768 h 1265449"/>
                <a:gd name="connsiteX133" fmla="*/ 1035094 w 1365058"/>
                <a:gd name="connsiteY133" fmla="*/ 198262 h 1265449"/>
                <a:gd name="connsiteX134" fmla="*/ 1038108 w 1365058"/>
                <a:gd name="connsiteY134" fmla="*/ 195249 h 1265449"/>
                <a:gd name="connsiteX135" fmla="*/ 1042628 w 1365058"/>
                <a:gd name="connsiteY135" fmla="*/ 196756 h 1265449"/>
                <a:gd name="connsiteX136" fmla="*/ 1048654 w 1365058"/>
                <a:gd name="connsiteY136" fmla="*/ 192237 h 1265449"/>
                <a:gd name="connsiteX137" fmla="*/ 1041874 w 1365058"/>
                <a:gd name="connsiteY137" fmla="*/ 165124 h 1265449"/>
                <a:gd name="connsiteX138" fmla="*/ 1048654 w 1365058"/>
                <a:gd name="connsiteY138" fmla="*/ 153827 h 1265449"/>
                <a:gd name="connsiteX139" fmla="*/ 1037354 w 1365058"/>
                <a:gd name="connsiteY139" fmla="*/ 145543 h 1265449"/>
                <a:gd name="connsiteX140" fmla="*/ 1031328 w 1365058"/>
                <a:gd name="connsiteY140" fmla="*/ 122949 h 1265449"/>
                <a:gd name="connsiteX141" fmla="*/ 1034341 w 1365058"/>
                <a:gd name="connsiteY141" fmla="*/ 114664 h 1265449"/>
                <a:gd name="connsiteX142" fmla="*/ 1024427 w 1365058"/>
                <a:gd name="connsiteY142" fmla="*/ 116250 h 1265449"/>
                <a:gd name="connsiteX143" fmla="*/ 1029067 w 1365058"/>
                <a:gd name="connsiteY143" fmla="*/ 113158 h 1265449"/>
                <a:gd name="connsiteX144" fmla="*/ 1028834 w 1365058"/>
                <a:gd name="connsiteY144" fmla="*/ 112578 h 1265449"/>
                <a:gd name="connsiteX145" fmla="*/ 1032834 w 1365058"/>
                <a:gd name="connsiteY145" fmla="*/ 113911 h 1265449"/>
                <a:gd name="connsiteX146" fmla="*/ 1028314 w 1365058"/>
                <a:gd name="connsiteY146" fmla="*/ 101861 h 1265449"/>
                <a:gd name="connsiteX147" fmla="*/ 1029821 w 1365058"/>
                <a:gd name="connsiteY147" fmla="*/ 106380 h 1265449"/>
                <a:gd name="connsiteX148" fmla="*/ 1028487 w 1365058"/>
                <a:gd name="connsiteY148" fmla="*/ 111711 h 1265449"/>
                <a:gd name="connsiteX149" fmla="*/ 1024547 w 1365058"/>
                <a:gd name="connsiteY149" fmla="*/ 101862 h 1265449"/>
                <a:gd name="connsiteX150" fmla="*/ 1027561 w 1365058"/>
                <a:gd name="connsiteY150" fmla="*/ 97343 h 1265449"/>
                <a:gd name="connsiteX151" fmla="*/ 1024547 w 1365058"/>
                <a:gd name="connsiteY151" fmla="*/ 94330 h 1265449"/>
                <a:gd name="connsiteX152" fmla="*/ 1027561 w 1365058"/>
                <a:gd name="connsiteY152" fmla="*/ 74749 h 1265449"/>
                <a:gd name="connsiteX153" fmla="*/ 1026544 w 1365058"/>
                <a:gd name="connsiteY153" fmla="*/ 75768 h 1265449"/>
                <a:gd name="connsiteX154" fmla="*/ 1022287 w 1365058"/>
                <a:gd name="connsiteY154" fmla="*/ 67971 h 1265449"/>
                <a:gd name="connsiteX155" fmla="*/ 1022287 w 1365058"/>
                <a:gd name="connsiteY155" fmla="*/ 63452 h 1265449"/>
                <a:gd name="connsiteX156" fmla="*/ 1017767 w 1365058"/>
                <a:gd name="connsiteY156" fmla="*/ 61946 h 1265449"/>
                <a:gd name="connsiteX157" fmla="*/ 1020781 w 1365058"/>
                <a:gd name="connsiteY157" fmla="*/ 60440 h 1265449"/>
                <a:gd name="connsiteX158" fmla="*/ 1017767 w 1365058"/>
                <a:gd name="connsiteY158" fmla="*/ 57427 h 1265449"/>
                <a:gd name="connsiteX159" fmla="*/ 1014754 w 1365058"/>
                <a:gd name="connsiteY159" fmla="*/ 44624 h 1265449"/>
                <a:gd name="connsiteX160" fmla="*/ 1016261 w 1365058"/>
                <a:gd name="connsiteY160" fmla="*/ 28808 h 1265449"/>
                <a:gd name="connsiteX161" fmla="*/ 1022287 w 1365058"/>
                <a:gd name="connsiteY161" fmla="*/ 17511 h 1265449"/>
                <a:gd name="connsiteX162" fmla="*/ 1022287 w 1365058"/>
                <a:gd name="connsiteY162" fmla="*/ 14499 h 1265449"/>
                <a:gd name="connsiteX163" fmla="*/ 1019274 w 1365058"/>
                <a:gd name="connsiteY163" fmla="*/ 16005 h 1265449"/>
                <a:gd name="connsiteX164" fmla="*/ 1025301 w 1365058"/>
                <a:gd name="connsiteY164" fmla="*/ 11486 h 1265449"/>
                <a:gd name="connsiteX165" fmla="*/ 1018521 w 1365058"/>
                <a:gd name="connsiteY165" fmla="*/ 14499 h 1265449"/>
                <a:gd name="connsiteX166" fmla="*/ 1044134 w 1365058"/>
                <a:gd name="connsiteY166" fmla="*/ 1695 h 1265449"/>
                <a:gd name="connsiteX167" fmla="*/ 1046809 w 1365058"/>
                <a:gd name="connsiteY167" fmla="*/ 2517 h 1265449"/>
                <a:gd name="connsiteX168" fmla="*/ 1047600 w 1365058"/>
                <a:gd name="connsiteY168" fmla="*/ 4105 h 1265449"/>
                <a:gd name="connsiteX169" fmla="*/ 1052421 w 1365058"/>
                <a:gd name="connsiteY169" fmla="*/ 7720 h 1265449"/>
                <a:gd name="connsiteX170" fmla="*/ 1051133 w 1365058"/>
                <a:gd name="connsiteY170" fmla="*/ 3847 h 1265449"/>
                <a:gd name="connsiteX171" fmla="*/ 1053928 w 1365058"/>
                <a:gd name="connsiteY171" fmla="*/ 4707 h 1265449"/>
                <a:gd name="connsiteX172" fmla="*/ 1055434 w 1365058"/>
                <a:gd name="connsiteY172" fmla="*/ 7720 h 1265449"/>
                <a:gd name="connsiteX173" fmla="*/ 1052421 w 1365058"/>
                <a:gd name="connsiteY173" fmla="*/ 9226 h 1265449"/>
                <a:gd name="connsiteX174" fmla="*/ 1059201 w 1365058"/>
                <a:gd name="connsiteY174" fmla="*/ 6213 h 1265449"/>
                <a:gd name="connsiteX175" fmla="*/ 1050914 w 1365058"/>
                <a:gd name="connsiteY175" fmla="*/ 188 h 1265449"/>
                <a:gd name="connsiteX176" fmla="*/ 1038108 w 1365058"/>
                <a:gd name="connsiteY176" fmla="*/ 941 h 1265449"/>
                <a:gd name="connsiteX177" fmla="*/ 992154 w 1365058"/>
                <a:gd name="connsiteY177" fmla="*/ 23535 h 1265449"/>
                <a:gd name="connsiteX178" fmla="*/ 974827 w 1365058"/>
                <a:gd name="connsiteY178" fmla="*/ 19017 h 1265449"/>
                <a:gd name="connsiteX179" fmla="*/ 966540 w 1365058"/>
                <a:gd name="connsiteY179" fmla="*/ 20523 h 1265449"/>
                <a:gd name="connsiteX180" fmla="*/ 955240 w 1365058"/>
                <a:gd name="connsiteY180" fmla="*/ 17510 h 1265449"/>
                <a:gd name="connsiteX181" fmla="*/ 939420 w 1365058"/>
                <a:gd name="connsiteY181" fmla="*/ 16004 h 1265449"/>
                <a:gd name="connsiteX182" fmla="*/ 937913 w 1365058"/>
                <a:gd name="connsiteY182" fmla="*/ 17510 h 1265449"/>
                <a:gd name="connsiteX183" fmla="*/ 939231 w 1365058"/>
                <a:gd name="connsiteY183" fmla="*/ 14874 h 1265449"/>
                <a:gd name="connsiteX184" fmla="*/ 937160 w 1365058"/>
                <a:gd name="connsiteY184" fmla="*/ 14498 h 1265449"/>
                <a:gd name="connsiteX185" fmla="*/ 931133 w 1365058"/>
                <a:gd name="connsiteY185" fmla="*/ 20523 h 1265449"/>
                <a:gd name="connsiteX186" fmla="*/ 934146 w 1365058"/>
                <a:gd name="connsiteY186" fmla="*/ 14498 h 1265449"/>
                <a:gd name="connsiteX187" fmla="*/ 932640 w 1365058"/>
                <a:gd name="connsiteY187" fmla="*/ 14498 h 1265449"/>
                <a:gd name="connsiteX188" fmla="*/ 943940 w 1365058"/>
                <a:gd name="connsiteY188" fmla="*/ 188 h 1265449"/>
                <a:gd name="connsiteX189" fmla="*/ 935653 w 1365058"/>
                <a:gd name="connsiteY189" fmla="*/ 9979 h 1265449"/>
                <a:gd name="connsiteX190" fmla="*/ 934146 w 1365058"/>
                <a:gd name="connsiteY190" fmla="*/ 8473 h 1265449"/>
                <a:gd name="connsiteX191" fmla="*/ 934146 w 1365058"/>
                <a:gd name="connsiteY191" fmla="*/ 9226 h 1265449"/>
                <a:gd name="connsiteX192" fmla="*/ 927366 w 1365058"/>
                <a:gd name="connsiteY192" fmla="*/ 19017 h 1265449"/>
                <a:gd name="connsiteX193" fmla="*/ 921339 w 1365058"/>
                <a:gd name="connsiteY193" fmla="*/ 14498 h 1265449"/>
                <a:gd name="connsiteX194" fmla="*/ 915312 w 1365058"/>
                <a:gd name="connsiteY194" fmla="*/ 17510 h 1265449"/>
                <a:gd name="connsiteX195" fmla="*/ 905519 w 1365058"/>
                <a:gd name="connsiteY195" fmla="*/ 12992 h 1265449"/>
                <a:gd name="connsiteX196" fmla="*/ 869359 w 1365058"/>
                <a:gd name="connsiteY196" fmla="*/ 21276 h 1265449"/>
                <a:gd name="connsiteX197" fmla="*/ 841485 w 1365058"/>
                <a:gd name="connsiteY197" fmla="*/ 22782 h 1265449"/>
                <a:gd name="connsiteX198" fmla="*/ 810598 w 1365058"/>
                <a:gd name="connsiteY198" fmla="*/ 34079 h 1265449"/>
                <a:gd name="connsiteX199" fmla="*/ 789504 w 1365058"/>
                <a:gd name="connsiteY199" fmla="*/ 38598 h 1265449"/>
                <a:gd name="connsiteX200" fmla="*/ 786491 w 1365058"/>
                <a:gd name="connsiteY200" fmla="*/ 34079 h 1265449"/>
                <a:gd name="connsiteX201" fmla="*/ 792518 w 1365058"/>
                <a:gd name="connsiteY201" fmla="*/ 27301 h 1265449"/>
                <a:gd name="connsiteX202" fmla="*/ 789504 w 1365058"/>
                <a:gd name="connsiteY202" fmla="*/ 25795 h 1265449"/>
                <a:gd name="connsiteX203" fmla="*/ 783477 w 1365058"/>
                <a:gd name="connsiteY203" fmla="*/ 40104 h 1265449"/>
                <a:gd name="connsiteX204" fmla="*/ 770671 w 1365058"/>
                <a:gd name="connsiteY204" fmla="*/ 43117 h 1265449"/>
                <a:gd name="connsiteX205" fmla="*/ 739784 w 1365058"/>
                <a:gd name="connsiteY205" fmla="*/ 54414 h 1265449"/>
                <a:gd name="connsiteX206" fmla="*/ 699103 w 1365058"/>
                <a:gd name="connsiteY206" fmla="*/ 54414 h 1265449"/>
                <a:gd name="connsiteX207" fmla="*/ 689309 w 1365058"/>
                <a:gd name="connsiteY207" fmla="*/ 57426 h 1265449"/>
                <a:gd name="connsiteX208" fmla="*/ 687803 w 1365058"/>
                <a:gd name="connsiteY208" fmla="*/ 52908 h 1265449"/>
                <a:gd name="connsiteX209" fmla="*/ 681023 w 1365058"/>
                <a:gd name="connsiteY209" fmla="*/ 55920 h 1265449"/>
                <a:gd name="connsiteX210" fmla="*/ 674996 w 1365058"/>
                <a:gd name="connsiteY210" fmla="*/ 40104 h 1265449"/>
                <a:gd name="connsiteX211" fmla="*/ 670476 w 1365058"/>
                <a:gd name="connsiteY211" fmla="*/ 40104 h 1265449"/>
                <a:gd name="connsiteX212" fmla="*/ 680269 w 1365058"/>
                <a:gd name="connsiteY212" fmla="*/ 55920 h 1265449"/>
                <a:gd name="connsiteX213" fmla="*/ 677256 w 1365058"/>
                <a:gd name="connsiteY213" fmla="*/ 57426 h 1265449"/>
                <a:gd name="connsiteX214" fmla="*/ 680269 w 1365058"/>
                <a:gd name="connsiteY214" fmla="*/ 61945 h 1265449"/>
                <a:gd name="connsiteX215" fmla="*/ 675749 w 1365058"/>
                <a:gd name="connsiteY215" fmla="*/ 55920 h 1265449"/>
                <a:gd name="connsiteX216" fmla="*/ 672736 w 1365058"/>
                <a:gd name="connsiteY216" fmla="*/ 54414 h 1265449"/>
                <a:gd name="connsiteX217" fmla="*/ 658423 w 1365058"/>
                <a:gd name="connsiteY217" fmla="*/ 70230 h 1265449"/>
                <a:gd name="connsiteX218" fmla="*/ 632809 w 1365058"/>
                <a:gd name="connsiteY218" fmla="*/ 80020 h 1265449"/>
                <a:gd name="connsiteX219" fmla="*/ 635445 w 1365058"/>
                <a:gd name="connsiteY219" fmla="*/ 83034 h 1265449"/>
                <a:gd name="connsiteX220" fmla="*/ 633562 w 1365058"/>
                <a:gd name="connsiteY220" fmla="*/ 85292 h 1265449"/>
                <a:gd name="connsiteX221" fmla="*/ 610208 w 1365058"/>
                <a:gd name="connsiteY221" fmla="*/ 96589 h 1265449"/>
                <a:gd name="connsiteX222" fmla="*/ 587608 w 1365058"/>
                <a:gd name="connsiteY222" fmla="*/ 110899 h 1265449"/>
                <a:gd name="connsiteX223" fmla="*/ 549941 w 1365058"/>
                <a:gd name="connsiteY223" fmla="*/ 125961 h 1265449"/>
                <a:gd name="connsiteX224" fmla="*/ 541654 w 1365058"/>
                <a:gd name="connsiteY224" fmla="*/ 127468 h 1265449"/>
                <a:gd name="connsiteX225" fmla="*/ 538641 w 1365058"/>
                <a:gd name="connsiteY225" fmla="*/ 131986 h 1265449"/>
                <a:gd name="connsiteX226" fmla="*/ 531861 w 1365058"/>
                <a:gd name="connsiteY226" fmla="*/ 134999 h 1265449"/>
                <a:gd name="connsiteX227" fmla="*/ 491180 w 1365058"/>
                <a:gd name="connsiteY227" fmla="*/ 157593 h 1265449"/>
                <a:gd name="connsiteX228" fmla="*/ 479541 w 1365058"/>
                <a:gd name="connsiteY228" fmla="*/ 167862 h 1265449"/>
                <a:gd name="connsiteX229" fmla="*/ 432419 w 1365058"/>
                <a:gd name="connsiteY229" fmla="*/ 188479 h 1265449"/>
                <a:gd name="connsiteX230" fmla="*/ 393999 w 1365058"/>
                <a:gd name="connsiteY230" fmla="*/ 199776 h 1265449"/>
                <a:gd name="connsiteX231" fmla="*/ 370645 w 1365058"/>
                <a:gd name="connsiteY231" fmla="*/ 212571 h 1265449"/>
                <a:gd name="connsiteX232" fmla="*/ 365379 w 1365058"/>
                <a:gd name="connsiteY232" fmla="*/ 220103 h 1265449"/>
                <a:gd name="connsiteX233" fmla="*/ 365379 w 1365058"/>
                <a:gd name="connsiteY233" fmla="*/ 217102 h 1265449"/>
                <a:gd name="connsiteX234" fmla="*/ 354079 w 1365058"/>
                <a:gd name="connsiteY234" fmla="*/ 220103 h 1265449"/>
                <a:gd name="connsiteX235" fmla="*/ 329965 w 1365058"/>
                <a:gd name="connsiteY235" fmla="*/ 231400 h 1265449"/>
                <a:gd name="connsiteX236" fmla="*/ 306611 w 1365058"/>
                <a:gd name="connsiteY236" fmla="*/ 247231 h 1265449"/>
                <a:gd name="connsiteX237" fmla="*/ 283257 w 1365058"/>
                <a:gd name="connsiteY237" fmla="*/ 272076 h 1265449"/>
                <a:gd name="connsiteX238" fmla="*/ 276470 w 1365058"/>
                <a:gd name="connsiteY238" fmla="*/ 291658 h 1265449"/>
                <a:gd name="connsiteX239" fmla="*/ 265169 w 1365058"/>
                <a:gd name="connsiteY239" fmla="*/ 297689 h 1265449"/>
                <a:gd name="connsiteX240" fmla="*/ 255368 w 1365058"/>
                <a:gd name="connsiteY240" fmla="*/ 310485 h 1265449"/>
                <a:gd name="connsiteX241" fmla="*/ 255783 w 1365058"/>
                <a:gd name="connsiteY241" fmla="*/ 311500 h 1265449"/>
                <a:gd name="connsiteX242" fmla="*/ 253869 w 1365058"/>
                <a:gd name="connsiteY242" fmla="*/ 315015 h 1265449"/>
                <a:gd name="connsiteX243" fmla="*/ 250856 w 1365058"/>
                <a:gd name="connsiteY243" fmla="*/ 319531 h 1265449"/>
                <a:gd name="connsiteX244" fmla="*/ 244837 w 1365058"/>
                <a:gd name="connsiteY244" fmla="*/ 325547 h 1265449"/>
                <a:gd name="connsiteX245" fmla="*/ 240302 w 1365058"/>
                <a:gd name="connsiteY245" fmla="*/ 328563 h 1265449"/>
                <a:gd name="connsiteX246" fmla="*/ 234290 w 1365058"/>
                <a:gd name="connsiteY246" fmla="*/ 331578 h 1265449"/>
                <a:gd name="connsiteX247" fmla="*/ 228256 w 1365058"/>
                <a:gd name="connsiteY247" fmla="*/ 336094 h 1265449"/>
                <a:gd name="connsiteX248" fmla="*/ 226756 w 1365058"/>
                <a:gd name="connsiteY248" fmla="*/ 333079 h 1265449"/>
                <a:gd name="connsiteX249" fmla="*/ 228256 w 1365058"/>
                <a:gd name="connsiteY249" fmla="*/ 337609 h 1265449"/>
                <a:gd name="connsiteX250" fmla="*/ 226756 w 1365058"/>
                <a:gd name="connsiteY250" fmla="*/ 337609 h 1265449"/>
                <a:gd name="connsiteX251" fmla="*/ 223736 w 1365058"/>
                <a:gd name="connsiteY251" fmla="*/ 339110 h 1265449"/>
                <a:gd name="connsiteX252" fmla="*/ 222236 w 1365058"/>
                <a:gd name="connsiteY252" fmla="*/ 340610 h 1265449"/>
                <a:gd name="connsiteX253" fmla="*/ 219223 w 1365058"/>
                <a:gd name="connsiteY253" fmla="*/ 342125 h 1265449"/>
                <a:gd name="connsiteX254" fmla="*/ 217701 w 1365058"/>
                <a:gd name="connsiteY254" fmla="*/ 342125 h 1265449"/>
                <a:gd name="connsiteX255" fmla="*/ 214703 w 1365058"/>
                <a:gd name="connsiteY255" fmla="*/ 343625 h 1265449"/>
                <a:gd name="connsiteX256" fmla="*/ 211690 w 1365058"/>
                <a:gd name="connsiteY256" fmla="*/ 342125 h 1265449"/>
                <a:gd name="connsiteX257" fmla="*/ 214703 w 1365058"/>
                <a:gd name="connsiteY257" fmla="*/ 345141 h 1265449"/>
                <a:gd name="connsiteX258" fmla="*/ 211690 w 1365058"/>
                <a:gd name="connsiteY258" fmla="*/ 346641 h 1265449"/>
                <a:gd name="connsiteX259" fmla="*/ 208669 w 1365058"/>
                <a:gd name="connsiteY259" fmla="*/ 345141 h 1265449"/>
                <a:gd name="connsiteX260" fmla="*/ 211690 w 1365058"/>
                <a:gd name="connsiteY260" fmla="*/ 348141 h 1265449"/>
                <a:gd name="connsiteX261" fmla="*/ 208669 w 1365058"/>
                <a:gd name="connsiteY261" fmla="*/ 349656 h 1265449"/>
                <a:gd name="connsiteX262" fmla="*/ 207169 w 1365058"/>
                <a:gd name="connsiteY262" fmla="*/ 346641 h 1265449"/>
                <a:gd name="connsiteX263" fmla="*/ 207169 w 1365058"/>
                <a:gd name="connsiteY263" fmla="*/ 349656 h 1265449"/>
                <a:gd name="connsiteX264" fmla="*/ 204156 w 1365058"/>
                <a:gd name="connsiteY264" fmla="*/ 351157 h 1265449"/>
                <a:gd name="connsiteX265" fmla="*/ 199636 w 1365058"/>
                <a:gd name="connsiteY265" fmla="*/ 352672 h 1265449"/>
                <a:gd name="connsiteX266" fmla="*/ 198122 w 1365058"/>
                <a:gd name="connsiteY266" fmla="*/ 355672 h 1265449"/>
                <a:gd name="connsiteX267" fmla="*/ 195101 w 1365058"/>
                <a:gd name="connsiteY267" fmla="*/ 358688 h 1265449"/>
                <a:gd name="connsiteX268" fmla="*/ 185315 w 1365058"/>
                <a:gd name="connsiteY268" fmla="*/ 361704 h 1265449"/>
                <a:gd name="connsiteX269" fmla="*/ 182302 w 1365058"/>
                <a:gd name="connsiteY269" fmla="*/ 367735 h 1265449"/>
                <a:gd name="connsiteX270" fmla="*/ 172501 w 1365058"/>
                <a:gd name="connsiteY270" fmla="*/ 374501 h 1265449"/>
                <a:gd name="connsiteX271" fmla="*/ 171002 w 1365058"/>
                <a:gd name="connsiteY271" fmla="*/ 379032 h 1265449"/>
                <a:gd name="connsiteX272" fmla="*/ 167981 w 1365058"/>
                <a:gd name="connsiteY272" fmla="*/ 380532 h 1265449"/>
                <a:gd name="connsiteX273" fmla="*/ 166481 w 1365058"/>
                <a:gd name="connsiteY273" fmla="*/ 383547 h 1265449"/>
                <a:gd name="connsiteX274" fmla="*/ 166481 w 1365058"/>
                <a:gd name="connsiteY274" fmla="*/ 382797 h 1265449"/>
                <a:gd name="connsiteX275" fmla="*/ 164967 w 1365058"/>
                <a:gd name="connsiteY275" fmla="*/ 385798 h 1265449"/>
                <a:gd name="connsiteX276" fmla="*/ 160447 w 1365058"/>
                <a:gd name="connsiteY276" fmla="*/ 390329 h 1265449"/>
                <a:gd name="connsiteX277" fmla="*/ 160447 w 1365058"/>
                <a:gd name="connsiteY277" fmla="*/ 387313 h 1265449"/>
                <a:gd name="connsiteX278" fmla="*/ 158948 w 1365058"/>
                <a:gd name="connsiteY278" fmla="*/ 391829 h 1265449"/>
                <a:gd name="connsiteX279" fmla="*/ 157434 w 1365058"/>
                <a:gd name="connsiteY279" fmla="*/ 393329 h 1265449"/>
                <a:gd name="connsiteX280" fmla="*/ 152914 w 1365058"/>
                <a:gd name="connsiteY280" fmla="*/ 396345 h 1265449"/>
                <a:gd name="connsiteX281" fmla="*/ 146902 w 1365058"/>
                <a:gd name="connsiteY281" fmla="*/ 400860 h 1265449"/>
                <a:gd name="connsiteX282" fmla="*/ 146902 w 1365058"/>
                <a:gd name="connsiteY282" fmla="*/ 398610 h 1265449"/>
                <a:gd name="connsiteX283" fmla="*/ 143881 w 1365058"/>
                <a:gd name="connsiteY283" fmla="*/ 403126 h 1265449"/>
                <a:gd name="connsiteX284" fmla="*/ 139369 w 1365058"/>
                <a:gd name="connsiteY284" fmla="*/ 406141 h 1265449"/>
                <a:gd name="connsiteX285" fmla="*/ 136348 w 1365058"/>
                <a:gd name="connsiteY285" fmla="*/ 412923 h 1265449"/>
                <a:gd name="connsiteX286" fmla="*/ 134834 w 1365058"/>
                <a:gd name="connsiteY286" fmla="*/ 411407 h 1265449"/>
                <a:gd name="connsiteX287" fmla="*/ 134834 w 1365058"/>
                <a:gd name="connsiteY287" fmla="*/ 415923 h 1265449"/>
                <a:gd name="connsiteX288" fmla="*/ 128068 w 1365058"/>
                <a:gd name="connsiteY288" fmla="*/ 425721 h 1265449"/>
                <a:gd name="connsiteX289" fmla="*/ 131489 w 1365058"/>
                <a:gd name="connsiteY289" fmla="*/ 428115 h 1265449"/>
                <a:gd name="connsiteX290" fmla="*/ 112248 w 1365058"/>
                <a:gd name="connsiteY290" fmla="*/ 477674 h 1265449"/>
                <a:gd name="connsiteX291" fmla="*/ 100948 w 1365058"/>
                <a:gd name="connsiteY291" fmla="*/ 483699 h 1265449"/>
                <a:gd name="connsiteX292" fmla="*/ 97935 w 1365058"/>
                <a:gd name="connsiteY292" fmla="*/ 491983 h 1265449"/>
                <a:gd name="connsiteX293" fmla="*/ 94921 w 1365058"/>
                <a:gd name="connsiteY293" fmla="*/ 498008 h 1265449"/>
                <a:gd name="connsiteX294" fmla="*/ 90401 w 1365058"/>
                <a:gd name="connsiteY294" fmla="*/ 494996 h 1265449"/>
                <a:gd name="connsiteX295" fmla="*/ 93415 w 1365058"/>
                <a:gd name="connsiteY295" fmla="*/ 498008 h 1265449"/>
                <a:gd name="connsiteX296" fmla="*/ 91908 w 1365058"/>
                <a:gd name="connsiteY296" fmla="*/ 499515 h 1265449"/>
                <a:gd name="connsiteX297" fmla="*/ 94921 w 1365058"/>
                <a:gd name="connsiteY297" fmla="*/ 498008 h 1265449"/>
                <a:gd name="connsiteX298" fmla="*/ 99441 w 1365058"/>
                <a:gd name="connsiteY298" fmla="*/ 491983 h 1265449"/>
                <a:gd name="connsiteX299" fmla="*/ 102455 w 1365058"/>
                <a:gd name="connsiteY299" fmla="*/ 483699 h 1265449"/>
                <a:gd name="connsiteX300" fmla="*/ 118275 w 1365058"/>
                <a:gd name="connsiteY300" fmla="*/ 477674 h 1265449"/>
                <a:gd name="connsiteX301" fmla="*/ 121288 w 1365058"/>
                <a:gd name="connsiteY301" fmla="*/ 470896 h 1265449"/>
                <a:gd name="connsiteX302" fmla="*/ 127315 w 1365058"/>
                <a:gd name="connsiteY302" fmla="*/ 467883 h 1265449"/>
                <a:gd name="connsiteX303" fmla="*/ 127315 w 1365058"/>
                <a:gd name="connsiteY303" fmla="*/ 466377 h 1265449"/>
                <a:gd name="connsiteX304" fmla="*/ 124302 w 1365058"/>
                <a:gd name="connsiteY304" fmla="*/ 463364 h 1265449"/>
                <a:gd name="connsiteX305" fmla="*/ 128822 w 1365058"/>
                <a:gd name="connsiteY305" fmla="*/ 457339 h 1265449"/>
                <a:gd name="connsiteX306" fmla="*/ 133342 w 1365058"/>
                <a:gd name="connsiteY306" fmla="*/ 460352 h 1265449"/>
                <a:gd name="connsiteX307" fmla="*/ 128822 w 1365058"/>
                <a:gd name="connsiteY307" fmla="*/ 470143 h 1265449"/>
                <a:gd name="connsiteX308" fmla="*/ 122042 w 1365058"/>
                <a:gd name="connsiteY308" fmla="*/ 476921 h 1265449"/>
                <a:gd name="connsiteX309" fmla="*/ 109235 w 1365058"/>
                <a:gd name="connsiteY309" fmla="*/ 483699 h 1265449"/>
                <a:gd name="connsiteX310" fmla="*/ 107728 w 1365058"/>
                <a:gd name="connsiteY310" fmla="*/ 488218 h 1265449"/>
                <a:gd name="connsiteX311" fmla="*/ 103208 w 1365058"/>
                <a:gd name="connsiteY311" fmla="*/ 489724 h 1265449"/>
                <a:gd name="connsiteX312" fmla="*/ 103208 w 1365058"/>
                <a:gd name="connsiteY312" fmla="*/ 491230 h 1265449"/>
                <a:gd name="connsiteX313" fmla="*/ 109235 w 1365058"/>
                <a:gd name="connsiteY313" fmla="*/ 491230 h 1265449"/>
                <a:gd name="connsiteX314" fmla="*/ 99441 w 1365058"/>
                <a:gd name="connsiteY314" fmla="*/ 497255 h 1265449"/>
                <a:gd name="connsiteX315" fmla="*/ 99441 w 1365058"/>
                <a:gd name="connsiteY315" fmla="*/ 503280 h 1265449"/>
                <a:gd name="connsiteX316" fmla="*/ 96428 w 1365058"/>
                <a:gd name="connsiteY316" fmla="*/ 500268 h 1265449"/>
                <a:gd name="connsiteX317" fmla="*/ 103208 w 1365058"/>
                <a:gd name="connsiteY317" fmla="*/ 511565 h 1265449"/>
                <a:gd name="connsiteX318" fmla="*/ 99163 w 1365058"/>
                <a:gd name="connsiteY318" fmla="*/ 510556 h 1265449"/>
                <a:gd name="connsiteX319" fmla="*/ 102455 w 1365058"/>
                <a:gd name="connsiteY319" fmla="*/ 513071 h 1265449"/>
                <a:gd name="connsiteX320" fmla="*/ 103962 w 1365058"/>
                <a:gd name="connsiteY320" fmla="*/ 521355 h 1265449"/>
                <a:gd name="connsiteX321" fmla="*/ 97935 w 1365058"/>
                <a:gd name="connsiteY321" fmla="*/ 538677 h 1265449"/>
                <a:gd name="connsiteX322" fmla="*/ 97935 w 1365058"/>
                <a:gd name="connsiteY322" fmla="*/ 545154 h 1265449"/>
                <a:gd name="connsiteX323" fmla="*/ 92661 w 1365058"/>
                <a:gd name="connsiteY323" fmla="*/ 585364 h 1265449"/>
                <a:gd name="connsiteX324" fmla="*/ 85881 w 1365058"/>
                <a:gd name="connsiteY324" fmla="*/ 609464 h 1265449"/>
                <a:gd name="connsiteX325" fmla="*/ 79101 w 1365058"/>
                <a:gd name="connsiteY325" fmla="*/ 615489 h 1265449"/>
                <a:gd name="connsiteX326" fmla="*/ 79101 w 1365058"/>
                <a:gd name="connsiteY326" fmla="*/ 616996 h 1265449"/>
                <a:gd name="connsiteX327" fmla="*/ 58008 w 1365058"/>
                <a:gd name="connsiteY327" fmla="*/ 629799 h 1265449"/>
                <a:gd name="connsiteX328" fmla="*/ 62528 w 1365058"/>
                <a:gd name="connsiteY328" fmla="*/ 636577 h 1265449"/>
                <a:gd name="connsiteX329" fmla="*/ 61021 w 1365058"/>
                <a:gd name="connsiteY329" fmla="*/ 649380 h 1265449"/>
                <a:gd name="connsiteX330" fmla="*/ 56501 w 1365058"/>
                <a:gd name="connsiteY330" fmla="*/ 656159 h 1265449"/>
                <a:gd name="connsiteX331" fmla="*/ 18834 w 1365058"/>
                <a:gd name="connsiteY331" fmla="*/ 692309 h 1265449"/>
                <a:gd name="connsiteX332" fmla="*/ 7533 w 1365058"/>
                <a:gd name="connsiteY332" fmla="*/ 696828 h 1265449"/>
                <a:gd name="connsiteX333" fmla="*/ 3014 w 1365058"/>
                <a:gd name="connsiteY333" fmla="*/ 690803 h 1265449"/>
                <a:gd name="connsiteX334" fmla="*/ 3767 w 1365058"/>
                <a:gd name="connsiteY334" fmla="*/ 694199 h 1265449"/>
                <a:gd name="connsiteX335" fmla="*/ 1507 w 1365058"/>
                <a:gd name="connsiteY335" fmla="*/ 693070 h 1265449"/>
                <a:gd name="connsiteX336" fmla="*/ 0 w 1365058"/>
                <a:gd name="connsiteY336" fmla="*/ 705873 h 1265449"/>
                <a:gd name="connsiteX337" fmla="*/ 3014 w 1365058"/>
                <a:gd name="connsiteY337" fmla="*/ 708885 h 1265449"/>
                <a:gd name="connsiteX338" fmla="*/ 7533 w 1365058"/>
                <a:gd name="connsiteY338" fmla="*/ 726207 h 1265449"/>
                <a:gd name="connsiteX339" fmla="*/ 12054 w 1365058"/>
                <a:gd name="connsiteY339" fmla="*/ 727714 h 1265449"/>
                <a:gd name="connsiteX340" fmla="*/ 7533 w 1365058"/>
                <a:gd name="connsiteY340" fmla="*/ 724701 h 1265449"/>
                <a:gd name="connsiteX341" fmla="*/ 7533 w 1365058"/>
                <a:gd name="connsiteY341" fmla="*/ 717923 h 1265449"/>
                <a:gd name="connsiteX342" fmla="*/ 6027 w 1365058"/>
                <a:gd name="connsiteY342" fmla="*/ 714910 h 1265449"/>
                <a:gd name="connsiteX343" fmla="*/ 1507 w 1365058"/>
                <a:gd name="connsiteY343" fmla="*/ 699095 h 1265449"/>
                <a:gd name="connsiteX344" fmla="*/ 4015 w 1365058"/>
                <a:gd name="connsiteY344" fmla="*/ 695329 h 1265449"/>
                <a:gd name="connsiteX345" fmla="*/ 9040 w 1365058"/>
                <a:gd name="connsiteY345" fmla="*/ 717915 h 1265449"/>
                <a:gd name="connsiteX346" fmla="*/ 7533 w 1365058"/>
                <a:gd name="connsiteY346" fmla="*/ 702100 h 1265449"/>
                <a:gd name="connsiteX347" fmla="*/ 23354 w 1365058"/>
                <a:gd name="connsiteY347" fmla="*/ 692309 h 1265449"/>
                <a:gd name="connsiteX348" fmla="*/ 51228 w 1365058"/>
                <a:gd name="connsiteY348" fmla="*/ 665949 h 1265449"/>
                <a:gd name="connsiteX349" fmla="*/ 58008 w 1365058"/>
                <a:gd name="connsiteY349" fmla="*/ 662937 h 1265449"/>
                <a:gd name="connsiteX350" fmla="*/ 64788 w 1365058"/>
                <a:gd name="connsiteY350" fmla="*/ 680259 h 1265449"/>
                <a:gd name="connsiteX351" fmla="*/ 73828 w 1365058"/>
                <a:gd name="connsiteY351" fmla="*/ 702853 h 1265449"/>
                <a:gd name="connsiteX352" fmla="*/ 72321 w 1365058"/>
                <a:gd name="connsiteY352" fmla="*/ 715656 h 1265449"/>
                <a:gd name="connsiteX353" fmla="*/ 76841 w 1365058"/>
                <a:gd name="connsiteY353" fmla="*/ 723940 h 1265449"/>
                <a:gd name="connsiteX354" fmla="*/ 75334 w 1365058"/>
                <a:gd name="connsiteY354" fmla="*/ 725447 h 1265449"/>
                <a:gd name="connsiteX355" fmla="*/ 76841 w 1365058"/>
                <a:gd name="connsiteY355" fmla="*/ 725447 h 1265449"/>
                <a:gd name="connsiteX356" fmla="*/ 88141 w 1365058"/>
                <a:gd name="connsiteY356" fmla="*/ 739756 h 1265449"/>
                <a:gd name="connsiteX357" fmla="*/ 89648 w 1365058"/>
                <a:gd name="connsiteY357" fmla="*/ 746534 h 1265449"/>
                <a:gd name="connsiteX358" fmla="*/ 82868 w 1365058"/>
                <a:gd name="connsiteY358" fmla="*/ 739756 h 1265449"/>
                <a:gd name="connsiteX359" fmla="*/ 84375 w 1365058"/>
                <a:gd name="connsiteY359" fmla="*/ 746534 h 1265449"/>
                <a:gd name="connsiteX360" fmla="*/ 81361 w 1365058"/>
                <a:gd name="connsiteY360" fmla="*/ 739756 h 1265449"/>
                <a:gd name="connsiteX361" fmla="*/ 79847 w 1365058"/>
                <a:gd name="connsiteY361" fmla="*/ 739756 h 1265449"/>
                <a:gd name="connsiteX362" fmla="*/ 75334 w 1365058"/>
                <a:gd name="connsiteY362" fmla="*/ 735245 h 1265449"/>
                <a:gd name="connsiteX363" fmla="*/ 69308 w 1365058"/>
                <a:gd name="connsiteY363" fmla="*/ 719429 h 1265449"/>
                <a:gd name="connsiteX364" fmla="*/ 70814 w 1365058"/>
                <a:gd name="connsiteY364" fmla="*/ 717923 h 1265449"/>
                <a:gd name="connsiteX365" fmla="*/ 64034 w 1365058"/>
                <a:gd name="connsiteY365" fmla="*/ 711898 h 1265449"/>
                <a:gd name="connsiteX366" fmla="*/ 64034 w 1365058"/>
                <a:gd name="connsiteY366" fmla="*/ 708885 h 1265449"/>
                <a:gd name="connsiteX367" fmla="*/ 59514 w 1365058"/>
                <a:gd name="connsiteY367" fmla="*/ 711898 h 1265449"/>
                <a:gd name="connsiteX368" fmla="*/ 53487 w 1365058"/>
                <a:gd name="connsiteY368" fmla="*/ 710392 h 1265449"/>
                <a:gd name="connsiteX369" fmla="*/ 47461 w 1365058"/>
                <a:gd name="connsiteY369" fmla="*/ 702107 h 1265449"/>
                <a:gd name="connsiteX370" fmla="*/ 43694 w 1365058"/>
                <a:gd name="connsiteY370" fmla="*/ 702107 h 1265449"/>
                <a:gd name="connsiteX371" fmla="*/ 43694 w 1365058"/>
                <a:gd name="connsiteY371" fmla="*/ 707379 h 1265449"/>
                <a:gd name="connsiteX372" fmla="*/ 50474 w 1365058"/>
                <a:gd name="connsiteY372" fmla="*/ 732986 h 1265449"/>
                <a:gd name="connsiteX373" fmla="*/ 55160 w 1365058"/>
                <a:gd name="connsiteY373" fmla="*/ 739756 h 1265449"/>
                <a:gd name="connsiteX374" fmla="*/ 48967 w 1365058"/>
                <a:gd name="connsiteY374" fmla="*/ 739756 h 1265449"/>
                <a:gd name="connsiteX375" fmla="*/ 50474 w 1365058"/>
                <a:gd name="connsiteY375" fmla="*/ 742769 h 1265449"/>
                <a:gd name="connsiteX376" fmla="*/ 54994 w 1365058"/>
                <a:gd name="connsiteY376" fmla="*/ 741262 h 1265449"/>
                <a:gd name="connsiteX377" fmla="*/ 56501 w 1365058"/>
                <a:gd name="connsiteY377" fmla="*/ 742769 h 1265449"/>
                <a:gd name="connsiteX378" fmla="*/ 56990 w 1365058"/>
                <a:gd name="connsiteY378" fmla="*/ 744245 h 1265449"/>
                <a:gd name="connsiteX379" fmla="*/ 52734 w 1365058"/>
                <a:gd name="connsiteY379" fmla="*/ 745789 h 1265449"/>
                <a:gd name="connsiteX380" fmla="*/ 57028 w 1365058"/>
                <a:gd name="connsiteY380" fmla="*/ 744358 h 1265449"/>
                <a:gd name="connsiteX381" fmla="*/ 58008 w 1365058"/>
                <a:gd name="connsiteY381" fmla="*/ 747287 h 1265449"/>
                <a:gd name="connsiteX382" fmla="*/ 56501 w 1365058"/>
                <a:gd name="connsiteY382" fmla="*/ 747287 h 1265449"/>
                <a:gd name="connsiteX383" fmla="*/ 59514 w 1365058"/>
                <a:gd name="connsiteY383" fmla="*/ 754066 h 1265449"/>
                <a:gd name="connsiteX384" fmla="*/ 51228 w 1365058"/>
                <a:gd name="connsiteY384" fmla="*/ 760091 h 1265449"/>
                <a:gd name="connsiteX385" fmla="*/ 52734 w 1365058"/>
                <a:gd name="connsiteY385" fmla="*/ 763103 h 1265449"/>
                <a:gd name="connsiteX386" fmla="*/ 57254 w 1365058"/>
                <a:gd name="connsiteY386" fmla="*/ 764609 h 1265449"/>
                <a:gd name="connsiteX387" fmla="*/ 65541 w 1365058"/>
                <a:gd name="connsiteY387" fmla="*/ 761597 h 1265449"/>
                <a:gd name="connsiteX388" fmla="*/ 65918 w 1365058"/>
                <a:gd name="connsiteY388" fmla="*/ 762734 h 1265449"/>
                <a:gd name="connsiteX389" fmla="*/ 65541 w 1365058"/>
                <a:gd name="connsiteY389" fmla="*/ 763111 h 1265449"/>
                <a:gd name="connsiteX390" fmla="*/ 65541 w 1365058"/>
                <a:gd name="connsiteY390" fmla="*/ 766123 h 1265449"/>
                <a:gd name="connsiteX391" fmla="*/ 66671 w 1365058"/>
                <a:gd name="connsiteY391" fmla="*/ 764994 h 1265449"/>
                <a:gd name="connsiteX392" fmla="*/ 67048 w 1365058"/>
                <a:gd name="connsiteY392" fmla="*/ 766116 h 1265449"/>
                <a:gd name="connsiteX393" fmla="*/ 67055 w 1365058"/>
                <a:gd name="connsiteY393" fmla="*/ 766116 h 1265449"/>
                <a:gd name="connsiteX394" fmla="*/ 67048 w 1365058"/>
                <a:gd name="connsiteY394" fmla="*/ 766123 h 1265449"/>
                <a:gd name="connsiteX395" fmla="*/ 67093 w 1365058"/>
                <a:gd name="connsiteY395" fmla="*/ 766101 h 1265449"/>
                <a:gd name="connsiteX396" fmla="*/ 71568 w 1365058"/>
                <a:gd name="connsiteY396" fmla="*/ 764609 h 1265449"/>
                <a:gd name="connsiteX397" fmla="*/ 68554 w 1365058"/>
                <a:gd name="connsiteY397" fmla="*/ 767622 h 1265449"/>
                <a:gd name="connsiteX398" fmla="*/ 73074 w 1365058"/>
                <a:gd name="connsiteY398" fmla="*/ 770635 h 1265449"/>
                <a:gd name="connsiteX399" fmla="*/ 77595 w 1365058"/>
                <a:gd name="connsiteY399" fmla="*/ 781931 h 1265449"/>
                <a:gd name="connsiteX400" fmla="*/ 76088 w 1365058"/>
                <a:gd name="connsiteY400" fmla="*/ 784944 h 1265449"/>
                <a:gd name="connsiteX401" fmla="*/ 80608 w 1365058"/>
                <a:gd name="connsiteY401" fmla="*/ 789463 h 1265449"/>
                <a:gd name="connsiteX402" fmla="*/ 86635 w 1365058"/>
                <a:gd name="connsiteY402" fmla="*/ 784944 h 1265449"/>
                <a:gd name="connsiteX403" fmla="*/ 89648 w 1365058"/>
                <a:gd name="connsiteY403" fmla="*/ 755572 h 1265449"/>
                <a:gd name="connsiteX404" fmla="*/ 92661 w 1365058"/>
                <a:gd name="connsiteY404" fmla="*/ 760091 h 1265449"/>
                <a:gd name="connsiteX405" fmla="*/ 89648 w 1365058"/>
                <a:gd name="connsiteY405" fmla="*/ 774400 h 1265449"/>
                <a:gd name="connsiteX406" fmla="*/ 95675 w 1365058"/>
                <a:gd name="connsiteY406" fmla="*/ 787203 h 1265449"/>
                <a:gd name="connsiteX407" fmla="*/ 91155 w 1365058"/>
                <a:gd name="connsiteY407" fmla="*/ 778919 h 1265449"/>
                <a:gd name="connsiteX408" fmla="*/ 88141 w 1365058"/>
                <a:gd name="connsiteY408" fmla="*/ 777413 h 1265449"/>
                <a:gd name="connsiteX409" fmla="*/ 89648 w 1365058"/>
                <a:gd name="connsiteY409" fmla="*/ 791722 h 1265449"/>
                <a:gd name="connsiteX410" fmla="*/ 88141 w 1365058"/>
                <a:gd name="connsiteY410" fmla="*/ 793228 h 1265449"/>
                <a:gd name="connsiteX411" fmla="*/ 82115 w 1365058"/>
                <a:gd name="connsiteY411" fmla="*/ 793228 h 1265449"/>
                <a:gd name="connsiteX412" fmla="*/ 80608 w 1365058"/>
                <a:gd name="connsiteY412" fmla="*/ 797747 h 1265449"/>
                <a:gd name="connsiteX413" fmla="*/ 85128 w 1365058"/>
                <a:gd name="connsiteY413" fmla="*/ 797747 h 1265449"/>
                <a:gd name="connsiteX414" fmla="*/ 82115 w 1365058"/>
                <a:gd name="connsiteY414" fmla="*/ 804525 h 1265449"/>
                <a:gd name="connsiteX415" fmla="*/ 85128 w 1365058"/>
                <a:gd name="connsiteY415" fmla="*/ 809044 h 1265449"/>
                <a:gd name="connsiteX416" fmla="*/ 91908 w 1365058"/>
                <a:gd name="connsiteY416" fmla="*/ 813563 h 1265449"/>
                <a:gd name="connsiteX417" fmla="*/ 96428 w 1365058"/>
                <a:gd name="connsiteY417" fmla="*/ 812057 h 1265449"/>
                <a:gd name="connsiteX418" fmla="*/ 97935 w 1365058"/>
                <a:gd name="connsiteY418" fmla="*/ 809044 h 1265449"/>
                <a:gd name="connsiteX419" fmla="*/ 93415 w 1365058"/>
                <a:gd name="connsiteY419" fmla="*/ 827873 h 1265449"/>
                <a:gd name="connsiteX420" fmla="*/ 91908 w 1365058"/>
                <a:gd name="connsiteY420" fmla="*/ 829379 h 1265449"/>
                <a:gd name="connsiteX421" fmla="*/ 93415 w 1365058"/>
                <a:gd name="connsiteY421" fmla="*/ 830885 h 1265449"/>
                <a:gd name="connsiteX422" fmla="*/ 96428 w 1365058"/>
                <a:gd name="connsiteY422" fmla="*/ 829379 h 1265449"/>
                <a:gd name="connsiteX423" fmla="*/ 94921 w 1365058"/>
                <a:gd name="connsiteY423" fmla="*/ 832391 h 1265449"/>
                <a:gd name="connsiteX424" fmla="*/ 91908 w 1365058"/>
                <a:gd name="connsiteY424" fmla="*/ 832391 h 1265449"/>
                <a:gd name="connsiteX425" fmla="*/ 91908 w 1365058"/>
                <a:gd name="connsiteY425" fmla="*/ 842182 h 1265449"/>
                <a:gd name="connsiteX426" fmla="*/ 87388 w 1365058"/>
                <a:gd name="connsiteY426" fmla="*/ 843688 h 1265449"/>
                <a:gd name="connsiteX427" fmla="*/ 88895 w 1365058"/>
                <a:gd name="connsiteY427" fmla="*/ 848207 h 1265449"/>
                <a:gd name="connsiteX428" fmla="*/ 87388 w 1365058"/>
                <a:gd name="connsiteY428" fmla="*/ 846701 h 1265449"/>
                <a:gd name="connsiteX429" fmla="*/ 84375 w 1365058"/>
                <a:gd name="connsiteY429" fmla="*/ 851220 h 1265449"/>
                <a:gd name="connsiteX430" fmla="*/ 84344 w 1365058"/>
                <a:gd name="connsiteY430" fmla="*/ 851619 h 1265449"/>
                <a:gd name="connsiteX431" fmla="*/ 82115 w 1365058"/>
                <a:gd name="connsiteY431" fmla="*/ 852733 h 1265449"/>
                <a:gd name="connsiteX432" fmla="*/ 83621 w 1365058"/>
                <a:gd name="connsiteY432" fmla="*/ 858758 h 1265449"/>
                <a:gd name="connsiteX433" fmla="*/ 83923 w 1365058"/>
                <a:gd name="connsiteY433" fmla="*/ 857923 h 1265449"/>
                <a:gd name="connsiteX434" fmla="*/ 82868 w 1365058"/>
                <a:gd name="connsiteY434" fmla="*/ 873814 h 1265449"/>
                <a:gd name="connsiteX435" fmla="*/ 85881 w 1365058"/>
                <a:gd name="connsiteY435" fmla="*/ 880592 h 1265449"/>
                <a:gd name="connsiteX436" fmla="*/ 85881 w 1365058"/>
                <a:gd name="connsiteY436" fmla="*/ 877579 h 1265449"/>
                <a:gd name="connsiteX437" fmla="*/ 87388 w 1365058"/>
                <a:gd name="connsiteY437" fmla="*/ 877579 h 1265449"/>
                <a:gd name="connsiteX438" fmla="*/ 85881 w 1365058"/>
                <a:gd name="connsiteY438" fmla="*/ 882098 h 1265449"/>
                <a:gd name="connsiteX439" fmla="*/ 90401 w 1365058"/>
                <a:gd name="connsiteY439" fmla="*/ 891889 h 1265449"/>
                <a:gd name="connsiteX440" fmla="*/ 91908 w 1365058"/>
                <a:gd name="connsiteY440" fmla="*/ 901679 h 1265449"/>
                <a:gd name="connsiteX441" fmla="*/ 94921 w 1365058"/>
                <a:gd name="connsiteY441" fmla="*/ 904692 h 1265449"/>
                <a:gd name="connsiteX442" fmla="*/ 93415 w 1365058"/>
                <a:gd name="connsiteY442" fmla="*/ 906198 h 1265449"/>
                <a:gd name="connsiteX443" fmla="*/ 96428 w 1365058"/>
                <a:gd name="connsiteY443" fmla="*/ 906198 h 1265449"/>
                <a:gd name="connsiteX444" fmla="*/ 94921 w 1365058"/>
                <a:gd name="connsiteY444" fmla="*/ 909211 h 1265449"/>
                <a:gd name="connsiteX445" fmla="*/ 95675 w 1365058"/>
                <a:gd name="connsiteY445" fmla="*/ 909211 h 1265449"/>
                <a:gd name="connsiteX446" fmla="*/ 97182 w 1365058"/>
                <a:gd name="connsiteY446" fmla="*/ 915236 h 1265449"/>
                <a:gd name="connsiteX447" fmla="*/ 98688 w 1365058"/>
                <a:gd name="connsiteY447" fmla="*/ 915236 h 1265449"/>
                <a:gd name="connsiteX448" fmla="*/ 97182 w 1365058"/>
                <a:gd name="connsiteY448" fmla="*/ 918248 h 1265449"/>
                <a:gd name="connsiteX449" fmla="*/ 100195 w 1365058"/>
                <a:gd name="connsiteY449" fmla="*/ 919755 h 1265449"/>
                <a:gd name="connsiteX450" fmla="*/ 98688 w 1365058"/>
                <a:gd name="connsiteY450" fmla="*/ 921261 h 1265449"/>
                <a:gd name="connsiteX451" fmla="*/ 101701 w 1365058"/>
                <a:gd name="connsiteY451" fmla="*/ 934064 h 1265449"/>
                <a:gd name="connsiteX452" fmla="*/ 100330 w 1365058"/>
                <a:gd name="connsiteY452" fmla="*/ 939554 h 1265449"/>
                <a:gd name="connsiteX453" fmla="*/ 92661 w 1365058"/>
                <a:gd name="connsiteY453" fmla="*/ 941595 h 1265449"/>
                <a:gd name="connsiteX454" fmla="*/ 99441 w 1365058"/>
                <a:gd name="connsiteY454" fmla="*/ 941595 h 1265449"/>
                <a:gd name="connsiteX455" fmla="*/ 105468 w 1365058"/>
                <a:gd name="connsiteY455" fmla="*/ 954399 h 1265449"/>
                <a:gd name="connsiteX456" fmla="*/ 102455 w 1365058"/>
                <a:gd name="connsiteY456" fmla="*/ 949880 h 1265449"/>
                <a:gd name="connsiteX457" fmla="*/ 100948 w 1365058"/>
                <a:gd name="connsiteY457" fmla="*/ 951386 h 1265449"/>
                <a:gd name="connsiteX458" fmla="*/ 99441 w 1365058"/>
                <a:gd name="connsiteY458" fmla="*/ 968708 h 1265449"/>
                <a:gd name="connsiteX459" fmla="*/ 96270 w 1365058"/>
                <a:gd name="connsiteY459" fmla="*/ 967917 h 1265449"/>
                <a:gd name="connsiteX460" fmla="*/ 94921 w 1365058"/>
                <a:gd name="connsiteY460" fmla="*/ 973980 h 1265449"/>
                <a:gd name="connsiteX461" fmla="*/ 91908 w 1365058"/>
                <a:gd name="connsiteY461" fmla="*/ 972474 h 1265449"/>
                <a:gd name="connsiteX462" fmla="*/ 91908 w 1365058"/>
                <a:gd name="connsiteY462" fmla="*/ 970968 h 1265449"/>
                <a:gd name="connsiteX463" fmla="*/ 83621 w 1365058"/>
                <a:gd name="connsiteY463" fmla="*/ 976993 h 1265449"/>
                <a:gd name="connsiteX464" fmla="*/ 90401 w 1365058"/>
                <a:gd name="connsiteY464" fmla="*/ 983771 h 1265449"/>
                <a:gd name="connsiteX465" fmla="*/ 96428 w 1365058"/>
                <a:gd name="connsiteY465" fmla="*/ 1007871 h 1265449"/>
                <a:gd name="connsiteX466" fmla="*/ 94921 w 1365058"/>
                <a:gd name="connsiteY466" fmla="*/ 1010884 h 1265449"/>
                <a:gd name="connsiteX467" fmla="*/ 100195 w 1365058"/>
                <a:gd name="connsiteY467" fmla="*/ 1022934 h 1265449"/>
                <a:gd name="connsiteX468" fmla="*/ 97182 w 1365058"/>
                <a:gd name="connsiteY468" fmla="*/ 1032724 h 1265449"/>
                <a:gd name="connsiteX469" fmla="*/ 97182 w 1365058"/>
                <a:gd name="connsiteY469" fmla="*/ 1047034 h 1265449"/>
                <a:gd name="connsiteX470" fmla="*/ 90401 w 1365058"/>
                <a:gd name="connsiteY470" fmla="*/ 1055318 h 1265449"/>
                <a:gd name="connsiteX471" fmla="*/ 85881 w 1365058"/>
                <a:gd name="connsiteY471" fmla="*/ 1056825 h 1265449"/>
                <a:gd name="connsiteX472" fmla="*/ 84375 w 1365058"/>
                <a:gd name="connsiteY472" fmla="*/ 1053812 h 1265449"/>
                <a:gd name="connsiteX473" fmla="*/ 84375 w 1365058"/>
                <a:gd name="connsiteY473" fmla="*/ 1059084 h 1265449"/>
                <a:gd name="connsiteX474" fmla="*/ 79854 w 1365058"/>
                <a:gd name="connsiteY474" fmla="*/ 1060590 h 1265449"/>
                <a:gd name="connsiteX475" fmla="*/ 78348 w 1365058"/>
                <a:gd name="connsiteY475" fmla="*/ 1059084 h 1265449"/>
                <a:gd name="connsiteX476" fmla="*/ 71568 w 1365058"/>
                <a:gd name="connsiteY476" fmla="*/ 1060590 h 1265449"/>
                <a:gd name="connsiteX477" fmla="*/ 67048 w 1365058"/>
                <a:gd name="connsiteY477" fmla="*/ 1066615 h 1265449"/>
                <a:gd name="connsiteX478" fmla="*/ 49721 w 1365058"/>
                <a:gd name="connsiteY478" fmla="*/ 1072640 h 1265449"/>
                <a:gd name="connsiteX479" fmla="*/ 42941 w 1365058"/>
                <a:gd name="connsiteY479" fmla="*/ 1083937 h 1265449"/>
                <a:gd name="connsiteX480" fmla="*/ 38421 w 1365058"/>
                <a:gd name="connsiteY480" fmla="*/ 1085444 h 1265449"/>
                <a:gd name="connsiteX481" fmla="*/ 32394 w 1365058"/>
                <a:gd name="connsiteY481" fmla="*/ 1096741 h 1265449"/>
                <a:gd name="connsiteX482" fmla="*/ 26367 w 1365058"/>
                <a:gd name="connsiteY482" fmla="*/ 1099753 h 1265449"/>
                <a:gd name="connsiteX483" fmla="*/ 30887 w 1365058"/>
                <a:gd name="connsiteY483" fmla="*/ 1098247 h 1265449"/>
                <a:gd name="connsiteX484" fmla="*/ 39174 w 1365058"/>
                <a:gd name="connsiteY484" fmla="*/ 1098247 h 1265449"/>
                <a:gd name="connsiteX485" fmla="*/ 32394 w 1365058"/>
                <a:gd name="connsiteY485" fmla="*/ 1099753 h 1265449"/>
                <a:gd name="connsiteX486" fmla="*/ 35407 w 1365058"/>
                <a:gd name="connsiteY486" fmla="*/ 1101259 h 1265449"/>
                <a:gd name="connsiteX487" fmla="*/ 30887 w 1365058"/>
                <a:gd name="connsiteY487" fmla="*/ 1101259 h 1265449"/>
                <a:gd name="connsiteX488" fmla="*/ 30887 w 1365058"/>
                <a:gd name="connsiteY488" fmla="*/ 1099753 h 1265449"/>
                <a:gd name="connsiteX489" fmla="*/ 29381 w 1365058"/>
                <a:gd name="connsiteY489" fmla="*/ 1101259 h 1265449"/>
                <a:gd name="connsiteX490" fmla="*/ 32394 w 1365058"/>
                <a:gd name="connsiteY490" fmla="*/ 1105778 h 1265449"/>
                <a:gd name="connsiteX491" fmla="*/ 36914 w 1365058"/>
                <a:gd name="connsiteY491" fmla="*/ 1114063 h 1265449"/>
                <a:gd name="connsiteX492" fmla="*/ 35407 w 1365058"/>
                <a:gd name="connsiteY492" fmla="*/ 1120841 h 1265449"/>
                <a:gd name="connsiteX493" fmla="*/ 36914 w 1365058"/>
                <a:gd name="connsiteY493" fmla="*/ 1114816 h 1265449"/>
                <a:gd name="connsiteX494" fmla="*/ 42941 w 1365058"/>
                <a:gd name="connsiteY494" fmla="*/ 1117828 h 1265449"/>
                <a:gd name="connsiteX495" fmla="*/ 42941 w 1365058"/>
                <a:gd name="connsiteY495" fmla="*/ 1119335 h 1265449"/>
                <a:gd name="connsiteX496" fmla="*/ 38421 w 1365058"/>
                <a:gd name="connsiteY496" fmla="*/ 1120841 h 1265449"/>
                <a:gd name="connsiteX497" fmla="*/ 42941 w 1365058"/>
                <a:gd name="connsiteY497" fmla="*/ 1120841 h 1265449"/>
                <a:gd name="connsiteX498" fmla="*/ 45954 w 1365058"/>
                <a:gd name="connsiteY498" fmla="*/ 1126866 h 1265449"/>
                <a:gd name="connsiteX499" fmla="*/ 42820 w 1365058"/>
                <a:gd name="connsiteY499" fmla="*/ 1127913 h 1265449"/>
                <a:gd name="connsiteX500" fmla="*/ 47461 w 1365058"/>
                <a:gd name="connsiteY500" fmla="*/ 1131385 h 1265449"/>
                <a:gd name="connsiteX501" fmla="*/ 50474 w 1365058"/>
                <a:gd name="connsiteY501" fmla="*/ 1129878 h 1265449"/>
                <a:gd name="connsiteX502" fmla="*/ 53487 w 1365058"/>
                <a:gd name="connsiteY502" fmla="*/ 1134397 h 1265449"/>
                <a:gd name="connsiteX503" fmla="*/ 54994 w 1365058"/>
                <a:gd name="connsiteY503" fmla="*/ 1132891 h 1265449"/>
                <a:gd name="connsiteX504" fmla="*/ 58008 w 1365058"/>
                <a:gd name="connsiteY504" fmla="*/ 1132891 h 1265449"/>
                <a:gd name="connsiteX505" fmla="*/ 62528 w 1365058"/>
                <a:gd name="connsiteY505" fmla="*/ 1139669 h 1265449"/>
                <a:gd name="connsiteX506" fmla="*/ 64034 w 1365058"/>
                <a:gd name="connsiteY506" fmla="*/ 1138163 h 1265449"/>
                <a:gd name="connsiteX507" fmla="*/ 70061 w 1365058"/>
                <a:gd name="connsiteY507" fmla="*/ 1141175 h 1265449"/>
                <a:gd name="connsiteX508" fmla="*/ 84375 w 1365058"/>
                <a:gd name="connsiteY508" fmla="*/ 1160004 h 1265449"/>
                <a:gd name="connsiteX509" fmla="*/ 103962 w 1365058"/>
                <a:gd name="connsiteY509" fmla="*/ 1174313 h 1265449"/>
                <a:gd name="connsiteX510" fmla="*/ 122795 w 1365058"/>
                <a:gd name="connsiteY510" fmla="*/ 1180338 h 1265449"/>
                <a:gd name="connsiteX511" fmla="*/ 128822 w 1365058"/>
                <a:gd name="connsiteY511" fmla="*/ 1177326 h 1265449"/>
                <a:gd name="connsiteX512" fmla="*/ 141629 w 1365058"/>
                <a:gd name="connsiteY512" fmla="*/ 1174313 h 1265449"/>
                <a:gd name="connsiteX513" fmla="*/ 140152 w 1365058"/>
                <a:gd name="connsiteY513" fmla="*/ 1168409 h 1265449"/>
                <a:gd name="connsiteX514" fmla="*/ 148409 w 1365058"/>
                <a:gd name="connsiteY514" fmla="*/ 1167543 h 1265449"/>
                <a:gd name="connsiteX515" fmla="*/ 148409 w 1365058"/>
                <a:gd name="connsiteY515" fmla="*/ 1166789 h 1265449"/>
                <a:gd name="connsiteX516" fmla="*/ 145395 w 1365058"/>
                <a:gd name="connsiteY516" fmla="*/ 1167543 h 1265449"/>
                <a:gd name="connsiteX517" fmla="*/ 143889 w 1365058"/>
                <a:gd name="connsiteY517" fmla="*/ 1165283 h 1265449"/>
                <a:gd name="connsiteX518" fmla="*/ 149916 w 1365058"/>
                <a:gd name="connsiteY518" fmla="*/ 1160764 h 1265449"/>
                <a:gd name="connsiteX519" fmla="*/ 165736 w 1365058"/>
                <a:gd name="connsiteY519" fmla="*/ 1167543 h 1265449"/>
                <a:gd name="connsiteX520" fmla="*/ 185323 w 1365058"/>
                <a:gd name="connsiteY520" fmla="*/ 1170555 h 1265449"/>
                <a:gd name="connsiteX521" fmla="*/ 264424 w 1365058"/>
                <a:gd name="connsiteY521" fmla="*/ 1206705 h 1265449"/>
                <a:gd name="connsiteX522" fmla="*/ 274217 w 1365058"/>
                <a:gd name="connsiteY522" fmla="*/ 1206705 h 1265449"/>
                <a:gd name="connsiteX523" fmla="*/ 293051 w 1365058"/>
                <a:gd name="connsiteY523" fmla="*/ 1204446 h 1265449"/>
                <a:gd name="connsiteX524" fmla="*/ 306611 w 1365058"/>
                <a:gd name="connsiteY524" fmla="*/ 1193902 h 1265449"/>
                <a:gd name="connsiteX525" fmla="*/ 309624 w 1365058"/>
                <a:gd name="connsiteY525" fmla="*/ 1190136 h 1265449"/>
                <a:gd name="connsiteX526" fmla="*/ 312638 w 1365058"/>
                <a:gd name="connsiteY526" fmla="*/ 1175827 h 1265449"/>
                <a:gd name="connsiteX527" fmla="*/ 315651 w 1365058"/>
                <a:gd name="connsiteY527" fmla="*/ 1171308 h 1265449"/>
                <a:gd name="connsiteX528" fmla="*/ 336745 w 1365058"/>
                <a:gd name="connsiteY528" fmla="*/ 1166036 h 1265449"/>
                <a:gd name="connsiteX529" fmla="*/ 357838 w 1365058"/>
                <a:gd name="connsiteY529" fmla="*/ 1169802 h 1265449"/>
                <a:gd name="connsiteX530" fmla="*/ 378179 w 1365058"/>
                <a:gd name="connsiteY530" fmla="*/ 1153233 h 1265449"/>
                <a:gd name="connsiteX531" fmla="*/ 389479 w 1365058"/>
                <a:gd name="connsiteY531" fmla="*/ 1150220 h 1265449"/>
                <a:gd name="connsiteX532" fmla="*/ 403792 w 1365058"/>
                <a:gd name="connsiteY532" fmla="*/ 1158505 h 1265449"/>
                <a:gd name="connsiteX533" fmla="*/ 405299 w 1365058"/>
                <a:gd name="connsiteY533" fmla="*/ 1163024 h 1265449"/>
                <a:gd name="connsiteX534" fmla="*/ 406806 w 1365058"/>
                <a:gd name="connsiteY534" fmla="*/ 1175827 h 1265449"/>
                <a:gd name="connsiteX535" fmla="*/ 402286 w 1365058"/>
                <a:gd name="connsiteY535" fmla="*/ 1175827 h 1265449"/>
                <a:gd name="connsiteX536" fmla="*/ 406806 w 1365058"/>
                <a:gd name="connsiteY536" fmla="*/ 1179593 h 1265449"/>
                <a:gd name="connsiteX537" fmla="*/ 406806 w 1365058"/>
                <a:gd name="connsiteY537" fmla="*/ 1182605 h 1265449"/>
                <a:gd name="connsiteX538" fmla="*/ 416599 w 1365058"/>
                <a:gd name="connsiteY538" fmla="*/ 1182605 h 1265449"/>
                <a:gd name="connsiteX539" fmla="*/ 423379 w 1365058"/>
                <a:gd name="connsiteY539" fmla="*/ 1191643 h 1265449"/>
                <a:gd name="connsiteX540" fmla="*/ 420366 w 1365058"/>
                <a:gd name="connsiteY540" fmla="*/ 1182605 h 1265449"/>
                <a:gd name="connsiteX541" fmla="*/ 424886 w 1365058"/>
                <a:gd name="connsiteY541" fmla="*/ 1179593 h 1265449"/>
                <a:gd name="connsiteX542" fmla="*/ 432419 w 1365058"/>
                <a:gd name="connsiteY542" fmla="*/ 1164530 h 1265449"/>
                <a:gd name="connsiteX543" fmla="*/ 427899 w 1365058"/>
                <a:gd name="connsiteY543" fmla="*/ 1179593 h 1265449"/>
                <a:gd name="connsiteX544" fmla="*/ 430913 w 1365058"/>
                <a:gd name="connsiteY544" fmla="*/ 1179593 h 1265449"/>
                <a:gd name="connsiteX545" fmla="*/ 433173 w 1365058"/>
                <a:gd name="connsiteY545" fmla="*/ 1184111 h 1265449"/>
                <a:gd name="connsiteX546" fmla="*/ 433173 w 1365058"/>
                <a:gd name="connsiteY546" fmla="*/ 1178839 h 1265449"/>
                <a:gd name="connsiteX547" fmla="*/ 437693 w 1365058"/>
                <a:gd name="connsiteY547" fmla="*/ 1181099 h 1265449"/>
                <a:gd name="connsiteX548" fmla="*/ 440706 w 1365058"/>
                <a:gd name="connsiteY548" fmla="*/ 1178839 h 1265449"/>
                <a:gd name="connsiteX549" fmla="*/ 450500 w 1365058"/>
                <a:gd name="connsiteY549" fmla="*/ 1179593 h 1265449"/>
                <a:gd name="connsiteX550" fmla="*/ 452006 w 1365058"/>
                <a:gd name="connsiteY550" fmla="*/ 1182605 h 1265449"/>
                <a:gd name="connsiteX551" fmla="*/ 452006 w 1365058"/>
                <a:gd name="connsiteY551" fmla="*/ 1184111 h 1265449"/>
                <a:gd name="connsiteX552" fmla="*/ 453513 w 1365058"/>
                <a:gd name="connsiteY552" fmla="*/ 1181099 h 1265449"/>
                <a:gd name="connsiteX553" fmla="*/ 457280 w 1365058"/>
                <a:gd name="connsiteY553" fmla="*/ 1182605 h 1265449"/>
                <a:gd name="connsiteX554" fmla="*/ 458786 w 1365058"/>
                <a:gd name="connsiteY554" fmla="*/ 1185618 h 1265449"/>
                <a:gd name="connsiteX555" fmla="*/ 457280 w 1365058"/>
                <a:gd name="connsiteY555" fmla="*/ 1187124 h 1265449"/>
                <a:gd name="connsiteX556" fmla="*/ 458786 w 1365058"/>
                <a:gd name="connsiteY556" fmla="*/ 1190136 h 1265449"/>
                <a:gd name="connsiteX557" fmla="*/ 463306 w 1365058"/>
                <a:gd name="connsiteY557" fmla="*/ 1195408 h 1265449"/>
                <a:gd name="connsiteX558" fmla="*/ 467826 w 1365058"/>
                <a:gd name="connsiteY558" fmla="*/ 1190136 h 1265449"/>
                <a:gd name="connsiteX559" fmla="*/ 463306 w 1365058"/>
                <a:gd name="connsiteY559" fmla="*/ 1184111 h 1265449"/>
                <a:gd name="connsiteX560" fmla="*/ 469333 w 1365058"/>
                <a:gd name="connsiteY560" fmla="*/ 1187124 h 1265449"/>
                <a:gd name="connsiteX561" fmla="*/ 466320 w 1365058"/>
                <a:gd name="connsiteY561" fmla="*/ 1196915 h 1265449"/>
                <a:gd name="connsiteX562" fmla="*/ 469333 w 1365058"/>
                <a:gd name="connsiteY562" fmla="*/ 1193902 h 1265449"/>
                <a:gd name="connsiteX563" fmla="*/ 470087 w 1365058"/>
                <a:gd name="connsiteY563" fmla="*/ 1198421 h 1265449"/>
                <a:gd name="connsiteX564" fmla="*/ 470087 w 1365058"/>
                <a:gd name="connsiteY564" fmla="*/ 1193902 h 1265449"/>
                <a:gd name="connsiteX565" fmla="*/ 474606 w 1365058"/>
                <a:gd name="connsiteY565" fmla="*/ 1188630 h 1265449"/>
                <a:gd name="connsiteX566" fmla="*/ 473100 w 1365058"/>
                <a:gd name="connsiteY566" fmla="*/ 1192396 h 1265449"/>
                <a:gd name="connsiteX567" fmla="*/ 474606 w 1365058"/>
                <a:gd name="connsiteY567" fmla="*/ 1191643 h 1265449"/>
                <a:gd name="connsiteX568" fmla="*/ 474606 w 1365058"/>
                <a:gd name="connsiteY568" fmla="*/ 1193902 h 1265449"/>
                <a:gd name="connsiteX569" fmla="*/ 477620 w 1365058"/>
                <a:gd name="connsiteY569" fmla="*/ 1196915 h 1265449"/>
                <a:gd name="connsiteX570" fmla="*/ 488920 w 1365058"/>
                <a:gd name="connsiteY570" fmla="*/ 1199927 h 1265449"/>
                <a:gd name="connsiteX571" fmla="*/ 495700 w 1365058"/>
                <a:gd name="connsiteY571" fmla="*/ 1204446 h 1265449"/>
                <a:gd name="connsiteX572" fmla="*/ 490427 w 1365058"/>
                <a:gd name="connsiteY572" fmla="*/ 1182605 h 1265449"/>
                <a:gd name="connsiteX573" fmla="*/ 520560 w 1365058"/>
                <a:gd name="connsiteY573" fmla="*/ 1191643 h 1265449"/>
                <a:gd name="connsiteX574" fmla="*/ 564255 w 1365058"/>
                <a:gd name="connsiteY574" fmla="*/ 1236078 h 1265449"/>
                <a:gd name="connsiteX575" fmla="*/ 571035 w 1365058"/>
                <a:gd name="connsiteY575" fmla="*/ 1265450 h 1265449"/>
                <a:gd name="connsiteX576" fmla="*/ 596648 w 1365058"/>
                <a:gd name="connsiteY576" fmla="*/ 1243609 h 1265449"/>
                <a:gd name="connsiteX577" fmla="*/ 609455 w 1365058"/>
                <a:gd name="connsiteY577" fmla="*/ 1236831 h 1265449"/>
                <a:gd name="connsiteX578" fmla="*/ 607195 w 1365058"/>
                <a:gd name="connsiteY578" fmla="*/ 1230806 h 1265449"/>
                <a:gd name="connsiteX579" fmla="*/ 607948 w 1365058"/>
                <a:gd name="connsiteY579" fmla="*/ 1224027 h 1265449"/>
                <a:gd name="connsiteX580" fmla="*/ 620002 w 1365058"/>
                <a:gd name="connsiteY580" fmla="*/ 1214237 h 1265449"/>
                <a:gd name="connsiteX581" fmla="*/ 616989 w 1365058"/>
                <a:gd name="connsiteY581" fmla="*/ 1208212 h 1265449"/>
                <a:gd name="connsiteX582" fmla="*/ 620755 w 1365058"/>
                <a:gd name="connsiteY582" fmla="*/ 1205199 h 1265449"/>
                <a:gd name="connsiteX583" fmla="*/ 629795 w 1365058"/>
                <a:gd name="connsiteY583" fmla="*/ 1187124 h 1265449"/>
                <a:gd name="connsiteX584" fmla="*/ 635069 w 1365058"/>
                <a:gd name="connsiteY584" fmla="*/ 1182605 h 1265449"/>
                <a:gd name="connsiteX585" fmla="*/ 635069 w 1365058"/>
                <a:gd name="connsiteY585" fmla="*/ 1172814 h 1265449"/>
                <a:gd name="connsiteX586" fmla="*/ 639589 w 1365058"/>
                <a:gd name="connsiteY586" fmla="*/ 1156999 h 1265449"/>
                <a:gd name="connsiteX587" fmla="*/ 653902 w 1365058"/>
                <a:gd name="connsiteY587" fmla="*/ 1134405 h 1265449"/>
                <a:gd name="connsiteX588" fmla="*/ 655409 w 1365058"/>
                <a:gd name="connsiteY588" fmla="*/ 1124614 h 1265449"/>
                <a:gd name="connsiteX589" fmla="*/ 671229 w 1365058"/>
                <a:gd name="connsiteY589" fmla="*/ 1104280 h 1265449"/>
                <a:gd name="connsiteX590" fmla="*/ 684790 w 1365058"/>
                <a:gd name="connsiteY590" fmla="*/ 1087711 h 1265449"/>
                <a:gd name="connsiteX591" fmla="*/ 690816 w 1365058"/>
                <a:gd name="connsiteY591" fmla="*/ 1084698 h 1265449"/>
                <a:gd name="connsiteX592" fmla="*/ 692323 w 1365058"/>
                <a:gd name="connsiteY592" fmla="*/ 1074907 h 1265449"/>
                <a:gd name="connsiteX593" fmla="*/ 722457 w 1365058"/>
                <a:gd name="connsiteY593" fmla="*/ 1067376 h 1265449"/>
                <a:gd name="connsiteX594" fmla="*/ 749577 w 1365058"/>
                <a:gd name="connsiteY594" fmla="*/ 1047795 h 1265449"/>
                <a:gd name="connsiteX595" fmla="*/ 757110 w 1365058"/>
                <a:gd name="connsiteY595" fmla="*/ 1038004 h 1265449"/>
                <a:gd name="connsiteX596" fmla="*/ 756839 w 1365058"/>
                <a:gd name="connsiteY596" fmla="*/ 1037665 h 1265449"/>
                <a:gd name="connsiteX597" fmla="*/ 773684 w 1365058"/>
                <a:gd name="connsiteY597" fmla="*/ 1012397 h 1265449"/>
                <a:gd name="connsiteX598" fmla="*/ 779711 w 1365058"/>
                <a:gd name="connsiteY598" fmla="*/ 1007879 h 1265449"/>
                <a:gd name="connsiteX599" fmla="*/ 792518 w 1365058"/>
                <a:gd name="connsiteY599" fmla="*/ 1004866 h 1265449"/>
                <a:gd name="connsiteX600" fmla="*/ 808338 w 1365058"/>
                <a:gd name="connsiteY600" fmla="*/ 1006372 h 1265449"/>
                <a:gd name="connsiteX601" fmla="*/ 834705 w 1365058"/>
                <a:gd name="connsiteY601" fmla="*/ 992063 h 1265449"/>
                <a:gd name="connsiteX602" fmla="*/ 879905 w 1365058"/>
                <a:gd name="connsiteY602" fmla="*/ 1024447 h 1265449"/>
                <a:gd name="connsiteX603" fmla="*/ 886686 w 1365058"/>
                <a:gd name="connsiteY603" fmla="*/ 1024447 h 1265449"/>
                <a:gd name="connsiteX604" fmla="*/ 930379 w 1365058"/>
                <a:gd name="connsiteY604" fmla="*/ 996582 h 1265449"/>
                <a:gd name="connsiteX605" fmla="*/ 939615 w 1365058"/>
                <a:gd name="connsiteY605" fmla="*/ 985044 h 1265449"/>
                <a:gd name="connsiteX606" fmla="*/ 940391 w 1365058"/>
                <a:gd name="connsiteY606" fmla="*/ 985556 h 1265449"/>
                <a:gd name="connsiteX607" fmla="*/ 938666 w 1365058"/>
                <a:gd name="connsiteY607" fmla="*/ 987544 h 1265449"/>
                <a:gd name="connsiteX608" fmla="*/ 940173 w 1365058"/>
                <a:gd name="connsiteY608" fmla="*/ 987544 h 1265449"/>
                <a:gd name="connsiteX609" fmla="*/ 971813 w 1365058"/>
                <a:gd name="connsiteY609" fmla="*/ 1034991 h 1265449"/>
                <a:gd name="connsiteX610" fmla="*/ 980100 w 1365058"/>
                <a:gd name="connsiteY610" fmla="*/ 1028213 h 1265449"/>
                <a:gd name="connsiteX611" fmla="*/ 988387 w 1365058"/>
                <a:gd name="connsiteY611" fmla="*/ 1025201 h 1265449"/>
                <a:gd name="connsiteX612" fmla="*/ 1007220 w 1365058"/>
                <a:gd name="connsiteY612" fmla="*/ 1012397 h 1265449"/>
                <a:gd name="connsiteX613" fmla="*/ 1014001 w 1365058"/>
                <a:gd name="connsiteY613" fmla="*/ 1002607 h 1265449"/>
                <a:gd name="connsiteX614" fmla="*/ 1029821 w 1365058"/>
                <a:gd name="connsiteY614" fmla="*/ 998088 h 1265449"/>
                <a:gd name="connsiteX615" fmla="*/ 1083308 w 1365058"/>
                <a:gd name="connsiteY615" fmla="*/ 970975 h 1265449"/>
                <a:gd name="connsiteX616" fmla="*/ 1085568 w 1365058"/>
                <a:gd name="connsiteY616" fmla="*/ 973988 h 1265449"/>
                <a:gd name="connsiteX617" fmla="*/ 1084815 w 1365058"/>
                <a:gd name="connsiteY617" fmla="*/ 979260 h 1265449"/>
                <a:gd name="connsiteX618" fmla="*/ 1094608 w 1365058"/>
                <a:gd name="connsiteY618" fmla="*/ 991310 h 1265449"/>
                <a:gd name="connsiteX619" fmla="*/ 1099882 w 1365058"/>
                <a:gd name="connsiteY619" fmla="*/ 1006372 h 1265449"/>
                <a:gd name="connsiteX620" fmla="*/ 1142069 w 1365058"/>
                <a:gd name="connsiteY620" fmla="*/ 1012397 h 1265449"/>
                <a:gd name="connsiteX621" fmla="*/ 1153369 w 1365058"/>
                <a:gd name="connsiteY621" fmla="*/ 1002607 h 1265449"/>
                <a:gd name="connsiteX622" fmla="*/ 1211377 w 1365058"/>
                <a:gd name="connsiteY622" fmla="*/ 1007879 h 1265449"/>
                <a:gd name="connsiteX623" fmla="*/ 1249797 w 1365058"/>
                <a:gd name="connsiteY623" fmla="*/ 1044029 h 1265449"/>
                <a:gd name="connsiteX624" fmla="*/ 1323625 w 1365058"/>
                <a:gd name="connsiteY624" fmla="*/ 989803 h 1265449"/>
                <a:gd name="connsiteX625" fmla="*/ 1365059 w 1365058"/>
                <a:gd name="connsiteY625" fmla="*/ 907712 h 126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Lst>
              <a:rect l="l" t="t" r="r" b="b"/>
              <a:pathLst>
                <a:path w="1365058" h="1265449">
                  <a:moveTo>
                    <a:pt x="1282191" y="781186"/>
                  </a:moveTo>
                  <a:lnTo>
                    <a:pt x="1285204" y="745036"/>
                  </a:lnTo>
                  <a:lnTo>
                    <a:pt x="1285204" y="745036"/>
                  </a:lnTo>
                  <a:lnTo>
                    <a:pt x="1288218" y="714157"/>
                  </a:lnTo>
                  <a:lnTo>
                    <a:pt x="1243770" y="698341"/>
                  </a:lnTo>
                  <a:lnTo>
                    <a:pt x="1243062" y="698741"/>
                  </a:lnTo>
                  <a:cubicBezTo>
                    <a:pt x="1242520" y="698530"/>
                    <a:pt x="1242015" y="698236"/>
                    <a:pt x="1241458" y="698048"/>
                  </a:cubicBezTo>
                  <a:lnTo>
                    <a:pt x="1242264" y="697588"/>
                  </a:lnTo>
                  <a:lnTo>
                    <a:pt x="1209117" y="684785"/>
                  </a:lnTo>
                  <a:lnTo>
                    <a:pt x="1221923" y="657672"/>
                  </a:lnTo>
                  <a:lnTo>
                    <a:pt x="1191036" y="646375"/>
                  </a:lnTo>
                  <a:lnTo>
                    <a:pt x="1181243" y="632066"/>
                  </a:lnTo>
                  <a:lnTo>
                    <a:pt x="1169943" y="623781"/>
                  </a:lnTo>
                  <a:lnTo>
                    <a:pt x="1154123" y="616250"/>
                  </a:lnTo>
                  <a:lnTo>
                    <a:pt x="1123235" y="619263"/>
                  </a:lnTo>
                  <a:lnTo>
                    <a:pt x="1084815" y="614744"/>
                  </a:lnTo>
                  <a:lnTo>
                    <a:pt x="1060708" y="587631"/>
                  </a:lnTo>
                  <a:lnTo>
                    <a:pt x="1060708" y="587631"/>
                  </a:lnTo>
                  <a:lnTo>
                    <a:pt x="1059759" y="588188"/>
                  </a:lnTo>
                  <a:lnTo>
                    <a:pt x="1047148" y="575581"/>
                  </a:lnTo>
                  <a:lnTo>
                    <a:pt x="1047901" y="526627"/>
                  </a:lnTo>
                  <a:lnTo>
                    <a:pt x="1047901" y="526627"/>
                  </a:lnTo>
                  <a:lnTo>
                    <a:pt x="1047901" y="508552"/>
                  </a:lnTo>
                  <a:lnTo>
                    <a:pt x="1053928" y="502527"/>
                  </a:lnTo>
                  <a:lnTo>
                    <a:pt x="1066735" y="464871"/>
                  </a:lnTo>
                  <a:lnTo>
                    <a:pt x="1075021" y="456586"/>
                  </a:lnTo>
                  <a:lnTo>
                    <a:pt x="1075021" y="446796"/>
                  </a:lnTo>
                  <a:lnTo>
                    <a:pt x="1081048" y="442277"/>
                  </a:lnTo>
                  <a:lnTo>
                    <a:pt x="1087828" y="442277"/>
                  </a:lnTo>
                  <a:lnTo>
                    <a:pt x="1093855" y="433993"/>
                  </a:lnTo>
                  <a:lnTo>
                    <a:pt x="1099129" y="429474"/>
                  </a:lnTo>
                  <a:lnTo>
                    <a:pt x="1106662" y="416671"/>
                  </a:lnTo>
                  <a:lnTo>
                    <a:pt x="1106662" y="411399"/>
                  </a:lnTo>
                  <a:lnTo>
                    <a:pt x="1113442" y="405374"/>
                  </a:lnTo>
                  <a:lnTo>
                    <a:pt x="1113442" y="395583"/>
                  </a:lnTo>
                  <a:lnTo>
                    <a:pt x="1106662" y="388805"/>
                  </a:lnTo>
                  <a:lnTo>
                    <a:pt x="1106662" y="379767"/>
                  </a:lnTo>
                  <a:lnTo>
                    <a:pt x="1100635" y="376002"/>
                  </a:lnTo>
                  <a:lnTo>
                    <a:pt x="1098375" y="376002"/>
                  </a:lnTo>
                  <a:lnTo>
                    <a:pt x="1096868" y="372989"/>
                  </a:lnTo>
                  <a:lnTo>
                    <a:pt x="1093855" y="371483"/>
                  </a:lnTo>
                  <a:lnTo>
                    <a:pt x="1096868" y="371483"/>
                  </a:lnTo>
                  <a:lnTo>
                    <a:pt x="1093855" y="368470"/>
                  </a:lnTo>
                  <a:lnTo>
                    <a:pt x="1095362" y="365458"/>
                  </a:lnTo>
                  <a:lnTo>
                    <a:pt x="1106662" y="361692"/>
                  </a:lnTo>
                  <a:lnTo>
                    <a:pt x="1103648" y="361692"/>
                  </a:lnTo>
                  <a:lnTo>
                    <a:pt x="1098375" y="355667"/>
                  </a:lnTo>
                  <a:lnTo>
                    <a:pt x="1109675" y="348889"/>
                  </a:lnTo>
                  <a:lnTo>
                    <a:pt x="1113442" y="350395"/>
                  </a:lnTo>
                  <a:lnTo>
                    <a:pt x="1114949" y="345877"/>
                  </a:lnTo>
                  <a:lnTo>
                    <a:pt x="1111935" y="339851"/>
                  </a:lnTo>
                  <a:lnTo>
                    <a:pt x="1117962" y="337592"/>
                  </a:lnTo>
                  <a:lnTo>
                    <a:pt x="1117962" y="331567"/>
                  </a:lnTo>
                  <a:lnTo>
                    <a:pt x="1114949" y="328554"/>
                  </a:lnTo>
                  <a:lnTo>
                    <a:pt x="1114949" y="325721"/>
                  </a:lnTo>
                  <a:lnTo>
                    <a:pt x="1117962" y="326295"/>
                  </a:lnTo>
                  <a:lnTo>
                    <a:pt x="1122482" y="323283"/>
                  </a:lnTo>
                  <a:lnTo>
                    <a:pt x="1123235" y="313492"/>
                  </a:lnTo>
                  <a:lnTo>
                    <a:pt x="1130769" y="302948"/>
                  </a:lnTo>
                  <a:lnTo>
                    <a:pt x="1133782" y="300689"/>
                  </a:lnTo>
                  <a:lnTo>
                    <a:pt x="1139056" y="302948"/>
                  </a:lnTo>
                  <a:lnTo>
                    <a:pt x="1143576" y="300689"/>
                  </a:lnTo>
                  <a:lnTo>
                    <a:pt x="1143576" y="294664"/>
                  </a:lnTo>
                  <a:lnTo>
                    <a:pt x="1137549" y="281107"/>
                  </a:lnTo>
                  <a:lnTo>
                    <a:pt x="1140562" y="260019"/>
                  </a:lnTo>
                  <a:lnTo>
                    <a:pt x="1148849" y="252488"/>
                  </a:lnTo>
                  <a:lnTo>
                    <a:pt x="1156382" y="252488"/>
                  </a:lnTo>
                  <a:lnTo>
                    <a:pt x="1159396" y="255501"/>
                  </a:lnTo>
                  <a:lnTo>
                    <a:pt x="1172203" y="227635"/>
                  </a:lnTo>
                  <a:lnTo>
                    <a:pt x="1186516" y="223869"/>
                  </a:lnTo>
                  <a:lnTo>
                    <a:pt x="1191790" y="216338"/>
                  </a:lnTo>
                  <a:lnTo>
                    <a:pt x="1186516" y="211066"/>
                  </a:lnTo>
                  <a:lnTo>
                    <a:pt x="1173709" y="208053"/>
                  </a:lnTo>
                  <a:lnTo>
                    <a:pt x="1181996" y="149309"/>
                  </a:lnTo>
                  <a:lnTo>
                    <a:pt x="1170696" y="146297"/>
                  </a:lnTo>
                  <a:lnTo>
                    <a:pt x="1163163" y="141778"/>
                  </a:lnTo>
                  <a:lnTo>
                    <a:pt x="1151863" y="140272"/>
                  </a:lnTo>
                  <a:lnTo>
                    <a:pt x="1139056" y="135000"/>
                  </a:lnTo>
                  <a:lnTo>
                    <a:pt x="1135289" y="136506"/>
                  </a:lnTo>
                  <a:lnTo>
                    <a:pt x="1123235" y="147803"/>
                  </a:lnTo>
                  <a:lnTo>
                    <a:pt x="1114949" y="149309"/>
                  </a:lnTo>
                  <a:lnTo>
                    <a:pt x="1108169" y="143284"/>
                  </a:lnTo>
                  <a:lnTo>
                    <a:pt x="1100635" y="128975"/>
                  </a:lnTo>
                  <a:lnTo>
                    <a:pt x="1098375" y="135000"/>
                  </a:lnTo>
                  <a:lnTo>
                    <a:pt x="1100635" y="140272"/>
                  </a:lnTo>
                  <a:lnTo>
                    <a:pt x="1117962" y="159100"/>
                  </a:lnTo>
                  <a:lnTo>
                    <a:pt x="1143576" y="168891"/>
                  </a:lnTo>
                  <a:lnTo>
                    <a:pt x="1114195" y="159100"/>
                  </a:lnTo>
                  <a:lnTo>
                    <a:pt x="1111182" y="167384"/>
                  </a:lnTo>
                  <a:lnTo>
                    <a:pt x="1114195" y="177175"/>
                  </a:lnTo>
                  <a:lnTo>
                    <a:pt x="1110429" y="171903"/>
                  </a:lnTo>
                  <a:lnTo>
                    <a:pt x="1108922" y="154581"/>
                  </a:lnTo>
                  <a:lnTo>
                    <a:pt x="1102895" y="150062"/>
                  </a:lnTo>
                  <a:lnTo>
                    <a:pt x="1096115" y="140272"/>
                  </a:lnTo>
                  <a:lnTo>
                    <a:pt x="1096115" y="124456"/>
                  </a:lnTo>
                  <a:lnTo>
                    <a:pt x="1081801" y="122949"/>
                  </a:lnTo>
                  <a:lnTo>
                    <a:pt x="1078788" y="124456"/>
                  </a:lnTo>
                  <a:lnTo>
                    <a:pt x="1073515" y="139518"/>
                  </a:lnTo>
                  <a:lnTo>
                    <a:pt x="1074268" y="148556"/>
                  </a:lnTo>
                  <a:lnTo>
                    <a:pt x="1077281" y="149309"/>
                  </a:lnTo>
                  <a:lnTo>
                    <a:pt x="1074268" y="149309"/>
                  </a:lnTo>
                  <a:lnTo>
                    <a:pt x="1072008" y="144037"/>
                  </a:lnTo>
                  <a:lnTo>
                    <a:pt x="1070501" y="145543"/>
                  </a:lnTo>
                  <a:lnTo>
                    <a:pt x="1070501" y="152322"/>
                  </a:lnTo>
                  <a:lnTo>
                    <a:pt x="1074268" y="156840"/>
                  </a:lnTo>
                  <a:lnTo>
                    <a:pt x="1068995" y="150815"/>
                  </a:lnTo>
                  <a:lnTo>
                    <a:pt x="1068995" y="126715"/>
                  </a:lnTo>
                  <a:lnTo>
                    <a:pt x="1062968" y="124456"/>
                  </a:lnTo>
                  <a:lnTo>
                    <a:pt x="1062968" y="124456"/>
                  </a:lnTo>
                  <a:lnTo>
                    <a:pt x="1050161" y="116171"/>
                  </a:lnTo>
                  <a:lnTo>
                    <a:pt x="1043381" y="122196"/>
                  </a:lnTo>
                  <a:lnTo>
                    <a:pt x="1041874" y="130481"/>
                  </a:lnTo>
                  <a:lnTo>
                    <a:pt x="1059955" y="157594"/>
                  </a:lnTo>
                  <a:lnTo>
                    <a:pt x="1068995" y="162112"/>
                  </a:lnTo>
                  <a:lnTo>
                    <a:pt x="1064475" y="162112"/>
                  </a:lnTo>
                  <a:lnTo>
                    <a:pt x="1064475" y="164372"/>
                  </a:lnTo>
                  <a:lnTo>
                    <a:pt x="1053175" y="154581"/>
                  </a:lnTo>
                  <a:lnTo>
                    <a:pt x="1057695" y="168891"/>
                  </a:lnTo>
                  <a:lnTo>
                    <a:pt x="1051668" y="156087"/>
                  </a:lnTo>
                  <a:lnTo>
                    <a:pt x="1044888" y="164372"/>
                  </a:lnTo>
                  <a:lnTo>
                    <a:pt x="1044888" y="170397"/>
                  </a:lnTo>
                  <a:lnTo>
                    <a:pt x="1048654" y="186213"/>
                  </a:lnTo>
                  <a:lnTo>
                    <a:pt x="1051668" y="188723"/>
                  </a:lnTo>
                  <a:lnTo>
                    <a:pt x="1051668" y="192990"/>
                  </a:lnTo>
                  <a:lnTo>
                    <a:pt x="1041874" y="197509"/>
                  </a:lnTo>
                  <a:lnTo>
                    <a:pt x="1043381" y="199768"/>
                  </a:lnTo>
                  <a:lnTo>
                    <a:pt x="1040368" y="197509"/>
                  </a:lnTo>
                  <a:lnTo>
                    <a:pt x="1037354" y="199015"/>
                  </a:lnTo>
                  <a:lnTo>
                    <a:pt x="1040368" y="199768"/>
                  </a:lnTo>
                  <a:lnTo>
                    <a:pt x="1031026" y="199768"/>
                  </a:lnTo>
                  <a:lnTo>
                    <a:pt x="1024434" y="201705"/>
                  </a:lnTo>
                  <a:lnTo>
                    <a:pt x="1026807" y="199768"/>
                  </a:lnTo>
                  <a:lnTo>
                    <a:pt x="1022287" y="199768"/>
                  </a:lnTo>
                  <a:lnTo>
                    <a:pt x="1035094" y="198262"/>
                  </a:lnTo>
                  <a:lnTo>
                    <a:pt x="1038108" y="195249"/>
                  </a:lnTo>
                  <a:lnTo>
                    <a:pt x="1042628" y="196756"/>
                  </a:lnTo>
                  <a:lnTo>
                    <a:pt x="1048654" y="192237"/>
                  </a:lnTo>
                  <a:lnTo>
                    <a:pt x="1041874" y="165124"/>
                  </a:lnTo>
                  <a:lnTo>
                    <a:pt x="1048654" y="153827"/>
                  </a:lnTo>
                  <a:lnTo>
                    <a:pt x="1037354" y="145543"/>
                  </a:lnTo>
                  <a:lnTo>
                    <a:pt x="1031328" y="122949"/>
                  </a:lnTo>
                  <a:lnTo>
                    <a:pt x="1034341" y="114664"/>
                  </a:lnTo>
                  <a:lnTo>
                    <a:pt x="1024427" y="116250"/>
                  </a:lnTo>
                  <a:lnTo>
                    <a:pt x="1029067" y="113158"/>
                  </a:lnTo>
                  <a:lnTo>
                    <a:pt x="1028834" y="112578"/>
                  </a:lnTo>
                  <a:lnTo>
                    <a:pt x="1032834" y="113911"/>
                  </a:lnTo>
                  <a:lnTo>
                    <a:pt x="1028314" y="101861"/>
                  </a:lnTo>
                  <a:lnTo>
                    <a:pt x="1029821" y="106380"/>
                  </a:lnTo>
                  <a:lnTo>
                    <a:pt x="1028487" y="111711"/>
                  </a:lnTo>
                  <a:lnTo>
                    <a:pt x="1024547" y="101862"/>
                  </a:lnTo>
                  <a:lnTo>
                    <a:pt x="1027561" y="97343"/>
                  </a:lnTo>
                  <a:lnTo>
                    <a:pt x="1024547" y="94330"/>
                  </a:lnTo>
                  <a:lnTo>
                    <a:pt x="1027561" y="74749"/>
                  </a:lnTo>
                  <a:lnTo>
                    <a:pt x="1026544" y="75768"/>
                  </a:lnTo>
                  <a:lnTo>
                    <a:pt x="1022287" y="67971"/>
                  </a:lnTo>
                  <a:lnTo>
                    <a:pt x="1022287" y="63452"/>
                  </a:lnTo>
                  <a:lnTo>
                    <a:pt x="1017767" y="61946"/>
                  </a:lnTo>
                  <a:lnTo>
                    <a:pt x="1020781" y="60440"/>
                  </a:lnTo>
                  <a:lnTo>
                    <a:pt x="1017767" y="57427"/>
                  </a:lnTo>
                  <a:lnTo>
                    <a:pt x="1014754" y="44624"/>
                  </a:lnTo>
                  <a:lnTo>
                    <a:pt x="1016261" y="28808"/>
                  </a:lnTo>
                  <a:lnTo>
                    <a:pt x="1022287" y="17511"/>
                  </a:lnTo>
                  <a:lnTo>
                    <a:pt x="1022287" y="14499"/>
                  </a:lnTo>
                  <a:lnTo>
                    <a:pt x="1019274" y="16005"/>
                  </a:lnTo>
                  <a:lnTo>
                    <a:pt x="1025301" y="11486"/>
                  </a:lnTo>
                  <a:lnTo>
                    <a:pt x="1018521" y="14499"/>
                  </a:lnTo>
                  <a:lnTo>
                    <a:pt x="1044134" y="1695"/>
                  </a:lnTo>
                  <a:lnTo>
                    <a:pt x="1046809" y="2517"/>
                  </a:lnTo>
                  <a:lnTo>
                    <a:pt x="1047600" y="4105"/>
                  </a:lnTo>
                  <a:lnTo>
                    <a:pt x="1052421" y="7720"/>
                  </a:lnTo>
                  <a:lnTo>
                    <a:pt x="1051133" y="3847"/>
                  </a:lnTo>
                  <a:lnTo>
                    <a:pt x="1053928" y="4707"/>
                  </a:lnTo>
                  <a:lnTo>
                    <a:pt x="1055434" y="7720"/>
                  </a:lnTo>
                  <a:lnTo>
                    <a:pt x="1052421" y="9226"/>
                  </a:lnTo>
                  <a:lnTo>
                    <a:pt x="1059201" y="6213"/>
                  </a:lnTo>
                  <a:lnTo>
                    <a:pt x="1050914" y="188"/>
                  </a:lnTo>
                  <a:cubicBezTo>
                    <a:pt x="1050914" y="188"/>
                    <a:pt x="1037354" y="-565"/>
                    <a:pt x="1038108" y="941"/>
                  </a:cubicBezTo>
                  <a:lnTo>
                    <a:pt x="992154" y="23535"/>
                  </a:lnTo>
                  <a:lnTo>
                    <a:pt x="974827" y="19017"/>
                  </a:lnTo>
                  <a:lnTo>
                    <a:pt x="966540" y="20523"/>
                  </a:lnTo>
                  <a:lnTo>
                    <a:pt x="955240" y="17510"/>
                  </a:lnTo>
                  <a:lnTo>
                    <a:pt x="939420" y="16004"/>
                  </a:lnTo>
                  <a:lnTo>
                    <a:pt x="937913" y="17510"/>
                  </a:lnTo>
                  <a:lnTo>
                    <a:pt x="939231" y="14874"/>
                  </a:lnTo>
                  <a:lnTo>
                    <a:pt x="937160" y="14498"/>
                  </a:lnTo>
                  <a:lnTo>
                    <a:pt x="931133" y="20523"/>
                  </a:lnTo>
                  <a:lnTo>
                    <a:pt x="934146" y="14498"/>
                  </a:lnTo>
                  <a:lnTo>
                    <a:pt x="932640" y="14498"/>
                  </a:lnTo>
                  <a:lnTo>
                    <a:pt x="943940" y="188"/>
                  </a:lnTo>
                  <a:lnTo>
                    <a:pt x="935653" y="9979"/>
                  </a:lnTo>
                  <a:lnTo>
                    <a:pt x="934146" y="8473"/>
                  </a:lnTo>
                  <a:lnTo>
                    <a:pt x="934146" y="9226"/>
                  </a:lnTo>
                  <a:lnTo>
                    <a:pt x="927366" y="19017"/>
                  </a:lnTo>
                  <a:lnTo>
                    <a:pt x="921339" y="14498"/>
                  </a:lnTo>
                  <a:lnTo>
                    <a:pt x="915312" y="17510"/>
                  </a:lnTo>
                  <a:lnTo>
                    <a:pt x="905519" y="12992"/>
                  </a:lnTo>
                  <a:lnTo>
                    <a:pt x="869359" y="21276"/>
                  </a:lnTo>
                  <a:lnTo>
                    <a:pt x="841485" y="22782"/>
                  </a:lnTo>
                  <a:lnTo>
                    <a:pt x="810598" y="34079"/>
                  </a:lnTo>
                  <a:lnTo>
                    <a:pt x="789504" y="38598"/>
                  </a:lnTo>
                  <a:lnTo>
                    <a:pt x="786491" y="34079"/>
                  </a:lnTo>
                  <a:lnTo>
                    <a:pt x="792518" y="27301"/>
                  </a:lnTo>
                  <a:lnTo>
                    <a:pt x="789504" y="25795"/>
                  </a:lnTo>
                  <a:lnTo>
                    <a:pt x="783477" y="40104"/>
                  </a:lnTo>
                  <a:lnTo>
                    <a:pt x="770671" y="43117"/>
                  </a:lnTo>
                  <a:lnTo>
                    <a:pt x="739784" y="54414"/>
                  </a:lnTo>
                  <a:lnTo>
                    <a:pt x="699103" y="54414"/>
                  </a:lnTo>
                  <a:lnTo>
                    <a:pt x="689309" y="57426"/>
                  </a:lnTo>
                  <a:lnTo>
                    <a:pt x="687803" y="52908"/>
                  </a:lnTo>
                  <a:lnTo>
                    <a:pt x="681023" y="55920"/>
                  </a:lnTo>
                  <a:lnTo>
                    <a:pt x="674996" y="40104"/>
                  </a:lnTo>
                  <a:lnTo>
                    <a:pt x="670476" y="40104"/>
                  </a:lnTo>
                  <a:lnTo>
                    <a:pt x="680269" y="55920"/>
                  </a:lnTo>
                  <a:lnTo>
                    <a:pt x="677256" y="57426"/>
                  </a:lnTo>
                  <a:lnTo>
                    <a:pt x="680269" y="61945"/>
                  </a:lnTo>
                  <a:lnTo>
                    <a:pt x="675749" y="55920"/>
                  </a:lnTo>
                  <a:lnTo>
                    <a:pt x="672736" y="54414"/>
                  </a:lnTo>
                  <a:lnTo>
                    <a:pt x="658423" y="70230"/>
                  </a:lnTo>
                  <a:lnTo>
                    <a:pt x="632809" y="80020"/>
                  </a:lnTo>
                  <a:lnTo>
                    <a:pt x="635445" y="83034"/>
                  </a:lnTo>
                  <a:lnTo>
                    <a:pt x="633562" y="85292"/>
                  </a:lnTo>
                  <a:lnTo>
                    <a:pt x="610208" y="96589"/>
                  </a:lnTo>
                  <a:lnTo>
                    <a:pt x="587608" y="110899"/>
                  </a:lnTo>
                  <a:lnTo>
                    <a:pt x="549941" y="125961"/>
                  </a:lnTo>
                  <a:lnTo>
                    <a:pt x="541654" y="127468"/>
                  </a:lnTo>
                  <a:lnTo>
                    <a:pt x="538641" y="131986"/>
                  </a:lnTo>
                  <a:lnTo>
                    <a:pt x="531861" y="134999"/>
                  </a:lnTo>
                  <a:lnTo>
                    <a:pt x="491180" y="157593"/>
                  </a:lnTo>
                  <a:lnTo>
                    <a:pt x="479541" y="167862"/>
                  </a:lnTo>
                  <a:lnTo>
                    <a:pt x="432419" y="188479"/>
                  </a:lnTo>
                  <a:lnTo>
                    <a:pt x="393999" y="199776"/>
                  </a:lnTo>
                  <a:lnTo>
                    <a:pt x="370645" y="212571"/>
                  </a:lnTo>
                  <a:lnTo>
                    <a:pt x="365379" y="220103"/>
                  </a:lnTo>
                  <a:lnTo>
                    <a:pt x="365379" y="217102"/>
                  </a:lnTo>
                  <a:lnTo>
                    <a:pt x="354079" y="220103"/>
                  </a:lnTo>
                  <a:lnTo>
                    <a:pt x="329965" y="231400"/>
                  </a:lnTo>
                  <a:lnTo>
                    <a:pt x="306611" y="247231"/>
                  </a:lnTo>
                  <a:lnTo>
                    <a:pt x="283257" y="272076"/>
                  </a:lnTo>
                  <a:lnTo>
                    <a:pt x="276470" y="291658"/>
                  </a:lnTo>
                  <a:lnTo>
                    <a:pt x="265169" y="297689"/>
                  </a:lnTo>
                  <a:lnTo>
                    <a:pt x="255368" y="310485"/>
                  </a:lnTo>
                  <a:lnTo>
                    <a:pt x="255783" y="311500"/>
                  </a:lnTo>
                  <a:lnTo>
                    <a:pt x="253869" y="315015"/>
                  </a:lnTo>
                  <a:lnTo>
                    <a:pt x="250856" y="319531"/>
                  </a:lnTo>
                  <a:lnTo>
                    <a:pt x="244837" y="325547"/>
                  </a:lnTo>
                  <a:lnTo>
                    <a:pt x="240302" y="328563"/>
                  </a:lnTo>
                  <a:lnTo>
                    <a:pt x="234290" y="331578"/>
                  </a:lnTo>
                  <a:lnTo>
                    <a:pt x="228256" y="336094"/>
                  </a:lnTo>
                  <a:lnTo>
                    <a:pt x="226756" y="333079"/>
                  </a:lnTo>
                  <a:lnTo>
                    <a:pt x="228256" y="337609"/>
                  </a:lnTo>
                  <a:lnTo>
                    <a:pt x="226756" y="337609"/>
                  </a:lnTo>
                  <a:lnTo>
                    <a:pt x="223736" y="339110"/>
                  </a:lnTo>
                  <a:lnTo>
                    <a:pt x="222236" y="340610"/>
                  </a:lnTo>
                  <a:lnTo>
                    <a:pt x="219223" y="342125"/>
                  </a:lnTo>
                  <a:lnTo>
                    <a:pt x="217701" y="342125"/>
                  </a:lnTo>
                  <a:lnTo>
                    <a:pt x="214703" y="343625"/>
                  </a:lnTo>
                  <a:lnTo>
                    <a:pt x="211690" y="342125"/>
                  </a:lnTo>
                  <a:lnTo>
                    <a:pt x="214703" y="345141"/>
                  </a:lnTo>
                  <a:lnTo>
                    <a:pt x="211690" y="346641"/>
                  </a:lnTo>
                  <a:lnTo>
                    <a:pt x="208669" y="345141"/>
                  </a:lnTo>
                  <a:lnTo>
                    <a:pt x="211690" y="348141"/>
                  </a:lnTo>
                  <a:lnTo>
                    <a:pt x="208669" y="349656"/>
                  </a:lnTo>
                  <a:lnTo>
                    <a:pt x="207169" y="346641"/>
                  </a:lnTo>
                  <a:lnTo>
                    <a:pt x="207169" y="349656"/>
                  </a:lnTo>
                  <a:lnTo>
                    <a:pt x="204156" y="351157"/>
                  </a:lnTo>
                  <a:lnTo>
                    <a:pt x="199636" y="352672"/>
                  </a:lnTo>
                  <a:lnTo>
                    <a:pt x="198122" y="355672"/>
                  </a:lnTo>
                  <a:lnTo>
                    <a:pt x="195101" y="358688"/>
                  </a:lnTo>
                  <a:lnTo>
                    <a:pt x="185315" y="361704"/>
                  </a:lnTo>
                  <a:lnTo>
                    <a:pt x="182302" y="367735"/>
                  </a:lnTo>
                  <a:lnTo>
                    <a:pt x="172501" y="374501"/>
                  </a:lnTo>
                  <a:lnTo>
                    <a:pt x="171002" y="379032"/>
                  </a:lnTo>
                  <a:lnTo>
                    <a:pt x="167981" y="380532"/>
                  </a:lnTo>
                  <a:lnTo>
                    <a:pt x="166481" y="383547"/>
                  </a:lnTo>
                  <a:lnTo>
                    <a:pt x="166481" y="382797"/>
                  </a:lnTo>
                  <a:lnTo>
                    <a:pt x="164967" y="385798"/>
                  </a:lnTo>
                  <a:lnTo>
                    <a:pt x="160447" y="390329"/>
                  </a:lnTo>
                  <a:lnTo>
                    <a:pt x="160447" y="387313"/>
                  </a:lnTo>
                  <a:lnTo>
                    <a:pt x="158948" y="391829"/>
                  </a:lnTo>
                  <a:lnTo>
                    <a:pt x="157434" y="393329"/>
                  </a:lnTo>
                  <a:lnTo>
                    <a:pt x="152914" y="396345"/>
                  </a:lnTo>
                  <a:lnTo>
                    <a:pt x="146902" y="400860"/>
                  </a:lnTo>
                  <a:lnTo>
                    <a:pt x="146902" y="398610"/>
                  </a:lnTo>
                  <a:lnTo>
                    <a:pt x="143881" y="403126"/>
                  </a:lnTo>
                  <a:lnTo>
                    <a:pt x="139369" y="406141"/>
                  </a:lnTo>
                  <a:lnTo>
                    <a:pt x="136348" y="412923"/>
                  </a:lnTo>
                  <a:lnTo>
                    <a:pt x="134834" y="411407"/>
                  </a:lnTo>
                  <a:lnTo>
                    <a:pt x="134834" y="415923"/>
                  </a:lnTo>
                  <a:lnTo>
                    <a:pt x="128068" y="425721"/>
                  </a:lnTo>
                  <a:lnTo>
                    <a:pt x="131489" y="428115"/>
                  </a:lnTo>
                  <a:lnTo>
                    <a:pt x="112248" y="477674"/>
                  </a:lnTo>
                  <a:lnTo>
                    <a:pt x="100948" y="483699"/>
                  </a:lnTo>
                  <a:lnTo>
                    <a:pt x="97935" y="491983"/>
                  </a:lnTo>
                  <a:lnTo>
                    <a:pt x="94921" y="498008"/>
                  </a:lnTo>
                  <a:lnTo>
                    <a:pt x="90401" y="494996"/>
                  </a:lnTo>
                  <a:lnTo>
                    <a:pt x="93415" y="498008"/>
                  </a:lnTo>
                  <a:lnTo>
                    <a:pt x="91908" y="499515"/>
                  </a:lnTo>
                  <a:lnTo>
                    <a:pt x="94921" y="498008"/>
                  </a:lnTo>
                  <a:lnTo>
                    <a:pt x="99441" y="491983"/>
                  </a:lnTo>
                  <a:lnTo>
                    <a:pt x="102455" y="483699"/>
                  </a:lnTo>
                  <a:lnTo>
                    <a:pt x="118275" y="477674"/>
                  </a:lnTo>
                  <a:lnTo>
                    <a:pt x="121288" y="470896"/>
                  </a:lnTo>
                  <a:lnTo>
                    <a:pt x="127315" y="467883"/>
                  </a:lnTo>
                  <a:lnTo>
                    <a:pt x="127315" y="466377"/>
                  </a:lnTo>
                  <a:lnTo>
                    <a:pt x="124302" y="463364"/>
                  </a:lnTo>
                  <a:lnTo>
                    <a:pt x="128822" y="457339"/>
                  </a:lnTo>
                  <a:lnTo>
                    <a:pt x="133342" y="460352"/>
                  </a:lnTo>
                  <a:lnTo>
                    <a:pt x="128822" y="470143"/>
                  </a:lnTo>
                  <a:lnTo>
                    <a:pt x="122042" y="476921"/>
                  </a:lnTo>
                  <a:lnTo>
                    <a:pt x="109235" y="483699"/>
                  </a:lnTo>
                  <a:lnTo>
                    <a:pt x="107728" y="488218"/>
                  </a:lnTo>
                  <a:lnTo>
                    <a:pt x="103208" y="489724"/>
                  </a:lnTo>
                  <a:lnTo>
                    <a:pt x="103208" y="491230"/>
                  </a:lnTo>
                  <a:lnTo>
                    <a:pt x="109235" y="491230"/>
                  </a:lnTo>
                  <a:lnTo>
                    <a:pt x="99441" y="497255"/>
                  </a:lnTo>
                  <a:lnTo>
                    <a:pt x="99441" y="503280"/>
                  </a:lnTo>
                  <a:lnTo>
                    <a:pt x="96428" y="500268"/>
                  </a:lnTo>
                  <a:lnTo>
                    <a:pt x="103208" y="511565"/>
                  </a:lnTo>
                  <a:lnTo>
                    <a:pt x="99163" y="510556"/>
                  </a:lnTo>
                  <a:lnTo>
                    <a:pt x="102455" y="513071"/>
                  </a:lnTo>
                  <a:lnTo>
                    <a:pt x="103962" y="521355"/>
                  </a:lnTo>
                  <a:lnTo>
                    <a:pt x="97935" y="538677"/>
                  </a:lnTo>
                  <a:lnTo>
                    <a:pt x="97935" y="545154"/>
                  </a:lnTo>
                  <a:lnTo>
                    <a:pt x="92661" y="585364"/>
                  </a:lnTo>
                  <a:lnTo>
                    <a:pt x="85881" y="609464"/>
                  </a:lnTo>
                  <a:lnTo>
                    <a:pt x="79101" y="615489"/>
                  </a:lnTo>
                  <a:lnTo>
                    <a:pt x="79101" y="616996"/>
                  </a:lnTo>
                  <a:lnTo>
                    <a:pt x="58008" y="629799"/>
                  </a:lnTo>
                  <a:lnTo>
                    <a:pt x="62528" y="636577"/>
                  </a:lnTo>
                  <a:lnTo>
                    <a:pt x="61021" y="649380"/>
                  </a:lnTo>
                  <a:lnTo>
                    <a:pt x="56501" y="656159"/>
                  </a:lnTo>
                  <a:lnTo>
                    <a:pt x="18834" y="692309"/>
                  </a:lnTo>
                  <a:lnTo>
                    <a:pt x="7533" y="696828"/>
                  </a:lnTo>
                  <a:lnTo>
                    <a:pt x="3014" y="690803"/>
                  </a:lnTo>
                  <a:lnTo>
                    <a:pt x="3767" y="694199"/>
                  </a:lnTo>
                  <a:lnTo>
                    <a:pt x="1507" y="693070"/>
                  </a:lnTo>
                  <a:lnTo>
                    <a:pt x="0" y="705873"/>
                  </a:lnTo>
                  <a:lnTo>
                    <a:pt x="3014" y="708885"/>
                  </a:lnTo>
                  <a:lnTo>
                    <a:pt x="7533" y="726207"/>
                  </a:lnTo>
                  <a:lnTo>
                    <a:pt x="12054" y="727714"/>
                  </a:lnTo>
                  <a:lnTo>
                    <a:pt x="7533" y="724701"/>
                  </a:lnTo>
                  <a:lnTo>
                    <a:pt x="7533" y="717923"/>
                  </a:lnTo>
                  <a:lnTo>
                    <a:pt x="6027" y="714910"/>
                  </a:lnTo>
                  <a:lnTo>
                    <a:pt x="1507" y="699095"/>
                  </a:lnTo>
                  <a:lnTo>
                    <a:pt x="4015" y="695329"/>
                  </a:lnTo>
                  <a:lnTo>
                    <a:pt x="9040" y="717915"/>
                  </a:lnTo>
                  <a:lnTo>
                    <a:pt x="7533" y="702100"/>
                  </a:lnTo>
                  <a:lnTo>
                    <a:pt x="23354" y="692309"/>
                  </a:lnTo>
                  <a:lnTo>
                    <a:pt x="51228" y="665949"/>
                  </a:lnTo>
                  <a:lnTo>
                    <a:pt x="58008" y="662937"/>
                  </a:lnTo>
                  <a:lnTo>
                    <a:pt x="64788" y="680259"/>
                  </a:lnTo>
                  <a:lnTo>
                    <a:pt x="73828" y="702853"/>
                  </a:lnTo>
                  <a:lnTo>
                    <a:pt x="72321" y="715656"/>
                  </a:lnTo>
                  <a:lnTo>
                    <a:pt x="76841" y="723940"/>
                  </a:lnTo>
                  <a:lnTo>
                    <a:pt x="75334" y="725447"/>
                  </a:lnTo>
                  <a:lnTo>
                    <a:pt x="76841" y="725447"/>
                  </a:lnTo>
                  <a:lnTo>
                    <a:pt x="88141" y="739756"/>
                  </a:lnTo>
                  <a:lnTo>
                    <a:pt x="89648" y="746534"/>
                  </a:lnTo>
                  <a:lnTo>
                    <a:pt x="82868" y="739756"/>
                  </a:lnTo>
                  <a:lnTo>
                    <a:pt x="84375" y="746534"/>
                  </a:lnTo>
                  <a:lnTo>
                    <a:pt x="81361" y="739756"/>
                  </a:lnTo>
                  <a:lnTo>
                    <a:pt x="79847" y="739756"/>
                  </a:lnTo>
                  <a:lnTo>
                    <a:pt x="75334" y="735245"/>
                  </a:lnTo>
                  <a:lnTo>
                    <a:pt x="69308" y="719429"/>
                  </a:lnTo>
                  <a:lnTo>
                    <a:pt x="70814" y="717923"/>
                  </a:lnTo>
                  <a:lnTo>
                    <a:pt x="64034" y="711898"/>
                  </a:lnTo>
                  <a:lnTo>
                    <a:pt x="64034" y="708885"/>
                  </a:lnTo>
                  <a:lnTo>
                    <a:pt x="59514" y="711898"/>
                  </a:lnTo>
                  <a:lnTo>
                    <a:pt x="53487" y="710392"/>
                  </a:lnTo>
                  <a:lnTo>
                    <a:pt x="47461" y="702107"/>
                  </a:lnTo>
                  <a:lnTo>
                    <a:pt x="43694" y="702107"/>
                  </a:lnTo>
                  <a:lnTo>
                    <a:pt x="43694" y="707379"/>
                  </a:lnTo>
                  <a:lnTo>
                    <a:pt x="50474" y="732986"/>
                  </a:lnTo>
                  <a:lnTo>
                    <a:pt x="55160" y="739756"/>
                  </a:lnTo>
                  <a:lnTo>
                    <a:pt x="48967" y="739756"/>
                  </a:lnTo>
                  <a:lnTo>
                    <a:pt x="50474" y="742769"/>
                  </a:lnTo>
                  <a:lnTo>
                    <a:pt x="54994" y="741262"/>
                  </a:lnTo>
                  <a:lnTo>
                    <a:pt x="56501" y="742769"/>
                  </a:lnTo>
                  <a:lnTo>
                    <a:pt x="56990" y="744245"/>
                  </a:lnTo>
                  <a:lnTo>
                    <a:pt x="52734" y="745789"/>
                  </a:lnTo>
                  <a:lnTo>
                    <a:pt x="57028" y="744358"/>
                  </a:lnTo>
                  <a:lnTo>
                    <a:pt x="58008" y="747287"/>
                  </a:lnTo>
                  <a:lnTo>
                    <a:pt x="56501" y="747287"/>
                  </a:lnTo>
                  <a:lnTo>
                    <a:pt x="59514" y="754066"/>
                  </a:lnTo>
                  <a:lnTo>
                    <a:pt x="51228" y="760091"/>
                  </a:lnTo>
                  <a:lnTo>
                    <a:pt x="52734" y="763103"/>
                  </a:lnTo>
                  <a:lnTo>
                    <a:pt x="57254" y="764609"/>
                  </a:lnTo>
                  <a:lnTo>
                    <a:pt x="65541" y="761597"/>
                  </a:lnTo>
                  <a:lnTo>
                    <a:pt x="65918" y="762734"/>
                  </a:lnTo>
                  <a:lnTo>
                    <a:pt x="65541" y="763111"/>
                  </a:lnTo>
                  <a:lnTo>
                    <a:pt x="65541" y="766123"/>
                  </a:lnTo>
                  <a:lnTo>
                    <a:pt x="66671" y="764994"/>
                  </a:lnTo>
                  <a:lnTo>
                    <a:pt x="67048" y="766116"/>
                  </a:lnTo>
                  <a:lnTo>
                    <a:pt x="67055" y="766116"/>
                  </a:lnTo>
                  <a:lnTo>
                    <a:pt x="67048" y="766123"/>
                  </a:lnTo>
                  <a:lnTo>
                    <a:pt x="67093" y="766101"/>
                  </a:lnTo>
                  <a:lnTo>
                    <a:pt x="71568" y="764609"/>
                  </a:lnTo>
                  <a:lnTo>
                    <a:pt x="68554" y="767622"/>
                  </a:lnTo>
                  <a:lnTo>
                    <a:pt x="73074" y="770635"/>
                  </a:lnTo>
                  <a:lnTo>
                    <a:pt x="77595" y="781931"/>
                  </a:lnTo>
                  <a:lnTo>
                    <a:pt x="76088" y="784944"/>
                  </a:lnTo>
                  <a:lnTo>
                    <a:pt x="80608" y="789463"/>
                  </a:lnTo>
                  <a:lnTo>
                    <a:pt x="86635" y="784944"/>
                  </a:lnTo>
                  <a:lnTo>
                    <a:pt x="89648" y="755572"/>
                  </a:lnTo>
                  <a:lnTo>
                    <a:pt x="92661" y="760091"/>
                  </a:lnTo>
                  <a:lnTo>
                    <a:pt x="89648" y="774400"/>
                  </a:lnTo>
                  <a:lnTo>
                    <a:pt x="95675" y="787203"/>
                  </a:lnTo>
                  <a:lnTo>
                    <a:pt x="91155" y="778919"/>
                  </a:lnTo>
                  <a:lnTo>
                    <a:pt x="88141" y="777413"/>
                  </a:lnTo>
                  <a:lnTo>
                    <a:pt x="89648" y="791722"/>
                  </a:lnTo>
                  <a:lnTo>
                    <a:pt x="88141" y="793228"/>
                  </a:lnTo>
                  <a:lnTo>
                    <a:pt x="82115" y="793228"/>
                  </a:lnTo>
                  <a:lnTo>
                    <a:pt x="80608" y="797747"/>
                  </a:lnTo>
                  <a:lnTo>
                    <a:pt x="85128" y="797747"/>
                  </a:lnTo>
                  <a:lnTo>
                    <a:pt x="82115" y="804525"/>
                  </a:lnTo>
                  <a:lnTo>
                    <a:pt x="85128" y="809044"/>
                  </a:lnTo>
                  <a:lnTo>
                    <a:pt x="91908" y="813563"/>
                  </a:lnTo>
                  <a:lnTo>
                    <a:pt x="96428" y="812057"/>
                  </a:lnTo>
                  <a:lnTo>
                    <a:pt x="97935" y="809044"/>
                  </a:lnTo>
                  <a:lnTo>
                    <a:pt x="93415" y="827873"/>
                  </a:lnTo>
                  <a:lnTo>
                    <a:pt x="91908" y="829379"/>
                  </a:lnTo>
                  <a:lnTo>
                    <a:pt x="93415" y="830885"/>
                  </a:lnTo>
                  <a:lnTo>
                    <a:pt x="96428" y="829379"/>
                  </a:lnTo>
                  <a:lnTo>
                    <a:pt x="94921" y="832391"/>
                  </a:lnTo>
                  <a:lnTo>
                    <a:pt x="91908" y="832391"/>
                  </a:lnTo>
                  <a:lnTo>
                    <a:pt x="91908" y="842182"/>
                  </a:lnTo>
                  <a:lnTo>
                    <a:pt x="87388" y="843688"/>
                  </a:lnTo>
                  <a:lnTo>
                    <a:pt x="88895" y="848207"/>
                  </a:lnTo>
                  <a:lnTo>
                    <a:pt x="87388" y="846701"/>
                  </a:lnTo>
                  <a:lnTo>
                    <a:pt x="84375" y="851220"/>
                  </a:lnTo>
                  <a:lnTo>
                    <a:pt x="84344" y="851619"/>
                  </a:lnTo>
                  <a:lnTo>
                    <a:pt x="82115" y="852733"/>
                  </a:lnTo>
                  <a:lnTo>
                    <a:pt x="83621" y="858758"/>
                  </a:lnTo>
                  <a:lnTo>
                    <a:pt x="83923" y="857923"/>
                  </a:lnTo>
                  <a:lnTo>
                    <a:pt x="82868" y="873814"/>
                  </a:lnTo>
                  <a:lnTo>
                    <a:pt x="85881" y="880592"/>
                  </a:lnTo>
                  <a:lnTo>
                    <a:pt x="85881" y="877579"/>
                  </a:lnTo>
                  <a:lnTo>
                    <a:pt x="87388" y="877579"/>
                  </a:lnTo>
                  <a:lnTo>
                    <a:pt x="85881" y="882098"/>
                  </a:lnTo>
                  <a:lnTo>
                    <a:pt x="90401" y="891889"/>
                  </a:lnTo>
                  <a:lnTo>
                    <a:pt x="91908" y="901679"/>
                  </a:lnTo>
                  <a:lnTo>
                    <a:pt x="94921" y="904692"/>
                  </a:lnTo>
                  <a:lnTo>
                    <a:pt x="93415" y="906198"/>
                  </a:lnTo>
                  <a:lnTo>
                    <a:pt x="96428" y="906198"/>
                  </a:lnTo>
                  <a:lnTo>
                    <a:pt x="94921" y="909211"/>
                  </a:lnTo>
                  <a:lnTo>
                    <a:pt x="95675" y="909211"/>
                  </a:lnTo>
                  <a:lnTo>
                    <a:pt x="97182" y="915236"/>
                  </a:lnTo>
                  <a:lnTo>
                    <a:pt x="98688" y="915236"/>
                  </a:lnTo>
                  <a:lnTo>
                    <a:pt x="97182" y="918248"/>
                  </a:lnTo>
                  <a:lnTo>
                    <a:pt x="100195" y="919755"/>
                  </a:lnTo>
                  <a:lnTo>
                    <a:pt x="98688" y="921261"/>
                  </a:lnTo>
                  <a:lnTo>
                    <a:pt x="101701" y="934064"/>
                  </a:lnTo>
                  <a:lnTo>
                    <a:pt x="100330" y="939554"/>
                  </a:lnTo>
                  <a:lnTo>
                    <a:pt x="92661" y="941595"/>
                  </a:lnTo>
                  <a:lnTo>
                    <a:pt x="99441" y="941595"/>
                  </a:lnTo>
                  <a:lnTo>
                    <a:pt x="105468" y="954399"/>
                  </a:lnTo>
                  <a:lnTo>
                    <a:pt x="102455" y="949880"/>
                  </a:lnTo>
                  <a:lnTo>
                    <a:pt x="100948" y="951386"/>
                  </a:lnTo>
                  <a:lnTo>
                    <a:pt x="99441" y="968708"/>
                  </a:lnTo>
                  <a:lnTo>
                    <a:pt x="96270" y="967917"/>
                  </a:lnTo>
                  <a:lnTo>
                    <a:pt x="94921" y="973980"/>
                  </a:lnTo>
                  <a:lnTo>
                    <a:pt x="91908" y="972474"/>
                  </a:lnTo>
                  <a:lnTo>
                    <a:pt x="91908" y="970968"/>
                  </a:lnTo>
                  <a:lnTo>
                    <a:pt x="83621" y="976993"/>
                  </a:lnTo>
                  <a:lnTo>
                    <a:pt x="90401" y="983771"/>
                  </a:lnTo>
                  <a:lnTo>
                    <a:pt x="96428" y="1007871"/>
                  </a:lnTo>
                  <a:lnTo>
                    <a:pt x="94921" y="1010884"/>
                  </a:lnTo>
                  <a:lnTo>
                    <a:pt x="100195" y="1022934"/>
                  </a:lnTo>
                  <a:lnTo>
                    <a:pt x="97182" y="1032724"/>
                  </a:lnTo>
                  <a:lnTo>
                    <a:pt x="97182" y="1047034"/>
                  </a:lnTo>
                  <a:lnTo>
                    <a:pt x="90401" y="1055318"/>
                  </a:lnTo>
                  <a:lnTo>
                    <a:pt x="85881" y="1056825"/>
                  </a:lnTo>
                  <a:lnTo>
                    <a:pt x="84375" y="1053812"/>
                  </a:lnTo>
                  <a:lnTo>
                    <a:pt x="84375" y="1059084"/>
                  </a:lnTo>
                  <a:lnTo>
                    <a:pt x="79854" y="1060590"/>
                  </a:lnTo>
                  <a:lnTo>
                    <a:pt x="78348" y="1059084"/>
                  </a:lnTo>
                  <a:lnTo>
                    <a:pt x="71568" y="1060590"/>
                  </a:lnTo>
                  <a:lnTo>
                    <a:pt x="67048" y="1066615"/>
                  </a:lnTo>
                  <a:lnTo>
                    <a:pt x="49721" y="1072640"/>
                  </a:lnTo>
                  <a:lnTo>
                    <a:pt x="42941" y="1083937"/>
                  </a:lnTo>
                  <a:lnTo>
                    <a:pt x="38421" y="1085444"/>
                  </a:lnTo>
                  <a:lnTo>
                    <a:pt x="32394" y="1096741"/>
                  </a:lnTo>
                  <a:lnTo>
                    <a:pt x="26367" y="1099753"/>
                  </a:lnTo>
                  <a:lnTo>
                    <a:pt x="30887" y="1098247"/>
                  </a:lnTo>
                  <a:lnTo>
                    <a:pt x="39174" y="1098247"/>
                  </a:lnTo>
                  <a:lnTo>
                    <a:pt x="32394" y="1099753"/>
                  </a:lnTo>
                  <a:lnTo>
                    <a:pt x="35407" y="1101259"/>
                  </a:lnTo>
                  <a:lnTo>
                    <a:pt x="30887" y="1101259"/>
                  </a:lnTo>
                  <a:lnTo>
                    <a:pt x="30887" y="1099753"/>
                  </a:lnTo>
                  <a:lnTo>
                    <a:pt x="29381" y="1101259"/>
                  </a:lnTo>
                  <a:lnTo>
                    <a:pt x="32394" y="1105778"/>
                  </a:lnTo>
                  <a:lnTo>
                    <a:pt x="36914" y="1114063"/>
                  </a:lnTo>
                  <a:lnTo>
                    <a:pt x="35407" y="1120841"/>
                  </a:lnTo>
                  <a:lnTo>
                    <a:pt x="36914" y="1114816"/>
                  </a:lnTo>
                  <a:lnTo>
                    <a:pt x="42941" y="1117828"/>
                  </a:lnTo>
                  <a:lnTo>
                    <a:pt x="42941" y="1119335"/>
                  </a:lnTo>
                  <a:lnTo>
                    <a:pt x="38421" y="1120841"/>
                  </a:lnTo>
                  <a:lnTo>
                    <a:pt x="42941" y="1120841"/>
                  </a:lnTo>
                  <a:lnTo>
                    <a:pt x="45954" y="1126866"/>
                  </a:lnTo>
                  <a:lnTo>
                    <a:pt x="42820" y="1127913"/>
                  </a:lnTo>
                  <a:lnTo>
                    <a:pt x="47461" y="1131385"/>
                  </a:lnTo>
                  <a:lnTo>
                    <a:pt x="50474" y="1129878"/>
                  </a:lnTo>
                  <a:lnTo>
                    <a:pt x="53487" y="1134397"/>
                  </a:lnTo>
                  <a:lnTo>
                    <a:pt x="54994" y="1132891"/>
                  </a:lnTo>
                  <a:lnTo>
                    <a:pt x="58008" y="1132891"/>
                  </a:lnTo>
                  <a:lnTo>
                    <a:pt x="62528" y="1139669"/>
                  </a:lnTo>
                  <a:lnTo>
                    <a:pt x="64034" y="1138163"/>
                  </a:lnTo>
                  <a:lnTo>
                    <a:pt x="70061" y="1141175"/>
                  </a:lnTo>
                  <a:lnTo>
                    <a:pt x="84375" y="1160004"/>
                  </a:lnTo>
                  <a:lnTo>
                    <a:pt x="103962" y="1174313"/>
                  </a:lnTo>
                  <a:lnTo>
                    <a:pt x="122795" y="1180338"/>
                  </a:lnTo>
                  <a:lnTo>
                    <a:pt x="128822" y="1177326"/>
                  </a:lnTo>
                  <a:lnTo>
                    <a:pt x="141629" y="1174313"/>
                  </a:lnTo>
                  <a:lnTo>
                    <a:pt x="140152" y="1168409"/>
                  </a:lnTo>
                  <a:lnTo>
                    <a:pt x="148409" y="1167543"/>
                  </a:lnTo>
                  <a:lnTo>
                    <a:pt x="148409" y="1166789"/>
                  </a:lnTo>
                  <a:lnTo>
                    <a:pt x="145395" y="1167543"/>
                  </a:lnTo>
                  <a:lnTo>
                    <a:pt x="143889" y="1165283"/>
                  </a:lnTo>
                  <a:lnTo>
                    <a:pt x="149916" y="1160764"/>
                  </a:lnTo>
                  <a:lnTo>
                    <a:pt x="165736" y="1167543"/>
                  </a:lnTo>
                  <a:lnTo>
                    <a:pt x="185323" y="1170555"/>
                  </a:lnTo>
                  <a:lnTo>
                    <a:pt x="264424" y="1206705"/>
                  </a:lnTo>
                  <a:lnTo>
                    <a:pt x="274217" y="1206705"/>
                  </a:lnTo>
                  <a:lnTo>
                    <a:pt x="293051" y="1204446"/>
                  </a:lnTo>
                  <a:lnTo>
                    <a:pt x="306611" y="1193902"/>
                  </a:lnTo>
                  <a:lnTo>
                    <a:pt x="309624" y="1190136"/>
                  </a:lnTo>
                  <a:lnTo>
                    <a:pt x="312638" y="1175827"/>
                  </a:lnTo>
                  <a:lnTo>
                    <a:pt x="315651" y="1171308"/>
                  </a:lnTo>
                  <a:lnTo>
                    <a:pt x="336745" y="1166036"/>
                  </a:lnTo>
                  <a:lnTo>
                    <a:pt x="357838" y="1169802"/>
                  </a:lnTo>
                  <a:lnTo>
                    <a:pt x="378179" y="1153233"/>
                  </a:lnTo>
                  <a:lnTo>
                    <a:pt x="389479" y="1150220"/>
                  </a:lnTo>
                  <a:lnTo>
                    <a:pt x="403792" y="1158505"/>
                  </a:lnTo>
                  <a:lnTo>
                    <a:pt x="405299" y="1163024"/>
                  </a:lnTo>
                  <a:lnTo>
                    <a:pt x="406806" y="1175827"/>
                  </a:lnTo>
                  <a:lnTo>
                    <a:pt x="402286" y="1175827"/>
                  </a:lnTo>
                  <a:lnTo>
                    <a:pt x="406806" y="1179593"/>
                  </a:lnTo>
                  <a:lnTo>
                    <a:pt x="406806" y="1182605"/>
                  </a:lnTo>
                  <a:lnTo>
                    <a:pt x="416599" y="1182605"/>
                  </a:lnTo>
                  <a:lnTo>
                    <a:pt x="423379" y="1191643"/>
                  </a:lnTo>
                  <a:lnTo>
                    <a:pt x="420366" y="1182605"/>
                  </a:lnTo>
                  <a:lnTo>
                    <a:pt x="424886" y="1179593"/>
                  </a:lnTo>
                  <a:lnTo>
                    <a:pt x="432419" y="1164530"/>
                  </a:lnTo>
                  <a:lnTo>
                    <a:pt x="427899" y="1179593"/>
                  </a:lnTo>
                  <a:lnTo>
                    <a:pt x="430913" y="1179593"/>
                  </a:lnTo>
                  <a:lnTo>
                    <a:pt x="433173" y="1184111"/>
                  </a:lnTo>
                  <a:lnTo>
                    <a:pt x="433173" y="1178839"/>
                  </a:lnTo>
                  <a:lnTo>
                    <a:pt x="437693" y="1181099"/>
                  </a:lnTo>
                  <a:lnTo>
                    <a:pt x="440706" y="1178839"/>
                  </a:lnTo>
                  <a:lnTo>
                    <a:pt x="450500" y="1179593"/>
                  </a:lnTo>
                  <a:lnTo>
                    <a:pt x="452006" y="1182605"/>
                  </a:lnTo>
                  <a:lnTo>
                    <a:pt x="452006" y="1184111"/>
                  </a:lnTo>
                  <a:lnTo>
                    <a:pt x="453513" y="1181099"/>
                  </a:lnTo>
                  <a:lnTo>
                    <a:pt x="457280" y="1182605"/>
                  </a:lnTo>
                  <a:lnTo>
                    <a:pt x="458786" y="1185618"/>
                  </a:lnTo>
                  <a:lnTo>
                    <a:pt x="457280" y="1187124"/>
                  </a:lnTo>
                  <a:lnTo>
                    <a:pt x="458786" y="1190136"/>
                  </a:lnTo>
                  <a:lnTo>
                    <a:pt x="463306" y="1195408"/>
                  </a:lnTo>
                  <a:lnTo>
                    <a:pt x="467826" y="1190136"/>
                  </a:lnTo>
                  <a:lnTo>
                    <a:pt x="463306" y="1184111"/>
                  </a:lnTo>
                  <a:lnTo>
                    <a:pt x="469333" y="1187124"/>
                  </a:lnTo>
                  <a:lnTo>
                    <a:pt x="466320" y="1196915"/>
                  </a:lnTo>
                  <a:lnTo>
                    <a:pt x="469333" y="1193902"/>
                  </a:lnTo>
                  <a:lnTo>
                    <a:pt x="470087" y="1198421"/>
                  </a:lnTo>
                  <a:lnTo>
                    <a:pt x="470087" y="1193902"/>
                  </a:lnTo>
                  <a:lnTo>
                    <a:pt x="474606" y="1188630"/>
                  </a:lnTo>
                  <a:lnTo>
                    <a:pt x="473100" y="1192396"/>
                  </a:lnTo>
                  <a:lnTo>
                    <a:pt x="474606" y="1191643"/>
                  </a:lnTo>
                  <a:lnTo>
                    <a:pt x="474606" y="1193902"/>
                  </a:lnTo>
                  <a:lnTo>
                    <a:pt x="477620" y="1196915"/>
                  </a:lnTo>
                  <a:lnTo>
                    <a:pt x="488920" y="1199927"/>
                  </a:lnTo>
                  <a:lnTo>
                    <a:pt x="495700" y="1204446"/>
                  </a:lnTo>
                  <a:lnTo>
                    <a:pt x="490427" y="1182605"/>
                  </a:lnTo>
                  <a:lnTo>
                    <a:pt x="520560" y="1191643"/>
                  </a:lnTo>
                  <a:lnTo>
                    <a:pt x="564255" y="1236078"/>
                  </a:lnTo>
                  <a:lnTo>
                    <a:pt x="571035" y="1265450"/>
                  </a:lnTo>
                  <a:lnTo>
                    <a:pt x="596648" y="1243609"/>
                  </a:lnTo>
                  <a:lnTo>
                    <a:pt x="609455" y="1236831"/>
                  </a:lnTo>
                  <a:lnTo>
                    <a:pt x="607195" y="1230806"/>
                  </a:lnTo>
                  <a:lnTo>
                    <a:pt x="607948" y="1224027"/>
                  </a:lnTo>
                  <a:lnTo>
                    <a:pt x="620002" y="1214237"/>
                  </a:lnTo>
                  <a:lnTo>
                    <a:pt x="616989" y="1208212"/>
                  </a:lnTo>
                  <a:lnTo>
                    <a:pt x="620755" y="1205199"/>
                  </a:lnTo>
                  <a:lnTo>
                    <a:pt x="629795" y="1187124"/>
                  </a:lnTo>
                  <a:lnTo>
                    <a:pt x="635069" y="1182605"/>
                  </a:lnTo>
                  <a:lnTo>
                    <a:pt x="635069" y="1172814"/>
                  </a:lnTo>
                  <a:lnTo>
                    <a:pt x="639589" y="1156999"/>
                  </a:lnTo>
                  <a:lnTo>
                    <a:pt x="653902" y="1134405"/>
                  </a:lnTo>
                  <a:lnTo>
                    <a:pt x="655409" y="1124614"/>
                  </a:lnTo>
                  <a:lnTo>
                    <a:pt x="671229" y="1104280"/>
                  </a:lnTo>
                  <a:lnTo>
                    <a:pt x="684790" y="1087711"/>
                  </a:lnTo>
                  <a:lnTo>
                    <a:pt x="690816" y="1084698"/>
                  </a:lnTo>
                  <a:lnTo>
                    <a:pt x="692323" y="1074907"/>
                  </a:lnTo>
                  <a:lnTo>
                    <a:pt x="722457" y="1067376"/>
                  </a:lnTo>
                  <a:lnTo>
                    <a:pt x="749577" y="1047795"/>
                  </a:lnTo>
                  <a:lnTo>
                    <a:pt x="757110" y="1038004"/>
                  </a:lnTo>
                  <a:lnTo>
                    <a:pt x="756839" y="1037665"/>
                  </a:lnTo>
                  <a:lnTo>
                    <a:pt x="773684" y="1012397"/>
                  </a:lnTo>
                  <a:lnTo>
                    <a:pt x="779711" y="1007879"/>
                  </a:lnTo>
                  <a:lnTo>
                    <a:pt x="792518" y="1004866"/>
                  </a:lnTo>
                  <a:lnTo>
                    <a:pt x="808338" y="1006372"/>
                  </a:lnTo>
                  <a:lnTo>
                    <a:pt x="834705" y="992063"/>
                  </a:lnTo>
                  <a:lnTo>
                    <a:pt x="879905" y="1024447"/>
                  </a:lnTo>
                  <a:lnTo>
                    <a:pt x="886686" y="1024447"/>
                  </a:lnTo>
                  <a:lnTo>
                    <a:pt x="930379" y="996582"/>
                  </a:lnTo>
                  <a:lnTo>
                    <a:pt x="939615" y="985044"/>
                  </a:lnTo>
                  <a:cubicBezTo>
                    <a:pt x="939879" y="985209"/>
                    <a:pt x="940128" y="985390"/>
                    <a:pt x="940391" y="985556"/>
                  </a:cubicBezTo>
                  <a:lnTo>
                    <a:pt x="938666" y="987544"/>
                  </a:lnTo>
                  <a:lnTo>
                    <a:pt x="940173" y="987544"/>
                  </a:lnTo>
                  <a:lnTo>
                    <a:pt x="971813" y="1034991"/>
                  </a:lnTo>
                  <a:lnTo>
                    <a:pt x="980100" y="1028213"/>
                  </a:lnTo>
                  <a:lnTo>
                    <a:pt x="988387" y="1025201"/>
                  </a:lnTo>
                  <a:lnTo>
                    <a:pt x="1007220" y="1012397"/>
                  </a:lnTo>
                  <a:lnTo>
                    <a:pt x="1014001" y="1002607"/>
                  </a:lnTo>
                  <a:lnTo>
                    <a:pt x="1029821" y="998088"/>
                  </a:lnTo>
                  <a:lnTo>
                    <a:pt x="1083308" y="970975"/>
                  </a:lnTo>
                  <a:lnTo>
                    <a:pt x="1085568" y="973988"/>
                  </a:lnTo>
                  <a:lnTo>
                    <a:pt x="1084815" y="979260"/>
                  </a:lnTo>
                  <a:lnTo>
                    <a:pt x="1094608" y="991310"/>
                  </a:lnTo>
                  <a:lnTo>
                    <a:pt x="1099882" y="1006372"/>
                  </a:lnTo>
                  <a:lnTo>
                    <a:pt x="1142069" y="1012397"/>
                  </a:lnTo>
                  <a:lnTo>
                    <a:pt x="1153369" y="1002607"/>
                  </a:lnTo>
                  <a:lnTo>
                    <a:pt x="1211377" y="1007879"/>
                  </a:lnTo>
                  <a:lnTo>
                    <a:pt x="1249797" y="1044029"/>
                  </a:lnTo>
                  <a:lnTo>
                    <a:pt x="1323625" y="989803"/>
                  </a:lnTo>
                  <a:lnTo>
                    <a:pt x="1365059" y="907712"/>
                  </a:lnTo>
                  <a:close/>
                </a:path>
              </a:pathLst>
            </a:custGeom>
            <a:solidFill>
              <a:schemeClr val="accent1">
                <a:lumMod val="60000"/>
                <a:lumOff val="40000"/>
              </a:schemeClr>
            </a:solidFill>
            <a:ln w="3175" cap="rnd">
              <a:noFill/>
              <a:prstDash val="solid"/>
              <a:round/>
            </a:ln>
          </p:spPr>
          <p:txBody>
            <a:bodyPr rtlCol="0" anchor="ctr"/>
            <a:lstStyle/>
            <a:p>
              <a:endParaRPr lang="nl-NL" sz="2400"/>
            </a:p>
          </p:txBody>
        </p:sp>
        <p:sp>
          <p:nvSpPr>
            <p:cNvPr id="93" name="Ovaal 92">
              <a:extLst>
                <a:ext uri="{FF2B5EF4-FFF2-40B4-BE49-F238E27FC236}">
                  <a16:creationId xmlns:a16="http://schemas.microsoft.com/office/drawing/2014/main" id="{4D77E36D-0453-FA74-4BE4-C67E09CDFDA3}"/>
                </a:ext>
              </a:extLst>
            </p:cNvPr>
            <p:cNvSpPr/>
            <p:nvPr/>
          </p:nvSpPr>
          <p:spPr>
            <a:xfrm>
              <a:off x="4000058" y="1372874"/>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97" name="Ovaal 96">
              <a:extLst>
                <a:ext uri="{FF2B5EF4-FFF2-40B4-BE49-F238E27FC236}">
                  <a16:creationId xmlns:a16="http://schemas.microsoft.com/office/drawing/2014/main" id="{723F3444-2310-7157-78B8-630136C6DEC8}"/>
                </a:ext>
              </a:extLst>
            </p:cNvPr>
            <p:cNvSpPr/>
            <p:nvPr/>
          </p:nvSpPr>
          <p:spPr>
            <a:xfrm>
              <a:off x="3470926" y="1947560"/>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98" name="Ovaal 97">
              <a:extLst>
                <a:ext uri="{FF2B5EF4-FFF2-40B4-BE49-F238E27FC236}">
                  <a16:creationId xmlns:a16="http://schemas.microsoft.com/office/drawing/2014/main" id="{C186E93D-1BBF-1755-5172-FBD9F68BDF32}"/>
                </a:ext>
              </a:extLst>
            </p:cNvPr>
            <p:cNvSpPr/>
            <p:nvPr/>
          </p:nvSpPr>
          <p:spPr>
            <a:xfrm>
              <a:off x="3628614" y="2091232"/>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103" name="Tekstvak 102">
              <a:extLst>
                <a:ext uri="{FF2B5EF4-FFF2-40B4-BE49-F238E27FC236}">
                  <a16:creationId xmlns:a16="http://schemas.microsoft.com/office/drawing/2014/main" id="{E00B3EFF-CCE0-DA39-C6DE-B6AD6C98FE3F}"/>
                </a:ext>
              </a:extLst>
            </p:cNvPr>
            <p:cNvSpPr txBox="1"/>
            <p:nvPr/>
          </p:nvSpPr>
          <p:spPr>
            <a:xfrm>
              <a:off x="4053984" y="1381047"/>
              <a:ext cx="541100" cy="100076"/>
            </a:xfrm>
            <a:prstGeom prst="rect">
              <a:avLst/>
            </a:prstGeom>
            <a:noFill/>
          </p:spPr>
          <p:txBody>
            <a:bodyPr wrap="none" tIns="0" rIns="96000" bIns="0" rtlCol="0">
              <a:spAutoFit/>
            </a:bodyPr>
            <a:lstStyle/>
            <a:p>
              <a:r>
                <a:rPr lang="nl-NL" sz="867" b="1">
                  <a:solidFill>
                    <a:schemeClr val="bg1"/>
                  </a:solidFill>
                </a:rPr>
                <a:t>Damwoude</a:t>
              </a:r>
            </a:p>
          </p:txBody>
        </p:sp>
        <p:sp>
          <p:nvSpPr>
            <p:cNvPr id="105" name="Tekstvak 104">
              <a:extLst>
                <a:ext uri="{FF2B5EF4-FFF2-40B4-BE49-F238E27FC236}">
                  <a16:creationId xmlns:a16="http://schemas.microsoft.com/office/drawing/2014/main" id="{3F09FEA8-6787-6253-AE16-BFB2DAE6A50E}"/>
                </a:ext>
              </a:extLst>
            </p:cNvPr>
            <p:cNvSpPr txBox="1"/>
            <p:nvPr/>
          </p:nvSpPr>
          <p:spPr>
            <a:xfrm>
              <a:off x="3529345" y="1948726"/>
              <a:ext cx="447325" cy="100076"/>
            </a:xfrm>
            <a:prstGeom prst="rect">
              <a:avLst/>
            </a:prstGeom>
            <a:noFill/>
          </p:spPr>
          <p:txBody>
            <a:bodyPr wrap="none" tIns="0" rIns="96000" bIns="0" rtlCol="0">
              <a:spAutoFit/>
            </a:bodyPr>
            <a:lstStyle/>
            <a:p>
              <a:r>
                <a:rPr lang="nl-NL" sz="867" b="1">
                  <a:solidFill>
                    <a:schemeClr val="bg1"/>
                  </a:solidFill>
                </a:rPr>
                <a:t>Makkum</a:t>
              </a:r>
            </a:p>
          </p:txBody>
        </p:sp>
        <p:sp>
          <p:nvSpPr>
            <p:cNvPr id="109" name="Tekstvak 108">
              <a:extLst>
                <a:ext uri="{FF2B5EF4-FFF2-40B4-BE49-F238E27FC236}">
                  <a16:creationId xmlns:a16="http://schemas.microsoft.com/office/drawing/2014/main" id="{9F7F4AC8-5555-D7C4-A422-085E19C64CB2}"/>
                </a:ext>
              </a:extLst>
            </p:cNvPr>
            <p:cNvSpPr txBox="1"/>
            <p:nvPr/>
          </p:nvSpPr>
          <p:spPr>
            <a:xfrm>
              <a:off x="3697546" y="2092397"/>
              <a:ext cx="349943" cy="100076"/>
            </a:xfrm>
            <a:prstGeom prst="rect">
              <a:avLst/>
            </a:prstGeom>
            <a:noFill/>
          </p:spPr>
          <p:txBody>
            <a:bodyPr wrap="none" tIns="0" rIns="96000" bIns="0" rtlCol="0">
              <a:spAutoFit/>
            </a:bodyPr>
            <a:lstStyle/>
            <a:p>
              <a:r>
                <a:rPr lang="nl-NL" sz="867" b="1">
                  <a:solidFill>
                    <a:schemeClr val="bg1"/>
                  </a:solidFill>
                </a:rPr>
                <a:t>Sneek</a:t>
              </a:r>
            </a:p>
          </p:txBody>
        </p:sp>
      </p:grpSp>
      <p:grpSp>
        <p:nvGrpSpPr>
          <p:cNvPr id="121" name="Groep 120">
            <a:extLst>
              <a:ext uri="{FF2B5EF4-FFF2-40B4-BE49-F238E27FC236}">
                <a16:creationId xmlns:a16="http://schemas.microsoft.com/office/drawing/2014/main" id="{EB1CD754-1484-9597-50ED-0A9C8476B6CB}"/>
              </a:ext>
            </a:extLst>
          </p:cNvPr>
          <p:cNvGrpSpPr/>
          <p:nvPr/>
        </p:nvGrpSpPr>
        <p:grpSpPr>
          <a:xfrm>
            <a:off x="5797050" y="4332090"/>
            <a:ext cx="1951425" cy="1446972"/>
            <a:chOff x="3384962" y="3163073"/>
            <a:chExt cx="1463569" cy="1085229"/>
          </a:xfrm>
        </p:grpSpPr>
        <p:grpSp>
          <p:nvGrpSpPr>
            <p:cNvPr id="120" name="Groep 119">
              <a:extLst>
                <a:ext uri="{FF2B5EF4-FFF2-40B4-BE49-F238E27FC236}">
                  <a16:creationId xmlns:a16="http://schemas.microsoft.com/office/drawing/2014/main" id="{9BDA62D8-4D0E-7908-8F13-AEAD23FAE953}"/>
                </a:ext>
              </a:extLst>
            </p:cNvPr>
            <p:cNvGrpSpPr/>
            <p:nvPr/>
          </p:nvGrpSpPr>
          <p:grpSpPr>
            <a:xfrm>
              <a:off x="3384962" y="3163073"/>
              <a:ext cx="1463569" cy="1085229"/>
              <a:chOff x="3384962" y="3163073"/>
              <a:chExt cx="1463569" cy="1085229"/>
            </a:xfrm>
          </p:grpSpPr>
          <p:sp>
            <p:nvSpPr>
              <p:cNvPr id="119" name="Vrije vorm 118">
                <a:extLst>
                  <a:ext uri="{FF2B5EF4-FFF2-40B4-BE49-F238E27FC236}">
                    <a16:creationId xmlns:a16="http://schemas.microsoft.com/office/drawing/2014/main" id="{A7F3A0D4-BF52-FFB1-FFA3-8E9A8C96D672}"/>
                  </a:ext>
                </a:extLst>
              </p:cNvPr>
              <p:cNvSpPr/>
              <p:nvPr/>
            </p:nvSpPr>
            <p:spPr>
              <a:xfrm>
                <a:off x="3384963" y="3227016"/>
                <a:ext cx="1463568" cy="1021286"/>
              </a:xfrm>
              <a:custGeom>
                <a:avLst/>
                <a:gdLst>
                  <a:gd name="connsiteX0" fmla="*/ 891205 w 905519"/>
                  <a:gd name="connsiteY0" fmla="*/ 360750 h 631877"/>
                  <a:gd name="connsiteX1" fmla="*/ 902506 w 905519"/>
                  <a:gd name="connsiteY1" fmla="*/ 377319 h 631877"/>
                  <a:gd name="connsiteX2" fmla="*/ 900999 w 905519"/>
                  <a:gd name="connsiteY2" fmla="*/ 364516 h 631877"/>
                  <a:gd name="connsiteX3" fmla="*/ 905519 w 905519"/>
                  <a:gd name="connsiteY3" fmla="*/ 346441 h 631877"/>
                  <a:gd name="connsiteX4" fmla="*/ 902506 w 905519"/>
                  <a:gd name="connsiteY4" fmla="*/ 338909 h 631877"/>
                  <a:gd name="connsiteX5" fmla="*/ 888192 w 905519"/>
                  <a:gd name="connsiteY5" fmla="*/ 320834 h 631877"/>
                  <a:gd name="connsiteX6" fmla="*/ 888192 w 905519"/>
                  <a:gd name="connsiteY6" fmla="*/ 320834 h 631877"/>
                  <a:gd name="connsiteX7" fmla="*/ 876892 w 905519"/>
                  <a:gd name="connsiteY7" fmla="*/ 298993 h 631877"/>
                  <a:gd name="connsiteX8" fmla="*/ 860318 w 905519"/>
                  <a:gd name="connsiteY8" fmla="*/ 281671 h 631877"/>
                  <a:gd name="connsiteX9" fmla="*/ 864085 w 905519"/>
                  <a:gd name="connsiteY9" fmla="*/ 294475 h 631877"/>
                  <a:gd name="connsiteX10" fmla="*/ 870278 w 905519"/>
                  <a:gd name="connsiteY10" fmla="*/ 304469 h 631877"/>
                  <a:gd name="connsiteX11" fmla="*/ 864085 w 905519"/>
                  <a:gd name="connsiteY11" fmla="*/ 296734 h 631877"/>
                  <a:gd name="connsiteX12" fmla="*/ 848265 w 905519"/>
                  <a:gd name="connsiteY12" fmla="*/ 262843 h 631877"/>
                  <a:gd name="connsiteX13" fmla="*/ 848265 w 905519"/>
                  <a:gd name="connsiteY13" fmla="*/ 262843 h 631877"/>
                  <a:gd name="connsiteX14" fmla="*/ 838471 w 905519"/>
                  <a:gd name="connsiteY14" fmla="*/ 241002 h 631877"/>
                  <a:gd name="connsiteX15" fmla="*/ 805324 w 905519"/>
                  <a:gd name="connsiteY15" fmla="*/ 229705 h 631877"/>
                  <a:gd name="connsiteX16" fmla="*/ 792518 w 905519"/>
                  <a:gd name="connsiteY16" fmla="*/ 216902 h 631877"/>
                  <a:gd name="connsiteX17" fmla="*/ 785730 w 905519"/>
                  <a:gd name="connsiteY17" fmla="*/ 213196 h 631877"/>
                  <a:gd name="connsiteX18" fmla="*/ 785737 w 905519"/>
                  <a:gd name="connsiteY18" fmla="*/ 213136 h 631877"/>
                  <a:gd name="connsiteX19" fmla="*/ 785541 w 905519"/>
                  <a:gd name="connsiteY19" fmla="*/ 213099 h 631877"/>
                  <a:gd name="connsiteX20" fmla="*/ 784231 w 905519"/>
                  <a:gd name="connsiteY20" fmla="*/ 212383 h 631877"/>
                  <a:gd name="connsiteX21" fmla="*/ 784140 w 905519"/>
                  <a:gd name="connsiteY21" fmla="*/ 212828 h 631877"/>
                  <a:gd name="connsiteX22" fmla="*/ 758617 w 905519"/>
                  <a:gd name="connsiteY22" fmla="*/ 207864 h 631877"/>
                  <a:gd name="connsiteX23" fmla="*/ 751084 w 905519"/>
                  <a:gd name="connsiteY23" fmla="*/ 209371 h 631877"/>
                  <a:gd name="connsiteX24" fmla="*/ 751528 w 905519"/>
                  <a:gd name="connsiteY24" fmla="*/ 207925 h 631877"/>
                  <a:gd name="connsiteX25" fmla="*/ 755604 w 905519"/>
                  <a:gd name="connsiteY25" fmla="*/ 207111 h 631877"/>
                  <a:gd name="connsiteX26" fmla="*/ 783477 w 905519"/>
                  <a:gd name="connsiteY26" fmla="*/ 212383 h 631877"/>
                  <a:gd name="connsiteX27" fmla="*/ 790257 w 905519"/>
                  <a:gd name="connsiteY27" fmla="*/ 210124 h 631877"/>
                  <a:gd name="connsiteX28" fmla="*/ 798544 w 905519"/>
                  <a:gd name="connsiteY28" fmla="*/ 213889 h 631877"/>
                  <a:gd name="connsiteX29" fmla="*/ 798544 w 905519"/>
                  <a:gd name="connsiteY29" fmla="*/ 210124 h 631877"/>
                  <a:gd name="connsiteX30" fmla="*/ 803064 w 905519"/>
                  <a:gd name="connsiteY30" fmla="*/ 207111 h 631877"/>
                  <a:gd name="connsiteX31" fmla="*/ 804571 w 905519"/>
                  <a:gd name="connsiteY31" fmla="*/ 210124 h 631877"/>
                  <a:gd name="connsiteX32" fmla="*/ 809091 w 905519"/>
                  <a:gd name="connsiteY32" fmla="*/ 207111 h 631877"/>
                  <a:gd name="connsiteX33" fmla="*/ 807584 w 905519"/>
                  <a:gd name="connsiteY33" fmla="*/ 204099 h 631877"/>
                  <a:gd name="connsiteX34" fmla="*/ 809091 w 905519"/>
                  <a:gd name="connsiteY34" fmla="*/ 202592 h 631877"/>
                  <a:gd name="connsiteX35" fmla="*/ 814364 w 905519"/>
                  <a:gd name="connsiteY35" fmla="*/ 204099 h 631877"/>
                  <a:gd name="connsiteX36" fmla="*/ 841485 w 905519"/>
                  <a:gd name="connsiteY36" fmla="*/ 202592 h 631877"/>
                  <a:gd name="connsiteX37" fmla="*/ 858812 w 905519"/>
                  <a:gd name="connsiteY37" fmla="*/ 198827 h 631877"/>
                  <a:gd name="connsiteX38" fmla="*/ 867098 w 905519"/>
                  <a:gd name="connsiteY38" fmla="*/ 194308 h 631877"/>
                  <a:gd name="connsiteX39" fmla="*/ 868605 w 905519"/>
                  <a:gd name="connsiteY39" fmla="*/ 192802 h 631877"/>
                  <a:gd name="connsiteX40" fmla="*/ 839225 w 905519"/>
                  <a:gd name="connsiteY40" fmla="*/ 158158 h 631877"/>
                  <a:gd name="connsiteX41" fmla="*/ 839225 w 905519"/>
                  <a:gd name="connsiteY41" fmla="*/ 158158 h 631877"/>
                  <a:gd name="connsiteX42" fmla="*/ 837718 w 905519"/>
                  <a:gd name="connsiteY42" fmla="*/ 154392 h 631877"/>
                  <a:gd name="connsiteX43" fmla="*/ 837213 w 905519"/>
                  <a:gd name="connsiteY43" fmla="*/ 155506 h 631877"/>
                  <a:gd name="connsiteX44" fmla="*/ 839225 w 905519"/>
                  <a:gd name="connsiteY44" fmla="*/ 149873 h 631877"/>
                  <a:gd name="connsiteX45" fmla="*/ 815118 w 905519"/>
                  <a:gd name="connsiteY45" fmla="*/ 121254 h 631877"/>
                  <a:gd name="connsiteX46" fmla="*/ 818131 w 905519"/>
                  <a:gd name="connsiteY46" fmla="*/ 116735 h 631877"/>
                  <a:gd name="connsiteX47" fmla="*/ 795666 w 905519"/>
                  <a:gd name="connsiteY47" fmla="*/ 83801 h 631877"/>
                  <a:gd name="connsiteX48" fmla="*/ 804571 w 905519"/>
                  <a:gd name="connsiteY48" fmla="*/ 76819 h 631877"/>
                  <a:gd name="connsiteX49" fmla="*/ 820391 w 905519"/>
                  <a:gd name="connsiteY49" fmla="*/ 70041 h 631877"/>
                  <a:gd name="connsiteX50" fmla="*/ 809844 w 905519"/>
                  <a:gd name="connsiteY50" fmla="*/ 61757 h 631877"/>
                  <a:gd name="connsiteX51" fmla="*/ 815871 w 905519"/>
                  <a:gd name="connsiteY51" fmla="*/ 36150 h 631877"/>
                  <a:gd name="connsiteX52" fmla="*/ 809844 w 905519"/>
                  <a:gd name="connsiteY52" fmla="*/ 23347 h 631877"/>
                  <a:gd name="connsiteX53" fmla="*/ 790257 w 905519"/>
                  <a:gd name="connsiteY53" fmla="*/ 31631 h 631877"/>
                  <a:gd name="connsiteX54" fmla="*/ 791764 w 905519"/>
                  <a:gd name="connsiteY54" fmla="*/ 36903 h 631877"/>
                  <a:gd name="connsiteX55" fmla="*/ 788751 w 905519"/>
                  <a:gd name="connsiteY55" fmla="*/ 39916 h 631877"/>
                  <a:gd name="connsiteX56" fmla="*/ 790257 w 905519"/>
                  <a:gd name="connsiteY56" fmla="*/ 49707 h 631877"/>
                  <a:gd name="connsiteX57" fmla="*/ 778957 w 905519"/>
                  <a:gd name="connsiteY57" fmla="*/ 54225 h 631877"/>
                  <a:gd name="connsiteX58" fmla="*/ 783477 w 905519"/>
                  <a:gd name="connsiteY58" fmla="*/ 64016 h 631877"/>
                  <a:gd name="connsiteX59" fmla="*/ 788751 w 905519"/>
                  <a:gd name="connsiteY59" fmla="*/ 60251 h 631877"/>
                  <a:gd name="connsiteX60" fmla="*/ 790257 w 905519"/>
                  <a:gd name="connsiteY60" fmla="*/ 61757 h 631877"/>
                  <a:gd name="connsiteX61" fmla="*/ 783477 w 905519"/>
                  <a:gd name="connsiteY61" fmla="*/ 68535 h 631877"/>
                  <a:gd name="connsiteX62" fmla="*/ 774437 w 905519"/>
                  <a:gd name="connsiteY62" fmla="*/ 71548 h 631877"/>
                  <a:gd name="connsiteX63" fmla="*/ 769164 w 905519"/>
                  <a:gd name="connsiteY63" fmla="*/ 70041 h 631877"/>
                  <a:gd name="connsiteX64" fmla="*/ 766150 w 905519"/>
                  <a:gd name="connsiteY64" fmla="*/ 74560 h 631877"/>
                  <a:gd name="connsiteX65" fmla="*/ 761630 w 905519"/>
                  <a:gd name="connsiteY65" fmla="*/ 76819 h 631877"/>
                  <a:gd name="connsiteX66" fmla="*/ 750330 w 905519"/>
                  <a:gd name="connsiteY66" fmla="*/ 67029 h 631877"/>
                  <a:gd name="connsiteX67" fmla="*/ 740537 w 905519"/>
                  <a:gd name="connsiteY67" fmla="*/ 73054 h 631877"/>
                  <a:gd name="connsiteX68" fmla="*/ 734510 w 905519"/>
                  <a:gd name="connsiteY68" fmla="*/ 71548 h 631877"/>
                  <a:gd name="connsiteX69" fmla="*/ 733757 w 905519"/>
                  <a:gd name="connsiteY69" fmla="*/ 76819 h 631877"/>
                  <a:gd name="connsiteX70" fmla="*/ 726223 w 905519"/>
                  <a:gd name="connsiteY70" fmla="*/ 78326 h 631877"/>
                  <a:gd name="connsiteX71" fmla="*/ 723210 w 905519"/>
                  <a:gd name="connsiteY71" fmla="*/ 82844 h 631877"/>
                  <a:gd name="connsiteX72" fmla="*/ 714923 w 905519"/>
                  <a:gd name="connsiteY72" fmla="*/ 86610 h 631877"/>
                  <a:gd name="connsiteX73" fmla="*/ 711910 w 905519"/>
                  <a:gd name="connsiteY73" fmla="*/ 92635 h 631877"/>
                  <a:gd name="connsiteX74" fmla="*/ 700610 w 905519"/>
                  <a:gd name="connsiteY74" fmla="*/ 85857 h 631877"/>
                  <a:gd name="connsiteX75" fmla="*/ 684036 w 905519"/>
                  <a:gd name="connsiteY75" fmla="*/ 68535 h 631877"/>
                  <a:gd name="connsiteX76" fmla="*/ 682529 w 905519"/>
                  <a:gd name="connsiteY76" fmla="*/ 78326 h 631877"/>
                  <a:gd name="connsiteX77" fmla="*/ 650136 w 905519"/>
                  <a:gd name="connsiteY77" fmla="*/ 50460 h 631877"/>
                  <a:gd name="connsiteX78" fmla="*/ 641849 w 905519"/>
                  <a:gd name="connsiteY78" fmla="*/ 56485 h 631877"/>
                  <a:gd name="connsiteX79" fmla="*/ 637329 w 905519"/>
                  <a:gd name="connsiteY79" fmla="*/ 74560 h 631877"/>
                  <a:gd name="connsiteX80" fmla="*/ 626029 w 905519"/>
                  <a:gd name="connsiteY80" fmla="*/ 80585 h 631877"/>
                  <a:gd name="connsiteX81" fmla="*/ 620755 w 905519"/>
                  <a:gd name="connsiteY81" fmla="*/ 87363 h 631877"/>
                  <a:gd name="connsiteX82" fmla="*/ 597401 w 905519"/>
                  <a:gd name="connsiteY82" fmla="*/ 58744 h 631877"/>
                  <a:gd name="connsiteX83" fmla="*/ 552954 w 905519"/>
                  <a:gd name="connsiteY83" fmla="*/ 87363 h 631877"/>
                  <a:gd name="connsiteX84" fmla="*/ 549941 w 905519"/>
                  <a:gd name="connsiteY84" fmla="*/ 82091 h 631877"/>
                  <a:gd name="connsiteX85" fmla="*/ 548434 w 905519"/>
                  <a:gd name="connsiteY85" fmla="*/ 82091 h 631877"/>
                  <a:gd name="connsiteX86" fmla="*/ 534121 w 905519"/>
                  <a:gd name="connsiteY86" fmla="*/ 85104 h 631877"/>
                  <a:gd name="connsiteX87" fmla="*/ 546174 w 905519"/>
                  <a:gd name="connsiteY87" fmla="*/ 121254 h 631877"/>
                  <a:gd name="connsiteX88" fmla="*/ 554461 w 905519"/>
                  <a:gd name="connsiteY88" fmla="*/ 118242 h 631877"/>
                  <a:gd name="connsiteX89" fmla="*/ 551448 w 905519"/>
                  <a:gd name="connsiteY89" fmla="*/ 124267 h 631877"/>
                  <a:gd name="connsiteX90" fmla="*/ 565761 w 905519"/>
                  <a:gd name="connsiteY90" fmla="*/ 139329 h 631877"/>
                  <a:gd name="connsiteX91" fmla="*/ 571788 w 905519"/>
                  <a:gd name="connsiteY91" fmla="*/ 137070 h 631877"/>
                  <a:gd name="connsiteX92" fmla="*/ 574048 w 905519"/>
                  <a:gd name="connsiteY92" fmla="*/ 137070 h 631877"/>
                  <a:gd name="connsiteX93" fmla="*/ 580075 w 905519"/>
                  <a:gd name="connsiteY93" fmla="*/ 132551 h 631877"/>
                  <a:gd name="connsiteX94" fmla="*/ 583088 w 905519"/>
                  <a:gd name="connsiteY94" fmla="*/ 137070 h 631877"/>
                  <a:gd name="connsiteX95" fmla="*/ 572541 w 905519"/>
                  <a:gd name="connsiteY95" fmla="*/ 140836 h 631877"/>
                  <a:gd name="connsiteX96" fmla="*/ 571788 w 905519"/>
                  <a:gd name="connsiteY96" fmla="*/ 149873 h 631877"/>
                  <a:gd name="connsiteX97" fmla="*/ 580075 w 905519"/>
                  <a:gd name="connsiteY97" fmla="*/ 169455 h 631877"/>
                  <a:gd name="connsiteX98" fmla="*/ 581581 w 905519"/>
                  <a:gd name="connsiteY98" fmla="*/ 169455 h 631877"/>
                  <a:gd name="connsiteX99" fmla="*/ 580075 w 905519"/>
                  <a:gd name="connsiteY99" fmla="*/ 186777 h 631877"/>
                  <a:gd name="connsiteX100" fmla="*/ 571788 w 905519"/>
                  <a:gd name="connsiteY100" fmla="*/ 192049 h 631877"/>
                  <a:gd name="connsiteX101" fmla="*/ 580075 w 905519"/>
                  <a:gd name="connsiteY101" fmla="*/ 206358 h 631877"/>
                  <a:gd name="connsiteX102" fmla="*/ 575555 w 905519"/>
                  <a:gd name="connsiteY102" fmla="*/ 212383 h 631877"/>
                  <a:gd name="connsiteX103" fmla="*/ 577061 w 905519"/>
                  <a:gd name="connsiteY103" fmla="*/ 214643 h 631877"/>
                  <a:gd name="connsiteX104" fmla="*/ 549188 w 905519"/>
                  <a:gd name="connsiteY104" fmla="*/ 223680 h 631877"/>
                  <a:gd name="connsiteX105" fmla="*/ 522067 w 905519"/>
                  <a:gd name="connsiteY105" fmla="*/ 217655 h 631877"/>
                  <a:gd name="connsiteX106" fmla="*/ 508507 w 905519"/>
                  <a:gd name="connsiteY106" fmla="*/ 217655 h 631877"/>
                  <a:gd name="connsiteX107" fmla="*/ 481387 w 905519"/>
                  <a:gd name="connsiteY107" fmla="*/ 225940 h 631877"/>
                  <a:gd name="connsiteX108" fmla="*/ 467073 w 905519"/>
                  <a:gd name="connsiteY108" fmla="*/ 227446 h 631877"/>
                  <a:gd name="connsiteX109" fmla="*/ 433173 w 905519"/>
                  <a:gd name="connsiteY109" fmla="*/ 222174 h 631877"/>
                  <a:gd name="connsiteX110" fmla="*/ 415092 w 905519"/>
                  <a:gd name="connsiteY110" fmla="*/ 216149 h 631877"/>
                  <a:gd name="connsiteX111" fmla="*/ 354825 w 905519"/>
                  <a:gd name="connsiteY111" fmla="*/ 181505 h 631877"/>
                  <a:gd name="connsiteX112" fmla="*/ 335991 w 905519"/>
                  <a:gd name="connsiteY112" fmla="*/ 155898 h 631877"/>
                  <a:gd name="connsiteX113" fmla="*/ 320171 w 905519"/>
                  <a:gd name="connsiteY113" fmla="*/ 143095 h 631877"/>
                  <a:gd name="connsiteX114" fmla="*/ 330718 w 905519"/>
                  <a:gd name="connsiteY114" fmla="*/ 127279 h 631877"/>
                  <a:gd name="connsiteX115" fmla="*/ 295311 w 905519"/>
                  <a:gd name="connsiteY115" fmla="*/ 99413 h 631877"/>
                  <a:gd name="connsiteX116" fmla="*/ 290037 w 905519"/>
                  <a:gd name="connsiteY116" fmla="*/ 82844 h 631877"/>
                  <a:gd name="connsiteX117" fmla="*/ 294557 w 905519"/>
                  <a:gd name="connsiteY117" fmla="*/ 76819 h 631877"/>
                  <a:gd name="connsiteX118" fmla="*/ 290037 w 905519"/>
                  <a:gd name="connsiteY118" fmla="*/ 76819 h 631877"/>
                  <a:gd name="connsiteX119" fmla="*/ 290037 w 905519"/>
                  <a:gd name="connsiteY119" fmla="*/ 74560 h 631877"/>
                  <a:gd name="connsiteX120" fmla="*/ 275724 w 905519"/>
                  <a:gd name="connsiteY120" fmla="*/ 64016 h 631877"/>
                  <a:gd name="connsiteX121" fmla="*/ 248603 w 905519"/>
                  <a:gd name="connsiteY121" fmla="*/ 51213 h 631877"/>
                  <a:gd name="connsiteX122" fmla="*/ 250110 w 905519"/>
                  <a:gd name="connsiteY122" fmla="*/ 47447 h 631877"/>
                  <a:gd name="connsiteX123" fmla="*/ 238810 w 905519"/>
                  <a:gd name="connsiteY123" fmla="*/ 42928 h 631877"/>
                  <a:gd name="connsiteX124" fmla="*/ 244837 w 905519"/>
                  <a:gd name="connsiteY124" fmla="*/ 30125 h 631877"/>
                  <a:gd name="connsiteX125" fmla="*/ 226756 w 905519"/>
                  <a:gd name="connsiteY125" fmla="*/ 20334 h 631877"/>
                  <a:gd name="connsiteX126" fmla="*/ 220730 w 905519"/>
                  <a:gd name="connsiteY126" fmla="*/ 10544 h 631877"/>
                  <a:gd name="connsiteX127" fmla="*/ 222236 w 905519"/>
                  <a:gd name="connsiteY127" fmla="*/ 7531 h 631877"/>
                  <a:gd name="connsiteX128" fmla="*/ 212443 w 905519"/>
                  <a:gd name="connsiteY128" fmla="*/ 0 h 631877"/>
                  <a:gd name="connsiteX129" fmla="*/ 191349 w 905519"/>
                  <a:gd name="connsiteY129" fmla="*/ 21841 h 631877"/>
                  <a:gd name="connsiteX130" fmla="*/ 174022 w 905519"/>
                  <a:gd name="connsiteY130" fmla="*/ 36150 h 631877"/>
                  <a:gd name="connsiteX131" fmla="*/ 113755 w 905519"/>
                  <a:gd name="connsiteY131" fmla="*/ 12803 h 631877"/>
                  <a:gd name="connsiteX132" fmla="*/ 106975 w 905519"/>
                  <a:gd name="connsiteY132" fmla="*/ 31631 h 631877"/>
                  <a:gd name="connsiteX133" fmla="*/ 94921 w 905519"/>
                  <a:gd name="connsiteY133" fmla="*/ 28619 h 631877"/>
                  <a:gd name="connsiteX134" fmla="*/ 78348 w 905519"/>
                  <a:gd name="connsiteY134" fmla="*/ 33138 h 631877"/>
                  <a:gd name="connsiteX135" fmla="*/ 58007 w 905519"/>
                  <a:gd name="connsiteY135" fmla="*/ 30125 h 631877"/>
                  <a:gd name="connsiteX136" fmla="*/ 41434 w 905519"/>
                  <a:gd name="connsiteY136" fmla="*/ 33138 h 631877"/>
                  <a:gd name="connsiteX137" fmla="*/ 39927 w 905519"/>
                  <a:gd name="connsiteY137" fmla="*/ 28619 h 631877"/>
                  <a:gd name="connsiteX138" fmla="*/ 30134 w 905519"/>
                  <a:gd name="connsiteY138" fmla="*/ 33138 h 631877"/>
                  <a:gd name="connsiteX139" fmla="*/ 31640 w 905519"/>
                  <a:gd name="connsiteY139" fmla="*/ 36903 h 631877"/>
                  <a:gd name="connsiteX140" fmla="*/ 27120 w 905519"/>
                  <a:gd name="connsiteY140" fmla="*/ 42928 h 631877"/>
                  <a:gd name="connsiteX141" fmla="*/ 24107 w 905519"/>
                  <a:gd name="connsiteY141" fmla="*/ 42928 h 631877"/>
                  <a:gd name="connsiteX142" fmla="*/ 27120 w 905519"/>
                  <a:gd name="connsiteY142" fmla="*/ 44435 h 631877"/>
                  <a:gd name="connsiteX143" fmla="*/ 25614 w 905519"/>
                  <a:gd name="connsiteY143" fmla="*/ 47447 h 631877"/>
                  <a:gd name="connsiteX144" fmla="*/ 22600 w 905519"/>
                  <a:gd name="connsiteY144" fmla="*/ 47447 h 631877"/>
                  <a:gd name="connsiteX145" fmla="*/ 27120 w 905519"/>
                  <a:gd name="connsiteY145" fmla="*/ 48954 h 631877"/>
                  <a:gd name="connsiteX146" fmla="*/ 38421 w 905519"/>
                  <a:gd name="connsiteY146" fmla="*/ 36150 h 631877"/>
                  <a:gd name="connsiteX147" fmla="*/ 51227 w 905519"/>
                  <a:gd name="connsiteY147" fmla="*/ 36150 h 631877"/>
                  <a:gd name="connsiteX148" fmla="*/ 59514 w 905519"/>
                  <a:gd name="connsiteY148" fmla="*/ 39916 h 631877"/>
                  <a:gd name="connsiteX149" fmla="*/ 65541 w 905519"/>
                  <a:gd name="connsiteY149" fmla="*/ 38410 h 631877"/>
                  <a:gd name="connsiteX150" fmla="*/ 68554 w 905519"/>
                  <a:gd name="connsiteY150" fmla="*/ 36150 h 631877"/>
                  <a:gd name="connsiteX151" fmla="*/ 72321 w 905519"/>
                  <a:gd name="connsiteY151" fmla="*/ 38410 h 631877"/>
                  <a:gd name="connsiteX152" fmla="*/ 64034 w 905519"/>
                  <a:gd name="connsiteY152" fmla="*/ 52719 h 631877"/>
                  <a:gd name="connsiteX153" fmla="*/ 59514 w 905519"/>
                  <a:gd name="connsiteY153" fmla="*/ 70041 h 631877"/>
                  <a:gd name="connsiteX154" fmla="*/ 61021 w 905519"/>
                  <a:gd name="connsiteY154" fmla="*/ 79832 h 631877"/>
                  <a:gd name="connsiteX155" fmla="*/ 69308 w 905519"/>
                  <a:gd name="connsiteY155" fmla="*/ 82844 h 631877"/>
                  <a:gd name="connsiteX156" fmla="*/ 70814 w 905519"/>
                  <a:gd name="connsiteY156" fmla="*/ 88116 h 631877"/>
                  <a:gd name="connsiteX157" fmla="*/ 67048 w 905519"/>
                  <a:gd name="connsiteY157" fmla="*/ 89623 h 631877"/>
                  <a:gd name="connsiteX158" fmla="*/ 64034 w 905519"/>
                  <a:gd name="connsiteY158" fmla="*/ 85857 h 631877"/>
                  <a:gd name="connsiteX159" fmla="*/ 59514 w 905519"/>
                  <a:gd name="connsiteY159" fmla="*/ 85857 h 631877"/>
                  <a:gd name="connsiteX160" fmla="*/ 44447 w 905519"/>
                  <a:gd name="connsiteY160" fmla="*/ 105438 h 631877"/>
                  <a:gd name="connsiteX161" fmla="*/ 45201 w 905519"/>
                  <a:gd name="connsiteY161" fmla="*/ 109957 h 631877"/>
                  <a:gd name="connsiteX162" fmla="*/ 51227 w 905519"/>
                  <a:gd name="connsiteY162" fmla="*/ 108451 h 631877"/>
                  <a:gd name="connsiteX163" fmla="*/ 54241 w 905519"/>
                  <a:gd name="connsiteY163" fmla="*/ 111463 h 631877"/>
                  <a:gd name="connsiteX164" fmla="*/ 41434 w 905519"/>
                  <a:gd name="connsiteY164" fmla="*/ 129539 h 631877"/>
                  <a:gd name="connsiteX165" fmla="*/ 24107 w 905519"/>
                  <a:gd name="connsiteY165" fmla="*/ 129539 h 631877"/>
                  <a:gd name="connsiteX166" fmla="*/ 25614 w 905519"/>
                  <a:gd name="connsiteY166" fmla="*/ 121254 h 631877"/>
                  <a:gd name="connsiteX167" fmla="*/ 36914 w 905519"/>
                  <a:gd name="connsiteY167" fmla="*/ 109957 h 631877"/>
                  <a:gd name="connsiteX168" fmla="*/ 48214 w 905519"/>
                  <a:gd name="connsiteY168" fmla="*/ 88116 h 631877"/>
                  <a:gd name="connsiteX169" fmla="*/ 46707 w 905519"/>
                  <a:gd name="connsiteY169" fmla="*/ 75313 h 631877"/>
                  <a:gd name="connsiteX170" fmla="*/ 44447 w 905519"/>
                  <a:gd name="connsiteY170" fmla="*/ 74560 h 631877"/>
                  <a:gd name="connsiteX171" fmla="*/ 39927 w 905519"/>
                  <a:gd name="connsiteY171" fmla="*/ 76819 h 631877"/>
                  <a:gd name="connsiteX172" fmla="*/ 27120 w 905519"/>
                  <a:gd name="connsiteY172" fmla="*/ 97154 h 631877"/>
                  <a:gd name="connsiteX173" fmla="*/ 24107 w 905519"/>
                  <a:gd name="connsiteY173" fmla="*/ 103932 h 631877"/>
                  <a:gd name="connsiteX174" fmla="*/ 27120 w 905519"/>
                  <a:gd name="connsiteY174" fmla="*/ 116735 h 631877"/>
                  <a:gd name="connsiteX175" fmla="*/ 21094 w 905519"/>
                  <a:gd name="connsiteY175" fmla="*/ 121254 h 631877"/>
                  <a:gd name="connsiteX176" fmla="*/ 15820 w 905519"/>
                  <a:gd name="connsiteY176" fmla="*/ 113723 h 631877"/>
                  <a:gd name="connsiteX177" fmla="*/ 14314 w 905519"/>
                  <a:gd name="connsiteY177" fmla="*/ 103932 h 631877"/>
                  <a:gd name="connsiteX178" fmla="*/ 9793 w 905519"/>
                  <a:gd name="connsiteY178" fmla="*/ 94141 h 631877"/>
                  <a:gd name="connsiteX179" fmla="*/ 8287 w 905519"/>
                  <a:gd name="connsiteY179" fmla="*/ 84351 h 631877"/>
                  <a:gd name="connsiteX180" fmla="*/ 12807 w 905519"/>
                  <a:gd name="connsiteY180" fmla="*/ 67029 h 631877"/>
                  <a:gd name="connsiteX181" fmla="*/ 24107 w 905519"/>
                  <a:gd name="connsiteY181" fmla="*/ 57238 h 631877"/>
                  <a:gd name="connsiteX182" fmla="*/ 12807 w 905519"/>
                  <a:gd name="connsiteY182" fmla="*/ 57238 h 631877"/>
                  <a:gd name="connsiteX183" fmla="*/ 8287 w 905519"/>
                  <a:gd name="connsiteY183" fmla="*/ 61757 h 631877"/>
                  <a:gd name="connsiteX184" fmla="*/ 1507 w 905519"/>
                  <a:gd name="connsiteY184" fmla="*/ 78326 h 631877"/>
                  <a:gd name="connsiteX185" fmla="*/ 0 w 905519"/>
                  <a:gd name="connsiteY185" fmla="*/ 85857 h 631877"/>
                  <a:gd name="connsiteX186" fmla="*/ 1507 w 905519"/>
                  <a:gd name="connsiteY186" fmla="*/ 94141 h 631877"/>
                  <a:gd name="connsiteX187" fmla="*/ 8287 w 905519"/>
                  <a:gd name="connsiteY187" fmla="*/ 105438 h 631877"/>
                  <a:gd name="connsiteX188" fmla="*/ 24107 w 905519"/>
                  <a:gd name="connsiteY188" fmla="*/ 152886 h 631877"/>
                  <a:gd name="connsiteX189" fmla="*/ 25614 w 905519"/>
                  <a:gd name="connsiteY189" fmla="*/ 154392 h 631877"/>
                  <a:gd name="connsiteX190" fmla="*/ 28627 w 905519"/>
                  <a:gd name="connsiteY190" fmla="*/ 151380 h 631877"/>
                  <a:gd name="connsiteX191" fmla="*/ 25614 w 905519"/>
                  <a:gd name="connsiteY191" fmla="*/ 138576 h 631877"/>
                  <a:gd name="connsiteX192" fmla="*/ 38421 w 905519"/>
                  <a:gd name="connsiteY192" fmla="*/ 137070 h 631877"/>
                  <a:gd name="connsiteX193" fmla="*/ 36914 w 905519"/>
                  <a:gd name="connsiteY193" fmla="*/ 140083 h 631877"/>
                  <a:gd name="connsiteX194" fmla="*/ 41434 w 905519"/>
                  <a:gd name="connsiteY194" fmla="*/ 147614 h 631877"/>
                  <a:gd name="connsiteX195" fmla="*/ 33900 w 905519"/>
                  <a:gd name="connsiteY195" fmla="*/ 162677 h 631877"/>
                  <a:gd name="connsiteX196" fmla="*/ 41434 w 905519"/>
                  <a:gd name="connsiteY196" fmla="*/ 174726 h 631877"/>
                  <a:gd name="connsiteX197" fmla="*/ 41434 w 905519"/>
                  <a:gd name="connsiteY197" fmla="*/ 174726 h 631877"/>
                  <a:gd name="connsiteX198" fmla="*/ 44447 w 905519"/>
                  <a:gd name="connsiteY198" fmla="*/ 176233 h 631877"/>
                  <a:gd name="connsiteX199" fmla="*/ 44447 w 905519"/>
                  <a:gd name="connsiteY199" fmla="*/ 174726 h 631877"/>
                  <a:gd name="connsiteX200" fmla="*/ 44447 w 905519"/>
                  <a:gd name="connsiteY200" fmla="*/ 174147 h 631877"/>
                  <a:gd name="connsiteX201" fmla="*/ 51227 w 905519"/>
                  <a:gd name="connsiteY201" fmla="*/ 176233 h 631877"/>
                  <a:gd name="connsiteX202" fmla="*/ 57254 w 905519"/>
                  <a:gd name="connsiteY202" fmla="*/ 183011 h 631877"/>
                  <a:gd name="connsiteX203" fmla="*/ 57254 w 905519"/>
                  <a:gd name="connsiteY203" fmla="*/ 179998 h 631877"/>
                  <a:gd name="connsiteX204" fmla="*/ 50474 w 905519"/>
                  <a:gd name="connsiteY204" fmla="*/ 173220 h 631877"/>
                  <a:gd name="connsiteX205" fmla="*/ 70061 w 905519"/>
                  <a:gd name="connsiteY205" fmla="*/ 166442 h 631877"/>
                  <a:gd name="connsiteX206" fmla="*/ 80608 w 905519"/>
                  <a:gd name="connsiteY206" fmla="*/ 166442 h 631877"/>
                  <a:gd name="connsiteX207" fmla="*/ 76088 w 905519"/>
                  <a:gd name="connsiteY207" fmla="*/ 164936 h 631877"/>
                  <a:gd name="connsiteX208" fmla="*/ 97181 w 905519"/>
                  <a:gd name="connsiteY208" fmla="*/ 158911 h 631877"/>
                  <a:gd name="connsiteX209" fmla="*/ 106975 w 905519"/>
                  <a:gd name="connsiteY209" fmla="*/ 163429 h 631877"/>
                  <a:gd name="connsiteX210" fmla="*/ 121288 w 905519"/>
                  <a:gd name="connsiteY210" fmla="*/ 177739 h 631877"/>
                  <a:gd name="connsiteX211" fmla="*/ 114508 w 905519"/>
                  <a:gd name="connsiteY211" fmla="*/ 171714 h 631877"/>
                  <a:gd name="connsiteX212" fmla="*/ 119028 w 905519"/>
                  <a:gd name="connsiteY212" fmla="*/ 178492 h 631877"/>
                  <a:gd name="connsiteX213" fmla="*/ 119028 w 905519"/>
                  <a:gd name="connsiteY213" fmla="*/ 183011 h 631877"/>
                  <a:gd name="connsiteX214" fmla="*/ 114508 w 905519"/>
                  <a:gd name="connsiteY214" fmla="*/ 186023 h 631877"/>
                  <a:gd name="connsiteX215" fmla="*/ 114508 w 905519"/>
                  <a:gd name="connsiteY215" fmla="*/ 179998 h 631877"/>
                  <a:gd name="connsiteX216" fmla="*/ 104715 w 905519"/>
                  <a:gd name="connsiteY216" fmla="*/ 199580 h 631877"/>
                  <a:gd name="connsiteX217" fmla="*/ 100195 w 905519"/>
                  <a:gd name="connsiteY217" fmla="*/ 204099 h 631877"/>
                  <a:gd name="connsiteX218" fmla="*/ 106221 w 905519"/>
                  <a:gd name="connsiteY218" fmla="*/ 191295 h 631877"/>
                  <a:gd name="connsiteX219" fmla="*/ 96428 w 905519"/>
                  <a:gd name="connsiteY219" fmla="*/ 205605 h 631877"/>
                  <a:gd name="connsiteX220" fmla="*/ 88141 w 905519"/>
                  <a:gd name="connsiteY220" fmla="*/ 222927 h 631877"/>
                  <a:gd name="connsiteX221" fmla="*/ 83621 w 905519"/>
                  <a:gd name="connsiteY221" fmla="*/ 235730 h 631877"/>
                  <a:gd name="connsiteX222" fmla="*/ 86635 w 905519"/>
                  <a:gd name="connsiteY222" fmla="*/ 241755 h 631877"/>
                  <a:gd name="connsiteX223" fmla="*/ 128822 w 905519"/>
                  <a:gd name="connsiteY223" fmla="*/ 309537 h 631877"/>
                  <a:gd name="connsiteX224" fmla="*/ 130313 w 905519"/>
                  <a:gd name="connsiteY224" fmla="*/ 323673 h 631877"/>
                  <a:gd name="connsiteX225" fmla="*/ 129575 w 905519"/>
                  <a:gd name="connsiteY225" fmla="*/ 323847 h 631877"/>
                  <a:gd name="connsiteX226" fmla="*/ 129575 w 905519"/>
                  <a:gd name="connsiteY226" fmla="*/ 326859 h 631877"/>
                  <a:gd name="connsiteX227" fmla="*/ 115262 w 905519"/>
                  <a:gd name="connsiteY227" fmla="*/ 336650 h 631877"/>
                  <a:gd name="connsiteX228" fmla="*/ 105468 w 905519"/>
                  <a:gd name="connsiteY228" fmla="*/ 350959 h 631877"/>
                  <a:gd name="connsiteX229" fmla="*/ 112248 w 905519"/>
                  <a:gd name="connsiteY229" fmla="*/ 342675 h 631877"/>
                  <a:gd name="connsiteX230" fmla="*/ 137862 w 905519"/>
                  <a:gd name="connsiteY230" fmla="*/ 329872 h 631877"/>
                  <a:gd name="connsiteX231" fmla="*/ 163476 w 905519"/>
                  <a:gd name="connsiteY231" fmla="*/ 357738 h 631877"/>
                  <a:gd name="connsiteX232" fmla="*/ 174776 w 905519"/>
                  <a:gd name="connsiteY232" fmla="*/ 363763 h 631877"/>
                  <a:gd name="connsiteX233" fmla="*/ 174776 w 905519"/>
                  <a:gd name="connsiteY233" fmla="*/ 360750 h 631877"/>
                  <a:gd name="connsiteX234" fmla="*/ 168749 w 905519"/>
                  <a:gd name="connsiteY234" fmla="*/ 357738 h 631877"/>
                  <a:gd name="connsiteX235" fmla="*/ 183251 w 905519"/>
                  <a:gd name="connsiteY235" fmla="*/ 361880 h 631877"/>
                  <a:gd name="connsiteX236" fmla="*/ 181556 w 905519"/>
                  <a:gd name="connsiteY236" fmla="*/ 361503 h 631877"/>
                  <a:gd name="connsiteX237" fmla="*/ 186829 w 905519"/>
                  <a:gd name="connsiteY237" fmla="*/ 363009 h 631877"/>
                  <a:gd name="connsiteX238" fmla="*/ 187206 w 905519"/>
                  <a:gd name="connsiteY238" fmla="*/ 363009 h 631877"/>
                  <a:gd name="connsiteX239" fmla="*/ 189843 w 905519"/>
                  <a:gd name="connsiteY239" fmla="*/ 363763 h 631877"/>
                  <a:gd name="connsiteX240" fmla="*/ 192856 w 905519"/>
                  <a:gd name="connsiteY240" fmla="*/ 366775 h 631877"/>
                  <a:gd name="connsiteX241" fmla="*/ 192856 w 905519"/>
                  <a:gd name="connsiteY241" fmla="*/ 373553 h 631877"/>
                  <a:gd name="connsiteX242" fmla="*/ 195869 w 905519"/>
                  <a:gd name="connsiteY242" fmla="*/ 363763 h 631877"/>
                  <a:gd name="connsiteX243" fmla="*/ 198883 w 905519"/>
                  <a:gd name="connsiteY243" fmla="*/ 363763 h 631877"/>
                  <a:gd name="connsiteX244" fmla="*/ 201896 w 905519"/>
                  <a:gd name="connsiteY244" fmla="*/ 365269 h 631877"/>
                  <a:gd name="connsiteX245" fmla="*/ 198883 w 905519"/>
                  <a:gd name="connsiteY245" fmla="*/ 376566 h 631877"/>
                  <a:gd name="connsiteX246" fmla="*/ 201896 w 905519"/>
                  <a:gd name="connsiteY246" fmla="*/ 373553 h 631877"/>
                  <a:gd name="connsiteX247" fmla="*/ 207923 w 905519"/>
                  <a:gd name="connsiteY247" fmla="*/ 379578 h 631877"/>
                  <a:gd name="connsiteX248" fmla="*/ 207923 w 905519"/>
                  <a:gd name="connsiteY248" fmla="*/ 380332 h 631877"/>
                  <a:gd name="connsiteX249" fmla="*/ 217716 w 905519"/>
                  <a:gd name="connsiteY249" fmla="*/ 377319 h 631877"/>
                  <a:gd name="connsiteX250" fmla="*/ 217716 w 905519"/>
                  <a:gd name="connsiteY250" fmla="*/ 380332 h 631877"/>
                  <a:gd name="connsiteX251" fmla="*/ 222236 w 905519"/>
                  <a:gd name="connsiteY251" fmla="*/ 378825 h 631877"/>
                  <a:gd name="connsiteX252" fmla="*/ 222236 w 905519"/>
                  <a:gd name="connsiteY252" fmla="*/ 372800 h 631877"/>
                  <a:gd name="connsiteX253" fmla="*/ 226756 w 905519"/>
                  <a:gd name="connsiteY253" fmla="*/ 372800 h 631877"/>
                  <a:gd name="connsiteX254" fmla="*/ 232783 w 905519"/>
                  <a:gd name="connsiteY254" fmla="*/ 375813 h 631877"/>
                  <a:gd name="connsiteX255" fmla="*/ 244083 w 905519"/>
                  <a:gd name="connsiteY255" fmla="*/ 374306 h 631877"/>
                  <a:gd name="connsiteX256" fmla="*/ 248603 w 905519"/>
                  <a:gd name="connsiteY256" fmla="*/ 377319 h 631877"/>
                  <a:gd name="connsiteX257" fmla="*/ 250110 w 905519"/>
                  <a:gd name="connsiteY257" fmla="*/ 374306 h 631877"/>
                  <a:gd name="connsiteX258" fmla="*/ 249003 w 905519"/>
                  <a:gd name="connsiteY258" fmla="*/ 372092 h 631877"/>
                  <a:gd name="connsiteX259" fmla="*/ 257644 w 905519"/>
                  <a:gd name="connsiteY259" fmla="*/ 378072 h 631877"/>
                  <a:gd name="connsiteX260" fmla="*/ 276477 w 905519"/>
                  <a:gd name="connsiteY260" fmla="*/ 405185 h 631877"/>
                  <a:gd name="connsiteX261" fmla="*/ 280997 w 905519"/>
                  <a:gd name="connsiteY261" fmla="*/ 406691 h 631877"/>
                  <a:gd name="connsiteX262" fmla="*/ 279490 w 905519"/>
                  <a:gd name="connsiteY262" fmla="*/ 408197 h 631877"/>
                  <a:gd name="connsiteX263" fmla="*/ 282504 w 905519"/>
                  <a:gd name="connsiteY263" fmla="*/ 406691 h 631877"/>
                  <a:gd name="connsiteX264" fmla="*/ 292297 w 905519"/>
                  <a:gd name="connsiteY264" fmla="*/ 408197 h 631877"/>
                  <a:gd name="connsiteX265" fmla="*/ 295311 w 905519"/>
                  <a:gd name="connsiteY265" fmla="*/ 403679 h 631877"/>
                  <a:gd name="connsiteX266" fmla="*/ 293804 w 905519"/>
                  <a:gd name="connsiteY266" fmla="*/ 406691 h 631877"/>
                  <a:gd name="connsiteX267" fmla="*/ 300584 w 905519"/>
                  <a:gd name="connsiteY267" fmla="*/ 409704 h 631877"/>
                  <a:gd name="connsiteX268" fmla="*/ 303597 w 905519"/>
                  <a:gd name="connsiteY268" fmla="*/ 403679 h 631877"/>
                  <a:gd name="connsiteX269" fmla="*/ 302091 w 905519"/>
                  <a:gd name="connsiteY269" fmla="*/ 409704 h 631877"/>
                  <a:gd name="connsiteX270" fmla="*/ 311884 w 905519"/>
                  <a:gd name="connsiteY270" fmla="*/ 415729 h 631877"/>
                  <a:gd name="connsiteX271" fmla="*/ 314898 w 905519"/>
                  <a:gd name="connsiteY271" fmla="*/ 411210 h 631877"/>
                  <a:gd name="connsiteX272" fmla="*/ 313391 w 905519"/>
                  <a:gd name="connsiteY272" fmla="*/ 415729 h 631877"/>
                  <a:gd name="connsiteX273" fmla="*/ 317911 w 905519"/>
                  <a:gd name="connsiteY273" fmla="*/ 417235 h 631877"/>
                  <a:gd name="connsiteX274" fmla="*/ 322431 w 905519"/>
                  <a:gd name="connsiteY274" fmla="*/ 423260 h 631877"/>
                  <a:gd name="connsiteX275" fmla="*/ 325444 w 905519"/>
                  <a:gd name="connsiteY275" fmla="*/ 420247 h 631877"/>
                  <a:gd name="connsiteX276" fmla="*/ 323938 w 905519"/>
                  <a:gd name="connsiteY276" fmla="*/ 423260 h 631877"/>
                  <a:gd name="connsiteX277" fmla="*/ 328458 w 905519"/>
                  <a:gd name="connsiteY277" fmla="*/ 424766 h 631877"/>
                  <a:gd name="connsiteX278" fmla="*/ 326951 w 905519"/>
                  <a:gd name="connsiteY278" fmla="*/ 427779 h 631877"/>
                  <a:gd name="connsiteX279" fmla="*/ 333731 w 905519"/>
                  <a:gd name="connsiteY279" fmla="*/ 436063 h 631877"/>
                  <a:gd name="connsiteX280" fmla="*/ 339758 w 905519"/>
                  <a:gd name="connsiteY280" fmla="*/ 430038 h 631877"/>
                  <a:gd name="connsiteX281" fmla="*/ 335238 w 905519"/>
                  <a:gd name="connsiteY281" fmla="*/ 436063 h 631877"/>
                  <a:gd name="connsiteX282" fmla="*/ 339758 w 905519"/>
                  <a:gd name="connsiteY282" fmla="*/ 442088 h 631877"/>
                  <a:gd name="connsiteX283" fmla="*/ 352565 w 905519"/>
                  <a:gd name="connsiteY283" fmla="*/ 448867 h 631877"/>
                  <a:gd name="connsiteX284" fmla="*/ 358215 w 905519"/>
                  <a:gd name="connsiteY284" fmla="*/ 446042 h 631877"/>
                  <a:gd name="connsiteX285" fmla="*/ 363865 w 905519"/>
                  <a:gd name="connsiteY285" fmla="*/ 448867 h 631877"/>
                  <a:gd name="connsiteX286" fmla="*/ 362358 w 905519"/>
                  <a:gd name="connsiteY286" fmla="*/ 451879 h 631877"/>
                  <a:gd name="connsiteX287" fmla="*/ 363865 w 905519"/>
                  <a:gd name="connsiteY287" fmla="*/ 456398 h 631877"/>
                  <a:gd name="connsiteX288" fmla="*/ 360852 w 905519"/>
                  <a:gd name="connsiteY288" fmla="*/ 451879 h 631877"/>
                  <a:gd name="connsiteX289" fmla="*/ 362358 w 905519"/>
                  <a:gd name="connsiteY289" fmla="*/ 450373 h 631877"/>
                  <a:gd name="connsiteX290" fmla="*/ 360852 w 905519"/>
                  <a:gd name="connsiteY290" fmla="*/ 448867 h 631877"/>
                  <a:gd name="connsiteX291" fmla="*/ 354071 w 905519"/>
                  <a:gd name="connsiteY291" fmla="*/ 454892 h 631877"/>
                  <a:gd name="connsiteX292" fmla="*/ 355578 w 905519"/>
                  <a:gd name="connsiteY292" fmla="*/ 459410 h 631877"/>
                  <a:gd name="connsiteX293" fmla="*/ 352565 w 905519"/>
                  <a:gd name="connsiteY293" fmla="*/ 454892 h 631877"/>
                  <a:gd name="connsiteX294" fmla="*/ 349551 w 905519"/>
                  <a:gd name="connsiteY294" fmla="*/ 456398 h 631877"/>
                  <a:gd name="connsiteX295" fmla="*/ 349551 w 905519"/>
                  <a:gd name="connsiteY295" fmla="*/ 462046 h 631877"/>
                  <a:gd name="connsiteX296" fmla="*/ 348798 w 905519"/>
                  <a:gd name="connsiteY296" fmla="*/ 457904 h 631877"/>
                  <a:gd name="connsiteX297" fmla="*/ 340511 w 905519"/>
                  <a:gd name="connsiteY297" fmla="*/ 454892 h 631877"/>
                  <a:gd name="connsiteX298" fmla="*/ 340511 w 905519"/>
                  <a:gd name="connsiteY298" fmla="*/ 454138 h 631877"/>
                  <a:gd name="connsiteX299" fmla="*/ 337498 w 905519"/>
                  <a:gd name="connsiteY299" fmla="*/ 452632 h 631877"/>
                  <a:gd name="connsiteX300" fmla="*/ 334485 w 905519"/>
                  <a:gd name="connsiteY300" fmla="*/ 454138 h 631877"/>
                  <a:gd name="connsiteX301" fmla="*/ 335238 w 905519"/>
                  <a:gd name="connsiteY301" fmla="*/ 454138 h 631877"/>
                  <a:gd name="connsiteX302" fmla="*/ 333731 w 905519"/>
                  <a:gd name="connsiteY302" fmla="*/ 460164 h 631877"/>
                  <a:gd name="connsiteX303" fmla="*/ 348045 w 905519"/>
                  <a:gd name="connsiteY303" fmla="*/ 479745 h 631877"/>
                  <a:gd name="connsiteX304" fmla="*/ 352565 w 905519"/>
                  <a:gd name="connsiteY304" fmla="*/ 482758 h 631877"/>
                  <a:gd name="connsiteX305" fmla="*/ 352565 w 905519"/>
                  <a:gd name="connsiteY305" fmla="*/ 481251 h 631877"/>
                  <a:gd name="connsiteX306" fmla="*/ 354071 w 905519"/>
                  <a:gd name="connsiteY306" fmla="*/ 484264 h 631877"/>
                  <a:gd name="connsiteX307" fmla="*/ 358494 w 905519"/>
                  <a:gd name="connsiteY307" fmla="*/ 485371 h 631877"/>
                  <a:gd name="connsiteX308" fmla="*/ 357838 w 905519"/>
                  <a:gd name="connsiteY308" fmla="*/ 485770 h 631877"/>
                  <a:gd name="connsiteX309" fmla="*/ 370645 w 905519"/>
                  <a:gd name="connsiteY309" fmla="*/ 491795 h 631877"/>
                  <a:gd name="connsiteX310" fmla="*/ 373658 w 905519"/>
                  <a:gd name="connsiteY310" fmla="*/ 494807 h 631877"/>
                  <a:gd name="connsiteX311" fmla="*/ 376672 w 905519"/>
                  <a:gd name="connsiteY311" fmla="*/ 496314 h 631877"/>
                  <a:gd name="connsiteX312" fmla="*/ 376672 w 905519"/>
                  <a:gd name="connsiteY312" fmla="*/ 494807 h 631877"/>
                  <a:gd name="connsiteX313" fmla="*/ 382699 w 905519"/>
                  <a:gd name="connsiteY313" fmla="*/ 499326 h 631877"/>
                  <a:gd name="connsiteX314" fmla="*/ 385712 w 905519"/>
                  <a:gd name="connsiteY314" fmla="*/ 496314 h 631877"/>
                  <a:gd name="connsiteX315" fmla="*/ 384205 w 905519"/>
                  <a:gd name="connsiteY315" fmla="*/ 499326 h 631877"/>
                  <a:gd name="connsiteX316" fmla="*/ 403039 w 905519"/>
                  <a:gd name="connsiteY316" fmla="*/ 503845 h 631877"/>
                  <a:gd name="connsiteX317" fmla="*/ 406052 w 905519"/>
                  <a:gd name="connsiteY317" fmla="*/ 500833 h 631877"/>
                  <a:gd name="connsiteX318" fmla="*/ 404546 w 905519"/>
                  <a:gd name="connsiteY318" fmla="*/ 503845 h 631877"/>
                  <a:gd name="connsiteX319" fmla="*/ 420366 w 905519"/>
                  <a:gd name="connsiteY319" fmla="*/ 506858 h 631877"/>
                  <a:gd name="connsiteX320" fmla="*/ 420366 w 905519"/>
                  <a:gd name="connsiteY320" fmla="*/ 509870 h 631877"/>
                  <a:gd name="connsiteX321" fmla="*/ 413586 w 905519"/>
                  <a:gd name="connsiteY321" fmla="*/ 508364 h 631877"/>
                  <a:gd name="connsiteX322" fmla="*/ 446733 w 905519"/>
                  <a:gd name="connsiteY322" fmla="*/ 521167 h 631877"/>
                  <a:gd name="connsiteX323" fmla="*/ 473853 w 905519"/>
                  <a:gd name="connsiteY323" fmla="*/ 532464 h 631877"/>
                  <a:gd name="connsiteX324" fmla="*/ 492687 w 905519"/>
                  <a:gd name="connsiteY324" fmla="*/ 540749 h 631877"/>
                  <a:gd name="connsiteX325" fmla="*/ 507000 w 905519"/>
                  <a:gd name="connsiteY325" fmla="*/ 549033 h 631877"/>
                  <a:gd name="connsiteX326" fmla="*/ 507000 w 905519"/>
                  <a:gd name="connsiteY326" fmla="*/ 552045 h 631877"/>
                  <a:gd name="connsiteX327" fmla="*/ 508507 w 905519"/>
                  <a:gd name="connsiteY327" fmla="*/ 550539 h 631877"/>
                  <a:gd name="connsiteX328" fmla="*/ 530489 w 905519"/>
                  <a:gd name="connsiteY328" fmla="*/ 562213 h 631877"/>
                  <a:gd name="connsiteX329" fmla="*/ 530354 w 905519"/>
                  <a:gd name="connsiteY329" fmla="*/ 562589 h 631877"/>
                  <a:gd name="connsiteX330" fmla="*/ 533073 w 905519"/>
                  <a:gd name="connsiteY330" fmla="*/ 564261 h 631877"/>
                  <a:gd name="connsiteX331" fmla="*/ 534121 w 905519"/>
                  <a:gd name="connsiteY331" fmla="*/ 566355 h 631877"/>
                  <a:gd name="connsiteX332" fmla="*/ 534558 w 905519"/>
                  <a:gd name="connsiteY332" fmla="*/ 565173 h 631877"/>
                  <a:gd name="connsiteX333" fmla="*/ 540147 w 905519"/>
                  <a:gd name="connsiteY333" fmla="*/ 568614 h 631877"/>
                  <a:gd name="connsiteX334" fmla="*/ 541654 w 905519"/>
                  <a:gd name="connsiteY334" fmla="*/ 567108 h 631877"/>
                  <a:gd name="connsiteX335" fmla="*/ 541654 w 905519"/>
                  <a:gd name="connsiteY335" fmla="*/ 568614 h 631877"/>
                  <a:gd name="connsiteX336" fmla="*/ 555968 w 905519"/>
                  <a:gd name="connsiteY336" fmla="*/ 576899 h 631877"/>
                  <a:gd name="connsiteX337" fmla="*/ 552954 w 905519"/>
                  <a:gd name="connsiteY337" fmla="*/ 582924 h 631877"/>
                  <a:gd name="connsiteX338" fmla="*/ 549941 w 905519"/>
                  <a:gd name="connsiteY338" fmla="*/ 579911 h 631877"/>
                  <a:gd name="connsiteX339" fmla="*/ 551448 w 905519"/>
                  <a:gd name="connsiteY339" fmla="*/ 582924 h 631877"/>
                  <a:gd name="connsiteX340" fmla="*/ 555968 w 905519"/>
                  <a:gd name="connsiteY340" fmla="*/ 584430 h 631877"/>
                  <a:gd name="connsiteX341" fmla="*/ 560488 w 905519"/>
                  <a:gd name="connsiteY341" fmla="*/ 579911 h 631877"/>
                  <a:gd name="connsiteX342" fmla="*/ 571788 w 905519"/>
                  <a:gd name="connsiteY342" fmla="*/ 586690 h 631877"/>
                  <a:gd name="connsiteX343" fmla="*/ 570281 w 905519"/>
                  <a:gd name="connsiteY343" fmla="*/ 589702 h 631877"/>
                  <a:gd name="connsiteX344" fmla="*/ 574801 w 905519"/>
                  <a:gd name="connsiteY344" fmla="*/ 582924 h 631877"/>
                  <a:gd name="connsiteX345" fmla="*/ 573294 w 905519"/>
                  <a:gd name="connsiteY345" fmla="*/ 589702 h 631877"/>
                  <a:gd name="connsiteX346" fmla="*/ 574801 w 905519"/>
                  <a:gd name="connsiteY346" fmla="*/ 586690 h 631877"/>
                  <a:gd name="connsiteX347" fmla="*/ 580828 w 905519"/>
                  <a:gd name="connsiteY347" fmla="*/ 586690 h 631877"/>
                  <a:gd name="connsiteX348" fmla="*/ 596648 w 905519"/>
                  <a:gd name="connsiteY348" fmla="*/ 591208 h 631877"/>
                  <a:gd name="connsiteX349" fmla="*/ 598155 w 905519"/>
                  <a:gd name="connsiteY349" fmla="*/ 597233 h 631877"/>
                  <a:gd name="connsiteX350" fmla="*/ 598155 w 905519"/>
                  <a:gd name="connsiteY350" fmla="*/ 592715 h 631877"/>
                  <a:gd name="connsiteX351" fmla="*/ 602675 w 905519"/>
                  <a:gd name="connsiteY351" fmla="*/ 594221 h 631877"/>
                  <a:gd name="connsiteX352" fmla="*/ 605688 w 905519"/>
                  <a:gd name="connsiteY352" fmla="*/ 592715 h 631877"/>
                  <a:gd name="connsiteX353" fmla="*/ 610208 w 905519"/>
                  <a:gd name="connsiteY353" fmla="*/ 595727 h 631877"/>
                  <a:gd name="connsiteX354" fmla="*/ 608702 w 905519"/>
                  <a:gd name="connsiteY354" fmla="*/ 591208 h 631877"/>
                  <a:gd name="connsiteX355" fmla="*/ 618495 w 905519"/>
                  <a:gd name="connsiteY355" fmla="*/ 589702 h 631877"/>
                  <a:gd name="connsiteX356" fmla="*/ 619520 w 905519"/>
                  <a:gd name="connsiteY356" fmla="*/ 593807 h 631877"/>
                  <a:gd name="connsiteX357" fmla="*/ 616235 w 905519"/>
                  <a:gd name="connsiteY357" fmla="*/ 592715 h 631877"/>
                  <a:gd name="connsiteX358" fmla="*/ 616235 w 905519"/>
                  <a:gd name="connsiteY358" fmla="*/ 592715 h 631877"/>
                  <a:gd name="connsiteX359" fmla="*/ 615482 w 905519"/>
                  <a:gd name="connsiteY359" fmla="*/ 595727 h 631877"/>
                  <a:gd name="connsiteX360" fmla="*/ 615482 w 905519"/>
                  <a:gd name="connsiteY360" fmla="*/ 592715 h 631877"/>
                  <a:gd name="connsiteX361" fmla="*/ 612468 w 905519"/>
                  <a:gd name="connsiteY361" fmla="*/ 592715 h 631877"/>
                  <a:gd name="connsiteX362" fmla="*/ 613975 w 905519"/>
                  <a:gd name="connsiteY362" fmla="*/ 595727 h 631877"/>
                  <a:gd name="connsiteX363" fmla="*/ 620755 w 905519"/>
                  <a:gd name="connsiteY363" fmla="*/ 597233 h 631877"/>
                  <a:gd name="connsiteX364" fmla="*/ 620755 w 905519"/>
                  <a:gd name="connsiteY364" fmla="*/ 595562 h 631877"/>
                  <a:gd name="connsiteX365" fmla="*/ 626782 w 905519"/>
                  <a:gd name="connsiteY365" fmla="*/ 594221 h 631877"/>
                  <a:gd name="connsiteX366" fmla="*/ 629795 w 905519"/>
                  <a:gd name="connsiteY366" fmla="*/ 597233 h 631877"/>
                  <a:gd name="connsiteX367" fmla="*/ 628289 w 905519"/>
                  <a:gd name="connsiteY367" fmla="*/ 590455 h 631877"/>
                  <a:gd name="connsiteX368" fmla="*/ 629795 w 905519"/>
                  <a:gd name="connsiteY368" fmla="*/ 596480 h 631877"/>
                  <a:gd name="connsiteX369" fmla="*/ 636575 w 905519"/>
                  <a:gd name="connsiteY369" fmla="*/ 597987 h 631877"/>
                  <a:gd name="connsiteX370" fmla="*/ 638082 w 905519"/>
                  <a:gd name="connsiteY370" fmla="*/ 594974 h 631877"/>
                  <a:gd name="connsiteX371" fmla="*/ 638082 w 905519"/>
                  <a:gd name="connsiteY371" fmla="*/ 596480 h 631877"/>
                  <a:gd name="connsiteX372" fmla="*/ 647875 w 905519"/>
                  <a:gd name="connsiteY372" fmla="*/ 600999 h 631877"/>
                  <a:gd name="connsiteX373" fmla="*/ 647875 w 905519"/>
                  <a:gd name="connsiteY373" fmla="*/ 602505 h 631877"/>
                  <a:gd name="connsiteX374" fmla="*/ 667462 w 905519"/>
                  <a:gd name="connsiteY374" fmla="*/ 607024 h 631877"/>
                  <a:gd name="connsiteX375" fmla="*/ 671983 w 905519"/>
                  <a:gd name="connsiteY375" fmla="*/ 611543 h 631877"/>
                  <a:gd name="connsiteX376" fmla="*/ 670476 w 905519"/>
                  <a:gd name="connsiteY376" fmla="*/ 614556 h 631877"/>
                  <a:gd name="connsiteX377" fmla="*/ 669474 w 905519"/>
                  <a:gd name="connsiteY377" fmla="*/ 614051 h 631877"/>
                  <a:gd name="connsiteX378" fmla="*/ 670476 w 905519"/>
                  <a:gd name="connsiteY378" fmla="*/ 616062 h 631877"/>
                  <a:gd name="connsiteX379" fmla="*/ 673489 w 905519"/>
                  <a:gd name="connsiteY379" fmla="*/ 609284 h 631877"/>
                  <a:gd name="connsiteX380" fmla="*/ 674996 w 905519"/>
                  <a:gd name="connsiteY380" fmla="*/ 613802 h 631877"/>
                  <a:gd name="connsiteX381" fmla="*/ 692323 w 905519"/>
                  <a:gd name="connsiteY381" fmla="*/ 616815 h 631877"/>
                  <a:gd name="connsiteX382" fmla="*/ 696843 w 905519"/>
                  <a:gd name="connsiteY382" fmla="*/ 622840 h 631877"/>
                  <a:gd name="connsiteX383" fmla="*/ 712663 w 905519"/>
                  <a:gd name="connsiteY383" fmla="*/ 628865 h 631877"/>
                  <a:gd name="connsiteX384" fmla="*/ 718690 w 905519"/>
                  <a:gd name="connsiteY384" fmla="*/ 628865 h 631877"/>
                  <a:gd name="connsiteX385" fmla="*/ 718690 w 905519"/>
                  <a:gd name="connsiteY385" fmla="*/ 631878 h 631877"/>
                  <a:gd name="connsiteX386" fmla="*/ 721703 w 905519"/>
                  <a:gd name="connsiteY386" fmla="*/ 631878 h 631877"/>
                  <a:gd name="connsiteX387" fmla="*/ 727730 w 905519"/>
                  <a:gd name="connsiteY387" fmla="*/ 628865 h 631877"/>
                  <a:gd name="connsiteX388" fmla="*/ 727730 w 905519"/>
                  <a:gd name="connsiteY388" fmla="*/ 627284 h 631877"/>
                  <a:gd name="connsiteX389" fmla="*/ 756357 w 905519"/>
                  <a:gd name="connsiteY389" fmla="*/ 625853 h 631877"/>
                  <a:gd name="connsiteX390" fmla="*/ 770670 w 905519"/>
                  <a:gd name="connsiteY390" fmla="*/ 619074 h 631877"/>
                  <a:gd name="connsiteX391" fmla="*/ 773684 w 905519"/>
                  <a:gd name="connsiteY391" fmla="*/ 614556 h 631877"/>
                  <a:gd name="connsiteX392" fmla="*/ 784984 w 905519"/>
                  <a:gd name="connsiteY392" fmla="*/ 610037 h 631877"/>
                  <a:gd name="connsiteX393" fmla="*/ 791011 w 905519"/>
                  <a:gd name="connsiteY393" fmla="*/ 611543 h 631877"/>
                  <a:gd name="connsiteX394" fmla="*/ 795531 w 905519"/>
                  <a:gd name="connsiteY394" fmla="*/ 610037 h 631877"/>
                  <a:gd name="connsiteX395" fmla="*/ 798544 w 905519"/>
                  <a:gd name="connsiteY395" fmla="*/ 613049 h 631877"/>
                  <a:gd name="connsiteX396" fmla="*/ 795531 w 905519"/>
                  <a:gd name="connsiteY396" fmla="*/ 608530 h 631877"/>
                  <a:gd name="connsiteX397" fmla="*/ 805324 w 905519"/>
                  <a:gd name="connsiteY397" fmla="*/ 604012 h 631877"/>
                  <a:gd name="connsiteX398" fmla="*/ 819638 w 905519"/>
                  <a:gd name="connsiteY398" fmla="*/ 599493 h 631877"/>
                  <a:gd name="connsiteX399" fmla="*/ 835458 w 905519"/>
                  <a:gd name="connsiteY399" fmla="*/ 586690 h 631877"/>
                  <a:gd name="connsiteX400" fmla="*/ 842238 w 905519"/>
                  <a:gd name="connsiteY400" fmla="*/ 591208 h 631877"/>
                  <a:gd name="connsiteX401" fmla="*/ 845252 w 905519"/>
                  <a:gd name="connsiteY401" fmla="*/ 576899 h 631877"/>
                  <a:gd name="connsiteX402" fmla="*/ 825665 w 905519"/>
                  <a:gd name="connsiteY402" fmla="*/ 558071 h 631877"/>
                  <a:gd name="connsiteX403" fmla="*/ 823615 w 905519"/>
                  <a:gd name="connsiteY403" fmla="*/ 555254 h 631877"/>
                  <a:gd name="connsiteX404" fmla="*/ 843745 w 905519"/>
                  <a:gd name="connsiteY404" fmla="*/ 573886 h 631877"/>
                  <a:gd name="connsiteX405" fmla="*/ 850525 w 905519"/>
                  <a:gd name="connsiteY405" fmla="*/ 534724 h 631877"/>
                  <a:gd name="connsiteX406" fmla="*/ 845252 w 905519"/>
                  <a:gd name="connsiteY406" fmla="*/ 500833 h 631877"/>
                  <a:gd name="connsiteX407" fmla="*/ 846758 w 905519"/>
                  <a:gd name="connsiteY407" fmla="*/ 463176 h 631877"/>
                  <a:gd name="connsiteX408" fmla="*/ 839225 w 905519"/>
                  <a:gd name="connsiteY408" fmla="*/ 424766 h 631877"/>
                  <a:gd name="connsiteX409" fmla="*/ 837372 w 905519"/>
                  <a:gd name="connsiteY409" fmla="*/ 424013 h 631877"/>
                  <a:gd name="connsiteX410" fmla="*/ 844498 w 905519"/>
                  <a:gd name="connsiteY410" fmla="*/ 424013 h 631877"/>
                  <a:gd name="connsiteX411" fmla="*/ 862578 w 905519"/>
                  <a:gd name="connsiteY411" fmla="*/ 416482 h 631877"/>
                  <a:gd name="connsiteX412" fmla="*/ 890452 w 905519"/>
                  <a:gd name="connsiteY412" fmla="*/ 388616 h 631877"/>
                  <a:gd name="connsiteX413" fmla="*/ 903259 w 905519"/>
                  <a:gd name="connsiteY413" fmla="*/ 383344 h 631877"/>
                  <a:gd name="connsiteX414" fmla="*/ 890595 w 905519"/>
                  <a:gd name="connsiteY414" fmla="*/ 361006 h 631877"/>
                  <a:gd name="connsiteX415" fmla="*/ 891205 w 905519"/>
                  <a:gd name="connsiteY415" fmla="*/ 360750 h 63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905519" h="631877">
                    <a:moveTo>
                      <a:pt x="891205" y="360750"/>
                    </a:moveTo>
                    <a:lnTo>
                      <a:pt x="902506" y="377319"/>
                    </a:lnTo>
                    <a:lnTo>
                      <a:pt x="900999" y="364516"/>
                    </a:lnTo>
                    <a:lnTo>
                      <a:pt x="905519" y="346441"/>
                    </a:lnTo>
                    <a:lnTo>
                      <a:pt x="902506" y="338909"/>
                    </a:lnTo>
                    <a:lnTo>
                      <a:pt x="888192" y="320834"/>
                    </a:lnTo>
                    <a:lnTo>
                      <a:pt x="888192" y="320834"/>
                    </a:lnTo>
                    <a:lnTo>
                      <a:pt x="876892" y="298993"/>
                    </a:lnTo>
                    <a:lnTo>
                      <a:pt x="860318" y="281671"/>
                    </a:lnTo>
                    <a:lnTo>
                      <a:pt x="864085" y="294475"/>
                    </a:lnTo>
                    <a:lnTo>
                      <a:pt x="870278" y="304469"/>
                    </a:lnTo>
                    <a:lnTo>
                      <a:pt x="864085" y="296734"/>
                    </a:lnTo>
                    <a:lnTo>
                      <a:pt x="848265" y="262843"/>
                    </a:lnTo>
                    <a:lnTo>
                      <a:pt x="848265" y="262843"/>
                    </a:lnTo>
                    <a:lnTo>
                      <a:pt x="838471" y="241002"/>
                    </a:lnTo>
                    <a:lnTo>
                      <a:pt x="805324" y="229705"/>
                    </a:lnTo>
                    <a:lnTo>
                      <a:pt x="792518" y="216902"/>
                    </a:lnTo>
                    <a:lnTo>
                      <a:pt x="785730" y="213196"/>
                    </a:lnTo>
                    <a:lnTo>
                      <a:pt x="785737" y="213136"/>
                    </a:lnTo>
                    <a:lnTo>
                      <a:pt x="785541" y="213099"/>
                    </a:lnTo>
                    <a:lnTo>
                      <a:pt x="784231" y="212383"/>
                    </a:lnTo>
                    <a:lnTo>
                      <a:pt x="784140" y="212828"/>
                    </a:lnTo>
                    <a:lnTo>
                      <a:pt x="758617" y="207864"/>
                    </a:lnTo>
                    <a:lnTo>
                      <a:pt x="751084" y="209371"/>
                    </a:lnTo>
                    <a:lnTo>
                      <a:pt x="751528" y="207925"/>
                    </a:lnTo>
                    <a:lnTo>
                      <a:pt x="755604" y="207111"/>
                    </a:lnTo>
                    <a:lnTo>
                      <a:pt x="783477" y="212383"/>
                    </a:lnTo>
                    <a:lnTo>
                      <a:pt x="790257" y="210124"/>
                    </a:lnTo>
                    <a:lnTo>
                      <a:pt x="798544" y="213889"/>
                    </a:lnTo>
                    <a:lnTo>
                      <a:pt x="798544" y="210124"/>
                    </a:lnTo>
                    <a:lnTo>
                      <a:pt x="803064" y="207111"/>
                    </a:lnTo>
                    <a:lnTo>
                      <a:pt x="804571" y="210124"/>
                    </a:lnTo>
                    <a:lnTo>
                      <a:pt x="809091" y="207111"/>
                    </a:lnTo>
                    <a:lnTo>
                      <a:pt x="807584" y="204099"/>
                    </a:lnTo>
                    <a:lnTo>
                      <a:pt x="809091" y="202592"/>
                    </a:lnTo>
                    <a:lnTo>
                      <a:pt x="814364" y="204099"/>
                    </a:lnTo>
                    <a:lnTo>
                      <a:pt x="841485" y="202592"/>
                    </a:lnTo>
                    <a:lnTo>
                      <a:pt x="858812" y="198827"/>
                    </a:lnTo>
                    <a:lnTo>
                      <a:pt x="867098" y="194308"/>
                    </a:lnTo>
                    <a:lnTo>
                      <a:pt x="868605" y="192802"/>
                    </a:lnTo>
                    <a:lnTo>
                      <a:pt x="839225" y="158158"/>
                    </a:lnTo>
                    <a:lnTo>
                      <a:pt x="839225" y="158158"/>
                    </a:lnTo>
                    <a:lnTo>
                      <a:pt x="837718" y="154392"/>
                    </a:lnTo>
                    <a:lnTo>
                      <a:pt x="837213" y="155506"/>
                    </a:lnTo>
                    <a:lnTo>
                      <a:pt x="839225" y="149873"/>
                    </a:lnTo>
                    <a:lnTo>
                      <a:pt x="815118" y="121254"/>
                    </a:lnTo>
                    <a:lnTo>
                      <a:pt x="818131" y="116735"/>
                    </a:lnTo>
                    <a:lnTo>
                      <a:pt x="795666" y="83801"/>
                    </a:lnTo>
                    <a:lnTo>
                      <a:pt x="804571" y="76819"/>
                    </a:lnTo>
                    <a:lnTo>
                      <a:pt x="820391" y="70041"/>
                    </a:lnTo>
                    <a:lnTo>
                      <a:pt x="809844" y="61757"/>
                    </a:lnTo>
                    <a:lnTo>
                      <a:pt x="815871" y="36150"/>
                    </a:lnTo>
                    <a:lnTo>
                      <a:pt x="809844" y="23347"/>
                    </a:lnTo>
                    <a:lnTo>
                      <a:pt x="790257" y="31631"/>
                    </a:lnTo>
                    <a:lnTo>
                      <a:pt x="791764" y="36903"/>
                    </a:lnTo>
                    <a:lnTo>
                      <a:pt x="788751" y="39916"/>
                    </a:lnTo>
                    <a:lnTo>
                      <a:pt x="790257" y="49707"/>
                    </a:lnTo>
                    <a:lnTo>
                      <a:pt x="778957" y="54225"/>
                    </a:lnTo>
                    <a:lnTo>
                      <a:pt x="783477" y="64016"/>
                    </a:lnTo>
                    <a:lnTo>
                      <a:pt x="788751" y="60251"/>
                    </a:lnTo>
                    <a:lnTo>
                      <a:pt x="790257" y="61757"/>
                    </a:lnTo>
                    <a:lnTo>
                      <a:pt x="783477" y="68535"/>
                    </a:lnTo>
                    <a:lnTo>
                      <a:pt x="774437" y="71548"/>
                    </a:lnTo>
                    <a:lnTo>
                      <a:pt x="769164" y="70041"/>
                    </a:lnTo>
                    <a:lnTo>
                      <a:pt x="766150" y="74560"/>
                    </a:lnTo>
                    <a:lnTo>
                      <a:pt x="761630" y="76819"/>
                    </a:lnTo>
                    <a:lnTo>
                      <a:pt x="750330" y="67029"/>
                    </a:lnTo>
                    <a:lnTo>
                      <a:pt x="740537" y="73054"/>
                    </a:lnTo>
                    <a:lnTo>
                      <a:pt x="734510" y="71548"/>
                    </a:lnTo>
                    <a:lnTo>
                      <a:pt x="733757" y="76819"/>
                    </a:lnTo>
                    <a:lnTo>
                      <a:pt x="726223" y="78326"/>
                    </a:lnTo>
                    <a:lnTo>
                      <a:pt x="723210" y="82844"/>
                    </a:lnTo>
                    <a:lnTo>
                      <a:pt x="714923" y="86610"/>
                    </a:lnTo>
                    <a:lnTo>
                      <a:pt x="711910" y="92635"/>
                    </a:lnTo>
                    <a:lnTo>
                      <a:pt x="700610" y="85857"/>
                    </a:lnTo>
                    <a:lnTo>
                      <a:pt x="684036" y="68535"/>
                    </a:lnTo>
                    <a:lnTo>
                      <a:pt x="682529" y="78326"/>
                    </a:lnTo>
                    <a:lnTo>
                      <a:pt x="650136" y="50460"/>
                    </a:lnTo>
                    <a:lnTo>
                      <a:pt x="641849" y="56485"/>
                    </a:lnTo>
                    <a:lnTo>
                      <a:pt x="637329" y="74560"/>
                    </a:lnTo>
                    <a:lnTo>
                      <a:pt x="626029" y="80585"/>
                    </a:lnTo>
                    <a:lnTo>
                      <a:pt x="620755" y="87363"/>
                    </a:lnTo>
                    <a:lnTo>
                      <a:pt x="597401" y="58744"/>
                    </a:lnTo>
                    <a:lnTo>
                      <a:pt x="552954" y="87363"/>
                    </a:lnTo>
                    <a:lnTo>
                      <a:pt x="549941" y="82091"/>
                    </a:lnTo>
                    <a:lnTo>
                      <a:pt x="548434" y="82091"/>
                    </a:lnTo>
                    <a:lnTo>
                      <a:pt x="534121" y="85104"/>
                    </a:lnTo>
                    <a:lnTo>
                      <a:pt x="546174" y="121254"/>
                    </a:lnTo>
                    <a:lnTo>
                      <a:pt x="554461" y="118242"/>
                    </a:lnTo>
                    <a:lnTo>
                      <a:pt x="551448" y="124267"/>
                    </a:lnTo>
                    <a:lnTo>
                      <a:pt x="565761" y="139329"/>
                    </a:lnTo>
                    <a:lnTo>
                      <a:pt x="571788" y="137070"/>
                    </a:lnTo>
                    <a:lnTo>
                      <a:pt x="574048" y="137070"/>
                    </a:lnTo>
                    <a:lnTo>
                      <a:pt x="580075" y="132551"/>
                    </a:lnTo>
                    <a:lnTo>
                      <a:pt x="583088" y="137070"/>
                    </a:lnTo>
                    <a:lnTo>
                      <a:pt x="572541" y="140836"/>
                    </a:lnTo>
                    <a:lnTo>
                      <a:pt x="571788" y="149873"/>
                    </a:lnTo>
                    <a:lnTo>
                      <a:pt x="580075" y="169455"/>
                    </a:lnTo>
                    <a:lnTo>
                      <a:pt x="581581" y="169455"/>
                    </a:lnTo>
                    <a:lnTo>
                      <a:pt x="580075" y="186777"/>
                    </a:lnTo>
                    <a:lnTo>
                      <a:pt x="571788" y="192049"/>
                    </a:lnTo>
                    <a:lnTo>
                      <a:pt x="580075" y="206358"/>
                    </a:lnTo>
                    <a:lnTo>
                      <a:pt x="575555" y="212383"/>
                    </a:lnTo>
                    <a:lnTo>
                      <a:pt x="577061" y="214643"/>
                    </a:lnTo>
                    <a:lnTo>
                      <a:pt x="549188" y="223680"/>
                    </a:lnTo>
                    <a:lnTo>
                      <a:pt x="522067" y="217655"/>
                    </a:lnTo>
                    <a:lnTo>
                      <a:pt x="508507" y="217655"/>
                    </a:lnTo>
                    <a:lnTo>
                      <a:pt x="481387" y="225940"/>
                    </a:lnTo>
                    <a:lnTo>
                      <a:pt x="467073" y="227446"/>
                    </a:lnTo>
                    <a:lnTo>
                      <a:pt x="433173" y="222174"/>
                    </a:lnTo>
                    <a:lnTo>
                      <a:pt x="415092" y="216149"/>
                    </a:lnTo>
                    <a:lnTo>
                      <a:pt x="354825" y="181505"/>
                    </a:lnTo>
                    <a:lnTo>
                      <a:pt x="335991" y="155898"/>
                    </a:lnTo>
                    <a:lnTo>
                      <a:pt x="320171" y="143095"/>
                    </a:lnTo>
                    <a:lnTo>
                      <a:pt x="330718" y="127279"/>
                    </a:lnTo>
                    <a:lnTo>
                      <a:pt x="295311" y="99413"/>
                    </a:lnTo>
                    <a:lnTo>
                      <a:pt x="290037" y="82844"/>
                    </a:lnTo>
                    <a:lnTo>
                      <a:pt x="294557" y="76819"/>
                    </a:lnTo>
                    <a:lnTo>
                      <a:pt x="290037" y="76819"/>
                    </a:lnTo>
                    <a:lnTo>
                      <a:pt x="290037" y="74560"/>
                    </a:lnTo>
                    <a:lnTo>
                      <a:pt x="275724" y="64016"/>
                    </a:lnTo>
                    <a:lnTo>
                      <a:pt x="248603" y="51213"/>
                    </a:lnTo>
                    <a:lnTo>
                      <a:pt x="250110" y="47447"/>
                    </a:lnTo>
                    <a:lnTo>
                      <a:pt x="238810" y="42928"/>
                    </a:lnTo>
                    <a:lnTo>
                      <a:pt x="244837" y="30125"/>
                    </a:lnTo>
                    <a:lnTo>
                      <a:pt x="226756" y="20334"/>
                    </a:lnTo>
                    <a:lnTo>
                      <a:pt x="220730" y="10544"/>
                    </a:lnTo>
                    <a:lnTo>
                      <a:pt x="222236" y="7531"/>
                    </a:lnTo>
                    <a:lnTo>
                      <a:pt x="212443" y="0"/>
                    </a:lnTo>
                    <a:lnTo>
                      <a:pt x="191349" y="21841"/>
                    </a:lnTo>
                    <a:lnTo>
                      <a:pt x="174022" y="36150"/>
                    </a:lnTo>
                    <a:lnTo>
                      <a:pt x="113755" y="12803"/>
                    </a:lnTo>
                    <a:lnTo>
                      <a:pt x="106975" y="31631"/>
                    </a:lnTo>
                    <a:lnTo>
                      <a:pt x="94921" y="28619"/>
                    </a:lnTo>
                    <a:lnTo>
                      <a:pt x="78348" y="33138"/>
                    </a:lnTo>
                    <a:lnTo>
                      <a:pt x="58007" y="30125"/>
                    </a:lnTo>
                    <a:lnTo>
                      <a:pt x="41434" y="33138"/>
                    </a:lnTo>
                    <a:lnTo>
                      <a:pt x="39927" y="28619"/>
                    </a:lnTo>
                    <a:lnTo>
                      <a:pt x="30134" y="33138"/>
                    </a:lnTo>
                    <a:lnTo>
                      <a:pt x="31640" y="36903"/>
                    </a:lnTo>
                    <a:lnTo>
                      <a:pt x="27120" y="42928"/>
                    </a:lnTo>
                    <a:lnTo>
                      <a:pt x="24107" y="42928"/>
                    </a:lnTo>
                    <a:lnTo>
                      <a:pt x="27120" y="44435"/>
                    </a:lnTo>
                    <a:lnTo>
                      <a:pt x="25614" y="47447"/>
                    </a:lnTo>
                    <a:lnTo>
                      <a:pt x="22600" y="47447"/>
                    </a:lnTo>
                    <a:lnTo>
                      <a:pt x="27120" y="48954"/>
                    </a:lnTo>
                    <a:lnTo>
                      <a:pt x="38421" y="36150"/>
                    </a:lnTo>
                    <a:lnTo>
                      <a:pt x="51227" y="36150"/>
                    </a:lnTo>
                    <a:lnTo>
                      <a:pt x="59514" y="39916"/>
                    </a:lnTo>
                    <a:lnTo>
                      <a:pt x="65541" y="38410"/>
                    </a:lnTo>
                    <a:lnTo>
                      <a:pt x="68554" y="36150"/>
                    </a:lnTo>
                    <a:lnTo>
                      <a:pt x="72321" y="38410"/>
                    </a:lnTo>
                    <a:lnTo>
                      <a:pt x="64034" y="52719"/>
                    </a:lnTo>
                    <a:lnTo>
                      <a:pt x="59514" y="70041"/>
                    </a:lnTo>
                    <a:lnTo>
                      <a:pt x="61021" y="79832"/>
                    </a:lnTo>
                    <a:lnTo>
                      <a:pt x="69308" y="82844"/>
                    </a:lnTo>
                    <a:lnTo>
                      <a:pt x="70814" y="88116"/>
                    </a:lnTo>
                    <a:lnTo>
                      <a:pt x="67048" y="89623"/>
                    </a:lnTo>
                    <a:lnTo>
                      <a:pt x="64034" y="85857"/>
                    </a:lnTo>
                    <a:lnTo>
                      <a:pt x="59514" y="85857"/>
                    </a:lnTo>
                    <a:lnTo>
                      <a:pt x="44447" y="105438"/>
                    </a:lnTo>
                    <a:lnTo>
                      <a:pt x="45201" y="109957"/>
                    </a:lnTo>
                    <a:lnTo>
                      <a:pt x="51227" y="108451"/>
                    </a:lnTo>
                    <a:lnTo>
                      <a:pt x="54241" y="111463"/>
                    </a:lnTo>
                    <a:lnTo>
                      <a:pt x="41434" y="129539"/>
                    </a:lnTo>
                    <a:lnTo>
                      <a:pt x="24107" y="129539"/>
                    </a:lnTo>
                    <a:lnTo>
                      <a:pt x="25614" y="121254"/>
                    </a:lnTo>
                    <a:lnTo>
                      <a:pt x="36914" y="109957"/>
                    </a:lnTo>
                    <a:lnTo>
                      <a:pt x="48214" y="88116"/>
                    </a:lnTo>
                    <a:lnTo>
                      <a:pt x="46707" y="75313"/>
                    </a:lnTo>
                    <a:lnTo>
                      <a:pt x="44447" y="74560"/>
                    </a:lnTo>
                    <a:lnTo>
                      <a:pt x="39927" y="76819"/>
                    </a:lnTo>
                    <a:lnTo>
                      <a:pt x="27120" y="97154"/>
                    </a:lnTo>
                    <a:lnTo>
                      <a:pt x="24107" y="103932"/>
                    </a:lnTo>
                    <a:lnTo>
                      <a:pt x="27120" y="116735"/>
                    </a:lnTo>
                    <a:lnTo>
                      <a:pt x="21094" y="121254"/>
                    </a:lnTo>
                    <a:lnTo>
                      <a:pt x="15820" y="113723"/>
                    </a:lnTo>
                    <a:lnTo>
                      <a:pt x="14314" y="103932"/>
                    </a:lnTo>
                    <a:lnTo>
                      <a:pt x="9793" y="94141"/>
                    </a:lnTo>
                    <a:lnTo>
                      <a:pt x="8287" y="84351"/>
                    </a:lnTo>
                    <a:lnTo>
                      <a:pt x="12807" y="67029"/>
                    </a:lnTo>
                    <a:lnTo>
                      <a:pt x="24107" y="57238"/>
                    </a:lnTo>
                    <a:lnTo>
                      <a:pt x="12807" y="57238"/>
                    </a:lnTo>
                    <a:lnTo>
                      <a:pt x="8287" y="61757"/>
                    </a:lnTo>
                    <a:lnTo>
                      <a:pt x="1507" y="78326"/>
                    </a:lnTo>
                    <a:lnTo>
                      <a:pt x="0" y="85857"/>
                    </a:lnTo>
                    <a:lnTo>
                      <a:pt x="1507" y="94141"/>
                    </a:lnTo>
                    <a:lnTo>
                      <a:pt x="8287" y="105438"/>
                    </a:lnTo>
                    <a:lnTo>
                      <a:pt x="24107" y="152886"/>
                    </a:lnTo>
                    <a:lnTo>
                      <a:pt x="25614" y="154392"/>
                    </a:lnTo>
                    <a:lnTo>
                      <a:pt x="28627" y="151380"/>
                    </a:lnTo>
                    <a:lnTo>
                      <a:pt x="25614" y="138576"/>
                    </a:lnTo>
                    <a:lnTo>
                      <a:pt x="38421" y="137070"/>
                    </a:lnTo>
                    <a:lnTo>
                      <a:pt x="36914" y="140083"/>
                    </a:lnTo>
                    <a:lnTo>
                      <a:pt x="41434" y="147614"/>
                    </a:lnTo>
                    <a:lnTo>
                      <a:pt x="33900" y="162677"/>
                    </a:lnTo>
                    <a:lnTo>
                      <a:pt x="41434" y="174726"/>
                    </a:lnTo>
                    <a:lnTo>
                      <a:pt x="41434" y="174726"/>
                    </a:lnTo>
                    <a:lnTo>
                      <a:pt x="44447" y="176233"/>
                    </a:lnTo>
                    <a:lnTo>
                      <a:pt x="44447" y="174726"/>
                    </a:lnTo>
                    <a:lnTo>
                      <a:pt x="44447" y="174147"/>
                    </a:lnTo>
                    <a:lnTo>
                      <a:pt x="51227" y="176233"/>
                    </a:lnTo>
                    <a:lnTo>
                      <a:pt x="57254" y="183011"/>
                    </a:lnTo>
                    <a:lnTo>
                      <a:pt x="57254" y="179998"/>
                    </a:lnTo>
                    <a:lnTo>
                      <a:pt x="50474" y="173220"/>
                    </a:lnTo>
                    <a:lnTo>
                      <a:pt x="70061" y="166442"/>
                    </a:lnTo>
                    <a:lnTo>
                      <a:pt x="80608" y="166442"/>
                    </a:lnTo>
                    <a:lnTo>
                      <a:pt x="76088" y="164936"/>
                    </a:lnTo>
                    <a:lnTo>
                      <a:pt x="97181" y="158911"/>
                    </a:lnTo>
                    <a:lnTo>
                      <a:pt x="106975" y="163429"/>
                    </a:lnTo>
                    <a:lnTo>
                      <a:pt x="121288" y="177739"/>
                    </a:lnTo>
                    <a:lnTo>
                      <a:pt x="114508" y="171714"/>
                    </a:lnTo>
                    <a:lnTo>
                      <a:pt x="119028" y="178492"/>
                    </a:lnTo>
                    <a:lnTo>
                      <a:pt x="119028" y="183011"/>
                    </a:lnTo>
                    <a:lnTo>
                      <a:pt x="114508" y="186023"/>
                    </a:lnTo>
                    <a:lnTo>
                      <a:pt x="114508" y="179998"/>
                    </a:lnTo>
                    <a:lnTo>
                      <a:pt x="104715" y="199580"/>
                    </a:lnTo>
                    <a:lnTo>
                      <a:pt x="100195" y="204099"/>
                    </a:lnTo>
                    <a:lnTo>
                      <a:pt x="106221" y="191295"/>
                    </a:lnTo>
                    <a:lnTo>
                      <a:pt x="96428" y="205605"/>
                    </a:lnTo>
                    <a:lnTo>
                      <a:pt x="88141" y="222927"/>
                    </a:lnTo>
                    <a:lnTo>
                      <a:pt x="83621" y="235730"/>
                    </a:lnTo>
                    <a:lnTo>
                      <a:pt x="86635" y="241755"/>
                    </a:lnTo>
                    <a:lnTo>
                      <a:pt x="128822" y="309537"/>
                    </a:lnTo>
                    <a:lnTo>
                      <a:pt x="130313" y="323673"/>
                    </a:lnTo>
                    <a:lnTo>
                      <a:pt x="129575" y="323847"/>
                    </a:lnTo>
                    <a:lnTo>
                      <a:pt x="129575" y="326859"/>
                    </a:lnTo>
                    <a:lnTo>
                      <a:pt x="115262" y="336650"/>
                    </a:lnTo>
                    <a:lnTo>
                      <a:pt x="105468" y="350959"/>
                    </a:lnTo>
                    <a:lnTo>
                      <a:pt x="112248" y="342675"/>
                    </a:lnTo>
                    <a:lnTo>
                      <a:pt x="137862" y="329872"/>
                    </a:lnTo>
                    <a:lnTo>
                      <a:pt x="163476" y="357738"/>
                    </a:lnTo>
                    <a:lnTo>
                      <a:pt x="174776" y="363763"/>
                    </a:lnTo>
                    <a:lnTo>
                      <a:pt x="174776" y="360750"/>
                    </a:lnTo>
                    <a:lnTo>
                      <a:pt x="168749" y="357738"/>
                    </a:lnTo>
                    <a:lnTo>
                      <a:pt x="183251" y="361880"/>
                    </a:lnTo>
                    <a:lnTo>
                      <a:pt x="181556" y="361503"/>
                    </a:lnTo>
                    <a:lnTo>
                      <a:pt x="186829" y="363009"/>
                    </a:lnTo>
                    <a:lnTo>
                      <a:pt x="187206" y="363009"/>
                    </a:lnTo>
                    <a:lnTo>
                      <a:pt x="189843" y="363763"/>
                    </a:lnTo>
                    <a:lnTo>
                      <a:pt x="192856" y="366775"/>
                    </a:lnTo>
                    <a:lnTo>
                      <a:pt x="192856" y="373553"/>
                    </a:lnTo>
                    <a:lnTo>
                      <a:pt x="195869" y="363763"/>
                    </a:lnTo>
                    <a:lnTo>
                      <a:pt x="198883" y="363763"/>
                    </a:lnTo>
                    <a:lnTo>
                      <a:pt x="201896" y="365269"/>
                    </a:lnTo>
                    <a:lnTo>
                      <a:pt x="198883" y="376566"/>
                    </a:lnTo>
                    <a:lnTo>
                      <a:pt x="201896" y="373553"/>
                    </a:lnTo>
                    <a:lnTo>
                      <a:pt x="207923" y="379578"/>
                    </a:lnTo>
                    <a:lnTo>
                      <a:pt x="207923" y="380332"/>
                    </a:lnTo>
                    <a:lnTo>
                      <a:pt x="217716" y="377319"/>
                    </a:lnTo>
                    <a:lnTo>
                      <a:pt x="217716" y="380332"/>
                    </a:lnTo>
                    <a:lnTo>
                      <a:pt x="222236" y="378825"/>
                    </a:lnTo>
                    <a:lnTo>
                      <a:pt x="222236" y="372800"/>
                    </a:lnTo>
                    <a:lnTo>
                      <a:pt x="226756" y="372800"/>
                    </a:lnTo>
                    <a:lnTo>
                      <a:pt x="232783" y="375813"/>
                    </a:lnTo>
                    <a:lnTo>
                      <a:pt x="244083" y="374306"/>
                    </a:lnTo>
                    <a:lnTo>
                      <a:pt x="248603" y="377319"/>
                    </a:lnTo>
                    <a:lnTo>
                      <a:pt x="250110" y="374306"/>
                    </a:lnTo>
                    <a:lnTo>
                      <a:pt x="249003" y="372092"/>
                    </a:lnTo>
                    <a:lnTo>
                      <a:pt x="257644" y="378072"/>
                    </a:lnTo>
                    <a:lnTo>
                      <a:pt x="276477" y="405185"/>
                    </a:lnTo>
                    <a:lnTo>
                      <a:pt x="280997" y="406691"/>
                    </a:lnTo>
                    <a:lnTo>
                      <a:pt x="279490" y="408197"/>
                    </a:lnTo>
                    <a:lnTo>
                      <a:pt x="282504" y="406691"/>
                    </a:lnTo>
                    <a:lnTo>
                      <a:pt x="292297" y="408197"/>
                    </a:lnTo>
                    <a:lnTo>
                      <a:pt x="295311" y="403679"/>
                    </a:lnTo>
                    <a:lnTo>
                      <a:pt x="293804" y="406691"/>
                    </a:lnTo>
                    <a:lnTo>
                      <a:pt x="300584" y="409704"/>
                    </a:lnTo>
                    <a:lnTo>
                      <a:pt x="303597" y="403679"/>
                    </a:lnTo>
                    <a:lnTo>
                      <a:pt x="302091" y="409704"/>
                    </a:lnTo>
                    <a:lnTo>
                      <a:pt x="311884" y="415729"/>
                    </a:lnTo>
                    <a:lnTo>
                      <a:pt x="314898" y="411210"/>
                    </a:lnTo>
                    <a:lnTo>
                      <a:pt x="313391" y="415729"/>
                    </a:lnTo>
                    <a:lnTo>
                      <a:pt x="317911" y="417235"/>
                    </a:lnTo>
                    <a:lnTo>
                      <a:pt x="322431" y="423260"/>
                    </a:lnTo>
                    <a:lnTo>
                      <a:pt x="325444" y="420247"/>
                    </a:lnTo>
                    <a:lnTo>
                      <a:pt x="323938" y="423260"/>
                    </a:lnTo>
                    <a:lnTo>
                      <a:pt x="328458" y="424766"/>
                    </a:lnTo>
                    <a:lnTo>
                      <a:pt x="326951" y="427779"/>
                    </a:lnTo>
                    <a:lnTo>
                      <a:pt x="333731" y="436063"/>
                    </a:lnTo>
                    <a:lnTo>
                      <a:pt x="339758" y="430038"/>
                    </a:lnTo>
                    <a:lnTo>
                      <a:pt x="335238" y="436063"/>
                    </a:lnTo>
                    <a:lnTo>
                      <a:pt x="339758" y="442088"/>
                    </a:lnTo>
                    <a:lnTo>
                      <a:pt x="352565" y="448867"/>
                    </a:lnTo>
                    <a:lnTo>
                      <a:pt x="358215" y="446042"/>
                    </a:lnTo>
                    <a:lnTo>
                      <a:pt x="363865" y="448867"/>
                    </a:lnTo>
                    <a:lnTo>
                      <a:pt x="362358" y="451879"/>
                    </a:lnTo>
                    <a:lnTo>
                      <a:pt x="363865" y="456398"/>
                    </a:lnTo>
                    <a:lnTo>
                      <a:pt x="360852" y="451879"/>
                    </a:lnTo>
                    <a:lnTo>
                      <a:pt x="362358" y="450373"/>
                    </a:lnTo>
                    <a:lnTo>
                      <a:pt x="360852" y="448867"/>
                    </a:lnTo>
                    <a:lnTo>
                      <a:pt x="354071" y="454892"/>
                    </a:lnTo>
                    <a:lnTo>
                      <a:pt x="355578" y="459410"/>
                    </a:lnTo>
                    <a:lnTo>
                      <a:pt x="352565" y="454892"/>
                    </a:lnTo>
                    <a:lnTo>
                      <a:pt x="349551" y="456398"/>
                    </a:lnTo>
                    <a:lnTo>
                      <a:pt x="349551" y="462046"/>
                    </a:lnTo>
                    <a:lnTo>
                      <a:pt x="348798" y="457904"/>
                    </a:lnTo>
                    <a:lnTo>
                      <a:pt x="340511" y="454892"/>
                    </a:lnTo>
                    <a:lnTo>
                      <a:pt x="340511" y="454138"/>
                    </a:lnTo>
                    <a:lnTo>
                      <a:pt x="337498" y="452632"/>
                    </a:lnTo>
                    <a:lnTo>
                      <a:pt x="334485" y="454138"/>
                    </a:lnTo>
                    <a:lnTo>
                      <a:pt x="335238" y="454138"/>
                    </a:lnTo>
                    <a:lnTo>
                      <a:pt x="333731" y="460164"/>
                    </a:lnTo>
                    <a:lnTo>
                      <a:pt x="348045" y="479745"/>
                    </a:lnTo>
                    <a:lnTo>
                      <a:pt x="352565" y="482758"/>
                    </a:lnTo>
                    <a:lnTo>
                      <a:pt x="352565" y="481251"/>
                    </a:lnTo>
                    <a:lnTo>
                      <a:pt x="354071" y="484264"/>
                    </a:lnTo>
                    <a:lnTo>
                      <a:pt x="358494" y="485371"/>
                    </a:lnTo>
                    <a:lnTo>
                      <a:pt x="357838" y="485770"/>
                    </a:lnTo>
                    <a:lnTo>
                      <a:pt x="370645" y="491795"/>
                    </a:lnTo>
                    <a:lnTo>
                      <a:pt x="373658" y="494807"/>
                    </a:lnTo>
                    <a:lnTo>
                      <a:pt x="376672" y="496314"/>
                    </a:lnTo>
                    <a:lnTo>
                      <a:pt x="376672" y="494807"/>
                    </a:lnTo>
                    <a:lnTo>
                      <a:pt x="382699" y="499326"/>
                    </a:lnTo>
                    <a:lnTo>
                      <a:pt x="385712" y="496314"/>
                    </a:lnTo>
                    <a:lnTo>
                      <a:pt x="384205" y="499326"/>
                    </a:lnTo>
                    <a:lnTo>
                      <a:pt x="403039" y="503845"/>
                    </a:lnTo>
                    <a:lnTo>
                      <a:pt x="406052" y="500833"/>
                    </a:lnTo>
                    <a:lnTo>
                      <a:pt x="404546" y="503845"/>
                    </a:lnTo>
                    <a:lnTo>
                      <a:pt x="420366" y="506858"/>
                    </a:lnTo>
                    <a:lnTo>
                      <a:pt x="420366" y="509870"/>
                    </a:lnTo>
                    <a:lnTo>
                      <a:pt x="413586" y="508364"/>
                    </a:lnTo>
                    <a:lnTo>
                      <a:pt x="446733" y="521167"/>
                    </a:lnTo>
                    <a:lnTo>
                      <a:pt x="473853" y="532464"/>
                    </a:lnTo>
                    <a:lnTo>
                      <a:pt x="492687" y="540749"/>
                    </a:lnTo>
                    <a:lnTo>
                      <a:pt x="507000" y="549033"/>
                    </a:lnTo>
                    <a:lnTo>
                      <a:pt x="507000" y="552045"/>
                    </a:lnTo>
                    <a:lnTo>
                      <a:pt x="508507" y="550539"/>
                    </a:lnTo>
                    <a:lnTo>
                      <a:pt x="530489" y="562213"/>
                    </a:lnTo>
                    <a:lnTo>
                      <a:pt x="530354" y="562589"/>
                    </a:lnTo>
                    <a:lnTo>
                      <a:pt x="533073" y="564261"/>
                    </a:lnTo>
                    <a:lnTo>
                      <a:pt x="534121" y="566355"/>
                    </a:lnTo>
                    <a:lnTo>
                      <a:pt x="534558" y="565173"/>
                    </a:lnTo>
                    <a:lnTo>
                      <a:pt x="540147" y="568614"/>
                    </a:lnTo>
                    <a:lnTo>
                      <a:pt x="541654" y="567108"/>
                    </a:lnTo>
                    <a:lnTo>
                      <a:pt x="541654" y="568614"/>
                    </a:lnTo>
                    <a:lnTo>
                      <a:pt x="555968" y="576899"/>
                    </a:lnTo>
                    <a:lnTo>
                      <a:pt x="552954" y="582924"/>
                    </a:lnTo>
                    <a:lnTo>
                      <a:pt x="549941" y="579911"/>
                    </a:lnTo>
                    <a:lnTo>
                      <a:pt x="551448" y="582924"/>
                    </a:lnTo>
                    <a:lnTo>
                      <a:pt x="555968" y="584430"/>
                    </a:lnTo>
                    <a:lnTo>
                      <a:pt x="560488" y="579911"/>
                    </a:lnTo>
                    <a:lnTo>
                      <a:pt x="571788" y="586690"/>
                    </a:lnTo>
                    <a:lnTo>
                      <a:pt x="570281" y="589702"/>
                    </a:lnTo>
                    <a:lnTo>
                      <a:pt x="574801" y="582924"/>
                    </a:lnTo>
                    <a:lnTo>
                      <a:pt x="573294" y="589702"/>
                    </a:lnTo>
                    <a:lnTo>
                      <a:pt x="574801" y="586690"/>
                    </a:lnTo>
                    <a:lnTo>
                      <a:pt x="580828" y="586690"/>
                    </a:lnTo>
                    <a:lnTo>
                      <a:pt x="596648" y="591208"/>
                    </a:lnTo>
                    <a:lnTo>
                      <a:pt x="598155" y="597233"/>
                    </a:lnTo>
                    <a:lnTo>
                      <a:pt x="598155" y="592715"/>
                    </a:lnTo>
                    <a:lnTo>
                      <a:pt x="602675" y="594221"/>
                    </a:lnTo>
                    <a:lnTo>
                      <a:pt x="605688" y="592715"/>
                    </a:lnTo>
                    <a:lnTo>
                      <a:pt x="610208" y="595727"/>
                    </a:lnTo>
                    <a:lnTo>
                      <a:pt x="608702" y="591208"/>
                    </a:lnTo>
                    <a:lnTo>
                      <a:pt x="618495" y="589702"/>
                    </a:lnTo>
                    <a:lnTo>
                      <a:pt x="619520" y="593807"/>
                    </a:lnTo>
                    <a:lnTo>
                      <a:pt x="616235" y="592715"/>
                    </a:lnTo>
                    <a:lnTo>
                      <a:pt x="616235" y="592715"/>
                    </a:lnTo>
                    <a:lnTo>
                      <a:pt x="615482" y="595727"/>
                    </a:lnTo>
                    <a:lnTo>
                      <a:pt x="615482" y="592715"/>
                    </a:lnTo>
                    <a:lnTo>
                      <a:pt x="612468" y="592715"/>
                    </a:lnTo>
                    <a:lnTo>
                      <a:pt x="613975" y="595727"/>
                    </a:lnTo>
                    <a:lnTo>
                      <a:pt x="620755" y="597233"/>
                    </a:lnTo>
                    <a:lnTo>
                      <a:pt x="620755" y="595562"/>
                    </a:lnTo>
                    <a:lnTo>
                      <a:pt x="626782" y="594221"/>
                    </a:lnTo>
                    <a:lnTo>
                      <a:pt x="629795" y="597233"/>
                    </a:lnTo>
                    <a:lnTo>
                      <a:pt x="628289" y="590455"/>
                    </a:lnTo>
                    <a:lnTo>
                      <a:pt x="629795" y="596480"/>
                    </a:lnTo>
                    <a:lnTo>
                      <a:pt x="636575" y="597987"/>
                    </a:lnTo>
                    <a:lnTo>
                      <a:pt x="638082" y="594974"/>
                    </a:lnTo>
                    <a:lnTo>
                      <a:pt x="638082" y="596480"/>
                    </a:lnTo>
                    <a:lnTo>
                      <a:pt x="647875" y="600999"/>
                    </a:lnTo>
                    <a:lnTo>
                      <a:pt x="647875" y="602505"/>
                    </a:lnTo>
                    <a:lnTo>
                      <a:pt x="667462" y="607024"/>
                    </a:lnTo>
                    <a:lnTo>
                      <a:pt x="671983" y="611543"/>
                    </a:lnTo>
                    <a:lnTo>
                      <a:pt x="670476" y="614556"/>
                    </a:lnTo>
                    <a:lnTo>
                      <a:pt x="669474" y="614051"/>
                    </a:lnTo>
                    <a:lnTo>
                      <a:pt x="670476" y="616062"/>
                    </a:lnTo>
                    <a:lnTo>
                      <a:pt x="673489" y="609284"/>
                    </a:lnTo>
                    <a:lnTo>
                      <a:pt x="674996" y="613802"/>
                    </a:lnTo>
                    <a:lnTo>
                      <a:pt x="692323" y="616815"/>
                    </a:lnTo>
                    <a:lnTo>
                      <a:pt x="696843" y="622840"/>
                    </a:lnTo>
                    <a:lnTo>
                      <a:pt x="712663" y="628865"/>
                    </a:lnTo>
                    <a:lnTo>
                      <a:pt x="718690" y="628865"/>
                    </a:lnTo>
                    <a:lnTo>
                      <a:pt x="718690" y="631878"/>
                    </a:lnTo>
                    <a:lnTo>
                      <a:pt x="721703" y="631878"/>
                    </a:lnTo>
                    <a:lnTo>
                      <a:pt x="727730" y="628865"/>
                    </a:lnTo>
                    <a:lnTo>
                      <a:pt x="727730" y="627284"/>
                    </a:lnTo>
                    <a:lnTo>
                      <a:pt x="756357" y="625853"/>
                    </a:lnTo>
                    <a:lnTo>
                      <a:pt x="770670" y="619074"/>
                    </a:lnTo>
                    <a:lnTo>
                      <a:pt x="773684" y="614556"/>
                    </a:lnTo>
                    <a:lnTo>
                      <a:pt x="784984" y="610037"/>
                    </a:lnTo>
                    <a:lnTo>
                      <a:pt x="791011" y="611543"/>
                    </a:lnTo>
                    <a:lnTo>
                      <a:pt x="795531" y="610037"/>
                    </a:lnTo>
                    <a:lnTo>
                      <a:pt x="798544" y="613049"/>
                    </a:lnTo>
                    <a:lnTo>
                      <a:pt x="795531" y="608530"/>
                    </a:lnTo>
                    <a:lnTo>
                      <a:pt x="805324" y="604012"/>
                    </a:lnTo>
                    <a:lnTo>
                      <a:pt x="819638" y="599493"/>
                    </a:lnTo>
                    <a:lnTo>
                      <a:pt x="835458" y="586690"/>
                    </a:lnTo>
                    <a:lnTo>
                      <a:pt x="842238" y="591208"/>
                    </a:lnTo>
                    <a:lnTo>
                      <a:pt x="845252" y="576899"/>
                    </a:lnTo>
                    <a:lnTo>
                      <a:pt x="825665" y="558071"/>
                    </a:lnTo>
                    <a:lnTo>
                      <a:pt x="823615" y="555254"/>
                    </a:lnTo>
                    <a:lnTo>
                      <a:pt x="843745" y="573886"/>
                    </a:lnTo>
                    <a:lnTo>
                      <a:pt x="850525" y="534724"/>
                    </a:lnTo>
                    <a:lnTo>
                      <a:pt x="845252" y="500833"/>
                    </a:lnTo>
                    <a:lnTo>
                      <a:pt x="846758" y="463176"/>
                    </a:lnTo>
                    <a:lnTo>
                      <a:pt x="839225" y="424766"/>
                    </a:lnTo>
                    <a:lnTo>
                      <a:pt x="837372" y="424013"/>
                    </a:lnTo>
                    <a:lnTo>
                      <a:pt x="844498" y="424013"/>
                    </a:lnTo>
                    <a:lnTo>
                      <a:pt x="862578" y="416482"/>
                    </a:lnTo>
                    <a:lnTo>
                      <a:pt x="890452" y="388616"/>
                    </a:lnTo>
                    <a:lnTo>
                      <a:pt x="903259" y="383344"/>
                    </a:lnTo>
                    <a:lnTo>
                      <a:pt x="890595" y="361006"/>
                    </a:lnTo>
                    <a:lnTo>
                      <a:pt x="891205" y="360750"/>
                    </a:lnTo>
                    <a:close/>
                  </a:path>
                </a:pathLst>
              </a:custGeom>
              <a:solidFill>
                <a:schemeClr val="accent1"/>
              </a:solidFill>
              <a:ln w="3175" cap="flat">
                <a:noFill/>
                <a:prstDash val="solid"/>
                <a:miter/>
              </a:ln>
            </p:spPr>
            <p:txBody>
              <a:bodyPr rtlCol="0" anchor="ctr"/>
              <a:lstStyle/>
              <a:p>
                <a:endParaRPr lang="nl-NL" sz="2400"/>
              </a:p>
            </p:txBody>
          </p:sp>
          <p:sp>
            <p:nvSpPr>
              <p:cNvPr id="65" name="Vrije vorm 64">
                <a:extLst>
                  <a:ext uri="{FF2B5EF4-FFF2-40B4-BE49-F238E27FC236}">
                    <a16:creationId xmlns:a16="http://schemas.microsoft.com/office/drawing/2014/main" id="{67714090-140F-67CE-6A07-C3D3714DEEFD}"/>
                  </a:ext>
                </a:extLst>
              </p:cNvPr>
              <p:cNvSpPr/>
              <p:nvPr/>
            </p:nvSpPr>
            <p:spPr>
              <a:xfrm>
                <a:off x="3384962" y="3163073"/>
                <a:ext cx="1463568" cy="1021286"/>
              </a:xfrm>
              <a:custGeom>
                <a:avLst/>
                <a:gdLst>
                  <a:gd name="connsiteX0" fmla="*/ 891205 w 905519"/>
                  <a:gd name="connsiteY0" fmla="*/ 360750 h 631877"/>
                  <a:gd name="connsiteX1" fmla="*/ 902506 w 905519"/>
                  <a:gd name="connsiteY1" fmla="*/ 377319 h 631877"/>
                  <a:gd name="connsiteX2" fmla="*/ 900999 w 905519"/>
                  <a:gd name="connsiteY2" fmla="*/ 364516 h 631877"/>
                  <a:gd name="connsiteX3" fmla="*/ 905519 w 905519"/>
                  <a:gd name="connsiteY3" fmla="*/ 346441 h 631877"/>
                  <a:gd name="connsiteX4" fmla="*/ 902506 w 905519"/>
                  <a:gd name="connsiteY4" fmla="*/ 338909 h 631877"/>
                  <a:gd name="connsiteX5" fmla="*/ 888192 w 905519"/>
                  <a:gd name="connsiteY5" fmla="*/ 320834 h 631877"/>
                  <a:gd name="connsiteX6" fmla="*/ 888192 w 905519"/>
                  <a:gd name="connsiteY6" fmla="*/ 320834 h 631877"/>
                  <a:gd name="connsiteX7" fmla="*/ 876892 w 905519"/>
                  <a:gd name="connsiteY7" fmla="*/ 298993 h 631877"/>
                  <a:gd name="connsiteX8" fmla="*/ 860318 w 905519"/>
                  <a:gd name="connsiteY8" fmla="*/ 281671 h 631877"/>
                  <a:gd name="connsiteX9" fmla="*/ 864085 w 905519"/>
                  <a:gd name="connsiteY9" fmla="*/ 294475 h 631877"/>
                  <a:gd name="connsiteX10" fmla="*/ 870278 w 905519"/>
                  <a:gd name="connsiteY10" fmla="*/ 304469 h 631877"/>
                  <a:gd name="connsiteX11" fmla="*/ 864085 w 905519"/>
                  <a:gd name="connsiteY11" fmla="*/ 296734 h 631877"/>
                  <a:gd name="connsiteX12" fmla="*/ 848265 w 905519"/>
                  <a:gd name="connsiteY12" fmla="*/ 262843 h 631877"/>
                  <a:gd name="connsiteX13" fmla="*/ 848265 w 905519"/>
                  <a:gd name="connsiteY13" fmla="*/ 262843 h 631877"/>
                  <a:gd name="connsiteX14" fmla="*/ 838471 w 905519"/>
                  <a:gd name="connsiteY14" fmla="*/ 241002 h 631877"/>
                  <a:gd name="connsiteX15" fmla="*/ 805324 w 905519"/>
                  <a:gd name="connsiteY15" fmla="*/ 229705 h 631877"/>
                  <a:gd name="connsiteX16" fmla="*/ 792518 w 905519"/>
                  <a:gd name="connsiteY16" fmla="*/ 216902 h 631877"/>
                  <a:gd name="connsiteX17" fmla="*/ 785730 w 905519"/>
                  <a:gd name="connsiteY17" fmla="*/ 213196 h 631877"/>
                  <a:gd name="connsiteX18" fmla="*/ 785737 w 905519"/>
                  <a:gd name="connsiteY18" fmla="*/ 213136 h 631877"/>
                  <a:gd name="connsiteX19" fmla="*/ 785541 w 905519"/>
                  <a:gd name="connsiteY19" fmla="*/ 213099 h 631877"/>
                  <a:gd name="connsiteX20" fmla="*/ 784231 w 905519"/>
                  <a:gd name="connsiteY20" fmla="*/ 212383 h 631877"/>
                  <a:gd name="connsiteX21" fmla="*/ 784140 w 905519"/>
                  <a:gd name="connsiteY21" fmla="*/ 212828 h 631877"/>
                  <a:gd name="connsiteX22" fmla="*/ 758617 w 905519"/>
                  <a:gd name="connsiteY22" fmla="*/ 207864 h 631877"/>
                  <a:gd name="connsiteX23" fmla="*/ 751084 w 905519"/>
                  <a:gd name="connsiteY23" fmla="*/ 209371 h 631877"/>
                  <a:gd name="connsiteX24" fmla="*/ 751528 w 905519"/>
                  <a:gd name="connsiteY24" fmla="*/ 207925 h 631877"/>
                  <a:gd name="connsiteX25" fmla="*/ 755604 w 905519"/>
                  <a:gd name="connsiteY25" fmla="*/ 207111 h 631877"/>
                  <a:gd name="connsiteX26" fmla="*/ 783477 w 905519"/>
                  <a:gd name="connsiteY26" fmla="*/ 212383 h 631877"/>
                  <a:gd name="connsiteX27" fmla="*/ 790257 w 905519"/>
                  <a:gd name="connsiteY27" fmla="*/ 210124 h 631877"/>
                  <a:gd name="connsiteX28" fmla="*/ 798544 w 905519"/>
                  <a:gd name="connsiteY28" fmla="*/ 213889 h 631877"/>
                  <a:gd name="connsiteX29" fmla="*/ 798544 w 905519"/>
                  <a:gd name="connsiteY29" fmla="*/ 210124 h 631877"/>
                  <a:gd name="connsiteX30" fmla="*/ 803064 w 905519"/>
                  <a:gd name="connsiteY30" fmla="*/ 207111 h 631877"/>
                  <a:gd name="connsiteX31" fmla="*/ 804571 w 905519"/>
                  <a:gd name="connsiteY31" fmla="*/ 210124 h 631877"/>
                  <a:gd name="connsiteX32" fmla="*/ 809091 w 905519"/>
                  <a:gd name="connsiteY32" fmla="*/ 207111 h 631877"/>
                  <a:gd name="connsiteX33" fmla="*/ 807584 w 905519"/>
                  <a:gd name="connsiteY33" fmla="*/ 204099 h 631877"/>
                  <a:gd name="connsiteX34" fmla="*/ 809091 w 905519"/>
                  <a:gd name="connsiteY34" fmla="*/ 202592 h 631877"/>
                  <a:gd name="connsiteX35" fmla="*/ 814364 w 905519"/>
                  <a:gd name="connsiteY35" fmla="*/ 204099 h 631877"/>
                  <a:gd name="connsiteX36" fmla="*/ 841485 w 905519"/>
                  <a:gd name="connsiteY36" fmla="*/ 202592 h 631877"/>
                  <a:gd name="connsiteX37" fmla="*/ 858812 w 905519"/>
                  <a:gd name="connsiteY37" fmla="*/ 198827 h 631877"/>
                  <a:gd name="connsiteX38" fmla="*/ 867098 w 905519"/>
                  <a:gd name="connsiteY38" fmla="*/ 194308 h 631877"/>
                  <a:gd name="connsiteX39" fmla="*/ 868605 w 905519"/>
                  <a:gd name="connsiteY39" fmla="*/ 192802 h 631877"/>
                  <a:gd name="connsiteX40" fmla="*/ 839225 w 905519"/>
                  <a:gd name="connsiteY40" fmla="*/ 158158 h 631877"/>
                  <a:gd name="connsiteX41" fmla="*/ 839225 w 905519"/>
                  <a:gd name="connsiteY41" fmla="*/ 158158 h 631877"/>
                  <a:gd name="connsiteX42" fmla="*/ 837718 w 905519"/>
                  <a:gd name="connsiteY42" fmla="*/ 154392 h 631877"/>
                  <a:gd name="connsiteX43" fmla="*/ 837213 w 905519"/>
                  <a:gd name="connsiteY43" fmla="*/ 155506 h 631877"/>
                  <a:gd name="connsiteX44" fmla="*/ 839225 w 905519"/>
                  <a:gd name="connsiteY44" fmla="*/ 149873 h 631877"/>
                  <a:gd name="connsiteX45" fmla="*/ 815118 w 905519"/>
                  <a:gd name="connsiteY45" fmla="*/ 121254 h 631877"/>
                  <a:gd name="connsiteX46" fmla="*/ 818131 w 905519"/>
                  <a:gd name="connsiteY46" fmla="*/ 116735 h 631877"/>
                  <a:gd name="connsiteX47" fmla="*/ 795666 w 905519"/>
                  <a:gd name="connsiteY47" fmla="*/ 83801 h 631877"/>
                  <a:gd name="connsiteX48" fmla="*/ 804571 w 905519"/>
                  <a:gd name="connsiteY48" fmla="*/ 76819 h 631877"/>
                  <a:gd name="connsiteX49" fmla="*/ 820391 w 905519"/>
                  <a:gd name="connsiteY49" fmla="*/ 70041 h 631877"/>
                  <a:gd name="connsiteX50" fmla="*/ 809844 w 905519"/>
                  <a:gd name="connsiteY50" fmla="*/ 61757 h 631877"/>
                  <a:gd name="connsiteX51" fmla="*/ 815871 w 905519"/>
                  <a:gd name="connsiteY51" fmla="*/ 36150 h 631877"/>
                  <a:gd name="connsiteX52" fmla="*/ 809844 w 905519"/>
                  <a:gd name="connsiteY52" fmla="*/ 23347 h 631877"/>
                  <a:gd name="connsiteX53" fmla="*/ 790257 w 905519"/>
                  <a:gd name="connsiteY53" fmla="*/ 31631 h 631877"/>
                  <a:gd name="connsiteX54" fmla="*/ 791764 w 905519"/>
                  <a:gd name="connsiteY54" fmla="*/ 36903 h 631877"/>
                  <a:gd name="connsiteX55" fmla="*/ 788751 w 905519"/>
                  <a:gd name="connsiteY55" fmla="*/ 39916 h 631877"/>
                  <a:gd name="connsiteX56" fmla="*/ 790257 w 905519"/>
                  <a:gd name="connsiteY56" fmla="*/ 49707 h 631877"/>
                  <a:gd name="connsiteX57" fmla="*/ 778957 w 905519"/>
                  <a:gd name="connsiteY57" fmla="*/ 54225 h 631877"/>
                  <a:gd name="connsiteX58" fmla="*/ 783477 w 905519"/>
                  <a:gd name="connsiteY58" fmla="*/ 64016 h 631877"/>
                  <a:gd name="connsiteX59" fmla="*/ 788751 w 905519"/>
                  <a:gd name="connsiteY59" fmla="*/ 60251 h 631877"/>
                  <a:gd name="connsiteX60" fmla="*/ 790257 w 905519"/>
                  <a:gd name="connsiteY60" fmla="*/ 61757 h 631877"/>
                  <a:gd name="connsiteX61" fmla="*/ 783477 w 905519"/>
                  <a:gd name="connsiteY61" fmla="*/ 68535 h 631877"/>
                  <a:gd name="connsiteX62" fmla="*/ 774437 w 905519"/>
                  <a:gd name="connsiteY62" fmla="*/ 71548 h 631877"/>
                  <a:gd name="connsiteX63" fmla="*/ 769164 w 905519"/>
                  <a:gd name="connsiteY63" fmla="*/ 70041 h 631877"/>
                  <a:gd name="connsiteX64" fmla="*/ 766150 w 905519"/>
                  <a:gd name="connsiteY64" fmla="*/ 74560 h 631877"/>
                  <a:gd name="connsiteX65" fmla="*/ 761630 w 905519"/>
                  <a:gd name="connsiteY65" fmla="*/ 76819 h 631877"/>
                  <a:gd name="connsiteX66" fmla="*/ 750330 w 905519"/>
                  <a:gd name="connsiteY66" fmla="*/ 67029 h 631877"/>
                  <a:gd name="connsiteX67" fmla="*/ 740537 w 905519"/>
                  <a:gd name="connsiteY67" fmla="*/ 73054 h 631877"/>
                  <a:gd name="connsiteX68" fmla="*/ 734510 w 905519"/>
                  <a:gd name="connsiteY68" fmla="*/ 71548 h 631877"/>
                  <a:gd name="connsiteX69" fmla="*/ 733757 w 905519"/>
                  <a:gd name="connsiteY69" fmla="*/ 76819 h 631877"/>
                  <a:gd name="connsiteX70" fmla="*/ 726223 w 905519"/>
                  <a:gd name="connsiteY70" fmla="*/ 78326 h 631877"/>
                  <a:gd name="connsiteX71" fmla="*/ 723210 w 905519"/>
                  <a:gd name="connsiteY71" fmla="*/ 82844 h 631877"/>
                  <a:gd name="connsiteX72" fmla="*/ 714923 w 905519"/>
                  <a:gd name="connsiteY72" fmla="*/ 86610 h 631877"/>
                  <a:gd name="connsiteX73" fmla="*/ 711910 w 905519"/>
                  <a:gd name="connsiteY73" fmla="*/ 92635 h 631877"/>
                  <a:gd name="connsiteX74" fmla="*/ 700610 w 905519"/>
                  <a:gd name="connsiteY74" fmla="*/ 85857 h 631877"/>
                  <a:gd name="connsiteX75" fmla="*/ 684036 w 905519"/>
                  <a:gd name="connsiteY75" fmla="*/ 68535 h 631877"/>
                  <a:gd name="connsiteX76" fmla="*/ 682529 w 905519"/>
                  <a:gd name="connsiteY76" fmla="*/ 78326 h 631877"/>
                  <a:gd name="connsiteX77" fmla="*/ 650136 w 905519"/>
                  <a:gd name="connsiteY77" fmla="*/ 50460 h 631877"/>
                  <a:gd name="connsiteX78" fmla="*/ 641849 w 905519"/>
                  <a:gd name="connsiteY78" fmla="*/ 56485 h 631877"/>
                  <a:gd name="connsiteX79" fmla="*/ 637329 w 905519"/>
                  <a:gd name="connsiteY79" fmla="*/ 74560 h 631877"/>
                  <a:gd name="connsiteX80" fmla="*/ 626029 w 905519"/>
                  <a:gd name="connsiteY80" fmla="*/ 80585 h 631877"/>
                  <a:gd name="connsiteX81" fmla="*/ 620755 w 905519"/>
                  <a:gd name="connsiteY81" fmla="*/ 87363 h 631877"/>
                  <a:gd name="connsiteX82" fmla="*/ 597401 w 905519"/>
                  <a:gd name="connsiteY82" fmla="*/ 58744 h 631877"/>
                  <a:gd name="connsiteX83" fmla="*/ 552954 w 905519"/>
                  <a:gd name="connsiteY83" fmla="*/ 87363 h 631877"/>
                  <a:gd name="connsiteX84" fmla="*/ 549941 w 905519"/>
                  <a:gd name="connsiteY84" fmla="*/ 82091 h 631877"/>
                  <a:gd name="connsiteX85" fmla="*/ 548434 w 905519"/>
                  <a:gd name="connsiteY85" fmla="*/ 82091 h 631877"/>
                  <a:gd name="connsiteX86" fmla="*/ 534121 w 905519"/>
                  <a:gd name="connsiteY86" fmla="*/ 85104 h 631877"/>
                  <a:gd name="connsiteX87" fmla="*/ 546174 w 905519"/>
                  <a:gd name="connsiteY87" fmla="*/ 121254 h 631877"/>
                  <a:gd name="connsiteX88" fmla="*/ 554461 w 905519"/>
                  <a:gd name="connsiteY88" fmla="*/ 118242 h 631877"/>
                  <a:gd name="connsiteX89" fmla="*/ 551448 w 905519"/>
                  <a:gd name="connsiteY89" fmla="*/ 124267 h 631877"/>
                  <a:gd name="connsiteX90" fmla="*/ 565761 w 905519"/>
                  <a:gd name="connsiteY90" fmla="*/ 139329 h 631877"/>
                  <a:gd name="connsiteX91" fmla="*/ 571788 w 905519"/>
                  <a:gd name="connsiteY91" fmla="*/ 137070 h 631877"/>
                  <a:gd name="connsiteX92" fmla="*/ 574048 w 905519"/>
                  <a:gd name="connsiteY92" fmla="*/ 137070 h 631877"/>
                  <a:gd name="connsiteX93" fmla="*/ 580075 w 905519"/>
                  <a:gd name="connsiteY93" fmla="*/ 132551 h 631877"/>
                  <a:gd name="connsiteX94" fmla="*/ 583088 w 905519"/>
                  <a:gd name="connsiteY94" fmla="*/ 137070 h 631877"/>
                  <a:gd name="connsiteX95" fmla="*/ 572541 w 905519"/>
                  <a:gd name="connsiteY95" fmla="*/ 140836 h 631877"/>
                  <a:gd name="connsiteX96" fmla="*/ 571788 w 905519"/>
                  <a:gd name="connsiteY96" fmla="*/ 149873 h 631877"/>
                  <a:gd name="connsiteX97" fmla="*/ 580075 w 905519"/>
                  <a:gd name="connsiteY97" fmla="*/ 169455 h 631877"/>
                  <a:gd name="connsiteX98" fmla="*/ 581581 w 905519"/>
                  <a:gd name="connsiteY98" fmla="*/ 169455 h 631877"/>
                  <a:gd name="connsiteX99" fmla="*/ 580075 w 905519"/>
                  <a:gd name="connsiteY99" fmla="*/ 186777 h 631877"/>
                  <a:gd name="connsiteX100" fmla="*/ 571788 w 905519"/>
                  <a:gd name="connsiteY100" fmla="*/ 192049 h 631877"/>
                  <a:gd name="connsiteX101" fmla="*/ 580075 w 905519"/>
                  <a:gd name="connsiteY101" fmla="*/ 206358 h 631877"/>
                  <a:gd name="connsiteX102" fmla="*/ 575555 w 905519"/>
                  <a:gd name="connsiteY102" fmla="*/ 212383 h 631877"/>
                  <a:gd name="connsiteX103" fmla="*/ 577061 w 905519"/>
                  <a:gd name="connsiteY103" fmla="*/ 214643 h 631877"/>
                  <a:gd name="connsiteX104" fmla="*/ 549188 w 905519"/>
                  <a:gd name="connsiteY104" fmla="*/ 223680 h 631877"/>
                  <a:gd name="connsiteX105" fmla="*/ 522067 w 905519"/>
                  <a:gd name="connsiteY105" fmla="*/ 217655 h 631877"/>
                  <a:gd name="connsiteX106" fmla="*/ 508507 w 905519"/>
                  <a:gd name="connsiteY106" fmla="*/ 217655 h 631877"/>
                  <a:gd name="connsiteX107" fmla="*/ 481387 w 905519"/>
                  <a:gd name="connsiteY107" fmla="*/ 225940 h 631877"/>
                  <a:gd name="connsiteX108" fmla="*/ 467073 w 905519"/>
                  <a:gd name="connsiteY108" fmla="*/ 227446 h 631877"/>
                  <a:gd name="connsiteX109" fmla="*/ 433173 w 905519"/>
                  <a:gd name="connsiteY109" fmla="*/ 222174 h 631877"/>
                  <a:gd name="connsiteX110" fmla="*/ 415092 w 905519"/>
                  <a:gd name="connsiteY110" fmla="*/ 216149 h 631877"/>
                  <a:gd name="connsiteX111" fmla="*/ 354825 w 905519"/>
                  <a:gd name="connsiteY111" fmla="*/ 181505 h 631877"/>
                  <a:gd name="connsiteX112" fmla="*/ 335991 w 905519"/>
                  <a:gd name="connsiteY112" fmla="*/ 155898 h 631877"/>
                  <a:gd name="connsiteX113" fmla="*/ 320171 w 905519"/>
                  <a:gd name="connsiteY113" fmla="*/ 143095 h 631877"/>
                  <a:gd name="connsiteX114" fmla="*/ 330718 w 905519"/>
                  <a:gd name="connsiteY114" fmla="*/ 127279 h 631877"/>
                  <a:gd name="connsiteX115" fmla="*/ 295311 w 905519"/>
                  <a:gd name="connsiteY115" fmla="*/ 99413 h 631877"/>
                  <a:gd name="connsiteX116" fmla="*/ 290037 w 905519"/>
                  <a:gd name="connsiteY116" fmla="*/ 82844 h 631877"/>
                  <a:gd name="connsiteX117" fmla="*/ 294557 w 905519"/>
                  <a:gd name="connsiteY117" fmla="*/ 76819 h 631877"/>
                  <a:gd name="connsiteX118" fmla="*/ 290037 w 905519"/>
                  <a:gd name="connsiteY118" fmla="*/ 76819 h 631877"/>
                  <a:gd name="connsiteX119" fmla="*/ 290037 w 905519"/>
                  <a:gd name="connsiteY119" fmla="*/ 74560 h 631877"/>
                  <a:gd name="connsiteX120" fmla="*/ 275724 w 905519"/>
                  <a:gd name="connsiteY120" fmla="*/ 64016 h 631877"/>
                  <a:gd name="connsiteX121" fmla="*/ 248603 w 905519"/>
                  <a:gd name="connsiteY121" fmla="*/ 51213 h 631877"/>
                  <a:gd name="connsiteX122" fmla="*/ 250110 w 905519"/>
                  <a:gd name="connsiteY122" fmla="*/ 47447 h 631877"/>
                  <a:gd name="connsiteX123" fmla="*/ 238810 w 905519"/>
                  <a:gd name="connsiteY123" fmla="*/ 42928 h 631877"/>
                  <a:gd name="connsiteX124" fmla="*/ 244837 w 905519"/>
                  <a:gd name="connsiteY124" fmla="*/ 30125 h 631877"/>
                  <a:gd name="connsiteX125" fmla="*/ 226756 w 905519"/>
                  <a:gd name="connsiteY125" fmla="*/ 20334 h 631877"/>
                  <a:gd name="connsiteX126" fmla="*/ 220730 w 905519"/>
                  <a:gd name="connsiteY126" fmla="*/ 10544 h 631877"/>
                  <a:gd name="connsiteX127" fmla="*/ 222236 w 905519"/>
                  <a:gd name="connsiteY127" fmla="*/ 7531 h 631877"/>
                  <a:gd name="connsiteX128" fmla="*/ 212443 w 905519"/>
                  <a:gd name="connsiteY128" fmla="*/ 0 h 631877"/>
                  <a:gd name="connsiteX129" fmla="*/ 191349 w 905519"/>
                  <a:gd name="connsiteY129" fmla="*/ 21841 h 631877"/>
                  <a:gd name="connsiteX130" fmla="*/ 174022 w 905519"/>
                  <a:gd name="connsiteY130" fmla="*/ 36150 h 631877"/>
                  <a:gd name="connsiteX131" fmla="*/ 113755 w 905519"/>
                  <a:gd name="connsiteY131" fmla="*/ 12803 h 631877"/>
                  <a:gd name="connsiteX132" fmla="*/ 106975 w 905519"/>
                  <a:gd name="connsiteY132" fmla="*/ 31631 h 631877"/>
                  <a:gd name="connsiteX133" fmla="*/ 94921 w 905519"/>
                  <a:gd name="connsiteY133" fmla="*/ 28619 h 631877"/>
                  <a:gd name="connsiteX134" fmla="*/ 78348 w 905519"/>
                  <a:gd name="connsiteY134" fmla="*/ 33138 h 631877"/>
                  <a:gd name="connsiteX135" fmla="*/ 58007 w 905519"/>
                  <a:gd name="connsiteY135" fmla="*/ 30125 h 631877"/>
                  <a:gd name="connsiteX136" fmla="*/ 41434 w 905519"/>
                  <a:gd name="connsiteY136" fmla="*/ 33138 h 631877"/>
                  <a:gd name="connsiteX137" fmla="*/ 39927 w 905519"/>
                  <a:gd name="connsiteY137" fmla="*/ 28619 h 631877"/>
                  <a:gd name="connsiteX138" fmla="*/ 30134 w 905519"/>
                  <a:gd name="connsiteY138" fmla="*/ 33138 h 631877"/>
                  <a:gd name="connsiteX139" fmla="*/ 31640 w 905519"/>
                  <a:gd name="connsiteY139" fmla="*/ 36903 h 631877"/>
                  <a:gd name="connsiteX140" fmla="*/ 27120 w 905519"/>
                  <a:gd name="connsiteY140" fmla="*/ 42928 h 631877"/>
                  <a:gd name="connsiteX141" fmla="*/ 24107 w 905519"/>
                  <a:gd name="connsiteY141" fmla="*/ 42928 h 631877"/>
                  <a:gd name="connsiteX142" fmla="*/ 27120 w 905519"/>
                  <a:gd name="connsiteY142" fmla="*/ 44435 h 631877"/>
                  <a:gd name="connsiteX143" fmla="*/ 25614 w 905519"/>
                  <a:gd name="connsiteY143" fmla="*/ 47447 h 631877"/>
                  <a:gd name="connsiteX144" fmla="*/ 22600 w 905519"/>
                  <a:gd name="connsiteY144" fmla="*/ 47447 h 631877"/>
                  <a:gd name="connsiteX145" fmla="*/ 27120 w 905519"/>
                  <a:gd name="connsiteY145" fmla="*/ 48954 h 631877"/>
                  <a:gd name="connsiteX146" fmla="*/ 38421 w 905519"/>
                  <a:gd name="connsiteY146" fmla="*/ 36150 h 631877"/>
                  <a:gd name="connsiteX147" fmla="*/ 51227 w 905519"/>
                  <a:gd name="connsiteY147" fmla="*/ 36150 h 631877"/>
                  <a:gd name="connsiteX148" fmla="*/ 59514 w 905519"/>
                  <a:gd name="connsiteY148" fmla="*/ 39916 h 631877"/>
                  <a:gd name="connsiteX149" fmla="*/ 65541 w 905519"/>
                  <a:gd name="connsiteY149" fmla="*/ 38410 h 631877"/>
                  <a:gd name="connsiteX150" fmla="*/ 68554 w 905519"/>
                  <a:gd name="connsiteY150" fmla="*/ 36150 h 631877"/>
                  <a:gd name="connsiteX151" fmla="*/ 72321 w 905519"/>
                  <a:gd name="connsiteY151" fmla="*/ 38410 h 631877"/>
                  <a:gd name="connsiteX152" fmla="*/ 64034 w 905519"/>
                  <a:gd name="connsiteY152" fmla="*/ 52719 h 631877"/>
                  <a:gd name="connsiteX153" fmla="*/ 59514 w 905519"/>
                  <a:gd name="connsiteY153" fmla="*/ 70041 h 631877"/>
                  <a:gd name="connsiteX154" fmla="*/ 61021 w 905519"/>
                  <a:gd name="connsiteY154" fmla="*/ 79832 h 631877"/>
                  <a:gd name="connsiteX155" fmla="*/ 69308 w 905519"/>
                  <a:gd name="connsiteY155" fmla="*/ 82844 h 631877"/>
                  <a:gd name="connsiteX156" fmla="*/ 70814 w 905519"/>
                  <a:gd name="connsiteY156" fmla="*/ 88116 h 631877"/>
                  <a:gd name="connsiteX157" fmla="*/ 67048 w 905519"/>
                  <a:gd name="connsiteY157" fmla="*/ 89623 h 631877"/>
                  <a:gd name="connsiteX158" fmla="*/ 64034 w 905519"/>
                  <a:gd name="connsiteY158" fmla="*/ 85857 h 631877"/>
                  <a:gd name="connsiteX159" fmla="*/ 59514 w 905519"/>
                  <a:gd name="connsiteY159" fmla="*/ 85857 h 631877"/>
                  <a:gd name="connsiteX160" fmla="*/ 44447 w 905519"/>
                  <a:gd name="connsiteY160" fmla="*/ 105438 h 631877"/>
                  <a:gd name="connsiteX161" fmla="*/ 45201 w 905519"/>
                  <a:gd name="connsiteY161" fmla="*/ 109957 h 631877"/>
                  <a:gd name="connsiteX162" fmla="*/ 51227 w 905519"/>
                  <a:gd name="connsiteY162" fmla="*/ 108451 h 631877"/>
                  <a:gd name="connsiteX163" fmla="*/ 54241 w 905519"/>
                  <a:gd name="connsiteY163" fmla="*/ 111463 h 631877"/>
                  <a:gd name="connsiteX164" fmla="*/ 41434 w 905519"/>
                  <a:gd name="connsiteY164" fmla="*/ 129539 h 631877"/>
                  <a:gd name="connsiteX165" fmla="*/ 24107 w 905519"/>
                  <a:gd name="connsiteY165" fmla="*/ 129539 h 631877"/>
                  <a:gd name="connsiteX166" fmla="*/ 25614 w 905519"/>
                  <a:gd name="connsiteY166" fmla="*/ 121254 h 631877"/>
                  <a:gd name="connsiteX167" fmla="*/ 36914 w 905519"/>
                  <a:gd name="connsiteY167" fmla="*/ 109957 h 631877"/>
                  <a:gd name="connsiteX168" fmla="*/ 48214 w 905519"/>
                  <a:gd name="connsiteY168" fmla="*/ 88116 h 631877"/>
                  <a:gd name="connsiteX169" fmla="*/ 46707 w 905519"/>
                  <a:gd name="connsiteY169" fmla="*/ 75313 h 631877"/>
                  <a:gd name="connsiteX170" fmla="*/ 44447 w 905519"/>
                  <a:gd name="connsiteY170" fmla="*/ 74560 h 631877"/>
                  <a:gd name="connsiteX171" fmla="*/ 39927 w 905519"/>
                  <a:gd name="connsiteY171" fmla="*/ 76819 h 631877"/>
                  <a:gd name="connsiteX172" fmla="*/ 27120 w 905519"/>
                  <a:gd name="connsiteY172" fmla="*/ 97154 h 631877"/>
                  <a:gd name="connsiteX173" fmla="*/ 24107 w 905519"/>
                  <a:gd name="connsiteY173" fmla="*/ 103932 h 631877"/>
                  <a:gd name="connsiteX174" fmla="*/ 27120 w 905519"/>
                  <a:gd name="connsiteY174" fmla="*/ 116735 h 631877"/>
                  <a:gd name="connsiteX175" fmla="*/ 21094 w 905519"/>
                  <a:gd name="connsiteY175" fmla="*/ 121254 h 631877"/>
                  <a:gd name="connsiteX176" fmla="*/ 15820 w 905519"/>
                  <a:gd name="connsiteY176" fmla="*/ 113723 h 631877"/>
                  <a:gd name="connsiteX177" fmla="*/ 14314 w 905519"/>
                  <a:gd name="connsiteY177" fmla="*/ 103932 h 631877"/>
                  <a:gd name="connsiteX178" fmla="*/ 9793 w 905519"/>
                  <a:gd name="connsiteY178" fmla="*/ 94141 h 631877"/>
                  <a:gd name="connsiteX179" fmla="*/ 8287 w 905519"/>
                  <a:gd name="connsiteY179" fmla="*/ 84351 h 631877"/>
                  <a:gd name="connsiteX180" fmla="*/ 12807 w 905519"/>
                  <a:gd name="connsiteY180" fmla="*/ 67029 h 631877"/>
                  <a:gd name="connsiteX181" fmla="*/ 24107 w 905519"/>
                  <a:gd name="connsiteY181" fmla="*/ 57238 h 631877"/>
                  <a:gd name="connsiteX182" fmla="*/ 12807 w 905519"/>
                  <a:gd name="connsiteY182" fmla="*/ 57238 h 631877"/>
                  <a:gd name="connsiteX183" fmla="*/ 8287 w 905519"/>
                  <a:gd name="connsiteY183" fmla="*/ 61757 h 631877"/>
                  <a:gd name="connsiteX184" fmla="*/ 1507 w 905519"/>
                  <a:gd name="connsiteY184" fmla="*/ 78326 h 631877"/>
                  <a:gd name="connsiteX185" fmla="*/ 0 w 905519"/>
                  <a:gd name="connsiteY185" fmla="*/ 85857 h 631877"/>
                  <a:gd name="connsiteX186" fmla="*/ 1507 w 905519"/>
                  <a:gd name="connsiteY186" fmla="*/ 94141 h 631877"/>
                  <a:gd name="connsiteX187" fmla="*/ 8287 w 905519"/>
                  <a:gd name="connsiteY187" fmla="*/ 105438 h 631877"/>
                  <a:gd name="connsiteX188" fmla="*/ 24107 w 905519"/>
                  <a:gd name="connsiteY188" fmla="*/ 152886 h 631877"/>
                  <a:gd name="connsiteX189" fmla="*/ 25614 w 905519"/>
                  <a:gd name="connsiteY189" fmla="*/ 154392 h 631877"/>
                  <a:gd name="connsiteX190" fmla="*/ 28627 w 905519"/>
                  <a:gd name="connsiteY190" fmla="*/ 151380 h 631877"/>
                  <a:gd name="connsiteX191" fmla="*/ 25614 w 905519"/>
                  <a:gd name="connsiteY191" fmla="*/ 138576 h 631877"/>
                  <a:gd name="connsiteX192" fmla="*/ 38421 w 905519"/>
                  <a:gd name="connsiteY192" fmla="*/ 137070 h 631877"/>
                  <a:gd name="connsiteX193" fmla="*/ 36914 w 905519"/>
                  <a:gd name="connsiteY193" fmla="*/ 140083 h 631877"/>
                  <a:gd name="connsiteX194" fmla="*/ 41434 w 905519"/>
                  <a:gd name="connsiteY194" fmla="*/ 147614 h 631877"/>
                  <a:gd name="connsiteX195" fmla="*/ 33900 w 905519"/>
                  <a:gd name="connsiteY195" fmla="*/ 162677 h 631877"/>
                  <a:gd name="connsiteX196" fmla="*/ 41434 w 905519"/>
                  <a:gd name="connsiteY196" fmla="*/ 174726 h 631877"/>
                  <a:gd name="connsiteX197" fmla="*/ 41434 w 905519"/>
                  <a:gd name="connsiteY197" fmla="*/ 174726 h 631877"/>
                  <a:gd name="connsiteX198" fmla="*/ 44447 w 905519"/>
                  <a:gd name="connsiteY198" fmla="*/ 176233 h 631877"/>
                  <a:gd name="connsiteX199" fmla="*/ 44447 w 905519"/>
                  <a:gd name="connsiteY199" fmla="*/ 174726 h 631877"/>
                  <a:gd name="connsiteX200" fmla="*/ 44447 w 905519"/>
                  <a:gd name="connsiteY200" fmla="*/ 174147 h 631877"/>
                  <a:gd name="connsiteX201" fmla="*/ 51227 w 905519"/>
                  <a:gd name="connsiteY201" fmla="*/ 176233 h 631877"/>
                  <a:gd name="connsiteX202" fmla="*/ 57254 w 905519"/>
                  <a:gd name="connsiteY202" fmla="*/ 183011 h 631877"/>
                  <a:gd name="connsiteX203" fmla="*/ 57254 w 905519"/>
                  <a:gd name="connsiteY203" fmla="*/ 179998 h 631877"/>
                  <a:gd name="connsiteX204" fmla="*/ 50474 w 905519"/>
                  <a:gd name="connsiteY204" fmla="*/ 173220 h 631877"/>
                  <a:gd name="connsiteX205" fmla="*/ 70061 w 905519"/>
                  <a:gd name="connsiteY205" fmla="*/ 166442 h 631877"/>
                  <a:gd name="connsiteX206" fmla="*/ 80608 w 905519"/>
                  <a:gd name="connsiteY206" fmla="*/ 166442 h 631877"/>
                  <a:gd name="connsiteX207" fmla="*/ 76088 w 905519"/>
                  <a:gd name="connsiteY207" fmla="*/ 164936 h 631877"/>
                  <a:gd name="connsiteX208" fmla="*/ 97181 w 905519"/>
                  <a:gd name="connsiteY208" fmla="*/ 158911 h 631877"/>
                  <a:gd name="connsiteX209" fmla="*/ 106975 w 905519"/>
                  <a:gd name="connsiteY209" fmla="*/ 163429 h 631877"/>
                  <a:gd name="connsiteX210" fmla="*/ 121288 w 905519"/>
                  <a:gd name="connsiteY210" fmla="*/ 177739 h 631877"/>
                  <a:gd name="connsiteX211" fmla="*/ 114508 w 905519"/>
                  <a:gd name="connsiteY211" fmla="*/ 171714 h 631877"/>
                  <a:gd name="connsiteX212" fmla="*/ 119028 w 905519"/>
                  <a:gd name="connsiteY212" fmla="*/ 178492 h 631877"/>
                  <a:gd name="connsiteX213" fmla="*/ 119028 w 905519"/>
                  <a:gd name="connsiteY213" fmla="*/ 183011 h 631877"/>
                  <a:gd name="connsiteX214" fmla="*/ 114508 w 905519"/>
                  <a:gd name="connsiteY214" fmla="*/ 186023 h 631877"/>
                  <a:gd name="connsiteX215" fmla="*/ 114508 w 905519"/>
                  <a:gd name="connsiteY215" fmla="*/ 179998 h 631877"/>
                  <a:gd name="connsiteX216" fmla="*/ 104715 w 905519"/>
                  <a:gd name="connsiteY216" fmla="*/ 199580 h 631877"/>
                  <a:gd name="connsiteX217" fmla="*/ 100195 w 905519"/>
                  <a:gd name="connsiteY217" fmla="*/ 204099 h 631877"/>
                  <a:gd name="connsiteX218" fmla="*/ 106221 w 905519"/>
                  <a:gd name="connsiteY218" fmla="*/ 191295 h 631877"/>
                  <a:gd name="connsiteX219" fmla="*/ 96428 w 905519"/>
                  <a:gd name="connsiteY219" fmla="*/ 205605 h 631877"/>
                  <a:gd name="connsiteX220" fmla="*/ 88141 w 905519"/>
                  <a:gd name="connsiteY220" fmla="*/ 222927 h 631877"/>
                  <a:gd name="connsiteX221" fmla="*/ 83621 w 905519"/>
                  <a:gd name="connsiteY221" fmla="*/ 235730 h 631877"/>
                  <a:gd name="connsiteX222" fmla="*/ 86635 w 905519"/>
                  <a:gd name="connsiteY222" fmla="*/ 241755 h 631877"/>
                  <a:gd name="connsiteX223" fmla="*/ 128822 w 905519"/>
                  <a:gd name="connsiteY223" fmla="*/ 309537 h 631877"/>
                  <a:gd name="connsiteX224" fmla="*/ 130313 w 905519"/>
                  <a:gd name="connsiteY224" fmla="*/ 323673 h 631877"/>
                  <a:gd name="connsiteX225" fmla="*/ 129575 w 905519"/>
                  <a:gd name="connsiteY225" fmla="*/ 323847 h 631877"/>
                  <a:gd name="connsiteX226" fmla="*/ 129575 w 905519"/>
                  <a:gd name="connsiteY226" fmla="*/ 326859 h 631877"/>
                  <a:gd name="connsiteX227" fmla="*/ 115262 w 905519"/>
                  <a:gd name="connsiteY227" fmla="*/ 336650 h 631877"/>
                  <a:gd name="connsiteX228" fmla="*/ 105468 w 905519"/>
                  <a:gd name="connsiteY228" fmla="*/ 350959 h 631877"/>
                  <a:gd name="connsiteX229" fmla="*/ 112248 w 905519"/>
                  <a:gd name="connsiteY229" fmla="*/ 342675 h 631877"/>
                  <a:gd name="connsiteX230" fmla="*/ 137862 w 905519"/>
                  <a:gd name="connsiteY230" fmla="*/ 329872 h 631877"/>
                  <a:gd name="connsiteX231" fmla="*/ 163476 w 905519"/>
                  <a:gd name="connsiteY231" fmla="*/ 357738 h 631877"/>
                  <a:gd name="connsiteX232" fmla="*/ 174776 w 905519"/>
                  <a:gd name="connsiteY232" fmla="*/ 363763 h 631877"/>
                  <a:gd name="connsiteX233" fmla="*/ 174776 w 905519"/>
                  <a:gd name="connsiteY233" fmla="*/ 360750 h 631877"/>
                  <a:gd name="connsiteX234" fmla="*/ 168749 w 905519"/>
                  <a:gd name="connsiteY234" fmla="*/ 357738 h 631877"/>
                  <a:gd name="connsiteX235" fmla="*/ 183251 w 905519"/>
                  <a:gd name="connsiteY235" fmla="*/ 361880 h 631877"/>
                  <a:gd name="connsiteX236" fmla="*/ 181556 w 905519"/>
                  <a:gd name="connsiteY236" fmla="*/ 361503 h 631877"/>
                  <a:gd name="connsiteX237" fmla="*/ 186829 w 905519"/>
                  <a:gd name="connsiteY237" fmla="*/ 363009 h 631877"/>
                  <a:gd name="connsiteX238" fmla="*/ 187206 w 905519"/>
                  <a:gd name="connsiteY238" fmla="*/ 363009 h 631877"/>
                  <a:gd name="connsiteX239" fmla="*/ 189843 w 905519"/>
                  <a:gd name="connsiteY239" fmla="*/ 363763 h 631877"/>
                  <a:gd name="connsiteX240" fmla="*/ 192856 w 905519"/>
                  <a:gd name="connsiteY240" fmla="*/ 366775 h 631877"/>
                  <a:gd name="connsiteX241" fmla="*/ 192856 w 905519"/>
                  <a:gd name="connsiteY241" fmla="*/ 373553 h 631877"/>
                  <a:gd name="connsiteX242" fmla="*/ 195869 w 905519"/>
                  <a:gd name="connsiteY242" fmla="*/ 363763 h 631877"/>
                  <a:gd name="connsiteX243" fmla="*/ 198883 w 905519"/>
                  <a:gd name="connsiteY243" fmla="*/ 363763 h 631877"/>
                  <a:gd name="connsiteX244" fmla="*/ 201896 w 905519"/>
                  <a:gd name="connsiteY244" fmla="*/ 365269 h 631877"/>
                  <a:gd name="connsiteX245" fmla="*/ 198883 w 905519"/>
                  <a:gd name="connsiteY245" fmla="*/ 376566 h 631877"/>
                  <a:gd name="connsiteX246" fmla="*/ 201896 w 905519"/>
                  <a:gd name="connsiteY246" fmla="*/ 373553 h 631877"/>
                  <a:gd name="connsiteX247" fmla="*/ 207923 w 905519"/>
                  <a:gd name="connsiteY247" fmla="*/ 379578 h 631877"/>
                  <a:gd name="connsiteX248" fmla="*/ 207923 w 905519"/>
                  <a:gd name="connsiteY248" fmla="*/ 380332 h 631877"/>
                  <a:gd name="connsiteX249" fmla="*/ 217716 w 905519"/>
                  <a:gd name="connsiteY249" fmla="*/ 377319 h 631877"/>
                  <a:gd name="connsiteX250" fmla="*/ 217716 w 905519"/>
                  <a:gd name="connsiteY250" fmla="*/ 380332 h 631877"/>
                  <a:gd name="connsiteX251" fmla="*/ 222236 w 905519"/>
                  <a:gd name="connsiteY251" fmla="*/ 378825 h 631877"/>
                  <a:gd name="connsiteX252" fmla="*/ 222236 w 905519"/>
                  <a:gd name="connsiteY252" fmla="*/ 372800 h 631877"/>
                  <a:gd name="connsiteX253" fmla="*/ 226756 w 905519"/>
                  <a:gd name="connsiteY253" fmla="*/ 372800 h 631877"/>
                  <a:gd name="connsiteX254" fmla="*/ 232783 w 905519"/>
                  <a:gd name="connsiteY254" fmla="*/ 375813 h 631877"/>
                  <a:gd name="connsiteX255" fmla="*/ 244083 w 905519"/>
                  <a:gd name="connsiteY255" fmla="*/ 374306 h 631877"/>
                  <a:gd name="connsiteX256" fmla="*/ 248603 w 905519"/>
                  <a:gd name="connsiteY256" fmla="*/ 377319 h 631877"/>
                  <a:gd name="connsiteX257" fmla="*/ 250110 w 905519"/>
                  <a:gd name="connsiteY257" fmla="*/ 374306 h 631877"/>
                  <a:gd name="connsiteX258" fmla="*/ 249003 w 905519"/>
                  <a:gd name="connsiteY258" fmla="*/ 372092 h 631877"/>
                  <a:gd name="connsiteX259" fmla="*/ 257644 w 905519"/>
                  <a:gd name="connsiteY259" fmla="*/ 378072 h 631877"/>
                  <a:gd name="connsiteX260" fmla="*/ 276477 w 905519"/>
                  <a:gd name="connsiteY260" fmla="*/ 405185 h 631877"/>
                  <a:gd name="connsiteX261" fmla="*/ 280997 w 905519"/>
                  <a:gd name="connsiteY261" fmla="*/ 406691 h 631877"/>
                  <a:gd name="connsiteX262" fmla="*/ 279490 w 905519"/>
                  <a:gd name="connsiteY262" fmla="*/ 408197 h 631877"/>
                  <a:gd name="connsiteX263" fmla="*/ 282504 w 905519"/>
                  <a:gd name="connsiteY263" fmla="*/ 406691 h 631877"/>
                  <a:gd name="connsiteX264" fmla="*/ 292297 w 905519"/>
                  <a:gd name="connsiteY264" fmla="*/ 408197 h 631877"/>
                  <a:gd name="connsiteX265" fmla="*/ 295311 w 905519"/>
                  <a:gd name="connsiteY265" fmla="*/ 403679 h 631877"/>
                  <a:gd name="connsiteX266" fmla="*/ 293804 w 905519"/>
                  <a:gd name="connsiteY266" fmla="*/ 406691 h 631877"/>
                  <a:gd name="connsiteX267" fmla="*/ 300584 w 905519"/>
                  <a:gd name="connsiteY267" fmla="*/ 409704 h 631877"/>
                  <a:gd name="connsiteX268" fmla="*/ 303597 w 905519"/>
                  <a:gd name="connsiteY268" fmla="*/ 403679 h 631877"/>
                  <a:gd name="connsiteX269" fmla="*/ 302091 w 905519"/>
                  <a:gd name="connsiteY269" fmla="*/ 409704 h 631877"/>
                  <a:gd name="connsiteX270" fmla="*/ 311884 w 905519"/>
                  <a:gd name="connsiteY270" fmla="*/ 415729 h 631877"/>
                  <a:gd name="connsiteX271" fmla="*/ 314898 w 905519"/>
                  <a:gd name="connsiteY271" fmla="*/ 411210 h 631877"/>
                  <a:gd name="connsiteX272" fmla="*/ 313391 w 905519"/>
                  <a:gd name="connsiteY272" fmla="*/ 415729 h 631877"/>
                  <a:gd name="connsiteX273" fmla="*/ 317911 w 905519"/>
                  <a:gd name="connsiteY273" fmla="*/ 417235 h 631877"/>
                  <a:gd name="connsiteX274" fmla="*/ 322431 w 905519"/>
                  <a:gd name="connsiteY274" fmla="*/ 423260 h 631877"/>
                  <a:gd name="connsiteX275" fmla="*/ 325444 w 905519"/>
                  <a:gd name="connsiteY275" fmla="*/ 420247 h 631877"/>
                  <a:gd name="connsiteX276" fmla="*/ 323938 w 905519"/>
                  <a:gd name="connsiteY276" fmla="*/ 423260 h 631877"/>
                  <a:gd name="connsiteX277" fmla="*/ 328458 w 905519"/>
                  <a:gd name="connsiteY277" fmla="*/ 424766 h 631877"/>
                  <a:gd name="connsiteX278" fmla="*/ 326951 w 905519"/>
                  <a:gd name="connsiteY278" fmla="*/ 427779 h 631877"/>
                  <a:gd name="connsiteX279" fmla="*/ 333731 w 905519"/>
                  <a:gd name="connsiteY279" fmla="*/ 436063 h 631877"/>
                  <a:gd name="connsiteX280" fmla="*/ 339758 w 905519"/>
                  <a:gd name="connsiteY280" fmla="*/ 430038 h 631877"/>
                  <a:gd name="connsiteX281" fmla="*/ 335238 w 905519"/>
                  <a:gd name="connsiteY281" fmla="*/ 436063 h 631877"/>
                  <a:gd name="connsiteX282" fmla="*/ 339758 w 905519"/>
                  <a:gd name="connsiteY282" fmla="*/ 442088 h 631877"/>
                  <a:gd name="connsiteX283" fmla="*/ 352565 w 905519"/>
                  <a:gd name="connsiteY283" fmla="*/ 448867 h 631877"/>
                  <a:gd name="connsiteX284" fmla="*/ 358215 w 905519"/>
                  <a:gd name="connsiteY284" fmla="*/ 446042 h 631877"/>
                  <a:gd name="connsiteX285" fmla="*/ 363865 w 905519"/>
                  <a:gd name="connsiteY285" fmla="*/ 448867 h 631877"/>
                  <a:gd name="connsiteX286" fmla="*/ 362358 w 905519"/>
                  <a:gd name="connsiteY286" fmla="*/ 451879 h 631877"/>
                  <a:gd name="connsiteX287" fmla="*/ 363865 w 905519"/>
                  <a:gd name="connsiteY287" fmla="*/ 456398 h 631877"/>
                  <a:gd name="connsiteX288" fmla="*/ 360852 w 905519"/>
                  <a:gd name="connsiteY288" fmla="*/ 451879 h 631877"/>
                  <a:gd name="connsiteX289" fmla="*/ 362358 w 905519"/>
                  <a:gd name="connsiteY289" fmla="*/ 450373 h 631877"/>
                  <a:gd name="connsiteX290" fmla="*/ 360852 w 905519"/>
                  <a:gd name="connsiteY290" fmla="*/ 448867 h 631877"/>
                  <a:gd name="connsiteX291" fmla="*/ 354071 w 905519"/>
                  <a:gd name="connsiteY291" fmla="*/ 454892 h 631877"/>
                  <a:gd name="connsiteX292" fmla="*/ 355578 w 905519"/>
                  <a:gd name="connsiteY292" fmla="*/ 459410 h 631877"/>
                  <a:gd name="connsiteX293" fmla="*/ 352565 w 905519"/>
                  <a:gd name="connsiteY293" fmla="*/ 454892 h 631877"/>
                  <a:gd name="connsiteX294" fmla="*/ 349551 w 905519"/>
                  <a:gd name="connsiteY294" fmla="*/ 456398 h 631877"/>
                  <a:gd name="connsiteX295" fmla="*/ 349551 w 905519"/>
                  <a:gd name="connsiteY295" fmla="*/ 462046 h 631877"/>
                  <a:gd name="connsiteX296" fmla="*/ 348798 w 905519"/>
                  <a:gd name="connsiteY296" fmla="*/ 457904 h 631877"/>
                  <a:gd name="connsiteX297" fmla="*/ 340511 w 905519"/>
                  <a:gd name="connsiteY297" fmla="*/ 454892 h 631877"/>
                  <a:gd name="connsiteX298" fmla="*/ 340511 w 905519"/>
                  <a:gd name="connsiteY298" fmla="*/ 454138 h 631877"/>
                  <a:gd name="connsiteX299" fmla="*/ 337498 w 905519"/>
                  <a:gd name="connsiteY299" fmla="*/ 452632 h 631877"/>
                  <a:gd name="connsiteX300" fmla="*/ 334485 w 905519"/>
                  <a:gd name="connsiteY300" fmla="*/ 454138 h 631877"/>
                  <a:gd name="connsiteX301" fmla="*/ 335238 w 905519"/>
                  <a:gd name="connsiteY301" fmla="*/ 454138 h 631877"/>
                  <a:gd name="connsiteX302" fmla="*/ 333731 w 905519"/>
                  <a:gd name="connsiteY302" fmla="*/ 460164 h 631877"/>
                  <a:gd name="connsiteX303" fmla="*/ 348045 w 905519"/>
                  <a:gd name="connsiteY303" fmla="*/ 479745 h 631877"/>
                  <a:gd name="connsiteX304" fmla="*/ 352565 w 905519"/>
                  <a:gd name="connsiteY304" fmla="*/ 482758 h 631877"/>
                  <a:gd name="connsiteX305" fmla="*/ 352565 w 905519"/>
                  <a:gd name="connsiteY305" fmla="*/ 481251 h 631877"/>
                  <a:gd name="connsiteX306" fmla="*/ 354071 w 905519"/>
                  <a:gd name="connsiteY306" fmla="*/ 484264 h 631877"/>
                  <a:gd name="connsiteX307" fmla="*/ 358494 w 905519"/>
                  <a:gd name="connsiteY307" fmla="*/ 485371 h 631877"/>
                  <a:gd name="connsiteX308" fmla="*/ 357838 w 905519"/>
                  <a:gd name="connsiteY308" fmla="*/ 485770 h 631877"/>
                  <a:gd name="connsiteX309" fmla="*/ 370645 w 905519"/>
                  <a:gd name="connsiteY309" fmla="*/ 491795 h 631877"/>
                  <a:gd name="connsiteX310" fmla="*/ 373658 w 905519"/>
                  <a:gd name="connsiteY310" fmla="*/ 494807 h 631877"/>
                  <a:gd name="connsiteX311" fmla="*/ 376672 w 905519"/>
                  <a:gd name="connsiteY311" fmla="*/ 496314 h 631877"/>
                  <a:gd name="connsiteX312" fmla="*/ 376672 w 905519"/>
                  <a:gd name="connsiteY312" fmla="*/ 494807 h 631877"/>
                  <a:gd name="connsiteX313" fmla="*/ 382699 w 905519"/>
                  <a:gd name="connsiteY313" fmla="*/ 499326 h 631877"/>
                  <a:gd name="connsiteX314" fmla="*/ 385712 w 905519"/>
                  <a:gd name="connsiteY314" fmla="*/ 496314 h 631877"/>
                  <a:gd name="connsiteX315" fmla="*/ 384205 w 905519"/>
                  <a:gd name="connsiteY315" fmla="*/ 499326 h 631877"/>
                  <a:gd name="connsiteX316" fmla="*/ 403039 w 905519"/>
                  <a:gd name="connsiteY316" fmla="*/ 503845 h 631877"/>
                  <a:gd name="connsiteX317" fmla="*/ 406052 w 905519"/>
                  <a:gd name="connsiteY317" fmla="*/ 500833 h 631877"/>
                  <a:gd name="connsiteX318" fmla="*/ 404546 w 905519"/>
                  <a:gd name="connsiteY318" fmla="*/ 503845 h 631877"/>
                  <a:gd name="connsiteX319" fmla="*/ 420366 w 905519"/>
                  <a:gd name="connsiteY319" fmla="*/ 506858 h 631877"/>
                  <a:gd name="connsiteX320" fmla="*/ 420366 w 905519"/>
                  <a:gd name="connsiteY320" fmla="*/ 509870 h 631877"/>
                  <a:gd name="connsiteX321" fmla="*/ 413586 w 905519"/>
                  <a:gd name="connsiteY321" fmla="*/ 508364 h 631877"/>
                  <a:gd name="connsiteX322" fmla="*/ 446733 w 905519"/>
                  <a:gd name="connsiteY322" fmla="*/ 521167 h 631877"/>
                  <a:gd name="connsiteX323" fmla="*/ 473853 w 905519"/>
                  <a:gd name="connsiteY323" fmla="*/ 532464 h 631877"/>
                  <a:gd name="connsiteX324" fmla="*/ 492687 w 905519"/>
                  <a:gd name="connsiteY324" fmla="*/ 540749 h 631877"/>
                  <a:gd name="connsiteX325" fmla="*/ 507000 w 905519"/>
                  <a:gd name="connsiteY325" fmla="*/ 549033 h 631877"/>
                  <a:gd name="connsiteX326" fmla="*/ 507000 w 905519"/>
                  <a:gd name="connsiteY326" fmla="*/ 552045 h 631877"/>
                  <a:gd name="connsiteX327" fmla="*/ 508507 w 905519"/>
                  <a:gd name="connsiteY327" fmla="*/ 550539 h 631877"/>
                  <a:gd name="connsiteX328" fmla="*/ 530489 w 905519"/>
                  <a:gd name="connsiteY328" fmla="*/ 562213 h 631877"/>
                  <a:gd name="connsiteX329" fmla="*/ 530354 w 905519"/>
                  <a:gd name="connsiteY329" fmla="*/ 562589 h 631877"/>
                  <a:gd name="connsiteX330" fmla="*/ 533073 w 905519"/>
                  <a:gd name="connsiteY330" fmla="*/ 564261 h 631877"/>
                  <a:gd name="connsiteX331" fmla="*/ 534121 w 905519"/>
                  <a:gd name="connsiteY331" fmla="*/ 566355 h 631877"/>
                  <a:gd name="connsiteX332" fmla="*/ 534558 w 905519"/>
                  <a:gd name="connsiteY332" fmla="*/ 565173 h 631877"/>
                  <a:gd name="connsiteX333" fmla="*/ 540147 w 905519"/>
                  <a:gd name="connsiteY333" fmla="*/ 568614 h 631877"/>
                  <a:gd name="connsiteX334" fmla="*/ 541654 w 905519"/>
                  <a:gd name="connsiteY334" fmla="*/ 567108 h 631877"/>
                  <a:gd name="connsiteX335" fmla="*/ 541654 w 905519"/>
                  <a:gd name="connsiteY335" fmla="*/ 568614 h 631877"/>
                  <a:gd name="connsiteX336" fmla="*/ 555968 w 905519"/>
                  <a:gd name="connsiteY336" fmla="*/ 576899 h 631877"/>
                  <a:gd name="connsiteX337" fmla="*/ 552954 w 905519"/>
                  <a:gd name="connsiteY337" fmla="*/ 582924 h 631877"/>
                  <a:gd name="connsiteX338" fmla="*/ 549941 w 905519"/>
                  <a:gd name="connsiteY338" fmla="*/ 579911 h 631877"/>
                  <a:gd name="connsiteX339" fmla="*/ 551448 w 905519"/>
                  <a:gd name="connsiteY339" fmla="*/ 582924 h 631877"/>
                  <a:gd name="connsiteX340" fmla="*/ 555968 w 905519"/>
                  <a:gd name="connsiteY340" fmla="*/ 584430 h 631877"/>
                  <a:gd name="connsiteX341" fmla="*/ 560488 w 905519"/>
                  <a:gd name="connsiteY341" fmla="*/ 579911 h 631877"/>
                  <a:gd name="connsiteX342" fmla="*/ 571788 w 905519"/>
                  <a:gd name="connsiteY342" fmla="*/ 586690 h 631877"/>
                  <a:gd name="connsiteX343" fmla="*/ 570281 w 905519"/>
                  <a:gd name="connsiteY343" fmla="*/ 589702 h 631877"/>
                  <a:gd name="connsiteX344" fmla="*/ 574801 w 905519"/>
                  <a:gd name="connsiteY344" fmla="*/ 582924 h 631877"/>
                  <a:gd name="connsiteX345" fmla="*/ 573294 w 905519"/>
                  <a:gd name="connsiteY345" fmla="*/ 589702 h 631877"/>
                  <a:gd name="connsiteX346" fmla="*/ 574801 w 905519"/>
                  <a:gd name="connsiteY346" fmla="*/ 586690 h 631877"/>
                  <a:gd name="connsiteX347" fmla="*/ 580828 w 905519"/>
                  <a:gd name="connsiteY347" fmla="*/ 586690 h 631877"/>
                  <a:gd name="connsiteX348" fmla="*/ 596648 w 905519"/>
                  <a:gd name="connsiteY348" fmla="*/ 591208 h 631877"/>
                  <a:gd name="connsiteX349" fmla="*/ 598155 w 905519"/>
                  <a:gd name="connsiteY349" fmla="*/ 597233 h 631877"/>
                  <a:gd name="connsiteX350" fmla="*/ 598155 w 905519"/>
                  <a:gd name="connsiteY350" fmla="*/ 592715 h 631877"/>
                  <a:gd name="connsiteX351" fmla="*/ 602675 w 905519"/>
                  <a:gd name="connsiteY351" fmla="*/ 594221 h 631877"/>
                  <a:gd name="connsiteX352" fmla="*/ 605688 w 905519"/>
                  <a:gd name="connsiteY352" fmla="*/ 592715 h 631877"/>
                  <a:gd name="connsiteX353" fmla="*/ 610208 w 905519"/>
                  <a:gd name="connsiteY353" fmla="*/ 595727 h 631877"/>
                  <a:gd name="connsiteX354" fmla="*/ 608702 w 905519"/>
                  <a:gd name="connsiteY354" fmla="*/ 591208 h 631877"/>
                  <a:gd name="connsiteX355" fmla="*/ 618495 w 905519"/>
                  <a:gd name="connsiteY355" fmla="*/ 589702 h 631877"/>
                  <a:gd name="connsiteX356" fmla="*/ 619520 w 905519"/>
                  <a:gd name="connsiteY356" fmla="*/ 593807 h 631877"/>
                  <a:gd name="connsiteX357" fmla="*/ 616235 w 905519"/>
                  <a:gd name="connsiteY357" fmla="*/ 592715 h 631877"/>
                  <a:gd name="connsiteX358" fmla="*/ 616235 w 905519"/>
                  <a:gd name="connsiteY358" fmla="*/ 592715 h 631877"/>
                  <a:gd name="connsiteX359" fmla="*/ 615482 w 905519"/>
                  <a:gd name="connsiteY359" fmla="*/ 595727 h 631877"/>
                  <a:gd name="connsiteX360" fmla="*/ 615482 w 905519"/>
                  <a:gd name="connsiteY360" fmla="*/ 592715 h 631877"/>
                  <a:gd name="connsiteX361" fmla="*/ 612468 w 905519"/>
                  <a:gd name="connsiteY361" fmla="*/ 592715 h 631877"/>
                  <a:gd name="connsiteX362" fmla="*/ 613975 w 905519"/>
                  <a:gd name="connsiteY362" fmla="*/ 595727 h 631877"/>
                  <a:gd name="connsiteX363" fmla="*/ 620755 w 905519"/>
                  <a:gd name="connsiteY363" fmla="*/ 597233 h 631877"/>
                  <a:gd name="connsiteX364" fmla="*/ 620755 w 905519"/>
                  <a:gd name="connsiteY364" fmla="*/ 595562 h 631877"/>
                  <a:gd name="connsiteX365" fmla="*/ 626782 w 905519"/>
                  <a:gd name="connsiteY365" fmla="*/ 594221 h 631877"/>
                  <a:gd name="connsiteX366" fmla="*/ 629795 w 905519"/>
                  <a:gd name="connsiteY366" fmla="*/ 597233 h 631877"/>
                  <a:gd name="connsiteX367" fmla="*/ 628289 w 905519"/>
                  <a:gd name="connsiteY367" fmla="*/ 590455 h 631877"/>
                  <a:gd name="connsiteX368" fmla="*/ 629795 w 905519"/>
                  <a:gd name="connsiteY368" fmla="*/ 596480 h 631877"/>
                  <a:gd name="connsiteX369" fmla="*/ 636575 w 905519"/>
                  <a:gd name="connsiteY369" fmla="*/ 597987 h 631877"/>
                  <a:gd name="connsiteX370" fmla="*/ 638082 w 905519"/>
                  <a:gd name="connsiteY370" fmla="*/ 594974 h 631877"/>
                  <a:gd name="connsiteX371" fmla="*/ 638082 w 905519"/>
                  <a:gd name="connsiteY371" fmla="*/ 596480 h 631877"/>
                  <a:gd name="connsiteX372" fmla="*/ 647875 w 905519"/>
                  <a:gd name="connsiteY372" fmla="*/ 600999 h 631877"/>
                  <a:gd name="connsiteX373" fmla="*/ 647875 w 905519"/>
                  <a:gd name="connsiteY373" fmla="*/ 602505 h 631877"/>
                  <a:gd name="connsiteX374" fmla="*/ 667462 w 905519"/>
                  <a:gd name="connsiteY374" fmla="*/ 607024 h 631877"/>
                  <a:gd name="connsiteX375" fmla="*/ 671983 w 905519"/>
                  <a:gd name="connsiteY375" fmla="*/ 611543 h 631877"/>
                  <a:gd name="connsiteX376" fmla="*/ 670476 w 905519"/>
                  <a:gd name="connsiteY376" fmla="*/ 614556 h 631877"/>
                  <a:gd name="connsiteX377" fmla="*/ 669474 w 905519"/>
                  <a:gd name="connsiteY377" fmla="*/ 614051 h 631877"/>
                  <a:gd name="connsiteX378" fmla="*/ 670476 w 905519"/>
                  <a:gd name="connsiteY378" fmla="*/ 616062 h 631877"/>
                  <a:gd name="connsiteX379" fmla="*/ 673489 w 905519"/>
                  <a:gd name="connsiteY379" fmla="*/ 609284 h 631877"/>
                  <a:gd name="connsiteX380" fmla="*/ 674996 w 905519"/>
                  <a:gd name="connsiteY380" fmla="*/ 613802 h 631877"/>
                  <a:gd name="connsiteX381" fmla="*/ 692323 w 905519"/>
                  <a:gd name="connsiteY381" fmla="*/ 616815 h 631877"/>
                  <a:gd name="connsiteX382" fmla="*/ 696843 w 905519"/>
                  <a:gd name="connsiteY382" fmla="*/ 622840 h 631877"/>
                  <a:gd name="connsiteX383" fmla="*/ 712663 w 905519"/>
                  <a:gd name="connsiteY383" fmla="*/ 628865 h 631877"/>
                  <a:gd name="connsiteX384" fmla="*/ 718690 w 905519"/>
                  <a:gd name="connsiteY384" fmla="*/ 628865 h 631877"/>
                  <a:gd name="connsiteX385" fmla="*/ 718690 w 905519"/>
                  <a:gd name="connsiteY385" fmla="*/ 631878 h 631877"/>
                  <a:gd name="connsiteX386" fmla="*/ 721703 w 905519"/>
                  <a:gd name="connsiteY386" fmla="*/ 631878 h 631877"/>
                  <a:gd name="connsiteX387" fmla="*/ 727730 w 905519"/>
                  <a:gd name="connsiteY387" fmla="*/ 628865 h 631877"/>
                  <a:gd name="connsiteX388" fmla="*/ 727730 w 905519"/>
                  <a:gd name="connsiteY388" fmla="*/ 627284 h 631877"/>
                  <a:gd name="connsiteX389" fmla="*/ 756357 w 905519"/>
                  <a:gd name="connsiteY389" fmla="*/ 625853 h 631877"/>
                  <a:gd name="connsiteX390" fmla="*/ 770670 w 905519"/>
                  <a:gd name="connsiteY390" fmla="*/ 619074 h 631877"/>
                  <a:gd name="connsiteX391" fmla="*/ 773684 w 905519"/>
                  <a:gd name="connsiteY391" fmla="*/ 614556 h 631877"/>
                  <a:gd name="connsiteX392" fmla="*/ 784984 w 905519"/>
                  <a:gd name="connsiteY392" fmla="*/ 610037 h 631877"/>
                  <a:gd name="connsiteX393" fmla="*/ 791011 w 905519"/>
                  <a:gd name="connsiteY393" fmla="*/ 611543 h 631877"/>
                  <a:gd name="connsiteX394" fmla="*/ 795531 w 905519"/>
                  <a:gd name="connsiteY394" fmla="*/ 610037 h 631877"/>
                  <a:gd name="connsiteX395" fmla="*/ 798544 w 905519"/>
                  <a:gd name="connsiteY395" fmla="*/ 613049 h 631877"/>
                  <a:gd name="connsiteX396" fmla="*/ 795531 w 905519"/>
                  <a:gd name="connsiteY396" fmla="*/ 608530 h 631877"/>
                  <a:gd name="connsiteX397" fmla="*/ 805324 w 905519"/>
                  <a:gd name="connsiteY397" fmla="*/ 604012 h 631877"/>
                  <a:gd name="connsiteX398" fmla="*/ 819638 w 905519"/>
                  <a:gd name="connsiteY398" fmla="*/ 599493 h 631877"/>
                  <a:gd name="connsiteX399" fmla="*/ 835458 w 905519"/>
                  <a:gd name="connsiteY399" fmla="*/ 586690 h 631877"/>
                  <a:gd name="connsiteX400" fmla="*/ 842238 w 905519"/>
                  <a:gd name="connsiteY400" fmla="*/ 591208 h 631877"/>
                  <a:gd name="connsiteX401" fmla="*/ 845252 w 905519"/>
                  <a:gd name="connsiteY401" fmla="*/ 576899 h 631877"/>
                  <a:gd name="connsiteX402" fmla="*/ 825665 w 905519"/>
                  <a:gd name="connsiteY402" fmla="*/ 558071 h 631877"/>
                  <a:gd name="connsiteX403" fmla="*/ 823615 w 905519"/>
                  <a:gd name="connsiteY403" fmla="*/ 555254 h 631877"/>
                  <a:gd name="connsiteX404" fmla="*/ 843745 w 905519"/>
                  <a:gd name="connsiteY404" fmla="*/ 573886 h 631877"/>
                  <a:gd name="connsiteX405" fmla="*/ 850525 w 905519"/>
                  <a:gd name="connsiteY405" fmla="*/ 534724 h 631877"/>
                  <a:gd name="connsiteX406" fmla="*/ 845252 w 905519"/>
                  <a:gd name="connsiteY406" fmla="*/ 500833 h 631877"/>
                  <a:gd name="connsiteX407" fmla="*/ 846758 w 905519"/>
                  <a:gd name="connsiteY407" fmla="*/ 463176 h 631877"/>
                  <a:gd name="connsiteX408" fmla="*/ 839225 w 905519"/>
                  <a:gd name="connsiteY408" fmla="*/ 424766 h 631877"/>
                  <a:gd name="connsiteX409" fmla="*/ 837372 w 905519"/>
                  <a:gd name="connsiteY409" fmla="*/ 424013 h 631877"/>
                  <a:gd name="connsiteX410" fmla="*/ 844498 w 905519"/>
                  <a:gd name="connsiteY410" fmla="*/ 424013 h 631877"/>
                  <a:gd name="connsiteX411" fmla="*/ 862578 w 905519"/>
                  <a:gd name="connsiteY411" fmla="*/ 416482 h 631877"/>
                  <a:gd name="connsiteX412" fmla="*/ 890452 w 905519"/>
                  <a:gd name="connsiteY412" fmla="*/ 388616 h 631877"/>
                  <a:gd name="connsiteX413" fmla="*/ 903259 w 905519"/>
                  <a:gd name="connsiteY413" fmla="*/ 383344 h 631877"/>
                  <a:gd name="connsiteX414" fmla="*/ 890595 w 905519"/>
                  <a:gd name="connsiteY414" fmla="*/ 361006 h 631877"/>
                  <a:gd name="connsiteX415" fmla="*/ 891205 w 905519"/>
                  <a:gd name="connsiteY415" fmla="*/ 360750 h 63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905519" h="631877">
                    <a:moveTo>
                      <a:pt x="891205" y="360750"/>
                    </a:moveTo>
                    <a:lnTo>
                      <a:pt x="902506" y="377319"/>
                    </a:lnTo>
                    <a:lnTo>
                      <a:pt x="900999" y="364516"/>
                    </a:lnTo>
                    <a:lnTo>
                      <a:pt x="905519" y="346441"/>
                    </a:lnTo>
                    <a:lnTo>
                      <a:pt x="902506" y="338909"/>
                    </a:lnTo>
                    <a:lnTo>
                      <a:pt x="888192" y="320834"/>
                    </a:lnTo>
                    <a:lnTo>
                      <a:pt x="888192" y="320834"/>
                    </a:lnTo>
                    <a:lnTo>
                      <a:pt x="876892" y="298993"/>
                    </a:lnTo>
                    <a:lnTo>
                      <a:pt x="860318" y="281671"/>
                    </a:lnTo>
                    <a:lnTo>
                      <a:pt x="864085" y="294475"/>
                    </a:lnTo>
                    <a:lnTo>
                      <a:pt x="870278" y="304469"/>
                    </a:lnTo>
                    <a:lnTo>
                      <a:pt x="864085" y="296734"/>
                    </a:lnTo>
                    <a:lnTo>
                      <a:pt x="848265" y="262843"/>
                    </a:lnTo>
                    <a:lnTo>
                      <a:pt x="848265" y="262843"/>
                    </a:lnTo>
                    <a:lnTo>
                      <a:pt x="838471" y="241002"/>
                    </a:lnTo>
                    <a:lnTo>
                      <a:pt x="805324" y="229705"/>
                    </a:lnTo>
                    <a:lnTo>
                      <a:pt x="792518" y="216902"/>
                    </a:lnTo>
                    <a:lnTo>
                      <a:pt x="785730" y="213196"/>
                    </a:lnTo>
                    <a:lnTo>
                      <a:pt x="785737" y="213136"/>
                    </a:lnTo>
                    <a:lnTo>
                      <a:pt x="785541" y="213099"/>
                    </a:lnTo>
                    <a:lnTo>
                      <a:pt x="784231" y="212383"/>
                    </a:lnTo>
                    <a:lnTo>
                      <a:pt x="784140" y="212828"/>
                    </a:lnTo>
                    <a:lnTo>
                      <a:pt x="758617" y="207864"/>
                    </a:lnTo>
                    <a:lnTo>
                      <a:pt x="751084" y="209371"/>
                    </a:lnTo>
                    <a:lnTo>
                      <a:pt x="751528" y="207925"/>
                    </a:lnTo>
                    <a:lnTo>
                      <a:pt x="755604" y="207111"/>
                    </a:lnTo>
                    <a:lnTo>
                      <a:pt x="783477" y="212383"/>
                    </a:lnTo>
                    <a:lnTo>
                      <a:pt x="790257" y="210124"/>
                    </a:lnTo>
                    <a:lnTo>
                      <a:pt x="798544" y="213889"/>
                    </a:lnTo>
                    <a:lnTo>
                      <a:pt x="798544" y="210124"/>
                    </a:lnTo>
                    <a:lnTo>
                      <a:pt x="803064" y="207111"/>
                    </a:lnTo>
                    <a:lnTo>
                      <a:pt x="804571" y="210124"/>
                    </a:lnTo>
                    <a:lnTo>
                      <a:pt x="809091" y="207111"/>
                    </a:lnTo>
                    <a:lnTo>
                      <a:pt x="807584" y="204099"/>
                    </a:lnTo>
                    <a:lnTo>
                      <a:pt x="809091" y="202592"/>
                    </a:lnTo>
                    <a:lnTo>
                      <a:pt x="814364" y="204099"/>
                    </a:lnTo>
                    <a:lnTo>
                      <a:pt x="841485" y="202592"/>
                    </a:lnTo>
                    <a:lnTo>
                      <a:pt x="858812" y="198827"/>
                    </a:lnTo>
                    <a:lnTo>
                      <a:pt x="867098" y="194308"/>
                    </a:lnTo>
                    <a:lnTo>
                      <a:pt x="868605" y="192802"/>
                    </a:lnTo>
                    <a:lnTo>
                      <a:pt x="839225" y="158158"/>
                    </a:lnTo>
                    <a:lnTo>
                      <a:pt x="839225" y="158158"/>
                    </a:lnTo>
                    <a:lnTo>
                      <a:pt x="837718" y="154392"/>
                    </a:lnTo>
                    <a:lnTo>
                      <a:pt x="837213" y="155506"/>
                    </a:lnTo>
                    <a:lnTo>
                      <a:pt x="839225" y="149873"/>
                    </a:lnTo>
                    <a:lnTo>
                      <a:pt x="815118" y="121254"/>
                    </a:lnTo>
                    <a:lnTo>
                      <a:pt x="818131" y="116735"/>
                    </a:lnTo>
                    <a:lnTo>
                      <a:pt x="795666" y="83801"/>
                    </a:lnTo>
                    <a:lnTo>
                      <a:pt x="804571" y="76819"/>
                    </a:lnTo>
                    <a:lnTo>
                      <a:pt x="820391" y="70041"/>
                    </a:lnTo>
                    <a:lnTo>
                      <a:pt x="809844" y="61757"/>
                    </a:lnTo>
                    <a:lnTo>
                      <a:pt x="815871" y="36150"/>
                    </a:lnTo>
                    <a:lnTo>
                      <a:pt x="809844" y="23347"/>
                    </a:lnTo>
                    <a:lnTo>
                      <a:pt x="790257" y="31631"/>
                    </a:lnTo>
                    <a:lnTo>
                      <a:pt x="791764" y="36903"/>
                    </a:lnTo>
                    <a:lnTo>
                      <a:pt x="788751" y="39916"/>
                    </a:lnTo>
                    <a:lnTo>
                      <a:pt x="790257" y="49707"/>
                    </a:lnTo>
                    <a:lnTo>
                      <a:pt x="778957" y="54225"/>
                    </a:lnTo>
                    <a:lnTo>
                      <a:pt x="783477" y="64016"/>
                    </a:lnTo>
                    <a:lnTo>
                      <a:pt x="788751" y="60251"/>
                    </a:lnTo>
                    <a:lnTo>
                      <a:pt x="790257" y="61757"/>
                    </a:lnTo>
                    <a:lnTo>
                      <a:pt x="783477" y="68535"/>
                    </a:lnTo>
                    <a:lnTo>
                      <a:pt x="774437" y="71548"/>
                    </a:lnTo>
                    <a:lnTo>
                      <a:pt x="769164" y="70041"/>
                    </a:lnTo>
                    <a:lnTo>
                      <a:pt x="766150" y="74560"/>
                    </a:lnTo>
                    <a:lnTo>
                      <a:pt x="761630" y="76819"/>
                    </a:lnTo>
                    <a:lnTo>
                      <a:pt x="750330" y="67029"/>
                    </a:lnTo>
                    <a:lnTo>
                      <a:pt x="740537" y="73054"/>
                    </a:lnTo>
                    <a:lnTo>
                      <a:pt x="734510" y="71548"/>
                    </a:lnTo>
                    <a:lnTo>
                      <a:pt x="733757" y="76819"/>
                    </a:lnTo>
                    <a:lnTo>
                      <a:pt x="726223" y="78326"/>
                    </a:lnTo>
                    <a:lnTo>
                      <a:pt x="723210" y="82844"/>
                    </a:lnTo>
                    <a:lnTo>
                      <a:pt x="714923" y="86610"/>
                    </a:lnTo>
                    <a:lnTo>
                      <a:pt x="711910" y="92635"/>
                    </a:lnTo>
                    <a:lnTo>
                      <a:pt x="700610" y="85857"/>
                    </a:lnTo>
                    <a:lnTo>
                      <a:pt x="684036" y="68535"/>
                    </a:lnTo>
                    <a:lnTo>
                      <a:pt x="682529" y="78326"/>
                    </a:lnTo>
                    <a:lnTo>
                      <a:pt x="650136" y="50460"/>
                    </a:lnTo>
                    <a:lnTo>
                      <a:pt x="641849" y="56485"/>
                    </a:lnTo>
                    <a:lnTo>
                      <a:pt x="637329" y="74560"/>
                    </a:lnTo>
                    <a:lnTo>
                      <a:pt x="626029" y="80585"/>
                    </a:lnTo>
                    <a:lnTo>
                      <a:pt x="620755" y="87363"/>
                    </a:lnTo>
                    <a:lnTo>
                      <a:pt x="597401" y="58744"/>
                    </a:lnTo>
                    <a:lnTo>
                      <a:pt x="552954" y="87363"/>
                    </a:lnTo>
                    <a:lnTo>
                      <a:pt x="549941" y="82091"/>
                    </a:lnTo>
                    <a:lnTo>
                      <a:pt x="548434" y="82091"/>
                    </a:lnTo>
                    <a:lnTo>
                      <a:pt x="534121" y="85104"/>
                    </a:lnTo>
                    <a:lnTo>
                      <a:pt x="546174" y="121254"/>
                    </a:lnTo>
                    <a:lnTo>
                      <a:pt x="554461" y="118242"/>
                    </a:lnTo>
                    <a:lnTo>
                      <a:pt x="551448" y="124267"/>
                    </a:lnTo>
                    <a:lnTo>
                      <a:pt x="565761" y="139329"/>
                    </a:lnTo>
                    <a:lnTo>
                      <a:pt x="571788" y="137070"/>
                    </a:lnTo>
                    <a:lnTo>
                      <a:pt x="574048" y="137070"/>
                    </a:lnTo>
                    <a:lnTo>
                      <a:pt x="580075" y="132551"/>
                    </a:lnTo>
                    <a:lnTo>
                      <a:pt x="583088" y="137070"/>
                    </a:lnTo>
                    <a:lnTo>
                      <a:pt x="572541" y="140836"/>
                    </a:lnTo>
                    <a:lnTo>
                      <a:pt x="571788" y="149873"/>
                    </a:lnTo>
                    <a:lnTo>
                      <a:pt x="580075" y="169455"/>
                    </a:lnTo>
                    <a:lnTo>
                      <a:pt x="581581" y="169455"/>
                    </a:lnTo>
                    <a:lnTo>
                      <a:pt x="580075" y="186777"/>
                    </a:lnTo>
                    <a:lnTo>
                      <a:pt x="571788" y="192049"/>
                    </a:lnTo>
                    <a:lnTo>
                      <a:pt x="580075" y="206358"/>
                    </a:lnTo>
                    <a:lnTo>
                      <a:pt x="575555" y="212383"/>
                    </a:lnTo>
                    <a:lnTo>
                      <a:pt x="577061" y="214643"/>
                    </a:lnTo>
                    <a:lnTo>
                      <a:pt x="549188" y="223680"/>
                    </a:lnTo>
                    <a:lnTo>
                      <a:pt x="522067" y="217655"/>
                    </a:lnTo>
                    <a:lnTo>
                      <a:pt x="508507" y="217655"/>
                    </a:lnTo>
                    <a:lnTo>
                      <a:pt x="481387" y="225940"/>
                    </a:lnTo>
                    <a:lnTo>
                      <a:pt x="467073" y="227446"/>
                    </a:lnTo>
                    <a:lnTo>
                      <a:pt x="433173" y="222174"/>
                    </a:lnTo>
                    <a:lnTo>
                      <a:pt x="415092" y="216149"/>
                    </a:lnTo>
                    <a:lnTo>
                      <a:pt x="354825" y="181505"/>
                    </a:lnTo>
                    <a:lnTo>
                      <a:pt x="335991" y="155898"/>
                    </a:lnTo>
                    <a:lnTo>
                      <a:pt x="320171" y="143095"/>
                    </a:lnTo>
                    <a:lnTo>
                      <a:pt x="330718" y="127279"/>
                    </a:lnTo>
                    <a:lnTo>
                      <a:pt x="295311" y="99413"/>
                    </a:lnTo>
                    <a:lnTo>
                      <a:pt x="290037" y="82844"/>
                    </a:lnTo>
                    <a:lnTo>
                      <a:pt x="294557" y="76819"/>
                    </a:lnTo>
                    <a:lnTo>
                      <a:pt x="290037" y="76819"/>
                    </a:lnTo>
                    <a:lnTo>
                      <a:pt x="290037" y="74560"/>
                    </a:lnTo>
                    <a:lnTo>
                      <a:pt x="275724" y="64016"/>
                    </a:lnTo>
                    <a:lnTo>
                      <a:pt x="248603" y="51213"/>
                    </a:lnTo>
                    <a:lnTo>
                      <a:pt x="250110" y="47447"/>
                    </a:lnTo>
                    <a:lnTo>
                      <a:pt x="238810" y="42928"/>
                    </a:lnTo>
                    <a:lnTo>
                      <a:pt x="244837" y="30125"/>
                    </a:lnTo>
                    <a:lnTo>
                      <a:pt x="226756" y="20334"/>
                    </a:lnTo>
                    <a:lnTo>
                      <a:pt x="220730" y="10544"/>
                    </a:lnTo>
                    <a:lnTo>
                      <a:pt x="222236" y="7531"/>
                    </a:lnTo>
                    <a:lnTo>
                      <a:pt x="212443" y="0"/>
                    </a:lnTo>
                    <a:lnTo>
                      <a:pt x="191349" y="21841"/>
                    </a:lnTo>
                    <a:lnTo>
                      <a:pt x="174022" y="36150"/>
                    </a:lnTo>
                    <a:lnTo>
                      <a:pt x="113755" y="12803"/>
                    </a:lnTo>
                    <a:lnTo>
                      <a:pt x="106975" y="31631"/>
                    </a:lnTo>
                    <a:lnTo>
                      <a:pt x="94921" y="28619"/>
                    </a:lnTo>
                    <a:lnTo>
                      <a:pt x="78348" y="33138"/>
                    </a:lnTo>
                    <a:lnTo>
                      <a:pt x="58007" y="30125"/>
                    </a:lnTo>
                    <a:lnTo>
                      <a:pt x="41434" y="33138"/>
                    </a:lnTo>
                    <a:lnTo>
                      <a:pt x="39927" y="28619"/>
                    </a:lnTo>
                    <a:lnTo>
                      <a:pt x="30134" y="33138"/>
                    </a:lnTo>
                    <a:lnTo>
                      <a:pt x="31640" y="36903"/>
                    </a:lnTo>
                    <a:lnTo>
                      <a:pt x="27120" y="42928"/>
                    </a:lnTo>
                    <a:lnTo>
                      <a:pt x="24107" y="42928"/>
                    </a:lnTo>
                    <a:lnTo>
                      <a:pt x="27120" y="44435"/>
                    </a:lnTo>
                    <a:lnTo>
                      <a:pt x="25614" y="47447"/>
                    </a:lnTo>
                    <a:lnTo>
                      <a:pt x="22600" y="47447"/>
                    </a:lnTo>
                    <a:lnTo>
                      <a:pt x="27120" y="48954"/>
                    </a:lnTo>
                    <a:lnTo>
                      <a:pt x="38421" y="36150"/>
                    </a:lnTo>
                    <a:lnTo>
                      <a:pt x="51227" y="36150"/>
                    </a:lnTo>
                    <a:lnTo>
                      <a:pt x="59514" y="39916"/>
                    </a:lnTo>
                    <a:lnTo>
                      <a:pt x="65541" y="38410"/>
                    </a:lnTo>
                    <a:lnTo>
                      <a:pt x="68554" y="36150"/>
                    </a:lnTo>
                    <a:lnTo>
                      <a:pt x="72321" y="38410"/>
                    </a:lnTo>
                    <a:lnTo>
                      <a:pt x="64034" y="52719"/>
                    </a:lnTo>
                    <a:lnTo>
                      <a:pt x="59514" y="70041"/>
                    </a:lnTo>
                    <a:lnTo>
                      <a:pt x="61021" y="79832"/>
                    </a:lnTo>
                    <a:lnTo>
                      <a:pt x="69308" y="82844"/>
                    </a:lnTo>
                    <a:lnTo>
                      <a:pt x="70814" y="88116"/>
                    </a:lnTo>
                    <a:lnTo>
                      <a:pt x="67048" y="89623"/>
                    </a:lnTo>
                    <a:lnTo>
                      <a:pt x="64034" y="85857"/>
                    </a:lnTo>
                    <a:lnTo>
                      <a:pt x="59514" y="85857"/>
                    </a:lnTo>
                    <a:lnTo>
                      <a:pt x="44447" y="105438"/>
                    </a:lnTo>
                    <a:lnTo>
                      <a:pt x="45201" y="109957"/>
                    </a:lnTo>
                    <a:lnTo>
                      <a:pt x="51227" y="108451"/>
                    </a:lnTo>
                    <a:lnTo>
                      <a:pt x="54241" y="111463"/>
                    </a:lnTo>
                    <a:lnTo>
                      <a:pt x="41434" y="129539"/>
                    </a:lnTo>
                    <a:lnTo>
                      <a:pt x="24107" y="129539"/>
                    </a:lnTo>
                    <a:lnTo>
                      <a:pt x="25614" y="121254"/>
                    </a:lnTo>
                    <a:lnTo>
                      <a:pt x="36914" y="109957"/>
                    </a:lnTo>
                    <a:lnTo>
                      <a:pt x="48214" y="88116"/>
                    </a:lnTo>
                    <a:lnTo>
                      <a:pt x="46707" y="75313"/>
                    </a:lnTo>
                    <a:lnTo>
                      <a:pt x="44447" y="74560"/>
                    </a:lnTo>
                    <a:lnTo>
                      <a:pt x="39927" y="76819"/>
                    </a:lnTo>
                    <a:lnTo>
                      <a:pt x="27120" y="97154"/>
                    </a:lnTo>
                    <a:lnTo>
                      <a:pt x="24107" y="103932"/>
                    </a:lnTo>
                    <a:lnTo>
                      <a:pt x="27120" y="116735"/>
                    </a:lnTo>
                    <a:lnTo>
                      <a:pt x="21094" y="121254"/>
                    </a:lnTo>
                    <a:lnTo>
                      <a:pt x="15820" y="113723"/>
                    </a:lnTo>
                    <a:lnTo>
                      <a:pt x="14314" y="103932"/>
                    </a:lnTo>
                    <a:lnTo>
                      <a:pt x="9793" y="94141"/>
                    </a:lnTo>
                    <a:lnTo>
                      <a:pt x="8287" y="84351"/>
                    </a:lnTo>
                    <a:lnTo>
                      <a:pt x="12807" y="67029"/>
                    </a:lnTo>
                    <a:lnTo>
                      <a:pt x="24107" y="57238"/>
                    </a:lnTo>
                    <a:lnTo>
                      <a:pt x="12807" y="57238"/>
                    </a:lnTo>
                    <a:lnTo>
                      <a:pt x="8287" y="61757"/>
                    </a:lnTo>
                    <a:lnTo>
                      <a:pt x="1507" y="78326"/>
                    </a:lnTo>
                    <a:lnTo>
                      <a:pt x="0" y="85857"/>
                    </a:lnTo>
                    <a:lnTo>
                      <a:pt x="1507" y="94141"/>
                    </a:lnTo>
                    <a:lnTo>
                      <a:pt x="8287" y="105438"/>
                    </a:lnTo>
                    <a:lnTo>
                      <a:pt x="24107" y="152886"/>
                    </a:lnTo>
                    <a:lnTo>
                      <a:pt x="25614" y="154392"/>
                    </a:lnTo>
                    <a:lnTo>
                      <a:pt x="28627" y="151380"/>
                    </a:lnTo>
                    <a:lnTo>
                      <a:pt x="25614" y="138576"/>
                    </a:lnTo>
                    <a:lnTo>
                      <a:pt x="38421" y="137070"/>
                    </a:lnTo>
                    <a:lnTo>
                      <a:pt x="36914" y="140083"/>
                    </a:lnTo>
                    <a:lnTo>
                      <a:pt x="41434" y="147614"/>
                    </a:lnTo>
                    <a:lnTo>
                      <a:pt x="33900" y="162677"/>
                    </a:lnTo>
                    <a:lnTo>
                      <a:pt x="41434" y="174726"/>
                    </a:lnTo>
                    <a:lnTo>
                      <a:pt x="41434" y="174726"/>
                    </a:lnTo>
                    <a:lnTo>
                      <a:pt x="44447" y="176233"/>
                    </a:lnTo>
                    <a:lnTo>
                      <a:pt x="44447" y="174726"/>
                    </a:lnTo>
                    <a:lnTo>
                      <a:pt x="44447" y="174147"/>
                    </a:lnTo>
                    <a:lnTo>
                      <a:pt x="51227" y="176233"/>
                    </a:lnTo>
                    <a:lnTo>
                      <a:pt x="57254" y="183011"/>
                    </a:lnTo>
                    <a:lnTo>
                      <a:pt x="57254" y="179998"/>
                    </a:lnTo>
                    <a:lnTo>
                      <a:pt x="50474" y="173220"/>
                    </a:lnTo>
                    <a:lnTo>
                      <a:pt x="70061" y="166442"/>
                    </a:lnTo>
                    <a:lnTo>
                      <a:pt x="80608" y="166442"/>
                    </a:lnTo>
                    <a:lnTo>
                      <a:pt x="76088" y="164936"/>
                    </a:lnTo>
                    <a:lnTo>
                      <a:pt x="97181" y="158911"/>
                    </a:lnTo>
                    <a:lnTo>
                      <a:pt x="106975" y="163429"/>
                    </a:lnTo>
                    <a:lnTo>
                      <a:pt x="121288" y="177739"/>
                    </a:lnTo>
                    <a:lnTo>
                      <a:pt x="114508" y="171714"/>
                    </a:lnTo>
                    <a:lnTo>
                      <a:pt x="119028" y="178492"/>
                    </a:lnTo>
                    <a:lnTo>
                      <a:pt x="119028" y="183011"/>
                    </a:lnTo>
                    <a:lnTo>
                      <a:pt x="114508" y="186023"/>
                    </a:lnTo>
                    <a:lnTo>
                      <a:pt x="114508" y="179998"/>
                    </a:lnTo>
                    <a:lnTo>
                      <a:pt x="104715" y="199580"/>
                    </a:lnTo>
                    <a:lnTo>
                      <a:pt x="100195" y="204099"/>
                    </a:lnTo>
                    <a:lnTo>
                      <a:pt x="106221" y="191295"/>
                    </a:lnTo>
                    <a:lnTo>
                      <a:pt x="96428" y="205605"/>
                    </a:lnTo>
                    <a:lnTo>
                      <a:pt x="88141" y="222927"/>
                    </a:lnTo>
                    <a:lnTo>
                      <a:pt x="83621" y="235730"/>
                    </a:lnTo>
                    <a:lnTo>
                      <a:pt x="86635" y="241755"/>
                    </a:lnTo>
                    <a:lnTo>
                      <a:pt x="128822" y="309537"/>
                    </a:lnTo>
                    <a:lnTo>
                      <a:pt x="130313" y="323673"/>
                    </a:lnTo>
                    <a:lnTo>
                      <a:pt x="129575" y="323847"/>
                    </a:lnTo>
                    <a:lnTo>
                      <a:pt x="129575" y="326859"/>
                    </a:lnTo>
                    <a:lnTo>
                      <a:pt x="115262" y="336650"/>
                    </a:lnTo>
                    <a:lnTo>
                      <a:pt x="105468" y="350959"/>
                    </a:lnTo>
                    <a:lnTo>
                      <a:pt x="112248" y="342675"/>
                    </a:lnTo>
                    <a:lnTo>
                      <a:pt x="137862" y="329872"/>
                    </a:lnTo>
                    <a:lnTo>
                      <a:pt x="163476" y="357738"/>
                    </a:lnTo>
                    <a:lnTo>
                      <a:pt x="174776" y="363763"/>
                    </a:lnTo>
                    <a:lnTo>
                      <a:pt x="174776" y="360750"/>
                    </a:lnTo>
                    <a:lnTo>
                      <a:pt x="168749" y="357738"/>
                    </a:lnTo>
                    <a:lnTo>
                      <a:pt x="183251" y="361880"/>
                    </a:lnTo>
                    <a:lnTo>
                      <a:pt x="181556" y="361503"/>
                    </a:lnTo>
                    <a:lnTo>
                      <a:pt x="186829" y="363009"/>
                    </a:lnTo>
                    <a:lnTo>
                      <a:pt x="187206" y="363009"/>
                    </a:lnTo>
                    <a:lnTo>
                      <a:pt x="189843" y="363763"/>
                    </a:lnTo>
                    <a:lnTo>
                      <a:pt x="192856" y="366775"/>
                    </a:lnTo>
                    <a:lnTo>
                      <a:pt x="192856" y="373553"/>
                    </a:lnTo>
                    <a:lnTo>
                      <a:pt x="195869" y="363763"/>
                    </a:lnTo>
                    <a:lnTo>
                      <a:pt x="198883" y="363763"/>
                    </a:lnTo>
                    <a:lnTo>
                      <a:pt x="201896" y="365269"/>
                    </a:lnTo>
                    <a:lnTo>
                      <a:pt x="198883" y="376566"/>
                    </a:lnTo>
                    <a:lnTo>
                      <a:pt x="201896" y="373553"/>
                    </a:lnTo>
                    <a:lnTo>
                      <a:pt x="207923" y="379578"/>
                    </a:lnTo>
                    <a:lnTo>
                      <a:pt x="207923" y="380332"/>
                    </a:lnTo>
                    <a:lnTo>
                      <a:pt x="217716" y="377319"/>
                    </a:lnTo>
                    <a:lnTo>
                      <a:pt x="217716" y="380332"/>
                    </a:lnTo>
                    <a:lnTo>
                      <a:pt x="222236" y="378825"/>
                    </a:lnTo>
                    <a:lnTo>
                      <a:pt x="222236" y="372800"/>
                    </a:lnTo>
                    <a:lnTo>
                      <a:pt x="226756" y="372800"/>
                    </a:lnTo>
                    <a:lnTo>
                      <a:pt x="232783" y="375813"/>
                    </a:lnTo>
                    <a:lnTo>
                      <a:pt x="244083" y="374306"/>
                    </a:lnTo>
                    <a:lnTo>
                      <a:pt x="248603" y="377319"/>
                    </a:lnTo>
                    <a:lnTo>
                      <a:pt x="250110" y="374306"/>
                    </a:lnTo>
                    <a:lnTo>
                      <a:pt x="249003" y="372092"/>
                    </a:lnTo>
                    <a:lnTo>
                      <a:pt x="257644" y="378072"/>
                    </a:lnTo>
                    <a:lnTo>
                      <a:pt x="276477" y="405185"/>
                    </a:lnTo>
                    <a:lnTo>
                      <a:pt x="280997" y="406691"/>
                    </a:lnTo>
                    <a:lnTo>
                      <a:pt x="279490" y="408197"/>
                    </a:lnTo>
                    <a:lnTo>
                      <a:pt x="282504" y="406691"/>
                    </a:lnTo>
                    <a:lnTo>
                      <a:pt x="292297" y="408197"/>
                    </a:lnTo>
                    <a:lnTo>
                      <a:pt x="295311" y="403679"/>
                    </a:lnTo>
                    <a:lnTo>
                      <a:pt x="293804" y="406691"/>
                    </a:lnTo>
                    <a:lnTo>
                      <a:pt x="300584" y="409704"/>
                    </a:lnTo>
                    <a:lnTo>
                      <a:pt x="303597" y="403679"/>
                    </a:lnTo>
                    <a:lnTo>
                      <a:pt x="302091" y="409704"/>
                    </a:lnTo>
                    <a:lnTo>
                      <a:pt x="311884" y="415729"/>
                    </a:lnTo>
                    <a:lnTo>
                      <a:pt x="314898" y="411210"/>
                    </a:lnTo>
                    <a:lnTo>
                      <a:pt x="313391" y="415729"/>
                    </a:lnTo>
                    <a:lnTo>
                      <a:pt x="317911" y="417235"/>
                    </a:lnTo>
                    <a:lnTo>
                      <a:pt x="322431" y="423260"/>
                    </a:lnTo>
                    <a:lnTo>
                      <a:pt x="325444" y="420247"/>
                    </a:lnTo>
                    <a:lnTo>
                      <a:pt x="323938" y="423260"/>
                    </a:lnTo>
                    <a:lnTo>
                      <a:pt x="328458" y="424766"/>
                    </a:lnTo>
                    <a:lnTo>
                      <a:pt x="326951" y="427779"/>
                    </a:lnTo>
                    <a:lnTo>
                      <a:pt x="333731" y="436063"/>
                    </a:lnTo>
                    <a:lnTo>
                      <a:pt x="339758" y="430038"/>
                    </a:lnTo>
                    <a:lnTo>
                      <a:pt x="335238" y="436063"/>
                    </a:lnTo>
                    <a:lnTo>
                      <a:pt x="339758" y="442088"/>
                    </a:lnTo>
                    <a:lnTo>
                      <a:pt x="352565" y="448867"/>
                    </a:lnTo>
                    <a:lnTo>
                      <a:pt x="358215" y="446042"/>
                    </a:lnTo>
                    <a:lnTo>
                      <a:pt x="363865" y="448867"/>
                    </a:lnTo>
                    <a:lnTo>
                      <a:pt x="362358" y="451879"/>
                    </a:lnTo>
                    <a:lnTo>
                      <a:pt x="363865" y="456398"/>
                    </a:lnTo>
                    <a:lnTo>
                      <a:pt x="360852" y="451879"/>
                    </a:lnTo>
                    <a:lnTo>
                      <a:pt x="362358" y="450373"/>
                    </a:lnTo>
                    <a:lnTo>
                      <a:pt x="360852" y="448867"/>
                    </a:lnTo>
                    <a:lnTo>
                      <a:pt x="354071" y="454892"/>
                    </a:lnTo>
                    <a:lnTo>
                      <a:pt x="355578" y="459410"/>
                    </a:lnTo>
                    <a:lnTo>
                      <a:pt x="352565" y="454892"/>
                    </a:lnTo>
                    <a:lnTo>
                      <a:pt x="349551" y="456398"/>
                    </a:lnTo>
                    <a:lnTo>
                      <a:pt x="349551" y="462046"/>
                    </a:lnTo>
                    <a:lnTo>
                      <a:pt x="348798" y="457904"/>
                    </a:lnTo>
                    <a:lnTo>
                      <a:pt x="340511" y="454892"/>
                    </a:lnTo>
                    <a:lnTo>
                      <a:pt x="340511" y="454138"/>
                    </a:lnTo>
                    <a:lnTo>
                      <a:pt x="337498" y="452632"/>
                    </a:lnTo>
                    <a:lnTo>
                      <a:pt x="334485" y="454138"/>
                    </a:lnTo>
                    <a:lnTo>
                      <a:pt x="335238" y="454138"/>
                    </a:lnTo>
                    <a:lnTo>
                      <a:pt x="333731" y="460164"/>
                    </a:lnTo>
                    <a:lnTo>
                      <a:pt x="348045" y="479745"/>
                    </a:lnTo>
                    <a:lnTo>
                      <a:pt x="352565" y="482758"/>
                    </a:lnTo>
                    <a:lnTo>
                      <a:pt x="352565" y="481251"/>
                    </a:lnTo>
                    <a:lnTo>
                      <a:pt x="354071" y="484264"/>
                    </a:lnTo>
                    <a:lnTo>
                      <a:pt x="358494" y="485371"/>
                    </a:lnTo>
                    <a:lnTo>
                      <a:pt x="357838" y="485770"/>
                    </a:lnTo>
                    <a:lnTo>
                      <a:pt x="370645" y="491795"/>
                    </a:lnTo>
                    <a:lnTo>
                      <a:pt x="373658" y="494807"/>
                    </a:lnTo>
                    <a:lnTo>
                      <a:pt x="376672" y="496314"/>
                    </a:lnTo>
                    <a:lnTo>
                      <a:pt x="376672" y="494807"/>
                    </a:lnTo>
                    <a:lnTo>
                      <a:pt x="382699" y="499326"/>
                    </a:lnTo>
                    <a:lnTo>
                      <a:pt x="385712" y="496314"/>
                    </a:lnTo>
                    <a:lnTo>
                      <a:pt x="384205" y="499326"/>
                    </a:lnTo>
                    <a:lnTo>
                      <a:pt x="403039" y="503845"/>
                    </a:lnTo>
                    <a:lnTo>
                      <a:pt x="406052" y="500833"/>
                    </a:lnTo>
                    <a:lnTo>
                      <a:pt x="404546" y="503845"/>
                    </a:lnTo>
                    <a:lnTo>
                      <a:pt x="420366" y="506858"/>
                    </a:lnTo>
                    <a:lnTo>
                      <a:pt x="420366" y="509870"/>
                    </a:lnTo>
                    <a:lnTo>
                      <a:pt x="413586" y="508364"/>
                    </a:lnTo>
                    <a:lnTo>
                      <a:pt x="446733" y="521167"/>
                    </a:lnTo>
                    <a:lnTo>
                      <a:pt x="473853" y="532464"/>
                    </a:lnTo>
                    <a:lnTo>
                      <a:pt x="492687" y="540749"/>
                    </a:lnTo>
                    <a:lnTo>
                      <a:pt x="507000" y="549033"/>
                    </a:lnTo>
                    <a:lnTo>
                      <a:pt x="507000" y="552045"/>
                    </a:lnTo>
                    <a:lnTo>
                      <a:pt x="508507" y="550539"/>
                    </a:lnTo>
                    <a:lnTo>
                      <a:pt x="530489" y="562213"/>
                    </a:lnTo>
                    <a:lnTo>
                      <a:pt x="530354" y="562589"/>
                    </a:lnTo>
                    <a:lnTo>
                      <a:pt x="533073" y="564261"/>
                    </a:lnTo>
                    <a:lnTo>
                      <a:pt x="534121" y="566355"/>
                    </a:lnTo>
                    <a:lnTo>
                      <a:pt x="534558" y="565173"/>
                    </a:lnTo>
                    <a:lnTo>
                      <a:pt x="540147" y="568614"/>
                    </a:lnTo>
                    <a:lnTo>
                      <a:pt x="541654" y="567108"/>
                    </a:lnTo>
                    <a:lnTo>
                      <a:pt x="541654" y="568614"/>
                    </a:lnTo>
                    <a:lnTo>
                      <a:pt x="555968" y="576899"/>
                    </a:lnTo>
                    <a:lnTo>
                      <a:pt x="552954" y="582924"/>
                    </a:lnTo>
                    <a:lnTo>
                      <a:pt x="549941" y="579911"/>
                    </a:lnTo>
                    <a:lnTo>
                      <a:pt x="551448" y="582924"/>
                    </a:lnTo>
                    <a:lnTo>
                      <a:pt x="555968" y="584430"/>
                    </a:lnTo>
                    <a:lnTo>
                      <a:pt x="560488" y="579911"/>
                    </a:lnTo>
                    <a:lnTo>
                      <a:pt x="571788" y="586690"/>
                    </a:lnTo>
                    <a:lnTo>
                      <a:pt x="570281" y="589702"/>
                    </a:lnTo>
                    <a:lnTo>
                      <a:pt x="574801" y="582924"/>
                    </a:lnTo>
                    <a:lnTo>
                      <a:pt x="573294" y="589702"/>
                    </a:lnTo>
                    <a:lnTo>
                      <a:pt x="574801" y="586690"/>
                    </a:lnTo>
                    <a:lnTo>
                      <a:pt x="580828" y="586690"/>
                    </a:lnTo>
                    <a:lnTo>
                      <a:pt x="596648" y="591208"/>
                    </a:lnTo>
                    <a:lnTo>
                      <a:pt x="598155" y="597233"/>
                    </a:lnTo>
                    <a:lnTo>
                      <a:pt x="598155" y="592715"/>
                    </a:lnTo>
                    <a:lnTo>
                      <a:pt x="602675" y="594221"/>
                    </a:lnTo>
                    <a:lnTo>
                      <a:pt x="605688" y="592715"/>
                    </a:lnTo>
                    <a:lnTo>
                      <a:pt x="610208" y="595727"/>
                    </a:lnTo>
                    <a:lnTo>
                      <a:pt x="608702" y="591208"/>
                    </a:lnTo>
                    <a:lnTo>
                      <a:pt x="618495" y="589702"/>
                    </a:lnTo>
                    <a:lnTo>
                      <a:pt x="619520" y="593807"/>
                    </a:lnTo>
                    <a:lnTo>
                      <a:pt x="616235" y="592715"/>
                    </a:lnTo>
                    <a:lnTo>
                      <a:pt x="616235" y="592715"/>
                    </a:lnTo>
                    <a:lnTo>
                      <a:pt x="615482" y="595727"/>
                    </a:lnTo>
                    <a:lnTo>
                      <a:pt x="615482" y="592715"/>
                    </a:lnTo>
                    <a:lnTo>
                      <a:pt x="612468" y="592715"/>
                    </a:lnTo>
                    <a:lnTo>
                      <a:pt x="613975" y="595727"/>
                    </a:lnTo>
                    <a:lnTo>
                      <a:pt x="620755" y="597233"/>
                    </a:lnTo>
                    <a:lnTo>
                      <a:pt x="620755" y="595562"/>
                    </a:lnTo>
                    <a:lnTo>
                      <a:pt x="626782" y="594221"/>
                    </a:lnTo>
                    <a:lnTo>
                      <a:pt x="629795" y="597233"/>
                    </a:lnTo>
                    <a:lnTo>
                      <a:pt x="628289" y="590455"/>
                    </a:lnTo>
                    <a:lnTo>
                      <a:pt x="629795" y="596480"/>
                    </a:lnTo>
                    <a:lnTo>
                      <a:pt x="636575" y="597987"/>
                    </a:lnTo>
                    <a:lnTo>
                      <a:pt x="638082" y="594974"/>
                    </a:lnTo>
                    <a:lnTo>
                      <a:pt x="638082" y="596480"/>
                    </a:lnTo>
                    <a:lnTo>
                      <a:pt x="647875" y="600999"/>
                    </a:lnTo>
                    <a:lnTo>
                      <a:pt x="647875" y="602505"/>
                    </a:lnTo>
                    <a:lnTo>
                      <a:pt x="667462" y="607024"/>
                    </a:lnTo>
                    <a:lnTo>
                      <a:pt x="671983" y="611543"/>
                    </a:lnTo>
                    <a:lnTo>
                      <a:pt x="670476" y="614556"/>
                    </a:lnTo>
                    <a:lnTo>
                      <a:pt x="669474" y="614051"/>
                    </a:lnTo>
                    <a:lnTo>
                      <a:pt x="670476" y="616062"/>
                    </a:lnTo>
                    <a:lnTo>
                      <a:pt x="673489" y="609284"/>
                    </a:lnTo>
                    <a:lnTo>
                      <a:pt x="674996" y="613802"/>
                    </a:lnTo>
                    <a:lnTo>
                      <a:pt x="692323" y="616815"/>
                    </a:lnTo>
                    <a:lnTo>
                      <a:pt x="696843" y="622840"/>
                    </a:lnTo>
                    <a:lnTo>
                      <a:pt x="712663" y="628865"/>
                    </a:lnTo>
                    <a:lnTo>
                      <a:pt x="718690" y="628865"/>
                    </a:lnTo>
                    <a:lnTo>
                      <a:pt x="718690" y="631878"/>
                    </a:lnTo>
                    <a:lnTo>
                      <a:pt x="721703" y="631878"/>
                    </a:lnTo>
                    <a:lnTo>
                      <a:pt x="727730" y="628865"/>
                    </a:lnTo>
                    <a:lnTo>
                      <a:pt x="727730" y="627284"/>
                    </a:lnTo>
                    <a:lnTo>
                      <a:pt x="756357" y="625853"/>
                    </a:lnTo>
                    <a:lnTo>
                      <a:pt x="770670" y="619074"/>
                    </a:lnTo>
                    <a:lnTo>
                      <a:pt x="773684" y="614556"/>
                    </a:lnTo>
                    <a:lnTo>
                      <a:pt x="784984" y="610037"/>
                    </a:lnTo>
                    <a:lnTo>
                      <a:pt x="791011" y="611543"/>
                    </a:lnTo>
                    <a:lnTo>
                      <a:pt x="795531" y="610037"/>
                    </a:lnTo>
                    <a:lnTo>
                      <a:pt x="798544" y="613049"/>
                    </a:lnTo>
                    <a:lnTo>
                      <a:pt x="795531" y="608530"/>
                    </a:lnTo>
                    <a:lnTo>
                      <a:pt x="805324" y="604012"/>
                    </a:lnTo>
                    <a:lnTo>
                      <a:pt x="819638" y="599493"/>
                    </a:lnTo>
                    <a:lnTo>
                      <a:pt x="835458" y="586690"/>
                    </a:lnTo>
                    <a:lnTo>
                      <a:pt x="842238" y="591208"/>
                    </a:lnTo>
                    <a:lnTo>
                      <a:pt x="845252" y="576899"/>
                    </a:lnTo>
                    <a:lnTo>
                      <a:pt x="825665" y="558071"/>
                    </a:lnTo>
                    <a:lnTo>
                      <a:pt x="823615" y="555254"/>
                    </a:lnTo>
                    <a:lnTo>
                      <a:pt x="843745" y="573886"/>
                    </a:lnTo>
                    <a:lnTo>
                      <a:pt x="850525" y="534724"/>
                    </a:lnTo>
                    <a:lnTo>
                      <a:pt x="845252" y="500833"/>
                    </a:lnTo>
                    <a:lnTo>
                      <a:pt x="846758" y="463176"/>
                    </a:lnTo>
                    <a:lnTo>
                      <a:pt x="839225" y="424766"/>
                    </a:lnTo>
                    <a:lnTo>
                      <a:pt x="837372" y="424013"/>
                    </a:lnTo>
                    <a:lnTo>
                      <a:pt x="844498" y="424013"/>
                    </a:lnTo>
                    <a:lnTo>
                      <a:pt x="862578" y="416482"/>
                    </a:lnTo>
                    <a:lnTo>
                      <a:pt x="890452" y="388616"/>
                    </a:lnTo>
                    <a:lnTo>
                      <a:pt x="903259" y="383344"/>
                    </a:lnTo>
                    <a:lnTo>
                      <a:pt x="890595" y="361006"/>
                    </a:lnTo>
                    <a:lnTo>
                      <a:pt x="891205" y="360750"/>
                    </a:lnTo>
                    <a:close/>
                  </a:path>
                </a:pathLst>
              </a:custGeom>
              <a:solidFill>
                <a:schemeClr val="accent1">
                  <a:lumMod val="60000"/>
                  <a:lumOff val="40000"/>
                </a:schemeClr>
              </a:solidFill>
              <a:ln w="3175" cap="flat">
                <a:noFill/>
                <a:prstDash val="solid"/>
                <a:miter/>
              </a:ln>
            </p:spPr>
            <p:txBody>
              <a:bodyPr rtlCol="0" anchor="ctr"/>
              <a:lstStyle/>
              <a:p>
                <a:endParaRPr lang="nl-NL" sz="2400"/>
              </a:p>
            </p:txBody>
          </p:sp>
        </p:grpSp>
        <p:sp>
          <p:nvSpPr>
            <p:cNvPr id="115" name="Ovaal 114">
              <a:extLst>
                <a:ext uri="{FF2B5EF4-FFF2-40B4-BE49-F238E27FC236}">
                  <a16:creationId xmlns:a16="http://schemas.microsoft.com/office/drawing/2014/main" id="{47F31E89-5274-649D-AB14-16FDF0AF6030}"/>
                </a:ext>
              </a:extLst>
            </p:cNvPr>
            <p:cNvSpPr/>
            <p:nvPr/>
          </p:nvSpPr>
          <p:spPr>
            <a:xfrm>
              <a:off x="4037538" y="3539505"/>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116" name="Tekstvak 115">
              <a:extLst>
                <a:ext uri="{FF2B5EF4-FFF2-40B4-BE49-F238E27FC236}">
                  <a16:creationId xmlns:a16="http://schemas.microsoft.com/office/drawing/2014/main" id="{70CEEA1C-331E-D43C-12BB-917846609CC7}"/>
                </a:ext>
              </a:extLst>
            </p:cNvPr>
            <p:cNvSpPr txBox="1"/>
            <p:nvPr/>
          </p:nvSpPr>
          <p:spPr>
            <a:xfrm>
              <a:off x="4106470" y="3540670"/>
              <a:ext cx="460550" cy="100076"/>
            </a:xfrm>
            <a:prstGeom prst="rect">
              <a:avLst/>
            </a:prstGeom>
            <a:noFill/>
          </p:spPr>
          <p:txBody>
            <a:bodyPr wrap="none" tIns="0" rIns="96000" bIns="0" rtlCol="0">
              <a:spAutoFit/>
            </a:bodyPr>
            <a:lstStyle/>
            <a:p>
              <a:r>
                <a:rPr lang="nl-NL" sz="867" b="1">
                  <a:solidFill>
                    <a:schemeClr val="bg1"/>
                  </a:solidFill>
                </a:rPr>
                <a:t>Pijnacker</a:t>
              </a:r>
            </a:p>
          </p:txBody>
        </p:sp>
        <p:sp>
          <p:nvSpPr>
            <p:cNvPr id="117" name="Ovaal 116">
              <a:extLst>
                <a:ext uri="{FF2B5EF4-FFF2-40B4-BE49-F238E27FC236}">
                  <a16:creationId xmlns:a16="http://schemas.microsoft.com/office/drawing/2014/main" id="{FCB91658-CCCC-CCA9-A2B4-28A90FAF9C2D}"/>
                </a:ext>
              </a:extLst>
            </p:cNvPr>
            <p:cNvSpPr/>
            <p:nvPr/>
          </p:nvSpPr>
          <p:spPr>
            <a:xfrm>
              <a:off x="3975063" y="3874596"/>
              <a:ext cx="109598" cy="109598"/>
            </a:xfrm>
            <a:prstGeom prst="ellipse">
              <a:avLst/>
            </a:prstGeom>
            <a:solidFill>
              <a:schemeClr val="accent5">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solidFill>
                  <a:schemeClr val="bg1"/>
                </a:solidFill>
              </a:endParaRPr>
            </a:p>
          </p:txBody>
        </p:sp>
        <p:sp>
          <p:nvSpPr>
            <p:cNvPr id="118" name="Tekstvak 117">
              <a:extLst>
                <a:ext uri="{FF2B5EF4-FFF2-40B4-BE49-F238E27FC236}">
                  <a16:creationId xmlns:a16="http://schemas.microsoft.com/office/drawing/2014/main" id="{772BACEB-6BA5-5339-0909-EB6FA178BE7D}"/>
                </a:ext>
              </a:extLst>
            </p:cNvPr>
            <p:cNvSpPr txBox="1"/>
            <p:nvPr/>
          </p:nvSpPr>
          <p:spPr>
            <a:xfrm>
              <a:off x="3762589" y="3745581"/>
              <a:ext cx="515854" cy="100076"/>
            </a:xfrm>
            <a:prstGeom prst="rect">
              <a:avLst/>
            </a:prstGeom>
            <a:noFill/>
          </p:spPr>
          <p:txBody>
            <a:bodyPr wrap="none" tIns="0" rIns="96000" bIns="0" rtlCol="0">
              <a:spAutoFit/>
            </a:bodyPr>
            <a:lstStyle/>
            <a:p>
              <a:r>
                <a:rPr lang="nl-NL" sz="867" b="1">
                  <a:solidFill>
                    <a:schemeClr val="bg1"/>
                  </a:solidFill>
                </a:rPr>
                <a:t>Rotterdam</a:t>
              </a:r>
            </a:p>
          </p:txBody>
        </p:sp>
      </p:grpSp>
      <p:sp>
        <p:nvSpPr>
          <p:cNvPr id="123" name="Rechthoek 122">
            <a:extLst>
              <a:ext uri="{FF2B5EF4-FFF2-40B4-BE49-F238E27FC236}">
                <a16:creationId xmlns:a16="http://schemas.microsoft.com/office/drawing/2014/main" id="{26781ACF-2683-0DA2-077A-7C25B5187E2F}"/>
              </a:ext>
            </a:extLst>
          </p:cNvPr>
          <p:cNvSpPr/>
          <p:nvPr/>
        </p:nvSpPr>
        <p:spPr>
          <a:xfrm>
            <a:off x="3837655" y="2273098"/>
            <a:ext cx="1959395" cy="190378"/>
          </a:xfrm>
          <a:custGeom>
            <a:avLst/>
            <a:gdLst>
              <a:gd name="connsiteX0" fmla="*/ 0 w 1094637"/>
              <a:gd name="connsiteY0" fmla="*/ 0 h 291913"/>
              <a:gd name="connsiteX1" fmla="*/ 1094637 w 1094637"/>
              <a:gd name="connsiteY1" fmla="*/ 0 h 291913"/>
              <a:gd name="connsiteX2" fmla="*/ 1094637 w 1094637"/>
              <a:gd name="connsiteY2" fmla="*/ 291913 h 291913"/>
              <a:gd name="connsiteX3" fmla="*/ 0 w 1094637"/>
              <a:gd name="connsiteY3" fmla="*/ 291913 h 291913"/>
              <a:gd name="connsiteX4" fmla="*/ 0 w 1094637"/>
              <a:gd name="connsiteY4" fmla="*/ 0 h 291913"/>
              <a:gd name="connsiteX0" fmla="*/ 0 w 1094637"/>
              <a:gd name="connsiteY0" fmla="*/ 2322 h 294235"/>
              <a:gd name="connsiteX1" fmla="*/ 579075 w 1094637"/>
              <a:gd name="connsiteY1" fmla="*/ 0 h 294235"/>
              <a:gd name="connsiteX2" fmla="*/ 1094637 w 1094637"/>
              <a:gd name="connsiteY2" fmla="*/ 2322 h 294235"/>
              <a:gd name="connsiteX3" fmla="*/ 1094637 w 1094637"/>
              <a:gd name="connsiteY3" fmla="*/ 294235 h 294235"/>
              <a:gd name="connsiteX4" fmla="*/ 0 w 1094637"/>
              <a:gd name="connsiteY4" fmla="*/ 294235 h 294235"/>
              <a:gd name="connsiteX5" fmla="*/ 0 w 1094637"/>
              <a:gd name="connsiteY5" fmla="*/ 2322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4" fmla="*/ 0 w 1094637"/>
              <a:gd name="connsiteY4" fmla="*/ 2322 h 294235"/>
              <a:gd name="connsiteX5" fmla="*/ 670515 w 1094637"/>
              <a:gd name="connsiteY5" fmla="*/ 91440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4" fmla="*/ 0 w 1094637"/>
              <a:gd name="connsiteY4" fmla="*/ 2322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0" fmla="*/ 1257862 w 1257862"/>
              <a:gd name="connsiteY0" fmla="*/ 3288 h 291913"/>
              <a:gd name="connsiteX1" fmla="*/ 1094637 w 1257862"/>
              <a:gd name="connsiteY1" fmla="*/ 0 h 291913"/>
              <a:gd name="connsiteX2" fmla="*/ 1094637 w 1257862"/>
              <a:gd name="connsiteY2" fmla="*/ 291913 h 291913"/>
              <a:gd name="connsiteX3" fmla="*/ 0 w 1257862"/>
              <a:gd name="connsiteY3" fmla="*/ 291913 h 291913"/>
              <a:gd name="connsiteX0" fmla="*/ 1241987 w 1241987"/>
              <a:gd name="connsiteY0" fmla="*/ 113 h 291913"/>
              <a:gd name="connsiteX1" fmla="*/ 1094637 w 1241987"/>
              <a:gd name="connsiteY1" fmla="*/ 0 h 291913"/>
              <a:gd name="connsiteX2" fmla="*/ 1094637 w 1241987"/>
              <a:gd name="connsiteY2" fmla="*/ 291913 h 291913"/>
              <a:gd name="connsiteX3" fmla="*/ 0 w 1241987"/>
              <a:gd name="connsiteY3" fmla="*/ 291913 h 291913"/>
            </a:gdLst>
            <a:ahLst/>
            <a:cxnLst>
              <a:cxn ang="0">
                <a:pos x="connsiteX0" y="connsiteY0"/>
              </a:cxn>
              <a:cxn ang="0">
                <a:pos x="connsiteX1" y="connsiteY1"/>
              </a:cxn>
              <a:cxn ang="0">
                <a:pos x="connsiteX2" y="connsiteY2"/>
              </a:cxn>
              <a:cxn ang="0">
                <a:pos x="connsiteX3" y="connsiteY3"/>
              </a:cxn>
            </a:cxnLst>
            <a:rect l="l" t="t" r="r" b="b"/>
            <a:pathLst>
              <a:path w="1241987" h="291913">
                <a:moveTo>
                  <a:pt x="1241987" y="113"/>
                </a:moveTo>
                <a:lnTo>
                  <a:pt x="1094637" y="0"/>
                </a:lnTo>
                <a:lnTo>
                  <a:pt x="1094637" y="291913"/>
                </a:lnTo>
                <a:lnTo>
                  <a:pt x="0" y="291913"/>
                </a:lnTo>
              </a:path>
            </a:pathLst>
          </a:custGeom>
          <a:noFill/>
          <a:ln cap="rnd">
            <a:solidFill>
              <a:schemeClr val="accent1"/>
            </a:solidFill>
            <a:round/>
            <a:headEnd type="triangle" w="lg" len="sm"/>
            <a:tailEnd type="oval"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124" name="Rechthoek 122">
            <a:extLst>
              <a:ext uri="{FF2B5EF4-FFF2-40B4-BE49-F238E27FC236}">
                <a16:creationId xmlns:a16="http://schemas.microsoft.com/office/drawing/2014/main" id="{8CE43192-DD67-8CC4-5873-B3C51F7D792C}"/>
              </a:ext>
            </a:extLst>
          </p:cNvPr>
          <p:cNvSpPr/>
          <p:nvPr/>
        </p:nvSpPr>
        <p:spPr>
          <a:xfrm flipV="1">
            <a:off x="1929383" y="4417346"/>
            <a:ext cx="3754043" cy="498355"/>
          </a:xfrm>
          <a:custGeom>
            <a:avLst/>
            <a:gdLst>
              <a:gd name="connsiteX0" fmla="*/ 0 w 1094637"/>
              <a:gd name="connsiteY0" fmla="*/ 0 h 291913"/>
              <a:gd name="connsiteX1" fmla="*/ 1094637 w 1094637"/>
              <a:gd name="connsiteY1" fmla="*/ 0 h 291913"/>
              <a:gd name="connsiteX2" fmla="*/ 1094637 w 1094637"/>
              <a:gd name="connsiteY2" fmla="*/ 291913 h 291913"/>
              <a:gd name="connsiteX3" fmla="*/ 0 w 1094637"/>
              <a:gd name="connsiteY3" fmla="*/ 291913 h 291913"/>
              <a:gd name="connsiteX4" fmla="*/ 0 w 1094637"/>
              <a:gd name="connsiteY4" fmla="*/ 0 h 291913"/>
              <a:gd name="connsiteX0" fmla="*/ 0 w 1094637"/>
              <a:gd name="connsiteY0" fmla="*/ 2322 h 294235"/>
              <a:gd name="connsiteX1" fmla="*/ 579075 w 1094637"/>
              <a:gd name="connsiteY1" fmla="*/ 0 h 294235"/>
              <a:gd name="connsiteX2" fmla="*/ 1094637 w 1094637"/>
              <a:gd name="connsiteY2" fmla="*/ 2322 h 294235"/>
              <a:gd name="connsiteX3" fmla="*/ 1094637 w 1094637"/>
              <a:gd name="connsiteY3" fmla="*/ 294235 h 294235"/>
              <a:gd name="connsiteX4" fmla="*/ 0 w 1094637"/>
              <a:gd name="connsiteY4" fmla="*/ 294235 h 294235"/>
              <a:gd name="connsiteX5" fmla="*/ 0 w 1094637"/>
              <a:gd name="connsiteY5" fmla="*/ 2322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4" fmla="*/ 0 w 1094637"/>
              <a:gd name="connsiteY4" fmla="*/ 2322 h 294235"/>
              <a:gd name="connsiteX5" fmla="*/ 670515 w 1094637"/>
              <a:gd name="connsiteY5" fmla="*/ 91440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4" fmla="*/ 0 w 1094637"/>
              <a:gd name="connsiteY4" fmla="*/ 2322 h 294235"/>
              <a:gd name="connsiteX0" fmla="*/ 579075 w 1094637"/>
              <a:gd name="connsiteY0" fmla="*/ 0 h 294235"/>
              <a:gd name="connsiteX1" fmla="*/ 1094637 w 1094637"/>
              <a:gd name="connsiteY1" fmla="*/ 2322 h 294235"/>
              <a:gd name="connsiteX2" fmla="*/ 1094637 w 1094637"/>
              <a:gd name="connsiteY2" fmla="*/ 294235 h 294235"/>
              <a:gd name="connsiteX3" fmla="*/ 0 w 1094637"/>
              <a:gd name="connsiteY3" fmla="*/ 294235 h 294235"/>
              <a:gd name="connsiteX0" fmla="*/ 1257862 w 1257862"/>
              <a:gd name="connsiteY0" fmla="*/ 3288 h 291913"/>
              <a:gd name="connsiteX1" fmla="*/ 1094637 w 1257862"/>
              <a:gd name="connsiteY1" fmla="*/ 0 h 291913"/>
              <a:gd name="connsiteX2" fmla="*/ 1094637 w 1257862"/>
              <a:gd name="connsiteY2" fmla="*/ 291913 h 291913"/>
              <a:gd name="connsiteX3" fmla="*/ 0 w 1257862"/>
              <a:gd name="connsiteY3" fmla="*/ 291913 h 291913"/>
              <a:gd name="connsiteX0" fmla="*/ 1241987 w 1241987"/>
              <a:gd name="connsiteY0" fmla="*/ 113 h 291913"/>
              <a:gd name="connsiteX1" fmla="*/ 1094637 w 1241987"/>
              <a:gd name="connsiteY1" fmla="*/ 0 h 291913"/>
              <a:gd name="connsiteX2" fmla="*/ 1094637 w 1241987"/>
              <a:gd name="connsiteY2" fmla="*/ 291913 h 291913"/>
              <a:gd name="connsiteX3" fmla="*/ 0 w 1241987"/>
              <a:gd name="connsiteY3" fmla="*/ 291913 h 291913"/>
            </a:gdLst>
            <a:ahLst/>
            <a:cxnLst>
              <a:cxn ang="0">
                <a:pos x="connsiteX0" y="connsiteY0"/>
              </a:cxn>
              <a:cxn ang="0">
                <a:pos x="connsiteX1" y="connsiteY1"/>
              </a:cxn>
              <a:cxn ang="0">
                <a:pos x="connsiteX2" y="connsiteY2"/>
              </a:cxn>
              <a:cxn ang="0">
                <a:pos x="connsiteX3" y="connsiteY3"/>
              </a:cxn>
            </a:cxnLst>
            <a:rect l="l" t="t" r="r" b="b"/>
            <a:pathLst>
              <a:path w="1241987" h="291913">
                <a:moveTo>
                  <a:pt x="1241987" y="113"/>
                </a:moveTo>
                <a:lnTo>
                  <a:pt x="1094637" y="0"/>
                </a:lnTo>
                <a:lnTo>
                  <a:pt x="1094637" y="291913"/>
                </a:lnTo>
                <a:lnTo>
                  <a:pt x="0" y="291913"/>
                </a:lnTo>
              </a:path>
            </a:pathLst>
          </a:custGeom>
          <a:noFill/>
          <a:ln cap="rnd">
            <a:solidFill>
              <a:schemeClr val="accent1"/>
            </a:solidFill>
            <a:round/>
            <a:headEnd type="triangle" w="lg" len="sm"/>
            <a:tailEnd type="oval" w="med" len="me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p>
        </p:txBody>
      </p:sp>
      <p:grpSp>
        <p:nvGrpSpPr>
          <p:cNvPr id="135" name="Groep 134">
            <a:extLst>
              <a:ext uri="{FF2B5EF4-FFF2-40B4-BE49-F238E27FC236}">
                <a16:creationId xmlns:a16="http://schemas.microsoft.com/office/drawing/2014/main" id="{54A6783B-6E31-57BC-BA98-3EF97C5057CE}"/>
              </a:ext>
            </a:extLst>
          </p:cNvPr>
          <p:cNvGrpSpPr/>
          <p:nvPr/>
        </p:nvGrpSpPr>
        <p:grpSpPr>
          <a:xfrm>
            <a:off x="7894570" y="4795104"/>
            <a:ext cx="1011604" cy="515040"/>
            <a:chOff x="4917462" y="3510334"/>
            <a:chExt cx="758703" cy="386280"/>
          </a:xfrm>
        </p:grpSpPr>
        <p:sp>
          <p:nvSpPr>
            <p:cNvPr id="134" name="Rechthoek 133">
              <a:extLst>
                <a:ext uri="{FF2B5EF4-FFF2-40B4-BE49-F238E27FC236}">
                  <a16:creationId xmlns:a16="http://schemas.microsoft.com/office/drawing/2014/main" id="{66542153-0365-07FE-A868-9EF53F8EBA61}"/>
                </a:ext>
              </a:extLst>
            </p:cNvPr>
            <p:cNvSpPr/>
            <p:nvPr/>
          </p:nvSpPr>
          <p:spPr>
            <a:xfrm rot="2700000">
              <a:off x="5530937" y="3630860"/>
              <a:ext cx="145228" cy="145228"/>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2400"/>
            </a:p>
          </p:txBody>
        </p:sp>
        <p:sp>
          <p:nvSpPr>
            <p:cNvPr id="129" name="Afgeronde rechthoek 128">
              <a:extLst>
                <a:ext uri="{FF2B5EF4-FFF2-40B4-BE49-F238E27FC236}">
                  <a16:creationId xmlns:a16="http://schemas.microsoft.com/office/drawing/2014/main" id="{37CE6A57-05F4-DA9D-9A1F-FC7C4398FA29}"/>
                </a:ext>
              </a:extLst>
            </p:cNvPr>
            <p:cNvSpPr/>
            <p:nvPr/>
          </p:nvSpPr>
          <p:spPr>
            <a:xfrm>
              <a:off x="4917462" y="3510334"/>
              <a:ext cx="703562" cy="386280"/>
            </a:xfrm>
            <a:prstGeom prst="roundRect">
              <a:avLst>
                <a:gd name="adj" fmla="val 13014"/>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72000" rIns="48000" bIns="62400" rtlCol="0" anchor="ctr"/>
            <a:lstStyle/>
            <a:p>
              <a:r>
                <a:rPr lang="nl-NL" sz="1467">
                  <a:solidFill>
                    <a:schemeClr val="tx2"/>
                  </a:solidFill>
                </a:rPr>
                <a:t>Regio Rijnmond</a:t>
              </a:r>
            </a:p>
          </p:txBody>
        </p:sp>
      </p:grpSp>
      <p:pic>
        <p:nvPicPr>
          <p:cNvPr id="2" name="Afbeelding 1" descr="Afbeelding met tekst, Lettertype, logo, Graphics&#10;&#10;Automatisch gegenereerde beschrijving">
            <a:extLst>
              <a:ext uri="{FF2B5EF4-FFF2-40B4-BE49-F238E27FC236}">
                <a16:creationId xmlns:a16="http://schemas.microsoft.com/office/drawing/2014/main" id="{1ABABE36-AF09-8741-7703-2AEB26FA51A5}"/>
              </a:ext>
            </a:extLst>
          </p:cNvPr>
          <p:cNvPicPr>
            <a:picLocks noChangeAspect="1"/>
          </p:cNvPicPr>
          <p:nvPr/>
        </p:nvPicPr>
        <p:blipFill>
          <a:blip r:embed="rId3"/>
          <a:srcRect l="25550" t="-7850" r="23284" b="-1"/>
          <a:stretch/>
        </p:blipFill>
        <p:spPr>
          <a:xfrm>
            <a:off x="9127439" y="1878479"/>
            <a:ext cx="1201505" cy="428835"/>
          </a:xfrm>
          <a:prstGeom prst="rect">
            <a:avLst/>
          </a:prstGeom>
        </p:spPr>
      </p:pic>
      <p:pic>
        <p:nvPicPr>
          <p:cNvPr id="3" name="Afbeelding 2" descr="Afbeelding met tekst, Lettertype, Graphics, logo&#10;&#10;Automatisch gegenereerde beschrijving">
            <a:extLst>
              <a:ext uri="{FF2B5EF4-FFF2-40B4-BE49-F238E27FC236}">
                <a16:creationId xmlns:a16="http://schemas.microsoft.com/office/drawing/2014/main" id="{E7EFED37-C870-EC36-2A48-FB7B8AA5829D}"/>
              </a:ext>
            </a:extLst>
          </p:cNvPr>
          <p:cNvPicPr>
            <a:picLocks noChangeAspect="1"/>
          </p:cNvPicPr>
          <p:nvPr/>
        </p:nvPicPr>
        <p:blipFill>
          <a:blip r:embed="rId4"/>
          <a:stretch>
            <a:fillRect/>
          </a:stretch>
        </p:blipFill>
        <p:spPr>
          <a:xfrm>
            <a:off x="9123966" y="4912176"/>
            <a:ext cx="1870835" cy="292805"/>
          </a:xfrm>
          <a:prstGeom prst="rect">
            <a:avLst/>
          </a:prstGeom>
        </p:spPr>
      </p:pic>
    </p:spTree>
    <p:extLst>
      <p:ext uri="{BB962C8B-B14F-4D97-AF65-F5344CB8AC3E}">
        <p14:creationId xmlns:p14="http://schemas.microsoft.com/office/powerpoint/2010/main" val="3549892713"/>
      </p:ext>
    </p:extLst>
  </p:cSld>
  <p:clrMapOvr>
    <a:masterClrMapping/>
  </p:clrMapOvr>
  <p:transition spd="slow">
    <p:push dir="u"/>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EE9915F-3C60-45E1-9369-7CDEEF3FE6E4}"/>
              </a:ext>
            </a:extLst>
          </p:cNvPr>
          <p:cNvSpPr>
            <a:spLocks noGrp="1"/>
          </p:cNvSpPr>
          <p:nvPr>
            <p:ph type="title"/>
          </p:nvPr>
        </p:nvSpPr>
        <p:spPr/>
        <p:txBody>
          <a:bodyPr/>
          <a:lstStyle/>
          <a:p>
            <a:r>
              <a:rPr lang="nl-NL" sz="3700"/>
              <a:t>Scope Kickstart en opschaling</a:t>
            </a:r>
          </a:p>
        </p:txBody>
      </p:sp>
      <p:cxnSp>
        <p:nvCxnSpPr>
          <p:cNvPr id="49" name="Rechte verbindingslijn 48">
            <a:extLst>
              <a:ext uri="{FF2B5EF4-FFF2-40B4-BE49-F238E27FC236}">
                <a16:creationId xmlns:a16="http://schemas.microsoft.com/office/drawing/2014/main" id="{9B602151-3D28-92E4-E5BC-1F4DED961D10}"/>
              </a:ext>
            </a:extLst>
          </p:cNvPr>
          <p:cNvCxnSpPr/>
          <p:nvPr/>
        </p:nvCxnSpPr>
        <p:spPr>
          <a:xfrm>
            <a:off x="7555630" y="1507731"/>
            <a:ext cx="0" cy="305435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7" name="Tekstvak 36">
            <a:extLst>
              <a:ext uri="{FF2B5EF4-FFF2-40B4-BE49-F238E27FC236}">
                <a16:creationId xmlns:a16="http://schemas.microsoft.com/office/drawing/2014/main" id="{81568EDA-1A08-4B23-34F0-08B8C9D631B6}"/>
              </a:ext>
            </a:extLst>
          </p:cNvPr>
          <p:cNvSpPr txBox="1"/>
          <p:nvPr/>
        </p:nvSpPr>
        <p:spPr>
          <a:xfrm>
            <a:off x="3718721" y="6022223"/>
            <a:ext cx="4536693" cy="307777"/>
          </a:xfrm>
          <a:prstGeom prst="rect">
            <a:avLst/>
          </a:prstGeom>
          <a:noFill/>
        </p:spPr>
        <p:txBody>
          <a:bodyPr wrap="square" lIns="0" tIns="0" rIns="0" bIns="0" rtlCol="0">
            <a:spAutoFit/>
          </a:bodyPr>
          <a:lstStyle/>
          <a:p>
            <a:pPr algn="ctr"/>
            <a:r>
              <a:rPr lang="nl-NL" sz="2000" b="1">
                <a:solidFill>
                  <a:schemeClr val="accent2"/>
                </a:solidFill>
              </a:rPr>
              <a:t>Informatiestandaard Medicatieproces 9</a:t>
            </a:r>
          </a:p>
        </p:txBody>
      </p:sp>
      <p:grpSp>
        <p:nvGrpSpPr>
          <p:cNvPr id="19" name="Groep 18">
            <a:extLst>
              <a:ext uri="{FF2B5EF4-FFF2-40B4-BE49-F238E27FC236}">
                <a16:creationId xmlns:a16="http://schemas.microsoft.com/office/drawing/2014/main" id="{8EDDE9AD-2B1C-9672-BFB8-8A7D08052072}"/>
              </a:ext>
            </a:extLst>
          </p:cNvPr>
          <p:cNvGrpSpPr/>
          <p:nvPr/>
        </p:nvGrpSpPr>
        <p:grpSpPr>
          <a:xfrm>
            <a:off x="1099091" y="1590209"/>
            <a:ext cx="5908102" cy="430887"/>
            <a:chOff x="1101292" y="2254352"/>
            <a:chExt cx="6106678" cy="430887"/>
          </a:xfrm>
        </p:grpSpPr>
        <p:cxnSp>
          <p:nvCxnSpPr>
            <p:cNvPr id="7" name="Rechte verbindingslijn 6">
              <a:extLst>
                <a:ext uri="{FF2B5EF4-FFF2-40B4-BE49-F238E27FC236}">
                  <a16:creationId xmlns:a16="http://schemas.microsoft.com/office/drawing/2014/main" id="{BBF31063-39B1-AD75-6DE2-1889C9BBF702}"/>
                </a:ext>
              </a:extLst>
            </p:cNvPr>
            <p:cNvCxnSpPr>
              <a:cxnSpLocks/>
            </p:cNvCxnSpPr>
            <p:nvPr/>
          </p:nvCxnSpPr>
          <p:spPr>
            <a:xfrm>
              <a:off x="1101292" y="2500705"/>
              <a:ext cx="6106678" cy="17928"/>
            </a:xfrm>
            <a:prstGeom prst="line">
              <a:avLst/>
            </a:prstGeom>
            <a:ln w="19050">
              <a:solidFill>
                <a:schemeClr val="tx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8" name="Tekstvak 37">
              <a:extLst>
                <a:ext uri="{FF2B5EF4-FFF2-40B4-BE49-F238E27FC236}">
                  <a16:creationId xmlns:a16="http://schemas.microsoft.com/office/drawing/2014/main" id="{E4A8ECFC-92B4-8A29-A30C-23E6D4AF9C35}"/>
                </a:ext>
              </a:extLst>
            </p:cNvPr>
            <p:cNvSpPr txBox="1"/>
            <p:nvPr/>
          </p:nvSpPr>
          <p:spPr>
            <a:xfrm>
              <a:off x="3651168" y="2254352"/>
              <a:ext cx="1006926" cy="430887"/>
            </a:xfrm>
            <a:prstGeom prst="rect">
              <a:avLst/>
            </a:prstGeom>
            <a:solidFill>
              <a:schemeClr val="bg1"/>
            </a:solidFill>
          </p:spPr>
          <p:txBody>
            <a:bodyPr wrap="square" lIns="0" tIns="0" rIns="0" bIns="0" rtlCol="0">
              <a:spAutoFit/>
            </a:bodyPr>
            <a:lstStyle/>
            <a:p>
              <a:pPr algn="ctr"/>
              <a:r>
                <a:rPr lang="nl-NL" sz="2800" b="1">
                  <a:solidFill>
                    <a:schemeClr val="tx2"/>
                  </a:solidFill>
                </a:rPr>
                <a:t>Set 1</a:t>
              </a:r>
            </a:p>
          </p:txBody>
        </p:sp>
      </p:grpSp>
      <p:grpSp>
        <p:nvGrpSpPr>
          <p:cNvPr id="17" name="Groep 16">
            <a:extLst>
              <a:ext uri="{FF2B5EF4-FFF2-40B4-BE49-F238E27FC236}">
                <a16:creationId xmlns:a16="http://schemas.microsoft.com/office/drawing/2014/main" id="{B566400F-E8CB-316B-2248-1E9874430657}"/>
              </a:ext>
            </a:extLst>
          </p:cNvPr>
          <p:cNvGrpSpPr/>
          <p:nvPr/>
        </p:nvGrpSpPr>
        <p:grpSpPr>
          <a:xfrm>
            <a:off x="7170822" y="1590209"/>
            <a:ext cx="3921474" cy="430887"/>
            <a:chOff x="7369152" y="2254352"/>
            <a:chExt cx="3579708" cy="430887"/>
          </a:xfrm>
        </p:grpSpPr>
        <p:cxnSp>
          <p:nvCxnSpPr>
            <p:cNvPr id="10" name="Rechte verbindingslijn 9">
              <a:extLst>
                <a:ext uri="{FF2B5EF4-FFF2-40B4-BE49-F238E27FC236}">
                  <a16:creationId xmlns:a16="http://schemas.microsoft.com/office/drawing/2014/main" id="{995AFE64-DD31-85F8-BA6E-91C53CF43B37}"/>
                </a:ext>
              </a:extLst>
            </p:cNvPr>
            <p:cNvCxnSpPr>
              <a:cxnSpLocks/>
            </p:cNvCxnSpPr>
            <p:nvPr/>
          </p:nvCxnSpPr>
          <p:spPr>
            <a:xfrm flipV="1">
              <a:off x="7369152" y="2500705"/>
              <a:ext cx="3579708" cy="17929"/>
            </a:xfrm>
            <a:prstGeom prst="line">
              <a:avLst/>
            </a:prstGeom>
            <a:ln w="19050">
              <a:solidFill>
                <a:schemeClr val="tx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2" name="Tekstvak 11">
              <a:extLst>
                <a:ext uri="{FF2B5EF4-FFF2-40B4-BE49-F238E27FC236}">
                  <a16:creationId xmlns:a16="http://schemas.microsoft.com/office/drawing/2014/main" id="{88AB5871-5B09-DFAA-1E5A-877A0BCA41CB}"/>
                </a:ext>
              </a:extLst>
            </p:cNvPr>
            <p:cNvSpPr txBox="1"/>
            <p:nvPr/>
          </p:nvSpPr>
          <p:spPr>
            <a:xfrm>
              <a:off x="8655543" y="2254352"/>
              <a:ext cx="1006926" cy="430887"/>
            </a:xfrm>
            <a:prstGeom prst="rect">
              <a:avLst/>
            </a:prstGeom>
            <a:solidFill>
              <a:schemeClr val="bg1"/>
            </a:solidFill>
          </p:spPr>
          <p:txBody>
            <a:bodyPr wrap="square" lIns="0" tIns="0" rIns="0" bIns="0" rtlCol="0">
              <a:spAutoFit/>
            </a:bodyPr>
            <a:lstStyle/>
            <a:p>
              <a:pPr algn="ctr"/>
              <a:r>
                <a:rPr lang="nl-NL" sz="2800" b="1">
                  <a:solidFill>
                    <a:schemeClr val="tx2"/>
                  </a:solidFill>
                </a:rPr>
                <a:t>Set 2</a:t>
              </a:r>
            </a:p>
          </p:txBody>
        </p:sp>
      </p:grpSp>
      <p:grpSp>
        <p:nvGrpSpPr>
          <p:cNvPr id="13" name="Groep 12">
            <a:extLst>
              <a:ext uri="{FF2B5EF4-FFF2-40B4-BE49-F238E27FC236}">
                <a16:creationId xmlns:a16="http://schemas.microsoft.com/office/drawing/2014/main" id="{BE3F2408-BB3F-7AC3-37FC-CBA755379360}"/>
              </a:ext>
            </a:extLst>
          </p:cNvPr>
          <p:cNvGrpSpPr/>
          <p:nvPr/>
        </p:nvGrpSpPr>
        <p:grpSpPr>
          <a:xfrm>
            <a:off x="1099091" y="2410463"/>
            <a:ext cx="10004245" cy="2872820"/>
            <a:chOff x="1099091" y="3074606"/>
            <a:chExt cx="10004245" cy="2872820"/>
          </a:xfrm>
        </p:grpSpPr>
        <p:sp>
          <p:nvSpPr>
            <p:cNvPr id="6" name="Rechthoek 5">
              <a:extLst>
                <a:ext uri="{FF2B5EF4-FFF2-40B4-BE49-F238E27FC236}">
                  <a16:creationId xmlns:a16="http://schemas.microsoft.com/office/drawing/2014/main" id="{7A5BACFF-84D6-C09D-F93B-E0D5E60953FE}"/>
                </a:ext>
              </a:extLst>
            </p:cNvPr>
            <p:cNvSpPr/>
            <p:nvPr/>
          </p:nvSpPr>
          <p:spPr>
            <a:xfrm rot="5400000">
              <a:off x="4669210" y="3515796"/>
              <a:ext cx="2872817" cy="1990437"/>
            </a:xfrm>
            <a:prstGeom prst="rect">
              <a:avLst/>
            </a:prstGeom>
            <a:solidFill>
              <a:srgbClr val="82CCD6">
                <a:alpha val="18000"/>
              </a:srgbClr>
            </a:solidFill>
            <a:ln w="254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9" name="Rechthoek met aan één zijde afgeronde hoeken 58">
              <a:extLst>
                <a:ext uri="{FF2B5EF4-FFF2-40B4-BE49-F238E27FC236}">
                  <a16:creationId xmlns:a16="http://schemas.microsoft.com/office/drawing/2014/main" id="{38AE37B5-A454-7535-FFBE-9B3DC17E52D9}"/>
                </a:ext>
              </a:extLst>
            </p:cNvPr>
            <p:cNvSpPr/>
            <p:nvPr/>
          </p:nvSpPr>
          <p:spPr>
            <a:xfrm rot="5400000" flipV="1">
              <a:off x="1663931" y="2509769"/>
              <a:ext cx="2872817" cy="4002497"/>
            </a:xfrm>
            <a:prstGeom prst="round2SameRect">
              <a:avLst>
                <a:gd name="adj1" fmla="val 10956"/>
                <a:gd name="adj2" fmla="val 0"/>
              </a:avLst>
            </a:prstGeom>
            <a:solidFill>
              <a:srgbClr val="82CCD6">
                <a:alpha val="18000"/>
              </a:srgbClr>
            </a:solidFill>
            <a:ln w="254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solidFill>
                  <a:schemeClr val="bg1"/>
                </a:solidFill>
              </a:endParaRPr>
            </a:p>
          </p:txBody>
        </p:sp>
        <p:sp>
          <p:nvSpPr>
            <p:cNvPr id="20" name="Rechthoek met aan één zijde afgeronde hoeken 19">
              <a:extLst>
                <a:ext uri="{FF2B5EF4-FFF2-40B4-BE49-F238E27FC236}">
                  <a16:creationId xmlns:a16="http://schemas.microsoft.com/office/drawing/2014/main" id="{72347802-F636-2214-4816-5D4A1EC147A9}"/>
                </a:ext>
              </a:extLst>
            </p:cNvPr>
            <p:cNvSpPr/>
            <p:nvPr/>
          </p:nvSpPr>
          <p:spPr>
            <a:xfrm rot="5400000">
              <a:off x="7665680" y="2509766"/>
              <a:ext cx="2872816" cy="4002496"/>
            </a:xfrm>
            <a:prstGeom prst="round2SameRect">
              <a:avLst>
                <a:gd name="adj1" fmla="val 10356"/>
                <a:gd name="adj2" fmla="val 0"/>
              </a:avLst>
            </a:prstGeom>
            <a:solidFill>
              <a:srgbClr val="BEE2FF">
                <a:alpha val="50000"/>
              </a:srgbClr>
            </a:solidFill>
            <a:ln w="2540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7" name="Tekstvak 46">
              <a:extLst>
                <a:ext uri="{FF2B5EF4-FFF2-40B4-BE49-F238E27FC236}">
                  <a16:creationId xmlns:a16="http://schemas.microsoft.com/office/drawing/2014/main" id="{B4AAFE6E-23B9-42D9-5F5C-E1B28CD4DEC9}"/>
                </a:ext>
              </a:extLst>
            </p:cNvPr>
            <p:cNvSpPr txBox="1"/>
            <p:nvPr/>
          </p:nvSpPr>
          <p:spPr>
            <a:xfrm>
              <a:off x="1465976" y="3403018"/>
              <a:ext cx="3644425" cy="2215991"/>
            </a:xfrm>
            <a:prstGeom prst="rect">
              <a:avLst/>
            </a:prstGeom>
            <a:noFill/>
          </p:spPr>
          <p:txBody>
            <a:bodyPr wrap="square" lIns="0" tIns="0" rIns="0" bIns="0" rtlCol="0" anchor="t">
              <a:spAutoFit/>
            </a:bodyPr>
            <a:lstStyle/>
            <a:p>
              <a:r>
                <a:rPr lang="nl-NL" b="1">
                  <a:solidFill>
                    <a:schemeClr val="tx2"/>
                  </a:solidFill>
                  <a:latin typeface="+mj-lt"/>
                </a:rPr>
                <a:t>Digitaal voorschriftenverkeer</a:t>
              </a:r>
            </a:p>
            <a:p>
              <a:pPr marL="641373" lvl="1" indent="-184150">
                <a:buFont typeface="Arial" panose="020B0604020202020204" pitchFamily="34" charset="0"/>
                <a:buChar char="•"/>
              </a:pPr>
              <a:r>
                <a:rPr lang="nl-NL">
                  <a:solidFill>
                    <a:schemeClr val="tx2"/>
                  </a:solidFill>
                  <a:latin typeface="+mj-lt"/>
                </a:rPr>
                <a:t>Medicatieafspraak*</a:t>
              </a:r>
            </a:p>
            <a:p>
              <a:pPr marL="641373" lvl="1" indent="-184150">
                <a:buFont typeface="Arial" panose="020B0604020202020204" pitchFamily="34" charset="0"/>
                <a:buChar char="•"/>
              </a:pPr>
              <a:r>
                <a:rPr lang="nl-NL" err="1">
                  <a:solidFill>
                    <a:schemeClr val="tx2"/>
                  </a:solidFill>
                  <a:latin typeface="+mj-lt"/>
                </a:rPr>
                <a:t>Verstrekkingsverzoek</a:t>
              </a:r>
              <a:r>
                <a:rPr lang="nl-NL">
                  <a:solidFill>
                    <a:schemeClr val="tx2"/>
                  </a:solidFill>
                  <a:latin typeface="+mj-lt"/>
                </a:rPr>
                <a:t>*</a:t>
              </a:r>
            </a:p>
            <a:p>
              <a:pPr marL="641373" lvl="1" indent="-184150">
                <a:buFont typeface="Arial" panose="020B0604020202020204" pitchFamily="34" charset="0"/>
                <a:buChar char="•"/>
              </a:pPr>
              <a:r>
                <a:rPr lang="nl-NL">
                  <a:solidFill>
                    <a:schemeClr val="tx2"/>
                  </a:solidFill>
                  <a:latin typeface="+mj-lt"/>
                </a:rPr>
                <a:t>Toedienafspraak</a:t>
              </a:r>
              <a:br>
                <a:rPr lang="nl-NL">
                  <a:solidFill>
                    <a:schemeClr val="tx2"/>
                  </a:solidFill>
                  <a:latin typeface="+mj-lt"/>
                </a:rPr>
              </a:br>
              <a:endParaRPr lang="nl-NL">
                <a:solidFill>
                  <a:schemeClr val="tx2"/>
                </a:solidFill>
                <a:latin typeface="+mj-lt"/>
              </a:endParaRPr>
            </a:p>
            <a:p>
              <a:r>
                <a:rPr lang="nl-NL" b="1">
                  <a:solidFill>
                    <a:schemeClr val="tx2"/>
                  </a:solidFill>
                  <a:latin typeface="+mj-lt"/>
                  <a:cs typeface="Calibri Light"/>
                </a:rPr>
                <a:t>Medicatieoverzicht</a:t>
              </a:r>
            </a:p>
            <a:p>
              <a:endParaRPr lang="nl-NL" b="1">
                <a:solidFill>
                  <a:schemeClr val="tx2"/>
                </a:solidFill>
                <a:latin typeface="+mj-lt"/>
                <a:cs typeface="Calibri Light"/>
              </a:endParaRPr>
            </a:p>
            <a:p>
              <a:r>
                <a:rPr lang="nl-NL" i="1">
                  <a:solidFill>
                    <a:schemeClr val="tx2"/>
                  </a:solidFill>
                  <a:latin typeface="+mj-lt"/>
                  <a:cs typeface="Calibri Light"/>
                </a:rPr>
                <a:t>*EHDS-verplichting</a:t>
              </a:r>
            </a:p>
          </p:txBody>
        </p:sp>
        <p:sp>
          <p:nvSpPr>
            <p:cNvPr id="11" name="Tekstvak 10">
              <a:extLst>
                <a:ext uri="{FF2B5EF4-FFF2-40B4-BE49-F238E27FC236}">
                  <a16:creationId xmlns:a16="http://schemas.microsoft.com/office/drawing/2014/main" id="{FD63F790-84C0-CC45-4B4B-F1084448CF8C}"/>
                </a:ext>
              </a:extLst>
            </p:cNvPr>
            <p:cNvSpPr txBox="1"/>
            <p:nvPr/>
          </p:nvSpPr>
          <p:spPr>
            <a:xfrm>
              <a:off x="5250841" y="3403018"/>
              <a:ext cx="1709554" cy="276999"/>
            </a:xfrm>
            <a:prstGeom prst="rect">
              <a:avLst/>
            </a:prstGeom>
            <a:noFill/>
          </p:spPr>
          <p:txBody>
            <a:bodyPr wrap="square" lIns="0" tIns="0" rIns="0" bIns="0" rtlCol="0" anchor="t">
              <a:spAutoFit/>
            </a:bodyPr>
            <a:lstStyle/>
            <a:p>
              <a:pPr algn="ctr"/>
              <a:r>
                <a:rPr lang="nl-NL" b="1">
                  <a:solidFill>
                    <a:schemeClr val="tx2"/>
                  </a:solidFill>
                  <a:latin typeface="+mj-lt"/>
                </a:rPr>
                <a:t>Medicatiegebruik</a:t>
              </a:r>
              <a:endParaRPr lang="nl-NL" sz="2000" b="1">
                <a:solidFill>
                  <a:schemeClr val="tx2"/>
                </a:solidFill>
                <a:latin typeface="+mj-lt"/>
              </a:endParaRPr>
            </a:p>
          </p:txBody>
        </p:sp>
        <p:sp>
          <p:nvSpPr>
            <p:cNvPr id="14" name="Tekstvak 13">
              <a:extLst>
                <a:ext uri="{FF2B5EF4-FFF2-40B4-BE49-F238E27FC236}">
                  <a16:creationId xmlns:a16="http://schemas.microsoft.com/office/drawing/2014/main" id="{703A9AE6-0951-9C9D-7F24-85F6D8D07535}"/>
                </a:ext>
              </a:extLst>
            </p:cNvPr>
            <p:cNvSpPr txBox="1"/>
            <p:nvPr/>
          </p:nvSpPr>
          <p:spPr>
            <a:xfrm>
              <a:off x="7538779" y="3403018"/>
              <a:ext cx="3209544" cy="1384995"/>
            </a:xfrm>
            <a:prstGeom prst="rect">
              <a:avLst/>
            </a:prstGeom>
            <a:noFill/>
          </p:spPr>
          <p:txBody>
            <a:bodyPr wrap="square" lIns="0" tIns="0" rIns="0" bIns="0" rtlCol="0">
              <a:spAutoFit/>
            </a:bodyPr>
            <a:lstStyle/>
            <a:p>
              <a:r>
                <a:rPr lang="nl-NL" b="1">
                  <a:solidFill>
                    <a:schemeClr val="tx2"/>
                  </a:solidFill>
                  <a:latin typeface="+mj-lt"/>
                </a:rPr>
                <a:t>Voorstel medicatieafspraak</a:t>
              </a:r>
              <a:r>
                <a:rPr lang="nl-NL" b="1">
                  <a:solidFill>
                    <a:schemeClr val="tx2"/>
                  </a:solidFill>
                  <a:latin typeface="+mj-lt"/>
                  <a:cs typeface="Calibri Light" panose="020F0302020204030204" pitchFamily="34" charset="0"/>
                </a:rPr>
                <a:t> </a:t>
              </a:r>
            </a:p>
            <a:p>
              <a:br>
                <a:rPr lang="nl-NL" b="1">
                  <a:solidFill>
                    <a:schemeClr val="tx2"/>
                  </a:solidFill>
                  <a:latin typeface="+mj-lt"/>
                  <a:cs typeface="Calibri Light" panose="020F0302020204030204" pitchFamily="34" charset="0"/>
                </a:rPr>
              </a:br>
              <a:r>
                <a:rPr lang="nl-NL" b="1">
                  <a:solidFill>
                    <a:schemeClr val="tx2"/>
                  </a:solidFill>
                  <a:latin typeface="+mj-lt"/>
                  <a:cs typeface="Calibri Light" panose="020F0302020204030204" pitchFamily="34" charset="0"/>
                </a:rPr>
                <a:t>Voorstel </a:t>
              </a:r>
              <a:r>
                <a:rPr lang="nl-NL" b="1" err="1">
                  <a:solidFill>
                    <a:schemeClr val="tx2"/>
                  </a:solidFill>
                  <a:latin typeface="+mj-lt"/>
                  <a:cs typeface="Calibri Light" panose="020F0302020204030204" pitchFamily="34" charset="0"/>
                </a:rPr>
                <a:t>verstrekkingsverzoek</a:t>
              </a:r>
              <a:endParaRPr lang="nl-NL" b="1">
                <a:solidFill>
                  <a:schemeClr val="tx2"/>
                </a:solidFill>
                <a:latin typeface="+mj-lt"/>
                <a:cs typeface="Calibri Light" panose="020F0302020204030204" pitchFamily="34" charset="0"/>
              </a:endParaRPr>
            </a:p>
            <a:p>
              <a:br>
                <a:rPr lang="nl-NL" b="1">
                  <a:solidFill>
                    <a:schemeClr val="tx2"/>
                  </a:solidFill>
                  <a:latin typeface="+mj-lt"/>
                  <a:cs typeface="Calibri Light" panose="020F0302020204030204" pitchFamily="34" charset="0"/>
                </a:rPr>
              </a:br>
              <a:r>
                <a:rPr lang="nl-NL" b="1">
                  <a:solidFill>
                    <a:schemeClr val="tx2"/>
                  </a:solidFill>
                  <a:latin typeface="+mj-lt"/>
                  <a:cs typeface="Calibri Light" panose="020F0302020204030204" pitchFamily="34" charset="0"/>
                </a:rPr>
                <a:t>Toedienlijst thuistoedieningen</a:t>
              </a:r>
              <a:endParaRPr lang="nl-NL" b="1">
                <a:solidFill>
                  <a:schemeClr val="tx2"/>
                </a:solidFill>
                <a:latin typeface="+mj-lt"/>
              </a:endParaRPr>
            </a:p>
          </p:txBody>
        </p:sp>
      </p:grpSp>
      <p:sp>
        <p:nvSpPr>
          <p:cNvPr id="18" name="Linkeraccolade 17">
            <a:extLst>
              <a:ext uri="{FF2B5EF4-FFF2-40B4-BE49-F238E27FC236}">
                <a16:creationId xmlns:a16="http://schemas.microsoft.com/office/drawing/2014/main" id="{BDB5EE60-63DE-3E1D-3161-11C6095F5B2E}"/>
              </a:ext>
            </a:extLst>
          </p:cNvPr>
          <p:cNvSpPr/>
          <p:nvPr/>
        </p:nvSpPr>
        <p:spPr>
          <a:xfrm rot="16200000">
            <a:off x="5845877" y="734908"/>
            <a:ext cx="501835" cy="9991003"/>
          </a:xfrm>
          <a:prstGeom prst="leftBrace">
            <a:avLst>
              <a:gd name="adj1" fmla="val 197938"/>
              <a:gd name="adj2" fmla="val 50000"/>
            </a:avLst>
          </a:prstGeom>
          <a:ln w="127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nl-NL"/>
          </a:p>
        </p:txBody>
      </p:sp>
    </p:spTree>
    <p:extLst>
      <p:ext uri="{BB962C8B-B14F-4D97-AF65-F5344CB8AC3E}">
        <p14:creationId xmlns:p14="http://schemas.microsoft.com/office/powerpoint/2010/main" val="4253461747"/>
      </p:ext>
    </p:extLst>
  </p:cSld>
  <p:clrMapOvr>
    <a:masterClrMapping/>
  </p:clrMapOvr>
  <p:transition spd="slow">
    <p:push dir="u"/>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923BEF5-FE72-3EC6-5C78-B1151A59F9A3}"/>
              </a:ext>
            </a:extLst>
          </p:cNvPr>
          <p:cNvSpPr>
            <a:spLocks noGrp="1"/>
          </p:cNvSpPr>
          <p:nvPr>
            <p:ph type="title"/>
          </p:nvPr>
        </p:nvSpPr>
        <p:spPr/>
        <p:txBody>
          <a:bodyPr/>
          <a:lstStyle/>
          <a:p>
            <a:r>
              <a:rPr lang="nl-NL"/>
              <a:t>Waar staan we met de landelijke uitrol?</a:t>
            </a:r>
          </a:p>
        </p:txBody>
      </p:sp>
      <p:grpSp>
        <p:nvGrpSpPr>
          <p:cNvPr id="202" name="Groep 201">
            <a:extLst>
              <a:ext uri="{FF2B5EF4-FFF2-40B4-BE49-F238E27FC236}">
                <a16:creationId xmlns:a16="http://schemas.microsoft.com/office/drawing/2014/main" id="{6BAA3E46-DF22-E2CC-F5F6-B9A8874CEFEB}"/>
              </a:ext>
            </a:extLst>
          </p:cNvPr>
          <p:cNvGrpSpPr/>
          <p:nvPr/>
        </p:nvGrpSpPr>
        <p:grpSpPr>
          <a:xfrm>
            <a:off x="4456795" y="2390184"/>
            <a:ext cx="3482909" cy="3740441"/>
            <a:chOff x="4433289" y="2339939"/>
            <a:chExt cx="3482909" cy="3740441"/>
          </a:xfrm>
        </p:grpSpPr>
        <p:sp>
          <p:nvSpPr>
            <p:cNvPr id="47" name="Afgeronde rechthoek 46">
              <a:extLst>
                <a:ext uri="{FF2B5EF4-FFF2-40B4-BE49-F238E27FC236}">
                  <a16:creationId xmlns:a16="http://schemas.microsoft.com/office/drawing/2014/main" id="{0B412A07-9960-E472-7E67-E2837E88F5E3}"/>
                </a:ext>
              </a:extLst>
            </p:cNvPr>
            <p:cNvSpPr/>
            <p:nvPr/>
          </p:nvSpPr>
          <p:spPr>
            <a:xfrm>
              <a:off x="4480303" y="2440434"/>
              <a:ext cx="3435895" cy="3639946"/>
            </a:xfrm>
            <a:prstGeom prst="roundRect">
              <a:avLst>
                <a:gd name="adj" fmla="val 7195"/>
              </a:avLst>
            </a:prstGeom>
            <a:solidFill>
              <a:schemeClr val="accent1">
                <a:lumMod val="40000"/>
                <a:lumOff val="60000"/>
                <a:alpha val="13000"/>
              </a:schemeClr>
            </a:solidFill>
            <a:ln w="12700" cap="flat">
              <a:noFill/>
              <a:prstDash val="solid"/>
              <a:miter/>
            </a:ln>
          </p:spPr>
          <p:txBody>
            <a:bodyPr rtlCol="0" anchor="ctr"/>
            <a:lstStyle/>
            <a:p>
              <a:endParaRPr lang="nl-NL" sz="2400"/>
            </a:p>
          </p:txBody>
        </p:sp>
        <p:sp>
          <p:nvSpPr>
            <p:cNvPr id="28" name="Afgeronde rechthoek 27">
              <a:extLst>
                <a:ext uri="{FF2B5EF4-FFF2-40B4-BE49-F238E27FC236}">
                  <a16:creationId xmlns:a16="http://schemas.microsoft.com/office/drawing/2014/main" id="{C1895540-5E6E-7E1A-B8C8-5E23D4B287A8}"/>
                </a:ext>
              </a:extLst>
            </p:cNvPr>
            <p:cNvSpPr/>
            <p:nvPr/>
          </p:nvSpPr>
          <p:spPr>
            <a:xfrm>
              <a:off x="4433289" y="2339939"/>
              <a:ext cx="3403318" cy="3639946"/>
            </a:xfrm>
            <a:prstGeom prst="roundRect">
              <a:avLst>
                <a:gd name="adj" fmla="val 6208"/>
              </a:avLst>
            </a:prstGeom>
            <a:solidFill>
              <a:schemeClr val="bg1"/>
            </a:solidFill>
            <a:ln w="7200" cap="flat">
              <a:solidFill>
                <a:schemeClr val="accent1"/>
              </a:solidFill>
              <a:prstDash val="solid"/>
              <a:miter/>
            </a:ln>
          </p:spPr>
          <p:txBody>
            <a:bodyPr lIns="432000" tIns="360000" rtlCol="0" anchor="t" anchorCtr="0"/>
            <a:lstStyle/>
            <a:p>
              <a:r>
                <a:rPr lang="nl-NL" err="1">
                  <a:solidFill>
                    <a:schemeClr val="accent1"/>
                  </a:solidFill>
                </a:rPr>
                <a:t>Contractering</a:t>
              </a:r>
              <a:r>
                <a:rPr lang="nl-NL">
                  <a:solidFill>
                    <a:schemeClr val="accent1"/>
                  </a:solidFill>
                </a:rPr>
                <a:t> MSZ voor </a:t>
              </a:r>
              <a:br>
                <a:rPr lang="nl-NL">
                  <a:solidFill>
                    <a:schemeClr val="accent1"/>
                  </a:solidFill>
                </a:rPr>
              </a:br>
              <a:r>
                <a:rPr lang="nl-NL" err="1">
                  <a:solidFill>
                    <a:schemeClr val="accent1"/>
                  </a:solidFill>
                </a:rPr>
                <a:t>Timeff</a:t>
              </a:r>
              <a:r>
                <a:rPr lang="nl-NL">
                  <a:solidFill>
                    <a:schemeClr val="accent1"/>
                  </a:solidFill>
                </a:rPr>
                <a:t> gestart</a:t>
              </a:r>
              <a:br>
                <a:rPr lang="nl-NL">
                  <a:solidFill>
                    <a:schemeClr val="accent1"/>
                  </a:solidFill>
                </a:rPr>
              </a:br>
              <a:endParaRPr lang="nl-NL">
                <a:solidFill>
                  <a:schemeClr val="accent1"/>
                </a:solidFill>
              </a:endParaRPr>
            </a:p>
            <a:p>
              <a:r>
                <a:rPr lang="nl-NL">
                  <a:solidFill>
                    <a:schemeClr val="accent1"/>
                  </a:solidFill>
                </a:rPr>
                <a:t>Bouw </a:t>
              </a:r>
              <a:r>
                <a:rPr lang="nl-NL" err="1">
                  <a:solidFill>
                    <a:schemeClr val="accent1"/>
                  </a:solidFill>
                </a:rPr>
                <a:t>Timeff</a:t>
              </a:r>
              <a:r>
                <a:rPr lang="nl-NL">
                  <a:solidFill>
                    <a:schemeClr val="accent1"/>
                  </a:solidFill>
                </a:rPr>
                <a:t> bij Da Vinci </a:t>
              </a:r>
              <a:br>
                <a:rPr lang="nl-NL">
                  <a:solidFill>
                    <a:schemeClr val="accent1"/>
                  </a:solidFill>
                </a:rPr>
              </a:br>
              <a:r>
                <a:rPr lang="nl-NL">
                  <a:solidFill>
                    <a:schemeClr val="accent1"/>
                  </a:solidFill>
                </a:rPr>
                <a:t>Kliniek (o.a. Rotterdam) in </a:t>
              </a:r>
              <a:br>
                <a:rPr lang="nl-NL">
                  <a:solidFill>
                    <a:schemeClr val="accent1"/>
                  </a:solidFill>
                </a:rPr>
              </a:br>
              <a:r>
                <a:rPr lang="nl-NL">
                  <a:solidFill>
                    <a:schemeClr val="accent1"/>
                  </a:solidFill>
                </a:rPr>
                <a:t>uitvoering</a:t>
              </a:r>
              <a:br>
                <a:rPr lang="nl-NL">
                  <a:solidFill>
                    <a:schemeClr val="accent1"/>
                  </a:solidFill>
                </a:rPr>
              </a:br>
              <a:endParaRPr lang="nl-NL">
                <a:solidFill>
                  <a:schemeClr val="accent1"/>
                </a:solidFill>
              </a:endParaRPr>
            </a:p>
            <a:p>
              <a:r>
                <a:rPr lang="nl-NL">
                  <a:solidFill>
                    <a:schemeClr val="accent1"/>
                  </a:solidFill>
                </a:rPr>
                <a:t>Livegang gepland 2027</a:t>
              </a:r>
            </a:p>
            <a:p>
              <a:pPr marL="342900" indent="-342900">
                <a:buFont typeface="Arial" panose="020B0604020202020204" pitchFamily="34" charset="0"/>
                <a:buChar char="•"/>
              </a:pPr>
              <a:endParaRPr lang="nl-NL">
                <a:solidFill>
                  <a:schemeClr val="tx2"/>
                </a:solidFill>
              </a:endParaRPr>
            </a:p>
          </p:txBody>
        </p:sp>
      </p:grpSp>
      <p:grpSp>
        <p:nvGrpSpPr>
          <p:cNvPr id="203" name="Groep 202">
            <a:extLst>
              <a:ext uri="{FF2B5EF4-FFF2-40B4-BE49-F238E27FC236}">
                <a16:creationId xmlns:a16="http://schemas.microsoft.com/office/drawing/2014/main" id="{E5F1B565-6281-0735-E536-81D9D4BA92C7}"/>
              </a:ext>
            </a:extLst>
          </p:cNvPr>
          <p:cNvGrpSpPr/>
          <p:nvPr/>
        </p:nvGrpSpPr>
        <p:grpSpPr>
          <a:xfrm>
            <a:off x="8018841" y="2390185"/>
            <a:ext cx="3506869" cy="3740440"/>
            <a:chOff x="8018841" y="2390185"/>
            <a:chExt cx="3506869" cy="3740440"/>
          </a:xfrm>
        </p:grpSpPr>
        <p:sp>
          <p:nvSpPr>
            <p:cNvPr id="48" name="Afgeronde rechthoek 47">
              <a:extLst>
                <a:ext uri="{FF2B5EF4-FFF2-40B4-BE49-F238E27FC236}">
                  <a16:creationId xmlns:a16="http://schemas.microsoft.com/office/drawing/2014/main" id="{3EC47278-F847-B522-6CB0-66335CB707A4}"/>
                </a:ext>
              </a:extLst>
            </p:cNvPr>
            <p:cNvSpPr/>
            <p:nvPr/>
          </p:nvSpPr>
          <p:spPr>
            <a:xfrm>
              <a:off x="8089815" y="2490680"/>
              <a:ext cx="3435895" cy="3639945"/>
            </a:xfrm>
            <a:prstGeom prst="roundRect">
              <a:avLst>
                <a:gd name="adj" fmla="val 7195"/>
              </a:avLst>
            </a:prstGeom>
            <a:solidFill>
              <a:srgbClr val="82CCD6">
                <a:alpha val="13000"/>
              </a:srgbClr>
            </a:solidFill>
            <a:ln w="12700" cap="flat">
              <a:noFill/>
              <a:prstDash val="solid"/>
              <a:miter/>
            </a:ln>
          </p:spPr>
          <p:txBody>
            <a:bodyPr rtlCol="0" anchor="ctr"/>
            <a:lstStyle/>
            <a:p>
              <a:endParaRPr lang="nl-NL" sz="2400"/>
            </a:p>
          </p:txBody>
        </p:sp>
        <p:sp>
          <p:nvSpPr>
            <p:cNvPr id="31" name="Afgeronde rechthoek 30">
              <a:extLst>
                <a:ext uri="{FF2B5EF4-FFF2-40B4-BE49-F238E27FC236}">
                  <a16:creationId xmlns:a16="http://schemas.microsoft.com/office/drawing/2014/main" id="{B2368926-45C1-6608-AA48-94AB680188D6}"/>
                </a:ext>
              </a:extLst>
            </p:cNvPr>
            <p:cNvSpPr/>
            <p:nvPr/>
          </p:nvSpPr>
          <p:spPr>
            <a:xfrm>
              <a:off x="8018841" y="2390185"/>
              <a:ext cx="3403319" cy="3639945"/>
            </a:xfrm>
            <a:prstGeom prst="roundRect">
              <a:avLst>
                <a:gd name="adj" fmla="val 6208"/>
              </a:avLst>
            </a:prstGeom>
            <a:solidFill>
              <a:schemeClr val="bg1"/>
            </a:solidFill>
            <a:ln w="7200" cap="flat">
              <a:solidFill>
                <a:schemeClr val="accent2"/>
              </a:solidFill>
              <a:prstDash val="solid"/>
              <a:miter/>
            </a:ln>
          </p:spPr>
          <p:txBody>
            <a:bodyPr lIns="432000" tIns="360000" rtlCol="0" anchor="t" anchorCtr="0"/>
            <a:lstStyle/>
            <a:p>
              <a:r>
                <a:rPr lang="nl-NL" err="1">
                  <a:solidFill>
                    <a:schemeClr val="accent2"/>
                  </a:solidFill>
                </a:rPr>
                <a:t>Contractering</a:t>
              </a:r>
              <a:r>
                <a:rPr lang="nl-NL">
                  <a:solidFill>
                    <a:schemeClr val="accent2"/>
                  </a:solidFill>
                </a:rPr>
                <a:t> en bouw </a:t>
              </a:r>
              <a:br>
                <a:rPr lang="nl-NL">
                  <a:solidFill>
                    <a:schemeClr val="accent2"/>
                  </a:solidFill>
                </a:rPr>
              </a:br>
              <a:r>
                <a:rPr lang="nl-NL">
                  <a:solidFill>
                    <a:schemeClr val="accent2"/>
                  </a:solidFill>
                </a:rPr>
                <a:t>overige leveranciers in </a:t>
              </a:r>
              <a:br>
                <a:rPr lang="nl-NL">
                  <a:solidFill>
                    <a:schemeClr val="accent2"/>
                  </a:solidFill>
                </a:rPr>
              </a:br>
              <a:r>
                <a:rPr lang="nl-NL">
                  <a:solidFill>
                    <a:schemeClr val="accent2"/>
                  </a:solidFill>
                </a:rPr>
                <a:t>andere sectoren (2027-2028)</a:t>
              </a:r>
            </a:p>
            <a:p>
              <a:endParaRPr lang="nl-NL">
                <a:solidFill>
                  <a:schemeClr val="accent2"/>
                </a:solidFill>
              </a:endParaRPr>
            </a:p>
            <a:p>
              <a:r>
                <a:rPr lang="nl-NL">
                  <a:solidFill>
                    <a:schemeClr val="accent2"/>
                  </a:solidFill>
                </a:rPr>
                <a:t>Verdere implementatie van </a:t>
              </a:r>
              <a:br>
                <a:rPr lang="nl-NL">
                  <a:solidFill>
                    <a:schemeClr val="accent2"/>
                  </a:solidFill>
                </a:rPr>
              </a:br>
              <a:r>
                <a:rPr lang="nl-NL" err="1">
                  <a:solidFill>
                    <a:schemeClr val="accent2"/>
                  </a:solidFill>
                </a:rPr>
                <a:t>ChipSoft</a:t>
              </a:r>
              <a:r>
                <a:rPr lang="nl-NL">
                  <a:solidFill>
                    <a:schemeClr val="accent2"/>
                  </a:solidFill>
                </a:rPr>
                <a:t>, </a:t>
              </a:r>
              <a:r>
                <a:rPr lang="nl-NL" err="1">
                  <a:solidFill>
                    <a:schemeClr val="accent2"/>
                  </a:solidFill>
                </a:rPr>
                <a:t>Epic</a:t>
              </a:r>
              <a:r>
                <a:rPr lang="nl-NL">
                  <a:solidFill>
                    <a:schemeClr val="accent2"/>
                  </a:solidFill>
                </a:rPr>
                <a:t>, </a:t>
              </a:r>
              <a:r>
                <a:rPr lang="nl-NL" err="1">
                  <a:solidFill>
                    <a:schemeClr val="accent2"/>
                  </a:solidFill>
                </a:rPr>
                <a:t>Timeff</a:t>
              </a:r>
              <a:r>
                <a:rPr lang="nl-NL">
                  <a:solidFill>
                    <a:schemeClr val="accent2"/>
                  </a:solidFill>
                </a:rPr>
                <a:t>, CGM, </a:t>
              </a:r>
              <a:r>
                <a:rPr lang="nl-NL" err="1">
                  <a:solidFill>
                    <a:schemeClr val="accent2"/>
                  </a:solidFill>
                </a:rPr>
                <a:t>Pharmapartners</a:t>
              </a:r>
              <a:r>
                <a:rPr lang="nl-NL">
                  <a:solidFill>
                    <a:schemeClr val="accent2"/>
                  </a:solidFill>
                </a:rPr>
                <a:t> en </a:t>
              </a:r>
              <a:r>
                <a:rPr lang="nl-NL" err="1">
                  <a:solidFill>
                    <a:schemeClr val="accent2"/>
                  </a:solidFill>
                </a:rPr>
                <a:t>Sanday</a:t>
              </a:r>
              <a:endParaRPr lang="nl-NL">
                <a:solidFill>
                  <a:schemeClr val="accent2"/>
                </a:solidFill>
              </a:endParaRPr>
            </a:p>
            <a:p>
              <a:endParaRPr lang="nl-NL" sz="2000">
                <a:solidFill>
                  <a:schemeClr val="accent2"/>
                </a:solidFill>
              </a:endParaRPr>
            </a:p>
          </p:txBody>
        </p:sp>
      </p:grpSp>
      <p:grpSp>
        <p:nvGrpSpPr>
          <p:cNvPr id="201" name="Groep 200">
            <a:extLst>
              <a:ext uri="{FF2B5EF4-FFF2-40B4-BE49-F238E27FC236}">
                <a16:creationId xmlns:a16="http://schemas.microsoft.com/office/drawing/2014/main" id="{136451A2-E29C-A2EC-A112-6EA4538278F7}"/>
              </a:ext>
            </a:extLst>
          </p:cNvPr>
          <p:cNvGrpSpPr/>
          <p:nvPr/>
        </p:nvGrpSpPr>
        <p:grpSpPr>
          <a:xfrm>
            <a:off x="864112" y="2390184"/>
            <a:ext cx="3489586" cy="3740441"/>
            <a:chOff x="864112" y="2390184"/>
            <a:chExt cx="3489586" cy="3740441"/>
          </a:xfrm>
        </p:grpSpPr>
        <p:sp>
          <p:nvSpPr>
            <p:cNvPr id="189" name="Afgeronde rechthoek 188">
              <a:extLst>
                <a:ext uri="{FF2B5EF4-FFF2-40B4-BE49-F238E27FC236}">
                  <a16:creationId xmlns:a16="http://schemas.microsoft.com/office/drawing/2014/main" id="{AA6FBC83-0487-59E8-AAC9-0D2A6F487D39}"/>
                </a:ext>
              </a:extLst>
            </p:cNvPr>
            <p:cNvSpPr/>
            <p:nvPr/>
          </p:nvSpPr>
          <p:spPr>
            <a:xfrm>
              <a:off x="917803" y="2490678"/>
              <a:ext cx="3435895" cy="3639947"/>
            </a:xfrm>
            <a:prstGeom prst="roundRect">
              <a:avLst>
                <a:gd name="adj" fmla="val 7195"/>
              </a:avLst>
            </a:prstGeom>
            <a:solidFill>
              <a:srgbClr val="005286">
                <a:alpha val="13000"/>
              </a:srgbClr>
            </a:solidFill>
            <a:ln w="12700" cap="flat">
              <a:noFill/>
              <a:prstDash val="solid"/>
              <a:miter/>
            </a:ln>
          </p:spPr>
          <p:txBody>
            <a:bodyPr rtlCol="0" anchor="ctr"/>
            <a:lstStyle/>
            <a:p>
              <a:endParaRPr lang="nl-NL" sz="2400"/>
            </a:p>
          </p:txBody>
        </p:sp>
        <p:sp>
          <p:nvSpPr>
            <p:cNvPr id="190" name="Afgeronde rechthoek 189">
              <a:extLst>
                <a:ext uri="{FF2B5EF4-FFF2-40B4-BE49-F238E27FC236}">
                  <a16:creationId xmlns:a16="http://schemas.microsoft.com/office/drawing/2014/main" id="{244A6E4D-EE68-5D2A-7CDC-F88DE3BF8940}"/>
                </a:ext>
              </a:extLst>
            </p:cNvPr>
            <p:cNvSpPr/>
            <p:nvPr/>
          </p:nvSpPr>
          <p:spPr>
            <a:xfrm>
              <a:off x="864112" y="2390184"/>
              <a:ext cx="3403318" cy="3639947"/>
            </a:xfrm>
            <a:prstGeom prst="roundRect">
              <a:avLst>
                <a:gd name="adj" fmla="val 6208"/>
              </a:avLst>
            </a:prstGeom>
            <a:solidFill>
              <a:schemeClr val="bg1"/>
            </a:solidFill>
            <a:ln w="7200" cap="flat">
              <a:solidFill>
                <a:schemeClr val="tx2"/>
              </a:solidFill>
              <a:prstDash val="solid"/>
              <a:miter/>
            </a:ln>
          </p:spPr>
          <p:txBody>
            <a:bodyPr lIns="432000" tIns="360000" rtlCol="0" anchor="t" anchorCtr="0"/>
            <a:lstStyle/>
            <a:p>
              <a:r>
                <a:rPr lang="nl-NL">
                  <a:solidFill>
                    <a:schemeClr val="tx2"/>
                  </a:solidFill>
                </a:rPr>
                <a:t>Start implementatie met </a:t>
              </a:r>
              <a:br>
                <a:rPr lang="nl-NL">
                  <a:solidFill>
                    <a:schemeClr val="tx2"/>
                  </a:solidFill>
                </a:rPr>
              </a:br>
              <a:r>
                <a:rPr lang="nl-NL" err="1">
                  <a:solidFill>
                    <a:schemeClr val="tx2"/>
                  </a:solidFill>
                </a:rPr>
                <a:t>ChipSoft</a:t>
              </a:r>
              <a:r>
                <a:rPr lang="nl-NL">
                  <a:solidFill>
                    <a:schemeClr val="tx2"/>
                  </a:solidFill>
                </a:rPr>
                <a:t> zorgaanbieders in </a:t>
              </a:r>
              <a:br>
                <a:rPr lang="nl-NL">
                  <a:solidFill>
                    <a:schemeClr val="tx2"/>
                  </a:solidFill>
                </a:rPr>
              </a:br>
              <a:r>
                <a:rPr lang="nl-NL">
                  <a:solidFill>
                    <a:schemeClr val="tx2"/>
                  </a:solidFill>
                </a:rPr>
                <a:t>kickstartregio</a:t>
              </a:r>
              <a:br>
                <a:rPr lang="nl-NL">
                  <a:solidFill>
                    <a:schemeClr val="tx2"/>
                  </a:solidFill>
                </a:rPr>
              </a:br>
              <a:endParaRPr lang="nl-NL">
                <a:solidFill>
                  <a:schemeClr val="tx2"/>
                </a:solidFill>
              </a:endParaRPr>
            </a:p>
            <a:p>
              <a:r>
                <a:rPr lang="nl-NL" err="1">
                  <a:solidFill>
                    <a:schemeClr val="tx2"/>
                  </a:solidFill>
                </a:rPr>
                <a:t>Epic</a:t>
              </a:r>
              <a:r>
                <a:rPr lang="nl-NL">
                  <a:solidFill>
                    <a:schemeClr val="tx2"/>
                  </a:solidFill>
                </a:rPr>
                <a:t>, </a:t>
              </a:r>
              <a:r>
                <a:rPr lang="nl-NL" err="1">
                  <a:solidFill>
                    <a:schemeClr val="tx2"/>
                  </a:solidFill>
                </a:rPr>
                <a:t>Sanday</a:t>
              </a:r>
              <a:r>
                <a:rPr lang="nl-NL">
                  <a:solidFill>
                    <a:schemeClr val="tx2"/>
                  </a:solidFill>
                </a:rPr>
                <a:t> en </a:t>
              </a:r>
              <a:r>
                <a:rPr lang="nl-NL" err="1">
                  <a:solidFill>
                    <a:schemeClr val="tx2"/>
                  </a:solidFill>
                </a:rPr>
                <a:t>Pharma</a:t>
              </a:r>
              <a:r>
                <a:rPr lang="nl-NL">
                  <a:solidFill>
                    <a:schemeClr val="tx2"/>
                  </a:solidFill>
                </a:rPr>
                <a:t>-partners gecontracteerd en </a:t>
              </a:r>
              <a:br>
                <a:rPr lang="nl-NL">
                  <a:solidFill>
                    <a:schemeClr val="tx2"/>
                  </a:solidFill>
                </a:rPr>
              </a:br>
              <a:r>
                <a:rPr lang="nl-NL">
                  <a:solidFill>
                    <a:schemeClr val="tx2"/>
                  </a:solidFill>
                </a:rPr>
                <a:t>gesubsidieerd (2024)</a:t>
              </a:r>
              <a:br>
                <a:rPr lang="nl-NL">
                  <a:solidFill>
                    <a:schemeClr val="tx2"/>
                  </a:solidFill>
                </a:rPr>
              </a:br>
              <a:endParaRPr lang="nl-NL">
                <a:solidFill>
                  <a:schemeClr val="tx2"/>
                </a:solidFill>
              </a:endParaRPr>
            </a:p>
            <a:p>
              <a:r>
                <a:rPr lang="nl-NL">
                  <a:solidFill>
                    <a:schemeClr val="tx2"/>
                  </a:solidFill>
                </a:rPr>
                <a:t>MP9 live bij UMCG gepland </a:t>
              </a:r>
              <a:br>
                <a:rPr lang="nl-NL">
                  <a:solidFill>
                    <a:schemeClr val="tx2"/>
                  </a:solidFill>
                </a:rPr>
              </a:br>
              <a:r>
                <a:rPr lang="nl-NL">
                  <a:solidFill>
                    <a:schemeClr val="tx2"/>
                  </a:solidFill>
                </a:rPr>
                <a:t>in Q2 2027</a:t>
              </a:r>
            </a:p>
          </p:txBody>
        </p:sp>
      </p:grpSp>
      <p:sp>
        <p:nvSpPr>
          <p:cNvPr id="4" name="Vijfhoek 3">
            <a:extLst>
              <a:ext uri="{FF2B5EF4-FFF2-40B4-BE49-F238E27FC236}">
                <a16:creationId xmlns:a16="http://schemas.microsoft.com/office/drawing/2014/main" id="{9F073EC5-A2AE-F233-0F1C-1693CE63AE38}"/>
              </a:ext>
            </a:extLst>
          </p:cNvPr>
          <p:cNvSpPr/>
          <p:nvPr/>
        </p:nvSpPr>
        <p:spPr>
          <a:xfrm>
            <a:off x="864112" y="1626906"/>
            <a:ext cx="3435895" cy="477039"/>
          </a:xfrm>
          <a:prstGeom prst="homePlate">
            <a:avLst>
              <a:gd name="adj" fmla="val 4692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bIns="72000" rtlCol="0" anchor="ctr"/>
          <a:lstStyle/>
          <a:p>
            <a:pPr defTabSz="1219139">
              <a:defRPr/>
            </a:pPr>
            <a:r>
              <a:rPr lang="nl-NL" sz="2000" b="1">
                <a:solidFill>
                  <a:srgbClr val="FFFFFF"/>
                </a:solidFill>
                <a:latin typeface="+mj-lt"/>
              </a:rPr>
              <a:t>Eerste opschaling</a:t>
            </a:r>
            <a:endParaRPr lang="nl-NL" sz="2000" b="1" i="1">
              <a:solidFill>
                <a:prstClr val="white"/>
              </a:solidFill>
              <a:effectLst>
                <a:outerShdw blurRad="50800" dist="38100" dir="2700000" algn="tl" rotWithShape="0">
                  <a:prstClr val="black">
                    <a:alpha val="40000"/>
                  </a:prstClr>
                </a:outerShdw>
              </a:effectLst>
              <a:latin typeface="+mj-lt"/>
            </a:endParaRPr>
          </a:p>
        </p:txBody>
      </p:sp>
      <p:sp>
        <p:nvSpPr>
          <p:cNvPr id="5" name="Vijfhoek 4">
            <a:extLst>
              <a:ext uri="{FF2B5EF4-FFF2-40B4-BE49-F238E27FC236}">
                <a16:creationId xmlns:a16="http://schemas.microsoft.com/office/drawing/2014/main" id="{4210C477-C4E3-4EA7-A889-EF6BCE230ACE}"/>
              </a:ext>
            </a:extLst>
          </p:cNvPr>
          <p:cNvSpPr/>
          <p:nvPr/>
        </p:nvSpPr>
        <p:spPr>
          <a:xfrm>
            <a:off x="4449141" y="1626906"/>
            <a:ext cx="3435895" cy="477039"/>
          </a:xfrm>
          <a:prstGeom prst="homePlate">
            <a:avLst>
              <a:gd name="adj" fmla="val 4692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bIns="72000" rtlCol="0" anchor="ctr"/>
          <a:lstStyle/>
          <a:p>
            <a:pPr defTabSz="1219139">
              <a:defRPr/>
            </a:pPr>
            <a:r>
              <a:rPr lang="nl-NL" sz="2000" b="1">
                <a:solidFill>
                  <a:srgbClr val="FFFFFF"/>
                </a:solidFill>
                <a:latin typeface="+mj-lt"/>
              </a:rPr>
              <a:t>Tweede opschaling</a:t>
            </a:r>
            <a:endParaRPr lang="nl-NL" sz="2000" b="1" i="1">
              <a:solidFill>
                <a:prstClr val="white"/>
              </a:solidFill>
              <a:effectLst>
                <a:outerShdw blurRad="50800" dist="38100" dir="2700000" algn="tl" rotWithShape="0">
                  <a:prstClr val="black">
                    <a:alpha val="40000"/>
                  </a:prstClr>
                </a:outerShdw>
              </a:effectLst>
              <a:latin typeface="+mj-lt"/>
            </a:endParaRPr>
          </a:p>
        </p:txBody>
      </p:sp>
      <p:sp>
        <p:nvSpPr>
          <p:cNvPr id="6" name="Vijfhoek 5">
            <a:extLst>
              <a:ext uri="{FF2B5EF4-FFF2-40B4-BE49-F238E27FC236}">
                <a16:creationId xmlns:a16="http://schemas.microsoft.com/office/drawing/2014/main" id="{6CBC8553-57BE-5EE7-C671-E90FDD7B08AD}"/>
              </a:ext>
            </a:extLst>
          </p:cNvPr>
          <p:cNvSpPr/>
          <p:nvPr/>
        </p:nvSpPr>
        <p:spPr>
          <a:xfrm>
            <a:off x="8019655" y="1626906"/>
            <a:ext cx="3435895" cy="477039"/>
          </a:xfrm>
          <a:prstGeom prst="homePlate">
            <a:avLst>
              <a:gd name="adj" fmla="val 4692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bIns="72000" rtlCol="0" anchor="ctr"/>
          <a:lstStyle/>
          <a:p>
            <a:pPr defTabSz="1219139">
              <a:defRPr/>
            </a:pPr>
            <a:r>
              <a:rPr lang="nl-NL" sz="2000" b="1">
                <a:solidFill>
                  <a:srgbClr val="FFFFFF"/>
                </a:solidFill>
                <a:latin typeface="+mj-lt"/>
              </a:rPr>
              <a:t>Brede uitrol</a:t>
            </a:r>
            <a:endParaRPr lang="nl-NL" sz="2000" b="1" i="1">
              <a:solidFill>
                <a:prstClr val="white"/>
              </a:solidFill>
              <a:effectLst>
                <a:outerShdw blurRad="50800" dist="38100" dir="2700000" algn="tl" rotWithShape="0">
                  <a:prstClr val="black">
                    <a:alpha val="40000"/>
                  </a:prstClr>
                </a:outerShdw>
              </a:effectLst>
              <a:latin typeface="+mj-lt"/>
            </a:endParaRPr>
          </a:p>
        </p:txBody>
      </p:sp>
      <p:grpSp>
        <p:nvGrpSpPr>
          <p:cNvPr id="7" name="Groep 6">
            <a:extLst>
              <a:ext uri="{FF2B5EF4-FFF2-40B4-BE49-F238E27FC236}">
                <a16:creationId xmlns:a16="http://schemas.microsoft.com/office/drawing/2014/main" id="{FCFAAF70-FB98-48A4-2A44-D5CDAB59DF02}"/>
              </a:ext>
            </a:extLst>
          </p:cNvPr>
          <p:cNvGrpSpPr/>
          <p:nvPr/>
        </p:nvGrpSpPr>
        <p:grpSpPr>
          <a:xfrm>
            <a:off x="1018204" y="2907656"/>
            <a:ext cx="198714" cy="198714"/>
            <a:chOff x="2703006" y="5747720"/>
            <a:chExt cx="162227" cy="162227"/>
          </a:xfrm>
        </p:grpSpPr>
        <p:sp>
          <p:nvSpPr>
            <p:cNvPr id="8" name="Vrije vorm 7">
              <a:extLst>
                <a:ext uri="{FF2B5EF4-FFF2-40B4-BE49-F238E27FC236}">
                  <a16:creationId xmlns:a16="http://schemas.microsoft.com/office/drawing/2014/main" id="{A793FDF3-DC9E-6CA0-C36D-0D834B13862A}"/>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9" name="Vrije vorm 8">
              <a:extLst>
                <a:ext uri="{FF2B5EF4-FFF2-40B4-BE49-F238E27FC236}">
                  <a16:creationId xmlns:a16="http://schemas.microsoft.com/office/drawing/2014/main" id="{3F13A002-AC77-7516-EA32-91470B871E5F}"/>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10" name="Groep 9">
            <a:extLst>
              <a:ext uri="{FF2B5EF4-FFF2-40B4-BE49-F238E27FC236}">
                <a16:creationId xmlns:a16="http://schemas.microsoft.com/office/drawing/2014/main" id="{7D6FBD8B-C28D-E837-01F4-737B5D2377D4}"/>
              </a:ext>
            </a:extLst>
          </p:cNvPr>
          <p:cNvGrpSpPr/>
          <p:nvPr/>
        </p:nvGrpSpPr>
        <p:grpSpPr>
          <a:xfrm>
            <a:off x="1018204" y="4005752"/>
            <a:ext cx="198714" cy="198714"/>
            <a:chOff x="2703006" y="5747720"/>
            <a:chExt cx="162227" cy="162227"/>
          </a:xfrm>
        </p:grpSpPr>
        <p:sp>
          <p:nvSpPr>
            <p:cNvPr id="11" name="Vrije vorm 10">
              <a:extLst>
                <a:ext uri="{FF2B5EF4-FFF2-40B4-BE49-F238E27FC236}">
                  <a16:creationId xmlns:a16="http://schemas.microsoft.com/office/drawing/2014/main" id="{2C0BAAB2-7A04-4D2A-C0D0-0EBD35F9ED0E}"/>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12" name="Vrije vorm 11">
              <a:extLst>
                <a:ext uri="{FF2B5EF4-FFF2-40B4-BE49-F238E27FC236}">
                  <a16:creationId xmlns:a16="http://schemas.microsoft.com/office/drawing/2014/main" id="{112D2541-FC21-0ED8-2D7E-2F2A0A543690}"/>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13" name="Groep 12">
            <a:extLst>
              <a:ext uri="{FF2B5EF4-FFF2-40B4-BE49-F238E27FC236}">
                <a16:creationId xmlns:a16="http://schemas.microsoft.com/office/drawing/2014/main" id="{4C2063FE-0901-D46C-29A3-FBB4396DC162}"/>
              </a:ext>
            </a:extLst>
          </p:cNvPr>
          <p:cNvGrpSpPr/>
          <p:nvPr/>
        </p:nvGrpSpPr>
        <p:grpSpPr>
          <a:xfrm>
            <a:off x="1018204" y="5071726"/>
            <a:ext cx="198714" cy="198714"/>
            <a:chOff x="2703006" y="5747720"/>
            <a:chExt cx="162227" cy="162227"/>
          </a:xfrm>
        </p:grpSpPr>
        <p:sp>
          <p:nvSpPr>
            <p:cNvPr id="14" name="Vrije vorm 13">
              <a:extLst>
                <a:ext uri="{FF2B5EF4-FFF2-40B4-BE49-F238E27FC236}">
                  <a16:creationId xmlns:a16="http://schemas.microsoft.com/office/drawing/2014/main" id="{E70BD636-D163-714D-527F-C0FC99AFEE0E}"/>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15" name="Vrije vorm 14">
              <a:extLst>
                <a:ext uri="{FF2B5EF4-FFF2-40B4-BE49-F238E27FC236}">
                  <a16:creationId xmlns:a16="http://schemas.microsoft.com/office/drawing/2014/main" id="{28F19A8C-C0E3-B1A4-DAE1-1C06B6F3AB5D}"/>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16" name="Groep 15">
            <a:extLst>
              <a:ext uri="{FF2B5EF4-FFF2-40B4-BE49-F238E27FC236}">
                <a16:creationId xmlns:a16="http://schemas.microsoft.com/office/drawing/2014/main" id="{8D45B1F2-F0ED-680E-39EA-08C3B9126BDC}"/>
              </a:ext>
            </a:extLst>
          </p:cNvPr>
          <p:cNvGrpSpPr/>
          <p:nvPr/>
        </p:nvGrpSpPr>
        <p:grpSpPr>
          <a:xfrm>
            <a:off x="4595122" y="2907656"/>
            <a:ext cx="198714" cy="198714"/>
            <a:chOff x="2703006" y="5747720"/>
            <a:chExt cx="162227" cy="162227"/>
          </a:xfrm>
        </p:grpSpPr>
        <p:sp>
          <p:nvSpPr>
            <p:cNvPr id="17" name="Vrije vorm 16">
              <a:extLst>
                <a:ext uri="{FF2B5EF4-FFF2-40B4-BE49-F238E27FC236}">
                  <a16:creationId xmlns:a16="http://schemas.microsoft.com/office/drawing/2014/main" id="{9961B819-07EF-6FAF-613A-CBF03E8859E9}"/>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18" name="Vrije vorm 17">
              <a:extLst>
                <a:ext uri="{FF2B5EF4-FFF2-40B4-BE49-F238E27FC236}">
                  <a16:creationId xmlns:a16="http://schemas.microsoft.com/office/drawing/2014/main" id="{DB73750B-F441-3F6C-BD5F-62EA25E5D18A}"/>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19" name="Groep 18">
            <a:extLst>
              <a:ext uri="{FF2B5EF4-FFF2-40B4-BE49-F238E27FC236}">
                <a16:creationId xmlns:a16="http://schemas.microsoft.com/office/drawing/2014/main" id="{D7441926-1BA5-C90A-1413-6EF7CD4C01CF}"/>
              </a:ext>
            </a:extLst>
          </p:cNvPr>
          <p:cNvGrpSpPr/>
          <p:nvPr/>
        </p:nvGrpSpPr>
        <p:grpSpPr>
          <a:xfrm>
            <a:off x="4595122" y="3689321"/>
            <a:ext cx="198714" cy="198714"/>
            <a:chOff x="2703006" y="5747720"/>
            <a:chExt cx="162227" cy="162227"/>
          </a:xfrm>
        </p:grpSpPr>
        <p:sp>
          <p:nvSpPr>
            <p:cNvPr id="20" name="Vrije vorm 19">
              <a:extLst>
                <a:ext uri="{FF2B5EF4-FFF2-40B4-BE49-F238E27FC236}">
                  <a16:creationId xmlns:a16="http://schemas.microsoft.com/office/drawing/2014/main" id="{BF2C4502-E96F-4209-EF91-A921614F8E6D}"/>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21" name="Vrije vorm 20">
              <a:extLst>
                <a:ext uri="{FF2B5EF4-FFF2-40B4-BE49-F238E27FC236}">
                  <a16:creationId xmlns:a16="http://schemas.microsoft.com/office/drawing/2014/main" id="{AB414050-D3F5-AE17-2F39-8011C82DAB02}"/>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22" name="Groep 21">
            <a:extLst>
              <a:ext uri="{FF2B5EF4-FFF2-40B4-BE49-F238E27FC236}">
                <a16:creationId xmlns:a16="http://schemas.microsoft.com/office/drawing/2014/main" id="{30169E50-4DB6-007C-1B7A-9F8D7A75092D}"/>
              </a:ext>
            </a:extLst>
          </p:cNvPr>
          <p:cNvGrpSpPr/>
          <p:nvPr/>
        </p:nvGrpSpPr>
        <p:grpSpPr>
          <a:xfrm>
            <a:off x="4595122" y="4760368"/>
            <a:ext cx="198714" cy="198714"/>
            <a:chOff x="2703006" y="5747720"/>
            <a:chExt cx="162227" cy="162227"/>
          </a:xfrm>
        </p:grpSpPr>
        <p:sp>
          <p:nvSpPr>
            <p:cNvPr id="23" name="Vrije vorm 22">
              <a:extLst>
                <a:ext uri="{FF2B5EF4-FFF2-40B4-BE49-F238E27FC236}">
                  <a16:creationId xmlns:a16="http://schemas.microsoft.com/office/drawing/2014/main" id="{E78153EB-D856-2A22-AAD8-06F66C4B31C6}"/>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24" name="Vrije vorm 23">
              <a:extLst>
                <a:ext uri="{FF2B5EF4-FFF2-40B4-BE49-F238E27FC236}">
                  <a16:creationId xmlns:a16="http://schemas.microsoft.com/office/drawing/2014/main" id="{5575D275-77E4-EC46-C404-2B3EC7B6E31E}"/>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25" name="Groep 24">
            <a:extLst>
              <a:ext uri="{FF2B5EF4-FFF2-40B4-BE49-F238E27FC236}">
                <a16:creationId xmlns:a16="http://schemas.microsoft.com/office/drawing/2014/main" id="{02A406C7-46DF-47FA-002F-8F86730B3B59}"/>
              </a:ext>
            </a:extLst>
          </p:cNvPr>
          <p:cNvGrpSpPr/>
          <p:nvPr/>
        </p:nvGrpSpPr>
        <p:grpSpPr>
          <a:xfrm>
            <a:off x="8185486" y="2872225"/>
            <a:ext cx="198714" cy="198714"/>
            <a:chOff x="2703006" y="5747720"/>
            <a:chExt cx="162227" cy="162227"/>
          </a:xfrm>
        </p:grpSpPr>
        <p:sp>
          <p:nvSpPr>
            <p:cNvPr id="26" name="Vrije vorm 25">
              <a:extLst>
                <a:ext uri="{FF2B5EF4-FFF2-40B4-BE49-F238E27FC236}">
                  <a16:creationId xmlns:a16="http://schemas.microsoft.com/office/drawing/2014/main" id="{21D4AB45-EBDB-1902-5C83-636837BEC1FA}"/>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27" name="Vrije vorm 26">
              <a:extLst>
                <a:ext uri="{FF2B5EF4-FFF2-40B4-BE49-F238E27FC236}">
                  <a16:creationId xmlns:a16="http://schemas.microsoft.com/office/drawing/2014/main" id="{646FBA99-E57C-C120-346E-D1D19890ED7D}"/>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grpSp>
        <p:nvGrpSpPr>
          <p:cNvPr id="29" name="Groep 28">
            <a:extLst>
              <a:ext uri="{FF2B5EF4-FFF2-40B4-BE49-F238E27FC236}">
                <a16:creationId xmlns:a16="http://schemas.microsoft.com/office/drawing/2014/main" id="{7FFC81B3-139F-7266-946F-93E5CF1E2290}"/>
              </a:ext>
            </a:extLst>
          </p:cNvPr>
          <p:cNvGrpSpPr/>
          <p:nvPr/>
        </p:nvGrpSpPr>
        <p:grpSpPr>
          <a:xfrm>
            <a:off x="8185486" y="3970321"/>
            <a:ext cx="198714" cy="198714"/>
            <a:chOff x="2703006" y="5747720"/>
            <a:chExt cx="162227" cy="162227"/>
          </a:xfrm>
        </p:grpSpPr>
        <p:sp>
          <p:nvSpPr>
            <p:cNvPr id="30" name="Vrije vorm 29">
              <a:extLst>
                <a:ext uri="{FF2B5EF4-FFF2-40B4-BE49-F238E27FC236}">
                  <a16:creationId xmlns:a16="http://schemas.microsoft.com/office/drawing/2014/main" id="{E4D927A0-04AC-5DA1-57D3-3A0994565469}"/>
                </a:ext>
              </a:extLst>
            </p:cNvPr>
            <p:cNvSpPr/>
            <p:nvPr/>
          </p:nvSpPr>
          <p:spPr>
            <a:xfrm>
              <a:off x="2703006" y="5747720"/>
              <a:ext cx="162227" cy="162227"/>
            </a:xfrm>
            <a:custGeom>
              <a:avLst/>
              <a:gdLst>
                <a:gd name="connsiteX0" fmla="*/ 162249 w 162248"/>
                <a:gd name="connsiteY0" fmla="*/ 81124 h 162248"/>
                <a:gd name="connsiteX1" fmla="*/ 81124 w 162248"/>
                <a:gd name="connsiteY1" fmla="*/ 162249 h 162248"/>
                <a:gd name="connsiteX2" fmla="*/ 0 w 162248"/>
                <a:gd name="connsiteY2" fmla="*/ 81124 h 162248"/>
                <a:gd name="connsiteX3" fmla="*/ 81124 w 162248"/>
                <a:gd name="connsiteY3" fmla="*/ 0 h 162248"/>
                <a:gd name="connsiteX4" fmla="*/ 162249 w 162248"/>
                <a:gd name="connsiteY4" fmla="*/ 81124 h 162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48" h="162248">
                  <a:moveTo>
                    <a:pt x="162249" y="81124"/>
                  </a:moveTo>
                  <a:cubicBezTo>
                    <a:pt x="162249" y="125928"/>
                    <a:pt x="125928" y="162249"/>
                    <a:pt x="81124" y="162249"/>
                  </a:cubicBezTo>
                  <a:cubicBezTo>
                    <a:pt x="36321" y="162249"/>
                    <a:pt x="0" y="125928"/>
                    <a:pt x="0" y="81124"/>
                  </a:cubicBezTo>
                  <a:cubicBezTo>
                    <a:pt x="0" y="36321"/>
                    <a:pt x="36320" y="0"/>
                    <a:pt x="81124" y="0"/>
                  </a:cubicBezTo>
                  <a:cubicBezTo>
                    <a:pt x="125928" y="0"/>
                    <a:pt x="162249" y="36321"/>
                    <a:pt x="162249" y="81124"/>
                  </a:cubicBezTo>
                  <a:close/>
                </a:path>
              </a:pathLst>
            </a:custGeom>
            <a:solidFill>
              <a:srgbClr val="A2BC0C"/>
            </a:solidFill>
            <a:ln w="12700" cap="flat">
              <a:noFill/>
              <a:prstDash val="solid"/>
              <a:miter/>
            </a:ln>
          </p:spPr>
          <p:txBody>
            <a:bodyPr rtlCol="0" anchor="ctr"/>
            <a:lstStyle/>
            <a:p>
              <a:endParaRPr lang="nl-NL" sz="1349"/>
            </a:p>
          </p:txBody>
        </p:sp>
        <p:sp>
          <p:nvSpPr>
            <p:cNvPr id="32" name="Vrije vorm 31">
              <a:extLst>
                <a:ext uri="{FF2B5EF4-FFF2-40B4-BE49-F238E27FC236}">
                  <a16:creationId xmlns:a16="http://schemas.microsoft.com/office/drawing/2014/main" id="{99814554-10E8-3422-2747-4B8D75E49EF4}"/>
                </a:ext>
              </a:extLst>
            </p:cNvPr>
            <p:cNvSpPr/>
            <p:nvPr/>
          </p:nvSpPr>
          <p:spPr>
            <a:xfrm>
              <a:off x="2741463" y="5799908"/>
              <a:ext cx="85315" cy="57846"/>
            </a:xfrm>
            <a:custGeom>
              <a:avLst/>
              <a:gdLst>
                <a:gd name="connsiteX0" fmla="*/ 85327 w 85326"/>
                <a:gd name="connsiteY0" fmla="*/ 0 h 57854"/>
                <a:gd name="connsiteX1" fmla="*/ 27473 w 85326"/>
                <a:gd name="connsiteY1" fmla="*/ 57854 h 57854"/>
                <a:gd name="connsiteX2" fmla="*/ 0 w 85326"/>
                <a:gd name="connsiteY2" fmla="*/ 30394 h 57854"/>
              </a:gdLst>
              <a:ahLst/>
              <a:cxnLst>
                <a:cxn ang="0">
                  <a:pos x="connsiteX0" y="connsiteY0"/>
                </a:cxn>
                <a:cxn ang="0">
                  <a:pos x="connsiteX1" y="connsiteY1"/>
                </a:cxn>
                <a:cxn ang="0">
                  <a:pos x="connsiteX2" y="connsiteY2"/>
                </a:cxn>
              </a:cxnLst>
              <a:rect l="l" t="t" r="r" b="b"/>
              <a:pathLst>
                <a:path w="85326" h="57854">
                  <a:moveTo>
                    <a:pt x="85327" y="0"/>
                  </a:moveTo>
                  <a:lnTo>
                    <a:pt x="27473" y="57854"/>
                  </a:lnTo>
                  <a:lnTo>
                    <a:pt x="0" y="30394"/>
                  </a:lnTo>
                </a:path>
              </a:pathLst>
            </a:custGeom>
            <a:noFill/>
            <a:ln w="15061" cap="rnd">
              <a:solidFill>
                <a:srgbClr val="FFFFFF"/>
              </a:solidFill>
              <a:prstDash val="solid"/>
              <a:round/>
            </a:ln>
          </p:spPr>
          <p:txBody>
            <a:bodyPr rtlCol="0" anchor="ctr"/>
            <a:lstStyle/>
            <a:p>
              <a:endParaRPr lang="nl-NL" sz="1349"/>
            </a:p>
          </p:txBody>
        </p:sp>
      </p:grpSp>
    </p:spTree>
    <p:extLst>
      <p:ext uri="{BB962C8B-B14F-4D97-AF65-F5344CB8AC3E}">
        <p14:creationId xmlns:p14="http://schemas.microsoft.com/office/powerpoint/2010/main" val="2919367406"/>
      </p:ext>
    </p:extLst>
  </p:cSld>
  <p:clrMapOvr>
    <a:masterClrMapping/>
  </p:clrMapOvr>
  <p:transition spd="slow">
    <p:push dir="u"/>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54E49FC-7343-02AB-B4F8-492D8A7C4E29}"/>
              </a:ext>
            </a:extLst>
          </p:cNvPr>
          <p:cNvSpPr>
            <a:spLocks noGrp="1"/>
          </p:cNvSpPr>
          <p:nvPr>
            <p:ph type="title"/>
          </p:nvPr>
        </p:nvSpPr>
        <p:spPr/>
        <p:txBody>
          <a:bodyPr/>
          <a:lstStyle/>
          <a:p>
            <a:r>
              <a:rPr lang="nl-NL"/>
              <a:t>Hybride situatie</a:t>
            </a:r>
          </a:p>
        </p:txBody>
      </p:sp>
      <p:sp>
        <p:nvSpPr>
          <p:cNvPr id="12" name="Vrije vorm 11">
            <a:extLst>
              <a:ext uri="{FF2B5EF4-FFF2-40B4-BE49-F238E27FC236}">
                <a16:creationId xmlns:a16="http://schemas.microsoft.com/office/drawing/2014/main" id="{5FFAA6FA-793F-BD74-DF91-0C8CB5E8ED46}"/>
              </a:ext>
            </a:extLst>
          </p:cNvPr>
          <p:cNvSpPr/>
          <p:nvPr/>
        </p:nvSpPr>
        <p:spPr>
          <a:xfrm>
            <a:off x="4124494" y="5140557"/>
            <a:ext cx="1016397" cy="2607094"/>
          </a:xfrm>
          <a:custGeom>
            <a:avLst/>
            <a:gdLst>
              <a:gd name="csX0" fmla="*/ 123276 w 1016397"/>
              <a:gd name="csY0" fmla="*/ 7021 h 2607094"/>
              <a:gd name="csX1" fmla="*/ 1016398 w 1016397"/>
              <a:gd name="csY1" fmla="*/ 2607094 h 2607094"/>
              <a:gd name="csX2" fmla="*/ 878850 w 1016397"/>
              <a:gd name="csY2" fmla="*/ 2607094 h 2607094"/>
              <a:gd name="csX3" fmla="*/ 410 w 1016397"/>
              <a:gd name="csY3" fmla="*/ 49762 h 2607094"/>
              <a:gd name="csX4" fmla="*/ 19272 w 1016397"/>
              <a:gd name="csY4" fmla="*/ 28864 h 2607094"/>
              <a:gd name="csX5" fmla="*/ 95527 w 1016397"/>
              <a:gd name="csY5" fmla="*/ 2340 h 2607094"/>
              <a:gd name="csX6" fmla="*/ 123276 w 1016397"/>
              <a:gd name="csY6" fmla="*/ 7021 h 260709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016397" h="2607094">
                <a:moveTo>
                  <a:pt x="123276" y="7021"/>
                </a:moveTo>
                <a:lnTo>
                  <a:pt x="1016398" y="2607094"/>
                </a:lnTo>
                <a:lnTo>
                  <a:pt x="878850" y="2607094"/>
                </a:lnTo>
                <a:lnTo>
                  <a:pt x="410" y="49762"/>
                </a:lnTo>
                <a:cubicBezTo>
                  <a:pt x="-2000" y="42724"/>
                  <a:pt x="6454" y="33325"/>
                  <a:pt x="19272" y="28864"/>
                </a:cubicBezTo>
                <a:lnTo>
                  <a:pt x="95527" y="2340"/>
                </a:lnTo>
                <a:cubicBezTo>
                  <a:pt x="108345" y="-2121"/>
                  <a:pt x="120857" y="-9"/>
                  <a:pt x="123276" y="7021"/>
                </a:cubicBezTo>
                <a:close/>
              </a:path>
            </a:pathLst>
          </a:custGeom>
          <a:solidFill>
            <a:srgbClr val="9FCEEF"/>
          </a:solidFill>
          <a:ln w="9509" cap="flat">
            <a:noFill/>
            <a:prstDash val="solid"/>
            <a:miter/>
          </a:ln>
        </p:spPr>
        <p:txBody>
          <a:bodyPr/>
          <a:lstStyle/>
          <a:p>
            <a:endParaRPr lang="nl-NL"/>
          </a:p>
        </p:txBody>
      </p:sp>
      <p:sp>
        <p:nvSpPr>
          <p:cNvPr id="13" name="Vrije vorm 12">
            <a:extLst>
              <a:ext uri="{FF2B5EF4-FFF2-40B4-BE49-F238E27FC236}">
                <a16:creationId xmlns:a16="http://schemas.microsoft.com/office/drawing/2014/main" id="{364C0251-FDFA-977F-49AE-3A6AB79558BA}"/>
              </a:ext>
            </a:extLst>
          </p:cNvPr>
          <p:cNvSpPr/>
          <p:nvPr/>
        </p:nvSpPr>
        <p:spPr>
          <a:xfrm>
            <a:off x="3149346" y="5140557"/>
            <a:ext cx="1016397" cy="2607094"/>
          </a:xfrm>
          <a:custGeom>
            <a:avLst/>
            <a:gdLst>
              <a:gd name="csX0" fmla="*/ 893121 w 1016397"/>
              <a:gd name="csY0" fmla="*/ 7021 h 2607094"/>
              <a:gd name="csX1" fmla="*/ 0 w 1016397"/>
              <a:gd name="csY1" fmla="*/ 2607094 h 2607094"/>
              <a:gd name="csX2" fmla="*/ 137547 w 1016397"/>
              <a:gd name="csY2" fmla="*/ 2607094 h 2607094"/>
              <a:gd name="csX3" fmla="*/ 1015987 w 1016397"/>
              <a:gd name="csY3" fmla="*/ 49762 h 2607094"/>
              <a:gd name="csX4" fmla="*/ 997128 w 1016397"/>
              <a:gd name="csY4" fmla="*/ 28864 h 2607094"/>
              <a:gd name="csX5" fmla="*/ 920873 w 1016397"/>
              <a:gd name="csY5" fmla="*/ 2340 h 2607094"/>
              <a:gd name="csX6" fmla="*/ 893121 w 1016397"/>
              <a:gd name="csY6" fmla="*/ 7021 h 260709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016397" h="2607094">
                <a:moveTo>
                  <a:pt x="893121" y="7021"/>
                </a:moveTo>
                <a:lnTo>
                  <a:pt x="0" y="2607094"/>
                </a:lnTo>
                <a:lnTo>
                  <a:pt x="137547" y="2607094"/>
                </a:lnTo>
                <a:lnTo>
                  <a:pt x="1015987" y="49762"/>
                </a:lnTo>
                <a:cubicBezTo>
                  <a:pt x="1018397" y="42724"/>
                  <a:pt x="1009946" y="33325"/>
                  <a:pt x="997128" y="28864"/>
                </a:cubicBezTo>
                <a:lnTo>
                  <a:pt x="920873" y="2340"/>
                </a:lnTo>
                <a:cubicBezTo>
                  <a:pt x="908055" y="-2121"/>
                  <a:pt x="895540" y="-9"/>
                  <a:pt x="893121" y="7021"/>
                </a:cubicBezTo>
                <a:close/>
              </a:path>
            </a:pathLst>
          </a:custGeom>
          <a:solidFill>
            <a:srgbClr val="9FCEEF"/>
          </a:solidFill>
          <a:ln w="9509" cap="flat">
            <a:noFill/>
            <a:prstDash val="solid"/>
            <a:miter/>
          </a:ln>
        </p:spPr>
        <p:txBody>
          <a:bodyPr/>
          <a:lstStyle/>
          <a:p>
            <a:endParaRPr lang="nl-NL"/>
          </a:p>
        </p:txBody>
      </p:sp>
      <p:sp>
        <p:nvSpPr>
          <p:cNvPr id="14" name="Vrije vorm 13">
            <a:extLst>
              <a:ext uri="{FF2B5EF4-FFF2-40B4-BE49-F238E27FC236}">
                <a16:creationId xmlns:a16="http://schemas.microsoft.com/office/drawing/2014/main" id="{21CB7C6A-8357-D3D4-B824-5C4E53208F6A}"/>
              </a:ext>
            </a:extLst>
          </p:cNvPr>
          <p:cNvSpPr/>
          <p:nvPr/>
        </p:nvSpPr>
        <p:spPr>
          <a:xfrm>
            <a:off x="2516698" y="5002581"/>
            <a:ext cx="1421595" cy="74711"/>
          </a:xfrm>
          <a:custGeom>
            <a:avLst/>
            <a:gdLst>
              <a:gd name="csX0" fmla="*/ 1421595 w 1421595"/>
              <a:gd name="csY0" fmla="*/ 74712 h 74711"/>
              <a:gd name="csX1" fmla="*/ 0 w 1421595"/>
              <a:gd name="csY1" fmla="*/ 74712 h 74711"/>
              <a:gd name="csX2" fmla="*/ 0 w 1421595"/>
              <a:gd name="csY2" fmla="*/ 74698 h 74711"/>
              <a:gd name="csX3" fmla="*/ 74691 w 1421595"/>
              <a:gd name="csY3" fmla="*/ 0 h 74711"/>
              <a:gd name="csX4" fmla="*/ 1346905 w 1421595"/>
              <a:gd name="csY4" fmla="*/ 0 h 74711"/>
              <a:gd name="csX5" fmla="*/ 1421595 w 1421595"/>
              <a:gd name="csY5" fmla="*/ 74698 h 74711"/>
              <a:gd name="csX6" fmla="*/ 1421595 w 1421595"/>
              <a:gd name="csY6" fmla="*/ 74712 h 7471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1421595" h="74711">
                <a:moveTo>
                  <a:pt x="1421595" y="74712"/>
                </a:moveTo>
                <a:lnTo>
                  <a:pt x="0" y="74712"/>
                </a:lnTo>
                <a:lnTo>
                  <a:pt x="0" y="74698"/>
                </a:lnTo>
                <a:cubicBezTo>
                  <a:pt x="0" y="33609"/>
                  <a:pt x="33605" y="0"/>
                  <a:pt x="74691" y="0"/>
                </a:cubicBezTo>
                <a:lnTo>
                  <a:pt x="1346905" y="0"/>
                </a:lnTo>
                <a:cubicBezTo>
                  <a:pt x="1387990" y="0"/>
                  <a:pt x="1421595" y="33609"/>
                  <a:pt x="1421595" y="74698"/>
                </a:cubicBezTo>
                <a:lnTo>
                  <a:pt x="1421595" y="74712"/>
                </a:lnTo>
                <a:close/>
              </a:path>
            </a:pathLst>
          </a:custGeom>
          <a:solidFill>
            <a:srgbClr val="B8DAF4"/>
          </a:solidFill>
          <a:ln w="9509" cap="flat">
            <a:noFill/>
            <a:prstDash val="solid"/>
            <a:miter/>
          </a:ln>
        </p:spPr>
        <p:txBody>
          <a:bodyPr/>
          <a:lstStyle/>
          <a:p>
            <a:endParaRPr lang="nl-NL"/>
          </a:p>
        </p:txBody>
      </p:sp>
      <p:sp>
        <p:nvSpPr>
          <p:cNvPr id="15" name="Rechthoek 14">
            <a:extLst>
              <a:ext uri="{FF2B5EF4-FFF2-40B4-BE49-F238E27FC236}">
                <a16:creationId xmlns:a16="http://schemas.microsoft.com/office/drawing/2014/main" id="{2AD9286C-DB34-95DF-AFA7-2B084527AD44}"/>
              </a:ext>
            </a:extLst>
          </p:cNvPr>
          <p:cNvSpPr/>
          <p:nvPr/>
        </p:nvSpPr>
        <p:spPr>
          <a:xfrm>
            <a:off x="3011662" y="4641881"/>
            <a:ext cx="462439" cy="360700"/>
          </a:xfrm>
          <a:prstGeom prst="rect">
            <a:avLst/>
          </a:prstGeom>
          <a:solidFill>
            <a:srgbClr val="B8DAF4"/>
          </a:solidFill>
          <a:ln w="9509" cap="flat">
            <a:noFill/>
            <a:prstDash val="solid"/>
            <a:miter/>
          </a:ln>
        </p:spPr>
        <p:txBody>
          <a:bodyPr/>
          <a:lstStyle/>
          <a:p>
            <a:endParaRPr lang="nl-NL"/>
          </a:p>
        </p:txBody>
      </p:sp>
      <p:sp>
        <p:nvSpPr>
          <p:cNvPr id="16" name="Vrije vorm 15">
            <a:extLst>
              <a:ext uri="{FF2B5EF4-FFF2-40B4-BE49-F238E27FC236}">
                <a16:creationId xmlns:a16="http://schemas.microsoft.com/office/drawing/2014/main" id="{1479B361-1D36-C0C6-2C58-25B84562CA57}"/>
              </a:ext>
            </a:extLst>
          </p:cNvPr>
          <p:cNvSpPr/>
          <p:nvPr/>
        </p:nvSpPr>
        <p:spPr>
          <a:xfrm>
            <a:off x="3011647" y="4641881"/>
            <a:ext cx="462440" cy="236513"/>
          </a:xfrm>
          <a:custGeom>
            <a:avLst/>
            <a:gdLst>
              <a:gd name="csX0" fmla="*/ 0 w 462440"/>
              <a:gd name="csY0" fmla="*/ 0 h 236513"/>
              <a:gd name="csX1" fmla="*/ 462440 w 462440"/>
              <a:gd name="csY1" fmla="*/ 236513 h 236513"/>
              <a:gd name="csX2" fmla="*/ 462440 w 462440"/>
              <a:gd name="csY2" fmla="*/ 0 h 236513"/>
              <a:gd name="csX3" fmla="*/ 0 w 462440"/>
              <a:gd name="csY3" fmla="*/ 0 h 236513"/>
            </a:gdLst>
            <a:ahLst/>
            <a:cxnLst>
              <a:cxn ang="0">
                <a:pos x="csX0" y="csY0"/>
              </a:cxn>
              <a:cxn ang="0">
                <a:pos x="csX1" y="csY1"/>
              </a:cxn>
              <a:cxn ang="0">
                <a:pos x="csX2" y="csY2"/>
              </a:cxn>
              <a:cxn ang="0">
                <a:pos x="csX3" y="csY3"/>
              </a:cxn>
            </a:cxnLst>
            <a:rect l="l" t="t" r="r" b="b"/>
            <a:pathLst>
              <a:path w="462440" h="236513">
                <a:moveTo>
                  <a:pt x="0" y="0"/>
                </a:moveTo>
                <a:lnTo>
                  <a:pt x="462440" y="236513"/>
                </a:lnTo>
                <a:lnTo>
                  <a:pt x="462440" y="0"/>
                </a:lnTo>
                <a:lnTo>
                  <a:pt x="0" y="0"/>
                </a:lnTo>
                <a:close/>
              </a:path>
            </a:pathLst>
          </a:custGeom>
          <a:solidFill>
            <a:srgbClr val="86C2EB"/>
          </a:solidFill>
          <a:ln w="9509" cap="flat">
            <a:noFill/>
            <a:prstDash val="solid"/>
            <a:miter/>
          </a:ln>
        </p:spPr>
        <p:txBody>
          <a:bodyPr/>
          <a:lstStyle/>
          <a:p>
            <a:endParaRPr lang="nl-NL"/>
          </a:p>
        </p:txBody>
      </p:sp>
      <p:sp>
        <p:nvSpPr>
          <p:cNvPr id="17" name="Rechthoek 16">
            <a:extLst>
              <a:ext uri="{FF2B5EF4-FFF2-40B4-BE49-F238E27FC236}">
                <a16:creationId xmlns:a16="http://schemas.microsoft.com/office/drawing/2014/main" id="{33C4CA62-5A87-6196-433A-2F67C6BDFD8D}"/>
              </a:ext>
            </a:extLst>
          </p:cNvPr>
          <p:cNvSpPr/>
          <p:nvPr/>
        </p:nvSpPr>
        <p:spPr>
          <a:xfrm>
            <a:off x="1971320" y="2973867"/>
            <a:ext cx="2512352" cy="1668013"/>
          </a:xfrm>
          <a:prstGeom prst="rect">
            <a:avLst/>
          </a:prstGeom>
          <a:solidFill>
            <a:srgbClr val="B8DAF4"/>
          </a:solidFill>
          <a:ln w="9509" cap="flat">
            <a:noFill/>
            <a:prstDash val="solid"/>
            <a:miter/>
          </a:ln>
        </p:spPr>
        <p:txBody>
          <a:bodyPr/>
          <a:lstStyle/>
          <a:p>
            <a:endParaRPr lang="nl-NL"/>
          </a:p>
        </p:txBody>
      </p:sp>
      <p:sp>
        <p:nvSpPr>
          <p:cNvPr id="18" name="Rechthoek 17">
            <a:extLst>
              <a:ext uri="{FF2B5EF4-FFF2-40B4-BE49-F238E27FC236}">
                <a16:creationId xmlns:a16="http://schemas.microsoft.com/office/drawing/2014/main" id="{A9F62512-F1EB-53C3-0855-B2123D240C5C}"/>
              </a:ext>
            </a:extLst>
          </p:cNvPr>
          <p:cNvSpPr/>
          <p:nvPr/>
        </p:nvSpPr>
        <p:spPr>
          <a:xfrm>
            <a:off x="2033817" y="3050204"/>
            <a:ext cx="2387357" cy="1515340"/>
          </a:xfrm>
          <a:prstGeom prst="rect">
            <a:avLst/>
          </a:prstGeom>
          <a:solidFill>
            <a:srgbClr val="FFFFFF"/>
          </a:solidFill>
          <a:ln w="9509" cap="flat">
            <a:noFill/>
            <a:prstDash val="solid"/>
            <a:miter/>
          </a:ln>
        </p:spPr>
        <p:txBody>
          <a:bodyPr/>
          <a:lstStyle/>
          <a:p>
            <a:endParaRPr lang="nl-NL"/>
          </a:p>
        </p:txBody>
      </p:sp>
      <p:sp>
        <p:nvSpPr>
          <p:cNvPr id="19" name="Vrije vorm 18">
            <a:extLst>
              <a:ext uri="{FF2B5EF4-FFF2-40B4-BE49-F238E27FC236}">
                <a16:creationId xmlns:a16="http://schemas.microsoft.com/office/drawing/2014/main" id="{399C74FF-B515-E7A6-6582-C52E91C30826}"/>
              </a:ext>
            </a:extLst>
          </p:cNvPr>
          <p:cNvSpPr/>
          <p:nvPr/>
        </p:nvSpPr>
        <p:spPr>
          <a:xfrm>
            <a:off x="-77998" y="5091207"/>
            <a:ext cx="5735100" cy="206087"/>
          </a:xfrm>
          <a:custGeom>
            <a:avLst/>
            <a:gdLst>
              <a:gd name="csX0" fmla="*/ 5447544 w 5498571"/>
              <a:gd name="csY0" fmla="*/ 0 h 135301"/>
              <a:gd name="csX1" fmla="*/ 51037 w 5498571"/>
              <a:gd name="csY1" fmla="*/ 0 h 135301"/>
              <a:gd name="csX2" fmla="*/ 0 w 5498571"/>
              <a:gd name="csY2" fmla="*/ 25665 h 135301"/>
              <a:gd name="csX3" fmla="*/ 0 w 5498571"/>
              <a:gd name="csY3" fmla="*/ 109640 h 135301"/>
              <a:gd name="csX4" fmla="*/ 51037 w 5498571"/>
              <a:gd name="csY4" fmla="*/ 135302 h 135301"/>
              <a:gd name="csX5" fmla="*/ 5447544 w 5498571"/>
              <a:gd name="csY5" fmla="*/ 135302 h 135301"/>
              <a:gd name="csX6" fmla="*/ 5498572 w 5498571"/>
              <a:gd name="csY6" fmla="*/ 109640 h 135301"/>
              <a:gd name="csX7" fmla="*/ 5498572 w 5498571"/>
              <a:gd name="csY7" fmla="*/ 25665 h 135301"/>
              <a:gd name="csX8" fmla="*/ 5447544 w 5498571"/>
              <a:gd name="csY8" fmla="*/ 0 h 13530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5498571" h="135301">
                <a:moveTo>
                  <a:pt x="5447544" y="0"/>
                </a:moveTo>
                <a:lnTo>
                  <a:pt x="51037" y="0"/>
                </a:lnTo>
                <a:cubicBezTo>
                  <a:pt x="22969" y="0"/>
                  <a:pt x="0" y="11558"/>
                  <a:pt x="0" y="25665"/>
                </a:cubicBezTo>
                <a:lnTo>
                  <a:pt x="0" y="109640"/>
                </a:lnTo>
                <a:cubicBezTo>
                  <a:pt x="0" y="123753"/>
                  <a:pt x="22960" y="135302"/>
                  <a:pt x="51037" y="135302"/>
                </a:cubicBezTo>
                <a:lnTo>
                  <a:pt x="5447544" y="135302"/>
                </a:lnTo>
                <a:cubicBezTo>
                  <a:pt x="5475606" y="135302"/>
                  <a:pt x="5498572" y="123753"/>
                  <a:pt x="5498572" y="109640"/>
                </a:cubicBezTo>
                <a:lnTo>
                  <a:pt x="5498572" y="25665"/>
                </a:lnTo>
                <a:cubicBezTo>
                  <a:pt x="5498572" y="11549"/>
                  <a:pt x="5475597" y="0"/>
                  <a:pt x="5447544" y="0"/>
                </a:cubicBezTo>
                <a:close/>
              </a:path>
            </a:pathLst>
          </a:custGeom>
          <a:solidFill>
            <a:srgbClr val="E7F4FB"/>
          </a:solidFill>
          <a:ln w="9509" cap="flat">
            <a:noFill/>
            <a:prstDash val="solid"/>
            <a:miter/>
          </a:ln>
        </p:spPr>
        <p:txBody>
          <a:bodyPr/>
          <a:lstStyle/>
          <a:p>
            <a:endParaRPr lang="nl-NL"/>
          </a:p>
        </p:txBody>
      </p:sp>
      <p:sp>
        <p:nvSpPr>
          <p:cNvPr id="75" name="Rechthoek 74">
            <a:extLst>
              <a:ext uri="{FF2B5EF4-FFF2-40B4-BE49-F238E27FC236}">
                <a16:creationId xmlns:a16="http://schemas.microsoft.com/office/drawing/2014/main" id="{EF18099A-3F36-9C1E-660E-D4DCD820339E}"/>
              </a:ext>
            </a:extLst>
          </p:cNvPr>
          <p:cNvSpPr/>
          <p:nvPr/>
        </p:nvSpPr>
        <p:spPr>
          <a:xfrm>
            <a:off x="3091715" y="3168437"/>
            <a:ext cx="486611" cy="41735"/>
          </a:xfrm>
          <a:prstGeom prst="rect">
            <a:avLst/>
          </a:prstGeom>
          <a:solidFill>
            <a:srgbClr val="A6C9E6"/>
          </a:solidFill>
          <a:ln w="9509" cap="flat">
            <a:noFill/>
            <a:prstDash val="solid"/>
            <a:miter/>
          </a:ln>
        </p:spPr>
        <p:txBody>
          <a:bodyPr/>
          <a:lstStyle/>
          <a:p>
            <a:endParaRPr lang="nl-NL"/>
          </a:p>
        </p:txBody>
      </p:sp>
      <p:sp>
        <p:nvSpPr>
          <p:cNvPr id="76" name="Rechthoek 75">
            <a:extLst>
              <a:ext uri="{FF2B5EF4-FFF2-40B4-BE49-F238E27FC236}">
                <a16:creationId xmlns:a16="http://schemas.microsoft.com/office/drawing/2014/main" id="{5ADC62EA-8C65-2E39-779E-E16C56D19AEA}"/>
              </a:ext>
            </a:extLst>
          </p:cNvPr>
          <p:cNvSpPr/>
          <p:nvPr/>
        </p:nvSpPr>
        <p:spPr>
          <a:xfrm>
            <a:off x="3091715" y="3255869"/>
            <a:ext cx="746657" cy="41735"/>
          </a:xfrm>
          <a:prstGeom prst="rect">
            <a:avLst/>
          </a:prstGeom>
          <a:solidFill>
            <a:srgbClr val="A6C9E6"/>
          </a:solidFill>
          <a:ln w="9509" cap="flat">
            <a:noFill/>
            <a:prstDash val="solid"/>
            <a:miter/>
          </a:ln>
        </p:spPr>
        <p:txBody>
          <a:bodyPr/>
          <a:lstStyle/>
          <a:p>
            <a:endParaRPr lang="nl-NL"/>
          </a:p>
        </p:txBody>
      </p:sp>
      <p:grpSp>
        <p:nvGrpSpPr>
          <p:cNvPr id="77" name="Graphic 9">
            <a:extLst>
              <a:ext uri="{FF2B5EF4-FFF2-40B4-BE49-F238E27FC236}">
                <a16:creationId xmlns:a16="http://schemas.microsoft.com/office/drawing/2014/main" id="{2AFE2682-552E-96F6-F542-A667C4ECC706}"/>
              </a:ext>
            </a:extLst>
          </p:cNvPr>
          <p:cNvGrpSpPr/>
          <p:nvPr/>
        </p:nvGrpSpPr>
        <p:grpSpPr>
          <a:xfrm>
            <a:off x="2740573" y="3502146"/>
            <a:ext cx="1491095" cy="248311"/>
            <a:chOff x="2381412" y="3490035"/>
            <a:chExt cx="1491095" cy="248311"/>
          </a:xfrm>
        </p:grpSpPr>
        <p:grpSp>
          <p:nvGrpSpPr>
            <p:cNvPr id="78" name="Graphic 9">
              <a:extLst>
                <a:ext uri="{FF2B5EF4-FFF2-40B4-BE49-F238E27FC236}">
                  <a16:creationId xmlns:a16="http://schemas.microsoft.com/office/drawing/2014/main" id="{0F4BCF17-03D2-F62A-6133-38670D2D8A80}"/>
                </a:ext>
              </a:extLst>
            </p:cNvPr>
            <p:cNvGrpSpPr/>
            <p:nvPr/>
          </p:nvGrpSpPr>
          <p:grpSpPr>
            <a:xfrm>
              <a:off x="2381412" y="3490035"/>
              <a:ext cx="1491095" cy="248311"/>
              <a:chOff x="2381412" y="3490035"/>
              <a:chExt cx="1491095" cy="248311"/>
            </a:xfrm>
          </p:grpSpPr>
          <p:sp>
            <p:nvSpPr>
              <p:cNvPr id="79" name="Rechthoek 78">
                <a:extLst>
                  <a:ext uri="{FF2B5EF4-FFF2-40B4-BE49-F238E27FC236}">
                    <a16:creationId xmlns:a16="http://schemas.microsoft.com/office/drawing/2014/main" id="{CF7F67AE-429A-90B1-7351-5C20CF89A4E1}"/>
                  </a:ext>
                </a:extLst>
              </p:cNvPr>
              <p:cNvSpPr/>
              <p:nvPr/>
            </p:nvSpPr>
            <p:spPr>
              <a:xfrm>
                <a:off x="2381412" y="3490035"/>
                <a:ext cx="1491095" cy="248311"/>
              </a:xfrm>
              <a:prstGeom prst="rect">
                <a:avLst/>
              </a:prstGeom>
              <a:solidFill>
                <a:srgbClr val="D2E3F3">
                  <a:alpha val="50000"/>
                </a:srgbClr>
              </a:solidFill>
              <a:ln w="9509" cap="flat">
                <a:noFill/>
                <a:prstDash val="solid"/>
                <a:miter/>
              </a:ln>
            </p:spPr>
            <p:txBody>
              <a:bodyPr/>
              <a:lstStyle/>
              <a:p>
                <a:endParaRPr lang="nl-NL"/>
              </a:p>
            </p:txBody>
          </p:sp>
          <p:sp>
            <p:nvSpPr>
              <p:cNvPr id="80" name="Rechthoek 79">
                <a:extLst>
                  <a:ext uri="{FF2B5EF4-FFF2-40B4-BE49-F238E27FC236}">
                    <a16:creationId xmlns:a16="http://schemas.microsoft.com/office/drawing/2014/main" id="{F6944EBF-0BDB-8CAD-2F00-06094EFB6BE0}"/>
                  </a:ext>
                </a:extLst>
              </p:cNvPr>
              <p:cNvSpPr/>
              <p:nvPr/>
            </p:nvSpPr>
            <p:spPr>
              <a:xfrm>
                <a:off x="2432851" y="3597106"/>
                <a:ext cx="557005" cy="31976"/>
              </a:xfrm>
              <a:prstGeom prst="rect">
                <a:avLst/>
              </a:prstGeom>
              <a:solidFill>
                <a:srgbClr val="A6C9E6"/>
              </a:solidFill>
              <a:ln w="9509" cap="flat">
                <a:noFill/>
                <a:prstDash val="solid"/>
                <a:miter/>
              </a:ln>
            </p:spPr>
            <p:txBody>
              <a:bodyPr/>
              <a:lstStyle/>
              <a:p>
                <a:endParaRPr lang="nl-NL"/>
              </a:p>
            </p:txBody>
          </p:sp>
          <p:sp>
            <p:nvSpPr>
              <p:cNvPr id="81" name="Rechthoek 80">
                <a:extLst>
                  <a:ext uri="{FF2B5EF4-FFF2-40B4-BE49-F238E27FC236}">
                    <a16:creationId xmlns:a16="http://schemas.microsoft.com/office/drawing/2014/main" id="{46896E25-F689-B123-7A36-4186F7FAE7F4}"/>
                  </a:ext>
                </a:extLst>
              </p:cNvPr>
              <p:cNvSpPr/>
              <p:nvPr/>
            </p:nvSpPr>
            <p:spPr>
              <a:xfrm>
                <a:off x="2432851" y="3530117"/>
                <a:ext cx="298436" cy="31976"/>
              </a:xfrm>
              <a:prstGeom prst="rect">
                <a:avLst/>
              </a:prstGeom>
              <a:solidFill>
                <a:srgbClr val="A6C9E6"/>
              </a:solidFill>
              <a:ln w="9509" cap="flat">
                <a:noFill/>
                <a:prstDash val="solid"/>
                <a:miter/>
              </a:ln>
            </p:spPr>
            <p:txBody>
              <a:bodyPr/>
              <a:lstStyle/>
              <a:p>
                <a:endParaRPr lang="nl-NL"/>
              </a:p>
            </p:txBody>
          </p:sp>
          <p:sp>
            <p:nvSpPr>
              <p:cNvPr id="82" name="Rechthoek 81">
                <a:extLst>
                  <a:ext uri="{FF2B5EF4-FFF2-40B4-BE49-F238E27FC236}">
                    <a16:creationId xmlns:a16="http://schemas.microsoft.com/office/drawing/2014/main" id="{4CC31CCC-4F08-203D-BF08-92445BCA84AF}"/>
                  </a:ext>
                </a:extLst>
              </p:cNvPr>
              <p:cNvSpPr/>
              <p:nvPr/>
            </p:nvSpPr>
            <p:spPr>
              <a:xfrm>
                <a:off x="2432851" y="3664094"/>
                <a:ext cx="633671" cy="31976"/>
              </a:xfrm>
              <a:prstGeom prst="rect">
                <a:avLst/>
              </a:prstGeom>
              <a:solidFill>
                <a:srgbClr val="A6C9E6"/>
              </a:solidFill>
              <a:ln w="9509" cap="flat">
                <a:noFill/>
                <a:prstDash val="solid"/>
                <a:miter/>
              </a:ln>
            </p:spPr>
            <p:txBody>
              <a:bodyPr/>
              <a:lstStyle/>
              <a:p>
                <a:endParaRPr lang="nl-NL"/>
              </a:p>
            </p:txBody>
          </p:sp>
        </p:grpSp>
        <p:grpSp>
          <p:nvGrpSpPr>
            <p:cNvPr id="83" name="Graphic 9">
              <a:extLst>
                <a:ext uri="{FF2B5EF4-FFF2-40B4-BE49-F238E27FC236}">
                  <a16:creationId xmlns:a16="http://schemas.microsoft.com/office/drawing/2014/main" id="{AB20F691-D412-02C9-4CA9-DE472D943049}"/>
                </a:ext>
              </a:extLst>
            </p:cNvPr>
            <p:cNvGrpSpPr/>
            <p:nvPr/>
          </p:nvGrpSpPr>
          <p:grpSpPr>
            <a:xfrm>
              <a:off x="3371831" y="3556752"/>
              <a:ext cx="329165" cy="114875"/>
              <a:chOff x="3371831" y="3556752"/>
              <a:chExt cx="329165" cy="114875"/>
            </a:xfrm>
          </p:grpSpPr>
          <p:grpSp>
            <p:nvGrpSpPr>
              <p:cNvPr id="84" name="Graphic 9">
                <a:extLst>
                  <a:ext uri="{FF2B5EF4-FFF2-40B4-BE49-F238E27FC236}">
                    <a16:creationId xmlns:a16="http://schemas.microsoft.com/office/drawing/2014/main" id="{0658521B-4E71-F2AB-6CE0-AC6654EDE3DB}"/>
                  </a:ext>
                </a:extLst>
              </p:cNvPr>
              <p:cNvGrpSpPr/>
              <p:nvPr/>
            </p:nvGrpSpPr>
            <p:grpSpPr>
              <a:xfrm>
                <a:off x="3371831" y="3556752"/>
                <a:ext cx="114615" cy="114628"/>
                <a:chOff x="3371831" y="3556752"/>
                <a:chExt cx="114615" cy="114628"/>
              </a:xfrm>
            </p:grpSpPr>
            <p:sp>
              <p:nvSpPr>
                <p:cNvPr id="85" name="Ovaal 84">
                  <a:extLst>
                    <a:ext uri="{FF2B5EF4-FFF2-40B4-BE49-F238E27FC236}">
                      <a16:creationId xmlns:a16="http://schemas.microsoft.com/office/drawing/2014/main" id="{8E19F8EF-98B0-6439-7149-5882CACCD42C}"/>
                    </a:ext>
                  </a:extLst>
                </p:cNvPr>
                <p:cNvSpPr/>
                <p:nvPr/>
              </p:nvSpPr>
              <p:spPr>
                <a:xfrm>
                  <a:off x="3371831" y="3556752"/>
                  <a:ext cx="114615" cy="114628"/>
                </a:xfrm>
                <a:prstGeom prst="ellipse">
                  <a:avLst/>
                </a:prstGeom>
                <a:solidFill>
                  <a:srgbClr val="B5C951"/>
                </a:solidFill>
                <a:ln w="9509" cap="flat">
                  <a:noFill/>
                  <a:prstDash val="solid"/>
                  <a:miter/>
                </a:ln>
              </p:spPr>
              <p:txBody>
                <a:bodyPr/>
                <a:lstStyle/>
                <a:p>
                  <a:endParaRPr lang="nl-NL"/>
                </a:p>
              </p:txBody>
            </p:sp>
            <p:sp>
              <p:nvSpPr>
                <p:cNvPr id="86" name="Vrije vorm 85">
                  <a:extLst>
                    <a:ext uri="{FF2B5EF4-FFF2-40B4-BE49-F238E27FC236}">
                      <a16:creationId xmlns:a16="http://schemas.microsoft.com/office/drawing/2014/main" id="{46682043-4383-D77C-4C98-28ABE5F9C09E}"/>
                    </a:ext>
                  </a:extLst>
                </p:cNvPr>
                <p:cNvSpPr/>
                <p:nvPr/>
              </p:nvSpPr>
              <p:spPr>
                <a:xfrm>
                  <a:off x="3401268" y="3593245"/>
                  <a:ext cx="55740" cy="41642"/>
                </a:xfrm>
                <a:custGeom>
                  <a:avLst/>
                  <a:gdLst>
                    <a:gd name="csX0" fmla="*/ 0 w 55740"/>
                    <a:gd name="csY0" fmla="*/ 19478 h 41642"/>
                    <a:gd name="csX1" fmla="*/ 18804 w 55740"/>
                    <a:gd name="csY1" fmla="*/ 41642 h 41642"/>
                    <a:gd name="csX2" fmla="*/ 55741 w 55740"/>
                    <a:gd name="csY2" fmla="*/ 0 h 41642"/>
                  </a:gdLst>
                  <a:ahLst/>
                  <a:cxnLst>
                    <a:cxn ang="0">
                      <a:pos x="csX0" y="csY0"/>
                    </a:cxn>
                    <a:cxn ang="0">
                      <a:pos x="csX1" y="csY1"/>
                    </a:cxn>
                    <a:cxn ang="0">
                      <a:pos x="csX2" y="csY2"/>
                    </a:cxn>
                  </a:cxnLst>
                  <a:rect l="l" t="t" r="r" b="b"/>
                  <a:pathLst>
                    <a:path w="55740" h="41642">
                      <a:moveTo>
                        <a:pt x="0" y="19478"/>
                      </a:moveTo>
                      <a:lnTo>
                        <a:pt x="18804" y="41642"/>
                      </a:lnTo>
                      <a:lnTo>
                        <a:pt x="55741" y="0"/>
                      </a:lnTo>
                    </a:path>
                  </a:pathLst>
                </a:custGeom>
                <a:noFill/>
                <a:ln w="19017" cap="rnd">
                  <a:solidFill>
                    <a:srgbClr val="FFFFFF"/>
                  </a:solidFill>
                  <a:prstDash val="solid"/>
                  <a:round/>
                </a:ln>
              </p:spPr>
              <p:txBody>
                <a:bodyPr/>
                <a:lstStyle/>
                <a:p>
                  <a:endParaRPr lang="nl-NL"/>
                </a:p>
              </p:txBody>
            </p:sp>
          </p:grpSp>
          <p:grpSp>
            <p:nvGrpSpPr>
              <p:cNvPr id="87" name="Graphic 9">
                <a:extLst>
                  <a:ext uri="{FF2B5EF4-FFF2-40B4-BE49-F238E27FC236}">
                    <a16:creationId xmlns:a16="http://schemas.microsoft.com/office/drawing/2014/main" id="{2B65CCF5-27F9-E1D3-D18D-FA496E221024}"/>
                  </a:ext>
                </a:extLst>
              </p:cNvPr>
              <p:cNvGrpSpPr/>
              <p:nvPr/>
            </p:nvGrpSpPr>
            <p:grpSpPr>
              <a:xfrm>
                <a:off x="3586381" y="3557000"/>
                <a:ext cx="114615" cy="114628"/>
                <a:chOff x="3586381" y="3557000"/>
                <a:chExt cx="114615" cy="114628"/>
              </a:xfrm>
              <a:solidFill>
                <a:srgbClr val="BFC8C7"/>
              </a:solidFill>
            </p:grpSpPr>
            <p:sp>
              <p:nvSpPr>
                <p:cNvPr id="88" name="Ovaal 87">
                  <a:extLst>
                    <a:ext uri="{FF2B5EF4-FFF2-40B4-BE49-F238E27FC236}">
                      <a16:creationId xmlns:a16="http://schemas.microsoft.com/office/drawing/2014/main" id="{3C4269C8-25A5-EEA4-9716-96243715EA15}"/>
                    </a:ext>
                  </a:extLst>
                </p:cNvPr>
                <p:cNvSpPr/>
                <p:nvPr/>
              </p:nvSpPr>
              <p:spPr>
                <a:xfrm>
                  <a:off x="3586381" y="3557000"/>
                  <a:ext cx="114615" cy="114628"/>
                </a:xfrm>
                <a:prstGeom prst="ellipse">
                  <a:avLst/>
                </a:prstGeom>
                <a:solidFill>
                  <a:srgbClr val="BFC8C7"/>
                </a:solidFill>
                <a:ln w="9509" cap="flat">
                  <a:noFill/>
                  <a:prstDash val="solid"/>
                  <a:miter/>
                </a:ln>
              </p:spPr>
              <p:txBody>
                <a:bodyPr/>
                <a:lstStyle/>
                <a:p>
                  <a:endParaRPr lang="nl-NL"/>
                </a:p>
              </p:txBody>
            </p:sp>
            <p:sp>
              <p:nvSpPr>
                <p:cNvPr id="89" name="Vrije vorm 88">
                  <a:extLst>
                    <a:ext uri="{FF2B5EF4-FFF2-40B4-BE49-F238E27FC236}">
                      <a16:creationId xmlns:a16="http://schemas.microsoft.com/office/drawing/2014/main" id="{27215D09-3CC1-D2DF-4320-F7431CDEF8F6}"/>
                    </a:ext>
                  </a:extLst>
                </p:cNvPr>
                <p:cNvSpPr/>
                <p:nvPr/>
              </p:nvSpPr>
              <p:spPr>
                <a:xfrm>
                  <a:off x="3625220" y="3593534"/>
                  <a:ext cx="36936" cy="41560"/>
                </a:xfrm>
                <a:custGeom>
                  <a:avLst/>
                  <a:gdLst>
                    <a:gd name="csX0" fmla="*/ 0 w 36936"/>
                    <a:gd name="csY0" fmla="*/ 41561 h 41560"/>
                    <a:gd name="csX1" fmla="*/ 36937 w 36936"/>
                    <a:gd name="csY1" fmla="*/ 0 h 41560"/>
                  </a:gdLst>
                  <a:ahLst/>
                  <a:cxnLst>
                    <a:cxn ang="0">
                      <a:pos x="csX0" y="csY0"/>
                    </a:cxn>
                    <a:cxn ang="0">
                      <a:pos x="csX1" y="csY1"/>
                    </a:cxn>
                  </a:cxnLst>
                  <a:rect l="l" t="t" r="r" b="b"/>
                  <a:pathLst>
                    <a:path w="36936" h="41560">
                      <a:moveTo>
                        <a:pt x="0" y="41561"/>
                      </a:moveTo>
                      <a:lnTo>
                        <a:pt x="36937" y="0"/>
                      </a:lnTo>
                    </a:path>
                  </a:pathLst>
                </a:custGeom>
                <a:ln w="18999" cap="rnd">
                  <a:solidFill>
                    <a:srgbClr val="FFFFFF"/>
                  </a:solidFill>
                  <a:prstDash val="solid"/>
                  <a:round/>
                </a:ln>
              </p:spPr>
              <p:txBody>
                <a:bodyPr/>
                <a:lstStyle/>
                <a:p>
                  <a:endParaRPr lang="nl-NL"/>
                </a:p>
              </p:txBody>
            </p:sp>
            <p:sp>
              <p:nvSpPr>
                <p:cNvPr id="90" name="Vrije vorm 89">
                  <a:extLst>
                    <a:ext uri="{FF2B5EF4-FFF2-40B4-BE49-F238E27FC236}">
                      <a16:creationId xmlns:a16="http://schemas.microsoft.com/office/drawing/2014/main" id="{9205F3BF-E59F-941F-84F0-5AF0EFC22A70}"/>
                    </a:ext>
                  </a:extLst>
                </p:cNvPr>
                <p:cNvSpPr/>
                <p:nvPr/>
              </p:nvSpPr>
              <p:spPr>
                <a:xfrm>
                  <a:off x="3625220" y="3593534"/>
                  <a:ext cx="36936" cy="41560"/>
                </a:xfrm>
                <a:custGeom>
                  <a:avLst/>
                  <a:gdLst>
                    <a:gd name="csX0" fmla="*/ 36937 w 36936"/>
                    <a:gd name="csY0" fmla="*/ 41561 h 41560"/>
                    <a:gd name="csX1" fmla="*/ 0 w 36936"/>
                    <a:gd name="csY1" fmla="*/ 0 h 41560"/>
                  </a:gdLst>
                  <a:ahLst/>
                  <a:cxnLst>
                    <a:cxn ang="0">
                      <a:pos x="csX0" y="csY0"/>
                    </a:cxn>
                    <a:cxn ang="0">
                      <a:pos x="csX1" y="csY1"/>
                    </a:cxn>
                  </a:cxnLst>
                  <a:rect l="l" t="t" r="r" b="b"/>
                  <a:pathLst>
                    <a:path w="36936" h="41560">
                      <a:moveTo>
                        <a:pt x="36937" y="41561"/>
                      </a:moveTo>
                      <a:lnTo>
                        <a:pt x="0" y="0"/>
                      </a:lnTo>
                    </a:path>
                  </a:pathLst>
                </a:custGeom>
                <a:ln w="18999" cap="rnd">
                  <a:solidFill>
                    <a:srgbClr val="FFFFFF"/>
                  </a:solidFill>
                  <a:prstDash val="solid"/>
                  <a:round/>
                </a:ln>
              </p:spPr>
              <p:txBody>
                <a:bodyPr/>
                <a:lstStyle/>
                <a:p>
                  <a:endParaRPr lang="nl-NL"/>
                </a:p>
              </p:txBody>
            </p:sp>
          </p:grpSp>
        </p:grpSp>
      </p:grpSp>
      <p:grpSp>
        <p:nvGrpSpPr>
          <p:cNvPr id="91" name="Graphic 9">
            <a:extLst>
              <a:ext uri="{FF2B5EF4-FFF2-40B4-BE49-F238E27FC236}">
                <a16:creationId xmlns:a16="http://schemas.microsoft.com/office/drawing/2014/main" id="{02DA1D43-12B5-D280-353A-9D775D60DC20}"/>
              </a:ext>
            </a:extLst>
          </p:cNvPr>
          <p:cNvGrpSpPr/>
          <p:nvPr/>
        </p:nvGrpSpPr>
        <p:grpSpPr>
          <a:xfrm>
            <a:off x="2740573" y="3849796"/>
            <a:ext cx="1484232" cy="248311"/>
            <a:chOff x="2381412" y="3837685"/>
            <a:chExt cx="1484232" cy="248311"/>
          </a:xfrm>
        </p:grpSpPr>
        <p:grpSp>
          <p:nvGrpSpPr>
            <p:cNvPr id="92" name="Graphic 9">
              <a:extLst>
                <a:ext uri="{FF2B5EF4-FFF2-40B4-BE49-F238E27FC236}">
                  <a16:creationId xmlns:a16="http://schemas.microsoft.com/office/drawing/2014/main" id="{08EC5227-0CDD-377C-2A3E-561C6A790A65}"/>
                </a:ext>
              </a:extLst>
            </p:cNvPr>
            <p:cNvGrpSpPr/>
            <p:nvPr/>
          </p:nvGrpSpPr>
          <p:grpSpPr>
            <a:xfrm>
              <a:off x="2381412" y="3837685"/>
              <a:ext cx="1484232" cy="248311"/>
              <a:chOff x="2381412" y="3837685"/>
              <a:chExt cx="1484232" cy="248311"/>
            </a:xfrm>
          </p:grpSpPr>
          <p:sp>
            <p:nvSpPr>
              <p:cNvPr id="93" name="Rechthoek 92">
                <a:extLst>
                  <a:ext uri="{FF2B5EF4-FFF2-40B4-BE49-F238E27FC236}">
                    <a16:creationId xmlns:a16="http://schemas.microsoft.com/office/drawing/2014/main" id="{82030661-F13D-930F-CDA0-003B2525CE45}"/>
                  </a:ext>
                </a:extLst>
              </p:cNvPr>
              <p:cNvSpPr/>
              <p:nvPr/>
            </p:nvSpPr>
            <p:spPr>
              <a:xfrm>
                <a:off x="2381412" y="3837685"/>
                <a:ext cx="1484232" cy="248311"/>
              </a:xfrm>
              <a:prstGeom prst="rect">
                <a:avLst/>
              </a:prstGeom>
              <a:solidFill>
                <a:srgbClr val="DFE4E3">
                  <a:alpha val="50000"/>
                </a:srgbClr>
              </a:solidFill>
              <a:ln w="9509" cap="flat">
                <a:noFill/>
                <a:prstDash val="solid"/>
                <a:miter/>
              </a:ln>
            </p:spPr>
            <p:txBody>
              <a:bodyPr/>
              <a:lstStyle/>
              <a:p>
                <a:endParaRPr lang="nl-NL"/>
              </a:p>
            </p:txBody>
          </p:sp>
          <p:sp>
            <p:nvSpPr>
              <p:cNvPr id="94" name="Rechthoek 93">
                <a:extLst>
                  <a:ext uri="{FF2B5EF4-FFF2-40B4-BE49-F238E27FC236}">
                    <a16:creationId xmlns:a16="http://schemas.microsoft.com/office/drawing/2014/main" id="{A0AB40AF-6CBE-6177-0462-B2CB007B93CB}"/>
                  </a:ext>
                </a:extLst>
              </p:cNvPr>
              <p:cNvSpPr/>
              <p:nvPr/>
            </p:nvSpPr>
            <p:spPr>
              <a:xfrm>
                <a:off x="2432851" y="3944756"/>
                <a:ext cx="557005" cy="31976"/>
              </a:xfrm>
              <a:prstGeom prst="rect">
                <a:avLst/>
              </a:prstGeom>
              <a:solidFill>
                <a:srgbClr val="A1ADAA"/>
              </a:solidFill>
              <a:ln w="9509" cap="flat">
                <a:noFill/>
                <a:prstDash val="solid"/>
                <a:miter/>
              </a:ln>
            </p:spPr>
            <p:txBody>
              <a:bodyPr/>
              <a:lstStyle/>
              <a:p>
                <a:endParaRPr lang="nl-NL"/>
              </a:p>
            </p:txBody>
          </p:sp>
          <p:sp>
            <p:nvSpPr>
              <p:cNvPr id="95" name="Rechthoek 94">
                <a:extLst>
                  <a:ext uri="{FF2B5EF4-FFF2-40B4-BE49-F238E27FC236}">
                    <a16:creationId xmlns:a16="http://schemas.microsoft.com/office/drawing/2014/main" id="{3D232CEC-8DB3-4D33-5BAA-AF07B0FCB807}"/>
                  </a:ext>
                </a:extLst>
              </p:cNvPr>
              <p:cNvSpPr/>
              <p:nvPr/>
            </p:nvSpPr>
            <p:spPr>
              <a:xfrm>
                <a:off x="2432851" y="3877768"/>
                <a:ext cx="298436" cy="31976"/>
              </a:xfrm>
              <a:prstGeom prst="rect">
                <a:avLst/>
              </a:prstGeom>
              <a:solidFill>
                <a:srgbClr val="A1ADAA"/>
              </a:solidFill>
              <a:ln w="9509" cap="flat">
                <a:noFill/>
                <a:prstDash val="solid"/>
                <a:miter/>
              </a:ln>
            </p:spPr>
            <p:txBody>
              <a:bodyPr/>
              <a:lstStyle/>
              <a:p>
                <a:endParaRPr lang="nl-NL"/>
              </a:p>
            </p:txBody>
          </p:sp>
          <p:sp>
            <p:nvSpPr>
              <p:cNvPr id="96" name="Rechthoek 95">
                <a:extLst>
                  <a:ext uri="{FF2B5EF4-FFF2-40B4-BE49-F238E27FC236}">
                    <a16:creationId xmlns:a16="http://schemas.microsoft.com/office/drawing/2014/main" id="{ED4609CD-0D2F-331C-75A1-E76248C2FD54}"/>
                  </a:ext>
                </a:extLst>
              </p:cNvPr>
              <p:cNvSpPr/>
              <p:nvPr/>
            </p:nvSpPr>
            <p:spPr>
              <a:xfrm>
                <a:off x="2432851" y="4011745"/>
                <a:ext cx="633671" cy="31976"/>
              </a:xfrm>
              <a:prstGeom prst="rect">
                <a:avLst/>
              </a:prstGeom>
              <a:solidFill>
                <a:srgbClr val="A1ADAA"/>
              </a:solidFill>
              <a:ln w="9509" cap="flat">
                <a:noFill/>
                <a:prstDash val="solid"/>
                <a:miter/>
              </a:ln>
            </p:spPr>
            <p:txBody>
              <a:bodyPr/>
              <a:lstStyle/>
              <a:p>
                <a:endParaRPr lang="nl-NL"/>
              </a:p>
            </p:txBody>
          </p:sp>
        </p:grpSp>
        <p:grpSp>
          <p:nvGrpSpPr>
            <p:cNvPr id="97" name="Graphic 9">
              <a:extLst>
                <a:ext uri="{FF2B5EF4-FFF2-40B4-BE49-F238E27FC236}">
                  <a16:creationId xmlns:a16="http://schemas.microsoft.com/office/drawing/2014/main" id="{4CBC9437-B307-AF98-0E80-7456A2BF0889}"/>
                </a:ext>
              </a:extLst>
            </p:cNvPr>
            <p:cNvGrpSpPr/>
            <p:nvPr/>
          </p:nvGrpSpPr>
          <p:grpSpPr>
            <a:xfrm>
              <a:off x="3371831" y="3904403"/>
              <a:ext cx="329165" cy="114875"/>
              <a:chOff x="3371831" y="3904403"/>
              <a:chExt cx="329165" cy="114875"/>
            </a:xfrm>
          </p:grpSpPr>
          <p:grpSp>
            <p:nvGrpSpPr>
              <p:cNvPr id="98" name="Graphic 9">
                <a:extLst>
                  <a:ext uri="{FF2B5EF4-FFF2-40B4-BE49-F238E27FC236}">
                    <a16:creationId xmlns:a16="http://schemas.microsoft.com/office/drawing/2014/main" id="{7A091E99-B99A-888C-A90A-61C40F624DB5}"/>
                  </a:ext>
                </a:extLst>
              </p:cNvPr>
              <p:cNvGrpSpPr/>
              <p:nvPr/>
            </p:nvGrpSpPr>
            <p:grpSpPr>
              <a:xfrm>
                <a:off x="3371831" y="3904403"/>
                <a:ext cx="114615" cy="114628"/>
                <a:chOff x="3371831" y="3904403"/>
                <a:chExt cx="114615" cy="114628"/>
              </a:xfrm>
            </p:grpSpPr>
            <p:sp>
              <p:nvSpPr>
                <p:cNvPr id="99" name="Ovaal 98">
                  <a:extLst>
                    <a:ext uri="{FF2B5EF4-FFF2-40B4-BE49-F238E27FC236}">
                      <a16:creationId xmlns:a16="http://schemas.microsoft.com/office/drawing/2014/main" id="{4CA4E581-51CE-6F13-A367-897637328717}"/>
                    </a:ext>
                  </a:extLst>
                </p:cNvPr>
                <p:cNvSpPr/>
                <p:nvPr/>
              </p:nvSpPr>
              <p:spPr>
                <a:xfrm>
                  <a:off x="3371831" y="3904403"/>
                  <a:ext cx="114615" cy="114628"/>
                </a:xfrm>
                <a:prstGeom prst="ellipse">
                  <a:avLst/>
                </a:prstGeom>
                <a:solidFill>
                  <a:srgbClr val="BFC8C7"/>
                </a:solidFill>
                <a:ln w="9509" cap="flat">
                  <a:noFill/>
                  <a:prstDash val="solid"/>
                  <a:miter/>
                </a:ln>
              </p:spPr>
              <p:txBody>
                <a:bodyPr/>
                <a:lstStyle/>
                <a:p>
                  <a:endParaRPr lang="nl-NL"/>
                </a:p>
              </p:txBody>
            </p:sp>
            <p:sp>
              <p:nvSpPr>
                <p:cNvPr id="100" name="Vrije vorm 99">
                  <a:extLst>
                    <a:ext uri="{FF2B5EF4-FFF2-40B4-BE49-F238E27FC236}">
                      <a16:creationId xmlns:a16="http://schemas.microsoft.com/office/drawing/2014/main" id="{D51783A5-96D9-CA59-1B0E-EF6B7F93F6C5}"/>
                    </a:ext>
                  </a:extLst>
                </p:cNvPr>
                <p:cNvSpPr/>
                <p:nvPr/>
              </p:nvSpPr>
              <p:spPr>
                <a:xfrm>
                  <a:off x="3401268" y="3940896"/>
                  <a:ext cx="55740" cy="41642"/>
                </a:xfrm>
                <a:custGeom>
                  <a:avLst/>
                  <a:gdLst>
                    <a:gd name="csX0" fmla="*/ 0 w 55740"/>
                    <a:gd name="csY0" fmla="*/ 19478 h 41642"/>
                    <a:gd name="csX1" fmla="*/ 18804 w 55740"/>
                    <a:gd name="csY1" fmla="*/ 41642 h 41642"/>
                    <a:gd name="csX2" fmla="*/ 55741 w 55740"/>
                    <a:gd name="csY2" fmla="*/ 0 h 41642"/>
                  </a:gdLst>
                  <a:ahLst/>
                  <a:cxnLst>
                    <a:cxn ang="0">
                      <a:pos x="csX0" y="csY0"/>
                    </a:cxn>
                    <a:cxn ang="0">
                      <a:pos x="csX1" y="csY1"/>
                    </a:cxn>
                    <a:cxn ang="0">
                      <a:pos x="csX2" y="csY2"/>
                    </a:cxn>
                  </a:cxnLst>
                  <a:rect l="l" t="t" r="r" b="b"/>
                  <a:pathLst>
                    <a:path w="55740" h="41642">
                      <a:moveTo>
                        <a:pt x="0" y="19478"/>
                      </a:moveTo>
                      <a:lnTo>
                        <a:pt x="18804" y="41642"/>
                      </a:lnTo>
                      <a:lnTo>
                        <a:pt x="55741" y="0"/>
                      </a:lnTo>
                    </a:path>
                  </a:pathLst>
                </a:custGeom>
                <a:noFill/>
                <a:ln w="19017" cap="rnd">
                  <a:solidFill>
                    <a:srgbClr val="FFFFFF"/>
                  </a:solidFill>
                  <a:prstDash val="solid"/>
                  <a:round/>
                </a:ln>
              </p:spPr>
              <p:txBody>
                <a:bodyPr/>
                <a:lstStyle/>
                <a:p>
                  <a:endParaRPr lang="nl-NL"/>
                </a:p>
              </p:txBody>
            </p:sp>
          </p:grpSp>
          <p:grpSp>
            <p:nvGrpSpPr>
              <p:cNvPr id="101" name="Graphic 9">
                <a:extLst>
                  <a:ext uri="{FF2B5EF4-FFF2-40B4-BE49-F238E27FC236}">
                    <a16:creationId xmlns:a16="http://schemas.microsoft.com/office/drawing/2014/main" id="{2C50F914-07A0-A1F9-7EEE-10B688DC535F}"/>
                  </a:ext>
                </a:extLst>
              </p:cNvPr>
              <p:cNvGrpSpPr/>
              <p:nvPr/>
            </p:nvGrpSpPr>
            <p:grpSpPr>
              <a:xfrm>
                <a:off x="3586381" y="3904650"/>
                <a:ext cx="114615" cy="114628"/>
                <a:chOff x="3586381" y="3904650"/>
                <a:chExt cx="114615" cy="114628"/>
              </a:xfrm>
              <a:solidFill>
                <a:srgbClr val="DA4F55"/>
              </a:solidFill>
            </p:grpSpPr>
            <p:sp>
              <p:nvSpPr>
                <p:cNvPr id="102" name="Ovaal 101">
                  <a:extLst>
                    <a:ext uri="{FF2B5EF4-FFF2-40B4-BE49-F238E27FC236}">
                      <a16:creationId xmlns:a16="http://schemas.microsoft.com/office/drawing/2014/main" id="{CC2FE0CE-441E-076D-3498-52AC23A48568}"/>
                    </a:ext>
                  </a:extLst>
                </p:cNvPr>
                <p:cNvSpPr/>
                <p:nvPr/>
              </p:nvSpPr>
              <p:spPr>
                <a:xfrm>
                  <a:off x="3586381" y="3904650"/>
                  <a:ext cx="114615" cy="114628"/>
                </a:xfrm>
                <a:prstGeom prst="ellipse">
                  <a:avLst/>
                </a:prstGeom>
                <a:solidFill>
                  <a:srgbClr val="DA4F55"/>
                </a:solidFill>
                <a:ln w="9509" cap="flat">
                  <a:noFill/>
                  <a:prstDash val="solid"/>
                  <a:miter/>
                </a:ln>
              </p:spPr>
              <p:txBody>
                <a:bodyPr/>
                <a:lstStyle/>
                <a:p>
                  <a:endParaRPr lang="nl-NL"/>
                </a:p>
              </p:txBody>
            </p:sp>
            <p:sp>
              <p:nvSpPr>
                <p:cNvPr id="103" name="Vrije vorm 102">
                  <a:extLst>
                    <a:ext uri="{FF2B5EF4-FFF2-40B4-BE49-F238E27FC236}">
                      <a16:creationId xmlns:a16="http://schemas.microsoft.com/office/drawing/2014/main" id="{0DB370C5-C645-1684-09BC-A14F356B271D}"/>
                    </a:ext>
                  </a:extLst>
                </p:cNvPr>
                <p:cNvSpPr/>
                <p:nvPr/>
              </p:nvSpPr>
              <p:spPr>
                <a:xfrm>
                  <a:off x="3625220" y="3941184"/>
                  <a:ext cx="36936" cy="41560"/>
                </a:xfrm>
                <a:custGeom>
                  <a:avLst/>
                  <a:gdLst>
                    <a:gd name="csX0" fmla="*/ 0 w 36936"/>
                    <a:gd name="csY0" fmla="*/ 41561 h 41560"/>
                    <a:gd name="csX1" fmla="*/ 36937 w 36936"/>
                    <a:gd name="csY1" fmla="*/ 0 h 41560"/>
                  </a:gdLst>
                  <a:ahLst/>
                  <a:cxnLst>
                    <a:cxn ang="0">
                      <a:pos x="csX0" y="csY0"/>
                    </a:cxn>
                    <a:cxn ang="0">
                      <a:pos x="csX1" y="csY1"/>
                    </a:cxn>
                  </a:cxnLst>
                  <a:rect l="l" t="t" r="r" b="b"/>
                  <a:pathLst>
                    <a:path w="36936" h="41560">
                      <a:moveTo>
                        <a:pt x="0" y="41561"/>
                      </a:moveTo>
                      <a:lnTo>
                        <a:pt x="36937" y="0"/>
                      </a:lnTo>
                    </a:path>
                  </a:pathLst>
                </a:custGeom>
                <a:ln w="18999" cap="rnd">
                  <a:solidFill>
                    <a:srgbClr val="FFFFFF"/>
                  </a:solidFill>
                  <a:prstDash val="solid"/>
                  <a:round/>
                </a:ln>
              </p:spPr>
              <p:txBody>
                <a:bodyPr/>
                <a:lstStyle/>
                <a:p>
                  <a:endParaRPr lang="nl-NL"/>
                </a:p>
              </p:txBody>
            </p:sp>
            <p:sp>
              <p:nvSpPr>
                <p:cNvPr id="104" name="Vrije vorm 103">
                  <a:extLst>
                    <a:ext uri="{FF2B5EF4-FFF2-40B4-BE49-F238E27FC236}">
                      <a16:creationId xmlns:a16="http://schemas.microsoft.com/office/drawing/2014/main" id="{B480F3A3-B49A-8FC8-E16C-C59ED4B5F106}"/>
                    </a:ext>
                  </a:extLst>
                </p:cNvPr>
                <p:cNvSpPr/>
                <p:nvPr/>
              </p:nvSpPr>
              <p:spPr>
                <a:xfrm>
                  <a:off x="3625220" y="3941184"/>
                  <a:ext cx="36936" cy="41560"/>
                </a:xfrm>
                <a:custGeom>
                  <a:avLst/>
                  <a:gdLst>
                    <a:gd name="csX0" fmla="*/ 36937 w 36936"/>
                    <a:gd name="csY0" fmla="*/ 41561 h 41560"/>
                    <a:gd name="csX1" fmla="*/ 0 w 36936"/>
                    <a:gd name="csY1" fmla="*/ 0 h 41560"/>
                  </a:gdLst>
                  <a:ahLst/>
                  <a:cxnLst>
                    <a:cxn ang="0">
                      <a:pos x="csX0" y="csY0"/>
                    </a:cxn>
                    <a:cxn ang="0">
                      <a:pos x="csX1" y="csY1"/>
                    </a:cxn>
                  </a:cxnLst>
                  <a:rect l="l" t="t" r="r" b="b"/>
                  <a:pathLst>
                    <a:path w="36936" h="41560">
                      <a:moveTo>
                        <a:pt x="36937" y="41561"/>
                      </a:moveTo>
                      <a:lnTo>
                        <a:pt x="0" y="0"/>
                      </a:lnTo>
                    </a:path>
                  </a:pathLst>
                </a:custGeom>
                <a:ln w="18999" cap="rnd">
                  <a:solidFill>
                    <a:srgbClr val="FFFFFF"/>
                  </a:solidFill>
                  <a:prstDash val="solid"/>
                  <a:round/>
                </a:ln>
              </p:spPr>
              <p:txBody>
                <a:bodyPr/>
                <a:lstStyle/>
                <a:p>
                  <a:endParaRPr lang="nl-NL"/>
                </a:p>
              </p:txBody>
            </p:sp>
          </p:grpSp>
        </p:grpSp>
      </p:grpSp>
      <p:grpSp>
        <p:nvGrpSpPr>
          <p:cNvPr id="105" name="Graphic 9">
            <a:extLst>
              <a:ext uri="{FF2B5EF4-FFF2-40B4-BE49-F238E27FC236}">
                <a16:creationId xmlns:a16="http://schemas.microsoft.com/office/drawing/2014/main" id="{9994F2FC-D7EE-6DB5-294F-06434DBA3F8D}"/>
              </a:ext>
            </a:extLst>
          </p:cNvPr>
          <p:cNvGrpSpPr/>
          <p:nvPr/>
        </p:nvGrpSpPr>
        <p:grpSpPr>
          <a:xfrm>
            <a:off x="2740573" y="4197447"/>
            <a:ext cx="1493739" cy="248311"/>
            <a:chOff x="2381412" y="4185336"/>
            <a:chExt cx="1493739" cy="248311"/>
          </a:xfrm>
        </p:grpSpPr>
        <p:grpSp>
          <p:nvGrpSpPr>
            <p:cNvPr id="106" name="Graphic 9">
              <a:extLst>
                <a:ext uri="{FF2B5EF4-FFF2-40B4-BE49-F238E27FC236}">
                  <a16:creationId xmlns:a16="http://schemas.microsoft.com/office/drawing/2014/main" id="{D1C69EFC-12FA-E7F5-906A-B51732496D7C}"/>
                </a:ext>
              </a:extLst>
            </p:cNvPr>
            <p:cNvGrpSpPr/>
            <p:nvPr/>
          </p:nvGrpSpPr>
          <p:grpSpPr>
            <a:xfrm>
              <a:off x="2381412" y="4185336"/>
              <a:ext cx="1493739" cy="248311"/>
              <a:chOff x="2381412" y="4185336"/>
              <a:chExt cx="1493739" cy="248311"/>
            </a:xfrm>
          </p:grpSpPr>
          <p:sp>
            <p:nvSpPr>
              <p:cNvPr id="107" name="Rechthoek 106">
                <a:extLst>
                  <a:ext uri="{FF2B5EF4-FFF2-40B4-BE49-F238E27FC236}">
                    <a16:creationId xmlns:a16="http://schemas.microsoft.com/office/drawing/2014/main" id="{C294D2E4-FD51-F207-DF76-346DB5CDADA9}"/>
                  </a:ext>
                </a:extLst>
              </p:cNvPr>
              <p:cNvSpPr/>
              <p:nvPr/>
            </p:nvSpPr>
            <p:spPr>
              <a:xfrm>
                <a:off x="2381412" y="4185336"/>
                <a:ext cx="1493739" cy="248311"/>
              </a:xfrm>
              <a:prstGeom prst="rect">
                <a:avLst/>
              </a:prstGeom>
              <a:solidFill>
                <a:srgbClr val="D2E3F3">
                  <a:alpha val="50000"/>
                </a:srgbClr>
              </a:solidFill>
              <a:ln w="9509" cap="flat">
                <a:noFill/>
                <a:prstDash val="solid"/>
                <a:miter/>
              </a:ln>
            </p:spPr>
            <p:txBody>
              <a:bodyPr/>
              <a:lstStyle/>
              <a:p>
                <a:endParaRPr lang="nl-NL"/>
              </a:p>
            </p:txBody>
          </p:sp>
          <p:sp>
            <p:nvSpPr>
              <p:cNvPr id="108" name="Rechthoek 107">
                <a:extLst>
                  <a:ext uri="{FF2B5EF4-FFF2-40B4-BE49-F238E27FC236}">
                    <a16:creationId xmlns:a16="http://schemas.microsoft.com/office/drawing/2014/main" id="{223ECAC2-B5CC-86BE-970A-922AB65F40D4}"/>
                  </a:ext>
                </a:extLst>
              </p:cNvPr>
              <p:cNvSpPr/>
              <p:nvPr/>
            </p:nvSpPr>
            <p:spPr>
              <a:xfrm>
                <a:off x="2432851" y="4292407"/>
                <a:ext cx="557005" cy="31976"/>
              </a:xfrm>
              <a:prstGeom prst="rect">
                <a:avLst/>
              </a:prstGeom>
              <a:solidFill>
                <a:srgbClr val="A6C9E6"/>
              </a:solidFill>
              <a:ln w="9509" cap="flat">
                <a:noFill/>
                <a:prstDash val="solid"/>
                <a:miter/>
              </a:ln>
            </p:spPr>
            <p:txBody>
              <a:bodyPr/>
              <a:lstStyle/>
              <a:p>
                <a:endParaRPr lang="nl-NL"/>
              </a:p>
            </p:txBody>
          </p:sp>
          <p:sp>
            <p:nvSpPr>
              <p:cNvPr id="109" name="Rechthoek 108">
                <a:extLst>
                  <a:ext uri="{FF2B5EF4-FFF2-40B4-BE49-F238E27FC236}">
                    <a16:creationId xmlns:a16="http://schemas.microsoft.com/office/drawing/2014/main" id="{004B571D-75EA-BC08-C24E-59D69A2F6379}"/>
                  </a:ext>
                </a:extLst>
              </p:cNvPr>
              <p:cNvSpPr/>
              <p:nvPr/>
            </p:nvSpPr>
            <p:spPr>
              <a:xfrm>
                <a:off x="2432851" y="4225418"/>
                <a:ext cx="298436" cy="31976"/>
              </a:xfrm>
              <a:prstGeom prst="rect">
                <a:avLst/>
              </a:prstGeom>
              <a:solidFill>
                <a:srgbClr val="A6C9E6"/>
              </a:solidFill>
              <a:ln w="9509" cap="flat">
                <a:noFill/>
                <a:prstDash val="solid"/>
                <a:miter/>
              </a:ln>
            </p:spPr>
            <p:txBody>
              <a:bodyPr/>
              <a:lstStyle/>
              <a:p>
                <a:endParaRPr lang="nl-NL"/>
              </a:p>
            </p:txBody>
          </p:sp>
          <p:sp>
            <p:nvSpPr>
              <p:cNvPr id="110" name="Rechthoek 109">
                <a:extLst>
                  <a:ext uri="{FF2B5EF4-FFF2-40B4-BE49-F238E27FC236}">
                    <a16:creationId xmlns:a16="http://schemas.microsoft.com/office/drawing/2014/main" id="{68F229D5-A5AF-3651-1424-5D014DF90238}"/>
                  </a:ext>
                </a:extLst>
              </p:cNvPr>
              <p:cNvSpPr/>
              <p:nvPr/>
            </p:nvSpPr>
            <p:spPr>
              <a:xfrm>
                <a:off x="2432851" y="4359395"/>
                <a:ext cx="633671" cy="31976"/>
              </a:xfrm>
              <a:prstGeom prst="rect">
                <a:avLst/>
              </a:prstGeom>
              <a:solidFill>
                <a:srgbClr val="A6C9E6"/>
              </a:solidFill>
              <a:ln w="9509" cap="flat">
                <a:noFill/>
                <a:prstDash val="solid"/>
                <a:miter/>
              </a:ln>
            </p:spPr>
            <p:txBody>
              <a:bodyPr/>
              <a:lstStyle/>
              <a:p>
                <a:endParaRPr lang="nl-NL"/>
              </a:p>
            </p:txBody>
          </p:sp>
        </p:grpSp>
        <p:grpSp>
          <p:nvGrpSpPr>
            <p:cNvPr id="111" name="Graphic 9">
              <a:extLst>
                <a:ext uri="{FF2B5EF4-FFF2-40B4-BE49-F238E27FC236}">
                  <a16:creationId xmlns:a16="http://schemas.microsoft.com/office/drawing/2014/main" id="{FD866C67-BF14-7597-6CA8-C63A949EA7AE}"/>
                </a:ext>
              </a:extLst>
            </p:cNvPr>
            <p:cNvGrpSpPr/>
            <p:nvPr/>
          </p:nvGrpSpPr>
          <p:grpSpPr>
            <a:xfrm>
              <a:off x="3371831" y="4252053"/>
              <a:ext cx="329165" cy="114875"/>
              <a:chOff x="3371831" y="4252053"/>
              <a:chExt cx="329165" cy="114875"/>
            </a:xfrm>
          </p:grpSpPr>
          <p:grpSp>
            <p:nvGrpSpPr>
              <p:cNvPr id="112" name="Graphic 9">
                <a:extLst>
                  <a:ext uri="{FF2B5EF4-FFF2-40B4-BE49-F238E27FC236}">
                    <a16:creationId xmlns:a16="http://schemas.microsoft.com/office/drawing/2014/main" id="{EC9AF424-7E97-4A1C-28C4-B6608F4C4A7E}"/>
                  </a:ext>
                </a:extLst>
              </p:cNvPr>
              <p:cNvGrpSpPr/>
              <p:nvPr/>
            </p:nvGrpSpPr>
            <p:grpSpPr>
              <a:xfrm>
                <a:off x="3371831" y="4252053"/>
                <a:ext cx="114615" cy="114628"/>
                <a:chOff x="3371831" y="4252053"/>
                <a:chExt cx="114615" cy="114628"/>
              </a:xfrm>
            </p:grpSpPr>
            <p:sp>
              <p:nvSpPr>
                <p:cNvPr id="113" name="Ovaal 112">
                  <a:extLst>
                    <a:ext uri="{FF2B5EF4-FFF2-40B4-BE49-F238E27FC236}">
                      <a16:creationId xmlns:a16="http://schemas.microsoft.com/office/drawing/2014/main" id="{3A2610F6-250E-40F3-DDD5-7D358D7830E5}"/>
                    </a:ext>
                  </a:extLst>
                </p:cNvPr>
                <p:cNvSpPr/>
                <p:nvPr/>
              </p:nvSpPr>
              <p:spPr>
                <a:xfrm>
                  <a:off x="3371831" y="4252053"/>
                  <a:ext cx="114615" cy="114628"/>
                </a:xfrm>
                <a:prstGeom prst="ellipse">
                  <a:avLst/>
                </a:prstGeom>
                <a:solidFill>
                  <a:srgbClr val="80928E"/>
                </a:solidFill>
                <a:ln w="9509" cap="flat">
                  <a:noFill/>
                  <a:prstDash val="solid"/>
                  <a:miter/>
                </a:ln>
              </p:spPr>
              <p:txBody>
                <a:bodyPr/>
                <a:lstStyle/>
                <a:p>
                  <a:endParaRPr lang="nl-NL"/>
                </a:p>
              </p:txBody>
            </p:sp>
            <p:sp>
              <p:nvSpPr>
                <p:cNvPr id="114" name="Vrije vorm 113">
                  <a:extLst>
                    <a:ext uri="{FF2B5EF4-FFF2-40B4-BE49-F238E27FC236}">
                      <a16:creationId xmlns:a16="http://schemas.microsoft.com/office/drawing/2014/main" id="{2744BACD-1023-961C-721F-95DA24828B97}"/>
                    </a:ext>
                  </a:extLst>
                </p:cNvPr>
                <p:cNvSpPr/>
                <p:nvPr/>
              </p:nvSpPr>
              <p:spPr>
                <a:xfrm>
                  <a:off x="3401268" y="4288546"/>
                  <a:ext cx="55740" cy="41642"/>
                </a:xfrm>
                <a:custGeom>
                  <a:avLst/>
                  <a:gdLst>
                    <a:gd name="csX0" fmla="*/ 0 w 55740"/>
                    <a:gd name="csY0" fmla="*/ 19478 h 41642"/>
                    <a:gd name="csX1" fmla="*/ 18804 w 55740"/>
                    <a:gd name="csY1" fmla="*/ 41642 h 41642"/>
                    <a:gd name="csX2" fmla="*/ 55741 w 55740"/>
                    <a:gd name="csY2" fmla="*/ 0 h 41642"/>
                  </a:gdLst>
                  <a:ahLst/>
                  <a:cxnLst>
                    <a:cxn ang="0">
                      <a:pos x="csX0" y="csY0"/>
                    </a:cxn>
                    <a:cxn ang="0">
                      <a:pos x="csX1" y="csY1"/>
                    </a:cxn>
                    <a:cxn ang="0">
                      <a:pos x="csX2" y="csY2"/>
                    </a:cxn>
                  </a:cxnLst>
                  <a:rect l="l" t="t" r="r" b="b"/>
                  <a:pathLst>
                    <a:path w="55740" h="41642">
                      <a:moveTo>
                        <a:pt x="0" y="19478"/>
                      </a:moveTo>
                      <a:lnTo>
                        <a:pt x="18804" y="41642"/>
                      </a:lnTo>
                      <a:lnTo>
                        <a:pt x="55741" y="0"/>
                      </a:lnTo>
                    </a:path>
                  </a:pathLst>
                </a:custGeom>
                <a:noFill/>
                <a:ln w="19017" cap="rnd">
                  <a:solidFill>
                    <a:srgbClr val="FFFFFF"/>
                  </a:solidFill>
                  <a:prstDash val="solid"/>
                  <a:round/>
                </a:ln>
              </p:spPr>
              <p:txBody>
                <a:bodyPr/>
                <a:lstStyle/>
                <a:p>
                  <a:endParaRPr lang="nl-NL"/>
                </a:p>
              </p:txBody>
            </p:sp>
          </p:grpSp>
          <p:grpSp>
            <p:nvGrpSpPr>
              <p:cNvPr id="115" name="Graphic 9">
                <a:extLst>
                  <a:ext uri="{FF2B5EF4-FFF2-40B4-BE49-F238E27FC236}">
                    <a16:creationId xmlns:a16="http://schemas.microsoft.com/office/drawing/2014/main" id="{82099B08-0657-7655-8A75-6389C6D49620}"/>
                  </a:ext>
                </a:extLst>
              </p:cNvPr>
              <p:cNvGrpSpPr/>
              <p:nvPr/>
            </p:nvGrpSpPr>
            <p:grpSpPr>
              <a:xfrm>
                <a:off x="3586381" y="4252301"/>
                <a:ext cx="114615" cy="114628"/>
                <a:chOff x="3586381" y="4252301"/>
                <a:chExt cx="114615" cy="114628"/>
              </a:xfrm>
              <a:solidFill>
                <a:srgbClr val="80928E"/>
              </a:solidFill>
            </p:grpSpPr>
            <p:sp>
              <p:nvSpPr>
                <p:cNvPr id="116" name="Ovaal 115">
                  <a:extLst>
                    <a:ext uri="{FF2B5EF4-FFF2-40B4-BE49-F238E27FC236}">
                      <a16:creationId xmlns:a16="http://schemas.microsoft.com/office/drawing/2014/main" id="{2884F45A-D634-DC37-EB91-E0EAD34F9C6A}"/>
                    </a:ext>
                  </a:extLst>
                </p:cNvPr>
                <p:cNvSpPr/>
                <p:nvPr/>
              </p:nvSpPr>
              <p:spPr>
                <a:xfrm>
                  <a:off x="3586381" y="4252301"/>
                  <a:ext cx="114615" cy="114628"/>
                </a:xfrm>
                <a:prstGeom prst="ellipse">
                  <a:avLst/>
                </a:prstGeom>
                <a:solidFill>
                  <a:srgbClr val="80928E"/>
                </a:solidFill>
                <a:ln w="9509" cap="flat">
                  <a:noFill/>
                  <a:prstDash val="solid"/>
                  <a:miter/>
                </a:ln>
              </p:spPr>
              <p:txBody>
                <a:bodyPr/>
                <a:lstStyle/>
                <a:p>
                  <a:endParaRPr lang="nl-NL"/>
                </a:p>
              </p:txBody>
            </p:sp>
            <p:sp>
              <p:nvSpPr>
                <p:cNvPr id="117" name="Vrije vorm 116">
                  <a:extLst>
                    <a:ext uri="{FF2B5EF4-FFF2-40B4-BE49-F238E27FC236}">
                      <a16:creationId xmlns:a16="http://schemas.microsoft.com/office/drawing/2014/main" id="{920D1985-0B98-2878-4009-A96D04E26C85}"/>
                    </a:ext>
                  </a:extLst>
                </p:cNvPr>
                <p:cNvSpPr/>
                <p:nvPr/>
              </p:nvSpPr>
              <p:spPr>
                <a:xfrm>
                  <a:off x="3625220" y="4288834"/>
                  <a:ext cx="36936" cy="41560"/>
                </a:xfrm>
                <a:custGeom>
                  <a:avLst/>
                  <a:gdLst>
                    <a:gd name="csX0" fmla="*/ 0 w 36936"/>
                    <a:gd name="csY0" fmla="*/ 41561 h 41560"/>
                    <a:gd name="csX1" fmla="*/ 36937 w 36936"/>
                    <a:gd name="csY1" fmla="*/ 0 h 41560"/>
                  </a:gdLst>
                  <a:ahLst/>
                  <a:cxnLst>
                    <a:cxn ang="0">
                      <a:pos x="csX0" y="csY0"/>
                    </a:cxn>
                    <a:cxn ang="0">
                      <a:pos x="csX1" y="csY1"/>
                    </a:cxn>
                  </a:cxnLst>
                  <a:rect l="l" t="t" r="r" b="b"/>
                  <a:pathLst>
                    <a:path w="36936" h="41560">
                      <a:moveTo>
                        <a:pt x="0" y="41561"/>
                      </a:moveTo>
                      <a:lnTo>
                        <a:pt x="36937" y="0"/>
                      </a:lnTo>
                    </a:path>
                  </a:pathLst>
                </a:custGeom>
                <a:ln w="18999" cap="rnd">
                  <a:solidFill>
                    <a:srgbClr val="FFFFFF"/>
                  </a:solidFill>
                  <a:prstDash val="solid"/>
                  <a:round/>
                </a:ln>
              </p:spPr>
              <p:txBody>
                <a:bodyPr/>
                <a:lstStyle/>
                <a:p>
                  <a:endParaRPr lang="nl-NL"/>
                </a:p>
              </p:txBody>
            </p:sp>
            <p:sp>
              <p:nvSpPr>
                <p:cNvPr id="118" name="Vrije vorm 117">
                  <a:extLst>
                    <a:ext uri="{FF2B5EF4-FFF2-40B4-BE49-F238E27FC236}">
                      <a16:creationId xmlns:a16="http://schemas.microsoft.com/office/drawing/2014/main" id="{6D7C417A-8A9B-C803-F55E-D9C48F5CC592}"/>
                    </a:ext>
                  </a:extLst>
                </p:cNvPr>
                <p:cNvSpPr/>
                <p:nvPr/>
              </p:nvSpPr>
              <p:spPr>
                <a:xfrm>
                  <a:off x="3625220" y="4288834"/>
                  <a:ext cx="36936" cy="41560"/>
                </a:xfrm>
                <a:custGeom>
                  <a:avLst/>
                  <a:gdLst>
                    <a:gd name="csX0" fmla="*/ 36937 w 36936"/>
                    <a:gd name="csY0" fmla="*/ 41561 h 41560"/>
                    <a:gd name="csX1" fmla="*/ 0 w 36936"/>
                    <a:gd name="csY1" fmla="*/ 0 h 41560"/>
                  </a:gdLst>
                  <a:ahLst/>
                  <a:cxnLst>
                    <a:cxn ang="0">
                      <a:pos x="csX0" y="csY0"/>
                    </a:cxn>
                    <a:cxn ang="0">
                      <a:pos x="csX1" y="csY1"/>
                    </a:cxn>
                  </a:cxnLst>
                  <a:rect l="l" t="t" r="r" b="b"/>
                  <a:pathLst>
                    <a:path w="36936" h="41560">
                      <a:moveTo>
                        <a:pt x="36937" y="41561"/>
                      </a:moveTo>
                      <a:lnTo>
                        <a:pt x="0" y="0"/>
                      </a:lnTo>
                    </a:path>
                  </a:pathLst>
                </a:custGeom>
                <a:ln w="18999" cap="rnd">
                  <a:solidFill>
                    <a:srgbClr val="FFFFFF"/>
                  </a:solidFill>
                  <a:prstDash val="solid"/>
                  <a:round/>
                </a:ln>
              </p:spPr>
              <p:txBody>
                <a:bodyPr/>
                <a:lstStyle/>
                <a:p>
                  <a:endParaRPr lang="nl-NL"/>
                </a:p>
              </p:txBody>
            </p:sp>
          </p:grpSp>
        </p:grpSp>
      </p:grpSp>
      <p:sp>
        <p:nvSpPr>
          <p:cNvPr id="119" name="Rechthoek 118">
            <a:extLst>
              <a:ext uri="{FF2B5EF4-FFF2-40B4-BE49-F238E27FC236}">
                <a16:creationId xmlns:a16="http://schemas.microsoft.com/office/drawing/2014/main" id="{5F7CE79A-40CB-A821-8440-693682C26B9A}"/>
              </a:ext>
            </a:extLst>
          </p:cNvPr>
          <p:cNvSpPr/>
          <p:nvPr/>
        </p:nvSpPr>
        <p:spPr>
          <a:xfrm flipV="1">
            <a:off x="-69850" y="5093431"/>
            <a:ext cx="5726951" cy="45719"/>
          </a:xfrm>
          <a:prstGeom prst="rect">
            <a:avLst/>
          </a:prstGeom>
          <a:solidFill>
            <a:srgbClr val="B8DAF4"/>
          </a:solidFill>
          <a:ln w="9509" cap="flat">
            <a:noFill/>
            <a:prstDash val="solid"/>
            <a:miter/>
          </a:ln>
        </p:spPr>
        <p:txBody>
          <a:bodyPr/>
          <a:lstStyle/>
          <a:p>
            <a:endParaRPr lang="nl-NL"/>
          </a:p>
        </p:txBody>
      </p:sp>
      <p:sp>
        <p:nvSpPr>
          <p:cNvPr id="120" name="Vrije vorm 119">
            <a:extLst>
              <a:ext uri="{FF2B5EF4-FFF2-40B4-BE49-F238E27FC236}">
                <a16:creationId xmlns:a16="http://schemas.microsoft.com/office/drawing/2014/main" id="{F2EC7EDC-B4AB-423D-E066-217A4A9FE042}"/>
              </a:ext>
            </a:extLst>
          </p:cNvPr>
          <p:cNvSpPr/>
          <p:nvPr/>
        </p:nvSpPr>
        <p:spPr>
          <a:xfrm>
            <a:off x="1719221" y="5866226"/>
            <a:ext cx="1754880" cy="1078094"/>
          </a:xfrm>
          <a:custGeom>
            <a:avLst/>
            <a:gdLst>
              <a:gd name="csX0" fmla="*/ 752240 w 1754880"/>
              <a:gd name="csY0" fmla="*/ 544645 h 1078094"/>
              <a:gd name="csX1" fmla="*/ 1017655 w 1754880"/>
              <a:gd name="csY1" fmla="*/ 568701 h 1078094"/>
              <a:gd name="csX2" fmla="*/ 1091050 w 1754880"/>
              <a:gd name="csY2" fmla="*/ 634215 h 1078094"/>
              <a:gd name="csX3" fmla="*/ 1125345 w 1754880"/>
              <a:gd name="csY3" fmla="*/ 729433 h 1078094"/>
              <a:gd name="csX4" fmla="*/ 1148698 w 1754880"/>
              <a:gd name="csY4" fmla="*/ 1078095 h 1078094"/>
              <a:gd name="csX5" fmla="*/ 1680565 w 1754880"/>
              <a:gd name="csY5" fmla="*/ 1051792 h 1078094"/>
              <a:gd name="csX6" fmla="*/ 1754880 w 1754880"/>
              <a:gd name="csY6" fmla="*/ 410677 h 1078094"/>
              <a:gd name="csX7" fmla="*/ 1603388 w 1754880"/>
              <a:gd name="csY7" fmla="*/ 61742 h 1078094"/>
              <a:gd name="csX8" fmla="*/ 0 w 1754880"/>
              <a:gd name="csY8" fmla="*/ 7325 h 1078094"/>
              <a:gd name="csX9" fmla="*/ 752240 w 1754880"/>
              <a:gd name="csY9" fmla="*/ 544645 h 107809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754880" h="1078094">
                <a:moveTo>
                  <a:pt x="752240" y="544645"/>
                </a:moveTo>
                <a:cubicBezTo>
                  <a:pt x="860309" y="560263"/>
                  <a:pt x="950628" y="542243"/>
                  <a:pt x="1017655" y="568701"/>
                </a:cubicBezTo>
                <a:cubicBezTo>
                  <a:pt x="1046618" y="580134"/>
                  <a:pt x="1071232" y="599871"/>
                  <a:pt x="1091050" y="634215"/>
                </a:cubicBezTo>
                <a:cubicBezTo>
                  <a:pt x="1104861" y="658150"/>
                  <a:pt x="1116343" y="689178"/>
                  <a:pt x="1125345" y="729433"/>
                </a:cubicBezTo>
                <a:cubicBezTo>
                  <a:pt x="1142616" y="806667"/>
                  <a:pt x="1150756" y="917866"/>
                  <a:pt x="1148698" y="1078095"/>
                </a:cubicBezTo>
                <a:cubicBezTo>
                  <a:pt x="1148698" y="1078095"/>
                  <a:pt x="1547339" y="1033284"/>
                  <a:pt x="1680565" y="1051792"/>
                </a:cubicBezTo>
                <a:cubicBezTo>
                  <a:pt x="1687835" y="934050"/>
                  <a:pt x="1755087" y="527782"/>
                  <a:pt x="1754880" y="410677"/>
                </a:cubicBezTo>
                <a:cubicBezTo>
                  <a:pt x="1754458" y="154184"/>
                  <a:pt x="1742647" y="82096"/>
                  <a:pt x="1603388" y="61742"/>
                </a:cubicBezTo>
                <a:cubicBezTo>
                  <a:pt x="809163" y="-54331"/>
                  <a:pt x="836532" y="34030"/>
                  <a:pt x="0" y="7325"/>
                </a:cubicBezTo>
                <a:cubicBezTo>
                  <a:pt x="26371" y="699988"/>
                  <a:pt x="543165" y="514428"/>
                  <a:pt x="752240" y="544645"/>
                </a:cubicBezTo>
                <a:close/>
              </a:path>
            </a:pathLst>
          </a:custGeom>
          <a:solidFill>
            <a:srgbClr val="185E89"/>
          </a:solidFill>
          <a:ln w="9509" cap="flat">
            <a:noFill/>
            <a:prstDash val="solid"/>
            <a:miter/>
          </a:ln>
        </p:spPr>
        <p:txBody>
          <a:bodyPr/>
          <a:lstStyle/>
          <a:p>
            <a:endParaRPr lang="nl-NL"/>
          </a:p>
        </p:txBody>
      </p:sp>
      <p:sp>
        <p:nvSpPr>
          <p:cNvPr id="121" name="Vrije vorm 120">
            <a:extLst>
              <a:ext uri="{FF2B5EF4-FFF2-40B4-BE49-F238E27FC236}">
                <a16:creationId xmlns:a16="http://schemas.microsoft.com/office/drawing/2014/main" id="{7802EF33-27B5-18F8-1892-9CD821079B57}"/>
              </a:ext>
            </a:extLst>
          </p:cNvPr>
          <p:cNvSpPr/>
          <p:nvPr/>
        </p:nvSpPr>
        <p:spPr>
          <a:xfrm>
            <a:off x="1773883" y="5646732"/>
            <a:ext cx="2320016" cy="1234901"/>
          </a:xfrm>
          <a:custGeom>
            <a:avLst/>
            <a:gdLst>
              <a:gd name="csX0" fmla="*/ 907007 w 2320016"/>
              <a:gd name="csY0" fmla="*/ 980556 h 1234901"/>
              <a:gd name="csX1" fmla="*/ 1192748 w 2320016"/>
              <a:gd name="csY1" fmla="*/ 651302 h 1234901"/>
              <a:gd name="csX2" fmla="*/ 1769409 w 2320016"/>
              <a:gd name="csY2" fmla="*/ 758542 h 1234901"/>
              <a:gd name="csX3" fmla="*/ 1744336 w 2320016"/>
              <a:gd name="csY3" fmla="*/ 981488 h 1234901"/>
              <a:gd name="csX4" fmla="*/ 1771921 w 2320016"/>
              <a:gd name="csY4" fmla="*/ 1234902 h 1234901"/>
              <a:gd name="csX5" fmla="*/ 2152655 w 2320016"/>
              <a:gd name="csY5" fmla="*/ 1234902 h 1234901"/>
              <a:gd name="csX6" fmla="*/ 2303088 w 2320016"/>
              <a:gd name="csY6" fmla="*/ 617451 h 1234901"/>
              <a:gd name="csX7" fmla="*/ 2149053 w 2320016"/>
              <a:gd name="csY7" fmla="*/ 207253 h 1234901"/>
              <a:gd name="csX8" fmla="*/ 0 w 2320016"/>
              <a:gd name="csY8" fmla="*/ 0 h 1234901"/>
              <a:gd name="csX9" fmla="*/ 907007 w 2320016"/>
              <a:gd name="csY9" fmla="*/ 980556 h 123490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2320016" h="1234901">
                <a:moveTo>
                  <a:pt x="907007" y="980556"/>
                </a:moveTo>
                <a:cubicBezTo>
                  <a:pt x="1152876" y="988766"/>
                  <a:pt x="983674" y="621086"/>
                  <a:pt x="1192748" y="651302"/>
                </a:cubicBezTo>
                <a:cubicBezTo>
                  <a:pt x="1300818" y="666921"/>
                  <a:pt x="1769934" y="686347"/>
                  <a:pt x="1769409" y="758542"/>
                </a:cubicBezTo>
                <a:cubicBezTo>
                  <a:pt x="1768982" y="817058"/>
                  <a:pt x="1741229" y="940355"/>
                  <a:pt x="1744336" y="981488"/>
                </a:cubicBezTo>
                <a:cubicBezTo>
                  <a:pt x="1750981" y="1069446"/>
                  <a:pt x="1754353" y="1092722"/>
                  <a:pt x="1771921" y="1234902"/>
                </a:cubicBezTo>
                <a:cubicBezTo>
                  <a:pt x="1771921" y="1234902"/>
                  <a:pt x="2019429" y="1216394"/>
                  <a:pt x="2152655" y="1234902"/>
                </a:cubicBezTo>
                <a:cubicBezTo>
                  <a:pt x="2175490" y="1106812"/>
                  <a:pt x="2278530" y="737157"/>
                  <a:pt x="2303088" y="617451"/>
                </a:cubicBezTo>
                <a:cubicBezTo>
                  <a:pt x="2354634" y="366191"/>
                  <a:pt x="2284262" y="249571"/>
                  <a:pt x="2149053" y="207253"/>
                </a:cubicBezTo>
                <a:cubicBezTo>
                  <a:pt x="1336018" y="-47213"/>
                  <a:pt x="836531" y="26705"/>
                  <a:pt x="0" y="0"/>
                </a:cubicBezTo>
                <a:cubicBezTo>
                  <a:pt x="26371" y="692663"/>
                  <a:pt x="110194" y="941037"/>
                  <a:pt x="907007" y="980556"/>
                </a:cubicBezTo>
                <a:close/>
              </a:path>
            </a:pathLst>
          </a:custGeom>
          <a:solidFill>
            <a:srgbClr val="40769F"/>
          </a:solidFill>
          <a:ln w="9509" cap="flat">
            <a:noFill/>
            <a:prstDash val="solid"/>
            <a:miter/>
          </a:ln>
        </p:spPr>
        <p:txBody>
          <a:bodyPr/>
          <a:lstStyle/>
          <a:p>
            <a:endParaRPr lang="nl-NL"/>
          </a:p>
        </p:txBody>
      </p:sp>
      <p:sp>
        <p:nvSpPr>
          <p:cNvPr id="122" name="Vrije vorm 121">
            <a:extLst>
              <a:ext uri="{FF2B5EF4-FFF2-40B4-BE49-F238E27FC236}">
                <a16:creationId xmlns:a16="http://schemas.microsoft.com/office/drawing/2014/main" id="{81B781EB-313C-9AF7-9D6A-81F00D62DC36}"/>
              </a:ext>
            </a:extLst>
          </p:cNvPr>
          <p:cNvSpPr/>
          <p:nvPr/>
        </p:nvSpPr>
        <p:spPr>
          <a:xfrm>
            <a:off x="1306454" y="5642044"/>
            <a:ext cx="2437089" cy="986175"/>
          </a:xfrm>
          <a:custGeom>
            <a:avLst/>
            <a:gdLst>
              <a:gd name="csX0" fmla="*/ 888375 w 2437089"/>
              <a:gd name="csY0" fmla="*/ 972842 h 986175"/>
              <a:gd name="csX1" fmla="*/ 1429734 w 2437089"/>
              <a:gd name="csY1" fmla="*/ 986176 h 986175"/>
              <a:gd name="csX2" fmla="*/ 2437090 w 2437089"/>
              <a:gd name="csY2" fmla="*/ 184628 h 986175"/>
              <a:gd name="csX3" fmla="*/ 1188671 w 2437089"/>
              <a:gd name="csY3" fmla="*/ 16990 h 986175"/>
              <a:gd name="csX4" fmla="*/ 125162 w 2437089"/>
              <a:gd name="csY4" fmla="*/ 0 h 986175"/>
              <a:gd name="csX5" fmla="*/ 7655 w 2437089"/>
              <a:gd name="csY5" fmla="*/ 334643 h 986175"/>
              <a:gd name="csX6" fmla="*/ 888375 w 2437089"/>
              <a:gd name="csY6" fmla="*/ 972842 h 986175"/>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2437089" h="986175">
                <a:moveTo>
                  <a:pt x="888375" y="972842"/>
                </a:moveTo>
                <a:cubicBezTo>
                  <a:pt x="1068818" y="978876"/>
                  <a:pt x="1249436" y="983255"/>
                  <a:pt x="1429734" y="986176"/>
                </a:cubicBezTo>
                <a:cubicBezTo>
                  <a:pt x="1514753" y="801279"/>
                  <a:pt x="1956648" y="177419"/>
                  <a:pt x="2437090" y="184628"/>
                </a:cubicBezTo>
                <a:cubicBezTo>
                  <a:pt x="1970599" y="115753"/>
                  <a:pt x="1651383" y="46393"/>
                  <a:pt x="1188671" y="16990"/>
                </a:cubicBezTo>
                <a:cubicBezTo>
                  <a:pt x="883829" y="-2382"/>
                  <a:pt x="451634" y="10413"/>
                  <a:pt x="125162" y="0"/>
                </a:cubicBezTo>
                <a:cubicBezTo>
                  <a:pt x="67365" y="130745"/>
                  <a:pt x="22511" y="229785"/>
                  <a:pt x="7655" y="334643"/>
                </a:cubicBezTo>
                <a:cubicBezTo>
                  <a:pt x="-53859" y="768617"/>
                  <a:pt x="256777" y="998383"/>
                  <a:pt x="888375" y="972842"/>
                </a:cubicBezTo>
                <a:close/>
              </a:path>
            </a:pathLst>
          </a:custGeom>
          <a:solidFill>
            <a:srgbClr val="40769F"/>
          </a:solidFill>
          <a:ln w="9509" cap="flat">
            <a:noFill/>
            <a:prstDash val="solid"/>
            <a:miter/>
          </a:ln>
        </p:spPr>
        <p:txBody>
          <a:bodyPr/>
          <a:lstStyle/>
          <a:p>
            <a:endParaRPr lang="nl-NL"/>
          </a:p>
        </p:txBody>
      </p:sp>
      <p:sp>
        <p:nvSpPr>
          <p:cNvPr id="124" name="Afgeronde rechthoek 123">
            <a:extLst>
              <a:ext uri="{FF2B5EF4-FFF2-40B4-BE49-F238E27FC236}">
                <a16:creationId xmlns:a16="http://schemas.microsoft.com/office/drawing/2014/main" id="{E07B5208-24F1-DA25-61CC-16DCF67125B2}"/>
              </a:ext>
            </a:extLst>
          </p:cNvPr>
          <p:cNvSpPr/>
          <p:nvPr/>
        </p:nvSpPr>
        <p:spPr>
          <a:xfrm>
            <a:off x="1243183" y="6276903"/>
            <a:ext cx="2016631" cy="513382"/>
          </a:xfrm>
          <a:prstGeom prst="roundRect">
            <a:avLst>
              <a:gd name="adj" fmla="val 33291"/>
            </a:avLst>
          </a:prstGeom>
          <a:solidFill>
            <a:srgbClr val="86C2EB"/>
          </a:solidFill>
          <a:ln w="9509" cap="flat">
            <a:noFill/>
            <a:prstDash val="solid"/>
            <a:miter/>
          </a:ln>
        </p:spPr>
        <p:txBody>
          <a:bodyPr/>
          <a:lstStyle/>
          <a:p>
            <a:endParaRPr lang="nl-NL"/>
          </a:p>
        </p:txBody>
      </p:sp>
      <p:sp>
        <p:nvSpPr>
          <p:cNvPr id="125" name="Vrije vorm 124">
            <a:extLst>
              <a:ext uri="{FF2B5EF4-FFF2-40B4-BE49-F238E27FC236}">
                <a16:creationId xmlns:a16="http://schemas.microsoft.com/office/drawing/2014/main" id="{982C252F-90F3-07C9-F7B6-DA35DE0EF87E}"/>
              </a:ext>
            </a:extLst>
          </p:cNvPr>
          <p:cNvSpPr/>
          <p:nvPr/>
        </p:nvSpPr>
        <p:spPr>
          <a:xfrm>
            <a:off x="1455188" y="5918097"/>
            <a:ext cx="316315" cy="426680"/>
          </a:xfrm>
          <a:custGeom>
            <a:avLst/>
            <a:gdLst>
              <a:gd name="csX0" fmla="*/ 52185 w 316315"/>
              <a:gd name="csY0" fmla="*/ 0 h 426680"/>
              <a:gd name="csX1" fmla="*/ 215858 w 316315"/>
              <a:gd name="csY1" fmla="*/ 0 h 426680"/>
              <a:gd name="csX2" fmla="*/ 267457 w 316315"/>
              <a:gd name="csY2" fmla="*/ 44450 h 426680"/>
              <a:gd name="csX3" fmla="*/ 315729 w 316315"/>
              <a:gd name="csY3" fmla="*/ 366772 h 426680"/>
              <a:gd name="csX4" fmla="*/ 264131 w 316315"/>
              <a:gd name="csY4" fmla="*/ 426681 h 426680"/>
              <a:gd name="csX5" fmla="*/ 100457 w 316315"/>
              <a:gd name="csY5" fmla="*/ 426681 h 426680"/>
              <a:gd name="csX6" fmla="*/ 48859 w 316315"/>
              <a:gd name="csY6" fmla="*/ 382231 h 426680"/>
              <a:gd name="csX7" fmla="*/ 586 w 316315"/>
              <a:gd name="csY7" fmla="*/ 59909 h 426680"/>
              <a:gd name="csX8" fmla="*/ 52185 w 316315"/>
              <a:gd name="csY8" fmla="*/ 0 h 42668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316315" h="426680">
                <a:moveTo>
                  <a:pt x="52185" y="0"/>
                </a:moveTo>
                <a:lnTo>
                  <a:pt x="215858" y="0"/>
                </a:lnTo>
                <a:cubicBezTo>
                  <a:pt x="241688" y="0"/>
                  <a:pt x="263630" y="18902"/>
                  <a:pt x="267457" y="44450"/>
                </a:cubicBezTo>
                <a:lnTo>
                  <a:pt x="315729" y="366772"/>
                </a:lnTo>
                <a:cubicBezTo>
                  <a:pt x="320454" y="398316"/>
                  <a:pt x="296024" y="426681"/>
                  <a:pt x="264131" y="426681"/>
                </a:cubicBezTo>
                <a:lnTo>
                  <a:pt x="100457" y="426681"/>
                </a:lnTo>
                <a:cubicBezTo>
                  <a:pt x="74627" y="426681"/>
                  <a:pt x="52685" y="407778"/>
                  <a:pt x="48859" y="382231"/>
                </a:cubicBezTo>
                <a:lnTo>
                  <a:pt x="586" y="59909"/>
                </a:lnTo>
                <a:cubicBezTo>
                  <a:pt x="-4138" y="28364"/>
                  <a:pt x="20292" y="0"/>
                  <a:pt x="52185" y="0"/>
                </a:cubicBezTo>
                <a:close/>
              </a:path>
            </a:pathLst>
          </a:custGeom>
          <a:solidFill>
            <a:srgbClr val="81ADC6"/>
          </a:solidFill>
          <a:ln w="9509" cap="flat">
            <a:noFill/>
            <a:prstDash val="solid"/>
            <a:miter/>
          </a:ln>
        </p:spPr>
        <p:txBody>
          <a:bodyPr/>
          <a:lstStyle/>
          <a:p>
            <a:endParaRPr lang="nl-NL"/>
          </a:p>
        </p:txBody>
      </p:sp>
      <p:sp>
        <p:nvSpPr>
          <p:cNvPr id="126" name="Vrije vorm 125">
            <a:extLst>
              <a:ext uri="{FF2B5EF4-FFF2-40B4-BE49-F238E27FC236}">
                <a16:creationId xmlns:a16="http://schemas.microsoft.com/office/drawing/2014/main" id="{776F4455-1C23-9B4B-B353-2EC2B7915ADE}"/>
              </a:ext>
            </a:extLst>
          </p:cNvPr>
          <p:cNvSpPr/>
          <p:nvPr/>
        </p:nvSpPr>
        <p:spPr>
          <a:xfrm>
            <a:off x="2386424" y="3912530"/>
            <a:ext cx="830911" cy="1346609"/>
          </a:xfrm>
          <a:custGeom>
            <a:avLst/>
            <a:gdLst>
              <a:gd name="csX0" fmla="*/ 185880 w 830911"/>
              <a:gd name="csY0" fmla="*/ 0 h 1346609"/>
              <a:gd name="csX1" fmla="*/ 523549 w 830911"/>
              <a:gd name="csY1" fmla="*/ 631437 h 1346609"/>
              <a:gd name="csX2" fmla="*/ 825431 w 830911"/>
              <a:gd name="csY2" fmla="*/ 1269381 h 1346609"/>
              <a:gd name="csX3" fmla="*/ 457568 w 830911"/>
              <a:gd name="csY3" fmla="*/ 1310734 h 1346609"/>
              <a:gd name="csX4" fmla="*/ 286993 w 830911"/>
              <a:gd name="csY4" fmla="*/ 1076964 h 1346609"/>
              <a:gd name="csX5" fmla="*/ 95085 w 830911"/>
              <a:gd name="csY5" fmla="*/ 694620 h 1346609"/>
              <a:gd name="csX6" fmla="*/ 185880 w 830911"/>
              <a:gd name="csY6" fmla="*/ 0 h 1346609"/>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30911" h="1346609">
                <a:moveTo>
                  <a:pt x="185880" y="0"/>
                </a:moveTo>
                <a:cubicBezTo>
                  <a:pt x="261981" y="66191"/>
                  <a:pt x="322466" y="203651"/>
                  <a:pt x="523549" y="631437"/>
                </a:cubicBezTo>
                <a:cubicBezTo>
                  <a:pt x="724628" y="1059223"/>
                  <a:pt x="796238" y="1210788"/>
                  <a:pt x="825431" y="1269381"/>
                </a:cubicBezTo>
                <a:cubicBezTo>
                  <a:pt x="860978" y="1340595"/>
                  <a:pt x="721904" y="1379377"/>
                  <a:pt x="457568" y="1310734"/>
                </a:cubicBezTo>
                <a:cubicBezTo>
                  <a:pt x="421426" y="1301349"/>
                  <a:pt x="340073" y="1152819"/>
                  <a:pt x="286993" y="1076964"/>
                </a:cubicBezTo>
                <a:cubicBezTo>
                  <a:pt x="134651" y="859270"/>
                  <a:pt x="126261" y="764266"/>
                  <a:pt x="95085" y="694620"/>
                </a:cubicBezTo>
                <a:cubicBezTo>
                  <a:pt x="35549" y="561656"/>
                  <a:pt x="-125986" y="68624"/>
                  <a:pt x="185880" y="0"/>
                </a:cubicBezTo>
                <a:close/>
              </a:path>
            </a:pathLst>
          </a:custGeom>
          <a:solidFill>
            <a:srgbClr val="FFFFFF"/>
          </a:solidFill>
          <a:ln w="9509" cap="flat">
            <a:noFill/>
            <a:prstDash val="solid"/>
            <a:miter/>
          </a:ln>
        </p:spPr>
        <p:txBody>
          <a:bodyPr/>
          <a:lstStyle/>
          <a:p>
            <a:endParaRPr lang="nl-NL"/>
          </a:p>
        </p:txBody>
      </p:sp>
      <p:sp>
        <p:nvSpPr>
          <p:cNvPr id="127" name="Vrije vorm 126">
            <a:extLst>
              <a:ext uri="{FF2B5EF4-FFF2-40B4-BE49-F238E27FC236}">
                <a16:creationId xmlns:a16="http://schemas.microsoft.com/office/drawing/2014/main" id="{1223D3D1-47DA-E52D-342E-D6A2EA97EE7C}"/>
              </a:ext>
            </a:extLst>
          </p:cNvPr>
          <p:cNvSpPr/>
          <p:nvPr/>
        </p:nvSpPr>
        <p:spPr>
          <a:xfrm>
            <a:off x="1314110" y="3757801"/>
            <a:ext cx="1274582" cy="2218897"/>
          </a:xfrm>
          <a:custGeom>
            <a:avLst/>
            <a:gdLst>
              <a:gd name="csX0" fmla="*/ 1208386 w 1274582"/>
              <a:gd name="csY0" fmla="*/ 1938435 h 2218897"/>
              <a:gd name="csX1" fmla="*/ 0 w 1274582"/>
              <a:gd name="csY1" fmla="*/ 2218886 h 2218897"/>
              <a:gd name="csX2" fmla="*/ 247187 w 1274582"/>
              <a:gd name="csY2" fmla="*/ 1388581 h 2218897"/>
              <a:gd name="csX3" fmla="*/ 72803 w 1274582"/>
              <a:gd name="csY3" fmla="*/ 111249 h 2218897"/>
              <a:gd name="csX4" fmla="*/ 421194 w 1274582"/>
              <a:gd name="csY4" fmla="*/ 15560 h 2218897"/>
              <a:gd name="csX5" fmla="*/ 687565 w 1274582"/>
              <a:gd name="csY5" fmla="*/ 94 h 2218897"/>
              <a:gd name="csX6" fmla="*/ 957512 w 1274582"/>
              <a:gd name="csY6" fmla="*/ 29622 h 2218897"/>
              <a:gd name="csX7" fmla="*/ 1258194 w 1274582"/>
              <a:gd name="csY7" fmla="*/ 154729 h 2218897"/>
              <a:gd name="csX8" fmla="*/ 1175627 w 1274582"/>
              <a:gd name="csY8" fmla="*/ 1309016 h 2218897"/>
              <a:gd name="csX9" fmla="*/ 1208386 w 1274582"/>
              <a:gd name="csY9" fmla="*/ 1938435 h 221889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1274582" h="2218897">
                <a:moveTo>
                  <a:pt x="1208386" y="1938435"/>
                </a:moveTo>
                <a:cubicBezTo>
                  <a:pt x="921489" y="2225364"/>
                  <a:pt x="0" y="2218886"/>
                  <a:pt x="0" y="2218886"/>
                </a:cubicBezTo>
                <a:cubicBezTo>
                  <a:pt x="82393" y="1942112"/>
                  <a:pt x="162259" y="1841268"/>
                  <a:pt x="247187" y="1388581"/>
                </a:cubicBezTo>
                <a:cubicBezTo>
                  <a:pt x="296194" y="1127276"/>
                  <a:pt x="130927" y="537028"/>
                  <a:pt x="72803" y="111249"/>
                </a:cubicBezTo>
                <a:cubicBezTo>
                  <a:pt x="243143" y="16364"/>
                  <a:pt x="195238" y="42647"/>
                  <a:pt x="421194" y="15560"/>
                </a:cubicBezTo>
                <a:cubicBezTo>
                  <a:pt x="506740" y="5310"/>
                  <a:pt x="595690" y="94"/>
                  <a:pt x="687565" y="94"/>
                </a:cubicBezTo>
                <a:cubicBezTo>
                  <a:pt x="809164" y="94"/>
                  <a:pt x="850803" y="-3227"/>
                  <a:pt x="957512" y="29622"/>
                </a:cubicBezTo>
                <a:cubicBezTo>
                  <a:pt x="1139985" y="83082"/>
                  <a:pt x="1087563" y="23809"/>
                  <a:pt x="1258194" y="154729"/>
                </a:cubicBezTo>
                <a:cubicBezTo>
                  <a:pt x="1315595" y="615065"/>
                  <a:pt x="1206162" y="976682"/>
                  <a:pt x="1175627" y="1309016"/>
                </a:cubicBezTo>
                <a:cubicBezTo>
                  <a:pt x="1147739" y="1612593"/>
                  <a:pt x="1290766" y="1856046"/>
                  <a:pt x="1208386" y="1938435"/>
                </a:cubicBezTo>
                <a:close/>
              </a:path>
            </a:pathLst>
          </a:custGeom>
          <a:solidFill>
            <a:srgbClr val="FFFFFF"/>
          </a:solidFill>
          <a:ln w="9509" cap="flat">
            <a:noFill/>
            <a:prstDash val="solid"/>
            <a:miter/>
          </a:ln>
        </p:spPr>
        <p:txBody>
          <a:bodyPr/>
          <a:lstStyle/>
          <a:p>
            <a:endParaRPr lang="nl-NL"/>
          </a:p>
        </p:txBody>
      </p:sp>
      <p:sp>
        <p:nvSpPr>
          <p:cNvPr id="128" name="Vrije vorm 127">
            <a:extLst>
              <a:ext uri="{FF2B5EF4-FFF2-40B4-BE49-F238E27FC236}">
                <a16:creationId xmlns:a16="http://schemas.microsoft.com/office/drawing/2014/main" id="{FBB9C977-1ECA-CB89-756B-5F5C91F733F2}"/>
              </a:ext>
            </a:extLst>
          </p:cNvPr>
          <p:cNvSpPr/>
          <p:nvPr/>
        </p:nvSpPr>
        <p:spPr>
          <a:xfrm>
            <a:off x="678835" y="3869050"/>
            <a:ext cx="883986" cy="1441093"/>
          </a:xfrm>
          <a:custGeom>
            <a:avLst/>
            <a:gdLst>
              <a:gd name="csX0" fmla="*/ 708077 w 883986"/>
              <a:gd name="csY0" fmla="*/ 0 h 1441093"/>
              <a:gd name="csX1" fmla="*/ 343514 w 883986"/>
              <a:gd name="csY1" fmla="*/ 620387 h 1441093"/>
              <a:gd name="csX2" fmla="*/ 0 w 883986"/>
              <a:gd name="csY2" fmla="*/ 1441093 h 1441093"/>
              <a:gd name="csX3" fmla="*/ 434326 w 883986"/>
              <a:gd name="csY3" fmla="*/ 1260103 h 1441093"/>
              <a:gd name="csX4" fmla="*/ 773781 w 883986"/>
              <a:gd name="csY4" fmla="*/ 697435 h 1441093"/>
              <a:gd name="csX5" fmla="*/ 708077 w 883986"/>
              <a:gd name="csY5" fmla="*/ 0 h 1441093"/>
            </a:gdLst>
            <a:ahLst/>
            <a:cxnLst>
              <a:cxn ang="0">
                <a:pos x="csX0" y="csY0"/>
              </a:cxn>
              <a:cxn ang="0">
                <a:pos x="csX1" y="csY1"/>
              </a:cxn>
              <a:cxn ang="0">
                <a:pos x="csX2" y="csY2"/>
              </a:cxn>
              <a:cxn ang="0">
                <a:pos x="csX3" y="csY3"/>
              </a:cxn>
              <a:cxn ang="0">
                <a:pos x="csX4" y="csY4"/>
              </a:cxn>
              <a:cxn ang="0">
                <a:pos x="csX5" y="csY5"/>
              </a:cxn>
            </a:cxnLst>
            <a:rect l="l" t="t" r="r" b="b"/>
            <a:pathLst>
              <a:path w="883986" h="1441093">
                <a:moveTo>
                  <a:pt x="708077" y="0"/>
                </a:moveTo>
                <a:cubicBezTo>
                  <a:pt x="624727" y="13404"/>
                  <a:pt x="559882" y="200126"/>
                  <a:pt x="343514" y="620387"/>
                </a:cubicBezTo>
                <a:cubicBezTo>
                  <a:pt x="127141" y="1040648"/>
                  <a:pt x="31288" y="1383592"/>
                  <a:pt x="0" y="1441093"/>
                </a:cubicBezTo>
                <a:cubicBezTo>
                  <a:pt x="249966" y="1358319"/>
                  <a:pt x="317255" y="1326450"/>
                  <a:pt x="434326" y="1260103"/>
                </a:cubicBezTo>
                <a:cubicBezTo>
                  <a:pt x="594428" y="1048017"/>
                  <a:pt x="740111" y="765918"/>
                  <a:pt x="773781" y="697435"/>
                </a:cubicBezTo>
                <a:cubicBezTo>
                  <a:pt x="838070" y="566712"/>
                  <a:pt x="1017255" y="79824"/>
                  <a:pt x="708077" y="0"/>
                </a:cubicBezTo>
                <a:close/>
              </a:path>
            </a:pathLst>
          </a:custGeom>
          <a:solidFill>
            <a:srgbClr val="FFFFFF"/>
          </a:solidFill>
          <a:ln w="9509" cap="flat">
            <a:noFill/>
            <a:prstDash val="solid"/>
            <a:miter/>
          </a:ln>
        </p:spPr>
        <p:txBody>
          <a:bodyPr/>
          <a:lstStyle/>
          <a:p>
            <a:endParaRPr lang="nl-NL"/>
          </a:p>
        </p:txBody>
      </p:sp>
      <p:sp>
        <p:nvSpPr>
          <p:cNvPr id="129" name="Vrije vorm 128">
            <a:extLst>
              <a:ext uri="{FF2B5EF4-FFF2-40B4-BE49-F238E27FC236}">
                <a16:creationId xmlns:a16="http://schemas.microsoft.com/office/drawing/2014/main" id="{5EB33A8B-0DD0-7704-6ED6-E44639DFEE26}"/>
              </a:ext>
            </a:extLst>
          </p:cNvPr>
          <p:cNvSpPr/>
          <p:nvPr/>
        </p:nvSpPr>
        <p:spPr>
          <a:xfrm>
            <a:off x="1793264" y="5130505"/>
            <a:ext cx="556735" cy="304261"/>
          </a:xfrm>
          <a:custGeom>
            <a:avLst/>
            <a:gdLst>
              <a:gd name="csX0" fmla="*/ 20723 w 556735"/>
              <a:gd name="csY0" fmla="*/ 133219 h 304261"/>
              <a:gd name="csX1" fmla="*/ 263637 w 556735"/>
              <a:gd name="csY1" fmla="*/ 92 h 304261"/>
              <a:gd name="csX2" fmla="*/ 389841 w 556735"/>
              <a:gd name="csY2" fmla="*/ 36474 h 304261"/>
              <a:gd name="csX3" fmla="*/ 517841 w 556735"/>
              <a:gd name="csY3" fmla="*/ 140791 h 304261"/>
              <a:gd name="csX4" fmla="*/ 450282 w 556735"/>
              <a:gd name="csY4" fmla="*/ 138627 h 304261"/>
              <a:gd name="csX5" fmla="*/ 403711 w 556735"/>
              <a:gd name="csY5" fmla="*/ 111421 h 304261"/>
              <a:gd name="csX6" fmla="*/ 348863 w 556735"/>
              <a:gd name="csY6" fmla="*/ 74172 h 304261"/>
              <a:gd name="csX7" fmla="*/ 403711 w 556735"/>
              <a:gd name="csY7" fmla="*/ 111421 h 304261"/>
              <a:gd name="csX8" fmla="*/ 555718 w 556735"/>
              <a:gd name="csY8" fmla="*/ 236601 h 304261"/>
              <a:gd name="csX9" fmla="*/ 494793 w 556735"/>
              <a:gd name="csY9" fmla="*/ 242137 h 304261"/>
              <a:gd name="csX10" fmla="*/ 406421 w 556735"/>
              <a:gd name="csY10" fmla="*/ 190863 h 304261"/>
              <a:gd name="csX11" fmla="*/ 488141 w 556735"/>
              <a:gd name="csY11" fmla="*/ 273338 h 304261"/>
              <a:gd name="csX12" fmla="*/ 447164 w 556735"/>
              <a:gd name="csY12" fmla="*/ 279430 h 304261"/>
              <a:gd name="csX13" fmla="*/ 451143 w 556735"/>
              <a:gd name="csY13" fmla="*/ 286421 h 304261"/>
              <a:gd name="csX14" fmla="*/ 387247 w 556735"/>
              <a:gd name="csY14" fmla="*/ 293175 h 304261"/>
              <a:gd name="csX15" fmla="*/ 335629 w 556735"/>
              <a:gd name="csY15" fmla="*/ 270584 h 304261"/>
              <a:gd name="csX16" fmla="*/ 256185 w 556735"/>
              <a:gd name="csY16" fmla="*/ 273294 h 304261"/>
              <a:gd name="csX17" fmla="*/ 164009 w 556735"/>
              <a:gd name="csY17" fmla="*/ 292339 h 304261"/>
              <a:gd name="csX18" fmla="*/ 40824 w 556735"/>
              <a:gd name="csY18" fmla="*/ 301865 h 304261"/>
              <a:gd name="csX19" fmla="*/ 0 w 556735"/>
              <a:gd name="csY19" fmla="*/ 269995 h 304261"/>
              <a:gd name="csX20" fmla="*/ 20723 w 556735"/>
              <a:gd name="csY20" fmla="*/ 133219 h 30426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Lst>
            <a:rect l="l" t="t" r="r" b="b"/>
            <a:pathLst>
              <a:path w="556735" h="304261">
                <a:moveTo>
                  <a:pt x="20723" y="133219"/>
                </a:moveTo>
                <a:cubicBezTo>
                  <a:pt x="58143" y="114404"/>
                  <a:pt x="254825" y="2318"/>
                  <a:pt x="263637" y="92"/>
                </a:cubicBezTo>
                <a:cubicBezTo>
                  <a:pt x="272442" y="-2123"/>
                  <a:pt x="389841" y="36474"/>
                  <a:pt x="389841" y="36474"/>
                </a:cubicBezTo>
                <a:lnTo>
                  <a:pt x="517841" y="140791"/>
                </a:lnTo>
                <a:cubicBezTo>
                  <a:pt x="517841" y="140791"/>
                  <a:pt x="467162" y="144214"/>
                  <a:pt x="450282" y="138627"/>
                </a:cubicBezTo>
                <a:cubicBezTo>
                  <a:pt x="433419" y="133048"/>
                  <a:pt x="403711" y="111421"/>
                  <a:pt x="403711" y="111421"/>
                </a:cubicBezTo>
                <a:lnTo>
                  <a:pt x="348863" y="74172"/>
                </a:lnTo>
                <a:lnTo>
                  <a:pt x="403711" y="111421"/>
                </a:lnTo>
                <a:cubicBezTo>
                  <a:pt x="403711" y="111421"/>
                  <a:pt x="547338" y="233095"/>
                  <a:pt x="555718" y="236601"/>
                </a:cubicBezTo>
                <a:cubicBezTo>
                  <a:pt x="564101" y="240107"/>
                  <a:pt x="518607" y="251118"/>
                  <a:pt x="494793" y="242137"/>
                </a:cubicBezTo>
                <a:cubicBezTo>
                  <a:pt x="470968" y="233146"/>
                  <a:pt x="406421" y="190863"/>
                  <a:pt x="406421" y="190863"/>
                </a:cubicBezTo>
                <a:cubicBezTo>
                  <a:pt x="406421" y="190863"/>
                  <a:pt x="480184" y="264099"/>
                  <a:pt x="488141" y="273338"/>
                </a:cubicBezTo>
                <a:cubicBezTo>
                  <a:pt x="482646" y="280791"/>
                  <a:pt x="462596" y="284904"/>
                  <a:pt x="447164" y="279430"/>
                </a:cubicBezTo>
                <a:lnTo>
                  <a:pt x="451143" y="286421"/>
                </a:lnTo>
                <a:cubicBezTo>
                  <a:pt x="451143" y="286421"/>
                  <a:pt x="421317" y="300043"/>
                  <a:pt x="387247" y="293175"/>
                </a:cubicBezTo>
                <a:cubicBezTo>
                  <a:pt x="353184" y="286308"/>
                  <a:pt x="335629" y="270584"/>
                  <a:pt x="335629" y="270584"/>
                </a:cubicBezTo>
                <a:cubicBezTo>
                  <a:pt x="335629" y="270584"/>
                  <a:pt x="267649" y="274153"/>
                  <a:pt x="256185" y="273294"/>
                </a:cubicBezTo>
                <a:cubicBezTo>
                  <a:pt x="244733" y="272439"/>
                  <a:pt x="187565" y="285450"/>
                  <a:pt x="164009" y="292339"/>
                </a:cubicBezTo>
                <a:cubicBezTo>
                  <a:pt x="140431" y="299235"/>
                  <a:pt x="56164" y="308772"/>
                  <a:pt x="40824" y="301865"/>
                </a:cubicBezTo>
                <a:cubicBezTo>
                  <a:pt x="25495" y="294969"/>
                  <a:pt x="0" y="269995"/>
                  <a:pt x="0" y="269995"/>
                </a:cubicBezTo>
                <a:lnTo>
                  <a:pt x="20723" y="133219"/>
                </a:lnTo>
                <a:close/>
              </a:path>
            </a:pathLst>
          </a:custGeom>
          <a:solidFill>
            <a:srgbClr val="D3A77F"/>
          </a:solidFill>
          <a:ln w="9509" cap="flat">
            <a:noFill/>
            <a:prstDash val="solid"/>
            <a:miter/>
          </a:ln>
        </p:spPr>
        <p:txBody>
          <a:bodyPr/>
          <a:lstStyle/>
          <a:p>
            <a:endParaRPr lang="nl-NL"/>
          </a:p>
        </p:txBody>
      </p:sp>
      <p:sp>
        <p:nvSpPr>
          <p:cNvPr id="130" name="Rechthoek 129">
            <a:extLst>
              <a:ext uri="{FF2B5EF4-FFF2-40B4-BE49-F238E27FC236}">
                <a16:creationId xmlns:a16="http://schemas.microsoft.com/office/drawing/2014/main" id="{CB2A812A-ED1C-9012-9BA3-50A2D692F820}"/>
              </a:ext>
            </a:extLst>
          </p:cNvPr>
          <p:cNvSpPr/>
          <p:nvPr/>
        </p:nvSpPr>
        <p:spPr>
          <a:xfrm rot="16636493">
            <a:off x="1665853" y="5270767"/>
            <a:ext cx="231690" cy="96388"/>
          </a:xfrm>
          <a:prstGeom prst="rect">
            <a:avLst/>
          </a:prstGeom>
          <a:solidFill>
            <a:srgbClr val="0075BF"/>
          </a:solidFill>
          <a:ln w="9509" cap="flat">
            <a:noFill/>
            <a:prstDash val="solid"/>
            <a:miter/>
          </a:ln>
        </p:spPr>
        <p:txBody>
          <a:bodyPr/>
          <a:lstStyle/>
          <a:p>
            <a:endParaRPr lang="nl-NL"/>
          </a:p>
        </p:txBody>
      </p:sp>
      <p:sp>
        <p:nvSpPr>
          <p:cNvPr id="131" name="Vrije vorm 130">
            <a:extLst>
              <a:ext uri="{FF2B5EF4-FFF2-40B4-BE49-F238E27FC236}">
                <a16:creationId xmlns:a16="http://schemas.microsoft.com/office/drawing/2014/main" id="{7351F74D-F569-52E5-A33A-41C0D711CDC5}"/>
              </a:ext>
            </a:extLst>
          </p:cNvPr>
          <p:cNvSpPr/>
          <p:nvPr/>
        </p:nvSpPr>
        <p:spPr>
          <a:xfrm>
            <a:off x="678835" y="5116880"/>
            <a:ext cx="1098789" cy="333494"/>
          </a:xfrm>
          <a:custGeom>
            <a:avLst/>
            <a:gdLst>
              <a:gd name="csX0" fmla="*/ 267947 w 1098789"/>
              <a:gd name="csY0" fmla="*/ 645 h 333494"/>
              <a:gd name="csX1" fmla="*/ 1098790 w 1098789"/>
              <a:gd name="csY1" fmla="*/ 77023 h 333494"/>
              <a:gd name="csX2" fmla="*/ 1039007 w 1098789"/>
              <a:gd name="csY2" fmla="*/ 333494 h 333494"/>
              <a:gd name="csX3" fmla="*/ 253752 w 1098789"/>
              <a:gd name="csY3" fmla="*/ 327635 h 333494"/>
              <a:gd name="csX4" fmla="*/ 0 w 1098789"/>
              <a:gd name="csY4" fmla="*/ 193263 h 333494"/>
              <a:gd name="csX5" fmla="*/ 267947 w 1098789"/>
              <a:gd name="csY5" fmla="*/ 644 h 333494"/>
            </a:gdLst>
            <a:ahLst/>
            <a:cxnLst>
              <a:cxn ang="0">
                <a:pos x="csX0" y="csY0"/>
              </a:cxn>
              <a:cxn ang="0">
                <a:pos x="csX1" y="csY1"/>
              </a:cxn>
              <a:cxn ang="0">
                <a:pos x="csX2" y="csY2"/>
              </a:cxn>
              <a:cxn ang="0">
                <a:pos x="csX3" y="csY3"/>
              </a:cxn>
              <a:cxn ang="0">
                <a:pos x="csX4" y="csY4"/>
              </a:cxn>
              <a:cxn ang="0">
                <a:pos x="csX5" y="csY5"/>
              </a:cxn>
            </a:cxnLst>
            <a:rect l="l" t="t" r="r" b="b"/>
            <a:pathLst>
              <a:path w="1098789" h="333494">
                <a:moveTo>
                  <a:pt x="267947" y="645"/>
                </a:moveTo>
                <a:cubicBezTo>
                  <a:pt x="531070" y="-6761"/>
                  <a:pt x="821853" y="51566"/>
                  <a:pt x="1098790" y="77023"/>
                </a:cubicBezTo>
                <a:cubicBezTo>
                  <a:pt x="1073048" y="199232"/>
                  <a:pt x="1064749" y="211282"/>
                  <a:pt x="1039007" y="333494"/>
                </a:cubicBezTo>
                <a:cubicBezTo>
                  <a:pt x="719996" y="331534"/>
                  <a:pt x="572771" y="329595"/>
                  <a:pt x="253752" y="327635"/>
                </a:cubicBezTo>
                <a:cubicBezTo>
                  <a:pt x="160029" y="327060"/>
                  <a:pt x="83193" y="275993"/>
                  <a:pt x="0" y="193263"/>
                </a:cubicBezTo>
                <a:cubicBezTo>
                  <a:pt x="49000" y="122562"/>
                  <a:pt x="186361" y="-345"/>
                  <a:pt x="267947" y="644"/>
                </a:cubicBezTo>
                <a:close/>
              </a:path>
            </a:pathLst>
          </a:custGeom>
          <a:solidFill>
            <a:srgbClr val="FFFFFF"/>
          </a:solidFill>
          <a:ln w="9509" cap="flat">
            <a:noFill/>
            <a:prstDash val="solid"/>
            <a:miter/>
          </a:ln>
        </p:spPr>
        <p:txBody>
          <a:bodyPr/>
          <a:lstStyle/>
          <a:p>
            <a:endParaRPr lang="nl-NL"/>
          </a:p>
        </p:txBody>
      </p:sp>
      <p:sp>
        <p:nvSpPr>
          <p:cNvPr id="132" name="Vrije vorm 131">
            <a:extLst>
              <a:ext uri="{FF2B5EF4-FFF2-40B4-BE49-F238E27FC236}">
                <a16:creationId xmlns:a16="http://schemas.microsoft.com/office/drawing/2014/main" id="{FACA4BE9-C14D-2A28-E5B5-784842A7D676}"/>
              </a:ext>
            </a:extLst>
          </p:cNvPr>
          <p:cNvSpPr/>
          <p:nvPr/>
        </p:nvSpPr>
        <p:spPr>
          <a:xfrm>
            <a:off x="1829705" y="3260667"/>
            <a:ext cx="393011" cy="696122"/>
          </a:xfrm>
          <a:custGeom>
            <a:avLst/>
            <a:gdLst>
              <a:gd name="csX0" fmla="*/ 0 w 393011"/>
              <a:gd name="csY0" fmla="*/ 520860 h 696122"/>
              <a:gd name="csX1" fmla="*/ 393012 w 393011"/>
              <a:gd name="csY1" fmla="*/ 520860 h 696122"/>
              <a:gd name="csX2" fmla="*/ 393012 w 393011"/>
              <a:gd name="csY2" fmla="*/ 217097 h 696122"/>
              <a:gd name="csX3" fmla="*/ 0 w 393011"/>
              <a:gd name="csY3" fmla="*/ 0 h 696122"/>
              <a:gd name="csX4" fmla="*/ 0 w 393011"/>
              <a:gd name="csY4" fmla="*/ 520860 h 696122"/>
            </a:gdLst>
            <a:ahLst/>
            <a:cxnLst>
              <a:cxn ang="0">
                <a:pos x="csX0" y="csY0"/>
              </a:cxn>
              <a:cxn ang="0">
                <a:pos x="csX1" y="csY1"/>
              </a:cxn>
              <a:cxn ang="0">
                <a:pos x="csX2" y="csY2"/>
              </a:cxn>
              <a:cxn ang="0">
                <a:pos x="csX3" y="csY3"/>
              </a:cxn>
              <a:cxn ang="0">
                <a:pos x="csX4" y="csY4"/>
              </a:cxn>
            </a:cxnLst>
            <a:rect l="l" t="t" r="r" b="b"/>
            <a:pathLst>
              <a:path w="393011" h="696122">
                <a:moveTo>
                  <a:pt x="0" y="520860"/>
                </a:moveTo>
                <a:cubicBezTo>
                  <a:pt x="0" y="754544"/>
                  <a:pt x="393012" y="754544"/>
                  <a:pt x="393012" y="520860"/>
                </a:cubicBezTo>
                <a:lnTo>
                  <a:pt x="393012" y="217097"/>
                </a:lnTo>
                <a:cubicBezTo>
                  <a:pt x="262011" y="217097"/>
                  <a:pt x="131000" y="0"/>
                  <a:pt x="0" y="0"/>
                </a:cubicBezTo>
                <a:lnTo>
                  <a:pt x="0" y="520860"/>
                </a:lnTo>
                <a:close/>
              </a:path>
            </a:pathLst>
          </a:custGeom>
          <a:solidFill>
            <a:srgbClr val="D3A77F"/>
          </a:solidFill>
          <a:ln w="9509" cap="flat">
            <a:noFill/>
            <a:prstDash val="solid"/>
            <a:miter/>
          </a:ln>
        </p:spPr>
        <p:txBody>
          <a:bodyPr/>
          <a:lstStyle/>
          <a:p>
            <a:endParaRPr lang="nl-NL"/>
          </a:p>
        </p:txBody>
      </p:sp>
      <p:sp>
        <p:nvSpPr>
          <p:cNvPr id="133" name="Vrije vorm 132">
            <a:extLst>
              <a:ext uri="{FF2B5EF4-FFF2-40B4-BE49-F238E27FC236}">
                <a16:creationId xmlns:a16="http://schemas.microsoft.com/office/drawing/2014/main" id="{5614C869-96DF-A8F6-0C41-1379CE000790}"/>
              </a:ext>
            </a:extLst>
          </p:cNvPr>
          <p:cNvSpPr/>
          <p:nvPr/>
        </p:nvSpPr>
        <p:spPr>
          <a:xfrm>
            <a:off x="2422744" y="4141949"/>
            <a:ext cx="710344" cy="1239216"/>
          </a:xfrm>
          <a:custGeom>
            <a:avLst/>
            <a:gdLst>
              <a:gd name="csX0" fmla="*/ 158761 w 710344"/>
              <a:gd name="csY0" fmla="*/ 0 h 1239216"/>
              <a:gd name="csX1" fmla="*/ 535625 w 710344"/>
              <a:gd name="csY1" fmla="*/ 485369 h 1239216"/>
              <a:gd name="csX2" fmla="*/ 705010 w 710344"/>
              <a:gd name="csY2" fmla="*/ 1084188 h 1239216"/>
              <a:gd name="csX3" fmla="*/ 353637 w 710344"/>
              <a:gd name="csY3" fmla="*/ 1083992 h 1239216"/>
              <a:gd name="csX4" fmla="*/ 81213 w 710344"/>
              <a:gd name="csY4" fmla="*/ 593280 h 1239216"/>
              <a:gd name="csX5" fmla="*/ 158761 w 710344"/>
              <a:gd name="csY5" fmla="*/ 0 h 1239216"/>
            </a:gdLst>
            <a:ahLst/>
            <a:cxnLst>
              <a:cxn ang="0">
                <a:pos x="csX0" y="csY0"/>
              </a:cxn>
              <a:cxn ang="0">
                <a:pos x="csX1" y="csY1"/>
              </a:cxn>
              <a:cxn ang="0">
                <a:pos x="csX2" y="csY2"/>
              </a:cxn>
              <a:cxn ang="0">
                <a:pos x="csX3" y="csY3"/>
              </a:cxn>
              <a:cxn ang="0">
                <a:pos x="csX4" y="csY4"/>
              </a:cxn>
              <a:cxn ang="0">
                <a:pos x="csX5" y="csY5"/>
              </a:cxn>
            </a:cxnLst>
            <a:rect l="l" t="t" r="r" b="b"/>
            <a:pathLst>
              <a:path w="710344" h="1239216">
                <a:moveTo>
                  <a:pt x="158761" y="0"/>
                </a:moveTo>
                <a:cubicBezTo>
                  <a:pt x="331632" y="17692"/>
                  <a:pt x="363878" y="119993"/>
                  <a:pt x="535625" y="485369"/>
                </a:cubicBezTo>
                <a:cubicBezTo>
                  <a:pt x="707368" y="850744"/>
                  <a:pt x="680073" y="1034143"/>
                  <a:pt x="705010" y="1084188"/>
                </a:cubicBezTo>
                <a:cubicBezTo>
                  <a:pt x="743497" y="1161303"/>
                  <a:pt x="568352" y="1390792"/>
                  <a:pt x="353637" y="1083992"/>
                </a:cubicBezTo>
                <a:cubicBezTo>
                  <a:pt x="223496" y="898033"/>
                  <a:pt x="107849" y="652766"/>
                  <a:pt x="81213" y="593280"/>
                </a:cubicBezTo>
                <a:cubicBezTo>
                  <a:pt x="30363" y="479705"/>
                  <a:pt x="-107605" y="58613"/>
                  <a:pt x="158761" y="0"/>
                </a:cubicBezTo>
                <a:close/>
              </a:path>
            </a:pathLst>
          </a:custGeom>
          <a:solidFill>
            <a:srgbClr val="FFFFFF"/>
          </a:solidFill>
          <a:ln w="9509" cap="flat">
            <a:noFill/>
            <a:prstDash val="solid"/>
            <a:miter/>
          </a:ln>
        </p:spPr>
        <p:txBody>
          <a:bodyPr/>
          <a:lstStyle/>
          <a:p>
            <a:endParaRPr lang="nl-NL"/>
          </a:p>
        </p:txBody>
      </p:sp>
      <p:sp>
        <p:nvSpPr>
          <p:cNvPr id="134" name="Vrije vorm 133">
            <a:extLst>
              <a:ext uri="{FF2B5EF4-FFF2-40B4-BE49-F238E27FC236}">
                <a16:creationId xmlns:a16="http://schemas.microsoft.com/office/drawing/2014/main" id="{1C604D5D-118A-9117-D492-279C5223220D}"/>
              </a:ext>
            </a:extLst>
          </p:cNvPr>
          <p:cNvSpPr/>
          <p:nvPr/>
        </p:nvSpPr>
        <p:spPr>
          <a:xfrm>
            <a:off x="2410926" y="3807737"/>
            <a:ext cx="631934" cy="1013641"/>
          </a:xfrm>
          <a:custGeom>
            <a:avLst/>
            <a:gdLst>
              <a:gd name="csX0" fmla="*/ 631934 w 631934"/>
              <a:gd name="csY0" fmla="*/ 994732 h 1013641"/>
              <a:gd name="csX1" fmla="*/ 321005 w 631934"/>
              <a:gd name="csY1" fmla="*/ 336831 h 1013641"/>
              <a:gd name="csX2" fmla="*/ 3058 w 631934"/>
              <a:gd name="csY2" fmla="*/ 0 h 1013641"/>
              <a:gd name="csX3" fmla="*/ 0 w 631934"/>
              <a:gd name="csY3" fmla="*/ 20215 h 1013641"/>
              <a:gd name="csX4" fmla="*/ 302521 w 631934"/>
              <a:gd name="csY4" fmla="*/ 345609 h 1013641"/>
              <a:gd name="csX5" fmla="*/ 618287 w 631934"/>
              <a:gd name="csY5" fmla="*/ 1013642 h 1013641"/>
              <a:gd name="csX6" fmla="*/ 631934 w 631934"/>
              <a:gd name="csY6" fmla="*/ 994732 h 1013641"/>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31934" h="1013641">
                <a:moveTo>
                  <a:pt x="631934" y="994732"/>
                </a:moveTo>
                <a:cubicBezTo>
                  <a:pt x="566364" y="855469"/>
                  <a:pt x="427692" y="561300"/>
                  <a:pt x="321005" y="336831"/>
                </a:cubicBezTo>
                <a:cubicBezTo>
                  <a:pt x="174597" y="28892"/>
                  <a:pt x="9974" y="1030"/>
                  <a:pt x="3058" y="0"/>
                </a:cubicBezTo>
                <a:lnTo>
                  <a:pt x="0" y="20215"/>
                </a:lnTo>
                <a:cubicBezTo>
                  <a:pt x="1596" y="20448"/>
                  <a:pt x="161367" y="48674"/>
                  <a:pt x="302521" y="345609"/>
                </a:cubicBezTo>
                <a:cubicBezTo>
                  <a:pt x="411950" y="575756"/>
                  <a:pt x="554931" y="879081"/>
                  <a:pt x="618287" y="1013642"/>
                </a:cubicBezTo>
                <a:lnTo>
                  <a:pt x="631934" y="994732"/>
                </a:lnTo>
                <a:close/>
              </a:path>
            </a:pathLst>
          </a:custGeom>
          <a:solidFill>
            <a:srgbClr val="D0E7F7"/>
          </a:solidFill>
          <a:ln w="9509" cap="flat">
            <a:noFill/>
            <a:prstDash val="solid"/>
            <a:miter/>
          </a:ln>
        </p:spPr>
        <p:txBody>
          <a:bodyPr/>
          <a:lstStyle/>
          <a:p>
            <a:endParaRPr lang="nl-NL"/>
          </a:p>
        </p:txBody>
      </p:sp>
      <p:sp>
        <p:nvSpPr>
          <p:cNvPr id="135" name="Vrije vorm 134">
            <a:extLst>
              <a:ext uri="{FF2B5EF4-FFF2-40B4-BE49-F238E27FC236}">
                <a16:creationId xmlns:a16="http://schemas.microsoft.com/office/drawing/2014/main" id="{6288EEB3-C746-E568-449C-2EEBE1066A69}"/>
              </a:ext>
            </a:extLst>
          </p:cNvPr>
          <p:cNvSpPr/>
          <p:nvPr/>
        </p:nvSpPr>
        <p:spPr>
          <a:xfrm>
            <a:off x="1356079" y="2541847"/>
            <a:ext cx="1208688" cy="1196703"/>
          </a:xfrm>
          <a:custGeom>
            <a:avLst/>
            <a:gdLst>
              <a:gd name="csX0" fmla="*/ 830617 w 1208688"/>
              <a:gd name="csY0" fmla="*/ 101324 h 1196703"/>
              <a:gd name="csX1" fmla="*/ 259129 w 1208688"/>
              <a:gd name="csY1" fmla="*/ 107846 h 1196703"/>
              <a:gd name="csX2" fmla="*/ 46592 w 1208688"/>
              <a:gd name="csY2" fmla="*/ 725297 h 1196703"/>
              <a:gd name="csX3" fmla="*/ 129547 w 1208688"/>
              <a:gd name="csY3" fmla="*/ 1021880 h 1196703"/>
              <a:gd name="csX4" fmla="*/ 282820 w 1208688"/>
              <a:gd name="csY4" fmla="*/ 1133273 h 1196703"/>
              <a:gd name="csX5" fmla="*/ 623343 w 1208688"/>
              <a:gd name="csY5" fmla="*/ 1074927 h 1196703"/>
              <a:gd name="csX6" fmla="*/ 777616 w 1208688"/>
              <a:gd name="csY6" fmla="*/ 976398 h 1196703"/>
              <a:gd name="csX7" fmla="*/ 1073850 w 1208688"/>
              <a:gd name="csY7" fmla="*/ 959343 h 1196703"/>
              <a:gd name="csX8" fmla="*/ 1174888 w 1208688"/>
              <a:gd name="csY8" fmla="*/ 666612 h 1196703"/>
              <a:gd name="csX9" fmla="*/ 1126257 w 1208688"/>
              <a:gd name="csY9" fmla="*/ 306046 h 1196703"/>
              <a:gd name="csX10" fmla="*/ 830617 w 1208688"/>
              <a:gd name="csY10" fmla="*/ 101325 h 119670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Lst>
            <a:rect l="l" t="t" r="r" b="b"/>
            <a:pathLst>
              <a:path w="1208688" h="1196703">
                <a:moveTo>
                  <a:pt x="830617" y="101324"/>
                </a:moveTo>
                <a:cubicBezTo>
                  <a:pt x="726063" y="-16209"/>
                  <a:pt x="419339" y="-52712"/>
                  <a:pt x="259129" y="107846"/>
                </a:cubicBezTo>
                <a:cubicBezTo>
                  <a:pt x="11852" y="355672"/>
                  <a:pt x="144112" y="614126"/>
                  <a:pt x="46592" y="725297"/>
                </a:cubicBezTo>
                <a:cubicBezTo>
                  <a:pt x="-62736" y="849956"/>
                  <a:pt x="43365" y="1005234"/>
                  <a:pt x="129547" y="1021880"/>
                </a:cubicBezTo>
                <a:cubicBezTo>
                  <a:pt x="215733" y="1038538"/>
                  <a:pt x="214470" y="1079471"/>
                  <a:pt x="282820" y="1133273"/>
                </a:cubicBezTo>
                <a:cubicBezTo>
                  <a:pt x="393762" y="1220559"/>
                  <a:pt x="543260" y="1232342"/>
                  <a:pt x="623343" y="1074927"/>
                </a:cubicBezTo>
                <a:cubicBezTo>
                  <a:pt x="657481" y="1007781"/>
                  <a:pt x="777616" y="976398"/>
                  <a:pt x="777616" y="976398"/>
                </a:cubicBezTo>
                <a:cubicBezTo>
                  <a:pt x="829073" y="935833"/>
                  <a:pt x="898289" y="1002205"/>
                  <a:pt x="1073850" y="959343"/>
                </a:cubicBezTo>
                <a:cubicBezTo>
                  <a:pt x="1184530" y="932315"/>
                  <a:pt x="1253585" y="757456"/>
                  <a:pt x="1174888" y="666612"/>
                </a:cubicBezTo>
                <a:cubicBezTo>
                  <a:pt x="1034989" y="505126"/>
                  <a:pt x="1145525" y="428874"/>
                  <a:pt x="1126257" y="306046"/>
                </a:cubicBezTo>
                <a:cubicBezTo>
                  <a:pt x="1101093" y="145701"/>
                  <a:pt x="991405" y="42175"/>
                  <a:pt x="830617" y="101325"/>
                </a:cubicBezTo>
                <a:close/>
              </a:path>
            </a:pathLst>
          </a:custGeom>
          <a:solidFill>
            <a:srgbClr val="404947"/>
          </a:solidFill>
          <a:ln w="9509" cap="flat">
            <a:noFill/>
            <a:prstDash val="solid"/>
            <a:miter/>
          </a:ln>
        </p:spPr>
        <p:txBody>
          <a:bodyPr/>
          <a:lstStyle/>
          <a:p>
            <a:endParaRPr lang="nl-NL"/>
          </a:p>
        </p:txBody>
      </p:sp>
      <p:sp>
        <p:nvSpPr>
          <p:cNvPr id="136" name="Vrije vorm 135">
            <a:extLst>
              <a:ext uri="{FF2B5EF4-FFF2-40B4-BE49-F238E27FC236}">
                <a16:creationId xmlns:a16="http://schemas.microsoft.com/office/drawing/2014/main" id="{CCDC2284-B1E5-CD12-5B18-685C9D442D72}"/>
              </a:ext>
            </a:extLst>
          </p:cNvPr>
          <p:cNvSpPr/>
          <p:nvPr/>
        </p:nvSpPr>
        <p:spPr>
          <a:xfrm>
            <a:off x="1861350" y="3242884"/>
            <a:ext cx="710075" cy="448047"/>
          </a:xfrm>
          <a:custGeom>
            <a:avLst/>
            <a:gdLst>
              <a:gd name="csX0" fmla="*/ 0 w 710075"/>
              <a:gd name="csY0" fmla="*/ 303682 h 448047"/>
              <a:gd name="csX1" fmla="*/ 400480 w 710075"/>
              <a:gd name="csY1" fmla="*/ 434200 h 448047"/>
              <a:gd name="csX2" fmla="*/ 701845 w 710075"/>
              <a:gd name="csY2" fmla="*/ 40072 h 448047"/>
              <a:gd name="csX3" fmla="*/ 214161 w 710075"/>
              <a:gd name="csY3" fmla="*/ 17782 h 448047"/>
              <a:gd name="csX4" fmla="*/ 0 w 710075"/>
              <a:gd name="csY4" fmla="*/ 303682 h 448047"/>
            </a:gdLst>
            <a:ahLst/>
            <a:cxnLst>
              <a:cxn ang="0">
                <a:pos x="csX0" y="csY0"/>
              </a:cxn>
              <a:cxn ang="0">
                <a:pos x="csX1" y="csY1"/>
              </a:cxn>
              <a:cxn ang="0">
                <a:pos x="csX2" y="csY2"/>
              </a:cxn>
              <a:cxn ang="0">
                <a:pos x="csX3" y="csY3"/>
              </a:cxn>
              <a:cxn ang="0">
                <a:pos x="csX4" y="csY4"/>
              </a:cxn>
            </a:cxnLst>
            <a:rect l="l" t="t" r="r" b="b"/>
            <a:pathLst>
              <a:path w="710075" h="448047">
                <a:moveTo>
                  <a:pt x="0" y="303682"/>
                </a:moveTo>
                <a:cubicBezTo>
                  <a:pt x="0" y="303682"/>
                  <a:pt x="121668" y="501133"/>
                  <a:pt x="400480" y="434200"/>
                </a:cubicBezTo>
                <a:cubicBezTo>
                  <a:pt x="679292" y="367268"/>
                  <a:pt x="734072" y="114569"/>
                  <a:pt x="701845" y="40072"/>
                </a:cubicBezTo>
                <a:cubicBezTo>
                  <a:pt x="669617" y="-34425"/>
                  <a:pt x="214161" y="17782"/>
                  <a:pt x="214161" y="17782"/>
                </a:cubicBezTo>
                <a:lnTo>
                  <a:pt x="0" y="303682"/>
                </a:lnTo>
                <a:close/>
              </a:path>
            </a:pathLst>
          </a:custGeom>
          <a:solidFill>
            <a:srgbClr val="404947"/>
          </a:solidFill>
          <a:ln w="9509" cap="flat">
            <a:noFill/>
            <a:prstDash val="solid"/>
            <a:miter/>
          </a:ln>
        </p:spPr>
        <p:txBody>
          <a:bodyPr/>
          <a:lstStyle/>
          <a:p>
            <a:endParaRPr lang="nl-NL"/>
          </a:p>
        </p:txBody>
      </p:sp>
      <p:sp>
        <p:nvSpPr>
          <p:cNvPr id="137" name="Vrije vorm 136">
            <a:extLst>
              <a:ext uri="{FF2B5EF4-FFF2-40B4-BE49-F238E27FC236}">
                <a16:creationId xmlns:a16="http://schemas.microsoft.com/office/drawing/2014/main" id="{9CE20E55-84DC-9171-CE39-505ABCE426C7}"/>
              </a:ext>
            </a:extLst>
          </p:cNvPr>
          <p:cNvSpPr/>
          <p:nvPr/>
        </p:nvSpPr>
        <p:spPr>
          <a:xfrm>
            <a:off x="1790327" y="3765844"/>
            <a:ext cx="460268" cy="230641"/>
          </a:xfrm>
          <a:custGeom>
            <a:avLst/>
            <a:gdLst>
              <a:gd name="csX0" fmla="*/ 460268 w 460268"/>
              <a:gd name="csY0" fmla="*/ 15336 h 230641"/>
              <a:gd name="csX1" fmla="*/ 59227 w 460268"/>
              <a:gd name="csY1" fmla="*/ 0 h 230641"/>
              <a:gd name="csX2" fmla="*/ 4824 w 460268"/>
              <a:gd name="csY2" fmla="*/ 7668 h 230641"/>
              <a:gd name="csX3" fmla="*/ 0 w 460268"/>
              <a:gd name="csY3" fmla="*/ 66250 h 230641"/>
              <a:gd name="csX4" fmla="*/ 119120 w 460268"/>
              <a:gd name="csY4" fmla="*/ 212006 h 230641"/>
              <a:gd name="csX5" fmla="*/ 326083 w 460268"/>
              <a:gd name="csY5" fmla="*/ 230641 h 230641"/>
              <a:gd name="csX6" fmla="*/ 440545 w 460268"/>
              <a:gd name="csY6" fmla="*/ 196698 h 230641"/>
              <a:gd name="csX7" fmla="*/ 460268 w 460268"/>
              <a:gd name="csY7" fmla="*/ 15336 h 23064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460268" h="230641">
                <a:moveTo>
                  <a:pt x="460268" y="15336"/>
                </a:moveTo>
                <a:lnTo>
                  <a:pt x="59227" y="0"/>
                </a:lnTo>
                <a:lnTo>
                  <a:pt x="4824" y="7668"/>
                </a:lnTo>
                <a:lnTo>
                  <a:pt x="0" y="66250"/>
                </a:lnTo>
                <a:lnTo>
                  <a:pt x="119120" y="212006"/>
                </a:lnTo>
                <a:lnTo>
                  <a:pt x="326083" y="230641"/>
                </a:lnTo>
                <a:lnTo>
                  <a:pt x="440545" y="196698"/>
                </a:lnTo>
                <a:lnTo>
                  <a:pt x="460268" y="15336"/>
                </a:lnTo>
                <a:close/>
              </a:path>
            </a:pathLst>
          </a:custGeom>
          <a:solidFill>
            <a:srgbClr val="FFFFFF"/>
          </a:solidFill>
          <a:ln w="9509" cap="flat">
            <a:noFill/>
            <a:prstDash val="solid"/>
            <a:miter/>
          </a:ln>
        </p:spPr>
        <p:txBody>
          <a:bodyPr/>
          <a:lstStyle/>
          <a:p>
            <a:endParaRPr lang="nl-NL"/>
          </a:p>
        </p:txBody>
      </p:sp>
      <p:sp>
        <p:nvSpPr>
          <p:cNvPr id="138" name="Vrije vorm 137">
            <a:extLst>
              <a:ext uri="{FF2B5EF4-FFF2-40B4-BE49-F238E27FC236}">
                <a16:creationId xmlns:a16="http://schemas.microsoft.com/office/drawing/2014/main" id="{BFD318C2-6B12-9EC6-0607-1BBB94B9C519}"/>
              </a:ext>
            </a:extLst>
          </p:cNvPr>
          <p:cNvSpPr/>
          <p:nvPr/>
        </p:nvSpPr>
        <p:spPr>
          <a:xfrm>
            <a:off x="1795152" y="3723926"/>
            <a:ext cx="464029" cy="113186"/>
          </a:xfrm>
          <a:custGeom>
            <a:avLst/>
            <a:gdLst>
              <a:gd name="csX0" fmla="*/ 0 w 464029"/>
              <a:gd name="csY0" fmla="*/ 36839 h 113186"/>
              <a:gd name="csX1" fmla="*/ 2019 w 464029"/>
              <a:gd name="csY1" fmla="*/ 78949 h 113186"/>
              <a:gd name="csX2" fmla="*/ 24924 w 464029"/>
              <a:gd name="csY2" fmla="*/ 108936 h 113186"/>
              <a:gd name="csX3" fmla="*/ 137042 w 464029"/>
              <a:gd name="csY3" fmla="*/ 101417 h 113186"/>
              <a:gd name="csX4" fmla="*/ 321117 w 464029"/>
              <a:gd name="csY4" fmla="*/ 103270 h 113186"/>
              <a:gd name="csX5" fmla="*/ 434117 w 464029"/>
              <a:gd name="csY5" fmla="*/ 113129 h 113186"/>
              <a:gd name="csX6" fmla="*/ 456946 w 464029"/>
              <a:gd name="csY6" fmla="*/ 87262 h 113186"/>
              <a:gd name="csX7" fmla="*/ 464030 w 464029"/>
              <a:gd name="csY7" fmla="*/ 35470 h 113186"/>
              <a:gd name="csX8" fmla="*/ 224884 w 464029"/>
              <a:gd name="csY8" fmla="*/ 0 h 113186"/>
              <a:gd name="csX9" fmla="*/ 0 w 464029"/>
              <a:gd name="csY9" fmla="*/ 36839 h 11318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Lst>
            <a:rect l="l" t="t" r="r" b="b"/>
            <a:pathLst>
              <a:path w="464029" h="113186">
                <a:moveTo>
                  <a:pt x="0" y="36839"/>
                </a:moveTo>
                <a:lnTo>
                  <a:pt x="2019" y="78949"/>
                </a:lnTo>
                <a:cubicBezTo>
                  <a:pt x="2856" y="96428"/>
                  <a:pt x="13021" y="109734"/>
                  <a:pt x="24924" y="108936"/>
                </a:cubicBezTo>
                <a:lnTo>
                  <a:pt x="137042" y="101417"/>
                </a:lnTo>
                <a:cubicBezTo>
                  <a:pt x="198380" y="97304"/>
                  <a:pt x="259823" y="97922"/>
                  <a:pt x="321117" y="103270"/>
                </a:cubicBezTo>
                <a:lnTo>
                  <a:pt x="434117" y="113129"/>
                </a:lnTo>
                <a:cubicBezTo>
                  <a:pt x="445048" y="114082"/>
                  <a:pt x="454786" y="103048"/>
                  <a:pt x="456946" y="87262"/>
                </a:cubicBezTo>
                <a:lnTo>
                  <a:pt x="464030" y="35470"/>
                </a:lnTo>
                <a:lnTo>
                  <a:pt x="224884" y="0"/>
                </a:lnTo>
                <a:lnTo>
                  <a:pt x="0" y="36839"/>
                </a:lnTo>
                <a:close/>
              </a:path>
            </a:pathLst>
          </a:custGeom>
          <a:solidFill>
            <a:srgbClr val="D0DCE7"/>
          </a:solidFill>
          <a:ln w="9509" cap="flat">
            <a:noFill/>
            <a:prstDash val="solid"/>
            <a:miter/>
          </a:ln>
        </p:spPr>
        <p:txBody>
          <a:bodyPr/>
          <a:lstStyle/>
          <a:p>
            <a:endParaRPr lang="nl-NL"/>
          </a:p>
        </p:txBody>
      </p:sp>
      <p:sp>
        <p:nvSpPr>
          <p:cNvPr id="139" name="Vrije vorm 138">
            <a:extLst>
              <a:ext uri="{FF2B5EF4-FFF2-40B4-BE49-F238E27FC236}">
                <a16:creationId xmlns:a16="http://schemas.microsoft.com/office/drawing/2014/main" id="{434BD9C7-F03F-F68E-4E4B-5885664B28BD}"/>
              </a:ext>
            </a:extLst>
          </p:cNvPr>
          <p:cNvSpPr/>
          <p:nvPr/>
        </p:nvSpPr>
        <p:spPr>
          <a:xfrm>
            <a:off x="1778903" y="3748050"/>
            <a:ext cx="508798" cy="43964"/>
          </a:xfrm>
          <a:custGeom>
            <a:avLst/>
            <a:gdLst>
              <a:gd name="csX0" fmla="*/ 16249 w 508798"/>
              <a:gd name="csY0" fmla="*/ 931 h 43964"/>
              <a:gd name="csX1" fmla="*/ 0 w 508798"/>
              <a:gd name="csY1" fmla="*/ 20553 h 43964"/>
              <a:gd name="csX2" fmla="*/ 17515 w 508798"/>
              <a:gd name="csY2" fmla="*/ 18899 h 43964"/>
              <a:gd name="csX3" fmla="*/ 306370 w 508798"/>
              <a:gd name="csY3" fmla="*/ 0 h 43964"/>
              <a:gd name="csX4" fmla="*/ 471692 w 508798"/>
              <a:gd name="csY4" fmla="*/ 33129 h 43964"/>
              <a:gd name="csX5" fmla="*/ 508799 w 508798"/>
              <a:gd name="csY5" fmla="*/ 43964 h 43964"/>
              <a:gd name="csX6" fmla="*/ 480279 w 508798"/>
              <a:gd name="csY6" fmla="*/ 0 h 4396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508798" h="43964">
                <a:moveTo>
                  <a:pt x="16249" y="931"/>
                </a:moveTo>
                <a:lnTo>
                  <a:pt x="0" y="20553"/>
                </a:lnTo>
                <a:lnTo>
                  <a:pt x="17515" y="18899"/>
                </a:lnTo>
                <a:lnTo>
                  <a:pt x="306370" y="0"/>
                </a:lnTo>
                <a:lnTo>
                  <a:pt x="471692" y="33129"/>
                </a:lnTo>
                <a:lnTo>
                  <a:pt x="508799" y="43964"/>
                </a:lnTo>
                <a:lnTo>
                  <a:pt x="480279" y="0"/>
                </a:lnTo>
              </a:path>
            </a:pathLst>
          </a:custGeom>
          <a:solidFill>
            <a:srgbClr val="D0DCE7"/>
          </a:solidFill>
          <a:ln w="9509" cap="flat">
            <a:noFill/>
            <a:prstDash val="solid"/>
            <a:miter/>
          </a:ln>
        </p:spPr>
        <p:txBody>
          <a:bodyPr/>
          <a:lstStyle/>
          <a:p>
            <a:endParaRPr lang="nl-NL"/>
          </a:p>
        </p:txBody>
      </p:sp>
      <p:sp>
        <p:nvSpPr>
          <p:cNvPr id="140" name="Vrije vorm 139">
            <a:extLst>
              <a:ext uri="{FF2B5EF4-FFF2-40B4-BE49-F238E27FC236}">
                <a16:creationId xmlns:a16="http://schemas.microsoft.com/office/drawing/2014/main" id="{923E9039-6A6D-4650-8A08-6AE01A3258E1}"/>
              </a:ext>
            </a:extLst>
          </p:cNvPr>
          <p:cNvSpPr/>
          <p:nvPr/>
        </p:nvSpPr>
        <p:spPr>
          <a:xfrm>
            <a:off x="707562" y="3804507"/>
            <a:ext cx="1700318" cy="2369974"/>
          </a:xfrm>
          <a:custGeom>
            <a:avLst/>
            <a:gdLst>
              <a:gd name="csX0" fmla="*/ 281219 w 1700318"/>
              <a:gd name="csY0" fmla="*/ 0 h 2369974"/>
              <a:gd name="csX1" fmla="*/ 1193412 w 1700318"/>
              <a:gd name="csY1" fmla="*/ 0 h 2369974"/>
              <a:gd name="csX2" fmla="*/ 1532132 w 1700318"/>
              <a:gd name="csY2" fmla="*/ 309302 h 2369974"/>
              <a:gd name="csX3" fmla="*/ 1698915 w 1700318"/>
              <a:gd name="csY3" fmla="*/ 2060672 h 2369974"/>
              <a:gd name="csX4" fmla="*/ 1419102 w 1700318"/>
              <a:gd name="csY4" fmla="*/ 2369974 h 2369974"/>
              <a:gd name="csX5" fmla="*/ 506901 w 1700318"/>
              <a:gd name="csY5" fmla="*/ 2369974 h 2369974"/>
              <a:gd name="csX6" fmla="*/ 168177 w 1700318"/>
              <a:gd name="csY6" fmla="*/ 2060672 h 2369974"/>
              <a:gd name="csX7" fmla="*/ 1405 w 1700318"/>
              <a:gd name="csY7" fmla="*/ 309302 h 2369974"/>
              <a:gd name="csX8" fmla="*/ 281219 w 1700318"/>
              <a:gd name="csY8" fmla="*/ 0 h 236997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Lst>
            <a:rect l="l" t="t" r="r" b="b"/>
            <a:pathLst>
              <a:path w="1700318" h="2369974">
                <a:moveTo>
                  <a:pt x="281219" y="0"/>
                </a:moveTo>
                <a:lnTo>
                  <a:pt x="1193412" y="0"/>
                </a:lnTo>
                <a:cubicBezTo>
                  <a:pt x="1363515" y="0"/>
                  <a:pt x="1515937" y="139180"/>
                  <a:pt x="1532132" y="309302"/>
                </a:cubicBezTo>
                <a:lnTo>
                  <a:pt x="1698915" y="2060672"/>
                </a:lnTo>
                <a:cubicBezTo>
                  <a:pt x="1715110" y="2230794"/>
                  <a:pt x="1589205" y="2369974"/>
                  <a:pt x="1419102" y="2369974"/>
                </a:cubicBezTo>
                <a:lnTo>
                  <a:pt x="506901" y="2369974"/>
                </a:lnTo>
                <a:cubicBezTo>
                  <a:pt x="336797" y="2369974"/>
                  <a:pt x="184376" y="2230794"/>
                  <a:pt x="168177" y="2060672"/>
                </a:cubicBezTo>
                <a:lnTo>
                  <a:pt x="1405" y="309302"/>
                </a:lnTo>
                <a:cubicBezTo>
                  <a:pt x="-14801" y="139180"/>
                  <a:pt x="111119" y="0"/>
                  <a:pt x="281219" y="0"/>
                </a:cubicBezTo>
                <a:close/>
              </a:path>
            </a:pathLst>
          </a:custGeom>
          <a:solidFill>
            <a:srgbClr val="86C2EB"/>
          </a:solidFill>
          <a:ln w="9509" cap="flat">
            <a:noFill/>
            <a:prstDash val="solid"/>
            <a:miter/>
          </a:ln>
        </p:spPr>
        <p:txBody>
          <a:bodyPr/>
          <a:lstStyle/>
          <a:p>
            <a:endParaRPr lang="nl-NL"/>
          </a:p>
        </p:txBody>
      </p:sp>
      <p:sp>
        <p:nvSpPr>
          <p:cNvPr id="141" name="Vrije vorm 140">
            <a:extLst>
              <a:ext uri="{FF2B5EF4-FFF2-40B4-BE49-F238E27FC236}">
                <a16:creationId xmlns:a16="http://schemas.microsoft.com/office/drawing/2014/main" id="{AE95703B-1886-6EDB-7FF4-C8F9780BB596}"/>
              </a:ext>
            </a:extLst>
          </p:cNvPr>
          <p:cNvSpPr/>
          <p:nvPr/>
        </p:nvSpPr>
        <p:spPr>
          <a:xfrm>
            <a:off x="3361414" y="4919377"/>
            <a:ext cx="807898" cy="328303"/>
          </a:xfrm>
          <a:custGeom>
            <a:avLst/>
            <a:gdLst>
              <a:gd name="csX0" fmla="*/ 86308 w 807898"/>
              <a:gd name="csY0" fmla="*/ 71666 h 328303"/>
              <a:gd name="csX1" fmla="*/ 623208 w 807898"/>
              <a:gd name="csY1" fmla="*/ 24214 h 328303"/>
              <a:gd name="csX2" fmla="*/ 798439 w 807898"/>
              <a:gd name="csY2" fmla="*/ 0 h 328303"/>
              <a:gd name="csX3" fmla="*/ 807899 w 807898"/>
              <a:gd name="csY3" fmla="*/ 165260 h 328303"/>
              <a:gd name="csX4" fmla="*/ 414126 w 807898"/>
              <a:gd name="csY4" fmla="*/ 290219 h 328303"/>
              <a:gd name="csX5" fmla="*/ 9056 w 807898"/>
              <a:gd name="csY5" fmla="*/ 284658 h 328303"/>
              <a:gd name="csX6" fmla="*/ 86308 w 807898"/>
              <a:gd name="csY6" fmla="*/ 71666 h 328303"/>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807898" h="328303">
                <a:moveTo>
                  <a:pt x="86308" y="71666"/>
                </a:moveTo>
                <a:cubicBezTo>
                  <a:pt x="216908" y="-9827"/>
                  <a:pt x="462303" y="45237"/>
                  <a:pt x="623208" y="24214"/>
                </a:cubicBezTo>
                <a:cubicBezTo>
                  <a:pt x="716153" y="12066"/>
                  <a:pt x="738999" y="15990"/>
                  <a:pt x="798439" y="0"/>
                </a:cubicBezTo>
                <a:cubicBezTo>
                  <a:pt x="798498" y="18880"/>
                  <a:pt x="807772" y="127495"/>
                  <a:pt x="807899" y="165260"/>
                </a:cubicBezTo>
                <a:cubicBezTo>
                  <a:pt x="647145" y="188622"/>
                  <a:pt x="492643" y="266491"/>
                  <a:pt x="414126" y="290219"/>
                </a:cubicBezTo>
                <a:cubicBezTo>
                  <a:pt x="335590" y="313934"/>
                  <a:pt x="90937" y="365341"/>
                  <a:pt x="9056" y="284658"/>
                </a:cubicBezTo>
                <a:cubicBezTo>
                  <a:pt x="-21624" y="254417"/>
                  <a:pt x="31040" y="106142"/>
                  <a:pt x="86308" y="71666"/>
                </a:cubicBezTo>
                <a:close/>
              </a:path>
            </a:pathLst>
          </a:custGeom>
          <a:solidFill>
            <a:srgbClr val="D3A77F"/>
          </a:solidFill>
          <a:ln w="9509" cap="flat">
            <a:noFill/>
            <a:prstDash val="solid"/>
            <a:miter/>
          </a:ln>
        </p:spPr>
        <p:txBody>
          <a:bodyPr/>
          <a:lstStyle/>
          <a:p>
            <a:endParaRPr lang="nl-NL"/>
          </a:p>
        </p:txBody>
      </p:sp>
      <p:sp>
        <p:nvSpPr>
          <p:cNvPr id="142" name="Vrije vorm 141">
            <a:extLst>
              <a:ext uri="{FF2B5EF4-FFF2-40B4-BE49-F238E27FC236}">
                <a16:creationId xmlns:a16="http://schemas.microsoft.com/office/drawing/2014/main" id="{225EFAA1-BDCC-0E29-5A8F-31FF2DB920FC}"/>
              </a:ext>
            </a:extLst>
          </p:cNvPr>
          <p:cNvSpPr/>
          <p:nvPr/>
        </p:nvSpPr>
        <p:spPr>
          <a:xfrm>
            <a:off x="3902993" y="4803481"/>
            <a:ext cx="604451" cy="333021"/>
          </a:xfrm>
          <a:custGeom>
            <a:avLst/>
            <a:gdLst>
              <a:gd name="csX0" fmla="*/ 62205 w 604451"/>
              <a:gd name="csY0" fmla="*/ 142726 h 333021"/>
              <a:gd name="csX1" fmla="*/ 259534 w 604451"/>
              <a:gd name="csY1" fmla="*/ 1117 h 333021"/>
              <a:gd name="csX2" fmla="*/ 392092 w 604451"/>
              <a:gd name="csY2" fmla="*/ 3131 h 333021"/>
              <a:gd name="csX3" fmla="*/ 499340 w 604451"/>
              <a:gd name="csY3" fmla="*/ 92957 h 333021"/>
              <a:gd name="csX4" fmla="*/ 454423 w 604451"/>
              <a:gd name="csY4" fmla="*/ 98232 h 333021"/>
              <a:gd name="csX5" fmla="*/ 411623 w 604451"/>
              <a:gd name="csY5" fmla="*/ 78207 h 333021"/>
              <a:gd name="csX6" fmla="*/ 359536 w 604451"/>
              <a:gd name="csY6" fmla="*/ 50072 h 333021"/>
              <a:gd name="csX7" fmla="*/ 423511 w 604451"/>
              <a:gd name="csY7" fmla="*/ 84628 h 333021"/>
              <a:gd name="csX8" fmla="*/ 603225 w 604451"/>
              <a:gd name="csY8" fmla="*/ 204326 h 333021"/>
              <a:gd name="csX9" fmla="*/ 537303 w 604451"/>
              <a:gd name="csY9" fmla="*/ 217047 h 333021"/>
              <a:gd name="csX10" fmla="*/ 435177 w 604451"/>
              <a:gd name="csY10" fmla="*/ 170889 h 333021"/>
              <a:gd name="csX11" fmla="*/ 533452 w 604451"/>
              <a:gd name="csY11" fmla="*/ 251774 h 333021"/>
              <a:gd name="csX12" fmla="*/ 489367 w 604451"/>
              <a:gd name="csY12" fmla="*/ 262920 h 333021"/>
              <a:gd name="csX13" fmla="*/ 494482 w 604451"/>
              <a:gd name="csY13" fmla="*/ 270090 h 333021"/>
              <a:gd name="csX14" fmla="*/ 425451 w 604451"/>
              <a:gd name="csY14" fmla="*/ 284458 h 333021"/>
              <a:gd name="csX15" fmla="*/ 366603 w 604451"/>
              <a:gd name="csY15" fmla="*/ 265511 h 333021"/>
              <a:gd name="csX16" fmla="*/ 280144 w 604451"/>
              <a:gd name="csY16" fmla="*/ 277190 h 333021"/>
              <a:gd name="csX17" fmla="*/ 181566 w 604451"/>
              <a:gd name="csY17" fmla="*/ 308056 h 333021"/>
              <a:gd name="csX18" fmla="*/ 48090 w 604451"/>
              <a:gd name="csY18" fmla="*/ 331958 h 333021"/>
              <a:gd name="csX19" fmla="*/ 0 w 604451"/>
              <a:gd name="csY19" fmla="*/ 301719 h 333021"/>
              <a:gd name="csX20" fmla="*/ 62205 w 604451"/>
              <a:gd name="csY20" fmla="*/ 142726 h 333021"/>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Lst>
            <a:rect l="l" t="t" r="r" b="b"/>
            <a:pathLst>
              <a:path w="604451" h="333021">
                <a:moveTo>
                  <a:pt x="62205" y="142726"/>
                </a:moveTo>
                <a:cubicBezTo>
                  <a:pt x="101008" y="118119"/>
                  <a:pt x="250158" y="4508"/>
                  <a:pt x="259534" y="1117"/>
                </a:cubicBezTo>
                <a:cubicBezTo>
                  <a:pt x="268911" y="-2272"/>
                  <a:pt x="392092" y="3131"/>
                  <a:pt x="392092" y="3131"/>
                </a:cubicBezTo>
                <a:lnTo>
                  <a:pt x="499340" y="92957"/>
                </a:lnTo>
                <a:cubicBezTo>
                  <a:pt x="499340" y="92957"/>
                  <a:pt x="473462" y="102466"/>
                  <a:pt x="454423" y="98232"/>
                </a:cubicBezTo>
                <a:cubicBezTo>
                  <a:pt x="435394" y="94002"/>
                  <a:pt x="411623" y="78207"/>
                  <a:pt x="411623" y="78207"/>
                </a:cubicBezTo>
                <a:lnTo>
                  <a:pt x="359536" y="50072"/>
                </a:lnTo>
                <a:lnTo>
                  <a:pt x="423511" y="84628"/>
                </a:lnTo>
                <a:cubicBezTo>
                  <a:pt x="423511" y="84628"/>
                  <a:pt x="593694" y="201425"/>
                  <a:pt x="603225" y="204326"/>
                </a:cubicBezTo>
                <a:cubicBezTo>
                  <a:pt x="612770" y="207231"/>
                  <a:pt x="564305" y="224218"/>
                  <a:pt x="537303" y="217047"/>
                </a:cubicBezTo>
                <a:cubicBezTo>
                  <a:pt x="510306" y="209874"/>
                  <a:pt x="435177" y="170889"/>
                  <a:pt x="435177" y="170889"/>
                </a:cubicBezTo>
                <a:cubicBezTo>
                  <a:pt x="435177" y="170889"/>
                  <a:pt x="523761" y="242581"/>
                  <a:pt x="533452" y="251774"/>
                </a:cubicBezTo>
                <a:cubicBezTo>
                  <a:pt x="528281" y="260490"/>
                  <a:pt x="506828" y="267187"/>
                  <a:pt x="489367" y="262920"/>
                </a:cubicBezTo>
                <a:lnTo>
                  <a:pt x="494482" y="270090"/>
                </a:lnTo>
                <a:cubicBezTo>
                  <a:pt x="494482" y="270090"/>
                  <a:pt x="463405" y="288203"/>
                  <a:pt x="425451" y="284458"/>
                </a:cubicBezTo>
                <a:cubicBezTo>
                  <a:pt x="387501" y="280712"/>
                  <a:pt x="366603" y="265511"/>
                  <a:pt x="366603" y="265511"/>
                </a:cubicBezTo>
                <a:cubicBezTo>
                  <a:pt x="366603" y="265511"/>
                  <a:pt x="292758" y="276862"/>
                  <a:pt x="280144" y="277190"/>
                </a:cubicBezTo>
                <a:cubicBezTo>
                  <a:pt x="267541" y="277508"/>
                  <a:pt x="206538" y="297964"/>
                  <a:pt x="181566" y="308056"/>
                </a:cubicBezTo>
                <a:cubicBezTo>
                  <a:pt x="156583" y="318142"/>
                  <a:pt x="65598" y="337801"/>
                  <a:pt x="48090" y="331958"/>
                </a:cubicBezTo>
                <a:cubicBezTo>
                  <a:pt x="30591" y="326110"/>
                  <a:pt x="0" y="301719"/>
                  <a:pt x="0" y="301719"/>
                </a:cubicBezTo>
                <a:lnTo>
                  <a:pt x="62205" y="142726"/>
                </a:lnTo>
                <a:close/>
              </a:path>
            </a:pathLst>
          </a:custGeom>
          <a:solidFill>
            <a:srgbClr val="D3A77F"/>
          </a:solidFill>
          <a:ln w="9509" cap="flat">
            <a:noFill/>
            <a:prstDash val="solid"/>
            <a:miter/>
          </a:ln>
        </p:spPr>
        <p:txBody>
          <a:bodyPr/>
          <a:lstStyle/>
          <a:p>
            <a:endParaRPr lang="nl-NL"/>
          </a:p>
        </p:txBody>
      </p:sp>
      <p:sp>
        <p:nvSpPr>
          <p:cNvPr id="143" name="Rechthoek 142">
            <a:extLst>
              <a:ext uri="{FF2B5EF4-FFF2-40B4-BE49-F238E27FC236}">
                <a16:creationId xmlns:a16="http://schemas.microsoft.com/office/drawing/2014/main" id="{E73C5D90-85D1-2CBB-8AF5-05432D921D1A}"/>
              </a:ext>
            </a:extLst>
          </p:cNvPr>
          <p:cNvSpPr/>
          <p:nvPr/>
        </p:nvSpPr>
        <p:spPr>
          <a:xfrm rot="21144278">
            <a:off x="3839716" y="4930862"/>
            <a:ext cx="102612" cy="246686"/>
          </a:xfrm>
          <a:prstGeom prst="rect">
            <a:avLst/>
          </a:prstGeom>
          <a:solidFill>
            <a:srgbClr val="4792CD"/>
          </a:solidFill>
          <a:ln w="9509" cap="flat">
            <a:noFill/>
            <a:prstDash val="solid"/>
            <a:miter/>
          </a:ln>
        </p:spPr>
        <p:txBody>
          <a:bodyPr/>
          <a:lstStyle/>
          <a:p>
            <a:endParaRPr lang="nl-NL"/>
          </a:p>
        </p:txBody>
      </p:sp>
      <p:sp>
        <p:nvSpPr>
          <p:cNvPr id="144" name="Vrije vorm 143">
            <a:extLst>
              <a:ext uri="{FF2B5EF4-FFF2-40B4-BE49-F238E27FC236}">
                <a16:creationId xmlns:a16="http://schemas.microsoft.com/office/drawing/2014/main" id="{10363C48-715A-B5D1-49EB-3F34E3CDAD8D}"/>
              </a:ext>
            </a:extLst>
          </p:cNvPr>
          <p:cNvSpPr/>
          <p:nvPr/>
        </p:nvSpPr>
        <p:spPr>
          <a:xfrm>
            <a:off x="2818009" y="4906720"/>
            <a:ext cx="1053228" cy="480500"/>
          </a:xfrm>
          <a:custGeom>
            <a:avLst/>
            <a:gdLst>
              <a:gd name="csX0" fmla="*/ 127905 w 1053228"/>
              <a:gd name="csY0" fmla="*/ 471309 h 480500"/>
              <a:gd name="csX1" fmla="*/ 1053229 w 1053228"/>
              <a:gd name="csY1" fmla="*/ 289838 h 480500"/>
              <a:gd name="csX2" fmla="*/ 1008276 w 1053228"/>
              <a:gd name="csY2" fmla="*/ 4582 h 480500"/>
              <a:gd name="csX3" fmla="*/ 27026 w 1053228"/>
              <a:gd name="csY3" fmla="*/ 111466 h 480500"/>
              <a:gd name="csX4" fmla="*/ 127905 w 1053228"/>
              <a:gd name="csY4" fmla="*/ 471309 h 480500"/>
            </a:gdLst>
            <a:ahLst/>
            <a:cxnLst>
              <a:cxn ang="0">
                <a:pos x="csX0" y="csY0"/>
              </a:cxn>
              <a:cxn ang="0">
                <a:pos x="csX1" y="csY1"/>
              </a:cxn>
              <a:cxn ang="0">
                <a:pos x="csX2" y="csY2"/>
              </a:cxn>
              <a:cxn ang="0">
                <a:pos x="csX3" y="csY3"/>
              </a:cxn>
              <a:cxn ang="0">
                <a:pos x="csX4" y="csY4"/>
              </a:cxn>
            </a:cxnLst>
            <a:rect l="l" t="t" r="r" b="b"/>
            <a:pathLst>
              <a:path w="1053228" h="480500">
                <a:moveTo>
                  <a:pt x="127905" y="471309"/>
                </a:moveTo>
                <a:cubicBezTo>
                  <a:pt x="369774" y="529081"/>
                  <a:pt x="1027767" y="295852"/>
                  <a:pt x="1053229" y="289838"/>
                </a:cubicBezTo>
                <a:cubicBezTo>
                  <a:pt x="1043787" y="197305"/>
                  <a:pt x="1027669" y="84344"/>
                  <a:pt x="1008276" y="4582"/>
                </a:cubicBezTo>
                <a:cubicBezTo>
                  <a:pt x="799991" y="-6069"/>
                  <a:pt x="154993" y="-7831"/>
                  <a:pt x="27026" y="111466"/>
                </a:cubicBezTo>
                <a:cubicBezTo>
                  <a:pt x="-14679" y="150341"/>
                  <a:pt x="-26140" y="434512"/>
                  <a:pt x="127905" y="471309"/>
                </a:cubicBezTo>
                <a:close/>
              </a:path>
            </a:pathLst>
          </a:custGeom>
          <a:solidFill>
            <a:srgbClr val="FFFFFF"/>
          </a:solidFill>
          <a:ln w="9509" cap="flat">
            <a:noFill/>
            <a:prstDash val="solid"/>
            <a:miter/>
          </a:ln>
        </p:spPr>
        <p:txBody>
          <a:bodyPr/>
          <a:lstStyle/>
          <a:p>
            <a:endParaRPr lang="nl-NL"/>
          </a:p>
        </p:txBody>
      </p:sp>
      <p:grpSp>
        <p:nvGrpSpPr>
          <p:cNvPr id="146" name="Graphic 46">
            <a:extLst>
              <a:ext uri="{FF2B5EF4-FFF2-40B4-BE49-F238E27FC236}">
                <a16:creationId xmlns:a16="http://schemas.microsoft.com/office/drawing/2014/main" id="{009611D9-1639-248A-0890-24AD8E6D0010}"/>
              </a:ext>
            </a:extLst>
          </p:cNvPr>
          <p:cNvGrpSpPr/>
          <p:nvPr/>
        </p:nvGrpSpPr>
        <p:grpSpPr>
          <a:xfrm>
            <a:off x="2745456" y="3110131"/>
            <a:ext cx="268107" cy="262854"/>
            <a:chOff x="7309554" y="1791904"/>
            <a:chExt cx="223736" cy="223736"/>
          </a:xfrm>
        </p:grpSpPr>
        <p:sp>
          <p:nvSpPr>
            <p:cNvPr id="147" name="Vrije vorm 146">
              <a:extLst>
                <a:ext uri="{FF2B5EF4-FFF2-40B4-BE49-F238E27FC236}">
                  <a16:creationId xmlns:a16="http://schemas.microsoft.com/office/drawing/2014/main" id="{F7506546-E553-AD2A-F6EF-C8AAA44D2E85}"/>
                </a:ext>
              </a:extLst>
            </p:cNvPr>
            <p:cNvSpPr/>
            <p:nvPr/>
          </p:nvSpPr>
          <p:spPr>
            <a:xfrm>
              <a:off x="7309554" y="1791904"/>
              <a:ext cx="223736" cy="223736"/>
            </a:xfrm>
            <a:custGeom>
              <a:avLst/>
              <a:gdLst>
                <a:gd name="connsiteX0" fmla="*/ 223737 w 223736"/>
                <a:gd name="connsiteY0" fmla="*/ 111868 h 223736"/>
                <a:gd name="connsiteX1" fmla="*/ 111869 w 223736"/>
                <a:gd name="connsiteY1" fmla="*/ 223737 h 223736"/>
                <a:gd name="connsiteX2" fmla="*/ 0 w 223736"/>
                <a:gd name="connsiteY2" fmla="*/ 111868 h 223736"/>
                <a:gd name="connsiteX3" fmla="*/ 111869 w 223736"/>
                <a:gd name="connsiteY3" fmla="*/ 0 h 223736"/>
                <a:gd name="connsiteX4" fmla="*/ 223737 w 223736"/>
                <a:gd name="connsiteY4" fmla="*/ 111868 h 223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36" h="223736">
                  <a:moveTo>
                    <a:pt x="223737" y="111868"/>
                  </a:moveTo>
                  <a:cubicBezTo>
                    <a:pt x="223737" y="173651"/>
                    <a:pt x="173651" y="223737"/>
                    <a:pt x="111869" y="223737"/>
                  </a:cubicBezTo>
                  <a:cubicBezTo>
                    <a:pt x="50086" y="223737"/>
                    <a:pt x="0" y="173651"/>
                    <a:pt x="0" y="111868"/>
                  </a:cubicBezTo>
                  <a:cubicBezTo>
                    <a:pt x="0" y="50085"/>
                    <a:pt x="50086" y="0"/>
                    <a:pt x="111869" y="0"/>
                  </a:cubicBezTo>
                  <a:cubicBezTo>
                    <a:pt x="173651" y="0"/>
                    <a:pt x="223737" y="50085"/>
                    <a:pt x="223737" y="111868"/>
                  </a:cubicBezTo>
                  <a:close/>
                </a:path>
              </a:pathLst>
            </a:custGeom>
            <a:solidFill>
              <a:srgbClr val="D2E3F3"/>
            </a:solidFill>
            <a:ln w="9525" cap="flat">
              <a:noFill/>
              <a:prstDash val="solid"/>
              <a:miter/>
            </a:ln>
          </p:spPr>
          <p:txBody>
            <a:bodyPr rtlCol="0" anchor="ctr"/>
            <a:lstStyle/>
            <a:p>
              <a:endParaRPr lang="nl-NL" sz="1867"/>
            </a:p>
          </p:txBody>
        </p:sp>
        <p:grpSp>
          <p:nvGrpSpPr>
            <p:cNvPr id="148" name="Graphic 46">
              <a:extLst>
                <a:ext uri="{FF2B5EF4-FFF2-40B4-BE49-F238E27FC236}">
                  <a16:creationId xmlns:a16="http://schemas.microsoft.com/office/drawing/2014/main" id="{5441D2EE-F4DC-1389-3501-C01F316D4ECC}"/>
                </a:ext>
              </a:extLst>
            </p:cNvPr>
            <p:cNvGrpSpPr/>
            <p:nvPr/>
          </p:nvGrpSpPr>
          <p:grpSpPr>
            <a:xfrm>
              <a:off x="7338012" y="1819223"/>
              <a:ext cx="159619" cy="196417"/>
              <a:chOff x="7338012" y="1819223"/>
              <a:chExt cx="159619" cy="196417"/>
            </a:xfrm>
          </p:grpSpPr>
          <p:sp>
            <p:nvSpPr>
              <p:cNvPr id="149" name="Vrije vorm 148">
                <a:extLst>
                  <a:ext uri="{FF2B5EF4-FFF2-40B4-BE49-F238E27FC236}">
                    <a16:creationId xmlns:a16="http://schemas.microsoft.com/office/drawing/2014/main" id="{BABDE21F-1F1B-802C-720E-436688FCD286}"/>
                  </a:ext>
                </a:extLst>
              </p:cNvPr>
              <p:cNvSpPr/>
              <p:nvPr/>
            </p:nvSpPr>
            <p:spPr>
              <a:xfrm>
                <a:off x="7338374" y="1961408"/>
                <a:ext cx="156714" cy="54232"/>
              </a:xfrm>
              <a:custGeom>
                <a:avLst/>
                <a:gdLst>
                  <a:gd name="connsiteX0" fmla="*/ 110423 w 156714"/>
                  <a:gd name="connsiteY0" fmla="*/ 2257 h 54232"/>
                  <a:gd name="connsiteX1" fmla="*/ 81934 w 156714"/>
                  <a:gd name="connsiteY1" fmla="*/ 343 h 54232"/>
                  <a:gd name="connsiteX2" fmla="*/ 54102 w 156714"/>
                  <a:gd name="connsiteY2" fmla="*/ 2067 h 54232"/>
                  <a:gd name="connsiteX3" fmla="*/ 0 w 156714"/>
                  <a:gd name="connsiteY3" fmla="*/ 17269 h 54232"/>
                  <a:gd name="connsiteX4" fmla="*/ 84211 w 156714"/>
                  <a:gd name="connsiteY4" fmla="*/ 54226 h 54232"/>
                  <a:gd name="connsiteX5" fmla="*/ 156715 w 156714"/>
                  <a:gd name="connsiteY5" fmla="*/ 26527 h 54232"/>
                  <a:gd name="connsiteX6" fmla="*/ 156391 w 156714"/>
                  <a:gd name="connsiteY6" fmla="*/ 23831 h 54232"/>
                  <a:gd name="connsiteX7" fmla="*/ 110423 w 156714"/>
                  <a:gd name="connsiteY7" fmla="*/ 2257 h 5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14" h="54232">
                    <a:moveTo>
                      <a:pt x="110423" y="2257"/>
                    </a:moveTo>
                    <a:cubicBezTo>
                      <a:pt x="99260" y="-1134"/>
                      <a:pt x="94650" y="286"/>
                      <a:pt x="81934" y="343"/>
                    </a:cubicBezTo>
                    <a:cubicBezTo>
                      <a:pt x="72333" y="381"/>
                      <a:pt x="63037" y="962"/>
                      <a:pt x="54102" y="2067"/>
                    </a:cubicBezTo>
                    <a:cubicBezTo>
                      <a:pt x="34100" y="4543"/>
                      <a:pt x="15907" y="9696"/>
                      <a:pt x="0" y="17269"/>
                    </a:cubicBezTo>
                    <a:cubicBezTo>
                      <a:pt x="20736" y="40243"/>
                      <a:pt x="50835" y="54578"/>
                      <a:pt x="84211" y="54226"/>
                    </a:cubicBezTo>
                    <a:cubicBezTo>
                      <a:pt x="112014" y="53940"/>
                      <a:pt x="137322" y="43510"/>
                      <a:pt x="156715" y="26527"/>
                    </a:cubicBezTo>
                    <a:cubicBezTo>
                      <a:pt x="156601" y="25622"/>
                      <a:pt x="156506" y="24755"/>
                      <a:pt x="156391" y="23831"/>
                    </a:cubicBezTo>
                    <a:cubicBezTo>
                      <a:pt x="138503" y="10220"/>
                      <a:pt x="130312" y="8296"/>
                      <a:pt x="110423" y="2257"/>
                    </a:cubicBezTo>
                    <a:close/>
                  </a:path>
                </a:pathLst>
              </a:custGeom>
              <a:solidFill>
                <a:srgbClr val="FFFFFF"/>
              </a:solidFill>
              <a:ln w="9525" cap="flat">
                <a:noFill/>
                <a:prstDash val="solid"/>
                <a:miter/>
              </a:ln>
            </p:spPr>
            <p:txBody>
              <a:bodyPr rtlCol="0" anchor="ctr"/>
              <a:lstStyle/>
              <a:p>
                <a:endParaRPr lang="nl-NL" sz="1867"/>
              </a:p>
            </p:txBody>
          </p:sp>
          <p:sp>
            <p:nvSpPr>
              <p:cNvPr id="150" name="Vrije vorm 149">
                <a:extLst>
                  <a:ext uri="{FF2B5EF4-FFF2-40B4-BE49-F238E27FC236}">
                    <a16:creationId xmlns:a16="http://schemas.microsoft.com/office/drawing/2014/main" id="{375F68EE-28AA-81C5-1D6A-07B70D30E455}"/>
                  </a:ext>
                </a:extLst>
              </p:cNvPr>
              <p:cNvSpPr/>
              <p:nvPr/>
            </p:nvSpPr>
            <p:spPr>
              <a:xfrm>
                <a:off x="7378931" y="1961484"/>
                <a:ext cx="83753" cy="39647"/>
              </a:xfrm>
              <a:custGeom>
                <a:avLst/>
                <a:gdLst>
                  <a:gd name="connsiteX0" fmla="*/ 0 w 83753"/>
                  <a:gd name="connsiteY0" fmla="*/ 3362 h 39647"/>
                  <a:gd name="connsiteX1" fmla="*/ 83754 w 83753"/>
                  <a:gd name="connsiteY1" fmla="*/ 6458 h 39647"/>
                  <a:gd name="connsiteX2" fmla="*/ 67704 w 83753"/>
                  <a:gd name="connsiteY2" fmla="*/ 0 h 39647"/>
                  <a:gd name="connsiteX3" fmla="*/ 18965 w 83753"/>
                  <a:gd name="connsiteY3" fmla="*/ 191 h 39647"/>
                  <a:gd name="connsiteX4" fmla="*/ 0 w 83753"/>
                  <a:gd name="connsiteY4" fmla="*/ 3362 h 3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53" h="39647">
                    <a:moveTo>
                      <a:pt x="0" y="3362"/>
                    </a:moveTo>
                    <a:cubicBezTo>
                      <a:pt x="33290" y="53073"/>
                      <a:pt x="61189" y="49378"/>
                      <a:pt x="83754" y="6458"/>
                    </a:cubicBezTo>
                    <a:lnTo>
                      <a:pt x="67704" y="0"/>
                    </a:lnTo>
                    <a:lnTo>
                      <a:pt x="18965" y="191"/>
                    </a:lnTo>
                    <a:cubicBezTo>
                      <a:pt x="12592" y="1515"/>
                      <a:pt x="5735" y="1562"/>
                      <a:pt x="0" y="3362"/>
                    </a:cubicBezTo>
                    <a:close/>
                  </a:path>
                </a:pathLst>
              </a:custGeom>
              <a:solidFill>
                <a:srgbClr val="FFFFFF"/>
              </a:solidFill>
              <a:ln w="9525" cap="flat">
                <a:noFill/>
                <a:prstDash val="solid"/>
                <a:miter/>
              </a:ln>
            </p:spPr>
            <p:txBody>
              <a:bodyPr rtlCol="0" anchor="ctr"/>
              <a:lstStyle/>
              <a:p>
                <a:endParaRPr lang="nl-NL" sz="1867"/>
              </a:p>
            </p:txBody>
          </p:sp>
          <p:sp>
            <p:nvSpPr>
              <p:cNvPr id="151" name="Vrije vorm 150">
                <a:extLst>
                  <a:ext uri="{FF2B5EF4-FFF2-40B4-BE49-F238E27FC236}">
                    <a16:creationId xmlns:a16="http://schemas.microsoft.com/office/drawing/2014/main" id="{29D131F5-044D-D4D9-78E8-9709EF132D98}"/>
                  </a:ext>
                </a:extLst>
              </p:cNvPr>
              <p:cNvSpPr/>
              <p:nvPr/>
            </p:nvSpPr>
            <p:spPr>
              <a:xfrm>
                <a:off x="7338012" y="1963646"/>
                <a:ext cx="47110" cy="45948"/>
              </a:xfrm>
              <a:custGeom>
                <a:avLst/>
                <a:gdLst>
                  <a:gd name="connsiteX0" fmla="*/ 41634 w 47110"/>
                  <a:gd name="connsiteY0" fmla="*/ 0 h 45948"/>
                  <a:gd name="connsiteX1" fmla="*/ 0 w 47110"/>
                  <a:gd name="connsiteY1" fmla="*/ 14621 h 45948"/>
                  <a:gd name="connsiteX2" fmla="*/ 47110 w 47110"/>
                  <a:gd name="connsiteY2" fmla="*/ 45949 h 45948"/>
                  <a:gd name="connsiteX3" fmla="*/ 41634 w 47110"/>
                  <a:gd name="connsiteY3" fmla="*/ 0 h 45948"/>
                </a:gdLst>
                <a:ahLst/>
                <a:cxnLst>
                  <a:cxn ang="0">
                    <a:pos x="connsiteX0" y="connsiteY0"/>
                  </a:cxn>
                  <a:cxn ang="0">
                    <a:pos x="connsiteX1" y="connsiteY1"/>
                  </a:cxn>
                  <a:cxn ang="0">
                    <a:pos x="connsiteX2" y="connsiteY2"/>
                  </a:cxn>
                  <a:cxn ang="0">
                    <a:pos x="connsiteX3" y="connsiteY3"/>
                  </a:cxn>
                </a:cxnLst>
                <a:rect l="l" t="t" r="r" b="b"/>
                <a:pathLst>
                  <a:path w="47110" h="45948">
                    <a:moveTo>
                      <a:pt x="41634" y="0"/>
                    </a:moveTo>
                    <a:cubicBezTo>
                      <a:pt x="21764" y="4448"/>
                      <a:pt x="7934" y="10478"/>
                      <a:pt x="0" y="14621"/>
                    </a:cubicBezTo>
                    <a:cubicBezTo>
                      <a:pt x="12639" y="28766"/>
                      <a:pt x="28803" y="39672"/>
                      <a:pt x="47110" y="45949"/>
                    </a:cubicBezTo>
                    <a:cubicBezTo>
                      <a:pt x="44110" y="17069"/>
                      <a:pt x="41634" y="0"/>
                      <a:pt x="41634" y="0"/>
                    </a:cubicBezTo>
                    <a:close/>
                  </a:path>
                </a:pathLst>
              </a:custGeom>
              <a:solidFill>
                <a:srgbClr val="A1ADAA"/>
              </a:solidFill>
              <a:ln w="9525" cap="flat">
                <a:noFill/>
                <a:prstDash val="solid"/>
                <a:miter/>
              </a:ln>
            </p:spPr>
            <p:txBody>
              <a:bodyPr rtlCol="0" anchor="ctr"/>
              <a:lstStyle/>
              <a:p>
                <a:endParaRPr lang="nl-NL" sz="1867"/>
              </a:p>
            </p:txBody>
          </p:sp>
          <p:sp>
            <p:nvSpPr>
              <p:cNvPr id="152" name="Vrije vorm 151">
                <a:extLst>
                  <a:ext uri="{FF2B5EF4-FFF2-40B4-BE49-F238E27FC236}">
                    <a16:creationId xmlns:a16="http://schemas.microsoft.com/office/drawing/2014/main" id="{46D08BB1-AD48-8480-0F99-8C1F71BBD8E0}"/>
                  </a:ext>
                </a:extLst>
              </p:cNvPr>
              <p:cNvSpPr/>
              <p:nvPr/>
            </p:nvSpPr>
            <p:spPr>
              <a:xfrm>
                <a:off x="7464723" y="1967513"/>
                <a:ext cx="32909" cy="39042"/>
              </a:xfrm>
              <a:custGeom>
                <a:avLst/>
                <a:gdLst>
                  <a:gd name="connsiteX0" fmla="*/ 0 w 32909"/>
                  <a:gd name="connsiteY0" fmla="*/ 0 h 39042"/>
                  <a:gd name="connsiteX1" fmla="*/ 914 w 32909"/>
                  <a:gd name="connsiteY1" fmla="*/ 39043 h 39042"/>
                  <a:gd name="connsiteX2" fmla="*/ 32909 w 32909"/>
                  <a:gd name="connsiteY2" fmla="*/ 18155 h 39042"/>
                  <a:gd name="connsiteX3" fmla="*/ 0 w 32909"/>
                  <a:gd name="connsiteY3" fmla="*/ 0 h 39042"/>
                </a:gdLst>
                <a:ahLst/>
                <a:cxnLst>
                  <a:cxn ang="0">
                    <a:pos x="connsiteX0" y="connsiteY0"/>
                  </a:cxn>
                  <a:cxn ang="0">
                    <a:pos x="connsiteX1" y="connsiteY1"/>
                  </a:cxn>
                  <a:cxn ang="0">
                    <a:pos x="connsiteX2" y="connsiteY2"/>
                  </a:cxn>
                  <a:cxn ang="0">
                    <a:pos x="connsiteX3" y="connsiteY3"/>
                  </a:cxn>
                </a:cxnLst>
                <a:rect l="l" t="t" r="r" b="b"/>
                <a:pathLst>
                  <a:path w="32909" h="39042">
                    <a:moveTo>
                      <a:pt x="0" y="0"/>
                    </a:moveTo>
                    <a:cubicBezTo>
                      <a:pt x="0" y="0"/>
                      <a:pt x="362" y="15364"/>
                      <a:pt x="914" y="39043"/>
                    </a:cubicBezTo>
                    <a:cubicBezTo>
                      <a:pt x="12782" y="33928"/>
                      <a:pt x="23593" y="26832"/>
                      <a:pt x="32909" y="18155"/>
                    </a:cubicBezTo>
                    <a:cubicBezTo>
                      <a:pt x="22279" y="9858"/>
                      <a:pt x="8468" y="2353"/>
                      <a:pt x="0" y="0"/>
                    </a:cubicBezTo>
                    <a:close/>
                  </a:path>
                </a:pathLst>
              </a:custGeom>
              <a:solidFill>
                <a:srgbClr val="A1ADAA"/>
              </a:solidFill>
              <a:ln w="9525" cap="flat">
                <a:noFill/>
                <a:prstDash val="solid"/>
                <a:miter/>
              </a:ln>
            </p:spPr>
            <p:txBody>
              <a:bodyPr rtlCol="0" anchor="ctr"/>
              <a:lstStyle/>
              <a:p>
                <a:endParaRPr lang="nl-NL" sz="1867"/>
              </a:p>
            </p:txBody>
          </p:sp>
          <p:sp>
            <p:nvSpPr>
              <p:cNvPr id="153" name="Vrije vorm 152">
                <a:extLst>
                  <a:ext uri="{FF2B5EF4-FFF2-40B4-BE49-F238E27FC236}">
                    <a16:creationId xmlns:a16="http://schemas.microsoft.com/office/drawing/2014/main" id="{607EEF52-FF6F-E256-C2AB-4F6B97DAB988}"/>
                  </a:ext>
                </a:extLst>
              </p:cNvPr>
              <p:cNvSpPr/>
              <p:nvPr/>
            </p:nvSpPr>
            <p:spPr>
              <a:xfrm>
                <a:off x="7390514" y="1900038"/>
                <a:ext cx="59636" cy="89925"/>
              </a:xfrm>
              <a:custGeom>
                <a:avLst/>
                <a:gdLst>
                  <a:gd name="connsiteX0" fmla="*/ 59636 w 59636"/>
                  <a:gd name="connsiteY0" fmla="*/ 67027 h 89925"/>
                  <a:gd name="connsiteX1" fmla="*/ 33452 w 59636"/>
                  <a:gd name="connsiteY1" fmla="*/ 89925 h 89925"/>
                  <a:gd name="connsiteX2" fmla="*/ 343 w 59636"/>
                  <a:gd name="connsiteY2" fmla="*/ 63055 h 89925"/>
                  <a:gd name="connsiteX3" fmla="*/ 0 w 59636"/>
                  <a:gd name="connsiteY3" fmla="*/ 0 h 89925"/>
                  <a:gd name="connsiteX4" fmla="*/ 54931 w 59636"/>
                  <a:gd name="connsiteY4" fmla="*/ 7515 h 8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6" h="89925">
                    <a:moveTo>
                      <a:pt x="59636" y="67027"/>
                    </a:moveTo>
                    <a:lnTo>
                      <a:pt x="33452" y="89925"/>
                    </a:lnTo>
                    <a:lnTo>
                      <a:pt x="343" y="63055"/>
                    </a:lnTo>
                    <a:lnTo>
                      <a:pt x="0" y="0"/>
                    </a:lnTo>
                    <a:lnTo>
                      <a:pt x="54931" y="7515"/>
                    </a:lnTo>
                    <a:close/>
                  </a:path>
                </a:pathLst>
              </a:custGeom>
              <a:solidFill>
                <a:srgbClr val="E5B6AE"/>
              </a:solidFill>
              <a:ln w="9525" cap="flat">
                <a:noFill/>
                <a:prstDash val="solid"/>
                <a:miter/>
              </a:ln>
            </p:spPr>
            <p:txBody>
              <a:bodyPr rtlCol="0" anchor="ctr"/>
              <a:lstStyle/>
              <a:p>
                <a:endParaRPr lang="nl-NL" sz="1867"/>
              </a:p>
            </p:txBody>
          </p:sp>
          <p:sp>
            <p:nvSpPr>
              <p:cNvPr id="154" name="Vrije vorm 153">
                <a:extLst>
                  <a:ext uri="{FF2B5EF4-FFF2-40B4-BE49-F238E27FC236}">
                    <a16:creationId xmlns:a16="http://schemas.microsoft.com/office/drawing/2014/main" id="{E540DF08-89F8-1C15-B480-983F9B37D425}"/>
                  </a:ext>
                </a:extLst>
              </p:cNvPr>
              <p:cNvSpPr/>
              <p:nvPr/>
            </p:nvSpPr>
            <p:spPr>
              <a:xfrm>
                <a:off x="7394667" y="1920059"/>
                <a:ext cx="53844" cy="36699"/>
              </a:xfrm>
              <a:custGeom>
                <a:avLst/>
                <a:gdLst>
                  <a:gd name="connsiteX0" fmla="*/ 0 w 53844"/>
                  <a:gd name="connsiteY0" fmla="*/ 0 h 36699"/>
                  <a:gd name="connsiteX1" fmla="*/ 53844 w 53844"/>
                  <a:gd name="connsiteY1" fmla="*/ 26241 h 36699"/>
                  <a:gd name="connsiteX2" fmla="*/ 52616 w 53844"/>
                  <a:gd name="connsiteY2" fmla="*/ 10716 h 36699"/>
                  <a:gd name="connsiteX3" fmla="*/ 0 w 53844"/>
                  <a:gd name="connsiteY3" fmla="*/ 0 h 36699"/>
                </a:gdLst>
                <a:ahLst/>
                <a:cxnLst>
                  <a:cxn ang="0">
                    <a:pos x="connsiteX0" y="connsiteY0"/>
                  </a:cxn>
                  <a:cxn ang="0">
                    <a:pos x="connsiteX1" y="connsiteY1"/>
                  </a:cxn>
                  <a:cxn ang="0">
                    <a:pos x="connsiteX2" y="connsiteY2"/>
                  </a:cxn>
                  <a:cxn ang="0">
                    <a:pos x="connsiteX3" y="connsiteY3"/>
                  </a:cxn>
                </a:cxnLst>
                <a:rect l="l" t="t" r="r" b="b"/>
                <a:pathLst>
                  <a:path w="53844" h="36699">
                    <a:moveTo>
                      <a:pt x="0" y="0"/>
                    </a:moveTo>
                    <a:cubicBezTo>
                      <a:pt x="9725" y="30375"/>
                      <a:pt x="32547" y="49768"/>
                      <a:pt x="53844" y="26241"/>
                    </a:cubicBezTo>
                    <a:lnTo>
                      <a:pt x="52616" y="10716"/>
                    </a:lnTo>
                    <a:lnTo>
                      <a:pt x="0" y="0"/>
                    </a:lnTo>
                    <a:close/>
                  </a:path>
                </a:pathLst>
              </a:custGeom>
              <a:solidFill>
                <a:srgbClr val="C4918C"/>
              </a:solidFill>
              <a:ln w="9525" cap="flat">
                <a:noFill/>
                <a:prstDash val="solid"/>
                <a:miter/>
              </a:ln>
            </p:spPr>
            <p:txBody>
              <a:bodyPr rtlCol="0" anchor="ctr"/>
              <a:lstStyle/>
              <a:p>
                <a:endParaRPr lang="nl-NL" sz="1867"/>
              </a:p>
            </p:txBody>
          </p:sp>
          <p:sp>
            <p:nvSpPr>
              <p:cNvPr id="155" name="Vrije vorm 154">
                <a:extLst>
                  <a:ext uri="{FF2B5EF4-FFF2-40B4-BE49-F238E27FC236}">
                    <a16:creationId xmlns:a16="http://schemas.microsoft.com/office/drawing/2014/main" id="{5EAA07E6-B583-56B0-CB02-26025D4BB3CF}"/>
                  </a:ext>
                </a:extLst>
              </p:cNvPr>
              <p:cNvSpPr/>
              <p:nvPr/>
            </p:nvSpPr>
            <p:spPr>
              <a:xfrm>
                <a:off x="7379106" y="1819223"/>
                <a:ext cx="88544" cy="121782"/>
              </a:xfrm>
              <a:custGeom>
                <a:avLst/>
                <a:gdLst>
                  <a:gd name="connsiteX0" fmla="*/ 38040 w 88544"/>
                  <a:gd name="connsiteY0" fmla="*/ 501 h 121782"/>
                  <a:gd name="connsiteX1" fmla="*/ 807 w 88544"/>
                  <a:gd name="connsiteY1" fmla="*/ 48211 h 121782"/>
                  <a:gd name="connsiteX2" fmla="*/ 19180 w 88544"/>
                  <a:gd name="connsiteY2" fmla="*/ 107304 h 121782"/>
                  <a:gd name="connsiteX3" fmla="*/ 63767 w 88544"/>
                  <a:gd name="connsiteY3" fmla="*/ 121782 h 121782"/>
                  <a:gd name="connsiteX4" fmla="*/ 83407 w 88544"/>
                  <a:gd name="connsiteY4" fmla="*/ 100580 h 121782"/>
                  <a:gd name="connsiteX5" fmla="*/ 86027 w 88544"/>
                  <a:gd name="connsiteY5" fmla="*/ 37372 h 121782"/>
                  <a:gd name="connsiteX6" fmla="*/ 38040 w 88544"/>
                  <a:gd name="connsiteY6" fmla="*/ 501 h 12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544" h="121782">
                    <a:moveTo>
                      <a:pt x="38040" y="501"/>
                    </a:moveTo>
                    <a:cubicBezTo>
                      <a:pt x="11998" y="3148"/>
                      <a:pt x="-3841" y="7225"/>
                      <a:pt x="807" y="48211"/>
                    </a:cubicBezTo>
                    <a:cubicBezTo>
                      <a:pt x="5464" y="89207"/>
                      <a:pt x="13437" y="101818"/>
                      <a:pt x="19180" y="107304"/>
                    </a:cubicBezTo>
                    <a:cubicBezTo>
                      <a:pt x="26543" y="114315"/>
                      <a:pt x="37907" y="121659"/>
                      <a:pt x="63767" y="121782"/>
                    </a:cubicBezTo>
                    <a:cubicBezTo>
                      <a:pt x="79588" y="119458"/>
                      <a:pt x="79845" y="109886"/>
                      <a:pt x="83407" y="100580"/>
                    </a:cubicBezTo>
                    <a:cubicBezTo>
                      <a:pt x="86246" y="93150"/>
                      <a:pt x="91789" y="78225"/>
                      <a:pt x="86027" y="37372"/>
                    </a:cubicBezTo>
                    <a:cubicBezTo>
                      <a:pt x="80274" y="-3481"/>
                      <a:pt x="48555" y="-576"/>
                      <a:pt x="38040" y="501"/>
                    </a:cubicBezTo>
                    <a:close/>
                  </a:path>
                </a:pathLst>
              </a:custGeom>
              <a:solidFill>
                <a:srgbClr val="E5B6AE"/>
              </a:solidFill>
              <a:ln w="9525" cap="flat">
                <a:noFill/>
                <a:prstDash val="solid"/>
                <a:miter/>
              </a:ln>
            </p:spPr>
            <p:txBody>
              <a:bodyPr rtlCol="0" anchor="ctr"/>
              <a:lstStyle/>
              <a:p>
                <a:endParaRPr lang="nl-NL" sz="1867"/>
              </a:p>
            </p:txBody>
          </p:sp>
          <p:sp>
            <p:nvSpPr>
              <p:cNvPr id="156" name="Vrije vorm 155">
                <a:extLst>
                  <a:ext uri="{FF2B5EF4-FFF2-40B4-BE49-F238E27FC236}">
                    <a16:creationId xmlns:a16="http://schemas.microsoft.com/office/drawing/2014/main" id="{FD494E8D-A9AF-204A-842E-E27DE94DE27B}"/>
                  </a:ext>
                </a:extLst>
              </p:cNvPr>
              <p:cNvSpPr/>
              <p:nvPr/>
            </p:nvSpPr>
            <p:spPr>
              <a:xfrm>
                <a:off x="7419902" y="1879260"/>
                <a:ext cx="7411" cy="8921"/>
              </a:xfrm>
              <a:custGeom>
                <a:avLst/>
                <a:gdLst>
                  <a:gd name="connsiteX0" fmla="*/ 2977 w 7411"/>
                  <a:gd name="connsiteY0" fmla="*/ 23 h 8921"/>
                  <a:gd name="connsiteX1" fmla="*/ 7340 w 7411"/>
                  <a:gd name="connsiteY1" fmla="*/ 4023 h 8921"/>
                  <a:gd name="connsiteX2" fmla="*/ 4425 w 7411"/>
                  <a:gd name="connsiteY2" fmla="*/ 8900 h 8921"/>
                  <a:gd name="connsiteX3" fmla="*/ 72 w 7411"/>
                  <a:gd name="connsiteY3" fmla="*/ 4890 h 8921"/>
                  <a:gd name="connsiteX4" fmla="*/ 2977 w 7411"/>
                  <a:gd name="connsiteY4" fmla="*/ 23 h 8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1" h="8921">
                    <a:moveTo>
                      <a:pt x="2977" y="23"/>
                    </a:moveTo>
                    <a:cubicBezTo>
                      <a:pt x="4987" y="-225"/>
                      <a:pt x="6940" y="1575"/>
                      <a:pt x="7340" y="4023"/>
                    </a:cubicBezTo>
                    <a:cubicBezTo>
                      <a:pt x="7740" y="6481"/>
                      <a:pt x="6435" y="8662"/>
                      <a:pt x="4425" y="8900"/>
                    </a:cubicBezTo>
                    <a:cubicBezTo>
                      <a:pt x="2425" y="9138"/>
                      <a:pt x="472" y="7347"/>
                      <a:pt x="72" y="4890"/>
                    </a:cubicBezTo>
                    <a:cubicBezTo>
                      <a:pt x="-328" y="2442"/>
                      <a:pt x="977" y="261"/>
                      <a:pt x="2977" y="23"/>
                    </a:cubicBezTo>
                    <a:close/>
                  </a:path>
                </a:pathLst>
              </a:custGeom>
              <a:solidFill>
                <a:srgbClr val="303B39"/>
              </a:solidFill>
              <a:ln w="9525" cap="flat">
                <a:noFill/>
                <a:prstDash val="solid"/>
                <a:miter/>
              </a:ln>
            </p:spPr>
            <p:txBody>
              <a:bodyPr rtlCol="0" anchor="ctr"/>
              <a:lstStyle/>
              <a:p>
                <a:endParaRPr lang="nl-NL" sz="1867"/>
              </a:p>
            </p:txBody>
          </p:sp>
          <p:sp>
            <p:nvSpPr>
              <p:cNvPr id="157" name="Vrije vorm 156">
                <a:extLst>
                  <a:ext uri="{FF2B5EF4-FFF2-40B4-BE49-F238E27FC236}">
                    <a16:creationId xmlns:a16="http://schemas.microsoft.com/office/drawing/2014/main" id="{F85789E5-90C0-0064-6A6F-C6AACFFE7573}"/>
                  </a:ext>
                </a:extLst>
              </p:cNvPr>
              <p:cNvSpPr/>
              <p:nvPr/>
            </p:nvSpPr>
            <p:spPr>
              <a:xfrm>
                <a:off x="7452793" y="1875885"/>
                <a:ext cx="7305" cy="9015"/>
              </a:xfrm>
              <a:custGeom>
                <a:avLst/>
                <a:gdLst>
                  <a:gd name="connsiteX0" fmla="*/ 3243 w 7305"/>
                  <a:gd name="connsiteY0" fmla="*/ 26 h 9015"/>
                  <a:gd name="connsiteX1" fmla="*/ 24 w 7305"/>
                  <a:gd name="connsiteY1" fmla="*/ 4999 h 9015"/>
                  <a:gd name="connsiteX2" fmla="*/ 4063 w 7305"/>
                  <a:gd name="connsiteY2" fmla="*/ 8989 h 9015"/>
                  <a:gd name="connsiteX3" fmla="*/ 7282 w 7305"/>
                  <a:gd name="connsiteY3" fmla="*/ 4017 h 9015"/>
                  <a:gd name="connsiteX4" fmla="*/ 3243 w 7305"/>
                  <a:gd name="connsiteY4" fmla="*/ 26 h 9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 h="9015">
                    <a:moveTo>
                      <a:pt x="3243" y="26"/>
                    </a:moveTo>
                    <a:cubicBezTo>
                      <a:pt x="1234" y="293"/>
                      <a:pt x="-205" y="2522"/>
                      <a:pt x="24" y="4999"/>
                    </a:cubicBezTo>
                    <a:cubicBezTo>
                      <a:pt x="252" y="7475"/>
                      <a:pt x="2062" y="9256"/>
                      <a:pt x="4063" y="8989"/>
                    </a:cubicBezTo>
                    <a:cubicBezTo>
                      <a:pt x="6072" y="8713"/>
                      <a:pt x="7511" y="6494"/>
                      <a:pt x="7282" y="4017"/>
                    </a:cubicBezTo>
                    <a:cubicBezTo>
                      <a:pt x="7053" y="1541"/>
                      <a:pt x="5243" y="-240"/>
                      <a:pt x="3243" y="26"/>
                    </a:cubicBezTo>
                    <a:close/>
                  </a:path>
                </a:pathLst>
              </a:custGeom>
              <a:solidFill>
                <a:srgbClr val="303B39"/>
              </a:solidFill>
              <a:ln w="9525" cap="flat">
                <a:noFill/>
                <a:prstDash val="solid"/>
                <a:miter/>
              </a:ln>
            </p:spPr>
            <p:txBody>
              <a:bodyPr rtlCol="0" anchor="ctr"/>
              <a:lstStyle/>
              <a:p>
                <a:endParaRPr lang="nl-NL" sz="1867"/>
              </a:p>
            </p:txBody>
          </p:sp>
          <p:sp>
            <p:nvSpPr>
              <p:cNvPr id="158" name="Vrije vorm 157">
                <a:extLst>
                  <a:ext uri="{FF2B5EF4-FFF2-40B4-BE49-F238E27FC236}">
                    <a16:creationId xmlns:a16="http://schemas.microsoft.com/office/drawing/2014/main" id="{C7425D15-EDB9-E15B-1114-BE7012C197C9}"/>
                  </a:ext>
                </a:extLst>
              </p:cNvPr>
              <p:cNvSpPr/>
              <p:nvPr/>
            </p:nvSpPr>
            <p:spPr>
              <a:xfrm>
                <a:off x="7414631" y="1868098"/>
                <a:ext cx="14811" cy="4470"/>
              </a:xfrm>
              <a:custGeom>
                <a:avLst/>
                <a:gdLst>
                  <a:gd name="connsiteX0" fmla="*/ 14421 w 14811"/>
                  <a:gd name="connsiteY0" fmla="*/ 3489 h 4470"/>
                  <a:gd name="connsiteX1" fmla="*/ 14811 w 14811"/>
                  <a:gd name="connsiteY1" fmla="*/ 222 h 4470"/>
                  <a:gd name="connsiteX2" fmla="*/ 0 w 14811"/>
                  <a:gd name="connsiteY2" fmla="*/ 1537 h 4470"/>
                  <a:gd name="connsiteX3" fmla="*/ 1495 w 14811"/>
                  <a:gd name="connsiteY3" fmla="*/ 4470 h 4470"/>
                  <a:gd name="connsiteX4" fmla="*/ 14421 w 14811"/>
                  <a:gd name="connsiteY4" fmla="*/ 3489 h 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11" h="4470">
                    <a:moveTo>
                      <a:pt x="14421" y="3489"/>
                    </a:moveTo>
                    <a:lnTo>
                      <a:pt x="14811" y="222"/>
                    </a:lnTo>
                    <a:cubicBezTo>
                      <a:pt x="10220" y="-321"/>
                      <a:pt x="2762" y="136"/>
                      <a:pt x="0" y="1537"/>
                    </a:cubicBezTo>
                    <a:lnTo>
                      <a:pt x="1495" y="4470"/>
                    </a:lnTo>
                    <a:cubicBezTo>
                      <a:pt x="3400" y="3499"/>
                      <a:pt x="10173" y="2994"/>
                      <a:pt x="14421" y="3489"/>
                    </a:cubicBezTo>
                    <a:close/>
                  </a:path>
                </a:pathLst>
              </a:custGeom>
              <a:solidFill>
                <a:srgbClr val="A1ADAA"/>
              </a:solidFill>
              <a:ln w="9525" cap="flat">
                <a:noFill/>
                <a:prstDash val="solid"/>
                <a:miter/>
              </a:ln>
            </p:spPr>
            <p:txBody>
              <a:bodyPr rtlCol="0" anchor="ctr"/>
              <a:lstStyle/>
              <a:p>
                <a:endParaRPr lang="nl-NL" sz="1867"/>
              </a:p>
            </p:txBody>
          </p:sp>
          <p:sp>
            <p:nvSpPr>
              <p:cNvPr id="159" name="Vrije vorm 158">
                <a:extLst>
                  <a:ext uri="{FF2B5EF4-FFF2-40B4-BE49-F238E27FC236}">
                    <a16:creationId xmlns:a16="http://schemas.microsoft.com/office/drawing/2014/main" id="{CF2603A9-DAFB-35CD-6D1B-3A2DCF195463}"/>
                  </a:ext>
                </a:extLst>
              </p:cNvPr>
              <p:cNvSpPr/>
              <p:nvPr/>
            </p:nvSpPr>
            <p:spPr>
              <a:xfrm>
                <a:off x="7449226" y="1864395"/>
                <a:ext cx="14849" cy="4439"/>
              </a:xfrm>
              <a:custGeom>
                <a:avLst/>
                <a:gdLst>
                  <a:gd name="connsiteX0" fmla="*/ 13774 w 14849"/>
                  <a:gd name="connsiteY0" fmla="*/ 3629 h 4439"/>
                  <a:gd name="connsiteX1" fmla="*/ 14850 w 14849"/>
                  <a:gd name="connsiteY1" fmla="*/ 515 h 4439"/>
                  <a:gd name="connsiteX2" fmla="*/ 0 w 14849"/>
                  <a:gd name="connsiteY2" fmla="*/ 1248 h 4439"/>
                  <a:gd name="connsiteX3" fmla="*/ 829 w 14849"/>
                  <a:gd name="connsiteY3" fmla="*/ 4439 h 4439"/>
                  <a:gd name="connsiteX4" fmla="*/ 13774 w 14849"/>
                  <a:gd name="connsiteY4" fmla="*/ 3629 h 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9" h="4439">
                    <a:moveTo>
                      <a:pt x="13774" y="3629"/>
                    </a:moveTo>
                    <a:lnTo>
                      <a:pt x="14850" y="515"/>
                    </a:lnTo>
                    <a:cubicBezTo>
                      <a:pt x="11925" y="-485"/>
                      <a:pt x="4477" y="86"/>
                      <a:pt x="0" y="1248"/>
                    </a:cubicBezTo>
                    <a:lnTo>
                      <a:pt x="829" y="4439"/>
                    </a:lnTo>
                    <a:cubicBezTo>
                      <a:pt x="4972" y="3353"/>
                      <a:pt x="11754" y="2934"/>
                      <a:pt x="13774" y="3629"/>
                    </a:cubicBezTo>
                    <a:close/>
                  </a:path>
                </a:pathLst>
              </a:custGeom>
              <a:solidFill>
                <a:srgbClr val="A1ADAA"/>
              </a:solidFill>
              <a:ln w="9525" cap="flat">
                <a:noFill/>
                <a:prstDash val="solid"/>
                <a:miter/>
              </a:ln>
            </p:spPr>
            <p:txBody>
              <a:bodyPr rtlCol="0" anchor="ctr"/>
              <a:lstStyle/>
              <a:p>
                <a:endParaRPr lang="nl-NL" sz="1867"/>
              </a:p>
            </p:txBody>
          </p:sp>
          <p:sp>
            <p:nvSpPr>
              <p:cNvPr id="160" name="Vrije vorm 159">
                <a:extLst>
                  <a:ext uri="{FF2B5EF4-FFF2-40B4-BE49-F238E27FC236}">
                    <a16:creationId xmlns:a16="http://schemas.microsoft.com/office/drawing/2014/main" id="{7BE2BED8-8CFC-74BF-1377-4291E459A0E3}"/>
                  </a:ext>
                </a:extLst>
              </p:cNvPr>
              <p:cNvSpPr/>
              <p:nvPr/>
            </p:nvSpPr>
            <p:spPr>
              <a:xfrm>
                <a:off x="7406753" y="1872075"/>
                <a:ext cx="65577" cy="24713"/>
              </a:xfrm>
              <a:custGeom>
                <a:avLst/>
                <a:gdLst>
                  <a:gd name="connsiteX0" fmla="*/ 34929 w 65577"/>
                  <a:gd name="connsiteY0" fmla="*/ 3979 h 24713"/>
                  <a:gd name="connsiteX1" fmla="*/ 306 w 65577"/>
                  <a:gd name="connsiteY1" fmla="*/ 7275 h 24713"/>
                  <a:gd name="connsiteX2" fmla="*/ 6869 w 65577"/>
                  <a:gd name="connsiteY2" fmla="*/ 24410 h 24713"/>
                  <a:gd name="connsiteX3" fmla="*/ 30291 w 65577"/>
                  <a:gd name="connsiteY3" fmla="*/ 22857 h 24713"/>
                  <a:gd name="connsiteX4" fmla="*/ 34653 w 65577"/>
                  <a:gd name="connsiteY4" fmla="*/ 8122 h 24713"/>
                  <a:gd name="connsiteX5" fmla="*/ 34882 w 65577"/>
                  <a:gd name="connsiteY5" fmla="*/ 6589 h 24713"/>
                  <a:gd name="connsiteX6" fmla="*/ 40787 w 65577"/>
                  <a:gd name="connsiteY6" fmla="*/ 5970 h 24713"/>
                  <a:gd name="connsiteX7" fmla="*/ 41321 w 65577"/>
                  <a:gd name="connsiteY7" fmla="*/ 7437 h 24713"/>
                  <a:gd name="connsiteX8" fmla="*/ 48569 w 65577"/>
                  <a:gd name="connsiteY8" fmla="*/ 21000 h 24713"/>
                  <a:gd name="connsiteX9" fmla="*/ 61590 w 65577"/>
                  <a:gd name="connsiteY9" fmla="*/ 18857 h 24713"/>
                  <a:gd name="connsiteX10" fmla="*/ 64571 w 65577"/>
                  <a:gd name="connsiteY10" fmla="*/ 740 h 24713"/>
                  <a:gd name="connsiteX11" fmla="*/ 40397 w 65577"/>
                  <a:gd name="connsiteY11" fmla="*/ 3398 h 24713"/>
                  <a:gd name="connsiteX12" fmla="*/ 34929 w 65577"/>
                  <a:gd name="connsiteY12" fmla="*/ 3979 h 24713"/>
                  <a:gd name="connsiteX13" fmla="*/ 34929 w 65577"/>
                  <a:gd name="connsiteY13" fmla="*/ 3979 h 24713"/>
                  <a:gd name="connsiteX14" fmla="*/ 43531 w 65577"/>
                  <a:gd name="connsiteY14" fmla="*/ 4655 h 24713"/>
                  <a:gd name="connsiteX15" fmla="*/ 61599 w 65577"/>
                  <a:gd name="connsiteY15" fmla="*/ 2626 h 24713"/>
                  <a:gd name="connsiteX16" fmla="*/ 59170 w 65577"/>
                  <a:gd name="connsiteY16" fmla="*/ 17419 h 24713"/>
                  <a:gd name="connsiteX17" fmla="*/ 50407 w 65577"/>
                  <a:gd name="connsiteY17" fmla="*/ 18981 h 24713"/>
                  <a:gd name="connsiteX18" fmla="*/ 44493 w 65577"/>
                  <a:gd name="connsiteY18" fmla="*/ 7913 h 24713"/>
                  <a:gd name="connsiteX19" fmla="*/ 43531 w 65577"/>
                  <a:gd name="connsiteY19" fmla="*/ 4655 h 24713"/>
                  <a:gd name="connsiteX20" fmla="*/ 43531 w 65577"/>
                  <a:gd name="connsiteY20" fmla="*/ 4655 h 24713"/>
                  <a:gd name="connsiteX21" fmla="*/ 31939 w 65577"/>
                  <a:gd name="connsiteY21" fmla="*/ 5836 h 24713"/>
                  <a:gd name="connsiteX22" fmla="*/ 31643 w 65577"/>
                  <a:gd name="connsiteY22" fmla="*/ 9218 h 24713"/>
                  <a:gd name="connsiteX23" fmla="*/ 28081 w 65577"/>
                  <a:gd name="connsiteY23" fmla="*/ 21248 h 24713"/>
                  <a:gd name="connsiteX24" fmla="*/ 8945 w 65577"/>
                  <a:gd name="connsiteY24" fmla="*/ 22524 h 24713"/>
                  <a:gd name="connsiteX25" fmla="*/ 3592 w 65577"/>
                  <a:gd name="connsiteY25" fmla="*/ 8522 h 24713"/>
                  <a:gd name="connsiteX26" fmla="*/ 31939 w 65577"/>
                  <a:gd name="connsiteY26" fmla="*/ 5836 h 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5577" h="24713">
                    <a:moveTo>
                      <a:pt x="34929" y="3979"/>
                    </a:moveTo>
                    <a:cubicBezTo>
                      <a:pt x="32034" y="3855"/>
                      <a:pt x="10650" y="2626"/>
                      <a:pt x="306" y="7275"/>
                    </a:cubicBezTo>
                    <a:cubicBezTo>
                      <a:pt x="-1446" y="13075"/>
                      <a:pt x="4811" y="23448"/>
                      <a:pt x="6869" y="24410"/>
                    </a:cubicBezTo>
                    <a:cubicBezTo>
                      <a:pt x="8916" y="25381"/>
                      <a:pt x="26871" y="23791"/>
                      <a:pt x="30291" y="22857"/>
                    </a:cubicBezTo>
                    <a:cubicBezTo>
                      <a:pt x="33758" y="22381"/>
                      <a:pt x="34310" y="9789"/>
                      <a:pt x="34653" y="8122"/>
                    </a:cubicBezTo>
                    <a:cubicBezTo>
                      <a:pt x="34758" y="7646"/>
                      <a:pt x="34825" y="7113"/>
                      <a:pt x="34882" y="6589"/>
                    </a:cubicBezTo>
                    <a:cubicBezTo>
                      <a:pt x="37539" y="5693"/>
                      <a:pt x="38006" y="5446"/>
                      <a:pt x="40787" y="5970"/>
                    </a:cubicBezTo>
                    <a:cubicBezTo>
                      <a:pt x="40949" y="6474"/>
                      <a:pt x="41130" y="6998"/>
                      <a:pt x="41321" y="7437"/>
                    </a:cubicBezTo>
                    <a:cubicBezTo>
                      <a:pt x="42006" y="9008"/>
                      <a:pt x="45073" y="21238"/>
                      <a:pt x="48569" y="21000"/>
                    </a:cubicBezTo>
                    <a:cubicBezTo>
                      <a:pt x="52103" y="21229"/>
                      <a:pt x="59771" y="20209"/>
                      <a:pt x="61590" y="18857"/>
                    </a:cubicBezTo>
                    <a:cubicBezTo>
                      <a:pt x="63400" y="17495"/>
                      <a:pt x="67457" y="6074"/>
                      <a:pt x="64571" y="740"/>
                    </a:cubicBezTo>
                    <a:cubicBezTo>
                      <a:pt x="53703" y="-1679"/>
                      <a:pt x="43797" y="2531"/>
                      <a:pt x="40397" y="3398"/>
                    </a:cubicBezTo>
                    <a:cubicBezTo>
                      <a:pt x="37482" y="3084"/>
                      <a:pt x="37739" y="3198"/>
                      <a:pt x="34929" y="3979"/>
                    </a:cubicBezTo>
                    <a:lnTo>
                      <a:pt x="34929" y="3979"/>
                    </a:lnTo>
                    <a:close/>
                    <a:moveTo>
                      <a:pt x="43531" y="4655"/>
                    </a:moveTo>
                    <a:cubicBezTo>
                      <a:pt x="45502" y="4169"/>
                      <a:pt x="52456" y="598"/>
                      <a:pt x="61599" y="2626"/>
                    </a:cubicBezTo>
                    <a:cubicBezTo>
                      <a:pt x="63962" y="6989"/>
                      <a:pt x="60647" y="16314"/>
                      <a:pt x="59170" y="17419"/>
                    </a:cubicBezTo>
                    <a:cubicBezTo>
                      <a:pt x="57685" y="18533"/>
                      <a:pt x="53303" y="19162"/>
                      <a:pt x="50407" y="18981"/>
                    </a:cubicBezTo>
                    <a:cubicBezTo>
                      <a:pt x="47559" y="19181"/>
                      <a:pt x="45054" y="9189"/>
                      <a:pt x="44493" y="7913"/>
                    </a:cubicBezTo>
                    <a:cubicBezTo>
                      <a:pt x="43940" y="6627"/>
                      <a:pt x="43531" y="4655"/>
                      <a:pt x="43531" y="4655"/>
                    </a:cubicBezTo>
                    <a:lnTo>
                      <a:pt x="43531" y="4655"/>
                    </a:lnTo>
                    <a:close/>
                    <a:moveTo>
                      <a:pt x="31939" y="5836"/>
                    </a:moveTo>
                    <a:cubicBezTo>
                      <a:pt x="31939" y="5836"/>
                      <a:pt x="31929" y="7846"/>
                      <a:pt x="31643" y="9218"/>
                    </a:cubicBezTo>
                    <a:cubicBezTo>
                      <a:pt x="31357" y="10580"/>
                      <a:pt x="30910" y="20867"/>
                      <a:pt x="28081" y="21248"/>
                    </a:cubicBezTo>
                    <a:cubicBezTo>
                      <a:pt x="25281" y="22010"/>
                      <a:pt x="10622" y="23305"/>
                      <a:pt x="8945" y="22524"/>
                    </a:cubicBezTo>
                    <a:cubicBezTo>
                      <a:pt x="7269" y="21733"/>
                      <a:pt x="2154" y="13266"/>
                      <a:pt x="3592" y="8522"/>
                    </a:cubicBezTo>
                    <a:cubicBezTo>
                      <a:pt x="12136" y="4693"/>
                      <a:pt x="29910" y="5760"/>
                      <a:pt x="31939" y="5836"/>
                    </a:cubicBezTo>
                    <a:close/>
                  </a:path>
                </a:pathLst>
              </a:custGeom>
              <a:solidFill>
                <a:srgbClr val="303B39"/>
              </a:solidFill>
              <a:ln w="9525" cap="flat">
                <a:noFill/>
                <a:prstDash val="solid"/>
                <a:miter/>
              </a:ln>
            </p:spPr>
            <p:txBody>
              <a:bodyPr rtlCol="0" anchor="ctr"/>
              <a:lstStyle/>
              <a:p>
                <a:endParaRPr lang="nl-NL" sz="1867"/>
              </a:p>
            </p:txBody>
          </p:sp>
          <p:sp>
            <p:nvSpPr>
              <p:cNvPr id="161" name="Vrije vorm 160">
                <a:extLst>
                  <a:ext uri="{FF2B5EF4-FFF2-40B4-BE49-F238E27FC236}">
                    <a16:creationId xmlns:a16="http://schemas.microsoft.com/office/drawing/2014/main" id="{DE3FC394-F8F6-3807-CB4B-5207B222B066}"/>
                  </a:ext>
                </a:extLst>
              </p:cNvPr>
              <p:cNvSpPr/>
              <p:nvPr/>
            </p:nvSpPr>
            <p:spPr>
              <a:xfrm>
                <a:off x="7370639" y="1880387"/>
                <a:ext cx="16672" cy="25729"/>
              </a:xfrm>
              <a:custGeom>
                <a:avLst/>
                <a:gdLst>
                  <a:gd name="connsiteX0" fmla="*/ 14703 w 16672"/>
                  <a:gd name="connsiteY0" fmla="*/ 4363 h 25729"/>
                  <a:gd name="connsiteX1" fmla="*/ 7892 w 16672"/>
                  <a:gd name="connsiteY1" fmla="*/ 20 h 25729"/>
                  <a:gd name="connsiteX2" fmla="*/ 158 w 16672"/>
                  <a:gd name="connsiteY2" fmla="*/ 11221 h 25729"/>
                  <a:gd name="connsiteX3" fmla="*/ 14560 w 16672"/>
                  <a:gd name="connsiteY3" fmla="*/ 25470 h 25729"/>
                  <a:gd name="connsiteX4" fmla="*/ 14703 w 16672"/>
                  <a:gd name="connsiteY4" fmla="*/ 4363 h 25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72" h="25729">
                    <a:moveTo>
                      <a:pt x="14703" y="4363"/>
                    </a:moveTo>
                    <a:cubicBezTo>
                      <a:pt x="13065" y="2077"/>
                      <a:pt x="11188" y="286"/>
                      <a:pt x="7892" y="20"/>
                    </a:cubicBezTo>
                    <a:cubicBezTo>
                      <a:pt x="4607" y="-247"/>
                      <a:pt x="-1013" y="2125"/>
                      <a:pt x="158" y="11221"/>
                    </a:cubicBezTo>
                    <a:cubicBezTo>
                      <a:pt x="1320" y="20317"/>
                      <a:pt x="9902" y="27166"/>
                      <a:pt x="14560" y="25470"/>
                    </a:cubicBezTo>
                    <a:cubicBezTo>
                      <a:pt x="19227" y="23775"/>
                      <a:pt x="14703" y="4363"/>
                      <a:pt x="14703" y="4363"/>
                    </a:cubicBezTo>
                    <a:close/>
                  </a:path>
                </a:pathLst>
              </a:custGeom>
              <a:solidFill>
                <a:srgbClr val="E5B6AE"/>
              </a:solidFill>
              <a:ln w="9525" cap="flat">
                <a:noFill/>
                <a:prstDash val="solid"/>
                <a:miter/>
              </a:ln>
            </p:spPr>
            <p:txBody>
              <a:bodyPr rtlCol="0" anchor="ctr"/>
              <a:lstStyle/>
              <a:p>
                <a:endParaRPr lang="nl-NL" sz="1867"/>
              </a:p>
            </p:txBody>
          </p:sp>
          <p:sp>
            <p:nvSpPr>
              <p:cNvPr id="162" name="Vrije vorm 161">
                <a:extLst>
                  <a:ext uri="{FF2B5EF4-FFF2-40B4-BE49-F238E27FC236}">
                    <a16:creationId xmlns:a16="http://schemas.microsoft.com/office/drawing/2014/main" id="{4E71288E-48BB-88D9-0DC8-FDFDE2021349}"/>
                  </a:ext>
                </a:extLst>
              </p:cNvPr>
              <p:cNvSpPr/>
              <p:nvPr/>
            </p:nvSpPr>
            <p:spPr>
              <a:xfrm>
                <a:off x="7436834" y="1877168"/>
                <a:ext cx="18374" cy="30362"/>
              </a:xfrm>
              <a:custGeom>
                <a:avLst/>
                <a:gdLst>
                  <a:gd name="connsiteX0" fmla="*/ 8430 w 18374"/>
                  <a:gd name="connsiteY0" fmla="*/ 30280 h 30362"/>
                  <a:gd name="connsiteX1" fmla="*/ 9858 w 18374"/>
                  <a:gd name="connsiteY1" fmla="*/ 30070 h 30362"/>
                  <a:gd name="connsiteX2" fmla="*/ 18345 w 18374"/>
                  <a:gd name="connsiteY2" fmla="*/ 23384 h 30362"/>
                  <a:gd name="connsiteX3" fmla="*/ 14288 w 18374"/>
                  <a:gd name="connsiteY3" fmla="*/ 13706 h 30362"/>
                  <a:gd name="connsiteX4" fmla="*/ 8096 w 18374"/>
                  <a:gd name="connsiteY4" fmla="*/ 0 h 30362"/>
                  <a:gd name="connsiteX5" fmla="*/ 4829 w 18374"/>
                  <a:gd name="connsiteY5" fmla="*/ 476 h 30362"/>
                  <a:gd name="connsiteX6" fmla="*/ 11506 w 18374"/>
                  <a:gd name="connsiteY6" fmla="*/ 15469 h 30362"/>
                  <a:gd name="connsiteX7" fmla="*/ 15068 w 18374"/>
                  <a:gd name="connsiteY7" fmla="*/ 23041 h 30362"/>
                  <a:gd name="connsiteX8" fmla="*/ 9239 w 18374"/>
                  <a:gd name="connsiteY8" fmla="*/ 26832 h 30362"/>
                  <a:gd name="connsiteX9" fmla="*/ 2914 w 18374"/>
                  <a:gd name="connsiteY9" fmla="*/ 25746 h 30362"/>
                  <a:gd name="connsiteX10" fmla="*/ 0 w 18374"/>
                  <a:gd name="connsiteY10" fmla="*/ 27270 h 30362"/>
                  <a:gd name="connsiteX11" fmla="*/ 8430 w 18374"/>
                  <a:gd name="connsiteY11" fmla="*/ 30280 h 3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4" h="30362">
                    <a:moveTo>
                      <a:pt x="8430" y="30280"/>
                    </a:moveTo>
                    <a:cubicBezTo>
                      <a:pt x="8924" y="30232"/>
                      <a:pt x="9401" y="30156"/>
                      <a:pt x="9858" y="30070"/>
                    </a:cubicBezTo>
                    <a:cubicBezTo>
                      <a:pt x="13535" y="29366"/>
                      <a:pt x="17955" y="27194"/>
                      <a:pt x="18345" y="23384"/>
                    </a:cubicBezTo>
                    <a:cubicBezTo>
                      <a:pt x="18640" y="20583"/>
                      <a:pt x="16716" y="17545"/>
                      <a:pt x="14288" y="13706"/>
                    </a:cubicBezTo>
                    <a:cubicBezTo>
                      <a:pt x="11735" y="9668"/>
                      <a:pt x="8839" y="5086"/>
                      <a:pt x="8096" y="0"/>
                    </a:cubicBezTo>
                    <a:lnTo>
                      <a:pt x="4829" y="476"/>
                    </a:lnTo>
                    <a:cubicBezTo>
                      <a:pt x="5677" y="6248"/>
                      <a:pt x="8906" y="11363"/>
                      <a:pt x="11506" y="15469"/>
                    </a:cubicBezTo>
                    <a:cubicBezTo>
                      <a:pt x="13430" y="18507"/>
                      <a:pt x="15249" y="21384"/>
                      <a:pt x="15068" y="23041"/>
                    </a:cubicBezTo>
                    <a:cubicBezTo>
                      <a:pt x="14907" y="24622"/>
                      <a:pt x="12459" y="26222"/>
                      <a:pt x="9239" y="26832"/>
                    </a:cubicBezTo>
                    <a:cubicBezTo>
                      <a:pt x="6305" y="27403"/>
                      <a:pt x="3524" y="26918"/>
                      <a:pt x="2914" y="25746"/>
                    </a:cubicBezTo>
                    <a:lnTo>
                      <a:pt x="0" y="27270"/>
                    </a:lnTo>
                    <a:cubicBezTo>
                      <a:pt x="1428" y="30004"/>
                      <a:pt x="5162" y="30613"/>
                      <a:pt x="8430" y="30280"/>
                    </a:cubicBezTo>
                    <a:close/>
                  </a:path>
                </a:pathLst>
              </a:custGeom>
              <a:solidFill>
                <a:srgbClr val="303B39"/>
              </a:solidFill>
              <a:ln w="9525" cap="flat">
                <a:noFill/>
                <a:prstDash val="solid"/>
                <a:miter/>
              </a:ln>
            </p:spPr>
            <p:txBody>
              <a:bodyPr rtlCol="0" anchor="ctr"/>
              <a:lstStyle/>
              <a:p>
                <a:endParaRPr lang="nl-NL" sz="1867"/>
              </a:p>
            </p:txBody>
          </p:sp>
          <p:sp>
            <p:nvSpPr>
              <p:cNvPr id="163" name="Vrije vorm 162">
                <a:extLst>
                  <a:ext uri="{FF2B5EF4-FFF2-40B4-BE49-F238E27FC236}">
                    <a16:creationId xmlns:a16="http://schemas.microsoft.com/office/drawing/2014/main" id="{6CF7E0F4-019D-D81B-335A-F9E8BC8D7850}"/>
                  </a:ext>
                </a:extLst>
              </p:cNvPr>
              <p:cNvSpPr/>
              <p:nvPr/>
            </p:nvSpPr>
            <p:spPr>
              <a:xfrm>
                <a:off x="7434053" y="1916316"/>
                <a:ext cx="16715" cy="4813"/>
              </a:xfrm>
              <a:custGeom>
                <a:avLst/>
                <a:gdLst>
                  <a:gd name="connsiteX0" fmla="*/ 9544 w 16715"/>
                  <a:gd name="connsiteY0" fmla="*/ 4677 h 4813"/>
                  <a:gd name="connsiteX1" fmla="*/ 16716 w 16715"/>
                  <a:gd name="connsiteY1" fmla="*/ 3086 h 4813"/>
                  <a:gd name="connsiteX2" fmla="*/ 15573 w 16715"/>
                  <a:gd name="connsiteY2" fmla="*/ 0 h 4813"/>
                  <a:gd name="connsiteX3" fmla="*/ 1257 w 16715"/>
                  <a:gd name="connsiteY3" fmla="*/ 543 h 4813"/>
                  <a:gd name="connsiteX4" fmla="*/ 0 w 16715"/>
                  <a:gd name="connsiteY4" fmla="*/ 3581 h 4813"/>
                  <a:gd name="connsiteX5" fmla="*/ 9544 w 16715"/>
                  <a:gd name="connsiteY5" fmla="*/ 4677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15" h="4813">
                    <a:moveTo>
                      <a:pt x="9544" y="4677"/>
                    </a:moveTo>
                    <a:cubicBezTo>
                      <a:pt x="13458" y="4277"/>
                      <a:pt x="16497" y="3172"/>
                      <a:pt x="16716" y="3086"/>
                    </a:cubicBezTo>
                    <a:lnTo>
                      <a:pt x="15573" y="0"/>
                    </a:lnTo>
                    <a:cubicBezTo>
                      <a:pt x="15497" y="28"/>
                      <a:pt x="7229" y="3010"/>
                      <a:pt x="1257" y="543"/>
                    </a:cubicBezTo>
                    <a:lnTo>
                      <a:pt x="0" y="3581"/>
                    </a:lnTo>
                    <a:cubicBezTo>
                      <a:pt x="3105" y="4867"/>
                      <a:pt x="6572" y="4972"/>
                      <a:pt x="9544" y="4677"/>
                    </a:cubicBezTo>
                    <a:close/>
                  </a:path>
                </a:pathLst>
              </a:custGeom>
              <a:solidFill>
                <a:srgbClr val="303B39"/>
              </a:solidFill>
              <a:ln w="9525" cap="flat">
                <a:noFill/>
                <a:prstDash val="solid"/>
                <a:miter/>
              </a:ln>
            </p:spPr>
            <p:txBody>
              <a:bodyPr rtlCol="0" anchor="ctr"/>
              <a:lstStyle/>
              <a:p>
                <a:endParaRPr lang="nl-NL" sz="1867"/>
              </a:p>
            </p:txBody>
          </p:sp>
          <p:sp>
            <p:nvSpPr>
              <p:cNvPr id="164" name="Vrije vorm 163">
                <a:extLst>
                  <a:ext uri="{FF2B5EF4-FFF2-40B4-BE49-F238E27FC236}">
                    <a16:creationId xmlns:a16="http://schemas.microsoft.com/office/drawing/2014/main" id="{BC7EE3DA-2892-8921-49B1-F921F31DB73B}"/>
                  </a:ext>
                </a:extLst>
              </p:cNvPr>
              <p:cNvSpPr/>
              <p:nvPr/>
            </p:nvSpPr>
            <p:spPr>
              <a:xfrm>
                <a:off x="7376682" y="1822705"/>
                <a:ext cx="23566" cy="69654"/>
              </a:xfrm>
              <a:custGeom>
                <a:avLst/>
                <a:gdLst>
                  <a:gd name="connsiteX0" fmla="*/ 13765 w 23566"/>
                  <a:gd name="connsiteY0" fmla="*/ 69618 h 69654"/>
                  <a:gd name="connsiteX1" fmla="*/ 18299 w 23566"/>
                  <a:gd name="connsiteY1" fmla="*/ 33185 h 69654"/>
                  <a:gd name="connsiteX2" fmla="*/ 18213 w 23566"/>
                  <a:gd name="connsiteY2" fmla="*/ 21507 h 69654"/>
                  <a:gd name="connsiteX3" fmla="*/ 14022 w 23566"/>
                  <a:gd name="connsiteY3" fmla="*/ 15812 h 69654"/>
                  <a:gd name="connsiteX4" fmla="*/ 23566 w 23566"/>
                  <a:gd name="connsiteY4" fmla="*/ 0 h 69654"/>
                  <a:gd name="connsiteX5" fmla="*/ 11 w 23566"/>
                  <a:gd name="connsiteY5" fmla="*/ 28518 h 69654"/>
                  <a:gd name="connsiteX6" fmla="*/ 4725 w 23566"/>
                  <a:gd name="connsiteY6" fmla="*/ 58522 h 69654"/>
                  <a:gd name="connsiteX7" fmla="*/ 10336 w 23566"/>
                  <a:gd name="connsiteY7" fmla="*/ 64999 h 69654"/>
                  <a:gd name="connsiteX8" fmla="*/ 13765 w 23566"/>
                  <a:gd name="connsiteY8" fmla="*/ 69618 h 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6" h="69654">
                    <a:moveTo>
                      <a:pt x="13765" y="69618"/>
                    </a:moveTo>
                    <a:cubicBezTo>
                      <a:pt x="13765" y="69618"/>
                      <a:pt x="12965" y="44472"/>
                      <a:pt x="18299" y="33185"/>
                    </a:cubicBezTo>
                    <a:cubicBezTo>
                      <a:pt x="21204" y="27042"/>
                      <a:pt x="19861" y="22936"/>
                      <a:pt x="18213" y="21507"/>
                    </a:cubicBezTo>
                    <a:cubicBezTo>
                      <a:pt x="18213" y="21507"/>
                      <a:pt x="15165" y="19860"/>
                      <a:pt x="14022" y="15812"/>
                    </a:cubicBezTo>
                    <a:cubicBezTo>
                      <a:pt x="12088" y="8954"/>
                      <a:pt x="20699" y="2353"/>
                      <a:pt x="23566" y="0"/>
                    </a:cubicBezTo>
                    <a:cubicBezTo>
                      <a:pt x="23566" y="0"/>
                      <a:pt x="-580" y="4162"/>
                      <a:pt x="11" y="28518"/>
                    </a:cubicBezTo>
                    <a:cubicBezTo>
                      <a:pt x="449" y="46577"/>
                      <a:pt x="4725" y="58522"/>
                      <a:pt x="4725" y="58522"/>
                    </a:cubicBezTo>
                    <a:cubicBezTo>
                      <a:pt x="4725" y="58522"/>
                      <a:pt x="9069" y="59626"/>
                      <a:pt x="10336" y="64999"/>
                    </a:cubicBezTo>
                    <a:cubicBezTo>
                      <a:pt x="11593" y="70371"/>
                      <a:pt x="13765" y="69618"/>
                      <a:pt x="13765" y="69618"/>
                    </a:cubicBezTo>
                    <a:close/>
                  </a:path>
                </a:pathLst>
              </a:custGeom>
              <a:solidFill>
                <a:srgbClr val="A1ADAA"/>
              </a:solidFill>
              <a:ln w="9525" cap="flat">
                <a:noFill/>
                <a:prstDash val="solid"/>
                <a:miter/>
              </a:ln>
            </p:spPr>
            <p:txBody>
              <a:bodyPr rtlCol="0" anchor="ctr"/>
              <a:lstStyle/>
              <a:p>
                <a:endParaRPr lang="nl-NL" sz="1867"/>
              </a:p>
            </p:txBody>
          </p:sp>
          <p:sp>
            <p:nvSpPr>
              <p:cNvPr id="165" name="Vrije vorm 164">
                <a:extLst>
                  <a:ext uri="{FF2B5EF4-FFF2-40B4-BE49-F238E27FC236}">
                    <a16:creationId xmlns:a16="http://schemas.microsoft.com/office/drawing/2014/main" id="{1AE3C5B5-E1C9-69B8-D83B-B535E4C22126}"/>
                  </a:ext>
                </a:extLst>
              </p:cNvPr>
              <p:cNvSpPr/>
              <p:nvPr/>
            </p:nvSpPr>
            <p:spPr>
              <a:xfrm>
                <a:off x="7438768" y="1821095"/>
                <a:ext cx="28269" cy="48834"/>
              </a:xfrm>
              <a:custGeom>
                <a:avLst/>
                <a:gdLst>
                  <a:gd name="connsiteX0" fmla="*/ 28270 w 28269"/>
                  <a:gd name="connsiteY0" fmla="*/ 48835 h 48834"/>
                  <a:gd name="connsiteX1" fmla="*/ 23631 w 28269"/>
                  <a:gd name="connsiteY1" fmla="*/ 31071 h 48834"/>
                  <a:gd name="connsiteX2" fmla="*/ 0 w 28269"/>
                  <a:gd name="connsiteY2" fmla="*/ 0 h 48834"/>
                  <a:gd name="connsiteX3" fmla="*/ 20774 w 28269"/>
                  <a:gd name="connsiteY3" fmla="*/ 13926 h 48834"/>
                  <a:gd name="connsiteX4" fmla="*/ 28270 w 28269"/>
                  <a:gd name="connsiteY4" fmla="*/ 48835 h 4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69" h="48834">
                    <a:moveTo>
                      <a:pt x="28270" y="48835"/>
                    </a:moveTo>
                    <a:cubicBezTo>
                      <a:pt x="28270" y="48835"/>
                      <a:pt x="25127" y="36090"/>
                      <a:pt x="23631" y="31071"/>
                    </a:cubicBezTo>
                    <a:cubicBezTo>
                      <a:pt x="17973" y="12154"/>
                      <a:pt x="8181" y="8992"/>
                      <a:pt x="0" y="0"/>
                    </a:cubicBezTo>
                    <a:cubicBezTo>
                      <a:pt x="0" y="0"/>
                      <a:pt x="13354" y="1429"/>
                      <a:pt x="20774" y="13926"/>
                    </a:cubicBezTo>
                    <a:cubicBezTo>
                      <a:pt x="28337" y="26680"/>
                      <a:pt x="28270" y="48835"/>
                      <a:pt x="28270" y="48835"/>
                    </a:cubicBezTo>
                    <a:close/>
                  </a:path>
                </a:pathLst>
              </a:custGeom>
              <a:solidFill>
                <a:srgbClr val="A1ADAA"/>
              </a:solidFill>
              <a:ln w="9525" cap="flat">
                <a:noFill/>
                <a:prstDash val="solid"/>
                <a:miter/>
              </a:ln>
            </p:spPr>
            <p:txBody>
              <a:bodyPr rtlCol="0" anchor="ctr"/>
              <a:lstStyle/>
              <a:p>
                <a:endParaRPr lang="nl-NL" sz="1867"/>
              </a:p>
            </p:txBody>
          </p:sp>
        </p:grpSp>
      </p:grpSp>
      <p:sp>
        <p:nvSpPr>
          <p:cNvPr id="166" name="Rechthoek 165">
            <a:extLst>
              <a:ext uri="{FF2B5EF4-FFF2-40B4-BE49-F238E27FC236}">
                <a16:creationId xmlns:a16="http://schemas.microsoft.com/office/drawing/2014/main" id="{F9961391-E4D2-E022-B694-FD878C03B7D5}"/>
              </a:ext>
            </a:extLst>
          </p:cNvPr>
          <p:cNvSpPr/>
          <p:nvPr/>
        </p:nvSpPr>
        <p:spPr>
          <a:xfrm>
            <a:off x="48446" y="6730928"/>
            <a:ext cx="12213225" cy="217807"/>
          </a:xfrm>
          <a:prstGeom prst="rect">
            <a:avLst/>
          </a:prstGeom>
          <a:solidFill>
            <a:schemeClr val="tx2"/>
          </a:solidFill>
          <a:ln w="12700" cap="flat">
            <a:noFill/>
            <a:prstDash val="solid"/>
            <a:miter/>
          </a:ln>
        </p:spPr>
        <p:txBody>
          <a:bodyPr rtlCol="0" anchor="ctr"/>
          <a:lstStyle/>
          <a:p>
            <a:pPr algn="l"/>
            <a:endParaRPr lang="nl-NL" sz="1349"/>
          </a:p>
        </p:txBody>
      </p:sp>
      <p:grpSp>
        <p:nvGrpSpPr>
          <p:cNvPr id="431" name="Groep 430">
            <a:extLst>
              <a:ext uri="{FF2B5EF4-FFF2-40B4-BE49-F238E27FC236}">
                <a16:creationId xmlns:a16="http://schemas.microsoft.com/office/drawing/2014/main" id="{582F779E-FF05-A42B-150E-9CB95CE1769C}"/>
              </a:ext>
            </a:extLst>
          </p:cNvPr>
          <p:cNvGrpSpPr/>
          <p:nvPr/>
        </p:nvGrpSpPr>
        <p:grpSpPr>
          <a:xfrm>
            <a:off x="4713261" y="965887"/>
            <a:ext cx="5701893" cy="4302396"/>
            <a:chOff x="5994101" y="965918"/>
            <a:chExt cx="4420592" cy="3335776"/>
          </a:xfrm>
        </p:grpSpPr>
        <p:sp>
          <p:nvSpPr>
            <p:cNvPr id="170" name="Vrije vorm 169">
              <a:extLst>
                <a:ext uri="{FF2B5EF4-FFF2-40B4-BE49-F238E27FC236}">
                  <a16:creationId xmlns:a16="http://schemas.microsoft.com/office/drawing/2014/main" id="{30EA292D-D686-1FD4-DF50-EC93D449B336}"/>
                </a:ext>
              </a:extLst>
            </p:cNvPr>
            <p:cNvSpPr/>
            <p:nvPr/>
          </p:nvSpPr>
          <p:spPr>
            <a:xfrm>
              <a:off x="6840081" y="2489647"/>
              <a:ext cx="8432" cy="5525"/>
            </a:xfrm>
            <a:custGeom>
              <a:avLst/>
              <a:gdLst>
                <a:gd name="csX0" fmla="*/ 3335 w 6101"/>
                <a:gd name="csY0" fmla="*/ 3999 h 3998"/>
                <a:gd name="csX1" fmla="*/ 0 w 6101"/>
                <a:gd name="csY1" fmla="*/ 3498 h 3998"/>
                <a:gd name="csX2" fmla="*/ 6102 w 6101"/>
                <a:gd name="csY2" fmla="*/ 43 h 3998"/>
              </a:gdLst>
              <a:ahLst/>
              <a:cxnLst>
                <a:cxn ang="0">
                  <a:pos x="csX0" y="csY0"/>
                </a:cxn>
                <a:cxn ang="0">
                  <a:pos x="csX1" y="csY1"/>
                </a:cxn>
                <a:cxn ang="0">
                  <a:pos x="csX2" y="csY2"/>
                </a:cxn>
              </a:cxnLst>
              <a:rect l="l" t="t" r="r" b="b"/>
              <a:pathLst>
                <a:path w="6101" h="3998">
                  <a:moveTo>
                    <a:pt x="3335" y="3999"/>
                  </a:moveTo>
                  <a:lnTo>
                    <a:pt x="0" y="3498"/>
                  </a:lnTo>
                  <a:cubicBezTo>
                    <a:pt x="0" y="3498"/>
                    <a:pt x="2383" y="-450"/>
                    <a:pt x="6102" y="43"/>
                  </a:cubicBezTo>
                </a:path>
              </a:pathLst>
            </a:custGeom>
            <a:solidFill>
              <a:srgbClr val="404947"/>
            </a:solidFill>
            <a:ln w="9525" cap="flat">
              <a:noFill/>
              <a:prstDash val="solid"/>
              <a:miter/>
            </a:ln>
          </p:spPr>
          <p:txBody>
            <a:bodyPr/>
            <a:lstStyle/>
            <a:p>
              <a:endParaRPr lang="nl-NL"/>
            </a:p>
          </p:txBody>
        </p:sp>
        <p:grpSp>
          <p:nvGrpSpPr>
            <p:cNvPr id="171" name="Graphic 167">
              <a:extLst>
                <a:ext uri="{FF2B5EF4-FFF2-40B4-BE49-F238E27FC236}">
                  <a16:creationId xmlns:a16="http://schemas.microsoft.com/office/drawing/2014/main" id="{966817A6-90C6-4EC2-9A87-8A3AC0DF67E5}"/>
                </a:ext>
              </a:extLst>
            </p:cNvPr>
            <p:cNvGrpSpPr/>
            <p:nvPr/>
          </p:nvGrpSpPr>
          <p:grpSpPr>
            <a:xfrm>
              <a:off x="7412137" y="2973944"/>
              <a:ext cx="1590237" cy="1327750"/>
              <a:chOff x="7555296" y="2295843"/>
              <a:chExt cx="1150653" cy="960732"/>
            </a:xfrm>
          </p:grpSpPr>
          <p:sp>
            <p:nvSpPr>
              <p:cNvPr id="172" name="Vrije vorm 171">
                <a:extLst>
                  <a:ext uri="{FF2B5EF4-FFF2-40B4-BE49-F238E27FC236}">
                    <a16:creationId xmlns:a16="http://schemas.microsoft.com/office/drawing/2014/main" id="{B6E2BA13-4675-DA81-E661-98E1B9834426}"/>
                  </a:ext>
                </a:extLst>
              </p:cNvPr>
              <p:cNvSpPr/>
              <p:nvPr/>
            </p:nvSpPr>
            <p:spPr>
              <a:xfrm>
                <a:off x="7805079" y="3222451"/>
                <a:ext cx="651088" cy="34124"/>
              </a:xfrm>
              <a:custGeom>
                <a:avLst/>
                <a:gdLst>
                  <a:gd name="csX0" fmla="*/ 651088 w 651088"/>
                  <a:gd name="csY0" fmla="*/ 34124 h 34124"/>
                  <a:gd name="csX1" fmla="*/ 0 w 651088"/>
                  <a:gd name="csY1" fmla="*/ 34124 h 34124"/>
                  <a:gd name="csX2" fmla="*/ 0 w 651088"/>
                  <a:gd name="csY2" fmla="*/ 34118 h 34124"/>
                  <a:gd name="csX3" fmla="*/ 34208 w 651088"/>
                  <a:gd name="csY3" fmla="*/ 0 h 34124"/>
                  <a:gd name="csX4" fmla="*/ 616880 w 651088"/>
                  <a:gd name="csY4" fmla="*/ 0 h 34124"/>
                  <a:gd name="csX5" fmla="*/ 651088 w 651088"/>
                  <a:gd name="csY5" fmla="*/ 34118 h 34124"/>
                  <a:gd name="csX6" fmla="*/ 651088 w 651088"/>
                  <a:gd name="csY6" fmla="*/ 34124 h 3412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51088" h="34124">
                    <a:moveTo>
                      <a:pt x="651088" y="34124"/>
                    </a:moveTo>
                    <a:lnTo>
                      <a:pt x="0" y="34124"/>
                    </a:lnTo>
                    <a:lnTo>
                      <a:pt x="0" y="34118"/>
                    </a:lnTo>
                    <a:cubicBezTo>
                      <a:pt x="0" y="15351"/>
                      <a:pt x="15391" y="0"/>
                      <a:pt x="34208" y="0"/>
                    </a:cubicBezTo>
                    <a:lnTo>
                      <a:pt x="616880" y="0"/>
                    </a:lnTo>
                    <a:cubicBezTo>
                      <a:pt x="635697" y="0"/>
                      <a:pt x="651088" y="15351"/>
                      <a:pt x="651088" y="34118"/>
                    </a:cubicBezTo>
                    <a:lnTo>
                      <a:pt x="651088" y="34124"/>
                    </a:lnTo>
                    <a:close/>
                  </a:path>
                </a:pathLst>
              </a:custGeom>
              <a:solidFill>
                <a:srgbClr val="77ADDA"/>
              </a:solidFill>
              <a:ln w="9525" cap="flat">
                <a:noFill/>
                <a:prstDash val="solid"/>
                <a:miter/>
              </a:ln>
            </p:spPr>
            <p:txBody>
              <a:bodyPr/>
              <a:lstStyle/>
              <a:p>
                <a:endParaRPr lang="nl-NL"/>
              </a:p>
            </p:txBody>
          </p:sp>
          <p:sp>
            <p:nvSpPr>
              <p:cNvPr id="173" name="Rechthoek 172">
                <a:extLst>
                  <a:ext uri="{FF2B5EF4-FFF2-40B4-BE49-F238E27FC236}">
                    <a16:creationId xmlns:a16="http://schemas.microsoft.com/office/drawing/2014/main" id="{4237D339-EB4B-8260-3877-6F7F506177D5}"/>
                  </a:ext>
                </a:extLst>
              </p:cNvPr>
              <p:cNvSpPr/>
              <p:nvPr/>
            </p:nvSpPr>
            <p:spPr>
              <a:xfrm>
                <a:off x="8031771" y="3057703"/>
                <a:ext cx="211796" cy="164748"/>
              </a:xfrm>
              <a:prstGeom prst="rect">
                <a:avLst/>
              </a:prstGeom>
              <a:solidFill>
                <a:srgbClr val="77ADDA"/>
              </a:solidFill>
              <a:ln w="9525" cap="flat">
                <a:noFill/>
                <a:prstDash val="solid"/>
                <a:miter/>
              </a:ln>
            </p:spPr>
            <p:txBody>
              <a:bodyPr/>
              <a:lstStyle/>
              <a:p>
                <a:endParaRPr lang="nl-NL"/>
              </a:p>
            </p:txBody>
          </p:sp>
          <p:sp>
            <p:nvSpPr>
              <p:cNvPr id="174" name="Vrije vorm 173">
                <a:extLst>
                  <a:ext uri="{FF2B5EF4-FFF2-40B4-BE49-F238E27FC236}">
                    <a16:creationId xmlns:a16="http://schemas.microsoft.com/office/drawing/2014/main" id="{92186A86-AC79-D5B8-DF04-518F22F44363}"/>
                  </a:ext>
                </a:extLst>
              </p:cNvPr>
              <p:cNvSpPr/>
              <p:nvPr/>
            </p:nvSpPr>
            <p:spPr>
              <a:xfrm>
                <a:off x="8031764" y="3057703"/>
                <a:ext cx="211796" cy="108026"/>
              </a:xfrm>
              <a:custGeom>
                <a:avLst/>
                <a:gdLst>
                  <a:gd name="csX0" fmla="*/ 0 w 211796"/>
                  <a:gd name="csY0" fmla="*/ 0 h 108026"/>
                  <a:gd name="csX1" fmla="*/ 211797 w 211796"/>
                  <a:gd name="csY1" fmla="*/ 108027 h 108026"/>
                  <a:gd name="csX2" fmla="*/ 211797 w 211796"/>
                  <a:gd name="csY2" fmla="*/ 0 h 108026"/>
                  <a:gd name="csX3" fmla="*/ 0 w 211796"/>
                  <a:gd name="csY3" fmla="*/ 0 h 108026"/>
                </a:gdLst>
                <a:ahLst/>
                <a:cxnLst>
                  <a:cxn ang="0">
                    <a:pos x="csX0" y="csY0"/>
                  </a:cxn>
                  <a:cxn ang="0">
                    <a:pos x="csX1" y="csY1"/>
                  </a:cxn>
                  <a:cxn ang="0">
                    <a:pos x="csX2" y="csY2"/>
                  </a:cxn>
                  <a:cxn ang="0">
                    <a:pos x="csX3" y="csY3"/>
                  </a:cxn>
                </a:cxnLst>
                <a:rect l="l" t="t" r="r" b="b"/>
                <a:pathLst>
                  <a:path w="211796" h="108026">
                    <a:moveTo>
                      <a:pt x="0" y="0"/>
                    </a:moveTo>
                    <a:lnTo>
                      <a:pt x="211797" y="108027"/>
                    </a:lnTo>
                    <a:lnTo>
                      <a:pt x="211797" y="0"/>
                    </a:lnTo>
                    <a:lnTo>
                      <a:pt x="0" y="0"/>
                    </a:lnTo>
                    <a:close/>
                  </a:path>
                </a:pathLst>
              </a:custGeom>
              <a:solidFill>
                <a:srgbClr val="4792CD"/>
              </a:solidFill>
              <a:ln w="9525" cap="flat">
                <a:noFill/>
                <a:prstDash val="solid"/>
                <a:miter/>
              </a:ln>
            </p:spPr>
            <p:txBody>
              <a:bodyPr/>
              <a:lstStyle/>
              <a:p>
                <a:endParaRPr lang="nl-NL"/>
              </a:p>
            </p:txBody>
          </p:sp>
          <p:sp>
            <p:nvSpPr>
              <p:cNvPr id="175" name="Rechthoek 174">
                <a:extLst>
                  <a:ext uri="{FF2B5EF4-FFF2-40B4-BE49-F238E27FC236}">
                    <a16:creationId xmlns:a16="http://schemas.microsoft.com/office/drawing/2014/main" id="{5EFF92DD-54CE-640B-08E4-C334FED69EF8}"/>
                  </a:ext>
                </a:extLst>
              </p:cNvPr>
              <p:cNvSpPr/>
              <p:nvPr/>
            </p:nvSpPr>
            <p:spPr>
              <a:xfrm>
                <a:off x="7555296" y="2295843"/>
                <a:ext cx="1150653" cy="761859"/>
              </a:xfrm>
              <a:prstGeom prst="rect">
                <a:avLst/>
              </a:prstGeom>
              <a:solidFill>
                <a:srgbClr val="77ADDA"/>
              </a:solidFill>
              <a:ln w="9525" cap="flat">
                <a:noFill/>
                <a:prstDash val="solid"/>
                <a:miter/>
              </a:ln>
            </p:spPr>
            <p:txBody>
              <a:bodyPr/>
              <a:lstStyle/>
              <a:p>
                <a:endParaRPr lang="nl-NL"/>
              </a:p>
            </p:txBody>
          </p:sp>
          <p:sp>
            <p:nvSpPr>
              <p:cNvPr id="176" name="Rechthoek 175">
                <a:extLst>
                  <a:ext uri="{FF2B5EF4-FFF2-40B4-BE49-F238E27FC236}">
                    <a16:creationId xmlns:a16="http://schemas.microsoft.com/office/drawing/2014/main" id="{821E3A3A-43EA-D4C8-424B-F4A914B5DC91}"/>
                  </a:ext>
                </a:extLst>
              </p:cNvPr>
              <p:cNvSpPr/>
              <p:nvPr/>
            </p:nvSpPr>
            <p:spPr>
              <a:xfrm>
                <a:off x="7583920" y="2330710"/>
                <a:ext cx="1093405" cy="692126"/>
              </a:xfrm>
              <a:prstGeom prst="rect">
                <a:avLst/>
              </a:prstGeom>
              <a:solidFill>
                <a:srgbClr val="FFFFFF"/>
              </a:solidFill>
              <a:ln w="9525" cap="flat">
                <a:noFill/>
                <a:prstDash val="solid"/>
                <a:miter/>
              </a:ln>
            </p:spPr>
            <p:txBody>
              <a:bodyPr/>
              <a:lstStyle/>
              <a:p>
                <a:endParaRPr lang="nl-NL"/>
              </a:p>
            </p:txBody>
          </p:sp>
          <p:grpSp>
            <p:nvGrpSpPr>
              <p:cNvPr id="177" name="Graphic 167">
                <a:extLst>
                  <a:ext uri="{FF2B5EF4-FFF2-40B4-BE49-F238E27FC236}">
                    <a16:creationId xmlns:a16="http://schemas.microsoft.com/office/drawing/2014/main" id="{8D08FF9F-EDA3-E394-8079-7DD709FD8C52}"/>
                  </a:ext>
                </a:extLst>
              </p:cNvPr>
              <p:cNvGrpSpPr/>
              <p:nvPr/>
            </p:nvGrpSpPr>
            <p:grpSpPr>
              <a:xfrm>
                <a:off x="7793123" y="2554020"/>
                <a:ext cx="674999" cy="113415"/>
                <a:chOff x="7793123" y="2554020"/>
                <a:chExt cx="674999" cy="113415"/>
              </a:xfrm>
            </p:grpSpPr>
            <p:sp>
              <p:nvSpPr>
                <p:cNvPr id="178" name="Rechthoek 177">
                  <a:extLst>
                    <a:ext uri="{FF2B5EF4-FFF2-40B4-BE49-F238E27FC236}">
                      <a16:creationId xmlns:a16="http://schemas.microsoft.com/office/drawing/2014/main" id="{9F0F3B72-B7E9-BC60-CAE7-A30D97BA2241}"/>
                    </a:ext>
                  </a:extLst>
                </p:cNvPr>
                <p:cNvSpPr/>
                <p:nvPr/>
              </p:nvSpPr>
              <p:spPr>
                <a:xfrm>
                  <a:off x="7793123" y="2554020"/>
                  <a:ext cx="674999" cy="113415"/>
                </a:xfrm>
                <a:prstGeom prst="rect">
                  <a:avLst/>
                </a:prstGeom>
                <a:solidFill>
                  <a:srgbClr val="F3984A">
                    <a:alpha val="50000"/>
                  </a:srgbClr>
                </a:solidFill>
                <a:ln w="9525" cap="flat">
                  <a:noFill/>
                  <a:prstDash val="solid"/>
                  <a:miter/>
                </a:ln>
              </p:spPr>
              <p:txBody>
                <a:bodyPr/>
                <a:lstStyle/>
                <a:p>
                  <a:endParaRPr lang="nl-NL"/>
                </a:p>
              </p:txBody>
            </p:sp>
            <p:sp>
              <p:nvSpPr>
                <p:cNvPr id="179" name="Rechthoek 178">
                  <a:extLst>
                    <a:ext uri="{FF2B5EF4-FFF2-40B4-BE49-F238E27FC236}">
                      <a16:creationId xmlns:a16="http://schemas.microsoft.com/office/drawing/2014/main" id="{CB517212-16F1-16A7-CF03-CB5A37998F31}"/>
                    </a:ext>
                  </a:extLst>
                </p:cNvPr>
                <p:cNvSpPr/>
                <p:nvPr/>
              </p:nvSpPr>
              <p:spPr>
                <a:xfrm>
                  <a:off x="7841024" y="2602924"/>
                  <a:ext cx="518701" cy="14605"/>
                </a:xfrm>
                <a:prstGeom prst="rect">
                  <a:avLst/>
                </a:prstGeom>
                <a:solidFill>
                  <a:srgbClr val="F3984A"/>
                </a:solidFill>
                <a:ln w="9525" cap="flat">
                  <a:noFill/>
                  <a:prstDash val="solid"/>
                  <a:miter/>
                </a:ln>
              </p:spPr>
              <p:txBody>
                <a:bodyPr/>
                <a:lstStyle/>
                <a:p>
                  <a:endParaRPr lang="nl-NL"/>
                </a:p>
              </p:txBody>
            </p:sp>
            <p:sp>
              <p:nvSpPr>
                <p:cNvPr id="180" name="Rechthoek 179">
                  <a:extLst>
                    <a:ext uri="{FF2B5EF4-FFF2-40B4-BE49-F238E27FC236}">
                      <a16:creationId xmlns:a16="http://schemas.microsoft.com/office/drawing/2014/main" id="{7E1DA971-3C6D-8F2D-F39F-81BF53348012}"/>
                    </a:ext>
                  </a:extLst>
                </p:cNvPr>
                <p:cNvSpPr/>
                <p:nvPr/>
              </p:nvSpPr>
              <p:spPr>
                <a:xfrm>
                  <a:off x="7841024" y="2572327"/>
                  <a:ext cx="277913" cy="14605"/>
                </a:xfrm>
                <a:prstGeom prst="rect">
                  <a:avLst/>
                </a:prstGeom>
                <a:solidFill>
                  <a:srgbClr val="F3984A"/>
                </a:solidFill>
                <a:ln w="9525" cap="flat">
                  <a:noFill/>
                  <a:prstDash val="solid"/>
                  <a:miter/>
                </a:ln>
              </p:spPr>
              <p:txBody>
                <a:bodyPr/>
                <a:lstStyle/>
                <a:p>
                  <a:endParaRPr lang="nl-NL"/>
                </a:p>
              </p:txBody>
            </p:sp>
            <p:sp>
              <p:nvSpPr>
                <p:cNvPr id="181" name="Rechthoek 180">
                  <a:extLst>
                    <a:ext uri="{FF2B5EF4-FFF2-40B4-BE49-F238E27FC236}">
                      <a16:creationId xmlns:a16="http://schemas.microsoft.com/office/drawing/2014/main" id="{20A79308-EBD0-44E2-BDCB-52426AA22B6D}"/>
                    </a:ext>
                  </a:extLst>
                </p:cNvPr>
                <p:cNvSpPr/>
                <p:nvPr/>
              </p:nvSpPr>
              <p:spPr>
                <a:xfrm>
                  <a:off x="7841024" y="2633521"/>
                  <a:ext cx="590095" cy="14605"/>
                </a:xfrm>
                <a:prstGeom prst="rect">
                  <a:avLst/>
                </a:prstGeom>
                <a:solidFill>
                  <a:srgbClr val="F3984A"/>
                </a:solidFill>
                <a:ln w="9525" cap="flat">
                  <a:noFill/>
                  <a:prstDash val="solid"/>
                  <a:miter/>
                </a:ln>
              </p:spPr>
              <p:txBody>
                <a:bodyPr/>
                <a:lstStyle/>
                <a:p>
                  <a:endParaRPr lang="nl-NL"/>
                </a:p>
              </p:txBody>
            </p:sp>
          </p:grpSp>
          <p:grpSp>
            <p:nvGrpSpPr>
              <p:cNvPr id="182" name="Graphic 167">
                <a:extLst>
                  <a:ext uri="{FF2B5EF4-FFF2-40B4-BE49-F238E27FC236}">
                    <a16:creationId xmlns:a16="http://schemas.microsoft.com/office/drawing/2014/main" id="{B8F8B6A4-99E5-70CE-BDB7-CA612C3A6F8B}"/>
                  </a:ext>
                </a:extLst>
              </p:cNvPr>
              <p:cNvGrpSpPr/>
              <p:nvPr/>
            </p:nvGrpSpPr>
            <p:grpSpPr>
              <a:xfrm>
                <a:off x="7793123" y="2411702"/>
                <a:ext cx="674999" cy="113415"/>
                <a:chOff x="7793123" y="2411702"/>
                <a:chExt cx="674999" cy="113415"/>
              </a:xfrm>
            </p:grpSpPr>
            <p:sp>
              <p:nvSpPr>
                <p:cNvPr id="183" name="Rechthoek 182">
                  <a:extLst>
                    <a:ext uri="{FF2B5EF4-FFF2-40B4-BE49-F238E27FC236}">
                      <a16:creationId xmlns:a16="http://schemas.microsoft.com/office/drawing/2014/main" id="{8828159B-BCEB-97B2-C4DE-F1C46FC48DB7}"/>
                    </a:ext>
                  </a:extLst>
                </p:cNvPr>
                <p:cNvSpPr/>
                <p:nvPr/>
              </p:nvSpPr>
              <p:spPr>
                <a:xfrm>
                  <a:off x="7793123" y="2411702"/>
                  <a:ext cx="674999" cy="113415"/>
                </a:xfrm>
                <a:prstGeom prst="rect">
                  <a:avLst/>
                </a:prstGeom>
                <a:solidFill>
                  <a:srgbClr val="51BBC7">
                    <a:alpha val="50000"/>
                  </a:srgbClr>
                </a:solidFill>
                <a:ln w="9525" cap="flat">
                  <a:noFill/>
                  <a:prstDash val="solid"/>
                  <a:miter/>
                </a:ln>
              </p:spPr>
              <p:txBody>
                <a:bodyPr/>
                <a:lstStyle/>
                <a:p>
                  <a:endParaRPr lang="nl-NL"/>
                </a:p>
              </p:txBody>
            </p:sp>
            <p:sp>
              <p:nvSpPr>
                <p:cNvPr id="184" name="Rechthoek 183">
                  <a:extLst>
                    <a:ext uri="{FF2B5EF4-FFF2-40B4-BE49-F238E27FC236}">
                      <a16:creationId xmlns:a16="http://schemas.microsoft.com/office/drawing/2014/main" id="{93E48E1C-8694-B0BC-603E-675FF4B1C52F}"/>
                    </a:ext>
                  </a:extLst>
                </p:cNvPr>
                <p:cNvSpPr/>
                <p:nvPr/>
              </p:nvSpPr>
              <p:spPr>
                <a:xfrm>
                  <a:off x="7841024" y="2460606"/>
                  <a:ext cx="518701" cy="14605"/>
                </a:xfrm>
                <a:prstGeom prst="rect">
                  <a:avLst/>
                </a:prstGeom>
                <a:solidFill>
                  <a:srgbClr val="51BBC7"/>
                </a:solidFill>
                <a:ln w="9525" cap="flat">
                  <a:noFill/>
                  <a:prstDash val="solid"/>
                  <a:miter/>
                </a:ln>
              </p:spPr>
              <p:txBody>
                <a:bodyPr/>
                <a:lstStyle/>
                <a:p>
                  <a:endParaRPr lang="nl-NL"/>
                </a:p>
              </p:txBody>
            </p:sp>
            <p:sp>
              <p:nvSpPr>
                <p:cNvPr id="185" name="Rechthoek 184">
                  <a:extLst>
                    <a:ext uri="{FF2B5EF4-FFF2-40B4-BE49-F238E27FC236}">
                      <a16:creationId xmlns:a16="http://schemas.microsoft.com/office/drawing/2014/main" id="{D30365CC-0137-9F3C-859E-0679D2490F91}"/>
                    </a:ext>
                  </a:extLst>
                </p:cNvPr>
                <p:cNvSpPr/>
                <p:nvPr/>
              </p:nvSpPr>
              <p:spPr>
                <a:xfrm>
                  <a:off x="7841024" y="2430009"/>
                  <a:ext cx="277913" cy="14605"/>
                </a:xfrm>
                <a:prstGeom prst="rect">
                  <a:avLst/>
                </a:prstGeom>
                <a:solidFill>
                  <a:srgbClr val="51BBC7"/>
                </a:solidFill>
                <a:ln w="9525" cap="flat">
                  <a:noFill/>
                  <a:prstDash val="solid"/>
                  <a:miter/>
                </a:ln>
              </p:spPr>
              <p:txBody>
                <a:bodyPr/>
                <a:lstStyle/>
                <a:p>
                  <a:endParaRPr lang="nl-NL"/>
                </a:p>
              </p:txBody>
            </p:sp>
            <p:sp>
              <p:nvSpPr>
                <p:cNvPr id="186" name="Rechthoek 185">
                  <a:extLst>
                    <a:ext uri="{FF2B5EF4-FFF2-40B4-BE49-F238E27FC236}">
                      <a16:creationId xmlns:a16="http://schemas.microsoft.com/office/drawing/2014/main" id="{6B8D6EC5-9E4E-720F-7F1D-C01F82899365}"/>
                    </a:ext>
                  </a:extLst>
                </p:cNvPr>
                <p:cNvSpPr/>
                <p:nvPr/>
              </p:nvSpPr>
              <p:spPr>
                <a:xfrm>
                  <a:off x="7841024" y="2491203"/>
                  <a:ext cx="590095" cy="14605"/>
                </a:xfrm>
                <a:prstGeom prst="rect">
                  <a:avLst/>
                </a:prstGeom>
                <a:solidFill>
                  <a:srgbClr val="51BBC7"/>
                </a:solidFill>
                <a:ln w="9525" cap="flat">
                  <a:noFill/>
                  <a:prstDash val="solid"/>
                  <a:miter/>
                </a:ln>
              </p:spPr>
              <p:txBody>
                <a:bodyPr/>
                <a:lstStyle/>
                <a:p>
                  <a:endParaRPr lang="nl-NL"/>
                </a:p>
              </p:txBody>
            </p:sp>
          </p:grpSp>
          <p:grpSp>
            <p:nvGrpSpPr>
              <p:cNvPr id="187" name="Graphic 167">
                <a:extLst>
                  <a:ext uri="{FF2B5EF4-FFF2-40B4-BE49-F238E27FC236}">
                    <a16:creationId xmlns:a16="http://schemas.microsoft.com/office/drawing/2014/main" id="{A03635EB-6696-0981-B2BF-396AF616F1BD}"/>
                  </a:ext>
                </a:extLst>
              </p:cNvPr>
              <p:cNvGrpSpPr/>
              <p:nvPr/>
            </p:nvGrpSpPr>
            <p:grpSpPr>
              <a:xfrm>
                <a:off x="7793123" y="2696337"/>
                <a:ext cx="674999" cy="113415"/>
                <a:chOff x="7793123" y="2696337"/>
                <a:chExt cx="674999" cy="113415"/>
              </a:xfrm>
            </p:grpSpPr>
            <p:sp>
              <p:nvSpPr>
                <p:cNvPr id="188" name="Rechthoek 187">
                  <a:extLst>
                    <a:ext uri="{FF2B5EF4-FFF2-40B4-BE49-F238E27FC236}">
                      <a16:creationId xmlns:a16="http://schemas.microsoft.com/office/drawing/2014/main" id="{7DD4B0C9-8AE0-8880-5B8E-9BC868515E33}"/>
                    </a:ext>
                  </a:extLst>
                </p:cNvPr>
                <p:cNvSpPr/>
                <p:nvPr/>
              </p:nvSpPr>
              <p:spPr>
                <a:xfrm>
                  <a:off x="7793123" y="2696337"/>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189" name="Rechthoek 188">
                  <a:extLst>
                    <a:ext uri="{FF2B5EF4-FFF2-40B4-BE49-F238E27FC236}">
                      <a16:creationId xmlns:a16="http://schemas.microsoft.com/office/drawing/2014/main" id="{0C6D0EEE-9B64-E7FC-6D99-3C27F2537D19}"/>
                    </a:ext>
                  </a:extLst>
                </p:cNvPr>
                <p:cNvSpPr/>
                <p:nvPr/>
              </p:nvSpPr>
              <p:spPr>
                <a:xfrm>
                  <a:off x="7841024" y="2745241"/>
                  <a:ext cx="518701" cy="14605"/>
                </a:xfrm>
                <a:prstGeom prst="rect">
                  <a:avLst/>
                </a:prstGeom>
                <a:solidFill>
                  <a:srgbClr val="4792CD"/>
                </a:solidFill>
                <a:ln w="9525" cap="flat">
                  <a:noFill/>
                  <a:prstDash val="solid"/>
                  <a:miter/>
                </a:ln>
              </p:spPr>
              <p:txBody>
                <a:bodyPr/>
                <a:lstStyle/>
                <a:p>
                  <a:endParaRPr lang="nl-NL"/>
                </a:p>
              </p:txBody>
            </p:sp>
            <p:sp>
              <p:nvSpPr>
                <p:cNvPr id="190" name="Rechthoek 189">
                  <a:extLst>
                    <a:ext uri="{FF2B5EF4-FFF2-40B4-BE49-F238E27FC236}">
                      <a16:creationId xmlns:a16="http://schemas.microsoft.com/office/drawing/2014/main" id="{0860711C-C3C0-0AD8-BCA4-3F3C53B5001B}"/>
                    </a:ext>
                  </a:extLst>
                </p:cNvPr>
                <p:cNvSpPr/>
                <p:nvPr/>
              </p:nvSpPr>
              <p:spPr>
                <a:xfrm>
                  <a:off x="7841024" y="2714644"/>
                  <a:ext cx="277913" cy="14605"/>
                </a:xfrm>
                <a:prstGeom prst="rect">
                  <a:avLst/>
                </a:prstGeom>
                <a:solidFill>
                  <a:srgbClr val="4792CD"/>
                </a:solidFill>
                <a:ln w="9525" cap="flat">
                  <a:noFill/>
                  <a:prstDash val="solid"/>
                  <a:miter/>
                </a:ln>
              </p:spPr>
              <p:txBody>
                <a:bodyPr/>
                <a:lstStyle/>
                <a:p>
                  <a:endParaRPr lang="nl-NL"/>
                </a:p>
              </p:txBody>
            </p:sp>
            <p:sp>
              <p:nvSpPr>
                <p:cNvPr id="191" name="Rechthoek 190">
                  <a:extLst>
                    <a:ext uri="{FF2B5EF4-FFF2-40B4-BE49-F238E27FC236}">
                      <a16:creationId xmlns:a16="http://schemas.microsoft.com/office/drawing/2014/main" id="{D5EB5E66-8AE7-14C5-D7CD-D356AE201A63}"/>
                    </a:ext>
                  </a:extLst>
                </p:cNvPr>
                <p:cNvSpPr/>
                <p:nvPr/>
              </p:nvSpPr>
              <p:spPr>
                <a:xfrm>
                  <a:off x="7841024" y="2775838"/>
                  <a:ext cx="437491" cy="14605"/>
                </a:xfrm>
                <a:prstGeom prst="rect">
                  <a:avLst/>
                </a:prstGeom>
                <a:solidFill>
                  <a:srgbClr val="4792CD"/>
                </a:solidFill>
                <a:ln w="9525" cap="flat">
                  <a:noFill/>
                  <a:prstDash val="solid"/>
                  <a:miter/>
                </a:ln>
              </p:spPr>
              <p:txBody>
                <a:bodyPr/>
                <a:lstStyle/>
                <a:p>
                  <a:endParaRPr lang="nl-NL"/>
                </a:p>
              </p:txBody>
            </p:sp>
          </p:grpSp>
          <p:grpSp>
            <p:nvGrpSpPr>
              <p:cNvPr id="192" name="Graphic 167">
                <a:extLst>
                  <a:ext uri="{FF2B5EF4-FFF2-40B4-BE49-F238E27FC236}">
                    <a16:creationId xmlns:a16="http://schemas.microsoft.com/office/drawing/2014/main" id="{8AA31AD3-F3DA-F0F3-6402-08F94CDF196D}"/>
                  </a:ext>
                </a:extLst>
              </p:cNvPr>
              <p:cNvGrpSpPr/>
              <p:nvPr/>
            </p:nvGrpSpPr>
            <p:grpSpPr>
              <a:xfrm>
                <a:off x="7793123" y="2838654"/>
                <a:ext cx="674999" cy="113415"/>
                <a:chOff x="7793123" y="2838654"/>
                <a:chExt cx="674999" cy="113415"/>
              </a:xfrm>
            </p:grpSpPr>
            <p:sp>
              <p:nvSpPr>
                <p:cNvPr id="193" name="Rechthoek 192">
                  <a:extLst>
                    <a:ext uri="{FF2B5EF4-FFF2-40B4-BE49-F238E27FC236}">
                      <a16:creationId xmlns:a16="http://schemas.microsoft.com/office/drawing/2014/main" id="{8F5017B6-E62F-2A3D-91E6-1DEDD2EFAB67}"/>
                    </a:ext>
                  </a:extLst>
                </p:cNvPr>
                <p:cNvSpPr/>
                <p:nvPr/>
              </p:nvSpPr>
              <p:spPr>
                <a:xfrm>
                  <a:off x="7793123" y="2838654"/>
                  <a:ext cx="674999" cy="113415"/>
                </a:xfrm>
                <a:prstGeom prst="rect">
                  <a:avLst/>
                </a:prstGeom>
                <a:solidFill>
                  <a:srgbClr val="51BBC7">
                    <a:alpha val="50000"/>
                  </a:srgbClr>
                </a:solidFill>
                <a:ln w="9525" cap="flat">
                  <a:noFill/>
                  <a:prstDash val="solid"/>
                  <a:miter/>
                </a:ln>
              </p:spPr>
              <p:txBody>
                <a:bodyPr/>
                <a:lstStyle/>
                <a:p>
                  <a:endParaRPr lang="nl-NL"/>
                </a:p>
              </p:txBody>
            </p:sp>
            <p:sp>
              <p:nvSpPr>
                <p:cNvPr id="194" name="Rechthoek 193">
                  <a:extLst>
                    <a:ext uri="{FF2B5EF4-FFF2-40B4-BE49-F238E27FC236}">
                      <a16:creationId xmlns:a16="http://schemas.microsoft.com/office/drawing/2014/main" id="{F89098EF-E3F9-BBFF-043C-69E9B90BEC19}"/>
                    </a:ext>
                  </a:extLst>
                </p:cNvPr>
                <p:cNvSpPr/>
                <p:nvPr/>
              </p:nvSpPr>
              <p:spPr>
                <a:xfrm>
                  <a:off x="7841024" y="2887559"/>
                  <a:ext cx="560109" cy="14605"/>
                </a:xfrm>
                <a:prstGeom prst="rect">
                  <a:avLst/>
                </a:prstGeom>
                <a:solidFill>
                  <a:srgbClr val="51BBC7"/>
                </a:solidFill>
                <a:ln w="9525" cap="flat">
                  <a:noFill/>
                  <a:prstDash val="solid"/>
                  <a:miter/>
                </a:ln>
              </p:spPr>
              <p:txBody>
                <a:bodyPr/>
                <a:lstStyle/>
                <a:p>
                  <a:endParaRPr lang="nl-NL"/>
                </a:p>
              </p:txBody>
            </p:sp>
            <p:sp>
              <p:nvSpPr>
                <p:cNvPr id="195" name="Rechthoek 194">
                  <a:extLst>
                    <a:ext uri="{FF2B5EF4-FFF2-40B4-BE49-F238E27FC236}">
                      <a16:creationId xmlns:a16="http://schemas.microsoft.com/office/drawing/2014/main" id="{25F71810-84DB-1E22-D2B7-DC516DC13DE3}"/>
                    </a:ext>
                  </a:extLst>
                </p:cNvPr>
                <p:cNvSpPr/>
                <p:nvPr/>
              </p:nvSpPr>
              <p:spPr>
                <a:xfrm>
                  <a:off x="7841024" y="2856962"/>
                  <a:ext cx="277913" cy="14605"/>
                </a:xfrm>
                <a:prstGeom prst="rect">
                  <a:avLst/>
                </a:prstGeom>
                <a:solidFill>
                  <a:srgbClr val="51BBC7"/>
                </a:solidFill>
                <a:ln w="9525" cap="flat">
                  <a:noFill/>
                  <a:prstDash val="solid"/>
                  <a:miter/>
                </a:ln>
              </p:spPr>
              <p:txBody>
                <a:bodyPr/>
                <a:lstStyle/>
                <a:p>
                  <a:endParaRPr lang="nl-NL"/>
                </a:p>
              </p:txBody>
            </p:sp>
            <p:sp>
              <p:nvSpPr>
                <p:cNvPr id="196" name="Rechthoek 195">
                  <a:extLst>
                    <a:ext uri="{FF2B5EF4-FFF2-40B4-BE49-F238E27FC236}">
                      <a16:creationId xmlns:a16="http://schemas.microsoft.com/office/drawing/2014/main" id="{378BA22E-5787-6B89-2B29-5758F462D75C}"/>
                    </a:ext>
                  </a:extLst>
                </p:cNvPr>
                <p:cNvSpPr/>
                <p:nvPr/>
              </p:nvSpPr>
              <p:spPr>
                <a:xfrm>
                  <a:off x="7841024" y="2918156"/>
                  <a:ext cx="528254" cy="14605"/>
                </a:xfrm>
                <a:prstGeom prst="rect">
                  <a:avLst/>
                </a:prstGeom>
                <a:solidFill>
                  <a:srgbClr val="51BBC7"/>
                </a:solidFill>
                <a:ln w="9525" cap="flat">
                  <a:noFill/>
                  <a:prstDash val="solid"/>
                  <a:miter/>
                </a:ln>
              </p:spPr>
              <p:txBody>
                <a:bodyPr/>
                <a:lstStyle/>
                <a:p>
                  <a:endParaRPr lang="nl-NL"/>
                </a:p>
              </p:txBody>
            </p:sp>
          </p:grpSp>
        </p:grpSp>
        <p:grpSp>
          <p:nvGrpSpPr>
            <p:cNvPr id="204" name="Graphic 167">
              <a:extLst>
                <a:ext uri="{FF2B5EF4-FFF2-40B4-BE49-F238E27FC236}">
                  <a16:creationId xmlns:a16="http://schemas.microsoft.com/office/drawing/2014/main" id="{E8316E16-C71D-3BF3-74C0-A264F16B6BF9}"/>
                </a:ext>
              </a:extLst>
            </p:cNvPr>
            <p:cNvGrpSpPr/>
            <p:nvPr/>
          </p:nvGrpSpPr>
          <p:grpSpPr>
            <a:xfrm>
              <a:off x="5994101" y="1022620"/>
              <a:ext cx="1590237" cy="1327750"/>
              <a:chOff x="6529243" y="883905"/>
              <a:chExt cx="1150653" cy="960733"/>
            </a:xfrm>
          </p:grpSpPr>
          <p:sp>
            <p:nvSpPr>
              <p:cNvPr id="205" name="Vrije vorm 204">
                <a:extLst>
                  <a:ext uri="{FF2B5EF4-FFF2-40B4-BE49-F238E27FC236}">
                    <a16:creationId xmlns:a16="http://schemas.microsoft.com/office/drawing/2014/main" id="{19EF58C8-D595-9E40-4B08-1642A76EFC82}"/>
                  </a:ext>
                </a:extLst>
              </p:cNvPr>
              <p:cNvSpPr/>
              <p:nvPr/>
            </p:nvSpPr>
            <p:spPr>
              <a:xfrm>
                <a:off x="6779025" y="1810514"/>
                <a:ext cx="651088" cy="34124"/>
              </a:xfrm>
              <a:custGeom>
                <a:avLst/>
                <a:gdLst>
                  <a:gd name="csX0" fmla="*/ 651088 w 651088"/>
                  <a:gd name="csY0" fmla="*/ 34124 h 34124"/>
                  <a:gd name="csX1" fmla="*/ 0 w 651088"/>
                  <a:gd name="csY1" fmla="*/ 34124 h 34124"/>
                  <a:gd name="csX2" fmla="*/ 0 w 651088"/>
                  <a:gd name="csY2" fmla="*/ 34118 h 34124"/>
                  <a:gd name="csX3" fmla="*/ 34208 w 651088"/>
                  <a:gd name="csY3" fmla="*/ 0 h 34124"/>
                  <a:gd name="csX4" fmla="*/ 616880 w 651088"/>
                  <a:gd name="csY4" fmla="*/ 0 h 34124"/>
                  <a:gd name="csX5" fmla="*/ 651088 w 651088"/>
                  <a:gd name="csY5" fmla="*/ 34118 h 34124"/>
                  <a:gd name="csX6" fmla="*/ 651088 w 651088"/>
                  <a:gd name="csY6" fmla="*/ 34124 h 3412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51088" h="34124">
                    <a:moveTo>
                      <a:pt x="651088" y="34124"/>
                    </a:moveTo>
                    <a:lnTo>
                      <a:pt x="0" y="34124"/>
                    </a:lnTo>
                    <a:lnTo>
                      <a:pt x="0" y="34118"/>
                    </a:lnTo>
                    <a:cubicBezTo>
                      <a:pt x="0" y="15351"/>
                      <a:pt x="15391" y="0"/>
                      <a:pt x="34208" y="0"/>
                    </a:cubicBezTo>
                    <a:lnTo>
                      <a:pt x="616880" y="0"/>
                    </a:lnTo>
                    <a:cubicBezTo>
                      <a:pt x="635697" y="0"/>
                      <a:pt x="651088" y="15351"/>
                      <a:pt x="651088" y="34118"/>
                    </a:cubicBezTo>
                    <a:lnTo>
                      <a:pt x="651088" y="34124"/>
                    </a:lnTo>
                    <a:close/>
                  </a:path>
                </a:pathLst>
              </a:custGeom>
              <a:solidFill>
                <a:srgbClr val="82CCD5"/>
              </a:solidFill>
              <a:ln w="9525" cap="flat">
                <a:noFill/>
                <a:prstDash val="solid"/>
                <a:miter/>
              </a:ln>
            </p:spPr>
            <p:txBody>
              <a:bodyPr/>
              <a:lstStyle/>
              <a:p>
                <a:endParaRPr lang="nl-NL"/>
              </a:p>
            </p:txBody>
          </p:sp>
          <p:sp>
            <p:nvSpPr>
              <p:cNvPr id="206" name="Rechthoek 205">
                <a:extLst>
                  <a:ext uri="{FF2B5EF4-FFF2-40B4-BE49-F238E27FC236}">
                    <a16:creationId xmlns:a16="http://schemas.microsoft.com/office/drawing/2014/main" id="{FFFD6F8E-BA87-64AA-D8F7-8E52471E8B7E}"/>
                  </a:ext>
                </a:extLst>
              </p:cNvPr>
              <p:cNvSpPr/>
              <p:nvPr/>
            </p:nvSpPr>
            <p:spPr>
              <a:xfrm>
                <a:off x="7005717" y="1645765"/>
                <a:ext cx="211796" cy="164748"/>
              </a:xfrm>
              <a:prstGeom prst="rect">
                <a:avLst/>
              </a:prstGeom>
              <a:solidFill>
                <a:srgbClr val="82CCD5"/>
              </a:solidFill>
              <a:ln w="9525" cap="flat">
                <a:noFill/>
                <a:prstDash val="solid"/>
                <a:miter/>
              </a:ln>
            </p:spPr>
            <p:txBody>
              <a:bodyPr/>
              <a:lstStyle/>
              <a:p>
                <a:endParaRPr lang="nl-NL"/>
              </a:p>
            </p:txBody>
          </p:sp>
          <p:sp>
            <p:nvSpPr>
              <p:cNvPr id="207" name="Vrije vorm 206">
                <a:extLst>
                  <a:ext uri="{FF2B5EF4-FFF2-40B4-BE49-F238E27FC236}">
                    <a16:creationId xmlns:a16="http://schemas.microsoft.com/office/drawing/2014/main" id="{3BE354DC-571B-8375-A645-F7F95D9AF95B}"/>
                  </a:ext>
                </a:extLst>
              </p:cNvPr>
              <p:cNvSpPr/>
              <p:nvPr/>
            </p:nvSpPr>
            <p:spPr>
              <a:xfrm>
                <a:off x="7005711" y="1645765"/>
                <a:ext cx="211796" cy="108026"/>
              </a:xfrm>
              <a:custGeom>
                <a:avLst/>
                <a:gdLst>
                  <a:gd name="csX0" fmla="*/ 0 w 211796"/>
                  <a:gd name="csY0" fmla="*/ 0 h 108026"/>
                  <a:gd name="csX1" fmla="*/ 211797 w 211796"/>
                  <a:gd name="csY1" fmla="*/ 108027 h 108026"/>
                  <a:gd name="csX2" fmla="*/ 211797 w 211796"/>
                  <a:gd name="csY2" fmla="*/ 0 h 108026"/>
                  <a:gd name="csX3" fmla="*/ 0 w 211796"/>
                  <a:gd name="csY3" fmla="*/ 0 h 108026"/>
                </a:gdLst>
                <a:ahLst/>
                <a:cxnLst>
                  <a:cxn ang="0">
                    <a:pos x="csX0" y="csY0"/>
                  </a:cxn>
                  <a:cxn ang="0">
                    <a:pos x="csX1" y="csY1"/>
                  </a:cxn>
                  <a:cxn ang="0">
                    <a:pos x="csX2" y="csY2"/>
                  </a:cxn>
                  <a:cxn ang="0">
                    <a:pos x="csX3" y="csY3"/>
                  </a:cxn>
                </a:cxnLst>
                <a:rect l="l" t="t" r="r" b="b"/>
                <a:pathLst>
                  <a:path w="211796" h="108026">
                    <a:moveTo>
                      <a:pt x="0" y="0"/>
                    </a:moveTo>
                    <a:lnTo>
                      <a:pt x="211797" y="108027"/>
                    </a:lnTo>
                    <a:lnTo>
                      <a:pt x="211797" y="0"/>
                    </a:lnTo>
                    <a:lnTo>
                      <a:pt x="0" y="0"/>
                    </a:lnTo>
                    <a:close/>
                  </a:path>
                </a:pathLst>
              </a:custGeom>
              <a:solidFill>
                <a:srgbClr val="51BBC7"/>
              </a:solidFill>
              <a:ln w="9525" cap="flat">
                <a:noFill/>
                <a:prstDash val="solid"/>
                <a:miter/>
              </a:ln>
            </p:spPr>
            <p:txBody>
              <a:bodyPr/>
              <a:lstStyle/>
              <a:p>
                <a:endParaRPr lang="nl-NL"/>
              </a:p>
            </p:txBody>
          </p:sp>
          <p:sp>
            <p:nvSpPr>
              <p:cNvPr id="208" name="Rechthoek 207">
                <a:extLst>
                  <a:ext uri="{FF2B5EF4-FFF2-40B4-BE49-F238E27FC236}">
                    <a16:creationId xmlns:a16="http://schemas.microsoft.com/office/drawing/2014/main" id="{C3785DAC-6102-7B93-71D1-28DC48300800}"/>
                  </a:ext>
                </a:extLst>
              </p:cNvPr>
              <p:cNvSpPr/>
              <p:nvPr/>
            </p:nvSpPr>
            <p:spPr>
              <a:xfrm>
                <a:off x="6529243" y="883905"/>
                <a:ext cx="1150653" cy="761859"/>
              </a:xfrm>
              <a:prstGeom prst="rect">
                <a:avLst/>
              </a:prstGeom>
              <a:solidFill>
                <a:srgbClr val="82CCD5"/>
              </a:solidFill>
              <a:ln w="9525" cap="flat">
                <a:noFill/>
                <a:prstDash val="solid"/>
                <a:miter/>
              </a:ln>
            </p:spPr>
            <p:txBody>
              <a:bodyPr/>
              <a:lstStyle/>
              <a:p>
                <a:endParaRPr lang="nl-NL"/>
              </a:p>
            </p:txBody>
          </p:sp>
          <p:sp>
            <p:nvSpPr>
              <p:cNvPr id="209" name="Rechthoek 208">
                <a:extLst>
                  <a:ext uri="{FF2B5EF4-FFF2-40B4-BE49-F238E27FC236}">
                    <a16:creationId xmlns:a16="http://schemas.microsoft.com/office/drawing/2014/main" id="{8C456F6F-B776-FB2D-7DEB-41B6C8771AE8}"/>
                  </a:ext>
                </a:extLst>
              </p:cNvPr>
              <p:cNvSpPr/>
              <p:nvPr/>
            </p:nvSpPr>
            <p:spPr>
              <a:xfrm>
                <a:off x="6557866" y="918772"/>
                <a:ext cx="1093405" cy="692126"/>
              </a:xfrm>
              <a:prstGeom prst="rect">
                <a:avLst/>
              </a:prstGeom>
              <a:solidFill>
                <a:srgbClr val="FFFFFF"/>
              </a:solidFill>
              <a:ln w="9525" cap="flat">
                <a:noFill/>
                <a:prstDash val="solid"/>
                <a:miter/>
              </a:ln>
            </p:spPr>
            <p:txBody>
              <a:bodyPr/>
              <a:lstStyle/>
              <a:p>
                <a:endParaRPr lang="nl-NL"/>
              </a:p>
            </p:txBody>
          </p:sp>
        </p:grpSp>
        <p:grpSp>
          <p:nvGrpSpPr>
            <p:cNvPr id="210" name="Graphic 167">
              <a:extLst>
                <a:ext uri="{FF2B5EF4-FFF2-40B4-BE49-F238E27FC236}">
                  <a16:creationId xmlns:a16="http://schemas.microsoft.com/office/drawing/2014/main" id="{309B47D8-5C58-E9A4-BC13-D73AAD733E48}"/>
                </a:ext>
              </a:extLst>
            </p:cNvPr>
            <p:cNvGrpSpPr/>
            <p:nvPr/>
          </p:nvGrpSpPr>
          <p:grpSpPr>
            <a:xfrm>
              <a:off x="6322778" y="1379439"/>
              <a:ext cx="932869" cy="156743"/>
              <a:chOff x="6767069" y="1142082"/>
              <a:chExt cx="674999" cy="113415"/>
            </a:xfrm>
          </p:grpSpPr>
          <p:sp>
            <p:nvSpPr>
              <p:cNvPr id="211" name="Rechthoek 210">
                <a:extLst>
                  <a:ext uri="{FF2B5EF4-FFF2-40B4-BE49-F238E27FC236}">
                    <a16:creationId xmlns:a16="http://schemas.microsoft.com/office/drawing/2014/main" id="{1BAF0AB8-325A-0D27-7642-FF8DCFD22943}"/>
                  </a:ext>
                </a:extLst>
              </p:cNvPr>
              <p:cNvSpPr/>
              <p:nvPr/>
            </p:nvSpPr>
            <p:spPr>
              <a:xfrm>
                <a:off x="6767069" y="1142082"/>
                <a:ext cx="674999" cy="113415"/>
              </a:xfrm>
              <a:prstGeom prst="rect">
                <a:avLst/>
              </a:prstGeom>
              <a:solidFill>
                <a:srgbClr val="F3984A">
                  <a:alpha val="50000"/>
                </a:srgbClr>
              </a:solidFill>
              <a:ln w="9525" cap="flat">
                <a:noFill/>
                <a:prstDash val="solid"/>
                <a:miter/>
              </a:ln>
            </p:spPr>
            <p:txBody>
              <a:bodyPr/>
              <a:lstStyle/>
              <a:p>
                <a:endParaRPr lang="nl-NL"/>
              </a:p>
            </p:txBody>
          </p:sp>
          <p:sp>
            <p:nvSpPr>
              <p:cNvPr id="212" name="Rechthoek 211">
                <a:extLst>
                  <a:ext uri="{FF2B5EF4-FFF2-40B4-BE49-F238E27FC236}">
                    <a16:creationId xmlns:a16="http://schemas.microsoft.com/office/drawing/2014/main" id="{50DBB311-8BDE-E8F3-426C-46D09F4CCC7E}"/>
                  </a:ext>
                </a:extLst>
              </p:cNvPr>
              <p:cNvSpPr/>
              <p:nvPr/>
            </p:nvSpPr>
            <p:spPr>
              <a:xfrm>
                <a:off x="6814971" y="1190986"/>
                <a:ext cx="518701" cy="14605"/>
              </a:xfrm>
              <a:prstGeom prst="rect">
                <a:avLst/>
              </a:prstGeom>
              <a:solidFill>
                <a:srgbClr val="F3984A"/>
              </a:solidFill>
              <a:ln w="9525" cap="flat">
                <a:noFill/>
                <a:prstDash val="solid"/>
                <a:miter/>
              </a:ln>
            </p:spPr>
            <p:txBody>
              <a:bodyPr/>
              <a:lstStyle/>
              <a:p>
                <a:endParaRPr lang="nl-NL"/>
              </a:p>
            </p:txBody>
          </p:sp>
          <p:sp>
            <p:nvSpPr>
              <p:cNvPr id="213" name="Rechthoek 212">
                <a:extLst>
                  <a:ext uri="{FF2B5EF4-FFF2-40B4-BE49-F238E27FC236}">
                    <a16:creationId xmlns:a16="http://schemas.microsoft.com/office/drawing/2014/main" id="{AA275675-650F-4996-DBF2-F2D7380DDD6F}"/>
                  </a:ext>
                </a:extLst>
              </p:cNvPr>
              <p:cNvSpPr/>
              <p:nvPr/>
            </p:nvSpPr>
            <p:spPr>
              <a:xfrm>
                <a:off x="6814971" y="1160389"/>
                <a:ext cx="277913" cy="14605"/>
              </a:xfrm>
              <a:prstGeom prst="rect">
                <a:avLst/>
              </a:prstGeom>
              <a:solidFill>
                <a:srgbClr val="F3984A"/>
              </a:solidFill>
              <a:ln w="9525" cap="flat">
                <a:noFill/>
                <a:prstDash val="solid"/>
                <a:miter/>
              </a:ln>
            </p:spPr>
            <p:txBody>
              <a:bodyPr/>
              <a:lstStyle/>
              <a:p>
                <a:endParaRPr lang="nl-NL"/>
              </a:p>
            </p:txBody>
          </p:sp>
          <p:sp>
            <p:nvSpPr>
              <p:cNvPr id="214" name="Rechthoek 213">
                <a:extLst>
                  <a:ext uri="{FF2B5EF4-FFF2-40B4-BE49-F238E27FC236}">
                    <a16:creationId xmlns:a16="http://schemas.microsoft.com/office/drawing/2014/main" id="{7900F058-D204-4B74-C5E8-DAAD7EB849E4}"/>
                  </a:ext>
                </a:extLst>
              </p:cNvPr>
              <p:cNvSpPr/>
              <p:nvPr/>
            </p:nvSpPr>
            <p:spPr>
              <a:xfrm>
                <a:off x="6814970" y="1221583"/>
                <a:ext cx="590095" cy="14605"/>
              </a:xfrm>
              <a:prstGeom prst="rect">
                <a:avLst/>
              </a:prstGeom>
              <a:solidFill>
                <a:srgbClr val="F3984A"/>
              </a:solidFill>
              <a:ln w="9525" cap="flat">
                <a:noFill/>
                <a:prstDash val="solid"/>
                <a:miter/>
              </a:ln>
            </p:spPr>
            <p:txBody>
              <a:bodyPr/>
              <a:lstStyle/>
              <a:p>
                <a:endParaRPr lang="nl-NL"/>
              </a:p>
            </p:txBody>
          </p:sp>
        </p:grpSp>
        <p:grpSp>
          <p:nvGrpSpPr>
            <p:cNvPr id="215" name="Graphic 167">
              <a:extLst>
                <a:ext uri="{FF2B5EF4-FFF2-40B4-BE49-F238E27FC236}">
                  <a16:creationId xmlns:a16="http://schemas.microsoft.com/office/drawing/2014/main" id="{3FE738C6-6BC4-9806-02B8-8A6A9D5C18D0}"/>
                </a:ext>
              </a:extLst>
            </p:cNvPr>
            <p:cNvGrpSpPr/>
            <p:nvPr/>
          </p:nvGrpSpPr>
          <p:grpSpPr>
            <a:xfrm>
              <a:off x="6322778" y="1182752"/>
              <a:ext cx="932869" cy="156743"/>
              <a:chOff x="6767069" y="999764"/>
              <a:chExt cx="674999" cy="113415"/>
            </a:xfrm>
          </p:grpSpPr>
          <p:sp>
            <p:nvSpPr>
              <p:cNvPr id="216" name="Rechthoek 215">
                <a:extLst>
                  <a:ext uri="{FF2B5EF4-FFF2-40B4-BE49-F238E27FC236}">
                    <a16:creationId xmlns:a16="http://schemas.microsoft.com/office/drawing/2014/main" id="{A412C3D3-A661-7E40-21CE-2D6A481C0715}"/>
                  </a:ext>
                </a:extLst>
              </p:cNvPr>
              <p:cNvSpPr/>
              <p:nvPr/>
            </p:nvSpPr>
            <p:spPr>
              <a:xfrm>
                <a:off x="6767069" y="999764"/>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217" name="Rechthoek 216">
                <a:extLst>
                  <a:ext uri="{FF2B5EF4-FFF2-40B4-BE49-F238E27FC236}">
                    <a16:creationId xmlns:a16="http://schemas.microsoft.com/office/drawing/2014/main" id="{C2EEA0CC-3339-1F6E-6A6B-64E5372D8F5A}"/>
                  </a:ext>
                </a:extLst>
              </p:cNvPr>
              <p:cNvSpPr/>
              <p:nvPr/>
            </p:nvSpPr>
            <p:spPr>
              <a:xfrm>
                <a:off x="6814971" y="1048668"/>
                <a:ext cx="518701" cy="14605"/>
              </a:xfrm>
              <a:prstGeom prst="rect">
                <a:avLst/>
              </a:prstGeom>
              <a:solidFill>
                <a:srgbClr val="4792CD"/>
              </a:solidFill>
              <a:ln w="9525" cap="flat">
                <a:noFill/>
                <a:prstDash val="solid"/>
                <a:miter/>
              </a:ln>
            </p:spPr>
            <p:txBody>
              <a:bodyPr/>
              <a:lstStyle/>
              <a:p>
                <a:endParaRPr lang="nl-NL"/>
              </a:p>
            </p:txBody>
          </p:sp>
          <p:sp>
            <p:nvSpPr>
              <p:cNvPr id="218" name="Rechthoek 217">
                <a:extLst>
                  <a:ext uri="{FF2B5EF4-FFF2-40B4-BE49-F238E27FC236}">
                    <a16:creationId xmlns:a16="http://schemas.microsoft.com/office/drawing/2014/main" id="{9172CEB4-1383-70DC-5E64-BA55AA988A25}"/>
                  </a:ext>
                </a:extLst>
              </p:cNvPr>
              <p:cNvSpPr/>
              <p:nvPr/>
            </p:nvSpPr>
            <p:spPr>
              <a:xfrm>
                <a:off x="6814971" y="1018072"/>
                <a:ext cx="277913" cy="14605"/>
              </a:xfrm>
              <a:prstGeom prst="rect">
                <a:avLst/>
              </a:prstGeom>
              <a:solidFill>
                <a:srgbClr val="4792CD"/>
              </a:solidFill>
              <a:ln w="9525" cap="flat">
                <a:noFill/>
                <a:prstDash val="solid"/>
                <a:miter/>
              </a:ln>
            </p:spPr>
            <p:txBody>
              <a:bodyPr/>
              <a:lstStyle/>
              <a:p>
                <a:endParaRPr lang="nl-NL"/>
              </a:p>
            </p:txBody>
          </p:sp>
          <p:sp>
            <p:nvSpPr>
              <p:cNvPr id="219" name="Rechthoek 218">
                <a:extLst>
                  <a:ext uri="{FF2B5EF4-FFF2-40B4-BE49-F238E27FC236}">
                    <a16:creationId xmlns:a16="http://schemas.microsoft.com/office/drawing/2014/main" id="{C23CCC8F-C3B7-2C88-5D03-CADF809D6DA1}"/>
                  </a:ext>
                </a:extLst>
              </p:cNvPr>
              <p:cNvSpPr/>
              <p:nvPr/>
            </p:nvSpPr>
            <p:spPr>
              <a:xfrm>
                <a:off x="6814970" y="1079265"/>
                <a:ext cx="590095" cy="14605"/>
              </a:xfrm>
              <a:prstGeom prst="rect">
                <a:avLst/>
              </a:prstGeom>
              <a:solidFill>
                <a:srgbClr val="4792CD"/>
              </a:solidFill>
              <a:ln w="9525" cap="flat">
                <a:noFill/>
                <a:prstDash val="solid"/>
                <a:miter/>
              </a:ln>
            </p:spPr>
            <p:txBody>
              <a:bodyPr/>
              <a:lstStyle/>
              <a:p>
                <a:endParaRPr lang="nl-NL"/>
              </a:p>
            </p:txBody>
          </p:sp>
        </p:grpSp>
        <p:grpSp>
          <p:nvGrpSpPr>
            <p:cNvPr id="220" name="Graphic 167">
              <a:extLst>
                <a:ext uri="{FF2B5EF4-FFF2-40B4-BE49-F238E27FC236}">
                  <a16:creationId xmlns:a16="http://schemas.microsoft.com/office/drawing/2014/main" id="{CB81AC59-0F70-03AA-8829-3DBC9AD80291}"/>
                </a:ext>
              </a:extLst>
            </p:cNvPr>
            <p:cNvGrpSpPr/>
            <p:nvPr/>
          </p:nvGrpSpPr>
          <p:grpSpPr>
            <a:xfrm>
              <a:off x="6322778" y="1576126"/>
              <a:ext cx="932869" cy="156743"/>
              <a:chOff x="6767069" y="1284399"/>
              <a:chExt cx="674999" cy="113415"/>
            </a:xfrm>
          </p:grpSpPr>
          <p:sp>
            <p:nvSpPr>
              <p:cNvPr id="221" name="Rechthoek 220">
                <a:extLst>
                  <a:ext uri="{FF2B5EF4-FFF2-40B4-BE49-F238E27FC236}">
                    <a16:creationId xmlns:a16="http://schemas.microsoft.com/office/drawing/2014/main" id="{AFACD166-4606-0B9B-9F7B-1D13E7CBC4F3}"/>
                  </a:ext>
                </a:extLst>
              </p:cNvPr>
              <p:cNvSpPr/>
              <p:nvPr/>
            </p:nvSpPr>
            <p:spPr>
              <a:xfrm>
                <a:off x="6767069" y="1284399"/>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222" name="Rechthoek 221">
                <a:extLst>
                  <a:ext uri="{FF2B5EF4-FFF2-40B4-BE49-F238E27FC236}">
                    <a16:creationId xmlns:a16="http://schemas.microsoft.com/office/drawing/2014/main" id="{AABF813F-B7E3-44F8-90BB-6F7A62C64481}"/>
                  </a:ext>
                </a:extLst>
              </p:cNvPr>
              <p:cNvSpPr/>
              <p:nvPr/>
            </p:nvSpPr>
            <p:spPr>
              <a:xfrm>
                <a:off x="6814971" y="1333303"/>
                <a:ext cx="518701" cy="14605"/>
              </a:xfrm>
              <a:prstGeom prst="rect">
                <a:avLst/>
              </a:prstGeom>
              <a:solidFill>
                <a:srgbClr val="4792CD"/>
              </a:solidFill>
              <a:ln w="9525" cap="flat">
                <a:noFill/>
                <a:prstDash val="solid"/>
                <a:miter/>
              </a:ln>
            </p:spPr>
            <p:txBody>
              <a:bodyPr/>
              <a:lstStyle/>
              <a:p>
                <a:endParaRPr lang="nl-NL"/>
              </a:p>
            </p:txBody>
          </p:sp>
          <p:sp>
            <p:nvSpPr>
              <p:cNvPr id="223" name="Rechthoek 222">
                <a:extLst>
                  <a:ext uri="{FF2B5EF4-FFF2-40B4-BE49-F238E27FC236}">
                    <a16:creationId xmlns:a16="http://schemas.microsoft.com/office/drawing/2014/main" id="{C5A4A4ED-C46D-9E02-9207-3DF45E2BB327}"/>
                  </a:ext>
                </a:extLst>
              </p:cNvPr>
              <p:cNvSpPr/>
              <p:nvPr/>
            </p:nvSpPr>
            <p:spPr>
              <a:xfrm>
                <a:off x="6814971" y="1302707"/>
                <a:ext cx="277913" cy="14605"/>
              </a:xfrm>
              <a:prstGeom prst="rect">
                <a:avLst/>
              </a:prstGeom>
              <a:solidFill>
                <a:srgbClr val="4792CD"/>
              </a:solidFill>
              <a:ln w="9525" cap="flat">
                <a:noFill/>
                <a:prstDash val="solid"/>
                <a:miter/>
              </a:ln>
            </p:spPr>
            <p:txBody>
              <a:bodyPr/>
              <a:lstStyle/>
              <a:p>
                <a:endParaRPr lang="nl-NL"/>
              </a:p>
            </p:txBody>
          </p:sp>
          <p:sp>
            <p:nvSpPr>
              <p:cNvPr id="224" name="Rechthoek 223">
                <a:extLst>
                  <a:ext uri="{FF2B5EF4-FFF2-40B4-BE49-F238E27FC236}">
                    <a16:creationId xmlns:a16="http://schemas.microsoft.com/office/drawing/2014/main" id="{DC18514A-AA10-B163-9C16-B167712E9F06}"/>
                  </a:ext>
                </a:extLst>
              </p:cNvPr>
              <p:cNvSpPr/>
              <p:nvPr/>
            </p:nvSpPr>
            <p:spPr>
              <a:xfrm>
                <a:off x="6814970" y="1363900"/>
                <a:ext cx="437491" cy="14605"/>
              </a:xfrm>
              <a:prstGeom prst="rect">
                <a:avLst/>
              </a:prstGeom>
              <a:solidFill>
                <a:srgbClr val="4792CD"/>
              </a:solidFill>
              <a:ln w="9525" cap="flat">
                <a:noFill/>
                <a:prstDash val="solid"/>
                <a:miter/>
              </a:ln>
            </p:spPr>
            <p:txBody>
              <a:bodyPr/>
              <a:lstStyle/>
              <a:p>
                <a:endParaRPr lang="nl-NL"/>
              </a:p>
            </p:txBody>
          </p:sp>
        </p:grpSp>
        <p:grpSp>
          <p:nvGrpSpPr>
            <p:cNvPr id="225" name="Graphic 167">
              <a:extLst>
                <a:ext uri="{FF2B5EF4-FFF2-40B4-BE49-F238E27FC236}">
                  <a16:creationId xmlns:a16="http://schemas.microsoft.com/office/drawing/2014/main" id="{EFF03AD7-4DEE-FD26-969C-3FF7EE7066E4}"/>
                </a:ext>
              </a:extLst>
            </p:cNvPr>
            <p:cNvGrpSpPr/>
            <p:nvPr/>
          </p:nvGrpSpPr>
          <p:grpSpPr>
            <a:xfrm>
              <a:off x="6322778" y="1772813"/>
              <a:ext cx="932869" cy="156743"/>
              <a:chOff x="6767069" y="1426717"/>
              <a:chExt cx="674999" cy="113415"/>
            </a:xfrm>
          </p:grpSpPr>
          <p:sp>
            <p:nvSpPr>
              <p:cNvPr id="226" name="Rechthoek 225">
                <a:extLst>
                  <a:ext uri="{FF2B5EF4-FFF2-40B4-BE49-F238E27FC236}">
                    <a16:creationId xmlns:a16="http://schemas.microsoft.com/office/drawing/2014/main" id="{DF227409-E97B-C19A-C3EF-27853B08D325}"/>
                  </a:ext>
                </a:extLst>
              </p:cNvPr>
              <p:cNvSpPr/>
              <p:nvPr/>
            </p:nvSpPr>
            <p:spPr>
              <a:xfrm>
                <a:off x="6767069" y="1426717"/>
                <a:ext cx="674999" cy="113415"/>
              </a:xfrm>
              <a:prstGeom prst="rect">
                <a:avLst/>
              </a:prstGeom>
              <a:solidFill>
                <a:srgbClr val="51BBC7">
                  <a:alpha val="50000"/>
                </a:srgbClr>
              </a:solidFill>
              <a:ln w="9525" cap="flat">
                <a:noFill/>
                <a:prstDash val="solid"/>
                <a:miter/>
              </a:ln>
            </p:spPr>
            <p:txBody>
              <a:bodyPr/>
              <a:lstStyle/>
              <a:p>
                <a:endParaRPr lang="nl-NL"/>
              </a:p>
            </p:txBody>
          </p:sp>
          <p:sp>
            <p:nvSpPr>
              <p:cNvPr id="227" name="Rechthoek 226">
                <a:extLst>
                  <a:ext uri="{FF2B5EF4-FFF2-40B4-BE49-F238E27FC236}">
                    <a16:creationId xmlns:a16="http://schemas.microsoft.com/office/drawing/2014/main" id="{E07EA064-1522-4B1B-EBEF-8517000EC037}"/>
                  </a:ext>
                </a:extLst>
              </p:cNvPr>
              <p:cNvSpPr/>
              <p:nvPr/>
            </p:nvSpPr>
            <p:spPr>
              <a:xfrm>
                <a:off x="6814971" y="1475621"/>
                <a:ext cx="560109" cy="14605"/>
              </a:xfrm>
              <a:prstGeom prst="rect">
                <a:avLst/>
              </a:prstGeom>
              <a:solidFill>
                <a:srgbClr val="51BBC7"/>
              </a:solidFill>
              <a:ln w="9525" cap="flat">
                <a:noFill/>
                <a:prstDash val="solid"/>
                <a:miter/>
              </a:ln>
            </p:spPr>
            <p:txBody>
              <a:bodyPr/>
              <a:lstStyle/>
              <a:p>
                <a:endParaRPr lang="nl-NL"/>
              </a:p>
            </p:txBody>
          </p:sp>
          <p:sp>
            <p:nvSpPr>
              <p:cNvPr id="228" name="Rechthoek 227">
                <a:extLst>
                  <a:ext uri="{FF2B5EF4-FFF2-40B4-BE49-F238E27FC236}">
                    <a16:creationId xmlns:a16="http://schemas.microsoft.com/office/drawing/2014/main" id="{340C5724-384F-2FED-D6E7-496871442C4C}"/>
                  </a:ext>
                </a:extLst>
              </p:cNvPr>
              <p:cNvSpPr/>
              <p:nvPr/>
            </p:nvSpPr>
            <p:spPr>
              <a:xfrm>
                <a:off x="6814971" y="1445024"/>
                <a:ext cx="277913" cy="14605"/>
              </a:xfrm>
              <a:prstGeom prst="rect">
                <a:avLst/>
              </a:prstGeom>
              <a:solidFill>
                <a:srgbClr val="51BBC7"/>
              </a:solidFill>
              <a:ln w="9525" cap="flat">
                <a:noFill/>
                <a:prstDash val="solid"/>
                <a:miter/>
              </a:ln>
            </p:spPr>
            <p:txBody>
              <a:bodyPr/>
              <a:lstStyle/>
              <a:p>
                <a:endParaRPr lang="nl-NL"/>
              </a:p>
            </p:txBody>
          </p:sp>
          <p:sp>
            <p:nvSpPr>
              <p:cNvPr id="229" name="Rechthoek 228">
                <a:extLst>
                  <a:ext uri="{FF2B5EF4-FFF2-40B4-BE49-F238E27FC236}">
                    <a16:creationId xmlns:a16="http://schemas.microsoft.com/office/drawing/2014/main" id="{0C99F026-9A2E-109D-C18C-F5772C21054A}"/>
                  </a:ext>
                </a:extLst>
              </p:cNvPr>
              <p:cNvSpPr/>
              <p:nvPr/>
            </p:nvSpPr>
            <p:spPr>
              <a:xfrm>
                <a:off x="6814970" y="1506218"/>
                <a:ext cx="528254" cy="14605"/>
              </a:xfrm>
              <a:prstGeom prst="rect">
                <a:avLst/>
              </a:prstGeom>
              <a:solidFill>
                <a:srgbClr val="51BBC7"/>
              </a:solidFill>
              <a:ln w="9525" cap="flat">
                <a:noFill/>
                <a:prstDash val="solid"/>
                <a:miter/>
              </a:ln>
            </p:spPr>
            <p:txBody>
              <a:bodyPr/>
              <a:lstStyle/>
              <a:p>
                <a:endParaRPr lang="nl-NL"/>
              </a:p>
            </p:txBody>
          </p:sp>
        </p:grpSp>
        <p:sp>
          <p:nvSpPr>
            <p:cNvPr id="230" name="Afgeronde rechthoek 229">
              <a:extLst>
                <a:ext uri="{FF2B5EF4-FFF2-40B4-BE49-F238E27FC236}">
                  <a16:creationId xmlns:a16="http://schemas.microsoft.com/office/drawing/2014/main" id="{E347CDC8-D70B-DD8F-9DAE-5B2BEB5850FA}"/>
                </a:ext>
              </a:extLst>
            </p:cNvPr>
            <p:cNvSpPr/>
            <p:nvPr/>
          </p:nvSpPr>
          <p:spPr>
            <a:xfrm>
              <a:off x="6237021" y="965918"/>
              <a:ext cx="1119443" cy="136435"/>
            </a:xfrm>
            <a:prstGeom prst="roundRect">
              <a:avLst>
                <a:gd name="adj" fmla="val 50000"/>
              </a:avLst>
            </a:prstGeom>
            <a:solidFill>
              <a:srgbClr val="00A9B9"/>
            </a:solidFill>
            <a:ln w="9525" cap="flat">
              <a:noFill/>
              <a:prstDash val="solid"/>
              <a:miter/>
            </a:ln>
          </p:spPr>
          <p:txBody>
            <a:bodyPr/>
            <a:lstStyle/>
            <a:p>
              <a:endParaRPr lang="nl-NL"/>
            </a:p>
          </p:txBody>
        </p:sp>
        <p:sp>
          <p:nvSpPr>
            <p:cNvPr id="231" name="Tekstvak 230">
              <a:extLst>
                <a:ext uri="{FF2B5EF4-FFF2-40B4-BE49-F238E27FC236}">
                  <a16:creationId xmlns:a16="http://schemas.microsoft.com/office/drawing/2014/main" id="{B76218AB-263D-7E6C-C974-D7E5EA797E0B}"/>
                </a:ext>
              </a:extLst>
            </p:cNvPr>
            <p:cNvSpPr txBox="1"/>
            <p:nvPr/>
          </p:nvSpPr>
          <p:spPr>
            <a:xfrm>
              <a:off x="6237021" y="965918"/>
              <a:ext cx="1119443" cy="123111"/>
            </a:xfrm>
            <a:prstGeom prst="rect">
              <a:avLst/>
            </a:prstGeom>
            <a:noFill/>
          </p:spPr>
          <p:txBody>
            <a:bodyPr wrap="square" lIns="0" tIns="0" rIns="0" bIns="0" rtlCol="0">
              <a:spAutoFit/>
            </a:bodyPr>
            <a:lstStyle/>
            <a:p>
              <a:pPr algn="ctr"/>
              <a:r>
                <a:rPr lang="nl-NL" sz="1000" b="1">
                  <a:ln/>
                  <a:solidFill>
                    <a:schemeClr val="bg1"/>
                  </a:solidFill>
                  <a:cs typeface="Calibri"/>
                  <a:sym typeface="Calibri"/>
                  <a:rtl val="0"/>
                </a:rPr>
                <a:t>Medicatieproces 6.12</a:t>
              </a:r>
              <a:endParaRPr lang="nl-NL" sz="1000" b="1" spc="0" baseline="0">
                <a:ln/>
                <a:solidFill>
                  <a:schemeClr val="bg1"/>
                </a:solidFill>
                <a:latin typeface="Calibri"/>
                <a:cs typeface="Calibri"/>
                <a:sym typeface="Calibri"/>
                <a:rtl val="0"/>
              </a:endParaRPr>
            </a:p>
          </p:txBody>
        </p:sp>
        <p:grpSp>
          <p:nvGrpSpPr>
            <p:cNvPr id="237" name="Graphic 167">
              <a:extLst>
                <a:ext uri="{FF2B5EF4-FFF2-40B4-BE49-F238E27FC236}">
                  <a16:creationId xmlns:a16="http://schemas.microsoft.com/office/drawing/2014/main" id="{66B860BC-BF66-9718-C186-376CE0E55B75}"/>
                </a:ext>
              </a:extLst>
            </p:cNvPr>
            <p:cNvGrpSpPr/>
            <p:nvPr/>
          </p:nvGrpSpPr>
          <p:grpSpPr>
            <a:xfrm>
              <a:off x="8824456" y="1022620"/>
              <a:ext cx="1590237" cy="1327750"/>
              <a:chOff x="8577212" y="883905"/>
              <a:chExt cx="1150653" cy="960733"/>
            </a:xfrm>
          </p:grpSpPr>
          <p:sp>
            <p:nvSpPr>
              <p:cNvPr id="238" name="Vrije vorm 237">
                <a:extLst>
                  <a:ext uri="{FF2B5EF4-FFF2-40B4-BE49-F238E27FC236}">
                    <a16:creationId xmlns:a16="http://schemas.microsoft.com/office/drawing/2014/main" id="{7FC4D313-0841-51CD-E365-BEED301840C5}"/>
                  </a:ext>
                </a:extLst>
              </p:cNvPr>
              <p:cNvSpPr/>
              <p:nvPr/>
            </p:nvSpPr>
            <p:spPr>
              <a:xfrm>
                <a:off x="8826994" y="1810514"/>
                <a:ext cx="651088" cy="34124"/>
              </a:xfrm>
              <a:custGeom>
                <a:avLst/>
                <a:gdLst>
                  <a:gd name="csX0" fmla="*/ 651088 w 651088"/>
                  <a:gd name="csY0" fmla="*/ 34124 h 34124"/>
                  <a:gd name="csX1" fmla="*/ 0 w 651088"/>
                  <a:gd name="csY1" fmla="*/ 34124 h 34124"/>
                  <a:gd name="csX2" fmla="*/ 0 w 651088"/>
                  <a:gd name="csY2" fmla="*/ 34118 h 34124"/>
                  <a:gd name="csX3" fmla="*/ 34208 w 651088"/>
                  <a:gd name="csY3" fmla="*/ 0 h 34124"/>
                  <a:gd name="csX4" fmla="*/ 616880 w 651088"/>
                  <a:gd name="csY4" fmla="*/ 0 h 34124"/>
                  <a:gd name="csX5" fmla="*/ 651088 w 651088"/>
                  <a:gd name="csY5" fmla="*/ 34118 h 34124"/>
                  <a:gd name="csX6" fmla="*/ 651088 w 651088"/>
                  <a:gd name="csY6" fmla="*/ 34124 h 34124"/>
                </a:gdLst>
                <a:ahLst/>
                <a:cxnLst>
                  <a:cxn ang="0">
                    <a:pos x="csX0" y="csY0"/>
                  </a:cxn>
                  <a:cxn ang="0">
                    <a:pos x="csX1" y="csY1"/>
                  </a:cxn>
                  <a:cxn ang="0">
                    <a:pos x="csX2" y="csY2"/>
                  </a:cxn>
                  <a:cxn ang="0">
                    <a:pos x="csX3" y="csY3"/>
                  </a:cxn>
                  <a:cxn ang="0">
                    <a:pos x="csX4" y="csY4"/>
                  </a:cxn>
                  <a:cxn ang="0">
                    <a:pos x="csX5" y="csY5"/>
                  </a:cxn>
                  <a:cxn ang="0">
                    <a:pos x="csX6" y="csY6"/>
                  </a:cxn>
                </a:cxnLst>
                <a:rect l="l" t="t" r="r" b="b"/>
                <a:pathLst>
                  <a:path w="651088" h="34124">
                    <a:moveTo>
                      <a:pt x="651088" y="34124"/>
                    </a:moveTo>
                    <a:lnTo>
                      <a:pt x="0" y="34124"/>
                    </a:lnTo>
                    <a:lnTo>
                      <a:pt x="0" y="34118"/>
                    </a:lnTo>
                    <a:cubicBezTo>
                      <a:pt x="0" y="15351"/>
                      <a:pt x="15391" y="0"/>
                      <a:pt x="34208" y="0"/>
                    </a:cubicBezTo>
                    <a:lnTo>
                      <a:pt x="616880" y="0"/>
                    </a:lnTo>
                    <a:cubicBezTo>
                      <a:pt x="635697" y="0"/>
                      <a:pt x="651088" y="15351"/>
                      <a:pt x="651088" y="34118"/>
                    </a:cubicBezTo>
                    <a:lnTo>
                      <a:pt x="651088" y="34124"/>
                    </a:lnTo>
                    <a:close/>
                  </a:path>
                </a:pathLst>
              </a:custGeom>
              <a:solidFill>
                <a:srgbClr val="F6B27B"/>
              </a:solidFill>
              <a:ln w="9525" cap="flat">
                <a:noFill/>
                <a:prstDash val="solid"/>
                <a:miter/>
              </a:ln>
            </p:spPr>
            <p:txBody>
              <a:bodyPr/>
              <a:lstStyle/>
              <a:p>
                <a:endParaRPr lang="nl-NL"/>
              </a:p>
            </p:txBody>
          </p:sp>
          <p:sp>
            <p:nvSpPr>
              <p:cNvPr id="239" name="Rechthoek 238">
                <a:extLst>
                  <a:ext uri="{FF2B5EF4-FFF2-40B4-BE49-F238E27FC236}">
                    <a16:creationId xmlns:a16="http://schemas.microsoft.com/office/drawing/2014/main" id="{FF4EC5A2-FB97-E883-3A97-7430E59015E4}"/>
                  </a:ext>
                </a:extLst>
              </p:cNvPr>
              <p:cNvSpPr/>
              <p:nvPr/>
            </p:nvSpPr>
            <p:spPr>
              <a:xfrm>
                <a:off x="9053687" y="1645765"/>
                <a:ext cx="211796" cy="164748"/>
              </a:xfrm>
              <a:prstGeom prst="rect">
                <a:avLst/>
              </a:prstGeom>
              <a:solidFill>
                <a:srgbClr val="F6B27B"/>
              </a:solidFill>
              <a:ln w="9525" cap="flat">
                <a:noFill/>
                <a:prstDash val="solid"/>
                <a:miter/>
              </a:ln>
            </p:spPr>
            <p:txBody>
              <a:bodyPr/>
              <a:lstStyle/>
              <a:p>
                <a:endParaRPr lang="nl-NL"/>
              </a:p>
            </p:txBody>
          </p:sp>
          <p:sp>
            <p:nvSpPr>
              <p:cNvPr id="240" name="Vrije vorm 239">
                <a:extLst>
                  <a:ext uri="{FF2B5EF4-FFF2-40B4-BE49-F238E27FC236}">
                    <a16:creationId xmlns:a16="http://schemas.microsoft.com/office/drawing/2014/main" id="{F15F514B-3C6B-23C7-9A51-877617CB88F8}"/>
                  </a:ext>
                </a:extLst>
              </p:cNvPr>
              <p:cNvSpPr/>
              <p:nvPr/>
            </p:nvSpPr>
            <p:spPr>
              <a:xfrm>
                <a:off x="9053680" y="1645765"/>
                <a:ext cx="211796" cy="108026"/>
              </a:xfrm>
              <a:custGeom>
                <a:avLst/>
                <a:gdLst>
                  <a:gd name="csX0" fmla="*/ 0 w 211796"/>
                  <a:gd name="csY0" fmla="*/ 0 h 108026"/>
                  <a:gd name="csX1" fmla="*/ 211797 w 211796"/>
                  <a:gd name="csY1" fmla="*/ 108027 h 108026"/>
                  <a:gd name="csX2" fmla="*/ 211797 w 211796"/>
                  <a:gd name="csY2" fmla="*/ 0 h 108026"/>
                  <a:gd name="csX3" fmla="*/ 0 w 211796"/>
                  <a:gd name="csY3" fmla="*/ 0 h 108026"/>
                </a:gdLst>
                <a:ahLst/>
                <a:cxnLst>
                  <a:cxn ang="0">
                    <a:pos x="csX0" y="csY0"/>
                  </a:cxn>
                  <a:cxn ang="0">
                    <a:pos x="csX1" y="csY1"/>
                  </a:cxn>
                  <a:cxn ang="0">
                    <a:pos x="csX2" y="csY2"/>
                  </a:cxn>
                  <a:cxn ang="0">
                    <a:pos x="csX3" y="csY3"/>
                  </a:cxn>
                </a:cxnLst>
                <a:rect l="l" t="t" r="r" b="b"/>
                <a:pathLst>
                  <a:path w="211796" h="108026">
                    <a:moveTo>
                      <a:pt x="0" y="0"/>
                    </a:moveTo>
                    <a:lnTo>
                      <a:pt x="211797" y="108027"/>
                    </a:lnTo>
                    <a:lnTo>
                      <a:pt x="211797" y="0"/>
                    </a:lnTo>
                    <a:lnTo>
                      <a:pt x="0" y="0"/>
                    </a:lnTo>
                    <a:close/>
                  </a:path>
                </a:pathLst>
              </a:custGeom>
              <a:solidFill>
                <a:srgbClr val="F3984A"/>
              </a:solidFill>
              <a:ln w="9525" cap="flat">
                <a:noFill/>
                <a:prstDash val="solid"/>
                <a:miter/>
              </a:ln>
            </p:spPr>
            <p:txBody>
              <a:bodyPr/>
              <a:lstStyle/>
              <a:p>
                <a:endParaRPr lang="nl-NL"/>
              </a:p>
            </p:txBody>
          </p:sp>
          <p:sp>
            <p:nvSpPr>
              <p:cNvPr id="241" name="Rechthoek 240">
                <a:extLst>
                  <a:ext uri="{FF2B5EF4-FFF2-40B4-BE49-F238E27FC236}">
                    <a16:creationId xmlns:a16="http://schemas.microsoft.com/office/drawing/2014/main" id="{BD4B7251-E116-9AED-4E71-41B5DF42D127}"/>
                  </a:ext>
                </a:extLst>
              </p:cNvPr>
              <p:cNvSpPr/>
              <p:nvPr/>
            </p:nvSpPr>
            <p:spPr>
              <a:xfrm>
                <a:off x="8577212" y="883905"/>
                <a:ext cx="1150653" cy="761859"/>
              </a:xfrm>
              <a:prstGeom prst="rect">
                <a:avLst/>
              </a:prstGeom>
              <a:solidFill>
                <a:srgbClr val="F6B27B"/>
              </a:solidFill>
              <a:ln w="9525" cap="flat">
                <a:noFill/>
                <a:prstDash val="solid"/>
                <a:miter/>
              </a:ln>
            </p:spPr>
            <p:txBody>
              <a:bodyPr/>
              <a:lstStyle/>
              <a:p>
                <a:endParaRPr lang="nl-NL"/>
              </a:p>
            </p:txBody>
          </p:sp>
          <p:sp>
            <p:nvSpPr>
              <p:cNvPr id="242" name="Rechthoek 241">
                <a:extLst>
                  <a:ext uri="{FF2B5EF4-FFF2-40B4-BE49-F238E27FC236}">
                    <a16:creationId xmlns:a16="http://schemas.microsoft.com/office/drawing/2014/main" id="{0284C510-9174-C20F-BE9F-EF89AD17C9A5}"/>
                  </a:ext>
                </a:extLst>
              </p:cNvPr>
              <p:cNvSpPr/>
              <p:nvPr/>
            </p:nvSpPr>
            <p:spPr>
              <a:xfrm>
                <a:off x="8605836" y="918772"/>
                <a:ext cx="1093405" cy="692126"/>
              </a:xfrm>
              <a:prstGeom prst="rect">
                <a:avLst/>
              </a:prstGeom>
              <a:solidFill>
                <a:srgbClr val="FFFFFF"/>
              </a:solidFill>
              <a:ln w="9525" cap="flat">
                <a:noFill/>
                <a:prstDash val="solid"/>
                <a:miter/>
              </a:ln>
            </p:spPr>
            <p:txBody>
              <a:bodyPr/>
              <a:lstStyle/>
              <a:p>
                <a:endParaRPr lang="nl-NL"/>
              </a:p>
            </p:txBody>
          </p:sp>
        </p:grpSp>
        <p:grpSp>
          <p:nvGrpSpPr>
            <p:cNvPr id="243" name="Graphic 167">
              <a:extLst>
                <a:ext uri="{FF2B5EF4-FFF2-40B4-BE49-F238E27FC236}">
                  <a16:creationId xmlns:a16="http://schemas.microsoft.com/office/drawing/2014/main" id="{4F5329ED-2AF2-C3D6-D30F-2160BAAC9C7F}"/>
                </a:ext>
              </a:extLst>
            </p:cNvPr>
            <p:cNvGrpSpPr/>
            <p:nvPr/>
          </p:nvGrpSpPr>
          <p:grpSpPr>
            <a:xfrm>
              <a:off x="9153133" y="1379439"/>
              <a:ext cx="932869" cy="156743"/>
              <a:chOff x="8815039" y="1142082"/>
              <a:chExt cx="674999" cy="113415"/>
            </a:xfrm>
          </p:grpSpPr>
          <p:sp>
            <p:nvSpPr>
              <p:cNvPr id="244" name="Rechthoek 243">
                <a:extLst>
                  <a:ext uri="{FF2B5EF4-FFF2-40B4-BE49-F238E27FC236}">
                    <a16:creationId xmlns:a16="http://schemas.microsoft.com/office/drawing/2014/main" id="{79B1410B-5730-D126-7048-3F5560F6F220}"/>
                  </a:ext>
                </a:extLst>
              </p:cNvPr>
              <p:cNvSpPr/>
              <p:nvPr/>
            </p:nvSpPr>
            <p:spPr>
              <a:xfrm>
                <a:off x="8815039" y="1142082"/>
                <a:ext cx="674999" cy="113415"/>
              </a:xfrm>
              <a:prstGeom prst="rect">
                <a:avLst/>
              </a:prstGeom>
              <a:solidFill>
                <a:srgbClr val="51BBC7">
                  <a:alpha val="50000"/>
                </a:srgbClr>
              </a:solidFill>
              <a:ln w="9525" cap="flat">
                <a:noFill/>
                <a:prstDash val="solid"/>
                <a:miter/>
              </a:ln>
            </p:spPr>
            <p:txBody>
              <a:bodyPr/>
              <a:lstStyle/>
              <a:p>
                <a:endParaRPr lang="nl-NL"/>
              </a:p>
            </p:txBody>
          </p:sp>
          <p:sp>
            <p:nvSpPr>
              <p:cNvPr id="245" name="Rechthoek 244">
                <a:extLst>
                  <a:ext uri="{FF2B5EF4-FFF2-40B4-BE49-F238E27FC236}">
                    <a16:creationId xmlns:a16="http://schemas.microsoft.com/office/drawing/2014/main" id="{B2311920-76F1-DA78-BA42-8EF15072CE79}"/>
                  </a:ext>
                </a:extLst>
              </p:cNvPr>
              <p:cNvSpPr/>
              <p:nvPr/>
            </p:nvSpPr>
            <p:spPr>
              <a:xfrm>
                <a:off x="8862940" y="1190986"/>
                <a:ext cx="518701" cy="14605"/>
              </a:xfrm>
              <a:prstGeom prst="rect">
                <a:avLst/>
              </a:prstGeom>
              <a:solidFill>
                <a:srgbClr val="51BBC7"/>
              </a:solidFill>
              <a:ln w="9525" cap="flat">
                <a:noFill/>
                <a:prstDash val="solid"/>
                <a:miter/>
              </a:ln>
            </p:spPr>
            <p:txBody>
              <a:bodyPr/>
              <a:lstStyle/>
              <a:p>
                <a:endParaRPr lang="nl-NL"/>
              </a:p>
            </p:txBody>
          </p:sp>
          <p:sp>
            <p:nvSpPr>
              <p:cNvPr id="246" name="Rechthoek 245">
                <a:extLst>
                  <a:ext uri="{FF2B5EF4-FFF2-40B4-BE49-F238E27FC236}">
                    <a16:creationId xmlns:a16="http://schemas.microsoft.com/office/drawing/2014/main" id="{70A3E640-3E58-A3CE-8431-BDE91FAA1832}"/>
                  </a:ext>
                </a:extLst>
              </p:cNvPr>
              <p:cNvSpPr/>
              <p:nvPr/>
            </p:nvSpPr>
            <p:spPr>
              <a:xfrm>
                <a:off x="8862940" y="1160389"/>
                <a:ext cx="277913" cy="14605"/>
              </a:xfrm>
              <a:prstGeom prst="rect">
                <a:avLst/>
              </a:prstGeom>
              <a:solidFill>
                <a:srgbClr val="51BBC7"/>
              </a:solidFill>
              <a:ln w="9525" cap="flat">
                <a:noFill/>
                <a:prstDash val="solid"/>
                <a:miter/>
              </a:ln>
            </p:spPr>
            <p:txBody>
              <a:bodyPr/>
              <a:lstStyle/>
              <a:p>
                <a:endParaRPr lang="nl-NL"/>
              </a:p>
            </p:txBody>
          </p:sp>
          <p:sp>
            <p:nvSpPr>
              <p:cNvPr id="247" name="Rechthoek 246">
                <a:extLst>
                  <a:ext uri="{FF2B5EF4-FFF2-40B4-BE49-F238E27FC236}">
                    <a16:creationId xmlns:a16="http://schemas.microsoft.com/office/drawing/2014/main" id="{9AB81FA5-05BB-F420-91FD-F48ED7BE42D8}"/>
                  </a:ext>
                </a:extLst>
              </p:cNvPr>
              <p:cNvSpPr/>
              <p:nvPr/>
            </p:nvSpPr>
            <p:spPr>
              <a:xfrm>
                <a:off x="8862940" y="1221583"/>
                <a:ext cx="590095" cy="14605"/>
              </a:xfrm>
              <a:prstGeom prst="rect">
                <a:avLst/>
              </a:prstGeom>
              <a:solidFill>
                <a:srgbClr val="51BBC7"/>
              </a:solidFill>
              <a:ln w="9525" cap="flat">
                <a:noFill/>
                <a:prstDash val="solid"/>
                <a:miter/>
              </a:ln>
            </p:spPr>
            <p:txBody>
              <a:bodyPr/>
              <a:lstStyle/>
              <a:p>
                <a:endParaRPr lang="nl-NL"/>
              </a:p>
            </p:txBody>
          </p:sp>
        </p:grpSp>
        <p:grpSp>
          <p:nvGrpSpPr>
            <p:cNvPr id="248" name="Graphic 167">
              <a:extLst>
                <a:ext uri="{FF2B5EF4-FFF2-40B4-BE49-F238E27FC236}">
                  <a16:creationId xmlns:a16="http://schemas.microsoft.com/office/drawing/2014/main" id="{3E1403CF-158F-55AF-CFDF-9BC3CA069F1B}"/>
                </a:ext>
              </a:extLst>
            </p:cNvPr>
            <p:cNvGrpSpPr/>
            <p:nvPr/>
          </p:nvGrpSpPr>
          <p:grpSpPr>
            <a:xfrm>
              <a:off x="9153133" y="1182752"/>
              <a:ext cx="932869" cy="156743"/>
              <a:chOff x="8815039" y="999764"/>
              <a:chExt cx="674999" cy="113415"/>
            </a:xfrm>
          </p:grpSpPr>
          <p:sp>
            <p:nvSpPr>
              <p:cNvPr id="249" name="Rechthoek 248">
                <a:extLst>
                  <a:ext uri="{FF2B5EF4-FFF2-40B4-BE49-F238E27FC236}">
                    <a16:creationId xmlns:a16="http://schemas.microsoft.com/office/drawing/2014/main" id="{8EF4D647-CAD9-A889-17EF-EF6D8E3F8952}"/>
                  </a:ext>
                </a:extLst>
              </p:cNvPr>
              <p:cNvSpPr/>
              <p:nvPr/>
            </p:nvSpPr>
            <p:spPr>
              <a:xfrm>
                <a:off x="8815039" y="999764"/>
                <a:ext cx="674999" cy="113415"/>
              </a:xfrm>
              <a:prstGeom prst="rect">
                <a:avLst/>
              </a:prstGeom>
              <a:solidFill>
                <a:srgbClr val="F3984A">
                  <a:alpha val="50000"/>
                </a:srgbClr>
              </a:solidFill>
              <a:ln w="9525" cap="flat">
                <a:noFill/>
                <a:prstDash val="solid"/>
                <a:miter/>
              </a:ln>
            </p:spPr>
            <p:txBody>
              <a:bodyPr/>
              <a:lstStyle/>
              <a:p>
                <a:endParaRPr lang="nl-NL"/>
              </a:p>
            </p:txBody>
          </p:sp>
          <p:sp>
            <p:nvSpPr>
              <p:cNvPr id="250" name="Rechthoek 249">
                <a:extLst>
                  <a:ext uri="{FF2B5EF4-FFF2-40B4-BE49-F238E27FC236}">
                    <a16:creationId xmlns:a16="http://schemas.microsoft.com/office/drawing/2014/main" id="{87680E40-B863-D6E6-0401-4A9FC37C9D9A}"/>
                  </a:ext>
                </a:extLst>
              </p:cNvPr>
              <p:cNvSpPr/>
              <p:nvPr/>
            </p:nvSpPr>
            <p:spPr>
              <a:xfrm>
                <a:off x="8862940" y="1048668"/>
                <a:ext cx="518701" cy="14605"/>
              </a:xfrm>
              <a:prstGeom prst="rect">
                <a:avLst/>
              </a:prstGeom>
              <a:solidFill>
                <a:srgbClr val="F3984A"/>
              </a:solidFill>
              <a:ln w="9525" cap="flat">
                <a:noFill/>
                <a:prstDash val="solid"/>
                <a:miter/>
              </a:ln>
            </p:spPr>
            <p:txBody>
              <a:bodyPr/>
              <a:lstStyle/>
              <a:p>
                <a:endParaRPr lang="nl-NL"/>
              </a:p>
            </p:txBody>
          </p:sp>
          <p:sp>
            <p:nvSpPr>
              <p:cNvPr id="251" name="Rechthoek 250">
                <a:extLst>
                  <a:ext uri="{FF2B5EF4-FFF2-40B4-BE49-F238E27FC236}">
                    <a16:creationId xmlns:a16="http://schemas.microsoft.com/office/drawing/2014/main" id="{A8C3EBD9-0249-53C4-6439-ADD65E6DC431}"/>
                  </a:ext>
                </a:extLst>
              </p:cNvPr>
              <p:cNvSpPr/>
              <p:nvPr/>
            </p:nvSpPr>
            <p:spPr>
              <a:xfrm>
                <a:off x="8862940" y="1018072"/>
                <a:ext cx="277913" cy="14605"/>
              </a:xfrm>
              <a:prstGeom prst="rect">
                <a:avLst/>
              </a:prstGeom>
              <a:solidFill>
                <a:srgbClr val="F3984A"/>
              </a:solidFill>
              <a:ln w="9525" cap="flat">
                <a:noFill/>
                <a:prstDash val="solid"/>
                <a:miter/>
              </a:ln>
            </p:spPr>
            <p:txBody>
              <a:bodyPr/>
              <a:lstStyle/>
              <a:p>
                <a:endParaRPr lang="nl-NL"/>
              </a:p>
            </p:txBody>
          </p:sp>
          <p:sp>
            <p:nvSpPr>
              <p:cNvPr id="252" name="Rechthoek 251">
                <a:extLst>
                  <a:ext uri="{FF2B5EF4-FFF2-40B4-BE49-F238E27FC236}">
                    <a16:creationId xmlns:a16="http://schemas.microsoft.com/office/drawing/2014/main" id="{30F64DE1-04D5-71ED-624A-E4A1178C4FCB}"/>
                  </a:ext>
                </a:extLst>
              </p:cNvPr>
              <p:cNvSpPr/>
              <p:nvPr/>
            </p:nvSpPr>
            <p:spPr>
              <a:xfrm>
                <a:off x="8862940" y="1079265"/>
                <a:ext cx="590095" cy="14605"/>
              </a:xfrm>
              <a:prstGeom prst="rect">
                <a:avLst/>
              </a:prstGeom>
              <a:solidFill>
                <a:srgbClr val="F3984A"/>
              </a:solidFill>
              <a:ln w="9525" cap="flat">
                <a:noFill/>
                <a:prstDash val="solid"/>
                <a:miter/>
              </a:ln>
            </p:spPr>
            <p:txBody>
              <a:bodyPr/>
              <a:lstStyle/>
              <a:p>
                <a:endParaRPr lang="nl-NL"/>
              </a:p>
            </p:txBody>
          </p:sp>
        </p:grpSp>
        <p:grpSp>
          <p:nvGrpSpPr>
            <p:cNvPr id="253" name="Graphic 167">
              <a:extLst>
                <a:ext uri="{FF2B5EF4-FFF2-40B4-BE49-F238E27FC236}">
                  <a16:creationId xmlns:a16="http://schemas.microsoft.com/office/drawing/2014/main" id="{11308D78-008B-23E2-E829-19C2A0B0FAF6}"/>
                </a:ext>
              </a:extLst>
            </p:cNvPr>
            <p:cNvGrpSpPr/>
            <p:nvPr/>
          </p:nvGrpSpPr>
          <p:grpSpPr>
            <a:xfrm>
              <a:off x="9153133" y="1576126"/>
              <a:ext cx="932869" cy="156743"/>
              <a:chOff x="8815039" y="1284399"/>
              <a:chExt cx="674999" cy="113415"/>
            </a:xfrm>
          </p:grpSpPr>
          <p:sp>
            <p:nvSpPr>
              <p:cNvPr id="254" name="Rechthoek 253">
                <a:extLst>
                  <a:ext uri="{FF2B5EF4-FFF2-40B4-BE49-F238E27FC236}">
                    <a16:creationId xmlns:a16="http://schemas.microsoft.com/office/drawing/2014/main" id="{00A981C8-B7B5-7FAB-24D6-EFC34E9B4F67}"/>
                  </a:ext>
                </a:extLst>
              </p:cNvPr>
              <p:cNvSpPr/>
              <p:nvPr/>
            </p:nvSpPr>
            <p:spPr>
              <a:xfrm>
                <a:off x="8815039" y="1284399"/>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255" name="Rechthoek 254">
                <a:extLst>
                  <a:ext uri="{FF2B5EF4-FFF2-40B4-BE49-F238E27FC236}">
                    <a16:creationId xmlns:a16="http://schemas.microsoft.com/office/drawing/2014/main" id="{9205EFFD-55CE-6A89-5F04-8CC38E403EA0}"/>
                  </a:ext>
                </a:extLst>
              </p:cNvPr>
              <p:cNvSpPr/>
              <p:nvPr/>
            </p:nvSpPr>
            <p:spPr>
              <a:xfrm>
                <a:off x="8862940" y="1333303"/>
                <a:ext cx="518701" cy="14605"/>
              </a:xfrm>
              <a:prstGeom prst="rect">
                <a:avLst/>
              </a:prstGeom>
              <a:solidFill>
                <a:srgbClr val="4792CD"/>
              </a:solidFill>
              <a:ln w="9525" cap="flat">
                <a:noFill/>
                <a:prstDash val="solid"/>
                <a:miter/>
              </a:ln>
            </p:spPr>
            <p:txBody>
              <a:bodyPr/>
              <a:lstStyle/>
              <a:p>
                <a:endParaRPr lang="nl-NL"/>
              </a:p>
            </p:txBody>
          </p:sp>
          <p:sp>
            <p:nvSpPr>
              <p:cNvPr id="256" name="Rechthoek 255">
                <a:extLst>
                  <a:ext uri="{FF2B5EF4-FFF2-40B4-BE49-F238E27FC236}">
                    <a16:creationId xmlns:a16="http://schemas.microsoft.com/office/drawing/2014/main" id="{253B286C-87C4-23B9-BF38-346A11BC8F7C}"/>
                  </a:ext>
                </a:extLst>
              </p:cNvPr>
              <p:cNvSpPr/>
              <p:nvPr/>
            </p:nvSpPr>
            <p:spPr>
              <a:xfrm>
                <a:off x="8862940" y="1302707"/>
                <a:ext cx="277913" cy="14605"/>
              </a:xfrm>
              <a:prstGeom prst="rect">
                <a:avLst/>
              </a:prstGeom>
              <a:solidFill>
                <a:srgbClr val="4792CD"/>
              </a:solidFill>
              <a:ln w="9525" cap="flat">
                <a:noFill/>
                <a:prstDash val="solid"/>
                <a:miter/>
              </a:ln>
            </p:spPr>
            <p:txBody>
              <a:bodyPr/>
              <a:lstStyle/>
              <a:p>
                <a:endParaRPr lang="nl-NL"/>
              </a:p>
            </p:txBody>
          </p:sp>
          <p:sp>
            <p:nvSpPr>
              <p:cNvPr id="257" name="Rechthoek 256">
                <a:extLst>
                  <a:ext uri="{FF2B5EF4-FFF2-40B4-BE49-F238E27FC236}">
                    <a16:creationId xmlns:a16="http://schemas.microsoft.com/office/drawing/2014/main" id="{22075A16-B90A-C5F7-7F6E-642BC4D3D47F}"/>
                  </a:ext>
                </a:extLst>
              </p:cNvPr>
              <p:cNvSpPr/>
              <p:nvPr/>
            </p:nvSpPr>
            <p:spPr>
              <a:xfrm>
                <a:off x="8862940" y="1363900"/>
                <a:ext cx="437491" cy="14605"/>
              </a:xfrm>
              <a:prstGeom prst="rect">
                <a:avLst/>
              </a:prstGeom>
              <a:solidFill>
                <a:srgbClr val="4792CD"/>
              </a:solidFill>
              <a:ln w="9525" cap="flat">
                <a:noFill/>
                <a:prstDash val="solid"/>
                <a:miter/>
              </a:ln>
            </p:spPr>
            <p:txBody>
              <a:bodyPr/>
              <a:lstStyle/>
              <a:p>
                <a:endParaRPr lang="nl-NL"/>
              </a:p>
            </p:txBody>
          </p:sp>
        </p:grpSp>
        <p:grpSp>
          <p:nvGrpSpPr>
            <p:cNvPr id="258" name="Graphic 167">
              <a:extLst>
                <a:ext uri="{FF2B5EF4-FFF2-40B4-BE49-F238E27FC236}">
                  <a16:creationId xmlns:a16="http://schemas.microsoft.com/office/drawing/2014/main" id="{D4C0AFE8-05A5-7928-BA89-8C97B7EBEBD0}"/>
                </a:ext>
              </a:extLst>
            </p:cNvPr>
            <p:cNvGrpSpPr/>
            <p:nvPr/>
          </p:nvGrpSpPr>
          <p:grpSpPr>
            <a:xfrm>
              <a:off x="9153133" y="1772813"/>
              <a:ext cx="932869" cy="156743"/>
              <a:chOff x="8815039" y="1426717"/>
              <a:chExt cx="674999" cy="113415"/>
            </a:xfrm>
          </p:grpSpPr>
          <p:sp>
            <p:nvSpPr>
              <p:cNvPr id="259" name="Rechthoek 258">
                <a:extLst>
                  <a:ext uri="{FF2B5EF4-FFF2-40B4-BE49-F238E27FC236}">
                    <a16:creationId xmlns:a16="http://schemas.microsoft.com/office/drawing/2014/main" id="{A7913834-9A4F-40E1-052D-0D31209358B7}"/>
                  </a:ext>
                </a:extLst>
              </p:cNvPr>
              <p:cNvSpPr/>
              <p:nvPr/>
            </p:nvSpPr>
            <p:spPr>
              <a:xfrm>
                <a:off x="8815039" y="1426717"/>
                <a:ext cx="674999" cy="113415"/>
              </a:xfrm>
              <a:prstGeom prst="rect">
                <a:avLst/>
              </a:prstGeom>
              <a:solidFill>
                <a:srgbClr val="4792CD">
                  <a:alpha val="50000"/>
                </a:srgbClr>
              </a:solidFill>
              <a:ln w="9525" cap="flat">
                <a:noFill/>
                <a:prstDash val="solid"/>
                <a:miter/>
              </a:ln>
            </p:spPr>
            <p:txBody>
              <a:bodyPr/>
              <a:lstStyle/>
              <a:p>
                <a:endParaRPr lang="nl-NL"/>
              </a:p>
            </p:txBody>
          </p:sp>
          <p:sp>
            <p:nvSpPr>
              <p:cNvPr id="260" name="Rechthoek 259">
                <a:extLst>
                  <a:ext uri="{FF2B5EF4-FFF2-40B4-BE49-F238E27FC236}">
                    <a16:creationId xmlns:a16="http://schemas.microsoft.com/office/drawing/2014/main" id="{8C4E20C2-477A-A55A-D42D-2A3511251E20}"/>
                  </a:ext>
                </a:extLst>
              </p:cNvPr>
              <p:cNvSpPr/>
              <p:nvPr/>
            </p:nvSpPr>
            <p:spPr>
              <a:xfrm>
                <a:off x="8862940" y="1475621"/>
                <a:ext cx="560109" cy="14605"/>
              </a:xfrm>
              <a:prstGeom prst="rect">
                <a:avLst/>
              </a:prstGeom>
              <a:solidFill>
                <a:srgbClr val="4792CD"/>
              </a:solidFill>
              <a:ln w="9525" cap="flat">
                <a:noFill/>
                <a:prstDash val="solid"/>
                <a:miter/>
              </a:ln>
            </p:spPr>
            <p:txBody>
              <a:bodyPr/>
              <a:lstStyle/>
              <a:p>
                <a:endParaRPr lang="nl-NL"/>
              </a:p>
            </p:txBody>
          </p:sp>
          <p:sp>
            <p:nvSpPr>
              <p:cNvPr id="261" name="Rechthoek 260">
                <a:extLst>
                  <a:ext uri="{FF2B5EF4-FFF2-40B4-BE49-F238E27FC236}">
                    <a16:creationId xmlns:a16="http://schemas.microsoft.com/office/drawing/2014/main" id="{D9CBAB23-3A29-694A-0625-42113A585C52}"/>
                  </a:ext>
                </a:extLst>
              </p:cNvPr>
              <p:cNvSpPr/>
              <p:nvPr/>
            </p:nvSpPr>
            <p:spPr>
              <a:xfrm>
                <a:off x="8862940" y="1445024"/>
                <a:ext cx="277913" cy="14605"/>
              </a:xfrm>
              <a:prstGeom prst="rect">
                <a:avLst/>
              </a:prstGeom>
              <a:solidFill>
                <a:srgbClr val="4792CD"/>
              </a:solidFill>
              <a:ln w="9525" cap="flat">
                <a:noFill/>
                <a:prstDash val="solid"/>
                <a:miter/>
              </a:ln>
            </p:spPr>
            <p:txBody>
              <a:bodyPr/>
              <a:lstStyle/>
              <a:p>
                <a:endParaRPr lang="nl-NL"/>
              </a:p>
            </p:txBody>
          </p:sp>
          <p:sp>
            <p:nvSpPr>
              <p:cNvPr id="262" name="Rechthoek 261">
                <a:extLst>
                  <a:ext uri="{FF2B5EF4-FFF2-40B4-BE49-F238E27FC236}">
                    <a16:creationId xmlns:a16="http://schemas.microsoft.com/office/drawing/2014/main" id="{B71C2033-EE9C-E93F-FC37-4A035AC4FE99}"/>
                  </a:ext>
                </a:extLst>
              </p:cNvPr>
              <p:cNvSpPr/>
              <p:nvPr/>
            </p:nvSpPr>
            <p:spPr>
              <a:xfrm>
                <a:off x="8862940" y="1506218"/>
                <a:ext cx="528254" cy="14605"/>
              </a:xfrm>
              <a:prstGeom prst="rect">
                <a:avLst/>
              </a:prstGeom>
              <a:solidFill>
                <a:srgbClr val="4792CD"/>
              </a:solidFill>
              <a:ln w="9525" cap="flat">
                <a:noFill/>
                <a:prstDash val="solid"/>
                <a:miter/>
              </a:ln>
            </p:spPr>
            <p:txBody>
              <a:bodyPr/>
              <a:lstStyle/>
              <a:p>
                <a:endParaRPr lang="nl-NL"/>
              </a:p>
            </p:txBody>
          </p:sp>
        </p:grpSp>
        <p:grpSp>
          <p:nvGrpSpPr>
            <p:cNvPr id="290" name="Graphic 167">
              <a:extLst>
                <a:ext uri="{FF2B5EF4-FFF2-40B4-BE49-F238E27FC236}">
                  <a16:creationId xmlns:a16="http://schemas.microsoft.com/office/drawing/2014/main" id="{D3438D61-4689-C326-7BE2-A62F9647452E}"/>
                </a:ext>
              </a:extLst>
            </p:cNvPr>
            <p:cNvGrpSpPr/>
            <p:nvPr/>
          </p:nvGrpSpPr>
          <p:grpSpPr>
            <a:xfrm>
              <a:off x="8795446" y="3476752"/>
              <a:ext cx="496536" cy="264207"/>
              <a:chOff x="8556227" y="2659642"/>
              <a:chExt cx="359280" cy="191173"/>
            </a:xfrm>
          </p:grpSpPr>
          <p:sp>
            <p:nvSpPr>
              <p:cNvPr id="291" name="Vrije vorm 290">
                <a:extLst>
                  <a:ext uri="{FF2B5EF4-FFF2-40B4-BE49-F238E27FC236}">
                    <a16:creationId xmlns:a16="http://schemas.microsoft.com/office/drawing/2014/main" id="{E374ABA3-AD2B-5CE9-6F8E-FFCC49A31080}"/>
                  </a:ext>
                </a:extLst>
              </p:cNvPr>
              <p:cNvSpPr/>
              <p:nvPr/>
            </p:nvSpPr>
            <p:spPr>
              <a:xfrm>
                <a:off x="8556227" y="2659642"/>
                <a:ext cx="359280" cy="191173"/>
              </a:xfrm>
              <a:custGeom>
                <a:avLst/>
                <a:gdLst>
                  <a:gd name="csX0" fmla="*/ 332281 w 359280"/>
                  <a:gd name="csY0" fmla="*/ 0 h 191173"/>
                  <a:gd name="csX1" fmla="*/ 27000 w 359280"/>
                  <a:gd name="csY1" fmla="*/ 0 h 191173"/>
                  <a:gd name="csX2" fmla="*/ 0 w 359280"/>
                  <a:gd name="csY2" fmla="*/ 26929 h 191173"/>
                  <a:gd name="csX3" fmla="*/ 0 w 359280"/>
                  <a:gd name="csY3" fmla="*/ 89188 h 191173"/>
                  <a:gd name="csX4" fmla="*/ 0 w 359280"/>
                  <a:gd name="csY4" fmla="*/ 105288 h 191173"/>
                  <a:gd name="csX5" fmla="*/ 27000 w 359280"/>
                  <a:gd name="csY5" fmla="*/ 132218 h 191173"/>
                  <a:gd name="csX6" fmla="*/ 29034 w 359280"/>
                  <a:gd name="csY6" fmla="*/ 191173 h 191173"/>
                  <a:gd name="csX7" fmla="*/ 127208 w 359280"/>
                  <a:gd name="csY7" fmla="*/ 132218 h 191173"/>
                  <a:gd name="csX8" fmla="*/ 332281 w 359280"/>
                  <a:gd name="csY8" fmla="*/ 132218 h 191173"/>
                  <a:gd name="csX9" fmla="*/ 359281 w 359280"/>
                  <a:gd name="csY9" fmla="*/ 105288 h 191173"/>
                  <a:gd name="csX10" fmla="*/ 359281 w 359280"/>
                  <a:gd name="csY10" fmla="*/ 26929 h 191173"/>
                  <a:gd name="csX11" fmla="*/ 332281 w 359280"/>
                  <a:gd name="csY11" fmla="*/ 0 h 19117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Lst>
                <a:rect l="l" t="t" r="r" b="b"/>
                <a:pathLst>
                  <a:path w="359280" h="191173">
                    <a:moveTo>
                      <a:pt x="332281" y="0"/>
                    </a:moveTo>
                    <a:lnTo>
                      <a:pt x="27000" y="0"/>
                    </a:lnTo>
                    <a:cubicBezTo>
                      <a:pt x="12150" y="0"/>
                      <a:pt x="0" y="12118"/>
                      <a:pt x="0" y="26929"/>
                    </a:cubicBezTo>
                    <a:lnTo>
                      <a:pt x="0" y="89188"/>
                    </a:lnTo>
                    <a:cubicBezTo>
                      <a:pt x="0" y="89188"/>
                      <a:pt x="0" y="105288"/>
                      <a:pt x="0" y="105288"/>
                    </a:cubicBezTo>
                    <a:cubicBezTo>
                      <a:pt x="0" y="120100"/>
                      <a:pt x="12150" y="132218"/>
                      <a:pt x="27000" y="132218"/>
                    </a:cubicBezTo>
                    <a:lnTo>
                      <a:pt x="29034" y="191173"/>
                    </a:lnTo>
                    <a:lnTo>
                      <a:pt x="127208" y="132218"/>
                    </a:lnTo>
                    <a:lnTo>
                      <a:pt x="332281" y="132218"/>
                    </a:lnTo>
                    <a:cubicBezTo>
                      <a:pt x="347192" y="132218"/>
                      <a:pt x="359281" y="120161"/>
                      <a:pt x="359281" y="105288"/>
                    </a:cubicBezTo>
                    <a:lnTo>
                      <a:pt x="359281" y="26929"/>
                    </a:lnTo>
                    <a:cubicBezTo>
                      <a:pt x="359281" y="12057"/>
                      <a:pt x="347193" y="0"/>
                      <a:pt x="332281" y="0"/>
                    </a:cubicBezTo>
                    <a:close/>
                  </a:path>
                </a:pathLst>
              </a:custGeom>
              <a:solidFill>
                <a:srgbClr val="EF7D00"/>
              </a:solidFill>
              <a:ln w="9525" cap="flat">
                <a:noFill/>
                <a:prstDash val="solid"/>
                <a:miter/>
              </a:ln>
            </p:spPr>
            <p:txBody>
              <a:bodyPr/>
              <a:lstStyle/>
              <a:p>
                <a:endParaRPr lang="nl-NL"/>
              </a:p>
            </p:txBody>
          </p:sp>
          <p:sp>
            <p:nvSpPr>
              <p:cNvPr id="292" name="Tekstvak 291">
                <a:extLst>
                  <a:ext uri="{FF2B5EF4-FFF2-40B4-BE49-F238E27FC236}">
                    <a16:creationId xmlns:a16="http://schemas.microsoft.com/office/drawing/2014/main" id="{31B6C104-FCBE-F6EF-C5A9-B471E0FD490F}"/>
                  </a:ext>
                </a:extLst>
              </p:cNvPr>
              <p:cNvSpPr txBox="1"/>
              <p:nvPr/>
            </p:nvSpPr>
            <p:spPr>
              <a:xfrm>
                <a:off x="8638138" y="2677930"/>
                <a:ext cx="239806" cy="86330"/>
              </a:xfrm>
              <a:prstGeom prst="rect">
                <a:avLst/>
              </a:prstGeom>
              <a:noFill/>
            </p:spPr>
            <p:txBody>
              <a:bodyPr wrap="square" lIns="0" tIns="0" rIns="0" bIns="0" rtlCol="0">
                <a:spAutoFit/>
              </a:bodyPr>
              <a:lstStyle/>
              <a:p>
                <a:pPr algn="l"/>
                <a:r>
                  <a:rPr lang="nl-NL" sz="1000" b="1" spc="0" baseline="0">
                    <a:ln/>
                    <a:solidFill>
                      <a:schemeClr val="bg1"/>
                    </a:solidFill>
                    <a:latin typeface="Calibri"/>
                    <a:cs typeface="Calibri"/>
                    <a:sym typeface="Calibri"/>
                    <a:rtl val="0"/>
                  </a:rPr>
                  <a:t>Nieuw</a:t>
                </a:r>
              </a:p>
            </p:txBody>
          </p:sp>
        </p:grpSp>
        <p:grpSp>
          <p:nvGrpSpPr>
            <p:cNvPr id="412" name="Groep 411">
              <a:extLst>
                <a:ext uri="{FF2B5EF4-FFF2-40B4-BE49-F238E27FC236}">
                  <a16:creationId xmlns:a16="http://schemas.microsoft.com/office/drawing/2014/main" id="{1FFE6B33-0B15-3978-0496-22D7601E992A}"/>
                </a:ext>
              </a:extLst>
            </p:cNvPr>
            <p:cNvGrpSpPr/>
            <p:nvPr/>
          </p:nvGrpSpPr>
          <p:grpSpPr>
            <a:xfrm>
              <a:off x="9083255" y="2541847"/>
              <a:ext cx="416721" cy="311383"/>
              <a:chOff x="9083255" y="2541847"/>
              <a:chExt cx="416721" cy="311383"/>
            </a:xfrm>
          </p:grpSpPr>
          <p:grpSp>
            <p:nvGrpSpPr>
              <p:cNvPr id="280" name="Graphic 167">
                <a:extLst>
                  <a:ext uri="{FF2B5EF4-FFF2-40B4-BE49-F238E27FC236}">
                    <a16:creationId xmlns:a16="http://schemas.microsoft.com/office/drawing/2014/main" id="{B5D4B19E-BA86-A53C-72AB-FA9D7B5F23A4}"/>
                  </a:ext>
                </a:extLst>
              </p:cNvPr>
              <p:cNvGrpSpPr/>
              <p:nvPr/>
            </p:nvGrpSpPr>
            <p:grpSpPr>
              <a:xfrm>
                <a:off x="9083255" y="2599071"/>
                <a:ext cx="254792" cy="254159"/>
                <a:chOff x="8764485" y="2024575"/>
                <a:chExt cx="184361" cy="183903"/>
              </a:xfrm>
              <a:solidFill>
                <a:srgbClr val="40769F"/>
              </a:solidFill>
            </p:grpSpPr>
            <p:sp>
              <p:nvSpPr>
                <p:cNvPr id="281" name="Vrije vorm 280">
                  <a:extLst>
                    <a:ext uri="{FF2B5EF4-FFF2-40B4-BE49-F238E27FC236}">
                      <a16:creationId xmlns:a16="http://schemas.microsoft.com/office/drawing/2014/main" id="{B53A5F16-F5B2-91F7-C0B1-065E62D0E483}"/>
                    </a:ext>
                  </a:extLst>
                </p:cNvPr>
                <p:cNvSpPr/>
                <p:nvPr/>
              </p:nvSpPr>
              <p:spPr>
                <a:xfrm>
                  <a:off x="8765703" y="2024575"/>
                  <a:ext cx="183143" cy="182664"/>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282" name="Vrije vorm 281">
                  <a:extLst>
                    <a:ext uri="{FF2B5EF4-FFF2-40B4-BE49-F238E27FC236}">
                      <a16:creationId xmlns:a16="http://schemas.microsoft.com/office/drawing/2014/main" id="{ADE10AD3-C567-739C-17AD-745F95C3D4AF}"/>
                    </a:ext>
                  </a:extLst>
                </p:cNvPr>
                <p:cNvSpPr/>
                <p:nvPr/>
              </p:nvSpPr>
              <p:spPr>
                <a:xfrm>
                  <a:off x="8764485" y="2125899"/>
                  <a:ext cx="82796" cy="82579"/>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nvGrpSpPr>
              <p:cNvPr id="411" name="Groep 410">
                <a:extLst>
                  <a:ext uri="{FF2B5EF4-FFF2-40B4-BE49-F238E27FC236}">
                    <a16:creationId xmlns:a16="http://schemas.microsoft.com/office/drawing/2014/main" id="{F99FE38E-1113-B59D-262B-658870F92CC4}"/>
                  </a:ext>
                </a:extLst>
              </p:cNvPr>
              <p:cNvGrpSpPr/>
              <p:nvPr/>
            </p:nvGrpSpPr>
            <p:grpSpPr>
              <a:xfrm rot="10800000">
                <a:off x="9245184" y="2541847"/>
                <a:ext cx="254792" cy="254160"/>
                <a:chOff x="9340434" y="2570496"/>
                <a:chExt cx="254792" cy="254160"/>
              </a:xfrm>
            </p:grpSpPr>
            <p:sp>
              <p:nvSpPr>
                <p:cNvPr id="409" name="Vrije vorm 408">
                  <a:extLst>
                    <a:ext uri="{FF2B5EF4-FFF2-40B4-BE49-F238E27FC236}">
                      <a16:creationId xmlns:a16="http://schemas.microsoft.com/office/drawing/2014/main" id="{65DF5CAE-7F42-ACE8-087A-E7752A5D6DEC}"/>
                    </a:ext>
                  </a:extLst>
                </p:cNvPr>
                <p:cNvSpPr/>
                <p:nvPr/>
              </p:nvSpPr>
              <p:spPr>
                <a:xfrm>
                  <a:off x="9342117" y="2570496"/>
                  <a:ext cx="253109" cy="252447"/>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10" name="Vrije vorm 409">
                  <a:extLst>
                    <a:ext uri="{FF2B5EF4-FFF2-40B4-BE49-F238E27FC236}">
                      <a16:creationId xmlns:a16="http://schemas.microsoft.com/office/drawing/2014/main" id="{1D70247D-6AB4-E8C1-9BFA-3D137591CF08}"/>
                    </a:ext>
                  </a:extLst>
                </p:cNvPr>
                <p:cNvSpPr/>
                <p:nvPr/>
              </p:nvSpPr>
              <p:spPr>
                <a:xfrm>
                  <a:off x="9340434" y="2710529"/>
                  <a:ext cx="114426" cy="114127"/>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grpSp>
          <p:nvGrpSpPr>
            <p:cNvPr id="413" name="Groep 412">
              <a:extLst>
                <a:ext uri="{FF2B5EF4-FFF2-40B4-BE49-F238E27FC236}">
                  <a16:creationId xmlns:a16="http://schemas.microsoft.com/office/drawing/2014/main" id="{9DB4BEE3-D95F-862C-B181-897176B76B1A}"/>
                </a:ext>
              </a:extLst>
            </p:cNvPr>
            <p:cNvGrpSpPr/>
            <p:nvPr/>
          </p:nvGrpSpPr>
          <p:grpSpPr>
            <a:xfrm flipH="1">
              <a:off x="6908380" y="2522663"/>
              <a:ext cx="416721" cy="311383"/>
              <a:chOff x="9083255" y="2541847"/>
              <a:chExt cx="416721" cy="311383"/>
            </a:xfrm>
          </p:grpSpPr>
          <p:grpSp>
            <p:nvGrpSpPr>
              <p:cNvPr id="414" name="Graphic 167">
                <a:extLst>
                  <a:ext uri="{FF2B5EF4-FFF2-40B4-BE49-F238E27FC236}">
                    <a16:creationId xmlns:a16="http://schemas.microsoft.com/office/drawing/2014/main" id="{E655FFB5-8F2E-4D0A-9004-D39ACAA2CB12}"/>
                  </a:ext>
                </a:extLst>
              </p:cNvPr>
              <p:cNvGrpSpPr/>
              <p:nvPr/>
            </p:nvGrpSpPr>
            <p:grpSpPr>
              <a:xfrm>
                <a:off x="9083255" y="2599071"/>
                <a:ext cx="254792" cy="254159"/>
                <a:chOff x="8764485" y="2024575"/>
                <a:chExt cx="184361" cy="183903"/>
              </a:xfrm>
              <a:solidFill>
                <a:srgbClr val="40769F"/>
              </a:solidFill>
            </p:grpSpPr>
            <p:sp>
              <p:nvSpPr>
                <p:cNvPr id="418" name="Vrije vorm 417">
                  <a:extLst>
                    <a:ext uri="{FF2B5EF4-FFF2-40B4-BE49-F238E27FC236}">
                      <a16:creationId xmlns:a16="http://schemas.microsoft.com/office/drawing/2014/main" id="{8B6518FB-9323-099A-B788-1DED9A2651AF}"/>
                    </a:ext>
                  </a:extLst>
                </p:cNvPr>
                <p:cNvSpPr/>
                <p:nvPr/>
              </p:nvSpPr>
              <p:spPr>
                <a:xfrm>
                  <a:off x="8765703" y="2024575"/>
                  <a:ext cx="183143" cy="182664"/>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19" name="Vrije vorm 418">
                  <a:extLst>
                    <a:ext uri="{FF2B5EF4-FFF2-40B4-BE49-F238E27FC236}">
                      <a16:creationId xmlns:a16="http://schemas.microsoft.com/office/drawing/2014/main" id="{D753A636-C4BA-1F30-5496-E2A18AFFC8C7}"/>
                    </a:ext>
                  </a:extLst>
                </p:cNvPr>
                <p:cNvSpPr/>
                <p:nvPr/>
              </p:nvSpPr>
              <p:spPr>
                <a:xfrm>
                  <a:off x="8764485" y="2125899"/>
                  <a:ext cx="82796" cy="82579"/>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nvGrpSpPr>
              <p:cNvPr id="415" name="Groep 414">
                <a:extLst>
                  <a:ext uri="{FF2B5EF4-FFF2-40B4-BE49-F238E27FC236}">
                    <a16:creationId xmlns:a16="http://schemas.microsoft.com/office/drawing/2014/main" id="{9CE1F70D-ED3D-BC75-C458-6A7EFC6659A4}"/>
                  </a:ext>
                </a:extLst>
              </p:cNvPr>
              <p:cNvGrpSpPr/>
              <p:nvPr/>
            </p:nvGrpSpPr>
            <p:grpSpPr>
              <a:xfrm rot="10800000">
                <a:off x="9245184" y="2541847"/>
                <a:ext cx="254792" cy="254160"/>
                <a:chOff x="9340434" y="2570496"/>
                <a:chExt cx="254792" cy="254160"/>
              </a:xfrm>
            </p:grpSpPr>
            <p:sp>
              <p:nvSpPr>
                <p:cNvPr id="416" name="Vrije vorm 415">
                  <a:extLst>
                    <a:ext uri="{FF2B5EF4-FFF2-40B4-BE49-F238E27FC236}">
                      <a16:creationId xmlns:a16="http://schemas.microsoft.com/office/drawing/2014/main" id="{8F09F1BE-33E2-3917-F29F-46506D9067A1}"/>
                    </a:ext>
                  </a:extLst>
                </p:cNvPr>
                <p:cNvSpPr/>
                <p:nvPr/>
              </p:nvSpPr>
              <p:spPr>
                <a:xfrm>
                  <a:off x="9342117" y="2570496"/>
                  <a:ext cx="253109" cy="252447"/>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17" name="Vrije vorm 416">
                  <a:extLst>
                    <a:ext uri="{FF2B5EF4-FFF2-40B4-BE49-F238E27FC236}">
                      <a16:creationId xmlns:a16="http://schemas.microsoft.com/office/drawing/2014/main" id="{621A69FD-AE91-E0FD-1291-D61B929338E7}"/>
                    </a:ext>
                  </a:extLst>
                </p:cNvPr>
                <p:cNvSpPr/>
                <p:nvPr/>
              </p:nvSpPr>
              <p:spPr>
                <a:xfrm>
                  <a:off x="9340434" y="2710529"/>
                  <a:ext cx="114426" cy="114127"/>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grpSp>
          <p:nvGrpSpPr>
            <p:cNvPr id="420" name="Groep 419">
              <a:extLst>
                <a:ext uri="{FF2B5EF4-FFF2-40B4-BE49-F238E27FC236}">
                  <a16:creationId xmlns:a16="http://schemas.microsoft.com/office/drawing/2014/main" id="{BFF74017-DEF9-B31A-E811-A259FFE032D5}"/>
                </a:ext>
              </a:extLst>
            </p:cNvPr>
            <p:cNvGrpSpPr/>
            <p:nvPr/>
          </p:nvGrpSpPr>
          <p:grpSpPr>
            <a:xfrm rot="8106402" flipH="1">
              <a:off x="7933906" y="1392534"/>
              <a:ext cx="416721" cy="311383"/>
              <a:chOff x="9083255" y="2541847"/>
              <a:chExt cx="416721" cy="311383"/>
            </a:xfrm>
          </p:grpSpPr>
          <p:grpSp>
            <p:nvGrpSpPr>
              <p:cNvPr id="421" name="Graphic 167">
                <a:extLst>
                  <a:ext uri="{FF2B5EF4-FFF2-40B4-BE49-F238E27FC236}">
                    <a16:creationId xmlns:a16="http://schemas.microsoft.com/office/drawing/2014/main" id="{4D849BEE-4B09-7C7D-7632-13CD678A5A2B}"/>
                  </a:ext>
                </a:extLst>
              </p:cNvPr>
              <p:cNvGrpSpPr/>
              <p:nvPr/>
            </p:nvGrpSpPr>
            <p:grpSpPr>
              <a:xfrm>
                <a:off x="9083255" y="2599071"/>
                <a:ext cx="254792" cy="254159"/>
                <a:chOff x="8764485" y="2024575"/>
                <a:chExt cx="184361" cy="183903"/>
              </a:xfrm>
              <a:solidFill>
                <a:srgbClr val="40769F"/>
              </a:solidFill>
            </p:grpSpPr>
            <p:sp>
              <p:nvSpPr>
                <p:cNvPr id="425" name="Vrije vorm 424">
                  <a:extLst>
                    <a:ext uri="{FF2B5EF4-FFF2-40B4-BE49-F238E27FC236}">
                      <a16:creationId xmlns:a16="http://schemas.microsoft.com/office/drawing/2014/main" id="{996D790F-44DD-A34F-FAA7-AFA301D95E03}"/>
                    </a:ext>
                  </a:extLst>
                </p:cNvPr>
                <p:cNvSpPr/>
                <p:nvPr/>
              </p:nvSpPr>
              <p:spPr>
                <a:xfrm>
                  <a:off x="8765703" y="2024575"/>
                  <a:ext cx="183143" cy="182664"/>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26" name="Vrije vorm 425">
                  <a:extLst>
                    <a:ext uri="{FF2B5EF4-FFF2-40B4-BE49-F238E27FC236}">
                      <a16:creationId xmlns:a16="http://schemas.microsoft.com/office/drawing/2014/main" id="{CF1DAA3A-F3D0-7BBB-B428-1181728533DE}"/>
                    </a:ext>
                  </a:extLst>
                </p:cNvPr>
                <p:cNvSpPr/>
                <p:nvPr/>
              </p:nvSpPr>
              <p:spPr>
                <a:xfrm>
                  <a:off x="8764485" y="2125899"/>
                  <a:ext cx="82796" cy="82579"/>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nvGrpSpPr>
              <p:cNvPr id="422" name="Groep 421">
                <a:extLst>
                  <a:ext uri="{FF2B5EF4-FFF2-40B4-BE49-F238E27FC236}">
                    <a16:creationId xmlns:a16="http://schemas.microsoft.com/office/drawing/2014/main" id="{4C54F3C4-FD56-77CD-767B-859D581A0D6E}"/>
                  </a:ext>
                </a:extLst>
              </p:cNvPr>
              <p:cNvGrpSpPr/>
              <p:nvPr/>
            </p:nvGrpSpPr>
            <p:grpSpPr>
              <a:xfrm rot="10800000">
                <a:off x="9245184" y="2541847"/>
                <a:ext cx="254792" cy="254160"/>
                <a:chOff x="9340434" y="2570496"/>
                <a:chExt cx="254792" cy="254160"/>
              </a:xfrm>
            </p:grpSpPr>
            <p:sp>
              <p:nvSpPr>
                <p:cNvPr id="423" name="Vrije vorm 422">
                  <a:extLst>
                    <a:ext uri="{FF2B5EF4-FFF2-40B4-BE49-F238E27FC236}">
                      <a16:creationId xmlns:a16="http://schemas.microsoft.com/office/drawing/2014/main" id="{E900EA8A-4776-F23A-2909-E57666A38A56}"/>
                    </a:ext>
                  </a:extLst>
                </p:cNvPr>
                <p:cNvSpPr/>
                <p:nvPr/>
              </p:nvSpPr>
              <p:spPr>
                <a:xfrm>
                  <a:off x="9342117" y="2570496"/>
                  <a:ext cx="253109" cy="252447"/>
                </a:xfrm>
                <a:custGeom>
                  <a:avLst/>
                  <a:gdLst>
                    <a:gd name="csX0" fmla="*/ 12205 w 183143"/>
                    <a:gd name="csY0" fmla="*/ 180567 h 182664"/>
                    <a:gd name="csX1" fmla="*/ 160008 w 183143"/>
                    <a:gd name="csY1" fmla="*/ 33152 h 182664"/>
                    <a:gd name="csX2" fmla="*/ 181042 w 183143"/>
                    <a:gd name="csY2" fmla="*/ 12173 h 182664"/>
                    <a:gd name="csX3" fmla="*/ 170939 w 183143"/>
                    <a:gd name="csY3" fmla="*/ 2097 h 182664"/>
                    <a:gd name="csX4" fmla="*/ 23136 w 183143"/>
                    <a:gd name="csY4" fmla="*/ 149512 h 182664"/>
                    <a:gd name="csX5" fmla="*/ 2102 w 183143"/>
                    <a:gd name="csY5" fmla="*/ 170491 h 182664"/>
                    <a:gd name="csX6" fmla="*/ 12205 w 183143"/>
                    <a:gd name="csY6" fmla="*/ 180567 h 182664"/>
                    <a:gd name="csX7" fmla="*/ 12205 w 183143"/>
                    <a:gd name="csY7" fmla="*/ 180567 h 182664"/>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Lst>
                  <a:rect l="l" t="t" r="r" b="b"/>
                  <a:pathLst>
                    <a:path w="183143" h="182664">
                      <a:moveTo>
                        <a:pt x="12205" y="180567"/>
                      </a:moveTo>
                      <a:cubicBezTo>
                        <a:pt x="61472" y="131429"/>
                        <a:pt x="110740" y="82291"/>
                        <a:pt x="160008" y="33152"/>
                      </a:cubicBezTo>
                      <a:cubicBezTo>
                        <a:pt x="167019" y="26159"/>
                        <a:pt x="174030" y="19166"/>
                        <a:pt x="181042" y="12173"/>
                      </a:cubicBezTo>
                      <a:cubicBezTo>
                        <a:pt x="187552" y="5681"/>
                        <a:pt x="177452" y="-4399"/>
                        <a:pt x="170939" y="2097"/>
                      </a:cubicBezTo>
                      <a:cubicBezTo>
                        <a:pt x="121671" y="51235"/>
                        <a:pt x="72404" y="100374"/>
                        <a:pt x="23136" y="149512"/>
                      </a:cubicBezTo>
                      <a:cubicBezTo>
                        <a:pt x="16124" y="156505"/>
                        <a:pt x="9113" y="163498"/>
                        <a:pt x="2102" y="170491"/>
                      </a:cubicBezTo>
                      <a:cubicBezTo>
                        <a:pt x="-4408" y="176984"/>
                        <a:pt x="5692" y="187063"/>
                        <a:pt x="12205" y="180567"/>
                      </a:cubicBezTo>
                      <a:lnTo>
                        <a:pt x="12205" y="180567"/>
                      </a:lnTo>
                      <a:close/>
                    </a:path>
                  </a:pathLst>
                </a:custGeom>
                <a:solidFill>
                  <a:srgbClr val="40769F"/>
                </a:solidFill>
                <a:ln w="9525" cap="flat">
                  <a:noFill/>
                  <a:prstDash val="solid"/>
                  <a:miter/>
                </a:ln>
              </p:spPr>
              <p:txBody>
                <a:bodyPr/>
                <a:lstStyle/>
                <a:p>
                  <a:endParaRPr lang="nl-NL"/>
                </a:p>
              </p:txBody>
            </p:sp>
            <p:sp>
              <p:nvSpPr>
                <p:cNvPr id="424" name="Vrije vorm 423">
                  <a:extLst>
                    <a:ext uri="{FF2B5EF4-FFF2-40B4-BE49-F238E27FC236}">
                      <a16:creationId xmlns:a16="http://schemas.microsoft.com/office/drawing/2014/main" id="{B86DD2A7-A199-E526-E8EE-3CA052910AFC}"/>
                    </a:ext>
                  </a:extLst>
                </p:cNvPr>
                <p:cNvSpPr/>
                <p:nvPr/>
              </p:nvSpPr>
              <p:spPr>
                <a:xfrm>
                  <a:off x="9340434" y="2710529"/>
                  <a:ext cx="114426" cy="114127"/>
                </a:xfrm>
                <a:custGeom>
                  <a:avLst/>
                  <a:gdLst>
                    <a:gd name="csX0" fmla="*/ 14668 w 82796"/>
                    <a:gd name="csY0" fmla="*/ 5209 h 82579"/>
                    <a:gd name="csX1" fmla="*/ 1991 w 82796"/>
                    <a:gd name="csY1" fmla="*/ 65099 h 82579"/>
                    <a:gd name="csX2" fmla="*/ 185 w 82796"/>
                    <a:gd name="csY2" fmla="*/ 73631 h 82579"/>
                    <a:gd name="csX3" fmla="*/ 8972 w 82796"/>
                    <a:gd name="csY3" fmla="*/ 82396 h 82579"/>
                    <a:gd name="csX4" fmla="*/ 69020 w 82796"/>
                    <a:gd name="csY4" fmla="*/ 69752 h 82579"/>
                    <a:gd name="csX5" fmla="*/ 77575 w 82796"/>
                    <a:gd name="csY5" fmla="*/ 67951 h 82579"/>
                    <a:gd name="csX6" fmla="*/ 82565 w 82796"/>
                    <a:gd name="csY6" fmla="*/ 59186 h 82579"/>
                    <a:gd name="csX7" fmla="*/ 73777 w 82796"/>
                    <a:gd name="csY7" fmla="*/ 54210 h 82579"/>
                    <a:gd name="csX8" fmla="*/ 13729 w 82796"/>
                    <a:gd name="csY8" fmla="*/ 66854 h 82579"/>
                    <a:gd name="csX9" fmla="*/ 5174 w 82796"/>
                    <a:gd name="csY9" fmla="*/ 68655 h 82579"/>
                    <a:gd name="csX10" fmla="*/ 13962 w 82796"/>
                    <a:gd name="csY10" fmla="*/ 77420 h 82579"/>
                    <a:gd name="csX11" fmla="*/ 26639 w 82796"/>
                    <a:gd name="csY11" fmla="*/ 17529 h 82579"/>
                    <a:gd name="csX12" fmla="*/ 28445 w 82796"/>
                    <a:gd name="csY12" fmla="*/ 8997 h 82579"/>
                    <a:gd name="csX13" fmla="*/ 23455 w 82796"/>
                    <a:gd name="csY13" fmla="*/ 232 h 82579"/>
                    <a:gd name="csX14" fmla="*/ 14668 w 82796"/>
                    <a:gd name="csY14" fmla="*/ 5209 h 82579"/>
                    <a:gd name="csX15" fmla="*/ 14668 w 82796"/>
                    <a:gd name="csY15" fmla="*/ 5209 h 82579"/>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Lst>
                  <a:rect l="l" t="t" r="r" b="b"/>
                  <a:pathLst>
                    <a:path w="82796" h="82579">
                      <a:moveTo>
                        <a:pt x="14668" y="5209"/>
                      </a:moveTo>
                      <a:cubicBezTo>
                        <a:pt x="10442" y="25172"/>
                        <a:pt x="6216" y="45135"/>
                        <a:pt x="1991" y="65099"/>
                      </a:cubicBezTo>
                      <a:lnTo>
                        <a:pt x="185" y="73631"/>
                      </a:lnTo>
                      <a:cubicBezTo>
                        <a:pt x="-974" y="79104"/>
                        <a:pt x="3485" y="83551"/>
                        <a:pt x="8972" y="82396"/>
                      </a:cubicBezTo>
                      <a:cubicBezTo>
                        <a:pt x="28988" y="78181"/>
                        <a:pt x="49004" y="73967"/>
                        <a:pt x="69020" y="69752"/>
                      </a:cubicBezTo>
                      <a:lnTo>
                        <a:pt x="77575" y="67951"/>
                      </a:lnTo>
                      <a:cubicBezTo>
                        <a:pt x="81352" y="67156"/>
                        <a:pt x="83542" y="62735"/>
                        <a:pt x="82565" y="59186"/>
                      </a:cubicBezTo>
                      <a:cubicBezTo>
                        <a:pt x="81489" y="55284"/>
                        <a:pt x="77564" y="53412"/>
                        <a:pt x="73777" y="54210"/>
                      </a:cubicBezTo>
                      <a:cubicBezTo>
                        <a:pt x="53761" y="58424"/>
                        <a:pt x="33745" y="62639"/>
                        <a:pt x="13729" y="66854"/>
                      </a:cubicBezTo>
                      <a:lnTo>
                        <a:pt x="5174" y="68655"/>
                      </a:lnTo>
                      <a:lnTo>
                        <a:pt x="13962" y="77420"/>
                      </a:lnTo>
                      <a:cubicBezTo>
                        <a:pt x="18187" y="57456"/>
                        <a:pt x="22413" y="37493"/>
                        <a:pt x="26639" y="17529"/>
                      </a:cubicBezTo>
                      <a:lnTo>
                        <a:pt x="28445" y="8997"/>
                      </a:lnTo>
                      <a:cubicBezTo>
                        <a:pt x="29241" y="5235"/>
                        <a:pt x="27334" y="1295"/>
                        <a:pt x="23455" y="232"/>
                      </a:cubicBezTo>
                      <a:cubicBezTo>
                        <a:pt x="19904" y="-741"/>
                        <a:pt x="15468" y="1426"/>
                        <a:pt x="14668" y="5209"/>
                      </a:cubicBezTo>
                      <a:lnTo>
                        <a:pt x="14668" y="5209"/>
                      </a:lnTo>
                      <a:close/>
                    </a:path>
                  </a:pathLst>
                </a:custGeom>
                <a:solidFill>
                  <a:srgbClr val="40769F"/>
                </a:solidFill>
                <a:ln w="9525" cap="flat">
                  <a:noFill/>
                  <a:prstDash val="solid"/>
                  <a:miter/>
                </a:ln>
              </p:spPr>
              <p:txBody>
                <a:bodyPr/>
                <a:lstStyle/>
                <a:p>
                  <a:endParaRPr lang="nl-NL"/>
                </a:p>
              </p:txBody>
            </p:sp>
          </p:grpSp>
        </p:grpSp>
        <p:sp>
          <p:nvSpPr>
            <p:cNvPr id="427" name="Afgeronde rechthoek 426">
              <a:extLst>
                <a:ext uri="{FF2B5EF4-FFF2-40B4-BE49-F238E27FC236}">
                  <a16:creationId xmlns:a16="http://schemas.microsoft.com/office/drawing/2014/main" id="{47581F3B-F22E-7999-5B8B-D193F2AD4902}"/>
                </a:ext>
              </a:extLst>
            </p:cNvPr>
            <p:cNvSpPr/>
            <p:nvPr/>
          </p:nvSpPr>
          <p:spPr>
            <a:xfrm>
              <a:off x="9043721" y="981268"/>
              <a:ext cx="1119443" cy="136435"/>
            </a:xfrm>
            <a:prstGeom prst="roundRect">
              <a:avLst>
                <a:gd name="adj" fmla="val 50000"/>
              </a:avLst>
            </a:prstGeom>
            <a:solidFill>
              <a:schemeClr val="accent1"/>
            </a:solidFill>
            <a:ln w="9525" cap="flat">
              <a:noFill/>
              <a:prstDash val="solid"/>
              <a:miter/>
            </a:ln>
          </p:spPr>
          <p:txBody>
            <a:bodyPr/>
            <a:lstStyle/>
            <a:p>
              <a:endParaRPr lang="nl-NL"/>
            </a:p>
          </p:txBody>
        </p:sp>
        <p:sp>
          <p:nvSpPr>
            <p:cNvPr id="428" name="Tekstvak 427">
              <a:extLst>
                <a:ext uri="{FF2B5EF4-FFF2-40B4-BE49-F238E27FC236}">
                  <a16:creationId xmlns:a16="http://schemas.microsoft.com/office/drawing/2014/main" id="{18CF09E1-48E6-9754-80EF-3CDA9EAADDCD}"/>
                </a:ext>
              </a:extLst>
            </p:cNvPr>
            <p:cNvSpPr txBox="1"/>
            <p:nvPr/>
          </p:nvSpPr>
          <p:spPr>
            <a:xfrm>
              <a:off x="9043721" y="981268"/>
              <a:ext cx="1119443" cy="123111"/>
            </a:xfrm>
            <a:prstGeom prst="rect">
              <a:avLst/>
            </a:prstGeom>
            <a:noFill/>
          </p:spPr>
          <p:txBody>
            <a:bodyPr wrap="square" lIns="0" tIns="0" rIns="0" bIns="0" rtlCol="0">
              <a:spAutoFit/>
            </a:bodyPr>
            <a:lstStyle/>
            <a:p>
              <a:pPr algn="ctr"/>
              <a:r>
                <a:rPr lang="nl-NL" sz="1000" b="1">
                  <a:ln/>
                  <a:solidFill>
                    <a:schemeClr val="bg1"/>
                  </a:solidFill>
                  <a:cs typeface="Calibri"/>
                  <a:sym typeface="Calibri"/>
                  <a:rtl val="0"/>
                </a:rPr>
                <a:t>Edifact</a:t>
              </a:r>
              <a:endParaRPr lang="nl-NL" sz="1000" b="1" spc="0" baseline="0">
                <a:ln/>
                <a:solidFill>
                  <a:schemeClr val="bg1"/>
                </a:solidFill>
                <a:latin typeface="Calibri"/>
                <a:cs typeface="Calibri"/>
                <a:sym typeface="Calibri"/>
                <a:rtl val="0"/>
              </a:endParaRPr>
            </a:p>
          </p:txBody>
        </p:sp>
        <p:sp>
          <p:nvSpPr>
            <p:cNvPr id="429" name="Afgeronde rechthoek 428">
              <a:extLst>
                <a:ext uri="{FF2B5EF4-FFF2-40B4-BE49-F238E27FC236}">
                  <a16:creationId xmlns:a16="http://schemas.microsoft.com/office/drawing/2014/main" id="{ADF4A930-56C0-F1AA-6741-B38B9330E0D4}"/>
                </a:ext>
              </a:extLst>
            </p:cNvPr>
            <p:cNvSpPr/>
            <p:nvPr/>
          </p:nvSpPr>
          <p:spPr>
            <a:xfrm>
              <a:off x="7653071" y="2940243"/>
              <a:ext cx="1119443" cy="136435"/>
            </a:xfrm>
            <a:prstGeom prst="roundRect">
              <a:avLst>
                <a:gd name="adj" fmla="val 50000"/>
              </a:avLst>
            </a:prstGeom>
            <a:solidFill>
              <a:schemeClr val="tx2"/>
            </a:solidFill>
            <a:ln w="9525" cap="flat">
              <a:noFill/>
              <a:prstDash val="solid"/>
              <a:miter/>
            </a:ln>
          </p:spPr>
          <p:txBody>
            <a:bodyPr/>
            <a:lstStyle/>
            <a:p>
              <a:endParaRPr lang="nl-NL"/>
            </a:p>
          </p:txBody>
        </p:sp>
        <p:sp>
          <p:nvSpPr>
            <p:cNvPr id="430" name="Tekstvak 429">
              <a:extLst>
                <a:ext uri="{FF2B5EF4-FFF2-40B4-BE49-F238E27FC236}">
                  <a16:creationId xmlns:a16="http://schemas.microsoft.com/office/drawing/2014/main" id="{87C81806-DA87-5B7D-85AC-92898714418D}"/>
                </a:ext>
              </a:extLst>
            </p:cNvPr>
            <p:cNvSpPr txBox="1"/>
            <p:nvPr/>
          </p:nvSpPr>
          <p:spPr>
            <a:xfrm>
              <a:off x="7653071" y="2940243"/>
              <a:ext cx="1119443" cy="123111"/>
            </a:xfrm>
            <a:prstGeom prst="rect">
              <a:avLst/>
            </a:prstGeom>
            <a:noFill/>
          </p:spPr>
          <p:txBody>
            <a:bodyPr wrap="square" lIns="0" tIns="0" rIns="0" bIns="0" rtlCol="0">
              <a:spAutoFit/>
            </a:bodyPr>
            <a:lstStyle/>
            <a:p>
              <a:pPr algn="ctr"/>
              <a:r>
                <a:rPr lang="nl-NL" sz="1000" b="1">
                  <a:ln/>
                  <a:solidFill>
                    <a:schemeClr val="bg1"/>
                  </a:solidFill>
                  <a:cs typeface="Calibri"/>
                  <a:sym typeface="Calibri"/>
                  <a:rtl val="0"/>
                </a:rPr>
                <a:t>Medicatieproces 9</a:t>
              </a:r>
              <a:endParaRPr lang="nl-NL" sz="1000" b="1" spc="0" baseline="0">
                <a:ln/>
                <a:solidFill>
                  <a:schemeClr val="bg1"/>
                </a:solidFill>
                <a:latin typeface="Calibri"/>
                <a:cs typeface="Calibri"/>
                <a:sym typeface="Calibri"/>
                <a:rtl val="0"/>
              </a:endParaRPr>
            </a:p>
          </p:txBody>
        </p:sp>
      </p:grpSp>
    </p:spTree>
    <p:extLst>
      <p:ext uri="{BB962C8B-B14F-4D97-AF65-F5344CB8AC3E}">
        <p14:creationId xmlns:p14="http://schemas.microsoft.com/office/powerpoint/2010/main" val="3198423501"/>
      </p:ext>
    </p:extLst>
  </p:cSld>
  <p:clrMapOvr>
    <a:masterClrMapping/>
  </p:clrMapOvr>
  <p:transition spd="slow">
    <p:push dir="u"/>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10082C3-F42A-7F41-9997-5E1AA6E6EB88}"/>
              </a:ext>
            </a:extLst>
          </p:cNvPr>
          <p:cNvSpPr>
            <a:spLocks noGrp="1"/>
          </p:cNvSpPr>
          <p:nvPr>
            <p:ph type="title"/>
          </p:nvPr>
        </p:nvSpPr>
        <p:spPr/>
        <p:txBody>
          <a:bodyPr/>
          <a:lstStyle/>
          <a:p>
            <a:r>
              <a:rPr lang="nl-NL"/>
              <a:t>Wat kun je nu al doen?</a:t>
            </a:r>
          </a:p>
        </p:txBody>
      </p:sp>
      <p:grpSp>
        <p:nvGrpSpPr>
          <p:cNvPr id="6" name="Groep 5">
            <a:extLst>
              <a:ext uri="{FF2B5EF4-FFF2-40B4-BE49-F238E27FC236}">
                <a16:creationId xmlns:a16="http://schemas.microsoft.com/office/drawing/2014/main" id="{2F3A4737-A72A-D99F-8DC2-66F26C370653}"/>
              </a:ext>
            </a:extLst>
          </p:cNvPr>
          <p:cNvGrpSpPr/>
          <p:nvPr/>
        </p:nvGrpSpPr>
        <p:grpSpPr>
          <a:xfrm>
            <a:off x="3711423" y="1384011"/>
            <a:ext cx="1497288" cy="4816116"/>
            <a:chOff x="3004831" y="1165742"/>
            <a:chExt cx="1122966" cy="3612087"/>
          </a:xfrm>
        </p:grpSpPr>
        <p:sp>
          <p:nvSpPr>
            <p:cNvPr id="22" name="Cirkel 29">
              <a:extLst>
                <a:ext uri="{FF2B5EF4-FFF2-40B4-BE49-F238E27FC236}">
                  <a16:creationId xmlns:a16="http://schemas.microsoft.com/office/drawing/2014/main" id="{74A1DED5-8444-E72D-B2B5-DDEB01699841}"/>
                </a:ext>
              </a:extLst>
            </p:cNvPr>
            <p:cNvSpPr/>
            <p:nvPr/>
          </p:nvSpPr>
          <p:spPr>
            <a:xfrm rot="21300000">
              <a:off x="3004831" y="1174533"/>
              <a:ext cx="1122966" cy="3494187"/>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Lst>
              <a:ahLst/>
              <a:cxnLst>
                <a:cxn ang="0">
                  <a:pos x="connsiteX0" y="connsiteY0"/>
                </a:cxn>
                <a:cxn ang="0">
                  <a:pos x="connsiteX1" y="connsiteY1"/>
                </a:cxn>
                <a:cxn ang="0">
                  <a:pos x="connsiteX2" y="connsiteY2"/>
                </a:cxn>
              </a:cxnLst>
              <a:rect l="l" t="t" r="r" b="b"/>
              <a:pathLst>
                <a:path w="1497483" h="4659522">
                  <a:moveTo>
                    <a:pt x="388877" y="0"/>
                  </a:moveTo>
                  <a:cubicBezTo>
                    <a:pt x="1151533" y="568318"/>
                    <a:pt x="1567022" y="1489888"/>
                    <a:pt x="1487918" y="2437713"/>
                  </a:cubicBezTo>
                  <a:cubicBezTo>
                    <a:pt x="1408814" y="3385537"/>
                    <a:pt x="846311" y="4225486"/>
                    <a:pt x="0" y="4659522"/>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23" name="Ovaal 22">
              <a:extLst>
                <a:ext uri="{FF2B5EF4-FFF2-40B4-BE49-F238E27FC236}">
                  <a16:creationId xmlns:a16="http://schemas.microsoft.com/office/drawing/2014/main" id="{8A5F7B29-7E87-0713-768A-68B3E5687235}"/>
                </a:ext>
              </a:extLst>
            </p:cNvPr>
            <p:cNvSpPr/>
            <p:nvPr/>
          </p:nvSpPr>
          <p:spPr>
            <a:xfrm>
              <a:off x="3118448" y="1165742"/>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24" name="Ovaal 23">
              <a:extLst>
                <a:ext uri="{FF2B5EF4-FFF2-40B4-BE49-F238E27FC236}">
                  <a16:creationId xmlns:a16="http://schemas.microsoft.com/office/drawing/2014/main" id="{ACAB51E3-D312-3CD7-A518-4E3C376DB595}"/>
                </a:ext>
              </a:extLst>
            </p:cNvPr>
            <p:cNvSpPr/>
            <p:nvPr/>
          </p:nvSpPr>
          <p:spPr>
            <a:xfrm>
              <a:off x="3118448" y="462811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7" name="Groep 6">
            <a:extLst>
              <a:ext uri="{FF2B5EF4-FFF2-40B4-BE49-F238E27FC236}">
                <a16:creationId xmlns:a16="http://schemas.microsoft.com/office/drawing/2014/main" id="{C3D3F301-6F42-8216-BEF4-C3C743A52045}"/>
              </a:ext>
            </a:extLst>
          </p:cNvPr>
          <p:cNvGrpSpPr/>
          <p:nvPr/>
        </p:nvGrpSpPr>
        <p:grpSpPr>
          <a:xfrm>
            <a:off x="4394940" y="1813316"/>
            <a:ext cx="5347010" cy="376435"/>
            <a:chOff x="3580483" y="1617980"/>
            <a:chExt cx="4010258" cy="282326"/>
          </a:xfrm>
        </p:grpSpPr>
        <p:sp>
          <p:nvSpPr>
            <p:cNvPr id="20" name="Afgeronde rechthoek 19">
              <a:extLst>
                <a:ext uri="{FF2B5EF4-FFF2-40B4-BE49-F238E27FC236}">
                  <a16:creationId xmlns:a16="http://schemas.microsoft.com/office/drawing/2014/main" id="{C81E339C-5FD3-3904-0011-07249FDF76FE}"/>
                </a:ext>
              </a:extLst>
            </p:cNvPr>
            <p:cNvSpPr/>
            <p:nvPr/>
          </p:nvSpPr>
          <p:spPr>
            <a:xfrm>
              <a:off x="3580483" y="1617980"/>
              <a:ext cx="401025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Zet Medicatieoverdracht op de bestuurlijke agenda</a:t>
              </a:r>
              <a:endParaRPr lang="nl-NL" altLang="ko-KR">
                <a:cs typeface="Arial" pitchFamily="34" charset="0"/>
              </a:endParaRPr>
            </a:p>
          </p:txBody>
        </p:sp>
        <p:sp>
          <p:nvSpPr>
            <p:cNvPr id="21" name="Ovaal 20">
              <a:extLst>
                <a:ext uri="{FF2B5EF4-FFF2-40B4-BE49-F238E27FC236}">
                  <a16:creationId xmlns:a16="http://schemas.microsoft.com/office/drawing/2014/main" id="{CFDD3E09-0957-F38B-E470-EBEEFEFA8DF9}"/>
                </a:ext>
              </a:extLst>
            </p:cNvPr>
            <p:cNvSpPr/>
            <p:nvPr/>
          </p:nvSpPr>
          <p:spPr>
            <a:xfrm>
              <a:off x="3645508" y="16842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8" name="Groep 7">
            <a:extLst>
              <a:ext uri="{FF2B5EF4-FFF2-40B4-BE49-F238E27FC236}">
                <a16:creationId xmlns:a16="http://schemas.microsoft.com/office/drawing/2014/main" id="{61CAC42C-CDD5-3C4F-EFFD-F7F2C38D1077}"/>
              </a:ext>
            </a:extLst>
          </p:cNvPr>
          <p:cNvGrpSpPr/>
          <p:nvPr/>
        </p:nvGrpSpPr>
        <p:grpSpPr>
          <a:xfrm>
            <a:off x="4701430" y="2401573"/>
            <a:ext cx="6536842" cy="376435"/>
            <a:chOff x="3900507" y="2233705"/>
            <a:chExt cx="4902632" cy="282326"/>
          </a:xfrm>
        </p:grpSpPr>
        <p:sp>
          <p:nvSpPr>
            <p:cNvPr id="18" name="Afgeronde rechthoek 17">
              <a:extLst>
                <a:ext uri="{FF2B5EF4-FFF2-40B4-BE49-F238E27FC236}">
                  <a16:creationId xmlns:a16="http://schemas.microsoft.com/office/drawing/2014/main" id="{D0C27B34-74F1-98FC-DFA6-C4CDFCB39BBE}"/>
                </a:ext>
              </a:extLst>
            </p:cNvPr>
            <p:cNvSpPr/>
            <p:nvPr/>
          </p:nvSpPr>
          <p:spPr>
            <a:xfrm>
              <a:off x="3900507" y="2233705"/>
              <a:ext cx="4902632"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 Volg de ontwikkelingen  en raak vertrouwd met de terminologie</a:t>
              </a:r>
              <a:endParaRPr lang="nl-NL" altLang="ko-KR">
                <a:cs typeface="Arial" pitchFamily="34" charset="0"/>
              </a:endParaRPr>
            </a:p>
          </p:txBody>
        </p:sp>
        <p:sp>
          <p:nvSpPr>
            <p:cNvPr id="19" name="Ovaal 18">
              <a:extLst>
                <a:ext uri="{FF2B5EF4-FFF2-40B4-BE49-F238E27FC236}">
                  <a16:creationId xmlns:a16="http://schemas.microsoft.com/office/drawing/2014/main" id="{88C355AE-6FFF-20B8-64B5-9270522D94BA}"/>
                </a:ext>
              </a:extLst>
            </p:cNvPr>
            <p:cNvSpPr/>
            <p:nvPr/>
          </p:nvSpPr>
          <p:spPr>
            <a:xfrm>
              <a:off x="3966292" y="230001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9" name="Groep 8">
            <a:extLst>
              <a:ext uri="{FF2B5EF4-FFF2-40B4-BE49-F238E27FC236}">
                <a16:creationId xmlns:a16="http://schemas.microsoft.com/office/drawing/2014/main" id="{FC342DD4-2F54-4532-D161-7F3CD2728BF5}"/>
              </a:ext>
            </a:extLst>
          </p:cNvPr>
          <p:cNvGrpSpPr/>
          <p:nvPr/>
        </p:nvGrpSpPr>
        <p:grpSpPr>
          <a:xfrm>
            <a:off x="4976220" y="2989830"/>
            <a:ext cx="3161063" cy="376435"/>
            <a:chOff x="3977249" y="2849430"/>
            <a:chExt cx="2370798" cy="282326"/>
          </a:xfrm>
        </p:grpSpPr>
        <p:sp>
          <p:nvSpPr>
            <p:cNvPr id="16" name="Afgeronde rechthoek 15">
              <a:extLst>
                <a:ext uri="{FF2B5EF4-FFF2-40B4-BE49-F238E27FC236}">
                  <a16:creationId xmlns:a16="http://schemas.microsoft.com/office/drawing/2014/main" id="{6B770384-5C9D-32E1-708F-B42308BA8BDC}"/>
                </a:ext>
              </a:extLst>
            </p:cNvPr>
            <p:cNvSpPr/>
            <p:nvPr/>
          </p:nvSpPr>
          <p:spPr>
            <a:xfrm>
              <a:off x="3977249" y="2849430"/>
              <a:ext cx="2370798"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cs typeface="Arial" pitchFamily="34" charset="0"/>
                </a:rPr>
                <a:t>Wijs een kwartiermaker aan</a:t>
              </a:r>
            </a:p>
          </p:txBody>
        </p:sp>
        <p:sp>
          <p:nvSpPr>
            <p:cNvPr id="17" name="Ovaal 16">
              <a:extLst>
                <a:ext uri="{FF2B5EF4-FFF2-40B4-BE49-F238E27FC236}">
                  <a16:creationId xmlns:a16="http://schemas.microsoft.com/office/drawing/2014/main" id="{BDC9B597-DA32-BEBD-D5D3-CF0BE726D052}"/>
                </a:ext>
              </a:extLst>
            </p:cNvPr>
            <p:cNvSpPr/>
            <p:nvPr/>
          </p:nvSpPr>
          <p:spPr>
            <a:xfrm>
              <a:off x="4046340" y="291573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0" name="Groep 9">
            <a:extLst>
              <a:ext uri="{FF2B5EF4-FFF2-40B4-BE49-F238E27FC236}">
                <a16:creationId xmlns:a16="http://schemas.microsoft.com/office/drawing/2014/main" id="{CF682EA9-EAAB-3CF9-FD53-D994C1382548}"/>
              </a:ext>
            </a:extLst>
          </p:cNvPr>
          <p:cNvGrpSpPr/>
          <p:nvPr/>
        </p:nvGrpSpPr>
        <p:grpSpPr>
          <a:xfrm>
            <a:off x="5055160" y="3578087"/>
            <a:ext cx="6536840" cy="376435"/>
            <a:chOff x="3900505" y="3465155"/>
            <a:chExt cx="4902631" cy="282326"/>
          </a:xfrm>
        </p:grpSpPr>
        <p:sp>
          <p:nvSpPr>
            <p:cNvPr id="14" name="Afgeronde rechthoek 13">
              <a:extLst>
                <a:ext uri="{FF2B5EF4-FFF2-40B4-BE49-F238E27FC236}">
                  <a16:creationId xmlns:a16="http://schemas.microsoft.com/office/drawing/2014/main" id="{C0A35318-53C7-A19F-A202-68B9922F83E2}"/>
                </a:ext>
              </a:extLst>
            </p:cNvPr>
            <p:cNvSpPr/>
            <p:nvPr/>
          </p:nvSpPr>
          <p:spPr>
            <a:xfrm>
              <a:off x="3900505" y="3465155"/>
              <a:ext cx="4902631"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Vraag </a:t>
              </a:r>
              <a:r>
                <a:rPr lang="nl-NL" altLang="ko-KR">
                  <a:solidFill>
                    <a:schemeClr val="bg1"/>
                  </a:solidFill>
                  <a:ea typeface="맑은 고딕"/>
                  <a:cs typeface="Arial"/>
                </a:rPr>
                <a:t>je </a:t>
              </a:r>
              <a:r>
                <a:rPr lang="nl-NL" altLang="ko-KR">
                  <a:solidFill>
                    <a:schemeClr val="bg1"/>
                  </a:solidFill>
                  <a:ea typeface="맑은 고딕"/>
                  <a:cs typeface="Arial"/>
                  <a:hlinkClick r:id="rId3">
                    <a:extLst>
                      <a:ext uri="{A12FA001-AC4F-418D-AE19-62706E023703}">
                        <ahyp:hlinkClr xmlns:ahyp="http://schemas.microsoft.com/office/drawing/2018/hyperlinkcolor" val="tx"/>
                      </a:ext>
                    </a:extLst>
                  </a:hlinkClick>
                </a:rPr>
                <a:t>leverancier</a:t>
              </a:r>
              <a:r>
                <a:rPr lang="nl-NL" altLang="ko-KR">
                  <a:solidFill>
                    <a:schemeClr val="bg1"/>
                  </a:solidFill>
                  <a:ea typeface="맑은 고딕"/>
                  <a:cs typeface="Arial"/>
                </a:rPr>
                <a:t> </a:t>
              </a:r>
              <a:r>
                <a:rPr lang="nl-NL" altLang="ko-KR">
                  <a:ea typeface="맑은 고딕"/>
                  <a:cs typeface="Arial"/>
                </a:rPr>
                <a:t>naar de laatste stand van zaken (klantvraag)</a:t>
              </a:r>
              <a:endParaRPr lang="nl-NL" altLang="ko-KR">
                <a:cs typeface="Arial" pitchFamily="34" charset="0"/>
              </a:endParaRPr>
            </a:p>
          </p:txBody>
        </p:sp>
        <p:sp>
          <p:nvSpPr>
            <p:cNvPr id="15" name="Ovaal 14">
              <a:extLst>
                <a:ext uri="{FF2B5EF4-FFF2-40B4-BE49-F238E27FC236}">
                  <a16:creationId xmlns:a16="http://schemas.microsoft.com/office/drawing/2014/main" id="{5004125D-3903-46D8-4ABC-5D7613474769}"/>
                </a:ext>
              </a:extLst>
            </p:cNvPr>
            <p:cNvSpPr/>
            <p:nvPr/>
          </p:nvSpPr>
          <p:spPr>
            <a:xfrm>
              <a:off x="3962875" y="353146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1" name="Groep 10">
            <a:extLst>
              <a:ext uri="{FF2B5EF4-FFF2-40B4-BE49-F238E27FC236}">
                <a16:creationId xmlns:a16="http://schemas.microsoft.com/office/drawing/2014/main" id="{0F99A6EC-414B-0BA9-B07A-0B6E289B7DBC}"/>
              </a:ext>
            </a:extLst>
          </p:cNvPr>
          <p:cNvGrpSpPr/>
          <p:nvPr/>
        </p:nvGrpSpPr>
        <p:grpSpPr>
          <a:xfrm>
            <a:off x="4976220" y="4166344"/>
            <a:ext cx="4803941" cy="376435"/>
            <a:chOff x="3580481" y="4080880"/>
            <a:chExt cx="3602956" cy="282326"/>
          </a:xfrm>
        </p:grpSpPr>
        <p:sp>
          <p:nvSpPr>
            <p:cNvPr id="12" name="Afgeronde rechthoek 11">
              <a:extLst>
                <a:ext uri="{FF2B5EF4-FFF2-40B4-BE49-F238E27FC236}">
                  <a16:creationId xmlns:a16="http://schemas.microsoft.com/office/drawing/2014/main" id="{9D60E8CE-4A7E-A947-9163-62B1BD039980}"/>
                </a:ext>
              </a:extLst>
            </p:cNvPr>
            <p:cNvSpPr/>
            <p:nvPr/>
          </p:nvSpPr>
          <p:spPr>
            <a:xfrm>
              <a:off x="3580481" y="4080880"/>
              <a:ext cx="3602956"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Zoek contact met je ketenpartners in de regio</a:t>
              </a:r>
              <a:endParaRPr lang="nl-NL" altLang="ko-KR">
                <a:cs typeface="Arial" pitchFamily="34" charset="0"/>
              </a:endParaRPr>
            </a:p>
          </p:txBody>
        </p:sp>
        <p:sp>
          <p:nvSpPr>
            <p:cNvPr id="13" name="Ovaal 12">
              <a:extLst>
                <a:ext uri="{FF2B5EF4-FFF2-40B4-BE49-F238E27FC236}">
                  <a16:creationId xmlns:a16="http://schemas.microsoft.com/office/drawing/2014/main" id="{3591E73B-6830-3EDE-CD2A-FF012E5F5EEC}"/>
                </a:ext>
              </a:extLst>
            </p:cNvPr>
            <p:cNvSpPr/>
            <p:nvPr/>
          </p:nvSpPr>
          <p:spPr>
            <a:xfrm>
              <a:off x="3642851" y="4147188"/>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39" name="Groep 38">
            <a:extLst>
              <a:ext uri="{FF2B5EF4-FFF2-40B4-BE49-F238E27FC236}">
                <a16:creationId xmlns:a16="http://schemas.microsoft.com/office/drawing/2014/main" id="{7B896214-B6B9-A068-A7AE-9568958D8373}"/>
              </a:ext>
            </a:extLst>
          </p:cNvPr>
          <p:cNvGrpSpPr/>
          <p:nvPr/>
        </p:nvGrpSpPr>
        <p:grpSpPr>
          <a:xfrm>
            <a:off x="751090" y="2249944"/>
            <a:ext cx="3084250" cy="3084250"/>
            <a:chOff x="660238" y="2159092"/>
            <a:chExt cx="3265954" cy="3265954"/>
          </a:xfrm>
        </p:grpSpPr>
        <p:sp>
          <p:nvSpPr>
            <p:cNvPr id="25" name="Ovaal 24">
              <a:extLst>
                <a:ext uri="{FF2B5EF4-FFF2-40B4-BE49-F238E27FC236}">
                  <a16:creationId xmlns:a16="http://schemas.microsoft.com/office/drawing/2014/main" id="{EEDEC46B-3218-85DE-DCF2-117656DB14D1}"/>
                </a:ext>
              </a:extLst>
            </p:cNvPr>
            <p:cNvSpPr/>
            <p:nvPr/>
          </p:nvSpPr>
          <p:spPr>
            <a:xfrm>
              <a:off x="660238" y="2159092"/>
              <a:ext cx="3265954" cy="3265954"/>
            </a:xfrm>
            <a:prstGeom prst="ellipse">
              <a:avLst/>
            </a:prstGeom>
            <a:solidFill>
              <a:srgbClr val="D7EE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7" name="Ovaal 26">
              <a:extLst>
                <a:ext uri="{FF2B5EF4-FFF2-40B4-BE49-F238E27FC236}">
                  <a16:creationId xmlns:a16="http://schemas.microsoft.com/office/drawing/2014/main" id="{C615D905-6FDA-03C0-1298-D9CFB1CC0BC5}"/>
                </a:ext>
              </a:extLst>
            </p:cNvPr>
            <p:cNvSpPr>
              <a:spLocks noChangeAspect="1"/>
            </p:cNvSpPr>
            <p:nvPr/>
          </p:nvSpPr>
          <p:spPr>
            <a:xfrm>
              <a:off x="799215" y="2298069"/>
              <a:ext cx="2988000" cy="298800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7" name="Ovaal 36">
              <a:extLst>
                <a:ext uri="{FF2B5EF4-FFF2-40B4-BE49-F238E27FC236}">
                  <a16:creationId xmlns:a16="http://schemas.microsoft.com/office/drawing/2014/main" id="{56215AB7-DA0E-2BA2-703F-F4CED9A4E195}"/>
                </a:ext>
              </a:extLst>
            </p:cNvPr>
            <p:cNvSpPr>
              <a:spLocks noChangeAspect="1"/>
            </p:cNvSpPr>
            <p:nvPr/>
          </p:nvSpPr>
          <p:spPr>
            <a:xfrm flipH="1">
              <a:off x="848737" y="2347591"/>
              <a:ext cx="2888956" cy="2888956"/>
            </a:xfrm>
            <a:prstGeom prst="ellipse">
              <a:avLst/>
            </a:prstGeom>
            <a:solidFill>
              <a:srgbClr val="ADDEE4"/>
            </a:solidFill>
            <a:ln>
              <a:noFill/>
            </a:ln>
            <a:scene3d>
              <a:camera prst="orthographicFront"/>
              <a:lightRig rig="threePt" dir="t"/>
            </a:scene3d>
            <a:sp3d>
              <a:bevelB/>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8" name="Ovaal 37">
              <a:extLst>
                <a:ext uri="{FF2B5EF4-FFF2-40B4-BE49-F238E27FC236}">
                  <a16:creationId xmlns:a16="http://schemas.microsoft.com/office/drawing/2014/main" id="{7A2790F0-FC66-CE0D-2C91-BE37710A7784}"/>
                </a:ext>
              </a:extLst>
            </p:cNvPr>
            <p:cNvSpPr>
              <a:spLocks noChangeAspect="1"/>
            </p:cNvSpPr>
            <p:nvPr/>
          </p:nvSpPr>
          <p:spPr>
            <a:xfrm flipH="1">
              <a:off x="961266" y="2460120"/>
              <a:ext cx="2663898" cy="2663898"/>
            </a:xfrm>
            <a:prstGeom prst="ellipse">
              <a:avLst/>
            </a:prstGeom>
            <a:gradFill>
              <a:gsLst>
                <a:gs pos="0">
                  <a:schemeClr val="accent2">
                    <a:alpha val="67378"/>
                  </a:schemeClr>
                </a:gs>
                <a:gs pos="49000">
                  <a:schemeClr val="accent2">
                    <a:alpha val="33526"/>
                  </a:schemeClr>
                </a:gs>
                <a:gs pos="99000">
                  <a:schemeClr val="accent2">
                    <a:alpha val="0"/>
                  </a:schemeClr>
                </a:gs>
              </a:gsLst>
              <a:lin ang="5400000" scaled="0"/>
            </a:gradFill>
            <a:ln w="25400">
              <a:solidFill>
                <a:schemeClr val="bg1">
                  <a:alpha val="35995"/>
                </a:schemeClr>
              </a:solidFill>
            </a:ln>
            <a:scene3d>
              <a:camera prst="orthographicFront"/>
              <a:lightRig rig="threePt" dir="t"/>
            </a:scene3d>
            <a:sp3d>
              <a:bevelB w="152400" h="50800" prst="softRound"/>
            </a:sp3d>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nl-NL" sz="5400" b="1" spc="-40">
                  <a:solidFill>
                    <a:schemeClr val="bg1"/>
                  </a:solidFill>
                </a:rPr>
                <a:t>START</a:t>
              </a:r>
            </a:p>
          </p:txBody>
        </p:sp>
      </p:grpSp>
      <p:grpSp>
        <p:nvGrpSpPr>
          <p:cNvPr id="3" name="Groep 2">
            <a:extLst>
              <a:ext uri="{FF2B5EF4-FFF2-40B4-BE49-F238E27FC236}">
                <a16:creationId xmlns:a16="http://schemas.microsoft.com/office/drawing/2014/main" id="{39833CB3-4DBD-9DEB-E80F-74BF7581199F}"/>
              </a:ext>
            </a:extLst>
          </p:cNvPr>
          <p:cNvGrpSpPr/>
          <p:nvPr/>
        </p:nvGrpSpPr>
        <p:grpSpPr>
          <a:xfrm>
            <a:off x="4688894" y="4754601"/>
            <a:ext cx="5126975" cy="376435"/>
            <a:chOff x="3900507" y="2233705"/>
            <a:chExt cx="3845232" cy="282326"/>
          </a:xfrm>
        </p:grpSpPr>
        <p:sp>
          <p:nvSpPr>
            <p:cNvPr id="4" name="Afgeronde rechthoek 3">
              <a:extLst>
                <a:ext uri="{FF2B5EF4-FFF2-40B4-BE49-F238E27FC236}">
                  <a16:creationId xmlns:a16="http://schemas.microsoft.com/office/drawing/2014/main" id="{EBF69C57-5B40-5AC2-08BD-D9A38C8C4B92}"/>
                </a:ext>
              </a:extLst>
            </p:cNvPr>
            <p:cNvSpPr/>
            <p:nvPr/>
          </p:nvSpPr>
          <p:spPr>
            <a:xfrm>
              <a:off x="3900507" y="2233705"/>
              <a:ext cx="3845232"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Lees het</a:t>
              </a:r>
              <a:r>
                <a:rPr lang="nl-NL" altLang="ko-KR">
                  <a:solidFill>
                    <a:schemeClr val="bg1"/>
                  </a:solidFill>
                  <a:ea typeface="맑은 고딕"/>
                  <a:cs typeface="Arial"/>
                </a:rPr>
                <a:t> </a:t>
              </a:r>
              <a:r>
                <a:rPr lang="nl-NL" altLang="ko-KR">
                  <a:solidFill>
                    <a:schemeClr val="bg1"/>
                  </a:solidFill>
                  <a:ea typeface="맑은 고딕"/>
                  <a:cs typeface="Arial"/>
                  <a:hlinkClick r:id="rId4">
                    <a:extLst>
                      <a:ext uri="{A12FA001-AC4F-418D-AE19-62706E023703}">
                        <ahyp:hlinkClr xmlns:ahyp="http://schemas.microsoft.com/office/drawing/2018/hyperlinkcolor" val="tx"/>
                      </a:ext>
                    </a:extLst>
                  </a:hlinkClick>
                </a:rPr>
                <a:t>implementatiehandboek</a:t>
              </a:r>
              <a:r>
                <a:rPr lang="nl-NL" altLang="ko-KR">
                  <a:solidFill>
                    <a:schemeClr val="bg1"/>
                  </a:solidFill>
                  <a:ea typeface="맑은 고딕"/>
                  <a:cs typeface="Arial"/>
                </a:rPr>
                <a:t> </a:t>
              </a:r>
              <a:r>
                <a:rPr lang="nl-NL" altLang="ko-KR">
                  <a:ea typeface="맑은 고딕"/>
                  <a:cs typeface="Arial"/>
                </a:rPr>
                <a:t>op de website</a:t>
              </a:r>
            </a:p>
          </p:txBody>
        </p:sp>
        <p:sp>
          <p:nvSpPr>
            <p:cNvPr id="26" name="Ovaal 25">
              <a:extLst>
                <a:ext uri="{FF2B5EF4-FFF2-40B4-BE49-F238E27FC236}">
                  <a16:creationId xmlns:a16="http://schemas.microsoft.com/office/drawing/2014/main" id="{25B00DAB-43AD-926D-14D2-7DAF623117AD}"/>
                </a:ext>
              </a:extLst>
            </p:cNvPr>
            <p:cNvSpPr/>
            <p:nvPr/>
          </p:nvSpPr>
          <p:spPr>
            <a:xfrm>
              <a:off x="3966292" y="230001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28" name="Groep 27">
            <a:extLst>
              <a:ext uri="{FF2B5EF4-FFF2-40B4-BE49-F238E27FC236}">
                <a16:creationId xmlns:a16="http://schemas.microsoft.com/office/drawing/2014/main" id="{C45D87FA-ABC8-7C27-8432-F514A6A37CFE}"/>
              </a:ext>
            </a:extLst>
          </p:cNvPr>
          <p:cNvGrpSpPr/>
          <p:nvPr/>
        </p:nvGrpSpPr>
        <p:grpSpPr>
          <a:xfrm>
            <a:off x="4394941" y="5342856"/>
            <a:ext cx="4332372" cy="376435"/>
            <a:chOff x="3900507" y="2233705"/>
            <a:chExt cx="3249279" cy="282326"/>
          </a:xfrm>
        </p:grpSpPr>
        <p:sp>
          <p:nvSpPr>
            <p:cNvPr id="29" name="Afgeronde rechthoek 28">
              <a:extLst>
                <a:ext uri="{FF2B5EF4-FFF2-40B4-BE49-F238E27FC236}">
                  <a16:creationId xmlns:a16="http://schemas.microsoft.com/office/drawing/2014/main" id="{B4529F95-DD2F-4B60-8F8E-59E116CB2BCE}"/>
                </a:ext>
              </a:extLst>
            </p:cNvPr>
            <p:cNvSpPr/>
            <p:nvPr/>
          </p:nvSpPr>
          <p:spPr>
            <a:xfrm>
              <a:off x="3900507" y="2233705"/>
              <a:ext cx="3249279" cy="282326"/>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324000" rIns="71991" rtlCol="0" anchor="ctr"/>
            <a:lstStyle/>
            <a:p>
              <a:pPr defTabSz="342891">
                <a:defRPr/>
              </a:pPr>
              <a:r>
                <a:rPr lang="nl-NL" altLang="ko-KR">
                  <a:ea typeface="맑은 고딕"/>
                  <a:cs typeface="Arial"/>
                </a:rPr>
                <a:t>Ga aan de slag met de randvoorwaarden</a:t>
              </a:r>
              <a:endParaRPr lang="nl-NL" altLang="ko-KR" sz="1600">
                <a:cs typeface="Arial" pitchFamily="34" charset="0"/>
              </a:endParaRPr>
            </a:p>
          </p:txBody>
        </p:sp>
        <p:sp>
          <p:nvSpPr>
            <p:cNvPr id="30" name="Ovaal 29">
              <a:extLst>
                <a:ext uri="{FF2B5EF4-FFF2-40B4-BE49-F238E27FC236}">
                  <a16:creationId xmlns:a16="http://schemas.microsoft.com/office/drawing/2014/main" id="{401D09BF-85E9-87BC-B657-5BEC5FBFA3AF}"/>
                </a:ext>
              </a:extLst>
            </p:cNvPr>
            <p:cNvSpPr/>
            <p:nvPr/>
          </p:nvSpPr>
          <p:spPr>
            <a:xfrm>
              <a:off x="3966292" y="2300013"/>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spTree>
    <p:extLst>
      <p:ext uri="{BB962C8B-B14F-4D97-AF65-F5344CB8AC3E}">
        <p14:creationId xmlns:p14="http://schemas.microsoft.com/office/powerpoint/2010/main" val="979694066"/>
      </p:ext>
    </p:extLst>
  </p:cSld>
  <p:clrMapOvr>
    <a:masterClrMapping/>
  </p:clrMapOvr>
  <p:transition spd="slow">
    <p:push dir="u"/>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8" name="Groep 227">
            <a:extLst>
              <a:ext uri="{FF2B5EF4-FFF2-40B4-BE49-F238E27FC236}">
                <a16:creationId xmlns:a16="http://schemas.microsoft.com/office/drawing/2014/main" id="{C4756086-D5D6-E473-5519-B004A5162AF7}"/>
              </a:ext>
            </a:extLst>
          </p:cNvPr>
          <p:cNvGrpSpPr/>
          <p:nvPr/>
        </p:nvGrpSpPr>
        <p:grpSpPr>
          <a:xfrm flipH="1">
            <a:off x="6168079" y="2656289"/>
            <a:ext cx="8269734" cy="3127492"/>
            <a:chOff x="3935444" y="3324197"/>
            <a:chExt cx="8269734" cy="3127492"/>
          </a:xfrm>
        </p:grpSpPr>
        <p:sp>
          <p:nvSpPr>
            <p:cNvPr id="229" name="Vrije vorm 228">
              <a:extLst>
                <a:ext uri="{FF2B5EF4-FFF2-40B4-BE49-F238E27FC236}">
                  <a16:creationId xmlns:a16="http://schemas.microsoft.com/office/drawing/2014/main" id="{87B9257F-4304-7172-B2E9-FA7934B7333A}"/>
                </a:ext>
              </a:extLst>
            </p:cNvPr>
            <p:cNvSpPr/>
            <p:nvPr/>
          </p:nvSpPr>
          <p:spPr>
            <a:xfrm flipH="1">
              <a:off x="6183987" y="3324197"/>
              <a:ext cx="4593715" cy="3100816"/>
            </a:xfrm>
            <a:custGeom>
              <a:avLst/>
              <a:gdLst>
                <a:gd name="connsiteX0" fmla="*/ 6368263 w 6368262"/>
                <a:gd name="connsiteY0" fmla="*/ 0 h 3145488"/>
                <a:gd name="connsiteX1" fmla="*/ 3654161 w 6368262"/>
                <a:gd name="connsiteY1" fmla="*/ 811168 h 3145488"/>
                <a:gd name="connsiteX2" fmla="*/ 0 w 6368262"/>
                <a:gd name="connsiteY2" fmla="*/ 3145489 h 3145488"/>
                <a:gd name="connsiteX3" fmla="*/ 6368263 w 6368262"/>
                <a:gd name="connsiteY3" fmla="*/ 3145489 h 3145488"/>
                <a:gd name="connsiteX4" fmla="*/ 6368263 w 6368262"/>
                <a:gd name="connsiteY4" fmla="*/ 0 h 31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8262" h="3145488">
                  <a:moveTo>
                    <a:pt x="6368263" y="0"/>
                  </a:moveTo>
                  <a:cubicBezTo>
                    <a:pt x="5455949" y="386315"/>
                    <a:pt x="4425915" y="771849"/>
                    <a:pt x="3654161" y="811168"/>
                  </a:cubicBezTo>
                  <a:cubicBezTo>
                    <a:pt x="1624117" y="914591"/>
                    <a:pt x="873814" y="2055962"/>
                    <a:pt x="0" y="3145489"/>
                  </a:cubicBezTo>
                  <a:lnTo>
                    <a:pt x="6368263" y="3145489"/>
                  </a:lnTo>
                  <a:lnTo>
                    <a:pt x="6368263" y="0"/>
                  </a:lnTo>
                  <a:close/>
                </a:path>
              </a:pathLst>
            </a:custGeom>
            <a:solidFill>
              <a:srgbClr val="E7F4FB"/>
            </a:solidFill>
            <a:ln w="9525" cap="flat">
              <a:noFill/>
              <a:prstDash val="solid"/>
              <a:miter/>
            </a:ln>
          </p:spPr>
          <p:txBody>
            <a:bodyPr rtlCol="0" anchor="ctr"/>
            <a:lstStyle/>
            <a:p>
              <a:pPr defTabSz="914377"/>
              <a:endParaRPr lang="nl-NL">
                <a:solidFill>
                  <a:srgbClr val="000000"/>
                </a:solidFill>
                <a:latin typeface="Calibri" panose="020F0502020204030204"/>
              </a:endParaRPr>
            </a:p>
          </p:txBody>
        </p:sp>
        <p:grpSp>
          <p:nvGrpSpPr>
            <p:cNvPr id="230" name="Graphic 46">
              <a:extLst>
                <a:ext uri="{FF2B5EF4-FFF2-40B4-BE49-F238E27FC236}">
                  <a16:creationId xmlns:a16="http://schemas.microsoft.com/office/drawing/2014/main" id="{BA0C055C-B2C5-1556-29B0-0DA95AF5E8BE}"/>
                </a:ext>
              </a:extLst>
            </p:cNvPr>
            <p:cNvGrpSpPr/>
            <p:nvPr/>
          </p:nvGrpSpPr>
          <p:grpSpPr>
            <a:xfrm flipH="1">
              <a:off x="3935444" y="6131109"/>
              <a:ext cx="8269734" cy="320580"/>
              <a:chOff x="3598630" y="3894438"/>
              <a:chExt cx="5546264" cy="176812"/>
            </a:xfrm>
          </p:grpSpPr>
          <p:sp>
            <p:nvSpPr>
              <p:cNvPr id="231" name="Vrije vorm 230">
                <a:extLst>
                  <a:ext uri="{FF2B5EF4-FFF2-40B4-BE49-F238E27FC236}">
                    <a16:creationId xmlns:a16="http://schemas.microsoft.com/office/drawing/2014/main" id="{A78DBAD5-FB82-45C1-B1BB-2396292BE34B}"/>
                  </a:ext>
                </a:extLst>
              </p:cNvPr>
              <p:cNvSpPr/>
              <p:nvPr/>
            </p:nvSpPr>
            <p:spPr>
              <a:xfrm>
                <a:off x="3598630" y="3901860"/>
                <a:ext cx="4038233" cy="169390"/>
              </a:xfrm>
              <a:custGeom>
                <a:avLst/>
                <a:gdLst>
                  <a:gd name="connsiteX0" fmla="*/ 5546265 w 5546264"/>
                  <a:gd name="connsiteY0" fmla="*/ 1362 h 147227"/>
                  <a:gd name="connsiteX1" fmla="*/ 55036 w 5546264"/>
                  <a:gd name="connsiteY1" fmla="*/ 1362 h 147227"/>
                  <a:gd name="connsiteX2" fmla="*/ 0 w 5546264"/>
                  <a:gd name="connsiteY2" fmla="*/ 10115 h 147227"/>
                  <a:gd name="connsiteX3" fmla="*/ 0 w 5546264"/>
                  <a:gd name="connsiteY3" fmla="*/ 119558 h 147227"/>
                  <a:gd name="connsiteX4" fmla="*/ 55036 w 5546264"/>
                  <a:gd name="connsiteY4" fmla="*/ 147228 h 147227"/>
                  <a:gd name="connsiteX5" fmla="*/ 5546265 w 5546264"/>
                  <a:gd name="connsiteY5" fmla="*/ 147228 h 147227"/>
                  <a:gd name="connsiteX6" fmla="*/ 5546265 w 5546264"/>
                  <a:gd name="connsiteY6" fmla="*/ 1362 h 14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6264" h="147227">
                    <a:moveTo>
                      <a:pt x="5546265" y="1362"/>
                    </a:moveTo>
                    <a:lnTo>
                      <a:pt x="55036" y="1362"/>
                    </a:lnTo>
                    <a:cubicBezTo>
                      <a:pt x="24765" y="1362"/>
                      <a:pt x="0" y="-5096"/>
                      <a:pt x="0" y="10115"/>
                    </a:cubicBezTo>
                    <a:lnTo>
                      <a:pt x="0" y="119558"/>
                    </a:lnTo>
                    <a:cubicBezTo>
                      <a:pt x="0" y="134779"/>
                      <a:pt x="24755" y="147228"/>
                      <a:pt x="55036" y="147228"/>
                    </a:cubicBezTo>
                    <a:lnTo>
                      <a:pt x="5546265" y="147228"/>
                    </a:lnTo>
                    <a:lnTo>
                      <a:pt x="5546265" y="1362"/>
                    </a:lnTo>
                    <a:close/>
                  </a:path>
                </a:pathLst>
              </a:custGeom>
              <a:solidFill>
                <a:srgbClr val="FFFFFF"/>
              </a:solidFill>
              <a:ln w="9525" cap="flat">
                <a:noFill/>
                <a:prstDash val="solid"/>
                <a:miter/>
              </a:ln>
            </p:spPr>
            <p:txBody>
              <a:bodyPr rtlCol="0" anchor="ctr"/>
              <a:lstStyle/>
              <a:p>
                <a:pPr defTabSz="914377"/>
                <a:endParaRPr lang="nl-NL">
                  <a:solidFill>
                    <a:srgbClr val="000000"/>
                  </a:solidFill>
                  <a:latin typeface="Calibri" panose="020F0502020204030204"/>
                </a:endParaRPr>
              </a:p>
            </p:txBody>
          </p:sp>
          <p:sp>
            <p:nvSpPr>
              <p:cNvPr id="232" name="Vrije vorm 231">
                <a:extLst>
                  <a:ext uri="{FF2B5EF4-FFF2-40B4-BE49-F238E27FC236}">
                    <a16:creationId xmlns:a16="http://schemas.microsoft.com/office/drawing/2014/main" id="{E0EDEEE7-879A-04D7-1B78-CCFA2C447C88}"/>
                  </a:ext>
                </a:extLst>
              </p:cNvPr>
              <p:cNvSpPr/>
              <p:nvPr/>
            </p:nvSpPr>
            <p:spPr>
              <a:xfrm>
                <a:off x="3598630" y="3894438"/>
                <a:ext cx="5546264" cy="17530"/>
              </a:xfrm>
              <a:custGeom>
                <a:avLst/>
                <a:gdLst>
                  <a:gd name="connsiteX0" fmla="*/ 0 w 5546264"/>
                  <a:gd name="connsiteY0" fmla="*/ 0 h 17530"/>
                  <a:gd name="connsiteX1" fmla="*/ 5546265 w 5546264"/>
                  <a:gd name="connsiteY1" fmla="*/ 0 h 17530"/>
                  <a:gd name="connsiteX2" fmla="*/ 5546265 w 5546264"/>
                  <a:gd name="connsiteY2" fmla="*/ 17531 h 17530"/>
                  <a:gd name="connsiteX3" fmla="*/ 0 w 5546264"/>
                  <a:gd name="connsiteY3" fmla="*/ 17531 h 17530"/>
                </a:gdLst>
                <a:ahLst/>
                <a:cxnLst>
                  <a:cxn ang="0">
                    <a:pos x="connsiteX0" y="connsiteY0"/>
                  </a:cxn>
                  <a:cxn ang="0">
                    <a:pos x="connsiteX1" y="connsiteY1"/>
                  </a:cxn>
                  <a:cxn ang="0">
                    <a:pos x="connsiteX2" y="connsiteY2"/>
                  </a:cxn>
                  <a:cxn ang="0">
                    <a:pos x="connsiteX3" y="connsiteY3"/>
                  </a:cxn>
                </a:cxnLst>
                <a:rect l="l" t="t" r="r" b="b"/>
                <a:pathLst>
                  <a:path w="5546264" h="17530">
                    <a:moveTo>
                      <a:pt x="0" y="0"/>
                    </a:moveTo>
                    <a:lnTo>
                      <a:pt x="5546265" y="0"/>
                    </a:lnTo>
                    <a:lnTo>
                      <a:pt x="5546265" y="17531"/>
                    </a:lnTo>
                    <a:lnTo>
                      <a:pt x="0" y="17531"/>
                    </a:lnTo>
                    <a:close/>
                  </a:path>
                </a:pathLst>
              </a:custGeom>
              <a:solidFill>
                <a:srgbClr val="B8DAF4"/>
              </a:solidFill>
              <a:ln w="9525" cap="flat">
                <a:noFill/>
                <a:prstDash val="solid"/>
                <a:miter/>
              </a:ln>
            </p:spPr>
            <p:txBody>
              <a:bodyPr rtlCol="0" anchor="ctr"/>
              <a:lstStyle/>
              <a:p>
                <a:pPr defTabSz="914377"/>
                <a:endParaRPr lang="nl-NL">
                  <a:solidFill>
                    <a:srgbClr val="000000"/>
                  </a:solidFill>
                  <a:latin typeface="Calibri" panose="020F0502020204030204"/>
                </a:endParaRPr>
              </a:p>
            </p:txBody>
          </p:sp>
        </p:grpSp>
      </p:grpSp>
      <p:sp>
        <p:nvSpPr>
          <p:cNvPr id="3" name="Titel 2">
            <a:extLst>
              <a:ext uri="{FF2B5EF4-FFF2-40B4-BE49-F238E27FC236}">
                <a16:creationId xmlns:a16="http://schemas.microsoft.com/office/drawing/2014/main" id="{AB921441-0208-C4C2-4276-19BA40387D53}"/>
              </a:ext>
            </a:extLst>
          </p:cNvPr>
          <p:cNvSpPr>
            <a:spLocks noGrp="1"/>
          </p:cNvSpPr>
          <p:nvPr>
            <p:ph type="title"/>
          </p:nvPr>
        </p:nvSpPr>
        <p:spPr/>
        <p:txBody>
          <a:bodyPr/>
          <a:lstStyle/>
          <a:p>
            <a:r>
              <a:rPr lang="nl-NL"/>
              <a:t>Blijf op de hoogte</a:t>
            </a:r>
          </a:p>
        </p:txBody>
      </p:sp>
      <p:sp>
        <p:nvSpPr>
          <p:cNvPr id="4" name="Tijdelijke aanduiding voor inhoud 3">
            <a:extLst>
              <a:ext uri="{FF2B5EF4-FFF2-40B4-BE49-F238E27FC236}">
                <a16:creationId xmlns:a16="http://schemas.microsoft.com/office/drawing/2014/main" id="{FE4572E2-EC57-0E9D-06E0-C6DA524FD5E0}"/>
              </a:ext>
            </a:extLst>
          </p:cNvPr>
          <p:cNvSpPr>
            <a:spLocks noGrp="1"/>
          </p:cNvSpPr>
          <p:nvPr>
            <p:ph idx="4294967295"/>
          </p:nvPr>
        </p:nvSpPr>
        <p:spPr>
          <a:xfrm>
            <a:off x="433849" y="1843088"/>
            <a:ext cx="4978400" cy="976312"/>
          </a:xfrm>
        </p:spPr>
        <p:txBody>
          <a:bodyPr/>
          <a:lstStyle/>
          <a:p>
            <a:pPr marL="0" indent="0" algn="ctr">
              <a:buNone/>
            </a:pPr>
            <a:r>
              <a:rPr lang="nl-NL">
                <a:solidFill>
                  <a:schemeClr val="tx2"/>
                </a:solidFill>
              </a:rPr>
              <a:t>We komen graag bij je langs! </a:t>
            </a:r>
            <a:br>
              <a:rPr lang="nl-NL">
                <a:solidFill>
                  <a:schemeClr val="tx2"/>
                </a:solidFill>
              </a:rPr>
            </a:br>
            <a:r>
              <a:rPr lang="nl-NL" b="1">
                <a:solidFill>
                  <a:schemeClr val="tx2"/>
                </a:solidFill>
                <a:sym typeface="Wingdings" panose="05000000000000000000" pitchFamily="2" charset="2"/>
              </a:rPr>
              <a:t>Workshop in jouw ziekenhuis.</a:t>
            </a:r>
          </a:p>
          <a:p>
            <a:pPr marL="0" indent="0" algn="ctr">
              <a:buNone/>
            </a:pPr>
            <a:endParaRPr lang="nl-NL">
              <a:solidFill>
                <a:schemeClr val="tx2"/>
              </a:solidFill>
            </a:endParaRPr>
          </a:p>
        </p:txBody>
      </p:sp>
      <p:cxnSp>
        <p:nvCxnSpPr>
          <p:cNvPr id="5" name="Rechte verbindingslijn 4">
            <a:extLst>
              <a:ext uri="{FF2B5EF4-FFF2-40B4-BE49-F238E27FC236}">
                <a16:creationId xmlns:a16="http://schemas.microsoft.com/office/drawing/2014/main" id="{8C385F92-F6BA-BC44-0047-0697340F33A8}"/>
              </a:ext>
            </a:extLst>
          </p:cNvPr>
          <p:cNvCxnSpPr>
            <a:cxnSpLocks/>
          </p:cNvCxnSpPr>
          <p:nvPr/>
        </p:nvCxnSpPr>
        <p:spPr>
          <a:xfrm>
            <a:off x="5842144" y="1609449"/>
            <a:ext cx="0" cy="4357212"/>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ijdelijke aanduiding voor inhoud 3">
            <a:extLst>
              <a:ext uri="{FF2B5EF4-FFF2-40B4-BE49-F238E27FC236}">
                <a16:creationId xmlns:a16="http://schemas.microsoft.com/office/drawing/2014/main" id="{75B87CE2-DCF3-91EC-4A68-AFBB195087F8}"/>
              </a:ext>
            </a:extLst>
          </p:cNvPr>
          <p:cNvSpPr txBox="1">
            <a:spLocks/>
          </p:cNvSpPr>
          <p:nvPr/>
        </p:nvSpPr>
        <p:spPr>
          <a:xfrm>
            <a:off x="6749241" y="1822615"/>
            <a:ext cx="4593710" cy="1354110"/>
          </a:xfrm>
          <a:prstGeom prst="rect">
            <a:avLst/>
          </a:prstGeom>
        </p:spPr>
        <p:txBody>
          <a:bodyPr vert="horz" lIns="0" tIns="0" rIns="0" bIns="0" rtlCol="0" anchor="t" anchorCtr="0">
            <a:noAutofit/>
          </a:bodyPr>
          <a:lstStyle>
            <a:lvl1pPr marL="479988" indent="-479988" algn="l" defTabSz="914377" rtl="0" eaLnBrk="1" latinLnBrk="0" hangingPunct="1">
              <a:lnSpc>
                <a:spcPct val="110000"/>
              </a:lnSpc>
              <a:spcBef>
                <a:spcPts val="0"/>
              </a:spcBef>
              <a:buClr>
                <a:schemeClr val="accent2"/>
              </a:buClr>
              <a:buFont typeface="Arial" panose="020B0604020202020204" pitchFamily="34" charset="0"/>
              <a:buChar char="•"/>
              <a:defRPr sz="2400" kern="1200" baseline="0">
                <a:solidFill>
                  <a:schemeClr val="tx1"/>
                </a:solidFill>
                <a:latin typeface="+mn-lt"/>
                <a:ea typeface="+mn-ea"/>
                <a:cs typeface="+mn-cs"/>
              </a:defRPr>
            </a:lvl1pPr>
            <a:lvl2pPr marL="815980"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2pPr>
            <a:lvl3pPr marL="1151971" indent="-335992" algn="l" defTabSz="914377" rtl="0" eaLnBrk="1" latinLnBrk="0" hangingPunct="1">
              <a:lnSpc>
                <a:spcPct val="110000"/>
              </a:lnSpc>
              <a:spcBef>
                <a:spcPts val="0"/>
              </a:spcBef>
              <a:buClr>
                <a:schemeClr val="accent2"/>
              </a:buClr>
              <a:buSzPct val="104000"/>
              <a:buFont typeface="Systeemlettertype regulier"/>
              <a:buChar char="-"/>
              <a:defRPr sz="2400" kern="1200" baseline="0">
                <a:solidFill>
                  <a:schemeClr val="tx1"/>
                </a:solidFill>
                <a:latin typeface="+mn-lt"/>
                <a:ea typeface="+mn-ea"/>
                <a:cs typeface="+mn-cs"/>
              </a:defRPr>
            </a:lvl3pPr>
            <a:lvl4pPr marL="1487963"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4pPr>
            <a:lvl5pPr marL="1823954" indent="-335992" algn="l" defTabSz="914377" rtl="0" eaLnBrk="1" latinLnBrk="0" hangingPunct="1">
              <a:lnSpc>
                <a:spcPct val="110000"/>
              </a:lnSpc>
              <a:spcBef>
                <a:spcPts val="0"/>
              </a:spcBef>
              <a:buClr>
                <a:schemeClr val="accent2"/>
              </a:buClr>
              <a:buSzPct val="104000"/>
              <a:buFont typeface="Systeemlettertype regulier"/>
              <a:buChar char="-"/>
              <a:defRPr sz="1867" kern="1200" baseline="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nl-NL">
                <a:solidFill>
                  <a:schemeClr val="tx2"/>
                </a:solidFill>
              </a:rPr>
              <a:t>Bekijk de </a:t>
            </a:r>
            <a:r>
              <a:rPr lang="nl-NL" b="1">
                <a:solidFill>
                  <a:schemeClr val="tx2"/>
                </a:solidFill>
              </a:rPr>
              <a:t>website </a:t>
            </a:r>
            <a:r>
              <a:rPr lang="nl-NL">
                <a:solidFill>
                  <a:schemeClr val="tx2"/>
                </a:solidFill>
              </a:rPr>
              <a:t>en </a:t>
            </a:r>
            <a:br>
              <a:rPr lang="nl-NL">
                <a:solidFill>
                  <a:schemeClr val="tx2"/>
                </a:solidFill>
              </a:rPr>
            </a:br>
            <a:r>
              <a:rPr lang="nl-NL">
                <a:solidFill>
                  <a:schemeClr val="tx2"/>
                </a:solidFill>
              </a:rPr>
              <a:t>abonneer je op de </a:t>
            </a:r>
            <a:r>
              <a:rPr lang="nl-NL" b="1">
                <a:solidFill>
                  <a:schemeClr val="tx2"/>
                </a:solidFill>
              </a:rPr>
              <a:t>nieuwsbrief.</a:t>
            </a:r>
          </a:p>
        </p:txBody>
      </p:sp>
      <p:grpSp>
        <p:nvGrpSpPr>
          <p:cNvPr id="14" name="Groep 13">
            <a:extLst>
              <a:ext uri="{FF2B5EF4-FFF2-40B4-BE49-F238E27FC236}">
                <a16:creationId xmlns:a16="http://schemas.microsoft.com/office/drawing/2014/main" id="{B4E4C854-F4EC-3C91-305F-C3EB5B5FBE10}"/>
              </a:ext>
            </a:extLst>
          </p:cNvPr>
          <p:cNvGrpSpPr/>
          <p:nvPr/>
        </p:nvGrpSpPr>
        <p:grpSpPr>
          <a:xfrm>
            <a:off x="7450418" y="3108960"/>
            <a:ext cx="3191356" cy="2374755"/>
            <a:chOff x="7450418" y="3108960"/>
            <a:chExt cx="3191356" cy="2374755"/>
          </a:xfrm>
        </p:grpSpPr>
        <p:grpSp>
          <p:nvGrpSpPr>
            <p:cNvPr id="7" name="Groep 6">
              <a:extLst>
                <a:ext uri="{FF2B5EF4-FFF2-40B4-BE49-F238E27FC236}">
                  <a16:creationId xmlns:a16="http://schemas.microsoft.com/office/drawing/2014/main" id="{654118F3-1F9B-5C7C-E597-C94E987F2F31}"/>
                </a:ext>
              </a:extLst>
            </p:cNvPr>
            <p:cNvGrpSpPr/>
            <p:nvPr/>
          </p:nvGrpSpPr>
          <p:grpSpPr>
            <a:xfrm>
              <a:off x="7450418" y="3108960"/>
              <a:ext cx="3191356" cy="2374755"/>
              <a:chOff x="4521817" y="2884841"/>
              <a:chExt cx="3203030" cy="2636426"/>
            </a:xfrm>
          </p:grpSpPr>
          <p:sp>
            <p:nvSpPr>
              <p:cNvPr id="8" name="Vrije vorm 7">
                <a:extLst>
                  <a:ext uri="{FF2B5EF4-FFF2-40B4-BE49-F238E27FC236}">
                    <a16:creationId xmlns:a16="http://schemas.microsoft.com/office/drawing/2014/main" id="{0DA420D3-068D-F984-5F20-6D02446EE030}"/>
                  </a:ext>
                </a:extLst>
              </p:cNvPr>
              <p:cNvSpPr/>
              <p:nvPr/>
            </p:nvSpPr>
            <p:spPr>
              <a:xfrm>
                <a:off x="5217128" y="5426029"/>
                <a:ext cx="1812412" cy="95238"/>
              </a:xfrm>
              <a:custGeom>
                <a:avLst/>
                <a:gdLst>
                  <a:gd name="connsiteX0" fmla="*/ 1532763 w 1532763"/>
                  <a:gd name="connsiteY0" fmla="*/ 80543 h 80543"/>
                  <a:gd name="connsiteX1" fmla="*/ 0 w 1532763"/>
                  <a:gd name="connsiteY1" fmla="*/ 80543 h 80543"/>
                  <a:gd name="connsiteX2" fmla="*/ 0 w 1532763"/>
                  <a:gd name="connsiteY2" fmla="*/ 80534 h 80543"/>
                  <a:gd name="connsiteX3" fmla="*/ 80534 w 1532763"/>
                  <a:gd name="connsiteY3" fmla="*/ 0 h 80543"/>
                  <a:gd name="connsiteX4" fmla="*/ 1452229 w 1532763"/>
                  <a:gd name="connsiteY4" fmla="*/ 0 h 80543"/>
                  <a:gd name="connsiteX5" fmla="*/ 1532763 w 1532763"/>
                  <a:gd name="connsiteY5" fmla="*/ 80534 h 80543"/>
                  <a:gd name="connsiteX6" fmla="*/ 1532763 w 1532763"/>
                  <a:gd name="connsiteY6" fmla="*/ 80543 h 8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2763" h="80543">
                    <a:moveTo>
                      <a:pt x="1532763" y="80543"/>
                    </a:moveTo>
                    <a:lnTo>
                      <a:pt x="0" y="80543"/>
                    </a:lnTo>
                    <a:lnTo>
                      <a:pt x="0" y="80534"/>
                    </a:lnTo>
                    <a:cubicBezTo>
                      <a:pt x="0" y="36233"/>
                      <a:pt x="36233" y="0"/>
                      <a:pt x="80534" y="0"/>
                    </a:cubicBezTo>
                    <a:lnTo>
                      <a:pt x="1452229" y="0"/>
                    </a:lnTo>
                    <a:cubicBezTo>
                      <a:pt x="1496530" y="0"/>
                      <a:pt x="1532763" y="36233"/>
                      <a:pt x="1532763" y="80534"/>
                    </a:cubicBezTo>
                    <a:lnTo>
                      <a:pt x="1532763" y="80543"/>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9" name="Vrije vorm 8">
                <a:extLst>
                  <a:ext uri="{FF2B5EF4-FFF2-40B4-BE49-F238E27FC236}">
                    <a16:creationId xmlns:a16="http://schemas.microsoft.com/office/drawing/2014/main" id="{E32089C4-AE8B-F31D-CE1B-E973DECA17C2}"/>
                  </a:ext>
                </a:extLst>
              </p:cNvPr>
              <p:cNvSpPr/>
              <p:nvPr/>
            </p:nvSpPr>
            <p:spPr>
              <a:xfrm>
                <a:off x="5848161" y="4966213"/>
                <a:ext cx="589571" cy="459812"/>
              </a:xfrm>
              <a:custGeom>
                <a:avLst/>
                <a:gdLst>
                  <a:gd name="connsiteX0" fmla="*/ 0 w 498602"/>
                  <a:gd name="connsiteY0" fmla="*/ 0 h 388864"/>
                  <a:gd name="connsiteX1" fmla="*/ 498602 w 498602"/>
                  <a:gd name="connsiteY1" fmla="*/ 0 h 388864"/>
                  <a:gd name="connsiteX2" fmla="*/ 498602 w 498602"/>
                  <a:gd name="connsiteY2" fmla="*/ 388865 h 388864"/>
                  <a:gd name="connsiteX3" fmla="*/ 0 w 498602"/>
                  <a:gd name="connsiteY3" fmla="*/ 388865 h 388864"/>
                </a:gdLst>
                <a:ahLst/>
                <a:cxnLst>
                  <a:cxn ang="0">
                    <a:pos x="connsiteX0" y="connsiteY0"/>
                  </a:cxn>
                  <a:cxn ang="0">
                    <a:pos x="connsiteX1" y="connsiteY1"/>
                  </a:cxn>
                  <a:cxn ang="0">
                    <a:pos x="connsiteX2" y="connsiteY2"/>
                  </a:cxn>
                  <a:cxn ang="0">
                    <a:pos x="connsiteX3" y="connsiteY3"/>
                  </a:cxn>
                </a:cxnLst>
                <a:rect l="l" t="t" r="r" b="b"/>
                <a:pathLst>
                  <a:path w="498602" h="388864">
                    <a:moveTo>
                      <a:pt x="0" y="0"/>
                    </a:moveTo>
                    <a:lnTo>
                      <a:pt x="498602" y="0"/>
                    </a:lnTo>
                    <a:lnTo>
                      <a:pt x="498602" y="388865"/>
                    </a:lnTo>
                    <a:lnTo>
                      <a:pt x="0" y="388865"/>
                    </a:lnTo>
                    <a:close/>
                  </a:path>
                </a:pathLst>
              </a:custGeom>
              <a:solidFill>
                <a:srgbClr val="B8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10" name="Vrije vorm 9">
                <a:extLst>
                  <a:ext uri="{FF2B5EF4-FFF2-40B4-BE49-F238E27FC236}">
                    <a16:creationId xmlns:a16="http://schemas.microsoft.com/office/drawing/2014/main" id="{FD3FA2B1-95EA-2E98-D39E-EC4668DCAA2C}"/>
                  </a:ext>
                </a:extLst>
              </p:cNvPr>
              <p:cNvSpPr/>
              <p:nvPr/>
            </p:nvSpPr>
            <p:spPr>
              <a:xfrm>
                <a:off x="5848151" y="4966214"/>
                <a:ext cx="589563" cy="301506"/>
              </a:xfrm>
              <a:custGeom>
                <a:avLst/>
                <a:gdLst>
                  <a:gd name="connsiteX0" fmla="*/ 0 w 498595"/>
                  <a:gd name="connsiteY0" fmla="*/ 0 h 254984"/>
                  <a:gd name="connsiteX1" fmla="*/ 498595 w 498595"/>
                  <a:gd name="connsiteY1" fmla="*/ 254984 h 254984"/>
                  <a:gd name="connsiteX2" fmla="*/ 498595 w 498595"/>
                  <a:gd name="connsiteY2" fmla="*/ 0 h 254984"/>
                </a:gdLst>
                <a:ahLst/>
                <a:cxnLst>
                  <a:cxn ang="0">
                    <a:pos x="connsiteX0" y="connsiteY0"/>
                  </a:cxn>
                  <a:cxn ang="0">
                    <a:pos x="connsiteX1" y="connsiteY1"/>
                  </a:cxn>
                  <a:cxn ang="0">
                    <a:pos x="connsiteX2" y="connsiteY2"/>
                  </a:cxn>
                </a:cxnLst>
                <a:rect l="l" t="t" r="r" b="b"/>
                <a:pathLst>
                  <a:path w="498595" h="254984">
                    <a:moveTo>
                      <a:pt x="0" y="0"/>
                    </a:moveTo>
                    <a:lnTo>
                      <a:pt x="498595" y="254984"/>
                    </a:lnTo>
                    <a:lnTo>
                      <a:pt x="498595" y="0"/>
                    </a:lnTo>
                    <a:close/>
                  </a:path>
                </a:pathLst>
              </a:custGeom>
              <a:solidFill>
                <a:srgbClr val="86C2EB"/>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11" name="Vrije vorm 10">
                <a:extLst>
                  <a:ext uri="{FF2B5EF4-FFF2-40B4-BE49-F238E27FC236}">
                    <a16:creationId xmlns:a16="http://schemas.microsoft.com/office/drawing/2014/main" id="{3164858E-B4E7-84A2-C86F-21ABE258D0A1}"/>
                  </a:ext>
                </a:extLst>
              </p:cNvPr>
              <p:cNvSpPr/>
              <p:nvPr/>
            </p:nvSpPr>
            <p:spPr>
              <a:xfrm>
                <a:off x="4521817" y="2884841"/>
                <a:ext cx="3203030" cy="2088000"/>
              </a:xfrm>
              <a:custGeom>
                <a:avLst/>
                <a:gdLst>
                  <a:gd name="connsiteX0" fmla="*/ 2649036 w 2708814"/>
                  <a:gd name="connsiteY0" fmla="*/ 1798254 h 1798253"/>
                  <a:gd name="connsiteX1" fmla="*/ 59779 w 2708814"/>
                  <a:gd name="connsiteY1" fmla="*/ 1798254 h 1798253"/>
                  <a:gd name="connsiteX2" fmla="*/ 0 w 2708814"/>
                  <a:gd name="connsiteY2" fmla="*/ 1738475 h 1798253"/>
                  <a:gd name="connsiteX3" fmla="*/ 0 w 2708814"/>
                  <a:gd name="connsiteY3" fmla="*/ 59779 h 1798253"/>
                  <a:gd name="connsiteX4" fmla="*/ 59779 w 2708814"/>
                  <a:gd name="connsiteY4" fmla="*/ 0 h 1798253"/>
                  <a:gd name="connsiteX5" fmla="*/ 2649036 w 2708814"/>
                  <a:gd name="connsiteY5" fmla="*/ 0 h 1798253"/>
                  <a:gd name="connsiteX6" fmla="*/ 2708815 w 2708814"/>
                  <a:gd name="connsiteY6" fmla="*/ 59779 h 1798253"/>
                  <a:gd name="connsiteX7" fmla="*/ 2708815 w 2708814"/>
                  <a:gd name="connsiteY7" fmla="*/ 1738475 h 1798253"/>
                  <a:gd name="connsiteX8" fmla="*/ 2649036 w 2708814"/>
                  <a:gd name="connsiteY8" fmla="*/ 1798254 h 179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8814" h="1798253">
                    <a:moveTo>
                      <a:pt x="2649036" y="1798254"/>
                    </a:moveTo>
                    <a:lnTo>
                      <a:pt x="59779" y="1798254"/>
                    </a:lnTo>
                    <a:cubicBezTo>
                      <a:pt x="26898" y="1798254"/>
                      <a:pt x="0" y="1771355"/>
                      <a:pt x="0" y="1738475"/>
                    </a:cubicBezTo>
                    <a:lnTo>
                      <a:pt x="0" y="59779"/>
                    </a:lnTo>
                    <a:cubicBezTo>
                      <a:pt x="0" y="26899"/>
                      <a:pt x="26898" y="0"/>
                      <a:pt x="59779" y="0"/>
                    </a:cubicBezTo>
                    <a:lnTo>
                      <a:pt x="2649036" y="0"/>
                    </a:lnTo>
                    <a:cubicBezTo>
                      <a:pt x="2681916" y="0"/>
                      <a:pt x="2708815" y="26899"/>
                      <a:pt x="2708815" y="59779"/>
                    </a:cubicBezTo>
                    <a:lnTo>
                      <a:pt x="2708815" y="1738475"/>
                    </a:lnTo>
                    <a:cubicBezTo>
                      <a:pt x="2708815" y="1771355"/>
                      <a:pt x="2681916" y="1798254"/>
                      <a:pt x="2649036" y="1798254"/>
                    </a:cubicBezTo>
                    <a:close/>
                  </a:path>
                </a:pathLst>
              </a:custGeom>
              <a:solidFill>
                <a:srgbClr val="B9DAF4"/>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sp>
            <p:nvSpPr>
              <p:cNvPr id="12" name="Vrije vorm 11">
                <a:extLst>
                  <a:ext uri="{FF2B5EF4-FFF2-40B4-BE49-F238E27FC236}">
                    <a16:creationId xmlns:a16="http://schemas.microsoft.com/office/drawing/2014/main" id="{D3D1FE6F-19ED-CEFB-72C8-2B6D4F9FDE04}"/>
                  </a:ext>
                </a:extLst>
              </p:cNvPr>
              <p:cNvSpPr/>
              <p:nvPr/>
            </p:nvSpPr>
            <p:spPr>
              <a:xfrm>
                <a:off x="4601490" y="3003335"/>
                <a:ext cx="3045600" cy="1850576"/>
              </a:xfrm>
              <a:custGeom>
                <a:avLst/>
                <a:gdLst>
                  <a:gd name="connsiteX0" fmla="*/ 0 w 2574045"/>
                  <a:gd name="connsiteY0" fmla="*/ 0 h 1633661"/>
                  <a:gd name="connsiteX1" fmla="*/ 2574046 w 2574045"/>
                  <a:gd name="connsiteY1" fmla="*/ 0 h 1633661"/>
                  <a:gd name="connsiteX2" fmla="*/ 2574046 w 2574045"/>
                  <a:gd name="connsiteY2" fmla="*/ 1633661 h 1633661"/>
                  <a:gd name="connsiteX3" fmla="*/ 0 w 2574045"/>
                  <a:gd name="connsiteY3" fmla="*/ 1633661 h 1633661"/>
                </a:gdLst>
                <a:ahLst/>
                <a:cxnLst>
                  <a:cxn ang="0">
                    <a:pos x="connsiteX0" y="connsiteY0"/>
                  </a:cxn>
                  <a:cxn ang="0">
                    <a:pos x="connsiteX1" y="connsiteY1"/>
                  </a:cxn>
                  <a:cxn ang="0">
                    <a:pos x="connsiteX2" y="connsiteY2"/>
                  </a:cxn>
                  <a:cxn ang="0">
                    <a:pos x="connsiteX3" y="connsiteY3"/>
                  </a:cxn>
                </a:cxnLst>
                <a:rect l="l" t="t" r="r" b="b"/>
                <a:pathLst>
                  <a:path w="2574045" h="1633661">
                    <a:moveTo>
                      <a:pt x="0" y="0"/>
                    </a:moveTo>
                    <a:lnTo>
                      <a:pt x="2574046" y="0"/>
                    </a:lnTo>
                    <a:lnTo>
                      <a:pt x="2574046" y="1633661"/>
                    </a:lnTo>
                    <a:lnTo>
                      <a:pt x="0" y="1633661"/>
                    </a:lnTo>
                    <a:close/>
                  </a:path>
                </a:pathLst>
              </a:custGeom>
              <a:solidFill>
                <a:schemeClr val="bg1">
                  <a:lumMod val="95000"/>
                </a:schemeClr>
              </a:solidFill>
              <a:ln w="9525" cap="flat">
                <a:noFill/>
                <a:prstDash val="solid"/>
                <a:miter/>
              </a:ln>
            </p:spPr>
            <p:txBody>
              <a:bodyPr rtlCol="0" anchor="ctr"/>
              <a:lstStyle/>
              <a:p>
                <a:pPr defTabSz="914377"/>
                <a:endParaRPr lang="nl-NL" sz="1867">
                  <a:solidFill>
                    <a:srgbClr val="000000"/>
                  </a:solidFill>
                  <a:latin typeface="Calibri" panose="020F0502020204030204"/>
                </a:endParaRPr>
              </a:p>
            </p:txBody>
          </p:sp>
        </p:grpSp>
        <p:pic>
          <p:nvPicPr>
            <p:cNvPr id="13" name="Afbeelding 12">
              <a:extLst>
                <a:ext uri="{FF2B5EF4-FFF2-40B4-BE49-F238E27FC236}">
                  <a16:creationId xmlns:a16="http://schemas.microsoft.com/office/drawing/2014/main" id="{00A58A4B-2FED-6F67-8920-2E191E43A6C4}"/>
                </a:ext>
              </a:extLst>
            </p:cNvPr>
            <p:cNvPicPr>
              <a:picLocks noChangeAspect="1"/>
            </p:cNvPicPr>
            <p:nvPr/>
          </p:nvPicPr>
          <p:blipFill>
            <a:blip r:embed="rId3"/>
            <a:stretch>
              <a:fillRect/>
            </a:stretch>
          </p:blipFill>
          <p:spPr>
            <a:xfrm>
              <a:off x="7529801" y="3292390"/>
              <a:ext cx="3034500" cy="1513508"/>
            </a:xfrm>
            <a:prstGeom prst="rect">
              <a:avLst/>
            </a:prstGeom>
          </p:spPr>
        </p:pic>
      </p:grpSp>
      <p:grpSp>
        <p:nvGrpSpPr>
          <p:cNvPr id="20" name="Groep 19">
            <a:extLst>
              <a:ext uri="{FF2B5EF4-FFF2-40B4-BE49-F238E27FC236}">
                <a16:creationId xmlns:a16="http://schemas.microsoft.com/office/drawing/2014/main" id="{DA9F6456-2198-7C1D-86F7-111882D910C3}"/>
              </a:ext>
            </a:extLst>
          </p:cNvPr>
          <p:cNvGrpSpPr/>
          <p:nvPr/>
        </p:nvGrpSpPr>
        <p:grpSpPr>
          <a:xfrm>
            <a:off x="3781056" y="3086377"/>
            <a:ext cx="787122" cy="1436151"/>
            <a:chOff x="3413753" y="490699"/>
            <a:chExt cx="2237993" cy="4336814"/>
          </a:xfrm>
        </p:grpSpPr>
        <p:sp>
          <p:nvSpPr>
            <p:cNvPr id="21" name="Vrije vorm 40">
              <a:extLst>
                <a:ext uri="{FF2B5EF4-FFF2-40B4-BE49-F238E27FC236}">
                  <a16:creationId xmlns:a16="http://schemas.microsoft.com/office/drawing/2014/main" id="{1BFD5B62-0B14-CD16-AD13-CE192FE3F229}"/>
                </a:ext>
              </a:extLst>
            </p:cNvPr>
            <p:cNvSpPr/>
            <p:nvPr/>
          </p:nvSpPr>
          <p:spPr>
            <a:xfrm>
              <a:off x="3900945" y="2453864"/>
              <a:ext cx="899394" cy="2373649"/>
            </a:xfrm>
            <a:custGeom>
              <a:avLst/>
              <a:gdLst>
                <a:gd name="csX0" fmla="*/ 825628 w 899394"/>
                <a:gd name="csY0" fmla="*/ 2373649 h 2373649"/>
                <a:gd name="csX1" fmla="*/ 431707 w 899394"/>
                <a:gd name="csY1" fmla="*/ 670731 h 2373649"/>
                <a:gd name="csX2" fmla="*/ 876245 w 899394"/>
                <a:gd name="csY2" fmla="*/ 0 h 2373649"/>
              </a:gdLst>
              <a:ahLst/>
              <a:cxnLst>
                <a:cxn ang="0">
                  <a:pos x="csX0" y="csY0"/>
                </a:cxn>
                <a:cxn ang="0">
                  <a:pos x="csX1" y="csY1"/>
                </a:cxn>
                <a:cxn ang="0">
                  <a:pos x="csX2" y="csY2"/>
                </a:cxn>
              </a:cxnLst>
              <a:rect l="l" t="t" r="r" b="b"/>
              <a:pathLst>
                <a:path w="899394" h="2373649" extrusionOk="0">
                  <a:moveTo>
                    <a:pt x="825628" y="2373649"/>
                  </a:moveTo>
                  <a:cubicBezTo>
                    <a:pt x="896973" y="1499243"/>
                    <a:pt x="-998322" y="1080286"/>
                    <a:pt x="431707" y="670731"/>
                  </a:cubicBezTo>
                  <a:cubicBezTo>
                    <a:pt x="962440" y="509066"/>
                    <a:pt x="906539" y="262039"/>
                    <a:pt x="876245" y="0"/>
                  </a:cubicBezTo>
                </a:path>
              </a:pathLst>
            </a:custGeom>
            <a:noFill/>
            <a:ln w="130175">
              <a:gradFill>
                <a:gsLst>
                  <a:gs pos="32000">
                    <a:srgbClr val="CFE7F7"/>
                  </a:gs>
                  <a:gs pos="84000">
                    <a:schemeClr val="bg1"/>
                  </a:gs>
                  <a:gs pos="0">
                    <a:srgbClr val="D9EFF3"/>
                  </a:gs>
                </a:gsLst>
                <a:lin ang="5400000" scaled="1"/>
              </a:gradFill>
              <a:round/>
              <a:extLst>
                <a:ext uri="{C807C97D-BFC1-408E-A445-0C87EB9F89A2}">
                  <ask:lineSketchStyleProps xmlns:ask="http://schemas.microsoft.com/office/drawing/2018/sketchyshapes" sd="1219033472">
                    <a:custGeom>
                      <a:avLst/>
                      <a:gdLst>
                        <a:gd name="connsiteX0" fmla="*/ 1356940 w 1474446"/>
                        <a:gd name="connsiteY0" fmla="*/ 3806980 h 3806980"/>
                        <a:gd name="connsiteX1" fmla="*/ 645041 w 1474446"/>
                        <a:gd name="connsiteY1" fmla="*/ 1075754 h 3806980"/>
                        <a:gd name="connsiteX2" fmla="*/ 1448415 w 1474446"/>
                        <a:gd name="connsiteY2" fmla="*/ 0 h 3806980"/>
                        <a:gd name="connsiteX0" fmla="*/ 1492087 w 1625397"/>
                        <a:gd name="connsiteY0" fmla="*/ 3806980 h 3806980"/>
                        <a:gd name="connsiteX1" fmla="*/ 780188 w 1625397"/>
                        <a:gd name="connsiteY1" fmla="*/ 1075754 h 3806980"/>
                        <a:gd name="connsiteX2" fmla="*/ 1583562 w 1625397"/>
                        <a:gd name="connsiteY2" fmla="*/ 0 h 3806980"/>
                      </a:gdLst>
                      <a:ahLst/>
                      <a:cxnLst>
                        <a:cxn ang="0">
                          <a:pos x="connsiteX0" y="connsiteY0"/>
                        </a:cxn>
                        <a:cxn ang="0">
                          <a:pos x="connsiteX1" y="connsiteY1"/>
                        </a:cxn>
                        <a:cxn ang="0">
                          <a:pos x="connsiteX2" y="connsiteY2"/>
                        </a:cxn>
                      </a:cxnLst>
                      <a:rect l="l" t="t" r="r" b="b"/>
                      <a:pathLst>
                        <a:path w="1625397" h="3806980" extrusionOk="0">
                          <a:moveTo>
                            <a:pt x="1492087" y="3806980"/>
                          </a:moveTo>
                          <a:cubicBezTo>
                            <a:pt x="1979871" y="2601002"/>
                            <a:pt x="-1495380" y="1629762"/>
                            <a:pt x="780188" y="1075754"/>
                          </a:cubicBezTo>
                          <a:cubicBezTo>
                            <a:pt x="1665028" y="802584"/>
                            <a:pt x="1685136" y="418951"/>
                            <a:pt x="1583562" y="0"/>
                          </a:cubicBezTo>
                        </a:path>
                      </a:pathLst>
                    </a:cu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2" name="Graphic 8">
              <a:extLst>
                <a:ext uri="{FF2B5EF4-FFF2-40B4-BE49-F238E27FC236}">
                  <a16:creationId xmlns:a16="http://schemas.microsoft.com/office/drawing/2014/main" id="{1E37328E-A0BF-0C60-75C4-6CD8DDA49968}"/>
                </a:ext>
              </a:extLst>
            </p:cNvPr>
            <p:cNvGrpSpPr/>
            <p:nvPr/>
          </p:nvGrpSpPr>
          <p:grpSpPr>
            <a:xfrm>
              <a:off x="3413753" y="490699"/>
              <a:ext cx="2237993" cy="2125216"/>
              <a:chOff x="3413753" y="490699"/>
              <a:chExt cx="2237993" cy="2125216"/>
            </a:xfrm>
          </p:grpSpPr>
          <p:grpSp>
            <p:nvGrpSpPr>
              <p:cNvPr id="23" name="Graphic 8">
                <a:extLst>
                  <a:ext uri="{FF2B5EF4-FFF2-40B4-BE49-F238E27FC236}">
                    <a16:creationId xmlns:a16="http://schemas.microsoft.com/office/drawing/2014/main" id="{A2325A76-E9AB-D7C7-87DF-B7649D9A99AC}"/>
                  </a:ext>
                </a:extLst>
              </p:cNvPr>
              <p:cNvGrpSpPr/>
              <p:nvPr/>
            </p:nvGrpSpPr>
            <p:grpSpPr>
              <a:xfrm>
                <a:off x="3900944" y="490699"/>
                <a:ext cx="1750801" cy="2125216"/>
                <a:chOff x="3900944" y="490699"/>
                <a:chExt cx="1750801" cy="2125216"/>
              </a:xfrm>
            </p:grpSpPr>
            <p:sp>
              <p:nvSpPr>
                <p:cNvPr id="29" name="Vrije vorm 11">
                  <a:extLst>
                    <a:ext uri="{FF2B5EF4-FFF2-40B4-BE49-F238E27FC236}">
                      <a16:creationId xmlns:a16="http://schemas.microsoft.com/office/drawing/2014/main" id="{512E1591-EF7A-DA8D-0E24-4A0DABEC0146}"/>
                    </a:ext>
                  </a:extLst>
                </p:cNvPr>
                <p:cNvSpPr/>
                <p:nvPr/>
              </p:nvSpPr>
              <p:spPr>
                <a:xfrm>
                  <a:off x="3932402" y="555600"/>
                  <a:ext cx="1687885" cy="2060315"/>
                </a:xfrm>
                <a:custGeom>
                  <a:avLst/>
                  <a:gdLst>
                    <a:gd name="connsiteX0" fmla="*/ 0 w 1687885"/>
                    <a:gd name="connsiteY0" fmla="*/ 0 h 2060315"/>
                    <a:gd name="connsiteX1" fmla="*/ 1687885 w 1687885"/>
                    <a:gd name="connsiteY1" fmla="*/ 0 h 2060315"/>
                    <a:gd name="connsiteX2" fmla="*/ 1687885 w 1687885"/>
                    <a:gd name="connsiteY2" fmla="*/ 2060316 h 2060315"/>
                    <a:gd name="connsiteX3" fmla="*/ 0 w 1687885"/>
                    <a:gd name="connsiteY3" fmla="*/ 2060316 h 2060315"/>
                  </a:gdLst>
                  <a:ahLst/>
                  <a:cxnLst>
                    <a:cxn ang="0">
                      <a:pos x="connsiteX0" y="connsiteY0"/>
                    </a:cxn>
                    <a:cxn ang="0">
                      <a:pos x="connsiteX1" y="connsiteY1"/>
                    </a:cxn>
                    <a:cxn ang="0">
                      <a:pos x="connsiteX2" y="connsiteY2"/>
                    </a:cxn>
                    <a:cxn ang="0">
                      <a:pos x="connsiteX3" y="connsiteY3"/>
                    </a:cxn>
                  </a:cxnLst>
                  <a:rect l="l" t="t" r="r" b="b"/>
                  <a:pathLst>
                    <a:path w="1687885" h="2060315">
                      <a:moveTo>
                        <a:pt x="0" y="0"/>
                      </a:moveTo>
                      <a:lnTo>
                        <a:pt x="1687885" y="0"/>
                      </a:lnTo>
                      <a:lnTo>
                        <a:pt x="1687885" y="2060316"/>
                      </a:lnTo>
                      <a:lnTo>
                        <a:pt x="0" y="2060316"/>
                      </a:lnTo>
                      <a:close/>
                    </a:path>
                  </a:pathLst>
                </a:custGeom>
                <a:solidFill>
                  <a:srgbClr val="51BBC7"/>
                </a:solidFill>
                <a:ln w="0" cap="flat">
                  <a:noFill/>
                  <a:prstDash val="solid"/>
                  <a:miter/>
                </a:ln>
              </p:spPr>
              <p:txBody>
                <a:bodyPr rtlCol="0" anchor="ctr"/>
                <a:lstStyle/>
                <a:p>
                  <a:endParaRPr lang="nl-NL"/>
                </a:p>
              </p:txBody>
            </p:sp>
            <p:sp>
              <p:nvSpPr>
                <p:cNvPr id="30" name="Vrije vorm 12">
                  <a:extLst>
                    <a:ext uri="{FF2B5EF4-FFF2-40B4-BE49-F238E27FC236}">
                      <a16:creationId xmlns:a16="http://schemas.microsoft.com/office/drawing/2014/main" id="{C6F44E7B-B656-92E7-DCD4-E3B35587A319}"/>
                    </a:ext>
                  </a:extLst>
                </p:cNvPr>
                <p:cNvSpPr/>
                <p:nvPr/>
              </p:nvSpPr>
              <p:spPr>
                <a:xfrm>
                  <a:off x="3900944" y="490699"/>
                  <a:ext cx="1750801" cy="64901"/>
                </a:xfrm>
                <a:custGeom>
                  <a:avLst/>
                  <a:gdLst>
                    <a:gd name="connsiteX0" fmla="*/ 0 w 1750801"/>
                    <a:gd name="connsiteY0" fmla="*/ 0 h 64901"/>
                    <a:gd name="connsiteX1" fmla="*/ 1750801 w 1750801"/>
                    <a:gd name="connsiteY1" fmla="*/ 0 h 64901"/>
                    <a:gd name="connsiteX2" fmla="*/ 1750801 w 1750801"/>
                    <a:gd name="connsiteY2" fmla="*/ 64901 h 64901"/>
                    <a:gd name="connsiteX3" fmla="*/ 0 w 1750801"/>
                    <a:gd name="connsiteY3" fmla="*/ 64901 h 64901"/>
                  </a:gdLst>
                  <a:ahLst/>
                  <a:cxnLst>
                    <a:cxn ang="0">
                      <a:pos x="connsiteX0" y="connsiteY0"/>
                    </a:cxn>
                    <a:cxn ang="0">
                      <a:pos x="connsiteX1" y="connsiteY1"/>
                    </a:cxn>
                    <a:cxn ang="0">
                      <a:pos x="connsiteX2" y="connsiteY2"/>
                    </a:cxn>
                    <a:cxn ang="0">
                      <a:pos x="connsiteX3" y="connsiteY3"/>
                    </a:cxn>
                  </a:cxnLst>
                  <a:rect l="l" t="t" r="r" b="b"/>
                  <a:pathLst>
                    <a:path w="1750801" h="64901">
                      <a:moveTo>
                        <a:pt x="0" y="0"/>
                      </a:moveTo>
                      <a:lnTo>
                        <a:pt x="1750801" y="0"/>
                      </a:lnTo>
                      <a:lnTo>
                        <a:pt x="1750801" y="64901"/>
                      </a:lnTo>
                      <a:lnTo>
                        <a:pt x="0" y="64901"/>
                      </a:lnTo>
                      <a:close/>
                    </a:path>
                  </a:pathLst>
                </a:custGeom>
                <a:solidFill>
                  <a:srgbClr val="00A9B9"/>
                </a:solidFill>
                <a:ln w="0" cap="flat">
                  <a:noFill/>
                  <a:prstDash val="solid"/>
                  <a:miter/>
                </a:ln>
              </p:spPr>
              <p:txBody>
                <a:bodyPr rtlCol="0" anchor="ctr"/>
                <a:lstStyle/>
                <a:p>
                  <a:endParaRPr lang="nl-NL"/>
                </a:p>
              </p:txBody>
            </p:sp>
            <p:sp>
              <p:nvSpPr>
                <p:cNvPr id="31" name="Vrije vorm 13">
                  <a:extLst>
                    <a:ext uri="{FF2B5EF4-FFF2-40B4-BE49-F238E27FC236}">
                      <a16:creationId xmlns:a16="http://schemas.microsoft.com/office/drawing/2014/main" id="{1FFB0935-CA60-8B20-CDC5-0F49E71759EC}"/>
                    </a:ext>
                  </a:extLst>
                </p:cNvPr>
                <p:cNvSpPr/>
                <p:nvPr/>
              </p:nvSpPr>
              <p:spPr>
                <a:xfrm rot="5400000">
                  <a:off x="4520784" y="2081881"/>
                  <a:ext cx="511121" cy="562959"/>
                </a:xfrm>
                <a:custGeom>
                  <a:avLst/>
                  <a:gdLst>
                    <a:gd name="connsiteX0" fmla="*/ 0 w 511121"/>
                    <a:gd name="connsiteY0" fmla="*/ 0 h 562959"/>
                    <a:gd name="connsiteX1" fmla="*/ 511121 w 511121"/>
                    <a:gd name="connsiteY1" fmla="*/ 0 h 562959"/>
                    <a:gd name="connsiteX2" fmla="*/ 511121 w 511121"/>
                    <a:gd name="connsiteY2" fmla="*/ 562959 h 562959"/>
                    <a:gd name="connsiteX3" fmla="*/ 0 w 511121"/>
                    <a:gd name="connsiteY3" fmla="*/ 562959 h 562959"/>
                  </a:gdLst>
                  <a:ahLst/>
                  <a:cxnLst>
                    <a:cxn ang="0">
                      <a:pos x="connsiteX0" y="connsiteY0"/>
                    </a:cxn>
                    <a:cxn ang="0">
                      <a:pos x="connsiteX1" y="connsiteY1"/>
                    </a:cxn>
                    <a:cxn ang="0">
                      <a:pos x="connsiteX2" y="connsiteY2"/>
                    </a:cxn>
                    <a:cxn ang="0">
                      <a:pos x="connsiteX3" y="connsiteY3"/>
                    </a:cxn>
                  </a:cxnLst>
                  <a:rect l="l" t="t" r="r" b="b"/>
                  <a:pathLst>
                    <a:path w="511121" h="562959">
                      <a:moveTo>
                        <a:pt x="0" y="0"/>
                      </a:moveTo>
                      <a:lnTo>
                        <a:pt x="511121" y="0"/>
                      </a:lnTo>
                      <a:lnTo>
                        <a:pt x="511121" y="562959"/>
                      </a:lnTo>
                      <a:lnTo>
                        <a:pt x="0" y="562959"/>
                      </a:lnTo>
                      <a:close/>
                    </a:path>
                  </a:pathLst>
                </a:custGeom>
                <a:solidFill>
                  <a:srgbClr val="AEDDE3"/>
                </a:solidFill>
                <a:ln w="0" cap="flat">
                  <a:noFill/>
                  <a:prstDash val="solid"/>
                  <a:miter/>
                </a:ln>
              </p:spPr>
              <p:txBody>
                <a:bodyPr rtlCol="0" anchor="ctr"/>
                <a:lstStyle/>
                <a:p>
                  <a:endParaRPr lang="nl-NL"/>
                </a:p>
              </p:txBody>
            </p:sp>
            <p:sp>
              <p:nvSpPr>
                <p:cNvPr id="32" name="Vrije vorm 14">
                  <a:extLst>
                    <a:ext uri="{FF2B5EF4-FFF2-40B4-BE49-F238E27FC236}">
                      <a16:creationId xmlns:a16="http://schemas.microsoft.com/office/drawing/2014/main" id="{E10FD367-5335-5715-2C3D-D262FDAACBA2}"/>
                    </a:ext>
                  </a:extLst>
                </p:cNvPr>
                <p:cNvSpPr/>
                <p:nvPr/>
              </p:nvSpPr>
              <p:spPr>
                <a:xfrm rot="5400000">
                  <a:off x="5162869" y="2190931"/>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3" name="Vrije vorm 15">
                  <a:extLst>
                    <a:ext uri="{FF2B5EF4-FFF2-40B4-BE49-F238E27FC236}">
                      <a16:creationId xmlns:a16="http://schemas.microsoft.com/office/drawing/2014/main" id="{6356C64A-6199-E8B6-A362-CD1A3307AA1C}"/>
                    </a:ext>
                  </a:extLst>
                </p:cNvPr>
                <p:cNvSpPr/>
                <p:nvPr/>
              </p:nvSpPr>
              <p:spPr>
                <a:xfrm rot="5400000">
                  <a:off x="4086842" y="2190931"/>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4" name="Vrije vorm 16">
                  <a:extLst>
                    <a:ext uri="{FF2B5EF4-FFF2-40B4-BE49-F238E27FC236}">
                      <a16:creationId xmlns:a16="http://schemas.microsoft.com/office/drawing/2014/main" id="{4FC40D49-A732-7693-1ED5-9CE099B84296}"/>
                    </a:ext>
                  </a:extLst>
                </p:cNvPr>
                <p:cNvSpPr/>
                <p:nvPr/>
              </p:nvSpPr>
              <p:spPr>
                <a:xfrm rot="5400000">
                  <a:off x="5162869" y="1679315"/>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5" name="Vrije vorm 17">
                  <a:extLst>
                    <a:ext uri="{FF2B5EF4-FFF2-40B4-BE49-F238E27FC236}">
                      <a16:creationId xmlns:a16="http://schemas.microsoft.com/office/drawing/2014/main" id="{23D9C42C-42FD-7399-EC67-97FCEF44BE0C}"/>
                    </a:ext>
                  </a:extLst>
                </p:cNvPr>
                <p:cNvSpPr/>
                <p:nvPr/>
              </p:nvSpPr>
              <p:spPr>
                <a:xfrm rot="5400000">
                  <a:off x="4086842" y="1679315"/>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6" name="Vrije vorm 18">
                  <a:extLst>
                    <a:ext uri="{FF2B5EF4-FFF2-40B4-BE49-F238E27FC236}">
                      <a16:creationId xmlns:a16="http://schemas.microsoft.com/office/drawing/2014/main" id="{977DE7B7-EB5A-6C86-777B-3994B1079B65}"/>
                    </a:ext>
                  </a:extLst>
                </p:cNvPr>
                <p:cNvSpPr/>
                <p:nvPr/>
              </p:nvSpPr>
              <p:spPr>
                <a:xfrm rot="5400000">
                  <a:off x="4624856" y="1679315"/>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7" name="Vrije vorm 19">
                  <a:extLst>
                    <a:ext uri="{FF2B5EF4-FFF2-40B4-BE49-F238E27FC236}">
                      <a16:creationId xmlns:a16="http://schemas.microsoft.com/office/drawing/2014/main" id="{DADF368F-3BCB-10E9-6E18-CC3474AD139E}"/>
                    </a:ext>
                  </a:extLst>
                </p:cNvPr>
                <p:cNvSpPr/>
                <p:nvPr/>
              </p:nvSpPr>
              <p:spPr>
                <a:xfrm rot="5400000">
                  <a:off x="5162869" y="1167699"/>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8" name="Vrije vorm 20">
                  <a:extLst>
                    <a:ext uri="{FF2B5EF4-FFF2-40B4-BE49-F238E27FC236}">
                      <a16:creationId xmlns:a16="http://schemas.microsoft.com/office/drawing/2014/main" id="{14DAE05B-97FA-4ECE-484B-6233A5CF56B6}"/>
                    </a:ext>
                  </a:extLst>
                </p:cNvPr>
                <p:cNvSpPr/>
                <p:nvPr/>
              </p:nvSpPr>
              <p:spPr>
                <a:xfrm rot="5400000">
                  <a:off x="4086843" y="1167699"/>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39" name="Vrije vorm 21">
                  <a:extLst>
                    <a:ext uri="{FF2B5EF4-FFF2-40B4-BE49-F238E27FC236}">
                      <a16:creationId xmlns:a16="http://schemas.microsoft.com/office/drawing/2014/main" id="{7EC5BF91-64EE-BF45-7C7A-6DD0F73CFC0D}"/>
                    </a:ext>
                  </a:extLst>
                </p:cNvPr>
                <p:cNvSpPr/>
                <p:nvPr/>
              </p:nvSpPr>
              <p:spPr>
                <a:xfrm rot="5400000">
                  <a:off x="4624856" y="1167699"/>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40" name="Vrije vorm 22">
                  <a:extLst>
                    <a:ext uri="{FF2B5EF4-FFF2-40B4-BE49-F238E27FC236}">
                      <a16:creationId xmlns:a16="http://schemas.microsoft.com/office/drawing/2014/main" id="{EF4CB71A-82E2-78F6-9AC1-F94225EED70A}"/>
                    </a:ext>
                  </a:extLst>
                </p:cNvPr>
                <p:cNvSpPr/>
                <p:nvPr/>
              </p:nvSpPr>
              <p:spPr>
                <a:xfrm rot="5400000">
                  <a:off x="5162869" y="656083"/>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41" name="Vrije vorm 23">
                  <a:extLst>
                    <a:ext uri="{FF2B5EF4-FFF2-40B4-BE49-F238E27FC236}">
                      <a16:creationId xmlns:a16="http://schemas.microsoft.com/office/drawing/2014/main" id="{C493BF10-4B8A-005E-25D1-9118B48824FC}"/>
                    </a:ext>
                  </a:extLst>
                </p:cNvPr>
                <p:cNvSpPr/>
                <p:nvPr/>
              </p:nvSpPr>
              <p:spPr>
                <a:xfrm rot="5400000">
                  <a:off x="4086842" y="656083"/>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sp>
              <p:nvSpPr>
                <p:cNvPr id="42" name="Vrije vorm 24">
                  <a:extLst>
                    <a:ext uri="{FF2B5EF4-FFF2-40B4-BE49-F238E27FC236}">
                      <a16:creationId xmlns:a16="http://schemas.microsoft.com/office/drawing/2014/main" id="{0A3E31D1-2728-13EC-409A-E6CCF99A623F}"/>
                    </a:ext>
                  </a:extLst>
                </p:cNvPr>
                <p:cNvSpPr/>
                <p:nvPr/>
              </p:nvSpPr>
              <p:spPr>
                <a:xfrm rot="5400000">
                  <a:off x="4624855" y="656083"/>
                  <a:ext cx="302978" cy="299413"/>
                </a:xfrm>
                <a:custGeom>
                  <a:avLst/>
                  <a:gdLst>
                    <a:gd name="connsiteX0" fmla="*/ 0 w 302978"/>
                    <a:gd name="connsiteY0" fmla="*/ 0 h 299413"/>
                    <a:gd name="connsiteX1" fmla="*/ 302978 w 302978"/>
                    <a:gd name="connsiteY1" fmla="*/ 0 h 299413"/>
                    <a:gd name="connsiteX2" fmla="*/ 302978 w 302978"/>
                    <a:gd name="connsiteY2" fmla="*/ 299414 h 299413"/>
                    <a:gd name="connsiteX3" fmla="*/ 0 w 302978"/>
                    <a:gd name="connsiteY3" fmla="*/ 299414 h 299413"/>
                  </a:gdLst>
                  <a:ahLst/>
                  <a:cxnLst>
                    <a:cxn ang="0">
                      <a:pos x="connsiteX0" y="connsiteY0"/>
                    </a:cxn>
                    <a:cxn ang="0">
                      <a:pos x="connsiteX1" y="connsiteY1"/>
                    </a:cxn>
                    <a:cxn ang="0">
                      <a:pos x="connsiteX2" y="connsiteY2"/>
                    </a:cxn>
                    <a:cxn ang="0">
                      <a:pos x="connsiteX3" y="connsiteY3"/>
                    </a:cxn>
                  </a:cxnLst>
                  <a:rect l="l" t="t" r="r" b="b"/>
                  <a:pathLst>
                    <a:path w="302978" h="299413">
                      <a:moveTo>
                        <a:pt x="0" y="0"/>
                      </a:moveTo>
                      <a:lnTo>
                        <a:pt x="302978" y="0"/>
                      </a:lnTo>
                      <a:lnTo>
                        <a:pt x="302978" y="299414"/>
                      </a:lnTo>
                      <a:lnTo>
                        <a:pt x="0" y="299414"/>
                      </a:lnTo>
                      <a:close/>
                    </a:path>
                  </a:pathLst>
                </a:custGeom>
                <a:solidFill>
                  <a:srgbClr val="E7F3FB"/>
                </a:solidFill>
                <a:ln w="0" cap="flat">
                  <a:noFill/>
                  <a:prstDash val="solid"/>
                  <a:miter/>
                </a:ln>
              </p:spPr>
              <p:txBody>
                <a:bodyPr rtlCol="0" anchor="ctr"/>
                <a:lstStyle/>
                <a:p>
                  <a:endParaRPr lang="nl-NL"/>
                </a:p>
              </p:txBody>
            </p:sp>
          </p:grpSp>
          <p:grpSp>
            <p:nvGrpSpPr>
              <p:cNvPr id="24" name="Graphic 8">
                <a:extLst>
                  <a:ext uri="{FF2B5EF4-FFF2-40B4-BE49-F238E27FC236}">
                    <a16:creationId xmlns:a16="http://schemas.microsoft.com/office/drawing/2014/main" id="{ACD2036E-3292-AF09-6CDA-60A59D56C12D}"/>
                  </a:ext>
                </a:extLst>
              </p:cNvPr>
              <p:cNvGrpSpPr/>
              <p:nvPr/>
            </p:nvGrpSpPr>
            <p:grpSpPr>
              <a:xfrm>
                <a:off x="3413753" y="1531305"/>
                <a:ext cx="1097521" cy="1084609"/>
                <a:chOff x="3413753" y="1531305"/>
                <a:chExt cx="1097521" cy="1084609"/>
              </a:xfrm>
            </p:grpSpPr>
            <p:grpSp>
              <p:nvGrpSpPr>
                <p:cNvPr id="25" name="Graphic 8">
                  <a:extLst>
                    <a:ext uri="{FF2B5EF4-FFF2-40B4-BE49-F238E27FC236}">
                      <a16:creationId xmlns:a16="http://schemas.microsoft.com/office/drawing/2014/main" id="{BFC8D472-F4E6-0A55-F953-7AC1F449B15E}"/>
                    </a:ext>
                  </a:extLst>
                </p:cNvPr>
                <p:cNvGrpSpPr/>
                <p:nvPr/>
              </p:nvGrpSpPr>
              <p:grpSpPr>
                <a:xfrm>
                  <a:off x="3413753" y="1531305"/>
                  <a:ext cx="1097521" cy="1084609"/>
                  <a:chOff x="3413753" y="1531305"/>
                  <a:chExt cx="1097521" cy="1084609"/>
                </a:xfrm>
              </p:grpSpPr>
              <p:sp>
                <p:nvSpPr>
                  <p:cNvPr id="27" name="Vrije vorm 27">
                    <a:extLst>
                      <a:ext uri="{FF2B5EF4-FFF2-40B4-BE49-F238E27FC236}">
                        <a16:creationId xmlns:a16="http://schemas.microsoft.com/office/drawing/2014/main" id="{329BDE54-410E-9C53-DACF-89EBA5E62F3A}"/>
                      </a:ext>
                    </a:extLst>
                  </p:cNvPr>
                  <p:cNvSpPr/>
                  <p:nvPr/>
                </p:nvSpPr>
                <p:spPr>
                  <a:xfrm>
                    <a:off x="3425066" y="1542485"/>
                    <a:ext cx="1074900" cy="1062255"/>
                  </a:xfrm>
                  <a:custGeom>
                    <a:avLst/>
                    <a:gdLst>
                      <a:gd name="connsiteX0" fmla="*/ 1074901 w 1074900"/>
                      <a:gd name="connsiteY0" fmla="*/ 531128 h 1062255"/>
                      <a:gd name="connsiteX1" fmla="*/ 537450 w 1074900"/>
                      <a:gd name="connsiteY1" fmla="*/ 1062255 h 1062255"/>
                      <a:gd name="connsiteX2" fmla="*/ 0 w 1074900"/>
                      <a:gd name="connsiteY2" fmla="*/ 531128 h 1062255"/>
                      <a:gd name="connsiteX3" fmla="*/ 537450 w 1074900"/>
                      <a:gd name="connsiteY3" fmla="*/ 0 h 1062255"/>
                      <a:gd name="connsiteX4" fmla="*/ 1074901 w 1074900"/>
                      <a:gd name="connsiteY4" fmla="*/ 531128 h 1062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900" h="1062255">
                        <a:moveTo>
                          <a:pt x="1074901" y="531128"/>
                        </a:moveTo>
                        <a:cubicBezTo>
                          <a:pt x="1074901" y="824461"/>
                          <a:pt x="834276" y="1062255"/>
                          <a:pt x="537450" y="1062255"/>
                        </a:cubicBezTo>
                        <a:cubicBezTo>
                          <a:pt x="240625" y="1062255"/>
                          <a:pt x="0" y="824461"/>
                          <a:pt x="0" y="531128"/>
                        </a:cubicBezTo>
                        <a:cubicBezTo>
                          <a:pt x="0" y="237794"/>
                          <a:pt x="240625" y="0"/>
                          <a:pt x="537450" y="0"/>
                        </a:cubicBezTo>
                        <a:cubicBezTo>
                          <a:pt x="834276" y="0"/>
                          <a:pt x="1074901" y="237794"/>
                          <a:pt x="1074901" y="531128"/>
                        </a:cubicBezTo>
                        <a:close/>
                      </a:path>
                    </a:pathLst>
                  </a:custGeom>
                  <a:solidFill>
                    <a:srgbClr val="FFFFFF"/>
                  </a:solidFill>
                  <a:ln w="0" cap="flat">
                    <a:noFill/>
                    <a:prstDash val="solid"/>
                    <a:miter/>
                  </a:ln>
                </p:spPr>
                <p:txBody>
                  <a:bodyPr rtlCol="0" anchor="ctr"/>
                  <a:lstStyle/>
                  <a:p>
                    <a:endParaRPr lang="nl-NL"/>
                  </a:p>
                </p:txBody>
              </p:sp>
              <p:sp>
                <p:nvSpPr>
                  <p:cNvPr id="28" name="Vrije vorm 28">
                    <a:extLst>
                      <a:ext uri="{FF2B5EF4-FFF2-40B4-BE49-F238E27FC236}">
                        <a16:creationId xmlns:a16="http://schemas.microsoft.com/office/drawing/2014/main" id="{EBA12A5B-22CC-A6AE-21CC-3EAFC118149A}"/>
                      </a:ext>
                    </a:extLst>
                  </p:cNvPr>
                  <p:cNvSpPr/>
                  <p:nvPr/>
                </p:nvSpPr>
                <p:spPr>
                  <a:xfrm>
                    <a:off x="3413753" y="1531305"/>
                    <a:ext cx="1097521" cy="1084609"/>
                  </a:xfrm>
                  <a:custGeom>
                    <a:avLst/>
                    <a:gdLst>
                      <a:gd name="connsiteX0" fmla="*/ 548766 w 1097521"/>
                      <a:gd name="connsiteY0" fmla="*/ 1084610 h 1084609"/>
                      <a:gd name="connsiteX1" fmla="*/ 0 w 1097521"/>
                      <a:gd name="connsiteY1" fmla="*/ 542310 h 1084609"/>
                      <a:gd name="connsiteX2" fmla="*/ 548766 w 1097521"/>
                      <a:gd name="connsiteY2" fmla="*/ 0 h 1084609"/>
                      <a:gd name="connsiteX3" fmla="*/ 1097521 w 1097521"/>
                      <a:gd name="connsiteY3" fmla="*/ 542310 h 1084609"/>
                      <a:gd name="connsiteX4" fmla="*/ 548766 w 1097521"/>
                      <a:gd name="connsiteY4" fmla="*/ 1084610 h 1084609"/>
                      <a:gd name="connsiteX5" fmla="*/ 548766 w 1097521"/>
                      <a:gd name="connsiteY5" fmla="*/ 22353 h 1084609"/>
                      <a:gd name="connsiteX6" fmla="*/ 22619 w 1097521"/>
                      <a:gd name="connsiteY6" fmla="*/ 542310 h 1084609"/>
                      <a:gd name="connsiteX7" fmla="*/ 548766 w 1097521"/>
                      <a:gd name="connsiteY7" fmla="*/ 1062256 h 1084609"/>
                      <a:gd name="connsiteX8" fmla="*/ 1074902 w 1097521"/>
                      <a:gd name="connsiteY8" fmla="*/ 542310 h 1084609"/>
                      <a:gd name="connsiteX9" fmla="*/ 548766 w 1097521"/>
                      <a:gd name="connsiteY9" fmla="*/ 22353 h 108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521" h="1084609">
                        <a:moveTo>
                          <a:pt x="548766" y="1084610"/>
                        </a:moveTo>
                        <a:cubicBezTo>
                          <a:pt x="246170" y="1084610"/>
                          <a:pt x="0" y="841336"/>
                          <a:pt x="0" y="542310"/>
                        </a:cubicBezTo>
                        <a:cubicBezTo>
                          <a:pt x="0" y="243285"/>
                          <a:pt x="246170" y="0"/>
                          <a:pt x="548766" y="0"/>
                        </a:cubicBezTo>
                        <a:cubicBezTo>
                          <a:pt x="851363" y="0"/>
                          <a:pt x="1097521" y="243274"/>
                          <a:pt x="1097521" y="542310"/>
                        </a:cubicBezTo>
                        <a:cubicBezTo>
                          <a:pt x="1097521" y="841347"/>
                          <a:pt x="851351" y="1084610"/>
                          <a:pt x="548766" y="1084610"/>
                        </a:cubicBezTo>
                        <a:close/>
                        <a:moveTo>
                          <a:pt x="548766" y="22353"/>
                        </a:moveTo>
                        <a:cubicBezTo>
                          <a:pt x="258650" y="22353"/>
                          <a:pt x="22619" y="255607"/>
                          <a:pt x="22619" y="542310"/>
                        </a:cubicBezTo>
                        <a:cubicBezTo>
                          <a:pt x="22619" y="829013"/>
                          <a:pt x="258650" y="1062256"/>
                          <a:pt x="548766" y="1062256"/>
                        </a:cubicBezTo>
                        <a:cubicBezTo>
                          <a:pt x="838882" y="1062256"/>
                          <a:pt x="1074902" y="829013"/>
                          <a:pt x="1074902" y="542310"/>
                        </a:cubicBezTo>
                        <a:cubicBezTo>
                          <a:pt x="1074902" y="255607"/>
                          <a:pt x="838882" y="22353"/>
                          <a:pt x="548766" y="22353"/>
                        </a:cubicBezTo>
                        <a:close/>
                      </a:path>
                    </a:pathLst>
                  </a:custGeom>
                  <a:solidFill>
                    <a:srgbClr val="00A9B9"/>
                  </a:solidFill>
                  <a:ln w="0" cap="flat">
                    <a:noFill/>
                    <a:prstDash val="solid"/>
                    <a:miter/>
                  </a:ln>
                </p:spPr>
                <p:txBody>
                  <a:bodyPr rtlCol="0" anchor="ctr"/>
                  <a:lstStyle/>
                  <a:p>
                    <a:endParaRPr lang="nl-NL"/>
                  </a:p>
                </p:txBody>
              </p:sp>
            </p:grpSp>
            <p:sp>
              <p:nvSpPr>
                <p:cNvPr id="26" name="Vrije vorm 29">
                  <a:extLst>
                    <a:ext uri="{FF2B5EF4-FFF2-40B4-BE49-F238E27FC236}">
                      <a16:creationId xmlns:a16="http://schemas.microsoft.com/office/drawing/2014/main" id="{202344F4-CBEB-9F65-D9AC-2CAA639EFDE1}"/>
                    </a:ext>
                  </a:extLst>
                </p:cNvPr>
                <p:cNvSpPr/>
                <p:nvPr/>
              </p:nvSpPr>
              <p:spPr>
                <a:xfrm>
                  <a:off x="3690790" y="1799596"/>
                  <a:ext cx="601892" cy="594811"/>
                </a:xfrm>
                <a:custGeom>
                  <a:avLst/>
                  <a:gdLst>
                    <a:gd name="connsiteX0" fmla="*/ 520917 w 601892"/>
                    <a:gd name="connsiteY0" fmla="*/ 251583 h 594811"/>
                    <a:gd name="connsiteX1" fmla="*/ 439826 w 601892"/>
                    <a:gd name="connsiteY1" fmla="*/ 331717 h 594811"/>
                    <a:gd name="connsiteX2" fmla="*/ 509381 w 601892"/>
                    <a:gd name="connsiteY2" fmla="*/ 410847 h 594811"/>
                    <a:gd name="connsiteX3" fmla="*/ 509381 w 601892"/>
                    <a:gd name="connsiteY3" fmla="*/ 434655 h 594811"/>
                    <a:gd name="connsiteX4" fmla="*/ 370387 w 601892"/>
                    <a:gd name="connsiteY4" fmla="*/ 571899 h 594811"/>
                    <a:gd name="connsiteX5" fmla="*/ 231505 w 601892"/>
                    <a:gd name="connsiteY5" fmla="*/ 434655 h 594811"/>
                    <a:gd name="connsiteX6" fmla="*/ 231505 w 601892"/>
                    <a:gd name="connsiteY6" fmla="*/ 416547 h 594811"/>
                    <a:gd name="connsiteX7" fmla="*/ 238179 w 601892"/>
                    <a:gd name="connsiteY7" fmla="*/ 413194 h 594811"/>
                    <a:gd name="connsiteX8" fmla="*/ 355005 w 601892"/>
                    <a:gd name="connsiteY8" fmla="*/ 335071 h 594811"/>
                    <a:gd name="connsiteX9" fmla="*/ 368239 w 601892"/>
                    <a:gd name="connsiteY9" fmla="*/ 307913 h 594811"/>
                    <a:gd name="connsiteX10" fmla="*/ 363826 w 601892"/>
                    <a:gd name="connsiteY10" fmla="*/ 288689 h 594811"/>
                    <a:gd name="connsiteX11" fmla="*/ 439826 w 601892"/>
                    <a:gd name="connsiteY11" fmla="*/ 137247 h 594811"/>
                    <a:gd name="connsiteX12" fmla="*/ 369142 w 601892"/>
                    <a:gd name="connsiteY12" fmla="*/ 35205 h 594811"/>
                    <a:gd name="connsiteX13" fmla="*/ 324130 w 601892"/>
                    <a:gd name="connsiteY13" fmla="*/ 0 h 594811"/>
                    <a:gd name="connsiteX14" fmla="*/ 277876 w 601892"/>
                    <a:gd name="connsiteY14" fmla="*/ 45710 h 594811"/>
                    <a:gd name="connsiteX15" fmla="*/ 324130 w 601892"/>
                    <a:gd name="connsiteY15" fmla="*/ 91423 h 594811"/>
                    <a:gd name="connsiteX16" fmla="*/ 368578 w 601892"/>
                    <a:gd name="connsiteY16" fmla="*/ 58341 h 594811"/>
                    <a:gd name="connsiteX17" fmla="*/ 416754 w 601892"/>
                    <a:gd name="connsiteY17" fmla="*/ 137247 h 594811"/>
                    <a:gd name="connsiteX18" fmla="*/ 347655 w 601892"/>
                    <a:gd name="connsiteY18" fmla="*/ 272258 h 594811"/>
                    <a:gd name="connsiteX19" fmla="*/ 298684 w 601892"/>
                    <a:gd name="connsiteY19" fmla="*/ 277177 h 594811"/>
                    <a:gd name="connsiteX20" fmla="*/ 238856 w 601892"/>
                    <a:gd name="connsiteY20" fmla="*/ 320541 h 594811"/>
                    <a:gd name="connsiteX21" fmla="*/ 201084 w 601892"/>
                    <a:gd name="connsiteY21" fmla="*/ 320541 h 594811"/>
                    <a:gd name="connsiteX22" fmla="*/ 141256 w 601892"/>
                    <a:gd name="connsiteY22" fmla="*/ 277177 h 594811"/>
                    <a:gd name="connsiteX23" fmla="*/ 92285 w 601892"/>
                    <a:gd name="connsiteY23" fmla="*/ 272258 h 594811"/>
                    <a:gd name="connsiteX24" fmla="*/ 23185 w 601892"/>
                    <a:gd name="connsiteY24" fmla="*/ 137247 h 594811"/>
                    <a:gd name="connsiteX25" fmla="*/ 71250 w 601892"/>
                    <a:gd name="connsiteY25" fmla="*/ 58453 h 594811"/>
                    <a:gd name="connsiteX26" fmla="*/ 115809 w 601892"/>
                    <a:gd name="connsiteY26" fmla="*/ 91423 h 594811"/>
                    <a:gd name="connsiteX27" fmla="*/ 162064 w 601892"/>
                    <a:gd name="connsiteY27" fmla="*/ 45710 h 594811"/>
                    <a:gd name="connsiteX28" fmla="*/ 115809 w 601892"/>
                    <a:gd name="connsiteY28" fmla="*/ 0 h 594811"/>
                    <a:gd name="connsiteX29" fmla="*/ 70685 w 601892"/>
                    <a:gd name="connsiteY29" fmla="*/ 35205 h 594811"/>
                    <a:gd name="connsiteX30" fmla="*/ 0 w 601892"/>
                    <a:gd name="connsiteY30" fmla="*/ 137247 h 594811"/>
                    <a:gd name="connsiteX31" fmla="*/ 76113 w 601892"/>
                    <a:gd name="connsiteY31" fmla="*/ 288689 h 594811"/>
                    <a:gd name="connsiteX32" fmla="*/ 71703 w 601892"/>
                    <a:gd name="connsiteY32" fmla="*/ 307801 h 594811"/>
                    <a:gd name="connsiteX33" fmla="*/ 84935 w 601892"/>
                    <a:gd name="connsiteY33" fmla="*/ 335071 h 594811"/>
                    <a:gd name="connsiteX34" fmla="*/ 201763 w 601892"/>
                    <a:gd name="connsiteY34" fmla="*/ 413194 h 594811"/>
                    <a:gd name="connsiteX35" fmla="*/ 208434 w 601892"/>
                    <a:gd name="connsiteY35" fmla="*/ 416547 h 594811"/>
                    <a:gd name="connsiteX36" fmla="*/ 208434 w 601892"/>
                    <a:gd name="connsiteY36" fmla="*/ 434655 h 594811"/>
                    <a:gd name="connsiteX37" fmla="*/ 370387 w 601892"/>
                    <a:gd name="connsiteY37" fmla="*/ 594812 h 594811"/>
                    <a:gd name="connsiteX38" fmla="*/ 532451 w 601892"/>
                    <a:gd name="connsiteY38" fmla="*/ 434655 h 594811"/>
                    <a:gd name="connsiteX39" fmla="*/ 532451 w 601892"/>
                    <a:gd name="connsiteY39" fmla="*/ 410847 h 594811"/>
                    <a:gd name="connsiteX40" fmla="*/ 601893 w 601892"/>
                    <a:gd name="connsiteY40" fmla="*/ 331717 h 594811"/>
                    <a:gd name="connsiteX41" fmla="*/ 520918 w 601892"/>
                    <a:gd name="connsiteY41" fmla="*/ 251583 h 594811"/>
                    <a:gd name="connsiteX42" fmla="*/ 324130 w 601892"/>
                    <a:gd name="connsiteY42" fmla="*/ 68625 h 594811"/>
                    <a:gd name="connsiteX43" fmla="*/ 300947 w 601892"/>
                    <a:gd name="connsiteY43" fmla="*/ 45710 h 594811"/>
                    <a:gd name="connsiteX44" fmla="*/ 324130 w 601892"/>
                    <a:gd name="connsiteY44" fmla="*/ 22800 h 594811"/>
                    <a:gd name="connsiteX45" fmla="*/ 347315 w 601892"/>
                    <a:gd name="connsiteY45" fmla="*/ 45710 h 594811"/>
                    <a:gd name="connsiteX46" fmla="*/ 324130 w 601892"/>
                    <a:gd name="connsiteY46" fmla="*/ 68625 h 594811"/>
                    <a:gd name="connsiteX47" fmla="*/ 115809 w 601892"/>
                    <a:gd name="connsiteY47" fmla="*/ 22800 h 594811"/>
                    <a:gd name="connsiteX48" fmla="*/ 138881 w 601892"/>
                    <a:gd name="connsiteY48" fmla="*/ 45710 h 594811"/>
                    <a:gd name="connsiteX49" fmla="*/ 115809 w 601892"/>
                    <a:gd name="connsiteY49" fmla="*/ 68625 h 594811"/>
                    <a:gd name="connsiteX50" fmla="*/ 92624 w 601892"/>
                    <a:gd name="connsiteY50" fmla="*/ 45710 h 594811"/>
                    <a:gd name="connsiteX51" fmla="*/ 115809 w 601892"/>
                    <a:gd name="connsiteY51" fmla="*/ 22800 h 594811"/>
                    <a:gd name="connsiteX52" fmla="*/ 219969 w 601892"/>
                    <a:gd name="connsiteY52" fmla="*/ 396653 h 594811"/>
                    <a:gd name="connsiteX53" fmla="*/ 212166 w 601892"/>
                    <a:gd name="connsiteY53" fmla="*/ 392743 h 594811"/>
                    <a:gd name="connsiteX54" fmla="*/ 99977 w 601892"/>
                    <a:gd name="connsiteY54" fmla="*/ 317747 h 594811"/>
                    <a:gd name="connsiteX55" fmla="*/ 94772 w 601892"/>
                    <a:gd name="connsiteY55" fmla="*/ 307017 h 594811"/>
                    <a:gd name="connsiteX56" fmla="*/ 99411 w 601892"/>
                    <a:gd name="connsiteY56" fmla="*/ 295394 h 594811"/>
                    <a:gd name="connsiteX57" fmla="*/ 113095 w 601892"/>
                    <a:gd name="connsiteY57" fmla="*/ 289805 h 594811"/>
                    <a:gd name="connsiteX58" fmla="*/ 126326 w 601892"/>
                    <a:gd name="connsiteY58" fmla="*/ 294611 h 594811"/>
                    <a:gd name="connsiteX59" fmla="*/ 188642 w 601892"/>
                    <a:gd name="connsiteY59" fmla="*/ 339876 h 594811"/>
                    <a:gd name="connsiteX60" fmla="*/ 251297 w 601892"/>
                    <a:gd name="connsiteY60" fmla="*/ 339876 h 594811"/>
                    <a:gd name="connsiteX61" fmla="*/ 313612 w 601892"/>
                    <a:gd name="connsiteY61" fmla="*/ 294611 h 594811"/>
                    <a:gd name="connsiteX62" fmla="*/ 340530 w 601892"/>
                    <a:gd name="connsiteY62" fmla="*/ 295394 h 594811"/>
                    <a:gd name="connsiteX63" fmla="*/ 345166 w 601892"/>
                    <a:gd name="connsiteY63" fmla="*/ 307017 h 594811"/>
                    <a:gd name="connsiteX64" fmla="*/ 339851 w 601892"/>
                    <a:gd name="connsiteY64" fmla="*/ 317747 h 594811"/>
                    <a:gd name="connsiteX65" fmla="*/ 227772 w 601892"/>
                    <a:gd name="connsiteY65" fmla="*/ 392743 h 594811"/>
                    <a:gd name="connsiteX66" fmla="*/ 219969 w 601892"/>
                    <a:gd name="connsiteY66" fmla="*/ 396653 h 594811"/>
                    <a:gd name="connsiteX67" fmla="*/ 520917 w 601892"/>
                    <a:gd name="connsiteY67" fmla="*/ 388830 h 594811"/>
                    <a:gd name="connsiteX68" fmla="*/ 463011 w 601892"/>
                    <a:gd name="connsiteY68" fmla="*/ 331717 h 594811"/>
                    <a:gd name="connsiteX69" fmla="*/ 520917 w 601892"/>
                    <a:gd name="connsiteY69" fmla="*/ 274495 h 594811"/>
                    <a:gd name="connsiteX70" fmla="*/ 578820 w 601892"/>
                    <a:gd name="connsiteY70" fmla="*/ 331717 h 594811"/>
                    <a:gd name="connsiteX71" fmla="*/ 520917 w 601892"/>
                    <a:gd name="connsiteY71" fmla="*/ 388830 h 59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01892" h="594811">
                      <a:moveTo>
                        <a:pt x="520917" y="251583"/>
                      </a:moveTo>
                      <a:cubicBezTo>
                        <a:pt x="476245" y="251583"/>
                        <a:pt x="439826" y="287570"/>
                        <a:pt x="439826" y="331717"/>
                      </a:cubicBezTo>
                      <a:cubicBezTo>
                        <a:pt x="439826" y="371954"/>
                        <a:pt x="470137" y="405371"/>
                        <a:pt x="509381" y="410847"/>
                      </a:cubicBezTo>
                      <a:lnTo>
                        <a:pt x="509381" y="434655"/>
                      </a:lnTo>
                      <a:cubicBezTo>
                        <a:pt x="509381" y="510317"/>
                        <a:pt x="447066" y="571899"/>
                        <a:pt x="370387" y="571899"/>
                      </a:cubicBezTo>
                      <a:cubicBezTo>
                        <a:pt x="293821" y="571899"/>
                        <a:pt x="231505" y="510317"/>
                        <a:pt x="231505" y="434655"/>
                      </a:cubicBezTo>
                      <a:lnTo>
                        <a:pt x="231505" y="416547"/>
                      </a:lnTo>
                      <a:lnTo>
                        <a:pt x="238179" y="413194"/>
                      </a:lnTo>
                      <a:cubicBezTo>
                        <a:pt x="240554" y="411963"/>
                        <a:pt x="298570" y="383018"/>
                        <a:pt x="355005" y="335071"/>
                      </a:cubicBezTo>
                      <a:cubicBezTo>
                        <a:pt x="363034" y="328364"/>
                        <a:pt x="367899" y="318418"/>
                        <a:pt x="368239" y="307913"/>
                      </a:cubicBezTo>
                      <a:cubicBezTo>
                        <a:pt x="368578" y="301094"/>
                        <a:pt x="366993" y="294501"/>
                        <a:pt x="363826" y="288689"/>
                      </a:cubicBezTo>
                      <a:cubicBezTo>
                        <a:pt x="414267" y="238728"/>
                        <a:pt x="439826" y="187765"/>
                        <a:pt x="439826" y="137247"/>
                      </a:cubicBezTo>
                      <a:cubicBezTo>
                        <a:pt x="439826" y="84942"/>
                        <a:pt x="408951" y="41576"/>
                        <a:pt x="369142" y="35205"/>
                      </a:cubicBezTo>
                      <a:cubicBezTo>
                        <a:pt x="364279" y="14975"/>
                        <a:pt x="346070" y="0"/>
                        <a:pt x="324130" y="0"/>
                      </a:cubicBezTo>
                      <a:cubicBezTo>
                        <a:pt x="298570" y="0"/>
                        <a:pt x="277876" y="20454"/>
                        <a:pt x="277876" y="45710"/>
                      </a:cubicBezTo>
                      <a:cubicBezTo>
                        <a:pt x="277876" y="70972"/>
                        <a:pt x="298570" y="91423"/>
                        <a:pt x="324130" y="91423"/>
                      </a:cubicBezTo>
                      <a:cubicBezTo>
                        <a:pt x="345280" y="91423"/>
                        <a:pt x="363034" y="77452"/>
                        <a:pt x="368578" y="58341"/>
                      </a:cubicBezTo>
                      <a:cubicBezTo>
                        <a:pt x="395833" y="64712"/>
                        <a:pt x="416754" y="97682"/>
                        <a:pt x="416754" y="137247"/>
                      </a:cubicBezTo>
                      <a:cubicBezTo>
                        <a:pt x="416754" y="181506"/>
                        <a:pt x="393572" y="226883"/>
                        <a:pt x="347655" y="272258"/>
                      </a:cubicBezTo>
                      <a:cubicBezTo>
                        <a:pt x="332273" y="263766"/>
                        <a:pt x="312934" y="265218"/>
                        <a:pt x="298684" y="277177"/>
                      </a:cubicBezTo>
                      <a:cubicBezTo>
                        <a:pt x="280590" y="292264"/>
                        <a:pt x="259893" y="307241"/>
                        <a:pt x="238856" y="320541"/>
                      </a:cubicBezTo>
                      <a:cubicBezTo>
                        <a:pt x="227320" y="327807"/>
                        <a:pt x="212507" y="327807"/>
                        <a:pt x="201084" y="320541"/>
                      </a:cubicBezTo>
                      <a:cubicBezTo>
                        <a:pt x="180047" y="307241"/>
                        <a:pt x="159352" y="292264"/>
                        <a:pt x="141256" y="277177"/>
                      </a:cubicBezTo>
                      <a:cubicBezTo>
                        <a:pt x="127006" y="265218"/>
                        <a:pt x="107553" y="263766"/>
                        <a:pt x="92285" y="272258"/>
                      </a:cubicBezTo>
                      <a:cubicBezTo>
                        <a:pt x="46367" y="226883"/>
                        <a:pt x="23185" y="181506"/>
                        <a:pt x="23185" y="137247"/>
                      </a:cubicBezTo>
                      <a:cubicBezTo>
                        <a:pt x="23185" y="97794"/>
                        <a:pt x="43993" y="64824"/>
                        <a:pt x="71250" y="58453"/>
                      </a:cubicBezTo>
                      <a:cubicBezTo>
                        <a:pt x="76905" y="77452"/>
                        <a:pt x="94772" y="91423"/>
                        <a:pt x="115809" y="91423"/>
                      </a:cubicBezTo>
                      <a:cubicBezTo>
                        <a:pt x="141256" y="91423"/>
                        <a:pt x="162064" y="70972"/>
                        <a:pt x="162064" y="45710"/>
                      </a:cubicBezTo>
                      <a:cubicBezTo>
                        <a:pt x="162064" y="20454"/>
                        <a:pt x="141256" y="0"/>
                        <a:pt x="115809" y="0"/>
                      </a:cubicBezTo>
                      <a:cubicBezTo>
                        <a:pt x="93869" y="0"/>
                        <a:pt x="75547" y="14975"/>
                        <a:pt x="70685" y="35205"/>
                      </a:cubicBezTo>
                      <a:cubicBezTo>
                        <a:pt x="30875" y="41688"/>
                        <a:pt x="0" y="84942"/>
                        <a:pt x="0" y="137247"/>
                      </a:cubicBezTo>
                      <a:cubicBezTo>
                        <a:pt x="0" y="187765"/>
                        <a:pt x="25673" y="238728"/>
                        <a:pt x="76113" y="288689"/>
                      </a:cubicBezTo>
                      <a:cubicBezTo>
                        <a:pt x="72946" y="294501"/>
                        <a:pt x="71364" y="301094"/>
                        <a:pt x="71703" y="307801"/>
                      </a:cubicBezTo>
                      <a:cubicBezTo>
                        <a:pt x="72040" y="318418"/>
                        <a:pt x="76905" y="328364"/>
                        <a:pt x="84935" y="335071"/>
                      </a:cubicBezTo>
                      <a:cubicBezTo>
                        <a:pt x="141369" y="383018"/>
                        <a:pt x="199272" y="411963"/>
                        <a:pt x="201763" y="413194"/>
                      </a:cubicBezTo>
                      <a:lnTo>
                        <a:pt x="208434" y="416547"/>
                      </a:lnTo>
                      <a:lnTo>
                        <a:pt x="208434" y="434655"/>
                      </a:lnTo>
                      <a:cubicBezTo>
                        <a:pt x="208434" y="522948"/>
                        <a:pt x="281040" y="594812"/>
                        <a:pt x="370387" y="594812"/>
                      </a:cubicBezTo>
                      <a:cubicBezTo>
                        <a:pt x="459734" y="594812"/>
                        <a:pt x="532451" y="522947"/>
                        <a:pt x="532451" y="434655"/>
                      </a:cubicBezTo>
                      <a:lnTo>
                        <a:pt x="532451" y="410847"/>
                      </a:lnTo>
                      <a:cubicBezTo>
                        <a:pt x="571697" y="405371"/>
                        <a:pt x="601893" y="371953"/>
                        <a:pt x="601893" y="331717"/>
                      </a:cubicBezTo>
                      <a:cubicBezTo>
                        <a:pt x="601893" y="287570"/>
                        <a:pt x="565590" y="251583"/>
                        <a:pt x="520918" y="251583"/>
                      </a:cubicBezTo>
                      <a:close/>
                      <a:moveTo>
                        <a:pt x="324130" y="68625"/>
                      </a:moveTo>
                      <a:cubicBezTo>
                        <a:pt x="311351" y="68625"/>
                        <a:pt x="300947" y="58341"/>
                        <a:pt x="300947" y="45710"/>
                      </a:cubicBezTo>
                      <a:cubicBezTo>
                        <a:pt x="300947" y="33082"/>
                        <a:pt x="311351" y="22800"/>
                        <a:pt x="324130" y="22800"/>
                      </a:cubicBezTo>
                      <a:cubicBezTo>
                        <a:pt x="336911" y="22800"/>
                        <a:pt x="347315" y="33082"/>
                        <a:pt x="347315" y="45710"/>
                      </a:cubicBezTo>
                      <a:cubicBezTo>
                        <a:pt x="347315" y="58341"/>
                        <a:pt x="336911" y="68625"/>
                        <a:pt x="324130" y="68625"/>
                      </a:cubicBezTo>
                      <a:close/>
                      <a:moveTo>
                        <a:pt x="115809" y="22800"/>
                      </a:moveTo>
                      <a:cubicBezTo>
                        <a:pt x="128587" y="22800"/>
                        <a:pt x="138881" y="33082"/>
                        <a:pt x="138881" y="45710"/>
                      </a:cubicBezTo>
                      <a:cubicBezTo>
                        <a:pt x="138881" y="58341"/>
                        <a:pt x="128587" y="68625"/>
                        <a:pt x="115809" y="68625"/>
                      </a:cubicBezTo>
                      <a:cubicBezTo>
                        <a:pt x="103031" y="68625"/>
                        <a:pt x="92624" y="58341"/>
                        <a:pt x="92624" y="45710"/>
                      </a:cubicBezTo>
                      <a:cubicBezTo>
                        <a:pt x="92624" y="33082"/>
                        <a:pt x="103030" y="22800"/>
                        <a:pt x="115809" y="22800"/>
                      </a:cubicBezTo>
                      <a:close/>
                      <a:moveTo>
                        <a:pt x="219969" y="396653"/>
                      </a:moveTo>
                      <a:lnTo>
                        <a:pt x="212166" y="392743"/>
                      </a:lnTo>
                      <a:cubicBezTo>
                        <a:pt x="209792" y="391624"/>
                        <a:pt x="154260" y="363795"/>
                        <a:pt x="99977" y="317747"/>
                      </a:cubicBezTo>
                      <a:cubicBezTo>
                        <a:pt x="96810" y="315064"/>
                        <a:pt x="94999" y="311266"/>
                        <a:pt x="94772" y="307017"/>
                      </a:cubicBezTo>
                      <a:cubicBezTo>
                        <a:pt x="94659" y="302660"/>
                        <a:pt x="96244" y="298523"/>
                        <a:pt x="99411" y="295394"/>
                      </a:cubicBezTo>
                      <a:cubicBezTo>
                        <a:pt x="103141" y="291707"/>
                        <a:pt x="108119" y="289805"/>
                        <a:pt x="113095" y="289805"/>
                      </a:cubicBezTo>
                      <a:cubicBezTo>
                        <a:pt x="117731" y="289805"/>
                        <a:pt x="122480" y="291372"/>
                        <a:pt x="126326" y="294611"/>
                      </a:cubicBezTo>
                      <a:cubicBezTo>
                        <a:pt x="145215" y="310371"/>
                        <a:pt x="166702" y="326017"/>
                        <a:pt x="188642" y="339876"/>
                      </a:cubicBezTo>
                      <a:cubicBezTo>
                        <a:pt x="207644" y="351835"/>
                        <a:pt x="232298" y="351835"/>
                        <a:pt x="251297" y="339876"/>
                      </a:cubicBezTo>
                      <a:cubicBezTo>
                        <a:pt x="273237" y="326017"/>
                        <a:pt x="294726" y="310371"/>
                        <a:pt x="313612" y="294611"/>
                      </a:cubicBezTo>
                      <a:cubicBezTo>
                        <a:pt x="321642" y="287906"/>
                        <a:pt x="333291" y="288242"/>
                        <a:pt x="340530" y="295394"/>
                      </a:cubicBezTo>
                      <a:cubicBezTo>
                        <a:pt x="343581" y="298523"/>
                        <a:pt x="345280" y="302660"/>
                        <a:pt x="345166" y="307017"/>
                      </a:cubicBezTo>
                      <a:cubicBezTo>
                        <a:pt x="344940" y="311266"/>
                        <a:pt x="343131" y="315064"/>
                        <a:pt x="339851" y="317747"/>
                      </a:cubicBezTo>
                      <a:cubicBezTo>
                        <a:pt x="285565" y="363795"/>
                        <a:pt x="230146" y="391624"/>
                        <a:pt x="227772" y="392743"/>
                      </a:cubicBezTo>
                      <a:lnTo>
                        <a:pt x="219969" y="396653"/>
                      </a:lnTo>
                      <a:close/>
                      <a:moveTo>
                        <a:pt x="520917" y="388830"/>
                      </a:moveTo>
                      <a:cubicBezTo>
                        <a:pt x="489024" y="388830"/>
                        <a:pt x="463011" y="363235"/>
                        <a:pt x="463011" y="331717"/>
                      </a:cubicBezTo>
                      <a:cubicBezTo>
                        <a:pt x="463011" y="300089"/>
                        <a:pt x="489023" y="274495"/>
                        <a:pt x="520917" y="274495"/>
                      </a:cubicBezTo>
                      <a:cubicBezTo>
                        <a:pt x="552808" y="274495"/>
                        <a:pt x="578820" y="300089"/>
                        <a:pt x="578820" y="331717"/>
                      </a:cubicBezTo>
                      <a:cubicBezTo>
                        <a:pt x="578820" y="363235"/>
                        <a:pt x="552808" y="388830"/>
                        <a:pt x="520917" y="388830"/>
                      </a:cubicBezTo>
                      <a:close/>
                    </a:path>
                  </a:pathLst>
                </a:custGeom>
                <a:solidFill>
                  <a:srgbClr val="005286"/>
                </a:solidFill>
                <a:ln w="0" cap="flat">
                  <a:noFill/>
                  <a:prstDash val="solid"/>
                  <a:miter/>
                </a:ln>
              </p:spPr>
              <p:txBody>
                <a:bodyPr rtlCol="0" anchor="ctr"/>
                <a:lstStyle/>
                <a:p>
                  <a:endParaRPr lang="nl-NL"/>
                </a:p>
              </p:txBody>
            </p:sp>
          </p:grpSp>
        </p:grpSp>
      </p:grpSp>
      <p:pic>
        <p:nvPicPr>
          <p:cNvPr id="19" name="Graphic 18">
            <a:extLst>
              <a:ext uri="{FF2B5EF4-FFF2-40B4-BE49-F238E27FC236}">
                <a16:creationId xmlns:a16="http://schemas.microsoft.com/office/drawing/2014/main" id="{37356B1F-7E65-E020-0F8E-41B849B728CF}"/>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586275" y="3970635"/>
            <a:ext cx="3123907" cy="1436151"/>
          </a:xfrm>
          <a:prstGeom prst="rect">
            <a:avLst/>
          </a:prstGeom>
        </p:spPr>
      </p:pic>
      <p:sp>
        <p:nvSpPr>
          <p:cNvPr id="2" name="Afgeronde rechthoek 1">
            <a:hlinkClick r:id="rId5"/>
            <a:extLst>
              <a:ext uri="{FF2B5EF4-FFF2-40B4-BE49-F238E27FC236}">
                <a16:creationId xmlns:a16="http://schemas.microsoft.com/office/drawing/2014/main" id="{668AC17C-39AF-B0AE-2FE9-CD5C3F458095}"/>
              </a:ext>
            </a:extLst>
          </p:cNvPr>
          <p:cNvSpPr/>
          <p:nvPr/>
        </p:nvSpPr>
        <p:spPr>
          <a:xfrm>
            <a:off x="7127176" y="5807042"/>
            <a:ext cx="3665400" cy="472816"/>
          </a:xfrm>
          <a:prstGeom prst="roundRect">
            <a:avLst>
              <a:gd name="adj" fmla="val 50000"/>
            </a:avLst>
          </a:prstGeom>
          <a:solidFill>
            <a:schemeClr val="tx2"/>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endParaRPr lang="nl-NL" sz="1600">
              <a:solidFill>
                <a:schemeClr val="bg1"/>
              </a:solidFill>
              <a:ea typeface="+mn-lt"/>
              <a:cs typeface="+mn-lt"/>
            </a:endParaRPr>
          </a:p>
        </p:txBody>
      </p:sp>
      <p:sp>
        <p:nvSpPr>
          <p:cNvPr id="18" name="Afgeronde rechthoek 17">
            <a:hlinkClick r:id="rId6"/>
            <a:extLst>
              <a:ext uri="{FF2B5EF4-FFF2-40B4-BE49-F238E27FC236}">
                <a16:creationId xmlns:a16="http://schemas.microsoft.com/office/drawing/2014/main" id="{2CFAB03E-24B1-1CFC-86EE-2F196EBBDC24}"/>
              </a:ext>
            </a:extLst>
          </p:cNvPr>
          <p:cNvSpPr/>
          <p:nvPr/>
        </p:nvSpPr>
        <p:spPr>
          <a:xfrm>
            <a:off x="7127176" y="5768942"/>
            <a:ext cx="3665400" cy="472816"/>
          </a:xfrm>
          <a:prstGeom prst="roundRect">
            <a:avLst>
              <a:gd name="adj" fmla="val 50000"/>
            </a:avLst>
          </a:prstGeom>
          <a:solidFill>
            <a:schemeClr val="accent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lIns="0" rIns="72000" rtlCol="0" anchor="ctr"/>
          <a:lstStyle/>
          <a:p>
            <a:pPr algn="ctr"/>
            <a:r>
              <a:rPr lang="nl-NL" sz="1600" err="1">
                <a:solidFill>
                  <a:schemeClr val="bg1"/>
                </a:solidFill>
              </a:rPr>
              <a:t>www.medischspecialistischezorg.nl</a:t>
            </a:r>
            <a:endParaRPr lang="nl-NL" sz="1600">
              <a:solidFill>
                <a:schemeClr val="bg1"/>
              </a:solidFill>
              <a:ea typeface="+mn-lt"/>
              <a:cs typeface="+mn-lt"/>
            </a:endParaRPr>
          </a:p>
        </p:txBody>
      </p:sp>
    </p:spTree>
    <p:extLst>
      <p:ext uri="{BB962C8B-B14F-4D97-AF65-F5344CB8AC3E}">
        <p14:creationId xmlns:p14="http://schemas.microsoft.com/office/powerpoint/2010/main" val="3535175037"/>
      </p:ext>
    </p:extLst>
  </p:cSld>
  <p:clrMapOvr>
    <a:masterClrMapping/>
  </p:clrMapOvr>
  <p:transition spd="slow">
    <p:push dir="u"/>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 name="Groep 98">
            <a:extLst>
              <a:ext uri="{FF2B5EF4-FFF2-40B4-BE49-F238E27FC236}">
                <a16:creationId xmlns:a16="http://schemas.microsoft.com/office/drawing/2014/main" id="{3EF0B7D5-08A0-6938-3DCE-2B8CF1F4E613}"/>
              </a:ext>
            </a:extLst>
          </p:cNvPr>
          <p:cNvGrpSpPr/>
          <p:nvPr/>
        </p:nvGrpSpPr>
        <p:grpSpPr>
          <a:xfrm>
            <a:off x="6778076" y="1805109"/>
            <a:ext cx="5415513" cy="3403102"/>
            <a:chOff x="6778076" y="1727449"/>
            <a:chExt cx="5415513" cy="3403102"/>
          </a:xfrm>
        </p:grpSpPr>
        <p:sp>
          <p:nvSpPr>
            <p:cNvPr id="100" name="Vrije vorm 99">
              <a:extLst>
                <a:ext uri="{FF2B5EF4-FFF2-40B4-BE49-F238E27FC236}">
                  <a16:creationId xmlns:a16="http://schemas.microsoft.com/office/drawing/2014/main" id="{DADA4F42-A75F-319F-FF8A-66E722BA0463}"/>
                </a:ext>
              </a:extLst>
            </p:cNvPr>
            <p:cNvSpPr/>
            <p:nvPr/>
          </p:nvSpPr>
          <p:spPr>
            <a:xfrm rot="16200000" flipH="1">
              <a:off x="8479432" y="3670054"/>
              <a:ext cx="516773" cy="2404222"/>
            </a:xfrm>
            <a:custGeom>
              <a:avLst/>
              <a:gdLst>
                <a:gd name="connsiteX0" fmla="*/ 102998 w 129085"/>
                <a:gd name="connsiteY0" fmla="*/ 493914 h 600551"/>
                <a:gd name="connsiteX1" fmla="*/ 105508 w 129085"/>
                <a:gd name="connsiteY1" fmla="*/ 499015 h 600551"/>
                <a:gd name="connsiteX2" fmla="*/ 110528 w 129085"/>
                <a:gd name="connsiteY2" fmla="*/ 582407 h 600551"/>
                <a:gd name="connsiteX3" fmla="*/ 91745 w 129085"/>
                <a:gd name="connsiteY3" fmla="*/ 600542 h 600551"/>
                <a:gd name="connsiteX4" fmla="*/ 29485 w 129085"/>
                <a:gd name="connsiteY4" fmla="*/ 567509 h 600551"/>
                <a:gd name="connsiteX5" fmla="*/ 24384 w 129085"/>
                <a:gd name="connsiteY5" fmla="*/ 464768 h 600551"/>
                <a:gd name="connsiteX6" fmla="*/ 38876 w 129085"/>
                <a:gd name="connsiteY6" fmla="*/ 446146 h 600551"/>
                <a:gd name="connsiteX7" fmla="*/ 128744 w 129085"/>
                <a:gd name="connsiteY7" fmla="*/ 470840 h 600551"/>
                <a:gd name="connsiteX8" fmla="*/ 106885 w 129085"/>
                <a:gd name="connsiteY8" fmla="*/ 390201 h 600551"/>
                <a:gd name="connsiteX9" fmla="*/ 44867 w 129085"/>
                <a:gd name="connsiteY9" fmla="*/ 351825 h 600551"/>
                <a:gd name="connsiteX10" fmla="*/ 40657 w 129085"/>
                <a:gd name="connsiteY10" fmla="*/ 350692 h 600551"/>
                <a:gd name="connsiteX11" fmla="*/ 40495 w 129085"/>
                <a:gd name="connsiteY11" fmla="*/ 350692 h 600551"/>
                <a:gd name="connsiteX12" fmla="*/ 20498 w 129085"/>
                <a:gd name="connsiteY12" fmla="*/ 373118 h 600551"/>
                <a:gd name="connsiteX13" fmla="*/ 38876 w 129085"/>
                <a:gd name="connsiteY13" fmla="*/ 446146 h 600551"/>
                <a:gd name="connsiteX14" fmla="*/ 48511 w 129085"/>
                <a:gd name="connsiteY14" fmla="*/ 446794 h 600551"/>
                <a:gd name="connsiteX15" fmla="*/ 48673 w 129085"/>
                <a:gd name="connsiteY15" fmla="*/ 446875 h 600551"/>
                <a:gd name="connsiteX16" fmla="*/ 52559 w 129085"/>
                <a:gd name="connsiteY16" fmla="*/ 448818 h 600551"/>
                <a:gd name="connsiteX17" fmla="*/ 102998 w 129085"/>
                <a:gd name="connsiteY17" fmla="*/ 493914 h 600551"/>
                <a:gd name="connsiteX18" fmla="*/ 114010 w 129085"/>
                <a:gd name="connsiteY18" fmla="*/ 492376 h 600551"/>
                <a:gd name="connsiteX19" fmla="*/ 128744 w 129085"/>
                <a:gd name="connsiteY19" fmla="*/ 470840 h 600551"/>
                <a:gd name="connsiteX20" fmla="*/ 65505 w 129085"/>
                <a:gd name="connsiteY20" fmla="*/ 132886 h 600551"/>
                <a:gd name="connsiteX21" fmla="*/ 120980 w 129085"/>
                <a:gd name="connsiteY21" fmla="*/ 29149 h 600551"/>
                <a:gd name="connsiteX22" fmla="*/ 101646 w 129085"/>
                <a:gd name="connsiteY22" fmla="*/ 2156 h 600551"/>
                <a:gd name="connsiteX23" fmla="*/ 61359 w 129085"/>
                <a:gd name="connsiteY23" fmla="*/ 3468 h 600551"/>
                <a:gd name="connsiteX24" fmla="*/ 168 w 129085"/>
                <a:gd name="connsiteY24" fmla="*/ 33375 h 600551"/>
                <a:gd name="connsiteX25" fmla="*/ 65505 w 129085"/>
                <a:gd name="connsiteY25" fmla="*/ 132886 h 600551"/>
                <a:gd name="connsiteX26" fmla="*/ 41669 w 129085"/>
                <a:gd name="connsiteY26" fmla="*/ 321715 h 600551"/>
                <a:gd name="connsiteX27" fmla="*/ 96400 w 129085"/>
                <a:gd name="connsiteY27" fmla="*/ 354376 h 600551"/>
                <a:gd name="connsiteX28" fmla="*/ 122802 w 129085"/>
                <a:gd name="connsiteY28" fmla="*/ 330168 h 600551"/>
                <a:gd name="connsiteX29" fmla="*/ 117701 w 129085"/>
                <a:gd name="connsiteY29" fmla="*/ 253270 h 600551"/>
                <a:gd name="connsiteX30" fmla="*/ 63068 w 129085"/>
                <a:gd name="connsiteY30" fmla="*/ 201939 h 600551"/>
                <a:gd name="connsiteX31" fmla="*/ 35978 w 129085"/>
                <a:gd name="connsiteY31" fmla="*/ 198442 h 600551"/>
                <a:gd name="connsiteX32" fmla="*/ 41669 w 129085"/>
                <a:gd name="connsiteY32" fmla="*/ 321715 h 600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085" h="600551">
                  <a:moveTo>
                    <a:pt x="102998" y="493914"/>
                  </a:moveTo>
                  <a:cubicBezTo>
                    <a:pt x="104051" y="495695"/>
                    <a:pt x="104941" y="497396"/>
                    <a:pt x="105508" y="499015"/>
                  </a:cubicBezTo>
                  <a:cubicBezTo>
                    <a:pt x="110609" y="513264"/>
                    <a:pt x="110852" y="557389"/>
                    <a:pt x="110528" y="582407"/>
                  </a:cubicBezTo>
                  <a:cubicBezTo>
                    <a:pt x="110366" y="592689"/>
                    <a:pt x="101946" y="600866"/>
                    <a:pt x="91745" y="600542"/>
                  </a:cubicBezTo>
                  <a:cubicBezTo>
                    <a:pt x="68589" y="599813"/>
                    <a:pt x="31752" y="594470"/>
                    <a:pt x="29485" y="567509"/>
                  </a:cubicBezTo>
                  <a:cubicBezTo>
                    <a:pt x="27137" y="540306"/>
                    <a:pt x="25274" y="492133"/>
                    <a:pt x="24384" y="464768"/>
                  </a:cubicBezTo>
                  <a:cubicBezTo>
                    <a:pt x="24060" y="455457"/>
                    <a:pt x="30618" y="447928"/>
                    <a:pt x="38876" y="446146"/>
                  </a:cubicBezTo>
                  <a:moveTo>
                    <a:pt x="128744" y="470840"/>
                  </a:moveTo>
                  <a:cubicBezTo>
                    <a:pt x="123968" y="446309"/>
                    <a:pt x="114738" y="403074"/>
                    <a:pt x="106885" y="390201"/>
                  </a:cubicBezTo>
                  <a:cubicBezTo>
                    <a:pt x="96926" y="373928"/>
                    <a:pt x="54421" y="355792"/>
                    <a:pt x="44867" y="351825"/>
                  </a:cubicBezTo>
                  <a:cubicBezTo>
                    <a:pt x="43491" y="351258"/>
                    <a:pt x="42115" y="350854"/>
                    <a:pt x="40657" y="350692"/>
                  </a:cubicBezTo>
                  <a:lnTo>
                    <a:pt x="40495" y="350692"/>
                  </a:lnTo>
                  <a:cubicBezTo>
                    <a:pt x="27865" y="348991"/>
                    <a:pt x="17502" y="360731"/>
                    <a:pt x="20498" y="373118"/>
                  </a:cubicBezTo>
                  <a:cubicBezTo>
                    <a:pt x="25113" y="392145"/>
                    <a:pt x="32318" y="421453"/>
                    <a:pt x="38876" y="446146"/>
                  </a:cubicBezTo>
                  <a:cubicBezTo>
                    <a:pt x="41953" y="445499"/>
                    <a:pt x="45191" y="445661"/>
                    <a:pt x="48511" y="446794"/>
                  </a:cubicBezTo>
                  <a:cubicBezTo>
                    <a:pt x="48592" y="446794"/>
                    <a:pt x="48592" y="446875"/>
                    <a:pt x="48673" y="446875"/>
                  </a:cubicBezTo>
                  <a:cubicBezTo>
                    <a:pt x="50049" y="447361"/>
                    <a:pt x="51344" y="448009"/>
                    <a:pt x="52559" y="448818"/>
                  </a:cubicBezTo>
                  <a:cubicBezTo>
                    <a:pt x="60331" y="454081"/>
                    <a:pt x="92392" y="476507"/>
                    <a:pt x="102998" y="493914"/>
                  </a:cubicBezTo>
                  <a:cubicBezTo>
                    <a:pt x="106885" y="493510"/>
                    <a:pt x="110609" y="492943"/>
                    <a:pt x="114010" y="492376"/>
                  </a:cubicBezTo>
                  <a:cubicBezTo>
                    <a:pt x="124130" y="490595"/>
                    <a:pt x="130688" y="480879"/>
                    <a:pt x="128744" y="470840"/>
                  </a:cubicBezTo>
                  <a:close/>
                  <a:moveTo>
                    <a:pt x="65505" y="132886"/>
                  </a:moveTo>
                  <a:cubicBezTo>
                    <a:pt x="109605" y="84447"/>
                    <a:pt x="119750" y="49204"/>
                    <a:pt x="120980" y="29149"/>
                  </a:cubicBezTo>
                  <a:cubicBezTo>
                    <a:pt x="121741" y="16649"/>
                    <a:pt x="113767" y="5298"/>
                    <a:pt x="101646" y="2156"/>
                  </a:cubicBezTo>
                  <a:cubicBezTo>
                    <a:pt x="91810" y="-394"/>
                    <a:pt x="78111" y="-1479"/>
                    <a:pt x="61359" y="3468"/>
                  </a:cubicBezTo>
                  <a:cubicBezTo>
                    <a:pt x="25647" y="14009"/>
                    <a:pt x="168" y="33375"/>
                    <a:pt x="168" y="33375"/>
                  </a:cubicBezTo>
                  <a:cubicBezTo>
                    <a:pt x="168" y="33375"/>
                    <a:pt x="-6584" y="212060"/>
                    <a:pt x="65505" y="132886"/>
                  </a:cubicBezTo>
                  <a:close/>
                  <a:moveTo>
                    <a:pt x="41669" y="321715"/>
                  </a:moveTo>
                  <a:cubicBezTo>
                    <a:pt x="43758" y="345891"/>
                    <a:pt x="73601" y="352716"/>
                    <a:pt x="96400" y="354376"/>
                  </a:cubicBezTo>
                  <a:cubicBezTo>
                    <a:pt x="110577" y="355412"/>
                    <a:pt x="122697" y="344385"/>
                    <a:pt x="122802" y="330168"/>
                  </a:cubicBezTo>
                  <a:cubicBezTo>
                    <a:pt x="122972" y="304624"/>
                    <a:pt x="122389" y="266337"/>
                    <a:pt x="117701" y="253270"/>
                  </a:cubicBezTo>
                  <a:cubicBezTo>
                    <a:pt x="110431" y="233013"/>
                    <a:pt x="63068" y="201939"/>
                    <a:pt x="63068" y="201939"/>
                  </a:cubicBezTo>
                  <a:cubicBezTo>
                    <a:pt x="63068" y="201939"/>
                    <a:pt x="50130" y="196199"/>
                    <a:pt x="35978" y="198442"/>
                  </a:cubicBezTo>
                  <a:cubicBezTo>
                    <a:pt x="35978" y="198442"/>
                    <a:pt x="38269" y="282278"/>
                    <a:pt x="41669" y="321715"/>
                  </a:cubicBezTo>
                  <a:close/>
                </a:path>
              </a:pathLst>
            </a:custGeom>
            <a:solidFill>
              <a:srgbClr val="A46F4C"/>
            </a:solidFill>
            <a:ln w="8096" cap="flat">
              <a:noFill/>
              <a:prstDash val="solid"/>
              <a:miter/>
            </a:ln>
          </p:spPr>
          <p:txBody>
            <a:bodyPr rtlCol="0" anchor="ctr"/>
            <a:lstStyle/>
            <a:p>
              <a:endParaRPr lang="nl-NL"/>
            </a:p>
          </p:txBody>
        </p:sp>
        <p:sp>
          <p:nvSpPr>
            <p:cNvPr id="101" name="Vrije vorm 100">
              <a:extLst>
                <a:ext uri="{FF2B5EF4-FFF2-40B4-BE49-F238E27FC236}">
                  <a16:creationId xmlns:a16="http://schemas.microsoft.com/office/drawing/2014/main" id="{05A758A7-5A60-7302-EB32-A3BA05A67DAF}"/>
                </a:ext>
              </a:extLst>
            </p:cNvPr>
            <p:cNvSpPr/>
            <p:nvPr/>
          </p:nvSpPr>
          <p:spPr>
            <a:xfrm rot="16200000" flipH="1">
              <a:off x="9288295" y="4801392"/>
              <a:ext cx="256703" cy="192746"/>
            </a:xfrm>
            <a:custGeom>
              <a:avLst/>
              <a:gdLst>
                <a:gd name="connsiteX0" fmla="*/ 0 w 64122"/>
                <a:gd name="connsiteY0" fmla="*/ 379 h 48146"/>
                <a:gd name="connsiteX1" fmla="*/ 9634 w 64122"/>
                <a:gd name="connsiteY1" fmla="*/ 1027 h 48146"/>
                <a:gd name="connsiteX2" fmla="*/ 9796 w 64122"/>
                <a:gd name="connsiteY2" fmla="*/ 1107 h 48146"/>
                <a:gd name="connsiteX3" fmla="*/ 13682 w 64122"/>
                <a:gd name="connsiteY3" fmla="*/ 3051 h 48146"/>
                <a:gd name="connsiteX4" fmla="*/ 64122 w 64122"/>
                <a:gd name="connsiteY4" fmla="*/ 48147 h 48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22" h="48146">
                  <a:moveTo>
                    <a:pt x="0" y="379"/>
                  </a:moveTo>
                  <a:cubicBezTo>
                    <a:pt x="3076" y="-269"/>
                    <a:pt x="6315" y="-107"/>
                    <a:pt x="9634" y="1027"/>
                  </a:cubicBezTo>
                  <a:cubicBezTo>
                    <a:pt x="9715" y="1027"/>
                    <a:pt x="9715" y="1107"/>
                    <a:pt x="9796" y="1107"/>
                  </a:cubicBezTo>
                  <a:cubicBezTo>
                    <a:pt x="11173" y="1593"/>
                    <a:pt x="12468" y="2241"/>
                    <a:pt x="13682" y="3051"/>
                  </a:cubicBezTo>
                  <a:cubicBezTo>
                    <a:pt x="21455" y="8313"/>
                    <a:pt x="53516" y="30740"/>
                    <a:pt x="64122" y="48147"/>
                  </a:cubicBezTo>
                </a:path>
              </a:pathLst>
            </a:custGeom>
            <a:solidFill>
              <a:srgbClr val="915F2C"/>
            </a:solidFill>
            <a:ln w="8096" cap="flat">
              <a:noFill/>
              <a:prstDash val="solid"/>
              <a:miter/>
            </a:ln>
          </p:spPr>
          <p:txBody>
            <a:bodyPr rtlCol="0" anchor="ctr"/>
            <a:lstStyle/>
            <a:p>
              <a:endParaRPr lang="nl-NL"/>
            </a:p>
          </p:txBody>
        </p:sp>
        <p:sp>
          <p:nvSpPr>
            <p:cNvPr id="102" name="Vrije vorm 101">
              <a:extLst>
                <a:ext uri="{FF2B5EF4-FFF2-40B4-BE49-F238E27FC236}">
                  <a16:creationId xmlns:a16="http://schemas.microsoft.com/office/drawing/2014/main" id="{DE7B0090-5A8C-769F-E40F-A41EECC53643}"/>
                </a:ext>
              </a:extLst>
            </p:cNvPr>
            <p:cNvSpPr/>
            <p:nvPr/>
          </p:nvSpPr>
          <p:spPr>
            <a:xfrm rot="16380000" flipH="1">
              <a:off x="7715987" y="1977843"/>
              <a:ext cx="1984858" cy="3860679"/>
            </a:xfrm>
            <a:custGeom>
              <a:avLst/>
              <a:gdLst>
                <a:gd name="connsiteX0" fmla="*/ 455583 w 495798"/>
                <a:gd name="connsiteY0" fmla="*/ 0 h 964360"/>
                <a:gd name="connsiteX1" fmla="*/ 495799 w 495798"/>
                <a:gd name="connsiteY1" fmla="*/ 40216 h 964360"/>
                <a:gd name="connsiteX2" fmla="*/ 495799 w 495798"/>
                <a:gd name="connsiteY2" fmla="*/ 924144 h 964360"/>
                <a:gd name="connsiteX3" fmla="*/ 455583 w 495798"/>
                <a:gd name="connsiteY3" fmla="*/ 964360 h 964360"/>
                <a:gd name="connsiteX4" fmla="*/ 40215 w 495798"/>
                <a:gd name="connsiteY4" fmla="*/ 964360 h 964360"/>
                <a:gd name="connsiteX5" fmla="*/ 0 w 495798"/>
                <a:gd name="connsiteY5" fmla="*/ 924144 h 964360"/>
                <a:gd name="connsiteX6" fmla="*/ 0 w 495798"/>
                <a:gd name="connsiteY6" fmla="*/ 40216 h 964360"/>
                <a:gd name="connsiteX7" fmla="*/ 40215 w 495798"/>
                <a:gd name="connsiteY7" fmla="*/ 0 h 96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98" h="964360">
                  <a:moveTo>
                    <a:pt x="455583" y="0"/>
                  </a:moveTo>
                  <a:cubicBezTo>
                    <a:pt x="477794" y="0"/>
                    <a:pt x="495799" y="18005"/>
                    <a:pt x="495799" y="40216"/>
                  </a:cubicBezTo>
                  <a:lnTo>
                    <a:pt x="495799" y="924144"/>
                  </a:lnTo>
                  <a:cubicBezTo>
                    <a:pt x="495799" y="946355"/>
                    <a:pt x="477794" y="964360"/>
                    <a:pt x="455583" y="964360"/>
                  </a:cubicBezTo>
                  <a:lnTo>
                    <a:pt x="40215" y="964360"/>
                  </a:lnTo>
                  <a:cubicBezTo>
                    <a:pt x="18005" y="964360"/>
                    <a:pt x="0" y="946355"/>
                    <a:pt x="0" y="924144"/>
                  </a:cubicBezTo>
                  <a:lnTo>
                    <a:pt x="0" y="40216"/>
                  </a:lnTo>
                  <a:cubicBezTo>
                    <a:pt x="0" y="18005"/>
                    <a:pt x="18005" y="0"/>
                    <a:pt x="40215" y="0"/>
                  </a:cubicBezTo>
                  <a:close/>
                </a:path>
              </a:pathLst>
            </a:custGeom>
            <a:solidFill>
              <a:srgbClr val="A1ADAA"/>
            </a:solidFill>
            <a:ln w="8096" cap="flat">
              <a:noFill/>
              <a:prstDash val="solid"/>
              <a:miter/>
            </a:ln>
          </p:spPr>
          <p:txBody>
            <a:bodyPr rtlCol="0" anchor="ctr"/>
            <a:lstStyle/>
            <a:p>
              <a:endParaRPr lang="nl-NL"/>
            </a:p>
          </p:txBody>
        </p:sp>
        <p:sp>
          <p:nvSpPr>
            <p:cNvPr id="103" name="Afgeronde rechthoek 102">
              <a:extLst>
                <a:ext uri="{FF2B5EF4-FFF2-40B4-BE49-F238E27FC236}">
                  <a16:creationId xmlns:a16="http://schemas.microsoft.com/office/drawing/2014/main" id="{78D23BC4-5037-FE5E-26B8-EA91D06733EB}"/>
                </a:ext>
              </a:extLst>
            </p:cNvPr>
            <p:cNvSpPr/>
            <p:nvPr/>
          </p:nvSpPr>
          <p:spPr>
            <a:xfrm rot="16380000" flipH="1">
              <a:off x="7769270" y="2030602"/>
              <a:ext cx="1866995" cy="3750011"/>
            </a:xfrm>
            <a:prstGeom prst="roundRect">
              <a:avLst>
                <a:gd name="adj" fmla="val 6887"/>
              </a:avLst>
            </a:prstGeom>
            <a:solidFill>
              <a:srgbClr val="FFFFFF"/>
            </a:solidFill>
            <a:ln w="8096" cap="flat">
              <a:noFill/>
              <a:prstDash val="solid"/>
              <a:miter/>
            </a:ln>
          </p:spPr>
          <p:txBody>
            <a:bodyPr rtlCol="0" anchor="ctr"/>
            <a:lstStyle/>
            <a:p>
              <a:endParaRPr lang="nl-NL"/>
            </a:p>
          </p:txBody>
        </p:sp>
        <p:sp>
          <p:nvSpPr>
            <p:cNvPr id="104" name="Rechthoek met aan één zijde afgeronde hoeken 103">
              <a:extLst>
                <a:ext uri="{FF2B5EF4-FFF2-40B4-BE49-F238E27FC236}">
                  <a16:creationId xmlns:a16="http://schemas.microsoft.com/office/drawing/2014/main" id="{E854C1D0-0C66-CACD-E480-B5FA45F90442}"/>
                </a:ext>
              </a:extLst>
            </p:cNvPr>
            <p:cNvSpPr/>
            <p:nvPr/>
          </p:nvSpPr>
          <p:spPr>
            <a:xfrm rot="180000" flipH="1">
              <a:off x="6800173" y="3991649"/>
              <a:ext cx="3752080" cy="849212"/>
            </a:xfrm>
            <a:prstGeom prst="round2SameRect">
              <a:avLst>
                <a:gd name="adj1" fmla="val 0"/>
                <a:gd name="adj2" fmla="val 15424"/>
              </a:avLst>
            </a:prstGeom>
            <a:solidFill>
              <a:schemeClr val="tx2"/>
            </a:solidFill>
            <a:ln w="8096" cap="flat">
              <a:noFill/>
              <a:prstDash val="solid"/>
              <a:miter/>
            </a:ln>
          </p:spPr>
          <p:txBody>
            <a:bodyPr rtlCol="0" anchor="ctr"/>
            <a:lstStyle/>
            <a:p>
              <a:pPr algn="ctr"/>
              <a:r>
                <a:rPr lang="nl-NL" err="1">
                  <a:solidFill>
                    <a:schemeClr val="bg1"/>
                  </a:solidFill>
                </a:rPr>
                <a:t>medicatieoverdracht@nvza.nl</a:t>
              </a:r>
              <a:endParaRPr lang="nl-NL">
                <a:solidFill>
                  <a:schemeClr val="bg1"/>
                </a:solidFill>
              </a:endParaRPr>
            </a:p>
          </p:txBody>
        </p:sp>
        <p:sp>
          <p:nvSpPr>
            <p:cNvPr id="105" name="Vrije vorm 104">
              <a:extLst>
                <a:ext uri="{FF2B5EF4-FFF2-40B4-BE49-F238E27FC236}">
                  <a16:creationId xmlns:a16="http://schemas.microsoft.com/office/drawing/2014/main" id="{11261A22-1E94-6DF6-E000-430D2446425F}"/>
                </a:ext>
              </a:extLst>
            </p:cNvPr>
            <p:cNvSpPr/>
            <p:nvPr/>
          </p:nvSpPr>
          <p:spPr>
            <a:xfrm rot="16200000" flipH="1">
              <a:off x="8682931" y="1080762"/>
              <a:ext cx="2863971" cy="4157345"/>
            </a:xfrm>
            <a:custGeom>
              <a:avLst/>
              <a:gdLst>
                <a:gd name="connsiteX0" fmla="*/ 388701 w 715392"/>
                <a:gd name="connsiteY0" fmla="*/ 96304 h 1038464"/>
                <a:gd name="connsiteX1" fmla="*/ 323283 w 715392"/>
                <a:gd name="connsiteY1" fmla="*/ 249971 h 1038464"/>
                <a:gd name="connsiteX2" fmla="*/ 330813 w 715392"/>
                <a:gd name="connsiteY2" fmla="*/ 333120 h 1038464"/>
                <a:gd name="connsiteX3" fmla="*/ 285393 w 715392"/>
                <a:gd name="connsiteY3" fmla="*/ 498283 h 1038464"/>
                <a:gd name="connsiteX4" fmla="*/ 162330 w 715392"/>
                <a:gd name="connsiteY4" fmla="*/ 555281 h 1038464"/>
                <a:gd name="connsiteX5" fmla="*/ 165568 w 715392"/>
                <a:gd name="connsiteY5" fmla="*/ 384774 h 1038464"/>
                <a:gd name="connsiteX6" fmla="*/ 211474 w 715392"/>
                <a:gd name="connsiteY6" fmla="*/ 183501 h 1038464"/>
                <a:gd name="connsiteX7" fmla="*/ 301342 w 715392"/>
                <a:gd name="connsiteY7" fmla="*/ 101810 h 1038464"/>
                <a:gd name="connsiteX8" fmla="*/ 334310 w 715392"/>
                <a:gd name="connsiteY8" fmla="*/ 5764 h 1038464"/>
                <a:gd name="connsiteX9" fmla="*/ 345022 w 715392"/>
                <a:gd name="connsiteY9" fmla="*/ 404 h 1038464"/>
                <a:gd name="connsiteX10" fmla="*/ 388701 w 715392"/>
                <a:gd name="connsiteY10" fmla="*/ 96304 h 1038464"/>
                <a:gd name="connsiteX11" fmla="*/ 320198 w 715392"/>
                <a:gd name="connsiteY11" fmla="*/ 618091 h 1038464"/>
                <a:gd name="connsiteX12" fmla="*/ 311851 w 715392"/>
                <a:gd name="connsiteY12" fmla="*/ 437140 h 1038464"/>
                <a:gd name="connsiteX13" fmla="*/ 285393 w 715392"/>
                <a:gd name="connsiteY13" fmla="*/ 498283 h 1038464"/>
                <a:gd name="connsiteX14" fmla="*/ 162330 w 715392"/>
                <a:gd name="connsiteY14" fmla="*/ 555281 h 1038464"/>
                <a:gd name="connsiteX15" fmla="*/ 0 w 715392"/>
                <a:gd name="connsiteY15" fmla="*/ 1038465 h 1038464"/>
                <a:gd name="connsiteX16" fmla="*/ 451528 w 715392"/>
                <a:gd name="connsiteY16" fmla="*/ 1038465 h 1038464"/>
                <a:gd name="connsiteX17" fmla="*/ 576534 w 715392"/>
                <a:gd name="connsiteY17" fmla="*/ 833387 h 1038464"/>
                <a:gd name="connsiteX18" fmla="*/ 715385 w 715392"/>
                <a:gd name="connsiteY18" fmla="*/ 640130 h 1038464"/>
                <a:gd name="connsiteX19" fmla="*/ 715393 w 715392"/>
                <a:gd name="connsiteY19" fmla="*/ 640113 h 1038464"/>
                <a:gd name="connsiteX20" fmla="*/ 362226 w 715392"/>
                <a:gd name="connsiteY20" fmla="*/ 656411 h 1038464"/>
                <a:gd name="connsiteX21" fmla="*/ 320198 w 715392"/>
                <a:gd name="connsiteY21" fmla="*/ 618091 h 1038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392" h="1038464">
                  <a:moveTo>
                    <a:pt x="388701" y="96304"/>
                  </a:moveTo>
                  <a:cubicBezTo>
                    <a:pt x="374452" y="186982"/>
                    <a:pt x="336885" y="224873"/>
                    <a:pt x="323283" y="249971"/>
                  </a:cubicBezTo>
                  <a:cubicBezTo>
                    <a:pt x="327169" y="270455"/>
                    <a:pt x="331703" y="298711"/>
                    <a:pt x="330813" y="333120"/>
                  </a:cubicBezTo>
                  <a:cubicBezTo>
                    <a:pt x="329598" y="378540"/>
                    <a:pt x="318992" y="434728"/>
                    <a:pt x="285393" y="498283"/>
                  </a:cubicBezTo>
                  <a:lnTo>
                    <a:pt x="162330" y="555281"/>
                  </a:lnTo>
                  <a:cubicBezTo>
                    <a:pt x="163220" y="481605"/>
                    <a:pt x="163949" y="395380"/>
                    <a:pt x="165568" y="384774"/>
                  </a:cubicBezTo>
                  <a:cubicBezTo>
                    <a:pt x="167268" y="374087"/>
                    <a:pt x="201516" y="205928"/>
                    <a:pt x="211474" y="183501"/>
                  </a:cubicBezTo>
                  <a:cubicBezTo>
                    <a:pt x="221432" y="160993"/>
                    <a:pt x="301342" y="101810"/>
                    <a:pt x="301342" y="101810"/>
                  </a:cubicBezTo>
                  <a:lnTo>
                    <a:pt x="334310" y="5764"/>
                  </a:lnTo>
                  <a:cubicBezTo>
                    <a:pt x="335824" y="1352"/>
                    <a:pt x="340569" y="-996"/>
                    <a:pt x="345022" y="404"/>
                  </a:cubicBezTo>
                  <a:cubicBezTo>
                    <a:pt x="362267" y="5813"/>
                    <a:pt x="399785" y="25810"/>
                    <a:pt x="388701" y="96304"/>
                  </a:cubicBezTo>
                  <a:close/>
                  <a:moveTo>
                    <a:pt x="320198" y="618091"/>
                  </a:moveTo>
                  <a:lnTo>
                    <a:pt x="311851" y="437140"/>
                  </a:lnTo>
                  <a:cubicBezTo>
                    <a:pt x="305245" y="456620"/>
                    <a:pt x="296630" y="477030"/>
                    <a:pt x="285393" y="498283"/>
                  </a:cubicBezTo>
                  <a:lnTo>
                    <a:pt x="162330" y="555281"/>
                  </a:lnTo>
                  <a:cubicBezTo>
                    <a:pt x="174474" y="703361"/>
                    <a:pt x="85901" y="885284"/>
                    <a:pt x="0" y="1038465"/>
                  </a:cubicBezTo>
                  <a:lnTo>
                    <a:pt x="451528" y="1038465"/>
                  </a:lnTo>
                  <a:cubicBezTo>
                    <a:pt x="497029" y="945439"/>
                    <a:pt x="544635" y="862372"/>
                    <a:pt x="576534" y="833387"/>
                  </a:cubicBezTo>
                  <a:cubicBezTo>
                    <a:pt x="667941" y="750077"/>
                    <a:pt x="700730" y="694212"/>
                    <a:pt x="715385" y="640130"/>
                  </a:cubicBezTo>
                  <a:cubicBezTo>
                    <a:pt x="715385" y="640121"/>
                    <a:pt x="715393" y="640113"/>
                    <a:pt x="715393" y="640113"/>
                  </a:cubicBezTo>
                  <a:lnTo>
                    <a:pt x="362226" y="656411"/>
                  </a:lnTo>
                  <a:cubicBezTo>
                    <a:pt x="340131" y="657431"/>
                    <a:pt x="321219" y="640186"/>
                    <a:pt x="320198" y="618091"/>
                  </a:cubicBezTo>
                  <a:close/>
                </a:path>
              </a:pathLst>
            </a:custGeom>
            <a:solidFill>
              <a:srgbClr val="A46F4C"/>
            </a:solidFill>
            <a:ln w="8096" cap="flat">
              <a:noFill/>
              <a:prstDash val="solid"/>
              <a:miter/>
            </a:ln>
          </p:spPr>
          <p:txBody>
            <a:bodyPr rtlCol="0" anchor="ctr"/>
            <a:lstStyle/>
            <a:p>
              <a:endParaRPr lang="nl-NL"/>
            </a:p>
          </p:txBody>
        </p:sp>
        <p:pic>
          <p:nvPicPr>
            <p:cNvPr id="107" name="Graphic 106">
              <a:extLst>
                <a:ext uri="{FF2B5EF4-FFF2-40B4-BE49-F238E27FC236}">
                  <a16:creationId xmlns:a16="http://schemas.microsoft.com/office/drawing/2014/main" id="{D82BD5F4-C15A-CCA6-B82C-2F6C3146BF9B}"/>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rot="194445">
              <a:off x="7181744" y="3376033"/>
              <a:ext cx="3056184" cy="368081"/>
            </a:xfrm>
            <a:prstGeom prst="rect">
              <a:avLst/>
            </a:prstGeom>
          </p:spPr>
        </p:pic>
      </p:grpSp>
      <p:grpSp>
        <p:nvGrpSpPr>
          <p:cNvPr id="29" name="Groep 28">
            <a:extLst>
              <a:ext uri="{FF2B5EF4-FFF2-40B4-BE49-F238E27FC236}">
                <a16:creationId xmlns:a16="http://schemas.microsoft.com/office/drawing/2014/main" id="{2F5252CD-336E-4D18-2A1E-8238187BDA49}"/>
              </a:ext>
            </a:extLst>
          </p:cNvPr>
          <p:cNvGrpSpPr/>
          <p:nvPr/>
        </p:nvGrpSpPr>
        <p:grpSpPr>
          <a:xfrm>
            <a:off x="2582375" y="1967721"/>
            <a:ext cx="2104450" cy="2104450"/>
            <a:chOff x="592306" y="486172"/>
            <a:chExt cx="2104450" cy="2104450"/>
          </a:xfrm>
        </p:grpSpPr>
        <p:grpSp>
          <p:nvGrpSpPr>
            <p:cNvPr id="23" name="Groep 22">
              <a:extLst>
                <a:ext uri="{FF2B5EF4-FFF2-40B4-BE49-F238E27FC236}">
                  <a16:creationId xmlns:a16="http://schemas.microsoft.com/office/drawing/2014/main" id="{6CC6F8B7-D38F-5C0A-2A7E-656A4BE6299E}"/>
                </a:ext>
              </a:extLst>
            </p:cNvPr>
            <p:cNvGrpSpPr/>
            <p:nvPr/>
          </p:nvGrpSpPr>
          <p:grpSpPr>
            <a:xfrm>
              <a:off x="592306" y="486172"/>
              <a:ext cx="2104450" cy="2104450"/>
              <a:chOff x="1798949" y="2070847"/>
              <a:chExt cx="2280468" cy="2280468"/>
            </a:xfrm>
          </p:grpSpPr>
          <p:sp>
            <p:nvSpPr>
              <p:cNvPr id="25" name="Ovaal 24">
                <a:extLst>
                  <a:ext uri="{FF2B5EF4-FFF2-40B4-BE49-F238E27FC236}">
                    <a16:creationId xmlns:a16="http://schemas.microsoft.com/office/drawing/2014/main" id="{F4AC9171-7E08-C3FC-C5BE-A696E29BE66B}"/>
                  </a:ext>
                </a:extLst>
              </p:cNvPr>
              <p:cNvSpPr/>
              <p:nvPr/>
            </p:nvSpPr>
            <p:spPr>
              <a:xfrm>
                <a:off x="1798949" y="2070847"/>
                <a:ext cx="2280468" cy="2280468"/>
              </a:xfrm>
              <a:prstGeom prst="ellipse">
                <a:avLst/>
              </a:prstGeom>
              <a:solidFill>
                <a:srgbClr val="D7EEF2">
                  <a:alpha val="43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6" name="Vrije vorm 25">
                <a:extLst>
                  <a:ext uri="{FF2B5EF4-FFF2-40B4-BE49-F238E27FC236}">
                    <a16:creationId xmlns:a16="http://schemas.microsoft.com/office/drawing/2014/main" id="{7E974B16-3758-43D2-996F-4FDC3B644C57}"/>
                  </a:ext>
                </a:extLst>
              </p:cNvPr>
              <p:cNvSpPr/>
              <p:nvPr/>
            </p:nvSpPr>
            <p:spPr>
              <a:xfrm>
                <a:off x="1886958" y="2158856"/>
                <a:ext cx="2104451" cy="2104451"/>
              </a:xfrm>
              <a:custGeom>
                <a:avLst/>
                <a:gdLst>
                  <a:gd name="connsiteX0" fmla="*/ 373946 w 373946"/>
                  <a:gd name="connsiteY0" fmla="*/ 186973 h 373946"/>
                  <a:gd name="connsiteX1" fmla="*/ 186973 w 373946"/>
                  <a:gd name="connsiteY1" fmla="*/ 373946 h 373946"/>
                  <a:gd name="connsiteX2" fmla="*/ 0 w 373946"/>
                  <a:gd name="connsiteY2" fmla="*/ 186973 h 373946"/>
                  <a:gd name="connsiteX3" fmla="*/ 186973 w 373946"/>
                  <a:gd name="connsiteY3" fmla="*/ 0 h 373946"/>
                  <a:gd name="connsiteX4" fmla="*/ 373946 w 373946"/>
                  <a:gd name="connsiteY4" fmla="*/ 186973 h 37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46" h="373946">
                    <a:moveTo>
                      <a:pt x="373946" y="186973"/>
                    </a:moveTo>
                    <a:cubicBezTo>
                      <a:pt x="373946" y="290236"/>
                      <a:pt x="290235" y="373946"/>
                      <a:pt x="186973" y="373946"/>
                    </a:cubicBezTo>
                    <a:cubicBezTo>
                      <a:pt x="83710" y="373946"/>
                      <a:pt x="0" y="290236"/>
                      <a:pt x="0" y="186973"/>
                    </a:cubicBezTo>
                    <a:cubicBezTo>
                      <a:pt x="0" y="83711"/>
                      <a:pt x="83711" y="0"/>
                      <a:pt x="186973" y="0"/>
                    </a:cubicBezTo>
                    <a:cubicBezTo>
                      <a:pt x="290236" y="0"/>
                      <a:pt x="373946" y="83711"/>
                      <a:pt x="373946" y="186973"/>
                    </a:cubicBezTo>
                    <a:close/>
                  </a:path>
                </a:pathLst>
              </a:custGeom>
              <a:solidFill>
                <a:schemeClr val="accent2"/>
              </a:solidFill>
              <a:ln w="12700" cap="flat">
                <a:noFill/>
                <a:prstDash val="solid"/>
                <a:miter/>
              </a:ln>
            </p:spPr>
            <p:txBody>
              <a:bodyPr rtlCol="0" anchor="ctr"/>
              <a:lstStyle/>
              <a:p>
                <a:endParaRPr lang="nl-NL"/>
              </a:p>
            </p:txBody>
          </p:sp>
          <p:sp>
            <p:nvSpPr>
              <p:cNvPr id="27" name="Vrije vorm 26">
                <a:extLst>
                  <a:ext uri="{FF2B5EF4-FFF2-40B4-BE49-F238E27FC236}">
                    <a16:creationId xmlns:a16="http://schemas.microsoft.com/office/drawing/2014/main" id="{FA5E9267-49EC-4F5B-1978-FD0561E91A66}"/>
                  </a:ext>
                </a:extLst>
              </p:cNvPr>
              <p:cNvSpPr/>
              <p:nvPr/>
            </p:nvSpPr>
            <p:spPr>
              <a:xfrm>
                <a:off x="1942058" y="2218646"/>
                <a:ext cx="1984874" cy="1984872"/>
              </a:xfrm>
              <a:custGeom>
                <a:avLst/>
                <a:gdLst>
                  <a:gd name="connsiteX0" fmla="*/ 436850 w 436850"/>
                  <a:gd name="connsiteY0" fmla="*/ 218425 h 436850"/>
                  <a:gd name="connsiteX1" fmla="*/ 218425 w 436850"/>
                  <a:gd name="connsiteY1" fmla="*/ 436850 h 436850"/>
                  <a:gd name="connsiteX2" fmla="*/ 0 w 436850"/>
                  <a:gd name="connsiteY2" fmla="*/ 218425 h 436850"/>
                  <a:gd name="connsiteX3" fmla="*/ 218425 w 436850"/>
                  <a:gd name="connsiteY3" fmla="*/ 0 h 436850"/>
                  <a:gd name="connsiteX4" fmla="*/ 436850 w 436850"/>
                  <a:gd name="connsiteY4" fmla="*/ 218425 h 436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850" h="436850">
                    <a:moveTo>
                      <a:pt x="436850" y="218425"/>
                    </a:moveTo>
                    <a:cubicBezTo>
                      <a:pt x="436850" y="339058"/>
                      <a:pt x="339058" y="436850"/>
                      <a:pt x="218425" y="436850"/>
                    </a:cubicBezTo>
                    <a:cubicBezTo>
                      <a:pt x="97792" y="436850"/>
                      <a:pt x="0" y="339058"/>
                      <a:pt x="0" y="218425"/>
                    </a:cubicBezTo>
                    <a:cubicBezTo>
                      <a:pt x="0" y="97792"/>
                      <a:pt x="97792" y="0"/>
                      <a:pt x="218425" y="0"/>
                    </a:cubicBezTo>
                    <a:cubicBezTo>
                      <a:pt x="339058" y="0"/>
                      <a:pt x="436850" y="97792"/>
                      <a:pt x="436850" y="218425"/>
                    </a:cubicBezTo>
                    <a:close/>
                  </a:path>
                </a:pathLst>
              </a:custGeom>
              <a:solidFill>
                <a:srgbClr val="FFFFFF"/>
              </a:solidFill>
              <a:ln w="12700" cap="flat">
                <a:noFill/>
                <a:prstDash val="solid"/>
                <a:miter/>
              </a:ln>
            </p:spPr>
            <p:txBody>
              <a:bodyPr rtlCol="0" anchor="ctr"/>
              <a:lstStyle/>
              <a:p>
                <a:endParaRPr lang="nl-NL"/>
              </a:p>
            </p:txBody>
          </p:sp>
        </p:grpSp>
        <p:sp>
          <p:nvSpPr>
            <p:cNvPr id="28" name="Vrije vorm 27">
              <a:extLst>
                <a:ext uri="{FF2B5EF4-FFF2-40B4-BE49-F238E27FC236}">
                  <a16:creationId xmlns:a16="http://schemas.microsoft.com/office/drawing/2014/main" id="{A27F35A9-57C1-A5FA-C30B-80957B9AE1EA}"/>
                </a:ext>
              </a:extLst>
            </p:cNvPr>
            <p:cNvSpPr/>
            <p:nvPr/>
          </p:nvSpPr>
          <p:spPr>
            <a:xfrm>
              <a:off x="1228818" y="1213005"/>
              <a:ext cx="831427" cy="650784"/>
            </a:xfrm>
            <a:custGeom>
              <a:avLst/>
              <a:gdLst/>
              <a:ahLst/>
              <a:cxnLst>
                <a:cxn ang="3cd4">
                  <a:pos x="hc" y="t"/>
                </a:cxn>
                <a:cxn ang="cd2">
                  <a:pos x="l" y="vc"/>
                </a:cxn>
                <a:cxn ang="cd4">
                  <a:pos x="hc" y="b"/>
                </a:cxn>
                <a:cxn ang="0">
                  <a:pos x="r" y="vc"/>
                </a:cxn>
              </a:cxnLst>
              <a:rect l="l" t="t" r="r" b="b"/>
              <a:pathLst>
                <a:path w="696" h="545">
                  <a:moveTo>
                    <a:pt x="657" y="167"/>
                  </a:moveTo>
                  <a:lnTo>
                    <a:pt x="481" y="167"/>
                  </a:lnTo>
                  <a:cubicBezTo>
                    <a:pt x="463" y="73"/>
                    <a:pt x="363" y="0"/>
                    <a:pt x="242" y="0"/>
                  </a:cubicBezTo>
                  <a:cubicBezTo>
                    <a:pt x="109" y="0"/>
                    <a:pt x="0" y="88"/>
                    <a:pt x="0" y="197"/>
                  </a:cubicBezTo>
                  <a:cubicBezTo>
                    <a:pt x="0" y="254"/>
                    <a:pt x="30" y="307"/>
                    <a:pt x="83" y="345"/>
                  </a:cubicBezTo>
                  <a:cubicBezTo>
                    <a:pt x="95" y="354"/>
                    <a:pt x="121" y="377"/>
                    <a:pt x="121" y="393"/>
                  </a:cubicBezTo>
                  <a:lnTo>
                    <a:pt x="121" y="469"/>
                  </a:lnTo>
                  <a:cubicBezTo>
                    <a:pt x="121" y="475"/>
                    <a:pt x="124" y="480"/>
                    <a:pt x="129" y="483"/>
                  </a:cubicBezTo>
                  <a:cubicBezTo>
                    <a:pt x="130" y="484"/>
                    <a:pt x="133" y="484"/>
                    <a:pt x="136" y="484"/>
                  </a:cubicBezTo>
                  <a:cubicBezTo>
                    <a:pt x="139" y="484"/>
                    <a:pt x="142" y="483"/>
                    <a:pt x="145" y="481"/>
                  </a:cubicBezTo>
                  <a:lnTo>
                    <a:pt x="263" y="393"/>
                  </a:lnTo>
                  <a:cubicBezTo>
                    <a:pt x="277" y="392"/>
                    <a:pt x="291" y="390"/>
                    <a:pt x="303" y="387"/>
                  </a:cubicBezTo>
                  <a:lnTo>
                    <a:pt x="303" y="415"/>
                  </a:lnTo>
                  <a:cubicBezTo>
                    <a:pt x="303" y="436"/>
                    <a:pt x="321" y="454"/>
                    <a:pt x="342" y="454"/>
                  </a:cubicBezTo>
                  <a:lnTo>
                    <a:pt x="475" y="454"/>
                  </a:lnTo>
                  <a:cubicBezTo>
                    <a:pt x="484" y="454"/>
                    <a:pt x="499" y="460"/>
                    <a:pt x="505" y="466"/>
                  </a:cubicBezTo>
                  <a:lnTo>
                    <a:pt x="580" y="540"/>
                  </a:lnTo>
                  <a:cubicBezTo>
                    <a:pt x="583" y="543"/>
                    <a:pt x="587" y="545"/>
                    <a:pt x="590" y="545"/>
                  </a:cubicBezTo>
                  <a:cubicBezTo>
                    <a:pt x="592" y="545"/>
                    <a:pt x="595" y="545"/>
                    <a:pt x="596" y="543"/>
                  </a:cubicBezTo>
                  <a:cubicBezTo>
                    <a:pt x="602" y="540"/>
                    <a:pt x="605" y="536"/>
                    <a:pt x="605" y="530"/>
                  </a:cubicBezTo>
                  <a:lnTo>
                    <a:pt x="605" y="463"/>
                  </a:lnTo>
                  <a:cubicBezTo>
                    <a:pt x="605" y="459"/>
                    <a:pt x="610" y="454"/>
                    <a:pt x="614" y="454"/>
                  </a:cubicBezTo>
                  <a:lnTo>
                    <a:pt x="657" y="454"/>
                  </a:lnTo>
                  <a:cubicBezTo>
                    <a:pt x="678" y="454"/>
                    <a:pt x="696" y="436"/>
                    <a:pt x="696" y="415"/>
                  </a:cubicBezTo>
                  <a:lnTo>
                    <a:pt x="696" y="206"/>
                  </a:lnTo>
                  <a:cubicBezTo>
                    <a:pt x="696" y="185"/>
                    <a:pt x="678" y="167"/>
                    <a:pt x="657" y="167"/>
                  </a:cubicBezTo>
                  <a:close/>
                  <a:moveTo>
                    <a:pt x="256" y="365"/>
                  </a:moveTo>
                  <a:cubicBezTo>
                    <a:pt x="253" y="365"/>
                    <a:pt x="250" y="366"/>
                    <a:pt x="248" y="368"/>
                  </a:cubicBezTo>
                  <a:lnTo>
                    <a:pt x="151" y="440"/>
                  </a:lnTo>
                  <a:lnTo>
                    <a:pt x="151" y="395"/>
                  </a:lnTo>
                  <a:cubicBezTo>
                    <a:pt x="151" y="357"/>
                    <a:pt x="105" y="325"/>
                    <a:pt x="100" y="322"/>
                  </a:cubicBezTo>
                  <a:cubicBezTo>
                    <a:pt x="56" y="291"/>
                    <a:pt x="30" y="245"/>
                    <a:pt x="30" y="198"/>
                  </a:cubicBezTo>
                  <a:cubicBezTo>
                    <a:pt x="30" y="106"/>
                    <a:pt x="125" y="32"/>
                    <a:pt x="242" y="32"/>
                  </a:cubicBezTo>
                  <a:cubicBezTo>
                    <a:pt x="358" y="32"/>
                    <a:pt x="454" y="106"/>
                    <a:pt x="454" y="198"/>
                  </a:cubicBezTo>
                  <a:cubicBezTo>
                    <a:pt x="454" y="285"/>
                    <a:pt x="368" y="357"/>
                    <a:pt x="256" y="365"/>
                  </a:cubicBezTo>
                  <a:close/>
                  <a:moveTo>
                    <a:pt x="657" y="424"/>
                  </a:moveTo>
                  <a:lnTo>
                    <a:pt x="614" y="424"/>
                  </a:lnTo>
                  <a:cubicBezTo>
                    <a:pt x="593" y="424"/>
                    <a:pt x="575" y="442"/>
                    <a:pt x="575" y="463"/>
                  </a:cubicBezTo>
                  <a:lnTo>
                    <a:pt x="575" y="493"/>
                  </a:lnTo>
                  <a:lnTo>
                    <a:pt x="527" y="445"/>
                  </a:lnTo>
                  <a:cubicBezTo>
                    <a:pt x="515" y="433"/>
                    <a:pt x="492" y="424"/>
                    <a:pt x="475" y="424"/>
                  </a:cubicBezTo>
                  <a:lnTo>
                    <a:pt x="342" y="424"/>
                  </a:lnTo>
                  <a:cubicBezTo>
                    <a:pt x="338" y="424"/>
                    <a:pt x="333" y="419"/>
                    <a:pt x="333" y="415"/>
                  </a:cubicBezTo>
                  <a:lnTo>
                    <a:pt x="333" y="378"/>
                  </a:lnTo>
                  <a:cubicBezTo>
                    <a:pt x="422" y="348"/>
                    <a:pt x="484" y="277"/>
                    <a:pt x="484" y="197"/>
                  </a:cubicBezTo>
                  <a:lnTo>
                    <a:pt x="657" y="197"/>
                  </a:lnTo>
                  <a:cubicBezTo>
                    <a:pt x="661" y="197"/>
                    <a:pt x="666" y="201"/>
                    <a:pt x="666" y="206"/>
                  </a:cubicBezTo>
                  <a:lnTo>
                    <a:pt x="666" y="415"/>
                  </a:lnTo>
                  <a:cubicBezTo>
                    <a:pt x="666" y="419"/>
                    <a:pt x="661" y="424"/>
                    <a:pt x="657" y="424"/>
                  </a:cubicBezTo>
                  <a:close/>
                  <a:moveTo>
                    <a:pt x="168" y="198"/>
                  </a:moveTo>
                  <a:cubicBezTo>
                    <a:pt x="168" y="209"/>
                    <a:pt x="159" y="216"/>
                    <a:pt x="150" y="216"/>
                  </a:cubicBezTo>
                  <a:cubicBezTo>
                    <a:pt x="139" y="216"/>
                    <a:pt x="132" y="207"/>
                    <a:pt x="132" y="198"/>
                  </a:cubicBezTo>
                  <a:cubicBezTo>
                    <a:pt x="132" y="188"/>
                    <a:pt x="141" y="180"/>
                    <a:pt x="150" y="180"/>
                  </a:cubicBezTo>
                  <a:cubicBezTo>
                    <a:pt x="159" y="180"/>
                    <a:pt x="168" y="188"/>
                    <a:pt x="168" y="198"/>
                  </a:cubicBezTo>
                  <a:close/>
                  <a:moveTo>
                    <a:pt x="335" y="180"/>
                  </a:moveTo>
                  <a:cubicBezTo>
                    <a:pt x="324" y="180"/>
                    <a:pt x="316" y="189"/>
                    <a:pt x="316" y="198"/>
                  </a:cubicBezTo>
                  <a:cubicBezTo>
                    <a:pt x="316" y="209"/>
                    <a:pt x="325" y="216"/>
                    <a:pt x="335" y="216"/>
                  </a:cubicBezTo>
                  <a:cubicBezTo>
                    <a:pt x="345" y="216"/>
                    <a:pt x="353" y="207"/>
                    <a:pt x="353" y="198"/>
                  </a:cubicBezTo>
                  <a:cubicBezTo>
                    <a:pt x="354" y="188"/>
                    <a:pt x="345" y="180"/>
                    <a:pt x="335" y="180"/>
                  </a:cubicBezTo>
                  <a:close/>
                  <a:moveTo>
                    <a:pt x="242" y="180"/>
                  </a:moveTo>
                  <a:cubicBezTo>
                    <a:pt x="232" y="180"/>
                    <a:pt x="224" y="189"/>
                    <a:pt x="224" y="198"/>
                  </a:cubicBezTo>
                  <a:cubicBezTo>
                    <a:pt x="224" y="209"/>
                    <a:pt x="233" y="216"/>
                    <a:pt x="242" y="216"/>
                  </a:cubicBezTo>
                  <a:cubicBezTo>
                    <a:pt x="253" y="216"/>
                    <a:pt x="260" y="207"/>
                    <a:pt x="260" y="198"/>
                  </a:cubicBezTo>
                  <a:cubicBezTo>
                    <a:pt x="260" y="188"/>
                    <a:pt x="253" y="180"/>
                    <a:pt x="242" y="180"/>
                  </a:cubicBezTo>
                  <a:close/>
                </a:path>
              </a:pathLst>
            </a:custGeom>
            <a:solidFill>
              <a:schemeClr val="tx2"/>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nl-NL" sz="1800" b="0" i="0" u="none" strike="noStrike" kern="1200" cap="none">
                <a:ln>
                  <a:noFill/>
                </a:ln>
                <a:ea typeface="SimSun" pitchFamily="2"/>
                <a:cs typeface="Lucida Sans" pitchFamily="2"/>
              </a:endParaRPr>
            </a:p>
          </p:txBody>
        </p:sp>
      </p:grpSp>
      <p:grpSp>
        <p:nvGrpSpPr>
          <p:cNvPr id="8" name="Groep 7">
            <a:extLst>
              <a:ext uri="{FF2B5EF4-FFF2-40B4-BE49-F238E27FC236}">
                <a16:creationId xmlns:a16="http://schemas.microsoft.com/office/drawing/2014/main" id="{CAFF22C0-0F50-529E-DB3C-899564FCE7E8}"/>
              </a:ext>
            </a:extLst>
          </p:cNvPr>
          <p:cNvGrpSpPr/>
          <p:nvPr/>
        </p:nvGrpSpPr>
        <p:grpSpPr>
          <a:xfrm>
            <a:off x="2388460" y="3823429"/>
            <a:ext cx="2492220" cy="607834"/>
            <a:chOff x="6482074" y="2004799"/>
            <a:chExt cx="1679662" cy="409657"/>
          </a:xfrm>
        </p:grpSpPr>
        <p:sp>
          <p:nvSpPr>
            <p:cNvPr id="9" name="Afgeronde rechthoek 8">
              <a:extLst>
                <a:ext uri="{FF2B5EF4-FFF2-40B4-BE49-F238E27FC236}">
                  <a16:creationId xmlns:a16="http://schemas.microsoft.com/office/drawing/2014/main" id="{6282E619-62D1-5214-38F7-6971EA73ED51}"/>
                </a:ext>
              </a:extLst>
            </p:cNvPr>
            <p:cNvSpPr/>
            <p:nvPr/>
          </p:nvSpPr>
          <p:spPr>
            <a:xfrm>
              <a:off x="6526627" y="2044049"/>
              <a:ext cx="1635109" cy="370407"/>
            </a:xfrm>
            <a:prstGeom prst="roundRect">
              <a:avLst>
                <a:gd name="adj" fmla="val 50000"/>
              </a:avLst>
            </a:prstGeom>
            <a:solidFill>
              <a:srgbClr val="00A9B9">
                <a:alpha val="20000"/>
              </a:srgbClr>
            </a:solidFill>
            <a:ln w="12700" cap="flat">
              <a:noFill/>
              <a:prstDash val="solid"/>
              <a:miter/>
            </a:ln>
          </p:spPr>
          <p:txBody>
            <a:bodyPr rtlCol="0" anchor="ctr"/>
            <a:lstStyle/>
            <a:p>
              <a:endParaRPr lang="nl-NL"/>
            </a:p>
          </p:txBody>
        </p:sp>
        <p:sp>
          <p:nvSpPr>
            <p:cNvPr id="10" name="Afgeronde rechthoek 9">
              <a:extLst>
                <a:ext uri="{FF2B5EF4-FFF2-40B4-BE49-F238E27FC236}">
                  <a16:creationId xmlns:a16="http://schemas.microsoft.com/office/drawing/2014/main" id="{5A68E339-AFF2-7C01-F209-BEF258AF89A2}"/>
                </a:ext>
              </a:extLst>
            </p:cNvPr>
            <p:cNvSpPr/>
            <p:nvPr/>
          </p:nvSpPr>
          <p:spPr>
            <a:xfrm>
              <a:off x="6485246" y="2007977"/>
              <a:ext cx="1635109" cy="370407"/>
            </a:xfrm>
            <a:prstGeom prst="roundRect">
              <a:avLst>
                <a:gd name="adj" fmla="val 50000"/>
              </a:avLst>
            </a:prstGeom>
            <a:solidFill>
              <a:srgbClr val="AEDDE3"/>
            </a:solidFill>
            <a:ln w="12700" cap="flat">
              <a:noFill/>
              <a:prstDash val="solid"/>
              <a:miter/>
            </a:ln>
          </p:spPr>
          <p:txBody>
            <a:bodyPr rtlCol="0" anchor="ctr"/>
            <a:lstStyle/>
            <a:p>
              <a:pPr algn="ctr"/>
              <a:r>
                <a:rPr lang="nl-NL" sz="2400">
                  <a:solidFill>
                    <a:schemeClr val="tx2"/>
                  </a:solidFill>
                </a:rPr>
                <a:t>Vragen?</a:t>
              </a:r>
            </a:p>
          </p:txBody>
        </p:sp>
        <p:sp>
          <p:nvSpPr>
            <p:cNvPr id="11" name="Afgeronde rechthoek 10">
              <a:extLst>
                <a:ext uri="{FF2B5EF4-FFF2-40B4-BE49-F238E27FC236}">
                  <a16:creationId xmlns:a16="http://schemas.microsoft.com/office/drawing/2014/main" id="{701D289C-27F2-1540-B045-ECB67357C966}"/>
                </a:ext>
              </a:extLst>
            </p:cNvPr>
            <p:cNvSpPr/>
            <p:nvPr/>
          </p:nvSpPr>
          <p:spPr>
            <a:xfrm>
              <a:off x="6482074" y="2004799"/>
              <a:ext cx="1635110" cy="376758"/>
            </a:xfrm>
            <a:prstGeom prst="roundRect">
              <a:avLst>
                <a:gd name="adj" fmla="val 50000"/>
              </a:avLst>
            </a:prstGeom>
            <a:noFill/>
            <a:ln w="9525" cap="flat">
              <a:solidFill>
                <a:schemeClr val="accent2"/>
              </a:solidFill>
              <a:prstDash val="solid"/>
              <a:miter/>
            </a:ln>
          </p:spPr>
          <p:txBody>
            <a:bodyPr rtlCol="0" anchor="ctr"/>
            <a:lstStyle/>
            <a:p>
              <a:endParaRPr lang="nl-NL"/>
            </a:p>
          </p:txBody>
        </p:sp>
      </p:grpSp>
      <p:sp>
        <p:nvSpPr>
          <p:cNvPr id="5" name="Rechthoek 4">
            <a:extLst>
              <a:ext uri="{FF2B5EF4-FFF2-40B4-BE49-F238E27FC236}">
                <a16:creationId xmlns:a16="http://schemas.microsoft.com/office/drawing/2014/main" id="{D4EFE129-B858-9FAA-8B18-49C9C203223F}"/>
              </a:ext>
            </a:extLst>
          </p:cNvPr>
          <p:cNvSpPr/>
          <p:nvPr/>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 name="Groep 1">
            <a:extLst>
              <a:ext uri="{FF2B5EF4-FFF2-40B4-BE49-F238E27FC236}">
                <a16:creationId xmlns:a16="http://schemas.microsoft.com/office/drawing/2014/main" id="{3C23F9A9-D69C-6754-56CE-5F2ADF23C63C}"/>
              </a:ext>
            </a:extLst>
          </p:cNvPr>
          <p:cNvGrpSpPr/>
          <p:nvPr/>
        </p:nvGrpSpPr>
        <p:grpSpPr>
          <a:xfrm>
            <a:off x="199867" y="2921988"/>
            <a:ext cx="2404223" cy="5642156"/>
            <a:chOff x="4173965" y="2928198"/>
            <a:chExt cx="1353921" cy="3177340"/>
          </a:xfrm>
        </p:grpSpPr>
        <p:sp>
          <p:nvSpPr>
            <p:cNvPr id="3" name="Vrije vorm 2">
              <a:extLst>
                <a:ext uri="{FF2B5EF4-FFF2-40B4-BE49-F238E27FC236}">
                  <a16:creationId xmlns:a16="http://schemas.microsoft.com/office/drawing/2014/main" id="{35CFD541-37BB-0F38-9328-5FA34E5FC3CD}"/>
                </a:ext>
              </a:extLst>
            </p:cNvPr>
            <p:cNvSpPr/>
            <p:nvPr/>
          </p:nvSpPr>
          <p:spPr>
            <a:xfrm>
              <a:off x="4173965" y="4600696"/>
              <a:ext cx="119432" cy="225973"/>
            </a:xfrm>
            <a:custGeom>
              <a:avLst/>
              <a:gdLst>
                <a:gd name="connsiteX0" fmla="*/ 77562 w 119432"/>
                <a:gd name="connsiteY0" fmla="*/ -88 h 216332"/>
                <a:gd name="connsiteX1" fmla="*/ 104873 w 119432"/>
                <a:gd name="connsiteY1" fmla="*/ 73896 h 216332"/>
                <a:gd name="connsiteX2" fmla="*/ 108278 w 119432"/>
                <a:gd name="connsiteY2" fmla="*/ 114120 h 216332"/>
                <a:gd name="connsiteX3" fmla="*/ 119432 w 119432"/>
                <a:gd name="connsiteY3" fmla="*/ 164433 h 216332"/>
                <a:gd name="connsiteX4" fmla="*/ 103127 w 119432"/>
                <a:gd name="connsiteY4" fmla="*/ 157897 h 216332"/>
                <a:gd name="connsiteX5" fmla="*/ 86326 w 119432"/>
                <a:gd name="connsiteY5" fmla="*/ 122415 h 216332"/>
                <a:gd name="connsiteX6" fmla="*/ 82514 w 119432"/>
                <a:gd name="connsiteY6" fmla="*/ 90423 h 216332"/>
                <a:gd name="connsiteX7" fmla="*/ 73129 w 119432"/>
                <a:gd name="connsiteY7" fmla="*/ 119196 h 216332"/>
                <a:gd name="connsiteX8" fmla="*/ 83406 w 119432"/>
                <a:gd name="connsiteY8" fmla="*/ 165399 h 216332"/>
                <a:gd name="connsiteX9" fmla="*/ 98484 w 119432"/>
                <a:gd name="connsiteY9" fmla="*/ 188054 h 216332"/>
                <a:gd name="connsiteX10" fmla="*/ 113601 w 119432"/>
                <a:gd name="connsiteY10" fmla="*/ 205114 h 216332"/>
                <a:gd name="connsiteX11" fmla="*/ 100713 w 119432"/>
                <a:gd name="connsiteY11" fmla="*/ 210066 h 216332"/>
                <a:gd name="connsiteX12" fmla="*/ 102360 w 119432"/>
                <a:gd name="connsiteY12" fmla="*/ 216232 h 216332"/>
                <a:gd name="connsiteX13" fmla="*/ 81362 w 119432"/>
                <a:gd name="connsiteY13" fmla="*/ 214337 h 216332"/>
                <a:gd name="connsiteX14" fmla="*/ 63201 w 119432"/>
                <a:gd name="connsiteY14" fmla="*/ 204062 h 216332"/>
                <a:gd name="connsiteX15" fmla="*/ 54373 w 119432"/>
                <a:gd name="connsiteY15" fmla="*/ 203678 h 216332"/>
                <a:gd name="connsiteX16" fmla="*/ 20328 w 119432"/>
                <a:gd name="connsiteY16" fmla="*/ 176454 h 216332"/>
                <a:gd name="connsiteX17" fmla="*/ 4642 w 119432"/>
                <a:gd name="connsiteY17" fmla="*/ 161052 h 216332"/>
                <a:gd name="connsiteX18" fmla="*/ 0 w 119432"/>
                <a:gd name="connsiteY18" fmla="*/ 109849 h 216332"/>
                <a:gd name="connsiteX19" fmla="*/ 8851 w 119432"/>
                <a:gd name="connsiteY19" fmla="*/ 23285 h 216332"/>
                <a:gd name="connsiteX20" fmla="*/ 8987 w 119432"/>
                <a:gd name="connsiteY20" fmla="*/ -100 h 216332"/>
                <a:gd name="connsiteX0" fmla="*/ 77562 w 119432"/>
                <a:gd name="connsiteY0" fmla="*/ 34937 h 251257"/>
                <a:gd name="connsiteX1" fmla="*/ 104873 w 119432"/>
                <a:gd name="connsiteY1" fmla="*/ 108921 h 251257"/>
                <a:gd name="connsiteX2" fmla="*/ 108278 w 119432"/>
                <a:gd name="connsiteY2" fmla="*/ 149145 h 251257"/>
                <a:gd name="connsiteX3" fmla="*/ 119432 w 119432"/>
                <a:gd name="connsiteY3" fmla="*/ 199458 h 251257"/>
                <a:gd name="connsiteX4" fmla="*/ 103127 w 119432"/>
                <a:gd name="connsiteY4" fmla="*/ 192922 h 251257"/>
                <a:gd name="connsiteX5" fmla="*/ 86326 w 119432"/>
                <a:gd name="connsiteY5" fmla="*/ 157440 h 251257"/>
                <a:gd name="connsiteX6" fmla="*/ 82514 w 119432"/>
                <a:gd name="connsiteY6" fmla="*/ 125448 h 251257"/>
                <a:gd name="connsiteX7" fmla="*/ 73129 w 119432"/>
                <a:gd name="connsiteY7" fmla="*/ 154221 h 251257"/>
                <a:gd name="connsiteX8" fmla="*/ 83406 w 119432"/>
                <a:gd name="connsiteY8" fmla="*/ 200424 h 251257"/>
                <a:gd name="connsiteX9" fmla="*/ 98484 w 119432"/>
                <a:gd name="connsiteY9" fmla="*/ 223079 h 251257"/>
                <a:gd name="connsiteX10" fmla="*/ 113601 w 119432"/>
                <a:gd name="connsiteY10" fmla="*/ 240139 h 251257"/>
                <a:gd name="connsiteX11" fmla="*/ 100713 w 119432"/>
                <a:gd name="connsiteY11" fmla="*/ 245091 h 251257"/>
                <a:gd name="connsiteX12" fmla="*/ 102360 w 119432"/>
                <a:gd name="connsiteY12" fmla="*/ 251257 h 251257"/>
                <a:gd name="connsiteX13" fmla="*/ 81362 w 119432"/>
                <a:gd name="connsiteY13" fmla="*/ 249362 h 251257"/>
                <a:gd name="connsiteX14" fmla="*/ 63201 w 119432"/>
                <a:gd name="connsiteY14" fmla="*/ 239087 h 251257"/>
                <a:gd name="connsiteX15" fmla="*/ 54373 w 119432"/>
                <a:gd name="connsiteY15" fmla="*/ 238703 h 251257"/>
                <a:gd name="connsiteX16" fmla="*/ 20328 w 119432"/>
                <a:gd name="connsiteY16" fmla="*/ 211479 h 251257"/>
                <a:gd name="connsiteX17" fmla="*/ 4642 w 119432"/>
                <a:gd name="connsiteY17" fmla="*/ 196077 h 251257"/>
                <a:gd name="connsiteX18" fmla="*/ 0 w 119432"/>
                <a:gd name="connsiteY18" fmla="*/ 144874 h 251257"/>
                <a:gd name="connsiteX19" fmla="*/ 8851 w 119432"/>
                <a:gd name="connsiteY19" fmla="*/ 58310 h 251257"/>
                <a:gd name="connsiteX20" fmla="*/ 43912 w 119432"/>
                <a:gd name="connsiteY20" fmla="*/ 0 h 251257"/>
                <a:gd name="connsiteX21" fmla="*/ 77562 w 119432"/>
                <a:gd name="connsiteY21" fmla="*/ 34937 h 251257"/>
                <a:gd name="connsiteX0" fmla="*/ 77562 w 119432"/>
                <a:gd name="connsiteY0" fmla="*/ 2573 h 218893"/>
                <a:gd name="connsiteX1" fmla="*/ 104873 w 119432"/>
                <a:gd name="connsiteY1" fmla="*/ 76557 h 218893"/>
                <a:gd name="connsiteX2" fmla="*/ 108278 w 119432"/>
                <a:gd name="connsiteY2" fmla="*/ 116781 h 218893"/>
                <a:gd name="connsiteX3" fmla="*/ 119432 w 119432"/>
                <a:gd name="connsiteY3" fmla="*/ 167094 h 218893"/>
                <a:gd name="connsiteX4" fmla="*/ 103127 w 119432"/>
                <a:gd name="connsiteY4" fmla="*/ 160558 h 218893"/>
                <a:gd name="connsiteX5" fmla="*/ 86326 w 119432"/>
                <a:gd name="connsiteY5" fmla="*/ 125076 h 218893"/>
                <a:gd name="connsiteX6" fmla="*/ 82514 w 119432"/>
                <a:gd name="connsiteY6" fmla="*/ 93084 h 218893"/>
                <a:gd name="connsiteX7" fmla="*/ 73129 w 119432"/>
                <a:gd name="connsiteY7" fmla="*/ 121857 h 218893"/>
                <a:gd name="connsiteX8" fmla="*/ 83406 w 119432"/>
                <a:gd name="connsiteY8" fmla="*/ 168060 h 218893"/>
                <a:gd name="connsiteX9" fmla="*/ 98484 w 119432"/>
                <a:gd name="connsiteY9" fmla="*/ 190715 h 218893"/>
                <a:gd name="connsiteX10" fmla="*/ 113601 w 119432"/>
                <a:gd name="connsiteY10" fmla="*/ 207775 h 218893"/>
                <a:gd name="connsiteX11" fmla="*/ 100713 w 119432"/>
                <a:gd name="connsiteY11" fmla="*/ 212727 h 218893"/>
                <a:gd name="connsiteX12" fmla="*/ 102360 w 119432"/>
                <a:gd name="connsiteY12" fmla="*/ 218893 h 218893"/>
                <a:gd name="connsiteX13" fmla="*/ 81362 w 119432"/>
                <a:gd name="connsiteY13" fmla="*/ 216998 h 218893"/>
                <a:gd name="connsiteX14" fmla="*/ 63201 w 119432"/>
                <a:gd name="connsiteY14" fmla="*/ 206723 h 218893"/>
                <a:gd name="connsiteX15" fmla="*/ 54373 w 119432"/>
                <a:gd name="connsiteY15" fmla="*/ 206339 h 218893"/>
                <a:gd name="connsiteX16" fmla="*/ 20328 w 119432"/>
                <a:gd name="connsiteY16" fmla="*/ 179115 h 218893"/>
                <a:gd name="connsiteX17" fmla="*/ 4642 w 119432"/>
                <a:gd name="connsiteY17" fmla="*/ 163713 h 218893"/>
                <a:gd name="connsiteX18" fmla="*/ 0 w 119432"/>
                <a:gd name="connsiteY18" fmla="*/ 112510 h 218893"/>
                <a:gd name="connsiteX19" fmla="*/ 8851 w 119432"/>
                <a:gd name="connsiteY19" fmla="*/ 25946 h 218893"/>
                <a:gd name="connsiteX20" fmla="*/ 77562 w 119432"/>
                <a:gd name="connsiteY20" fmla="*/ 2573 h 218893"/>
                <a:gd name="connsiteX0" fmla="*/ 77562 w 119432"/>
                <a:gd name="connsiteY0" fmla="*/ 7878 h 224198"/>
                <a:gd name="connsiteX1" fmla="*/ 104873 w 119432"/>
                <a:gd name="connsiteY1" fmla="*/ 81862 h 224198"/>
                <a:gd name="connsiteX2" fmla="*/ 108278 w 119432"/>
                <a:gd name="connsiteY2" fmla="*/ 122086 h 224198"/>
                <a:gd name="connsiteX3" fmla="*/ 119432 w 119432"/>
                <a:gd name="connsiteY3" fmla="*/ 172399 h 224198"/>
                <a:gd name="connsiteX4" fmla="*/ 103127 w 119432"/>
                <a:gd name="connsiteY4" fmla="*/ 165863 h 224198"/>
                <a:gd name="connsiteX5" fmla="*/ 86326 w 119432"/>
                <a:gd name="connsiteY5" fmla="*/ 130381 h 224198"/>
                <a:gd name="connsiteX6" fmla="*/ 82514 w 119432"/>
                <a:gd name="connsiteY6" fmla="*/ 98389 h 224198"/>
                <a:gd name="connsiteX7" fmla="*/ 73129 w 119432"/>
                <a:gd name="connsiteY7" fmla="*/ 127162 h 224198"/>
                <a:gd name="connsiteX8" fmla="*/ 83406 w 119432"/>
                <a:gd name="connsiteY8" fmla="*/ 173365 h 224198"/>
                <a:gd name="connsiteX9" fmla="*/ 98484 w 119432"/>
                <a:gd name="connsiteY9" fmla="*/ 196020 h 224198"/>
                <a:gd name="connsiteX10" fmla="*/ 113601 w 119432"/>
                <a:gd name="connsiteY10" fmla="*/ 213080 h 224198"/>
                <a:gd name="connsiteX11" fmla="*/ 100713 w 119432"/>
                <a:gd name="connsiteY11" fmla="*/ 218032 h 224198"/>
                <a:gd name="connsiteX12" fmla="*/ 102360 w 119432"/>
                <a:gd name="connsiteY12" fmla="*/ 224198 h 224198"/>
                <a:gd name="connsiteX13" fmla="*/ 81362 w 119432"/>
                <a:gd name="connsiteY13" fmla="*/ 222303 h 224198"/>
                <a:gd name="connsiteX14" fmla="*/ 63201 w 119432"/>
                <a:gd name="connsiteY14" fmla="*/ 212028 h 224198"/>
                <a:gd name="connsiteX15" fmla="*/ 54373 w 119432"/>
                <a:gd name="connsiteY15" fmla="*/ 211644 h 224198"/>
                <a:gd name="connsiteX16" fmla="*/ 20328 w 119432"/>
                <a:gd name="connsiteY16" fmla="*/ 184420 h 224198"/>
                <a:gd name="connsiteX17" fmla="*/ 4642 w 119432"/>
                <a:gd name="connsiteY17" fmla="*/ 169018 h 224198"/>
                <a:gd name="connsiteX18" fmla="*/ 0 w 119432"/>
                <a:gd name="connsiteY18" fmla="*/ 117815 h 224198"/>
                <a:gd name="connsiteX19" fmla="*/ 24726 w 119432"/>
                <a:gd name="connsiteY19" fmla="*/ 12201 h 224198"/>
                <a:gd name="connsiteX20" fmla="*/ 77562 w 119432"/>
                <a:gd name="connsiteY20" fmla="*/ 7878 h 224198"/>
                <a:gd name="connsiteX0" fmla="*/ 77562 w 119432"/>
                <a:gd name="connsiteY0" fmla="*/ 9653 h 225973"/>
                <a:gd name="connsiteX1" fmla="*/ 104873 w 119432"/>
                <a:gd name="connsiteY1" fmla="*/ 83637 h 225973"/>
                <a:gd name="connsiteX2" fmla="*/ 108278 w 119432"/>
                <a:gd name="connsiteY2" fmla="*/ 123861 h 225973"/>
                <a:gd name="connsiteX3" fmla="*/ 119432 w 119432"/>
                <a:gd name="connsiteY3" fmla="*/ 174174 h 225973"/>
                <a:gd name="connsiteX4" fmla="*/ 103127 w 119432"/>
                <a:gd name="connsiteY4" fmla="*/ 167638 h 225973"/>
                <a:gd name="connsiteX5" fmla="*/ 86326 w 119432"/>
                <a:gd name="connsiteY5" fmla="*/ 132156 h 225973"/>
                <a:gd name="connsiteX6" fmla="*/ 82514 w 119432"/>
                <a:gd name="connsiteY6" fmla="*/ 100164 h 225973"/>
                <a:gd name="connsiteX7" fmla="*/ 73129 w 119432"/>
                <a:gd name="connsiteY7" fmla="*/ 128937 h 225973"/>
                <a:gd name="connsiteX8" fmla="*/ 83406 w 119432"/>
                <a:gd name="connsiteY8" fmla="*/ 175140 h 225973"/>
                <a:gd name="connsiteX9" fmla="*/ 98484 w 119432"/>
                <a:gd name="connsiteY9" fmla="*/ 197795 h 225973"/>
                <a:gd name="connsiteX10" fmla="*/ 113601 w 119432"/>
                <a:gd name="connsiteY10" fmla="*/ 214855 h 225973"/>
                <a:gd name="connsiteX11" fmla="*/ 100713 w 119432"/>
                <a:gd name="connsiteY11" fmla="*/ 219807 h 225973"/>
                <a:gd name="connsiteX12" fmla="*/ 102360 w 119432"/>
                <a:gd name="connsiteY12" fmla="*/ 225973 h 225973"/>
                <a:gd name="connsiteX13" fmla="*/ 81362 w 119432"/>
                <a:gd name="connsiteY13" fmla="*/ 224078 h 225973"/>
                <a:gd name="connsiteX14" fmla="*/ 63201 w 119432"/>
                <a:gd name="connsiteY14" fmla="*/ 213803 h 225973"/>
                <a:gd name="connsiteX15" fmla="*/ 54373 w 119432"/>
                <a:gd name="connsiteY15" fmla="*/ 213419 h 225973"/>
                <a:gd name="connsiteX16" fmla="*/ 20328 w 119432"/>
                <a:gd name="connsiteY16" fmla="*/ 186195 h 225973"/>
                <a:gd name="connsiteX17" fmla="*/ 4642 w 119432"/>
                <a:gd name="connsiteY17" fmla="*/ 170793 h 225973"/>
                <a:gd name="connsiteX18" fmla="*/ 0 w 119432"/>
                <a:gd name="connsiteY18" fmla="*/ 119590 h 225973"/>
                <a:gd name="connsiteX19" fmla="*/ 18376 w 119432"/>
                <a:gd name="connsiteY19" fmla="*/ 10801 h 225973"/>
                <a:gd name="connsiteX20" fmla="*/ 77562 w 119432"/>
                <a:gd name="connsiteY20" fmla="*/ 9653 h 22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432" h="225973">
                  <a:moveTo>
                    <a:pt x="77562" y="9653"/>
                  </a:moveTo>
                  <a:cubicBezTo>
                    <a:pt x="83256" y="29028"/>
                    <a:pt x="101630" y="67878"/>
                    <a:pt x="104873" y="83637"/>
                  </a:cubicBezTo>
                  <a:cubicBezTo>
                    <a:pt x="105937" y="88775"/>
                    <a:pt x="106322" y="98951"/>
                    <a:pt x="108278" y="123861"/>
                  </a:cubicBezTo>
                  <a:cubicBezTo>
                    <a:pt x="110984" y="140840"/>
                    <a:pt x="114709" y="157642"/>
                    <a:pt x="119432" y="174174"/>
                  </a:cubicBezTo>
                  <a:cubicBezTo>
                    <a:pt x="113241" y="174893"/>
                    <a:pt x="107107" y="172434"/>
                    <a:pt x="103127" y="167638"/>
                  </a:cubicBezTo>
                  <a:cubicBezTo>
                    <a:pt x="95214" y="157051"/>
                    <a:pt x="89501" y="144987"/>
                    <a:pt x="86326" y="132156"/>
                  </a:cubicBezTo>
                  <a:cubicBezTo>
                    <a:pt x="84830" y="121186"/>
                    <a:pt x="83838" y="103978"/>
                    <a:pt x="82514" y="100164"/>
                  </a:cubicBezTo>
                  <a:cubicBezTo>
                    <a:pt x="77005" y="114353"/>
                    <a:pt x="73129" y="128937"/>
                    <a:pt x="73129" y="128937"/>
                  </a:cubicBezTo>
                  <a:cubicBezTo>
                    <a:pt x="75779" y="144363"/>
                    <a:pt x="81115" y="163837"/>
                    <a:pt x="83406" y="175140"/>
                  </a:cubicBezTo>
                  <a:cubicBezTo>
                    <a:pt x="88844" y="182409"/>
                    <a:pt x="93878" y="189972"/>
                    <a:pt x="98484" y="197795"/>
                  </a:cubicBezTo>
                  <a:cubicBezTo>
                    <a:pt x="104943" y="202045"/>
                    <a:pt x="110159" y="207932"/>
                    <a:pt x="113601" y="214855"/>
                  </a:cubicBezTo>
                  <a:cubicBezTo>
                    <a:pt x="109649" y="217291"/>
                    <a:pt x="105279" y="218970"/>
                    <a:pt x="100713" y="219807"/>
                  </a:cubicBezTo>
                  <a:cubicBezTo>
                    <a:pt x="102141" y="221521"/>
                    <a:pt x="102744" y="223776"/>
                    <a:pt x="102360" y="225973"/>
                  </a:cubicBezTo>
                  <a:lnTo>
                    <a:pt x="81362" y="224078"/>
                  </a:lnTo>
                  <a:lnTo>
                    <a:pt x="63201" y="213803"/>
                  </a:lnTo>
                  <a:lnTo>
                    <a:pt x="54373" y="213419"/>
                  </a:lnTo>
                  <a:lnTo>
                    <a:pt x="20328" y="186195"/>
                  </a:lnTo>
                  <a:lnTo>
                    <a:pt x="4642" y="170793"/>
                  </a:lnTo>
                  <a:lnTo>
                    <a:pt x="0" y="119590"/>
                  </a:lnTo>
                  <a:cubicBezTo>
                    <a:pt x="0" y="119590"/>
                    <a:pt x="18314" y="21982"/>
                    <a:pt x="18376" y="10801"/>
                  </a:cubicBezTo>
                  <a:cubicBezTo>
                    <a:pt x="31303" y="-7522"/>
                    <a:pt x="61558" y="1218"/>
                    <a:pt x="77562" y="9653"/>
                  </a:cubicBezTo>
                  <a:close/>
                </a:path>
              </a:pathLst>
            </a:custGeom>
            <a:solidFill>
              <a:srgbClr val="D3B6A3"/>
            </a:solidFill>
            <a:ln w="12700"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89B93B2B-9E64-0AA8-C2EB-00B84E059C36}"/>
                </a:ext>
              </a:extLst>
            </p:cNvPr>
            <p:cNvSpPr/>
            <p:nvPr/>
          </p:nvSpPr>
          <p:spPr>
            <a:xfrm>
              <a:off x="4395429" y="4528041"/>
              <a:ext cx="459505" cy="559096"/>
            </a:xfrm>
            <a:custGeom>
              <a:avLst/>
              <a:gdLst>
                <a:gd name="connsiteX0" fmla="*/ 0 w 459505"/>
                <a:gd name="connsiteY0" fmla="*/ 559096 h 559096"/>
                <a:gd name="connsiteX1" fmla="*/ 459506 w 459505"/>
                <a:gd name="connsiteY1" fmla="*/ 540857 h 559096"/>
                <a:gd name="connsiteX2" fmla="*/ 419548 w 459505"/>
                <a:gd name="connsiteY2" fmla="*/ 0 h 559096"/>
                <a:gd name="connsiteX3" fmla="*/ 31080 w 459505"/>
                <a:gd name="connsiteY3" fmla="*/ 12155 h 559096"/>
                <a:gd name="connsiteX4" fmla="*/ 0 w 459505"/>
                <a:gd name="connsiteY4" fmla="*/ 559096 h 559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505" h="559096">
                  <a:moveTo>
                    <a:pt x="0" y="559096"/>
                  </a:moveTo>
                  <a:lnTo>
                    <a:pt x="459506" y="540857"/>
                  </a:lnTo>
                  <a:lnTo>
                    <a:pt x="419548" y="0"/>
                  </a:lnTo>
                  <a:lnTo>
                    <a:pt x="31080" y="12155"/>
                  </a:lnTo>
                  <a:lnTo>
                    <a:pt x="0" y="559096"/>
                  </a:lnTo>
                  <a:close/>
                </a:path>
              </a:pathLst>
            </a:custGeom>
            <a:solidFill>
              <a:srgbClr val="D2E3F3"/>
            </a:solidFill>
            <a:ln w="1270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1AAC6809-7C8A-C5E8-477C-5BBA8EA8D399}"/>
                </a:ext>
              </a:extLst>
            </p:cNvPr>
            <p:cNvSpPr/>
            <p:nvPr/>
          </p:nvSpPr>
          <p:spPr>
            <a:xfrm>
              <a:off x="4311753" y="3421006"/>
              <a:ext cx="560701" cy="778578"/>
            </a:xfrm>
            <a:custGeom>
              <a:avLst/>
              <a:gdLst>
                <a:gd name="connsiteX0" fmla="*/ 543182 w 560701"/>
                <a:gd name="connsiteY0" fmla="*/ 778478 h 778578"/>
                <a:gd name="connsiteX1" fmla="*/ 58224 w 560701"/>
                <a:gd name="connsiteY1" fmla="*/ 778478 h 778578"/>
                <a:gd name="connsiteX2" fmla="*/ 49879 w 560701"/>
                <a:gd name="connsiteY2" fmla="*/ 455707 h 778578"/>
                <a:gd name="connsiteX3" fmla="*/ 0 w 560701"/>
                <a:gd name="connsiteY3" fmla="*/ 70491 h 778578"/>
                <a:gd name="connsiteX4" fmla="*/ 208680 w 560701"/>
                <a:gd name="connsiteY4" fmla="*/ 6237 h 778578"/>
                <a:gd name="connsiteX5" fmla="*/ 301532 w 560701"/>
                <a:gd name="connsiteY5" fmla="*/ 847 h 778578"/>
                <a:gd name="connsiteX6" fmla="*/ 396513 w 560701"/>
                <a:gd name="connsiteY6" fmla="*/ 7617 h 778578"/>
                <a:gd name="connsiteX7" fmla="*/ 549520 w 560701"/>
                <a:gd name="connsiteY7" fmla="*/ 80190 h 778578"/>
                <a:gd name="connsiteX8" fmla="*/ 548010 w 560701"/>
                <a:gd name="connsiteY8" fmla="*/ 460690 h 778578"/>
                <a:gd name="connsiteX9" fmla="*/ 543182 w 560701"/>
                <a:gd name="connsiteY9" fmla="*/ 778478 h 77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701" h="778578">
                  <a:moveTo>
                    <a:pt x="543182" y="778478"/>
                  </a:moveTo>
                  <a:lnTo>
                    <a:pt x="58224" y="778478"/>
                  </a:lnTo>
                  <a:lnTo>
                    <a:pt x="49879" y="455707"/>
                  </a:lnTo>
                  <a:lnTo>
                    <a:pt x="0" y="70491"/>
                  </a:lnTo>
                  <a:cubicBezTo>
                    <a:pt x="64734" y="35740"/>
                    <a:pt x="135611" y="13917"/>
                    <a:pt x="208680" y="6237"/>
                  </a:cubicBezTo>
                  <a:cubicBezTo>
                    <a:pt x="239496" y="2598"/>
                    <a:pt x="270502" y="798"/>
                    <a:pt x="301532" y="847"/>
                  </a:cubicBezTo>
                  <a:cubicBezTo>
                    <a:pt x="343923" y="847"/>
                    <a:pt x="359323" y="-3834"/>
                    <a:pt x="396513" y="7617"/>
                  </a:cubicBezTo>
                  <a:cubicBezTo>
                    <a:pt x="462760" y="28008"/>
                    <a:pt x="490045" y="34563"/>
                    <a:pt x="549520" y="80190"/>
                  </a:cubicBezTo>
                  <a:cubicBezTo>
                    <a:pt x="569527" y="240638"/>
                    <a:pt x="558658" y="344855"/>
                    <a:pt x="548010" y="460690"/>
                  </a:cubicBezTo>
                  <a:cubicBezTo>
                    <a:pt x="538279" y="566504"/>
                    <a:pt x="552925" y="672651"/>
                    <a:pt x="543182" y="778478"/>
                  </a:cubicBezTo>
                  <a:close/>
                </a:path>
              </a:pathLst>
            </a:custGeom>
            <a:solidFill>
              <a:srgbClr val="4792CD"/>
            </a:solidFill>
            <a:ln w="12700"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F23AB2D1-6286-8422-2B6B-976B8B367A8D}"/>
                </a:ext>
              </a:extLst>
            </p:cNvPr>
            <p:cNvSpPr/>
            <p:nvPr/>
          </p:nvSpPr>
          <p:spPr>
            <a:xfrm>
              <a:off x="4380814" y="6099657"/>
              <a:ext cx="177396" cy="5881"/>
            </a:xfrm>
            <a:custGeom>
              <a:avLst/>
              <a:gdLst>
                <a:gd name="connsiteX0" fmla="*/ 0 w 177396"/>
                <a:gd name="connsiteY0" fmla="*/ 0 h 5881"/>
                <a:gd name="connsiteX1" fmla="*/ 177397 w 177396"/>
                <a:gd name="connsiteY1" fmla="*/ 0 h 5881"/>
                <a:gd name="connsiteX2" fmla="*/ 177397 w 177396"/>
                <a:gd name="connsiteY2" fmla="*/ 5881 h 5881"/>
                <a:gd name="connsiteX3" fmla="*/ 0 w 177396"/>
                <a:gd name="connsiteY3" fmla="*/ 5881 h 5881"/>
              </a:gdLst>
              <a:ahLst/>
              <a:cxnLst>
                <a:cxn ang="0">
                  <a:pos x="connsiteX0" y="connsiteY0"/>
                </a:cxn>
                <a:cxn ang="0">
                  <a:pos x="connsiteX1" y="connsiteY1"/>
                </a:cxn>
                <a:cxn ang="0">
                  <a:pos x="connsiteX2" y="connsiteY2"/>
                </a:cxn>
                <a:cxn ang="0">
                  <a:pos x="connsiteX3" y="connsiteY3"/>
                </a:cxn>
              </a:cxnLst>
              <a:rect l="l" t="t" r="r" b="b"/>
              <a:pathLst>
                <a:path w="177396" h="5881">
                  <a:moveTo>
                    <a:pt x="0" y="0"/>
                  </a:moveTo>
                  <a:lnTo>
                    <a:pt x="177397" y="0"/>
                  </a:lnTo>
                  <a:lnTo>
                    <a:pt x="177397" y="5881"/>
                  </a:lnTo>
                  <a:lnTo>
                    <a:pt x="0" y="5881"/>
                  </a:lnTo>
                  <a:close/>
                </a:path>
              </a:pathLst>
            </a:custGeom>
            <a:solidFill>
              <a:srgbClr val="000000"/>
            </a:solidFill>
            <a:ln w="12700" cap="flat">
              <a:noFill/>
              <a:prstDash val="solid"/>
              <a:miter/>
            </a:ln>
          </p:spPr>
          <p:txBody>
            <a:bodyPr rtlCol="0" anchor="ctr"/>
            <a:lstStyle/>
            <a:p>
              <a:endParaRPr lang="nl-NL"/>
            </a:p>
          </p:txBody>
        </p:sp>
        <p:sp>
          <p:nvSpPr>
            <p:cNvPr id="43" name="Vrije vorm 42">
              <a:extLst>
                <a:ext uri="{FF2B5EF4-FFF2-40B4-BE49-F238E27FC236}">
                  <a16:creationId xmlns:a16="http://schemas.microsoft.com/office/drawing/2014/main" id="{AF84B911-F1CF-6023-2630-905154A9484F}"/>
                </a:ext>
              </a:extLst>
            </p:cNvPr>
            <p:cNvSpPr/>
            <p:nvPr/>
          </p:nvSpPr>
          <p:spPr>
            <a:xfrm>
              <a:off x="4380860" y="5932437"/>
              <a:ext cx="96108" cy="112299"/>
            </a:xfrm>
            <a:custGeom>
              <a:avLst/>
              <a:gdLst>
                <a:gd name="connsiteX0" fmla="*/ 0 w 96108"/>
                <a:gd name="connsiteY0" fmla="*/ 0 h 112299"/>
                <a:gd name="connsiteX1" fmla="*/ 96108 w 96108"/>
                <a:gd name="connsiteY1" fmla="*/ 0 h 112299"/>
                <a:gd name="connsiteX2" fmla="*/ 96108 w 96108"/>
                <a:gd name="connsiteY2" fmla="*/ 112299 h 112299"/>
                <a:gd name="connsiteX3" fmla="*/ 0 w 96108"/>
                <a:gd name="connsiteY3" fmla="*/ 112299 h 112299"/>
              </a:gdLst>
              <a:ahLst/>
              <a:cxnLst>
                <a:cxn ang="0">
                  <a:pos x="connsiteX0" y="connsiteY0"/>
                </a:cxn>
                <a:cxn ang="0">
                  <a:pos x="connsiteX1" y="connsiteY1"/>
                </a:cxn>
                <a:cxn ang="0">
                  <a:pos x="connsiteX2" y="connsiteY2"/>
                </a:cxn>
                <a:cxn ang="0">
                  <a:pos x="connsiteX3" y="connsiteY3"/>
                </a:cxn>
              </a:cxnLst>
              <a:rect l="l" t="t" r="r" b="b"/>
              <a:pathLst>
                <a:path w="96108" h="112299">
                  <a:moveTo>
                    <a:pt x="0" y="0"/>
                  </a:moveTo>
                  <a:lnTo>
                    <a:pt x="96108" y="0"/>
                  </a:lnTo>
                  <a:lnTo>
                    <a:pt x="96108" y="112299"/>
                  </a:lnTo>
                  <a:lnTo>
                    <a:pt x="0" y="112299"/>
                  </a:lnTo>
                  <a:close/>
                </a:path>
              </a:pathLst>
            </a:custGeom>
            <a:solidFill>
              <a:srgbClr val="D3B6A3"/>
            </a:solidFill>
            <a:ln w="12700" cap="flat">
              <a:noFill/>
              <a:prstDash val="solid"/>
              <a:miter/>
            </a:ln>
          </p:spPr>
          <p:txBody>
            <a:bodyPr rtlCol="0" anchor="ctr"/>
            <a:lstStyle/>
            <a:p>
              <a:endParaRPr lang="nl-NL"/>
            </a:p>
          </p:txBody>
        </p:sp>
        <p:sp>
          <p:nvSpPr>
            <p:cNvPr id="44" name="Vrije vorm 43">
              <a:extLst>
                <a:ext uri="{FF2B5EF4-FFF2-40B4-BE49-F238E27FC236}">
                  <a16:creationId xmlns:a16="http://schemas.microsoft.com/office/drawing/2014/main" id="{2D09512E-B19F-6F95-2CDD-2312B4626B61}"/>
                </a:ext>
              </a:extLst>
            </p:cNvPr>
            <p:cNvSpPr/>
            <p:nvPr/>
          </p:nvSpPr>
          <p:spPr>
            <a:xfrm>
              <a:off x="4380814" y="6003166"/>
              <a:ext cx="177441" cy="96491"/>
            </a:xfrm>
            <a:custGeom>
              <a:avLst/>
              <a:gdLst>
                <a:gd name="connsiteX0" fmla="*/ 177396 w 177441"/>
                <a:gd name="connsiteY0" fmla="*/ 96390 h 96491"/>
                <a:gd name="connsiteX1" fmla="*/ 166428 w 177441"/>
                <a:gd name="connsiteY1" fmla="*/ 59350 h 96491"/>
                <a:gd name="connsiteX2" fmla="*/ 146199 w 177441"/>
                <a:gd name="connsiteY2" fmla="*/ 55116 h 96491"/>
                <a:gd name="connsiteX3" fmla="*/ 96108 w 177441"/>
                <a:gd name="connsiteY3" fmla="*/ -100 h 96491"/>
                <a:gd name="connsiteX4" fmla="*/ 29490 w 177441"/>
                <a:gd name="connsiteY4" fmla="*/ -100 h 96491"/>
                <a:gd name="connsiteX5" fmla="*/ 0 w 177441"/>
                <a:gd name="connsiteY5" fmla="*/ 30763 h 96491"/>
                <a:gd name="connsiteX6" fmla="*/ 0 w 177441"/>
                <a:gd name="connsiteY6" fmla="*/ 96391 h 9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441" h="96491">
                  <a:moveTo>
                    <a:pt x="177396" y="96390"/>
                  </a:moveTo>
                  <a:cubicBezTo>
                    <a:pt x="177396" y="86783"/>
                    <a:pt x="178771" y="66208"/>
                    <a:pt x="166428" y="59350"/>
                  </a:cubicBezTo>
                  <a:cubicBezTo>
                    <a:pt x="157414" y="54347"/>
                    <a:pt x="151535" y="56725"/>
                    <a:pt x="146199" y="55116"/>
                  </a:cubicBezTo>
                  <a:cubicBezTo>
                    <a:pt x="139686" y="53172"/>
                    <a:pt x="103276" y="8207"/>
                    <a:pt x="96108" y="-100"/>
                  </a:cubicBezTo>
                  <a:lnTo>
                    <a:pt x="29490" y="-100"/>
                  </a:lnTo>
                  <a:lnTo>
                    <a:pt x="0" y="30763"/>
                  </a:lnTo>
                  <a:lnTo>
                    <a:pt x="0" y="96391"/>
                  </a:lnTo>
                  <a:close/>
                </a:path>
              </a:pathLst>
            </a:custGeom>
            <a:solidFill>
              <a:srgbClr val="152F32"/>
            </a:solidFill>
            <a:ln w="12700" cap="flat">
              <a:noFill/>
              <a:prstDash val="solid"/>
              <a:miter/>
            </a:ln>
          </p:spPr>
          <p:txBody>
            <a:bodyPr rtlCol="0" anchor="ctr"/>
            <a:lstStyle/>
            <a:p>
              <a:endParaRPr lang="nl-NL"/>
            </a:p>
          </p:txBody>
        </p:sp>
        <p:sp>
          <p:nvSpPr>
            <p:cNvPr id="46" name="Vrije vorm 45">
              <a:extLst>
                <a:ext uri="{FF2B5EF4-FFF2-40B4-BE49-F238E27FC236}">
                  <a16:creationId xmlns:a16="http://schemas.microsoft.com/office/drawing/2014/main" id="{147E365C-FCAF-1641-5ED7-5A3B3971C34F}"/>
                </a:ext>
              </a:extLst>
            </p:cNvPr>
            <p:cNvSpPr/>
            <p:nvPr/>
          </p:nvSpPr>
          <p:spPr>
            <a:xfrm>
              <a:off x="4319750" y="4228691"/>
              <a:ext cx="310595" cy="1744935"/>
            </a:xfrm>
            <a:custGeom>
              <a:avLst/>
              <a:gdLst>
                <a:gd name="connsiteX0" fmla="*/ 48569 w 310595"/>
                <a:gd name="connsiteY0" fmla="*/ -100 h 1744935"/>
                <a:gd name="connsiteX1" fmla="*/ 30098 w 310595"/>
                <a:gd name="connsiteY1" fmla="*/ 1744835 h 1744935"/>
                <a:gd name="connsiteX2" fmla="*/ 183266 w 310595"/>
                <a:gd name="connsiteY2" fmla="*/ 1744835 h 1744935"/>
                <a:gd name="connsiteX3" fmla="*/ 310596 w 310595"/>
                <a:gd name="connsiteY3" fmla="*/ -32 h 1744935"/>
              </a:gdLst>
              <a:ahLst/>
              <a:cxnLst>
                <a:cxn ang="0">
                  <a:pos x="connsiteX0" y="connsiteY0"/>
                </a:cxn>
                <a:cxn ang="0">
                  <a:pos x="connsiteX1" y="connsiteY1"/>
                </a:cxn>
                <a:cxn ang="0">
                  <a:pos x="connsiteX2" y="connsiteY2"/>
                </a:cxn>
                <a:cxn ang="0">
                  <a:pos x="connsiteX3" y="connsiteY3"/>
                </a:cxn>
              </a:cxnLst>
              <a:rect l="l" t="t" r="r" b="b"/>
              <a:pathLst>
                <a:path w="310595" h="1744935">
                  <a:moveTo>
                    <a:pt x="48569" y="-100"/>
                  </a:moveTo>
                  <a:cubicBezTo>
                    <a:pt x="-19968" y="607044"/>
                    <a:pt x="-6201" y="1226041"/>
                    <a:pt x="30098" y="1744835"/>
                  </a:cubicBezTo>
                  <a:lnTo>
                    <a:pt x="183266" y="1744835"/>
                  </a:lnTo>
                  <a:cubicBezTo>
                    <a:pt x="238295" y="1245021"/>
                    <a:pt x="293325" y="662136"/>
                    <a:pt x="310596" y="-32"/>
                  </a:cubicBezTo>
                  <a:close/>
                </a:path>
              </a:pathLst>
            </a:custGeom>
            <a:solidFill>
              <a:srgbClr val="A6C9E6"/>
            </a:solidFill>
            <a:ln w="12700"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F98BE58A-ABD8-CED5-9D08-80752DDD833E}"/>
                </a:ext>
              </a:extLst>
            </p:cNvPr>
            <p:cNvSpPr/>
            <p:nvPr/>
          </p:nvSpPr>
          <p:spPr>
            <a:xfrm>
              <a:off x="4823490" y="5935371"/>
              <a:ext cx="118652" cy="112313"/>
            </a:xfrm>
            <a:custGeom>
              <a:avLst/>
              <a:gdLst>
                <a:gd name="connsiteX0" fmla="*/ 0 w 118652"/>
                <a:gd name="connsiteY0" fmla="*/ 0 h 112313"/>
                <a:gd name="connsiteX1" fmla="*/ 118652 w 118652"/>
                <a:gd name="connsiteY1" fmla="*/ 0 h 112313"/>
                <a:gd name="connsiteX2" fmla="*/ 118652 w 118652"/>
                <a:gd name="connsiteY2" fmla="*/ 112313 h 112313"/>
                <a:gd name="connsiteX3" fmla="*/ 0 w 118652"/>
                <a:gd name="connsiteY3" fmla="*/ 112313 h 112313"/>
              </a:gdLst>
              <a:ahLst/>
              <a:cxnLst>
                <a:cxn ang="0">
                  <a:pos x="connsiteX0" y="connsiteY0"/>
                </a:cxn>
                <a:cxn ang="0">
                  <a:pos x="connsiteX1" y="connsiteY1"/>
                </a:cxn>
                <a:cxn ang="0">
                  <a:pos x="connsiteX2" y="connsiteY2"/>
                </a:cxn>
                <a:cxn ang="0">
                  <a:pos x="connsiteX3" y="connsiteY3"/>
                </a:cxn>
              </a:cxnLst>
              <a:rect l="l" t="t" r="r" b="b"/>
              <a:pathLst>
                <a:path w="118652" h="112313">
                  <a:moveTo>
                    <a:pt x="0" y="0"/>
                  </a:moveTo>
                  <a:lnTo>
                    <a:pt x="118652" y="0"/>
                  </a:lnTo>
                  <a:lnTo>
                    <a:pt x="118652" y="112313"/>
                  </a:lnTo>
                  <a:lnTo>
                    <a:pt x="0" y="112313"/>
                  </a:lnTo>
                  <a:close/>
                </a:path>
              </a:pathLst>
            </a:custGeom>
            <a:solidFill>
              <a:srgbClr val="D3B6A3"/>
            </a:solidFill>
            <a:ln w="12700"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86E73572-C328-CD75-12F0-C45FE9F97E39}"/>
                </a:ext>
              </a:extLst>
            </p:cNvPr>
            <p:cNvSpPr/>
            <p:nvPr/>
          </p:nvSpPr>
          <p:spPr>
            <a:xfrm rot="18015132" flipH="1">
              <a:off x="4887468" y="3808463"/>
              <a:ext cx="479369" cy="334276"/>
            </a:xfrm>
            <a:custGeom>
              <a:avLst/>
              <a:gdLst>
                <a:gd name="connsiteX0" fmla="*/ 751344 w 751343"/>
                <a:gd name="connsiteY0" fmla="*/ 134086 h 286232"/>
                <a:gd name="connsiteX1" fmla="*/ 0 w 751343"/>
                <a:gd name="connsiteY1" fmla="*/ 286232 h 286232"/>
                <a:gd name="connsiteX2" fmla="*/ 4648 w 751343"/>
                <a:gd name="connsiteY2" fmla="*/ 189332 h 286232"/>
                <a:gd name="connsiteX3" fmla="*/ 599478 w 751343"/>
                <a:gd name="connsiteY3" fmla="*/ 0 h 286232"/>
                <a:gd name="connsiteX4" fmla="*/ 751344 w 751343"/>
                <a:gd name="connsiteY4" fmla="*/ 134086 h 286232"/>
                <a:gd name="connsiteX0" fmla="*/ 751344 w 751344"/>
                <a:gd name="connsiteY0" fmla="*/ 134086 h 286232"/>
                <a:gd name="connsiteX1" fmla="*/ 0 w 751344"/>
                <a:gd name="connsiteY1" fmla="*/ 286232 h 286232"/>
                <a:gd name="connsiteX2" fmla="*/ 992 w 751344"/>
                <a:gd name="connsiteY2" fmla="*/ 201422 h 286232"/>
                <a:gd name="connsiteX3" fmla="*/ 599478 w 751344"/>
                <a:gd name="connsiteY3" fmla="*/ 0 h 286232"/>
                <a:gd name="connsiteX4" fmla="*/ 751344 w 751344"/>
                <a:gd name="connsiteY4" fmla="*/ 134086 h 286232"/>
                <a:gd name="connsiteX0" fmla="*/ 760715 w 760715"/>
                <a:gd name="connsiteY0" fmla="*/ 134086 h 277446"/>
                <a:gd name="connsiteX1" fmla="*/ 0 w 760715"/>
                <a:gd name="connsiteY1" fmla="*/ 277440 h 277446"/>
                <a:gd name="connsiteX2" fmla="*/ 10363 w 760715"/>
                <a:gd name="connsiteY2" fmla="*/ 201422 h 277446"/>
                <a:gd name="connsiteX3" fmla="*/ 608849 w 760715"/>
                <a:gd name="connsiteY3" fmla="*/ 0 h 277446"/>
                <a:gd name="connsiteX4" fmla="*/ 760715 w 760715"/>
                <a:gd name="connsiteY4" fmla="*/ 134086 h 277446"/>
                <a:gd name="connsiteX0" fmla="*/ 750372 w 750372"/>
                <a:gd name="connsiteY0" fmla="*/ 134086 h 285132"/>
                <a:gd name="connsiteX1" fmla="*/ 3370 w 750372"/>
                <a:gd name="connsiteY1" fmla="*/ 285132 h 285132"/>
                <a:gd name="connsiteX2" fmla="*/ 20 w 750372"/>
                <a:gd name="connsiteY2" fmla="*/ 201422 h 285132"/>
                <a:gd name="connsiteX3" fmla="*/ 598506 w 750372"/>
                <a:gd name="connsiteY3" fmla="*/ 0 h 285132"/>
                <a:gd name="connsiteX4" fmla="*/ 750372 w 750372"/>
                <a:gd name="connsiteY4" fmla="*/ 134086 h 285132"/>
                <a:gd name="connsiteX0" fmla="*/ 747002 w 747002"/>
                <a:gd name="connsiteY0" fmla="*/ 134086 h 285132"/>
                <a:gd name="connsiteX1" fmla="*/ 0 w 747002"/>
                <a:gd name="connsiteY1" fmla="*/ 285132 h 285132"/>
                <a:gd name="connsiteX2" fmla="*/ 27272 w 747002"/>
                <a:gd name="connsiteY2" fmla="*/ 169110 h 285132"/>
                <a:gd name="connsiteX3" fmla="*/ 595136 w 747002"/>
                <a:gd name="connsiteY3" fmla="*/ 0 h 285132"/>
                <a:gd name="connsiteX4" fmla="*/ 747002 w 747002"/>
                <a:gd name="connsiteY4" fmla="*/ 134086 h 285132"/>
                <a:gd name="connsiteX0" fmla="*/ 786235 w 786235"/>
                <a:gd name="connsiteY0" fmla="*/ 134086 h 285132"/>
                <a:gd name="connsiteX1" fmla="*/ 39233 w 786235"/>
                <a:gd name="connsiteY1" fmla="*/ 285132 h 285132"/>
                <a:gd name="connsiteX2" fmla="*/ 2 w 786235"/>
                <a:gd name="connsiteY2" fmla="*/ 206041 h 285132"/>
                <a:gd name="connsiteX3" fmla="*/ 634369 w 786235"/>
                <a:gd name="connsiteY3" fmla="*/ 0 h 285132"/>
                <a:gd name="connsiteX4" fmla="*/ 786235 w 786235"/>
                <a:gd name="connsiteY4" fmla="*/ 134086 h 285132"/>
                <a:gd name="connsiteX0" fmla="*/ 786235 w 786235"/>
                <a:gd name="connsiteY0" fmla="*/ 49668 h 200714"/>
                <a:gd name="connsiteX1" fmla="*/ 39233 w 786235"/>
                <a:gd name="connsiteY1" fmla="*/ 200714 h 200714"/>
                <a:gd name="connsiteX2" fmla="*/ 2 w 786235"/>
                <a:gd name="connsiteY2" fmla="*/ 121623 h 200714"/>
                <a:gd name="connsiteX3" fmla="*/ 406748 w 786235"/>
                <a:gd name="connsiteY3" fmla="*/ 0 h 200714"/>
                <a:gd name="connsiteX4" fmla="*/ 786235 w 786235"/>
                <a:gd name="connsiteY4" fmla="*/ 49668 h 200714"/>
                <a:gd name="connsiteX0" fmla="*/ 786235 w 786235"/>
                <a:gd name="connsiteY0" fmla="*/ 49668 h 200714"/>
                <a:gd name="connsiteX1" fmla="*/ 39233 w 786235"/>
                <a:gd name="connsiteY1" fmla="*/ 200714 h 200714"/>
                <a:gd name="connsiteX2" fmla="*/ 2 w 786235"/>
                <a:gd name="connsiteY2" fmla="*/ 121623 h 200714"/>
                <a:gd name="connsiteX3" fmla="*/ 406748 w 786235"/>
                <a:gd name="connsiteY3" fmla="*/ 0 h 200714"/>
                <a:gd name="connsiteX4" fmla="*/ 487306 w 786235"/>
                <a:gd name="connsiteY4" fmla="*/ 8838 h 200714"/>
                <a:gd name="connsiteX5" fmla="*/ 786235 w 786235"/>
                <a:gd name="connsiteY5" fmla="*/ 49668 h 200714"/>
                <a:gd name="connsiteX0" fmla="*/ 786235 w 786235"/>
                <a:gd name="connsiteY0" fmla="*/ 94234 h 245280"/>
                <a:gd name="connsiteX1" fmla="*/ 39233 w 786235"/>
                <a:gd name="connsiteY1" fmla="*/ 245280 h 245280"/>
                <a:gd name="connsiteX2" fmla="*/ 2 w 786235"/>
                <a:gd name="connsiteY2" fmla="*/ 166189 h 245280"/>
                <a:gd name="connsiteX3" fmla="*/ 406748 w 786235"/>
                <a:gd name="connsiteY3" fmla="*/ 44566 h 245280"/>
                <a:gd name="connsiteX4" fmla="*/ 398399 w 786235"/>
                <a:gd name="connsiteY4" fmla="*/ 0 h 245280"/>
                <a:gd name="connsiteX5" fmla="*/ 786235 w 786235"/>
                <a:gd name="connsiteY5" fmla="*/ 94234 h 245280"/>
                <a:gd name="connsiteX0" fmla="*/ 786235 w 786235"/>
                <a:gd name="connsiteY0" fmla="*/ 94234 h 245280"/>
                <a:gd name="connsiteX1" fmla="*/ 39233 w 786235"/>
                <a:gd name="connsiteY1" fmla="*/ 245280 h 245280"/>
                <a:gd name="connsiteX2" fmla="*/ 2 w 786235"/>
                <a:gd name="connsiteY2" fmla="*/ 166189 h 245280"/>
                <a:gd name="connsiteX3" fmla="*/ 406748 w 786235"/>
                <a:gd name="connsiteY3" fmla="*/ 44566 h 245280"/>
                <a:gd name="connsiteX4" fmla="*/ 398399 w 786235"/>
                <a:gd name="connsiteY4" fmla="*/ 0 h 245280"/>
                <a:gd name="connsiteX5" fmla="*/ 628316 w 786235"/>
                <a:gd name="connsiteY5" fmla="*/ 51195 h 245280"/>
                <a:gd name="connsiteX6" fmla="*/ 786235 w 786235"/>
                <a:gd name="connsiteY6" fmla="*/ 94234 h 245280"/>
                <a:gd name="connsiteX0" fmla="*/ 786235 w 786235"/>
                <a:gd name="connsiteY0" fmla="*/ 234478 h 385524"/>
                <a:gd name="connsiteX1" fmla="*/ 39233 w 786235"/>
                <a:gd name="connsiteY1" fmla="*/ 385524 h 385524"/>
                <a:gd name="connsiteX2" fmla="*/ 2 w 786235"/>
                <a:gd name="connsiteY2" fmla="*/ 306433 h 385524"/>
                <a:gd name="connsiteX3" fmla="*/ 406748 w 786235"/>
                <a:gd name="connsiteY3" fmla="*/ 184810 h 385524"/>
                <a:gd name="connsiteX4" fmla="*/ 398399 w 786235"/>
                <a:gd name="connsiteY4" fmla="*/ 140244 h 385524"/>
                <a:gd name="connsiteX5" fmla="*/ 564309 w 786235"/>
                <a:gd name="connsiteY5" fmla="*/ 0 h 385524"/>
                <a:gd name="connsiteX6" fmla="*/ 786235 w 786235"/>
                <a:gd name="connsiteY6" fmla="*/ 234478 h 385524"/>
                <a:gd name="connsiteX0" fmla="*/ 789891 w 789891"/>
                <a:gd name="connsiteY0" fmla="*/ 222389 h 385524"/>
                <a:gd name="connsiteX1" fmla="*/ 39233 w 789891"/>
                <a:gd name="connsiteY1" fmla="*/ 385524 h 385524"/>
                <a:gd name="connsiteX2" fmla="*/ 2 w 789891"/>
                <a:gd name="connsiteY2" fmla="*/ 306433 h 385524"/>
                <a:gd name="connsiteX3" fmla="*/ 406748 w 789891"/>
                <a:gd name="connsiteY3" fmla="*/ 184810 h 385524"/>
                <a:gd name="connsiteX4" fmla="*/ 398399 w 789891"/>
                <a:gd name="connsiteY4" fmla="*/ 140244 h 385524"/>
                <a:gd name="connsiteX5" fmla="*/ 564309 w 789891"/>
                <a:gd name="connsiteY5" fmla="*/ 0 h 385524"/>
                <a:gd name="connsiteX6" fmla="*/ 789891 w 789891"/>
                <a:gd name="connsiteY6" fmla="*/ 222389 h 385524"/>
                <a:gd name="connsiteX0" fmla="*/ 789891 w 789891"/>
                <a:gd name="connsiteY0" fmla="*/ 222389 h 385524"/>
                <a:gd name="connsiteX1" fmla="*/ 39233 w 789891"/>
                <a:gd name="connsiteY1" fmla="*/ 385524 h 385524"/>
                <a:gd name="connsiteX2" fmla="*/ 2 w 789891"/>
                <a:gd name="connsiteY2" fmla="*/ 306433 h 385524"/>
                <a:gd name="connsiteX3" fmla="*/ 406748 w 789891"/>
                <a:gd name="connsiteY3" fmla="*/ 184810 h 385524"/>
                <a:gd name="connsiteX4" fmla="*/ 398399 w 789891"/>
                <a:gd name="connsiteY4" fmla="*/ 140244 h 385524"/>
                <a:gd name="connsiteX5" fmla="*/ 564309 w 789891"/>
                <a:gd name="connsiteY5" fmla="*/ 0 h 385524"/>
                <a:gd name="connsiteX6" fmla="*/ 789891 w 789891"/>
                <a:gd name="connsiteY6" fmla="*/ 222389 h 385524"/>
                <a:gd name="connsiteX0" fmla="*/ 701674 w 701674"/>
                <a:gd name="connsiteY0" fmla="*/ 222396 h 385524"/>
                <a:gd name="connsiteX1" fmla="*/ 39233 w 701674"/>
                <a:gd name="connsiteY1" fmla="*/ 385524 h 385524"/>
                <a:gd name="connsiteX2" fmla="*/ 2 w 701674"/>
                <a:gd name="connsiteY2" fmla="*/ 306433 h 385524"/>
                <a:gd name="connsiteX3" fmla="*/ 406748 w 701674"/>
                <a:gd name="connsiteY3" fmla="*/ 184810 h 385524"/>
                <a:gd name="connsiteX4" fmla="*/ 398399 w 701674"/>
                <a:gd name="connsiteY4" fmla="*/ 140244 h 385524"/>
                <a:gd name="connsiteX5" fmla="*/ 564309 w 701674"/>
                <a:gd name="connsiteY5" fmla="*/ 0 h 385524"/>
                <a:gd name="connsiteX6" fmla="*/ 701674 w 701674"/>
                <a:gd name="connsiteY6" fmla="*/ 222396 h 385524"/>
                <a:gd name="connsiteX0" fmla="*/ 701674 w 701674"/>
                <a:gd name="connsiteY0" fmla="*/ 222396 h 385524"/>
                <a:gd name="connsiteX1" fmla="*/ 39233 w 701674"/>
                <a:gd name="connsiteY1" fmla="*/ 385524 h 385524"/>
                <a:gd name="connsiteX2" fmla="*/ 2 w 701674"/>
                <a:gd name="connsiteY2" fmla="*/ 306433 h 385524"/>
                <a:gd name="connsiteX3" fmla="*/ 406748 w 701674"/>
                <a:gd name="connsiteY3" fmla="*/ 184810 h 385524"/>
                <a:gd name="connsiteX4" fmla="*/ 398399 w 701674"/>
                <a:gd name="connsiteY4" fmla="*/ 140244 h 385524"/>
                <a:gd name="connsiteX5" fmla="*/ 564309 w 701674"/>
                <a:gd name="connsiteY5" fmla="*/ 0 h 385524"/>
                <a:gd name="connsiteX6" fmla="*/ 701674 w 701674"/>
                <a:gd name="connsiteY6" fmla="*/ 222396 h 385524"/>
                <a:gd name="connsiteX0" fmla="*/ 701674 w 701674"/>
                <a:gd name="connsiteY0" fmla="*/ 167444 h 330572"/>
                <a:gd name="connsiteX1" fmla="*/ 39233 w 701674"/>
                <a:gd name="connsiteY1" fmla="*/ 330572 h 330572"/>
                <a:gd name="connsiteX2" fmla="*/ 2 w 701674"/>
                <a:gd name="connsiteY2" fmla="*/ 251481 h 330572"/>
                <a:gd name="connsiteX3" fmla="*/ 406748 w 701674"/>
                <a:gd name="connsiteY3" fmla="*/ 129858 h 330572"/>
                <a:gd name="connsiteX4" fmla="*/ 398399 w 701674"/>
                <a:gd name="connsiteY4" fmla="*/ 85292 h 330572"/>
                <a:gd name="connsiteX5" fmla="*/ 523633 w 701674"/>
                <a:gd name="connsiteY5" fmla="*/ 0 h 330572"/>
                <a:gd name="connsiteX6" fmla="*/ 701674 w 701674"/>
                <a:gd name="connsiteY6" fmla="*/ 167444 h 330572"/>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98399 w 626943"/>
                <a:gd name="connsiteY4" fmla="*/ 85292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98399 w 626943"/>
                <a:gd name="connsiteY4" fmla="*/ 85292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98399 w 626943"/>
                <a:gd name="connsiteY4" fmla="*/ 85292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383316 w 626943"/>
                <a:gd name="connsiteY4" fmla="*/ 98040 h 332797"/>
                <a:gd name="connsiteX5" fmla="*/ 523633 w 626943"/>
                <a:gd name="connsiteY5" fmla="*/ 0 h 332797"/>
                <a:gd name="connsiteX6" fmla="*/ 626943 w 626943"/>
                <a:gd name="connsiteY6" fmla="*/ 199760 h 332797"/>
                <a:gd name="connsiteX0" fmla="*/ 626943 w 626943"/>
                <a:gd name="connsiteY0" fmla="*/ 199760 h 332797"/>
                <a:gd name="connsiteX1" fmla="*/ 39233 w 626943"/>
                <a:gd name="connsiteY1" fmla="*/ 330572 h 332797"/>
                <a:gd name="connsiteX2" fmla="*/ 2 w 626943"/>
                <a:gd name="connsiteY2" fmla="*/ 251481 h 332797"/>
                <a:gd name="connsiteX3" fmla="*/ 406748 w 626943"/>
                <a:gd name="connsiteY3" fmla="*/ 129858 h 332797"/>
                <a:gd name="connsiteX4" fmla="*/ 296813 w 626943"/>
                <a:gd name="connsiteY4" fmla="*/ 35436 h 332797"/>
                <a:gd name="connsiteX5" fmla="*/ 523633 w 626943"/>
                <a:gd name="connsiteY5" fmla="*/ 0 h 332797"/>
                <a:gd name="connsiteX6" fmla="*/ 626943 w 626943"/>
                <a:gd name="connsiteY6" fmla="*/ 199760 h 332797"/>
                <a:gd name="connsiteX0" fmla="*/ 626943 w 626943"/>
                <a:gd name="connsiteY0" fmla="*/ 264996 h 398033"/>
                <a:gd name="connsiteX1" fmla="*/ 39233 w 626943"/>
                <a:gd name="connsiteY1" fmla="*/ 395808 h 398033"/>
                <a:gd name="connsiteX2" fmla="*/ 2 w 626943"/>
                <a:gd name="connsiteY2" fmla="*/ 316717 h 398033"/>
                <a:gd name="connsiteX3" fmla="*/ 406748 w 626943"/>
                <a:gd name="connsiteY3" fmla="*/ 195094 h 398033"/>
                <a:gd name="connsiteX4" fmla="*/ 296813 w 626943"/>
                <a:gd name="connsiteY4" fmla="*/ 100672 h 398033"/>
                <a:gd name="connsiteX5" fmla="*/ 482655 w 626943"/>
                <a:gd name="connsiteY5" fmla="*/ 0 h 398033"/>
                <a:gd name="connsiteX6" fmla="*/ 626943 w 626943"/>
                <a:gd name="connsiteY6" fmla="*/ 264996 h 398033"/>
                <a:gd name="connsiteX0" fmla="*/ 664873 w 664873"/>
                <a:gd name="connsiteY0" fmla="*/ 258857 h 397065"/>
                <a:gd name="connsiteX1" fmla="*/ 39233 w 664873"/>
                <a:gd name="connsiteY1" fmla="*/ 395808 h 397065"/>
                <a:gd name="connsiteX2" fmla="*/ 2 w 664873"/>
                <a:gd name="connsiteY2" fmla="*/ 316717 h 397065"/>
                <a:gd name="connsiteX3" fmla="*/ 406748 w 664873"/>
                <a:gd name="connsiteY3" fmla="*/ 195094 h 397065"/>
                <a:gd name="connsiteX4" fmla="*/ 296813 w 664873"/>
                <a:gd name="connsiteY4" fmla="*/ 100672 h 397065"/>
                <a:gd name="connsiteX5" fmla="*/ 482655 w 664873"/>
                <a:gd name="connsiteY5" fmla="*/ 0 h 397065"/>
                <a:gd name="connsiteX6" fmla="*/ 664873 w 664873"/>
                <a:gd name="connsiteY6" fmla="*/ 258857 h 397065"/>
                <a:gd name="connsiteX0" fmla="*/ 664873 w 665916"/>
                <a:gd name="connsiteY0" fmla="*/ 258857 h 397065"/>
                <a:gd name="connsiteX1" fmla="*/ 39233 w 665916"/>
                <a:gd name="connsiteY1" fmla="*/ 395808 h 397065"/>
                <a:gd name="connsiteX2" fmla="*/ 2 w 665916"/>
                <a:gd name="connsiteY2" fmla="*/ 316717 h 397065"/>
                <a:gd name="connsiteX3" fmla="*/ 406748 w 665916"/>
                <a:gd name="connsiteY3" fmla="*/ 195094 h 397065"/>
                <a:gd name="connsiteX4" fmla="*/ 296813 w 665916"/>
                <a:gd name="connsiteY4" fmla="*/ 100672 h 397065"/>
                <a:gd name="connsiteX5" fmla="*/ 482655 w 665916"/>
                <a:gd name="connsiteY5" fmla="*/ 0 h 397065"/>
                <a:gd name="connsiteX6" fmla="*/ 664873 w 665916"/>
                <a:gd name="connsiteY6" fmla="*/ 258857 h 397065"/>
                <a:gd name="connsiteX0" fmla="*/ 664873 w 666233"/>
                <a:gd name="connsiteY0" fmla="*/ 258857 h 397065"/>
                <a:gd name="connsiteX1" fmla="*/ 39233 w 666233"/>
                <a:gd name="connsiteY1" fmla="*/ 395808 h 397065"/>
                <a:gd name="connsiteX2" fmla="*/ 2 w 666233"/>
                <a:gd name="connsiteY2" fmla="*/ 316717 h 397065"/>
                <a:gd name="connsiteX3" fmla="*/ 406748 w 666233"/>
                <a:gd name="connsiteY3" fmla="*/ 195094 h 397065"/>
                <a:gd name="connsiteX4" fmla="*/ 296813 w 666233"/>
                <a:gd name="connsiteY4" fmla="*/ 100672 h 397065"/>
                <a:gd name="connsiteX5" fmla="*/ 482655 w 666233"/>
                <a:gd name="connsiteY5" fmla="*/ 0 h 397065"/>
                <a:gd name="connsiteX6" fmla="*/ 664873 w 666233"/>
                <a:gd name="connsiteY6" fmla="*/ 258857 h 397065"/>
                <a:gd name="connsiteX0" fmla="*/ 664873 w 666233"/>
                <a:gd name="connsiteY0" fmla="*/ 258857 h 397065"/>
                <a:gd name="connsiteX1" fmla="*/ 39233 w 666233"/>
                <a:gd name="connsiteY1" fmla="*/ 395808 h 397065"/>
                <a:gd name="connsiteX2" fmla="*/ 2 w 666233"/>
                <a:gd name="connsiteY2" fmla="*/ 316717 h 397065"/>
                <a:gd name="connsiteX3" fmla="*/ 406748 w 666233"/>
                <a:gd name="connsiteY3" fmla="*/ 195094 h 397065"/>
                <a:gd name="connsiteX4" fmla="*/ 315954 w 666233"/>
                <a:gd name="connsiteY4" fmla="*/ 78509 h 397065"/>
                <a:gd name="connsiteX5" fmla="*/ 482655 w 666233"/>
                <a:gd name="connsiteY5" fmla="*/ 0 h 397065"/>
                <a:gd name="connsiteX6" fmla="*/ 664873 w 666233"/>
                <a:gd name="connsiteY6" fmla="*/ 258857 h 397065"/>
                <a:gd name="connsiteX0" fmla="*/ 664873 w 666048"/>
                <a:gd name="connsiteY0" fmla="*/ 285449 h 423657"/>
                <a:gd name="connsiteX1" fmla="*/ 39233 w 666048"/>
                <a:gd name="connsiteY1" fmla="*/ 422400 h 423657"/>
                <a:gd name="connsiteX2" fmla="*/ 2 w 666048"/>
                <a:gd name="connsiteY2" fmla="*/ 343309 h 423657"/>
                <a:gd name="connsiteX3" fmla="*/ 406748 w 666048"/>
                <a:gd name="connsiteY3" fmla="*/ 221686 h 423657"/>
                <a:gd name="connsiteX4" fmla="*/ 315954 w 666048"/>
                <a:gd name="connsiteY4" fmla="*/ 105101 h 423657"/>
                <a:gd name="connsiteX5" fmla="*/ 464573 w 666048"/>
                <a:gd name="connsiteY5" fmla="*/ 0 h 423657"/>
                <a:gd name="connsiteX6" fmla="*/ 664873 w 666048"/>
                <a:gd name="connsiteY6" fmla="*/ 285449 h 423657"/>
                <a:gd name="connsiteX0" fmla="*/ 628358 w 629975"/>
                <a:gd name="connsiteY0" fmla="*/ 270450 h 422489"/>
                <a:gd name="connsiteX1" fmla="*/ 39233 w 629975"/>
                <a:gd name="connsiteY1" fmla="*/ 422400 h 422489"/>
                <a:gd name="connsiteX2" fmla="*/ 2 w 629975"/>
                <a:gd name="connsiteY2" fmla="*/ 343309 h 422489"/>
                <a:gd name="connsiteX3" fmla="*/ 406748 w 629975"/>
                <a:gd name="connsiteY3" fmla="*/ 221686 h 422489"/>
                <a:gd name="connsiteX4" fmla="*/ 315954 w 629975"/>
                <a:gd name="connsiteY4" fmla="*/ 105101 h 422489"/>
                <a:gd name="connsiteX5" fmla="*/ 464573 w 629975"/>
                <a:gd name="connsiteY5" fmla="*/ 0 h 422489"/>
                <a:gd name="connsiteX6" fmla="*/ 628358 w 629975"/>
                <a:gd name="connsiteY6" fmla="*/ 270450 h 42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975" h="422489">
                  <a:moveTo>
                    <a:pt x="628358" y="270450"/>
                  </a:moveTo>
                  <a:cubicBezTo>
                    <a:pt x="453378" y="431326"/>
                    <a:pt x="39233" y="422400"/>
                    <a:pt x="39233" y="422400"/>
                  </a:cubicBezTo>
                  <a:cubicBezTo>
                    <a:pt x="39564" y="394130"/>
                    <a:pt x="-329" y="371579"/>
                    <a:pt x="2" y="343309"/>
                  </a:cubicBezTo>
                  <a:lnTo>
                    <a:pt x="406748" y="221686"/>
                  </a:lnTo>
                  <a:lnTo>
                    <a:pt x="315954" y="105101"/>
                  </a:lnTo>
                  <a:lnTo>
                    <a:pt x="464573" y="0"/>
                  </a:lnTo>
                  <a:cubicBezTo>
                    <a:pt x="559677" y="91646"/>
                    <a:pt x="642685" y="207288"/>
                    <a:pt x="628358" y="270450"/>
                  </a:cubicBezTo>
                  <a:close/>
                </a:path>
              </a:pathLst>
            </a:custGeom>
            <a:solidFill>
              <a:srgbClr val="D3B6A3"/>
            </a:solidFill>
            <a:ln w="12690" cap="flat">
              <a:noFill/>
              <a:prstDash val="solid"/>
              <a:miter/>
            </a:ln>
          </p:spPr>
          <p:txBody>
            <a:bodyPr rtlCol="0" anchor="ctr"/>
            <a:lstStyle/>
            <a:p>
              <a:endParaRPr lang="nl-NL"/>
            </a:p>
          </p:txBody>
        </p:sp>
        <p:sp>
          <p:nvSpPr>
            <p:cNvPr id="49" name="Vrije vorm 48">
              <a:extLst>
                <a:ext uri="{FF2B5EF4-FFF2-40B4-BE49-F238E27FC236}">
                  <a16:creationId xmlns:a16="http://schemas.microsoft.com/office/drawing/2014/main" id="{5AE456B8-4313-6D64-112E-78DBC9DB0433}"/>
                </a:ext>
              </a:extLst>
            </p:cNvPr>
            <p:cNvSpPr/>
            <p:nvPr/>
          </p:nvSpPr>
          <p:spPr>
            <a:xfrm>
              <a:off x="4569280" y="4228691"/>
              <a:ext cx="381414" cy="1764595"/>
            </a:xfrm>
            <a:custGeom>
              <a:avLst/>
              <a:gdLst>
                <a:gd name="connsiteX0" fmla="*/ 285655 w 381414"/>
                <a:gd name="connsiteY0" fmla="*/ -100 h 1764595"/>
                <a:gd name="connsiteX1" fmla="*/ 372849 w 381414"/>
                <a:gd name="connsiteY1" fmla="*/ 960957 h 1764595"/>
                <a:gd name="connsiteX2" fmla="*/ 379238 w 381414"/>
                <a:gd name="connsiteY2" fmla="*/ 1744848 h 1764595"/>
                <a:gd name="connsiteX3" fmla="*/ 236060 w 381414"/>
                <a:gd name="connsiteY3" fmla="*/ 1764495 h 1764595"/>
                <a:gd name="connsiteX4" fmla="*/ 147406 w 381414"/>
                <a:gd name="connsiteY4" fmla="*/ 949665 h 1764595"/>
                <a:gd name="connsiteX5" fmla="*/ 1913 w 381414"/>
                <a:gd name="connsiteY5" fmla="*/ 309880 h 1764595"/>
                <a:gd name="connsiteX6" fmla="*/ 17079 w 381414"/>
                <a:gd name="connsiteY6" fmla="*/ -100 h 176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14" h="1764595">
                  <a:moveTo>
                    <a:pt x="285655" y="-100"/>
                  </a:moveTo>
                  <a:cubicBezTo>
                    <a:pt x="325323" y="322386"/>
                    <a:pt x="358897" y="653506"/>
                    <a:pt x="372849" y="960957"/>
                  </a:cubicBezTo>
                  <a:cubicBezTo>
                    <a:pt x="385799" y="1246419"/>
                    <a:pt x="380587" y="1510848"/>
                    <a:pt x="379238" y="1744848"/>
                  </a:cubicBezTo>
                  <a:lnTo>
                    <a:pt x="236060" y="1764495"/>
                  </a:lnTo>
                  <a:cubicBezTo>
                    <a:pt x="166173" y="1484937"/>
                    <a:pt x="156220" y="1182228"/>
                    <a:pt x="147406" y="949665"/>
                  </a:cubicBezTo>
                  <a:cubicBezTo>
                    <a:pt x="76962" y="715976"/>
                    <a:pt x="27033" y="527463"/>
                    <a:pt x="1913" y="309880"/>
                  </a:cubicBezTo>
                  <a:cubicBezTo>
                    <a:pt x="-8660" y="218249"/>
                    <a:pt x="28568" y="95858"/>
                    <a:pt x="17079" y="-100"/>
                  </a:cubicBezTo>
                  <a:close/>
                </a:path>
              </a:pathLst>
            </a:custGeom>
            <a:solidFill>
              <a:srgbClr val="A6C9E6"/>
            </a:solidFill>
            <a:ln w="12700" cap="flat">
              <a:noFill/>
              <a:prstDash val="solid"/>
              <a:miter/>
            </a:ln>
          </p:spPr>
          <p:txBody>
            <a:bodyPr rtlCol="0" anchor="ctr"/>
            <a:lstStyle/>
            <a:p>
              <a:endParaRPr lang="nl-NL"/>
            </a:p>
          </p:txBody>
        </p:sp>
        <p:sp>
          <p:nvSpPr>
            <p:cNvPr id="62" name="Vrije vorm 61">
              <a:extLst>
                <a:ext uri="{FF2B5EF4-FFF2-40B4-BE49-F238E27FC236}">
                  <a16:creationId xmlns:a16="http://schemas.microsoft.com/office/drawing/2014/main" id="{671FB5D6-36FB-64B3-D28B-4BC529E49347}"/>
                </a:ext>
              </a:extLst>
            </p:cNvPr>
            <p:cNvSpPr/>
            <p:nvPr/>
          </p:nvSpPr>
          <p:spPr>
            <a:xfrm>
              <a:off x="4368319" y="4199585"/>
              <a:ext cx="486615" cy="29105"/>
            </a:xfrm>
            <a:custGeom>
              <a:avLst/>
              <a:gdLst>
                <a:gd name="connsiteX0" fmla="*/ 0 w 486615"/>
                <a:gd name="connsiteY0" fmla="*/ 0 h 29105"/>
                <a:gd name="connsiteX1" fmla="*/ 486616 w 486615"/>
                <a:gd name="connsiteY1" fmla="*/ 0 h 29105"/>
                <a:gd name="connsiteX2" fmla="*/ 486616 w 486615"/>
                <a:gd name="connsiteY2" fmla="*/ 29106 h 29105"/>
                <a:gd name="connsiteX3" fmla="*/ 0 w 486615"/>
                <a:gd name="connsiteY3" fmla="*/ 29106 h 29105"/>
              </a:gdLst>
              <a:ahLst/>
              <a:cxnLst>
                <a:cxn ang="0">
                  <a:pos x="connsiteX0" y="connsiteY0"/>
                </a:cxn>
                <a:cxn ang="0">
                  <a:pos x="connsiteX1" y="connsiteY1"/>
                </a:cxn>
                <a:cxn ang="0">
                  <a:pos x="connsiteX2" y="connsiteY2"/>
                </a:cxn>
                <a:cxn ang="0">
                  <a:pos x="connsiteX3" y="connsiteY3"/>
                </a:cxn>
              </a:cxnLst>
              <a:rect l="l" t="t" r="r" b="b"/>
              <a:pathLst>
                <a:path w="486615" h="29105">
                  <a:moveTo>
                    <a:pt x="0" y="0"/>
                  </a:moveTo>
                  <a:lnTo>
                    <a:pt x="486616" y="0"/>
                  </a:lnTo>
                  <a:lnTo>
                    <a:pt x="486616" y="29106"/>
                  </a:lnTo>
                  <a:lnTo>
                    <a:pt x="0" y="29106"/>
                  </a:lnTo>
                  <a:close/>
                </a:path>
              </a:pathLst>
            </a:custGeom>
            <a:solidFill>
              <a:srgbClr val="152F32"/>
            </a:solidFill>
            <a:ln w="12700" cap="flat">
              <a:noFill/>
              <a:prstDash val="solid"/>
              <a:miter/>
            </a:ln>
          </p:spPr>
          <p:txBody>
            <a:bodyPr rtlCol="0" anchor="ctr"/>
            <a:lstStyle/>
            <a:p>
              <a:endParaRPr lang="nl-NL"/>
            </a:p>
          </p:txBody>
        </p:sp>
        <p:sp>
          <p:nvSpPr>
            <p:cNvPr id="67" name="Vrije vorm 66">
              <a:extLst>
                <a:ext uri="{FF2B5EF4-FFF2-40B4-BE49-F238E27FC236}">
                  <a16:creationId xmlns:a16="http://schemas.microsoft.com/office/drawing/2014/main" id="{911CFC45-D8A2-05CC-43C1-31397578AD16}"/>
                </a:ext>
              </a:extLst>
            </p:cNvPr>
            <p:cNvSpPr/>
            <p:nvPr/>
          </p:nvSpPr>
          <p:spPr>
            <a:xfrm>
              <a:off x="4823503" y="6097491"/>
              <a:ext cx="335837" cy="5893"/>
            </a:xfrm>
            <a:custGeom>
              <a:avLst/>
              <a:gdLst>
                <a:gd name="connsiteX0" fmla="*/ 0 w 335837"/>
                <a:gd name="connsiteY0" fmla="*/ 0 h 5893"/>
                <a:gd name="connsiteX1" fmla="*/ 335838 w 335837"/>
                <a:gd name="connsiteY1" fmla="*/ 0 h 5893"/>
                <a:gd name="connsiteX2" fmla="*/ 335838 w 335837"/>
                <a:gd name="connsiteY2" fmla="*/ 5894 h 5893"/>
                <a:gd name="connsiteX3" fmla="*/ 0 w 335837"/>
                <a:gd name="connsiteY3" fmla="*/ 5894 h 5893"/>
              </a:gdLst>
              <a:ahLst/>
              <a:cxnLst>
                <a:cxn ang="0">
                  <a:pos x="connsiteX0" y="connsiteY0"/>
                </a:cxn>
                <a:cxn ang="0">
                  <a:pos x="connsiteX1" y="connsiteY1"/>
                </a:cxn>
                <a:cxn ang="0">
                  <a:pos x="connsiteX2" y="connsiteY2"/>
                </a:cxn>
                <a:cxn ang="0">
                  <a:pos x="connsiteX3" y="connsiteY3"/>
                </a:cxn>
              </a:cxnLst>
              <a:rect l="l" t="t" r="r" b="b"/>
              <a:pathLst>
                <a:path w="335837" h="5893">
                  <a:moveTo>
                    <a:pt x="0" y="0"/>
                  </a:moveTo>
                  <a:lnTo>
                    <a:pt x="335838" y="0"/>
                  </a:lnTo>
                  <a:lnTo>
                    <a:pt x="335838" y="5894"/>
                  </a:lnTo>
                  <a:lnTo>
                    <a:pt x="0" y="5894"/>
                  </a:lnTo>
                  <a:close/>
                </a:path>
              </a:pathLst>
            </a:custGeom>
            <a:solidFill>
              <a:srgbClr val="000000"/>
            </a:solidFill>
            <a:ln w="12700" cap="flat">
              <a:noFill/>
              <a:prstDash val="solid"/>
              <a:miter/>
            </a:ln>
          </p:spPr>
          <p:txBody>
            <a:bodyPr rtlCol="0" anchor="ctr"/>
            <a:lstStyle/>
            <a:p>
              <a:endParaRPr lang="nl-NL"/>
            </a:p>
          </p:txBody>
        </p:sp>
        <p:sp>
          <p:nvSpPr>
            <p:cNvPr id="69" name="Vrije vorm 68">
              <a:extLst>
                <a:ext uri="{FF2B5EF4-FFF2-40B4-BE49-F238E27FC236}">
                  <a16:creationId xmlns:a16="http://schemas.microsoft.com/office/drawing/2014/main" id="{D62BDD7A-69E2-E14B-0BC8-CF926EDDEEF0}"/>
                </a:ext>
              </a:extLst>
            </p:cNvPr>
            <p:cNvSpPr/>
            <p:nvPr/>
          </p:nvSpPr>
          <p:spPr>
            <a:xfrm>
              <a:off x="4823490" y="5999922"/>
              <a:ext cx="335850" cy="97582"/>
            </a:xfrm>
            <a:custGeom>
              <a:avLst/>
              <a:gdLst>
                <a:gd name="connsiteX0" fmla="*/ 0 w 335850"/>
                <a:gd name="connsiteY0" fmla="*/ 97469 h 97582"/>
                <a:gd name="connsiteX1" fmla="*/ 335851 w 335850"/>
                <a:gd name="connsiteY1" fmla="*/ 97482 h 97582"/>
                <a:gd name="connsiteX2" fmla="*/ 317256 w 335850"/>
                <a:gd name="connsiteY2" fmla="*/ 63177 h 97582"/>
                <a:gd name="connsiteX3" fmla="*/ 175366 w 335850"/>
                <a:gd name="connsiteY3" fmla="*/ 31458 h 97582"/>
                <a:gd name="connsiteX4" fmla="*/ 133100 w 335850"/>
                <a:gd name="connsiteY4" fmla="*/ 2823 h 97582"/>
                <a:gd name="connsiteX5" fmla="*/ 97891 w 335850"/>
                <a:gd name="connsiteY5" fmla="*/ 9681 h 97582"/>
                <a:gd name="connsiteX6" fmla="*/ 57061 w 335850"/>
                <a:gd name="connsiteY6" fmla="*/ 33799 h 97582"/>
                <a:gd name="connsiteX7" fmla="*/ 13 w 335850"/>
                <a:gd name="connsiteY7" fmla="*/ 33996 h 9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850" h="97582">
                  <a:moveTo>
                    <a:pt x="0" y="97469"/>
                  </a:moveTo>
                  <a:lnTo>
                    <a:pt x="335851" y="97482"/>
                  </a:lnTo>
                  <a:cubicBezTo>
                    <a:pt x="335851" y="97482"/>
                    <a:pt x="334290" y="68661"/>
                    <a:pt x="317256" y="63177"/>
                  </a:cubicBezTo>
                  <a:cubicBezTo>
                    <a:pt x="300220" y="57691"/>
                    <a:pt x="175366" y="31458"/>
                    <a:pt x="175366" y="31458"/>
                  </a:cubicBezTo>
                  <a:cubicBezTo>
                    <a:pt x="175366" y="31458"/>
                    <a:pt x="142398" y="8307"/>
                    <a:pt x="133100" y="2823"/>
                  </a:cubicBezTo>
                  <a:cubicBezTo>
                    <a:pt x="123802" y="-2662"/>
                    <a:pt x="115063" y="-458"/>
                    <a:pt x="97891" y="9681"/>
                  </a:cubicBezTo>
                  <a:lnTo>
                    <a:pt x="57061" y="33799"/>
                  </a:lnTo>
                  <a:lnTo>
                    <a:pt x="13" y="33996"/>
                  </a:lnTo>
                  <a:close/>
                </a:path>
              </a:pathLst>
            </a:custGeom>
            <a:solidFill>
              <a:srgbClr val="152F32"/>
            </a:solidFill>
            <a:ln w="12700" cap="flat">
              <a:noFill/>
              <a:prstDash val="solid"/>
              <a:miter/>
            </a:ln>
          </p:spPr>
          <p:txBody>
            <a:bodyPr rtlCol="0" anchor="ctr"/>
            <a:lstStyle/>
            <a:p>
              <a:endParaRPr lang="nl-NL"/>
            </a:p>
          </p:txBody>
        </p:sp>
        <p:sp>
          <p:nvSpPr>
            <p:cNvPr id="70" name="Vrije vorm 69">
              <a:extLst>
                <a:ext uri="{FF2B5EF4-FFF2-40B4-BE49-F238E27FC236}">
                  <a16:creationId xmlns:a16="http://schemas.microsoft.com/office/drawing/2014/main" id="{1274FEBE-BD47-7C68-6930-11D9DF832D54}"/>
                </a:ext>
              </a:extLst>
            </p:cNvPr>
            <p:cNvSpPr/>
            <p:nvPr/>
          </p:nvSpPr>
          <p:spPr>
            <a:xfrm>
              <a:off x="4184907" y="3519223"/>
              <a:ext cx="190756" cy="1143856"/>
            </a:xfrm>
            <a:custGeom>
              <a:avLst/>
              <a:gdLst>
                <a:gd name="connsiteX0" fmla="*/ 180708 w 268147"/>
                <a:gd name="connsiteY0" fmla="*/ 0 h 1546262"/>
                <a:gd name="connsiteX1" fmla="*/ 38824 w 268147"/>
                <a:gd name="connsiteY1" fmla="*/ 734263 h 1546262"/>
                <a:gd name="connsiteX2" fmla="*/ 0 w 268147"/>
                <a:gd name="connsiteY2" fmla="*/ 1500910 h 1546262"/>
                <a:gd name="connsiteX3" fmla="*/ 67640 w 268147"/>
                <a:gd name="connsiteY3" fmla="*/ 1546262 h 1546262"/>
                <a:gd name="connsiteX4" fmla="*/ 204648 w 268147"/>
                <a:gd name="connsiteY4" fmla="*/ 796988 h 1546262"/>
                <a:gd name="connsiteX5" fmla="*/ 268148 w 268147"/>
                <a:gd name="connsiteY5" fmla="*/ 320815 h 1546262"/>
                <a:gd name="connsiteX6" fmla="*/ 180708 w 268147"/>
                <a:gd name="connsiteY6" fmla="*/ 0 h 1546262"/>
                <a:gd name="connsiteX0" fmla="*/ 183552 w 270993"/>
                <a:gd name="connsiteY0" fmla="*/ 0 h 1547071"/>
                <a:gd name="connsiteX1" fmla="*/ 41668 w 270993"/>
                <a:gd name="connsiteY1" fmla="*/ 734263 h 1547071"/>
                <a:gd name="connsiteX2" fmla="*/ 2844 w 270993"/>
                <a:gd name="connsiteY2" fmla="*/ 1500910 h 1547071"/>
                <a:gd name="connsiteX3" fmla="*/ 104181 w 270993"/>
                <a:gd name="connsiteY3" fmla="*/ 1474656 h 1547071"/>
                <a:gd name="connsiteX4" fmla="*/ 207492 w 270993"/>
                <a:gd name="connsiteY4" fmla="*/ 796988 h 1547071"/>
                <a:gd name="connsiteX5" fmla="*/ 270992 w 270993"/>
                <a:gd name="connsiteY5" fmla="*/ 320815 h 1547071"/>
                <a:gd name="connsiteX6" fmla="*/ 183552 w 270993"/>
                <a:gd name="connsiteY6" fmla="*/ 0 h 1547071"/>
                <a:gd name="connsiteX0" fmla="*/ 165629 w 253068"/>
                <a:gd name="connsiteY0" fmla="*/ 0 h 1517508"/>
                <a:gd name="connsiteX1" fmla="*/ 23745 w 253068"/>
                <a:gd name="connsiteY1" fmla="*/ 734263 h 1517508"/>
                <a:gd name="connsiteX2" fmla="*/ 5982 w 253068"/>
                <a:gd name="connsiteY2" fmla="*/ 1463001 h 1517508"/>
                <a:gd name="connsiteX3" fmla="*/ 86258 w 253068"/>
                <a:gd name="connsiteY3" fmla="*/ 1474656 h 1517508"/>
                <a:gd name="connsiteX4" fmla="*/ 189569 w 253068"/>
                <a:gd name="connsiteY4" fmla="*/ 796988 h 1517508"/>
                <a:gd name="connsiteX5" fmla="*/ 253069 w 253068"/>
                <a:gd name="connsiteY5" fmla="*/ 320815 h 1517508"/>
                <a:gd name="connsiteX6" fmla="*/ 165629 w 253068"/>
                <a:gd name="connsiteY6" fmla="*/ 0 h 1517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068" h="1517508">
                  <a:moveTo>
                    <a:pt x="165629" y="0"/>
                  </a:moveTo>
                  <a:cubicBezTo>
                    <a:pt x="66658" y="90144"/>
                    <a:pt x="50353" y="490429"/>
                    <a:pt x="23745" y="734263"/>
                  </a:cubicBezTo>
                  <a:cubicBezTo>
                    <a:pt x="-2863" y="978097"/>
                    <a:pt x="-4437" y="1339602"/>
                    <a:pt x="5982" y="1463001"/>
                  </a:cubicBezTo>
                  <a:cubicBezTo>
                    <a:pt x="16401" y="1586400"/>
                    <a:pt x="63716" y="1459543"/>
                    <a:pt x="86258" y="1474656"/>
                  </a:cubicBezTo>
                  <a:cubicBezTo>
                    <a:pt x="131813" y="1321304"/>
                    <a:pt x="176526" y="905967"/>
                    <a:pt x="189569" y="796988"/>
                  </a:cubicBezTo>
                  <a:cubicBezTo>
                    <a:pt x="202612" y="688009"/>
                    <a:pt x="253069" y="320815"/>
                    <a:pt x="253069" y="320815"/>
                  </a:cubicBezTo>
                  <a:cubicBezTo>
                    <a:pt x="253069" y="320815"/>
                    <a:pt x="240382" y="154876"/>
                    <a:pt x="165629" y="0"/>
                  </a:cubicBezTo>
                  <a:close/>
                </a:path>
              </a:pathLst>
            </a:custGeom>
            <a:solidFill>
              <a:srgbClr val="D3B6A3"/>
            </a:solidFill>
            <a:ln w="12690" cap="flat">
              <a:noFill/>
              <a:prstDash val="solid"/>
              <a:miter/>
            </a:ln>
          </p:spPr>
          <p:txBody>
            <a:bodyPr rtlCol="0" anchor="ctr"/>
            <a:lstStyle/>
            <a:p>
              <a:endParaRPr lang="nl-NL"/>
            </a:p>
          </p:txBody>
        </p:sp>
        <p:sp>
          <p:nvSpPr>
            <p:cNvPr id="72" name="Vrije vorm 71">
              <a:extLst>
                <a:ext uri="{FF2B5EF4-FFF2-40B4-BE49-F238E27FC236}">
                  <a16:creationId xmlns:a16="http://schemas.microsoft.com/office/drawing/2014/main" id="{854F046E-4286-8F85-4E2A-B1D45584629C}"/>
                </a:ext>
              </a:extLst>
            </p:cNvPr>
            <p:cNvSpPr/>
            <p:nvPr/>
          </p:nvSpPr>
          <p:spPr>
            <a:xfrm>
              <a:off x="4475259" y="3421421"/>
              <a:ext cx="279272" cy="130229"/>
            </a:xfrm>
            <a:custGeom>
              <a:avLst/>
              <a:gdLst>
                <a:gd name="connsiteX0" fmla="*/ 0 w 279272"/>
                <a:gd name="connsiteY0" fmla="*/ 10224 h 130229"/>
                <a:gd name="connsiteX1" fmla="*/ 279273 w 279272"/>
                <a:gd name="connsiteY1" fmla="*/ 18216 h 130229"/>
                <a:gd name="connsiteX2" fmla="*/ 225841 w 279272"/>
                <a:gd name="connsiteY2" fmla="*/ -100 h 130229"/>
                <a:gd name="connsiteX3" fmla="*/ 63276 w 279272"/>
                <a:gd name="connsiteY3" fmla="*/ -100 h 130229"/>
                <a:gd name="connsiteX4" fmla="*/ 0 w 279272"/>
                <a:gd name="connsiteY4" fmla="*/ 10224 h 130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272" h="130229">
                  <a:moveTo>
                    <a:pt x="0" y="10224"/>
                  </a:moveTo>
                  <a:cubicBezTo>
                    <a:pt x="110358" y="176429"/>
                    <a:pt x="203432" y="161059"/>
                    <a:pt x="279273" y="18216"/>
                  </a:cubicBezTo>
                  <a:lnTo>
                    <a:pt x="225841" y="-100"/>
                  </a:lnTo>
                  <a:lnTo>
                    <a:pt x="63276" y="-100"/>
                  </a:lnTo>
                  <a:cubicBezTo>
                    <a:pt x="42006" y="4226"/>
                    <a:pt x="19140" y="4300"/>
                    <a:pt x="0" y="10224"/>
                  </a:cubicBezTo>
                  <a:close/>
                </a:path>
              </a:pathLst>
            </a:custGeom>
            <a:solidFill>
              <a:srgbClr val="FFFFFF"/>
            </a:solidFill>
            <a:ln w="12700" cap="flat">
              <a:noFill/>
              <a:prstDash val="solid"/>
              <a:miter/>
            </a:ln>
          </p:spPr>
          <p:txBody>
            <a:bodyPr rtlCol="0" anchor="ctr"/>
            <a:lstStyle/>
            <a:p>
              <a:endParaRPr lang="nl-NL"/>
            </a:p>
          </p:txBody>
        </p:sp>
        <p:sp>
          <p:nvSpPr>
            <p:cNvPr id="76" name="Vrije vorm 75">
              <a:extLst>
                <a:ext uri="{FF2B5EF4-FFF2-40B4-BE49-F238E27FC236}">
                  <a16:creationId xmlns:a16="http://schemas.microsoft.com/office/drawing/2014/main" id="{C5E2D887-EE01-F35F-D7D1-45F1E99B6BFC}"/>
                </a:ext>
              </a:extLst>
            </p:cNvPr>
            <p:cNvSpPr/>
            <p:nvPr/>
          </p:nvSpPr>
          <p:spPr>
            <a:xfrm>
              <a:off x="4280680" y="3423302"/>
              <a:ext cx="206499" cy="1682050"/>
            </a:xfrm>
            <a:custGeom>
              <a:avLst/>
              <a:gdLst>
                <a:gd name="connsiteX0" fmla="*/ 200596 w 206499"/>
                <a:gd name="connsiteY0" fmla="*/ 4307 h 1682050"/>
                <a:gd name="connsiteX1" fmla="*/ 200545 w 206499"/>
                <a:gd name="connsiteY1" fmla="*/ -100 h 1682050"/>
                <a:gd name="connsiteX2" fmla="*/ 196238 w 206499"/>
                <a:gd name="connsiteY2" fmla="*/ 847 h 1682050"/>
                <a:gd name="connsiteX3" fmla="*/ 28982 w 206499"/>
                <a:gd name="connsiteY3" fmla="*/ 65280 h 1682050"/>
                <a:gd name="connsiteX4" fmla="*/ 27235 w 206499"/>
                <a:gd name="connsiteY4" fmla="*/ 66530 h 1682050"/>
                <a:gd name="connsiteX5" fmla="*/ 77363 w 206499"/>
                <a:gd name="connsiteY5" fmla="*/ 453177 h 1682050"/>
                <a:gd name="connsiteX6" fmla="*/ 205 w 206499"/>
                <a:gd name="connsiteY6" fmla="*/ 1641541 h 1682050"/>
                <a:gd name="connsiteX7" fmla="*/ 0 w 206499"/>
                <a:gd name="connsiteY7" fmla="*/ 1644611 h 1682050"/>
                <a:gd name="connsiteX8" fmla="*/ 3009 w 206499"/>
                <a:gd name="connsiteY8" fmla="*/ 1645280 h 1682050"/>
                <a:gd name="connsiteX9" fmla="*/ 193800 w 206499"/>
                <a:gd name="connsiteY9" fmla="*/ 1681306 h 1682050"/>
                <a:gd name="connsiteX10" fmla="*/ 197822 w 206499"/>
                <a:gd name="connsiteY10" fmla="*/ 1681950 h 1682050"/>
                <a:gd name="connsiteX11" fmla="*/ 197959 w 206499"/>
                <a:gd name="connsiteY11" fmla="*/ 1677877 h 1682050"/>
                <a:gd name="connsiteX12" fmla="*/ 200596 w 206499"/>
                <a:gd name="connsiteY12" fmla="*/ 4307 h 168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499" h="1682050">
                  <a:moveTo>
                    <a:pt x="200596" y="4307"/>
                  </a:moveTo>
                  <a:lnTo>
                    <a:pt x="200545" y="-100"/>
                  </a:lnTo>
                  <a:lnTo>
                    <a:pt x="196238" y="847"/>
                  </a:lnTo>
                  <a:cubicBezTo>
                    <a:pt x="85843" y="25056"/>
                    <a:pt x="29538" y="64878"/>
                    <a:pt x="28982" y="65280"/>
                  </a:cubicBezTo>
                  <a:lnTo>
                    <a:pt x="27235" y="66530"/>
                  </a:lnTo>
                  <a:lnTo>
                    <a:pt x="77363" y="453177"/>
                  </a:lnTo>
                  <a:lnTo>
                    <a:pt x="205" y="1641541"/>
                  </a:lnTo>
                  <a:lnTo>
                    <a:pt x="0" y="1644611"/>
                  </a:lnTo>
                  <a:lnTo>
                    <a:pt x="3009" y="1645280"/>
                  </a:lnTo>
                  <a:cubicBezTo>
                    <a:pt x="3893" y="1645478"/>
                    <a:pt x="92382" y="1665064"/>
                    <a:pt x="193800" y="1681306"/>
                  </a:cubicBezTo>
                  <a:lnTo>
                    <a:pt x="197822" y="1681950"/>
                  </a:lnTo>
                  <a:lnTo>
                    <a:pt x="197959" y="1677877"/>
                  </a:lnTo>
                  <a:cubicBezTo>
                    <a:pt x="215404" y="1161770"/>
                    <a:pt x="200744" y="15827"/>
                    <a:pt x="200596" y="4307"/>
                  </a:cubicBezTo>
                  <a:close/>
                </a:path>
              </a:pathLst>
            </a:custGeom>
            <a:solidFill>
              <a:srgbClr val="E6F5FF"/>
            </a:solidFill>
            <a:ln w="12700" cap="flat">
              <a:noFill/>
              <a:prstDash val="solid"/>
              <a:miter/>
            </a:ln>
          </p:spPr>
          <p:txBody>
            <a:bodyPr rtlCol="0" anchor="ctr"/>
            <a:lstStyle/>
            <a:p>
              <a:endParaRPr lang="nl-NL"/>
            </a:p>
          </p:txBody>
        </p:sp>
        <p:sp>
          <p:nvSpPr>
            <p:cNvPr id="77" name="Vrije vorm 76">
              <a:extLst>
                <a:ext uri="{FF2B5EF4-FFF2-40B4-BE49-F238E27FC236}">
                  <a16:creationId xmlns:a16="http://schemas.microsoft.com/office/drawing/2014/main" id="{C4820F2C-A321-E244-0FEE-D467A85EED48}"/>
                </a:ext>
              </a:extLst>
            </p:cNvPr>
            <p:cNvSpPr/>
            <p:nvPr/>
          </p:nvSpPr>
          <p:spPr>
            <a:xfrm>
              <a:off x="4192616" y="3486506"/>
              <a:ext cx="170642" cy="576172"/>
            </a:xfrm>
            <a:custGeom>
              <a:avLst/>
              <a:gdLst>
                <a:gd name="connsiteX0" fmla="*/ 157474 w 205695"/>
                <a:gd name="connsiteY0" fmla="*/ 3428 h 1161220"/>
                <a:gd name="connsiteX1" fmla="*/ 155900 w 205695"/>
                <a:gd name="connsiteY1" fmla="*/ -100 h 1161220"/>
                <a:gd name="connsiteX2" fmla="*/ 152496 w 205695"/>
                <a:gd name="connsiteY2" fmla="*/ 1720 h 1161220"/>
                <a:gd name="connsiteX3" fmla="*/ 128 w 205695"/>
                <a:gd name="connsiteY3" fmla="*/ 1157407 h 1161220"/>
                <a:gd name="connsiteX4" fmla="*/ 176 w 205695"/>
                <a:gd name="connsiteY4" fmla="*/ 1161120 h 1161220"/>
                <a:gd name="connsiteX5" fmla="*/ 131290 w 205695"/>
                <a:gd name="connsiteY5" fmla="*/ 1154955 h 1161220"/>
                <a:gd name="connsiteX6" fmla="*/ 131562 w 205695"/>
                <a:gd name="connsiteY6" fmla="*/ 1151823 h 1161220"/>
                <a:gd name="connsiteX7" fmla="*/ 164133 w 205695"/>
                <a:gd name="connsiteY7" fmla="*/ 817372 h 1161220"/>
                <a:gd name="connsiteX8" fmla="*/ 205694 w 205695"/>
                <a:gd name="connsiteY8" fmla="*/ 374891 h 1161220"/>
                <a:gd name="connsiteX9" fmla="*/ 157474 w 205695"/>
                <a:gd name="connsiteY9" fmla="*/ 3428 h 1161220"/>
                <a:gd name="connsiteX0" fmla="*/ 157474 w 205695"/>
                <a:gd name="connsiteY0" fmla="*/ 3528 h 1161220"/>
                <a:gd name="connsiteX1" fmla="*/ 155900 w 205695"/>
                <a:gd name="connsiteY1" fmla="*/ 0 h 1161220"/>
                <a:gd name="connsiteX2" fmla="*/ 152496 w 205695"/>
                <a:gd name="connsiteY2" fmla="*/ 1820 h 1161220"/>
                <a:gd name="connsiteX3" fmla="*/ 128 w 205695"/>
                <a:gd name="connsiteY3" fmla="*/ 1157507 h 1161220"/>
                <a:gd name="connsiteX4" fmla="*/ 176 w 205695"/>
                <a:gd name="connsiteY4" fmla="*/ 1161220 h 1161220"/>
                <a:gd name="connsiteX5" fmla="*/ 131290 w 205695"/>
                <a:gd name="connsiteY5" fmla="*/ 1155055 h 1161220"/>
                <a:gd name="connsiteX6" fmla="*/ 131562 w 205695"/>
                <a:gd name="connsiteY6" fmla="*/ 1091598 h 1161220"/>
                <a:gd name="connsiteX7" fmla="*/ 164133 w 205695"/>
                <a:gd name="connsiteY7" fmla="*/ 817472 h 1161220"/>
                <a:gd name="connsiteX8" fmla="*/ 205694 w 205695"/>
                <a:gd name="connsiteY8" fmla="*/ 374991 h 1161220"/>
                <a:gd name="connsiteX9" fmla="*/ 157474 w 205695"/>
                <a:gd name="connsiteY9" fmla="*/ 3528 h 1161220"/>
                <a:gd name="connsiteX0" fmla="*/ 157474 w 205695"/>
                <a:gd name="connsiteY0" fmla="*/ 3528 h 1161220"/>
                <a:gd name="connsiteX1" fmla="*/ 155900 w 205695"/>
                <a:gd name="connsiteY1" fmla="*/ 0 h 1161220"/>
                <a:gd name="connsiteX2" fmla="*/ 152496 w 205695"/>
                <a:gd name="connsiteY2" fmla="*/ 1820 h 1161220"/>
                <a:gd name="connsiteX3" fmla="*/ 128 w 205695"/>
                <a:gd name="connsiteY3" fmla="*/ 1157507 h 1161220"/>
                <a:gd name="connsiteX4" fmla="*/ 176 w 205695"/>
                <a:gd name="connsiteY4" fmla="*/ 1161220 h 1161220"/>
                <a:gd name="connsiteX5" fmla="*/ 131562 w 205695"/>
                <a:gd name="connsiteY5" fmla="*/ 1091598 h 1161220"/>
                <a:gd name="connsiteX6" fmla="*/ 164133 w 205695"/>
                <a:gd name="connsiteY6" fmla="*/ 817472 h 1161220"/>
                <a:gd name="connsiteX7" fmla="*/ 205694 w 205695"/>
                <a:gd name="connsiteY7" fmla="*/ 374991 h 1161220"/>
                <a:gd name="connsiteX8" fmla="*/ 157474 w 205695"/>
                <a:gd name="connsiteY8" fmla="*/ 3528 h 1161220"/>
                <a:gd name="connsiteX0" fmla="*/ 157474 w 205695"/>
                <a:gd name="connsiteY0" fmla="*/ 3528 h 1161220"/>
                <a:gd name="connsiteX1" fmla="*/ 155900 w 205695"/>
                <a:gd name="connsiteY1" fmla="*/ 0 h 1161220"/>
                <a:gd name="connsiteX2" fmla="*/ 152496 w 205695"/>
                <a:gd name="connsiteY2" fmla="*/ 1820 h 1161220"/>
                <a:gd name="connsiteX3" fmla="*/ 128 w 205695"/>
                <a:gd name="connsiteY3" fmla="*/ 1157507 h 1161220"/>
                <a:gd name="connsiteX4" fmla="*/ 176 w 205695"/>
                <a:gd name="connsiteY4" fmla="*/ 1161220 h 1161220"/>
                <a:gd name="connsiteX5" fmla="*/ 164133 w 205695"/>
                <a:gd name="connsiteY5" fmla="*/ 817472 h 1161220"/>
                <a:gd name="connsiteX6" fmla="*/ 205694 w 205695"/>
                <a:gd name="connsiteY6" fmla="*/ 374991 h 1161220"/>
                <a:gd name="connsiteX7" fmla="*/ 157474 w 205695"/>
                <a:gd name="connsiteY7" fmla="*/ 3528 h 1161220"/>
                <a:gd name="connsiteX0" fmla="*/ 157474 w 205695"/>
                <a:gd name="connsiteY0" fmla="*/ 3528 h 1157509"/>
                <a:gd name="connsiteX1" fmla="*/ 155900 w 205695"/>
                <a:gd name="connsiteY1" fmla="*/ 0 h 1157509"/>
                <a:gd name="connsiteX2" fmla="*/ 152496 w 205695"/>
                <a:gd name="connsiteY2" fmla="*/ 1820 h 1157509"/>
                <a:gd name="connsiteX3" fmla="*/ 128 w 205695"/>
                <a:gd name="connsiteY3" fmla="*/ 1157507 h 1157509"/>
                <a:gd name="connsiteX4" fmla="*/ 28751 w 205695"/>
                <a:gd name="connsiteY4" fmla="*/ 602420 h 1157509"/>
                <a:gd name="connsiteX5" fmla="*/ 164133 w 205695"/>
                <a:gd name="connsiteY5" fmla="*/ 817472 h 1157509"/>
                <a:gd name="connsiteX6" fmla="*/ 205694 w 205695"/>
                <a:gd name="connsiteY6" fmla="*/ 374991 h 1157509"/>
                <a:gd name="connsiteX7" fmla="*/ 157474 w 205695"/>
                <a:gd name="connsiteY7" fmla="*/ 3528 h 1157509"/>
                <a:gd name="connsiteX0" fmla="*/ 157474 w 205695"/>
                <a:gd name="connsiteY0" fmla="*/ 3528 h 1188633"/>
                <a:gd name="connsiteX1" fmla="*/ 155900 w 205695"/>
                <a:gd name="connsiteY1" fmla="*/ 0 h 1188633"/>
                <a:gd name="connsiteX2" fmla="*/ 152496 w 205695"/>
                <a:gd name="connsiteY2" fmla="*/ 1820 h 1188633"/>
                <a:gd name="connsiteX3" fmla="*/ 128 w 205695"/>
                <a:gd name="connsiteY3" fmla="*/ 1157507 h 1188633"/>
                <a:gd name="connsiteX4" fmla="*/ 164133 w 205695"/>
                <a:gd name="connsiteY4" fmla="*/ 817472 h 1188633"/>
                <a:gd name="connsiteX5" fmla="*/ 205694 w 205695"/>
                <a:gd name="connsiteY5" fmla="*/ 374991 h 1188633"/>
                <a:gd name="connsiteX6" fmla="*/ 157474 w 205695"/>
                <a:gd name="connsiteY6" fmla="*/ 3528 h 1188633"/>
                <a:gd name="connsiteX0" fmla="*/ 123080 w 171301"/>
                <a:gd name="connsiteY0" fmla="*/ 3528 h 849180"/>
                <a:gd name="connsiteX1" fmla="*/ 121506 w 171301"/>
                <a:gd name="connsiteY1" fmla="*/ 0 h 849180"/>
                <a:gd name="connsiteX2" fmla="*/ 118102 w 171301"/>
                <a:gd name="connsiteY2" fmla="*/ 1820 h 849180"/>
                <a:gd name="connsiteX3" fmla="*/ 659 w 171301"/>
                <a:gd name="connsiteY3" fmla="*/ 506632 h 849180"/>
                <a:gd name="connsiteX4" fmla="*/ 129739 w 171301"/>
                <a:gd name="connsiteY4" fmla="*/ 817472 h 849180"/>
                <a:gd name="connsiteX5" fmla="*/ 171300 w 171301"/>
                <a:gd name="connsiteY5" fmla="*/ 374991 h 849180"/>
                <a:gd name="connsiteX6" fmla="*/ 123080 w 171301"/>
                <a:gd name="connsiteY6" fmla="*/ 3528 h 849180"/>
                <a:gd name="connsiteX0" fmla="*/ 122421 w 170642"/>
                <a:gd name="connsiteY0" fmla="*/ 3528 h 849180"/>
                <a:gd name="connsiteX1" fmla="*/ 120847 w 170642"/>
                <a:gd name="connsiteY1" fmla="*/ 0 h 849180"/>
                <a:gd name="connsiteX2" fmla="*/ 117443 w 170642"/>
                <a:gd name="connsiteY2" fmla="*/ 1820 h 849180"/>
                <a:gd name="connsiteX3" fmla="*/ 0 w 170642"/>
                <a:gd name="connsiteY3" fmla="*/ 506632 h 849180"/>
                <a:gd name="connsiteX4" fmla="*/ 129080 w 170642"/>
                <a:gd name="connsiteY4" fmla="*/ 817472 h 849180"/>
                <a:gd name="connsiteX5" fmla="*/ 170641 w 170642"/>
                <a:gd name="connsiteY5" fmla="*/ 374991 h 849180"/>
                <a:gd name="connsiteX6" fmla="*/ 122421 w 170642"/>
                <a:gd name="connsiteY6" fmla="*/ 3528 h 849180"/>
                <a:gd name="connsiteX0" fmla="*/ 122421 w 170642"/>
                <a:gd name="connsiteY0" fmla="*/ 3528 h 849180"/>
                <a:gd name="connsiteX1" fmla="*/ 120847 w 170642"/>
                <a:gd name="connsiteY1" fmla="*/ 0 h 849180"/>
                <a:gd name="connsiteX2" fmla="*/ 117443 w 170642"/>
                <a:gd name="connsiteY2" fmla="*/ 1820 h 849180"/>
                <a:gd name="connsiteX3" fmla="*/ 0 w 170642"/>
                <a:gd name="connsiteY3" fmla="*/ 506632 h 849180"/>
                <a:gd name="connsiteX4" fmla="*/ 129080 w 170642"/>
                <a:gd name="connsiteY4" fmla="*/ 817472 h 849180"/>
                <a:gd name="connsiteX5" fmla="*/ 170641 w 170642"/>
                <a:gd name="connsiteY5" fmla="*/ 374991 h 849180"/>
                <a:gd name="connsiteX6" fmla="*/ 122421 w 170642"/>
                <a:gd name="connsiteY6" fmla="*/ 3528 h 849180"/>
                <a:gd name="connsiteX0" fmla="*/ 122421 w 170642"/>
                <a:gd name="connsiteY0" fmla="*/ 3528 h 647342"/>
                <a:gd name="connsiteX1" fmla="*/ 120847 w 170642"/>
                <a:gd name="connsiteY1" fmla="*/ 0 h 647342"/>
                <a:gd name="connsiteX2" fmla="*/ 117443 w 170642"/>
                <a:gd name="connsiteY2" fmla="*/ 1820 h 647342"/>
                <a:gd name="connsiteX3" fmla="*/ 0 w 170642"/>
                <a:gd name="connsiteY3" fmla="*/ 506632 h 647342"/>
                <a:gd name="connsiteX4" fmla="*/ 151305 w 170642"/>
                <a:gd name="connsiteY4" fmla="*/ 576172 h 647342"/>
                <a:gd name="connsiteX5" fmla="*/ 170641 w 170642"/>
                <a:gd name="connsiteY5" fmla="*/ 374991 h 647342"/>
                <a:gd name="connsiteX6" fmla="*/ 122421 w 170642"/>
                <a:gd name="connsiteY6" fmla="*/ 3528 h 647342"/>
                <a:gd name="connsiteX0" fmla="*/ 122421 w 170642"/>
                <a:gd name="connsiteY0" fmla="*/ 3528 h 588927"/>
                <a:gd name="connsiteX1" fmla="*/ 120847 w 170642"/>
                <a:gd name="connsiteY1" fmla="*/ 0 h 588927"/>
                <a:gd name="connsiteX2" fmla="*/ 117443 w 170642"/>
                <a:gd name="connsiteY2" fmla="*/ 1820 h 588927"/>
                <a:gd name="connsiteX3" fmla="*/ 0 w 170642"/>
                <a:gd name="connsiteY3" fmla="*/ 506632 h 588927"/>
                <a:gd name="connsiteX4" fmla="*/ 151305 w 170642"/>
                <a:gd name="connsiteY4" fmla="*/ 576172 h 588927"/>
                <a:gd name="connsiteX5" fmla="*/ 170641 w 170642"/>
                <a:gd name="connsiteY5" fmla="*/ 374991 h 588927"/>
                <a:gd name="connsiteX6" fmla="*/ 122421 w 170642"/>
                <a:gd name="connsiteY6" fmla="*/ 3528 h 588927"/>
                <a:gd name="connsiteX0" fmla="*/ 122421 w 170642"/>
                <a:gd name="connsiteY0" fmla="*/ 3528 h 576172"/>
                <a:gd name="connsiteX1" fmla="*/ 120847 w 170642"/>
                <a:gd name="connsiteY1" fmla="*/ 0 h 576172"/>
                <a:gd name="connsiteX2" fmla="*/ 117443 w 170642"/>
                <a:gd name="connsiteY2" fmla="*/ 1820 h 576172"/>
                <a:gd name="connsiteX3" fmla="*/ 0 w 170642"/>
                <a:gd name="connsiteY3" fmla="*/ 506632 h 576172"/>
                <a:gd name="connsiteX4" fmla="*/ 151305 w 170642"/>
                <a:gd name="connsiteY4" fmla="*/ 576172 h 576172"/>
                <a:gd name="connsiteX5" fmla="*/ 170641 w 170642"/>
                <a:gd name="connsiteY5" fmla="*/ 374991 h 576172"/>
                <a:gd name="connsiteX6" fmla="*/ 122421 w 170642"/>
                <a:gd name="connsiteY6" fmla="*/ 3528 h 576172"/>
                <a:gd name="connsiteX0" fmla="*/ 122421 w 170642"/>
                <a:gd name="connsiteY0" fmla="*/ 3528 h 576172"/>
                <a:gd name="connsiteX1" fmla="*/ 120847 w 170642"/>
                <a:gd name="connsiteY1" fmla="*/ 0 h 576172"/>
                <a:gd name="connsiteX2" fmla="*/ 117443 w 170642"/>
                <a:gd name="connsiteY2" fmla="*/ 1820 h 576172"/>
                <a:gd name="connsiteX3" fmla="*/ 0 w 170642"/>
                <a:gd name="connsiteY3" fmla="*/ 500282 h 576172"/>
                <a:gd name="connsiteX4" fmla="*/ 151305 w 170642"/>
                <a:gd name="connsiteY4" fmla="*/ 576172 h 576172"/>
                <a:gd name="connsiteX5" fmla="*/ 170641 w 170642"/>
                <a:gd name="connsiteY5" fmla="*/ 374991 h 576172"/>
                <a:gd name="connsiteX6" fmla="*/ 122421 w 170642"/>
                <a:gd name="connsiteY6" fmla="*/ 3528 h 57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642" h="576172">
                  <a:moveTo>
                    <a:pt x="122421" y="3528"/>
                  </a:moveTo>
                  <a:lnTo>
                    <a:pt x="120847" y="0"/>
                  </a:lnTo>
                  <a:lnTo>
                    <a:pt x="117443" y="1820"/>
                  </a:lnTo>
                  <a:cubicBezTo>
                    <a:pt x="40358" y="69953"/>
                    <a:pt x="3861" y="408263"/>
                    <a:pt x="0" y="500282"/>
                  </a:cubicBezTo>
                  <a:cubicBezTo>
                    <a:pt x="43214" y="531449"/>
                    <a:pt x="101169" y="566891"/>
                    <a:pt x="151305" y="576172"/>
                  </a:cubicBezTo>
                  <a:cubicBezTo>
                    <a:pt x="166000" y="432202"/>
                    <a:pt x="158966" y="524624"/>
                    <a:pt x="170641" y="374991"/>
                  </a:cubicBezTo>
                  <a:cubicBezTo>
                    <a:pt x="170654" y="372390"/>
                    <a:pt x="171187" y="113254"/>
                    <a:pt x="122421" y="3528"/>
                  </a:cubicBezTo>
                  <a:close/>
                </a:path>
              </a:pathLst>
            </a:custGeom>
            <a:solidFill>
              <a:srgbClr val="E6F5FF"/>
            </a:solidFill>
            <a:ln w="12700" cap="flat">
              <a:noFill/>
              <a:prstDash val="solid"/>
              <a:miter/>
            </a:ln>
          </p:spPr>
          <p:txBody>
            <a:bodyPr rtlCol="0" anchor="ctr"/>
            <a:lstStyle/>
            <a:p>
              <a:endParaRPr lang="nl-NL"/>
            </a:p>
          </p:txBody>
        </p:sp>
        <p:sp>
          <p:nvSpPr>
            <p:cNvPr id="78" name="Vrije vorm 77">
              <a:extLst>
                <a:ext uri="{FF2B5EF4-FFF2-40B4-BE49-F238E27FC236}">
                  <a16:creationId xmlns:a16="http://schemas.microsoft.com/office/drawing/2014/main" id="{384DC6B7-23C6-7E26-00D4-349BCA842808}"/>
                </a:ext>
              </a:extLst>
            </p:cNvPr>
            <p:cNvSpPr/>
            <p:nvPr/>
          </p:nvSpPr>
          <p:spPr>
            <a:xfrm>
              <a:off x="4757466" y="3436933"/>
              <a:ext cx="208210" cy="1624840"/>
            </a:xfrm>
            <a:custGeom>
              <a:avLst/>
              <a:gdLst>
                <a:gd name="connsiteX0" fmla="*/ 109490 w 208210"/>
                <a:gd name="connsiteY0" fmla="*/ 462430 h 1624840"/>
                <a:gd name="connsiteX1" fmla="*/ 109207 w 208210"/>
                <a:gd name="connsiteY1" fmla="*/ 59615 h 1624840"/>
                <a:gd name="connsiteX2" fmla="*/ 108253 w 208210"/>
                <a:gd name="connsiteY2" fmla="*/ 58321 h 1624840"/>
                <a:gd name="connsiteX3" fmla="*/ 4828 w 208210"/>
                <a:gd name="connsiteY3" fmla="*/ 1268 h 1624840"/>
                <a:gd name="connsiteX4" fmla="*/ 0 w 208210"/>
                <a:gd name="connsiteY4" fmla="*/ -100 h 1624840"/>
                <a:gd name="connsiteX5" fmla="*/ 260 w 208210"/>
                <a:gd name="connsiteY5" fmla="*/ 4920 h 1624840"/>
                <a:gd name="connsiteX6" fmla="*/ 81201 w 208210"/>
                <a:gd name="connsiteY6" fmla="*/ 1620086 h 1624840"/>
                <a:gd name="connsiteX7" fmla="*/ 81301 w 208210"/>
                <a:gd name="connsiteY7" fmla="*/ 1624740 h 1624840"/>
                <a:gd name="connsiteX8" fmla="*/ 85771 w 208210"/>
                <a:gd name="connsiteY8" fmla="*/ 1623465 h 1624840"/>
                <a:gd name="connsiteX9" fmla="*/ 206417 w 208210"/>
                <a:gd name="connsiteY9" fmla="*/ 1566702 h 1624840"/>
                <a:gd name="connsiteX10" fmla="*/ 208210 w 208210"/>
                <a:gd name="connsiteY10" fmla="*/ 1565526 h 162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210" h="1624840">
                  <a:moveTo>
                    <a:pt x="109490" y="462430"/>
                  </a:moveTo>
                  <a:cubicBezTo>
                    <a:pt x="110357" y="448026"/>
                    <a:pt x="130401" y="109099"/>
                    <a:pt x="109207" y="59615"/>
                  </a:cubicBezTo>
                  <a:lnTo>
                    <a:pt x="108253" y="58321"/>
                  </a:lnTo>
                  <a:cubicBezTo>
                    <a:pt x="78496" y="31784"/>
                    <a:pt x="43147" y="12284"/>
                    <a:pt x="4828" y="1268"/>
                  </a:cubicBezTo>
                  <a:lnTo>
                    <a:pt x="0" y="-100"/>
                  </a:lnTo>
                  <a:lnTo>
                    <a:pt x="260" y="4920"/>
                  </a:lnTo>
                  <a:cubicBezTo>
                    <a:pt x="1040" y="19485"/>
                    <a:pt x="77723" y="1463600"/>
                    <a:pt x="81201" y="1620086"/>
                  </a:cubicBezTo>
                  <a:lnTo>
                    <a:pt x="81301" y="1624740"/>
                  </a:lnTo>
                  <a:lnTo>
                    <a:pt x="85771" y="1623465"/>
                  </a:lnTo>
                  <a:cubicBezTo>
                    <a:pt x="128272" y="1609841"/>
                    <a:pt x="168826" y="1590761"/>
                    <a:pt x="206417" y="1566702"/>
                  </a:cubicBezTo>
                  <a:lnTo>
                    <a:pt x="208210" y="1565526"/>
                  </a:lnTo>
                  <a:close/>
                </a:path>
              </a:pathLst>
            </a:custGeom>
            <a:solidFill>
              <a:srgbClr val="E6F5FF"/>
            </a:solidFill>
            <a:ln w="12700" cap="flat">
              <a:noFill/>
              <a:prstDash val="solid"/>
              <a:miter/>
            </a:ln>
          </p:spPr>
          <p:txBody>
            <a:bodyPr rtlCol="0" anchor="ctr"/>
            <a:lstStyle/>
            <a:p>
              <a:endParaRPr lang="nl-NL"/>
            </a:p>
          </p:txBody>
        </p:sp>
        <p:sp>
          <p:nvSpPr>
            <p:cNvPr id="80" name="Vrije vorm 79">
              <a:extLst>
                <a:ext uri="{FF2B5EF4-FFF2-40B4-BE49-F238E27FC236}">
                  <a16:creationId xmlns:a16="http://schemas.microsoft.com/office/drawing/2014/main" id="{904BEFE8-1C53-EA88-171A-90836484F389}"/>
                </a:ext>
              </a:extLst>
            </p:cNvPr>
            <p:cNvSpPr/>
            <p:nvPr/>
          </p:nvSpPr>
          <p:spPr>
            <a:xfrm>
              <a:off x="4398122" y="3423299"/>
              <a:ext cx="86978" cy="405601"/>
            </a:xfrm>
            <a:custGeom>
              <a:avLst/>
              <a:gdLst>
                <a:gd name="connsiteX0" fmla="*/ 47350 w 86978"/>
                <a:gd name="connsiteY0" fmla="*/ 8611 h 405601"/>
                <a:gd name="connsiteX1" fmla="*/ 0 w 86978"/>
                <a:gd name="connsiteY1" fmla="*/ 99667 h 405601"/>
                <a:gd name="connsiteX2" fmla="*/ 31321 w 86978"/>
                <a:gd name="connsiteY2" fmla="*/ 165002 h 405601"/>
                <a:gd name="connsiteX3" fmla="*/ 432 w 86978"/>
                <a:gd name="connsiteY3" fmla="*/ 206383 h 405601"/>
                <a:gd name="connsiteX4" fmla="*/ 79065 w 86978"/>
                <a:gd name="connsiteY4" fmla="*/ 405602 h 405601"/>
                <a:gd name="connsiteX5" fmla="*/ 86978 w 86978"/>
                <a:gd name="connsiteY5" fmla="*/ 401740 h 405601"/>
                <a:gd name="connsiteX6" fmla="*/ 83104 w 86978"/>
                <a:gd name="connsiteY6" fmla="*/ 0 h 405601"/>
                <a:gd name="connsiteX7" fmla="*/ 47350 w 86978"/>
                <a:gd name="connsiteY7" fmla="*/ 8611 h 40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978" h="405601">
                  <a:moveTo>
                    <a:pt x="47350" y="8611"/>
                  </a:moveTo>
                  <a:lnTo>
                    <a:pt x="0" y="99667"/>
                  </a:lnTo>
                  <a:lnTo>
                    <a:pt x="31321" y="165002"/>
                  </a:lnTo>
                  <a:lnTo>
                    <a:pt x="432" y="206383"/>
                  </a:lnTo>
                  <a:lnTo>
                    <a:pt x="79065" y="405602"/>
                  </a:lnTo>
                  <a:lnTo>
                    <a:pt x="86978" y="401740"/>
                  </a:lnTo>
                  <a:lnTo>
                    <a:pt x="83104" y="0"/>
                  </a:lnTo>
                  <a:lnTo>
                    <a:pt x="47350" y="8611"/>
                  </a:lnTo>
                  <a:close/>
                </a:path>
              </a:pathLst>
            </a:custGeom>
            <a:solidFill>
              <a:srgbClr val="D2E3F3"/>
            </a:solidFill>
            <a:ln w="12700" cap="flat">
              <a:noFill/>
              <a:prstDash val="solid"/>
              <a:miter/>
            </a:ln>
          </p:spPr>
          <p:txBody>
            <a:bodyPr rtlCol="0" anchor="ctr"/>
            <a:lstStyle/>
            <a:p>
              <a:endParaRPr lang="nl-NL"/>
            </a:p>
          </p:txBody>
        </p:sp>
        <p:sp>
          <p:nvSpPr>
            <p:cNvPr id="81" name="Vrije vorm 80">
              <a:extLst>
                <a:ext uri="{FF2B5EF4-FFF2-40B4-BE49-F238E27FC236}">
                  <a16:creationId xmlns:a16="http://schemas.microsoft.com/office/drawing/2014/main" id="{B8C1C0BB-75E0-E45E-8470-273ABE13C570}"/>
                </a:ext>
              </a:extLst>
            </p:cNvPr>
            <p:cNvSpPr/>
            <p:nvPr/>
          </p:nvSpPr>
          <p:spPr>
            <a:xfrm>
              <a:off x="4518466" y="3226185"/>
              <a:ext cx="188353" cy="274028"/>
            </a:xfrm>
            <a:custGeom>
              <a:avLst/>
              <a:gdLst>
                <a:gd name="connsiteX0" fmla="*/ 188354 w 188353"/>
                <a:gd name="connsiteY0" fmla="*/ 213321 h 274028"/>
                <a:gd name="connsiteX1" fmla="*/ 129175 w 188353"/>
                <a:gd name="connsiteY1" fmla="*/ 264631 h 274028"/>
                <a:gd name="connsiteX2" fmla="*/ 80178 w 188353"/>
                <a:gd name="connsiteY2" fmla="*/ 265332 h 274028"/>
                <a:gd name="connsiteX3" fmla="*/ 272 w 188353"/>
                <a:gd name="connsiteY3" fmla="*/ 199957 h 274028"/>
                <a:gd name="connsiteX4" fmla="*/ 0 w 188353"/>
                <a:gd name="connsiteY4" fmla="*/ -100 h 274028"/>
                <a:gd name="connsiteX5" fmla="*/ 174152 w 188353"/>
                <a:gd name="connsiteY5" fmla="*/ 24437 h 27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353" h="274028">
                  <a:moveTo>
                    <a:pt x="188354" y="213321"/>
                  </a:moveTo>
                  <a:lnTo>
                    <a:pt x="129175" y="264631"/>
                  </a:lnTo>
                  <a:cubicBezTo>
                    <a:pt x="115190" y="276757"/>
                    <a:pt x="94505" y="277053"/>
                    <a:pt x="80178" y="265332"/>
                  </a:cubicBezTo>
                  <a:lnTo>
                    <a:pt x="272" y="199957"/>
                  </a:lnTo>
                  <a:lnTo>
                    <a:pt x="0" y="-100"/>
                  </a:lnTo>
                  <a:lnTo>
                    <a:pt x="174152" y="24437"/>
                  </a:lnTo>
                  <a:close/>
                </a:path>
              </a:pathLst>
            </a:custGeom>
            <a:solidFill>
              <a:srgbClr val="D3B6A3"/>
            </a:solidFill>
            <a:ln w="12700" cap="flat">
              <a:noFill/>
              <a:prstDash val="solid"/>
              <a:miter/>
            </a:ln>
          </p:spPr>
          <p:txBody>
            <a:bodyPr rtlCol="0" anchor="ctr"/>
            <a:lstStyle/>
            <a:p>
              <a:endParaRPr lang="nl-NL"/>
            </a:p>
          </p:txBody>
        </p:sp>
        <p:sp>
          <p:nvSpPr>
            <p:cNvPr id="82" name="Vrije vorm 81">
              <a:extLst>
                <a:ext uri="{FF2B5EF4-FFF2-40B4-BE49-F238E27FC236}">
                  <a16:creationId xmlns:a16="http://schemas.microsoft.com/office/drawing/2014/main" id="{7E94F408-56B4-CC4F-D11F-3F4295F06F5A}"/>
                </a:ext>
              </a:extLst>
            </p:cNvPr>
            <p:cNvSpPr/>
            <p:nvPr/>
          </p:nvSpPr>
          <p:spPr>
            <a:xfrm>
              <a:off x="4497080" y="2964250"/>
              <a:ext cx="273206" cy="391029"/>
            </a:xfrm>
            <a:custGeom>
              <a:avLst/>
              <a:gdLst>
                <a:gd name="connsiteX0" fmla="*/ 132821 w 273206"/>
                <a:gd name="connsiteY0" fmla="*/ -100 h 391029"/>
                <a:gd name="connsiteX1" fmla="*/ 18 w 273206"/>
                <a:gd name="connsiteY1" fmla="*/ 138559 h 391029"/>
                <a:gd name="connsiteX2" fmla="*/ 39065 w 273206"/>
                <a:gd name="connsiteY2" fmla="*/ 330940 h 391029"/>
                <a:gd name="connsiteX3" fmla="*/ 175124 w 273206"/>
                <a:gd name="connsiteY3" fmla="*/ 390929 h 391029"/>
                <a:gd name="connsiteX4" fmla="*/ 243908 w 273206"/>
                <a:gd name="connsiteY4" fmla="*/ 330309 h 391029"/>
                <a:gd name="connsiteX5" fmla="*/ 272469 w 273206"/>
                <a:gd name="connsiteY5" fmla="*/ 131656 h 391029"/>
                <a:gd name="connsiteX6" fmla="*/ 132821 w 273206"/>
                <a:gd name="connsiteY6" fmla="*/ -100 h 39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206" h="391029">
                  <a:moveTo>
                    <a:pt x="132821" y="-100"/>
                  </a:moveTo>
                  <a:cubicBezTo>
                    <a:pt x="99332" y="1551"/>
                    <a:pt x="-1543" y="7686"/>
                    <a:pt x="18" y="138559"/>
                  </a:cubicBezTo>
                  <a:cubicBezTo>
                    <a:pt x="1566" y="269423"/>
                    <a:pt x="22661" y="311782"/>
                    <a:pt x="39065" y="330940"/>
                  </a:cubicBezTo>
                  <a:cubicBezTo>
                    <a:pt x="60025" y="355440"/>
                    <a:pt x="93538" y="382263"/>
                    <a:pt x="175124" y="390929"/>
                  </a:cubicBezTo>
                  <a:cubicBezTo>
                    <a:pt x="222527" y="387096"/>
                    <a:pt x="229696" y="358549"/>
                    <a:pt x="243908" y="330309"/>
                  </a:cubicBezTo>
                  <a:cubicBezTo>
                    <a:pt x="255248" y="307789"/>
                    <a:pt x="277533" y="262428"/>
                    <a:pt x="272469" y="131656"/>
                  </a:cubicBezTo>
                  <a:cubicBezTo>
                    <a:pt x="267406" y="871"/>
                    <a:pt x="166346" y="-144"/>
                    <a:pt x="132821" y="-100"/>
                  </a:cubicBezTo>
                  <a:close/>
                </a:path>
              </a:pathLst>
            </a:custGeom>
            <a:solidFill>
              <a:srgbClr val="D3B6A3"/>
            </a:solidFill>
            <a:ln w="12700" cap="flat">
              <a:noFill/>
              <a:prstDash val="solid"/>
              <a:miter/>
            </a:ln>
          </p:spPr>
          <p:txBody>
            <a:bodyPr rtlCol="0" anchor="ctr"/>
            <a:lstStyle/>
            <a:p>
              <a:endParaRPr lang="nl-NL"/>
            </a:p>
          </p:txBody>
        </p:sp>
        <p:sp>
          <p:nvSpPr>
            <p:cNvPr id="83" name="Vrije vorm 82">
              <a:extLst>
                <a:ext uri="{FF2B5EF4-FFF2-40B4-BE49-F238E27FC236}">
                  <a16:creationId xmlns:a16="http://schemas.microsoft.com/office/drawing/2014/main" id="{2885C2AE-A408-6CFE-28B9-A619FF1227EB}"/>
                </a:ext>
              </a:extLst>
            </p:cNvPr>
            <p:cNvSpPr/>
            <p:nvPr/>
          </p:nvSpPr>
          <p:spPr>
            <a:xfrm>
              <a:off x="4452888" y="2928198"/>
              <a:ext cx="351421" cy="245444"/>
            </a:xfrm>
            <a:custGeom>
              <a:avLst/>
              <a:gdLst>
                <a:gd name="connsiteX0" fmla="*/ 38911 w 351421"/>
                <a:gd name="connsiteY0" fmla="*/ 245344 h 245444"/>
                <a:gd name="connsiteX1" fmla="*/ 38119 w 351421"/>
                <a:gd name="connsiteY1" fmla="*/ 62464 h 245444"/>
                <a:gd name="connsiteX2" fmla="*/ 116547 w 351421"/>
                <a:gd name="connsiteY2" fmla="*/ 618 h 245444"/>
                <a:gd name="connsiteX3" fmla="*/ 222820 w 351421"/>
                <a:gd name="connsiteY3" fmla="*/ 27830 h 245444"/>
                <a:gd name="connsiteX4" fmla="*/ 286317 w 351421"/>
                <a:gd name="connsiteY4" fmla="*/ 20044 h 245444"/>
                <a:gd name="connsiteX5" fmla="*/ 301706 w 351421"/>
                <a:gd name="connsiteY5" fmla="*/ 50920 h 245444"/>
                <a:gd name="connsiteX6" fmla="*/ 349766 w 351421"/>
                <a:gd name="connsiteY6" fmla="*/ 64829 h 245444"/>
                <a:gd name="connsiteX7" fmla="*/ 236549 w 351421"/>
                <a:gd name="connsiteY7" fmla="*/ 130500 h 245444"/>
                <a:gd name="connsiteX8" fmla="*/ 79977 w 351421"/>
                <a:gd name="connsiteY8" fmla="*/ 99778 h 245444"/>
                <a:gd name="connsiteX9" fmla="*/ 79146 w 351421"/>
                <a:gd name="connsiteY9" fmla="*/ 197489 h 245444"/>
                <a:gd name="connsiteX10" fmla="*/ 38911 w 351421"/>
                <a:gd name="connsiteY10" fmla="*/ 245344 h 2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421" h="245444">
                  <a:moveTo>
                    <a:pt x="38911" y="245344"/>
                  </a:moveTo>
                  <a:cubicBezTo>
                    <a:pt x="27373" y="183115"/>
                    <a:pt x="-42081" y="69570"/>
                    <a:pt x="38119" y="62464"/>
                  </a:cubicBezTo>
                  <a:cubicBezTo>
                    <a:pt x="44730" y="2718"/>
                    <a:pt x="104477" y="-2582"/>
                    <a:pt x="116547" y="618"/>
                  </a:cubicBezTo>
                  <a:cubicBezTo>
                    <a:pt x="157948" y="11612"/>
                    <a:pt x="197551" y="26555"/>
                    <a:pt x="222820" y="27830"/>
                  </a:cubicBezTo>
                  <a:cubicBezTo>
                    <a:pt x="244247" y="28237"/>
                    <a:pt x="265623" y="25616"/>
                    <a:pt x="286317" y="20044"/>
                  </a:cubicBezTo>
                  <a:cubicBezTo>
                    <a:pt x="307067" y="15457"/>
                    <a:pt x="321317" y="37580"/>
                    <a:pt x="301706" y="50920"/>
                  </a:cubicBezTo>
                  <a:cubicBezTo>
                    <a:pt x="310879" y="49385"/>
                    <a:pt x="337968" y="37252"/>
                    <a:pt x="349766" y="64829"/>
                  </a:cubicBezTo>
                  <a:cubicBezTo>
                    <a:pt x="363916" y="97860"/>
                    <a:pt x="284077" y="132072"/>
                    <a:pt x="236549" y="130500"/>
                  </a:cubicBezTo>
                  <a:cubicBezTo>
                    <a:pt x="155880" y="127819"/>
                    <a:pt x="135402" y="114182"/>
                    <a:pt x="79977" y="99778"/>
                  </a:cubicBezTo>
                  <a:cubicBezTo>
                    <a:pt x="68438" y="101698"/>
                    <a:pt x="113775" y="184026"/>
                    <a:pt x="79146" y="197489"/>
                  </a:cubicBezTo>
                  <a:cubicBezTo>
                    <a:pt x="44520" y="210952"/>
                    <a:pt x="40843" y="245344"/>
                    <a:pt x="38911" y="245344"/>
                  </a:cubicBezTo>
                  <a:close/>
                </a:path>
              </a:pathLst>
            </a:custGeom>
            <a:solidFill>
              <a:srgbClr val="152F32"/>
            </a:solidFill>
            <a:ln w="12700" cap="flat">
              <a:noFill/>
              <a:prstDash val="solid"/>
              <a:miter/>
            </a:ln>
          </p:spPr>
          <p:txBody>
            <a:bodyPr rtlCol="0" anchor="ctr"/>
            <a:lstStyle/>
            <a:p>
              <a:endParaRPr lang="nl-NL"/>
            </a:p>
          </p:txBody>
        </p:sp>
        <p:sp>
          <p:nvSpPr>
            <p:cNvPr id="84" name="Vrije vorm 83">
              <a:extLst>
                <a:ext uri="{FF2B5EF4-FFF2-40B4-BE49-F238E27FC236}">
                  <a16:creationId xmlns:a16="http://schemas.microsoft.com/office/drawing/2014/main" id="{6EFE268D-674D-16FD-F1E6-43E3FE1C9C29}"/>
                </a:ext>
              </a:extLst>
            </p:cNvPr>
            <p:cNvSpPr/>
            <p:nvPr/>
          </p:nvSpPr>
          <p:spPr>
            <a:xfrm>
              <a:off x="4491015" y="3067784"/>
              <a:ext cx="273965" cy="308441"/>
            </a:xfrm>
            <a:custGeom>
              <a:avLst/>
              <a:gdLst>
                <a:gd name="connsiteX0" fmla="*/ 210877 w 273965"/>
                <a:gd name="connsiteY0" fmla="*/ 171126 h 308441"/>
                <a:gd name="connsiteX1" fmla="*/ 128783 w 273965"/>
                <a:gd name="connsiteY1" fmla="*/ 195905 h 308441"/>
                <a:gd name="connsiteX2" fmla="*/ 29235 w 273965"/>
                <a:gd name="connsiteY2" fmla="*/ 57990 h 308441"/>
                <a:gd name="connsiteX3" fmla="*/ 227 w 273965"/>
                <a:gd name="connsiteY3" fmla="*/ 71998 h 308441"/>
                <a:gd name="connsiteX4" fmla="*/ 32750 w 273965"/>
                <a:gd name="connsiteY4" fmla="*/ 222237 h 308441"/>
                <a:gd name="connsiteX5" fmla="*/ 180186 w 273965"/>
                <a:gd name="connsiteY5" fmla="*/ 308341 h 308441"/>
                <a:gd name="connsiteX6" fmla="*/ 273965 w 273965"/>
                <a:gd name="connsiteY6" fmla="*/ 146712 h 308441"/>
                <a:gd name="connsiteX7" fmla="*/ 252894 w 273965"/>
                <a:gd name="connsiteY7" fmla="*/ 190705 h 308441"/>
                <a:gd name="connsiteX8" fmla="*/ 210876 w 273965"/>
                <a:gd name="connsiteY8" fmla="*/ 171126 h 308441"/>
                <a:gd name="connsiteX9" fmla="*/ 161603 w 273965"/>
                <a:gd name="connsiteY9" fmla="*/ 201520 h 308441"/>
                <a:gd name="connsiteX10" fmla="*/ 243400 w 273965"/>
                <a:gd name="connsiteY10" fmla="*/ 202101 h 308441"/>
                <a:gd name="connsiteX11" fmla="*/ 200032 w 273965"/>
                <a:gd name="connsiteY11" fmla="*/ 243922 h 308441"/>
                <a:gd name="connsiteX12" fmla="*/ 161603 w 273965"/>
                <a:gd name="connsiteY12" fmla="*/ 201520 h 30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3965" h="308441">
                  <a:moveTo>
                    <a:pt x="210877" y="171126"/>
                  </a:moveTo>
                  <a:cubicBezTo>
                    <a:pt x="176794" y="171126"/>
                    <a:pt x="148913" y="174220"/>
                    <a:pt x="128783" y="195905"/>
                  </a:cubicBezTo>
                  <a:cubicBezTo>
                    <a:pt x="108653" y="217588"/>
                    <a:pt x="31833" y="172382"/>
                    <a:pt x="29235" y="57990"/>
                  </a:cubicBezTo>
                  <a:cubicBezTo>
                    <a:pt x="26634" y="-56404"/>
                    <a:pt x="-2868" y="25534"/>
                    <a:pt x="227" y="71998"/>
                  </a:cubicBezTo>
                  <a:cubicBezTo>
                    <a:pt x="3334" y="118460"/>
                    <a:pt x="3334" y="172674"/>
                    <a:pt x="32750" y="222237"/>
                  </a:cubicBezTo>
                  <a:cubicBezTo>
                    <a:pt x="64494" y="273696"/>
                    <a:pt x="119770" y="305978"/>
                    <a:pt x="180186" y="308341"/>
                  </a:cubicBezTo>
                  <a:cubicBezTo>
                    <a:pt x="247337" y="308342"/>
                    <a:pt x="272765" y="237169"/>
                    <a:pt x="273965" y="146712"/>
                  </a:cubicBezTo>
                  <a:cubicBezTo>
                    <a:pt x="267206" y="158423"/>
                    <a:pt x="259183" y="201668"/>
                    <a:pt x="252894" y="190705"/>
                  </a:cubicBezTo>
                  <a:cubicBezTo>
                    <a:pt x="243487" y="177028"/>
                    <a:pt x="227400" y="169531"/>
                    <a:pt x="210876" y="171126"/>
                  </a:cubicBezTo>
                  <a:close/>
                  <a:moveTo>
                    <a:pt x="161603" y="201520"/>
                  </a:moveTo>
                  <a:cubicBezTo>
                    <a:pt x="167000" y="185970"/>
                    <a:pt x="238744" y="186614"/>
                    <a:pt x="243400" y="202101"/>
                  </a:cubicBezTo>
                  <a:cubicBezTo>
                    <a:pt x="248042" y="217588"/>
                    <a:pt x="221710" y="247016"/>
                    <a:pt x="200032" y="243922"/>
                  </a:cubicBezTo>
                  <a:cubicBezTo>
                    <a:pt x="178342" y="240826"/>
                    <a:pt x="153457" y="224919"/>
                    <a:pt x="161603" y="201520"/>
                  </a:cubicBezTo>
                  <a:close/>
                </a:path>
              </a:pathLst>
            </a:custGeom>
            <a:solidFill>
              <a:srgbClr val="152F32"/>
            </a:solidFill>
            <a:ln w="12700" cap="flat">
              <a:noFill/>
              <a:prstDash val="solid"/>
              <a:miter/>
            </a:ln>
          </p:spPr>
          <p:txBody>
            <a:bodyPr rtlCol="0" anchor="ctr"/>
            <a:lstStyle/>
            <a:p>
              <a:endParaRPr lang="nl-NL"/>
            </a:p>
          </p:txBody>
        </p:sp>
        <p:sp>
          <p:nvSpPr>
            <p:cNvPr id="85" name="Vrije vorm 84">
              <a:extLst>
                <a:ext uri="{FF2B5EF4-FFF2-40B4-BE49-F238E27FC236}">
                  <a16:creationId xmlns:a16="http://schemas.microsoft.com/office/drawing/2014/main" id="{B0C06531-E912-B090-62B9-044537978131}"/>
                </a:ext>
              </a:extLst>
            </p:cNvPr>
            <p:cNvSpPr/>
            <p:nvPr/>
          </p:nvSpPr>
          <p:spPr>
            <a:xfrm>
              <a:off x="4460528" y="3143055"/>
              <a:ext cx="50254" cy="83221"/>
            </a:xfrm>
            <a:custGeom>
              <a:avLst/>
              <a:gdLst>
                <a:gd name="connsiteX0" fmla="*/ 48133 w 50254"/>
                <a:gd name="connsiteY0" fmla="*/ 16132 h 83221"/>
                <a:gd name="connsiteX1" fmla="*/ 28053 w 50254"/>
                <a:gd name="connsiteY1" fmla="*/ 230 h 83221"/>
                <a:gd name="connsiteX2" fmla="*/ 24 w 50254"/>
                <a:gd name="connsiteY2" fmla="*/ 33106 h 83221"/>
                <a:gd name="connsiteX3" fmla="*/ 40927 w 50254"/>
                <a:gd name="connsiteY3" fmla="*/ 82720 h 83221"/>
                <a:gd name="connsiteX4" fmla="*/ 48133 w 50254"/>
                <a:gd name="connsiteY4" fmla="*/ 16132 h 83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54" h="83221">
                  <a:moveTo>
                    <a:pt x="48133" y="16132"/>
                  </a:moveTo>
                  <a:cubicBezTo>
                    <a:pt x="44386" y="7911"/>
                    <a:pt x="36914" y="1993"/>
                    <a:pt x="28053" y="230"/>
                  </a:cubicBezTo>
                  <a:cubicBezTo>
                    <a:pt x="17739" y="-1671"/>
                    <a:pt x="-757" y="4031"/>
                    <a:pt x="24" y="33106"/>
                  </a:cubicBezTo>
                  <a:cubicBezTo>
                    <a:pt x="791" y="62186"/>
                    <a:pt x="25675" y="86570"/>
                    <a:pt x="40927" y="82720"/>
                  </a:cubicBezTo>
                  <a:cubicBezTo>
                    <a:pt x="56181" y="78863"/>
                    <a:pt x="48133" y="16132"/>
                    <a:pt x="48133" y="16132"/>
                  </a:cubicBezTo>
                  <a:close/>
                </a:path>
              </a:pathLst>
            </a:custGeom>
            <a:solidFill>
              <a:srgbClr val="D3B6A3"/>
            </a:solidFill>
            <a:ln w="12700" cap="flat">
              <a:noFill/>
              <a:prstDash val="solid"/>
              <a:miter/>
            </a:ln>
          </p:spPr>
          <p:txBody>
            <a:bodyPr rtlCol="0" anchor="ctr"/>
            <a:lstStyle/>
            <a:p>
              <a:endParaRPr lang="nl-NL"/>
            </a:p>
          </p:txBody>
        </p:sp>
        <p:sp>
          <p:nvSpPr>
            <p:cNvPr id="86" name="Vrije vorm 85">
              <a:extLst>
                <a:ext uri="{FF2B5EF4-FFF2-40B4-BE49-F238E27FC236}">
                  <a16:creationId xmlns:a16="http://schemas.microsoft.com/office/drawing/2014/main" id="{27FC7589-3FF4-F59A-367C-E3FC9D333EF2}"/>
                </a:ext>
              </a:extLst>
            </p:cNvPr>
            <p:cNvSpPr/>
            <p:nvPr/>
          </p:nvSpPr>
          <p:spPr>
            <a:xfrm>
              <a:off x="4617621" y="3157001"/>
              <a:ext cx="23566" cy="28499"/>
            </a:xfrm>
            <a:custGeom>
              <a:avLst/>
              <a:gdLst>
                <a:gd name="connsiteX0" fmla="*/ 10929 w 23566"/>
                <a:gd name="connsiteY0" fmla="*/ -100 h 28499"/>
                <a:gd name="connsiteX1" fmla="*/ 23395 w 23566"/>
                <a:gd name="connsiteY1" fmla="*/ 13945 h 28499"/>
                <a:gd name="connsiteX2" fmla="*/ 13115 w 23566"/>
                <a:gd name="connsiteY2" fmla="*/ 28329 h 28499"/>
                <a:gd name="connsiteX3" fmla="*/ 12638 w 23566"/>
                <a:gd name="connsiteY3" fmla="*/ 28399 h 28499"/>
                <a:gd name="connsiteX4" fmla="*/ 171 w 23566"/>
                <a:gd name="connsiteY4" fmla="*/ 14354 h 28499"/>
                <a:gd name="connsiteX5" fmla="*/ 10460 w 23566"/>
                <a:gd name="connsiteY5" fmla="*/ -32 h 28499"/>
                <a:gd name="connsiteX6" fmla="*/ 10929 w 23566"/>
                <a:gd name="connsiteY6" fmla="*/ -100 h 2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66" h="28499">
                  <a:moveTo>
                    <a:pt x="10929" y="-100"/>
                  </a:moveTo>
                  <a:cubicBezTo>
                    <a:pt x="18112" y="613"/>
                    <a:pt x="23539" y="6728"/>
                    <a:pt x="23395" y="13945"/>
                  </a:cubicBezTo>
                  <a:cubicBezTo>
                    <a:pt x="24528" y="20756"/>
                    <a:pt x="19926" y="27196"/>
                    <a:pt x="13115" y="28329"/>
                  </a:cubicBezTo>
                  <a:cubicBezTo>
                    <a:pt x="12956" y="28355"/>
                    <a:pt x="12797" y="28379"/>
                    <a:pt x="12638" y="28399"/>
                  </a:cubicBezTo>
                  <a:cubicBezTo>
                    <a:pt x="5457" y="27681"/>
                    <a:pt x="31" y="21569"/>
                    <a:pt x="171" y="14354"/>
                  </a:cubicBezTo>
                  <a:cubicBezTo>
                    <a:pt x="-960" y="7540"/>
                    <a:pt x="3646" y="1100"/>
                    <a:pt x="10460" y="-32"/>
                  </a:cubicBezTo>
                  <a:cubicBezTo>
                    <a:pt x="10615" y="-58"/>
                    <a:pt x="10772" y="-80"/>
                    <a:pt x="10929" y="-100"/>
                  </a:cubicBezTo>
                  <a:close/>
                </a:path>
              </a:pathLst>
            </a:custGeom>
            <a:solidFill>
              <a:srgbClr val="152F32"/>
            </a:solidFill>
            <a:ln w="12700" cap="flat">
              <a:noFill/>
              <a:prstDash val="solid"/>
              <a:miter/>
            </a:ln>
          </p:spPr>
          <p:txBody>
            <a:bodyPr rtlCol="0" anchor="ctr"/>
            <a:lstStyle/>
            <a:p>
              <a:endParaRPr lang="nl-NL"/>
            </a:p>
          </p:txBody>
        </p:sp>
        <p:sp>
          <p:nvSpPr>
            <p:cNvPr id="87" name="Vrije vorm 86">
              <a:extLst>
                <a:ext uri="{FF2B5EF4-FFF2-40B4-BE49-F238E27FC236}">
                  <a16:creationId xmlns:a16="http://schemas.microsoft.com/office/drawing/2014/main" id="{46D86195-AD0B-A7D9-AE8C-417EFFBC8221}"/>
                </a:ext>
              </a:extLst>
            </p:cNvPr>
            <p:cNvSpPr/>
            <p:nvPr/>
          </p:nvSpPr>
          <p:spPr>
            <a:xfrm>
              <a:off x="4722432" y="3157001"/>
              <a:ext cx="23379" cy="28549"/>
            </a:xfrm>
            <a:custGeom>
              <a:avLst/>
              <a:gdLst>
                <a:gd name="connsiteX0" fmla="*/ 11820 w 23379"/>
                <a:gd name="connsiteY0" fmla="*/ -100 h 28549"/>
                <a:gd name="connsiteX1" fmla="*/ 83 w 23379"/>
                <a:gd name="connsiteY1" fmla="*/ 14558 h 28549"/>
                <a:gd name="connsiteX2" fmla="*/ 11068 w 23379"/>
                <a:gd name="connsiteY2" fmla="*/ 28403 h 28549"/>
                <a:gd name="connsiteX3" fmla="*/ 11547 w 23379"/>
                <a:gd name="connsiteY3" fmla="*/ 28449 h 28549"/>
                <a:gd name="connsiteX4" fmla="*/ 23297 w 23379"/>
                <a:gd name="connsiteY4" fmla="*/ 13790 h 28549"/>
                <a:gd name="connsiteX5" fmla="*/ 12300 w 23379"/>
                <a:gd name="connsiteY5" fmla="*/ -55 h 28549"/>
                <a:gd name="connsiteX6" fmla="*/ 11820 w 23379"/>
                <a:gd name="connsiteY6" fmla="*/ -100 h 2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79" h="28549">
                  <a:moveTo>
                    <a:pt x="11820" y="-100"/>
                  </a:moveTo>
                  <a:cubicBezTo>
                    <a:pt x="4683" y="976"/>
                    <a:pt x="-427" y="7359"/>
                    <a:pt x="83" y="14558"/>
                  </a:cubicBezTo>
                  <a:cubicBezTo>
                    <a:pt x="-707" y="21415"/>
                    <a:pt x="4211" y="27613"/>
                    <a:pt x="11068" y="28403"/>
                  </a:cubicBezTo>
                  <a:cubicBezTo>
                    <a:pt x="11228" y="28422"/>
                    <a:pt x="11387" y="28437"/>
                    <a:pt x="11547" y="28449"/>
                  </a:cubicBezTo>
                  <a:cubicBezTo>
                    <a:pt x="18686" y="27372"/>
                    <a:pt x="23800" y="20992"/>
                    <a:pt x="23297" y="13790"/>
                  </a:cubicBezTo>
                  <a:cubicBezTo>
                    <a:pt x="24083" y="6931"/>
                    <a:pt x="19160" y="732"/>
                    <a:pt x="12300" y="-55"/>
                  </a:cubicBezTo>
                  <a:cubicBezTo>
                    <a:pt x="12141" y="-73"/>
                    <a:pt x="11980" y="-88"/>
                    <a:pt x="11820" y="-100"/>
                  </a:cubicBezTo>
                  <a:close/>
                </a:path>
              </a:pathLst>
            </a:custGeom>
            <a:solidFill>
              <a:srgbClr val="152F32"/>
            </a:solidFill>
            <a:ln w="12700" cap="flat">
              <a:noFill/>
              <a:prstDash val="solid"/>
              <a:miter/>
            </a:ln>
          </p:spPr>
          <p:txBody>
            <a:bodyPr rtlCol="0" anchor="ctr"/>
            <a:lstStyle/>
            <a:p>
              <a:endParaRPr lang="nl-NL"/>
            </a:p>
          </p:txBody>
        </p:sp>
        <p:sp>
          <p:nvSpPr>
            <p:cNvPr id="88" name="Vrije vorm 87">
              <a:extLst>
                <a:ext uri="{FF2B5EF4-FFF2-40B4-BE49-F238E27FC236}">
                  <a16:creationId xmlns:a16="http://schemas.microsoft.com/office/drawing/2014/main" id="{BB85B7E9-C48A-1084-0667-368FDACEE15B}"/>
                </a:ext>
              </a:extLst>
            </p:cNvPr>
            <p:cNvSpPr/>
            <p:nvPr/>
          </p:nvSpPr>
          <p:spPr>
            <a:xfrm>
              <a:off x="4661494" y="3270149"/>
              <a:ext cx="64414" cy="15719"/>
            </a:xfrm>
            <a:custGeom>
              <a:avLst/>
              <a:gdLst>
                <a:gd name="connsiteX0" fmla="*/ 27992 w 64414"/>
                <a:gd name="connsiteY0" fmla="*/ 15592 h 15719"/>
                <a:gd name="connsiteX1" fmla="*/ 0 w 64414"/>
                <a:gd name="connsiteY1" fmla="*/ 8219 h 15719"/>
                <a:gd name="connsiteX2" fmla="*/ 4147 w 64414"/>
                <a:gd name="connsiteY2" fmla="*/ 2351 h 15719"/>
                <a:gd name="connsiteX3" fmla="*/ 61245 w 64414"/>
                <a:gd name="connsiteY3" fmla="*/ -100 h 15719"/>
                <a:gd name="connsiteX4" fmla="*/ 64414 w 64414"/>
                <a:gd name="connsiteY4" fmla="*/ 6350 h 15719"/>
                <a:gd name="connsiteX5" fmla="*/ 27992 w 64414"/>
                <a:gd name="connsiteY5" fmla="*/ 15592 h 1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414" h="15719">
                  <a:moveTo>
                    <a:pt x="27992" y="15592"/>
                  </a:moveTo>
                  <a:cubicBezTo>
                    <a:pt x="18142" y="15919"/>
                    <a:pt x="8411" y="13356"/>
                    <a:pt x="0" y="8219"/>
                  </a:cubicBezTo>
                  <a:lnTo>
                    <a:pt x="4147" y="2351"/>
                  </a:lnTo>
                  <a:cubicBezTo>
                    <a:pt x="5014" y="2964"/>
                    <a:pt x="26036" y="17176"/>
                    <a:pt x="61245" y="-100"/>
                  </a:cubicBezTo>
                  <a:lnTo>
                    <a:pt x="64414" y="6350"/>
                  </a:lnTo>
                  <a:cubicBezTo>
                    <a:pt x="53146" y="12190"/>
                    <a:pt x="40682" y="15353"/>
                    <a:pt x="27992" y="15592"/>
                  </a:cubicBezTo>
                  <a:close/>
                </a:path>
              </a:pathLst>
            </a:custGeom>
            <a:solidFill>
              <a:srgbClr val="AF9282"/>
            </a:solidFill>
            <a:ln w="12700" cap="flat">
              <a:noFill/>
              <a:prstDash val="solid"/>
              <a:miter/>
            </a:ln>
          </p:spPr>
          <p:txBody>
            <a:bodyPr rtlCol="0" anchor="ctr"/>
            <a:lstStyle/>
            <a:p>
              <a:endParaRPr lang="nl-NL"/>
            </a:p>
          </p:txBody>
        </p:sp>
        <p:sp>
          <p:nvSpPr>
            <p:cNvPr id="89" name="Vrije vorm 88">
              <a:extLst>
                <a:ext uri="{FF2B5EF4-FFF2-40B4-BE49-F238E27FC236}">
                  <a16:creationId xmlns:a16="http://schemas.microsoft.com/office/drawing/2014/main" id="{512E3630-783C-98B1-9C2F-DE0C2AFA9AE1}"/>
                </a:ext>
              </a:extLst>
            </p:cNvPr>
            <p:cNvSpPr/>
            <p:nvPr/>
          </p:nvSpPr>
          <p:spPr>
            <a:xfrm>
              <a:off x="4606179" y="3123306"/>
              <a:ext cx="46215" cy="9806"/>
            </a:xfrm>
            <a:custGeom>
              <a:avLst/>
              <a:gdLst>
                <a:gd name="connsiteX0" fmla="*/ 44656 w 46215"/>
                <a:gd name="connsiteY0" fmla="*/ 9706 h 9806"/>
                <a:gd name="connsiteX1" fmla="*/ 2600 w 46215"/>
                <a:gd name="connsiteY1" fmla="*/ 8729 h 9806"/>
                <a:gd name="connsiteX2" fmla="*/ 0 w 46215"/>
                <a:gd name="connsiteY2" fmla="*/ 2031 h 9806"/>
                <a:gd name="connsiteX3" fmla="*/ 46215 w 46215"/>
                <a:gd name="connsiteY3" fmla="*/ 2687 h 9806"/>
              </a:gdLst>
              <a:ahLst/>
              <a:cxnLst>
                <a:cxn ang="0">
                  <a:pos x="connsiteX0" y="connsiteY0"/>
                </a:cxn>
                <a:cxn ang="0">
                  <a:pos x="connsiteX1" y="connsiteY1"/>
                </a:cxn>
                <a:cxn ang="0">
                  <a:pos x="connsiteX2" y="connsiteY2"/>
                </a:cxn>
                <a:cxn ang="0">
                  <a:pos x="connsiteX3" y="connsiteY3"/>
                </a:cxn>
              </a:cxnLst>
              <a:rect l="l" t="t" r="r" b="b"/>
              <a:pathLst>
                <a:path w="46215" h="9806">
                  <a:moveTo>
                    <a:pt x="44656" y="9706"/>
                  </a:moveTo>
                  <a:cubicBezTo>
                    <a:pt x="30838" y="6615"/>
                    <a:pt x="16546" y="6283"/>
                    <a:pt x="2600" y="8729"/>
                  </a:cubicBezTo>
                  <a:lnTo>
                    <a:pt x="0" y="2031"/>
                  </a:lnTo>
                  <a:cubicBezTo>
                    <a:pt x="15278" y="-1017"/>
                    <a:pt x="31029" y="-794"/>
                    <a:pt x="46215" y="2687"/>
                  </a:cubicBezTo>
                  <a:close/>
                </a:path>
              </a:pathLst>
            </a:custGeom>
            <a:solidFill>
              <a:srgbClr val="AF9282"/>
            </a:solidFill>
            <a:ln w="12700" cap="flat">
              <a:noFill/>
              <a:prstDash val="solid"/>
              <a:miter/>
            </a:ln>
          </p:spPr>
          <p:txBody>
            <a:bodyPr rtlCol="0" anchor="ctr"/>
            <a:lstStyle/>
            <a:p>
              <a:endParaRPr lang="nl-NL"/>
            </a:p>
          </p:txBody>
        </p:sp>
        <p:sp>
          <p:nvSpPr>
            <p:cNvPr id="90" name="Vrije vorm 89">
              <a:extLst>
                <a:ext uri="{FF2B5EF4-FFF2-40B4-BE49-F238E27FC236}">
                  <a16:creationId xmlns:a16="http://schemas.microsoft.com/office/drawing/2014/main" id="{122ABA7A-25D8-12BB-A6DA-DE7B16B1C820}"/>
                </a:ext>
              </a:extLst>
            </p:cNvPr>
            <p:cNvSpPr/>
            <p:nvPr/>
          </p:nvSpPr>
          <p:spPr>
            <a:xfrm>
              <a:off x="4717803" y="3121963"/>
              <a:ext cx="43687" cy="11149"/>
            </a:xfrm>
            <a:custGeom>
              <a:avLst/>
              <a:gdLst>
                <a:gd name="connsiteX0" fmla="*/ 41878 w 43687"/>
                <a:gd name="connsiteY0" fmla="*/ 11049 h 11149"/>
                <a:gd name="connsiteX1" fmla="*/ 2141 w 43687"/>
                <a:gd name="connsiteY1" fmla="*/ 8201 h 11149"/>
                <a:gd name="connsiteX2" fmla="*/ 0 w 43687"/>
                <a:gd name="connsiteY2" fmla="*/ 1235 h 11149"/>
                <a:gd name="connsiteX3" fmla="*/ 43688 w 43687"/>
                <a:gd name="connsiteY3" fmla="*/ 3937 h 11149"/>
              </a:gdLst>
              <a:ahLst/>
              <a:cxnLst>
                <a:cxn ang="0">
                  <a:pos x="connsiteX0" y="connsiteY0"/>
                </a:cxn>
                <a:cxn ang="0">
                  <a:pos x="connsiteX1" y="connsiteY1"/>
                </a:cxn>
                <a:cxn ang="0">
                  <a:pos x="connsiteX2" y="connsiteY2"/>
                </a:cxn>
                <a:cxn ang="0">
                  <a:pos x="connsiteX3" y="connsiteY3"/>
                </a:cxn>
              </a:cxnLst>
              <a:rect l="l" t="t" r="r" b="b"/>
              <a:pathLst>
                <a:path w="43687" h="11149">
                  <a:moveTo>
                    <a:pt x="41878" y="11049"/>
                  </a:moveTo>
                  <a:cubicBezTo>
                    <a:pt x="28986" y="7281"/>
                    <a:pt x="15439" y="6310"/>
                    <a:pt x="2141" y="8201"/>
                  </a:cubicBezTo>
                  <a:lnTo>
                    <a:pt x="0" y="1235"/>
                  </a:lnTo>
                  <a:cubicBezTo>
                    <a:pt x="14578" y="-1212"/>
                    <a:pt x="29522" y="-288"/>
                    <a:pt x="43688" y="3937"/>
                  </a:cubicBezTo>
                  <a:close/>
                </a:path>
              </a:pathLst>
            </a:custGeom>
            <a:solidFill>
              <a:srgbClr val="AF9282"/>
            </a:solidFill>
            <a:ln w="12700" cap="flat">
              <a:noFill/>
              <a:prstDash val="solid"/>
              <a:miter/>
            </a:ln>
          </p:spPr>
          <p:txBody>
            <a:bodyPr rtlCol="0" anchor="ctr"/>
            <a:lstStyle/>
            <a:p>
              <a:endParaRPr lang="nl-NL"/>
            </a:p>
          </p:txBody>
        </p:sp>
        <p:sp>
          <p:nvSpPr>
            <p:cNvPr id="91" name="Vrije vorm 90">
              <a:extLst>
                <a:ext uri="{FF2B5EF4-FFF2-40B4-BE49-F238E27FC236}">
                  <a16:creationId xmlns:a16="http://schemas.microsoft.com/office/drawing/2014/main" id="{529F5355-D4B4-ED28-34CC-62D432492448}"/>
                </a:ext>
              </a:extLst>
            </p:cNvPr>
            <p:cNvSpPr/>
            <p:nvPr/>
          </p:nvSpPr>
          <p:spPr>
            <a:xfrm>
              <a:off x="4693489" y="3157023"/>
              <a:ext cx="26035" cy="78185"/>
            </a:xfrm>
            <a:custGeom>
              <a:avLst/>
              <a:gdLst>
                <a:gd name="connsiteX0" fmla="*/ 6911 w 26035"/>
                <a:gd name="connsiteY0" fmla="*/ 77966 h 78185"/>
                <a:gd name="connsiteX1" fmla="*/ 0 w 26035"/>
                <a:gd name="connsiteY1" fmla="*/ 77543 h 78185"/>
                <a:gd name="connsiteX2" fmla="*/ 1079 w 26035"/>
                <a:gd name="connsiteY2" fmla="*/ 69114 h 78185"/>
                <a:gd name="connsiteX3" fmla="*/ 17304 w 26035"/>
                <a:gd name="connsiteY3" fmla="*/ 67214 h 78185"/>
                <a:gd name="connsiteX4" fmla="*/ 17059 w 26035"/>
                <a:gd name="connsiteY4" fmla="*/ 64849 h 78185"/>
                <a:gd name="connsiteX5" fmla="*/ 9438 w 26035"/>
                <a:gd name="connsiteY5" fmla="*/ -100 h 78185"/>
                <a:gd name="connsiteX6" fmla="*/ 17752 w 26035"/>
                <a:gd name="connsiteY6" fmla="*/ 1642 h 78185"/>
                <a:gd name="connsiteX7" fmla="*/ 24958 w 26035"/>
                <a:gd name="connsiteY7" fmla="*/ 61713 h 78185"/>
                <a:gd name="connsiteX8" fmla="*/ 24012 w 26035"/>
                <a:gd name="connsiteY8" fmla="*/ 72424 h 78185"/>
                <a:gd name="connsiteX9" fmla="*/ 6912 w 26035"/>
                <a:gd name="connsiteY9" fmla="*/ 77966 h 78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35" h="78185">
                  <a:moveTo>
                    <a:pt x="6911" y="77966"/>
                  </a:moveTo>
                  <a:cubicBezTo>
                    <a:pt x="4601" y="77968"/>
                    <a:pt x="2293" y="77827"/>
                    <a:pt x="0" y="77543"/>
                  </a:cubicBezTo>
                  <a:lnTo>
                    <a:pt x="1079" y="69114"/>
                  </a:lnTo>
                  <a:cubicBezTo>
                    <a:pt x="7447" y="69935"/>
                    <a:pt x="15657" y="69338"/>
                    <a:pt x="17304" y="67214"/>
                  </a:cubicBezTo>
                  <a:cubicBezTo>
                    <a:pt x="17702" y="66699"/>
                    <a:pt x="17320" y="65513"/>
                    <a:pt x="17059" y="64849"/>
                  </a:cubicBezTo>
                  <a:cubicBezTo>
                    <a:pt x="8119" y="44438"/>
                    <a:pt x="5466" y="21826"/>
                    <a:pt x="9438" y="-100"/>
                  </a:cubicBezTo>
                  <a:lnTo>
                    <a:pt x="17752" y="1642"/>
                  </a:lnTo>
                  <a:cubicBezTo>
                    <a:pt x="14152" y="21937"/>
                    <a:pt x="16660" y="42844"/>
                    <a:pt x="24958" y="61713"/>
                  </a:cubicBezTo>
                  <a:cubicBezTo>
                    <a:pt x="26682" y="65177"/>
                    <a:pt x="26316" y="69315"/>
                    <a:pt x="24012" y="72424"/>
                  </a:cubicBezTo>
                  <a:cubicBezTo>
                    <a:pt x="19349" y="76600"/>
                    <a:pt x="13138" y="78613"/>
                    <a:pt x="6912" y="77966"/>
                  </a:cubicBezTo>
                  <a:close/>
                </a:path>
              </a:pathLst>
            </a:custGeom>
            <a:solidFill>
              <a:srgbClr val="AF9282"/>
            </a:solidFill>
            <a:ln w="12700" cap="flat">
              <a:noFill/>
              <a:prstDash val="solid"/>
              <a:miter/>
            </a:ln>
          </p:spPr>
          <p:txBody>
            <a:bodyPr rtlCol="0" anchor="ctr"/>
            <a:lstStyle/>
            <a:p>
              <a:endParaRPr lang="nl-NL"/>
            </a:p>
          </p:txBody>
        </p:sp>
        <p:sp>
          <p:nvSpPr>
            <p:cNvPr id="92" name="Vrije vorm 91">
              <a:extLst>
                <a:ext uri="{FF2B5EF4-FFF2-40B4-BE49-F238E27FC236}">
                  <a16:creationId xmlns:a16="http://schemas.microsoft.com/office/drawing/2014/main" id="{3A6C6AAA-46EB-83B3-8E9F-AECCE281093C}"/>
                </a:ext>
              </a:extLst>
            </p:cNvPr>
            <p:cNvSpPr/>
            <p:nvPr/>
          </p:nvSpPr>
          <p:spPr>
            <a:xfrm>
              <a:off x="4576693" y="3146993"/>
              <a:ext cx="208682" cy="65045"/>
            </a:xfrm>
            <a:custGeom>
              <a:avLst/>
              <a:gdLst>
                <a:gd name="connsiteX0" fmla="*/ 112199 w 208682"/>
                <a:gd name="connsiteY0" fmla="*/ 5748 h 65045"/>
                <a:gd name="connsiteX1" fmla="*/ 1878 w 208682"/>
                <a:gd name="connsiteY1" fmla="*/ 5048 h 65045"/>
                <a:gd name="connsiteX2" fmla="*/ 17093 w 208682"/>
                <a:gd name="connsiteY2" fmla="*/ 61254 h 65045"/>
                <a:gd name="connsiteX3" fmla="*/ 91523 w 208682"/>
                <a:gd name="connsiteY3" fmla="*/ 63848 h 65045"/>
                <a:gd name="connsiteX4" fmla="*/ 110032 w 208682"/>
                <a:gd name="connsiteY4" fmla="*/ 18734 h 65045"/>
                <a:gd name="connsiteX5" fmla="*/ 111220 w 208682"/>
                <a:gd name="connsiteY5" fmla="*/ 13980 h 65045"/>
                <a:gd name="connsiteX6" fmla="*/ 130088 w 208682"/>
                <a:gd name="connsiteY6" fmla="*/ 13925 h 65045"/>
                <a:gd name="connsiteX7" fmla="*/ 131289 w 208682"/>
                <a:gd name="connsiteY7" fmla="*/ 18734 h 65045"/>
                <a:gd name="connsiteX8" fmla="*/ 149797 w 208682"/>
                <a:gd name="connsiteY8" fmla="*/ 63848 h 65045"/>
                <a:gd name="connsiteX9" fmla="*/ 191580 w 208682"/>
                <a:gd name="connsiteY9" fmla="*/ 61254 h 65045"/>
                <a:gd name="connsiteX10" fmla="*/ 206808 w 208682"/>
                <a:gd name="connsiteY10" fmla="*/ 5048 h 65045"/>
                <a:gd name="connsiteX11" fmla="*/ 129680 w 208682"/>
                <a:gd name="connsiteY11" fmla="*/ 5661 h 65045"/>
                <a:gd name="connsiteX12" fmla="*/ 112199 w 208682"/>
                <a:gd name="connsiteY12" fmla="*/ 5748 h 65045"/>
                <a:gd name="connsiteX13" fmla="*/ 139138 w 208682"/>
                <a:gd name="connsiteY13" fmla="*/ 10656 h 65045"/>
                <a:gd name="connsiteX14" fmla="*/ 196841 w 208682"/>
                <a:gd name="connsiteY14" fmla="*/ 10049 h 65045"/>
                <a:gd name="connsiteX15" fmla="*/ 184400 w 208682"/>
                <a:gd name="connsiteY15" fmla="*/ 55955 h 65045"/>
                <a:gd name="connsiteX16" fmla="*/ 156260 w 208682"/>
                <a:gd name="connsiteY16" fmla="*/ 58072 h 65045"/>
                <a:gd name="connsiteX17" fmla="*/ 141156 w 208682"/>
                <a:gd name="connsiteY17" fmla="*/ 21236 h 65045"/>
                <a:gd name="connsiteX18" fmla="*/ 139138 w 208682"/>
                <a:gd name="connsiteY18" fmla="*/ 10656 h 65045"/>
                <a:gd name="connsiteX19" fmla="*/ 102182 w 208682"/>
                <a:gd name="connsiteY19" fmla="*/ 10656 h 65045"/>
                <a:gd name="connsiteX20" fmla="*/ 100165 w 208682"/>
                <a:gd name="connsiteY20" fmla="*/ 21236 h 65045"/>
                <a:gd name="connsiteX21" fmla="*/ 85062 w 208682"/>
                <a:gd name="connsiteY21" fmla="*/ 58072 h 65045"/>
                <a:gd name="connsiteX22" fmla="*/ 24273 w 208682"/>
                <a:gd name="connsiteY22" fmla="*/ 55955 h 65045"/>
                <a:gd name="connsiteX23" fmla="*/ 11844 w 208682"/>
                <a:gd name="connsiteY23" fmla="*/ 10049 h 65045"/>
                <a:gd name="connsiteX24" fmla="*/ 102182 w 208682"/>
                <a:gd name="connsiteY24" fmla="*/ 10656 h 6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682" h="65045">
                  <a:moveTo>
                    <a:pt x="112199" y="5748"/>
                  </a:moveTo>
                  <a:cubicBezTo>
                    <a:pt x="103124" y="4423"/>
                    <a:pt x="36023" y="-6279"/>
                    <a:pt x="1878" y="5048"/>
                  </a:cubicBezTo>
                  <a:cubicBezTo>
                    <a:pt x="-5524" y="22795"/>
                    <a:pt x="10928" y="57552"/>
                    <a:pt x="17093" y="61254"/>
                  </a:cubicBezTo>
                  <a:cubicBezTo>
                    <a:pt x="41721" y="64978"/>
                    <a:pt x="66696" y="65848"/>
                    <a:pt x="91523" y="63848"/>
                  </a:cubicBezTo>
                  <a:cubicBezTo>
                    <a:pt x="102629" y="63476"/>
                    <a:pt x="108385" y="23909"/>
                    <a:pt x="110032" y="18734"/>
                  </a:cubicBezTo>
                  <a:cubicBezTo>
                    <a:pt x="110513" y="17172"/>
                    <a:pt x="110909" y="15585"/>
                    <a:pt x="111220" y="13980"/>
                  </a:cubicBezTo>
                  <a:cubicBezTo>
                    <a:pt x="117298" y="11694"/>
                    <a:pt x="123996" y="11675"/>
                    <a:pt x="130088" y="13925"/>
                  </a:cubicBezTo>
                  <a:cubicBezTo>
                    <a:pt x="130402" y="15548"/>
                    <a:pt x="130803" y="17154"/>
                    <a:pt x="131289" y="18734"/>
                  </a:cubicBezTo>
                  <a:cubicBezTo>
                    <a:pt x="132935" y="23909"/>
                    <a:pt x="138692" y="63476"/>
                    <a:pt x="149797" y="63848"/>
                  </a:cubicBezTo>
                  <a:cubicBezTo>
                    <a:pt x="163752" y="65928"/>
                    <a:pt x="177989" y="65044"/>
                    <a:pt x="191580" y="61254"/>
                  </a:cubicBezTo>
                  <a:cubicBezTo>
                    <a:pt x="197758" y="57552"/>
                    <a:pt x="214199" y="22795"/>
                    <a:pt x="206808" y="5048"/>
                  </a:cubicBezTo>
                  <a:cubicBezTo>
                    <a:pt x="181492" y="-1528"/>
                    <a:pt x="154889" y="-1317"/>
                    <a:pt x="129680" y="5661"/>
                  </a:cubicBezTo>
                  <a:cubicBezTo>
                    <a:pt x="123974" y="3950"/>
                    <a:pt x="117887" y="3980"/>
                    <a:pt x="112199" y="5748"/>
                  </a:cubicBezTo>
                  <a:close/>
                  <a:moveTo>
                    <a:pt x="139138" y="10656"/>
                  </a:moveTo>
                  <a:cubicBezTo>
                    <a:pt x="157893" y="4774"/>
                    <a:pt x="177967" y="4563"/>
                    <a:pt x="196841" y="10049"/>
                  </a:cubicBezTo>
                  <a:cubicBezTo>
                    <a:pt x="202883" y="24553"/>
                    <a:pt x="189439" y="52940"/>
                    <a:pt x="184400" y="55955"/>
                  </a:cubicBezTo>
                  <a:cubicBezTo>
                    <a:pt x="175360" y="59076"/>
                    <a:pt x="165665" y="59805"/>
                    <a:pt x="156260" y="58072"/>
                  </a:cubicBezTo>
                  <a:cubicBezTo>
                    <a:pt x="147197" y="57769"/>
                    <a:pt x="142492" y="25463"/>
                    <a:pt x="141156" y="21236"/>
                  </a:cubicBezTo>
                  <a:cubicBezTo>
                    <a:pt x="140196" y="17770"/>
                    <a:pt x="139521" y="14232"/>
                    <a:pt x="139138" y="10656"/>
                  </a:cubicBezTo>
                  <a:close/>
                  <a:moveTo>
                    <a:pt x="102182" y="10656"/>
                  </a:moveTo>
                  <a:cubicBezTo>
                    <a:pt x="101799" y="14232"/>
                    <a:pt x="101125" y="17770"/>
                    <a:pt x="100165" y="21236"/>
                  </a:cubicBezTo>
                  <a:cubicBezTo>
                    <a:pt x="98828" y="25463"/>
                    <a:pt x="94123" y="57769"/>
                    <a:pt x="85062" y="58072"/>
                  </a:cubicBezTo>
                  <a:cubicBezTo>
                    <a:pt x="64785" y="59708"/>
                    <a:pt x="44387" y="58997"/>
                    <a:pt x="24273" y="55955"/>
                  </a:cubicBezTo>
                  <a:cubicBezTo>
                    <a:pt x="19235" y="52940"/>
                    <a:pt x="5802" y="24553"/>
                    <a:pt x="11844" y="10049"/>
                  </a:cubicBezTo>
                  <a:cubicBezTo>
                    <a:pt x="40046" y="697"/>
                    <a:pt x="95806" y="9759"/>
                    <a:pt x="102182" y="10656"/>
                  </a:cubicBezTo>
                  <a:close/>
                </a:path>
              </a:pathLst>
            </a:custGeom>
            <a:solidFill>
              <a:srgbClr val="152F32"/>
            </a:solidFill>
            <a:ln w="12700" cap="flat">
              <a:noFill/>
              <a:prstDash val="solid"/>
              <a:miter/>
            </a:ln>
          </p:spPr>
          <p:txBody>
            <a:bodyPr rtlCol="0" anchor="ctr"/>
            <a:lstStyle/>
            <a:p>
              <a:endParaRPr lang="nl-NL"/>
            </a:p>
          </p:txBody>
        </p:sp>
        <p:sp>
          <p:nvSpPr>
            <p:cNvPr id="93" name="Vrije vorm 92">
              <a:extLst>
                <a:ext uri="{FF2B5EF4-FFF2-40B4-BE49-F238E27FC236}">
                  <a16:creationId xmlns:a16="http://schemas.microsoft.com/office/drawing/2014/main" id="{8CB0DA6A-5ABA-5E82-D03B-894ECF572DCB}"/>
                </a:ext>
              </a:extLst>
            </p:cNvPr>
            <p:cNvSpPr/>
            <p:nvPr/>
          </p:nvSpPr>
          <p:spPr>
            <a:xfrm>
              <a:off x="4196482" y="3420073"/>
              <a:ext cx="285336" cy="572053"/>
            </a:xfrm>
            <a:custGeom>
              <a:avLst/>
              <a:gdLst>
                <a:gd name="connsiteX0" fmla="*/ 0 w 327343"/>
                <a:gd name="connsiteY0" fmla="*/ 1230901 h 1231001"/>
                <a:gd name="connsiteX1" fmla="*/ 79 w 327343"/>
                <a:gd name="connsiteY1" fmla="*/ 1227483 h 1231001"/>
                <a:gd name="connsiteX2" fmla="*/ 22958 w 327343"/>
                <a:gd name="connsiteY2" fmla="*/ 683287 h 1231001"/>
                <a:gd name="connsiteX3" fmla="*/ 114205 w 327343"/>
                <a:gd name="connsiteY3" fmla="*/ 120464 h 1231001"/>
                <a:gd name="connsiteX4" fmla="*/ 326166 w 327343"/>
                <a:gd name="connsiteY4" fmla="*/ -100 h 1231001"/>
                <a:gd name="connsiteX5" fmla="*/ 327344 w 327343"/>
                <a:gd name="connsiteY5" fmla="*/ 6156 h 1231001"/>
                <a:gd name="connsiteX6" fmla="*/ 120278 w 327343"/>
                <a:gd name="connsiteY6" fmla="*/ 122406 h 1231001"/>
                <a:gd name="connsiteX7" fmla="*/ 29322 w 327343"/>
                <a:gd name="connsiteY7" fmla="*/ 683668 h 1231001"/>
                <a:gd name="connsiteX8" fmla="*/ 6534 w 327343"/>
                <a:gd name="connsiteY8" fmla="*/ 1224213 h 1231001"/>
                <a:gd name="connsiteX9" fmla="*/ 30624 w 327343"/>
                <a:gd name="connsiteY9" fmla="*/ 1223077 h 1231001"/>
                <a:gd name="connsiteX10" fmla="*/ 30923 w 327343"/>
                <a:gd name="connsiteY10" fmla="*/ 1229449 h 1231001"/>
                <a:gd name="connsiteX0" fmla="*/ 0 w 327344"/>
                <a:gd name="connsiteY0" fmla="*/ 1231001 h 1231001"/>
                <a:gd name="connsiteX1" fmla="*/ 79 w 327344"/>
                <a:gd name="connsiteY1" fmla="*/ 1227583 h 1231001"/>
                <a:gd name="connsiteX2" fmla="*/ 22958 w 327344"/>
                <a:gd name="connsiteY2" fmla="*/ 683387 h 1231001"/>
                <a:gd name="connsiteX3" fmla="*/ 114205 w 327344"/>
                <a:gd name="connsiteY3" fmla="*/ 120564 h 1231001"/>
                <a:gd name="connsiteX4" fmla="*/ 326166 w 327344"/>
                <a:gd name="connsiteY4" fmla="*/ 0 h 1231001"/>
                <a:gd name="connsiteX5" fmla="*/ 327344 w 327344"/>
                <a:gd name="connsiteY5" fmla="*/ 6256 h 1231001"/>
                <a:gd name="connsiteX6" fmla="*/ 120278 w 327344"/>
                <a:gd name="connsiteY6" fmla="*/ 122506 h 1231001"/>
                <a:gd name="connsiteX7" fmla="*/ 29322 w 327344"/>
                <a:gd name="connsiteY7" fmla="*/ 683768 h 1231001"/>
                <a:gd name="connsiteX8" fmla="*/ 6534 w 327344"/>
                <a:gd name="connsiteY8" fmla="*/ 1224313 h 1231001"/>
                <a:gd name="connsiteX9" fmla="*/ 30624 w 327344"/>
                <a:gd name="connsiteY9" fmla="*/ 1223177 h 1231001"/>
                <a:gd name="connsiteX10" fmla="*/ 0 w 327344"/>
                <a:gd name="connsiteY10" fmla="*/ 1231001 h 1231001"/>
                <a:gd name="connsiteX0" fmla="*/ 0 w 327344"/>
                <a:gd name="connsiteY0" fmla="*/ 1231001 h 1231001"/>
                <a:gd name="connsiteX1" fmla="*/ 79 w 327344"/>
                <a:gd name="connsiteY1" fmla="*/ 1227583 h 1231001"/>
                <a:gd name="connsiteX2" fmla="*/ 22958 w 327344"/>
                <a:gd name="connsiteY2" fmla="*/ 683387 h 1231001"/>
                <a:gd name="connsiteX3" fmla="*/ 114205 w 327344"/>
                <a:gd name="connsiteY3" fmla="*/ 120564 h 1231001"/>
                <a:gd name="connsiteX4" fmla="*/ 326166 w 327344"/>
                <a:gd name="connsiteY4" fmla="*/ 0 h 1231001"/>
                <a:gd name="connsiteX5" fmla="*/ 327344 w 327344"/>
                <a:gd name="connsiteY5" fmla="*/ 6256 h 1231001"/>
                <a:gd name="connsiteX6" fmla="*/ 120278 w 327344"/>
                <a:gd name="connsiteY6" fmla="*/ 122506 h 1231001"/>
                <a:gd name="connsiteX7" fmla="*/ 29322 w 327344"/>
                <a:gd name="connsiteY7" fmla="*/ 683768 h 1231001"/>
                <a:gd name="connsiteX8" fmla="*/ 6534 w 327344"/>
                <a:gd name="connsiteY8" fmla="*/ 1224313 h 1231001"/>
                <a:gd name="connsiteX9" fmla="*/ 0 w 327344"/>
                <a:gd name="connsiteY9" fmla="*/ 1231001 h 1231001"/>
                <a:gd name="connsiteX0" fmla="*/ 6455 w 327265"/>
                <a:gd name="connsiteY0" fmla="*/ 1224313 h 1227583"/>
                <a:gd name="connsiteX1" fmla="*/ 0 w 327265"/>
                <a:gd name="connsiteY1" fmla="*/ 1227583 h 1227583"/>
                <a:gd name="connsiteX2" fmla="*/ 22879 w 327265"/>
                <a:gd name="connsiteY2" fmla="*/ 683387 h 1227583"/>
                <a:gd name="connsiteX3" fmla="*/ 114126 w 327265"/>
                <a:gd name="connsiteY3" fmla="*/ 120564 h 1227583"/>
                <a:gd name="connsiteX4" fmla="*/ 326087 w 327265"/>
                <a:gd name="connsiteY4" fmla="*/ 0 h 1227583"/>
                <a:gd name="connsiteX5" fmla="*/ 327265 w 327265"/>
                <a:gd name="connsiteY5" fmla="*/ 6256 h 1227583"/>
                <a:gd name="connsiteX6" fmla="*/ 120199 w 327265"/>
                <a:gd name="connsiteY6" fmla="*/ 122506 h 1227583"/>
                <a:gd name="connsiteX7" fmla="*/ 29243 w 327265"/>
                <a:gd name="connsiteY7" fmla="*/ 683768 h 1227583"/>
                <a:gd name="connsiteX8" fmla="*/ 6455 w 327265"/>
                <a:gd name="connsiteY8" fmla="*/ 1224313 h 1227583"/>
                <a:gd name="connsiteX0" fmla="*/ 29243 w 327265"/>
                <a:gd name="connsiteY0" fmla="*/ 683768 h 1227583"/>
                <a:gd name="connsiteX1" fmla="*/ 0 w 327265"/>
                <a:gd name="connsiteY1" fmla="*/ 1227583 h 1227583"/>
                <a:gd name="connsiteX2" fmla="*/ 22879 w 327265"/>
                <a:gd name="connsiteY2" fmla="*/ 683387 h 1227583"/>
                <a:gd name="connsiteX3" fmla="*/ 114126 w 327265"/>
                <a:gd name="connsiteY3" fmla="*/ 120564 h 1227583"/>
                <a:gd name="connsiteX4" fmla="*/ 326087 w 327265"/>
                <a:gd name="connsiteY4" fmla="*/ 0 h 1227583"/>
                <a:gd name="connsiteX5" fmla="*/ 327265 w 327265"/>
                <a:gd name="connsiteY5" fmla="*/ 6256 h 1227583"/>
                <a:gd name="connsiteX6" fmla="*/ 120199 w 327265"/>
                <a:gd name="connsiteY6" fmla="*/ 122506 h 1227583"/>
                <a:gd name="connsiteX7" fmla="*/ 29243 w 327265"/>
                <a:gd name="connsiteY7" fmla="*/ 683768 h 1227583"/>
                <a:gd name="connsiteX0" fmla="*/ 14916 w 312938"/>
                <a:gd name="connsiteY0" fmla="*/ 683768 h 753832"/>
                <a:gd name="connsiteX1" fmla="*/ 8552 w 312938"/>
                <a:gd name="connsiteY1" fmla="*/ 683387 h 753832"/>
                <a:gd name="connsiteX2" fmla="*/ 99799 w 312938"/>
                <a:gd name="connsiteY2" fmla="*/ 120564 h 753832"/>
                <a:gd name="connsiteX3" fmla="*/ 311760 w 312938"/>
                <a:gd name="connsiteY3" fmla="*/ 0 h 753832"/>
                <a:gd name="connsiteX4" fmla="*/ 312938 w 312938"/>
                <a:gd name="connsiteY4" fmla="*/ 6256 h 753832"/>
                <a:gd name="connsiteX5" fmla="*/ 105872 w 312938"/>
                <a:gd name="connsiteY5" fmla="*/ 122506 h 753832"/>
                <a:gd name="connsiteX6" fmla="*/ 14916 w 312938"/>
                <a:gd name="connsiteY6" fmla="*/ 683768 h 753832"/>
                <a:gd name="connsiteX0" fmla="*/ 1919 w 414241"/>
                <a:gd name="connsiteY0" fmla="*/ 636143 h 730874"/>
                <a:gd name="connsiteX1" fmla="*/ 109855 w 414241"/>
                <a:gd name="connsiteY1" fmla="*/ 683387 h 730874"/>
                <a:gd name="connsiteX2" fmla="*/ 201102 w 414241"/>
                <a:gd name="connsiteY2" fmla="*/ 120564 h 730874"/>
                <a:gd name="connsiteX3" fmla="*/ 413063 w 414241"/>
                <a:gd name="connsiteY3" fmla="*/ 0 h 730874"/>
                <a:gd name="connsiteX4" fmla="*/ 414241 w 414241"/>
                <a:gd name="connsiteY4" fmla="*/ 6256 h 730874"/>
                <a:gd name="connsiteX5" fmla="*/ 207175 w 414241"/>
                <a:gd name="connsiteY5" fmla="*/ 122506 h 730874"/>
                <a:gd name="connsiteX6" fmla="*/ 1919 w 414241"/>
                <a:gd name="connsiteY6" fmla="*/ 636143 h 730874"/>
                <a:gd name="connsiteX0" fmla="*/ 33991 w 306613"/>
                <a:gd name="connsiteY0" fmla="*/ 578993 h 712571"/>
                <a:gd name="connsiteX1" fmla="*/ 2227 w 306613"/>
                <a:gd name="connsiteY1" fmla="*/ 683387 h 712571"/>
                <a:gd name="connsiteX2" fmla="*/ 93474 w 306613"/>
                <a:gd name="connsiteY2" fmla="*/ 120564 h 712571"/>
                <a:gd name="connsiteX3" fmla="*/ 305435 w 306613"/>
                <a:gd name="connsiteY3" fmla="*/ 0 h 712571"/>
                <a:gd name="connsiteX4" fmla="*/ 306613 w 306613"/>
                <a:gd name="connsiteY4" fmla="*/ 6256 h 712571"/>
                <a:gd name="connsiteX5" fmla="*/ 99547 w 306613"/>
                <a:gd name="connsiteY5" fmla="*/ 122506 h 712571"/>
                <a:gd name="connsiteX6" fmla="*/ 33991 w 306613"/>
                <a:gd name="connsiteY6" fmla="*/ 578993 h 712571"/>
                <a:gd name="connsiteX0" fmla="*/ 11870 w 284492"/>
                <a:gd name="connsiteY0" fmla="*/ 578993 h 613937"/>
                <a:gd name="connsiteX1" fmla="*/ 5506 w 284492"/>
                <a:gd name="connsiteY1" fmla="*/ 530987 h 613937"/>
                <a:gd name="connsiteX2" fmla="*/ 71353 w 284492"/>
                <a:gd name="connsiteY2" fmla="*/ 120564 h 613937"/>
                <a:gd name="connsiteX3" fmla="*/ 283314 w 284492"/>
                <a:gd name="connsiteY3" fmla="*/ 0 h 613937"/>
                <a:gd name="connsiteX4" fmla="*/ 284492 w 284492"/>
                <a:gd name="connsiteY4" fmla="*/ 6256 h 613937"/>
                <a:gd name="connsiteX5" fmla="*/ 77426 w 284492"/>
                <a:gd name="connsiteY5" fmla="*/ 122506 h 613937"/>
                <a:gd name="connsiteX6" fmla="*/ 11870 w 284492"/>
                <a:gd name="connsiteY6" fmla="*/ 578993 h 613937"/>
                <a:gd name="connsiteX0" fmla="*/ 7060 w 279682"/>
                <a:gd name="connsiteY0" fmla="*/ 578993 h 631042"/>
                <a:gd name="connsiteX1" fmla="*/ 696 w 279682"/>
                <a:gd name="connsiteY1" fmla="*/ 530987 h 631042"/>
                <a:gd name="connsiteX2" fmla="*/ 66543 w 279682"/>
                <a:gd name="connsiteY2" fmla="*/ 120564 h 631042"/>
                <a:gd name="connsiteX3" fmla="*/ 278504 w 279682"/>
                <a:gd name="connsiteY3" fmla="*/ 0 h 631042"/>
                <a:gd name="connsiteX4" fmla="*/ 279682 w 279682"/>
                <a:gd name="connsiteY4" fmla="*/ 6256 h 631042"/>
                <a:gd name="connsiteX5" fmla="*/ 72616 w 279682"/>
                <a:gd name="connsiteY5" fmla="*/ 122506 h 631042"/>
                <a:gd name="connsiteX6" fmla="*/ 7060 w 279682"/>
                <a:gd name="connsiteY6" fmla="*/ 578993 h 631042"/>
                <a:gd name="connsiteX0" fmla="*/ 3357 w 275979"/>
                <a:gd name="connsiteY0" fmla="*/ 578993 h 658784"/>
                <a:gd name="connsiteX1" fmla="*/ 3343 w 275979"/>
                <a:gd name="connsiteY1" fmla="*/ 578612 h 658784"/>
                <a:gd name="connsiteX2" fmla="*/ 62840 w 275979"/>
                <a:gd name="connsiteY2" fmla="*/ 120564 h 658784"/>
                <a:gd name="connsiteX3" fmla="*/ 274801 w 275979"/>
                <a:gd name="connsiteY3" fmla="*/ 0 h 658784"/>
                <a:gd name="connsiteX4" fmla="*/ 275979 w 275979"/>
                <a:gd name="connsiteY4" fmla="*/ 6256 h 658784"/>
                <a:gd name="connsiteX5" fmla="*/ 68913 w 275979"/>
                <a:gd name="connsiteY5" fmla="*/ 122506 h 658784"/>
                <a:gd name="connsiteX6" fmla="*/ 3357 w 275979"/>
                <a:gd name="connsiteY6" fmla="*/ 578993 h 658784"/>
                <a:gd name="connsiteX0" fmla="*/ 13217 w 276314"/>
                <a:gd name="connsiteY0" fmla="*/ 585343 h 639621"/>
                <a:gd name="connsiteX1" fmla="*/ 3678 w 276314"/>
                <a:gd name="connsiteY1" fmla="*/ 578612 h 639621"/>
                <a:gd name="connsiteX2" fmla="*/ 63175 w 276314"/>
                <a:gd name="connsiteY2" fmla="*/ 120564 h 639621"/>
                <a:gd name="connsiteX3" fmla="*/ 275136 w 276314"/>
                <a:gd name="connsiteY3" fmla="*/ 0 h 639621"/>
                <a:gd name="connsiteX4" fmla="*/ 276314 w 276314"/>
                <a:gd name="connsiteY4" fmla="*/ 6256 h 639621"/>
                <a:gd name="connsiteX5" fmla="*/ 69248 w 276314"/>
                <a:gd name="connsiteY5" fmla="*/ 122506 h 639621"/>
                <a:gd name="connsiteX6" fmla="*/ 13217 w 276314"/>
                <a:gd name="connsiteY6" fmla="*/ 585343 h 639621"/>
                <a:gd name="connsiteX0" fmla="*/ 11879 w 274976"/>
                <a:gd name="connsiteY0" fmla="*/ 585343 h 617246"/>
                <a:gd name="connsiteX1" fmla="*/ 2340 w 274976"/>
                <a:gd name="connsiteY1" fmla="*/ 578612 h 617246"/>
                <a:gd name="connsiteX2" fmla="*/ 61837 w 274976"/>
                <a:gd name="connsiteY2" fmla="*/ 120564 h 617246"/>
                <a:gd name="connsiteX3" fmla="*/ 273798 w 274976"/>
                <a:gd name="connsiteY3" fmla="*/ 0 h 617246"/>
                <a:gd name="connsiteX4" fmla="*/ 274976 w 274976"/>
                <a:gd name="connsiteY4" fmla="*/ 6256 h 617246"/>
                <a:gd name="connsiteX5" fmla="*/ 67910 w 274976"/>
                <a:gd name="connsiteY5" fmla="*/ 122506 h 617246"/>
                <a:gd name="connsiteX6" fmla="*/ 11879 w 274976"/>
                <a:gd name="connsiteY6" fmla="*/ 585343 h 617246"/>
                <a:gd name="connsiteX0" fmla="*/ 36913 w 300010"/>
                <a:gd name="connsiteY0" fmla="*/ 585343 h 588050"/>
                <a:gd name="connsiteX1" fmla="*/ 27374 w 300010"/>
                <a:gd name="connsiteY1" fmla="*/ 578612 h 588050"/>
                <a:gd name="connsiteX2" fmla="*/ 86871 w 300010"/>
                <a:gd name="connsiteY2" fmla="*/ 120564 h 588050"/>
                <a:gd name="connsiteX3" fmla="*/ 298832 w 300010"/>
                <a:gd name="connsiteY3" fmla="*/ 0 h 588050"/>
                <a:gd name="connsiteX4" fmla="*/ 300010 w 300010"/>
                <a:gd name="connsiteY4" fmla="*/ 6256 h 588050"/>
                <a:gd name="connsiteX5" fmla="*/ 92944 w 300010"/>
                <a:gd name="connsiteY5" fmla="*/ 122506 h 588050"/>
                <a:gd name="connsiteX6" fmla="*/ 36913 w 300010"/>
                <a:gd name="connsiteY6" fmla="*/ 585343 h 588050"/>
                <a:gd name="connsiteX0" fmla="*/ 9563 w 272660"/>
                <a:gd name="connsiteY0" fmla="*/ 585343 h 588927"/>
                <a:gd name="connsiteX1" fmla="*/ 24 w 272660"/>
                <a:gd name="connsiteY1" fmla="*/ 578612 h 588927"/>
                <a:gd name="connsiteX2" fmla="*/ 59521 w 272660"/>
                <a:gd name="connsiteY2" fmla="*/ 120564 h 588927"/>
                <a:gd name="connsiteX3" fmla="*/ 271482 w 272660"/>
                <a:gd name="connsiteY3" fmla="*/ 0 h 588927"/>
                <a:gd name="connsiteX4" fmla="*/ 272660 w 272660"/>
                <a:gd name="connsiteY4" fmla="*/ 6256 h 588927"/>
                <a:gd name="connsiteX5" fmla="*/ 65594 w 272660"/>
                <a:gd name="connsiteY5" fmla="*/ 122506 h 588927"/>
                <a:gd name="connsiteX6" fmla="*/ 9563 w 272660"/>
                <a:gd name="connsiteY6" fmla="*/ 585343 h 588927"/>
                <a:gd name="connsiteX0" fmla="*/ 9540 w 272637"/>
                <a:gd name="connsiteY0" fmla="*/ 585343 h 588932"/>
                <a:gd name="connsiteX1" fmla="*/ 1 w 272637"/>
                <a:gd name="connsiteY1" fmla="*/ 578612 h 588932"/>
                <a:gd name="connsiteX2" fmla="*/ 59498 w 272637"/>
                <a:gd name="connsiteY2" fmla="*/ 120564 h 588932"/>
                <a:gd name="connsiteX3" fmla="*/ 271459 w 272637"/>
                <a:gd name="connsiteY3" fmla="*/ 0 h 588932"/>
                <a:gd name="connsiteX4" fmla="*/ 272637 w 272637"/>
                <a:gd name="connsiteY4" fmla="*/ 6256 h 588932"/>
                <a:gd name="connsiteX5" fmla="*/ 65571 w 272637"/>
                <a:gd name="connsiteY5" fmla="*/ 122506 h 588932"/>
                <a:gd name="connsiteX6" fmla="*/ 9540 w 272637"/>
                <a:gd name="connsiteY6" fmla="*/ 585343 h 588932"/>
                <a:gd name="connsiteX0" fmla="*/ 9307 w 275579"/>
                <a:gd name="connsiteY0" fmla="*/ 566293 h 610563"/>
                <a:gd name="connsiteX1" fmla="*/ 2943 w 275579"/>
                <a:gd name="connsiteY1" fmla="*/ 578612 h 610563"/>
                <a:gd name="connsiteX2" fmla="*/ 62440 w 275579"/>
                <a:gd name="connsiteY2" fmla="*/ 120564 h 610563"/>
                <a:gd name="connsiteX3" fmla="*/ 274401 w 275579"/>
                <a:gd name="connsiteY3" fmla="*/ 0 h 610563"/>
                <a:gd name="connsiteX4" fmla="*/ 275579 w 275579"/>
                <a:gd name="connsiteY4" fmla="*/ 6256 h 610563"/>
                <a:gd name="connsiteX5" fmla="*/ 68513 w 275579"/>
                <a:gd name="connsiteY5" fmla="*/ 122506 h 610563"/>
                <a:gd name="connsiteX6" fmla="*/ 9307 w 275579"/>
                <a:gd name="connsiteY6" fmla="*/ 566293 h 610563"/>
                <a:gd name="connsiteX0" fmla="*/ 26136 w 273358"/>
                <a:gd name="connsiteY0" fmla="*/ 591693 h 619828"/>
                <a:gd name="connsiteX1" fmla="*/ 722 w 273358"/>
                <a:gd name="connsiteY1" fmla="*/ 578612 h 619828"/>
                <a:gd name="connsiteX2" fmla="*/ 60219 w 273358"/>
                <a:gd name="connsiteY2" fmla="*/ 120564 h 619828"/>
                <a:gd name="connsiteX3" fmla="*/ 272180 w 273358"/>
                <a:gd name="connsiteY3" fmla="*/ 0 h 619828"/>
                <a:gd name="connsiteX4" fmla="*/ 273358 w 273358"/>
                <a:gd name="connsiteY4" fmla="*/ 6256 h 619828"/>
                <a:gd name="connsiteX5" fmla="*/ 66292 w 273358"/>
                <a:gd name="connsiteY5" fmla="*/ 122506 h 619828"/>
                <a:gd name="connsiteX6" fmla="*/ 26136 w 273358"/>
                <a:gd name="connsiteY6" fmla="*/ 591693 h 619828"/>
                <a:gd name="connsiteX0" fmla="*/ 27867 w 275089"/>
                <a:gd name="connsiteY0" fmla="*/ 591693 h 609010"/>
                <a:gd name="connsiteX1" fmla="*/ 2453 w 275089"/>
                <a:gd name="connsiteY1" fmla="*/ 578612 h 609010"/>
                <a:gd name="connsiteX2" fmla="*/ 61950 w 275089"/>
                <a:gd name="connsiteY2" fmla="*/ 120564 h 609010"/>
                <a:gd name="connsiteX3" fmla="*/ 273911 w 275089"/>
                <a:gd name="connsiteY3" fmla="*/ 0 h 609010"/>
                <a:gd name="connsiteX4" fmla="*/ 275089 w 275089"/>
                <a:gd name="connsiteY4" fmla="*/ 6256 h 609010"/>
                <a:gd name="connsiteX5" fmla="*/ 68023 w 275089"/>
                <a:gd name="connsiteY5" fmla="*/ 122506 h 609010"/>
                <a:gd name="connsiteX6" fmla="*/ 27867 w 275089"/>
                <a:gd name="connsiteY6" fmla="*/ 591693 h 609010"/>
                <a:gd name="connsiteX0" fmla="*/ 25414 w 272636"/>
                <a:gd name="connsiteY0" fmla="*/ 591693 h 594564"/>
                <a:gd name="connsiteX1" fmla="*/ 0 w 272636"/>
                <a:gd name="connsiteY1" fmla="*/ 578612 h 594564"/>
                <a:gd name="connsiteX2" fmla="*/ 59497 w 272636"/>
                <a:gd name="connsiteY2" fmla="*/ 120564 h 594564"/>
                <a:gd name="connsiteX3" fmla="*/ 271458 w 272636"/>
                <a:gd name="connsiteY3" fmla="*/ 0 h 594564"/>
                <a:gd name="connsiteX4" fmla="*/ 272636 w 272636"/>
                <a:gd name="connsiteY4" fmla="*/ 6256 h 594564"/>
                <a:gd name="connsiteX5" fmla="*/ 65570 w 272636"/>
                <a:gd name="connsiteY5" fmla="*/ 122506 h 594564"/>
                <a:gd name="connsiteX6" fmla="*/ 25414 w 272636"/>
                <a:gd name="connsiteY6" fmla="*/ 591693 h 594564"/>
                <a:gd name="connsiteX0" fmla="*/ 25414 w 272636"/>
                <a:gd name="connsiteY0" fmla="*/ 591693 h 594564"/>
                <a:gd name="connsiteX1" fmla="*/ 0 w 272636"/>
                <a:gd name="connsiteY1" fmla="*/ 578612 h 594564"/>
                <a:gd name="connsiteX2" fmla="*/ 59497 w 272636"/>
                <a:gd name="connsiteY2" fmla="*/ 120564 h 594564"/>
                <a:gd name="connsiteX3" fmla="*/ 271458 w 272636"/>
                <a:gd name="connsiteY3" fmla="*/ 0 h 594564"/>
                <a:gd name="connsiteX4" fmla="*/ 272636 w 272636"/>
                <a:gd name="connsiteY4" fmla="*/ 6256 h 594564"/>
                <a:gd name="connsiteX5" fmla="*/ 65570 w 272636"/>
                <a:gd name="connsiteY5" fmla="*/ 122506 h 594564"/>
                <a:gd name="connsiteX6" fmla="*/ 25414 w 272636"/>
                <a:gd name="connsiteY6" fmla="*/ 591693 h 594564"/>
                <a:gd name="connsiteX0" fmla="*/ 28589 w 272636"/>
                <a:gd name="connsiteY0" fmla="*/ 623443 h 624652"/>
                <a:gd name="connsiteX1" fmla="*/ 0 w 272636"/>
                <a:gd name="connsiteY1" fmla="*/ 578612 h 624652"/>
                <a:gd name="connsiteX2" fmla="*/ 59497 w 272636"/>
                <a:gd name="connsiteY2" fmla="*/ 120564 h 624652"/>
                <a:gd name="connsiteX3" fmla="*/ 271458 w 272636"/>
                <a:gd name="connsiteY3" fmla="*/ 0 h 624652"/>
                <a:gd name="connsiteX4" fmla="*/ 272636 w 272636"/>
                <a:gd name="connsiteY4" fmla="*/ 6256 h 624652"/>
                <a:gd name="connsiteX5" fmla="*/ 65570 w 272636"/>
                <a:gd name="connsiteY5" fmla="*/ 122506 h 624652"/>
                <a:gd name="connsiteX6" fmla="*/ 28589 w 272636"/>
                <a:gd name="connsiteY6" fmla="*/ 623443 h 624652"/>
                <a:gd name="connsiteX0" fmla="*/ 28589 w 272636"/>
                <a:gd name="connsiteY0" fmla="*/ 623443 h 642824"/>
                <a:gd name="connsiteX1" fmla="*/ 0 w 272636"/>
                <a:gd name="connsiteY1" fmla="*/ 578612 h 642824"/>
                <a:gd name="connsiteX2" fmla="*/ 59497 w 272636"/>
                <a:gd name="connsiteY2" fmla="*/ 120564 h 642824"/>
                <a:gd name="connsiteX3" fmla="*/ 271458 w 272636"/>
                <a:gd name="connsiteY3" fmla="*/ 0 h 642824"/>
                <a:gd name="connsiteX4" fmla="*/ 272636 w 272636"/>
                <a:gd name="connsiteY4" fmla="*/ 6256 h 642824"/>
                <a:gd name="connsiteX5" fmla="*/ 65570 w 272636"/>
                <a:gd name="connsiteY5" fmla="*/ 122506 h 642824"/>
                <a:gd name="connsiteX6" fmla="*/ 28589 w 272636"/>
                <a:gd name="connsiteY6" fmla="*/ 623443 h 642824"/>
                <a:gd name="connsiteX0" fmla="*/ 28589 w 272636"/>
                <a:gd name="connsiteY0" fmla="*/ 623443 h 642824"/>
                <a:gd name="connsiteX1" fmla="*/ 0 w 272636"/>
                <a:gd name="connsiteY1" fmla="*/ 578612 h 642824"/>
                <a:gd name="connsiteX2" fmla="*/ 59497 w 272636"/>
                <a:gd name="connsiteY2" fmla="*/ 120564 h 642824"/>
                <a:gd name="connsiteX3" fmla="*/ 271458 w 272636"/>
                <a:gd name="connsiteY3" fmla="*/ 0 h 642824"/>
                <a:gd name="connsiteX4" fmla="*/ 272636 w 272636"/>
                <a:gd name="connsiteY4" fmla="*/ 6256 h 642824"/>
                <a:gd name="connsiteX5" fmla="*/ 65570 w 272636"/>
                <a:gd name="connsiteY5" fmla="*/ 122506 h 642824"/>
                <a:gd name="connsiteX6" fmla="*/ 28589 w 272636"/>
                <a:gd name="connsiteY6" fmla="*/ 623443 h 642824"/>
                <a:gd name="connsiteX0" fmla="*/ 28589 w 272636"/>
                <a:gd name="connsiteY0" fmla="*/ 623443 h 642824"/>
                <a:gd name="connsiteX1" fmla="*/ 0 w 272636"/>
                <a:gd name="connsiteY1" fmla="*/ 578612 h 642824"/>
                <a:gd name="connsiteX2" fmla="*/ 59497 w 272636"/>
                <a:gd name="connsiteY2" fmla="*/ 120564 h 642824"/>
                <a:gd name="connsiteX3" fmla="*/ 271458 w 272636"/>
                <a:gd name="connsiteY3" fmla="*/ 0 h 642824"/>
                <a:gd name="connsiteX4" fmla="*/ 272636 w 272636"/>
                <a:gd name="connsiteY4" fmla="*/ 6256 h 642824"/>
                <a:gd name="connsiteX5" fmla="*/ 65570 w 272636"/>
                <a:gd name="connsiteY5" fmla="*/ 122506 h 642824"/>
                <a:gd name="connsiteX6" fmla="*/ 28589 w 272636"/>
                <a:gd name="connsiteY6" fmla="*/ 623443 h 642824"/>
                <a:gd name="connsiteX0" fmla="*/ 9539 w 272636"/>
                <a:gd name="connsiteY0" fmla="*/ 572643 h 602686"/>
                <a:gd name="connsiteX1" fmla="*/ 0 w 272636"/>
                <a:gd name="connsiteY1" fmla="*/ 578612 h 602686"/>
                <a:gd name="connsiteX2" fmla="*/ 59497 w 272636"/>
                <a:gd name="connsiteY2" fmla="*/ 120564 h 602686"/>
                <a:gd name="connsiteX3" fmla="*/ 271458 w 272636"/>
                <a:gd name="connsiteY3" fmla="*/ 0 h 602686"/>
                <a:gd name="connsiteX4" fmla="*/ 272636 w 272636"/>
                <a:gd name="connsiteY4" fmla="*/ 6256 h 602686"/>
                <a:gd name="connsiteX5" fmla="*/ 65570 w 272636"/>
                <a:gd name="connsiteY5" fmla="*/ 122506 h 602686"/>
                <a:gd name="connsiteX6" fmla="*/ 9539 w 272636"/>
                <a:gd name="connsiteY6" fmla="*/ 572643 h 602686"/>
                <a:gd name="connsiteX0" fmla="*/ 6364 w 272636"/>
                <a:gd name="connsiteY0" fmla="*/ 585343 h 611789"/>
                <a:gd name="connsiteX1" fmla="*/ 0 w 272636"/>
                <a:gd name="connsiteY1" fmla="*/ 578612 h 611789"/>
                <a:gd name="connsiteX2" fmla="*/ 59497 w 272636"/>
                <a:gd name="connsiteY2" fmla="*/ 120564 h 611789"/>
                <a:gd name="connsiteX3" fmla="*/ 271458 w 272636"/>
                <a:gd name="connsiteY3" fmla="*/ 0 h 611789"/>
                <a:gd name="connsiteX4" fmla="*/ 272636 w 272636"/>
                <a:gd name="connsiteY4" fmla="*/ 6256 h 611789"/>
                <a:gd name="connsiteX5" fmla="*/ 65570 w 272636"/>
                <a:gd name="connsiteY5" fmla="*/ 122506 h 611789"/>
                <a:gd name="connsiteX6" fmla="*/ 6364 w 272636"/>
                <a:gd name="connsiteY6" fmla="*/ 585343 h 611789"/>
                <a:gd name="connsiteX0" fmla="*/ 6364 w 272636"/>
                <a:gd name="connsiteY0" fmla="*/ 585343 h 585343"/>
                <a:gd name="connsiteX1" fmla="*/ 0 w 272636"/>
                <a:gd name="connsiteY1" fmla="*/ 578612 h 585343"/>
                <a:gd name="connsiteX2" fmla="*/ 59497 w 272636"/>
                <a:gd name="connsiteY2" fmla="*/ 120564 h 585343"/>
                <a:gd name="connsiteX3" fmla="*/ 271458 w 272636"/>
                <a:gd name="connsiteY3" fmla="*/ 0 h 585343"/>
                <a:gd name="connsiteX4" fmla="*/ 272636 w 272636"/>
                <a:gd name="connsiteY4" fmla="*/ 6256 h 585343"/>
                <a:gd name="connsiteX5" fmla="*/ 65570 w 272636"/>
                <a:gd name="connsiteY5" fmla="*/ 122506 h 585343"/>
                <a:gd name="connsiteX6" fmla="*/ 6364 w 272636"/>
                <a:gd name="connsiteY6" fmla="*/ 585343 h 585343"/>
                <a:gd name="connsiteX0" fmla="*/ 25414 w 272636"/>
                <a:gd name="connsiteY0" fmla="*/ 591693 h 591693"/>
                <a:gd name="connsiteX1" fmla="*/ 0 w 272636"/>
                <a:gd name="connsiteY1" fmla="*/ 578612 h 591693"/>
                <a:gd name="connsiteX2" fmla="*/ 59497 w 272636"/>
                <a:gd name="connsiteY2" fmla="*/ 120564 h 591693"/>
                <a:gd name="connsiteX3" fmla="*/ 271458 w 272636"/>
                <a:gd name="connsiteY3" fmla="*/ 0 h 591693"/>
                <a:gd name="connsiteX4" fmla="*/ 272636 w 272636"/>
                <a:gd name="connsiteY4" fmla="*/ 6256 h 591693"/>
                <a:gd name="connsiteX5" fmla="*/ 65570 w 272636"/>
                <a:gd name="connsiteY5" fmla="*/ 122506 h 591693"/>
                <a:gd name="connsiteX6" fmla="*/ 25414 w 272636"/>
                <a:gd name="connsiteY6" fmla="*/ 591693 h 591693"/>
                <a:gd name="connsiteX0" fmla="*/ 38114 w 285336"/>
                <a:gd name="connsiteY0" fmla="*/ 591693 h 591693"/>
                <a:gd name="connsiteX1" fmla="*/ 0 w 285336"/>
                <a:gd name="connsiteY1" fmla="*/ 569087 h 591693"/>
                <a:gd name="connsiteX2" fmla="*/ 72197 w 285336"/>
                <a:gd name="connsiteY2" fmla="*/ 120564 h 591693"/>
                <a:gd name="connsiteX3" fmla="*/ 284158 w 285336"/>
                <a:gd name="connsiteY3" fmla="*/ 0 h 591693"/>
                <a:gd name="connsiteX4" fmla="*/ 285336 w 285336"/>
                <a:gd name="connsiteY4" fmla="*/ 6256 h 591693"/>
                <a:gd name="connsiteX5" fmla="*/ 78270 w 285336"/>
                <a:gd name="connsiteY5" fmla="*/ 122506 h 591693"/>
                <a:gd name="connsiteX6" fmla="*/ 38114 w 285336"/>
                <a:gd name="connsiteY6" fmla="*/ 591693 h 591693"/>
                <a:gd name="connsiteX0" fmla="*/ 9539 w 285336"/>
                <a:gd name="connsiteY0" fmla="*/ 569468 h 572053"/>
                <a:gd name="connsiteX1" fmla="*/ 0 w 285336"/>
                <a:gd name="connsiteY1" fmla="*/ 569087 h 572053"/>
                <a:gd name="connsiteX2" fmla="*/ 72197 w 285336"/>
                <a:gd name="connsiteY2" fmla="*/ 120564 h 572053"/>
                <a:gd name="connsiteX3" fmla="*/ 284158 w 285336"/>
                <a:gd name="connsiteY3" fmla="*/ 0 h 572053"/>
                <a:gd name="connsiteX4" fmla="*/ 285336 w 285336"/>
                <a:gd name="connsiteY4" fmla="*/ 6256 h 572053"/>
                <a:gd name="connsiteX5" fmla="*/ 78270 w 285336"/>
                <a:gd name="connsiteY5" fmla="*/ 122506 h 572053"/>
                <a:gd name="connsiteX6" fmla="*/ 9539 w 285336"/>
                <a:gd name="connsiteY6" fmla="*/ 569468 h 572053"/>
                <a:gd name="connsiteX0" fmla="*/ 9539 w 285336"/>
                <a:gd name="connsiteY0" fmla="*/ 569468 h 572053"/>
                <a:gd name="connsiteX1" fmla="*/ 0 w 285336"/>
                <a:gd name="connsiteY1" fmla="*/ 569087 h 572053"/>
                <a:gd name="connsiteX2" fmla="*/ 72197 w 285336"/>
                <a:gd name="connsiteY2" fmla="*/ 120564 h 572053"/>
                <a:gd name="connsiteX3" fmla="*/ 284158 w 285336"/>
                <a:gd name="connsiteY3" fmla="*/ 0 h 572053"/>
                <a:gd name="connsiteX4" fmla="*/ 285336 w 285336"/>
                <a:gd name="connsiteY4" fmla="*/ 6256 h 572053"/>
                <a:gd name="connsiteX5" fmla="*/ 78270 w 285336"/>
                <a:gd name="connsiteY5" fmla="*/ 122506 h 572053"/>
                <a:gd name="connsiteX6" fmla="*/ 9539 w 285336"/>
                <a:gd name="connsiteY6" fmla="*/ 569468 h 57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336" h="572053">
                  <a:moveTo>
                    <a:pt x="9539" y="569468"/>
                  </a:moveTo>
                  <a:cubicBezTo>
                    <a:pt x="17661" y="569286"/>
                    <a:pt x="12707" y="575627"/>
                    <a:pt x="0" y="569087"/>
                  </a:cubicBezTo>
                  <a:cubicBezTo>
                    <a:pt x="1513" y="489130"/>
                    <a:pt x="24837" y="215412"/>
                    <a:pt x="72197" y="120564"/>
                  </a:cubicBezTo>
                  <a:cubicBezTo>
                    <a:pt x="119557" y="25716"/>
                    <a:pt x="276623" y="1410"/>
                    <a:pt x="284158" y="0"/>
                  </a:cubicBezTo>
                  <a:lnTo>
                    <a:pt x="285336" y="6256"/>
                  </a:lnTo>
                  <a:cubicBezTo>
                    <a:pt x="283527" y="6596"/>
                    <a:pt x="124236" y="28637"/>
                    <a:pt x="78270" y="122506"/>
                  </a:cubicBezTo>
                  <a:cubicBezTo>
                    <a:pt x="32304" y="216375"/>
                    <a:pt x="12193" y="477015"/>
                    <a:pt x="9539" y="569468"/>
                  </a:cubicBezTo>
                  <a:close/>
                </a:path>
              </a:pathLst>
            </a:custGeom>
            <a:solidFill>
              <a:srgbClr val="D2E3F3"/>
            </a:solidFill>
            <a:ln w="12700" cap="flat">
              <a:noFill/>
              <a:prstDash val="solid"/>
              <a:miter/>
            </a:ln>
          </p:spPr>
          <p:txBody>
            <a:bodyPr rtlCol="0" anchor="ctr"/>
            <a:lstStyle/>
            <a:p>
              <a:endParaRPr lang="nl-NL"/>
            </a:p>
          </p:txBody>
        </p:sp>
        <p:sp>
          <p:nvSpPr>
            <p:cNvPr id="94" name="Vrije vorm 93">
              <a:extLst>
                <a:ext uri="{FF2B5EF4-FFF2-40B4-BE49-F238E27FC236}">
                  <a16:creationId xmlns:a16="http://schemas.microsoft.com/office/drawing/2014/main" id="{A8AF7D8B-D4B6-B8CA-63D9-9103E5AA680D}"/>
                </a:ext>
              </a:extLst>
            </p:cNvPr>
            <p:cNvSpPr/>
            <p:nvPr/>
          </p:nvSpPr>
          <p:spPr>
            <a:xfrm>
              <a:off x="5318349" y="3640426"/>
              <a:ext cx="209537" cy="242138"/>
            </a:xfrm>
            <a:custGeom>
              <a:avLst/>
              <a:gdLst>
                <a:gd name="connsiteX0" fmla="*/ 4 w 275368"/>
                <a:gd name="connsiteY0" fmla="*/ 262832 h 318212"/>
                <a:gd name="connsiteX1" fmla="*/ 9465 w 275368"/>
                <a:gd name="connsiteY1" fmla="*/ 152773 h 318212"/>
                <a:gd name="connsiteX2" fmla="*/ 43578 w 275368"/>
                <a:gd name="connsiteY2" fmla="*/ 108641 h 318212"/>
                <a:gd name="connsiteX3" fmla="*/ 76153 w 275368"/>
                <a:gd name="connsiteY3" fmla="*/ 65893 h 318212"/>
                <a:gd name="connsiteX4" fmla="*/ 102226 w 275368"/>
                <a:gd name="connsiteY4" fmla="*/ 33775 h 318212"/>
                <a:gd name="connsiteX5" fmla="*/ 105134 w 275368"/>
                <a:gd name="connsiteY5" fmla="*/ 83381 h 318212"/>
                <a:gd name="connsiteX6" fmla="*/ 81195 w 275368"/>
                <a:gd name="connsiteY6" fmla="*/ 116744 h 318212"/>
                <a:gd name="connsiteX7" fmla="*/ 78439 w 275368"/>
                <a:gd name="connsiteY7" fmla="*/ 138550 h 318212"/>
                <a:gd name="connsiteX8" fmla="*/ 98822 w 275368"/>
                <a:gd name="connsiteY8" fmla="*/ 140493 h 318212"/>
                <a:gd name="connsiteX9" fmla="*/ 146346 w 275368"/>
                <a:gd name="connsiteY9" fmla="*/ 117671 h 318212"/>
                <a:gd name="connsiteX10" fmla="*/ 179214 w 275368"/>
                <a:gd name="connsiteY10" fmla="*/ 94709 h 318212"/>
                <a:gd name="connsiteX11" fmla="*/ 192879 w 275368"/>
                <a:gd name="connsiteY11" fmla="*/ 61829 h 318212"/>
                <a:gd name="connsiteX12" fmla="*/ 204194 w 275368"/>
                <a:gd name="connsiteY12" fmla="*/ 62883 h 318212"/>
                <a:gd name="connsiteX13" fmla="*/ 224438 w 275368"/>
                <a:gd name="connsiteY13" fmla="*/ 23640 h 318212"/>
                <a:gd name="connsiteX14" fmla="*/ 232604 w 275368"/>
                <a:gd name="connsiteY14" fmla="*/ 30727 h 318212"/>
                <a:gd name="connsiteX15" fmla="*/ 247526 w 275368"/>
                <a:gd name="connsiteY15" fmla="*/ 16185 h 318212"/>
                <a:gd name="connsiteX16" fmla="*/ 253826 w 275368"/>
                <a:gd name="connsiteY16" fmla="*/ 20427 h 318212"/>
                <a:gd name="connsiteX17" fmla="*/ 274946 w 275368"/>
                <a:gd name="connsiteY17" fmla="*/ 31 h 318212"/>
                <a:gd name="connsiteX18" fmla="*/ 271771 w 275368"/>
                <a:gd name="connsiteY18" fmla="*/ 40874 h 318212"/>
                <a:gd name="connsiteX19" fmla="*/ 255045 w 275368"/>
                <a:gd name="connsiteY19" fmla="*/ 100678 h 318212"/>
                <a:gd name="connsiteX20" fmla="*/ 248543 w 275368"/>
                <a:gd name="connsiteY20" fmla="*/ 136187 h 318212"/>
                <a:gd name="connsiteX21" fmla="*/ 205451 w 275368"/>
                <a:gd name="connsiteY21" fmla="*/ 183444 h 318212"/>
                <a:gd name="connsiteX22" fmla="*/ 187875 w 275368"/>
                <a:gd name="connsiteY22" fmla="*/ 220502 h 318212"/>
                <a:gd name="connsiteX23" fmla="*/ 84891 w 275368"/>
                <a:gd name="connsiteY23" fmla="*/ 289120 h 318212"/>
                <a:gd name="connsiteX24" fmla="*/ 75125 w 275368"/>
                <a:gd name="connsiteY24" fmla="*/ 317835 h 318212"/>
                <a:gd name="connsiteX25" fmla="*/ 4 w 275368"/>
                <a:gd name="connsiteY25" fmla="*/ 262832 h 31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368" h="318212">
                  <a:moveTo>
                    <a:pt x="4" y="262832"/>
                  </a:moveTo>
                  <a:cubicBezTo>
                    <a:pt x="42" y="249649"/>
                    <a:pt x="8932" y="161536"/>
                    <a:pt x="9465" y="152773"/>
                  </a:cubicBezTo>
                  <a:cubicBezTo>
                    <a:pt x="9986" y="144010"/>
                    <a:pt x="38180" y="113454"/>
                    <a:pt x="43578" y="108641"/>
                  </a:cubicBezTo>
                  <a:cubicBezTo>
                    <a:pt x="49001" y="103840"/>
                    <a:pt x="71721" y="78809"/>
                    <a:pt x="76153" y="65893"/>
                  </a:cubicBezTo>
                  <a:cubicBezTo>
                    <a:pt x="80585" y="52964"/>
                    <a:pt x="95355" y="38486"/>
                    <a:pt x="102226" y="33775"/>
                  </a:cubicBezTo>
                  <a:cubicBezTo>
                    <a:pt x="110977" y="34689"/>
                    <a:pt x="114850" y="67836"/>
                    <a:pt x="105134" y="83381"/>
                  </a:cubicBezTo>
                  <a:cubicBezTo>
                    <a:pt x="95419" y="98925"/>
                    <a:pt x="85360" y="108184"/>
                    <a:pt x="81195" y="116744"/>
                  </a:cubicBezTo>
                  <a:cubicBezTo>
                    <a:pt x="77029" y="125278"/>
                    <a:pt x="78439" y="138550"/>
                    <a:pt x="78439" y="138550"/>
                  </a:cubicBezTo>
                  <a:lnTo>
                    <a:pt x="98822" y="140493"/>
                  </a:lnTo>
                  <a:cubicBezTo>
                    <a:pt x="98822" y="140493"/>
                    <a:pt x="140415" y="118788"/>
                    <a:pt x="146346" y="117671"/>
                  </a:cubicBezTo>
                  <a:cubicBezTo>
                    <a:pt x="152276" y="116553"/>
                    <a:pt x="179214" y="94709"/>
                    <a:pt x="179214" y="94709"/>
                  </a:cubicBezTo>
                  <a:cubicBezTo>
                    <a:pt x="179214" y="94709"/>
                    <a:pt x="185512" y="62845"/>
                    <a:pt x="192879" y="61829"/>
                  </a:cubicBezTo>
                  <a:cubicBezTo>
                    <a:pt x="196282" y="59822"/>
                    <a:pt x="199330" y="57790"/>
                    <a:pt x="204194" y="62883"/>
                  </a:cubicBezTo>
                  <a:cubicBezTo>
                    <a:pt x="202861" y="45484"/>
                    <a:pt x="213884" y="27132"/>
                    <a:pt x="224438" y="23640"/>
                  </a:cubicBezTo>
                  <a:cubicBezTo>
                    <a:pt x="227562" y="24313"/>
                    <a:pt x="232604" y="30727"/>
                    <a:pt x="232604" y="30727"/>
                  </a:cubicBezTo>
                  <a:cubicBezTo>
                    <a:pt x="233544" y="26916"/>
                    <a:pt x="243145" y="15931"/>
                    <a:pt x="247526" y="16185"/>
                  </a:cubicBezTo>
                  <a:cubicBezTo>
                    <a:pt x="251896" y="16439"/>
                    <a:pt x="253826" y="20427"/>
                    <a:pt x="253826" y="20427"/>
                  </a:cubicBezTo>
                  <a:cubicBezTo>
                    <a:pt x="258843" y="6927"/>
                    <a:pt x="265396" y="-541"/>
                    <a:pt x="274946" y="31"/>
                  </a:cubicBezTo>
                  <a:cubicBezTo>
                    <a:pt x="276013" y="12273"/>
                    <a:pt x="275098" y="22014"/>
                    <a:pt x="271771" y="40874"/>
                  </a:cubicBezTo>
                  <a:cubicBezTo>
                    <a:pt x="268456" y="59721"/>
                    <a:pt x="255045" y="100678"/>
                    <a:pt x="255045" y="100678"/>
                  </a:cubicBezTo>
                  <a:lnTo>
                    <a:pt x="248543" y="136187"/>
                  </a:lnTo>
                  <a:cubicBezTo>
                    <a:pt x="248543" y="136187"/>
                    <a:pt x="210824" y="179367"/>
                    <a:pt x="205451" y="183444"/>
                  </a:cubicBezTo>
                  <a:cubicBezTo>
                    <a:pt x="200080" y="187521"/>
                    <a:pt x="196968" y="215181"/>
                    <a:pt x="187875" y="220502"/>
                  </a:cubicBezTo>
                  <a:cubicBezTo>
                    <a:pt x="178756" y="225824"/>
                    <a:pt x="91291" y="279964"/>
                    <a:pt x="84891" y="289120"/>
                  </a:cubicBezTo>
                  <a:cubicBezTo>
                    <a:pt x="78489" y="298264"/>
                    <a:pt x="76204" y="312044"/>
                    <a:pt x="75125" y="317835"/>
                  </a:cubicBezTo>
                  <a:cubicBezTo>
                    <a:pt x="74045" y="323639"/>
                    <a:pt x="-593" y="260596"/>
                    <a:pt x="4" y="262832"/>
                  </a:cubicBezTo>
                  <a:close/>
                </a:path>
              </a:pathLst>
            </a:custGeom>
            <a:solidFill>
              <a:srgbClr val="D3B6A3"/>
            </a:solidFill>
            <a:ln w="12690" cap="flat">
              <a:noFill/>
              <a:prstDash val="solid"/>
              <a:miter/>
            </a:ln>
          </p:spPr>
          <p:txBody>
            <a:bodyPr rtlCol="0" anchor="ctr"/>
            <a:lstStyle/>
            <a:p>
              <a:endParaRPr lang="nl-NL"/>
            </a:p>
          </p:txBody>
        </p:sp>
        <p:sp>
          <p:nvSpPr>
            <p:cNvPr id="95" name="Vrije vorm 94">
              <a:extLst>
                <a:ext uri="{FF2B5EF4-FFF2-40B4-BE49-F238E27FC236}">
                  <a16:creationId xmlns:a16="http://schemas.microsoft.com/office/drawing/2014/main" id="{679452B3-0D1A-444F-1CB3-56AD4B16C9AF}"/>
                </a:ext>
              </a:extLst>
            </p:cNvPr>
            <p:cNvSpPr/>
            <p:nvPr/>
          </p:nvSpPr>
          <p:spPr>
            <a:xfrm>
              <a:off x="4778638" y="3494419"/>
              <a:ext cx="299803" cy="526344"/>
            </a:xfrm>
            <a:custGeom>
              <a:avLst/>
              <a:gdLst>
                <a:gd name="connsiteX0" fmla="*/ 578152 w 580320"/>
                <a:gd name="connsiteY0" fmla="*/ 310302 h 664309"/>
                <a:gd name="connsiteX1" fmla="*/ 533979 w 580320"/>
                <a:gd name="connsiteY1" fmla="*/ 266285 h 664309"/>
                <a:gd name="connsiteX2" fmla="*/ 494908 w 580320"/>
                <a:gd name="connsiteY2" fmla="*/ 226668 h 664309"/>
                <a:gd name="connsiteX3" fmla="*/ 491962 w 580320"/>
                <a:gd name="connsiteY3" fmla="*/ 224384 h 664309"/>
                <a:gd name="connsiteX4" fmla="*/ 489781 w 580320"/>
                <a:gd name="connsiteY4" fmla="*/ 227417 h 664309"/>
                <a:gd name="connsiteX5" fmla="*/ 480608 w 580320"/>
                <a:gd name="connsiteY5" fmla="*/ 238411 h 664309"/>
                <a:gd name="connsiteX6" fmla="*/ 318540 w 580320"/>
                <a:gd name="connsiteY6" fmla="*/ 448998 h 664309"/>
                <a:gd name="connsiteX7" fmla="*/ 87026 w 580320"/>
                <a:gd name="connsiteY7" fmla="*/ 1013 h 664309"/>
                <a:gd name="connsiteX8" fmla="*/ 85379 w 580320"/>
                <a:gd name="connsiteY8" fmla="*/ -100 h 664309"/>
                <a:gd name="connsiteX9" fmla="*/ 81198 w 580320"/>
                <a:gd name="connsiteY9" fmla="*/ 3384 h 664309"/>
                <a:gd name="connsiteX10" fmla="*/ 6324 w 580320"/>
                <a:gd name="connsiteY10" fmla="*/ 91160 h 664309"/>
                <a:gd name="connsiteX11" fmla="*/ 139695 w 580320"/>
                <a:gd name="connsiteY11" fmla="*/ 519688 h 664309"/>
                <a:gd name="connsiteX12" fmla="*/ 144598 w 580320"/>
                <a:gd name="connsiteY12" fmla="*/ 526244 h 664309"/>
                <a:gd name="connsiteX13" fmla="*/ 349354 w 580320"/>
                <a:gd name="connsiteY13" fmla="*/ 664067 h 664309"/>
                <a:gd name="connsiteX14" fmla="*/ 350395 w 580320"/>
                <a:gd name="connsiteY14" fmla="*/ 664209 h 664309"/>
                <a:gd name="connsiteX15" fmla="*/ 351336 w 580320"/>
                <a:gd name="connsiteY15" fmla="*/ 663776 h 664309"/>
                <a:gd name="connsiteX16" fmla="*/ 579428 w 580320"/>
                <a:gd name="connsiteY16" fmla="*/ 314407 h 664309"/>
                <a:gd name="connsiteX17" fmla="*/ 580320 w 580320"/>
                <a:gd name="connsiteY17" fmla="*/ 311881 h 664309"/>
                <a:gd name="connsiteX0" fmla="*/ 578152 w 580320"/>
                <a:gd name="connsiteY0" fmla="*/ 310402 h 664309"/>
                <a:gd name="connsiteX1" fmla="*/ 533979 w 580320"/>
                <a:gd name="connsiteY1" fmla="*/ 266385 h 664309"/>
                <a:gd name="connsiteX2" fmla="*/ 494908 w 580320"/>
                <a:gd name="connsiteY2" fmla="*/ 226768 h 664309"/>
                <a:gd name="connsiteX3" fmla="*/ 491962 w 580320"/>
                <a:gd name="connsiteY3" fmla="*/ 224484 h 664309"/>
                <a:gd name="connsiteX4" fmla="*/ 489781 w 580320"/>
                <a:gd name="connsiteY4" fmla="*/ 227517 h 664309"/>
                <a:gd name="connsiteX5" fmla="*/ 318540 w 580320"/>
                <a:gd name="connsiteY5" fmla="*/ 449098 h 664309"/>
                <a:gd name="connsiteX6" fmla="*/ 87026 w 580320"/>
                <a:gd name="connsiteY6" fmla="*/ 1113 h 664309"/>
                <a:gd name="connsiteX7" fmla="*/ 85379 w 580320"/>
                <a:gd name="connsiteY7" fmla="*/ 0 h 664309"/>
                <a:gd name="connsiteX8" fmla="*/ 81198 w 580320"/>
                <a:gd name="connsiteY8" fmla="*/ 3484 h 664309"/>
                <a:gd name="connsiteX9" fmla="*/ 6324 w 580320"/>
                <a:gd name="connsiteY9" fmla="*/ 91260 h 664309"/>
                <a:gd name="connsiteX10" fmla="*/ 139695 w 580320"/>
                <a:gd name="connsiteY10" fmla="*/ 519788 h 664309"/>
                <a:gd name="connsiteX11" fmla="*/ 144598 w 580320"/>
                <a:gd name="connsiteY11" fmla="*/ 526344 h 664309"/>
                <a:gd name="connsiteX12" fmla="*/ 349354 w 580320"/>
                <a:gd name="connsiteY12" fmla="*/ 664167 h 664309"/>
                <a:gd name="connsiteX13" fmla="*/ 350395 w 580320"/>
                <a:gd name="connsiteY13" fmla="*/ 664309 h 664309"/>
                <a:gd name="connsiteX14" fmla="*/ 351336 w 580320"/>
                <a:gd name="connsiteY14" fmla="*/ 663876 h 664309"/>
                <a:gd name="connsiteX15" fmla="*/ 579428 w 580320"/>
                <a:gd name="connsiteY15" fmla="*/ 314507 h 664309"/>
                <a:gd name="connsiteX16" fmla="*/ 580320 w 580320"/>
                <a:gd name="connsiteY16" fmla="*/ 311981 h 664309"/>
                <a:gd name="connsiteX17" fmla="*/ 578152 w 580320"/>
                <a:gd name="connsiteY17" fmla="*/ 310402 h 664309"/>
                <a:gd name="connsiteX0" fmla="*/ 578152 w 580320"/>
                <a:gd name="connsiteY0" fmla="*/ 310402 h 664309"/>
                <a:gd name="connsiteX1" fmla="*/ 494908 w 580320"/>
                <a:gd name="connsiteY1" fmla="*/ 226768 h 664309"/>
                <a:gd name="connsiteX2" fmla="*/ 491962 w 580320"/>
                <a:gd name="connsiteY2" fmla="*/ 224484 h 664309"/>
                <a:gd name="connsiteX3" fmla="*/ 489781 w 580320"/>
                <a:gd name="connsiteY3" fmla="*/ 227517 h 664309"/>
                <a:gd name="connsiteX4" fmla="*/ 318540 w 580320"/>
                <a:gd name="connsiteY4" fmla="*/ 449098 h 664309"/>
                <a:gd name="connsiteX5" fmla="*/ 87026 w 580320"/>
                <a:gd name="connsiteY5" fmla="*/ 1113 h 664309"/>
                <a:gd name="connsiteX6" fmla="*/ 85379 w 580320"/>
                <a:gd name="connsiteY6" fmla="*/ 0 h 664309"/>
                <a:gd name="connsiteX7" fmla="*/ 81198 w 580320"/>
                <a:gd name="connsiteY7" fmla="*/ 3484 h 664309"/>
                <a:gd name="connsiteX8" fmla="*/ 6324 w 580320"/>
                <a:gd name="connsiteY8" fmla="*/ 91260 h 664309"/>
                <a:gd name="connsiteX9" fmla="*/ 139695 w 580320"/>
                <a:gd name="connsiteY9" fmla="*/ 519788 h 664309"/>
                <a:gd name="connsiteX10" fmla="*/ 144598 w 580320"/>
                <a:gd name="connsiteY10" fmla="*/ 526344 h 664309"/>
                <a:gd name="connsiteX11" fmla="*/ 349354 w 580320"/>
                <a:gd name="connsiteY11" fmla="*/ 664167 h 664309"/>
                <a:gd name="connsiteX12" fmla="*/ 350395 w 580320"/>
                <a:gd name="connsiteY12" fmla="*/ 664309 h 664309"/>
                <a:gd name="connsiteX13" fmla="*/ 351336 w 580320"/>
                <a:gd name="connsiteY13" fmla="*/ 663876 h 664309"/>
                <a:gd name="connsiteX14" fmla="*/ 579428 w 580320"/>
                <a:gd name="connsiteY14" fmla="*/ 314507 h 664309"/>
                <a:gd name="connsiteX15" fmla="*/ 580320 w 580320"/>
                <a:gd name="connsiteY15" fmla="*/ 311981 h 664309"/>
                <a:gd name="connsiteX16" fmla="*/ 578152 w 580320"/>
                <a:gd name="connsiteY16" fmla="*/ 310402 h 664309"/>
                <a:gd name="connsiteX0" fmla="*/ 578152 w 580320"/>
                <a:gd name="connsiteY0" fmla="*/ 310402 h 664309"/>
                <a:gd name="connsiteX1" fmla="*/ 494908 w 580320"/>
                <a:gd name="connsiteY1" fmla="*/ 226768 h 664309"/>
                <a:gd name="connsiteX2" fmla="*/ 491962 w 580320"/>
                <a:gd name="connsiteY2" fmla="*/ 224484 h 664309"/>
                <a:gd name="connsiteX3" fmla="*/ 318540 w 580320"/>
                <a:gd name="connsiteY3" fmla="*/ 449098 h 664309"/>
                <a:gd name="connsiteX4" fmla="*/ 87026 w 580320"/>
                <a:gd name="connsiteY4" fmla="*/ 1113 h 664309"/>
                <a:gd name="connsiteX5" fmla="*/ 85379 w 580320"/>
                <a:gd name="connsiteY5" fmla="*/ 0 h 664309"/>
                <a:gd name="connsiteX6" fmla="*/ 81198 w 580320"/>
                <a:gd name="connsiteY6" fmla="*/ 3484 h 664309"/>
                <a:gd name="connsiteX7" fmla="*/ 6324 w 580320"/>
                <a:gd name="connsiteY7" fmla="*/ 91260 h 664309"/>
                <a:gd name="connsiteX8" fmla="*/ 139695 w 580320"/>
                <a:gd name="connsiteY8" fmla="*/ 519788 h 664309"/>
                <a:gd name="connsiteX9" fmla="*/ 144598 w 580320"/>
                <a:gd name="connsiteY9" fmla="*/ 526344 h 664309"/>
                <a:gd name="connsiteX10" fmla="*/ 349354 w 580320"/>
                <a:gd name="connsiteY10" fmla="*/ 664167 h 664309"/>
                <a:gd name="connsiteX11" fmla="*/ 350395 w 580320"/>
                <a:gd name="connsiteY11" fmla="*/ 664309 h 664309"/>
                <a:gd name="connsiteX12" fmla="*/ 351336 w 580320"/>
                <a:gd name="connsiteY12" fmla="*/ 663876 h 664309"/>
                <a:gd name="connsiteX13" fmla="*/ 579428 w 580320"/>
                <a:gd name="connsiteY13" fmla="*/ 314507 h 664309"/>
                <a:gd name="connsiteX14" fmla="*/ 580320 w 580320"/>
                <a:gd name="connsiteY14" fmla="*/ 311981 h 664309"/>
                <a:gd name="connsiteX15" fmla="*/ 578152 w 580320"/>
                <a:gd name="connsiteY15" fmla="*/ 310402 h 664309"/>
                <a:gd name="connsiteX0" fmla="*/ 580320 w 580320"/>
                <a:gd name="connsiteY0" fmla="*/ 311981 h 664309"/>
                <a:gd name="connsiteX1" fmla="*/ 494908 w 580320"/>
                <a:gd name="connsiteY1" fmla="*/ 226768 h 664309"/>
                <a:gd name="connsiteX2" fmla="*/ 491962 w 580320"/>
                <a:gd name="connsiteY2" fmla="*/ 224484 h 664309"/>
                <a:gd name="connsiteX3" fmla="*/ 318540 w 580320"/>
                <a:gd name="connsiteY3" fmla="*/ 449098 h 664309"/>
                <a:gd name="connsiteX4" fmla="*/ 87026 w 580320"/>
                <a:gd name="connsiteY4" fmla="*/ 1113 h 664309"/>
                <a:gd name="connsiteX5" fmla="*/ 85379 w 580320"/>
                <a:gd name="connsiteY5" fmla="*/ 0 h 664309"/>
                <a:gd name="connsiteX6" fmla="*/ 81198 w 580320"/>
                <a:gd name="connsiteY6" fmla="*/ 3484 h 664309"/>
                <a:gd name="connsiteX7" fmla="*/ 6324 w 580320"/>
                <a:gd name="connsiteY7" fmla="*/ 91260 h 664309"/>
                <a:gd name="connsiteX8" fmla="*/ 139695 w 580320"/>
                <a:gd name="connsiteY8" fmla="*/ 519788 h 664309"/>
                <a:gd name="connsiteX9" fmla="*/ 144598 w 580320"/>
                <a:gd name="connsiteY9" fmla="*/ 526344 h 664309"/>
                <a:gd name="connsiteX10" fmla="*/ 349354 w 580320"/>
                <a:gd name="connsiteY10" fmla="*/ 664167 h 664309"/>
                <a:gd name="connsiteX11" fmla="*/ 350395 w 580320"/>
                <a:gd name="connsiteY11" fmla="*/ 664309 h 664309"/>
                <a:gd name="connsiteX12" fmla="*/ 351336 w 580320"/>
                <a:gd name="connsiteY12" fmla="*/ 663876 h 664309"/>
                <a:gd name="connsiteX13" fmla="*/ 579428 w 580320"/>
                <a:gd name="connsiteY13" fmla="*/ 314507 h 664309"/>
                <a:gd name="connsiteX14" fmla="*/ 580320 w 580320"/>
                <a:gd name="connsiteY14" fmla="*/ 311981 h 664309"/>
                <a:gd name="connsiteX0" fmla="*/ 579428 w 579428"/>
                <a:gd name="connsiteY0" fmla="*/ 314507 h 664309"/>
                <a:gd name="connsiteX1" fmla="*/ 494908 w 579428"/>
                <a:gd name="connsiteY1" fmla="*/ 226768 h 664309"/>
                <a:gd name="connsiteX2" fmla="*/ 491962 w 579428"/>
                <a:gd name="connsiteY2" fmla="*/ 224484 h 664309"/>
                <a:gd name="connsiteX3" fmla="*/ 318540 w 579428"/>
                <a:gd name="connsiteY3" fmla="*/ 449098 h 664309"/>
                <a:gd name="connsiteX4" fmla="*/ 87026 w 579428"/>
                <a:gd name="connsiteY4" fmla="*/ 1113 h 664309"/>
                <a:gd name="connsiteX5" fmla="*/ 85379 w 579428"/>
                <a:gd name="connsiteY5" fmla="*/ 0 h 664309"/>
                <a:gd name="connsiteX6" fmla="*/ 81198 w 579428"/>
                <a:gd name="connsiteY6" fmla="*/ 3484 h 664309"/>
                <a:gd name="connsiteX7" fmla="*/ 6324 w 579428"/>
                <a:gd name="connsiteY7" fmla="*/ 91260 h 664309"/>
                <a:gd name="connsiteX8" fmla="*/ 139695 w 579428"/>
                <a:gd name="connsiteY8" fmla="*/ 519788 h 664309"/>
                <a:gd name="connsiteX9" fmla="*/ 144598 w 579428"/>
                <a:gd name="connsiteY9" fmla="*/ 526344 h 664309"/>
                <a:gd name="connsiteX10" fmla="*/ 349354 w 579428"/>
                <a:gd name="connsiteY10" fmla="*/ 664167 h 664309"/>
                <a:gd name="connsiteX11" fmla="*/ 350395 w 579428"/>
                <a:gd name="connsiteY11" fmla="*/ 664309 h 664309"/>
                <a:gd name="connsiteX12" fmla="*/ 351336 w 579428"/>
                <a:gd name="connsiteY12" fmla="*/ 663876 h 664309"/>
                <a:gd name="connsiteX13" fmla="*/ 579428 w 579428"/>
                <a:gd name="connsiteY13" fmla="*/ 314507 h 664309"/>
                <a:gd name="connsiteX0" fmla="*/ 351336 w 494908"/>
                <a:gd name="connsiteY0" fmla="*/ 663876 h 664309"/>
                <a:gd name="connsiteX1" fmla="*/ 494908 w 494908"/>
                <a:gd name="connsiteY1" fmla="*/ 226768 h 664309"/>
                <a:gd name="connsiteX2" fmla="*/ 491962 w 494908"/>
                <a:gd name="connsiteY2" fmla="*/ 224484 h 664309"/>
                <a:gd name="connsiteX3" fmla="*/ 318540 w 494908"/>
                <a:gd name="connsiteY3" fmla="*/ 449098 h 664309"/>
                <a:gd name="connsiteX4" fmla="*/ 87026 w 494908"/>
                <a:gd name="connsiteY4" fmla="*/ 1113 h 664309"/>
                <a:gd name="connsiteX5" fmla="*/ 85379 w 494908"/>
                <a:gd name="connsiteY5" fmla="*/ 0 h 664309"/>
                <a:gd name="connsiteX6" fmla="*/ 81198 w 494908"/>
                <a:gd name="connsiteY6" fmla="*/ 3484 h 664309"/>
                <a:gd name="connsiteX7" fmla="*/ 6324 w 494908"/>
                <a:gd name="connsiteY7" fmla="*/ 91260 h 664309"/>
                <a:gd name="connsiteX8" fmla="*/ 139695 w 494908"/>
                <a:gd name="connsiteY8" fmla="*/ 519788 h 664309"/>
                <a:gd name="connsiteX9" fmla="*/ 144598 w 494908"/>
                <a:gd name="connsiteY9" fmla="*/ 526344 h 664309"/>
                <a:gd name="connsiteX10" fmla="*/ 349354 w 494908"/>
                <a:gd name="connsiteY10" fmla="*/ 664167 h 664309"/>
                <a:gd name="connsiteX11" fmla="*/ 350395 w 494908"/>
                <a:gd name="connsiteY11" fmla="*/ 664309 h 664309"/>
                <a:gd name="connsiteX12" fmla="*/ 351336 w 494908"/>
                <a:gd name="connsiteY12" fmla="*/ 663876 h 664309"/>
                <a:gd name="connsiteX0" fmla="*/ 351336 w 494908"/>
                <a:gd name="connsiteY0" fmla="*/ 663876 h 664309"/>
                <a:gd name="connsiteX1" fmla="*/ 494908 w 494908"/>
                <a:gd name="connsiteY1" fmla="*/ 226768 h 664309"/>
                <a:gd name="connsiteX2" fmla="*/ 318540 w 494908"/>
                <a:gd name="connsiteY2" fmla="*/ 449098 h 664309"/>
                <a:gd name="connsiteX3" fmla="*/ 87026 w 494908"/>
                <a:gd name="connsiteY3" fmla="*/ 1113 h 664309"/>
                <a:gd name="connsiteX4" fmla="*/ 85379 w 494908"/>
                <a:gd name="connsiteY4" fmla="*/ 0 h 664309"/>
                <a:gd name="connsiteX5" fmla="*/ 81198 w 494908"/>
                <a:gd name="connsiteY5" fmla="*/ 3484 h 664309"/>
                <a:gd name="connsiteX6" fmla="*/ 6324 w 494908"/>
                <a:gd name="connsiteY6" fmla="*/ 91260 h 664309"/>
                <a:gd name="connsiteX7" fmla="*/ 139695 w 494908"/>
                <a:gd name="connsiteY7" fmla="*/ 519788 h 664309"/>
                <a:gd name="connsiteX8" fmla="*/ 144598 w 494908"/>
                <a:gd name="connsiteY8" fmla="*/ 526344 h 664309"/>
                <a:gd name="connsiteX9" fmla="*/ 349354 w 494908"/>
                <a:gd name="connsiteY9" fmla="*/ 664167 h 664309"/>
                <a:gd name="connsiteX10" fmla="*/ 350395 w 494908"/>
                <a:gd name="connsiteY10" fmla="*/ 664309 h 664309"/>
                <a:gd name="connsiteX11" fmla="*/ 351336 w 494908"/>
                <a:gd name="connsiteY11" fmla="*/ 663876 h 664309"/>
                <a:gd name="connsiteX0" fmla="*/ 351336 w 351336"/>
                <a:gd name="connsiteY0" fmla="*/ 663876 h 664309"/>
                <a:gd name="connsiteX1" fmla="*/ 318540 w 351336"/>
                <a:gd name="connsiteY1" fmla="*/ 449098 h 664309"/>
                <a:gd name="connsiteX2" fmla="*/ 87026 w 351336"/>
                <a:gd name="connsiteY2" fmla="*/ 1113 h 664309"/>
                <a:gd name="connsiteX3" fmla="*/ 85379 w 351336"/>
                <a:gd name="connsiteY3" fmla="*/ 0 h 664309"/>
                <a:gd name="connsiteX4" fmla="*/ 81198 w 351336"/>
                <a:gd name="connsiteY4" fmla="*/ 3484 h 664309"/>
                <a:gd name="connsiteX5" fmla="*/ 6324 w 351336"/>
                <a:gd name="connsiteY5" fmla="*/ 91260 h 664309"/>
                <a:gd name="connsiteX6" fmla="*/ 139695 w 351336"/>
                <a:gd name="connsiteY6" fmla="*/ 519788 h 664309"/>
                <a:gd name="connsiteX7" fmla="*/ 144598 w 351336"/>
                <a:gd name="connsiteY7" fmla="*/ 526344 h 664309"/>
                <a:gd name="connsiteX8" fmla="*/ 349354 w 351336"/>
                <a:gd name="connsiteY8" fmla="*/ 664167 h 664309"/>
                <a:gd name="connsiteX9" fmla="*/ 350395 w 351336"/>
                <a:gd name="connsiteY9" fmla="*/ 664309 h 664309"/>
                <a:gd name="connsiteX10" fmla="*/ 351336 w 351336"/>
                <a:gd name="connsiteY10" fmla="*/ 663876 h 664309"/>
                <a:gd name="connsiteX0" fmla="*/ 350395 w 350395"/>
                <a:gd name="connsiteY0" fmla="*/ 664309 h 664309"/>
                <a:gd name="connsiteX1" fmla="*/ 318540 w 350395"/>
                <a:gd name="connsiteY1" fmla="*/ 449098 h 664309"/>
                <a:gd name="connsiteX2" fmla="*/ 87026 w 350395"/>
                <a:gd name="connsiteY2" fmla="*/ 1113 h 664309"/>
                <a:gd name="connsiteX3" fmla="*/ 85379 w 350395"/>
                <a:gd name="connsiteY3" fmla="*/ 0 h 664309"/>
                <a:gd name="connsiteX4" fmla="*/ 81198 w 350395"/>
                <a:gd name="connsiteY4" fmla="*/ 3484 h 664309"/>
                <a:gd name="connsiteX5" fmla="*/ 6324 w 350395"/>
                <a:gd name="connsiteY5" fmla="*/ 91260 h 664309"/>
                <a:gd name="connsiteX6" fmla="*/ 139695 w 350395"/>
                <a:gd name="connsiteY6" fmla="*/ 519788 h 664309"/>
                <a:gd name="connsiteX7" fmla="*/ 144598 w 350395"/>
                <a:gd name="connsiteY7" fmla="*/ 526344 h 664309"/>
                <a:gd name="connsiteX8" fmla="*/ 349354 w 350395"/>
                <a:gd name="connsiteY8" fmla="*/ 664167 h 664309"/>
                <a:gd name="connsiteX9" fmla="*/ 350395 w 350395"/>
                <a:gd name="connsiteY9" fmla="*/ 664309 h 664309"/>
                <a:gd name="connsiteX0" fmla="*/ 349354 w 349354"/>
                <a:gd name="connsiteY0" fmla="*/ 664167 h 664167"/>
                <a:gd name="connsiteX1" fmla="*/ 318540 w 349354"/>
                <a:gd name="connsiteY1" fmla="*/ 449098 h 664167"/>
                <a:gd name="connsiteX2" fmla="*/ 87026 w 349354"/>
                <a:gd name="connsiteY2" fmla="*/ 1113 h 664167"/>
                <a:gd name="connsiteX3" fmla="*/ 85379 w 349354"/>
                <a:gd name="connsiteY3" fmla="*/ 0 h 664167"/>
                <a:gd name="connsiteX4" fmla="*/ 81198 w 349354"/>
                <a:gd name="connsiteY4" fmla="*/ 3484 h 664167"/>
                <a:gd name="connsiteX5" fmla="*/ 6324 w 349354"/>
                <a:gd name="connsiteY5" fmla="*/ 91260 h 664167"/>
                <a:gd name="connsiteX6" fmla="*/ 139695 w 349354"/>
                <a:gd name="connsiteY6" fmla="*/ 519788 h 664167"/>
                <a:gd name="connsiteX7" fmla="*/ 144598 w 349354"/>
                <a:gd name="connsiteY7" fmla="*/ 526344 h 664167"/>
                <a:gd name="connsiteX8" fmla="*/ 349354 w 349354"/>
                <a:gd name="connsiteY8" fmla="*/ 664167 h 664167"/>
                <a:gd name="connsiteX0" fmla="*/ 144598 w 318970"/>
                <a:gd name="connsiteY0" fmla="*/ 526344 h 526344"/>
                <a:gd name="connsiteX1" fmla="*/ 318540 w 318970"/>
                <a:gd name="connsiteY1" fmla="*/ 449098 h 526344"/>
                <a:gd name="connsiteX2" fmla="*/ 87026 w 318970"/>
                <a:gd name="connsiteY2" fmla="*/ 1113 h 526344"/>
                <a:gd name="connsiteX3" fmla="*/ 85379 w 318970"/>
                <a:gd name="connsiteY3" fmla="*/ 0 h 526344"/>
                <a:gd name="connsiteX4" fmla="*/ 81198 w 318970"/>
                <a:gd name="connsiteY4" fmla="*/ 3484 h 526344"/>
                <a:gd name="connsiteX5" fmla="*/ 6324 w 318970"/>
                <a:gd name="connsiteY5" fmla="*/ 91260 h 526344"/>
                <a:gd name="connsiteX6" fmla="*/ 139695 w 318970"/>
                <a:gd name="connsiteY6" fmla="*/ 519788 h 526344"/>
                <a:gd name="connsiteX7" fmla="*/ 144598 w 318970"/>
                <a:gd name="connsiteY7" fmla="*/ 526344 h 526344"/>
                <a:gd name="connsiteX0" fmla="*/ 144598 w 318540"/>
                <a:gd name="connsiteY0" fmla="*/ 526344 h 526344"/>
                <a:gd name="connsiteX1" fmla="*/ 318540 w 318540"/>
                <a:gd name="connsiteY1" fmla="*/ 449098 h 526344"/>
                <a:gd name="connsiteX2" fmla="*/ 87026 w 318540"/>
                <a:gd name="connsiteY2" fmla="*/ 1113 h 526344"/>
                <a:gd name="connsiteX3" fmla="*/ 85379 w 318540"/>
                <a:gd name="connsiteY3" fmla="*/ 0 h 526344"/>
                <a:gd name="connsiteX4" fmla="*/ 81198 w 318540"/>
                <a:gd name="connsiteY4" fmla="*/ 3484 h 526344"/>
                <a:gd name="connsiteX5" fmla="*/ 6324 w 318540"/>
                <a:gd name="connsiteY5" fmla="*/ 91260 h 526344"/>
                <a:gd name="connsiteX6" fmla="*/ 139695 w 318540"/>
                <a:gd name="connsiteY6" fmla="*/ 519788 h 526344"/>
                <a:gd name="connsiteX7" fmla="*/ 144598 w 318540"/>
                <a:gd name="connsiteY7" fmla="*/ 526344 h 526344"/>
                <a:gd name="connsiteX0" fmla="*/ 144598 w 318540"/>
                <a:gd name="connsiteY0" fmla="*/ 526344 h 526344"/>
                <a:gd name="connsiteX1" fmla="*/ 318540 w 318540"/>
                <a:gd name="connsiteY1" fmla="*/ 449098 h 526344"/>
                <a:gd name="connsiteX2" fmla="*/ 87026 w 318540"/>
                <a:gd name="connsiteY2" fmla="*/ 1113 h 526344"/>
                <a:gd name="connsiteX3" fmla="*/ 85379 w 318540"/>
                <a:gd name="connsiteY3" fmla="*/ 0 h 526344"/>
                <a:gd name="connsiteX4" fmla="*/ 81198 w 318540"/>
                <a:gd name="connsiteY4" fmla="*/ 3484 h 526344"/>
                <a:gd name="connsiteX5" fmla="*/ 6324 w 318540"/>
                <a:gd name="connsiteY5" fmla="*/ 91260 h 526344"/>
                <a:gd name="connsiteX6" fmla="*/ 139695 w 318540"/>
                <a:gd name="connsiteY6" fmla="*/ 519788 h 526344"/>
                <a:gd name="connsiteX7" fmla="*/ 144598 w 318540"/>
                <a:gd name="connsiteY7" fmla="*/ 526344 h 526344"/>
                <a:gd name="connsiteX0" fmla="*/ 144598 w 299803"/>
                <a:gd name="connsiteY0" fmla="*/ 526344 h 526344"/>
                <a:gd name="connsiteX1" fmla="*/ 299803 w 299803"/>
                <a:gd name="connsiteY1" fmla="*/ 456593 h 526344"/>
                <a:gd name="connsiteX2" fmla="*/ 87026 w 299803"/>
                <a:gd name="connsiteY2" fmla="*/ 1113 h 526344"/>
                <a:gd name="connsiteX3" fmla="*/ 85379 w 299803"/>
                <a:gd name="connsiteY3" fmla="*/ 0 h 526344"/>
                <a:gd name="connsiteX4" fmla="*/ 81198 w 299803"/>
                <a:gd name="connsiteY4" fmla="*/ 3484 h 526344"/>
                <a:gd name="connsiteX5" fmla="*/ 6324 w 299803"/>
                <a:gd name="connsiteY5" fmla="*/ 91260 h 526344"/>
                <a:gd name="connsiteX6" fmla="*/ 139695 w 299803"/>
                <a:gd name="connsiteY6" fmla="*/ 519788 h 526344"/>
                <a:gd name="connsiteX7" fmla="*/ 144598 w 299803"/>
                <a:gd name="connsiteY7" fmla="*/ 526344 h 52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803" h="526344">
                  <a:moveTo>
                    <a:pt x="144598" y="526344"/>
                  </a:moveTo>
                  <a:cubicBezTo>
                    <a:pt x="174406" y="514562"/>
                    <a:pt x="213145" y="496004"/>
                    <a:pt x="299803" y="456593"/>
                  </a:cubicBezTo>
                  <a:cubicBezTo>
                    <a:pt x="236355" y="242223"/>
                    <a:pt x="163683" y="53383"/>
                    <a:pt x="87026" y="1113"/>
                  </a:cubicBezTo>
                  <a:lnTo>
                    <a:pt x="85379" y="0"/>
                  </a:lnTo>
                  <a:lnTo>
                    <a:pt x="81198" y="3484"/>
                  </a:lnTo>
                  <a:cubicBezTo>
                    <a:pt x="43586" y="19013"/>
                    <a:pt x="15729" y="51671"/>
                    <a:pt x="6324" y="91260"/>
                  </a:cubicBezTo>
                  <a:cubicBezTo>
                    <a:pt x="-32340" y="237563"/>
                    <a:pt x="118030" y="490924"/>
                    <a:pt x="139695" y="519788"/>
                  </a:cubicBezTo>
                  <a:lnTo>
                    <a:pt x="144598" y="526344"/>
                  </a:lnTo>
                  <a:close/>
                </a:path>
              </a:pathLst>
            </a:custGeom>
            <a:solidFill>
              <a:srgbClr val="E6F5FF"/>
            </a:solidFill>
            <a:ln w="12700" cap="flat">
              <a:noFill/>
              <a:prstDash val="solid"/>
              <a:miter/>
            </a:ln>
          </p:spPr>
          <p:txBody>
            <a:bodyPr rtlCol="0" anchor="ctr"/>
            <a:lstStyle/>
            <a:p>
              <a:endParaRPr lang="nl-NL"/>
            </a:p>
          </p:txBody>
        </p:sp>
        <p:sp>
          <p:nvSpPr>
            <p:cNvPr id="96" name="Vrije vorm 95">
              <a:extLst>
                <a:ext uri="{FF2B5EF4-FFF2-40B4-BE49-F238E27FC236}">
                  <a16:creationId xmlns:a16="http://schemas.microsoft.com/office/drawing/2014/main" id="{29827061-A053-B8BD-3F8D-540B21499531}"/>
                </a:ext>
              </a:extLst>
            </p:cNvPr>
            <p:cNvSpPr/>
            <p:nvPr/>
          </p:nvSpPr>
          <p:spPr>
            <a:xfrm>
              <a:off x="4757466" y="3436932"/>
              <a:ext cx="83059" cy="452891"/>
            </a:xfrm>
            <a:custGeom>
              <a:avLst/>
              <a:gdLst>
                <a:gd name="connsiteX0" fmla="*/ 0 w 83059"/>
                <a:gd name="connsiteY0" fmla="*/ -100 h 452891"/>
                <a:gd name="connsiteX1" fmla="*/ 35322 w 83059"/>
                <a:gd name="connsiteY1" fmla="*/ 11997 h 452891"/>
                <a:gd name="connsiteX2" fmla="*/ 73093 w 83059"/>
                <a:gd name="connsiteY2" fmla="*/ 100043 h 452891"/>
                <a:gd name="connsiteX3" fmla="*/ 48605 w 83059"/>
                <a:gd name="connsiteY3" fmla="*/ 167144 h 452891"/>
                <a:gd name="connsiteX4" fmla="*/ 83059 w 83059"/>
                <a:gd name="connsiteY4" fmla="*/ 205009 h 452891"/>
                <a:gd name="connsiteX5" fmla="*/ 24853 w 83059"/>
                <a:gd name="connsiteY5" fmla="*/ 452791 h 45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59" h="452891">
                  <a:moveTo>
                    <a:pt x="0" y="-100"/>
                  </a:moveTo>
                  <a:cubicBezTo>
                    <a:pt x="12012" y="3199"/>
                    <a:pt x="23809" y="7239"/>
                    <a:pt x="35322" y="11997"/>
                  </a:cubicBezTo>
                  <a:lnTo>
                    <a:pt x="73093" y="100043"/>
                  </a:lnTo>
                  <a:lnTo>
                    <a:pt x="48605" y="167144"/>
                  </a:lnTo>
                  <a:lnTo>
                    <a:pt x="83059" y="205009"/>
                  </a:lnTo>
                  <a:lnTo>
                    <a:pt x="24853" y="452791"/>
                  </a:lnTo>
                  <a:close/>
                </a:path>
              </a:pathLst>
            </a:custGeom>
            <a:solidFill>
              <a:srgbClr val="D2E3F3"/>
            </a:solidFill>
            <a:ln w="12700" cap="flat">
              <a:noFill/>
              <a:prstDash val="solid"/>
              <a:miter/>
            </a:ln>
          </p:spPr>
          <p:txBody>
            <a:bodyPr rtlCol="0" anchor="ctr"/>
            <a:lstStyle/>
            <a:p>
              <a:endParaRPr lang="nl-NL"/>
            </a:p>
          </p:txBody>
        </p:sp>
      </p:grpSp>
    </p:spTree>
    <p:extLst>
      <p:ext uri="{BB962C8B-B14F-4D97-AF65-F5344CB8AC3E}">
        <p14:creationId xmlns:p14="http://schemas.microsoft.com/office/powerpoint/2010/main" val="36902415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1000" fill="hold"/>
                                        <p:tgtEl>
                                          <p:spTgt spid="99"/>
                                        </p:tgtEl>
                                        <p:attrNameLst>
                                          <p:attrName>ppt_x</p:attrName>
                                        </p:attrNameLst>
                                      </p:cBhvr>
                                      <p:tavLst>
                                        <p:tav tm="0">
                                          <p:val>
                                            <p:strVal val="1+#ppt_w/2"/>
                                          </p:val>
                                        </p:tav>
                                        <p:tav tm="100000">
                                          <p:val>
                                            <p:strVal val="#ppt_x"/>
                                          </p:val>
                                        </p:tav>
                                      </p:tavLst>
                                    </p:anim>
                                    <p:anim calcmode="lin" valueType="num">
                                      <p:cBhvr additive="base">
                                        <p:cTn id="8" dur="10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844CA9E7-4BFE-69AB-A4BB-ECF8800CEF00}"/>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588" y="447"/>
            <a:ext cx="12190413" cy="6857107"/>
          </a:xfrm>
          <a:prstGeom prst="rect">
            <a:avLst/>
          </a:prstGeom>
        </p:spPr>
      </p:pic>
      <p:grpSp>
        <p:nvGrpSpPr>
          <p:cNvPr id="3" name="Groep 2">
            <a:extLst>
              <a:ext uri="{FF2B5EF4-FFF2-40B4-BE49-F238E27FC236}">
                <a16:creationId xmlns:a16="http://schemas.microsoft.com/office/drawing/2014/main" id="{B7AC9F9F-A795-CFAD-969C-ED19363F5720}"/>
              </a:ext>
            </a:extLst>
          </p:cNvPr>
          <p:cNvGrpSpPr/>
          <p:nvPr/>
        </p:nvGrpSpPr>
        <p:grpSpPr>
          <a:xfrm>
            <a:off x="1592" y="451"/>
            <a:ext cx="12190409" cy="6857103"/>
            <a:chOff x="598" y="338"/>
            <a:chExt cx="9142807" cy="5142827"/>
          </a:xfrm>
        </p:grpSpPr>
        <p:pic>
          <p:nvPicPr>
            <p:cNvPr id="15" name="Graphic 14">
              <a:extLst>
                <a:ext uri="{FF2B5EF4-FFF2-40B4-BE49-F238E27FC236}">
                  <a16:creationId xmlns:a16="http://schemas.microsoft.com/office/drawing/2014/main" id="{D5066EB5-793E-3E8E-1745-3BA0628EB350}"/>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598" y="338"/>
              <a:ext cx="9142807" cy="5142827"/>
            </a:xfrm>
            <a:prstGeom prst="rect">
              <a:avLst/>
            </a:prstGeom>
          </p:spPr>
        </p:pic>
        <p:pic>
          <p:nvPicPr>
            <p:cNvPr id="2" name="Afbeelding 1">
              <a:extLst>
                <a:ext uri="{FF2B5EF4-FFF2-40B4-BE49-F238E27FC236}">
                  <a16:creationId xmlns:a16="http://schemas.microsoft.com/office/drawing/2014/main" id="{29DAA89E-C509-1A8B-6735-C8682095C598}"/>
                </a:ext>
              </a:extLst>
            </p:cNvPr>
            <p:cNvPicPr>
              <a:picLocks noChangeAspect="1"/>
            </p:cNvPicPr>
            <p:nvPr/>
          </p:nvPicPr>
          <p:blipFill>
            <a:blip r:embed="rId5"/>
            <a:stretch>
              <a:fillRect/>
            </a:stretch>
          </p:blipFill>
          <p:spPr>
            <a:xfrm>
              <a:off x="2838783" y="1906381"/>
              <a:ext cx="3417889" cy="1608418"/>
            </a:xfrm>
            <a:prstGeom prst="rect">
              <a:avLst/>
            </a:prstGeom>
          </p:spPr>
        </p:pic>
      </p:grpSp>
    </p:spTree>
    <p:extLst>
      <p:ext uri="{BB962C8B-B14F-4D97-AF65-F5344CB8AC3E}">
        <p14:creationId xmlns:p14="http://schemas.microsoft.com/office/powerpoint/2010/main" val="2813193981"/>
      </p:ext>
    </p:extLst>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ep 22">
            <a:extLst>
              <a:ext uri="{FF2B5EF4-FFF2-40B4-BE49-F238E27FC236}">
                <a16:creationId xmlns:a16="http://schemas.microsoft.com/office/drawing/2014/main" id="{B11DD0F6-A5D1-6048-D7EB-8F0BD2DAE84D}"/>
              </a:ext>
            </a:extLst>
          </p:cNvPr>
          <p:cNvGrpSpPr/>
          <p:nvPr/>
        </p:nvGrpSpPr>
        <p:grpSpPr>
          <a:xfrm>
            <a:off x="3711423" y="989869"/>
            <a:ext cx="1497288" cy="4816116"/>
            <a:chOff x="3004831" y="1165742"/>
            <a:chExt cx="1122966" cy="3612087"/>
          </a:xfrm>
        </p:grpSpPr>
        <p:sp>
          <p:nvSpPr>
            <p:cNvPr id="24" name="Cirkel 29">
              <a:extLst>
                <a:ext uri="{FF2B5EF4-FFF2-40B4-BE49-F238E27FC236}">
                  <a16:creationId xmlns:a16="http://schemas.microsoft.com/office/drawing/2014/main" id="{DB10A285-8601-1A30-78EF-46BD422024A6}"/>
                </a:ext>
              </a:extLst>
            </p:cNvPr>
            <p:cNvSpPr/>
            <p:nvPr/>
          </p:nvSpPr>
          <p:spPr>
            <a:xfrm rot="21300000">
              <a:off x="3004831" y="1174533"/>
              <a:ext cx="1122966" cy="3494187"/>
            </a:xfrm>
            <a:custGeom>
              <a:avLst/>
              <a:gdLst>
                <a:gd name="connsiteX0" fmla="*/ 4400250 w 5508834"/>
                <a:gd name="connsiteY0" fmla="*/ 545787 h 5508832"/>
                <a:gd name="connsiteX1" fmla="*/ 5499291 w 5508834"/>
                <a:gd name="connsiteY1" fmla="*/ 2983500 h 5508832"/>
                <a:gd name="connsiteX2" fmla="*/ 4011373 w 5508834"/>
                <a:gd name="connsiteY2" fmla="*/ 5205309 h 5508832"/>
                <a:gd name="connsiteX3" fmla="*/ 2754417 w 5508834"/>
                <a:gd name="connsiteY3" fmla="*/ 2754416 h 5508832"/>
                <a:gd name="connsiteX4" fmla="*/ 4400250 w 5508834"/>
                <a:gd name="connsiteY4" fmla="*/ 545787 h 550883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4" fmla="*/ 91440 w 2754439"/>
                <a:gd name="connsiteY4" fmla="*/ 2300069 h 4659522"/>
                <a:gd name="connsiteX0" fmla="*/ 0 w 2754439"/>
                <a:gd name="connsiteY0" fmla="*/ 2208629 h 4659522"/>
                <a:gd name="connsiteX1" fmla="*/ 1645833 w 2754439"/>
                <a:gd name="connsiteY1" fmla="*/ 0 h 4659522"/>
                <a:gd name="connsiteX2" fmla="*/ 2744874 w 2754439"/>
                <a:gd name="connsiteY2" fmla="*/ 2437713 h 4659522"/>
                <a:gd name="connsiteX3" fmla="*/ 1256956 w 2754439"/>
                <a:gd name="connsiteY3" fmla="*/ 4659522 h 4659522"/>
                <a:gd name="connsiteX0" fmla="*/ 388877 w 1497483"/>
                <a:gd name="connsiteY0" fmla="*/ 0 h 4659522"/>
                <a:gd name="connsiteX1" fmla="*/ 1487918 w 1497483"/>
                <a:gd name="connsiteY1" fmla="*/ 2437713 h 4659522"/>
                <a:gd name="connsiteX2" fmla="*/ 0 w 1497483"/>
                <a:gd name="connsiteY2" fmla="*/ 4659522 h 4659522"/>
              </a:gdLst>
              <a:ahLst/>
              <a:cxnLst>
                <a:cxn ang="0">
                  <a:pos x="connsiteX0" y="connsiteY0"/>
                </a:cxn>
                <a:cxn ang="0">
                  <a:pos x="connsiteX1" y="connsiteY1"/>
                </a:cxn>
                <a:cxn ang="0">
                  <a:pos x="connsiteX2" y="connsiteY2"/>
                </a:cxn>
              </a:cxnLst>
              <a:rect l="l" t="t" r="r" b="b"/>
              <a:pathLst>
                <a:path w="1497483" h="4659522">
                  <a:moveTo>
                    <a:pt x="388877" y="0"/>
                  </a:moveTo>
                  <a:cubicBezTo>
                    <a:pt x="1151533" y="568318"/>
                    <a:pt x="1567022" y="1489888"/>
                    <a:pt x="1487918" y="2437713"/>
                  </a:cubicBezTo>
                  <a:cubicBezTo>
                    <a:pt x="1408814" y="3385537"/>
                    <a:pt x="846311" y="4225486"/>
                    <a:pt x="0" y="4659522"/>
                  </a:cubicBezTo>
                </a:path>
              </a:pathLst>
            </a:custGeom>
            <a:noFill/>
            <a:ln w="19050" cap="rnd">
              <a:solidFill>
                <a:schemeClr val="tx2"/>
              </a:solidFill>
              <a:prstDash val="dash"/>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solidFill>
                  <a:schemeClr val="tx2"/>
                </a:solidFill>
              </a:endParaRPr>
            </a:p>
          </p:txBody>
        </p:sp>
        <p:sp>
          <p:nvSpPr>
            <p:cNvPr id="27" name="Ovaal 26">
              <a:extLst>
                <a:ext uri="{FF2B5EF4-FFF2-40B4-BE49-F238E27FC236}">
                  <a16:creationId xmlns:a16="http://schemas.microsoft.com/office/drawing/2014/main" id="{71A379B7-0D61-3E6C-74E6-943354E4730E}"/>
                </a:ext>
              </a:extLst>
            </p:cNvPr>
            <p:cNvSpPr/>
            <p:nvPr/>
          </p:nvSpPr>
          <p:spPr>
            <a:xfrm>
              <a:off x="3118448" y="1165742"/>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37" name="Ovaal 36">
              <a:extLst>
                <a:ext uri="{FF2B5EF4-FFF2-40B4-BE49-F238E27FC236}">
                  <a16:creationId xmlns:a16="http://schemas.microsoft.com/office/drawing/2014/main" id="{B67C3589-6A99-DF4A-55EA-992B3466628B}"/>
                </a:ext>
              </a:extLst>
            </p:cNvPr>
            <p:cNvSpPr/>
            <p:nvPr/>
          </p:nvSpPr>
          <p:spPr>
            <a:xfrm>
              <a:off x="3118448" y="4628119"/>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3" name="Groep 2">
            <a:extLst>
              <a:ext uri="{FF2B5EF4-FFF2-40B4-BE49-F238E27FC236}">
                <a16:creationId xmlns:a16="http://schemas.microsoft.com/office/drawing/2014/main" id="{351FADA3-44EC-1494-3D39-E857B723BC8B}"/>
              </a:ext>
            </a:extLst>
          </p:cNvPr>
          <p:cNvGrpSpPr/>
          <p:nvPr/>
        </p:nvGrpSpPr>
        <p:grpSpPr>
          <a:xfrm>
            <a:off x="1109417" y="1457076"/>
            <a:ext cx="3265954" cy="3265954"/>
            <a:chOff x="285986" y="1686211"/>
            <a:chExt cx="4252605" cy="4252605"/>
          </a:xfrm>
        </p:grpSpPr>
        <p:sp>
          <p:nvSpPr>
            <p:cNvPr id="25" name="Ovaal 24">
              <a:extLst>
                <a:ext uri="{FF2B5EF4-FFF2-40B4-BE49-F238E27FC236}">
                  <a16:creationId xmlns:a16="http://schemas.microsoft.com/office/drawing/2014/main" id="{EEDEC46B-3218-85DE-DCF2-117656DB14D1}"/>
                </a:ext>
              </a:extLst>
            </p:cNvPr>
            <p:cNvSpPr/>
            <p:nvPr/>
          </p:nvSpPr>
          <p:spPr>
            <a:xfrm>
              <a:off x="285986" y="1686211"/>
              <a:ext cx="4252605" cy="4252605"/>
            </a:xfrm>
            <a:prstGeom prst="ellipse">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26" name="Groep 25">
              <a:extLst>
                <a:ext uri="{FF2B5EF4-FFF2-40B4-BE49-F238E27FC236}">
                  <a16:creationId xmlns:a16="http://schemas.microsoft.com/office/drawing/2014/main" id="{6C0E05DB-B857-AD05-C248-D9EA91886FDD}"/>
                </a:ext>
              </a:extLst>
            </p:cNvPr>
            <p:cNvGrpSpPr/>
            <p:nvPr/>
          </p:nvGrpSpPr>
          <p:grpSpPr>
            <a:xfrm>
              <a:off x="1116888" y="2721187"/>
              <a:ext cx="2590799" cy="2182653"/>
              <a:chOff x="897462" y="2661637"/>
              <a:chExt cx="2590799" cy="2182653"/>
            </a:xfrm>
          </p:grpSpPr>
          <p:sp>
            <p:nvSpPr>
              <p:cNvPr id="28" name="Rechthoek met aan één zijde afgeronde hoeken 27">
                <a:extLst>
                  <a:ext uri="{FF2B5EF4-FFF2-40B4-BE49-F238E27FC236}">
                    <a16:creationId xmlns:a16="http://schemas.microsoft.com/office/drawing/2014/main" id="{6B84B4FF-DB7B-700D-64D8-5E3897723CBC}"/>
                  </a:ext>
                </a:extLst>
              </p:cNvPr>
              <p:cNvSpPr/>
              <p:nvPr/>
            </p:nvSpPr>
            <p:spPr>
              <a:xfrm>
                <a:off x="897462" y="2813370"/>
                <a:ext cx="2590799" cy="615630"/>
              </a:xfrm>
              <a:prstGeom prst="round2SameRect">
                <a:avLst/>
              </a:prstGeom>
              <a:solidFill>
                <a:srgbClr val="82CCD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nl-NL" sz="2200" b="1">
                    <a:latin typeface="Calibri" panose="020F0502020204030204" pitchFamily="34" charset="0"/>
                    <a:cs typeface="Calibri" panose="020F0502020204030204" pitchFamily="34" charset="0"/>
                  </a:rPr>
                  <a:t>APRIL</a:t>
                </a:r>
              </a:p>
            </p:txBody>
          </p:sp>
          <p:sp>
            <p:nvSpPr>
              <p:cNvPr id="29" name="Rechthoek met aan één zijde afgeronde hoeken 28">
                <a:extLst>
                  <a:ext uri="{FF2B5EF4-FFF2-40B4-BE49-F238E27FC236}">
                    <a16:creationId xmlns:a16="http://schemas.microsoft.com/office/drawing/2014/main" id="{13B21164-A5F3-1A94-10AC-968BC096031C}"/>
                  </a:ext>
                </a:extLst>
              </p:cNvPr>
              <p:cNvSpPr/>
              <p:nvPr/>
            </p:nvSpPr>
            <p:spPr>
              <a:xfrm>
                <a:off x="897462" y="3429000"/>
                <a:ext cx="2590799" cy="1415290"/>
              </a:xfrm>
              <a:prstGeom prst="round2SameRect">
                <a:avLst>
                  <a:gd name="adj1" fmla="val 0"/>
                  <a:gd name="adj2" fmla="val 396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bIns="108000" rtlCol="0" anchor="ctr"/>
              <a:lstStyle/>
              <a:p>
                <a:pPr algn="ctr"/>
                <a:r>
                  <a:rPr lang="nl-NL" sz="7600" b="1">
                    <a:solidFill>
                      <a:schemeClr val="tx2"/>
                    </a:solidFill>
                  </a:rPr>
                  <a:t>16</a:t>
                </a:r>
              </a:p>
            </p:txBody>
          </p:sp>
          <p:grpSp>
            <p:nvGrpSpPr>
              <p:cNvPr id="30" name="Groep 29">
                <a:extLst>
                  <a:ext uri="{FF2B5EF4-FFF2-40B4-BE49-F238E27FC236}">
                    <a16:creationId xmlns:a16="http://schemas.microsoft.com/office/drawing/2014/main" id="{B2CE4085-6E58-D51A-6DC1-929FC8DA6DFC}"/>
                  </a:ext>
                </a:extLst>
              </p:cNvPr>
              <p:cNvGrpSpPr/>
              <p:nvPr/>
            </p:nvGrpSpPr>
            <p:grpSpPr>
              <a:xfrm>
                <a:off x="1235276" y="2661637"/>
                <a:ext cx="1915171" cy="337170"/>
                <a:chOff x="1310986" y="2555181"/>
                <a:chExt cx="1915171" cy="337170"/>
              </a:xfrm>
            </p:grpSpPr>
            <p:grpSp>
              <p:nvGrpSpPr>
                <p:cNvPr id="31" name="Groep 30">
                  <a:extLst>
                    <a:ext uri="{FF2B5EF4-FFF2-40B4-BE49-F238E27FC236}">
                      <a16:creationId xmlns:a16="http://schemas.microsoft.com/office/drawing/2014/main" id="{61EA4DAB-9877-51BC-998E-BA9CE8C67E9C}"/>
                    </a:ext>
                  </a:extLst>
                </p:cNvPr>
                <p:cNvGrpSpPr/>
                <p:nvPr/>
              </p:nvGrpSpPr>
              <p:grpSpPr>
                <a:xfrm>
                  <a:off x="1310986" y="2555181"/>
                  <a:ext cx="165460" cy="334523"/>
                  <a:chOff x="1310986" y="2555181"/>
                  <a:chExt cx="165460" cy="334523"/>
                </a:xfrm>
              </p:grpSpPr>
              <p:sp>
                <p:nvSpPr>
                  <p:cNvPr id="35" name="Ovaal 34">
                    <a:extLst>
                      <a:ext uri="{FF2B5EF4-FFF2-40B4-BE49-F238E27FC236}">
                        <a16:creationId xmlns:a16="http://schemas.microsoft.com/office/drawing/2014/main" id="{814B6ECC-8E80-596E-1C6B-3E921A8ED9B9}"/>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6" name="Afgeronde rechthoek 35">
                    <a:extLst>
                      <a:ext uri="{FF2B5EF4-FFF2-40B4-BE49-F238E27FC236}">
                        <a16:creationId xmlns:a16="http://schemas.microsoft.com/office/drawing/2014/main" id="{42C7D6AA-5701-1086-CB72-3A34DB07267B}"/>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nvGrpSpPr>
                <p:cNvPr id="32" name="Groep 31">
                  <a:extLst>
                    <a:ext uri="{FF2B5EF4-FFF2-40B4-BE49-F238E27FC236}">
                      <a16:creationId xmlns:a16="http://schemas.microsoft.com/office/drawing/2014/main" id="{EFE7244F-704D-0BF0-8313-E544B8F08468}"/>
                    </a:ext>
                  </a:extLst>
                </p:cNvPr>
                <p:cNvGrpSpPr/>
                <p:nvPr/>
              </p:nvGrpSpPr>
              <p:grpSpPr>
                <a:xfrm>
                  <a:off x="3060697" y="2557828"/>
                  <a:ext cx="165460" cy="334523"/>
                  <a:chOff x="1310986" y="2555181"/>
                  <a:chExt cx="165460" cy="334523"/>
                </a:xfrm>
              </p:grpSpPr>
              <p:sp>
                <p:nvSpPr>
                  <p:cNvPr id="33" name="Ovaal 32">
                    <a:extLst>
                      <a:ext uri="{FF2B5EF4-FFF2-40B4-BE49-F238E27FC236}">
                        <a16:creationId xmlns:a16="http://schemas.microsoft.com/office/drawing/2014/main" id="{85A4922C-B0BB-04B7-A10A-31A103578063}"/>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4" name="Afgeronde rechthoek 33">
                    <a:extLst>
                      <a:ext uri="{FF2B5EF4-FFF2-40B4-BE49-F238E27FC236}">
                        <a16:creationId xmlns:a16="http://schemas.microsoft.com/office/drawing/2014/main" id="{E3BABF89-129F-7E46-3595-6CE78AC71F29}"/>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grpSp>
      </p:grpSp>
      <p:grpSp>
        <p:nvGrpSpPr>
          <p:cNvPr id="7" name="Groep 6">
            <a:extLst>
              <a:ext uri="{FF2B5EF4-FFF2-40B4-BE49-F238E27FC236}">
                <a16:creationId xmlns:a16="http://schemas.microsoft.com/office/drawing/2014/main" id="{32E59F47-530C-975A-CD6E-153876D60AAC}"/>
              </a:ext>
            </a:extLst>
          </p:cNvPr>
          <p:cNvGrpSpPr/>
          <p:nvPr/>
        </p:nvGrpSpPr>
        <p:grpSpPr>
          <a:xfrm>
            <a:off x="4543709" y="1561134"/>
            <a:ext cx="2016000" cy="432000"/>
            <a:chOff x="3580481" y="1617979"/>
            <a:chExt cx="1512000" cy="324000"/>
          </a:xfrm>
        </p:grpSpPr>
        <p:sp>
          <p:nvSpPr>
            <p:cNvPr id="8" name="Afgeronde rechthoek 7">
              <a:extLst>
                <a:ext uri="{FF2B5EF4-FFF2-40B4-BE49-F238E27FC236}">
                  <a16:creationId xmlns:a16="http://schemas.microsoft.com/office/drawing/2014/main" id="{573207B4-3BD9-1214-243D-E1424D4A41C7}"/>
                </a:ext>
              </a:extLst>
            </p:cNvPr>
            <p:cNvSpPr/>
            <p:nvPr/>
          </p:nvSpPr>
          <p:spPr>
            <a:xfrm>
              <a:off x="3580481" y="1617979"/>
              <a:ext cx="1512000" cy="324000"/>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sz="2000">
                <a:latin typeface="Calibri"/>
                <a:ea typeface="맑은 고딕" panose="020B0503020000020004" pitchFamily="34" charset="-127"/>
                <a:cs typeface="Arial" pitchFamily="34" charset="0"/>
              </a:endParaRPr>
            </a:p>
          </p:txBody>
        </p:sp>
        <p:sp>
          <p:nvSpPr>
            <p:cNvPr id="10" name="Ovaal 9">
              <a:extLst>
                <a:ext uri="{FF2B5EF4-FFF2-40B4-BE49-F238E27FC236}">
                  <a16:creationId xmlns:a16="http://schemas.microsoft.com/office/drawing/2014/main" id="{289D396C-6093-3CD3-6D89-721938040EAB}"/>
                </a:ext>
              </a:extLst>
            </p:cNvPr>
            <p:cNvSpPr/>
            <p:nvPr/>
          </p:nvSpPr>
          <p:spPr>
            <a:xfrm>
              <a:off x="3645508" y="1705124"/>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400"/>
            </a:p>
          </p:txBody>
        </p:sp>
      </p:grpSp>
      <p:sp>
        <p:nvSpPr>
          <p:cNvPr id="12" name="Afgeronde rechthoek 11">
            <a:extLst>
              <a:ext uri="{FF2B5EF4-FFF2-40B4-BE49-F238E27FC236}">
                <a16:creationId xmlns:a16="http://schemas.microsoft.com/office/drawing/2014/main" id="{93DCECBF-83B4-5AEC-8C01-4DBE37A5A7F2}"/>
              </a:ext>
            </a:extLst>
          </p:cNvPr>
          <p:cNvSpPr/>
          <p:nvPr/>
        </p:nvSpPr>
        <p:spPr>
          <a:xfrm>
            <a:off x="5007541" y="2619921"/>
            <a:ext cx="5940000" cy="432000"/>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sz="2000">
              <a:latin typeface="Calibri"/>
              <a:ea typeface="맑은 고딕" panose="020B0503020000020004" pitchFamily="34" charset="-127"/>
              <a:cs typeface="Arial" pitchFamily="34" charset="0"/>
            </a:endParaRPr>
          </a:p>
        </p:txBody>
      </p:sp>
      <p:sp>
        <p:nvSpPr>
          <p:cNvPr id="13" name="Ovaal 12">
            <a:extLst>
              <a:ext uri="{FF2B5EF4-FFF2-40B4-BE49-F238E27FC236}">
                <a16:creationId xmlns:a16="http://schemas.microsoft.com/office/drawing/2014/main" id="{B3A0E03B-2A0D-A52F-1B54-8A2921B67EA3}"/>
              </a:ext>
            </a:extLst>
          </p:cNvPr>
          <p:cNvSpPr/>
          <p:nvPr/>
        </p:nvSpPr>
        <p:spPr>
          <a:xfrm>
            <a:off x="5095255" y="2736114"/>
            <a:ext cx="199613" cy="199614"/>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400"/>
          </a:p>
        </p:txBody>
      </p:sp>
      <p:sp>
        <p:nvSpPr>
          <p:cNvPr id="18" name="Afgeronde rechthoek 17">
            <a:extLst>
              <a:ext uri="{FF2B5EF4-FFF2-40B4-BE49-F238E27FC236}">
                <a16:creationId xmlns:a16="http://schemas.microsoft.com/office/drawing/2014/main" id="{CAAC787C-7AE6-0172-CAD1-BE6AFC53F055}"/>
              </a:ext>
            </a:extLst>
          </p:cNvPr>
          <p:cNvSpPr/>
          <p:nvPr/>
        </p:nvSpPr>
        <p:spPr>
          <a:xfrm>
            <a:off x="4970411" y="3789472"/>
            <a:ext cx="4572000" cy="432000"/>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sz="2000">
              <a:latin typeface="Calibri"/>
              <a:ea typeface="맑은 고딕" panose="020B0503020000020004" pitchFamily="34" charset="-127"/>
              <a:cs typeface="Arial" pitchFamily="34" charset="0"/>
            </a:endParaRPr>
          </a:p>
        </p:txBody>
      </p:sp>
      <p:grpSp>
        <p:nvGrpSpPr>
          <p:cNvPr id="20" name="Groep 19">
            <a:extLst>
              <a:ext uri="{FF2B5EF4-FFF2-40B4-BE49-F238E27FC236}">
                <a16:creationId xmlns:a16="http://schemas.microsoft.com/office/drawing/2014/main" id="{2900DC8D-FE00-1FAA-1BC5-B9224AAA14FA}"/>
              </a:ext>
            </a:extLst>
          </p:cNvPr>
          <p:cNvGrpSpPr/>
          <p:nvPr/>
        </p:nvGrpSpPr>
        <p:grpSpPr>
          <a:xfrm>
            <a:off x="4478957" y="4801279"/>
            <a:ext cx="1656000" cy="432000"/>
            <a:chOff x="3580478" y="4080879"/>
            <a:chExt cx="1241999" cy="324000"/>
          </a:xfrm>
        </p:grpSpPr>
        <p:sp>
          <p:nvSpPr>
            <p:cNvPr id="21" name="Afgeronde rechthoek 20">
              <a:extLst>
                <a:ext uri="{FF2B5EF4-FFF2-40B4-BE49-F238E27FC236}">
                  <a16:creationId xmlns:a16="http://schemas.microsoft.com/office/drawing/2014/main" id="{33181BEC-A2A3-9970-15C8-5A4F525F8C45}"/>
                </a:ext>
              </a:extLst>
            </p:cNvPr>
            <p:cNvSpPr/>
            <p:nvPr/>
          </p:nvSpPr>
          <p:spPr>
            <a:xfrm>
              <a:off x="3580478" y="4080879"/>
              <a:ext cx="1241999" cy="324000"/>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lIns="71991" rIns="71991" rtlCol="0" anchor="ctr"/>
            <a:lstStyle/>
            <a:p>
              <a:pPr algn="ctr" defTabSz="342891">
                <a:defRPr/>
              </a:pPr>
              <a:endParaRPr lang="nl-NL" altLang="ko-KR">
                <a:latin typeface="Calibri"/>
                <a:ea typeface="맑은 고딕" panose="020B0503020000020004" pitchFamily="34" charset="-127"/>
                <a:cs typeface="Arial" pitchFamily="34" charset="0"/>
              </a:endParaRPr>
            </a:p>
          </p:txBody>
        </p:sp>
        <p:sp>
          <p:nvSpPr>
            <p:cNvPr id="22" name="Ovaal 21">
              <a:extLst>
                <a:ext uri="{FF2B5EF4-FFF2-40B4-BE49-F238E27FC236}">
                  <a16:creationId xmlns:a16="http://schemas.microsoft.com/office/drawing/2014/main" id="{7EF0CE54-E25D-4C3F-3DB1-0BF606C3AB0C}"/>
                </a:ext>
              </a:extLst>
            </p:cNvPr>
            <p:cNvSpPr/>
            <p:nvPr/>
          </p:nvSpPr>
          <p:spPr>
            <a:xfrm>
              <a:off x="3642851" y="4168024"/>
              <a:ext cx="149710" cy="14971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400"/>
            </a:p>
          </p:txBody>
        </p:sp>
      </p:grpSp>
      <p:sp>
        <p:nvSpPr>
          <p:cNvPr id="11" name="Tijdelijke aanduiding voor tekst 10">
            <a:extLst>
              <a:ext uri="{FF2B5EF4-FFF2-40B4-BE49-F238E27FC236}">
                <a16:creationId xmlns:a16="http://schemas.microsoft.com/office/drawing/2014/main" id="{20779B72-F38A-4EB8-03C7-BE50EFF8A0A4}"/>
              </a:ext>
            </a:extLst>
          </p:cNvPr>
          <p:cNvSpPr>
            <a:spLocks noGrp="1"/>
          </p:cNvSpPr>
          <p:nvPr>
            <p:ph type="body" sz="quarter" idx="4294967295"/>
          </p:nvPr>
        </p:nvSpPr>
        <p:spPr>
          <a:xfrm>
            <a:off x="4977524" y="4814183"/>
            <a:ext cx="947790" cy="363537"/>
          </a:xfrm>
        </p:spPr>
        <p:txBody>
          <a:bodyPr/>
          <a:lstStyle/>
          <a:p>
            <a:pPr marL="0" indent="0">
              <a:buNone/>
            </a:pPr>
            <a:r>
              <a:rPr lang="nl-NL">
                <a:solidFill>
                  <a:schemeClr val="bg1"/>
                </a:solidFill>
              </a:rPr>
              <a:t>Vragen?</a:t>
            </a:r>
          </a:p>
        </p:txBody>
      </p:sp>
      <p:sp>
        <p:nvSpPr>
          <p:cNvPr id="4" name="Tijdelijke aanduiding voor tekst 3">
            <a:extLst>
              <a:ext uri="{FF2B5EF4-FFF2-40B4-BE49-F238E27FC236}">
                <a16:creationId xmlns:a16="http://schemas.microsoft.com/office/drawing/2014/main" id="{F68D5017-767F-1BCD-B94B-BEDEAA19A835}"/>
              </a:ext>
            </a:extLst>
          </p:cNvPr>
          <p:cNvSpPr>
            <a:spLocks noGrp="1"/>
          </p:cNvSpPr>
          <p:nvPr>
            <p:ph type="body" sz="quarter" idx="4294967295"/>
          </p:nvPr>
        </p:nvSpPr>
        <p:spPr>
          <a:xfrm>
            <a:off x="4970412" y="1561136"/>
            <a:ext cx="2641036" cy="361950"/>
          </a:xfrm>
        </p:spPr>
        <p:txBody>
          <a:bodyPr/>
          <a:lstStyle/>
          <a:p>
            <a:pPr marL="0" indent="0">
              <a:buNone/>
            </a:pPr>
            <a:r>
              <a:rPr lang="nl-NL">
                <a:solidFill>
                  <a:schemeClr val="bg1"/>
                </a:solidFill>
              </a:rPr>
              <a:t>Introductie programma</a:t>
            </a:r>
          </a:p>
        </p:txBody>
      </p:sp>
      <p:sp>
        <p:nvSpPr>
          <p:cNvPr id="5" name="Tijdelijke aanduiding voor tekst 4">
            <a:extLst>
              <a:ext uri="{FF2B5EF4-FFF2-40B4-BE49-F238E27FC236}">
                <a16:creationId xmlns:a16="http://schemas.microsoft.com/office/drawing/2014/main" id="{D7784FDC-5C2F-0000-EDCA-5FBBED807447}"/>
              </a:ext>
            </a:extLst>
          </p:cNvPr>
          <p:cNvSpPr>
            <a:spLocks noGrp="1"/>
          </p:cNvSpPr>
          <p:nvPr>
            <p:ph type="body" sz="quarter" idx="4294967295"/>
          </p:nvPr>
        </p:nvSpPr>
        <p:spPr>
          <a:xfrm>
            <a:off x="5442326" y="2632034"/>
            <a:ext cx="5738214" cy="361950"/>
          </a:xfrm>
        </p:spPr>
        <p:txBody>
          <a:bodyPr/>
          <a:lstStyle/>
          <a:p>
            <a:pPr marL="0" indent="0">
              <a:buNone/>
            </a:pPr>
            <a:r>
              <a:rPr lang="nl-NL">
                <a:solidFill>
                  <a:schemeClr val="bg1"/>
                </a:solidFill>
              </a:rPr>
              <a:t>Het nieuwe medicatieproces in de praktijk</a:t>
            </a:r>
          </a:p>
        </p:txBody>
      </p:sp>
      <p:sp>
        <p:nvSpPr>
          <p:cNvPr id="9" name="Tijdelijke aanduiding voor tekst 8">
            <a:extLst>
              <a:ext uri="{FF2B5EF4-FFF2-40B4-BE49-F238E27FC236}">
                <a16:creationId xmlns:a16="http://schemas.microsoft.com/office/drawing/2014/main" id="{7DC7A8AD-6F54-79D2-BCF7-D63934820D4F}"/>
              </a:ext>
            </a:extLst>
          </p:cNvPr>
          <p:cNvSpPr>
            <a:spLocks noGrp="1"/>
          </p:cNvSpPr>
          <p:nvPr>
            <p:ph type="body" sz="quarter" idx="4294967295"/>
          </p:nvPr>
        </p:nvSpPr>
        <p:spPr>
          <a:xfrm>
            <a:off x="5405191" y="3791848"/>
            <a:ext cx="4481985" cy="371249"/>
          </a:xfrm>
        </p:spPr>
        <p:txBody>
          <a:bodyPr/>
          <a:lstStyle/>
          <a:p>
            <a:pPr marL="0" indent="0">
              <a:buNone/>
            </a:pPr>
            <a:r>
              <a:rPr lang="nl-NL">
                <a:solidFill>
                  <a:schemeClr val="bg1"/>
                </a:solidFill>
              </a:rPr>
              <a:t>Waar staat het programma nu?</a:t>
            </a:r>
          </a:p>
        </p:txBody>
      </p:sp>
      <p:sp>
        <p:nvSpPr>
          <p:cNvPr id="42" name="Ovaal 41">
            <a:extLst>
              <a:ext uri="{FF2B5EF4-FFF2-40B4-BE49-F238E27FC236}">
                <a16:creationId xmlns:a16="http://schemas.microsoft.com/office/drawing/2014/main" id="{060E02D9-C99F-2377-A9AC-FB53C0189EE3}"/>
              </a:ext>
            </a:extLst>
          </p:cNvPr>
          <p:cNvSpPr/>
          <p:nvPr/>
        </p:nvSpPr>
        <p:spPr>
          <a:xfrm>
            <a:off x="5058120" y="3905665"/>
            <a:ext cx="199613" cy="199613"/>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400"/>
          </a:p>
        </p:txBody>
      </p:sp>
    </p:spTree>
    <p:extLst>
      <p:ext uri="{BB962C8B-B14F-4D97-AF65-F5344CB8AC3E}">
        <p14:creationId xmlns:p14="http://schemas.microsoft.com/office/powerpoint/2010/main" val="24660179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hthoek 11">
            <a:extLst>
              <a:ext uri="{FF2B5EF4-FFF2-40B4-BE49-F238E27FC236}">
                <a16:creationId xmlns:a16="http://schemas.microsoft.com/office/drawing/2014/main" id="{BC70F5FA-52B4-3210-742B-7E34BD63D97D}"/>
              </a:ext>
            </a:extLst>
          </p:cNvPr>
          <p:cNvSpPr/>
          <p:nvPr/>
        </p:nvSpPr>
        <p:spPr>
          <a:xfrm>
            <a:off x="794" y="1477067"/>
            <a:ext cx="12192000" cy="5380933"/>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sp>
        <p:nvSpPr>
          <p:cNvPr id="5" name="Rechthoek 4">
            <a:extLst>
              <a:ext uri="{FF2B5EF4-FFF2-40B4-BE49-F238E27FC236}">
                <a16:creationId xmlns:a16="http://schemas.microsoft.com/office/drawing/2014/main" id="{0D6DD324-DE8E-2585-5E5C-34DBB202CE47}"/>
              </a:ext>
            </a:extLst>
          </p:cNvPr>
          <p:cNvSpPr/>
          <p:nvPr/>
        </p:nvSpPr>
        <p:spPr>
          <a:xfrm>
            <a:off x="6439133" y="2594536"/>
            <a:ext cx="3286760" cy="136107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0000" b="1">
                <a:solidFill>
                  <a:schemeClr val="accent2"/>
                </a:solidFill>
              </a:rPr>
              <a:t>1200</a:t>
            </a:r>
          </a:p>
        </p:txBody>
      </p:sp>
      <p:sp>
        <p:nvSpPr>
          <p:cNvPr id="7" name="Tekstvak 6">
            <a:extLst>
              <a:ext uri="{FF2B5EF4-FFF2-40B4-BE49-F238E27FC236}">
                <a16:creationId xmlns:a16="http://schemas.microsoft.com/office/drawing/2014/main" id="{818CA122-C4F4-1EA0-B3E6-BD592B0D4D98}"/>
              </a:ext>
            </a:extLst>
          </p:cNvPr>
          <p:cNvSpPr txBox="1"/>
          <p:nvPr/>
        </p:nvSpPr>
        <p:spPr>
          <a:xfrm>
            <a:off x="4828516" y="3955613"/>
            <a:ext cx="6507995" cy="1200329"/>
          </a:xfrm>
          <a:prstGeom prst="rect">
            <a:avLst/>
          </a:prstGeom>
          <a:noFill/>
        </p:spPr>
        <p:txBody>
          <a:bodyPr wrap="square">
            <a:spAutoFit/>
          </a:bodyPr>
          <a:lstStyle/>
          <a:p>
            <a:pPr algn="ctr">
              <a:lnSpc>
                <a:spcPct val="90000"/>
              </a:lnSpc>
            </a:pPr>
            <a:r>
              <a:rPr lang="nl-NL" sz="4000" b="1" err="1">
                <a:solidFill>
                  <a:schemeClr val="tx2"/>
                </a:solidFill>
              </a:rPr>
              <a:t>medicatiegerelateerde</a:t>
            </a:r>
            <a:r>
              <a:rPr lang="nl-NL" sz="4000" b="1">
                <a:solidFill>
                  <a:schemeClr val="tx2"/>
                </a:solidFill>
              </a:rPr>
              <a:t> doden per jaar in Nederland</a:t>
            </a:r>
            <a:endParaRPr lang="nl-NL" sz="4000"/>
          </a:p>
        </p:txBody>
      </p:sp>
      <p:grpSp>
        <p:nvGrpSpPr>
          <p:cNvPr id="8" name="Groep 7">
            <a:extLst>
              <a:ext uri="{FF2B5EF4-FFF2-40B4-BE49-F238E27FC236}">
                <a16:creationId xmlns:a16="http://schemas.microsoft.com/office/drawing/2014/main" id="{DCCA3ABE-80A7-A05A-5E3A-2EC75959181F}"/>
              </a:ext>
            </a:extLst>
          </p:cNvPr>
          <p:cNvGrpSpPr/>
          <p:nvPr/>
        </p:nvGrpSpPr>
        <p:grpSpPr>
          <a:xfrm>
            <a:off x="388769" y="2661637"/>
            <a:ext cx="3847450" cy="2671063"/>
            <a:chOff x="388769" y="2661637"/>
            <a:chExt cx="3847450" cy="2671063"/>
          </a:xfrm>
        </p:grpSpPr>
        <p:grpSp>
          <p:nvGrpSpPr>
            <p:cNvPr id="63" name="Groep 62">
              <a:extLst>
                <a:ext uri="{FF2B5EF4-FFF2-40B4-BE49-F238E27FC236}">
                  <a16:creationId xmlns:a16="http://schemas.microsoft.com/office/drawing/2014/main" id="{A3B5AABD-99CB-AD6F-9F60-628DBADBAD31}"/>
                </a:ext>
              </a:extLst>
            </p:cNvPr>
            <p:cNvGrpSpPr/>
            <p:nvPr/>
          </p:nvGrpSpPr>
          <p:grpSpPr>
            <a:xfrm>
              <a:off x="388769" y="2661637"/>
              <a:ext cx="3099492" cy="2635683"/>
              <a:chOff x="388769" y="2661637"/>
              <a:chExt cx="3099492" cy="2635683"/>
            </a:xfrm>
          </p:grpSpPr>
          <p:grpSp>
            <p:nvGrpSpPr>
              <p:cNvPr id="129" name="Groep 128">
                <a:extLst>
                  <a:ext uri="{FF2B5EF4-FFF2-40B4-BE49-F238E27FC236}">
                    <a16:creationId xmlns:a16="http://schemas.microsoft.com/office/drawing/2014/main" id="{1CB3E03F-7676-8CBA-F41E-6C1FB6C6F171}"/>
                  </a:ext>
                </a:extLst>
              </p:cNvPr>
              <p:cNvGrpSpPr/>
              <p:nvPr/>
            </p:nvGrpSpPr>
            <p:grpSpPr>
              <a:xfrm>
                <a:off x="897462" y="2661637"/>
                <a:ext cx="2590799" cy="2182653"/>
                <a:chOff x="1016000" y="2661637"/>
                <a:chExt cx="2590799" cy="2182653"/>
              </a:xfrm>
            </p:grpSpPr>
            <p:sp>
              <p:nvSpPr>
                <p:cNvPr id="138" name="Rechthoek met aan één zijde afgeronde hoeken 137">
                  <a:extLst>
                    <a:ext uri="{FF2B5EF4-FFF2-40B4-BE49-F238E27FC236}">
                      <a16:creationId xmlns:a16="http://schemas.microsoft.com/office/drawing/2014/main" id="{A6799F34-C1AE-EC9D-2D4B-B7FB98598643}"/>
                    </a:ext>
                  </a:extLst>
                </p:cNvPr>
                <p:cNvSpPr/>
                <p:nvPr/>
              </p:nvSpPr>
              <p:spPr>
                <a:xfrm>
                  <a:off x="1016000" y="2813370"/>
                  <a:ext cx="2590799" cy="384629"/>
                </a:xfrm>
                <a:prstGeom prst="round2SameRect">
                  <a:avLst/>
                </a:prstGeom>
                <a:solidFill>
                  <a:srgbClr val="82CCD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9" name="Rechthoek met aan één zijde afgeronde hoeken 138">
                  <a:extLst>
                    <a:ext uri="{FF2B5EF4-FFF2-40B4-BE49-F238E27FC236}">
                      <a16:creationId xmlns:a16="http://schemas.microsoft.com/office/drawing/2014/main" id="{5AE5B6B6-5FDC-93C1-5D22-C0457E52AF92}"/>
                    </a:ext>
                  </a:extLst>
                </p:cNvPr>
                <p:cNvSpPr/>
                <p:nvPr/>
              </p:nvSpPr>
              <p:spPr>
                <a:xfrm>
                  <a:off x="1016000" y="3197999"/>
                  <a:ext cx="2590799" cy="1646291"/>
                </a:xfrm>
                <a:prstGeom prst="round2SameRect">
                  <a:avLst>
                    <a:gd name="adj1" fmla="val 0"/>
                    <a:gd name="adj2" fmla="val 396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0" name="Rechthoek 139">
                  <a:extLst>
                    <a:ext uri="{FF2B5EF4-FFF2-40B4-BE49-F238E27FC236}">
                      <a16:creationId xmlns:a16="http://schemas.microsoft.com/office/drawing/2014/main" id="{784C7568-13C5-5587-DDC3-803867F642D2}"/>
                    </a:ext>
                  </a:extLst>
                </p:cNvPr>
                <p:cNvSpPr/>
                <p:nvPr/>
              </p:nvSpPr>
              <p:spPr>
                <a:xfrm>
                  <a:off x="1241594"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1" name="Rechthoek 140">
                  <a:extLst>
                    <a:ext uri="{FF2B5EF4-FFF2-40B4-BE49-F238E27FC236}">
                      <a16:creationId xmlns:a16="http://schemas.microsoft.com/office/drawing/2014/main" id="{202471CD-5D04-AC48-9DB5-055043A9C343}"/>
                    </a:ext>
                  </a:extLst>
                </p:cNvPr>
                <p:cNvSpPr/>
                <p:nvPr/>
              </p:nvSpPr>
              <p:spPr>
                <a:xfrm>
                  <a:off x="1565631"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2" name="Rechthoek 141">
                  <a:extLst>
                    <a:ext uri="{FF2B5EF4-FFF2-40B4-BE49-F238E27FC236}">
                      <a16:creationId xmlns:a16="http://schemas.microsoft.com/office/drawing/2014/main" id="{8476BA2D-F148-916C-1959-9E7EA5779EBA}"/>
                    </a:ext>
                  </a:extLst>
                </p:cNvPr>
                <p:cNvSpPr/>
                <p:nvPr/>
              </p:nvSpPr>
              <p:spPr>
                <a:xfrm>
                  <a:off x="1889668"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3" name="Rechthoek 142">
                  <a:extLst>
                    <a:ext uri="{FF2B5EF4-FFF2-40B4-BE49-F238E27FC236}">
                      <a16:creationId xmlns:a16="http://schemas.microsoft.com/office/drawing/2014/main" id="{4DFCD400-E919-2391-EDA1-20A409486B85}"/>
                    </a:ext>
                  </a:extLst>
                </p:cNvPr>
                <p:cNvSpPr/>
                <p:nvPr/>
              </p:nvSpPr>
              <p:spPr>
                <a:xfrm>
                  <a:off x="2213704" y="3464452"/>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4" name="Rechthoek 143">
                  <a:extLst>
                    <a:ext uri="{FF2B5EF4-FFF2-40B4-BE49-F238E27FC236}">
                      <a16:creationId xmlns:a16="http://schemas.microsoft.com/office/drawing/2014/main" id="{109758F7-1248-4EF4-4CB5-A36625AF18C5}"/>
                    </a:ext>
                  </a:extLst>
                </p:cNvPr>
                <p:cNvSpPr/>
                <p:nvPr/>
              </p:nvSpPr>
              <p:spPr>
                <a:xfrm>
                  <a:off x="2537741" y="346863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5" name="Rechthoek 144">
                  <a:extLst>
                    <a:ext uri="{FF2B5EF4-FFF2-40B4-BE49-F238E27FC236}">
                      <a16:creationId xmlns:a16="http://schemas.microsoft.com/office/drawing/2014/main" id="{5A475CE6-8329-2B1D-42A5-239786E68A98}"/>
                    </a:ext>
                  </a:extLst>
                </p:cNvPr>
                <p:cNvSpPr/>
                <p:nvPr/>
              </p:nvSpPr>
              <p:spPr>
                <a:xfrm>
                  <a:off x="2861778" y="3468635"/>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6" name="Rechthoek 145">
                  <a:extLst>
                    <a:ext uri="{FF2B5EF4-FFF2-40B4-BE49-F238E27FC236}">
                      <a16:creationId xmlns:a16="http://schemas.microsoft.com/office/drawing/2014/main" id="{06FBA3FB-4004-3CC0-D3E7-F5664D0A8AF6}"/>
                    </a:ext>
                  </a:extLst>
                </p:cNvPr>
                <p:cNvSpPr/>
                <p:nvPr/>
              </p:nvSpPr>
              <p:spPr>
                <a:xfrm>
                  <a:off x="3185816" y="3468086"/>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7" name="Rechthoek 146">
                  <a:extLst>
                    <a:ext uri="{FF2B5EF4-FFF2-40B4-BE49-F238E27FC236}">
                      <a16:creationId xmlns:a16="http://schemas.microsoft.com/office/drawing/2014/main" id="{D8535179-668F-02A6-3F0A-9318399E6181}"/>
                    </a:ext>
                  </a:extLst>
                </p:cNvPr>
                <p:cNvSpPr/>
                <p:nvPr/>
              </p:nvSpPr>
              <p:spPr>
                <a:xfrm>
                  <a:off x="1241594"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8" name="Rechthoek 147">
                  <a:extLst>
                    <a:ext uri="{FF2B5EF4-FFF2-40B4-BE49-F238E27FC236}">
                      <a16:creationId xmlns:a16="http://schemas.microsoft.com/office/drawing/2014/main" id="{703F0743-E957-B4AA-6FC3-36A7125B015F}"/>
                    </a:ext>
                  </a:extLst>
                </p:cNvPr>
                <p:cNvSpPr/>
                <p:nvPr/>
              </p:nvSpPr>
              <p:spPr>
                <a:xfrm>
                  <a:off x="1565631"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9" name="Rechthoek 148">
                  <a:extLst>
                    <a:ext uri="{FF2B5EF4-FFF2-40B4-BE49-F238E27FC236}">
                      <a16:creationId xmlns:a16="http://schemas.microsoft.com/office/drawing/2014/main" id="{6E6C2D22-F73F-BD72-B516-DCC4460ACCB1}"/>
                    </a:ext>
                  </a:extLst>
                </p:cNvPr>
                <p:cNvSpPr/>
                <p:nvPr/>
              </p:nvSpPr>
              <p:spPr>
                <a:xfrm>
                  <a:off x="1889668"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0" name="Rechthoek 149">
                  <a:extLst>
                    <a:ext uri="{FF2B5EF4-FFF2-40B4-BE49-F238E27FC236}">
                      <a16:creationId xmlns:a16="http://schemas.microsoft.com/office/drawing/2014/main" id="{947A27B6-F19E-BAA1-09CF-5B0B0260B638}"/>
                    </a:ext>
                  </a:extLst>
                </p:cNvPr>
                <p:cNvSpPr/>
                <p:nvPr/>
              </p:nvSpPr>
              <p:spPr>
                <a:xfrm>
                  <a:off x="2213704" y="3769057"/>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1" name="Rechthoek 150">
                  <a:extLst>
                    <a:ext uri="{FF2B5EF4-FFF2-40B4-BE49-F238E27FC236}">
                      <a16:creationId xmlns:a16="http://schemas.microsoft.com/office/drawing/2014/main" id="{1305C810-824C-BCE4-EBA8-5AD5373C56AC}"/>
                    </a:ext>
                  </a:extLst>
                </p:cNvPr>
                <p:cNvSpPr/>
                <p:nvPr/>
              </p:nvSpPr>
              <p:spPr>
                <a:xfrm>
                  <a:off x="2537741" y="3773240"/>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2" name="Rechthoek 151">
                  <a:extLst>
                    <a:ext uri="{FF2B5EF4-FFF2-40B4-BE49-F238E27FC236}">
                      <a16:creationId xmlns:a16="http://schemas.microsoft.com/office/drawing/2014/main" id="{2669D808-E5E1-BF73-478F-6118BB251E2B}"/>
                    </a:ext>
                  </a:extLst>
                </p:cNvPr>
                <p:cNvSpPr/>
                <p:nvPr/>
              </p:nvSpPr>
              <p:spPr>
                <a:xfrm>
                  <a:off x="2861778" y="3773240"/>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3" name="Rechthoek 152">
                  <a:extLst>
                    <a:ext uri="{FF2B5EF4-FFF2-40B4-BE49-F238E27FC236}">
                      <a16:creationId xmlns:a16="http://schemas.microsoft.com/office/drawing/2014/main" id="{1A3781E6-9A36-5575-893E-9F7ADA93AD3B}"/>
                    </a:ext>
                  </a:extLst>
                </p:cNvPr>
                <p:cNvSpPr/>
                <p:nvPr/>
              </p:nvSpPr>
              <p:spPr>
                <a:xfrm>
                  <a:off x="3185816" y="3772691"/>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4" name="Rechthoek 153">
                  <a:extLst>
                    <a:ext uri="{FF2B5EF4-FFF2-40B4-BE49-F238E27FC236}">
                      <a16:creationId xmlns:a16="http://schemas.microsoft.com/office/drawing/2014/main" id="{A9F0FF7C-DDBB-C258-03BA-FC69036BF77A}"/>
                    </a:ext>
                  </a:extLst>
                </p:cNvPr>
                <p:cNvSpPr/>
                <p:nvPr/>
              </p:nvSpPr>
              <p:spPr>
                <a:xfrm>
                  <a:off x="1241594"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5" name="Rechthoek 154">
                  <a:extLst>
                    <a:ext uri="{FF2B5EF4-FFF2-40B4-BE49-F238E27FC236}">
                      <a16:creationId xmlns:a16="http://schemas.microsoft.com/office/drawing/2014/main" id="{9452EE40-3DB9-13F0-FBB6-40EBA6617B80}"/>
                    </a:ext>
                  </a:extLst>
                </p:cNvPr>
                <p:cNvSpPr/>
                <p:nvPr/>
              </p:nvSpPr>
              <p:spPr>
                <a:xfrm>
                  <a:off x="1565631"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6" name="Rechthoek 155">
                  <a:extLst>
                    <a:ext uri="{FF2B5EF4-FFF2-40B4-BE49-F238E27FC236}">
                      <a16:creationId xmlns:a16="http://schemas.microsoft.com/office/drawing/2014/main" id="{21D05951-64F4-C1B0-61CF-E5D943187418}"/>
                    </a:ext>
                  </a:extLst>
                </p:cNvPr>
                <p:cNvSpPr/>
                <p:nvPr/>
              </p:nvSpPr>
              <p:spPr>
                <a:xfrm>
                  <a:off x="1889668"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7" name="Rechthoek 156">
                  <a:extLst>
                    <a:ext uri="{FF2B5EF4-FFF2-40B4-BE49-F238E27FC236}">
                      <a16:creationId xmlns:a16="http://schemas.microsoft.com/office/drawing/2014/main" id="{872378A1-9ED9-6639-45F7-FB7CBAC7AA5D}"/>
                    </a:ext>
                  </a:extLst>
                </p:cNvPr>
                <p:cNvSpPr/>
                <p:nvPr/>
              </p:nvSpPr>
              <p:spPr>
                <a:xfrm>
                  <a:off x="2213704" y="4073662"/>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8" name="Rechthoek 157">
                  <a:extLst>
                    <a:ext uri="{FF2B5EF4-FFF2-40B4-BE49-F238E27FC236}">
                      <a16:creationId xmlns:a16="http://schemas.microsoft.com/office/drawing/2014/main" id="{9E8E97B4-5D32-9675-B6F3-C827BB941FBD}"/>
                    </a:ext>
                  </a:extLst>
                </p:cNvPr>
                <p:cNvSpPr/>
                <p:nvPr/>
              </p:nvSpPr>
              <p:spPr>
                <a:xfrm>
                  <a:off x="2537741" y="407784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9" name="Rechthoek 158">
                  <a:extLst>
                    <a:ext uri="{FF2B5EF4-FFF2-40B4-BE49-F238E27FC236}">
                      <a16:creationId xmlns:a16="http://schemas.microsoft.com/office/drawing/2014/main" id="{908CBD63-EF5F-ED59-D024-A411AA1DC87D}"/>
                    </a:ext>
                  </a:extLst>
                </p:cNvPr>
                <p:cNvSpPr/>
                <p:nvPr/>
              </p:nvSpPr>
              <p:spPr>
                <a:xfrm>
                  <a:off x="2861778" y="4077845"/>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0" name="Rechthoek 159">
                  <a:extLst>
                    <a:ext uri="{FF2B5EF4-FFF2-40B4-BE49-F238E27FC236}">
                      <a16:creationId xmlns:a16="http://schemas.microsoft.com/office/drawing/2014/main" id="{465A4F4B-7A88-E29C-16F8-693FA69408A5}"/>
                    </a:ext>
                  </a:extLst>
                </p:cNvPr>
                <p:cNvSpPr/>
                <p:nvPr/>
              </p:nvSpPr>
              <p:spPr>
                <a:xfrm>
                  <a:off x="3185816" y="4077296"/>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1" name="Rechthoek 160">
                  <a:extLst>
                    <a:ext uri="{FF2B5EF4-FFF2-40B4-BE49-F238E27FC236}">
                      <a16:creationId xmlns:a16="http://schemas.microsoft.com/office/drawing/2014/main" id="{1790545E-3022-4C7A-6B3F-6FBEC6DBEE85}"/>
                    </a:ext>
                  </a:extLst>
                </p:cNvPr>
                <p:cNvSpPr/>
                <p:nvPr/>
              </p:nvSpPr>
              <p:spPr>
                <a:xfrm>
                  <a:off x="1241594"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2" name="Rechthoek 161">
                  <a:extLst>
                    <a:ext uri="{FF2B5EF4-FFF2-40B4-BE49-F238E27FC236}">
                      <a16:creationId xmlns:a16="http://schemas.microsoft.com/office/drawing/2014/main" id="{56E8D9C1-C109-1925-E91D-94254974ED01}"/>
                    </a:ext>
                  </a:extLst>
                </p:cNvPr>
                <p:cNvSpPr/>
                <p:nvPr/>
              </p:nvSpPr>
              <p:spPr>
                <a:xfrm>
                  <a:off x="1565631"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3" name="Rechthoek 162">
                  <a:extLst>
                    <a:ext uri="{FF2B5EF4-FFF2-40B4-BE49-F238E27FC236}">
                      <a16:creationId xmlns:a16="http://schemas.microsoft.com/office/drawing/2014/main" id="{E14EAD16-A1E1-6198-45B7-4A604DC9C732}"/>
                    </a:ext>
                  </a:extLst>
                </p:cNvPr>
                <p:cNvSpPr/>
                <p:nvPr/>
              </p:nvSpPr>
              <p:spPr>
                <a:xfrm>
                  <a:off x="1889668"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4" name="Rechthoek 163">
                  <a:extLst>
                    <a:ext uri="{FF2B5EF4-FFF2-40B4-BE49-F238E27FC236}">
                      <a16:creationId xmlns:a16="http://schemas.microsoft.com/office/drawing/2014/main" id="{B81F48CA-9AE8-DACB-D0F0-5D1977FC5297}"/>
                    </a:ext>
                  </a:extLst>
                </p:cNvPr>
                <p:cNvSpPr/>
                <p:nvPr/>
              </p:nvSpPr>
              <p:spPr>
                <a:xfrm>
                  <a:off x="2213704" y="437826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5" name="Rechthoek 164">
                  <a:extLst>
                    <a:ext uri="{FF2B5EF4-FFF2-40B4-BE49-F238E27FC236}">
                      <a16:creationId xmlns:a16="http://schemas.microsoft.com/office/drawing/2014/main" id="{459F7476-A5BC-0505-8366-2F0C182E0656}"/>
                    </a:ext>
                  </a:extLst>
                </p:cNvPr>
                <p:cNvSpPr/>
                <p:nvPr/>
              </p:nvSpPr>
              <p:spPr>
                <a:xfrm>
                  <a:off x="2537741" y="4382449"/>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6" name="Rechthoek 165">
                  <a:extLst>
                    <a:ext uri="{FF2B5EF4-FFF2-40B4-BE49-F238E27FC236}">
                      <a16:creationId xmlns:a16="http://schemas.microsoft.com/office/drawing/2014/main" id="{8251D472-112C-8D94-28B2-1EAE5C99462E}"/>
                    </a:ext>
                  </a:extLst>
                </p:cNvPr>
                <p:cNvSpPr/>
                <p:nvPr/>
              </p:nvSpPr>
              <p:spPr>
                <a:xfrm>
                  <a:off x="2861778" y="4382449"/>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7" name="Rechthoek 166">
                  <a:extLst>
                    <a:ext uri="{FF2B5EF4-FFF2-40B4-BE49-F238E27FC236}">
                      <a16:creationId xmlns:a16="http://schemas.microsoft.com/office/drawing/2014/main" id="{F283697B-DA05-A485-9784-794AE904B6DC}"/>
                    </a:ext>
                  </a:extLst>
                </p:cNvPr>
                <p:cNvSpPr/>
                <p:nvPr/>
              </p:nvSpPr>
              <p:spPr>
                <a:xfrm>
                  <a:off x="3185816" y="4381900"/>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68" name="Groep 167">
                  <a:extLst>
                    <a:ext uri="{FF2B5EF4-FFF2-40B4-BE49-F238E27FC236}">
                      <a16:creationId xmlns:a16="http://schemas.microsoft.com/office/drawing/2014/main" id="{B3CA244C-519F-C646-1385-C48C86299408}"/>
                    </a:ext>
                  </a:extLst>
                </p:cNvPr>
                <p:cNvGrpSpPr/>
                <p:nvPr/>
              </p:nvGrpSpPr>
              <p:grpSpPr>
                <a:xfrm>
                  <a:off x="1353814" y="2661637"/>
                  <a:ext cx="1915171" cy="337170"/>
                  <a:chOff x="1310986" y="2555181"/>
                  <a:chExt cx="1915171" cy="337170"/>
                </a:xfrm>
              </p:grpSpPr>
              <p:grpSp>
                <p:nvGrpSpPr>
                  <p:cNvPr id="169" name="Groep 168">
                    <a:extLst>
                      <a:ext uri="{FF2B5EF4-FFF2-40B4-BE49-F238E27FC236}">
                        <a16:creationId xmlns:a16="http://schemas.microsoft.com/office/drawing/2014/main" id="{20DB57E9-8E0D-F8BE-C5C4-3BE654B875DE}"/>
                      </a:ext>
                    </a:extLst>
                  </p:cNvPr>
                  <p:cNvGrpSpPr/>
                  <p:nvPr/>
                </p:nvGrpSpPr>
                <p:grpSpPr>
                  <a:xfrm>
                    <a:off x="1310986" y="2555181"/>
                    <a:ext cx="165460" cy="334523"/>
                    <a:chOff x="1310986" y="2555181"/>
                    <a:chExt cx="165460" cy="334523"/>
                  </a:xfrm>
                </p:grpSpPr>
                <p:sp>
                  <p:nvSpPr>
                    <p:cNvPr id="173" name="Ovaal 172">
                      <a:extLst>
                        <a:ext uri="{FF2B5EF4-FFF2-40B4-BE49-F238E27FC236}">
                          <a16:creationId xmlns:a16="http://schemas.microsoft.com/office/drawing/2014/main" id="{29B1290F-92A5-3A28-EADB-F01EE279260F}"/>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4" name="Afgeronde rechthoek 173">
                      <a:extLst>
                        <a:ext uri="{FF2B5EF4-FFF2-40B4-BE49-F238E27FC236}">
                          <a16:creationId xmlns:a16="http://schemas.microsoft.com/office/drawing/2014/main" id="{4FD4F765-23C5-1435-5CA1-CAAED9EB7C36}"/>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nvGrpSpPr>
                  <p:cNvPr id="170" name="Groep 169">
                    <a:extLst>
                      <a:ext uri="{FF2B5EF4-FFF2-40B4-BE49-F238E27FC236}">
                        <a16:creationId xmlns:a16="http://schemas.microsoft.com/office/drawing/2014/main" id="{3F2F8569-9BE6-01CF-1246-2285860325E8}"/>
                      </a:ext>
                    </a:extLst>
                  </p:cNvPr>
                  <p:cNvGrpSpPr/>
                  <p:nvPr/>
                </p:nvGrpSpPr>
                <p:grpSpPr>
                  <a:xfrm>
                    <a:off x="3060697" y="2557828"/>
                    <a:ext cx="165460" cy="334523"/>
                    <a:chOff x="1310986" y="2555181"/>
                    <a:chExt cx="165460" cy="334523"/>
                  </a:xfrm>
                </p:grpSpPr>
                <p:sp>
                  <p:nvSpPr>
                    <p:cNvPr id="171" name="Ovaal 170">
                      <a:extLst>
                        <a:ext uri="{FF2B5EF4-FFF2-40B4-BE49-F238E27FC236}">
                          <a16:creationId xmlns:a16="http://schemas.microsoft.com/office/drawing/2014/main" id="{4EA5E8E2-0253-0FDB-2826-BABF45BDA1F4}"/>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2" name="Afgeronde rechthoek 171">
                      <a:extLst>
                        <a:ext uri="{FF2B5EF4-FFF2-40B4-BE49-F238E27FC236}">
                          <a16:creationId xmlns:a16="http://schemas.microsoft.com/office/drawing/2014/main" id="{FCFCF49D-1CB4-E566-4E51-2023B8F609E9}"/>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grpSp>
          </p:grpSp>
          <p:grpSp>
            <p:nvGrpSpPr>
              <p:cNvPr id="62" name="Groep 61">
                <a:extLst>
                  <a:ext uri="{FF2B5EF4-FFF2-40B4-BE49-F238E27FC236}">
                    <a16:creationId xmlns:a16="http://schemas.microsoft.com/office/drawing/2014/main" id="{AA815EA1-7ACF-0575-1442-7A5C25218676}"/>
                  </a:ext>
                </a:extLst>
              </p:cNvPr>
              <p:cNvGrpSpPr/>
              <p:nvPr/>
            </p:nvGrpSpPr>
            <p:grpSpPr>
              <a:xfrm>
                <a:off x="388769" y="4014546"/>
                <a:ext cx="1319076" cy="1282774"/>
                <a:chOff x="388769" y="4014546"/>
                <a:chExt cx="1319076" cy="1282774"/>
              </a:xfrm>
            </p:grpSpPr>
            <p:grpSp>
              <p:nvGrpSpPr>
                <p:cNvPr id="86" name="Graphic 2">
                  <a:extLst>
                    <a:ext uri="{FF2B5EF4-FFF2-40B4-BE49-F238E27FC236}">
                      <a16:creationId xmlns:a16="http://schemas.microsoft.com/office/drawing/2014/main" id="{E8391640-6735-740C-7649-E8A7235F1D70}"/>
                    </a:ext>
                  </a:extLst>
                </p:cNvPr>
                <p:cNvGrpSpPr/>
                <p:nvPr/>
              </p:nvGrpSpPr>
              <p:grpSpPr>
                <a:xfrm flipH="1">
                  <a:off x="488635" y="4014546"/>
                  <a:ext cx="573926" cy="936770"/>
                  <a:chOff x="6039215" y="1646148"/>
                  <a:chExt cx="844358" cy="1573506"/>
                </a:xfrm>
              </p:grpSpPr>
              <p:sp>
                <p:nvSpPr>
                  <p:cNvPr id="125" name="Vrije vorm 124">
                    <a:extLst>
                      <a:ext uri="{FF2B5EF4-FFF2-40B4-BE49-F238E27FC236}">
                        <a16:creationId xmlns:a16="http://schemas.microsoft.com/office/drawing/2014/main" id="{E517A17A-C5FA-86A4-6540-76B836D9B677}"/>
                      </a:ext>
                    </a:extLst>
                  </p:cNvPr>
                  <p:cNvSpPr/>
                  <p:nvPr/>
                </p:nvSpPr>
                <p:spPr>
                  <a:xfrm>
                    <a:off x="6039215" y="1646148"/>
                    <a:ext cx="844358" cy="1573506"/>
                  </a:xfrm>
                  <a:custGeom>
                    <a:avLst/>
                    <a:gdLst>
                      <a:gd name="connsiteX0" fmla="*/ 834481 w 844358"/>
                      <a:gd name="connsiteY0" fmla="*/ 301585 h 1573506"/>
                      <a:gd name="connsiteX1" fmla="*/ 718299 w 844358"/>
                      <a:gd name="connsiteY1" fmla="*/ 224509 h 1573506"/>
                      <a:gd name="connsiteX2" fmla="*/ 537915 w 844358"/>
                      <a:gd name="connsiteY2" fmla="*/ 224509 h 1573506"/>
                      <a:gd name="connsiteX3" fmla="*/ 537915 w 844358"/>
                      <a:gd name="connsiteY3" fmla="*/ 203216 h 1573506"/>
                      <a:gd name="connsiteX4" fmla="*/ 464239 w 844358"/>
                      <a:gd name="connsiteY4" fmla="*/ 106304 h 1573506"/>
                      <a:gd name="connsiteX5" fmla="*/ 464239 w 844358"/>
                      <a:gd name="connsiteY5" fmla="*/ 0 h 1573506"/>
                      <a:gd name="connsiteX6" fmla="*/ 410237 w 844358"/>
                      <a:gd name="connsiteY6" fmla="*/ 0 h 1573506"/>
                      <a:gd name="connsiteX7" fmla="*/ 410237 w 844358"/>
                      <a:gd name="connsiteY7" fmla="*/ 106223 h 1573506"/>
                      <a:gd name="connsiteX8" fmla="*/ 336561 w 844358"/>
                      <a:gd name="connsiteY8" fmla="*/ 203216 h 1573506"/>
                      <a:gd name="connsiteX9" fmla="*/ 336561 w 844358"/>
                      <a:gd name="connsiteY9" fmla="*/ 224509 h 1573506"/>
                      <a:gd name="connsiteX10" fmla="*/ 126140 w 844358"/>
                      <a:gd name="connsiteY10" fmla="*/ 224509 h 1573506"/>
                      <a:gd name="connsiteX11" fmla="*/ 9878 w 844358"/>
                      <a:gd name="connsiteY11" fmla="*/ 301586 h 1573506"/>
                      <a:gd name="connsiteX12" fmla="*/ 0 w 844358"/>
                      <a:gd name="connsiteY12" fmla="*/ 350649 h 1573506"/>
                      <a:gd name="connsiteX13" fmla="*/ 0 w 844358"/>
                      <a:gd name="connsiteY13" fmla="*/ 1148777 h 1573506"/>
                      <a:gd name="connsiteX14" fmla="*/ 9878 w 844358"/>
                      <a:gd name="connsiteY14" fmla="*/ 1197921 h 1573506"/>
                      <a:gd name="connsiteX15" fmla="*/ 126140 w 844358"/>
                      <a:gd name="connsiteY15" fmla="*/ 1274916 h 1573506"/>
                      <a:gd name="connsiteX16" fmla="*/ 306362 w 844358"/>
                      <a:gd name="connsiteY16" fmla="*/ 1274916 h 1573506"/>
                      <a:gd name="connsiteX17" fmla="*/ 306362 w 844358"/>
                      <a:gd name="connsiteY17" fmla="*/ 1344840 h 1573506"/>
                      <a:gd name="connsiteX18" fmla="*/ 308657 w 844358"/>
                      <a:gd name="connsiteY18" fmla="*/ 1347135 h 1573506"/>
                      <a:gd name="connsiteX19" fmla="*/ 348192 w 844358"/>
                      <a:gd name="connsiteY19" fmla="*/ 1347135 h 1573506"/>
                      <a:gd name="connsiteX20" fmla="*/ 350487 w 844358"/>
                      <a:gd name="connsiteY20" fmla="*/ 1349430 h 1573506"/>
                      <a:gd name="connsiteX21" fmla="*/ 350487 w 844358"/>
                      <a:gd name="connsiteY21" fmla="*/ 1401109 h 1573506"/>
                      <a:gd name="connsiteX22" fmla="*/ 352782 w 844358"/>
                      <a:gd name="connsiteY22" fmla="*/ 1403404 h 1573506"/>
                      <a:gd name="connsiteX23" fmla="*/ 399279 w 844358"/>
                      <a:gd name="connsiteY23" fmla="*/ 1403404 h 1573506"/>
                      <a:gd name="connsiteX24" fmla="*/ 401574 w 844358"/>
                      <a:gd name="connsiteY24" fmla="*/ 1405699 h 1573506"/>
                      <a:gd name="connsiteX25" fmla="*/ 401574 w 844358"/>
                      <a:gd name="connsiteY25" fmla="*/ 1573506 h 1573506"/>
                      <a:gd name="connsiteX26" fmla="*/ 442784 w 844358"/>
                      <a:gd name="connsiteY26" fmla="*/ 1573506 h 1573506"/>
                      <a:gd name="connsiteX27" fmla="*/ 442784 w 844358"/>
                      <a:gd name="connsiteY27" fmla="*/ 1405699 h 1573506"/>
                      <a:gd name="connsiteX28" fmla="*/ 445079 w 844358"/>
                      <a:gd name="connsiteY28" fmla="*/ 1403404 h 1573506"/>
                      <a:gd name="connsiteX29" fmla="*/ 491576 w 844358"/>
                      <a:gd name="connsiteY29" fmla="*/ 1403404 h 1573506"/>
                      <a:gd name="connsiteX30" fmla="*/ 493871 w 844358"/>
                      <a:gd name="connsiteY30" fmla="*/ 1401109 h 1573506"/>
                      <a:gd name="connsiteX31" fmla="*/ 493871 w 844358"/>
                      <a:gd name="connsiteY31" fmla="*/ 1349430 h 1573506"/>
                      <a:gd name="connsiteX32" fmla="*/ 496166 w 844358"/>
                      <a:gd name="connsiteY32" fmla="*/ 1347135 h 1573506"/>
                      <a:gd name="connsiteX33" fmla="*/ 535701 w 844358"/>
                      <a:gd name="connsiteY33" fmla="*/ 1347135 h 1573506"/>
                      <a:gd name="connsiteX34" fmla="*/ 537996 w 844358"/>
                      <a:gd name="connsiteY34" fmla="*/ 1344840 h 1573506"/>
                      <a:gd name="connsiteX35" fmla="*/ 537996 w 844358"/>
                      <a:gd name="connsiteY35" fmla="*/ 1274916 h 1573506"/>
                      <a:gd name="connsiteX36" fmla="*/ 718300 w 844358"/>
                      <a:gd name="connsiteY36" fmla="*/ 1274916 h 1573506"/>
                      <a:gd name="connsiteX37" fmla="*/ 834480 w 844358"/>
                      <a:gd name="connsiteY37" fmla="*/ 1197921 h 1573506"/>
                      <a:gd name="connsiteX38" fmla="*/ 844358 w 844358"/>
                      <a:gd name="connsiteY38" fmla="*/ 1148777 h 1573506"/>
                      <a:gd name="connsiteX39" fmla="*/ 844358 w 844358"/>
                      <a:gd name="connsiteY39" fmla="*/ 350649 h 1573506"/>
                      <a:gd name="connsiteX40" fmla="*/ 834481 w 844358"/>
                      <a:gd name="connsiteY40" fmla="*/ 301585 h 1573506"/>
                      <a:gd name="connsiteX41" fmla="*/ 390482 w 844358"/>
                      <a:gd name="connsiteY41" fmla="*/ 224509 h 1573506"/>
                      <a:gd name="connsiteX42" fmla="*/ 390482 w 844358"/>
                      <a:gd name="connsiteY42" fmla="*/ 203216 h 1573506"/>
                      <a:gd name="connsiteX43" fmla="*/ 436874 w 844358"/>
                      <a:gd name="connsiteY43" fmla="*/ 156743 h 1573506"/>
                      <a:gd name="connsiteX44" fmla="*/ 483346 w 844358"/>
                      <a:gd name="connsiteY44" fmla="*/ 203216 h 1573506"/>
                      <a:gd name="connsiteX45" fmla="*/ 483346 w 844358"/>
                      <a:gd name="connsiteY45" fmla="*/ 224509 h 1573506"/>
                      <a:gd name="connsiteX46" fmla="*/ 390482 w 844358"/>
                      <a:gd name="connsiteY46" fmla="*/ 224509 h 15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358" h="1573506">
                        <a:moveTo>
                          <a:pt x="834481" y="301585"/>
                        </a:moveTo>
                        <a:cubicBezTo>
                          <a:pt x="815176" y="255497"/>
                          <a:pt x="768683" y="224249"/>
                          <a:pt x="718299" y="224509"/>
                        </a:cubicBezTo>
                        <a:cubicBezTo>
                          <a:pt x="718300" y="224509"/>
                          <a:pt x="537915" y="224509"/>
                          <a:pt x="537915" y="224509"/>
                        </a:cubicBezTo>
                        <a:cubicBezTo>
                          <a:pt x="537915" y="224509"/>
                          <a:pt x="537915" y="203216"/>
                          <a:pt x="537915" y="203216"/>
                        </a:cubicBezTo>
                        <a:cubicBezTo>
                          <a:pt x="538523" y="158575"/>
                          <a:pt x="507040" y="117901"/>
                          <a:pt x="464239" y="106304"/>
                        </a:cubicBezTo>
                        <a:lnTo>
                          <a:pt x="464239" y="0"/>
                        </a:lnTo>
                        <a:lnTo>
                          <a:pt x="410237" y="0"/>
                        </a:lnTo>
                        <a:lnTo>
                          <a:pt x="410237" y="106223"/>
                        </a:lnTo>
                        <a:cubicBezTo>
                          <a:pt x="367409" y="117682"/>
                          <a:pt x="335968" y="158611"/>
                          <a:pt x="336561" y="203216"/>
                        </a:cubicBezTo>
                        <a:cubicBezTo>
                          <a:pt x="336561" y="203216"/>
                          <a:pt x="336561" y="224509"/>
                          <a:pt x="336561" y="224509"/>
                        </a:cubicBezTo>
                        <a:lnTo>
                          <a:pt x="126140" y="224509"/>
                        </a:lnTo>
                        <a:cubicBezTo>
                          <a:pt x="75775" y="224218"/>
                          <a:pt x="29166" y="255474"/>
                          <a:pt x="9878" y="301586"/>
                        </a:cubicBezTo>
                        <a:cubicBezTo>
                          <a:pt x="3481" y="316644"/>
                          <a:pt x="0" y="333241"/>
                          <a:pt x="0" y="350649"/>
                        </a:cubicBezTo>
                        <a:lnTo>
                          <a:pt x="0" y="1148777"/>
                        </a:lnTo>
                        <a:cubicBezTo>
                          <a:pt x="0" y="1166184"/>
                          <a:pt x="3481" y="1182781"/>
                          <a:pt x="9878" y="1197921"/>
                        </a:cubicBezTo>
                        <a:cubicBezTo>
                          <a:pt x="29174" y="1244007"/>
                          <a:pt x="75739" y="1275272"/>
                          <a:pt x="126140" y="1274916"/>
                        </a:cubicBezTo>
                        <a:cubicBezTo>
                          <a:pt x="126140" y="1274916"/>
                          <a:pt x="306362" y="1274916"/>
                          <a:pt x="306362" y="1274916"/>
                        </a:cubicBezTo>
                        <a:lnTo>
                          <a:pt x="306362" y="1344840"/>
                        </a:lnTo>
                        <a:cubicBezTo>
                          <a:pt x="306362" y="1346107"/>
                          <a:pt x="307390" y="1347135"/>
                          <a:pt x="308657" y="1347135"/>
                        </a:cubicBezTo>
                        <a:lnTo>
                          <a:pt x="348192" y="1347135"/>
                        </a:lnTo>
                        <a:cubicBezTo>
                          <a:pt x="349459" y="1347135"/>
                          <a:pt x="350487" y="1348162"/>
                          <a:pt x="350487" y="1349430"/>
                        </a:cubicBezTo>
                        <a:lnTo>
                          <a:pt x="350487" y="1401109"/>
                        </a:lnTo>
                        <a:cubicBezTo>
                          <a:pt x="350487" y="1402376"/>
                          <a:pt x="351514" y="1403404"/>
                          <a:pt x="352782" y="1403404"/>
                        </a:cubicBezTo>
                        <a:lnTo>
                          <a:pt x="399279" y="1403404"/>
                        </a:lnTo>
                        <a:cubicBezTo>
                          <a:pt x="400546" y="1403404"/>
                          <a:pt x="401574" y="1404432"/>
                          <a:pt x="401574" y="1405699"/>
                        </a:cubicBezTo>
                        <a:lnTo>
                          <a:pt x="401574" y="1573506"/>
                        </a:lnTo>
                        <a:lnTo>
                          <a:pt x="442784" y="1573506"/>
                        </a:lnTo>
                        <a:lnTo>
                          <a:pt x="442784" y="1405699"/>
                        </a:lnTo>
                        <a:cubicBezTo>
                          <a:pt x="442784" y="1404432"/>
                          <a:pt x="443811" y="1403404"/>
                          <a:pt x="445079" y="1403404"/>
                        </a:cubicBezTo>
                        <a:lnTo>
                          <a:pt x="491576" y="1403404"/>
                        </a:lnTo>
                        <a:cubicBezTo>
                          <a:pt x="492843" y="1403404"/>
                          <a:pt x="493871" y="1402376"/>
                          <a:pt x="493871" y="1401109"/>
                        </a:cubicBezTo>
                        <a:lnTo>
                          <a:pt x="493871" y="1349430"/>
                        </a:lnTo>
                        <a:cubicBezTo>
                          <a:pt x="493871" y="1348162"/>
                          <a:pt x="494899" y="1347135"/>
                          <a:pt x="496166" y="1347135"/>
                        </a:cubicBezTo>
                        <a:lnTo>
                          <a:pt x="535701" y="1347135"/>
                        </a:lnTo>
                        <a:cubicBezTo>
                          <a:pt x="536968" y="1347135"/>
                          <a:pt x="537996" y="1346107"/>
                          <a:pt x="537996" y="1344840"/>
                        </a:cubicBezTo>
                        <a:lnTo>
                          <a:pt x="537996" y="1274916"/>
                        </a:lnTo>
                        <a:lnTo>
                          <a:pt x="718300" y="1274916"/>
                        </a:lnTo>
                        <a:cubicBezTo>
                          <a:pt x="768713" y="1275247"/>
                          <a:pt x="815174" y="1243987"/>
                          <a:pt x="834480" y="1197921"/>
                        </a:cubicBezTo>
                        <a:cubicBezTo>
                          <a:pt x="840876" y="1182781"/>
                          <a:pt x="844358" y="1166184"/>
                          <a:pt x="844358" y="1148777"/>
                        </a:cubicBezTo>
                        <a:lnTo>
                          <a:pt x="844358" y="350649"/>
                        </a:lnTo>
                        <a:cubicBezTo>
                          <a:pt x="844358" y="333241"/>
                          <a:pt x="840876" y="316644"/>
                          <a:pt x="834481" y="301585"/>
                        </a:cubicBezTo>
                        <a:close/>
                        <a:moveTo>
                          <a:pt x="390482" y="224509"/>
                        </a:moveTo>
                        <a:lnTo>
                          <a:pt x="390482" y="203216"/>
                        </a:lnTo>
                        <a:cubicBezTo>
                          <a:pt x="390179" y="178376"/>
                          <a:pt x="411991" y="156474"/>
                          <a:pt x="436874" y="156743"/>
                        </a:cubicBezTo>
                        <a:cubicBezTo>
                          <a:pt x="462031" y="156329"/>
                          <a:pt x="483693" y="178187"/>
                          <a:pt x="483346" y="203216"/>
                        </a:cubicBezTo>
                        <a:cubicBezTo>
                          <a:pt x="483346" y="203216"/>
                          <a:pt x="483346" y="224509"/>
                          <a:pt x="483346" y="224509"/>
                        </a:cubicBezTo>
                        <a:lnTo>
                          <a:pt x="390482" y="224509"/>
                        </a:lnTo>
                        <a:close/>
                      </a:path>
                    </a:pathLst>
                  </a:custGeom>
                  <a:solidFill>
                    <a:srgbClr val="BEE1FE"/>
                  </a:solidFill>
                  <a:ln w="8096" cap="flat">
                    <a:noFill/>
                    <a:prstDash val="solid"/>
                    <a:miter/>
                  </a:ln>
                </p:spPr>
                <p:txBody>
                  <a:bodyPr rtlCol="0" anchor="ctr"/>
                  <a:lstStyle/>
                  <a:p>
                    <a:endParaRPr lang="nl-NL"/>
                  </a:p>
                </p:txBody>
              </p:sp>
              <p:sp>
                <p:nvSpPr>
                  <p:cNvPr id="126" name="Vrije vorm 125">
                    <a:extLst>
                      <a:ext uri="{FF2B5EF4-FFF2-40B4-BE49-F238E27FC236}">
                        <a16:creationId xmlns:a16="http://schemas.microsoft.com/office/drawing/2014/main" id="{CCF20DE8-DD9D-15AB-AA41-EBBCC54CC8DD}"/>
                      </a:ext>
                    </a:extLst>
                  </p:cNvPr>
                  <p:cNvSpPr/>
                  <p:nvPr/>
                </p:nvSpPr>
                <p:spPr>
                  <a:xfrm>
                    <a:off x="6152444" y="2134737"/>
                    <a:ext cx="617922" cy="673110"/>
                  </a:xfrm>
                  <a:custGeom>
                    <a:avLst/>
                    <a:gdLst>
                      <a:gd name="connsiteX0" fmla="*/ 560335 w 617922"/>
                      <a:gd name="connsiteY0" fmla="*/ 14352 h 673110"/>
                      <a:gd name="connsiteX1" fmla="*/ 538181 w 617922"/>
                      <a:gd name="connsiteY1" fmla="*/ 3588 h 673110"/>
                      <a:gd name="connsiteX2" fmla="*/ 514930 w 617922"/>
                      <a:gd name="connsiteY2" fmla="*/ 0 h 673110"/>
                      <a:gd name="connsiteX3" fmla="*/ 491679 w 617922"/>
                      <a:gd name="connsiteY3" fmla="*/ 3588 h 673110"/>
                      <a:gd name="connsiteX4" fmla="*/ 469524 w 617922"/>
                      <a:gd name="connsiteY4" fmla="*/ 14352 h 673110"/>
                      <a:gd name="connsiteX5" fmla="*/ 456594 w 617922"/>
                      <a:gd name="connsiteY5" fmla="*/ 21778 h 673110"/>
                      <a:gd name="connsiteX6" fmla="*/ 442569 w 617922"/>
                      <a:gd name="connsiteY6" fmla="*/ 27299 h 673110"/>
                      <a:gd name="connsiteX7" fmla="*/ 427628 w 617922"/>
                      <a:gd name="connsiteY7" fmla="*/ 30741 h 673110"/>
                      <a:gd name="connsiteX8" fmla="*/ 411944 w 617922"/>
                      <a:gd name="connsiteY8" fmla="*/ 31927 h 673110"/>
                      <a:gd name="connsiteX9" fmla="*/ 396261 w 617922"/>
                      <a:gd name="connsiteY9" fmla="*/ 30741 h 673110"/>
                      <a:gd name="connsiteX10" fmla="*/ 381320 w 617922"/>
                      <a:gd name="connsiteY10" fmla="*/ 27299 h 673110"/>
                      <a:gd name="connsiteX11" fmla="*/ 367296 w 617922"/>
                      <a:gd name="connsiteY11" fmla="*/ 21778 h 673110"/>
                      <a:gd name="connsiteX12" fmla="*/ 354363 w 617922"/>
                      <a:gd name="connsiteY12" fmla="*/ 14352 h 673110"/>
                      <a:gd name="connsiteX13" fmla="*/ 332210 w 617922"/>
                      <a:gd name="connsiteY13" fmla="*/ 3588 h 673110"/>
                      <a:gd name="connsiteX14" fmla="*/ 308961 w 617922"/>
                      <a:gd name="connsiteY14" fmla="*/ 0 h 673110"/>
                      <a:gd name="connsiteX15" fmla="*/ 285713 w 617922"/>
                      <a:gd name="connsiteY15" fmla="*/ 3588 h 673110"/>
                      <a:gd name="connsiteX16" fmla="*/ 263560 w 617922"/>
                      <a:gd name="connsiteY16" fmla="*/ 14352 h 673110"/>
                      <a:gd name="connsiteX17" fmla="*/ 250625 w 617922"/>
                      <a:gd name="connsiteY17" fmla="*/ 21778 h 673110"/>
                      <a:gd name="connsiteX18" fmla="*/ 236598 w 617922"/>
                      <a:gd name="connsiteY18" fmla="*/ 27299 h 673110"/>
                      <a:gd name="connsiteX19" fmla="*/ 221656 w 617922"/>
                      <a:gd name="connsiteY19" fmla="*/ 30741 h 673110"/>
                      <a:gd name="connsiteX20" fmla="*/ 205972 w 617922"/>
                      <a:gd name="connsiteY20" fmla="*/ 31927 h 673110"/>
                      <a:gd name="connsiteX21" fmla="*/ 190289 w 617922"/>
                      <a:gd name="connsiteY21" fmla="*/ 30741 h 673110"/>
                      <a:gd name="connsiteX22" fmla="*/ 175348 w 617922"/>
                      <a:gd name="connsiteY22" fmla="*/ 27299 h 673110"/>
                      <a:gd name="connsiteX23" fmla="*/ 161324 w 617922"/>
                      <a:gd name="connsiteY23" fmla="*/ 21778 h 673110"/>
                      <a:gd name="connsiteX24" fmla="*/ 148391 w 617922"/>
                      <a:gd name="connsiteY24" fmla="*/ 14352 h 673110"/>
                      <a:gd name="connsiteX25" fmla="*/ 126240 w 617922"/>
                      <a:gd name="connsiteY25" fmla="*/ 3588 h 673110"/>
                      <a:gd name="connsiteX26" fmla="*/ 102991 w 617922"/>
                      <a:gd name="connsiteY26" fmla="*/ 0 h 673110"/>
                      <a:gd name="connsiteX27" fmla="*/ 79741 w 617922"/>
                      <a:gd name="connsiteY27" fmla="*/ 3588 h 673110"/>
                      <a:gd name="connsiteX28" fmla="*/ 57587 w 617922"/>
                      <a:gd name="connsiteY28" fmla="*/ 14352 h 673110"/>
                      <a:gd name="connsiteX29" fmla="*/ 44654 w 617922"/>
                      <a:gd name="connsiteY29" fmla="*/ 21778 h 673110"/>
                      <a:gd name="connsiteX30" fmla="*/ 30629 w 617922"/>
                      <a:gd name="connsiteY30" fmla="*/ 27299 h 673110"/>
                      <a:gd name="connsiteX31" fmla="*/ 15686 w 617922"/>
                      <a:gd name="connsiteY31" fmla="*/ 30741 h 673110"/>
                      <a:gd name="connsiteX32" fmla="*/ 0 w 617922"/>
                      <a:gd name="connsiteY32" fmla="*/ 31927 h 673110"/>
                      <a:gd name="connsiteX33" fmla="*/ 0 w 617922"/>
                      <a:gd name="connsiteY33" fmla="*/ 192223 h 673110"/>
                      <a:gd name="connsiteX34" fmla="*/ 0 w 617922"/>
                      <a:gd name="connsiteY34" fmla="*/ 352519 h 673110"/>
                      <a:gd name="connsiteX35" fmla="*/ 0 w 617922"/>
                      <a:gd name="connsiteY35" fmla="*/ 512815 h 673110"/>
                      <a:gd name="connsiteX36" fmla="*/ 0 w 617922"/>
                      <a:gd name="connsiteY36" fmla="*/ 673110 h 673110"/>
                      <a:gd name="connsiteX37" fmla="*/ 154481 w 617922"/>
                      <a:gd name="connsiteY37" fmla="*/ 673110 h 673110"/>
                      <a:gd name="connsiteX38" fmla="*/ 308961 w 617922"/>
                      <a:gd name="connsiteY38" fmla="*/ 673110 h 673110"/>
                      <a:gd name="connsiteX39" fmla="*/ 463442 w 617922"/>
                      <a:gd name="connsiteY39" fmla="*/ 673110 h 673110"/>
                      <a:gd name="connsiteX40" fmla="*/ 617922 w 617922"/>
                      <a:gd name="connsiteY40" fmla="*/ 673110 h 673110"/>
                      <a:gd name="connsiteX41" fmla="*/ 617922 w 617922"/>
                      <a:gd name="connsiteY41" fmla="*/ 512815 h 673110"/>
                      <a:gd name="connsiteX42" fmla="*/ 617922 w 617922"/>
                      <a:gd name="connsiteY42" fmla="*/ 352519 h 673110"/>
                      <a:gd name="connsiteX43" fmla="*/ 617922 w 617922"/>
                      <a:gd name="connsiteY43" fmla="*/ 192223 h 673110"/>
                      <a:gd name="connsiteX44" fmla="*/ 617922 w 617922"/>
                      <a:gd name="connsiteY44" fmla="*/ 31927 h 673110"/>
                      <a:gd name="connsiteX45" fmla="*/ 602236 w 617922"/>
                      <a:gd name="connsiteY45" fmla="*/ 30741 h 673110"/>
                      <a:gd name="connsiteX46" fmla="*/ 587293 w 617922"/>
                      <a:gd name="connsiteY46" fmla="*/ 27299 h 673110"/>
                      <a:gd name="connsiteX47" fmla="*/ 573268 w 617922"/>
                      <a:gd name="connsiteY47" fmla="*/ 21778 h 673110"/>
                      <a:gd name="connsiteX48" fmla="*/ 560335 w 617922"/>
                      <a:gd name="connsiteY48" fmla="*/ 14352 h 6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7922" h="673110">
                        <a:moveTo>
                          <a:pt x="560335" y="14352"/>
                        </a:moveTo>
                        <a:cubicBezTo>
                          <a:pt x="553254" y="9568"/>
                          <a:pt x="545809" y="5980"/>
                          <a:pt x="538181" y="3588"/>
                        </a:cubicBezTo>
                        <a:cubicBezTo>
                          <a:pt x="530552" y="1196"/>
                          <a:pt x="522741" y="0"/>
                          <a:pt x="514930" y="0"/>
                        </a:cubicBezTo>
                        <a:cubicBezTo>
                          <a:pt x="507119" y="0"/>
                          <a:pt x="499307" y="1196"/>
                          <a:pt x="491679" y="3588"/>
                        </a:cubicBezTo>
                        <a:cubicBezTo>
                          <a:pt x="484050" y="5980"/>
                          <a:pt x="476604" y="9568"/>
                          <a:pt x="469524" y="14352"/>
                        </a:cubicBezTo>
                        <a:cubicBezTo>
                          <a:pt x="465416" y="17125"/>
                          <a:pt x="461096" y="19610"/>
                          <a:pt x="456594" y="21778"/>
                        </a:cubicBezTo>
                        <a:cubicBezTo>
                          <a:pt x="452092" y="23945"/>
                          <a:pt x="447407" y="25796"/>
                          <a:pt x="442569" y="27299"/>
                        </a:cubicBezTo>
                        <a:cubicBezTo>
                          <a:pt x="437732" y="28803"/>
                          <a:pt x="432742" y="29960"/>
                          <a:pt x="427628" y="30741"/>
                        </a:cubicBezTo>
                        <a:cubicBezTo>
                          <a:pt x="422514" y="31522"/>
                          <a:pt x="417276" y="31927"/>
                          <a:pt x="411944" y="31927"/>
                        </a:cubicBezTo>
                        <a:cubicBezTo>
                          <a:pt x="406612" y="31927"/>
                          <a:pt x="401375" y="31522"/>
                          <a:pt x="396261" y="30741"/>
                        </a:cubicBezTo>
                        <a:cubicBezTo>
                          <a:pt x="391148" y="29960"/>
                          <a:pt x="386158" y="28803"/>
                          <a:pt x="381320" y="27299"/>
                        </a:cubicBezTo>
                        <a:cubicBezTo>
                          <a:pt x="376483" y="25796"/>
                          <a:pt x="371799" y="23945"/>
                          <a:pt x="367296" y="21778"/>
                        </a:cubicBezTo>
                        <a:cubicBezTo>
                          <a:pt x="362794" y="19610"/>
                          <a:pt x="358473" y="17125"/>
                          <a:pt x="354363" y="14352"/>
                        </a:cubicBezTo>
                        <a:cubicBezTo>
                          <a:pt x="347283" y="9568"/>
                          <a:pt x="339837" y="5980"/>
                          <a:pt x="332210" y="3588"/>
                        </a:cubicBezTo>
                        <a:cubicBezTo>
                          <a:pt x="324582" y="1196"/>
                          <a:pt x="316771" y="0"/>
                          <a:pt x="308961" y="0"/>
                        </a:cubicBezTo>
                        <a:cubicBezTo>
                          <a:pt x="301151" y="0"/>
                          <a:pt x="293340" y="1196"/>
                          <a:pt x="285713" y="3588"/>
                        </a:cubicBezTo>
                        <a:cubicBezTo>
                          <a:pt x="278085" y="5980"/>
                          <a:pt x="270640" y="9568"/>
                          <a:pt x="263560" y="14352"/>
                        </a:cubicBezTo>
                        <a:cubicBezTo>
                          <a:pt x="259449" y="17125"/>
                          <a:pt x="255128" y="19610"/>
                          <a:pt x="250625" y="21778"/>
                        </a:cubicBezTo>
                        <a:cubicBezTo>
                          <a:pt x="246122" y="23945"/>
                          <a:pt x="241437" y="25796"/>
                          <a:pt x="236598" y="27299"/>
                        </a:cubicBezTo>
                        <a:cubicBezTo>
                          <a:pt x="231761" y="28803"/>
                          <a:pt x="226770" y="29960"/>
                          <a:pt x="221656" y="30741"/>
                        </a:cubicBezTo>
                        <a:cubicBezTo>
                          <a:pt x="216542" y="31522"/>
                          <a:pt x="211304" y="31927"/>
                          <a:pt x="205972" y="31927"/>
                        </a:cubicBezTo>
                        <a:cubicBezTo>
                          <a:pt x="200640" y="31927"/>
                          <a:pt x="195403" y="31522"/>
                          <a:pt x="190289" y="30741"/>
                        </a:cubicBezTo>
                        <a:cubicBezTo>
                          <a:pt x="185176" y="29960"/>
                          <a:pt x="180186" y="28803"/>
                          <a:pt x="175348" y="27299"/>
                        </a:cubicBezTo>
                        <a:cubicBezTo>
                          <a:pt x="170511" y="25796"/>
                          <a:pt x="165827" y="23945"/>
                          <a:pt x="161324" y="21778"/>
                        </a:cubicBezTo>
                        <a:cubicBezTo>
                          <a:pt x="156822" y="19610"/>
                          <a:pt x="152501" y="17125"/>
                          <a:pt x="148391" y="14352"/>
                        </a:cubicBezTo>
                        <a:cubicBezTo>
                          <a:pt x="141312" y="9568"/>
                          <a:pt x="133868" y="5980"/>
                          <a:pt x="126240" y="3588"/>
                        </a:cubicBezTo>
                        <a:cubicBezTo>
                          <a:pt x="118613" y="1196"/>
                          <a:pt x="110802" y="0"/>
                          <a:pt x="102991" y="0"/>
                        </a:cubicBezTo>
                        <a:cubicBezTo>
                          <a:pt x="95181" y="0"/>
                          <a:pt x="87370" y="1196"/>
                          <a:pt x="79741" y="3588"/>
                        </a:cubicBezTo>
                        <a:cubicBezTo>
                          <a:pt x="72113" y="5980"/>
                          <a:pt x="64668" y="9568"/>
                          <a:pt x="57587" y="14352"/>
                        </a:cubicBezTo>
                        <a:cubicBezTo>
                          <a:pt x="53478" y="17125"/>
                          <a:pt x="49157" y="19610"/>
                          <a:pt x="44654" y="21778"/>
                        </a:cubicBezTo>
                        <a:cubicBezTo>
                          <a:pt x="40151" y="23945"/>
                          <a:pt x="35467" y="25796"/>
                          <a:pt x="30629" y="27299"/>
                        </a:cubicBezTo>
                        <a:cubicBezTo>
                          <a:pt x="25791" y="28803"/>
                          <a:pt x="20801" y="29960"/>
                          <a:pt x="15686" y="30741"/>
                        </a:cubicBezTo>
                        <a:cubicBezTo>
                          <a:pt x="10572" y="31522"/>
                          <a:pt x="5333" y="31927"/>
                          <a:pt x="0" y="31927"/>
                        </a:cubicBezTo>
                        <a:lnTo>
                          <a:pt x="0" y="192223"/>
                        </a:lnTo>
                        <a:lnTo>
                          <a:pt x="0" y="352519"/>
                        </a:lnTo>
                        <a:lnTo>
                          <a:pt x="0" y="512815"/>
                        </a:lnTo>
                        <a:lnTo>
                          <a:pt x="0" y="673110"/>
                        </a:lnTo>
                        <a:lnTo>
                          <a:pt x="154481" y="673110"/>
                        </a:lnTo>
                        <a:lnTo>
                          <a:pt x="308961" y="673110"/>
                        </a:lnTo>
                        <a:lnTo>
                          <a:pt x="463442" y="673110"/>
                        </a:lnTo>
                        <a:lnTo>
                          <a:pt x="617922" y="673110"/>
                        </a:lnTo>
                        <a:lnTo>
                          <a:pt x="617922" y="512815"/>
                        </a:lnTo>
                        <a:lnTo>
                          <a:pt x="617922" y="352519"/>
                        </a:lnTo>
                        <a:lnTo>
                          <a:pt x="617922" y="192223"/>
                        </a:lnTo>
                        <a:lnTo>
                          <a:pt x="617922" y="31927"/>
                        </a:lnTo>
                        <a:cubicBezTo>
                          <a:pt x="612589" y="31927"/>
                          <a:pt x="607350" y="31522"/>
                          <a:pt x="602236" y="30741"/>
                        </a:cubicBezTo>
                        <a:cubicBezTo>
                          <a:pt x="597121" y="29960"/>
                          <a:pt x="592131" y="28803"/>
                          <a:pt x="587293" y="27299"/>
                        </a:cubicBezTo>
                        <a:cubicBezTo>
                          <a:pt x="582456" y="25796"/>
                          <a:pt x="577771" y="23945"/>
                          <a:pt x="573268" y="21778"/>
                        </a:cubicBezTo>
                        <a:cubicBezTo>
                          <a:pt x="568766" y="19610"/>
                          <a:pt x="564445" y="17125"/>
                          <a:pt x="560335" y="14352"/>
                        </a:cubicBezTo>
                        <a:close/>
                      </a:path>
                    </a:pathLst>
                  </a:custGeom>
                  <a:solidFill>
                    <a:srgbClr val="86C2EB"/>
                  </a:solidFill>
                  <a:ln w="8096" cap="flat">
                    <a:noFill/>
                    <a:prstDash val="solid"/>
                    <a:miter/>
                  </a:ln>
                </p:spPr>
                <p:txBody>
                  <a:bodyPr rtlCol="0" anchor="ctr"/>
                  <a:lstStyle/>
                  <a:p>
                    <a:endParaRPr lang="nl-NL"/>
                  </a:p>
                </p:txBody>
              </p:sp>
              <p:sp>
                <p:nvSpPr>
                  <p:cNvPr id="127" name="Vrije vorm 126">
                    <a:extLst>
                      <a:ext uri="{FF2B5EF4-FFF2-40B4-BE49-F238E27FC236}">
                        <a16:creationId xmlns:a16="http://schemas.microsoft.com/office/drawing/2014/main" id="{00CF9F97-F024-8306-5BD1-6E7048F48F6B}"/>
                      </a:ext>
                    </a:extLst>
                  </p:cNvPr>
                  <p:cNvSpPr/>
                  <p:nvPr/>
                </p:nvSpPr>
                <p:spPr>
                  <a:xfrm>
                    <a:off x="6348459" y="2231969"/>
                    <a:ext cx="225884" cy="327828"/>
                  </a:xfrm>
                  <a:custGeom>
                    <a:avLst/>
                    <a:gdLst>
                      <a:gd name="connsiteX0" fmla="*/ 112942 w 225884"/>
                      <a:gd name="connsiteY0" fmla="*/ 0 h 327828"/>
                      <a:gd name="connsiteX1" fmla="*/ 95295 w 225884"/>
                      <a:gd name="connsiteY1" fmla="*/ 24803 h 327828"/>
                      <a:gd name="connsiteX2" fmla="*/ 56471 w 225884"/>
                      <a:gd name="connsiteY2" fmla="*/ 84050 h 327828"/>
                      <a:gd name="connsiteX3" fmla="*/ 17647 w 225884"/>
                      <a:gd name="connsiteY3" fmla="*/ 154995 h 327828"/>
                      <a:gd name="connsiteX4" fmla="*/ 0 w 225884"/>
                      <a:gd name="connsiteY4" fmla="*/ 214892 h 327828"/>
                      <a:gd name="connsiteX5" fmla="*/ 8876 w 225884"/>
                      <a:gd name="connsiteY5" fmla="*/ 258851 h 327828"/>
                      <a:gd name="connsiteX6" fmla="*/ 33080 w 225884"/>
                      <a:gd name="connsiteY6" fmla="*/ 294749 h 327828"/>
                      <a:gd name="connsiteX7" fmla="*/ 68980 w 225884"/>
                      <a:gd name="connsiteY7" fmla="*/ 318953 h 327828"/>
                      <a:gd name="connsiteX8" fmla="*/ 112942 w 225884"/>
                      <a:gd name="connsiteY8" fmla="*/ 327828 h 327828"/>
                      <a:gd name="connsiteX9" fmla="*/ 156904 w 225884"/>
                      <a:gd name="connsiteY9" fmla="*/ 318953 h 327828"/>
                      <a:gd name="connsiteX10" fmla="*/ 192805 w 225884"/>
                      <a:gd name="connsiteY10" fmla="*/ 294749 h 327828"/>
                      <a:gd name="connsiteX11" fmla="*/ 217009 w 225884"/>
                      <a:gd name="connsiteY11" fmla="*/ 258851 h 327828"/>
                      <a:gd name="connsiteX12" fmla="*/ 225885 w 225884"/>
                      <a:gd name="connsiteY12" fmla="*/ 214892 h 327828"/>
                      <a:gd name="connsiteX13" fmla="*/ 208237 w 225884"/>
                      <a:gd name="connsiteY13" fmla="*/ 154995 h 327828"/>
                      <a:gd name="connsiteX14" fmla="*/ 169413 w 225884"/>
                      <a:gd name="connsiteY14" fmla="*/ 84050 h 327828"/>
                      <a:gd name="connsiteX15" fmla="*/ 130589 w 225884"/>
                      <a:gd name="connsiteY15" fmla="*/ 24803 h 327828"/>
                      <a:gd name="connsiteX16" fmla="*/ 112942 w 225884"/>
                      <a:gd name="connsiteY16" fmla="*/ 0 h 3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884" h="327828">
                        <a:moveTo>
                          <a:pt x="112942" y="0"/>
                        </a:moveTo>
                        <a:cubicBezTo>
                          <a:pt x="112942" y="0"/>
                          <a:pt x="105884" y="9531"/>
                          <a:pt x="95295" y="24803"/>
                        </a:cubicBezTo>
                        <a:cubicBezTo>
                          <a:pt x="84707" y="40075"/>
                          <a:pt x="70589" y="61088"/>
                          <a:pt x="56471" y="84050"/>
                        </a:cubicBezTo>
                        <a:cubicBezTo>
                          <a:pt x="42353" y="107012"/>
                          <a:pt x="28236" y="131924"/>
                          <a:pt x="17647" y="154995"/>
                        </a:cubicBezTo>
                        <a:cubicBezTo>
                          <a:pt x="7059" y="178066"/>
                          <a:pt x="0" y="199295"/>
                          <a:pt x="0" y="214892"/>
                        </a:cubicBezTo>
                        <a:cubicBezTo>
                          <a:pt x="0" y="230485"/>
                          <a:pt x="3160" y="245340"/>
                          <a:pt x="8876" y="258851"/>
                        </a:cubicBezTo>
                        <a:cubicBezTo>
                          <a:pt x="14591" y="272362"/>
                          <a:pt x="22861" y="284530"/>
                          <a:pt x="33080" y="294749"/>
                        </a:cubicBezTo>
                        <a:cubicBezTo>
                          <a:pt x="43299" y="304968"/>
                          <a:pt x="55468" y="313238"/>
                          <a:pt x="68980" y="318953"/>
                        </a:cubicBezTo>
                        <a:cubicBezTo>
                          <a:pt x="82492" y="324668"/>
                          <a:pt x="97348" y="327828"/>
                          <a:pt x="112942" y="327828"/>
                        </a:cubicBezTo>
                        <a:cubicBezTo>
                          <a:pt x="128536" y="327828"/>
                          <a:pt x="143392" y="324668"/>
                          <a:pt x="156904" y="318953"/>
                        </a:cubicBezTo>
                        <a:cubicBezTo>
                          <a:pt x="170417" y="313238"/>
                          <a:pt x="182586" y="304968"/>
                          <a:pt x="192805" y="294749"/>
                        </a:cubicBezTo>
                        <a:cubicBezTo>
                          <a:pt x="203024" y="284530"/>
                          <a:pt x="211294" y="272362"/>
                          <a:pt x="217009" y="258851"/>
                        </a:cubicBezTo>
                        <a:cubicBezTo>
                          <a:pt x="222724" y="245340"/>
                          <a:pt x="225885" y="230485"/>
                          <a:pt x="225885" y="214892"/>
                        </a:cubicBezTo>
                        <a:cubicBezTo>
                          <a:pt x="225885" y="199295"/>
                          <a:pt x="218826" y="178066"/>
                          <a:pt x="208237" y="154995"/>
                        </a:cubicBezTo>
                        <a:cubicBezTo>
                          <a:pt x="197649" y="131924"/>
                          <a:pt x="183531" y="107012"/>
                          <a:pt x="169413" y="84050"/>
                        </a:cubicBezTo>
                        <a:cubicBezTo>
                          <a:pt x="155295" y="61088"/>
                          <a:pt x="141177" y="40075"/>
                          <a:pt x="130589" y="24803"/>
                        </a:cubicBezTo>
                        <a:cubicBezTo>
                          <a:pt x="120001" y="9532"/>
                          <a:pt x="112942" y="0"/>
                          <a:pt x="112942" y="0"/>
                        </a:cubicBezTo>
                        <a:close/>
                      </a:path>
                    </a:pathLst>
                  </a:custGeom>
                  <a:solidFill>
                    <a:schemeClr val="bg1">
                      <a:alpha val="85199"/>
                    </a:schemeClr>
                  </a:solidFill>
                  <a:ln w="8096" cap="flat">
                    <a:noFill/>
                    <a:prstDash val="solid"/>
                    <a:miter/>
                  </a:ln>
                </p:spPr>
                <p:txBody>
                  <a:bodyPr rtlCol="0" anchor="ctr"/>
                  <a:lstStyle/>
                  <a:p>
                    <a:endParaRPr lang="nl-NL"/>
                  </a:p>
                </p:txBody>
              </p:sp>
              <p:sp>
                <p:nvSpPr>
                  <p:cNvPr id="128" name="Vrije vorm 127">
                    <a:extLst>
                      <a:ext uri="{FF2B5EF4-FFF2-40B4-BE49-F238E27FC236}">
                        <a16:creationId xmlns:a16="http://schemas.microsoft.com/office/drawing/2014/main" id="{E65681E4-DA14-89FA-2EAA-F7369D5AD4B9}"/>
                      </a:ext>
                    </a:extLst>
                  </p:cNvPr>
                  <p:cNvSpPr/>
                  <p:nvPr/>
                </p:nvSpPr>
                <p:spPr>
                  <a:xfrm>
                    <a:off x="6152444" y="2061107"/>
                    <a:ext cx="94426" cy="669479"/>
                  </a:xfrm>
                  <a:custGeom>
                    <a:avLst/>
                    <a:gdLst>
                      <a:gd name="connsiteX0" fmla="*/ 80337 w 94426"/>
                      <a:gd name="connsiteY0" fmla="*/ 1898 h 669479"/>
                      <a:gd name="connsiteX1" fmla="*/ 94424 w 94426"/>
                      <a:gd name="connsiteY1" fmla="*/ 23141 h 669479"/>
                      <a:gd name="connsiteX2" fmla="*/ 94424 w 94426"/>
                      <a:gd name="connsiteY2" fmla="*/ 23141 h 669479"/>
                      <a:gd name="connsiteX3" fmla="*/ 94424 w 94426"/>
                      <a:gd name="connsiteY3" fmla="*/ 23141 h 669479"/>
                      <a:gd name="connsiteX4" fmla="*/ 94424 w 94426"/>
                      <a:gd name="connsiteY4" fmla="*/ 23141 h 669479"/>
                      <a:gd name="connsiteX5" fmla="*/ 94424 w 94426"/>
                      <a:gd name="connsiteY5" fmla="*/ 23141 h 669479"/>
                      <a:gd name="connsiteX6" fmla="*/ 71363 w 94426"/>
                      <a:gd name="connsiteY6" fmla="*/ 46196 h 669479"/>
                      <a:gd name="connsiteX7" fmla="*/ 53522 w 94426"/>
                      <a:gd name="connsiteY7" fmla="*/ 46196 h 669479"/>
                      <a:gd name="connsiteX8" fmla="*/ 0 w 94426"/>
                      <a:gd name="connsiteY8" fmla="*/ 46196 h 669479"/>
                      <a:gd name="connsiteX9" fmla="*/ 0 w 94426"/>
                      <a:gd name="connsiteY9" fmla="*/ 86 h 669479"/>
                      <a:gd name="connsiteX10" fmla="*/ 53522 w 94426"/>
                      <a:gd name="connsiteY10" fmla="*/ 86 h 669479"/>
                      <a:gd name="connsiteX11" fmla="*/ 80337 w 94426"/>
                      <a:gd name="connsiteY11" fmla="*/ 1898 h 669479"/>
                      <a:gd name="connsiteX12" fmla="*/ 71363 w 94426"/>
                      <a:gd name="connsiteY12" fmla="*/ 124732 h 669479"/>
                      <a:gd name="connsiteX13" fmla="*/ 0 w 94426"/>
                      <a:gd name="connsiteY13" fmla="*/ 124732 h 669479"/>
                      <a:gd name="connsiteX14" fmla="*/ 0 w 94426"/>
                      <a:gd name="connsiteY14" fmla="*/ 170862 h 669479"/>
                      <a:gd name="connsiteX15" fmla="*/ 71363 w 94426"/>
                      <a:gd name="connsiteY15" fmla="*/ 170862 h 669479"/>
                      <a:gd name="connsiteX16" fmla="*/ 71363 w 94426"/>
                      <a:gd name="connsiteY16" fmla="*/ 124732 h 669479"/>
                      <a:gd name="connsiteX17" fmla="*/ 71363 w 94426"/>
                      <a:gd name="connsiteY17" fmla="*/ 249378 h 669479"/>
                      <a:gd name="connsiteX18" fmla="*/ 0 w 94426"/>
                      <a:gd name="connsiteY18" fmla="*/ 249378 h 669479"/>
                      <a:gd name="connsiteX19" fmla="*/ 0 w 94426"/>
                      <a:gd name="connsiteY19" fmla="*/ 295508 h 669479"/>
                      <a:gd name="connsiteX20" fmla="*/ 71363 w 94426"/>
                      <a:gd name="connsiteY20" fmla="*/ 295508 h 669479"/>
                      <a:gd name="connsiteX21" fmla="*/ 71363 w 94426"/>
                      <a:gd name="connsiteY21" fmla="*/ 249378 h 669479"/>
                      <a:gd name="connsiteX22" fmla="*/ 71363 w 94426"/>
                      <a:gd name="connsiteY22" fmla="*/ 374037 h 669479"/>
                      <a:gd name="connsiteX23" fmla="*/ 0 w 94426"/>
                      <a:gd name="connsiteY23" fmla="*/ 374037 h 669479"/>
                      <a:gd name="connsiteX24" fmla="*/ 0 w 94426"/>
                      <a:gd name="connsiteY24" fmla="*/ 420167 h 669479"/>
                      <a:gd name="connsiteX25" fmla="*/ 71363 w 94426"/>
                      <a:gd name="connsiteY25" fmla="*/ 420167 h 669479"/>
                      <a:gd name="connsiteX26" fmla="*/ 71363 w 94426"/>
                      <a:gd name="connsiteY26" fmla="*/ 374037 h 669479"/>
                      <a:gd name="connsiteX27" fmla="*/ 71363 w 94426"/>
                      <a:gd name="connsiteY27" fmla="*/ 498690 h 669479"/>
                      <a:gd name="connsiteX28" fmla="*/ 0 w 94426"/>
                      <a:gd name="connsiteY28" fmla="*/ 498690 h 669479"/>
                      <a:gd name="connsiteX29" fmla="*/ 0 w 94426"/>
                      <a:gd name="connsiteY29" fmla="*/ 544820 h 669479"/>
                      <a:gd name="connsiteX30" fmla="*/ 71363 w 94426"/>
                      <a:gd name="connsiteY30" fmla="*/ 544820 h 669479"/>
                      <a:gd name="connsiteX31" fmla="*/ 71363 w 94426"/>
                      <a:gd name="connsiteY31" fmla="*/ 498690 h 669479"/>
                      <a:gd name="connsiteX32" fmla="*/ 71363 w 94426"/>
                      <a:gd name="connsiteY32" fmla="*/ 623349 h 669479"/>
                      <a:gd name="connsiteX33" fmla="*/ 0 w 94426"/>
                      <a:gd name="connsiteY33" fmla="*/ 623349 h 669479"/>
                      <a:gd name="connsiteX34" fmla="*/ 0 w 94426"/>
                      <a:gd name="connsiteY34" fmla="*/ 669479 h 669479"/>
                      <a:gd name="connsiteX35" fmla="*/ 71363 w 94426"/>
                      <a:gd name="connsiteY35" fmla="*/ 669479 h 669479"/>
                      <a:gd name="connsiteX36" fmla="*/ 71363 w 94426"/>
                      <a:gd name="connsiteY36" fmla="*/ 623349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426" h="669479">
                        <a:moveTo>
                          <a:pt x="80337" y="1898"/>
                        </a:moveTo>
                        <a:cubicBezTo>
                          <a:pt x="88766" y="5420"/>
                          <a:pt x="94483" y="13926"/>
                          <a:pt x="94424" y="23141"/>
                        </a:cubicBezTo>
                        <a:lnTo>
                          <a:pt x="94424" y="23141"/>
                        </a:lnTo>
                        <a:lnTo>
                          <a:pt x="94424" y="23141"/>
                        </a:lnTo>
                        <a:lnTo>
                          <a:pt x="94424" y="23141"/>
                        </a:lnTo>
                        <a:lnTo>
                          <a:pt x="94424" y="23141"/>
                        </a:lnTo>
                        <a:cubicBezTo>
                          <a:pt x="94612" y="35623"/>
                          <a:pt x="83841" y="46384"/>
                          <a:pt x="71363" y="46196"/>
                        </a:cubicBezTo>
                        <a:cubicBezTo>
                          <a:pt x="71363" y="46196"/>
                          <a:pt x="53522" y="46196"/>
                          <a:pt x="53522" y="46196"/>
                        </a:cubicBezTo>
                        <a:cubicBezTo>
                          <a:pt x="37636" y="46195"/>
                          <a:pt x="15887" y="46196"/>
                          <a:pt x="0" y="46196"/>
                        </a:cubicBezTo>
                        <a:cubicBezTo>
                          <a:pt x="0" y="31750"/>
                          <a:pt x="0" y="14531"/>
                          <a:pt x="0" y="86"/>
                        </a:cubicBezTo>
                        <a:cubicBezTo>
                          <a:pt x="15897" y="86"/>
                          <a:pt x="37628" y="86"/>
                          <a:pt x="53522" y="86"/>
                        </a:cubicBezTo>
                        <a:cubicBezTo>
                          <a:pt x="59732" y="417"/>
                          <a:pt x="74739" y="-1067"/>
                          <a:pt x="80337" y="1898"/>
                        </a:cubicBezTo>
                        <a:close/>
                        <a:moveTo>
                          <a:pt x="71363" y="124732"/>
                        </a:moveTo>
                        <a:cubicBezTo>
                          <a:pt x="49004" y="124732"/>
                          <a:pt x="22357" y="124732"/>
                          <a:pt x="0" y="124732"/>
                        </a:cubicBezTo>
                        <a:cubicBezTo>
                          <a:pt x="0" y="139184"/>
                          <a:pt x="0" y="156410"/>
                          <a:pt x="0" y="170862"/>
                        </a:cubicBezTo>
                        <a:cubicBezTo>
                          <a:pt x="22362" y="170860"/>
                          <a:pt x="49003" y="170863"/>
                          <a:pt x="71363" y="170862"/>
                        </a:cubicBezTo>
                        <a:cubicBezTo>
                          <a:pt x="101771" y="170099"/>
                          <a:pt x="101770" y="125491"/>
                          <a:pt x="71363" y="124732"/>
                        </a:cubicBezTo>
                        <a:close/>
                        <a:moveTo>
                          <a:pt x="71363" y="249378"/>
                        </a:moveTo>
                        <a:cubicBezTo>
                          <a:pt x="49004" y="249378"/>
                          <a:pt x="22357" y="249378"/>
                          <a:pt x="0" y="249378"/>
                        </a:cubicBezTo>
                        <a:cubicBezTo>
                          <a:pt x="0" y="263830"/>
                          <a:pt x="0" y="281056"/>
                          <a:pt x="0" y="295508"/>
                        </a:cubicBezTo>
                        <a:cubicBezTo>
                          <a:pt x="22362" y="295506"/>
                          <a:pt x="49003" y="295509"/>
                          <a:pt x="71363" y="295508"/>
                        </a:cubicBezTo>
                        <a:cubicBezTo>
                          <a:pt x="101776" y="294743"/>
                          <a:pt x="101763" y="250147"/>
                          <a:pt x="71363" y="249378"/>
                        </a:cubicBezTo>
                        <a:close/>
                        <a:moveTo>
                          <a:pt x="71363" y="374037"/>
                        </a:moveTo>
                        <a:cubicBezTo>
                          <a:pt x="49004" y="374037"/>
                          <a:pt x="22357" y="374037"/>
                          <a:pt x="0" y="374037"/>
                        </a:cubicBezTo>
                        <a:cubicBezTo>
                          <a:pt x="0" y="388490"/>
                          <a:pt x="0" y="405716"/>
                          <a:pt x="0" y="420167"/>
                        </a:cubicBezTo>
                        <a:cubicBezTo>
                          <a:pt x="22362" y="420165"/>
                          <a:pt x="49003" y="420168"/>
                          <a:pt x="71363" y="420167"/>
                        </a:cubicBezTo>
                        <a:cubicBezTo>
                          <a:pt x="101772" y="419406"/>
                          <a:pt x="101770" y="374798"/>
                          <a:pt x="71363" y="374037"/>
                        </a:cubicBezTo>
                        <a:close/>
                        <a:moveTo>
                          <a:pt x="71363" y="498690"/>
                        </a:moveTo>
                        <a:cubicBezTo>
                          <a:pt x="49004" y="498690"/>
                          <a:pt x="22357" y="498690"/>
                          <a:pt x="0" y="498690"/>
                        </a:cubicBezTo>
                        <a:cubicBezTo>
                          <a:pt x="0" y="513142"/>
                          <a:pt x="0" y="530368"/>
                          <a:pt x="0" y="544820"/>
                        </a:cubicBezTo>
                        <a:cubicBezTo>
                          <a:pt x="22362" y="544818"/>
                          <a:pt x="49003" y="544821"/>
                          <a:pt x="71363" y="544820"/>
                        </a:cubicBezTo>
                        <a:cubicBezTo>
                          <a:pt x="101771" y="544057"/>
                          <a:pt x="101770" y="499448"/>
                          <a:pt x="71363" y="498690"/>
                        </a:cubicBezTo>
                        <a:close/>
                        <a:moveTo>
                          <a:pt x="71363" y="623349"/>
                        </a:moveTo>
                        <a:cubicBezTo>
                          <a:pt x="49004" y="623349"/>
                          <a:pt x="22357" y="623349"/>
                          <a:pt x="0" y="623349"/>
                        </a:cubicBezTo>
                        <a:cubicBezTo>
                          <a:pt x="0" y="637801"/>
                          <a:pt x="0" y="655027"/>
                          <a:pt x="0" y="669479"/>
                        </a:cubicBezTo>
                        <a:cubicBezTo>
                          <a:pt x="22362" y="669477"/>
                          <a:pt x="49003" y="669480"/>
                          <a:pt x="71363" y="669479"/>
                        </a:cubicBezTo>
                        <a:cubicBezTo>
                          <a:pt x="101768" y="668714"/>
                          <a:pt x="101772" y="624109"/>
                          <a:pt x="71363" y="623349"/>
                        </a:cubicBezTo>
                        <a:close/>
                      </a:path>
                    </a:pathLst>
                  </a:custGeom>
                  <a:solidFill>
                    <a:srgbClr val="7CB5DE"/>
                  </a:solidFill>
                  <a:ln w="8096" cap="flat">
                    <a:noFill/>
                    <a:prstDash val="solid"/>
                    <a:miter/>
                  </a:ln>
                </p:spPr>
                <p:txBody>
                  <a:bodyPr rtlCol="0" anchor="ctr"/>
                  <a:lstStyle/>
                  <a:p>
                    <a:endParaRPr lang="nl-NL"/>
                  </a:p>
                </p:txBody>
              </p:sp>
            </p:grpSp>
            <p:grpSp>
              <p:nvGrpSpPr>
                <p:cNvPr id="87" name="Graphic 2">
                  <a:extLst>
                    <a:ext uri="{FF2B5EF4-FFF2-40B4-BE49-F238E27FC236}">
                      <a16:creationId xmlns:a16="http://schemas.microsoft.com/office/drawing/2014/main" id="{7D851AEB-CD34-BAF6-24F7-CF1422C19BE6}"/>
                    </a:ext>
                  </a:extLst>
                </p:cNvPr>
                <p:cNvGrpSpPr/>
                <p:nvPr/>
              </p:nvGrpSpPr>
              <p:grpSpPr>
                <a:xfrm rot="1679451" flipH="1">
                  <a:off x="766296" y="4614780"/>
                  <a:ext cx="617976" cy="541265"/>
                  <a:chOff x="3386859" y="2310486"/>
                  <a:chExt cx="909166" cy="909168"/>
                </a:xfrm>
              </p:grpSpPr>
              <p:sp>
                <p:nvSpPr>
                  <p:cNvPr id="122" name="Vrije vorm 121">
                    <a:extLst>
                      <a:ext uri="{FF2B5EF4-FFF2-40B4-BE49-F238E27FC236}">
                        <a16:creationId xmlns:a16="http://schemas.microsoft.com/office/drawing/2014/main" id="{7DC8B1C9-BC06-DBEA-14A5-06EAF86C4E6F}"/>
                      </a:ext>
                    </a:extLst>
                  </p:cNvPr>
                  <p:cNvSpPr/>
                  <p:nvPr/>
                </p:nvSpPr>
                <p:spPr>
                  <a:xfrm>
                    <a:off x="3386859" y="2310486"/>
                    <a:ext cx="909166" cy="909168"/>
                  </a:xfrm>
                  <a:custGeom>
                    <a:avLst/>
                    <a:gdLst>
                      <a:gd name="connsiteX0" fmla="*/ 814462 w 909166"/>
                      <a:gd name="connsiteY0" fmla="*/ 909169 h 909168"/>
                      <a:gd name="connsiteX1" fmla="*/ 909167 w 909166"/>
                      <a:gd name="connsiteY1" fmla="*/ 814464 h 909168"/>
                      <a:gd name="connsiteX2" fmla="*/ 909167 w 909166"/>
                      <a:gd name="connsiteY2" fmla="*/ 94705 h 909168"/>
                      <a:gd name="connsiteX3" fmla="*/ 881429 w 909166"/>
                      <a:gd name="connsiteY3" fmla="*/ 27736 h 909168"/>
                      <a:gd name="connsiteX4" fmla="*/ 814462 w 909166"/>
                      <a:gd name="connsiteY4" fmla="*/ 0 h 909168"/>
                      <a:gd name="connsiteX5" fmla="*/ 94705 w 909166"/>
                      <a:gd name="connsiteY5" fmla="*/ 0 h 909168"/>
                      <a:gd name="connsiteX6" fmla="*/ 0 w 909166"/>
                      <a:gd name="connsiteY6" fmla="*/ 94705 h 909168"/>
                      <a:gd name="connsiteX7" fmla="*/ 0 w 909166"/>
                      <a:gd name="connsiteY7" fmla="*/ 814464 h 909168"/>
                      <a:gd name="connsiteX8" fmla="*/ 27739 w 909166"/>
                      <a:gd name="connsiteY8" fmla="*/ 881429 h 909168"/>
                      <a:gd name="connsiteX9" fmla="*/ 94705 w 909166"/>
                      <a:gd name="connsiteY9" fmla="*/ 909169 h 909168"/>
                      <a:gd name="connsiteX10" fmla="*/ 814462 w 909166"/>
                      <a:gd name="connsiteY10" fmla="*/ 909169 h 90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66" h="909168">
                        <a:moveTo>
                          <a:pt x="814462" y="909169"/>
                        </a:moveTo>
                        <a:cubicBezTo>
                          <a:pt x="866765" y="909169"/>
                          <a:pt x="909166" y="866765"/>
                          <a:pt x="909167" y="814464"/>
                        </a:cubicBezTo>
                        <a:cubicBezTo>
                          <a:pt x="909167" y="814464"/>
                          <a:pt x="909167" y="94705"/>
                          <a:pt x="909167" y="94705"/>
                        </a:cubicBezTo>
                        <a:cubicBezTo>
                          <a:pt x="909167" y="68550"/>
                          <a:pt x="898567" y="44874"/>
                          <a:pt x="881429" y="27736"/>
                        </a:cubicBezTo>
                        <a:cubicBezTo>
                          <a:pt x="864291" y="10599"/>
                          <a:pt x="840614" y="0"/>
                          <a:pt x="814462" y="0"/>
                        </a:cubicBezTo>
                        <a:lnTo>
                          <a:pt x="94705" y="0"/>
                        </a:lnTo>
                        <a:cubicBezTo>
                          <a:pt x="42399" y="0"/>
                          <a:pt x="0" y="42397"/>
                          <a:pt x="0" y="94705"/>
                        </a:cubicBezTo>
                        <a:cubicBezTo>
                          <a:pt x="0" y="94705"/>
                          <a:pt x="0" y="814464"/>
                          <a:pt x="0" y="814464"/>
                        </a:cubicBezTo>
                        <a:cubicBezTo>
                          <a:pt x="0" y="840614"/>
                          <a:pt x="10600" y="864290"/>
                          <a:pt x="27739" y="881429"/>
                        </a:cubicBezTo>
                        <a:cubicBezTo>
                          <a:pt x="44877" y="898567"/>
                          <a:pt x="68553" y="909169"/>
                          <a:pt x="94705" y="909169"/>
                        </a:cubicBezTo>
                        <a:lnTo>
                          <a:pt x="814462" y="909169"/>
                        </a:lnTo>
                        <a:close/>
                      </a:path>
                    </a:pathLst>
                  </a:custGeom>
                  <a:solidFill>
                    <a:srgbClr val="86C2EB"/>
                  </a:solidFill>
                  <a:ln w="8096" cap="flat">
                    <a:noFill/>
                    <a:prstDash val="solid"/>
                    <a:miter/>
                  </a:ln>
                </p:spPr>
                <p:txBody>
                  <a:bodyPr rtlCol="0" anchor="ctr"/>
                  <a:lstStyle/>
                  <a:p>
                    <a:endParaRPr lang="nl-NL"/>
                  </a:p>
                </p:txBody>
              </p:sp>
              <p:sp>
                <p:nvSpPr>
                  <p:cNvPr id="123" name="Vrije vorm 122">
                    <a:extLst>
                      <a:ext uri="{FF2B5EF4-FFF2-40B4-BE49-F238E27FC236}">
                        <a16:creationId xmlns:a16="http://schemas.microsoft.com/office/drawing/2014/main" id="{5BFCAB2A-2372-0F64-0D75-A15BB48E697A}"/>
                      </a:ext>
                    </a:extLst>
                  </p:cNvPr>
                  <p:cNvSpPr/>
                  <p:nvPr/>
                </p:nvSpPr>
                <p:spPr>
                  <a:xfrm>
                    <a:off x="3469275" y="2400897"/>
                    <a:ext cx="744299" cy="728444"/>
                  </a:xfrm>
                  <a:custGeom>
                    <a:avLst/>
                    <a:gdLst>
                      <a:gd name="connsiteX0" fmla="*/ 599842 w 744299"/>
                      <a:gd name="connsiteY0" fmla="*/ 308379 h 728444"/>
                      <a:gd name="connsiteX1" fmla="*/ 496634 w 744299"/>
                      <a:gd name="connsiteY1" fmla="*/ 277243 h 728444"/>
                      <a:gd name="connsiteX2" fmla="*/ 712828 w 744299"/>
                      <a:gd name="connsiteY2" fmla="*/ 61122 h 728444"/>
                      <a:gd name="connsiteX3" fmla="*/ 599842 w 744299"/>
                      <a:gd name="connsiteY3" fmla="*/ 308379 h 728444"/>
                      <a:gd name="connsiteX4" fmla="*/ 480679 w 744299"/>
                      <a:gd name="connsiteY4" fmla="*/ 45136 h 728444"/>
                      <a:gd name="connsiteX5" fmla="*/ 466953 w 744299"/>
                      <a:gd name="connsiteY5" fmla="*/ 247559 h 728444"/>
                      <a:gd name="connsiteX6" fmla="*/ 683149 w 744299"/>
                      <a:gd name="connsiteY6" fmla="*/ 31438 h 728444"/>
                      <a:gd name="connsiteX7" fmla="*/ 480679 w 744299"/>
                      <a:gd name="connsiteY7" fmla="*/ 45136 h 728444"/>
                      <a:gd name="connsiteX8" fmla="*/ 270397 w 744299"/>
                      <a:gd name="connsiteY8" fmla="*/ 256228 h 728444"/>
                      <a:gd name="connsiteX9" fmla="*/ 175403 w 744299"/>
                      <a:gd name="connsiteY9" fmla="*/ 307195 h 728444"/>
                      <a:gd name="connsiteX10" fmla="*/ 175451 w 744299"/>
                      <a:gd name="connsiteY10" fmla="*/ 1492 h 728444"/>
                      <a:gd name="connsiteX11" fmla="*/ 270397 w 744299"/>
                      <a:gd name="connsiteY11" fmla="*/ 256228 h 728444"/>
                      <a:gd name="connsiteX12" fmla="*/ 0 w 744299"/>
                      <a:gd name="connsiteY12" fmla="*/ 154354 h 728444"/>
                      <a:gd name="connsiteX13" fmla="*/ 133430 w 744299"/>
                      <a:gd name="connsiteY13" fmla="*/ 307195 h 728444"/>
                      <a:gd name="connsiteX14" fmla="*/ 133475 w 744299"/>
                      <a:gd name="connsiteY14" fmla="*/ 1492 h 728444"/>
                      <a:gd name="connsiteX15" fmla="*/ 0 w 744299"/>
                      <a:gd name="connsiteY15" fmla="*/ 154354 h 728444"/>
                      <a:gd name="connsiteX16" fmla="*/ 705849 w 744299"/>
                      <a:gd name="connsiteY16" fmla="*/ 675887 h 728444"/>
                      <a:gd name="connsiteX17" fmla="*/ 610855 w 744299"/>
                      <a:gd name="connsiteY17" fmla="*/ 726854 h 728444"/>
                      <a:gd name="connsiteX18" fmla="*/ 610901 w 744299"/>
                      <a:gd name="connsiteY18" fmla="*/ 421151 h 728444"/>
                      <a:gd name="connsiteX19" fmla="*/ 705849 w 744299"/>
                      <a:gd name="connsiteY19" fmla="*/ 675887 h 728444"/>
                      <a:gd name="connsiteX20" fmla="*/ 435452 w 744299"/>
                      <a:gd name="connsiteY20" fmla="*/ 574011 h 728444"/>
                      <a:gd name="connsiteX21" fmla="*/ 568880 w 744299"/>
                      <a:gd name="connsiteY21" fmla="*/ 726854 h 728444"/>
                      <a:gd name="connsiteX22" fmla="*/ 568928 w 744299"/>
                      <a:gd name="connsiteY22" fmla="*/ 421151 h 728444"/>
                      <a:gd name="connsiteX23" fmla="*/ 435452 w 744299"/>
                      <a:gd name="connsiteY23" fmla="*/ 574011 h 728444"/>
                      <a:gd name="connsiteX24" fmla="*/ 154453 w 744299"/>
                      <a:gd name="connsiteY24" fmla="*/ 728444 h 728444"/>
                      <a:gd name="connsiteX25" fmla="*/ 307295 w 744299"/>
                      <a:gd name="connsiteY25" fmla="*/ 595011 h 728444"/>
                      <a:gd name="connsiteX26" fmla="*/ 1593 w 744299"/>
                      <a:gd name="connsiteY26" fmla="*/ 594965 h 728444"/>
                      <a:gd name="connsiteX27" fmla="*/ 154453 w 744299"/>
                      <a:gd name="connsiteY27" fmla="*/ 728444 h 728444"/>
                      <a:gd name="connsiteX28" fmla="*/ 154436 w 744299"/>
                      <a:gd name="connsiteY28" fmla="*/ 419562 h 728444"/>
                      <a:gd name="connsiteX29" fmla="*/ 1593 w 744299"/>
                      <a:gd name="connsiteY29" fmla="*/ 552990 h 728444"/>
                      <a:gd name="connsiteX30" fmla="*/ 307295 w 744299"/>
                      <a:gd name="connsiteY30" fmla="*/ 553037 h 728444"/>
                      <a:gd name="connsiteX31" fmla="*/ 154436 w 744299"/>
                      <a:gd name="connsiteY31" fmla="*/ 419562 h 72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4299" h="728444">
                        <a:moveTo>
                          <a:pt x="599842" y="308379"/>
                        </a:moveTo>
                        <a:cubicBezTo>
                          <a:pt x="563700" y="310649"/>
                          <a:pt x="526899" y="300257"/>
                          <a:pt x="496634" y="277243"/>
                        </a:cubicBezTo>
                        <a:cubicBezTo>
                          <a:pt x="550519" y="223376"/>
                          <a:pt x="658956" y="114976"/>
                          <a:pt x="712828" y="61122"/>
                        </a:cubicBezTo>
                        <a:cubicBezTo>
                          <a:pt x="787314" y="158798"/>
                          <a:pt x="721535" y="301181"/>
                          <a:pt x="599842" y="308379"/>
                        </a:cubicBezTo>
                        <a:close/>
                        <a:moveTo>
                          <a:pt x="480679" y="45136"/>
                        </a:moveTo>
                        <a:cubicBezTo>
                          <a:pt x="425877" y="99846"/>
                          <a:pt x="420553" y="186432"/>
                          <a:pt x="466953" y="247559"/>
                        </a:cubicBezTo>
                        <a:cubicBezTo>
                          <a:pt x="520839" y="193691"/>
                          <a:pt x="629277" y="85292"/>
                          <a:pt x="683149" y="31438"/>
                        </a:cubicBezTo>
                        <a:cubicBezTo>
                          <a:pt x="622010" y="-14969"/>
                          <a:pt x="535410" y="-9664"/>
                          <a:pt x="480679" y="45136"/>
                        </a:cubicBezTo>
                        <a:close/>
                        <a:moveTo>
                          <a:pt x="270397" y="256228"/>
                        </a:moveTo>
                        <a:cubicBezTo>
                          <a:pt x="246446" y="283391"/>
                          <a:pt x="213077" y="302066"/>
                          <a:pt x="175403" y="307195"/>
                        </a:cubicBezTo>
                        <a:cubicBezTo>
                          <a:pt x="175415" y="230999"/>
                          <a:pt x="175439" y="77668"/>
                          <a:pt x="175451" y="1492"/>
                        </a:cubicBezTo>
                        <a:cubicBezTo>
                          <a:pt x="297188" y="17891"/>
                          <a:pt x="351350" y="165086"/>
                          <a:pt x="270397" y="256228"/>
                        </a:cubicBezTo>
                        <a:close/>
                        <a:moveTo>
                          <a:pt x="0" y="154354"/>
                        </a:moveTo>
                        <a:cubicBezTo>
                          <a:pt x="-62" y="231795"/>
                          <a:pt x="57394" y="296777"/>
                          <a:pt x="133430" y="307195"/>
                        </a:cubicBezTo>
                        <a:cubicBezTo>
                          <a:pt x="133441" y="230999"/>
                          <a:pt x="133464" y="77668"/>
                          <a:pt x="133475" y="1492"/>
                        </a:cubicBezTo>
                        <a:cubicBezTo>
                          <a:pt x="57428" y="11910"/>
                          <a:pt x="-51" y="76903"/>
                          <a:pt x="0" y="154354"/>
                        </a:cubicBezTo>
                        <a:close/>
                        <a:moveTo>
                          <a:pt x="705849" y="675887"/>
                        </a:moveTo>
                        <a:cubicBezTo>
                          <a:pt x="681898" y="703050"/>
                          <a:pt x="648529" y="721725"/>
                          <a:pt x="610855" y="726854"/>
                        </a:cubicBezTo>
                        <a:cubicBezTo>
                          <a:pt x="610867" y="650658"/>
                          <a:pt x="610889" y="497327"/>
                          <a:pt x="610901" y="421151"/>
                        </a:cubicBezTo>
                        <a:cubicBezTo>
                          <a:pt x="732639" y="437548"/>
                          <a:pt x="786803" y="584745"/>
                          <a:pt x="705849" y="675887"/>
                        </a:cubicBezTo>
                        <a:close/>
                        <a:moveTo>
                          <a:pt x="435452" y="574011"/>
                        </a:moveTo>
                        <a:cubicBezTo>
                          <a:pt x="435390" y="651452"/>
                          <a:pt x="492845" y="716436"/>
                          <a:pt x="568880" y="726854"/>
                        </a:cubicBezTo>
                        <a:cubicBezTo>
                          <a:pt x="568892" y="650658"/>
                          <a:pt x="568916" y="497327"/>
                          <a:pt x="568928" y="421151"/>
                        </a:cubicBezTo>
                        <a:cubicBezTo>
                          <a:pt x="492880" y="431569"/>
                          <a:pt x="435400" y="496561"/>
                          <a:pt x="435452" y="574011"/>
                        </a:cubicBezTo>
                        <a:close/>
                        <a:moveTo>
                          <a:pt x="154453" y="728444"/>
                        </a:moveTo>
                        <a:cubicBezTo>
                          <a:pt x="231894" y="728509"/>
                          <a:pt x="296887" y="671050"/>
                          <a:pt x="307295" y="595011"/>
                        </a:cubicBezTo>
                        <a:cubicBezTo>
                          <a:pt x="231100" y="594999"/>
                          <a:pt x="77769" y="594977"/>
                          <a:pt x="1593" y="594965"/>
                        </a:cubicBezTo>
                        <a:cubicBezTo>
                          <a:pt x="12002" y="671013"/>
                          <a:pt x="77005" y="728497"/>
                          <a:pt x="154453" y="728444"/>
                        </a:cubicBezTo>
                        <a:close/>
                        <a:moveTo>
                          <a:pt x="154436" y="419562"/>
                        </a:moveTo>
                        <a:cubicBezTo>
                          <a:pt x="76994" y="419498"/>
                          <a:pt x="12010" y="476955"/>
                          <a:pt x="1593" y="552990"/>
                        </a:cubicBezTo>
                        <a:cubicBezTo>
                          <a:pt x="77788" y="553002"/>
                          <a:pt x="231119" y="553026"/>
                          <a:pt x="307295" y="553037"/>
                        </a:cubicBezTo>
                        <a:cubicBezTo>
                          <a:pt x="296878" y="476990"/>
                          <a:pt x="231886" y="419510"/>
                          <a:pt x="154436" y="419562"/>
                        </a:cubicBezTo>
                        <a:close/>
                      </a:path>
                    </a:pathLst>
                  </a:custGeom>
                  <a:solidFill>
                    <a:srgbClr val="FFFFFF"/>
                  </a:solidFill>
                  <a:ln w="8096" cap="flat">
                    <a:noFill/>
                    <a:prstDash val="solid"/>
                    <a:miter/>
                  </a:ln>
                </p:spPr>
                <p:txBody>
                  <a:bodyPr rtlCol="0" anchor="ctr"/>
                  <a:lstStyle/>
                  <a:p>
                    <a:endParaRPr lang="nl-NL"/>
                  </a:p>
                </p:txBody>
              </p:sp>
              <p:sp>
                <p:nvSpPr>
                  <p:cNvPr id="124" name="Vrije vorm 123">
                    <a:extLst>
                      <a:ext uri="{FF2B5EF4-FFF2-40B4-BE49-F238E27FC236}">
                        <a16:creationId xmlns:a16="http://schemas.microsoft.com/office/drawing/2014/main" id="{E1629E82-BAD6-2AFA-D9B7-CB4E156363A3}"/>
                      </a:ext>
                    </a:extLst>
                  </p:cNvPr>
                  <p:cNvSpPr/>
                  <p:nvPr/>
                </p:nvSpPr>
                <p:spPr>
                  <a:xfrm>
                    <a:off x="3469318" y="2400800"/>
                    <a:ext cx="712785" cy="728500"/>
                  </a:xfrm>
                  <a:custGeom>
                    <a:avLst/>
                    <a:gdLst>
                      <a:gd name="connsiteX0" fmla="*/ 706239 w 712785"/>
                      <a:gd name="connsiteY0" fmla="*/ 53051 h 728500"/>
                      <a:gd name="connsiteX1" fmla="*/ 712785 w 712785"/>
                      <a:gd name="connsiteY1" fmla="*/ 61219 h 728500"/>
                      <a:gd name="connsiteX2" fmla="*/ 496591 w 712785"/>
                      <a:gd name="connsiteY2" fmla="*/ 277340 h 728500"/>
                      <a:gd name="connsiteX3" fmla="*/ 466910 w 712785"/>
                      <a:gd name="connsiteY3" fmla="*/ 247657 h 728500"/>
                      <a:gd name="connsiteX4" fmla="*/ 683105 w 712785"/>
                      <a:gd name="connsiteY4" fmla="*/ 31537 h 728500"/>
                      <a:gd name="connsiteX5" fmla="*/ 706239 w 712785"/>
                      <a:gd name="connsiteY5" fmla="*/ 53051 h 728500"/>
                      <a:gd name="connsiteX6" fmla="*/ 154408 w 712785"/>
                      <a:gd name="connsiteY6" fmla="*/ 0 h 728500"/>
                      <a:gd name="connsiteX7" fmla="*/ 133433 w 712785"/>
                      <a:gd name="connsiteY7" fmla="*/ 1589 h 728500"/>
                      <a:gd name="connsiteX8" fmla="*/ 133387 w 712785"/>
                      <a:gd name="connsiteY8" fmla="*/ 307291 h 728500"/>
                      <a:gd name="connsiteX9" fmla="*/ 175361 w 712785"/>
                      <a:gd name="connsiteY9" fmla="*/ 307291 h 728500"/>
                      <a:gd name="connsiteX10" fmla="*/ 175408 w 712785"/>
                      <a:gd name="connsiteY10" fmla="*/ 1589 h 728500"/>
                      <a:gd name="connsiteX11" fmla="*/ 154408 w 712785"/>
                      <a:gd name="connsiteY11" fmla="*/ 0 h 728500"/>
                      <a:gd name="connsiteX12" fmla="*/ 589860 w 712785"/>
                      <a:gd name="connsiteY12" fmla="*/ 419657 h 728500"/>
                      <a:gd name="connsiteX13" fmla="*/ 568885 w 712785"/>
                      <a:gd name="connsiteY13" fmla="*/ 421248 h 728500"/>
                      <a:gd name="connsiteX14" fmla="*/ 568838 w 712785"/>
                      <a:gd name="connsiteY14" fmla="*/ 726950 h 728500"/>
                      <a:gd name="connsiteX15" fmla="*/ 610813 w 712785"/>
                      <a:gd name="connsiteY15" fmla="*/ 726950 h 728500"/>
                      <a:gd name="connsiteX16" fmla="*/ 610858 w 712785"/>
                      <a:gd name="connsiteY16" fmla="*/ 421248 h 728500"/>
                      <a:gd name="connsiteX17" fmla="*/ 589860 w 712785"/>
                      <a:gd name="connsiteY17" fmla="*/ 419657 h 728500"/>
                      <a:gd name="connsiteX18" fmla="*/ 308844 w 712785"/>
                      <a:gd name="connsiteY18" fmla="*/ 574110 h 728500"/>
                      <a:gd name="connsiteX19" fmla="*/ 307253 w 712785"/>
                      <a:gd name="connsiteY19" fmla="*/ 553134 h 728500"/>
                      <a:gd name="connsiteX20" fmla="*/ 1550 w 712785"/>
                      <a:gd name="connsiteY20" fmla="*/ 553087 h 728500"/>
                      <a:gd name="connsiteX21" fmla="*/ 1550 w 712785"/>
                      <a:gd name="connsiteY21" fmla="*/ 595062 h 728500"/>
                      <a:gd name="connsiteX22" fmla="*/ 307253 w 712785"/>
                      <a:gd name="connsiteY22" fmla="*/ 595108 h 728500"/>
                      <a:gd name="connsiteX23" fmla="*/ 308844 w 712785"/>
                      <a:gd name="connsiteY23" fmla="*/ 574110 h 72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2785" h="728500">
                        <a:moveTo>
                          <a:pt x="706239" y="53051"/>
                        </a:moveTo>
                        <a:cubicBezTo>
                          <a:pt x="708512" y="55723"/>
                          <a:pt x="710681" y="58454"/>
                          <a:pt x="712785" y="61219"/>
                        </a:cubicBezTo>
                        <a:cubicBezTo>
                          <a:pt x="658900" y="115087"/>
                          <a:pt x="550463" y="223486"/>
                          <a:pt x="496591" y="277340"/>
                        </a:cubicBezTo>
                        <a:cubicBezTo>
                          <a:pt x="485327" y="269001"/>
                          <a:pt x="475251" y="258919"/>
                          <a:pt x="466910" y="247657"/>
                        </a:cubicBezTo>
                        <a:cubicBezTo>
                          <a:pt x="520796" y="193790"/>
                          <a:pt x="629233" y="85391"/>
                          <a:pt x="683105" y="31537"/>
                        </a:cubicBezTo>
                        <a:cubicBezTo>
                          <a:pt x="691484" y="37852"/>
                          <a:pt x="699481" y="44987"/>
                          <a:pt x="706239" y="53051"/>
                        </a:cubicBezTo>
                        <a:close/>
                        <a:moveTo>
                          <a:pt x="154408" y="0"/>
                        </a:moveTo>
                        <a:cubicBezTo>
                          <a:pt x="147346" y="-1"/>
                          <a:pt x="140379" y="645"/>
                          <a:pt x="133433" y="1589"/>
                        </a:cubicBezTo>
                        <a:cubicBezTo>
                          <a:pt x="133421" y="77784"/>
                          <a:pt x="133399" y="231115"/>
                          <a:pt x="133387" y="307291"/>
                        </a:cubicBezTo>
                        <a:cubicBezTo>
                          <a:pt x="147247" y="309357"/>
                          <a:pt x="161501" y="309361"/>
                          <a:pt x="175361" y="307291"/>
                        </a:cubicBezTo>
                        <a:cubicBezTo>
                          <a:pt x="175373" y="231096"/>
                          <a:pt x="175396" y="77765"/>
                          <a:pt x="175408" y="1589"/>
                        </a:cubicBezTo>
                        <a:cubicBezTo>
                          <a:pt x="168452" y="645"/>
                          <a:pt x="161479" y="-1"/>
                          <a:pt x="154408" y="0"/>
                        </a:cubicBezTo>
                        <a:close/>
                        <a:moveTo>
                          <a:pt x="589860" y="419657"/>
                        </a:moveTo>
                        <a:cubicBezTo>
                          <a:pt x="582798" y="419656"/>
                          <a:pt x="575831" y="420304"/>
                          <a:pt x="568885" y="421248"/>
                        </a:cubicBezTo>
                        <a:cubicBezTo>
                          <a:pt x="568873" y="497443"/>
                          <a:pt x="568849" y="650774"/>
                          <a:pt x="568838" y="726950"/>
                        </a:cubicBezTo>
                        <a:cubicBezTo>
                          <a:pt x="582698" y="729015"/>
                          <a:pt x="596952" y="729020"/>
                          <a:pt x="610813" y="726950"/>
                        </a:cubicBezTo>
                        <a:cubicBezTo>
                          <a:pt x="610824" y="650755"/>
                          <a:pt x="610847" y="497424"/>
                          <a:pt x="610858" y="421248"/>
                        </a:cubicBezTo>
                        <a:cubicBezTo>
                          <a:pt x="603904" y="420304"/>
                          <a:pt x="596930" y="419656"/>
                          <a:pt x="589860" y="419657"/>
                        </a:cubicBezTo>
                        <a:close/>
                        <a:moveTo>
                          <a:pt x="308844" y="574110"/>
                        </a:moveTo>
                        <a:cubicBezTo>
                          <a:pt x="308845" y="567048"/>
                          <a:pt x="308197" y="560080"/>
                          <a:pt x="307253" y="553134"/>
                        </a:cubicBezTo>
                        <a:cubicBezTo>
                          <a:pt x="231058" y="553123"/>
                          <a:pt x="77727" y="553099"/>
                          <a:pt x="1550" y="553087"/>
                        </a:cubicBezTo>
                        <a:cubicBezTo>
                          <a:pt x="-515" y="566947"/>
                          <a:pt x="-519" y="581202"/>
                          <a:pt x="1550" y="595062"/>
                        </a:cubicBezTo>
                        <a:cubicBezTo>
                          <a:pt x="77746" y="595074"/>
                          <a:pt x="231076" y="595096"/>
                          <a:pt x="307253" y="595108"/>
                        </a:cubicBezTo>
                        <a:cubicBezTo>
                          <a:pt x="308196" y="588154"/>
                          <a:pt x="308844" y="581179"/>
                          <a:pt x="308844" y="574110"/>
                        </a:cubicBezTo>
                        <a:close/>
                      </a:path>
                    </a:pathLst>
                  </a:custGeom>
                  <a:solidFill>
                    <a:srgbClr val="B9DAF4"/>
                  </a:solidFill>
                  <a:ln w="8096" cap="flat">
                    <a:noFill/>
                    <a:prstDash val="solid"/>
                    <a:miter/>
                  </a:ln>
                </p:spPr>
                <p:txBody>
                  <a:bodyPr rtlCol="0" anchor="ctr"/>
                  <a:lstStyle/>
                  <a:p>
                    <a:endParaRPr lang="nl-NL"/>
                  </a:p>
                </p:txBody>
              </p:sp>
            </p:grpSp>
            <p:grpSp>
              <p:nvGrpSpPr>
                <p:cNvPr id="103" name="Graphic 2">
                  <a:extLst>
                    <a:ext uri="{FF2B5EF4-FFF2-40B4-BE49-F238E27FC236}">
                      <a16:creationId xmlns:a16="http://schemas.microsoft.com/office/drawing/2014/main" id="{487B71B7-5754-0DEC-4783-9D8D300E14FB}"/>
                    </a:ext>
                  </a:extLst>
                </p:cNvPr>
                <p:cNvGrpSpPr/>
                <p:nvPr/>
              </p:nvGrpSpPr>
              <p:grpSpPr>
                <a:xfrm flipH="1">
                  <a:off x="388769" y="4507702"/>
                  <a:ext cx="424930" cy="774042"/>
                  <a:chOff x="5181108" y="1919324"/>
                  <a:chExt cx="625155" cy="1300168"/>
                </a:xfrm>
              </p:grpSpPr>
              <p:sp>
                <p:nvSpPr>
                  <p:cNvPr id="116" name="Vrije vorm 115">
                    <a:extLst>
                      <a:ext uri="{FF2B5EF4-FFF2-40B4-BE49-F238E27FC236}">
                        <a16:creationId xmlns:a16="http://schemas.microsoft.com/office/drawing/2014/main" id="{16DD074D-6750-301C-7A9C-547A2E5B70A1}"/>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9DAF4"/>
                  </a:solidFill>
                  <a:ln w="8096" cap="flat">
                    <a:noFill/>
                    <a:prstDash val="solid"/>
                    <a:miter/>
                  </a:ln>
                </p:spPr>
                <p:txBody>
                  <a:bodyPr rtlCol="0" anchor="ctr"/>
                  <a:lstStyle/>
                  <a:p>
                    <a:endParaRPr lang="nl-NL"/>
                  </a:p>
                </p:txBody>
              </p:sp>
              <p:sp>
                <p:nvSpPr>
                  <p:cNvPr id="117" name="Vrije vorm 116">
                    <a:extLst>
                      <a:ext uri="{FF2B5EF4-FFF2-40B4-BE49-F238E27FC236}">
                        <a16:creationId xmlns:a16="http://schemas.microsoft.com/office/drawing/2014/main" id="{06900921-ABFE-F739-A6AD-F0E59BE154FA}"/>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19" name="Vrije vorm 118">
                    <a:extLst>
                      <a:ext uri="{FF2B5EF4-FFF2-40B4-BE49-F238E27FC236}">
                        <a16:creationId xmlns:a16="http://schemas.microsoft.com/office/drawing/2014/main" id="{D92A5DA7-8773-F5DC-B702-6EEFF2265418}"/>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sp>
                <p:nvSpPr>
                  <p:cNvPr id="121" name="Vrije vorm 120">
                    <a:extLst>
                      <a:ext uri="{FF2B5EF4-FFF2-40B4-BE49-F238E27FC236}">
                        <a16:creationId xmlns:a16="http://schemas.microsoft.com/office/drawing/2014/main" id="{ADC29B61-BF8A-44CD-4217-803281A81E28}"/>
                      </a:ext>
                    </a:extLst>
                  </p:cNvPr>
                  <p:cNvSpPr/>
                  <p:nvPr/>
                </p:nvSpPr>
                <p:spPr>
                  <a:xfrm>
                    <a:off x="5294807" y="2089985"/>
                    <a:ext cx="432340" cy="59183"/>
                  </a:xfrm>
                  <a:custGeom>
                    <a:avLst/>
                    <a:gdLst>
                      <a:gd name="connsiteX0" fmla="*/ 432340 w 432340"/>
                      <a:gd name="connsiteY0" fmla="*/ 59183 h 59183"/>
                      <a:gd name="connsiteX1" fmla="*/ 0 w 432340"/>
                      <a:gd name="connsiteY1" fmla="*/ 31818 h 59183"/>
                      <a:gd name="connsiteX2" fmla="*/ 0 w 432340"/>
                      <a:gd name="connsiteY2" fmla="*/ 243 h 59183"/>
                      <a:gd name="connsiteX3" fmla="*/ 397769 w 432340"/>
                      <a:gd name="connsiteY3" fmla="*/ 0 h 59183"/>
                      <a:gd name="connsiteX4" fmla="*/ 397769 w 432340"/>
                      <a:gd name="connsiteY4" fmla="*/ 47606 h 59183"/>
                      <a:gd name="connsiteX5" fmla="*/ 432340 w 432340"/>
                      <a:gd name="connsiteY5" fmla="*/ 59183 h 5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40" h="59183">
                        <a:moveTo>
                          <a:pt x="432340" y="59183"/>
                        </a:moveTo>
                        <a:lnTo>
                          <a:pt x="0" y="31818"/>
                        </a:lnTo>
                        <a:lnTo>
                          <a:pt x="0" y="243"/>
                        </a:lnTo>
                        <a:lnTo>
                          <a:pt x="397769" y="0"/>
                        </a:lnTo>
                        <a:lnTo>
                          <a:pt x="397769" y="47606"/>
                        </a:lnTo>
                        <a:cubicBezTo>
                          <a:pt x="409347" y="49144"/>
                          <a:pt x="421086" y="53111"/>
                          <a:pt x="432340" y="59183"/>
                        </a:cubicBezTo>
                        <a:close/>
                      </a:path>
                    </a:pathLst>
                  </a:custGeom>
                  <a:solidFill>
                    <a:srgbClr val="86C2EB"/>
                  </a:solidFill>
                  <a:ln w="8096" cap="flat">
                    <a:noFill/>
                    <a:prstDash val="solid"/>
                    <a:miter/>
                  </a:ln>
                </p:spPr>
                <p:txBody>
                  <a:bodyPr rtlCol="0" anchor="ctr"/>
                  <a:lstStyle/>
                  <a:p>
                    <a:endParaRPr lang="nl-NL"/>
                  </a:p>
                </p:txBody>
              </p:sp>
            </p:grpSp>
            <p:grpSp>
              <p:nvGrpSpPr>
                <p:cNvPr id="104" name="Graphic 2">
                  <a:extLst>
                    <a:ext uri="{FF2B5EF4-FFF2-40B4-BE49-F238E27FC236}">
                      <a16:creationId xmlns:a16="http://schemas.microsoft.com/office/drawing/2014/main" id="{E7EA4EC4-F3D4-1F50-FBC8-9A27F4636E8E}"/>
                    </a:ext>
                  </a:extLst>
                </p:cNvPr>
                <p:cNvGrpSpPr/>
                <p:nvPr/>
              </p:nvGrpSpPr>
              <p:grpSpPr>
                <a:xfrm rot="16200000" flipH="1">
                  <a:off x="1079707" y="4669182"/>
                  <a:ext cx="233124" cy="1023152"/>
                  <a:chOff x="7116541" y="1919313"/>
                  <a:chExt cx="259469" cy="1300178"/>
                </a:xfrm>
              </p:grpSpPr>
              <p:sp>
                <p:nvSpPr>
                  <p:cNvPr id="105" name="Vrije vorm 104">
                    <a:extLst>
                      <a:ext uri="{FF2B5EF4-FFF2-40B4-BE49-F238E27FC236}">
                        <a16:creationId xmlns:a16="http://schemas.microsoft.com/office/drawing/2014/main" id="{F703E030-C977-56EC-646C-968BB88BA632}"/>
                      </a:ext>
                    </a:extLst>
                  </p:cNvPr>
                  <p:cNvSpPr/>
                  <p:nvPr/>
                </p:nvSpPr>
                <p:spPr>
                  <a:xfrm>
                    <a:off x="7235404" y="3010042"/>
                    <a:ext cx="21646" cy="209449"/>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AF4"/>
                  </a:solidFill>
                  <a:ln w="8096" cap="flat">
                    <a:noFill/>
                    <a:prstDash val="solid"/>
                    <a:miter/>
                  </a:ln>
                </p:spPr>
                <p:txBody>
                  <a:bodyPr rtlCol="0" anchor="ctr"/>
                  <a:lstStyle/>
                  <a:p>
                    <a:endParaRPr lang="nl-NL"/>
                  </a:p>
                </p:txBody>
              </p:sp>
              <p:sp>
                <p:nvSpPr>
                  <p:cNvPr id="106" name="Vrije vorm 105">
                    <a:extLst>
                      <a:ext uri="{FF2B5EF4-FFF2-40B4-BE49-F238E27FC236}">
                        <a16:creationId xmlns:a16="http://schemas.microsoft.com/office/drawing/2014/main" id="{0095DE74-D988-B415-04D9-F06FD390B312}"/>
                      </a:ext>
                    </a:extLst>
                  </p:cNvPr>
                  <p:cNvSpPr/>
                  <p:nvPr/>
                </p:nvSpPr>
                <p:spPr>
                  <a:xfrm>
                    <a:off x="7138188" y="1919313"/>
                    <a:ext cx="216175" cy="220058"/>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a:p>
                </p:txBody>
              </p:sp>
              <p:sp>
                <p:nvSpPr>
                  <p:cNvPr id="110" name="Vrije vorm 109">
                    <a:extLst>
                      <a:ext uri="{FF2B5EF4-FFF2-40B4-BE49-F238E27FC236}">
                        <a16:creationId xmlns:a16="http://schemas.microsoft.com/office/drawing/2014/main" id="{D05844B4-3C5B-3CD8-3702-765949BC1654}"/>
                      </a:ext>
                    </a:extLst>
                  </p:cNvPr>
                  <p:cNvSpPr/>
                  <p:nvPr/>
                </p:nvSpPr>
                <p:spPr>
                  <a:xfrm>
                    <a:off x="7159797" y="2175076"/>
                    <a:ext cx="173016" cy="323364"/>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a:p>
                </p:txBody>
              </p:sp>
              <p:sp>
                <p:nvSpPr>
                  <p:cNvPr id="111" name="Vrije vorm 110">
                    <a:extLst>
                      <a:ext uri="{FF2B5EF4-FFF2-40B4-BE49-F238E27FC236}">
                        <a16:creationId xmlns:a16="http://schemas.microsoft.com/office/drawing/2014/main" id="{BEDAAF68-ECFD-BB19-C8B5-A3F65B7EB113}"/>
                      </a:ext>
                    </a:extLst>
                  </p:cNvPr>
                  <p:cNvSpPr/>
                  <p:nvPr/>
                </p:nvSpPr>
                <p:spPr>
                  <a:xfrm>
                    <a:off x="7116541" y="2139128"/>
                    <a:ext cx="259469" cy="323364"/>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B9DAF4"/>
                  </a:solidFill>
                  <a:ln w="8096" cap="flat">
                    <a:noFill/>
                    <a:prstDash val="solid"/>
                    <a:miter/>
                  </a:ln>
                </p:spPr>
                <p:txBody>
                  <a:bodyPr rtlCol="0" anchor="ctr"/>
                  <a:lstStyle/>
                  <a:p>
                    <a:endParaRPr lang="nl-NL"/>
                  </a:p>
                </p:txBody>
              </p:sp>
              <p:sp>
                <p:nvSpPr>
                  <p:cNvPr id="112" name="Vrije vorm 111">
                    <a:extLst>
                      <a:ext uri="{FF2B5EF4-FFF2-40B4-BE49-F238E27FC236}">
                        <a16:creationId xmlns:a16="http://schemas.microsoft.com/office/drawing/2014/main" id="{97F69F40-8161-3805-9C4E-0E00855A372D}"/>
                      </a:ext>
                    </a:extLst>
                  </p:cNvPr>
                  <p:cNvSpPr/>
                  <p:nvPr/>
                </p:nvSpPr>
                <p:spPr>
                  <a:xfrm>
                    <a:off x="7159782" y="2498414"/>
                    <a:ext cx="172990" cy="359079"/>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a:p>
                </p:txBody>
              </p:sp>
              <p:sp>
                <p:nvSpPr>
                  <p:cNvPr id="114" name="Vrije vorm 113">
                    <a:extLst>
                      <a:ext uri="{FF2B5EF4-FFF2-40B4-BE49-F238E27FC236}">
                        <a16:creationId xmlns:a16="http://schemas.microsoft.com/office/drawing/2014/main" id="{31FFAFB0-D4F4-9225-3D31-1B4CFFA17EF3}"/>
                      </a:ext>
                    </a:extLst>
                  </p:cNvPr>
                  <p:cNvSpPr/>
                  <p:nvPr/>
                </p:nvSpPr>
                <p:spPr>
                  <a:xfrm>
                    <a:off x="7192208" y="2848441"/>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a:p>
                </p:txBody>
              </p:sp>
              <p:sp>
                <p:nvSpPr>
                  <p:cNvPr id="115" name="Vrije vorm 114">
                    <a:extLst>
                      <a:ext uri="{FF2B5EF4-FFF2-40B4-BE49-F238E27FC236}">
                        <a16:creationId xmlns:a16="http://schemas.microsoft.com/office/drawing/2014/main" id="{BCF58F5B-CDD3-EA33-83F0-4DD43955B25F}"/>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a:p>
                </p:txBody>
              </p:sp>
            </p:grpSp>
          </p:grpSp>
        </p:grpSp>
        <p:grpSp>
          <p:nvGrpSpPr>
            <p:cNvPr id="184" name="Groep 183">
              <a:extLst>
                <a:ext uri="{FF2B5EF4-FFF2-40B4-BE49-F238E27FC236}">
                  <a16:creationId xmlns:a16="http://schemas.microsoft.com/office/drawing/2014/main" id="{B6EBA1E1-3473-F235-AAED-E8E1FD10A330}"/>
                </a:ext>
              </a:extLst>
            </p:cNvPr>
            <p:cNvGrpSpPr/>
            <p:nvPr/>
          </p:nvGrpSpPr>
          <p:grpSpPr>
            <a:xfrm>
              <a:off x="2470338" y="3956374"/>
              <a:ext cx="1765881" cy="1376326"/>
              <a:chOff x="2555347" y="3976152"/>
              <a:chExt cx="1628362" cy="1269144"/>
            </a:xfrm>
          </p:grpSpPr>
          <p:grpSp>
            <p:nvGrpSpPr>
              <p:cNvPr id="64" name="Groep 63">
                <a:extLst>
                  <a:ext uri="{FF2B5EF4-FFF2-40B4-BE49-F238E27FC236}">
                    <a16:creationId xmlns:a16="http://schemas.microsoft.com/office/drawing/2014/main" id="{1861A746-E3D5-3311-ECE2-B77ABBEF5940}"/>
                  </a:ext>
                </a:extLst>
              </p:cNvPr>
              <p:cNvGrpSpPr/>
              <p:nvPr/>
            </p:nvGrpSpPr>
            <p:grpSpPr>
              <a:xfrm>
                <a:off x="3353943" y="3976152"/>
                <a:ext cx="314983" cy="1267559"/>
                <a:chOff x="3353943" y="4014546"/>
                <a:chExt cx="314983" cy="1267559"/>
              </a:xfrm>
            </p:grpSpPr>
            <p:sp>
              <p:nvSpPr>
                <p:cNvPr id="15" name="Vrije vorm 14">
                  <a:extLst>
                    <a:ext uri="{FF2B5EF4-FFF2-40B4-BE49-F238E27FC236}">
                      <a16:creationId xmlns:a16="http://schemas.microsoft.com/office/drawing/2014/main" id="{9AE167D3-04EF-D78D-DCD2-61C1B439782A}"/>
                    </a:ext>
                  </a:extLst>
                </p:cNvPr>
                <p:cNvSpPr/>
                <p:nvPr/>
              </p:nvSpPr>
              <p:spPr>
                <a:xfrm>
                  <a:off x="3476668" y="4077732"/>
                  <a:ext cx="22143" cy="15498"/>
                </a:xfrm>
                <a:custGeom>
                  <a:avLst/>
                  <a:gdLst>
                    <a:gd name="connsiteX0" fmla="*/ 0 w 22143"/>
                    <a:gd name="connsiteY0" fmla="*/ 0 h 15498"/>
                    <a:gd name="connsiteX1" fmla="*/ 22143 w 22143"/>
                    <a:gd name="connsiteY1" fmla="*/ 0 h 15498"/>
                    <a:gd name="connsiteX2" fmla="*/ 22143 w 22143"/>
                    <a:gd name="connsiteY2" fmla="*/ 15499 h 15498"/>
                    <a:gd name="connsiteX3" fmla="*/ 0 w 22143"/>
                    <a:gd name="connsiteY3" fmla="*/ 15499 h 15498"/>
                  </a:gdLst>
                  <a:ahLst/>
                  <a:cxnLst>
                    <a:cxn ang="0">
                      <a:pos x="connsiteX0" y="connsiteY0"/>
                    </a:cxn>
                    <a:cxn ang="0">
                      <a:pos x="connsiteX1" y="connsiteY1"/>
                    </a:cxn>
                    <a:cxn ang="0">
                      <a:pos x="connsiteX2" y="connsiteY2"/>
                    </a:cxn>
                    <a:cxn ang="0">
                      <a:pos x="connsiteX3" y="connsiteY3"/>
                    </a:cxn>
                  </a:cxnLst>
                  <a:rect l="l" t="t" r="r" b="b"/>
                  <a:pathLst>
                    <a:path w="22143" h="15498">
                      <a:moveTo>
                        <a:pt x="0" y="0"/>
                      </a:moveTo>
                      <a:lnTo>
                        <a:pt x="22143" y="0"/>
                      </a:lnTo>
                      <a:lnTo>
                        <a:pt x="22143" y="15499"/>
                      </a:lnTo>
                      <a:lnTo>
                        <a:pt x="0" y="15499"/>
                      </a:lnTo>
                      <a:close/>
                    </a:path>
                  </a:pathLst>
                </a:custGeom>
                <a:solidFill>
                  <a:srgbClr val="77ADDA"/>
                </a:solidFill>
                <a:ln w="0"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50B87D33-2036-2640-0348-334705179764}"/>
                    </a:ext>
                  </a:extLst>
                </p:cNvPr>
                <p:cNvSpPr/>
                <p:nvPr/>
              </p:nvSpPr>
              <p:spPr>
                <a:xfrm>
                  <a:off x="3476668" y="4093231"/>
                  <a:ext cx="22143" cy="1090533"/>
                </a:xfrm>
                <a:custGeom>
                  <a:avLst/>
                  <a:gdLst>
                    <a:gd name="connsiteX0" fmla="*/ 0 w 22143"/>
                    <a:gd name="connsiteY0" fmla="*/ 0 h 1090533"/>
                    <a:gd name="connsiteX1" fmla="*/ 22143 w 22143"/>
                    <a:gd name="connsiteY1" fmla="*/ 0 h 1090533"/>
                    <a:gd name="connsiteX2" fmla="*/ 22143 w 22143"/>
                    <a:gd name="connsiteY2" fmla="*/ 1090533 h 1090533"/>
                    <a:gd name="connsiteX3" fmla="*/ 0 w 22143"/>
                    <a:gd name="connsiteY3" fmla="*/ 1090533 h 1090533"/>
                  </a:gdLst>
                  <a:ahLst/>
                  <a:cxnLst>
                    <a:cxn ang="0">
                      <a:pos x="connsiteX0" y="connsiteY0"/>
                    </a:cxn>
                    <a:cxn ang="0">
                      <a:pos x="connsiteX1" y="connsiteY1"/>
                    </a:cxn>
                    <a:cxn ang="0">
                      <a:pos x="connsiteX2" y="connsiteY2"/>
                    </a:cxn>
                    <a:cxn ang="0">
                      <a:pos x="connsiteX3" y="connsiteY3"/>
                    </a:cxn>
                  </a:cxnLst>
                  <a:rect l="l" t="t" r="r" b="b"/>
                  <a:pathLst>
                    <a:path w="22143" h="1090533">
                      <a:moveTo>
                        <a:pt x="0" y="0"/>
                      </a:moveTo>
                      <a:lnTo>
                        <a:pt x="22143" y="0"/>
                      </a:lnTo>
                      <a:lnTo>
                        <a:pt x="22143" y="1090533"/>
                      </a:lnTo>
                      <a:lnTo>
                        <a:pt x="0" y="1090533"/>
                      </a:lnTo>
                      <a:close/>
                    </a:path>
                  </a:pathLst>
                </a:custGeom>
                <a:solidFill>
                  <a:srgbClr val="BEE2FF"/>
                </a:solidFill>
                <a:ln w="0"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AA004FA9-84A0-57E6-DB45-C44F5773AFD7}"/>
                    </a:ext>
                  </a:extLst>
                </p:cNvPr>
                <p:cNvSpPr/>
                <p:nvPr/>
              </p:nvSpPr>
              <p:spPr>
                <a:xfrm>
                  <a:off x="3363110" y="4014546"/>
                  <a:ext cx="249259" cy="63186"/>
                </a:xfrm>
                <a:custGeom>
                  <a:avLst/>
                  <a:gdLst>
                    <a:gd name="connsiteX0" fmla="*/ 244528 w 249259"/>
                    <a:gd name="connsiteY0" fmla="*/ 0 h 63186"/>
                    <a:gd name="connsiteX1" fmla="*/ 4737 w 249259"/>
                    <a:gd name="connsiteY1" fmla="*/ 0 h 63186"/>
                    <a:gd name="connsiteX2" fmla="*/ 0 w 249259"/>
                    <a:gd name="connsiteY2" fmla="*/ 4719 h 63186"/>
                    <a:gd name="connsiteX3" fmla="*/ 0 w 249259"/>
                    <a:gd name="connsiteY3" fmla="*/ 54491 h 63186"/>
                    <a:gd name="connsiteX4" fmla="*/ 4737 w 249259"/>
                    <a:gd name="connsiteY4" fmla="*/ 59210 h 63186"/>
                    <a:gd name="connsiteX5" fmla="*/ 56609 w 249259"/>
                    <a:gd name="connsiteY5" fmla="*/ 59210 h 63186"/>
                    <a:gd name="connsiteX6" fmla="*/ 61340 w 249259"/>
                    <a:gd name="connsiteY6" fmla="*/ 54491 h 63186"/>
                    <a:gd name="connsiteX7" fmla="*/ 61340 w 249259"/>
                    <a:gd name="connsiteY7" fmla="*/ 41315 h 63186"/>
                    <a:gd name="connsiteX8" fmla="*/ 56609 w 249259"/>
                    <a:gd name="connsiteY8" fmla="*/ 36596 h 63186"/>
                    <a:gd name="connsiteX9" fmla="*/ 51877 w 249259"/>
                    <a:gd name="connsiteY9" fmla="*/ 41315 h 63186"/>
                    <a:gd name="connsiteX10" fmla="*/ 51877 w 249259"/>
                    <a:gd name="connsiteY10" fmla="*/ 49772 h 63186"/>
                    <a:gd name="connsiteX11" fmla="*/ 9468 w 249259"/>
                    <a:gd name="connsiteY11" fmla="*/ 49772 h 63186"/>
                    <a:gd name="connsiteX12" fmla="*/ 9468 w 249259"/>
                    <a:gd name="connsiteY12" fmla="*/ 9438 h 63186"/>
                    <a:gd name="connsiteX13" fmla="*/ 109086 w 249259"/>
                    <a:gd name="connsiteY13" fmla="*/ 9438 h 63186"/>
                    <a:gd name="connsiteX14" fmla="*/ 109086 w 249259"/>
                    <a:gd name="connsiteY14" fmla="*/ 63187 h 63186"/>
                    <a:gd name="connsiteX15" fmla="*/ 140173 w 249259"/>
                    <a:gd name="connsiteY15" fmla="*/ 63187 h 63186"/>
                    <a:gd name="connsiteX16" fmla="*/ 140173 w 249259"/>
                    <a:gd name="connsiteY16" fmla="*/ 9438 h 63186"/>
                    <a:gd name="connsiteX17" fmla="*/ 239791 w 249259"/>
                    <a:gd name="connsiteY17" fmla="*/ 9438 h 63186"/>
                    <a:gd name="connsiteX18" fmla="*/ 239791 w 249259"/>
                    <a:gd name="connsiteY18" fmla="*/ 49772 h 63186"/>
                    <a:gd name="connsiteX19" fmla="*/ 197382 w 249259"/>
                    <a:gd name="connsiteY19" fmla="*/ 49772 h 63186"/>
                    <a:gd name="connsiteX20" fmla="*/ 197382 w 249259"/>
                    <a:gd name="connsiteY20" fmla="*/ 41315 h 63186"/>
                    <a:gd name="connsiteX21" fmla="*/ 192650 w 249259"/>
                    <a:gd name="connsiteY21" fmla="*/ 36596 h 63186"/>
                    <a:gd name="connsiteX22" fmla="*/ 187919 w 249259"/>
                    <a:gd name="connsiteY22" fmla="*/ 41315 h 63186"/>
                    <a:gd name="connsiteX23" fmla="*/ 187919 w 249259"/>
                    <a:gd name="connsiteY23" fmla="*/ 54491 h 63186"/>
                    <a:gd name="connsiteX24" fmla="*/ 192650 w 249259"/>
                    <a:gd name="connsiteY24" fmla="*/ 59210 h 63186"/>
                    <a:gd name="connsiteX25" fmla="*/ 244528 w 249259"/>
                    <a:gd name="connsiteY25" fmla="*/ 59210 h 63186"/>
                    <a:gd name="connsiteX26" fmla="*/ 249259 w 249259"/>
                    <a:gd name="connsiteY26" fmla="*/ 54491 h 63186"/>
                    <a:gd name="connsiteX27" fmla="*/ 249259 w 249259"/>
                    <a:gd name="connsiteY27" fmla="*/ 4719 h 63186"/>
                    <a:gd name="connsiteX28" fmla="*/ 244528 w 249259"/>
                    <a:gd name="connsiteY28" fmla="*/ 0 h 6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9259" h="63186">
                      <a:moveTo>
                        <a:pt x="244528" y="0"/>
                      </a:moveTo>
                      <a:lnTo>
                        <a:pt x="4737" y="0"/>
                      </a:lnTo>
                      <a:cubicBezTo>
                        <a:pt x="2120" y="0"/>
                        <a:pt x="0" y="2111"/>
                        <a:pt x="0" y="4719"/>
                      </a:cubicBezTo>
                      <a:lnTo>
                        <a:pt x="0" y="54491"/>
                      </a:lnTo>
                      <a:cubicBezTo>
                        <a:pt x="0" y="57099"/>
                        <a:pt x="2120" y="59210"/>
                        <a:pt x="4737" y="59210"/>
                      </a:cubicBezTo>
                      <a:lnTo>
                        <a:pt x="56609" y="59210"/>
                      </a:lnTo>
                      <a:cubicBezTo>
                        <a:pt x="59226" y="59210"/>
                        <a:pt x="61340" y="57099"/>
                        <a:pt x="61340" y="54491"/>
                      </a:cubicBezTo>
                      <a:lnTo>
                        <a:pt x="61340" y="41315"/>
                      </a:lnTo>
                      <a:cubicBezTo>
                        <a:pt x="61340" y="38707"/>
                        <a:pt x="59226" y="36596"/>
                        <a:pt x="56609" y="36596"/>
                      </a:cubicBezTo>
                      <a:cubicBezTo>
                        <a:pt x="53992" y="36596"/>
                        <a:pt x="51877" y="38707"/>
                        <a:pt x="51877" y="41315"/>
                      </a:cubicBezTo>
                      <a:lnTo>
                        <a:pt x="51877" y="49772"/>
                      </a:lnTo>
                      <a:lnTo>
                        <a:pt x="9468" y="49772"/>
                      </a:lnTo>
                      <a:lnTo>
                        <a:pt x="9468" y="9438"/>
                      </a:lnTo>
                      <a:lnTo>
                        <a:pt x="109086" y="9438"/>
                      </a:lnTo>
                      <a:lnTo>
                        <a:pt x="109086" y="63187"/>
                      </a:lnTo>
                      <a:lnTo>
                        <a:pt x="140173" y="63187"/>
                      </a:lnTo>
                      <a:lnTo>
                        <a:pt x="140173" y="9438"/>
                      </a:lnTo>
                      <a:lnTo>
                        <a:pt x="239791" y="9438"/>
                      </a:lnTo>
                      <a:lnTo>
                        <a:pt x="239791" y="49772"/>
                      </a:lnTo>
                      <a:lnTo>
                        <a:pt x="197382" y="49772"/>
                      </a:lnTo>
                      <a:lnTo>
                        <a:pt x="197382" y="41315"/>
                      </a:lnTo>
                      <a:cubicBezTo>
                        <a:pt x="197382" y="38707"/>
                        <a:pt x="195268" y="36596"/>
                        <a:pt x="192650" y="36596"/>
                      </a:cubicBezTo>
                      <a:cubicBezTo>
                        <a:pt x="190033" y="36596"/>
                        <a:pt x="187919" y="38707"/>
                        <a:pt x="187919" y="41315"/>
                      </a:cubicBezTo>
                      <a:lnTo>
                        <a:pt x="187919" y="54491"/>
                      </a:lnTo>
                      <a:cubicBezTo>
                        <a:pt x="187919" y="57099"/>
                        <a:pt x="190033" y="59210"/>
                        <a:pt x="192650" y="59210"/>
                      </a:cubicBezTo>
                      <a:lnTo>
                        <a:pt x="244528" y="59210"/>
                      </a:lnTo>
                      <a:cubicBezTo>
                        <a:pt x="247140" y="59210"/>
                        <a:pt x="249259" y="57099"/>
                        <a:pt x="249259" y="54491"/>
                      </a:cubicBezTo>
                      <a:lnTo>
                        <a:pt x="249259" y="4719"/>
                      </a:lnTo>
                      <a:cubicBezTo>
                        <a:pt x="249259" y="2111"/>
                        <a:pt x="247140" y="0"/>
                        <a:pt x="244528" y="0"/>
                      </a:cubicBezTo>
                      <a:close/>
                    </a:path>
                  </a:pathLst>
                </a:custGeom>
                <a:solidFill>
                  <a:srgbClr val="77ADDA"/>
                </a:solidFill>
                <a:ln w="0"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12E22505-E691-4E0B-B186-0054BA6E3C11}"/>
                    </a:ext>
                  </a:extLst>
                </p:cNvPr>
                <p:cNvSpPr/>
                <p:nvPr/>
              </p:nvSpPr>
              <p:spPr>
                <a:xfrm>
                  <a:off x="3559703" y="4064317"/>
                  <a:ext cx="53353" cy="11850"/>
                </a:xfrm>
                <a:custGeom>
                  <a:avLst/>
                  <a:gdLst>
                    <a:gd name="connsiteX0" fmla="*/ 26674 w 53353"/>
                    <a:gd name="connsiteY0" fmla="*/ 0 h 11850"/>
                    <a:gd name="connsiteX1" fmla="*/ 25631 w 53353"/>
                    <a:gd name="connsiteY1" fmla="*/ 3938 h 11850"/>
                    <a:gd name="connsiteX2" fmla="*/ 0 w 53353"/>
                    <a:gd name="connsiteY2" fmla="*/ 11850 h 11850"/>
                    <a:gd name="connsiteX3" fmla="*/ 53354 w 53353"/>
                    <a:gd name="connsiteY3" fmla="*/ 11850 h 11850"/>
                    <a:gd name="connsiteX4" fmla="*/ 26674 w 53353"/>
                    <a:gd name="connsiteY4" fmla="*/ 0 h 11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53" h="11850">
                      <a:moveTo>
                        <a:pt x="26674" y="0"/>
                      </a:moveTo>
                      <a:lnTo>
                        <a:pt x="25631" y="3938"/>
                      </a:lnTo>
                      <a:lnTo>
                        <a:pt x="0" y="11850"/>
                      </a:lnTo>
                      <a:lnTo>
                        <a:pt x="53354" y="11850"/>
                      </a:lnTo>
                      <a:lnTo>
                        <a:pt x="26674" y="0"/>
                      </a:lnTo>
                      <a:close/>
                    </a:path>
                  </a:pathLst>
                </a:custGeom>
                <a:noFill/>
                <a:ln w="0" cap="flat">
                  <a:noFill/>
                  <a:prstDash val="solid"/>
                  <a:miter/>
                </a:ln>
              </p:spPr>
              <p:txBody>
                <a:bodyPr rtlCol="0" anchor="ctr"/>
                <a:lstStyle/>
                <a:p>
                  <a:endParaRPr lang="nl-NL"/>
                </a:p>
              </p:txBody>
            </p:sp>
            <p:sp>
              <p:nvSpPr>
                <p:cNvPr id="26" name="Vrije vorm 25">
                  <a:extLst>
                    <a:ext uri="{FF2B5EF4-FFF2-40B4-BE49-F238E27FC236}">
                      <a16:creationId xmlns:a16="http://schemas.microsoft.com/office/drawing/2014/main" id="{3562746E-070E-CD4E-7DE6-A50A9DB33CB9}"/>
                    </a:ext>
                  </a:extLst>
                </p:cNvPr>
                <p:cNvSpPr/>
                <p:nvPr/>
              </p:nvSpPr>
              <p:spPr>
                <a:xfrm>
                  <a:off x="3368658" y="5183762"/>
                  <a:ext cx="238168" cy="24565"/>
                </a:xfrm>
                <a:custGeom>
                  <a:avLst/>
                  <a:gdLst>
                    <a:gd name="connsiteX0" fmla="*/ 219492 w 238168"/>
                    <a:gd name="connsiteY0" fmla="*/ 0 h 24565"/>
                    <a:gd name="connsiteX1" fmla="*/ 18677 w 238168"/>
                    <a:gd name="connsiteY1" fmla="*/ 0 h 24565"/>
                    <a:gd name="connsiteX2" fmla="*/ 0 w 238168"/>
                    <a:gd name="connsiteY2" fmla="*/ 18618 h 24565"/>
                    <a:gd name="connsiteX3" fmla="*/ 5959 w 238168"/>
                    <a:gd name="connsiteY3" fmla="*/ 24565 h 24565"/>
                    <a:gd name="connsiteX4" fmla="*/ 232205 w 238168"/>
                    <a:gd name="connsiteY4" fmla="*/ 24565 h 24565"/>
                    <a:gd name="connsiteX5" fmla="*/ 238169 w 238168"/>
                    <a:gd name="connsiteY5" fmla="*/ 18618 h 24565"/>
                    <a:gd name="connsiteX6" fmla="*/ 219492 w 238168"/>
                    <a:gd name="connsiteY6" fmla="*/ 0 h 2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68" h="24565">
                      <a:moveTo>
                        <a:pt x="219492" y="0"/>
                      </a:moveTo>
                      <a:lnTo>
                        <a:pt x="18677" y="0"/>
                      </a:lnTo>
                      <a:cubicBezTo>
                        <a:pt x="8360" y="0"/>
                        <a:pt x="0" y="8336"/>
                        <a:pt x="0" y="18618"/>
                      </a:cubicBezTo>
                      <a:cubicBezTo>
                        <a:pt x="0" y="21902"/>
                        <a:pt x="2666" y="24565"/>
                        <a:pt x="5959" y="24565"/>
                      </a:cubicBezTo>
                      <a:lnTo>
                        <a:pt x="232205" y="24565"/>
                      </a:lnTo>
                      <a:cubicBezTo>
                        <a:pt x="235498" y="24565"/>
                        <a:pt x="238169" y="21902"/>
                        <a:pt x="238169" y="18618"/>
                      </a:cubicBezTo>
                      <a:cubicBezTo>
                        <a:pt x="238169" y="8336"/>
                        <a:pt x="229804" y="0"/>
                        <a:pt x="219492" y="0"/>
                      </a:cubicBezTo>
                      <a:close/>
                    </a:path>
                  </a:pathLst>
                </a:custGeom>
                <a:solidFill>
                  <a:srgbClr val="BEE2FF"/>
                </a:solidFill>
                <a:ln w="0" cap="flat">
                  <a:noFill/>
                  <a:prstDash val="solid"/>
                  <a:miter/>
                </a:ln>
              </p:spPr>
              <p:txBody>
                <a:bodyPr rtlCol="0" anchor="ctr"/>
                <a:lstStyle/>
                <a:p>
                  <a:endParaRPr lang="nl-NL"/>
                </a:p>
              </p:txBody>
            </p:sp>
            <p:grpSp>
              <p:nvGrpSpPr>
                <p:cNvPr id="27" name="Graphic 8">
                  <a:extLst>
                    <a:ext uri="{FF2B5EF4-FFF2-40B4-BE49-F238E27FC236}">
                      <a16:creationId xmlns:a16="http://schemas.microsoft.com/office/drawing/2014/main" id="{0F1A4AF3-D669-083D-1B6A-236856C24FC7}"/>
                    </a:ext>
                  </a:extLst>
                </p:cNvPr>
                <p:cNvGrpSpPr/>
                <p:nvPr/>
              </p:nvGrpSpPr>
              <p:grpSpPr>
                <a:xfrm>
                  <a:off x="3353943" y="5203265"/>
                  <a:ext cx="267590" cy="78840"/>
                  <a:chOff x="3504133" y="5192779"/>
                  <a:chExt cx="267590" cy="78840"/>
                </a:xfrm>
              </p:grpSpPr>
              <p:grpSp>
                <p:nvGrpSpPr>
                  <p:cNvPr id="28" name="Graphic 8">
                    <a:extLst>
                      <a:ext uri="{FF2B5EF4-FFF2-40B4-BE49-F238E27FC236}">
                        <a16:creationId xmlns:a16="http://schemas.microsoft.com/office/drawing/2014/main" id="{84A21740-EEB7-AD13-FCA8-C8D4F3F56598}"/>
                      </a:ext>
                    </a:extLst>
                  </p:cNvPr>
                  <p:cNvGrpSpPr/>
                  <p:nvPr/>
                </p:nvGrpSpPr>
                <p:grpSpPr>
                  <a:xfrm>
                    <a:off x="3504133" y="5192783"/>
                    <a:ext cx="79062" cy="78836"/>
                    <a:chOff x="3504133" y="5192783"/>
                    <a:chExt cx="79062" cy="78836"/>
                  </a:xfrm>
                </p:grpSpPr>
                <p:sp>
                  <p:nvSpPr>
                    <p:cNvPr id="29" name="Vrije vorm 28">
                      <a:extLst>
                        <a:ext uri="{FF2B5EF4-FFF2-40B4-BE49-F238E27FC236}">
                          <a16:creationId xmlns:a16="http://schemas.microsoft.com/office/drawing/2014/main" id="{64C59608-CB28-380C-F47E-85C376E43A1F}"/>
                        </a:ext>
                      </a:extLst>
                    </p:cNvPr>
                    <p:cNvSpPr/>
                    <p:nvPr/>
                  </p:nvSpPr>
                  <p:spPr>
                    <a:xfrm rot="-4846952">
                      <a:off x="3509208" y="5197843"/>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solidFill>
                      <a:srgbClr val="77ADDA"/>
                    </a:solidFill>
                    <a:ln w="0" cap="flat">
                      <a:noFill/>
                      <a:prstDash val="solid"/>
                      <a:miter/>
                    </a:ln>
                  </p:spPr>
                  <p:txBody>
                    <a:bodyPr rtlCol="0" anchor="ctr"/>
                    <a:lstStyle/>
                    <a:p>
                      <a:endParaRPr lang="nl-NL"/>
                    </a:p>
                  </p:txBody>
                </p:sp>
                <p:sp>
                  <p:nvSpPr>
                    <p:cNvPr id="30" name="Vrije vorm 29">
                      <a:extLst>
                        <a:ext uri="{FF2B5EF4-FFF2-40B4-BE49-F238E27FC236}">
                          <a16:creationId xmlns:a16="http://schemas.microsoft.com/office/drawing/2014/main" id="{25B713D9-5CB8-575E-9F9D-B8103D53085E}"/>
                        </a:ext>
                      </a:extLst>
                    </p:cNvPr>
                    <p:cNvSpPr/>
                    <p:nvPr/>
                  </p:nvSpPr>
                  <p:spPr>
                    <a:xfrm rot="-4603048">
                      <a:off x="3523155" y="5211746"/>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solidFill>
                      <a:srgbClr val="E7F3FB"/>
                    </a:solidFill>
                    <a:ln w="0" cap="flat">
                      <a:noFill/>
                      <a:prstDash val="solid"/>
                      <a:miter/>
                    </a:ln>
                  </p:spPr>
                  <p:txBody>
                    <a:bodyPr rtlCol="0" anchor="ctr"/>
                    <a:lstStyle/>
                    <a:p>
                      <a:endParaRPr lang="nl-NL"/>
                    </a:p>
                  </p:txBody>
                </p:sp>
              </p:grpSp>
              <p:grpSp>
                <p:nvGrpSpPr>
                  <p:cNvPr id="31" name="Graphic 8">
                    <a:extLst>
                      <a:ext uri="{FF2B5EF4-FFF2-40B4-BE49-F238E27FC236}">
                        <a16:creationId xmlns:a16="http://schemas.microsoft.com/office/drawing/2014/main" id="{EB3CF8EA-7166-2E3F-DB57-E3667BDF02DB}"/>
                      </a:ext>
                    </a:extLst>
                  </p:cNvPr>
                  <p:cNvGrpSpPr/>
                  <p:nvPr/>
                </p:nvGrpSpPr>
                <p:grpSpPr>
                  <a:xfrm>
                    <a:off x="3692662" y="5192779"/>
                    <a:ext cx="79062" cy="78836"/>
                    <a:chOff x="3692662" y="5192779"/>
                    <a:chExt cx="79062" cy="78836"/>
                  </a:xfrm>
                </p:grpSpPr>
                <p:sp>
                  <p:nvSpPr>
                    <p:cNvPr id="32" name="Vrije vorm 31">
                      <a:extLst>
                        <a:ext uri="{FF2B5EF4-FFF2-40B4-BE49-F238E27FC236}">
                          <a16:creationId xmlns:a16="http://schemas.microsoft.com/office/drawing/2014/main" id="{31923087-F7CF-6081-AAE7-E9421EB08220}"/>
                        </a:ext>
                      </a:extLst>
                    </p:cNvPr>
                    <p:cNvSpPr/>
                    <p:nvPr/>
                  </p:nvSpPr>
                  <p:spPr>
                    <a:xfrm rot="-4846952">
                      <a:off x="3697736" y="5197839"/>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solidFill>
                      <a:srgbClr val="77ADDA"/>
                    </a:solidFill>
                    <a:ln w="0" cap="flat">
                      <a:noFill/>
                      <a:prstDash val="solid"/>
                      <a:miter/>
                    </a:ln>
                  </p:spPr>
                  <p:txBody>
                    <a:bodyPr rtlCol="0" anchor="ctr"/>
                    <a:lstStyle/>
                    <a:p>
                      <a:endParaRPr lang="nl-NL"/>
                    </a:p>
                  </p:txBody>
                </p:sp>
                <p:sp>
                  <p:nvSpPr>
                    <p:cNvPr id="33" name="Vrije vorm 32">
                      <a:extLst>
                        <a:ext uri="{FF2B5EF4-FFF2-40B4-BE49-F238E27FC236}">
                          <a16:creationId xmlns:a16="http://schemas.microsoft.com/office/drawing/2014/main" id="{2A7785C5-AC01-AF75-F1B8-14160EABEF75}"/>
                        </a:ext>
                      </a:extLst>
                    </p:cNvPr>
                    <p:cNvSpPr/>
                    <p:nvPr/>
                  </p:nvSpPr>
                  <p:spPr>
                    <a:xfrm rot="-4846949">
                      <a:off x="3711684" y="5211747"/>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solidFill>
                      <a:srgbClr val="E7F3FB"/>
                    </a:solidFill>
                    <a:ln w="0" cap="flat">
                      <a:noFill/>
                      <a:prstDash val="solid"/>
                      <a:miter/>
                    </a:ln>
                  </p:spPr>
                  <p:txBody>
                    <a:bodyPr rtlCol="0" anchor="ctr"/>
                    <a:lstStyle/>
                    <a:p>
                      <a:endParaRPr lang="nl-NL"/>
                    </a:p>
                  </p:txBody>
                </p:sp>
              </p:grpSp>
            </p:grpSp>
            <p:sp>
              <p:nvSpPr>
                <p:cNvPr id="34" name="Vrije vorm 33">
                  <a:extLst>
                    <a:ext uri="{FF2B5EF4-FFF2-40B4-BE49-F238E27FC236}">
                      <a16:creationId xmlns:a16="http://schemas.microsoft.com/office/drawing/2014/main" id="{F5AE71F2-C4E2-719C-FE3C-D9472FE530D2}"/>
                    </a:ext>
                  </a:extLst>
                </p:cNvPr>
                <p:cNvSpPr/>
                <p:nvPr/>
              </p:nvSpPr>
              <p:spPr>
                <a:xfrm>
                  <a:off x="3468460" y="5208327"/>
                  <a:ext cx="38565" cy="68717"/>
                </a:xfrm>
                <a:custGeom>
                  <a:avLst/>
                  <a:gdLst>
                    <a:gd name="connsiteX0" fmla="*/ 25818 w 38565"/>
                    <a:gd name="connsiteY0" fmla="*/ 0 h 68717"/>
                    <a:gd name="connsiteX1" fmla="*/ 38565 w 38565"/>
                    <a:gd name="connsiteY1" fmla="*/ 12711 h 68717"/>
                    <a:gd name="connsiteX2" fmla="*/ 38565 w 38565"/>
                    <a:gd name="connsiteY2" fmla="*/ 56007 h 68717"/>
                    <a:gd name="connsiteX3" fmla="*/ 25818 w 38565"/>
                    <a:gd name="connsiteY3" fmla="*/ 68717 h 68717"/>
                    <a:gd name="connsiteX4" fmla="*/ 12747 w 38565"/>
                    <a:gd name="connsiteY4" fmla="*/ 68717 h 68717"/>
                    <a:gd name="connsiteX5" fmla="*/ 0 w 38565"/>
                    <a:gd name="connsiteY5" fmla="*/ 56007 h 68717"/>
                    <a:gd name="connsiteX6" fmla="*/ 0 w 38565"/>
                    <a:gd name="connsiteY6" fmla="*/ 12711 h 68717"/>
                    <a:gd name="connsiteX7" fmla="*/ 12747 w 38565"/>
                    <a:gd name="connsiteY7" fmla="*/ 0 h 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65" h="68717">
                      <a:moveTo>
                        <a:pt x="25818" y="0"/>
                      </a:moveTo>
                      <a:cubicBezTo>
                        <a:pt x="32858" y="0"/>
                        <a:pt x="38565" y="5691"/>
                        <a:pt x="38565" y="12711"/>
                      </a:cubicBezTo>
                      <a:lnTo>
                        <a:pt x="38565" y="56007"/>
                      </a:lnTo>
                      <a:cubicBezTo>
                        <a:pt x="38565" y="63027"/>
                        <a:pt x="32858" y="68717"/>
                        <a:pt x="25818" y="68717"/>
                      </a:cubicBezTo>
                      <a:lnTo>
                        <a:pt x="12747" y="68717"/>
                      </a:lnTo>
                      <a:cubicBezTo>
                        <a:pt x="5707" y="68717"/>
                        <a:pt x="0" y="63027"/>
                        <a:pt x="0" y="56007"/>
                      </a:cubicBezTo>
                      <a:lnTo>
                        <a:pt x="0" y="12711"/>
                      </a:lnTo>
                      <a:cubicBezTo>
                        <a:pt x="0" y="5691"/>
                        <a:pt x="5707" y="0"/>
                        <a:pt x="12747" y="0"/>
                      </a:cubicBezTo>
                      <a:close/>
                    </a:path>
                  </a:pathLst>
                </a:custGeom>
                <a:solidFill>
                  <a:srgbClr val="77ADDA"/>
                </a:solidFill>
                <a:ln w="0" cap="flat">
                  <a:noFill/>
                  <a:prstDash val="solid"/>
                  <a:miter/>
                </a:ln>
              </p:spPr>
              <p:txBody>
                <a:bodyPr rtlCol="0" anchor="ctr"/>
                <a:lstStyle/>
                <a:p>
                  <a:endParaRPr lang="nl-NL"/>
                </a:p>
              </p:txBody>
            </p:sp>
            <p:grpSp>
              <p:nvGrpSpPr>
                <p:cNvPr id="2" name="Graphic 2">
                  <a:extLst>
                    <a:ext uri="{FF2B5EF4-FFF2-40B4-BE49-F238E27FC236}">
                      <a16:creationId xmlns:a16="http://schemas.microsoft.com/office/drawing/2014/main" id="{36848658-B44C-F2F6-87E5-4211899815AA}"/>
                    </a:ext>
                  </a:extLst>
                </p:cNvPr>
                <p:cNvGrpSpPr/>
                <p:nvPr/>
              </p:nvGrpSpPr>
              <p:grpSpPr>
                <a:xfrm flipH="1">
                  <a:off x="3508483" y="4062359"/>
                  <a:ext cx="160443" cy="261878"/>
                  <a:chOff x="6039215" y="1646148"/>
                  <a:chExt cx="844358" cy="1573506"/>
                </a:xfrm>
              </p:grpSpPr>
              <p:sp>
                <p:nvSpPr>
                  <p:cNvPr id="4" name="Vrije vorm 3">
                    <a:extLst>
                      <a:ext uri="{FF2B5EF4-FFF2-40B4-BE49-F238E27FC236}">
                        <a16:creationId xmlns:a16="http://schemas.microsoft.com/office/drawing/2014/main" id="{3C2F779B-A730-7E9A-A4CF-B9593A88A92B}"/>
                      </a:ext>
                    </a:extLst>
                  </p:cNvPr>
                  <p:cNvSpPr/>
                  <p:nvPr/>
                </p:nvSpPr>
                <p:spPr>
                  <a:xfrm>
                    <a:off x="6039215" y="1646148"/>
                    <a:ext cx="844358" cy="1573506"/>
                  </a:xfrm>
                  <a:custGeom>
                    <a:avLst/>
                    <a:gdLst>
                      <a:gd name="connsiteX0" fmla="*/ 834481 w 844358"/>
                      <a:gd name="connsiteY0" fmla="*/ 301585 h 1573506"/>
                      <a:gd name="connsiteX1" fmla="*/ 718299 w 844358"/>
                      <a:gd name="connsiteY1" fmla="*/ 224509 h 1573506"/>
                      <a:gd name="connsiteX2" fmla="*/ 537915 w 844358"/>
                      <a:gd name="connsiteY2" fmla="*/ 224509 h 1573506"/>
                      <a:gd name="connsiteX3" fmla="*/ 537915 w 844358"/>
                      <a:gd name="connsiteY3" fmla="*/ 203216 h 1573506"/>
                      <a:gd name="connsiteX4" fmla="*/ 464239 w 844358"/>
                      <a:gd name="connsiteY4" fmla="*/ 106304 h 1573506"/>
                      <a:gd name="connsiteX5" fmla="*/ 464239 w 844358"/>
                      <a:gd name="connsiteY5" fmla="*/ 0 h 1573506"/>
                      <a:gd name="connsiteX6" fmla="*/ 410237 w 844358"/>
                      <a:gd name="connsiteY6" fmla="*/ 0 h 1573506"/>
                      <a:gd name="connsiteX7" fmla="*/ 410237 w 844358"/>
                      <a:gd name="connsiteY7" fmla="*/ 106223 h 1573506"/>
                      <a:gd name="connsiteX8" fmla="*/ 336561 w 844358"/>
                      <a:gd name="connsiteY8" fmla="*/ 203216 h 1573506"/>
                      <a:gd name="connsiteX9" fmla="*/ 336561 w 844358"/>
                      <a:gd name="connsiteY9" fmla="*/ 224509 h 1573506"/>
                      <a:gd name="connsiteX10" fmla="*/ 126140 w 844358"/>
                      <a:gd name="connsiteY10" fmla="*/ 224509 h 1573506"/>
                      <a:gd name="connsiteX11" fmla="*/ 9878 w 844358"/>
                      <a:gd name="connsiteY11" fmla="*/ 301586 h 1573506"/>
                      <a:gd name="connsiteX12" fmla="*/ 0 w 844358"/>
                      <a:gd name="connsiteY12" fmla="*/ 350649 h 1573506"/>
                      <a:gd name="connsiteX13" fmla="*/ 0 w 844358"/>
                      <a:gd name="connsiteY13" fmla="*/ 1148777 h 1573506"/>
                      <a:gd name="connsiteX14" fmla="*/ 9878 w 844358"/>
                      <a:gd name="connsiteY14" fmla="*/ 1197921 h 1573506"/>
                      <a:gd name="connsiteX15" fmla="*/ 126140 w 844358"/>
                      <a:gd name="connsiteY15" fmla="*/ 1274916 h 1573506"/>
                      <a:gd name="connsiteX16" fmla="*/ 306362 w 844358"/>
                      <a:gd name="connsiteY16" fmla="*/ 1274916 h 1573506"/>
                      <a:gd name="connsiteX17" fmla="*/ 306362 w 844358"/>
                      <a:gd name="connsiteY17" fmla="*/ 1344840 h 1573506"/>
                      <a:gd name="connsiteX18" fmla="*/ 308657 w 844358"/>
                      <a:gd name="connsiteY18" fmla="*/ 1347135 h 1573506"/>
                      <a:gd name="connsiteX19" fmla="*/ 348192 w 844358"/>
                      <a:gd name="connsiteY19" fmla="*/ 1347135 h 1573506"/>
                      <a:gd name="connsiteX20" fmla="*/ 350487 w 844358"/>
                      <a:gd name="connsiteY20" fmla="*/ 1349430 h 1573506"/>
                      <a:gd name="connsiteX21" fmla="*/ 350487 w 844358"/>
                      <a:gd name="connsiteY21" fmla="*/ 1401109 h 1573506"/>
                      <a:gd name="connsiteX22" fmla="*/ 352782 w 844358"/>
                      <a:gd name="connsiteY22" fmla="*/ 1403404 h 1573506"/>
                      <a:gd name="connsiteX23" fmla="*/ 399279 w 844358"/>
                      <a:gd name="connsiteY23" fmla="*/ 1403404 h 1573506"/>
                      <a:gd name="connsiteX24" fmla="*/ 401574 w 844358"/>
                      <a:gd name="connsiteY24" fmla="*/ 1405699 h 1573506"/>
                      <a:gd name="connsiteX25" fmla="*/ 401574 w 844358"/>
                      <a:gd name="connsiteY25" fmla="*/ 1573506 h 1573506"/>
                      <a:gd name="connsiteX26" fmla="*/ 442784 w 844358"/>
                      <a:gd name="connsiteY26" fmla="*/ 1573506 h 1573506"/>
                      <a:gd name="connsiteX27" fmla="*/ 442784 w 844358"/>
                      <a:gd name="connsiteY27" fmla="*/ 1405699 h 1573506"/>
                      <a:gd name="connsiteX28" fmla="*/ 445079 w 844358"/>
                      <a:gd name="connsiteY28" fmla="*/ 1403404 h 1573506"/>
                      <a:gd name="connsiteX29" fmla="*/ 491576 w 844358"/>
                      <a:gd name="connsiteY29" fmla="*/ 1403404 h 1573506"/>
                      <a:gd name="connsiteX30" fmla="*/ 493871 w 844358"/>
                      <a:gd name="connsiteY30" fmla="*/ 1401109 h 1573506"/>
                      <a:gd name="connsiteX31" fmla="*/ 493871 w 844358"/>
                      <a:gd name="connsiteY31" fmla="*/ 1349430 h 1573506"/>
                      <a:gd name="connsiteX32" fmla="*/ 496166 w 844358"/>
                      <a:gd name="connsiteY32" fmla="*/ 1347135 h 1573506"/>
                      <a:gd name="connsiteX33" fmla="*/ 535701 w 844358"/>
                      <a:gd name="connsiteY33" fmla="*/ 1347135 h 1573506"/>
                      <a:gd name="connsiteX34" fmla="*/ 537996 w 844358"/>
                      <a:gd name="connsiteY34" fmla="*/ 1344840 h 1573506"/>
                      <a:gd name="connsiteX35" fmla="*/ 537996 w 844358"/>
                      <a:gd name="connsiteY35" fmla="*/ 1274916 h 1573506"/>
                      <a:gd name="connsiteX36" fmla="*/ 718300 w 844358"/>
                      <a:gd name="connsiteY36" fmla="*/ 1274916 h 1573506"/>
                      <a:gd name="connsiteX37" fmla="*/ 834480 w 844358"/>
                      <a:gd name="connsiteY37" fmla="*/ 1197921 h 1573506"/>
                      <a:gd name="connsiteX38" fmla="*/ 844358 w 844358"/>
                      <a:gd name="connsiteY38" fmla="*/ 1148777 h 1573506"/>
                      <a:gd name="connsiteX39" fmla="*/ 844358 w 844358"/>
                      <a:gd name="connsiteY39" fmla="*/ 350649 h 1573506"/>
                      <a:gd name="connsiteX40" fmla="*/ 834481 w 844358"/>
                      <a:gd name="connsiteY40" fmla="*/ 301585 h 1573506"/>
                      <a:gd name="connsiteX41" fmla="*/ 390482 w 844358"/>
                      <a:gd name="connsiteY41" fmla="*/ 224509 h 1573506"/>
                      <a:gd name="connsiteX42" fmla="*/ 390482 w 844358"/>
                      <a:gd name="connsiteY42" fmla="*/ 203216 h 1573506"/>
                      <a:gd name="connsiteX43" fmla="*/ 436874 w 844358"/>
                      <a:gd name="connsiteY43" fmla="*/ 156743 h 1573506"/>
                      <a:gd name="connsiteX44" fmla="*/ 483346 w 844358"/>
                      <a:gd name="connsiteY44" fmla="*/ 203216 h 1573506"/>
                      <a:gd name="connsiteX45" fmla="*/ 483346 w 844358"/>
                      <a:gd name="connsiteY45" fmla="*/ 224509 h 1573506"/>
                      <a:gd name="connsiteX46" fmla="*/ 390482 w 844358"/>
                      <a:gd name="connsiteY46" fmla="*/ 224509 h 15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358" h="1573506">
                        <a:moveTo>
                          <a:pt x="834481" y="301585"/>
                        </a:moveTo>
                        <a:cubicBezTo>
                          <a:pt x="815176" y="255497"/>
                          <a:pt x="768683" y="224249"/>
                          <a:pt x="718299" y="224509"/>
                        </a:cubicBezTo>
                        <a:cubicBezTo>
                          <a:pt x="718300" y="224509"/>
                          <a:pt x="537915" y="224509"/>
                          <a:pt x="537915" y="224509"/>
                        </a:cubicBezTo>
                        <a:cubicBezTo>
                          <a:pt x="537915" y="224509"/>
                          <a:pt x="537915" y="203216"/>
                          <a:pt x="537915" y="203216"/>
                        </a:cubicBezTo>
                        <a:cubicBezTo>
                          <a:pt x="538523" y="158575"/>
                          <a:pt x="507040" y="117901"/>
                          <a:pt x="464239" y="106304"/>
                        </a:cubicBezTo>
                        <a:lnTo>
                          <a:pt x="464239" y="0"/>
                        </a:lnTo>
                        <a:lnTo>
                          <a:pt x="410237" y="0"/>
                        </a:lnTo>
                        <a:lnTo>
                          <a:pt x="410237" y="106223"/>
                        </a:lnTo>
                        <a:cubicBezTo>
                          <a:pt x="367409" y="117682"/>
                          <a:pt x="335968" y="158611"/>
                          <a:pt x="336561" y="203216"/>
                        </a:cubicBezTo>
                        <a:cubicBezTo>
                          <a:pt x="336561" y="203216"/>
                          <a:pt x="336561" y="224509"/>
                          <a:pt x="336561" y="224509"/>
                        </a:cubicBezTo>
                        <a:lnTo>
                          <a:pt x="126140" y="224509"/>
                        </a:lnTo>
                        <a:cubicBezTo>
                          <a:pt x="75775" y="224218"/>
                          <a:pt x="29166" y="255474"/>
                          <a:pt x="9878" y="301586"/>
                        </a:cubicBezTo>
                        <a:cubicBezTo>
                          <a:pt x="3481" y="316644"/>
                          <a:pt x="0" y="333241"/>
                          <a:pt x="0" y="350649"/>
                        </a:cubicBezTo>
                        <a:lnTo>
                          <a:pt x="0" y="1148777"/>
                        </a:lnTo>
                        <a:cubicBezTo>
                          <a:pt x="0" y="1166184"/>
                          <a:pt x="3481" y="1182781"/>
                          <a:pt x="9878" y="1197921"/>
                        </a:cubicBezTo>
                        <a:cubicBezTo>
                          <a:pt x="29174" y="1244007"/>
                          <a:pt x="75739" y="1275272"/>
                          <a:pt x="126140" y="1274916"/>
                        </a:cubicBezTo>
                        <a:cubicBezTo>
                          <a:pt x="126140" y="1274916"/>
                          <a:pt x="306362" y="1274916"/>
                          <a:pt x="306362" y="1274916"/>
                        </a:cubicBezTo>
                        <a:lnTo>
                          <a:pt x="306362" y="1344840"/>
                        </a:lnTo>
                        <a:cubicBezTo>
                          <a:pt x="306362" y="1346107"/>
                          <a:pt x="307390" y="1347135"/>
                          <a:pt x="308657" y="1347135"/>
                        </a:cubicBezTo>
                        <a:lnTo>
                          <a:pt x="348192" y="1347135"/>
                        </a:lnTo>
                        <a:cubicBezTo>
                          <a:pt x="349459" y="1347135"/>
                          <a:pt x="350487" y="1348162"/>
                          <a:pt x="350487" y="1349430"/>
                        </a:cubicBezTo>
                        <a:lnTo>
                          <a:pt x="350487" y="1401109"/>
                        </a:lnTo>
                        <a:cubicBezTo>
                          <a:pt x="350487" y="1402376"/>
                          <a:pt x="351514" y="1403404"/>
                          <a:pt x="352782" y="1403404"/>
                        </a:cubicBezTo>
                        <a:lnTo>
                          <a:pt x="399279" y="1403404"/>
                        </a:lnTo>
                        <a:cubicBezTo>
                          <a:pt x="400546" y="1403404"/>
                          <a:pt x="401574" y="1404432"/>
                          <a:pt x="401574" y="1405699"/>
                        </a:cubicBezTo>
                        <a:lnTo>
                          <a:pt x="401574" y="1573506"/>
                        </a:lnTo>
                        <a:lnTo>
                          <a:pt x="442784" y="1573506"/>
                        </a:lnTo>
                        <a:lnTo>
                          <a:pt x="442784" y="1405699"/>
                        </a:lnTo>
                        <a:cubicBezTo>
                          <a:pt x="442784" y="1404432"/>
                          <a:pt x="443811" y="1403404"/>
                          <a:pt x="445079" y="1403404"/>
                        </a:cubicBezTo>
                        <a:lnTo>
                          <a:pt x="491576" y="1403404"/>
                        </a:lnTo>
                        <a:cubicBezTo>
                          <a:pt x="492843" y="1403404"/>
                          <a:pt x="493871" y="1402376"/>
                          <a:pt x="493871" y="1401109"/>
                        </a:cubicBezTo>
                        <a:lnTo>
                          <a:pt x="493871" y="1349430"/>
                        </a:lnTo>
                        <a:cubicBezTo>
                          <a:pt x="493871" y="1348162"/>
                          <a:pt x="494899" y="1347135"/>
                          <a:pt x="496166" y="1347135"/>
                        </a:cubicBezTo>
                        <a:lnTo>
                          <a:pt x="535701" y="1347135"/>
                        </a:lnTo>
                        <a:cubicBezTo>
                          <a:pt x="536968" y="1347135"/>
                          <a:pt x="537996" y="1346107"/>
                          <a:pt x="537996" y="1344840"/>
                        </a:cubicBezTo>
                        <a:lnTo>
                          <a:pt x="537996" y="1274916"/>
                        </a:lnTo>
                        <a:lnTo>
                          <a:pt x="718300" y="1274916"/>
                        </a:lnTo>
                        <a:cubicBezTo>
                          <a:pt x="768713" y="1275247"/>
                          <a:pt x="815174" y="1243987"/>
                          <a:pt x="834480" y="1197921"/>
                        </a:cubicBezTo>
                        <a:cubicBezTo>
                          <a:pt x="840876" y="1182781"/>
                          <a:pt x="844358" y="1166184"/>
                          <a:pt x="844358" y="1148777"/>
                        </a:cubicBezTo>
                        <a:lnTo>
                          <a:pt x="844358" y="350649"/>
                        </a:lnTo>
                        <a:cubicBezTo>
                          <a:pt x="844358" y="333241"/>
                          <a:pt x="840876" y="316644"/>
                          <a:pt x="834481" y="301585"/>
                        </a:cubicBezTo>
                        <a:close/>
                        <a:moveTo>
                          <a:pt x="390482" y="224509"/>
                        </a:moveTo>
                        <a:lnTo>
                          <a:pt x="390482" y="203216"/>
                        </a:lnTo>
                        <a:cubicBezTo>
                          <a:pt x="390179" y="178376"/>
                          <a:pt x="411991" y="156474"/>
                          <a:pt x="436874" y="156743"/>
                        </a:cubicBezTo>
                        <a:cubicBezTo>
                          <a:pt x="462031" y="156329"/>
                          <a:pt x="483693" y="178187"/>
                          <a:pt x="483346" y="203216"/>
                        </a:cubicBezTo>
                        <a:cubicBezTo>
                          <a:pt x="483346" y="203216"/>
                          <a:pt x="483346" y="224509"/>
                          <a:pt x="483346" y="224509"/>
                        </a:cubicBezTo>
                        <a:lnTo>
                          <a:pt x="390482" y="224509"/>
                        </a:lnTo>
                        <a:close/>
                      </a:path>
                    </a:pathLst>
                  </a:custGeom>
                  <a:solidFill>
                    <a:srgbClr val="BEE1FE"/>
                  </a:solidFill>
                  <a:ln w="8096" cap="flat">
                    <a:noFill/>
                    <a:prstDash val="solid"/>
                    <a:miter/>
                  </a:ln>
                </p:spPr>
                <p:txBody>
                  <a:bodyPr rtlCol="0" anchor="ctr"/>
                  <a:lstStyle/>
                  <a:p>
                    <a:endParaRPr lang="nl-NL"/>
                  </a:p>
                </p:txBody>
              </p:sp>
              <p:sp>
                <p:nvSpPr>
                  <p:cNvPr id="9" name="Vrije vorm 8">
                    <a:extLst>
                      <a:ext uri="{FF2B5EF4-FFF2-40B4-BE49-F238E27FC236}">
                        <a16:creationId xmlns:a16="http://schemas.microsoft.com/office/drawing/2014/main" id="{91EACBA3-040C-09DD-9581-F63B5AC36D40}"/>
                      </a:ext>
                    </a:extLst>
                  </p:cNvPr>
                  <p:cNvSpPr/>
                  <p:nvPr/>
                </p:nvSpPr>
                <p:spPr>
                  <a:xfrm>
                    <a:off x="6152444" y="2134737"/>
                    <a:ext cx="617922" cy="673110"/>
                  </a:xfrm>
                  <a:custGeom>
                    <a:avLst/>
                    <a:gdLst>
                      <a:gd name="connsiteX0" fmla="*/ 560335 w 617922"/>
                      <a:gd name="connsiteY0" fmla="*/ 14352 h 673110"/>
                      <a:gd name="connsiteX1" fmla="*/ 538181 w 617922"/>
                      <a:gd name="connsiteY1" fmla="*/ 3588 h 673110"/>
                      <a:gd name="connsiteX2" fmla="*/ 514930 w 617922"/>
                      <a:gd name="connsiteY2" fmla="*/ 0 h 673110"/>
                      <a:gd name="connsiteX3" fmla="*/ 491679 w 617922"/>
                      <a:gd name="connsiteY3" fmla="*/ 3588 h 673110"/>
                      <a:gd name="connsiteX4" fmla="*/ 469524 w 617922"/>
                      <a:gd name="connsiteY4" fmla="*/ 14352 h 673110"/>
                      <a:gd name="connsiteX5" fmla="*/ 456594 w 617922"/>
                      <a:gd name="connsiteY5" fmla="*/ 21778 h 673110"/>
                      <a:gd name="connsiteX6" fmla="*/ 442569 w 617922"/>
                      <a:gd name="connsiteY6" fmla="*/ 27299 h 673110"/>
                      <a:gd name="connsiteX7" fmla="*/ 427628 w 617922"/>
                      <a:gd name="connsiteY7" fmla="*/ 30741 h 673110"/>
                      <a:gd name="connsiteX8" fmla="*/ 411944 w 617922"/>
                      <a:gd name="connsiteY8" fmla="*/ 31927 h 673110"/>
                      <a:gd name="connsiteX9" fmla="*/ 396261 w 617922"/>
                      <a:gd name="connsiteY9" fmla="*/ 30741 h 673110"/>
                      <a:gd name="connsiteX10" fmla="*/ 381320 w 617922"/>
                      <a:gd name="connsiteY10" fmla="*/ 27299 h 673110"/>
                      <a:gd name="connsiteX11" fmla="*/ 367296 w 617922"/>
                      <a:gd name="connsiteY11" fmla="*/ 21778 h 673110"/>
                      <a:gd name="connsiteX12" fmla="*/ 354363 w 617922"/>
                      <a:gd name="connsiteY12" fmla="*/ 14352 h 673110"/>
                      <a:gd name="connsiteX13" fmla="*/ 332210 w 617922"/>
                      <a:gd name="connsiteY13" fmla="*/ 3588 h 673110"/>
                      <a:gd name="connsiteX14" fmla="*/ 308961 w 617922"/>
                      <a:gd name="connsiteY14" fmla="*/ 0 h 673110"/>
                      <a:gd name="connsiteX15" fmla="*/ 285713 w 617922"/>
                      <a:gd name="connsiteY15" fmla="*/ 3588 h 673110"/>
                      <a:gd name="connsiteX16" fmla="*/ 263560 w 617922"/>
                      <a:gd name="connsiteY16" fmla="*/ 14352 h 673110"/>
                      <a:gd name="connsiteX17" fmla="*/ 250625 w 617922"/>
                      <a:gd name="connsiteY17" fmla="*/ 21778 h 673110"/>
                      <a:gd name="connsiteX18" fmla="*/ 236598 w 617922"/>
                      <a:gd name="connsiteY18" fmla="*/ 27299 h 673110"/>
                      <a:gd name="connsiteX19" fmla="*/ 221656 w 617922"/>
                      <a:gd name="connsiteY19" fmla="*/ 30741 h 673110"/>
                      <a:gd name="connsiteX20" fmla="*/ 205972 w 617922"/>
                      <a:gd name="connsiteY20" fmla="*/ 31927 h 673110"/>
                      <a:gd name="connsiteX21" fmla="*/ 190289 w 617922"/>
                      <a:gd name="connsiteY21" fmla="*/ 30741 h 673110"/>
                      <a:gd name="connsiteX22" fmla="*/ 175348 w 617922"/>
                      <a:gd name="connsiteY22" fmla="*/ 27299 h 673110"/>
                      <a:gd name="connsiteX23" fmla="*/ 161324 w 617922"/>
                      <a:gd name="connsiteY23" fmla="*/ 21778 h 673110"/>
                      <a:gd name="connsiteX24" fmla="*/ 148391 w 617922"/>
                      <a:gd name="connsiteY24" fmla="*/ 14352 h 673110"/>
                      <a:gd name="connsiteX25" fmla="*/ 126240 w 617922"/>
                      <a:gd name="connsiteY25" fmla="*/ 3588 h 673110"/>
                      <a:gd name="connsiteX26" fmla="*/ 102991 w 617922"/>
                      <a:gd name="connsiteY26" fmla="*/ 0 h 673110"/>
                      <a:gd name="connsiteX27" fmla="*/ 79741 w 617922"/>
                      <a:gd name="connsiteY27" fmla="*/ 3588 h 673110"/>
                      <a:gd name="connsiteX28" fmla="*/ 57587 w 617922"/>
                      <a:gd name="connsiteY28" fmla="*/ 14352 h 673110"/>
                      <a:gd name="connsiteX29" fmla="*/ 44654 w 617922"/>
                      <a:gd name="connsiteY29" fmla="*/ 21778 h 673110"/>
                      <a:gd name="connsiteX30" fmla="*/ 30629 w 617922"/>
                      <a:gd name="connsiteY30" fmla="*/ 27299 h 673110"/>
                      <a:gd name="connsiteX31" fmla="*/ 15686 w 617922"/>
                      <a:gd name="connsiteY31" fmla="*/ 30741 h 673110"/>
                      <a:gd name="connsiteX32" fmla="*/ 0 w 617922"/>
                      <a:gd name="connsiteY32" fmla="*/ 31927 h 673110"/>
                      <a:gd name="connsiteX33" fmla="*/ 0 w 617922"/>
                      <a:gd name="connsiteY33" fmla="*/ 192223 h 673110"/>
                      <a:gd name="connsiteX34" fmla="*/ 0 w 617922"/>
                      <a:gd name="connsiteY34" fmla="*/ 352519 h 673110"/>
                      <a:gd name="connsiteX35" fmla="*/ 0 w 617922"/>
                      <a:gd name="connsiteY35" fmla="*/ 512815 h 673110"/>
                      <a:gd name="connsiteX36" fmla="*/ 0 w 617922"/>
                      <a:gd name="connsiteY36" fmla="*/ 673110 h 673110"/>
                      <a:gd name="connsiteX37" fmla="*/ 154481 w 617922"/>
                      <a:gd name="connsiteY37" fmla="*/ 673110 h 673110"/>
                      <a:gd name="connsiteX38" fmla="*/ 308961 w 617922"/>
                      <a:gd name="connsiteY38" fmla="*/ 673110 h 673110"/>
                      <a:gd name="connsiteX39" fmla="*/ 463442 w 617922"/>
                      <a:gd name="connsiteY39" fmla="*/ 673110 h 673110"/>
                      <a:gd name="connsiteX40" fmla="*/ 617922 w 617922"/>
                      <a:gd name="connsiteY40" fmla="*/ 673110 h 673110"/>
                      <a:gd name="connsiteX41" fmla="*/ 617922 w 617922"/>
                      <a:gd name="connsiteY41" fmla="*/ 512815 h 673110"/>
                      <a:gd name="connsiteX42" fmla="*/ 617922 w 617922"/>
                      <a:gd name="connsiteY42" fmla="*/ 352519 h 673110"/>
                      <a:gd name="connsiteX43" fmla="*/ 617922 w 617922"/>
                      <a:gd name="connsiteY43" fmla="*/ 192223 h 673110"/>
                      <a:gd name="connsiteX44" fmla="*/ 617922 w 617922"/>
                      <a:gd name="connsiteY44" fmla="*/ 31927 h 673110"/>
                      <a:gd name="connsiteX45" fmla="*/ 602236 w 617922"/>
                      <a:gd name="connsiteY45" fmla="*/ 30741 h 673110"/>
                      <a:gd name="connsiteX46" fmla="*/ 587293 w 617922"/>
                      <a:gd name="connsiteY46" fmla="*/ 27299 h 673110"/>
                      <a:gd name="connsiteX47" fmla="*/ 573268 w 617922"/>
                      <a:gd name="connsiteY47" fmla="*/ 21778 h 673110"/>
                      <a:gd name="connsiteX48" fmla="*/ 560335 w 617922"/>
                      <a:gd name="connsiteY48" fmla="*/ 14352 h 6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7922" h="673110">
                        <a:moveTo>
                          <a:pt x="560335" y="14352"/>
                        </a:moveTo>
                        <a:cubicBezTo>
                          <a:pt x="553254" y="9568"/>
                          <a:pt x="545809" y="5980"/>
                          <a:pt x="538181" y="3588"/>
                        </a:cubicBezTo>
                        <a:cubicBezTo>
                          <a:pt x="530552" y="1196"/>
                          <a:pt x="522741" y="0"/>
                          <a:pt x="514930" y="0"/>
                        </a:cubicBezTo>
                        <a:cubicBezTo>
                          <a:pt x="507119" y="0"/>
                          <a:pt x="499307" y="1196"/>
                          <a:pt x="491679" y="3588"/>
                        </a:cubicBezTo>
                        <a:cubicBezTo>
                          <a:pt x="484050" y="5980"/>
                          <a:pt x="476604" y="9568"/>
                          <a:pt x="469524" y="14352"/>
                        </a:cubicBezTo>
                        <a:cubicBezTo>
                          <a:pt x="465416" y="17125"/>
                          <a:pt x="461096" y="19610"/>
                          <a:pt x="456594" y="21778"/>
                        </a:cubicBezTo>
                        <a:cubicBezTo>
                          <a:pt x="452092" y="23945"/>
                          <a:pt x="447407" y="25796"/>
                          <a:pt x="442569" y="27299"/>
                        </a:cubicBezTo>
                        <a:cubicBezTo>
                          <a:pt x="437732" y="28803"/>
                          <a:pt x="432742" y="29960"/>
                          <a:pt x="427628" y="30741"/>
                        </a:cubicBezTo>
                        <a:cubicBezTo>
                          <a:pt x="422514" y="31522"/>
                          <a:pt x="417276" y="31927"/>
                          <a:pt x="411944" y="31927"/>
                        </a:cubicBezTo>
                        <a:cubicBezTo>
                          <a:pt x="406612" y="31927"/>
                          <a:pt x="401375" y="31522"/>
                          <a:pt x="396261" y="30741"/>
                        </a:cubicBezTo>
                        <a:cubicBezTo>
                          <a:pt x="391148" y="29960"/>
                          <a:pt x="386158" y="28803"/>
                          <a:pt x="381320" y="27299"/>
                        </a:cubicBezTo>
                        <a:cubicBezTo>
                          <a:pt x="376483" y="25796"/>
                          <a:pt x="371799" y="23945"/>
                          <a:pt x="367296" y="21778"/>
                        </a:cubicBezTo>
                        <a:cubicBezTo>
                          <a:pt x="362794" y="19610"/>
                          <a:pt x="358473" y="17125"/>
                          <a:pt x="354363" y="14352"/>
                        </a:cubicBezTo>
                        <a:cubicBezTo>
                          <a:pt x="347283" y="9568"/>
                          <a:pt x="339837" y="5980"/>
                          <a:pt x="332210" y="3588"/>
                        </a:cubicBezTo>
                        <a:cubicBezTo>
                          <a:pt x="324582" y="1196"/>
                          <a:pt x="316771" y="0"/>
                          <a:pt x="308961" y="0"/>
                        </a:cubicBezTo>
                        <a:cubicBezTo>
                          <a:pt x="301151" y="0"/>
                          <a:pt x="293340" y="1196"/>
                          <a:pt x="285713" y="3588"/>
                        </a:cubicBezTo>
                        <a:cubicBezTo>
                          <a:pt x="278085" y="5980"/>
                          <a:pt x="270640" y="9568"/>
                          <a:pt x="263560" y="14352"/>
                        </a:cubicBezTo>
                        <a:cubicBezTo>
                          <a:pt x="259449" y="17125"/>
                          <a:pt x="255128" y="19610"/>
                          <a:pt x="250625" y="21778"/>
                        </a:cubicBezTo>
                        <a:cubicBezTo>
                          <a:pt x="246122" y="23945"/>
                          <a:pt x="241437" y="25796"/>
                          <a:pt x="236598" y="27299"/>
                        </a:cubicBezTo>
                        <a:cubicBezTo>
                          <a:pt x="231761" y="28803"/>
                          <a:pt x="226770" y="29960"/>
                          <a:pt x="221656" y="30741"/>
                        </a:cubicBezTo>
                        <a:cubicBezTo>
                          <a:pt x="216542" y="31522"/>
                          <a:pt x="211304" y="31927"/>
                          <a:pt x="205972" y="31927"/>
                        </a:cubicBezTo>
                        <a:cubicBezTo>
                          <a:pt x="200640" y="31927"/>
                          <a:pt x="195403" y="31522"/>
                          <a:pt x="190289" y="30741"/>
                        </a:cubicBezTo>
                        <a:cubicBezTo>
                          <a:pt x="185176" y="29960"/>
                          <a:pt x="180186" y="28803"/>
                          <a:pt x="175348" y="27299"/>
                        </a:cubicBezTo>
                        <a:cubicBezTo>
                          <a:pt x="170511" y="25796"/>
                          <a:pt x="165827" y="23945"/>
                          <a:pt x="161324" y="21778"/>
                        </a:cubicBezTo>
                        <a:cubicBezTo>
                          <a:pt x="156822" y="19610"/>
                          <a:pt x="152501" y="17125"/>
                          <a:pt x="148391" y="14352"/>
                        </a:cubicBezTo>
                        <a:cubicBezTo>
                          <a:pt x="141312" y="9568"/>
                          <a:pt x="133868" y="5980"/>
                          <a:pt x="126240" y="3588"/>
                        </a:cubicBezTo>
                        <a:cubicBezTo>
                          <a:pt x="118613" y="1196"/>
                          <a:pt x="110802" y="0"/>
                          <a:pt x="102991" y="0"/>
                        </a:cubicBezTo>
                        <a:cubicBezTo>
                          <a:pt x="95181" y="0"/>
                          <a:pt x="87370" y="1196"/>
                          <a:pt x="79741" y="3588"/>
                        </a:cubicBezTo>
                        <a:cubicBezTo>
                          <a:pt x="72113" y="5980"/>
                          <a:pt x="64668" y="9568"/>
                          <a:pt x="57587" y="14352"/>
                        </a:cubicBezTo>
                        <a:cubicBezTo>
                          <a:pt x="53478" y="17125"/>
                          <a:pt x="49157" y="19610"/>
                          <a:pt x="44654" y="21778"/>
                        </a:cubicBezTo>
                        <a:cubicBezTo>
                          <a:pt x="40151" y="23945"/>
                          <a:pt x="35467" y="25796"/>
                          <a:pt x="30629" y="27299"/>
                        </a:cubicBezTo>
                        <a:cubicBezTo>
                          <a:pt x="25791" y="28803"/>
                          <a:pt x="20801" y="29960"/>
                          <a:pt x="15686" y="30741"/>
                        </a:cubicBezTo>
                        <a:cubicBezTo>
                          <a:pt x="10572" y="31522"/>
                          <a:pt x="5333" y="31927"/>
                          <a:pt x="0" y="31927"/>
                        </a:cubicBezTo>
                        <a:lnTo>
                          <a:pt x="0" y="192223"/>
                        </a:lnTo>
                        <a:lnTo>
                          <a:pt x="0" y="352519"/>
                        </a:lnTo>
                        <a:lnTo>
                          <a:pt x="0" y="512815"/>
                        </a:lnTo>
                        <a:lnTo>
                          <a:pt x="0" y="673110"/>
                        </a:lnTo>
                        <a:lnTo>
                          <a:pt x="154481" y="673110"/>
                        </a:lnTo>
                        <a:lnTo>
                          <a:pt x="308961" y="673110"/>
                        </a:lnTo>
                        <a:lnTo>
                          <a:pt x="463442" y="673110"/>
                        </a:lnTo>
                        <a:lnTo>
                          <a:pt x="617922" y="673110"/>
                        </a:lnTo>
                        <a:lnTo>
                          <a:pt x="617922" y="512815"/>
                        </a:lnTo>
                        <a:lnTo>
                          <a:pt x="617922" y="352519"/>
                        </a:lnTo>
                        <a:lnTo>
                          <a:pt x="617922" y="192223"/>
                        </a:lnTo>
                        <a:lnTo>
                          <a:pt x="617922" y="31927"/>
                        </a:lnTo>
                        <a:cubicBezTo>
                          <a:pt x="612589" y="31927"/>
                          <a:pt x="607350" y="31522"/>
                          <a:pt x="602236" y="30741"/>
                        </a:cubicBezTo>
                        <a:cubicBezTo>
                          <a:pt x="597121" y="29960"/>
                          <a:pt x="592131" y="28803"/>
                          <a:pt x="587293" y="27299"/>
                        </a:cubicBezTo>
                        <a:cubicBezTo>
                          <a:pt x="582456" y="25796"/>
                          <a:pt x="577771" y="23945"/>
                          <a:pt x="573268" y="21778"/>
                        </a:cubicBezTo>
                        <a:cubicBezTo>
                          <a:pt x="568766" y="19610"/>
                          <a:pt x="564445" y="17125"/>
                          <a:pt x="560335" y="14352"/>
                        </a:cubicBezTo>
                        <a:close/>
                      </a:path>
                    </a:pathLst>
                  </a:custGeom>
                  <a:solidFill>
                    <a:srgbClr val="86C2EB"/>
                  </a:solidFill>
                  <a:ln w="8096" cap="flat">
                    <a:noFill/>
                    <a:prstDash val="solid"/>
                    <a:miter/>
                  </a:ln>
                </p:spPr>
                <p:txBody>
                  <a:bodyPr rtlCol="0" anchor="ctr"/>
                  <a:lstStyle/>
                  <a:p>
                    <a:endParaRPr lang="nl-NL"/>
                  </a:p>
                </p:txBody>
              </p:sp>
              <p:sp>
                <p:nvSpPr>
                  <p:cNvPr id="60" name="Vrije vorm 59">
                    <a:extLst>
                      <a:ext uri="{FF2B5EF4-FFF2-40B4-BE49-F238E27FC236}">
                        <a16:creationId xmlns:a16="http://schemas.microsoft.com/office/drawing/2014/main" id="{61662ACE-80A9-2040-AF0D-E1937C26F6F2}"/>
                      </a:ext>
                    </a:extLst>
                  </p:cNvPr>
                  <p:cNvSpPr/>
                  <p:nvPr/>
                </p:nvSpPr>
                <p:spPr>
                  <a:xfrm>
                    <a:off x="6348459" y="2231969"/>
                    <a:ext cx="225884" cy="327828"/>
                  </a:xfrm>
                  <a:custGeom>
                    <a:avLst/>
                    <a:gdLst>
                      <a:gd name="connsiteX0" fmla="*/ 112942 w 225884"/>
                      <a:gd name="connsiteY0" fmla="*/ 0 h 327828"/>
                      <a:gd name="connsiteX1" fmla="*/ 95295 w 225884"/>
                      <a:gd name="connsiteY1" fmla="*/ 24803 h 327828"/>
                      <a:gd name="connsiteX2" fmla="*/ 56471 w 225884"/>
                      <a:gd name="connsiteY2" fmla="*/ 84050 h 327828"/>
                      <a:gd name="connsiteX3" fmla="*/ 17647 w 225884"/>
                      <a:gd name="connsiteY3" fmla="*/ 154995 h 327828"/>
                      <a:gd name="connsiteX4" fmla="*/ 0 w 225884"/>
                      <a:gd name="connsiteY4" fmla="*/ 214892 h 327828"/>
                      <a:gd name="connsiteX5" fmla="*/ 8876 w 225884"/>
                      <a:gd name="connsiteY5" fmla="*/ 258851 h 327828"/>
                      <a:gd name="connsiteX6" fmla="*/ 33080 w 225884"/>
                      <a:gd name="connsiteY6" fmla="*/ 294749 h 327828"/>
                      <a:gd name="connsiteX7" fmla="*/ 68980 w 225884"/>
                      <a:gd name="connsiteY7" fmla="*/ 318953 h 327828"/>
                      <a:gd name="connsiteX8" fmla="*/ 112942 w 225884"/>
                      <a:gd name="connsiteY8" fmla="*/ 327828 h 327828"/>
                      <a:gd name="connsiteX9" fmla="*/ 156904 w 225884"/>
                      <a:gd name="connsiteY9" fmla="*/ 318953 h 327828"/>
                      <a:gd name="connsiteX10" fmla="*/ 192805 w 225884"/>
                      <a:gd name="connsiteY10" fmla="*/ 294749 h 327828"/>
                      <a:gd name="connsiteX11" fmla="*/ 217009 w 225884"/>
                      <a:gd name="connsiteY11" fmla="*/ 258851 h 327828"/>
                      <a:gd name="connsiteX12" fmla="*/ 225885 w 225884"/>
                      <a:gd name="connsiteY12" fmla="*/ 214892 h 327828"/>
                      <a:gd name="connsiteX13" fmla="*/ 208237 w 225884"/>
                      <a:gd name="connsiteY13" fmla="*/ 154995 h 327828"/>
                      <a:gd name="connsiteX14" fmla="*/ 169413 w 225884"/>
                      <a:gd name="connsiteY14" fmla="*/ 84050 h 327828"/>
                      <a:gd name="connsiteX15" fmla="*/ 130589 w 225884"/>
                      <a:gd name="connsiteY15" fmla="*/ 24803 h 327828"/>
                      <a:gd name="connsiteX16" fmla="*/ 112942 w 225884"/>
                      <a:gd name="connsiteY16" fmla="*/ 0 h 3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884" h="327828">
                        <a:moveTo>
                          <a:pt x="112942" y="0"/>
                        </a:moveTo>
                        <a:cubicBezTo>
                          <a:pt x="112942" y="0"/>
                          <a:pt x="105884" y="9531"/>
                          <a:pt x="95295" y="24803"/>
                        </a:cubicBezTo>
                        <a:cubicBezTo>
                          <a:pt x="84707" y="40075"/>
                          <a:pt x="70589" y="61088"/>
                          <a:pt x="56471" y="84050"/>
                        </a:cubicBezTo>
                        <a:cubicBezTo>
                          <a:pt x="42353" y="107012"/>
                          <a:pt x="28236" y="131924"/>
                          <a:pt x="17647" y="154995"/>
                        </a:cubicBezTo>
                        <a:cubicBezTo>
                          <a:pt x="7059" y="178066"/>
                          <a:pt x="0" y="199295"/>
                          <a:pt x="0" y="214892"/>
                        </a:cubicBezTo>
                        <a:cubicBezTo>
                          <a:pt x="0" y="230485"/>
                          <a:pt x="3160" y="245340"/>
                          <a:pt x="8876" y="258851"/>
                        </a:cubicBezTo>
                        <a:cubicBezTo>
                          <a:pt x="14591" y="272362"/>
                          <a:pt x="22861" y="284530"/>
                          <a:pt x="33080" y="294749"/>
                        </a:cubicBezTo>
                        <a:cubicBezTo>
                          <a:pt x="43299" y="304968"/>
                          <a:pt x="55468" y="313238"/>
                          <a:pt x="68980" y="318953"/>
                        </a:cubicBezTo>
                        <a:cubicBezTo>
                          <a:pt x="82492" y="324668"/>
                          <a:pt x="97348" y="327828"/>
                          <a:pt x="112942" y="327828"/>
                        </a:cubicBezTo>
                        <a:cubicBezTo>
                          <a:pt x="128536" y="327828"/>
                          <a:pt x="143392" y="324668"/>
                          <a:pt x="156904" y="318953"/>
                        </a:cubicBezTo>
                        <a:cubicBezTo>
                          <a:pt x="170417" y="313238"/>
                          <a:pt x="182586" y="304968"/>
                          <a:pt x="192805" y="294749"/>
                        </a:cubicBezTo>
                        <a:cubicBezTo>
                          <a:pt x="203024" y="284530"/>
                          <a:pt x="211294" y="272362"/>
                          <a:pt x="217009" y="258851"/>
                        </a:cubicBezTo>
                        <a:cubicBezTo>
                          <a:pt x="222724" y="245340"/>
                          <a:pt x="225885" y="230485"/>
                          <a:pt x="225885" y="214892"/>
                        </a:cubicBezTo>
                        <a:cubicBezTo>
                          <a:pt x="225885" y="199295"/>
                          <a:pt x="218826" y="178066"/>
                          <a:pt x="208237" y="154995"/>
                        </a:cubicBezTo>
                        <a:cubicBezTo>
                          <a:pt x="197649" y="131924"/>
                          <a:pt x="183531" y="107012"/>
                          <a:pt x="169413" y="84050"/>
                        </a:cubicBezTo>
                        <a:cubicBezTo>
                          <a:pt x="155295" y="61088"/>
                          <a:pt x="141177" y="40075"/>
                          <a:pt x="130589" y="24803"/>
                        </a:cubicBezTo>
                        <a:cubicBezTo>
                          <a:pt x="120001" y="9532"/>
                          <a:pt x="112942" y="0"/>
                          <a:pt x="112942" y="0"/>
                        </a:cubicBezTo>
                        <a:close/>
                      </a:path>
                    </a:pathLst>
                  </a:custGeom>
                  <a:solidFill>
                    <a:schemeClr val="bg1">
                      <a:alpha val="85199"/>
                    </a:schemeClr>
                  </a:solidFill>
                  <a:ln w="8096" cap="flat">
                    <a:noFill/>
                    <a:prstDash val="solid"/>
                    <a:miter/>
                  </a:ln>
                </p:spPr>
                <p:txBody>
                  <a:bodyPr rtlCol="0" anchor="ctr"/>
                  <a:lstStyle/>
                  <a:p>
                    <a:endParaRPr lang="nl-NL"/>
                  </a:p>
                </p:txBody>
              </p:sp>
              <p:sp>
                <p:nvSpPr>
                  <p:cNvPr id="61" name="Vrije vorm 60">
                    <a:extLst>
                      <a:ext uri="{FF2B5EF4-FFF2-40B4-BE49-F238E27FC236}">
                        <a16:creationId xmlns:a16="http://schemas.microsoft.com/office/drawing/2014/main" id="{FBE53225-9A1A-75BF-4E86-1A9EC6A2B300}"/>
                      </a:ext>
                    </a:extLst>
                  </p:cNvPr>
                  <p:cNvSpPr/>
                  <p:nvPr/>
                </p:nvSpPr>
                <p:spPr>
                  <a:xfrm>
                    <a:off x="6152444" y="2061107"/>
                    <a:ext cx="94426" cy="669479"/>
                  </a:xfrm>
                  <a:custGeom>
                    <a:avLst/>
                    <a:gdLst>
                      <a:gd name="connsiteX0" fmla="*/ 80337 w 94426"/>
                      <a:gd name="connsiteY0" fmla="*/ 1898 h 669479"/>
                      <a:gd name="connsiteX1" fmla="*/ 94424 w 94426"/>
                      <a:gd name="connsiteY1" fmla="*/ 23141 h 669479"/>
                      <a:gd name="connsiteX2" fmla="*/ 94424 w 94426"/>
                      <a:gd name="connsiteY2" fmla="*/ 23141 h 669479"/>
                      <a:gd name="connsiteX3" fmla="*/ 94424 w 94426"/>
                      <a:gd name="connsiteY3" fmla="*/ 23141 h 669479"/>
                      <a:gd name="connsiteX4" fmla="*/ 94424 w 94426"/>
                      <a:gd name="connsiteY4" fmla="*/ 23141 h 669479"/>
                      <a:gd name="connsiteX5" fmla="*/ 94424 w 94426"/>
                      <a:gd name="connsiteY5" fmla="*/ 23141 h 669479"/>
                      <a:gd name="connsiteX6" fmla="*/ 71363 w 94426"/>
                      <a:gd name="connsiteY6" fmla="*/ 46196 h 669479"/>
                      <a:gd name="connsiteX7" fmla="*/ 53522 w 94426"/>
                      <a:gd name="connsiteY7" fmla="*/ 46196 h 669479"/>
                      <a:gd name="connsiteX8" fmla="*/ 0 w 94426"/>
                      <a:gd name="connsiteY8" fmla="*/ 46196 h 669479"/>
                      <a:gd name="connsiteX9" fmla="*/ 0 w 94426"/>
                      <a:gd name="connsiteY9" fmla="*/ 86 h 669479"/>
                      <a:gd name="connsiteX10" fmla="*/ 53522 w 94426"/>
                      <a:gd name="connsiteY10" fmla="*/ 86 h 669479"/>
                      <a:gd name="connsiteX11" fmla="*/ 80337 w 94426"/>
                      <a:gd name="connsiteY11" fmla="*/ 1898 h 669479"/>
                      <a:gd name="connsiteX12" fmla="*/ 71363 w 94426"/>
                      <a:gd name="connsiteY12" fmla="*/ 124732 h 669479"/>
                      <a:gd name="connsiteX13" fmla="*/ 0 w 94426"/>
                      <a:gd name="connsiteY13" fmla="*/ 124732 h 669479"/>
                      <a:gd name="connsiteX14" fmla="*/ 0 w 94426"/>
                      <a:gd name="connsiteY14" fmla="*/ 170862 h 669479"/>
                      <a:gd name="connsiteX15" fmla="*/ 71363 w 94426"/>
                      <a:gd name="connsiteY15" fmla="*/ 170862 h 669479"/>
                      <a:gd name="connsiteX16" fmla="*/ 71363 w 94426"/>
                      <a:gd name="connsiteY16" fmla="*/ 124732 h 669479"/>
                      <a:gd name="connsiteX17" fmla="*/ 71363 w 94426"/>
                      <a:gd name="connsiteY17" fmla="*/ 249378 h 669479"/>
                      <a:gd name="connsiteX18" fmla="*/ 0 w 94426"/>
                      <a:gd name="connsiteY18" fmla="*/ 249378 h 669479"/>
                      <a:gd name="connsiteX19" fmla="*/ 0 w 94426"/>
                      <a:gd name="connsiteY19" fmla="*/ 295508 h 669479"/>
                      <a:gd name="connsiteX20" fmla="*/ 71363 w 94426"/>
                      <a:gd name="connsiteY20" fmla="*/ 295508 h 669479"/>
                      <a:gd name="connsiteX21" fmla="*/ 71363 w 94426"/>
                      <a:gd name="connsiteY21" fmla="*/ 249378 h 669479"/>
                      <a:gd name="connsiteX22" fmla="*/ 71363 w 94426"/>
                      <a:gd name="connsiteY22" fmla="*/ 374037 h 669479"/>
                      <a:gd name="connsiteX23" fmla="*/ 0 w 94426"/>
                      <a:gd name="connsiteY23" fmla="*/ 374037 h 669479"/>
                      <a:gd name="connsiteX24" fmla="*/ 0 w 94426"/>
                      <a:gd name="connsiteY24" fmla="*/ 420167 h 669479"/>
                      <a:gd name="connsiteX25" fmla="*/ 71363 w 94426"/>
                      <a:gd name="connsiteY25" fmla="*/ 420167 h 669479"/>
                      <a:gd name="connsiteX26" fmla="*/ 71363 w 94426"/>
                      <a:gd name="connsiteY26" fmla="*/ 374037 h 669479"/>
                      <a:gd name="connsiteX27" fmla="*/ 71363 w 94426"/>
                      <a:gd name="connsiteY27" fmla="*/ 498690 h 669479"/>
                      <a:gd name="connsiteX28" fmla="*/ 0 w 94426"/>
                      <a:gd name="connsiteY28" fmla="*/ 498690 h 669479"/>
                      <a:gd name="connsiteX29" fmla="*/ 0 w 94426"/>
                      <a:gd name="connsiteY29" fmla="*/ 544820 h 669479"/>
                      <a:gd name="connsiteX30" fmla="*/ 71363 w 94426"/>
                      <a:gd name="connsiteY30" fmla="*/ 544820 h 669479"/>
                      <a:gd name="connsiteX31" fmla="*/ 71363 w 94426"/>
                      <a:gd name="connsiteY31" fmla="*/ 498690 h 669479"/>
                      <a:gd name="connsiteX32" fmla="*/ 71363 w 94426"/>
                      <a:gd name="connsiteY32" fmla="*/ 623349 h 669479"/>
                      <a:gd name="connsiteX33" fmla="*/ 0 w 94426"/>
                      <a:gd name="connsiteY33" fmla="*/ 623349 h 669479"/>
                      <a:gd name="connsiteX34" fmla="*/ 0 w 94426"/>
                      <a:gd name="connsiteY34" fmla="*/ 669479 h 669479"/>
                      <a:gd name="connsiteX35" fmla="*/ 71363 w 94426"/>
                      <a:gd name="connsiteY35" fmla="*/ 669479 h 669479"/>
                      <a:gd name="connsiteX36" fmla="*/ 71363 w 94426"/>
                      <a:gd name="connsiteY36" fmla="*/ 623349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426" h="669479">
                        <a:moveTo>
                          <a:pt x="80337" y="1898"/>
                        </a:moveTo>
                        <a:cubicBezTo>
                          <a:pt x="88766" y="5420"/>
                          <a:pt x="94483" y="13926"/>
                          <a:pt x="94424" y="23141"/>
                        </a:cubicBezTo>
                        <a:lnTo>
                          <a:pt x="94424" y="23141"/>
                        </a:lnTo>
                        <a:lnTo>
                          <a:pt x="94424" y="23141"/>
                        </a:lnTo>
                        <a:lnTo>
                          <a:pt x="94424" y="23141"/>
                        </a:lnTo>
                        <a:lnTo>
                          <a:pt x="94424" y="23141"/>
                        </a:lnTo>
                        <a:cubicBezTo>
                          <a:pt x="94612" y="35623"/>
                          <a:pt x="83841" y="46384"/>
                          <a:pt x="71363" y="46196"/>
                        </a:cubicBezTo>
                        <a:cubicBezTo>
                          <a:pt x="71363" y="46196"/>
                          <a:pt x="53522" y="46196"/>
                          <a:pt x="53522" y="46196"/>
                        </a:cubicBezTo>
                        <a:cubicBezTo>
                          <a:pt x="37636" y="46195"/>
                          <a:pt x="15887" y="46196"/>
                          <a:pt x="0" y="46196"/>
                        </a:cubicBezTo>
                        <a:cubicBezTo>
                          <a:pt x="0" y="31750"/>
                          <a:pt x="0" y="14531"/>
                          <a:pt x="0" y="86"/>
                        </a:cubicBezTo>
                        <a:cubicBezTo>
                          <a:pt x="15897" y="86"/>
                          <a:pt x="37628" y="86"/>
                          <a:pt x="53522" y="86"/>
                        </a:cubicBezTo>
                        <a:cubicBezTo>
                          <a:pt x="59732" y="417"/>
                          <a:pt x="74739" y="-1067"/>
                          <a:pt x="80337" y="1898"/>
                        </a:cubicBezTo>
                        <a:close/>
                        <a:moveTo>
                          <a:pt x="71363" y="124732"/>
                        </a:moveTo>
                        <a:cubicBezTo>
                          <a:pt x="49004" y="124732"/>
                          <a:pt x="22357" y="124732"/>
                          <a:pt x="0" y="124732"/>
                        </a:cubicBezTo>
                        <a:cubicBezTo>
                          <a:pt x="0" y="139184"/>
                          <a:pt x="0" y="156410"/>
                          <a:pt x="0" y="170862"/>
                        </a:cubicBezTo>
                        <a:cubicBezTo>
                          <a:pt x="22362" y="170860"/>
                          <a:pt x="49003" y="170863"/>
                          <a:pt x="71363" y="170862"/>
                        </a:cubicBezTo>
                        <a:cubicBezTo>
                          <a:pt x="101771" y="170099"/>
                          <a:pt x="101770" y="125491"/>
                          <a:pt x="71363" y="124732"/>
                        </a:cubicBezTo>
                        <a:close/>
                        <a:moveTo>
                          <a:pt x="71363" y="249378"/>
                        </a:moveTo>
                        <a:cubicBezTo>
                          <a:pt x="49004" y="249378"/>
                          <a:pt x="22357" y="249378"/>
                          <a:pt x="0" y="249378"/>
                        </a:cubicBezTo>
                        <a:cubicBezTo>
                          <a:pt x="0" y="263830"/>
                          <a:pt x="0" y="281056"/>
                          <a:pt x="0" y="295508"/>
                        </a:cubicBezTo>
                        <a:cubicBezTo>
                          <a:pt x="22362" y="295506"/>
                          <a:pt x="49003" y="295509"/>
                          <a:pt x="71363" y="295508"/>
                        </a:cubicBezTo>
                        <a:cubicBezTo>
                          <a:pt x="101776" y="294743"/>
                          <a:pt x="101763" y="250147"/>
                          <a:pt x="71363" y="249378"/>
                        </a:cubicBezTo>
                        <a:close/>
                        <a:moveTo>
                          <a:pt x="71363" y="374037"/>
                        </a:moveTo>
                        <a:cubicBezTo>
                          <a:pt x="49004" y="374037"/>
                          <a:pt x="22357" y="374037"/>
                          <a:pt x="0" y="374037"/>
                        </a:cubicBezTo>
                        <a:cubicBezTo>
                          <a:pt x="0" y="388490"/>
                          <a:pt x="0" y="405716"/>
                          <a:pt x="0" y="420167"/>
                        </a:cubicBezTo>
                        <a:cubicBezTo>
                          <a:pt x="22362" y="420165"/>
                          <a:pt x="49003" y="420168"/>
                          <a:pt x="71363" y="420167"/>
                        </a:cubicBezTo>
                        <a:cubicBezTo>
                          <a:pt x="101772" y="419406"/>
                          <a:pt x="101770" y="374798"/>
                          <a:pt x="71363" y="374037"/>
                        </a:cubicBezTo>
                        <a:close/>
                        <a:moveTo>
                          <a:pt x="71363" y="498690"/>
                        </a:moveTo>
                        <a:cubicBezTo>
                          <a:pt x="49004" y="498690"/>
                          <a:pt x="22357" y="498690"/>
                          <a:pt x="0" y="498690"/>
                        </a:cubicBezTo>
                        <a:cubicBezTo>
                          <a:pt x="0" y="513142"/>
                          <a:pt x="0" y="530368"/>
                          <a:pt x="0" y="544820"/>
                        </a:cubicBezTo>
                        <a:cubicBezTo>
                          <a:pt x="22362" y="544818"/>
                          <a:pt x="49003" y="544821"/>
                          <a:pt x="71363" y="544820"/>
                        </a:cubicBezTo>
                        <a:cubicBezTo>
                          <a:pt x="101771" y="544057"/>
                          <a:pt x="101770" y="499448"/>
                          <a:pt x="71363" y="498690"/>
                        </a:cubicBezTo>
                        <a:close/>
                        <a:moveTo>
                          <a:pt x="71363" y="623349"/>
                        </a:moveTo>
                        <a:cubicBezTo>
                          <a:pt x="49004" y="623349"/>
                          <a:pt x="22357" y="623349"/>
                          <a:pt x="0" y="623349"/>
                        </a:cubicBezTo>
                        <a:cubicBezTo>
                          <a:pt x="0" y="637801"/>
                          <a:pt x="0" y="655027"/>
                          <a:pt x="0" y="669479"/>
                        </a:cubicBezTo>
                        <a:cubicBezTo>
                          <a:pt x="22362" y="669477"/>
                          <a:pt x="49003" y="669480"/>
                          <a:pt x="71363" y="669479"/>
                        </a:cubicBezTo>
                        <a:cubicBezTo>
                          <a:pt x="101768" y="668714"/>
                          <a:pt x="101772" y="624109"/>
                          <a:pt x="71363" y="623349"/>
                        </a:cubicBezTo>
                        <a:close/>
                      </a:path>
                    </a:pathLst>
                  </a:custGeom>
                  <a:solidFill>
                    <a:srgbClr val="7CB5DE"/>
                  </a:solidFill>
                  <a:ln w="8096" cap="flat">
                    <a:noFill/>
                    <a:prstDash val="solid"/>
                    <a:miter/>
                  </a:ln>
                </p:spPr>
                <p:txBody>
                  <a:bodyPr rtlCol="0" anchor="ctr"/>
                  <a:lstStyle/>
                  <a:p>
                    <a:endParaRPr lang="nl-NL"/>
                  </a:p>
                </p:txBody>
              </p:sp>
            </p:grpSp>
          </p:grpSp>
          <p:sp>
            <p:nvSpPr>
              <p:cNvPr id="39" name="Vrije vorm 38">
                <a:extLst>
                  <a:ext uri="{FF2B5EF4-FFF2-40B4-BE49-F238E27FC236}">
                    <a16:creationId xmlns:a16="http://schemas.microsoft.com/office/drawing/2014/main" id="{CA79CC7C-CF77-9C6A-20E4-3D532A2D153F}"/>
                  </a:ext>
                </a:extLst>
              </p:cNvPr>
              <p:cNvSpPr/>
              <p:nvPr/>
            </p:nvSpPr>
            <p:spPr>
              <a:xfrm>
                <a:off x="2647233" y="4508721"/>
                <a:ext cx="1425354" cy="382347"/>
              </a:xfrm>
              <a:custGeom>
                <a:avLst/>
                <a:gdLst>
                  <a:gd name="connsiteX0" fmla="*/ 1424144 w 1425354"/>
                  <a:gd name="connsiteY0" fmla="*/ 64561 h 382347"/>
                  <a:gd name="connsiteX1" fmla="*/ 1399157 w 1425354"/>
                  <a:gd name="connsiteY1" fmla="*/ 28789 h 382347"/>
                  <a:gd name="connsiteX2" fmla="*/ 1324380 w 1425354"/>
                  <a:gd name="connsiteY2" fmla="*/ 11766 h 382347"/>
                  <a:gd name="connsiteX3" fmla="*/ 1077338 w 1425354"/>
                  <a:gd name="connsiteY3" fmla="*/ 258108 h 382347"/>
                  <a:gd name="connsiteX4" fmla="*/ 32981 w 1425354"/>
                  <a:gd name="connsiteY4" fmla="*/ 258108 h 382347"/>
                  <a:gd name="connsiteX5" fmla="*/ 8 w 1425354"/>
                  <a:gd name="connsiteY5" fmla="*/ 320228 h 382347"/>
                  <a:gd name="connsiteX6" fmla="*/ 5237 w 1425354"/>
                  <a:gd name="connsiteY6" fmla="*/ 368054 h 382347"/>
                  <a:gd name="connsiteX7" fmla="*/ 32981 w 1425354"/>
                  <a:gd name="connsiteY7" fmla="*/ 382347 h 382347"/>
                  <a:gd name="connsiteX8" fmla="*/ 1128945 w 1425354"/>
                  <a:gd name="connsiteY8" fmla="*/ 382347 h 382347"/>
                  <a:gd name="connsiteX9" fmla="*/ 1412481 w 1425354"/>
                  <a:gd name="connsiteY9" fmla="*/ 99614 h 382347"/>
                  <a:gd name="connsiteX10" fmla="*/ 1424144 w 1425354"/>
                  <a:gd name="connsiteY10" fmla="*/ 64561 h 38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5354" h="382347">
                    <a:moveTo>
                      <a:pt x="1424144" y="64561"/>
                    </a:moveTo>
                    <a:cubicBezTo>
                      <a:pt x="1420911" y="52802"/>
                      <a:pt x="1411448" y="41044"/>
                      <a:pt x="1399157" y="28789"/>
                    </a:cubicBezTo>
                    <a:cubicBezTo>
                      <a:pt x="1374824" y="4531"/>
                      <a:pt x="1348718" y="-12493"/>
                      <a:pt x="1324380" y="11766"/>
                    </a:cubicBezTo>
                    <a:lnTo>
                      <a:pt x="1077338" y="258108"/>
                    </a:lnTo>
                    <a:lnTo>
                      <a:pt x="32981" y="258108"/>
                    </a:lnTo>
                    <a:cubicBezTo>
                      <a:pt x="-1423" y="258108"/>
                      <a:pt x="8" y="285919"/>
                      <a:pt x="8" y="320228"/>
                    </a:cubicBezTo>
                    <a:cubicBezTo>
                      <a:pt x="8" y="339466"/>
                      <a:pt x="-438" y="356660"/>
                      <a:pt x="5237" y="368054"/>
                    </a:cubicBezTo>
                    <a:cubicBezTo>
                      <a:pt x="9682" y="376977"/>
                      <a:pt x="17874" y="382347"/>
                      <a:pt x="32981" y="382347"/>
                    </a:cubicBezTo>
                    <a:lnTo>
                      <a:pt x="1128945" y="382347"/>
                    </a:lnTo>
                    <a:lnTo>
                      <a:pt x="1412481" y="99614"/>
                    </a:lnTo>
                    <a:cubicBezTo>
                      <a:pt x="1424523" y="87611"/>
                      <a:pt x="1427318" y="76084"/>
                      <a:pt x="1424144" y="64561"/>
                    </a:cubicBezTo>
                    <a:close/>
                  </a:path>
                </a:pathLst>
              </a:custGeom>
              <a:solidFill>
                <a:srgbClr val="BEE2FF"/>
              </a:solidFill>
              <a:ln w="0" cap="flat">
                <a:noFill/>
                <a:prstDash val="solid"/>
                <a:miter/>
              </a:ln>
            </p:spPr>
            <p:txBody>
              <a:bodyPr rtlCol="0" anchor="ctr"/>
              <a:lstStyle/>
              <a:p>
                <a:endParaRPr lang="nl-NL"/>
              </a:p>
            </p:txBody>
          </p:sp>
          <p:sp>
            <p:nvSpPr>
              <p:cNvPr id="40" name="Vrije vorm 39">
                <a:extLst>
                  <a:ext uri="{FF2B5EF4-FFF2-40B4-BE49-F238E27FC236}">
                    <a16:creationId xmlns:a16="http://schemas.microsoft.com/office/drawing/2014/main" id="{3ED44AF1-E1AD-8218-15CF-D0C4F9812CB8}"/>
                  </a:ext>
                </a:extLst>
              </p:cNvPr>
              <p:cNvSpPr/>
              <p:nvPr/>
            </p:nvSpPr>
            <p:spPr>
              <a:xfrm>
                <a:off x="2555347" y="4612250"/>
                <a:ext cx="1506647" cy="336442"/>
              </a:xfrm>
              <a:custGeom>
                <a:avLst/>
                <a:gdLst>
                  <a:gd name="connsiteX0" fmla="*/ 1499005 w 1506647"/>
                  <a:gd name="connsiteY0" fmla="*/ 22829 h 336442"/>
                  <a:gd name="connsiteX1" fmla="*/ 1476922 w 1506647"/>
                  <a:gd name="connsiteY1" fmla="*/ 0 h 336442"/>
                  <a:gd name="connsiteX2" fmla="*/ 1193386 w 1506647"/>
                  <a:gd name="connsiteY2" fmla="*/ 282728 h 336442"/>
                  <a:gd name="connsiteX3" fmla="*/ 64441 w 1506647"/>
                  <a:gd name="connsiteY3" fmla="*/ 282728 h 336442"/>
                  <a:gd name="connsiteX4" fmla="*/ 64441 w 1506647"/>
                  <a:gd name="connsiteY4" fmla="*/ 79503 h 336442"/>
                  <a:gd name="connsiteX5" fmla="*/ 48445 w 1506647"/>
                  <a:gd name="connsiteY5" fmla="*/ 63554 h 336442"/>
                  <a:gd name="connsiteX6" fmla="*/ 15997 w 1506647"/>
                  <a:gd name="connsiteY6" fmla="*/ 63554 h 336442"/>
                  <a:gd name="connsiteX7" fmla="*/ 0 w 1506647"/>
                  <a:gd name="connsiteY7" fmla="*/ 79503 h 336442"/>
                  <a:gd name="connsiteX8" fmla="*/ 0 w 1506647"/>
                  <a:gd name="connsiteY8" fmla="*/ 302441 h 336442"/>
                  <a:gd name="connsiteX9" fmla="*/ 34096 w 1506647"/>
                  <a:gd name="connsiteY9" fmla="*/ 336442 h 336442"/>
                  <a:gd name="connsiteX10" fmla="*/ 1223602 w 1506647"/>
                  <a:gd name="connsiteY10" fmla="*/ 336442 h 336442"/>
                  <a:gd name="connsiteX11" fmla="*/ 1498703 w 1506647"/>
                  <a:gd name="connsiteY11" fmla="*/ 60901 h 336442"/>
                  <a:gd name="connsiteX12" fmla="*/ 1499005 w 1506647"/>
                  <a:gd name="connsiteY12" fmla="*/ 22829 h 33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6647" h="336442">
                    <a:moveTo>
                      <a:pt x="1499005" y="22829"/>
                    </a:moveTo>
                    <a:lnTo>
                      <a:pt x="1476922" y="0"/>
                    </a:lnTo>
                    <a:lnTo>
                      <a:pt x="1193386" y="282728"/>
                    </a:lnTo>
                    <a:lnTo>
                      <a:pt x="64441" y="282728"/>
                    </a:lnTo>
                    <a:lnTo>
                      <a:pt x="64441" y="79503"/>
                    </a:lnTo>
                    <a:cubicBezTo>
                      <a:pt x="64441" y="70698"/>
                      <a:pt x="57278" y="63554"/>
                      <a:pt x="48445" y="63554"/>
                    </a:cubicBezTo>
                    <a:lnTo>
                      <a:pt x="15997" y="63554"/>
                    </a:lnTo>
                    <a:cubicBezTo>
                      <a:pt x="7161" y="63554"/>
                      <a:pt x="0" y="70698"/>
                      <a:pt x="0" y="79503"/>
                    </a:cubicBezTo>
                    <a:lnTo>
                      <a:pt x="0" y="302441"/>
                    </a:lnTo>
                    <a:cubicBezTo>
                      <a:pt x="0" y="321221"/>
                      <a:pt x="15267" y="336442"/>
                      <a:pt x="34096" y="336442"/>
                    </a:cubicBezTo>
                    <a:lnTo>
                      <a:pt x="1223602" y="336442"/>
                    </a:lnTo>
                    <a:lnTo>
                      <a:pt x="1498703" y="60901"/>
                    </a:lnTo>
                    <a:cubicBezTo>
                      <a:pt x="1509177" y="50409"/>
                      <a:pt x="1509312" y="33489"/>
                      <a:pt x="1499005" y="22829"/>
                    </a:cubicBezTo>
                    <a:close/>
                  </a:path>
                </a:pathLst>
              </a:custGeom>
              <a:solidFill>
                <a:srgbClr val="86C2EB"/>
              </a:solidFill>
              <a:ln w="0" cap="flat">
                <a:noFill/>
                <a:prstDash val="solid"/>
                <a:miter/>
              </a:ln>
            </p:spPr>
            <p:txBody>
              <a:bodyPr rtlCol="0" anchor="ctr"/>
              <a:lstStyle/>
              <a:p>
                <a:endParaRPr lang="nl-NL"/>
              </a:p>
            </p:txBody>
          </p:sp>
          <p:sp>
            <p:nvSpPr>
              <p:cNvPr id="65" name="Vrije vorm 64">
                <a:extLst>
                  <a:ext uri="{FF2B5EF4-FFF2-40B4-BE49-F238E27FC236}">
                    <a16:creationId xmlns:a16="http://schemas.microsoft.com/office/drawing/2014/main" id="{C7BE16B0-458C-858A-7F54-F651C5D58F4A}"/>
                  </a:ext>
                </a:extLst>
              </p:cNvPr>
              <p:cNvSpPr/>
              <p:nvPr/>
            </p:nvSpPr>
            <p:spPr>
              <a:xfrm rot="10800000">
                <a:off x="2680214" y="4720593"/>
                <a:ext cx="992970" cy="46235"/>
              </a:xfrm>
              <a:custGeom>
                <a:avLst/>
                <a:gdLst>
                  <a:gd name="connsiteX0" fmla="*/ 988899 w 992970"/>
                  <a:gd name="connsiteY0" fmla="*/ 46235 h 46235"/>
                  <a:gd name="connsiteX1" fmla="*/ 218081 w 992970"/>
                  <a:gd name="connsiteY1" fmla="*/ 46235 h 46235"/>
                  <a:gd name="connsiteX2" fmla="*/ 218080 w 992970"/>
                  <a:gd name="connsiteY2" fmla="*/ 46235 h 46235"/>
                  <a:gd name="connsiteX3" fmla="*/ 2741 w 992970"/>
                  <a:gd name="connsiteY3" fmla="*/ 46235 h 46235"/>
                  <a:gd name="connsiteX4" fmla="*/ 0 w 992970"/>
                  <a:gd name="connsiteY4" fmla="*/ 43507 h 46235"/>
                  <a:gd name="connsiteX5" fmla="*/ 0 w 992970"/>
                  <a:gd name="connsiteY5" fmla="*/ 0 h 46235"/>
                  <a:gd name="connsiteX6" fmla="*/ 218080 w 992970"/>
                  <a:gd name="connsiteY6" fmla="*/ 0 h 46235"/>
                  <a:gd name="connsiteX7" fmla="*/ 218081 w 992970"/>
                  <a:gd name="connsiteY7" fmla="*/ 0 h 46235"/>
                  <a:gd name="connsiteX8" fmla="*/ 992970 w 992970"/>
                  <a:gd name="connsiteY8" fmla="*/ 0 h 46235"/>
                  <a:gd name="connsiteX9" fmla="*/ 992970 w 992970"/>
                  <a:gd name="connsiteY9" fmla="*/ 42175 h 46235"/>
                  <a:gd name="connsiteX10" fmla="*/ 988899 w 992970"/>
                  <a:gd name="connsiteY10" fmla="*/ 46235 h 4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2970" h="46235">
                    <a:moveTo>
                      <a:pt x="988899" y="46235"/>
                    </a:moveTo>
                    <a:lnTo>
                      <a:pt x="218081" y="46235"/>
                    </a:lnTo>
                    <a:lnTo>
                      <a:pt x="218080" y="46235"/>
                    </a:lnTo>
                    <a:lnTo>
                      <a:pt x="2741" y="46235"/>
                    </a:lnTo>
                    <a:cubicBezTo>
                      <a:pt x="1227" y="46235"/>
                      <a:pt x="0" y="45011"/>
                      <a:pt x="0" y="43507"/>
                    </a:cubicBezTo>
                    <a:lnTo>
                      <a:pt x="0" y="0"/>
                    </a:lnTo>
                    <a:lnTo>
                      <a:pt x="218080" y="0"/>
                    </a:lnTo>
                    <a:lnTo>
                      <a:pt x="218081" y="0"/>
                    </a:lnTo>
                    <a:lnTo>
                      <a:pt x="992970" y="0"/>
                    </a:lnTo>
                    <a:lnTo>
                      <a:pt x="992970" y="42175"/>
                    </a:lnTo>
                    <a:cubicBezTo>
                      <a:pt x="992970" y="44418"/>
                      <a:pt x="991146" y="46235"/>
                      <a:pt x="988899" y="46235"/>
                    </a:cubicBezTo>
                    <a:close/>
                  </a:path>
                </a:pathLst>
              </a:custGeom>
              <a:solidFill>
                <a:srgbClr val="86C2EB"/>
              </a:solidFill>
              <a:ln w="0" cap="flat">
                <a:noFill/>
                <a:prstDash val="solid"/>
                <a:miter/>
              </a:ln>
            </p:spPr>
            <p:txBody>
              <a:bodyPr wrap="square" rtlCol="0" anchor="ctr">
                <a:noAutofit/>
              </a:bodyPr>
              <a:lstStyle/>
              <a:p>
                <a:endParaRPr lang="nl-NL"/>
              </a:p>
            </p:txBody>
          </p:sp>
          <p:sp>
            <p:nvSpPr>
              <p:cNvPr id="43" name="Vrije vorm 42">
                <a:extLst>
                  <a:ext uri="{FF2B5EF4-FFF2-40B4-BE49-F238E27FC236}">
                    <a16:creationId xmlns:a16="http://schemas.microsoft.com/office/drawing/2014/main" id="{11CBF430-2FB8-E3C5-EBC6-E8889E23C0A3}"/>
                  </a:ext>
                </a:extLst>
              </p:cNvPr>
              <p:cNvSpPr/>
              <p:nvPr/>
            </p:nvSpPr>
            <p:spPr>
              <a:xfrm>
                <a:off x="3673185" y="4563572"/>
                <a:ext cx="240256" cy="203256"/>
              </a:xfrm>
              <a:custGeom>
                <a:avLst/>
                <a:gdLst>
                  <a:gd name="connsiteX0" fmla="*/ 51385 w 240256"/>
                  <a:gd name="connsiteY0" fmla="*/ 203257 h 203256"/>
                  <a:gd name="connsiteX1" fmla="*/ 0 w 240256"/>
                  <a:gd name="connsiteY1" fmla="*/ 203257 h 203256"/>
                  <a:gd name="connsiteX2" fmla="*/ 0 w 240256"/>
                  <a:gd name="connsiteY2" fmla="*/ 174114 h 203256"/>
                  <a:gd name="connsiteX3" fmla="*/ 199345 w 240256"/>
                  <a:gd name="connsiteY3" fmla="*/ 16531 h 203256"/>
                  <a:gd name="connsiteX4" fmla="*/ 240256 w 240256"/>
                  <a:gd name="connsiteY4" fmla="*/ 14924 h 203256"/>
                  <a:gd name="connsiteX5" fmla="*/ 51385 w 240256"/>
                  <a:gd name="connsiteY5" fmla="*/ 203257 h 20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256" h="203256">
                    <a:moveTo>
                      <a:pt x="51385" y="203257"/>
                    </a:moveTo>
                    <a:lnTo>
                      <a:pt x="0" y="203257"/>
                    </a:lnTo>
                    <a:lnTo>
                      <a:pt x="0" y="174114"/>
                    </a:lnTo>
                    <a:cubicBezTo>
                      <a:pt x="0" y="174114"/>
                      <a:pt x="28480" y="26247"/>
                      <a:pt x="199345" y="16531"/>
                    </a:cubicBezTo>
                    <a:cubicBezTo>
                      <a:pt x="199345" y="16531"/>
                      <a:pt x="203422" y="-19568"/>
                      <a:pt x="240256" y="14924"/>
                    </a:cubicBezTo>
                    <a:lnTo>
                      <a:pt x="51385" y="203257"/>
                    </a:lnTo>
                    <a:close/>
                  </a:path>
                </a:pathLst>
              </a:custGeom>
              <a:solidFill>
                <a:srgbClr val="86C2EB"/>
              </a:solidFill>
              <a:ln w="0" cap="flat">
                <a:noFill/>
                <a:prstDash val="solid"/>
                <a:miter/>
              </a:ln>
            </p:spPr>
            <p:txBody>
              <a:bodyPr rtlCol="0" anchor="ctr"/>
              <a:lstStyle/>
              <a:p>
                <a:endParaRPr lang="nl-NL"/>
              </a:p>
            </p:txBody>
          </p:sp>
          <p:sp>
            <p:nvSpPr>
              <p:cNvPr id="47" name="Vrije vorm 46">
                <a:extLst>
                  <a:ext uri="{FF2B5EF4-FFF2-40B4-BE49-F238E27FC236}">
                    <a16:creationId xmlns:a16="http://schemas.microsoft.com/office/drawing/2014/main" id="{24DDE12E-29A6-BB7A-99A4-D7BF5F68AE42}"/>
                  </a:ext>
                </a:extLst>
              </p:cNvPr>
              <p:cNvSpPr/>
              <p:nvPr/>
            </p:nvSpPr>
            <p:spPr>
              <a:xfrm>
                <a:off x="2636552" y="4952246"/>
                <a:ext cx="1547157" cy="73233"/>
              </a:xfrm>
              <a:custGeom>
                <a:avLst/>
                <a:gdLst>
                  <a:gd name="connsiteX0" fmla="*/ 1525799 w 1547157"/>
                  <a:gd name="connsiteY0" fmla="*/ 0 h 73233"/>
                  <a:gd name="connsiteX1" fmla="*/ 1547157 w 1547157"/>
                  <a:gd name="connsiteY1" fmla="*/ 21298 h 73233"/>
                  <a:gd name="connsiteX2" fmla="*/ 1547157 w 1547157"/>
                  <a:gd name="connsiteY2" fmla="*/ 51936 h 73233"/>
                  <a:gd name="connsiteX3" fmla="*/ 1525799 w 1547157"/>
                  <a:gd name="connsiteY3" fmla="*/ 73233 h 73233"/>
                  <a:gd name="connsiteX4" fmla="*/ 21358 w 1547157"/>
                  <a:gd name="connsiteY4" fmla="*/ 73233 h 73233"/>
                  <a:gd name="connsiteX5" fmla="*/ 0 w 1547157"/>
                  <a:gd name="connsiteY5" fmla="*/ 51936 h 73233"/>
                  <a:gd name="connsiteX6" fmla="*/ 0 w 1547157"/>
                  <a:gd name="connsiteY6" fmla="*/ 21298 h 73233"/>
                  <a:gd name="connsiteX7" fmla="*/ 21358 w 1547157"/>
                  <a:gd name="connsiteY7" fmla="*/ 0 h 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7157" h="73233">
                    <a:moveTo>
                      <a:pt x="1525799" y="0"/>
                    </a:moveTo>
                    <a:cubicBezTo>
                      <a:pt x="1537595" y="0"/>
                      <a:pt x="1547157" y="9535"/>
                      <a:pt x="1547157" y="21298"/>
                    </a:cubicBezTo>
                    <a:lnTo>
                      <a:pt x="1547157" y="51936"/>
                    </a:lnTo>
                    <a:cubicBezTo>
                      <a:pt x="1547157" y="63698"/>
                      <a:pt x="1537595" y="73233"/>
                      <a:pt x="1525799" y="73233"/>
                    </a:cubicBezTo>
                    <a:lnTo>
                      <a:pt x="21358" y="73233"/>
                    </a:lnTo>
                    <a:cubicBezTo>
                      <a:pt x="9562" y="73233"/>
                      <a:pt x="0" y="63698"/>
                      <a:pt x="0" y="51936"/>
                    </a:cubicBezTo>
                    <a:lnTo>
                      <a:pt x="0" y="21298"/>
                    </a:lnTo>
                    <a:cubicBezTo>
                      <a:pt x="0" y="9535"/>
                      <a:pt x="9562" y="0"/>
                      <a:pt x="21358" y="0"/>
                    </a:cubicBezTo>
                    <a:close/>
                  </a:path>
                </a:pathLst>
              </a:custGeom>
              <a:solidFill>
                <a:srgbClr val="86C2EB"/>
              </a:solidFill>
              <a:ln w="0" cap="flat">
                <a:noFill/>
                <a:prstDash val="solid"/>
                <a:miter/>
              </a:ln>
            </p:spPr>
            <p:txBody>
              <a:bodyPr rtlCol="0" anchor="ctr"/>
              <a:lstStyle/>
              <a:p>
                <a:endParaRPr lang="nl-NL"/>
              </a:p>
            </p:txBody>
          </p:sp>
          <p:sp>
            <p:nvSpPr>
              <p:cNvPr id="48" name="Vrije vorm 47">
                <a:extLst>
                  <a:ext uri="{FF2B5EF4-FFF2-40B4-BE49-F238E27FC236}">
                    <a16:creationId xmlns:a16="http://schemas.microsoft.com/office/drawing/2014/main" id="{8D3B436C-FE91-0B8E-796B-D6C8DE914526}"/>
                  </a:ext>
                </a:extLst>
              </p:cNvPr>
              <p:cNvSpPr/>
              <p:nvPr/>
            </p:nvSpPr>
            <p:spPr>
              <a:xfrm>
                <a:off x="2654349" y="4988862"/>
                <a:ext cx="1511557" cy="18871"/>
              </a:xfrm>
              <a:custGeom>
                <a:avLst/>
                <a:gdLst>
                  <a:gd name="connsiteX0" fmla="*/ 3557 w 1511557"/>
                  <a:gd name="connsiteY0" fmla="*/ 0 h 18871"/>
                  <a:gd name="connsiteX1" fmla="*/ 1508000 w 1511557"/>
                  <a:gd name="connsiteY1" fmla="*/ 0 h 18871"/>
                  <a:gd name="connsiteX2" fmla="*/ 1511558 w 1511557"/>
                  <a:gd name="connsiteY2" fmla="*/ 3548 h 18871"/>
                  <a:gd name="connsiteX3" fmla="*/ 1511558 w 1511557"/>
                  <a:gd name="connsiteY3" fmla="*/ 15318 h 18871"/>
                  <a:gd name="connsiteX4" fmla="*/ 1508000 w 1511557"/>
                  <a:gd name="connsiteY4" fmla="*/ 18872 h 18871"/>
                  <a:gd name="connsiteX5" fmla="*/ 3560 w 1511557"/>
                  <a:gd name="connsiteY5" fmla="*/ 18872 h 18871"/>
                  <a:gd name="connsiteX6" fmla="*/ 0 w 1511557"/>
                  <a:gd name="connsiteY6" fmla="*/ 15318 h 18871"/>
                  <a:gd name="connsiteX7" fmla="*/ 0 w 1511557"/>
                  <a:gd name="connsiteY7" fmla="*/ 3548 h 18871"/>
                  <a:gd name="connsiteX8" fmla="*/ 3557 w 1511557"/>
                  <a:gd name="connsiteY8" fmla="*/ 0 h 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557" h="18871">
                    <a:moveTo>
                      <a:pt x="3557" y="0"/>
                    </a:moveTo>
                    <a:lnTo>
                      <a:pt x="1508000" y="0"/>
                    </a:lnTo>
                    <a:cubicBezTo>
                      <a:pt x="1509963" y="0"/>
                      <a:pt x="1511558" y="1591"/>
                      <a:pt x="1511558" y="3548"/>
                    </a:cubicBezTo>
                    <a:lnTo>
                      <a:pt x="1511558" y="15318"/>
                    </a:lnTo>
                    <a:cubicBezTo>
                      <a:pt x="1511558" y="17281"/>
                      <a:pt x="1509963" y="18872"/>
                      <a:pt x="1508000" y="18872"/>
                    </a:cubicBezTo>
                    <a:lnTo>
                      <a:pt x="3560" y="18872"/>
                    </a:lnTo>
                    <a:cubicBezTo>
                      <a:pt x="1595" y="18872"/>
                      <a:pt x="0" y="17281"/>
                      <a:pt x="0" y="15318"/>
                    </a:cubicBezTo>
                    <a:lnTo>
                      <a:pt x="0" y="3548"/>
                    </a:lnTo>
                    <a:cubicBezTo>
                      <a:pt x="0" y="1591"/>
                      <a:pt x="1594" y="0"/>
                      <a:pt x="3557" y="0"/>
                    </a:cubicBezTo>
                    <a:close/>
                  </a:path>
                </a:pathLst>
              </a:custGeom>
              <a:solidFill>
                <a:srgbClr val="BEE2FF"/>
              </a:solidFill>
              <a:ln w="0" cap="flat">
                <a:noFill/>
                <a:prstDash val="solid"/>
                <a:miter/>
              </a:ln>
            </p:spPr>
            <p:txBody>
              <a:bodyPr rtlCol="0" anchor="ctr"/>
              <a:lstStyle/>
              <a:p>
                <a:endParaRPr lang="nl-NL"/>
              </a:p>
            </p:txBody>
          </p:sp>
          <p:grpSp>
            <p:nvGrpSpPr>
              <p:cNvPr id="49" name="Graphic 8">
                <a:extLst>
                  <a:ext uri="{FF2B5EF4-FFF2-40B4-BE49-F238E27FC236}">
                    <a16:creationId xmlns:a16="http://schemas.microsoft.com/office/drawing/2014/main" id="{D41CAE70-2C58-1ADD-0DC0-E9145ABE2B17}"/>
                  </a:ext>
                </a:extLst>
              </p:cNvPr>
              <p:cNvGrpSpPr/>
              <p:nvPr/>
            </p:nvGrpSpPr>
            <p:grpSpPr>
              <a:xfrm>
                <a:off x="2770756" y="5056042"/>
                <a:ext cx="1166417" cy="189254"/>
                <a:chOff x="2920946" y="5077306"/>
                <a:chExt cx="1166417" cy="189254"/>
              </a:xfrm>
            </p:grpSpPr>
            <p:grpSp>
              <p:nvGrpSpPr>
                <p:cNvPr id="50" name="Graphic 8">
                  <a:extLst>
                    <a:ext uri="{FF2B5EF4-FFF2-40B4-BE49-F238E27FC236}">
                      <a16:creationId xmlns:a16="http://schemas.microsoft.com/office/drawing/2014/main" id="{89FE185D-DD8B-CD8A-4620-EE69A86B2F34}"/>
                    </a:ext>
                  </a:extLst>
                </p:cNvPr>
                <p:cNvGrpSpPr/>
                <p:nvPr/>
              </p:nvGrpSpPr>
              <p:grpSpPr>
                <a:xfrm>
                  <a:off x="2920946" y="5077306"/>
                  <a:ext cx="109226" cy="189254"/>
                  <a:chOff x="2920946" y="5077306"/>
                  <a:chExt cx="109226" cy="189254"/>
                </a:xfrm>
              </p:grpSpPr>
              <p:sp>
                <p:nvSpPr>
                  <p:cNvPr id="51" name="Vrije vorm 50">
                    <a:extLst>
                      <a:ext uri="{FF2B5EF4-FFF2-40B4-BE49-F238E27FC236}">
                        <a16:creationId xmlns:a16="http://schemas.microsoft.com/office/drawing/2014/main" id="{EF0D8050-AFFC-DAAF-482E-9BA9BEFC8BC6}"/>
                      </a:ext>
                    </a:extLst>
                  </p:cNvPr>
                  <p:cNvSpPr/>
                  <p:nvPr/>
                </p:nvSpPr>
                <p:spPr>
                  <a:xfrm>
                    <a:off x="2953826" y="5077306"/>
                    <a:ext cx="43468" cy="155992"/>
                  </a:xfrm>
                  <a:custGeom>
                    <a:avLst/>
                    <a:gdLst>
                      <a:gd name="connsiteX0" fmla="*/ 0 w 43468"/>
                      <a:gd name="connsiteY0" fmla="*/ 0 h 155992"/>
                      <a:gd name="connsiteX1" fmla="*/ 0 w 43468"/>
                      <a:gd name="connsiteY1" fmla="*/ 134322 h 155992"/>
                      <a:gd name="connsiteX2" fmla="*/ 21732 w 43468"/>
                      <a:gd name="connsiteY2" fmla="*/ 155992 h 155992"/>
                      <a:gd name="connsiteX3" fmla="*/ 43468 w 43468"/>
                      <a:gd name="connsiteY3" fmla="*/ 134322 h 155992"/>
                      <a:gd name="connsiteX4" fmla="*/ 43468 w 43468"/>
                      <a:gd name="connsiteY4" fmla="*/ 0 h 155992"/>
                      <a:gd name="connsiteX5" fmla="*/ 0 w 43468"/>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8" h="155992">
                        <a:moveTo>
                          <a:pt x="0" y="0"/>
                        </a:moveTo>
                        <a:lnTo>
                          <a:pt x="0" y="134322"/>
                        </a:lnTo>
                        <a:cubicBezTo>
                          <a:pt x="0" y="146292"/>
                          <a:pt x="9731" y="155992"/>
                          <a:pt x="21732" y="155992"/>
                        </a:cubicBezTo>
                        <a:cubicBezTo>
                          <a:pt x="33737" y="155992"/>
                          <a:pt x="43468" y="146292"/>
                          <a:pt x="43468" y="134322"/>
                        </a:cubicBezTo>
                        <a:lnTo>
                          <a:pt x="43468" y="0"/>
                        </a:lnTo>
                        <a:lnTo>
                          <a:pt x="0" y="0"/>
                        </a:lnTo>
                        <a:close/>
                      </a:path>
                    </a:pathLst>
                  </a:custGeom>
                  <a:solidFill>
                    <a:srgbClr val="86C2EB"/>
                  </a:solidFill>
                  <a:ln w="0" cap="flat">
                    <a:noFill/>
                    <a:prstDash val="solid"/>
                    <a:miter/>
                  </a:ln>
                </p:spPr>
                <p:txBody>
                  <a:bodyPr rtlCol="0" anchor="ctr"/>
                  <a:lstStyle/>
                  <a:p>
                    <a:endParaRPr lang="nl-NL"/>
                  </a:p>
                </p:txBody>
              </p:sp>
              <p:sp>
                <p:nvSpPr>
                  <p:cNvPr id="52" name="Vrije vorm 51">
                    <a:extLst>
                      <a:ext uri="{FF2B5EF4-FFF2-40B4-BE49-F238E27FC236}">
                        <a16:creationId xmlns:a16="http://schemas.microsoft.com/office/drawing/2014/main" id="{F319726A-5DD2-D732-66E6-C47A0223839E}"/>
                      </a:ext>
                    </a:extLst>
                  </p:cNvPr>
                  <p:cNvSpPr/>
                  <p:nvPr/>
                </p:nvSpPr>
                <p:spPr>
                  <a:xfrm>
                    <a:off x="2920946" y="5157645"/>
                    <a:ext cx="109226" cy="108915"/>
                  </a:xfrm>
                  <a:custGeom>
                    <a:avLst/>
                    <a:gdLst>
                      <a:gd name="connsiteX0" fmla="*/ 109227 w 109226"/>
                      <a:gd name="connsiteY0" fmla="*/ 54458 h 108915"/>
                      <a:gd name="connsiteX1" fmla="*/ 54614 w 109226"/>
                      <a:gd name="connsiteY1" fmla="*/ 108916 h 108915"/>
                      <a:gd name="connsiteX2" fmla="*/ 0 w 109226"/>
                      <a:gd name="connsiteY2" fmla="*/ 54458 h 108915"/>
                      <a:gd name="connsiteX3" fmla="*/ 54614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4" y="108916"/>
                        </a:cubicBezTo>
                        <a:cubicBezTo>
                          <a:pt x="24451" y="108916"/>
                          <a:pt x="0" y="84534"/>
                          <a:pt x="0" y="54458"/>
                        </a:cubicBezTo>
                        <a:cubicBezTo>
                          <a:pt x="0" y="24382"/>
                          <a:pt x="24451" y="0"/>
                          <a:pt x="54614" y="0"/>
                        </a:cubicBezTo>
                        <a:cubicBezTo>
                          <a:pt x="84776" y="0"/>
                          <a:pt x="109227" y="24382"/>
                          <a:pt x="109227" y="54458"/>
                        </a:cubicBezTo>
                        <a:close/>
                      </a:path>
                    </a:pathLst>
                  </a:custGeom>
                  <a:solidFill>
                    <a:srgbClr val="77ADDA"/>
                  </a:solidFill>
                  <a:ln w="0" cap="flat">
                    <a:noFill/>
                    <a:prstDash val="solid"/>
                    <a:miter/>
                  </a:ln>
                </p:spPr>
                <p:txBody>
                  <a:bodyPr rtlCol="0" anchor="ctr"/>
                  <a:lstStyle/>
                  <a:p>
                    <a:endParaRPr lang="nl-NL"/>
                  </a:p>
                </p:txBody>
              </p:sp>
              <p:sp>
                <p:nvSpPr>
                  <p:cNvPr id="53" name="Vrije vorm 52">
                    <a:extLst>
                      <a:ext uri="{FF2B5EF4-FFF2-40B4-BE49-F238E27FC236}">
                        <a16:creationId xmlns:a16="http://schemas.microsoft.com/office/drawing/2014/main" id="{675167BE-E74B-FA49-86CB-DC07D31D6A90}"/>
                      </a:ext>
                    </a:extLst>
                  </p:cNvPr>
                  <p:cNvSpPr/>
                  <p:nvPr/>
                </p:nvSpPr>
                <p:spPr>
                  <a:xfrm>
                    <a:off x="2943052" y="5179688"/>
                    <a:ext cx="65015" cy="64830"/>
                  </a:xfrm>
                  <a:custGeom>
                    <a:avLst/>
                    <a:gdLst>
                      <a:gd name="connsiteX0" fmla="*/ 65016 w 65015"/>
                      <a:gd name="connsiteY0" fmla="*/ 32415 h 64830"/>
                      <a:gd name="connsiteX1" fmla="*/ 32508 w 65015"/>
                      <a:gd name="connsiteY1" fmla="*/ 64831 h 64830"/>
                      <a:gd name="connsiteX2" fmla="*/ 0 w 65015"/>
                      <a:gd name="connsiteY2" fmla="*/ 32415 h 64830"/>
                      <a:gd name="connsiteX3" fmla="*/ 32508 w 65015"/>
                      <a:gd name="connsiteY3" fmla="*/ 0 h 64830"/>
                      <a:gd name="connsiteX4" fmla="*/ 65016 w 65015"/>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5"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solidFill>
                    <a:srgbClr val="E7F3FB"/>
                  </a:solidFill>
                  <a:ln w="0" cap="flat">
                    <a:noFill/>
                    <a:prstDash val="solid"/>
                    <a:miter/>
                  </a:ln>
                </p:spPr>
                <p:txBody>
                  <a:bodyPr rtlCol="0" anchor="ctr"/>
                  <a:lstStyle/>
                  <a:p>
                    <a:endParaRPr lang="nl-NL"/>
                  </a:p>
                </p:txBody>
              </p:sp>
            </p:grpSp>
            <p:grpSp>
              <p:nvGrpSpPr>
                <p:cNvPr id="54" name="Graphic 8">
                  <a:extLst>
                    <a:ext uri="{FF2B5EF4-FFF2-40B4-BE49-F238E27FC236}">
                      <a16:creationId xmlns:a16="http://schemas.microsoft.com/office/drawing/2014/main" id="{FDCA7659-852C-56DD-C93F-04BD4E740873}"/>
                    </a:ext>
                  </a:extLst>
                </p:cNvPr>
                <p:cNvGrpSpPr/>
                <p:nvPr/>
              </p:nvGrpSpPr>
              <p:grpSpPr>
                <a:xfrm>
                  <a:off x="3978137" y="5077306"/>
                  <a:ext cx="109226" cy="189254"/>
                  <a:chOff x="3978137" y="5077306"/>
                  <a:chExt cx="109226" cy="189254"/>
                </a:xfrm>
              </p:grpSpPr>
              <p:sp>
                <p:nvSpPr>
                  <p:cNvPr id="55" name="Vrije vorm 54">
                    <a:extLst>
                      <a:ext uri="{FF2B5EF4-FFF2-40B4-BE49-F238E27FC236}">
                        <a16:creationId xmlns:a16="http://schemas.microsoft.com/office/drawing/2014/main" id="{A455305A-3720-50AD-410B-4784A7A3C150}"/>
                      </a:ext>
                    </a:extLst>
                  </p:cNvPr>
                  <p:cNvSpPr/>
                  <p:nvPr/>
                </p:nvSpPr>
                <p:spPr>
                  <a:xfrm>
                    <a:off x="4011018" y="5077306"/>
                    <a:ext cx="43463" cy="155992"/>
                  </a:xfrm>
                  <a:custGeom>
                    <a:avLst/>
                    <a:gdLst>
                      <a:gd name="connsiteX0" fmla="*/ 0 w 43463"/>
                      <a:gd name="connsiteY0" fmla="*/ 0 h 155992"/>
                      <a:gd name="connsiteX1" fmla="*/ 0 w 43463"/>
                      <a:gd name="connsiteY1" fmla="*/ 134322 h 155992"/>
                      <a:gd name="connsiteX2" fmla="*/ 21732 w 43463"/>
                      <a:gd name="connsiteY2" fmla="*/ 155992 h 155992"/>
                      <a:gd name="connsiteX3" fmla="*/ 43464 w 43463"/>
                      <a:gd name="connsiteY3" fmla="*/ 134322 h 155992"/>
                      <a:gd name="connsiteX4" fmla="*/ 43464 w 43463"/>
                      <a:gd name="connsiteY4" fmla="*/ 0 h 155992"/>
                      <a:gd name="connsiteX5" fmla="*/ 0 w 43463"/>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3" h="155992">
                        <a:moveTo>
                          <a:pt x="0" y="0"/>
                        </a:moveTo>
                        <a:lnTo>
                          <a:pt x="0" y="134322"/>
                        </a:lnTo>
                        <a:cubicBezTo>
                          <a:pt x="0" y="146292"/>
                          <a:pt x="9728" y="155992"/>
                          <a:pt x="21732" y="155992"/>
                        </a:cubicBezTo>
                        <a:cubicBezTo>
                          <a:pt x="33736" y="155992"/>
                          <a:pt x="43464" y="146292"/>
                          <a:pt x="43464" y="134322"/>
                        </a:cubicBezTo>
                        <a:lnTo>
                          <a:pt x="43464" y="0"/>
                        </a:lnTo>
                        <a:lnTo>
                          <a:pt x="0" y="0"/>
                        </a:lnTo>
                        <a:close/>
                      </a:path>
                    </a:pathLst>
                  </a:custGeom>
                  <a:solidFill>
                    <a:srgbClr val="86C2EB"/>
                  </a:solidFill>
                  <a:ln w="0" cap="flat">
                    <a:noFill/>
                    <a:prstDash val="solid"/>
                    <a:miter/>
                  </a:ln>
                </p:spPr>
                <p:txBody>
                  <a:bodyPr rtlCol="0" anchor="ctr"/>
                  <a:lstStyle/>
                  <a:p>
                    <a:endParaRPr lang="nl-NL"/>
                  </a:p>
                </p:txBody>
              </p:sp>
              <p:sp>
                <p:nvSpPr>
                  <p:cNvPr id="56" name="Vrije vorm 55">
                    <a:extLst>
                      <a:ext uri="{FF2B5EF4-FFF2-40B4-BE49-F238E27FC236}">
                        <a16:creationId xmlns:a16="http://schemas.microsoft.com/office/drawing/2014/main" id="{7B8C3F1F-40DC-4EB8-9B8E-9C36091804DB}"/>
                      </a:ext>
                    </a:extLst>
                  </p:cNvPr>
                  <p:cNvSpPr/>
                  <p:nvPr/>
                </p:nvSpPr>
                <p:spPr>
                  <a:xfrm>
                    <a:off x="3978137" y="5157645"/>
                    <a:ext cx="109226" cy="108915"/>
                  </a:xfrm>
                  <a:custGeom>
                    <a:avLst/>
                    <a:gdLst>
                      <a:gd name="connsiteX0" fmla="*/ 109227 w 109226"/>
                      <a:gd name="connsiteY0" fmla="*/ 54458 h 108915"/>
                      <a:gd name="connsiteX1" fmla="*/ 54613 w 109226"/>
                      <a:gd name="connsiteY1" fmla="*/ 108916 h 108915"/>
                      <a:gd name="connsiteX2" fmla="*/ 0 w 109226"/>
                      <a:gd name="connsiteY2" fmla="*/ 54458 h 108915"/>
                      <a:gd name="connsiteX3" fmla="*/ 54613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3" y="108916"/>
                        </a:cubicBezTo>
                        <a:cubicBezTo>
                          <a:pt x="24451" y="108916"/>
                          <a:pt x="0" y="84534"/>
                          <a:pt x="0" y="54458"/>
                        </a:cubicBezTo>
                        <a:cubicBezTo>
                          <a:pt x="0" y="24382"/>
                          <a:pt x="24451" y="0"/>
                          <a:pt x="54613" y="0"/>
                        </a:cubicBezTo>
                        <a:cubicBezTo>
                          <a:pt x="84776" y="0"/>
                          <a:pt x="109227" y="24382"/>
                          <a:pt x="109227" y="54458"/>
                        </a:cubicBezTo>
                        <a:close/>
                      </a:path>
                    </a:pathLst>
                  </a:custGeom>
                  <a:solidFill>
                    <a:srgbClr val="77ADDA"/>
                  </a:solidFill>
                  <a:ln w="0" cap="flat">
                    <a:noFill/>
                    <a:prstDash val="solid"/>
                    <a:miter/>
                  </a:ln>
                </p:spPr>
                <p:txBody>
                  <a:bodyPr rtlCol="0" anchor="ctr"/>
                  <a:lstStyle/>
                  <a:p>
                    <a:endParaRPr lang="nl-NL"/>
                  </a:p>
                </p:txBody>
              </p:sp>
              <p:sp>
                <p:nvSpPr>
                  <p:cNvPr id="57" name="Vrije vorm 56">
                    <a:extLst>
                      <a:ext uri="{FF2B5EF4-FFF2-40B4-BE49-F238E27FC236}">
                        <a16:creationId xmlns:a16="http://schemas.microsoft.com/office/drawing/2014/main" id="{E4D954D6-35FC-3E62-8C71-5BCE62F62728}"/>
                      </a:ext>
                    </a:extLst>
                  </p:cNvPr>
                  <p:cNvSpPr/>
                  <p:nvPr/>
                </p:nvSpPr>
                <p:spPr>
                  <a:xfrm>
                    <a:off x="4000242" y="5179688"/>
                    <a:ext cx="65016" cy="64830"/>
                  </a:xfrm>
                  <a:custGeom>
                    <a:avLst/>
                    <a:gdLst>
                      <a:gd name="connsiteX0" fmla="*/ 65016 w 65016"/>
                      <a:gd name="connsiteY0" fmla="*/ 32415 h 64830"/>
                      <a:gd name="connsiteX1" fmla="*/ 32508 w 65016"/>
                      <a:gd name="connsiteY1" fmla="*/ 64831 h 64830"/>
                      <a:gd name="connsiteX2" fmla="*/ 0 w 65016"/>
                      <a:gd name="connsiteY2" fmla="*/ 32415 h 64830"/>
                      <a:gd name="connsiteX3" fmla="*/ 32508 w 65016"/>
                      <a:gd name="connsiteY3" fmla="*/ 0 h 64830"/>
                      <a:gd name="connsiteX4" fmla="*/ 65016 w 65016"/>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6"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solidFill>
                    <a:srgbClr val="E7F3FB"/>
                  </a:solidFill>
                  <a:ln w="0" cap="flat">
                    <a:noFill/>
                    <a:prstDash val="solid"/>
                    <a:miter/>
                  </a:ln>
                </p:spPr>
                <p:txBody>
                  <a:bodyPr rtlCol="0" anchor="ctr"/>
                  <a:lstStyle/>
                  <a:p>
                    <a:endParaRPr lang="nl-NL"/>
                  </a:p>
                </p:txBody>
              </p:sp>
            </p:grpSp>
          </p:grpSp>
          <p:sp>
            <p:nvSpPr>
              <p:cNvPr id="58" name="Vrije vorm 57">
                <a:extLst>
                  <a:ext uri="{FF2B5EF4-FFF2-40B4-BE49-F238E27FC236}">
                    <a16:creationId xmlns:a16="http://schemas.microsoft.com/office/drawing/2014/main" id="{AB41F3C6-01FF-75EE-88C8-416E96DBC34C}"/>
                  </a:ext>
                </a:extLst>
              </p:cNvPr>
              <p:cNvSpPr/>
              <p:nvPr/>
            </p:nvSpPr>
            <p:spPr>
              <a:xfrm>
                <a:off x="4138011" y="4706360"/>
                <a:ext cx="45696" cy="319117"/>
              </a:xfrm>
              <a:custGeom>
                <a:avLst/>
                <a:gdLst>
                  <a:gd name="connsiteX0" fmla="*/ 35818 w 45696"/>
                  <a:gd name="connsiteY0" fmla="*/ 0 h 319117"/>
                  <a:gd name="connsiteX1" fmla="*/ 9879 w 45696"/>
                  <a:gd name="connsiteY1" fmla="*/ 0 h 319117"/>
                  <a:gd name="connsiteX2" fmla="*/ 0 w 45696"/>
                  <a:gd name="connsiteY2" fmla="*/ 9851 h 319117"/>
                  <a:gd name="connsiteX3" fmla="*/ 0 w 45696"/>
                  <a:gd name="connsiteY3" fmla="*/ 319118 h 319117"/>
                  <a:gd name="connsiteX4" fmla="*/ 45697 w 45696"/>
                  <a:gd name="connsiteY4" fmla="*/ 319118 h 319117"/>
                  <a:gd name="connsiteX5" fmla="*/ 45697 w 45696"/>
                  <a:gd name="connsiteY5" fmla="*/ 9851 h 319117"/>
                  <a:gd name="connsiteX6" fmla="*/ 35818 w 45696"/>
                  <a:gd name="connsiteY6" fmla="*/ 0 h 3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96" h="319117">
                    <a:moveTo>
                      <a:pt x="35818" y="0"/>
                    </a:moveTo>
                    <a:lnTo>
                      <a:pt x="9879" y="0"/>
                    </a:lnTo>
                    <a:cubicBezTo>
                      <a:pt x="4423" y="0"/>
                      <a:pt x="0" y="4411"/>
                      <a:pt x="0" y="9851"/>
                    </a:cubicBezTo>
                    <a:lnTo>
                      <a:pt x="0" y="319118"/>
                    </a:lnTo>
                    <a:lnTo>
                      <a:pt x="45697" y="319118"/>
                    </a:lnTo>
                    <a:lnTo>
                      <a:pt x="45697" y="9851"/>
                    </a:lnTo>
                    <a:cubicBezTo>
                      <a:pt x="45697" y="4411"/>
                      <a:pt x="41274" y="0"/>
                      <a:pt x="35818" y="0"/>
                    </a:cubicBezTo>
                    <a:close/>
                  </a:path>
                </a:pathLst>
              </a:custGeom>
              <a:solidFill>
                <a:srgbClr val="BEE2FF"/>
              </a:solidFill>
              <a:ln w="0" cap="flat">
                <a:noFill/>
                <a:prstDash val="solid"/>
                <a:miter/>
              </a:ln>
            </p:spPr>
            <p:txBody>
              <a:bodyPr rtlCol="0" anchor="ctr"/>
              <a:lstStyle/>
              <a:p>
                <a:endParaRPr lang="nl-NL"/>
              </a:p>
            </p:txBody>
          </p:sp>
          <p:sp>
            <p:nvSpPr>
              <p:cNvPr id="108" name="Vrije vorm 107">
                <a:extLst>
                  <a:ext uri="{FF2B5EF4-FFF2-40B4-BE49-F238E27FC236}">
                    <a16:creationId xmlns:a16="http://schemas.microsoft.com/office/drawing/2014/main" id="{73E74F9B-2782-D1BD-7A8B-63CF9B1B4125}"/>
                  </a:ext>
                </a:extLst>
              </p:cNvPr>
              <p:cNvSpPr/>
              <p:nvPr/>
            </p:nvSpPr>
            <p:spPr>
              <a:xfrm>
                <a:off x="2790716" y="4680883"/>
                <a:ext cx="626324" cy="231203"/>
              </a:xfrm>
              <a:custGeom>
                <a:avLst/>
                <a:gdLst>
                  <a:gd name="connsiteX0" fmla="*/ 1040985 w 1103279"/>
                  <a:gd name="connsiteY0" fmla="*/ 0 h 407267"/>
                  <a:gd name="connsiteX1" fmla="*/ 62292 w 1103279"/>
                  <a:gd name="connsiteY1" fmla="*/ 0 h 407267"/>
                  <a:gd name="connsiteX2" fmla="*/ 0 w 1103279"/>
                  <a:gd name="connsiteY2" fmla="*/ 62117 h 407267"/>
                  <a:gd name="connsiteX3" fmla="*/ 0 w 1103279"/>
                  <a:gd name="connsiteY3" fmla="*/ 391597 h 407267"/>
                  <a:gd name="connsiteX4" fmla="*/ 15620 w 1103279"/>
                  <a:gd name="connsiteY4" fmla="*/ 407267 h 407267"/>
                  <a:gd name="connsiteX5" fmla="*/ 31335 w 1103279"/>
                  <a:gd name="connsiteY5" fmla="*/ 391597 h 407267"/>
                  <a:gd name="connsiteX6" fmla="*/ 31335 w 1103279"/>
                  <a:gd name="connsiteY6" fmla="*/ 231084 h 407267"/>
                  <a:gd name="connsiteX7" fmla="*/ 1071848 w 1103279"/>
                  <a:gd name="connsiteY7" fmla="*/ 231084 h 407267"/>
                  <a:gd name="connsiteX8" fmla="*/ 1071848 w 1103279"/>
                  <a:gd name="connsiteY8" fmla="*/ 391597 h 407267"/>
                  <a:gd name="connsiteX9" fmla="*/ 1087564 w 1103279"/>
                  <a:gd name="connsiteY9" fmla="*/ 407267 h 407267"/>
                  <a:gd name="connsiteX10" fmla="*/ 1103279 w 1103279"/>
                  <a:gd name="connsiteY10" fmla="*/ 391597 h 407267"/>
                  <a:gd name="connsiteX11" fmla="*/ 1103279 w 1103279"/>
                  <a:gd name="connsiteY11" fmla="*/ 62117 h 407267"/>
                  <a:gd name="connsiteX12" fmla="*/ 1040985 w 1103279"/>
                  <a:gd name="connsiteY12" fmla="*/ 0 h 407267"/>
                  <a:gd name="connsiteX13" fmla="*/ 1071848 w 1103279"/>
                  <a:gd name="connsiteY13" fmla="*/ 199836 h 407267"/>
                  <a:gd name="connsiteX14" fmla="*/ 31335 w 1103279"/>
                  <a:gd name="connsiteY14" fmla="*/ 199836 h 407267"/>
                  <a:gd name="connsiteX15" fmla="*/ 31335 w 1103279"/>
                  <a:gd name="connsiteY15" fmla="*/ 62117 h 407267"/>
                  <a:gd name="connsiteX16" fmla="*/ 62292 w 1103279"/>
                  <a:gd name="connsiteY16" fmla="*/ 31248 h 407267"/>
                  <a:gd name="connsiteX17" fmla="*/ 1040985 w 1103279"/>
                  <a:gd name="connsiteY17" fmla="*/ 31248 h 407267"/>
                  <a:gd name="connsiteX18" fmla="*/ 1071848 w 1103279"/>
                  <a:gd name="connsiteY18" fmla="*/ 62117 h 407267"/>
                  <a:gd name="connsiteX19" fmla="*/ 1071848 w 1103279"/>
                  <a:gd name="connsiteY19" fmla="*/ 199836 h 40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279" h="407267">
                    <a:moveTo>
                      <a:pt x="1040985" y="0"/>
                    </a:moveTo>
                    <a:lnTo>
                      <a:pt x="62292" y="0"/>
                    </a:lnTo>
                    <a:cubicBezTo>
                      <a:pt x="27908" y="0"/>
                      <a:pt x="0" y="27923"/>
                      <a:pt x="0" y="62117"/>
                    </a:cubicBezTo>
                    <a:lnTo>
                      <a:pt x="0" y="391597"/>
                    </a:lnTo>
                    <a:cubicBezTo>
                      <a:pt x="0" y="400241"/>
                      <a:pt x="6953" y="407267"/>
                      <a:pt x="15620" y="407267"/>
                    </a:cubicBezTo>
                    <a:cubicBezTo>
                      <a:pt x="24289" y="407267"/>
                      <a:pt x="31335" y="400241"/>
                      <a:pt x="31335" y="391597"/>
                    </a:cubicBezTo>
                    <a:lnTo>
                      <a:pt x="31335" y="231084"/>
                    </a:lnTo>
                    <a:lnTo>
                      <a:pt x="1071848" y="231084"/>
                    </a:lnTo>
                    <a:lnTo>
                      <a:pt x="1071848" y="391597"/>
                    </a:lnTo>
                    <a:cubicBezTo>
                      <a:pt x="1071848" y="400241"/>
                      <a:pt x="1078897" y="407267"/>
                      <a:pt x="1087564" y="407267"/>
                    </a:cubicBezTo>
                    <a:cubicBezTo>
                      <a:pt x="1096231" y="407267"/>
                      <a:pt x="1103279" y="400241"/>
                      <a:pt x="1103279" y="391597"/>
                    </a:cubicBezTo>
                    <a:lnTo>
                      <a:pt x="1103279" y="62117"/>
                    </a:lnTo>
                    <a:cubicBezTo>
                      <a:pt x="1103279" y="27923"/>
                      <a:pt x="1075276" y="0"/>
                      <a:pt x="1040985" y="0"/>
                    </a:cubicBezTo>
                    <a:close/>
                    <a:moveTo>
                      <a:pt x="1071848" y="199836"/>
                    </a:moveTo>
                    <a:lnTo>
                      <a:pt x="31335" y="199836"/>
                    </a:lnTo>
                    <a:lnTo>
                      <a:pt x="31335" y="62117"/>
                    </a:lnTo>
                    <a:cubicBezTo>
                      <a:pt x="31335" y="45115"/>
                      <a:pt x="45244" y="31248"/>
                      <a:pt x="62292" y="31248"/>
                    </a:cubicBezTo>
                    <a:lnTo>
                      <a:pt x="1040985" y="31248"/>
                    </a:lnTo>
                    <a:cubicBezTo>
                      <a:pt x="1058036" y="31248"/>
                      <a:pt x="1071848" y="45115"/>
                      <a:pt x="1071848" y="62117"/>
                    </a:cubicBezTo>
                    <a:lnTo>
                      <a:pt x="1071848" y="199836"/>
                    </a:lnTo>
                    <a:close/>
                  </a:path>
                </a:pathLst>
              </a:custGeom>
              <a:solidFill>
                <a:srgbClr val="77ADDA"/>
              </a:solidFill>
              <a:ln w="0" cap="flat">
                <a:noFill/>
                <a:prstDash val="solid"/>
                <a:miter/>
              </a:ln>
            </p:spPr>
            <p:txBody>
              <a:bodyPr rtlCol="0" anchor="ctr"/>
              <a:lstStyle/>
              <a:p>
                <a:endParaRPr lang="nl-NL"/>
              </a:p>
            </p:txBody>
          </p:sp>
          <p:sp>
            <p:nvSpPr>
              <p:cNvPr id="59" name="Vrije vorm 58">
                <a:extLst>
                  <a:ext uri="{FF2B5EF4-FFF2-40B4-BE49-F238E27FC236}">
                    <a16:creationId xmlns:a16="http://schemas.microsoft.com/office/drawing/2014/main" id="{C5C42BBC-B9AA-6DB1-B851-270EE2BC2134}"/>
                  </a:ext>
                </a:extLst>
              </p:cNvPr>
              <p:cNvSpPr/>
              <p:nvPr/>
            </p:nvSpPr>
            <p:spPr>
              <a:xfrm>
                <a:off x="2636552" y="5024645"/>
                <a:ext cx="1434825" cy="31396"/>
              </a:xfrm>
              <a:custGeom>
                <a:avLst/>
                <a:gdLst>
                  <a:gd name="connsiteX0" fmla="*/ 1419085 w 1434825"/>
                  <a:gd name="connsiteY0" fmla="*/ 0 h 31396"/>
                  <a:gd name="connsiteX1" fmla="*/ 15745 w 1434825"/>
                  <a:gd name="connsiteY1" fmla="*/ 0 h 31396"/>
                  <a:gd name="connsiteX2" fmla="*/ 0 w 1434825"/>
                  <a:gd name="connsiteY2" fmla="*/ 15701 h 31396"/>
                  <a:gd name="connsiteX3" fmla="*/ 15745 w 1434825"/>
                  <a:gd name="connsiteY3" fmla="*/ 31397 h 31396"/>
                  <a:gd name="connsiteX4" fmla="*/ 1419085 w 1434825"/>
                  <a:gd name="connsiteY4" fmla="*/ 31397 h 31396"/>
                  <a:gd name="connsiteX5" fmla="*/ 1434826 w 1434825"/>
                  <a:gd name="connsiteY5" fmla="*/ 15701 h 31396"/>
                  <a:gd name="connsiteX6" fmla="*/ 1419085 w 1434825"/>
                  <a:gd name="connsiteY6" fmla="*/ 0 h 3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4825" h="31396">
                    <a:moveTo>
                      <a:pt x="1419085" y="0"/>
                    </a:moveTo>
                    <a:lnTo>
                      <a:pt x="15745" y="0"/>
                    </a:lnTo>
                    <a:cubicBezTo>
                      <a:pt x="7048" y="0"/>
                      <a:pt x="0" y="7031"/>
                      <a:pt x="0" y="15701"/>
                    </a:cubicBezTo>
                    <a:cubicBezTo>
                      <a:pt x="0" y="24371"/>
                      <a:pt x="7048" y="31397"/>
                      <a:pt x="15745" y="31397"/>
                    </a:cubicBezTo>
                    <a:lnTo>
                      <a:pt x="1419085" y="31397"/>
                    </a:lnTo>
                    <a:cubicBezTo>
                      <a:pt x="1427780" y="31397"/>
                      <a:pt x="1434826" y="24371"/>
                      <a:pt x="1434826" y="15701"/>
                    </a:cubicBezTo>
                    <a:cubicBezTo>
                      <a:pt x="1434826" y="7026"/>
                      <a:pt x="1427780" y="0"/>
                      <a:pt x="1419085" y="0"/>
                    </a:cubicBezTo>
                    <a:close/>
                  </a:path>
                </a:pathLst>
              </a:custGeom>
              <a:solidFill>
                <a:srgbClr val="86C2EB"/>
              </a:solidFill>
              <a:ln w="0" cap="flat">
                <a:noFill/>
                <a:prstDash val="solid"/>
                <a:miter/>
              </a:ln>
            </p:spPr>
            <p:txBody>
              <a:bodyPr rtlCol="0" anchor="ctr"/>
              <a:lstStyle/>
              <a:p>
                <a:endParaRPr lang="nl-NL"/>
              </a:p>
            </p:txBody>
          </p:sp>
        </p:grpSp>
      </p:grpSp>
      <p:sp>
        <p:nvSpPr>
          <p:cNvPr id="187" name="Titel 186">
            <a:extLst>
              <a:ext uri="{FF2B5EF4-FFF2-40B4-BE49-F238E27FC236}">
                <a16:creationId xmlns:a16="http://schemas.microsoft.com/office/drawing/2014/main" id="{1161C09E-3B64-0D21-1123-24859BDE73E6}"/>
              </a:ext>
            </a:extLst>
          </p:cNvPr>
          <p:cNvSpPr>
            <a:spLocks noGrp="1"/>
          </p:cNvSpPr>
          <p:nvPr>
            <p:ph type="title"/>
          </p:nvPr>
        </p:nvSpPr>
        <p:spPr/>
        <p:txBody>
          <a:bodyPr anchor="t"/>
          <a:lstStyle/>
          <a:p>
            <a:pPr algn="ctr"/>
            <a:r>
              <a:rPr lang="nl-NL" sz="3700"/>
              <a:t>Medicatie-incidenten</a:t>
            </a:r>
          </a:p>
        </p:txBody>
      </p:sp>
      <p:grpSp>
        <p:nvGrpSpPr>
          <p:cNvPr id="3" name="Groep 2">
            <a:extLst>
              <a:ext uri="{FF2B5EF4-FFF2-40B4-BE49-F238E27FC236}">
                <a16:creationId xmlns:a16="http://schemas.microsoft.com/office/drawing/2014/main" id="{DC84593C-F28E-BB82-D22B-193381934EB7}"/>
              </a:ext>
            </a:extLst>
          </p:cNvPr>
          <p:cNvGrpSpPr/>
          <p:nvPr/>
        </p:nvGrpSpPr>
        <p:grpSpPr>
          <a:xfrm>
            <a:off x="0" y="6047720"/>
            <a:ext cx="12193588" cy="810280"/>
            <a:chOff x="0" y="6047720"/>
            <a:chExt cx="12193588" cy="810280"/>
          </a:xfrm>
        </p:grpSpPr>
        <p:sp>
          <p:nvSpPr>
            <p:cNvPr id="6" name="Rechthoek 5">
              <a:extLst>
                <a:ext uri="{FF2B5EF4-FFF2-40B4-BE49-F238E27FC236}">
                  <a16:creationId xmlns:a16="http://schemas.microsoft.com/office/drawing/2014/main" id="{F8C6C846-B6C3-8E70-2FC2-E5EA5442B697}"/>
                </a:ext>
              </a:extLst>
            </p:cNvPr>
            <p:cNvSpPr/>
            <p:nvPr/>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nvGrpSpPr>
            <p:cNvPr id="10" name="Graphic 2">
              <a:extLst>
                <a:ext uri="{FF2B5EF4-FFF2-40B4-BE49-F238E27FC236}">
                  <a16:creationId xmlns:a16="http://schemas.microsoft.com/office/drawing/2014/main" id="{0AFA8F87-0DB4-1B24-F5EA-9E7B654F26D8}"/>
                </a:ext>
              </a:extLst>
            </p:cNvPr>
            <p:cNvGrpSpPr>
              <a:grpSpLocks noChangeAspect="1"/>
            </p:cNvGrpSpPr>
            <p:nvPr/>
          </p:nvGrpSpPr>
          <p:grpSpPr>
            <a:xfrm>
              <a:off x="8268734" y="6047720"/>
              <a:ext cx="3698154" cy="442443"/>
              <a:chOff x="879392" y="2827824"/>
              <a:chExt cx="10618826" cy="1270425"/>
            </a:xfrm>
          </p:grpSpPr>
          <p:grpSp>
            <p:nvGrpSpPr>
              <p:cNvPr id="69" name="Graphic 2">
                <a:extLst>
                  <a:ext uri="{FF2B5EF4-FFF2-40B4-BE49-F238E27FC236}">
                    <a16:creationId xmlns:a16="http://schemas.microsoft.com/office/drawing/2014/main" id="{9B8003E2-5958-0D83-BF71-5F2E0BB207DC}"/>
                  </a:ext>
                </a:extLst>
              </p:cNvPr>
              <p:cNvGrpSpPr/>
              <p:nvPr/>
            </p:nvGrpSpPr>
            <p:grpSpPr>
              <a:xfrm>
                <a:off x="1256680" y="3091869"/>
                <a:ext cx="853236" cy="630087"/>
                <a:chOff x="1256680" y="3091869"/>
                <a:chExt cx="853236" cy="630087"/>
              </a:xfrm>
            </p:grpSpPr>
            <p:sp>
              <p:nvSpPr>
                <p:cNvPr id="235" name="Vrije vorm 234">
                  <a:extLst>
                    <a:ext uri="{FF2B5EF4-FFF2-40B4-BE49-F238E27FC236}">
                      <a16:creationId xmlns:a16="http://schemas.microsoft.com/office/drawing/2014/main" id="{ECCFABBE-71F5-9534-7873-B4996E7F312D}"/>
                    </a:ext>
                  </a:extLst>
                </p:cNvPr>
                <p:cNvSpPr/>
                <p:nvPr/>
              </p:nvSpPr>
              <p:spPr>
                <a:xfrm>
                  <a:off x="1628807" y="3091869"/>
                  <a:ext cx="481109" cy="585304"/>
                </a:xfrm>
                <a:custGeom>
                  <a:avLst/>
                  <a:gdLst>
                    <a:gd name="connsiteX0" fmla="*/ 435966 w 481109"/>
                    <a:gd name="connsiteY0" fmla="*/ 44777 h 585304"/>
                    <a:gd name="connsiteX1" fmla="*/ 217985 w 481109"/>
                    <a:gd name="connsiteY1" fmla="*/ 44780 h 585304"/>
                    <a:gd name="connsiteX2" fmla="*/ 0 w 481109"/>
                    <a:gd name="connsiteY2" fmla="*/ 260993 h 585304"/>
                    <a:gd name="connsiteX3" fmla="*/ 108989 w 481109"/>
                    <a:gd name="connsiteY3" fmla="*/ 369096 h 585304"/>
                    <a:gd name="connsiteX4" fmla="*/ 108985 w 481109"/>
                    <a:gd name="connsiteY4" fmla="*/ 585304 h 585304"/>
                    <a:gd name="connsiteX5" fmla="*/ 435962 w 481109"/>
                    <a:gd name="connsiteY5" fmla="*/ 260986 h 585304"/>
                    <a:gd name="connsiteX6" fmla="*/ 435966 w 481109"/>
                    <a:gd name="connsiteY6" fmla="*/ 44777 h 58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09" h="585304">
                      <a:moveTo>
                        <a:pt x="435966" y="44777"/>
                      </a:moveTo>
                      <a:cubicBezTo>
                        <a:pt x="375774" y="-14927"/>
                        <a:pt x="278180" y="-14925"/>
                        <a:pt x="217985" y="44780"/>
                      </a:cubicBezTo>
                      <a:lnTo>
                        <a:pt x="0" y="260993"/>
                      </a:lnTo>
                      <a:lnTo>
                        <a:pt x="108989" y="369096"/>
                      </a:lnTo>
                      <a:cubicBezTo>
                        <a:pt x="169182" y="428799"/>
                        <a:pt x="169180" y="525599"/>
                        <a:pt x="108985" y="585304"/>
                      </a:cubicBezTo>
                      <a:lnTo>
                        <a:pt x="435962" y="260986"/>
                      </a:lnTo>
                      <a:cubicBezTo>
                        <a:pt x="496157" y="201280"/>
                        <a:pt x="496159" y="104480"/>
                        <a:pt x="435966" y="44777"/>
                      </a:cubicBezTo>
                      <a:close/>
                    </a:path>
                  </a:pathLst>
                </a:custGeom>
                <a:solidFill>
                  <a:srgbClr val="00A7B8"/>
                </a:solidFill>
                <a:ln w="15604" cap="flat">
                  <a:noFill/>
                  <a:prstDash val="solid"/>
                  <a:miter/>
                </a:ln>
              </p:spPr>
              <p:txBody>
                <a:bodyPr rtlCol="0" anchor="ctr"/>
                <a:lstStyle/>
                <a:p>
                  <a:endParaRPr lang="nl-NL"/>
                </a:p>
              </p:txBody>
            </p:sp>
            <p:sp>
              <p:nvSpPr>
                <p:cNvPr id="236" name="Vrije vorm 235">
                  <a:extLst>
                    <a:ext uri="{FF2B5EF4-FFF2-40B4-BE49-F238E27FC236}">
                      <a16:creationId xmlns:a16="http://schemas.microsoft.com/office/drawing/2014/main" id="{AE91812F-E222-0CE3-DDE6-6865DAFCD17E}"/>
                    </a:ext>
                  </a:extLst>
                </p:cNvPr>
                <p:cNvSpPr/>
                <p:nvPr/>
              </p:nvSpPr>
              <p:spPr>
                <a:xfrm>
                  <a:off x="1256680" y="3199973"/>
                  <a:ext cx="372123" cy="369098"/>
                </a:xfrm>
                <a:custGeom>
                  <a:avLst/>
                  <a:gdLst>
                    <a:gd name="connsiteX0" fmla="*/ 263131 w 372123"/>
                    <a:gd name="connsiteY0" fmla="*/ 44779 h 369098"/>
                    <a:gd name="connsiteX1" fmla="*/ 45146 w 372123"/>
                    <a:gd name="connsiteY1" fmla="*/ 44779 h 369098"/>
                    <a:gd name="connsiteX2" fmla="*/ 45146 w 372123"/>
                    <a:gd name="connsiteY2" fmla="*/ 260992 h 369098"/>
                    <a:gd name="connsiteX3" fmla="*/ 154139 w 372123"/>
                    <a:gd name="connsiteY3" fmla="*/ 369098 h 369098"/>
                    <a:gd name="connsiteX4" fmla="*/ 372123 w 372123"/>
                    <a:gd name="connsiteY4" fmla="*/ 152885 h 369098"/>
                    <a:gd name="connsiteX5" fmla="*/ 263131 w 372123"/>
                    <a:gd name="connsiteY5" fmla="*/ 44779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263131" y="44779"/>
                      </a:moveTo>
                      <a:cubicBezTo>
                        <a:pt x="202936" y="-14926"/>
                        <a:pt x="105341" y="-14926"/>
                        <a:pt x="45146" y="44779"/>
                      </a:cubicBezTo>
                      <a:cubicBezTo>
                        <a:pt x="-15049" y="104485"/>
                        <a:pt x="-15049" y="201286"/>
                        <a:pt x="45146" y="260992"/>
                      </a:cubicBezTo>
                      <a:lnTo>
                        <a:pt x="154139" y="369098"/>
                      </a:lnTo>
                      <a:lnTo>
                        <a:pt x="372123" y="152885"/>
                      </a:lnTo>
                      <a:lnTo>
                        <a:pt x="263131" y="44779"/>
                      </a:lnTo>
                      <a:close/>
                    </a:path>
                  </a:pathLst>
                </a:custGeom>
                <a:solidFill>
                  <a:srgbClr val="EE7C00"/>
                </a:solidFill>
                <a:ln w="15604" cap="flat">
                  <a:noFill/>
                  <a:prstDash val="solid"/>
                  <a:miter/>
                </a:ln>
              </p:spPr>
              <p:txBody>
                <a:bodyPr rtlCol="0" anchor="ctr"/>
                <a:lstStyle/>
                <a:p>
                  <a:endParaRPr lang="nl-NL"/>
                </a:p>
              </p:txBody>
            </p:sp>
            <p:sp>
              <p:nvSpPr>
                <p:cNvPr id="237" name="Vrije vorm 236">
                  <a:extLst>
                    <a:ext uri="{FF2B5EF4-FFF2-40B4-BE49-F238E27FC236}">
                      <a16:creationId xmlns:a16="http://schemas.microsoft.com/office/drawing/2014/main" id="{5B90CDCF-1ED2-DFD6-6614-FD2162927B09}"/>
                    </a:ext>
                  </a:extLst>
                </p:cNvPr>
                <p:cNvSpPr/>
                <p:nvPr/>
              </p:nvSpPr>
              <p:spPr>
                <a:xfrm>
                  <a:off x="1628807" y="3308113"/>
                  <a:ext cx="171946" cy="368972"/>
                </a:xfrm>
                <a:custGeom>
                  <a:avLst/>
                  <a:gdLst>
                    <a:gd name="connsiteX0" fmla="*/ 109070 w 171946"/>
                    <a:gd name="connsiteY0" fmla="*/ 368973 h 368972"/>
                    <a:gd name="connsiteX1" fmla="*/ 126214 w 171946"/>
                    <a:gd name="connsiteY1" fmla="*/ 351968 h 368972"/>
                    <a:gd name="connsiteX2" fmla="*/ 148082 w 171946"/>
                    <a:gd name="connsiteY2" fmla="*/ 161573 h 368972"/>
                    <a:gd name="connsiteX3" fmla="*/ 45116 w 171946"/>
                    <a:gd name="connsiteY3" fmla="*/ 0 h 368972"/>
                    <a:gd name="connsiteX4" fmla="*/ 0 w 171946"/>
                    <a:gd name="connsiteY4" fmla="*/ 44749 h 368972"/>
                    <a:gd name="connsiteX5" fmla="*/ 108989 w 171946"/>
                    <a:gd name="connsiteY5" fmla="*/ 152852 h 368972"/>
                    <a:gd name="connsiteX6" fmla="*/ 109070 w 171946"/>
                    <a:gd name="connsiteY6" fmla="*/ 368973 h 36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946" h="368972">
                      <a:moveTo>
                        <a:pt x="109070" y="368973"/>
                      </a:moveTo>
                      <a:lnTo>
                        <a:pt x="126214" y="351968"/>
                      </a:lnTo>
                      <a:cubicBezTo>
                        <a:pt x="176638" y="302585"/>
                        <a:pt x="187495" y="223421"/>
                        <a:pt x="148082" y="161573"/>
                      </a:cubicBezTo>
                      <a:lnTo>
                        <a:pt x="45116" y="0"/>
                      </a:lnTo>
                      <a:lnTo>
                        <a:pt x="0" y="44749"/>
                      </a:lnTo>
                      <a:lnTo>
                        <a:pt x="108989" y="152852"/>
                      </a:lnTo>
                      <a:cubicBezTo>
                        <a:pt x="169153" y="212526"/>
                        <a:pt x="169177" y="309260"/>
                        <a:pt x="109070" y="368973"/>
                      </a:cubicBezTo>
                      <a:close/>
                    </a:path>
                  </a:pathLst>
                </a:custGeom>
                <a:solidFill>
                  <a:srgbClr val="008996"/>
                </a:solidFill>
                <a:ln w="15604" cap="flat">
                  <a:noFill/>
                  <a:prstDash val="solid"/>
                  <a:miter/>
                </a:ln>
              </p:spPr>
              <p:txBody>
                <a:bodyPr rtlCol="0" anchor="ctr"/>
                <a:lstStyle/>
                <a:p>
                  <a:endParaRPr lang="nl-NL"/>
                </a:p>
              </p:txBody>
            </p:sp>
            <p:sp>
              <p:nvSpPr>
                <p:cNvPr id="238" name="Vrije vorm 237">
                  <a:extLst>
                    <a:ext uri="{FF2B5EF4-FFF2-40B4-BE49-F238E27FC236}">
                      <a16:creationId xmlns:a16="http://schemas.microsoft.com/office/drawing/2014/main" id="{AD127C3A-059A-BFEF-E9B4-77DAD7C31F26}"/>
                    </a:ext>
                  </a:extLst>
                </p:cNvPr>
                <p:cNvSpPr/>
                <p:nvPr/>
              </p:nvSpPr>
              <p:spPr>
                <a:xfrm>
                  <a:off x="1410819" y="3352858"/>
                  <a:ext cx="372123" cy="369098"/>
                </a:xfrm>
                <a:custGeom>
                  <a:avLst/>
                  <a:gdLst>
                    <a:gd name="connsiteX0" fmla="*/ 326977 w 372123"/>
                    <a:gd name="connsiteY0" fmla="*/ 108107 h 369098"/>
                    <a:gd name="connsiteX1" fmla="*/ 217985 w 372123"/>
                    <a:gd name="connsiteY1" fmla="*/ 0 h 369098"/>
                    <a:gd name="connsiteX2" fmla="*/ 0 w 372123"/>
                    <a:gd name="connsiteY2" fmla="*/ 216213 h 369098"/>
                    <a:gd name="connsiteX3" fmla="*/ 108992 w 372123"/>
                    <a:gd name="connsiteY3" fmla="*/ 324319 h 369098"/>
                    <a:gd name="connsiteX4" fmla="*/ 326977 w 372123"/>
                    <a:gd name="connsiteY4" fmla="*/ 324319 h 369098"/>
                    <a:gd name="connsiteX5" fmla="*/ 326977 w 372123"/>
                    <a:gd name="connsiteY5" fmla="*/ 108107 h 36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23" h="369098">
                      <a:moveTo>
                        <a:pt x="326977" y="108107"/>
                      </a:moveTo>
                      <a:lnTo>
                        <a:pt x="217985" y="0"/>
                      </a:lnTo>
                      <a:lnTo>
                        <a:pt x="0" y="216213"/>
                      </a:lnTo>
                      <a:lnTo>
                        <a:pt x="108992" y="324319"/>
                      </a:lnTo>
                      <a:cubicBezTo>
                        <a:pt x="169187" y="384024"/>
                        <a:pt x="266783" y="384024"/>
                        <a:pt x="326977" y="324319"/>
                      </a:cubicBezTo>
                      <a:cubicBezTo>
                        <a:pt x="387172" y="264614"/>
                        <a:pt x="387172" y="167812"/>
                        <a:pt x="326977" y="108107"/>
                      </a:cubicBezTo>
                      <a:close/>
                    </a:path>
                  </a:pathLst>
                </a:custGeom>
                <a:solidFill>
                  <a:srgbClr val="DEF1FC"/>
                </a:solidFill>
                <a:ln w="15604" cap="flat">
                  <a:noFill/>
                  <a:prstDash val="solid"/>
                  <a:miter/>
                </a:ln>
              </p:spPr>
              <p:txBody>
                <a:bodyPr rtlCol="0" anchor="ctr"/>
                <a:lstStyle/>
                <a:p>
                  <a:endParaRPr lang="nl-NL"/>
                </a:p>
              </p:txBody>
            </p:sp>
            <p:sp>
              <p:nvSpPr>
                <p:cNvPr id="239" name="Vrije vorm 238">
                  <a:extLst>
                    <a:ext uri="{FF2B5EF4-FFF2-40B4-BE49-F238E27FC236}">
                      <a16:creationId xmlns:a16="http://schemas.microsoft.com/office/drawing/2014/main" id="{CAB9F958-4165-322C-C357-46BCE18D8362}"/>
                    </a:ext>
                  </a:extLst>
                </p:cNvPr>
                <p:cNvSpPr/>
                <p:nvPr/>
              </p:nvSpPr>
              <p:spPr>
                <a:xfrm>
                  <a:off x="1316853" y="3353219"/>
                  <a:ext cx="163784" cy="162452"/>
                </a:xfrm>
                <a:custGeom>
                  <a:avLst/>
                  <a:gdLst>
                    <a:gd name="connsiteX0" fmla="*/ 3311 w 163784"/>
                    <a:gd name="connsiteY0" fmla="*/ 19140 h 162452"/>
                    <a:gd name="connsiteX1" fmla="*/ 3311 w 163784"/>
                    <a:gd name="connsiteY1" fmla="*/ 3284 h 162452"/>
                    <a:gd name="connsiteX2" fmla="*/ 19296 w 163784"/>
                    <a:gd name="connsiteY2" fmla="*/ 3284 h 162452"/>
                    <a:gd name="connsiteX3" fmla="*/ 163784 w 163784"/>
                    <a:gd name="connsiteY3" fmla="*/ 146597 h 162452"/>
                    <a:gd name="connsiteX4" fmla="*/ 147799 w 163784"/>
                    <a:gd name="connsiteY4" fmla="*/ 162453 h 162452"/>
                    <a:gd name="connsiteX5" fmla="*/ 3311 w 163784"/>
                    <a:gd name="connsiteY5" fmla="*/ 19140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3311" y="19140"/>
                      </a:moveTo>
                      <a:cubicBezTo>
                        <a:pt x="-1104" y="14761"/>
                        <a:pt x="-1104" y="7662"/>
                        <a:pt x="3311" y="3284"/>
                      </a:cubicBezTo>
                      <a:cubicBezTo>
                        <a:pt x="7725" y="-1095"/>
                        <a:pt x="14882" y="-1095"/>
                        <a:pt x="19296" y="3284"/>
                      </a:cubicBezTo>
                      <a:lnTo>
                        <a:pt x="163784" y="146597"/>
                      </a:lnTo>
                      <a:lnTo>
                        <a:pt x="147799" y="162453"/>
                      </a:lnTo>
                      <a:lnTo>
                        <a:pt x="3311" y="19140"/>
                      </a:lnTo>
                      <a:close/>
                    </a:path>
                  </a:pathLst>
                </a:custGeom>
                <a:solidFill>
                  <a:srgbClr val="FCE0C4"/>
                </a:solidFill>
                <a:ln w="15604" cap="flat">
                  <a:noFill/>
                  <a:prstDash val="solid"/>
                  <a:miter/>
                </a:ln>
              </p:spPr>
              <p:txBody>
                <a:bodyPr rtlCol="0" anchor="ctr"/>
                <a:lstStyle/>
                <a:p>
                  <a:endParaRPr lang="nl-NL"/>
                </a:p>
              </p:txBody>
            </p:sp>
            <p:sp>
              <p:nvSpPr>
                <p:cNvPr id="240" name="Vrije vorm 239">
                  <a:extLst>
                    <a:ext uri="{FF2B5EF4-FFF2-40B4-BE49-F238E27FC236}">
                      <a16:creationId xmlns:a16="http://schemas.microsoft.com/office/drawing/2014/main" id="{9B714709-AFA8-6B6A-4CB3-5B710205F86D}"/>
                    </a:ext>
                  </a:extLst>
                </p:cNvPr>
                <p:cNvSpPr/>
                <p:nvPr/>
              </p:nvSpPr>
              <p:spPr>
                <a:xfrm>
                  <a:off x="1464650" y="3499818"/>
                  <a:ext cx="163784" cy="162452"/>
                </a:xfrm>
                <a:custGeom>
                  <a:avLst/>
                  <a:gdLst>
                    <a:gd name="connsiteX0" fmla="*/ 144488 w 163784"/>
                    <a:gd name="connsiteY0" fmla="*/ 159169 h 162452"/>
                    <a:gd name="connsiteX1" fmla="*/ 160473 w 163784"/>
                    <a:gd name="connsiteY1" fmla="*/ 159169 h 162452"/>
                    <a:gd name="connsiteX2" fmla="*/ 160473 w 163784"/>
                    <a:gd name="connsiteY2" fmla="*/ 143313 h 162452"/>
                    <a:gd name="connsiteX3" fmla="*/ 15986 w 163784"/>
                    <a:gd name="connsiteY3" fmla="*/ 0 h 162452"/>
                    <a:gd name="connsiteX4" fmla="*/ 0 w 163784"/>
                    <a:gd name="connsiteY4" fmla="*/ 15856 h 162452"/>
                    <a:gd name="connsiteX5" fmla="*/ 144488 w 163784"/>
                    <a:gd name="connsiteY5" fmla="*/ 159169 h 16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784" h="162452">
                      <a:moveTo>
                        <a:pt x="144488" y="159169"/>
                      </a:moveTo>
                      <a:cubicBezTo>
                        <a:pt x="148902" y="163547"/>
                        <a:pt x="156059" y="163547"/>
                        <a:pt x="160473" y="159169"/>
                      </a:cubicBezTo>
                      <a:cubicBezTo>
                        <a:pt x="164888" y="154791"/>
                        <a:pt x="164888" y="147692"/>
                        <a:pt x="160473" y="143313"/>
                      </a:cubicBezTo>
                      <a:lnTo>
                        <a:pt x="15986" y="0"/>
                      </a:lnTo>
                      <a:lnTo>
                        <a:pt x="0" y="15856"/>
                      </a:lnTo>
                      <a:lnTo>
                        <a:pt x="144488" y="159169"/>
                      </a:lnTo>
                      <a:close/>
                    </a:path>
                  </a:pathLst>
                </a:custGeom>
                <a:solidFill>
                  <a:srgbClr val="FFFFFF"/>
                </a:solidFill>
                <a:ln w="15604" cap="flat">
                  <a:noFill/>
                  <a:prstDash val="solid"/>
                  <a:miter/>
                </a:ln>
              </p:spPr>
              <p:txBody>
                <a:bodyPr rtlCol="0" anchor="ctr"/>
                <a:lstStyle/>
                <a:p>
                  <a:endParaRPr lang="nl-NL"/>
                </a:p>
              </p:txBody>
            </p:sp>
          </p:grpSp>
          <p:grpSp>
            <p:nvGrpSpPr>
              <p:cNvPr id="83" name="Graphic 2">
                <a:extLst>
                  <a:ext uri="{FF2B5EF4-FFF2-40B4-BE49-F238E27FC236}">
                    <a16:creationId xmlns:a16="http://schemas.microsoft.com/office/drawing/2014/main" id="{FE49BB40-118B-FF45-0429-A53BFBAA8C2E}"/>
                  </a:ext>
                </a:extLst>
              </p:cNvPr>
              <p:cNvGrpSpPr/>
              <p:nvPr/>
            </p:nvGrpSpPr>
            <p:grpSpPr>
              <a:xfrm>
                <a:off x="2591781" y="3013012"/>
                <a:ext cx="8906436" cy="574254"/>
                <a:chOff x="2591781" y="3013012"/>
                <a:chExt cx="8906436" cy="574254"/>
              </a:xfrm>
              <a:solidFill>
                <a:srgbClr val="005184"/>
              </a:solidFill>
            </p:grpSpPr>
            <p:sp>
              <p:nvSpPr>
                <p:cNvPr id="209" name="Vrije vorm 208">
                  <a:extLst>
                    <a:ext uri="{FF2B5EF4-FFF2-40B4-BE49-F238E27FC236}">
                      <a16:creationId xmlns:a16="http://schemas.microsoft.com/office/drawing/2014/main" id="{E5ECAFBF-6FF5-D19F-9D4A-93266DA18017}"/>
                    </a:ext>
                  </a:extLst>
                </p:cNvPr>
                <p:cNvSpPr/>
                <p:nvPr/>
              </p:nvSpPr>
              <p:spPr>
                <a:xfrm>
                  <a:off x="2591781" y="3035910"/>
                  <a:ext cx="478820" cy="426453"/>
                </a:xfrm>
                <a:custGeom>
                  <a:avLst/>
                  <a:gdLst>
                    <a:gd name="connsiteX0" fmla="*/ 130724 w 478820"/>
                    <a:gd name="connsiteY0" fmla="*/ 257835 h 426453"/>
                    <a:gd name="connsiteX1" fmla="*/ 118431 w 478820"/>
                    <a:gd name="connsiteY1" fmla="*/ 426454 h 426453"/>
                    <a:gd name="connsiteX2" fmla="*/ 0 w 478820"/>
                    <a:gd name="connsiteY2" fmla="*/ 426454 h 426453"/>
                    <a:gd name="connsiteX3" fmla="*/ 42275 w 478820"/>
                    <a:gd name="connsiteY3" fmla="*/ 0 h 426453"/>
                    <a:gd name="connsiteX4" fmla="*/ 177496 w 478820"/>
                    <a:gd name="connsiteY4" fmla="*/ 0 h 426453"/>
                    <a:gd name="connsiteX5" fmla="*/ 237461 w 478820"/>
                    <a:gd name="connsiteY5" fmla="*/ 209658 h 426453"/>
                    <a:gd name="connsiteX6" fmla="*/ 241359 w 478820"/>
                    <a:gd name="connsiteY6" fmla="*/ 209658 h 426453"/>
                    <a:gd name="connsiteX7" fmla="*/ 301324 w 478820"/>
                    <a:gd name="connsiteY7" fmla="*/ 0 h 426453"/>
                    <a:gd name="connsiteX8" fmla="*/ 436545 w 478820"/>
                    <a:gd name="connsiteY8" fmla="*/ 0 h 426453"/>
                    <a:gd name="connsiteX9" fmla="*/ 478820 w 478820"/>
                    <a:gd name="connsiteY9" fmla="*/ 426454 h 426453"/>
                    <a:gd name="connsiteX10" fmla="*/ 360389 w 478820"/>
                    <a:gd name="connsiteY10" fmla="*/ 426454 h 426453"/>
                    <a:gd name="connsiteX11" fmla="*/ 348097 w 478820"/>
                    <a:gd name="connsiteY11" fmla="*/ 257835 h 426453"/>
                    <a:gd name="connsiteX12" fmla="*/ 343899 w 478820"/>
                    <a:gd name="connsiteY12" fmla="*/ 147504 h 426453"/>
                    <a:gd name="connsiteX13" fmla="*/ 340001 w 478820"/>
                    <a:gd name="connsiteY13" fmla="*/ 147504 h 426453"/>
                    <a:gd name="connsiteX14" fmla="*/ 278537 w 478820"/>
                    <a:gd name="connsiteY14" fmla="*/ 365489 h 426453"/>
                    <a:gd name="connsiteX15" fmla="*/ 199983 w 478820"/>
                    <a:gd name="connsiteY15" fmla="*/ 365489 h 426453"/>
                    <a:gd name="connsiteX16" fmla="*/ 138819 w 478820"/>
                    <a:gd name="connsiteY16" fmla="*/ 147504 h 426453"/>
                    <a:gd name="connsiteX17" fmla="*/ 134921 w 478820"/>
                    <a:gd name="connsiteY17" fmla="*/ 147504 h 426453"/>
                    <a:gd name="connsiteX18" fmla="*/ 130724 w 478820"/>
                    <a:gd name="connsiteY18" fmla="*/ 257835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8820" h="426453">
                      <a:moveTo>
                        <a:pt x="130724" y="257835"/>
                      </a:moveTo>
                      <a:lnTo>
                        <a:pt x="118431" y="426454"/>
                      </a:lnTo>
                      <a:lnTo>
                        <a:pt x="0" y="426454"/>
                      </a:lnTo>
                      <a:lnTo>
                        <a:pt x="42275" y="0"/>
                      </a:lnTo>
                      <a:lnTo>
                        <a:pt x="177496" y="0"/>
                      </a:lnTo>
                      <a:lnTo>
                        <a:pt x="237461" y="209658"/>
                      </a:lnTo>
                      <a:lnTo>
                        <a:pt x="241359" y="209658"/>
                      </a:lnTo>
                      <a:lnTo>
                        <a:pt x="301324" y="0"/>
                      </a:lnTo>
                      <a:lnTo>
                        <a:pt x="436545" y="0"/>
                      </a:lnTo>
                      <a:lnTo>
                        <a:pt x="478820" y="426454"/>
                      </a:lnTo>
                      <a:lnTo>
                        <a:pt x="360389" y="426454"/>
                      </a:lnTo>
                      <a:lnTo>
                        <a:pt x="348097" y="257835"/>
                      </a:lnTo>
                      <a:cubicBezTo>
                        <a:pt x="346706" y="233449"/>
                        <a:pt x="345289" y="196681"/>
                        <a:pt x="343899" y="147504"/>
                      </a:cubicBezTo>
                      <a:lnTo>
                        <a:pt x="340001" y="147504"/>
                      </a:lnTo>
                      <a:lnTo>
                        <a:pt x="278537" y="365489"/>
                      </a:lnTo>
                      <a:lnTo>
                        <a:pt x="199983" y="365489"/>
                      </a:lnTo>
                      <a:lnTo>
                        <a:pt x="138819" y="147504"/>
                      </a:lnTo>
                      <a:lnTo>
                        <a:pt x="134921" y="147504"/>
                      </a:lnTo>
                      <a:cubicBezTo>
                        <a:pt x="133531" y="196681"/>
                        <a:pt x="132114" y="233449"/>
                        <a:pt x="130724" y="257835"/>
                      </a:cubicBezTo>
                      <a:close/>
                    </a:path>
                  </a:pathLst>
                </a:custGeom>
                <a:solidFill>
                  <a:srgbClr val="005184"/>
                </a:solidFill>
                <a:ln w="15604" cap="flat">
                  <a:noFill/>
                  <a:prstDash val="solid"/>
                  <a:miter/>
                </a:ln>
              </p:spPr>
              <p:txBody>
                <a:bodyPr rtlCol="0" anchor="ctr"/>
                <a:lstStyle/>
                <a:p>
                  <a:endParaRPr lang="nl-NL"/>
                </a:p>
              </p:txBody>
            </p:sp>
            <p:sp>
              <p:nvSpPr>
                <p:cNvPr id="210" name="Vrije vorm 209">
                  <a:extLst>
                    <a:ext uri="{FF2B5EF4-FFF2-40B4-BE49-F238E27FC236}">
                      <a16:creationId xmlns:a16="http://schemas.microsoft.com/office/drawing/2014/main" id="{E9C19019-2AE4-5BEC-687B-3635E0847C54}"/>
                    </a:ext>
                  </a:extLst>
                </p:cNvPr>
                <p:cNvSpPr/>
                <p:nvPr/>
              </p:nvSpPr>
              <p:spPr>
                <a:xfrm>
                  <a:off x="3114757" y="3142673"/>
                  <a:ext cx="331306" cy="328910"/>
                </a:xfrm>
                <a:custGeom>
                  <a:avLst/>
                  <a:gdLst>
                    <a:gd name="connsiteX0" fmla="*/ 328909 w 331306"/>
                    <a:gd name="connsiteY0" fmla="*/ 186164 h 328910"/>
                    <a:gd name="connsiteX1" fmla="*/ 113334 w 331306"/>
                    <a:gd name="connsiteY1" fmla="*/ 186164 h 328910"/>
                    <a:gd name="connsiteX2" fmla="*/ 171800 w 331306"/>
                    <a:gd name="connsiteY2" fmla="*/ 248913 h 328910"/>
                    <a:gd name="connsiteX3" fmla="*/ 223370 w 331306"/>
                    <a:gd name="connsiteY3" fmla="*/ 215606 h 328910"/>
                    <a:gd name="connsiteX4" fmla="*/ 330108 w 331306"/>
                    <a:gd name="connsiteY4" fmla="*/ 215606 h 328910"/>
                    <a:gd name="connsiteX5" fmla="*/ 271342 w 331306"/>
                    <a:gd name="connsiteY5" fmla="*/ 299631 h 328910"/>
                    <a:gd name="connsiteX6" fmla="*/ 167603 w 331306"/>
                    <a:gd name="connsiteY6" fmla="*/ 328910 h 328910"/>
                    <a:gd name="connsiteX7" fmla="*/ 46473 w 331306"/>
                    <a:gd name="connsiteY7" fmla="*/ 283708 h 328910"/>
                    <a:gd name="connsiteX8" fmla="*/ 0 w 331306"/>
                    <a:gd name="connsiteY8" fmla="*/ 164455 h 328910"/>
                    <a:gd name="connsiteX9" fmla="*/ 47073 w 331306"/>
                    <a:gd name="connsiteY9" fmla="*/ 45500 h 328910"/>
                    <a:gd name="connsiteX10" fmla="*/ 168202 w 331306"/>
                    <a:gd name="connsiteY10" fmla="*/ 0 h 328910"/>
                    <a:gd name="connsiteX11" fmla="*/ 210478 w 331306"/>
                    <a:gd name="connsiteY11" fmla="*/ 4163 h 328910"/>
                    <a:gd name="connsiteX12" fmla="*/ 253789 w 331306"/>
                    <a:gd name="connsiteY12" fmla="*/ 19627 h 328910"/>
                    <a:gd name="connsiteX13" fmla="*/ 292930 w 331306"/>
                    <a:gd name="connsiteY13" fmla="*/ 48177 h 328910"/>
                    <a:gd name="connsiteX14" fmla="*/ 320513 w 331306"/>
                    <a:gd name="connsiteY14" fmla="*/ 93839 h 328910"/>
                    <a:gd name="connsiteX15" fmla="*/ 331307 w 331306"/>
                    <a:gd name="connsiteY15" fmla="*/ 158210 h 328910"/>
                    <a:gd name="connsiteX16" fmla="*/ 328909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70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1" y="248913"/>
                        <a:pt x="171800" y="248913"/>
                      </a:cubicBezTo>
                      <a:cubicBezTo>
                        <a:pt x="198185" y="248913"/>
                        <a:pt x="215357" y="237829"/>
                        <a:pt x="223370" y="215606"/>
                      </a:cubicBezTo>
                      <a:lnTo>
                        <a:pt x="330108" y="215606"/>
                      </a:lnTo>
                      <a:cubicBezTo>
                        <a:pt x="319505" y="252103"/>
                        <a:pt x="299907" y="280112"/>
                        <a:pt x="271342" y="299631"/>
                      </a:cubicBezTo>
                      <a:cubicBezTo>
                        <a:pt x="242750" y="319150"/>
                        <a:pt x="208161" y="328910"/>
                        <a:pt x="167603" y="328910"/>
                      </a:cubicBezTo>
                      <a:cubicBezTo>
                        <a:pt x="118431" y="328910"/>
                        <a:pt x="78037" y="313852"/>
                        <a:pt x="46473" y="283708"/>
                      </a:cubicBezTo>
                      <a:cubicBezTo>
                        <a:pt x="15482" y="253591"/>
                        <a:pt x="0" y="213821"/>
                        <a:pt x="0" y="164455"/>
                      </a:cubicBezTo>
                      <a:cubicBezTo>
                        <a:pt x="0" y="115089"/>
                        <a:pt x="15673" y="75455"/>
                        <a:pt x="47073" y="45500"/>
                      </a:cubicBezTo>
                      <a:cubicBezTo>
                        <a:pt x="78254" y="15167"/>
                        <a:pt x="118622" y="0"/>
                        <a:pt x="168202" y="0"/>
                      </a:cubicBezTo>
                      <a:cubicBezTo>
                        <a:pt x="182376" y="0"/>
                        <a:pt x="196467" y="1406"/>
                        <a:pt x="210478" y="4163"/>
                      </a:cubicBezTo>
                      <a:cubicBezTo>
                        <a:pt x="224460" y="6948"/>
                        <a:pt x="238906" y="12112"/>
                        <a:pt x="253789" y="19627"/>
                      </a:cubicBezTo>
                      <a:cubicBezTo>
                        <a:pt x="268671" y="27170"/>
                        <a:pt x="281727" y="36687"/>
                        <a:pt x="292930" y="48177"/>
                      </a:cubicBezTo>
                      <a:cubicBezTo>
                        <a:pt x="304105" y="59694"/>
                        <a:pt x="313318" y="74914"/>
                        <a:pt x="320513" y="93839"/>
                      </a:cubicBezTo>
                      <a:cubicBezTo>
                        <a:pt x="327709" y="112764"/>
                        <a:pt x="331307" y="134230"/>
                        <a:pt x="331307" y="158210"/>
                      </a:cubicBezTo>
                      <a:cubicBezTo>
                        <a:pt x="331307" y="168726"/>
                        <a:pt x="330489" y="178054"/>
                        <a:pt x="328909" y="186164"/>
                      </a:cubicBezTo>
                      <a:close/>
                      <a:moveTo>
                        <a:pt x="205217" y="92487"/>
                      </a:moveTo>
                      <a:cubicBezTo>
                        <a:pt x="195514" y="83565"/>
                        <a:pt x="183793" y="79105"/>
                        <a:pt x="170001" y="79105"/>
                      </a:cubicBezTo>
                      <a:cubicBezTo>
                        <a:pt x="156209" y="79105"/>
                        <a:pt x="144244" y="83539"/>
                        <a:pt x="134158" y="92352"/>
                      </a:cubicBezTo>
                      <a:cubicBezTo>
                        <a:pt x="124073" y="101166"/>
                        <a:pt x="117832" y="113412"/>
                        <a:pt x="115433" y="129066"/>
                      </a:cubicBezTo>
                      <a:lnTo>
                        <a:pt x="223370" y="129066"/>
                      </a:lnTo>
                      <a:cubicBezTo>
                        <a:pt x="220972" y="113602"/>
                        <a:pt x="214921"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211" name="Vrije vorm 210">
                  <a:extLst>
                    <a:ext uri="{FF2B5EF4-FFF2-40B4-BE49-F238E27FC236}">
                      <a16:creationId xmlns:a16="http://schemas.microsoft.com/office/drawing/2014/main" id="{EDE35BF7-05DC-868C-C3A0-3D3CE626E0C9}"/>
                    </a:ext>
                  </a:extLst>
                </p:cNvPr>
                <p:cNvSpPr/>
                <p:nvPr/>
              </p:nvSpPr>
              <p:spPr>
                <a:xfrm>
                  <a:off x="3489021" y="3035910"/>
                  <a:ext cx="332805" cy="435672"/>
                </a:xfrm>
                <a:custGeom>
                  <a:avLst/>
                  <a:gdLst>
                    <a:gd name="connsiteX0" fmla="*/ 225169 w 332805"/>
                    <a:gd name="connsiteY0" fmla="*/ 426454 h 435672"/>
                    <a:gd name="connsiteX1" fmla="*/ 225169 w 332805"/>
                    <a:gd name="connsiteY1" fmla="*/ 398499 h 435672"/>
                    <a:gd name="connsiteX2" fmla="*/ 222770 w 332805"/>
                    <a:gd name="connsiteY2" fmla="*/ 398499 h 435672"/>
                    <a:gd name="connsiteX3" fmla="*/ 140018 w 332805"/>
                    <a:gd name="connsiteY3" fmla="*/ 435673 h 435672"/>
                    <a:gd name="connsiteX4" fmla="*/ 38677 w 332805"/>
                    <a:gd name="connsiteY4" fmla="*/ 389280 h 435672"/>
                    <a:gd name="connsiteX5" fmla="*/ 0 w 332805"/>
                    <a:gd name="connsiteY5" fmla="*/ 271217 h 435672"/>
                    <a:gd name="connsiteX6" fmla="*/ 39877 w 332805"/>
                    <a:gd name="connsiteY6" fmla="*/ 152857 h 435672"/>
                    <a:gd name="connsiteX7" fmla="*/ 140618 w 332805"/>
                    <a:gd name="connsiteY7" fmla="*/ 106762 h 435672"/>
                    <a:gd name="connsiteX8" fmla="*/ 216773 w 332805"/>
                    <a:gd name="connsiteY8" fmla="*/ 142151 h 435672"/>
                    <a:gd name="connsiteX9" fmla="*/ 219172 w 332805"/>
                    <a:gd name="connsiteY9" fmla="*/ 142151 h 435672"/>
                    <a:gd name="connsiteX10" fmla="*/ 219172 w 332805"/>
                    <a:gd name="connsiteY10" fmla="*/ 0 h 435672"/>
                    <a:gd name="connsiteX11" fmla="*/ 332806 w 332805"/>
                    <a:gd name="connsiteY11" fmla="*/ 0 h 435672"/>
                    <a:gd name="connsiteX12" fmla="*/ 332806 w 332805"/>
                    <a:gd name="connsiteY12" fmla="*/ 426454 h 435672"/>
                    <a:gd name="connsiteX13" fmla="*/ 225169 w 332805"/>
                    <a:gd name="connsiteY13" fmla="*/ 426454 h 435672"/>
                    <a:gd name="connsiteX14" fmla="*/ 113334 w 332805"/>
                    <a:gd name="connsiteY14" fmla="*/ 271217 h 435672"/>
                    <a:gd name="connsiteX15" fmla="*/ 129361 w 332805"/>
                    <a:gd name="connsiteY15" fmla="*/ 325342 h 435672"/>
                    <a:gd name="connsiteX16" fmla="*/ 170001 w 332805"/>
                    <a:gd name="connsiteY16" fmla="*/ 346159 h 435672"/>
                    <a:gd name="connsiteX17" fmla="*/ 210477 w 332805"/>
                    <a:gd name="connsiteY17" fmla="*/ 325342 h 435672"/>
                    <a:gd name="connsiteX18" fmla="*/ 226368 w 332805"/>
                    <a:gd name="connsiteY18" fmla="*/ 271217 h 435672"/>
                    <a:gd name="connsiteX19" fmla="*/ 210477 w 332805"/>
                    <a:gd name="connsiteY19" fmla="*/ 217391 h 435672"/>
                    <a:gd name="connsiteX20" fmla="*/ 170001 w 332805"/>
                    <a:gd name="connsiteY20" fmla="*/ 196276 h 435672"/>
                    <a:gd name="connsiteX21" fmla="*/ 129661 w 332805"/>
                    <a:gd name="connsiteY21" fmla="*/ 217553 h 435672"/>
                    <a:gd name="connsiteX22" fmla="*/ 113334 w 332805"/>
                    <a:gd name="connsiteY22" fmla="*/ 271217 h 4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435672">
                      <a:moveTo>
                        <a:pt x="225169" y="426454"/>
                      </a:moveTo>
                      <a:lnTo>
                        <a:pt x="225169" y="398499"/>
                      </a:lnTo>
                      <a:lnTo>
                        <a:pt x="222770" y="398499"/>
                      </a:lnTo>
                      <a:cubicBezTo>
                        <a:pt x="205162" y="423291"/>
                        <a:pt x="177578" y="435673"/>
                        <a:pt x="140018" y="435673"/>
                      </a:cubicBezTo>
                      <a:cubicBezTo>
                        <a:pt x="98833" y="435673"/>
                        <a:pt x="65062" y="420209"/>
                        <a:pt x="38677" y="389280"/>
                      </a:cubicBezTo>
                      <a:cubicBezTo>
                        <a:pt x="12892" y="358352"/>
                        <a:pt x="0" y="319016"/>
                        <a:pt x="0" y="271217"/>
                      </a:cubicBezTo>
                      <a:cubicBezTo>
                        <a:pt x="0" y="222851"/>
                        <a:pt x="13274" y="183407"/>
                        <a:pt x="39877" y="152857"/>
                      </a:cubicBezTo>
                      <a:cubicBezTo>
                        <a:pt x="66643" y="122145"/>
                        <a:pt x="100223" y="106762"/>
                        <a:pt x="140618" y="106762"/>
                      </a:cubicBezTo>
                      <a:cubicBezTo>
                        <a:pt x="174989" y="106762"/>
                        <a:pt x="200365" y="118576"/>
                        <a:pt x="216773" y="142151"/>
                      </a:cubicBezTo>
                      <a:lnTo>
                        <a:pt x="219172" y="142151"/>
                      </a:lnTo>
                      <a:lnTo>
                        <a:pt x="219172" y="0"/>
                      </a:lnTo>
                      <a:lnTo>
                        <a:pt x="332806" y="0"/>
                      </a:lnTo>
                      <a:lnTo>
                        <a:pt x="332806" y="426454"/>
                      </a:lnTo>
                      <a:lnTo>
                        <a:pt x="225169" y="426454"/>
                      </a:lnTo>
                      <a:close/>
                      <a:moveTo>
                        <a:pt x="113334" y="271217"/>
                      </a:moveTo>
                      <a:cubicBezTo>
                        <a:pt x="113334" y="293440"/>
                        <a:pt x="118676" y="311473"/>
                        <a:pt x="129361" y="325342"/>
                      </a:cubicBezTo>
                      <a:cubicBezTo>
                        <a:pt x="140045" y="339238"/>
                        <a:pt x="153592" y="346159"/>
                        <a:pt x="170001" y="346159"/>
                      </a:cubicBezTo>
                      <a:cubicBezTo>
                        <a:pt x="186382" y="346159"/>
                        <a:pt x="199874" y="339238"/>
                        <a:pt x="210477" y="325342"/>
                      </a:cubicBezTo>
                      <a:cubicBezTo>
                        <a:pt x="221053" y="311473"/>
                        <a:pt x="226368" y="293440"/>
                        <a:pt x="226368" y="271217"/>
                      </a:cubicBezTo>
                      <a:cubicBezTo>
                        <a:pt x="226368" y="249427"/>
                        <a:pt x="221053" y="231476"/>
                        <a:pt x="210477" y="217391"/>
                      </a:cubicBezTo>
                      <a:cubicBezTo>
                        <a:pt x="199874" y="203332"/>
                        <a:pt x="186382" y="196276"/>
                        <a:pt x="170001" y="196276"/>
                      </a:cubicBezTo>
                      <a:cubicBezTo>
                        <a:pt x="154001" y="196276"/>
                        <a:pt x="140563" y="203386"/>
                        <a:pt x="129661" y="217553"/>
                      </a:cubicBezTo>
                      <a:cubicBezTo>
                        <a:pt x="118758" y="231719"/>
                        <a:pt x="113334" y="249616"/>
                        <a:pt x="113334" y="271217"/>
                      </a:cubicBezTo>
                      <a:close/>
                    </a:path>
                  </a:pathLst>
                </a:custGeom>
                <a:solidFill>
                  <a:srgbClr val="005184"/>
                </a:solidFill>
                <a:ln w="15604" cap="flat">
                  <a:noFill/>
                  <a:prstDash val="solid"/>
                  <a:miter/>
                </a:ln>
              </p:spPr>
              <p:txBody>
                <a:bodyPr rtlCol="0" anchor="ctr"/>
                <a:lstStyle/>
                <a:p>
                  <a:endParaRPr lang="nl-NL"/>
                </a:p>
              </p:txBody>
            </p:sp>
            <p:sp>
              <p:nvSpPr>
                <p:cNvPr id="212" name="Vrije vorm 211">
                  <a:extLst>
                    <a:ext uri="{FF2B5EF4-FFF2-40B4-BE49-F238E27FC236}">
                      <a16:creationId xmlns:a16="http://schemas.microsoft.com/office/drawing/2014/main" id="{FB5E57E6-F69F-94F9-C361-B83915C9D06B}"/>
                    </a:ext>
                  </a:extLst>
                </p:cNvPr>
                <p:cNvSpPr/>
                <p:nvPr/>
              </p:nvSpPr>
              <p:spPr>
                <a:xfrm>
                  <a:off x="3889642"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5"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213" name="Vrije vorm 212">
                  <a:extLst>
                    <a:ext uri="{FF2B5EF4-FFF2-40B4-BE49-F238E27FC236}">
                      <a16:creationId xmlns:a16="http://schemas.microsoft.com/office/drawing/2014/main" id="{6A6C194D-D156-61DF-7023-7606CF482E08}"/>
                    </a:ext>
                  </a:extLst>
                </p:cNvPr>
                <p:cNvSpPr/>
                <p:nvPr/>
              </p:nvSpPr>
              <p:spPr>
                <a:xfrm>
                  <a:off x="4065421" y="3142673"/>
                  <a:ext cx="289030" cy="328910"/>
                </a:xfrm>
                <a:custGeom>
                  <a:avLst/>
                  <a:gdLst>
                    <a:gd name="connsiteX0" fmla="*/ 144815 w 289030"/>
                    <a:gd name="connsiteY0" fmla="*/ 204602 h 328910"/>
                    <a:gd name="connsiteX1" fmla="*/ 90847 w 289030"/>
                    <a:gd name="connsiteY1" fmla="*/ 191220 h 328910"/>
                    <a:gd name="connsiteX2" fmla="*/ 7196 w 289030"/>
                    <a:gd name="connsiteY2" fmla="*/ 98138 h 328910"/>
                    <a:gd name="connsiteX3" fmla="*/ 42275 w 289030"/>
                    <a:gd name="connsiteY3" fmla="*/ 27360 h 328910"/>
                    <a:gd name="connsiteX4" fmla="*/ 135521 w 289030"/>
                    <a:gd name="connsiteY4" fmla="*/ 0 h 328910"/>
                    <a:gd name="connsiteX5" fmla="*/ 234463 w 289030"/>
                    <a:gd name="connsiteY5" fmla="*/ 24386 h 328910"/>
                    <a:gd name="connsiteX6" fmla="*/ 274340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29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3 w 289030"/>
                    <a:gd name="connsiteY17" fmla="*/ 220364 h 328910"/>
                    <a:gd name="connsiteX18" fmla="*/ 141217 w 289030"/>
                    <a:gd name="connsiteY18" fmla="*/ 251590 h 328910"/>
                    <a:gd name="connsiteX19" fmla="*/ 175397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7" y="191220"/>
                      </a:lnTo>
                      <a:cubicBezTo>
                        <a:pt x="35080" y="177756"/>
                        <a:pt x="7196" y="146720"/>
                        <a:pt x="7196" y="98138"/>
                      </a:cubicBezTo>
                      <a:cubicBezTo>
                        <a:pt x="7196" y="68615"/>
                        <a:pt x="18889" y="45013"/>
                        <a:pt x="42275" y="27360"/>
                      </a:cubicBezTo>
                      <a:cubicBezTo>
                        <a:pt x="66452" y="9138"/>
                        <a:pt x="97525" y="0"/>
                        <a:pt x="135521" y="0"/>
                      </a:cubicBezTo>
                      <a:cubicBezTo>
                        <a:pt x="175888" y="0"/>
                        <a:pt x="208869" y="8138"/>
                        <a:pt x="234463" y="24386"/>
                      </a:cubicBezTo>
                      <a:cubicBezTo>
                        <a:pt x="260439" y="40850"/>
                        <a:pt x="273741" y="66425"/>
                        <a:pt x="274340" y="101112"/>
                      </a:cubicBezTo>
                      <a:lnTo>
                        <a:pt x="179295" y="101112"/>
                      </a:lnTo>
                      <a:cubicBezTo>
                        <a:pt x="175698" y="85269"/>
                        <a:pt x="164386" y="77321"/>
                        <a:pt x="145415" y="77321"/>
                      </a:cubicBezTo>
                      <a:cubicBezTo>
                        <a:pt x="138002" y="77321"/>
                        <a:pt x="132059" y="79213"/>
                        <a:pt x="127562" y="82971"/>
                      </a:cubicBezTo>
                      <a:cubicBezTo>
                        <a:pt x="123065" y="86756"/>
                        <a:pt x="120829" y="91298"/>
                        <a:pt x="120829" y="96651"/>
                      </a:cubicBezTo>
                      <a:cubicBezTo>
                        <a:pt x="120829" y="106384"/>
                        <a:pt x="132114" y="113899"/>
                        <a:pt x="154710" y="119252"/>
                      </a:cubicBezTo>
                      <a:lnTo>
                        <a:pt x="205680" y="132040"/>
                      </a:lnTo>
                      <a:cubicBezTo>
                        <a:pt x="261229" y="145341"/>
                        <a:pt x="289031" y="175972"/>
                        <a:pt x="289031" y="223933"/>
                      </a:cubicBezTo>
                      <a:cubicBezTo>
                        <a:pt x="289031" y="256266"/>
                        <a:pt x="277229" y="281842"/>
                        <a:pt x="253652" y="300658"/>
                      </a:cubicBezTo>
                      <a:cubicBezTo>
                        <a:pt x="230047" y="319502"/>
                        <a:pt x="195976" y="328910"/>
                        <a:pt x="151412" y="328910"/>
                      </a:cubicBezTo>
                      <a:cubicBezTo>
                        <a:pt x="57866" y="328910"/>
                        <a:pt x="7387" y="292737"/>
                        <a:pt x="0" y="220364"/>
                      </a:cubicBezTo>
                      <a:lnTo>
                        <a:pt x="98643" y="220364"/>
                      </a:lnTo>
                      <a:cubicBezTo>
                        <a:pt x="102840" y="241181"/>
                        <a:pt x="117014" y="251590"/>
                        <a:pt x="141217" y="251590"/>
                      </a:cubicBezTo>
                      <a:cubicBezTo>
                        <a:pt x="164004" y="251590"/>
                        <a:pt x="175397" y="243263"/>
                        <a:pt x="175397" y="226609"/>
                      </a:cubicBezTo>
                      <a:cubicBezTo>
                        <a:pt x="175397" y="220661"/>
                        <a:pt x="173189" y="216120"/>
                        <a:pt x="168801" y="212929"/>
                      </a:cubicBezTo>
                      <a:cubicBezTo>
                        <a:pt x="164386"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214" name="Vrije vorm 213">
                  <a:extLst>
                    <a:ext uri="{FF2B5EF4-FFF2-40B4-BE49-F238E27FC236}">
                      <a16:creationId xmlns:a16="http://schemas.microsoft.com/office/drawing/2014/main" id="{4FF5AAD2-0ACE-563D-32FD-EDD39826D514}"/>
                    </a:ext>
                  </a:extLst>
                </p:cNvPr>
                <p:cNvSpPr/>
                <p:nvPr/>
              </p:nvSpPr>
              <p:spPr>
                <a:xfrm>
                  <a:off x="4397382" y="3142673"/>
                  <a:ext cx="332205" cy="328910"/>
                </a:xfrm>
                <a:custGeom>
                  <a:avLst/>
                  <a:gdLst>
                    <a:gd name="connsiteX0" fmla="*/ 328907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6 w 332205"/>
                    <a:gd name="connsiteY10" fmla="*/ 292926 h 328910"/>
                    <a:gd name="connsiteX11" fmla="*/ 168201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1 w 332205"/>
                    <a:gd name="connsiteY15" fmla="*/ 0 h 328910"/>
                    <a:gd name="connsiteX16" fmla="*/ 279736 w 332205"/>
                    <a:gd name="connsiteY16" fmla="*/ 37173 h 328910"/>
                    <a:gd name="connsiteX17" fmla="*/ 328907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7" y="130850"/>
                      </a:moveTo>
                      <a:lnTo>
                        <a:pt x="222170" y="130850"/>
                      </a:lnTo>
                      <a:cubicBezTo>
                        <a:pt x="214565" y="103302"/>
                        <a:pt x="196984"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5" y="218445"/>
                        <a:pt x="221162" y="205900"/>
                        <a:pt x="224569" y="189436"/>
                      </a:cubicBezTo>
                      <a:lnTo>
                        <a:pt x="332206" y="189436"/>
                      </a:lnTo>
                      <a:cubicBezTo>
                        <a:pt x="328008" y="234044"/>
                        <a:pt x="310510" y="268541"/>
                        <a:pt x="279736" y="292926"/>
                      </a:cubicBezTo>
                      <a:cubicBezTo>
                        <a:pt x="249563" y="316934"/>
                        <a:pt x="212385" y="328910"/>
                        <a:pt x="168201" y="328910"/>
                      </a:cubicBezTo>
                      <a:cubicBezTo>
                        <a:pt x="120039" y="328910"/>
                        <a:pt x="79862" y="313852"/>
                        <a:pt x="47672" y="283708"/>
                      </a:cubicBezTo>
                      <a:cubicBezTo>
                        <a:pt x="15891" y="253969"/>
                        <a:pt x="0" y="214227"/>
                        <a:pt x="0" y="164455"/>
                      </a:cubicBezTo>
                      <a:cubicBezTo>
                        <a:pt x="0" y="115494"/>
                        <a:pt x="15891" y="75834"/>
                        <a:pt x="47672" y="45500"/>
                      </a:cubicBezTo>
                      <a:cubicBezTo>
                        <a:pt x="79453" y="15167"/>
                        <a:pt x="119630" y="0"/>
                        <a:pt x="168201" y="0"/>
                      </a:cubicBezTo>
                      <a:cubicBezTo>
                        <a:pt x="214565" y="0"/>
                        <a:pt x="251744" y="12409"/>
                        <a:pt x="279736" y="37173"/>
                      </a:cubicBezTo>
                      <a:cubicBezTo>
                        <a:pt x="308329" y="62559"/>
                        <a:pt x="324710" y="93785"/>
                        <a:pt x="328907" y="130850"/>
                      </a:cubicBezTo>
                      <a:close/>
                    </a:path>
                  </a:pathLst>
                </a:custGeom>
                <a:solidFill>
                  <a:srgbClr val="005184"/>
                </a:solidFill>
                <a:ln w="15604" cap="flat">
                  <a:noFill/>
                  <a:prstDash val="solid"/>
                  <a:miter/>
                </a:ln>
              </p:spPr>
              <p:txBody>
                <a:bodyPr rtlCol="0" anchor="ctr"/>
                <a:lstStyle/>
                <a:p>
                  <a:endParaRPr lang="nl-NL"/>
                </a:p>
              </p:txBody>
            </p:sp>
            <p:sp>
              <p:nvSpPr>
                <p:cNvPr id="215" name="Vrije vorm 214">
                  <a:extLst>
                    <a:ext uri="{FF2B5EF4-FFF2-40B4-BE49-F238E27FC236}">
                      <a16:creationId xmlns:a16="http://schemas.microsoft.com/office/drawing/2014/main" id="{0154145F-2692-195F-07A0-CB75BFD94F0D}"/>
                    </a:ext>
                  </a:extLst>
                </p:cNvPr>
                <p:cNvSpPr/>
                <p:nvPr/>
              </p:nvSpPr>
              <p:spPr>
                <a:xfrm>
                  <a:off x="4788435" y="3035910"/>
                  <a:ext cx="319313" cy="426453"/>
                </a:xfrm>
                <a:custGeom>
                  <a:avLst/>
                  <a:gdLst>
                    <a:gd name="connsiteX0" fmla="*/ 113034 w 319313"/>
                    <a:gd name="connsiteY0" fmla="*/ 426454 h 426453"/>
                    <a:gd name="connsiteX1" fmla="*/ 0 w 319313"/>
                    <a:gd name="connsiteY1" fmla="*/ 426454 h 426453"/>
                    <a:gd name="connsiteX2" fmla="*/ 0 w 319313"/>
                    <a:gd name="connsiteY2" fmla="*/ 0 h 426453"/>
                    <a:gd name="connsiteX3" fmla="*/ 113034 w 319313"/>
                    <a:gd name="connsiteY3" fmla="*/ 0 h 426453"/>
                    <a:gd name="connsiteX4" fmla="*/ 113034 w 319313"/>
                    <a:gd name="connsiteY4" fmla="*/ 150478 h 426453"/>
                    <a:gd name="connsiteX5" fmla="*/ 115433 w 319313"/>
                    <a:gd name="connsiteY5" fmla="*/ 150478 h 426453"/>
                    <a:gd name="connsiteX6" fmla="*/ 159670 w 319313"/>
                    <a:gd name="connsiteY6" fmla="*/ 118522 h 426453"/>
                    <a:gd name="connsiteX7" fmla="*/ 219172 w 319313"/>
                    <a:gd name="connsiteY7" fmla="*/ 106762 h 426453"/>
                    <a:gd name="connsiteX8" fmla="*/ 294592 w 319313"/>
                    <a:gd name="connsiteY8" fmla="*/ 135176 h 426453"/>
                    <a:gd name="connsiteX9" fmla="*/ 319314 w 319313"/>
                    <a:gd name="connsiteY9" fmla="*/ 226015 h 426453"/>
                    <a:gd name="connsiteX10" fmla="*/ 319314 w 319313"/>
                    <a:gd name="connsiteY10" fmla="*/ 426454 h 426453"/>
                    <a:gd name="connsiteX11" fmla="*/ 206280 w 319313"/>
                    <a:gd name="connsiteY11" fmla="*/ 426454 h 426453"/>
                    <a:gd name="connsiteX12" fmla="*/ 206280 w 319313"/>
                    <a:gd name="connsiteY12" fmla="*/ 254564 h 426453"/>
                    <a:gd name="connsiteX13" fmla="*/ 194150 w 319313"/>
                    <a:gd name="connsiteY13" fmla="*/ 213822 h 426453"/>
                    <a:gd name="connsiteX14" fmla="*/ 160107 w 319313"/>
                    <a:gd name="connsiteY14" fmla="*/ 199250 h 426453"/>
                    <a:gd name="connsiteX15" fmla="*/ 125927 w 319313"/>
                    <a:gd name="connsiteY15" fmla="*/ 213687 h 426453"/>
                    <a:gd name="connsiteX16" fmla="*/ 113034 w 319313"/>
                    <a:gd name="connsiteY16" fmla="*/ 254564 h 426453"/>
                    <a:gd name="connsiteX17" fmla="*/ 113034 w 319313"/>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3" h="426453">
                      <a:moveTo>
                        <a:pt x="113034" y="426454"/>
                      </a:moveTo>
                      <a:lnTo>
                        <a:pt x="0" y="426454"/>
                      </a:lnTo>
                      <a:lnTo>
                        <a:pt x="0" y="0"/>
                      </a:lnTo>
                      <a:lnTo>
                        <a:pt x="113034" y="0"/>
                      </a:lnTo>
                      <a:lnTo>
                        <a:pt x="113034" y="150478"/>
                      </a:lnTo>
                      <a:lnTo>
                        <a:pt x="115433" y="150478"/>
                      </a:lnTo>
                      <a:cubicBezTo>
                        <a:pt x="126226" y="137015"/>
                        <a:pt x="140972" y="126363"/>
                        <a:pt x="159670" y="118522"/>
                      </a:cubicBezTo>
                      <a:cubicBezTo>
                        <a:pt x="178341" y="110682"/>
                        <a:pt x="198184" y="106762"/>
                        <a:pt x="219172" y="106762"/>
                      </a:cubicBezTo>
                      <a:cubicBezTo>
                        <a:pt x="252943" y="106762"/>
                        <a:pt x="278101" y="116252"/>
                        <a:pt x="294592" y="135176"/>
                      </a:cubicBezTo>
                      <a:cubicBezTo>
                        <a:pt x="311082" y="154101"/>
                        <a:pt x="319314" y="184380"/>
                        <a:pt x="319314" y="226015"/>
                      </a:cubicBezTo>
                      <a:lnTo>
                        <a:pt x="319314" y="426454"/>
                      </a:lnTo>
                      <a:lnTo>
                        <a:pt x="206280" y="426454"/>
                      </a:lnTo>
                      <a:lnTo>
                        <a:pt x="206280" y="254564"/>
                      </a:lnTo>
                      <a:cubicBezTo>
                        <a:pt x="206280" y="237126"/>
                        <a:pt x="202246" y="223555"/>
                        <a:pt x="194150" y="213822"/>
                      </a:cubicBezTo>
                      <a:cubicBezTo>
                        <a:pt x="186055" y="204116"/>
                        <a:pt x="174689" y="199250"/>
                        <a:pt x="160107" y="199250"/>
                      </a:cubicBezTo>
                      <a:cubicBezTo>
                        <a:pt x="145906"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216" name="Vrije vorm 215">
                  <a:extLst>
                    <a:ext uri="{FF2B5EF4-FFF2-40B4-BE49-F238E27FC236}">
                      <a16:creationId xmlns:a16="http://schemas.microsoft.com/office/drawing/2014/main" id="{BB6C62B3-7143-4835-305E-DAA9301410DE}"/>
                    </a:ext>
                  </a:extLst>
                </p:cNvPr>
                <p:cNvSpPr/>
                <p:nvPr/>
              </p:nvSpPr>
              <p:spPr>
                <a:xfrm>
                  <a:off x="5321361" y="3142673"/>
                  <a:ext cx="289031" cy="328910"/>
                </a:xfrm>
                <a:custGeom>
                  <a:avLst/>
                  <a:gdLst>
                    <a:gd name="connsiteX0" fmla="*/ 144815 w 289031"/>
                    <a:gd name="connsiteY0" fmla="*/ 204602 h 328910"/>
                    <a:gd name="connsiteX1" fmla="*/ 90847 w 289031"/>
                    <a:gd name="connsiteY1" fmla="*/ 191220 h 328910"/>
                    <a:gd name="connsiteX2" fmla="*/ 7195 w 289031"/>
                    <a:gd name="connsiteY2" fmla="*/ 98138 h 328910"/>
                    <a:gd name="connsiteX3" fmla="*/ 42275 w 289031"/>
                    <a:gd name="connsiteY3" fmla="*/ 27360 h 328910"/>
                    <a:gd name="connsiteX4" fmla="*/ 135521 w 289031"/>
                    <a:gd name="connsiteY4" fmla="*/ 0 h 328910"/>
                    <a:gd name="connsiteX5" fmla="*/ 234462 w 289031"/>
                    <a:gd name="connsiteY5" fmla="*/ 24386 h 328910"/>
                    <a:gd name="connsiteX6" fmla="*/ 274339 w 289031"/>
                    <a:gd name="connsiteY6" fmla="*/ 101112 h 328910"/>
                    <a:gd name="connsiteX7" fmla="*/ 179295 w 289031"/>
                    <a:gd name="connsiteY7" fmla="*/ 101112 h 328910"/>
                    <a:gd name="connsiteX8" fmla="*/ 145415 w 289031"/>
                    <a:gd name="connsiteY8" fmla="*/ 77321 h 328910"/>
                    <a:gd name="connsiteX9" fmla="*/ 127589 w 289031"/>
                    <a:gd name="connsiteY9" fmla="*/ 82971 h 328910"/>
                    <a:gd name="connsiteX10" fmla="*/ 120830 w 289031"/>
                    <a:gd name="connsiteY10" fmla="*/ 96651 h 328910"/>
                    <a:gd name="connsiteX11" fmla="*/ 154709 w 289031"/>
                    <a:gd name="connsiteY11" fmla="*/ 119252 h 328910"/>
                    <a:gd name="connsiteX12" fmla="*/ 205680 w 289031"/>
                    <a:gd name="connsiteY12" fmla="*/ 132040 h 328910"/>
                    <a:gd name="connsiteX13" fmla="*/ 289031 w 289031"/>
                    <a:gd name="connsiteY13" fmla="*/ 223933 h 328910"/>
                    <a:gd name="connsiteX14" fmla="*/ 253652 w 289031"/>
                    <a:gd name="connsiteY14" fmla="*/ 300658 h 328910"/>
                    <a:gd name="connsiteX15" fmla="*/ 151411 w 289031"/>
                    <a:gd name="connsiteY15" fmla="*/ 328910 h 328910"/>
                    <a:gd name="connsiteX16" fmla="*/ 0 w 289031"/>
                    <a:gd name="connsiteY16" fmla="*/ 220364 h 328910"/>
                    <a:gd name="connsiteX17" fmla="*/ 98642 w 289031"/>
                    <a:gd name="connsiteY17" fmla="*/ 220364 h 328910"/>
                    <a:gd name="connsiteX18" fmla="*/ 141218 w 289031"/>
                    <a:gd name="connsiteY18" fmla="*/ 251590 h 328910"/>
                    <a:gd name="connsiteX19" fmla="*/ 175398 w 289031"/>
                    <a:gd name="connsiteY19" fmla="*/ 226609 h 328910"/>
                    <a:gd name="connsiteX20" fmla="*/ 168801 w 289031"/>
                    <a:gd name="connsiteY20" fmla="*/ 212929 h 328910"/>
                    <a:gd name="connsiteX21" fmla="*/ 144815 w 289031"/>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1" h="328910">
                      <a:moveTo>
                        <a:pt x="144815" y="204602"/>
                      </a:moveTo>
                      <a:lnTo>
                        <a:pt x="90847" y="191220"/>
                      </a:lnTo>
                      <a:cubicBezTo>
                        <a:pt x="35079" y="177756"/>
                        <a:pt x="7195" y="146720"/>
                        <a:pt x="7195" y="98138"/>
                      </a:cubicBezTo>
                      <a:cubicBezTo>
                        <a:pt x="7195" y="68615"/>
                        <a:pt x="18888" y="45013"/>
                        <a:pt x="42275" y="27360"/>
                      </a:cubicBezTo>
                      <a:cubicBezTo>
                        <a:pt x="66452" y="9138"/>
                        <a:pt x="97551" y="0"/>
                        <a:pt x="135521" y="0"/>
                      </a:cubicBezTo>
                      <a:cubicBezTo>
                        <a:pt x="175888" y="0"/>
                        <a:pt x="208869" y="8138"/>
                        <a:pt x="234462" y="24386"/>
                      </a:cubicBezTo>
                      <a:cubicBezTo>
                        <a:pt x="260438" y="40850"/>
                        <a:pt x="273739" y="66425"/>
                        <a:pt x="274339" y="101112"/>
                      </a:cubicBezTo>
                      <a:lnTo>
                        <a:pt x="179295" y="101112"/>
                      </a:lnTo>
                      <a:cubicBezTo>
                        <a:pt x="175697" y="85269"/>
                        <a:pt x="164412" y="77321"/>
                        <a:pt x="145415" y="77321"/>
                      </a:cubicBezTo>
                      <a:cubicBezTo>
                        <a:pt x="138028" y="77321"/>
                        <a:pt x="132087" y="79213"/>
                        <a:pt x="127589" y="82971"/>
                      </a:cubicBezTo>
                      <a:cubicBezTo>
                        <a:pt x="123091" y="86756"/>
                        <a:pt x="120830" y="91298"/>
                        <a:pt x="120830" y="96651"/>
                      </a:cubicBezTo>
                      <a:cubicBezTo>
                        <a:pt x="120830" y="106384"/>
                        <a:pt x="132114" y="113899"/>
                        <a:pt x="154709" y="119252"/>
                      </a:cubicBezTo>
                      <a:lnTo>
                        <a:pt x="205680" y="132040"/>
                      </a:lnTo>
                      <a:cubicBezTo>
                        <a:pt x="261257" y="145341"/>
                        <a:pt x="289031" y="175972"/>
                        <a:pt x="289031" y="223933"/>
                      </a:cubicBezTo>
                      <a:cubicBezTo>
                        <a:pt x="289031" y="256266"/>
                        <a:pt x="277229" y="281842"/>
                        <a:pt x="253652" y="300658"/>
                      </a:cubicBezTo>
                      <a:cubicBezTo>
                        <a:pt x="230074" y="319502"/>
                        <a:pt x="195976" y="328910"/>
                        <a:pt x="151411" y="328910"/>
                      </a:cubicBezTo>
                      <a:cubicBezTo>
                        <a:pt x="57866" y="328910"/>
                        <a:pt x="7387" y="292737"/>
                        <a:pt x="0" y="220364"/>
                      </a:cubicBezTo>
                      <a:lnTo>
                        <a:pt x="98642" y="220364"/>
                      </a:lnTo>
                      <a:cubicBezTo>
                        <a:pt x="102840" y="241181"/>
                        <a:pt x="117041" y="251590"/>
                        <a:pt x="141218" y="251590"/>
                      </a:cubicBezTo>
                      <a:cubicBezTo>
                        <a:pt x="164004" y="251590"/>
                        <a:pt x="175398" y="243263"/>
                        <a:pt x="175398" y="226609"/>
                      </a:cubicBezTo>
                      <a:cubicBezTo>
                        <a:pt x="175398" y="220661"/>
                        <a:pt x="173190" y="216120"/>
                        <a:pt x="168801" y="212929"/>
                      </a:cubicBezTo>
                      <a:cubicBezTo>
                        <a:pt x="164412"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217" name="Vrije vorm 216">
                  <a:extLst>
                    <a:ext uri="{FF2B5EF4-FFF2-40B4-BE49-F238E27FC236}">
                      <a16:creationId xmlns:a16="http://schemas.microsoft.com/office/drawing/2014/main" id="{37F46B61-69BE-8B36-B745-28DF7479AF01}"/>
                    </a:ext>
                  </a:extLst>
                </p:cNvPr>
                <p:cNvSpPr/>
                <p:nvPr/>
              </p:nvSpPr>
              <p:spPr>
                <a:xfrm>
                  <a:off x="5668040" y="3142673"/>
                  <a:ext cx="334004" cy="438348"/>
                </a:xfrm>
                <a:custGeom>
                  <a:avLst/>
                  <a:gdLst>
                    <a:gd name="connsiteX0" fmla="*/ 113634 w 334004"/>
                    <a:gd name="connsiteY0" fmla="*/ 438349 h 438348"/>
                    <a:gd name="connsiteX1" fmla="*/ 0 w 334004"/>
                    <a:gd name="connsiteY1" fmla="*/ 438349 h 438348"/>
                    <a:gd name="connsiteX2" fmla="*/ 0 w 334004"/>
                    <a:gd name="connsiteY2" fmla="*/ 9219 h 438348"/>
                    <a:gd name="connsiteX3" fmla="*/ 107337 w 334004"/>
                    <a:gd name="connsiteY3" fmla="*/ 9219 h 438348"/>
                    <a:gd name="connsiteX4" fmla="*/ 107337 w 334004"/>
                    <a:gd name="connsiteY4" fmla="*/ 36579 h 438348"/>
                    <a:gd name="connsiteX5" fmla="*/ 109736 w 334004"/>
                    <a:gd name="connsiteY5" fmla="*/ 36579 h 438348"/>
                    <a:gd name="connsiteX6" fmla="*/ 195786 w 334004"/>
                    <a:gd name="connsiteY6" fmla="*/ 0 h 438348"/>
                    <a:gd name="connsiteX7" fmla="*/ 295328 w 334004"/>
                    <a:gd name="connsiteY7" fmla="*/ 46690 h 438348"/>
                    <a:gd name="connsiteX8" fmla="*/ 334005 w 334004"/>
                    <a:gd name="connsiteY8" fmla="*/ 164455 h 438348"/>
                    <a:gd name="connsiteX9" fmla="*/ 294128 w 334004"/>
                    <a:gd name="connsiteY9" fmla="*/ 283113 h 438348"/>
                    <a:gd name="connsiteX10" fmla="*/ 194587 w 334004"/>
                    <a:gd name="connsiteY10" fmla="*/ 328910 h 438348"/>
                    <a:gd name="connsiteX11" fmla="*/ 116032 w 334004"/>
                    <a:gd name="connsiteY11" fmla="*/ 292926 h 438348"/>
                    <a:gd name="connsiteX12" fmla="*/ 113634 w 334004"/>
                    <a:gd name="connsiteY12" fmla="*/ 292926 h 438348"/>
                    <a:gd name="connsiteX13" fmla="*/ 113634 w 334004"/>
                    <a:gd name="connsiteY13" fmla="*/ 438349 h 438348"/>
                    <a:gd name="connsiteX14" fmla="*/ 220371 w 334004"/>
                    <a:gd name="connsiteY14" fmla="*/ 165050 h 438348"/>
                    <a:gd name="connsiteX15" fmla="*/ 204181 w 334004"/>
                    <a:gd name="connsiteY15" fmla="*/ 110925 h 438348"/>
                    <a:gd name="connsiteX16" fmla="*/ 164004 w 334004"/>
                    <a:gd name="connsiteY16" fmla="*/ 89514 h 438348"/>
                    <a:gd name="connsiteX17" fmla="*/ 123228 w 334004"/>
                    <a:gd name="connsiteY17" fmla="*/ 110925 h 438348"/>
                    <a:gd name="connsiteX18" fmla="*/ 107337 w 334004"/>
                    <a:gd name="connsiteY18" fmla="*/ 165050 h 438348"/>
                    <a:gd name="connsiteX19" fmla="*/ 123228 w 334004"/>
                    <a:gd name="connsiteY19" fmla="*/ 219174 h 438348"/>
                    <a:gd name="connsiteX20" fmla="*/ 164004 w 334004"/>
                    <a:gd name="connsiteY20" fmla="*/ 239991 h 438348"/>
                    <a:gd name="connsiteX21" fmla="*/ 204481 w 334004"/>
                    <a:gd name="connsiteY21" fmla="*/ 219174 h 438348"/>
                    <a:gd name="connsiteX22" fmla="*/ 220371 w 334004"/>
                    <a:gd name="connsiteY22" fmla="*/ 165050 h 4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04" h="438348">
                      <a:moveTo>
                        <a:pt x="113634" y="438349"/>
                      </a:moveTo>
                      <a:lnTo>
                        <a:pt x="0" y="438349"/>
                      </a:lnTo>
                      <a:lnTo>
                        <a:pt x="0" y="9219"/>
                      </a:lnTo>
                      <a:lnTo>
                        <a:pt x="107337" y="9219"/>
                      </a:lnTo>
                      <a:lnTo>
                        <a:pt x="107337" y="36579"/>
                      </a:lnTo>
                      <a:lnTo>
                        <a:pt x="109736" y="36579"/>
                      </a:lnTo>
                      <a:cubicBezTo>
                        <a:pt x="130124" y="12193"/>
                        <a:pt x="158798" y="0"/>
                        <a:pt x="195786" y="0"/>
                      </a:cubicBezTo>
                      <a:cubicBezTo>
                        <a:pt x="236753" y="0"/>
                        <a:pt x="269952" y="15572"/>
                        <a:pt x="295328" y="46690"/>
                      </a:cubicBezTo>
                      <a:cubicBezTo>
                        <a:pt x="321112" y="77618"/>
                        <a:pt x="334005" y="116873"/>
                        <a:pt x="334005" y="164455"/>
                      </a:cubicBezTo>
                      <a:cubicBezTo>
                        <a:pt x="334005" y="212443"/>
                        <a:pt x="320704" y="251995"/>
                        <a:pt x="294128" y="283113"/>
                      </a:cubicBezTo>
                      <a:cubicBezTo>
                        <a:pt x="267553" y="313663"/>
                        <a:pt x="234354" y="328910"/>
                        <a:pt x="194587" y="328910"/>
                      </a:cubicBezTo>
                      <a:cubicBezTo>
                        <a:pt x="160597" y="328910"/>
                        <a:pt x="134431" y="316934"/>
                        <a:pt x="116032" y="292926"/>
                      </a:cubicBezTo>
                      <a:lnTo>
                        <a:pt x="113634" y="292926"/>
                      </a:lnTo>
                      <a:lnTo>
                        <a:pt x="113634" y="438349"/>
                      </a:lnTo>
                      <a:close/>
                      <a:moveTo>
                        <a:pt x="220371" y="165050"/>
                      </a:moveTo>
                      <a:cubicBezTo>
                        <a:pt x="220371" y="143260"/>
                        <a:pt x="214974" y="125200"/>
                        <a:pt x="204181" y="110925"/>
                      </a:cubicBezTo>
                      <a:cubicBezTo>
                        <a:pt x="193387" y="96651"/>
                        <a:pt x="180004" y="89514"/>
                        <a:pt x="164004" y="89514"/>
                      </a:cubicBezTo>
                      <a:cubicBezTo>
                        <a:pt x="147623" y="89514"/>
                        <a:pt x="134021" y="96651"/>
                        <a:pt x="123228" y="110925"/>
                      </a:cubicBezTo>
                      <a:cubicBezTo>
                        <a:pt x="112625" y="125011"/>
                        <a:pt x="107337" y="143043"/>
                        <a:pt x="107337" y="165050"/>
                      </a:cubicBezTo>
                      <a:cubicBezTo>
                        <a:pt x="107337" y="187057"/>
                        <a:pt x="112625" y="205116"/>
                        <a:pt x="123228" y="219174"/>
                      </a:cubicBezTo>
                      <a:cubicBezTo>
                        <a:pt x="133613" y="233070"/>
                        <a:pt x="147214" y="239991"/>
                        <a:pt x="164004" y="239991"/>
                      </a:cubicBezTo>
                      <a:cubicBezTo>
                        <a:pt x="180385" y="239991"/>
                        <a:pt x="193877" y="233070"/>
                        <a:pt x="204481" y="219174"/>
                      </a:cubicBezTo>
                      <a:cubicBezTo>
                        <a:pt x="215083" y="205305"/>
                        <a:pt x="220371" y="187273"/>
                        <a:pt x="220371" y="165050"/>
                      </a:cubicBezTo>
                      <a:close/>
                    </a:path>
                  </a:pathLst>
                </a:custGeom>
                <a:solidFill>
                  <a:srgbClr val="005184"/>
                </a:solidFill>
                <a:ln w="15604" cap="flat">
                  <a:noFill/>
                  <a:prstDash val="solid"/>
                  <a:miter/>
                </a:ln>
              </p:spPr>
              <p:txBody>
                <a:bodyPr rtlCol="0" anchor="ctr"/>
                <a:lstStyle/>
                <a:p>
                  <a:endParaRPr lang="nl-NL"/>
                </a:p>
              </p:txBody>
            </p:sp>
            <p:sp>
              <p:nvSpPr>
                <p:cNvPr id="218" name="Vrije vorm 217">
                  <a:extLst>
                    <a:ext uri="{FF2B5EF4-FFF2-40B4-BE49-F238E27FC236}">
                      <a16:creationId xmlns:a16="http://schemas.microsoft.com/office/drawing/2014/main" id="{3A16C88F-104E-23D1-A3FF-00024DB12BD6}"/>
                    </a:ext>
                  </a:extLst>
                </p:cNvPr>
                <p:cNvSpPr/>
                <p:nvPr/>
              </p:nvSpPr>
              <p:spPr>
                <a:xfrm>
                  <a:off x="6045002" y="3142673"/>
                  <a:ext cx="331306" cy="328910"/>
                </a:xfrm>
                <a:custGeom>
                  <a:avLst/>
                  <a:gdLst>
                    <a:gd name="connsiteX0" fmla="*/ 328908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788 w 331306"/>
                    <a:gd name="connsiteY12" fmla="*/ 19627 h 328910"/>
                    <a:gd name="connsiteX13" fmla="*/ 292929 w 331306"/>
                    <a:gd name="connsiteY13" fmla="*/ 48177 h 328910"/>
                    <a:gd name="connsiteX14" fmla="*/ 320513 w 331306"/>
                    <a:gd name="connsiteY14" fmla="*/ 93839 h 328910"/>
                    <a:gd name="connsiteX15" fmla="*/ 331307 w 331306"/>
                    <a:gd name="connsiteY15" fmla="*/ 158210 h 328910"/>
                    <a:gd name="connsiteX16" fmla="*/ 328908 w 331306"/>
                    <a:gd name="connsiteY16" fmla="*/ 186164 h 328910"/>
                    <a:gd name="connsiteX17" fmla="*/ 205217 w 331306"/>
                    <a:gd name="connsiteY17" fmla="*/ 92487 h 328910"/>
                    <a:gd name="connsiteX18" fmla="*/ 170001 w 331306"/>
                    <a:gd name="connsiteY18" fmla="*/ 79105 h 328910"/>
                    <a:gd name="connsiteX19" fmla="*/ 134158 w 331306"/>
                    <a:gd name="connsiteY19" fmla="*/ 92352 h 328910"/>
                    <a:gd name="connsiteX20" fmla="*/ 115433 w 331306"/>
                    <a:gd name="connsiteY20" fmla="*/ 129066 h 328910"/>
                    <a:gd name="connsiteX21" fmla="*/ 223369 w 331306"/>
                    <a:gd name="connsiteY21" fmla="*/ 129066 h 328910"/>
                    <a:gd name="connsiteX22" fmla="*/ 205217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8" y="186164"/>
                      </a:moveTo>
                      <a:lnTo>
                        <a:pt x="113334" y="186164"/>
                      </a:lnTo>
                      <a:cubicBezTo>
                        <a:pt x="116932" y="228015"/>
                        <a:pt x="136420" y="248913"/>
                        <a:pt x="171799" y="248913"/>
                      </a:cubicBezTo>
                      <a:cubicBezTo>
                        <a:pt x="198184" y="248913"/>
                        <a:pt x="215356" y="237829"/>
                        <a:pt x="223369" y="215606"/>
                      </a:cubicBezTo>
                      <a:lnTo>
                        <a:pt x="330107" y="215606"/>
                      </a:lnTo>
                      <a:cubicBezTo>
                        <a:pt x="319504" y="252103"/>
                        <a:pt x="299907" y="280112"/>
                        <a:pt x="271342" y="299631"/>
                      </a:cubicBezTo>
                      <a:cubicBezTo>
                        <a:pt x="242749" y="319150"/>
                        <a:pt x="208160" y="328910"/>
                        <a:pt x="167602" y="328910"/>
                      </a:cubicBezTo>
                      <a:cubicBezTo>
                        <a:pt x="118431" y="328910"/>
                        <a:pt x="78036" y="313852"/>
                        <a:pt x="46473" y="283708"/>
                      </a:cubicBezTo>
                      <a:cubicBezTo>
                        <a:pt x="15482" y="253591"/>
                        <a:pt x="0" y="213821"/>
                        <a:pt x="0" y="164455"/>
                      </a:cubicBezTo>
                      <a:cubicBezTo>
                        <a:pt x="0" y="115089"/>
                        <a:pt x="15673" y="75455"/>
                        <a:pt x="47072" y="45500"/>
                      </a:cubicBezTo>
                      <a:cubicBezTo>
                        <a:pt x="78254" y="15167"/>
                        <a:pt x="118621" y="0"/>
                        <a:pt x="168202" y="0"/>
                      </a:cubicBezTo>
                      <a:cubicBezTo>
                        <a:pt x="182375" y="0"/>
                        <a:pt x="196467" y="1406"/>
                        <a:pt x="210477" y="4163"/>
                      </a:cubicBezTo>
                      <a:cubicBezTo>
                        <a:pt x="224460" y="6948"/>
                        <a:pt x="238906" y="12112"/>
                        <a:pt x="253788" y="19627"/>
                      </a:cubicBezTo>
                      <a:cubicBezTo>
                        <a:pt x="268670" y="27170"/>
                        <a:pt x="281727" y="36687"/>
                        <a:pt x="292929" y="48177"/>
                      </a:cubicBezTo>
                      <a:cubicBezTo>
                        <a:pt x="304104" y="59694"/>
                        <a:pt x="313317" y="74914"/>
                        <a:pt x="320513" y="93839"/>
                      </a:cubicBezTo>
                      <a:cubicBezTo>
                        <a:pt x="327709" y="112764"/>
                        <a:pt x="331307" y="134230"/>
                        <a:pt x="331307" y="158210"/>
                      </a:cubicBezTo>
                      <a:cubicBezTo>
                        <a:pt x="331307" y="168726"/>
                        <a:pt x="330489" y="178054"/>
                        <a:pt x="328908" y="186164"/>
                      </a:cubicBezTo>
                      <a:close/>
                      <a:moveTo>
                        <a:pt x="205217" y="92487"/>
                      </a:moveTo>
                      <a:cubicBezTo>
                        <a:pt x="195513" y="83565"/>
                        <a:pt x="183793" y="79105"/>
                        <a:pt x="170001" y="79105"/>
                      </a:cubicBezTo>
                      <a:cubicBezTo>
                        <a:pt x="156209" y="79105"/>
                        <a:pt x="144243" y="83539"/>
                        <a:pt x="134158" y="92352"/>
                      </a:cubicBezTo>
                      <a:cubicBezTo>
                        <a:pt x="124073" y="101166"/>
                        <a:pt x="117831" y="113412"/>
                        <a:pt x="115433" y="129066"/>
                      </a:cubicBezTo>
                      <a:lnTo>
                        <a:pt x="223369" y="129066"/>
                      </a:lnTo>
                      <a:cubicBezTo>
                        <a:pt x="220971" y="113602"/>
                        <a:pt x="214920" y="101409"/>
                        <a:pt x="205217" y="92487"/>
                      </a:cubicBezTo>
                      <a:close/>
                    </a:path>
                  </a:pathLst>
                </a:custGeom>
                <a:solidFill>
                  <a:srgbClr val="005184"/>
                </a:solidFill>
                <a:ln w="15604" cap="flat">
                  <a:noFill/>
                  <a:prstDash val="solid"/>
                  <a:miter/>
                </a:ln>
              </p:spPr>
              <p:txBody>
                <a:bodyPr rtlCol="0" anchor="ctr"/>
                <a:lstStyle/>
                <a:p>
                  <a:endParaRPr lang="nl-NL"/>
                </a:p>
              </p:txBody>
            </p:sp>
            <p:sp>
              <p:nvSpPr>
                <p:cNvPr id="219" name="Vrije vorm 218">
                  <a:extLst>
                    <a:ext uri="{FF2B5EF4-FFF2-40B4-BE49-F238E27FC236}">
                      <a16:creationId xmlns:a16="http://schemas.microsoft.com/office/drawing/2014/main" id="{B0E54932-30DE-2F33-D29D-69309DFA32A5}"/>
                    </a:ext>
                  </a:extLst>
                </p:cNvPr>
                <p:cNvSpPr/>
                <p:nvPr/>
              </p:nvSpPr>
              <p:spPr>
                <a:xfrm>
                  <a:off x="6419238" y="3142673"/>
                  <a:ext cx="332205" cy="328910"/>
                </a:xfrm>
                <a:custGeom>
                  <a:avLst/>
                  <a:gdLst>
                    <a:gd name="connsiteX0" fmla="*/ 328908 w 332205"/>
                    <a:gd name="connsiteY0" fmla="*/ 130850 h 328910"/>
                    <a:gd name="connsiteX1" fmla="*/ 222170 w 332205"/>
                    <a:gd name="connsiteY1" fmla="*/ 130850 h 328910"/>
                    <a:gd name="connsiteX2" fmla="*/ 169401 w 332205"/>
                    <a:gd name="connsiteY2" fmla="*/ 89514 h 328910"/>
                    <a:gd name="connsiteX3" fmla="*/ 128788 w 332205"/>
                    <a:gd name="connsiteY3" fmla="*/ 110790 h 328910"/>
                    <a:gd name="connsiteX4" fmla="*/ 112734 w 332205"/>
                    <a:gd name="connsiteY4" fmla="*/ 164455 h 328910"/>
                    <a:gd name="connsiteX5" fmla="*/ 128325 w 332205"/>
                    <a:gd name="connsiteY5" fmla="*/ 219039 h 328910"/>
                    <a:gd name="connsiteX6" fmla="*/ 169401 w 332205"/>
                    <a:gd name="connsiteY6" fmla="*/ 239991 h 328910"/>
                    <a:gd name="connsiteX7" fmla="*/ 204780 w 332205"/>
                    <a:gd name="connsiteY7" fmla="*/ 227069 h 328910"/>
                    <a:gd name="connsiteX8" fmla="*/ 224569 w 332205"/>
                    <a:gd name="connsiteY8" fmla="*/ 189436 h 328910"/>
                    <a:gd name="connsiteX9" fmla="*/ 332206 w 332205"/>
                    <a:gd name="connsiteY9" fmla="*/ 189436 h 328910"/>
                    <a:gd name="connsiteX10" fmla="*/ 279737 w 332205"/>
                    <a:gd name="connsiteY10" fmla="*/ 292926 h 328910"/>
                    <a:gd name="connsiteX11" fmla="*/ 168202 w 332205"/>
                    <a:gd name="connsiteY11" fmla="*/ 328910 h 328910"/>
                    <a:gd name="connsiteX12" fmla="*/ 47672 w 332205"/>
                    <a:gd name="connsiteY12" fmla="*/ 283708 h 328910"/>
                    <a:gd name="connsiteX13" fmla="*/ 0 w 332205"/>
                    <a:gd name="connsiteY13" fmla="*/ 164455 h 328910"/>
                    <a:gd name="connsiteX14" fmla="*/ 47672 w 332205"/>
                    <a:gd name="connsiteY14" fmla="*/ 45500 h 328910"/>
                    <a:gd name="connsiteX15" fmla="*/ 168202 w 332205"/>
                    <a:gd name="connsiteY15" fmla="*/ 0 h 328910"/>
                    <a:gd name="connsiteX16" fmla="*/ 279737 w 332205"/>
                    <a:gd name="connsiteY16" fmla="*/ 37173 h 328910"/>
                    <a:gd name="connsiteX17" fmla="*/ 328908 w 332205"/>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5" h="328910">
                      <a:moveTo>
                        <a:pt x="328908" y="130850"/>
                      </a:moveTo>
                      <a:lnTo>
                        <a:pt x="222170" y="130850"/>
                      </a:lnTo>
                      <a:cubicBezTo>
                        <a:pt x="214566" y="103302"/>
                        <a:pt x="196985" y="89514"/>
                        <a:pt x="169401" y="89514"/>
                      </a:cubicBezTo>
                      <a:cubicBezTo>
                        <a:pt x="153020" y="89514"/>
                        <a:pt x="139473" y="96624"/>
                        <a:pt x="128788" y="110790"/>
                      </a:cubicBezTo>
                      <a:cubicBezTo>
                        <a:pt x="118076" y="124957"/>
                        <a:pt x="112734" y="142854"/>
                        <a:pt x="112734" y="164455"/>
                      </a:cubicBezTo>
                      <a:cubicBezTo>
                        <a:pt x="112734" y="186867"/>
                        <a:pt x="117940" y="205062"/>
                        <a:pt x="128325" y="219039"/>
                      </a:cubicBezTo>
                      <a:cubicBezTo>
                        <a:pt x="138710" y="233016"/>
                        <a:pt x="152420" y="239991"/>
                        <a:pt x="169401" y="239991"/>
                      </a:cubicBezTo>
                      <a:cubicBezTo>
                        <a:pt x="183193" y="239991"/>
                        <a:pt x="194995" y="235693"/>
                        <a:pt x="204780" y="227069"/>
                      </a:cubicBezTo>
                      <a:cubicBezTo>
                        <a:pt x="214566" y="218445"/>
                        <a:pt x="221162" y="205900"/>
                        <a:pt x="224569" y="189436"/>
                      </a:cubicBezTo>
                      <a:lnTo>
                        <a:pt x="332206" y="189436"/>
                      </a:lnTo>
                      <a:cubicBezTo>
                        <a:pt x="328008" y="234044"/>
                        <a:pt x="310510" y="268541"/>
                        <a:pt x="279737" y="292926"/>
                      </a:cubicBezTo>
                      <a:cubicBezTo>
                        <a:pt x="249563" y="316934"/>
                        <a:pt x="212385" y="328910"/>
                        <a:pt x="168202" y="328910"/>
                      </a:cubicBezTo>
                      <a:cubicBezTo>
                        <a:pt x="120039" y="328910"/>
                        <a:pt x="79862" y="313852"/>
                        <a:pt x="47672" y="283708"/>
                      </a:cubicBezTo>
                      <a:cubicBezTo>
                        <a:pt x="15890" y="253969"/>
                        <a:pt x="0" y="214227"/>
                        <a:pt x="0" y="164455"/>
                      </a:cubicBezTo>
                      <a:cubicBezTo>
                        <a:pt x="0" y="115494"/>
                        <a:pt x="15890" y="75834"/>
                        <a:pt x="47672" y="45500"/>
                      </a:cubicBezTo>
                      <a:cubicBezTo>
                        <a:pt x="79453" y="15167"/>
                        <a:pt x="119630" y="0"/>
                        <a:pt x="168202" y="0"/>
                      </a:cubicBezTo>
                      <a:cubicBezTo>
                        <a:pt x="214566" y="0"/>
                        <a:pt x="251744" y="12409"/>
                        <a:pt x="279737" y="37173"/>
                      </a:cubicBezTo>
                      <a:cubicBezTo>
                        <a:pt x="308329" y="62559"/>
                        <a:pt x="324710" y="93785"/>
                        <a:pt x="328908" y="130850"/>
                      </a:cubicBezTo>
                      <a:close/>
                    </a:path>
                  </a:pathLst>
                </a:custGeom>
                <a:solidFill>
                  <a:srgbClr val="005184"/>
                </a:solidFill>
                <a:ln w="15604" cap="flat">
                  <a:noFill/>
                  <a:prstDash val="solid"/>
                  <a:miter/>
                </a:ln>
              </p:spPr>
              <p:txBody>
                <a:bodyPr rtlCol="0" anchor="ctr"/>
                <a:lstStyle/>
                <a:p>
                  <a:endParaRPr lang="nl-NL"/>
                </a:p>
              </p:txBody>
            </p:sp>
            <p:sp>
              <p:nvSpPr>
                <p:cNvPr id="220" name="Vrije vorm 219">
                  <a:extLst>
                    <a:ext uri="{FF2B5EF4-FFF2-40B4-BE49-F238E27FC236}">
                      <a16:creationId xmlns:a16="http://schemas.microsoft.com/office/drawing/2014/main" id="{7B8BED4E-3C43-8ABF-F421-CB18B0D160FB}"/>
                    </a:ext>
                  </a:extLst>
                </p:cNvPr>
                <p:cNvSpPr/>
                <p:nvPr/>
              </p:nvSpPr>
              <p:spPr>
                <a:xfrm>
                  <a:off x="6805194"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13" y="88540"/>
                        <a:pt x="105838" y="99625"/>
                      </a:cubicBezTo>
                      <a:cubicBezTo>
                        <a:pt x="94036" y="110736"/>
                        <a:pt x="79235" y="116278"/>
                        <a:pt x="61464" y="116278"/>
                      </a:cubicBezTo>
                      <a:cubicBezTo>
                        <a:pt x="43856" y="116278"/>
                        <a:pt x="29165" y="110736"/>
                        <a:pt x="17390" y="99625"/>
                      </a:cubicBezTo>
                      <a:cubicBezTo>
                        <a:pt x="5778" y="88729"/>
                        <a:pt x="0" y="74941"/>
                        <a:pt x="0" y="58288"/>
                      </a:cubicBezTo>
                      <a:cubicBezTo>
                        <a:pt x="0" y="41634"/>
                        <a:pt x="5778" y="27873"/>
                        <a:pt x="17390" y="16951"/>
                      </a:cubicBezTo>
                      <a:cubicBezTo>
                        <a:pt x="28783" y="5650"/>
                        <a:pt x="43474" y="0"/>
                        <a:pt x="61464" y="0"/>
                      </a:cubicBezTo>
                      <a:cubicBezTo>
                        <a:pt x="79644" y="0"/>
                        <a:pt x="94445" y="5650"/>
                        <a:pt x="105838" y="16951"/>
                      </a:cubicBezTo>
                      <a:cubicBezTo>
                        <a:pt x="117613"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221" name="Vrije vorm 220">
                  <a:extLst>
                    <a:ext uri="{FF2B5EF4-FFF2-40B4-BE49-F238E27FC236}">
                      <a16:creationId xmlns:a16="http://schemas.microsoft.com/office/drawing/2014/main" id="{E936A20F-0C6A-6724-17CA-51BA130C64D4}"/>
                    </a:ext>
                  </a:extLst>
                </p:cNvPr>
                <p:cNvSpPr/>
                <p:nvPr/>
              </p:nvSpPr>
              <p:spPr>
                <a:xfrm>
                  <a:off x="6981573" y="3142672"/>
                  <a:ext cx="332805" cy="328910"/>
                </a:xfrm>
                <a:custGeom>
                  <a:avLst/>
                  <a:gdLst>
                    <a:gd name="connsiteX0" fmla="*/ 223969 w 332805"/>
                    <a:gd name="connsiteY0" fmla="*/ 319692 h 328910"/>
                    <a:gd name="connsiteX1" fmla="*/ 223969 w 332805"/>
                    <a:gd name="connsiteY1" fmla="*/ 292332 h 328910"/>
                    <a:gd name="connsiteX2" fmla="*/ 221570 w 332805"/>
                    <a:gd name="connsiteY2" fmla="*/ 292332 h 328910"/>
                    <a:gd name="connsiteX3" fmla="*/ 140018 w 332805"/>
                    <a:gd name="connsiteY3" fmla="*/ 328911 h 328910"/>
                    <a:gd name="connsiteX4" fmla="*/ 38677 w 332805"/>
                    <a:gd name="connsiteY4" fmla="*/ 282518 h 328910"/>
                    <a:gd name="connsiteX5" fmla="*/ 0 w 332805"/>
                    <a:gd name="connsiteY5" fmla="*/ 164455 h 328910"/>
                    <a:gd name="connsiteX6" fmla="*/ 39877 w 332805"/>
                    <a:gd name="connsiteY6" fmla="*/ 46095 h 328910"/>
                    <a:gd name="connsiteX7" fmla="*/ 140618 w 332805"/>
                    <a:gd name="connsiteY7" fmla="*/ 0 h 328910"/>
                    <a:gd name="connsiteX8" fmla="*/ 217973 w 332805"/>
                    <a:gd name="connsiteY8" fmla="*/ 35984 h 328910"/>
                    <a:gd name="connsiteX9" fmla="*/ 220372 w 332805"/>
                    <a:gd name="connsiteY9" fmla="*/ 35984 h 328910"/>
                    <a:gd name="connsiteX10" fmla="*/ 220372 w 332805"/>
                    <a:gd name="connsiteY10" fmla="*/ 9219 h 328910"/>
                    <a:gd name="connsiteX11" fmla="*/ 332806 w 332805"/>
                    <a:gd name="connsiteY11" fmla="*/ 9219 h 328910"/>
                    <a:gd name="connsiteX12" fmla="*/ 332806 w 332805"/>
                    <a:gd name="connsiteY12" fmla="*/ 319691 h 328910"/>
                    <a:gd name="connsiteX13" fmla="*/ 223969 w 332805"/>
                    <a:gd name="connsiteY13" fmla="*/ 319691 h 328910"/>
                    <a:gd name="connsiteX14" fmla="*/ 113334 w 332805"/>
                    <a:gd name="connsiteY14" fmla="*/ 164455 h 328910"/>
                    <a:gd name="connsiteX15" fmla="*/ 129360 w 332805"/>
                    <a:gd name="connsiteY15" fmla="*/ 218580 h 328910"/>
                    <a:gd name="connsiteX16" fmla="*/ 170001 w 332805"/>
                    <a:gd name="connsiteY16" fmla="*/ 239397 h 328910"/>
                    <a:gd name="connsiteX17" fmla="*/ 210477 w 332805"/>
                    <a:gd name="connsiteY17" fmla="*/ 218283 h 328910"/>
                    <a:gd name="connsiteX18" fmla="*/ 226368 w 332805"/>
                    <a:gd name="connsiteY18" fmla="*/ 164455 h 328910"/>
                    <a:gd name="connsiteX19" fmla="*/ 210477 w 332805"/>
                    <a:gd name="connsiteY19" fmla="*/ 110790 h 328910"/>
                    <a:gd name="connsiteX20" fmla="*/ 170001 w 332805"/>
                    <a:gd name="connsiteY20" fmla="*/ 89514 h 328910"/>
                    <a:gd name="connsiteX21" fmla="*/ 129661 w 332805"/>
                    <a:gd name="connsiteY21" fmla="*/ 110925 h 328910"/>
                    <a:gd name="connsiteX22" fmla="*/ 113334 w 332805"/>
                    <a:gd name="connsiteY22"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805" h="328910">
                      <a:moveTo>
                        <a:pt x="223969" y="319692"/>
                      </a:moveTo>
                      <a:lnTo>
                        <a:pt x="223969" y="292332"/>
                      </a:lnTo>
                      <a:lnTo>
                        <a:pt x="221570" y="292332"/>
                      </a:lnTo>
                      <a:cubicBezTo>
                        <a:pt x="204563" y="316718"/>
                        <a:pt x="177387" y="328911"/>
                        <a:pt x="140018" y="328911"/>
                      </a:cubicBezTo>
                      <a:cubicBezTo>
                        <a:pt x="98833" y="328911"/>
                        <a:pt x="65062" y="313447"/>
                        <a:pt x="38677" y="282518"/>
                      </a:cubicBezTo>
                      <a:cubicBezTo>
                        <a:pt x="12892" y="251590"/>
                        <a:pt x="0" y="212254"/>
                        <a:pt x="0" y="164455"/>
                      </a:cubicBezTo>
                      <a:cubicBezTo>
                        <a:pt x="0" y="116089"/>
                        <a:pt x="13274" y="76645"/>
                        <a:pt x="39877" y="46095"/>
                      </a:cubicBezTo>
                      <a:cubicBezTo>
                        <a:pt x="66643" y="15383"/>
                        <a:pt x="100223" y="0"/>
                        <a:pt x="140618" y="0"/>
                      </a:cubicBezTo>
                      <a:cubicBezTo>
                        <a:pt x="176188" y="0"/>
                        <a:pt x="201973" y="12003"/>
                        <a:pt x="217973" y="35984"/>
                      </a:cubicBezTo>
                      <a:lnTo>
                        <a:pt x="220372" y="35984"/>
                      </a:lnTo>
                      <a:lnTo>
                        <a:pt x="220372" y="9219"/>
                      </a:lnTo>
                      <a:lnTo>
                        <a:pt x="332806" y="9219"/>
                      </a:lnTo>
                      <a:lnTo>
                        <a:pt x="332806" y="319691"/>
                      </a:lnTo>
                      <a:lnTo>
                        <a:pt x="223969" y="319691"/>
                      </a:lnTo>
                      <a:close/>
                      <a:moveTo>
                        <a:pt x="113334" y="164455"/>
                      </a:moveTo>
                      <a:cubicBezTo>
                        <a:pt x="113334" y="186678"/>
                        <a:pt x="118676" y="204711"/>
                        <a:pt x="129360" y="218580"/>
                      </a:cubicBezTo>
                      <a:cubicBezTo>
                        <a:pt x="140045" y="232476"/>
                        <a:pt x="153592" y="239397"/>
                        <a:pt x="170001" y="239397"/>
                      </a:cubicBezTo>
                      <a:cubicBezTo>
                        <a:pt x="186382" y="239397"/>
                        <a:pt x="199874" y="232368"/>
                        <a:pt x="210477" y="218283"/>
                      </a:cubicBezTo>
                      <a:cubicBezTo>
                        <a:pt x="221052" y="204224"/>
                        <a:pt x="226368" y="186273"/>
                        <a:pt x="226368" y="164455"/>
                      </a:cubicBezTo>
                      <a:cubicBezTo>
                        <a:pt x="226368" y="142854"/>
                        <a:pt x="221052" y="124957"/>
                        <a:pt x="210477" y="110790"/>
                      </a:cubicBezTo>
                      <a:cubicBezTo>
                        <a:pt x="199874" y="96624"/>
                        <a:pt x="186382" y="89514"/>
                        <a:pt x="170001" y="89514"/>
                      </a:cubicBezTo>
                      <a:cubicBezTo>
                        <a:pt x="154001" y="89514"/>
                        <a:pt x="140564" y="96651"/>
                        <a:pt x="129661" y="110925"/>
                      </a:cubicBezTo>
                      <a:cubicBezTo>
                        <a:pt x="118758" y="125200"/>
                        <a:pt x="113334" y="143043"/>
                        <a:pt x="113334" y="164455"/>
                      </a:cubicBezTo>
                      <a:close/>
                    </a:path>
                  </a:pathLst>
                </a:custGeom>
                <a:solidFill>
                  <a:srgbClr val="005184"/>
                </a:solidFill>
                <a:ln w="15604" cap="flat">
                  <a:noFill/>
                  <a:prstDash val="solid"/>
                  <a:miter/>
                </a:ln>
              </p:spPr>
              <p:txBody>
                <a:bodyPr rtlCol="0" anchor="ctr"/>
                <a:lstStyle/>
                <a:p>
                  <a:endParaRPr lang="nl-NL"/>
                </a:p>
              </p:txBody>
            </p:sp>
            <p:sp>
              <p:nvSpPr>
                <p:cNvPr id="222" name="Vrije vorm 221">
                  <a:extLst>
                    <a:ext uri="{FF2B5EF4-FFF2-40B4-BE49-F238E27FC236}">
                      <a16:creationId xmlns:a16="http://schemas.microsoft.com/office/drawing/2014/main" id="{85CCF98A-0660-4F8C-6057-FA9DBCCA7769}"/>
                    </a:ext>
                  </a:extLst>
                </p:cNvPr>
                <p:cNvSpPr/>
                <p:nvPr/>
              </p:nvSpPr>
              <p:spPr>
                <a:xfrm>
                  <a:off x="7387290" y="3035910"/>
                  <a:ext cx="113034" cy="426453"/>
                </a:xfrm>
                <a:custGeom>
                  <a:avLst/>
                  <a:gdLst>
                    <a:gd name="connsiteX0" fmla="*/ 113035 w 113034"/>
                    <a:gd name="connsiteY0" fmla="*/ 0 h 426453"/>
                    <a:gd name="connsiteX1" fmla="*/ 113035 w 113034"/>
                    <a:gd name="connsiteY1" fmla="*/ 426454 h 426453"/>
                    <a:gd name="connsiteX2" fmla="*/ 0 w 113034"/>
                    <a:gd name="connsiteY2" fmla="*/ 426454 h 426453"/>
                    <a:gd name="connsiteX3" fmla="*/ 0 w 113034"/>
                    <a:gd name="connsiteY3" fmla="*/ 0 h 426453"/>
                    <a:gd name="connsiteX4" fmla="*/ 113035 w 113034"/>
                    <a:gd name="connsiteY4" fmla="*/ 0 h 426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34" h="426453">
                      <a:moveTo>
                        <a:pt x="113035" y="0"/>
                      </a:moveTo>
                      <a:lnTo>
                        <a:pt x="113035" y="426454"/>
                      </a:lnTo>
                      <a:lnTo>
                        <a:pt x="0" y="426454"/>
                      </a:lnTo>
                      <a:lnTo>
                        <a:pt x="0" y="0"/>
                      </a:lnTo>
                      <a:lnTo>
                        <a:pt x="113035" y="0"/>
                      </a:lnTo>
                      <a:close/>
                    </a:path>
                  </a:pathLst>
                </a:custGeom>
                <a:solidFill>
                  <a:srgbClr val="005184"/>
                </a:solidFill>
                <a:ln w="15604" cap="flat">
                  <a:noFill/>
                  <a:prstDash val="solid"/>
                  <a:miter/>
                </a:ln>
              </p:spPr>
              <p:txBody>
                <a:bodyPr rtlCol="0" anchor="ctr"/>
                <a:lstStyle/>
                <a:p>
                  <a:endParaRPr lang="nl-NL"/>
                </a:p>
              </p:txBody>
            </p:sp>
            <p:sp>
              <p:nvSpPr>
                <p:cNvPr id="223" name="Vrije vorm 222">
                  <a:extLst>
                    <a:ext uri="{FF2B5EF4-FFF2-40B4-BE49-F238E27FC236}">
                      <a16:creationId xmlns:a16="http://schemas.microsoft.com/office/drawing/2014/main" id="{C1DD9006-B725-ED01-85A6-7AE78D37301A}"/>
                    </a:ext>
                  </a:extLst>
                </p:cNvPr>
                <p:cNvSpPr/>
                <p:nvPr/>
              </p:nvSpPr>
              <p:spPr>
                <a:xfrm>
                  <a:off x="7568167" y="3013012"/>
                  <a:ext cx="123500" cy="449352"/>
                </a:xfrm>
                <a:custGeom>
                  <a:avLst/>
                  <a:gdLst>
                    <a:gd name="connsiteX0" fmla="*/ 123501 w 123500"/>
                    <a:gd name="connsiteY0" fmla="*/ 58288 h 449352"/>
                    <a:gd name="connsiteX1" fmla="*/ 105838 w 123500"/>
                    <a:gd name="connsiteY1" fmla="*/ 99625 h 449352"/>
                    <a:gd name="connsiteX2" fmla="*/ 61464 w 123500"/>
                    <a:gd name="connsiteY2" fmla="*/ 116278 h 449352"/>
                    <a:gd name="connsiteX3" fmla="*/ 17362 w 123500"/>
                    <a:gd name="connsiteY3" fmla="*/ 99625 h 449352"/>
                    <a:gd name="connsiteX4" fmla="*/ 0 w 123500"/>
                    <a:gd name="connsiteY4" fmla="*/ 58288 h 449352"/>
                    <a:gd name="connsiteX5" fmla="*/ 17362 w 123500"/>
                    <a:gd name="connsiteY5" fmla="*/ 16951 h 449352"/>
                    <a:gd name="connsiteX6" fmla="*/ 61464 w 123500"/>
                    <a:gd name="connsiteY6" fmla="*/ 0 h 449352"/>
                    <a:gd name="connsiteX7" fmla="*/ 105838 w 123500"/>
                    <a:gd name="connsiteY7" fmla="*/ 16951 h 449352"/>
                    <a:gd name="connsiteX8" fmla="*/ 123501 w 123500"/>
                    <a:gd name="connsiteY8" fmla="*/ 58288 h 449352"/>
                    <a:gd name="connsiteX9" fmla="*/ 118104 w 123500"/>
                    <a:gd name="connsiteY9" fmla="*/ 138880 h 449352"/>
                    <a:gd name="connsiteX10" fmla="*/ 118104 w 123500"/>
                    <a:gd name="connsiteY10" fmla="*/ 449352 h 449352"/>
                    <a:gd name="connsiteX11" fmla="*/ 5097 w 123500"/>
                    <a:gd name="connsiteY11" fmla="*/ 449352 h 449352"/>
                    <a:gd name="connsiteX12" fmla="*/ 5097 w 123500"/>
                    <a:gd name="connsiteY12" fmla="*/ 138880 h 449352"/>
                    <a:gd name="connsiteX13" fmla="*/ 118104 w 123500"/>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0" h="449352">
                      <a:moveTo>
                        <a:pt x="123501" y="58288"/>
                      </a:moveTo>
                      <a:cubicBezTo>
                        <a:pt x="123501" y="74752"/>
                        <a:pt x="117613" y="88540"/>
                        <a:pt x="105838" y="99625"/>
                      </a:cubicBezTo>
                      <a:cubicBezTo>
                        <a:pt x="94009" y="110736"/>
                        <a:pt x="79236" y="116278"/>
                        <a:pt x="61464" y="116278"/>
                      </a:cubicBezTo>
                      <a:cubicBezTo>
                        <a:pt x="43856" y="116278"/>
                        <a:pt x="29192" y="110736"/>
                        <a:pt x="17362" y="99625"/>
                      </a:cubicBezTo>
                      <a:cubicBezTo>
                        <a:pt x="5778" y="88729"/>
                        <a:pt x="0" y="74941"/>
                        <a:pt x="0" y="58288"/>
                      </a:cubicBezTo>
                      <a:cubicBezTo>
                        <a:pt x="0" y="41634"/>
                        <a:pt x="5778" y="27873"/>
                        <a:pt x="17362" y="16951"/>
                      </a:cubicBezTo>
                      <a:cubicBezTo>
                        <a:pt x="28756" y="5650"/>
                        <a:pt x="43475" y="0"/>
                        <a:pt x="61464" y="0"/>
                      </a:cubicBezTo>
                      <a:cubicBezTo>
                        <a:pt x="79617" y="0"/>
                        <a:pt x="94445" y="5650"/>
                        <a:pt x="105838" y="16951"/>
                      </a:cubicBezTo>
                      <a:cubicBezTo>
                        <a:pt x="117613" y="28062"/>
                        <a:pt x="123501" y="41850"/>
                        <a:pt x="123501" y="58288"/>
                      </a:cubicBezTo>
                      <a:close/>
                      <a:moveTo>
                        <a:pt x="118104" y="138880"/>
                      </a:moveTo>
                      <a:lnTo>
                        <a:pt x="118104" y="449352"/>
                      </a:lnTo>
                      <a:lnTo>
                        <a:pt x="5097" y="449352"/>
                      </a:lnTo>
                      <a:lnTo>
                        <a:pt x="5097" y="138880"/>
                      </a:lnTo>
                      <a:lnTo>
                        <a:pt x="118104" y="138880"/>
                      </a:lnTo>
                      <a:close/>
                    </a:path>
                  </a:pathLst>
                </a:custGeom>
                <a:solidFill>
                  <a:srgbClr val="005184"/>
                </a:solidFill>
                <a:ln w="15604" cap="flat">
                  <a:noFill/>
                  <a:prstDash val="solid"/>
                  <a:miter/>
                </a:ln>
              </p:spPr>
              <p:txBody>
                <a:bodyPr rtlCol="0" anchor="ctr"/>
                <a:lstStyle/>
                <a:p>
                  <a:endParaRPr lang="nl-NL"/>
                </a:p>
              </p:txBody>
            </p:sp>
            <p:sp>
              <p:nvSpPr>
                <p:cNvPr id="224" name="Vrije vorm 223">
                  <a:extLst>
                    <a:ext uri="{FF2B5EF4-FFF2-40B4-BE49-F238E27FC236}">
                      <a16:creationId xmlns:a16="http://schemas.microsoft.com/office/drawing/2014/main" id="{6783132B-9B65-D6E0-0EDA-F0B00695139F}"/>
                    </a:ext>
                  </a:extLst>
                </p:cNvPr>
                <p:cNvSpPr/>
                <p:nvPr/>
              </p:nvSpPr>
              <p:spPr>
                <a:xfrm>
                  <a:off x="774392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10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2"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7" y="79213"/>
                        <a:pt x="127562" y="82971"/>
                      </a:cubicBezTo>
                      <a:cubicBezTo>
                        <a:pt x="123091" y="86756"/>
                        <a:pt x="120830" y="91298"/>
                        <a:pt x="120830" y="96651"/>
                      </a:cubicBezTo>
                      <a:cubicBezTo>
                        <a:pt x="120830" y="106384"/>
                        <a:pt x="132114" y="113899"/>
                        <a:pt x="154710" y="119252"/>
                      </a:cubicBezTo>
                      <a:lnTo>
                        <a:pt x="205680" y="132040"/>
                      </a:lnTo>
                      <a:cubicBezTo>
                        <a:pt x="261257"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9"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225" name="Vrije vorm 224">
                  <a:extLst>
                    <a:ext uri="{FF2B5EF4-FFF2-40B4-BE49-F238E27FC236}">
                      <a16:creationId xmlns:a16="http://schemas.microsoft.com/office/drawing/2014/main" id="{14870C06-95AB-7E87-A060-7CF567543BF5}"/>
                    </a:ext>
                  </a:extLst>
                </p:cNvPr>
                <p:cNvSpPr/>
                <p:nvPr/>
              </p:nvSpPr>
              <p:spPr>
                <a:xfrm>
                  <a:off x="8063015" y="3060891"/>
                  <a:ext cx="244357" cy="410692"/>
                </a:xfrm>
                <a:custGeom>
                  <a:avLst/>
                  <a:gdLst>
                    <a:gd name="connsiteX0" fmla="*/ 54569 w 244357"/>
                    <a:gd name="connsiteY0" fmla="*/ 301551 h 410692"/>
                    <a:gd name="connsiteX1" fmla="*/ 54569 w 244357"/>
                    <a:gd name="connsiteY1" fmla="*/ 173080 h 410692"/>
                    <a:gd name="connsiteX2" fmla="*/ 0 w 244357"/>
                    <a:gd name="connsiteY2" fmla="*/ 173080 h 410692"/>
                    <a:gd name="connsiteX3" fmla="*/ 0 w 244357"/>
                    <a:gd name="connsiteY3" fmla="*/ 91001 h 410692"/>
                    <a:gd name="connsiteX4" fmla="*/ 54569 w 244357"/>
                    <a:gd name="connsiteY4" fmla="*/ 91001 h 410692"/>
                    <a:gd name="connsiteX5" fmla="*/ 54569 w 244357"/>
                    <a:gd name="connsiteY5" fmla="*/ 0 h 410692"/>
                    <a:gd name="connsiteX6" fmla="*/ 167602 w 244357"/>
                    <a:gd name="connsiteY6" fmla="*/ 0 h 410692"/>
                    <a:gd name="connsiteX7" fmla="*/ 167602 w 244357"/>
                    <a:gd name="connsiteY7" fmla="*/ 91001 h 410692"/>
                    <a:gd name="connsiteX8" fmla="*/ 238061 w 244357"/>
                    <a:gd name="connsiteY8" fmla="*/ 91001 h 410692"/>
                    <a:gd name="connsiteX9" fmla="*/ 238061 w 244357"/>
                    <a:gd name="connsiteY9" fmla="*/ 173080 h 410692"/>
                    <a:gd name="connsiteX10" fmla="*/ 167602 w 244357"/>
                    <a:gd name="connsiteY10" fmla="*/ 173080 h 410692"/>
                    <a:gd name="connsiteX11" fmla="*/ 167602 w 244357"/>
                    <a:gd name="connsiteY11" fmla="*/ 294413 h 410692"/>
                    <a:gd name="connsiteX12" fmla="*/ 175997 w 244357"/>
                    <a:gd name="connsiteY12" fmla="*/ 316718 h 410692"/>
                    <a:gd name="connsiteX13" fmla="*/ 204481 w 244357"/>
                    <a:gd name="connsiteY13" fmla="*/ 322963 h 410692"/>
                    <a:gd name="connsiteX14" fmla="*/ 244358 w 244357"/>
                    <a:gd name="connsiteY14" fmla="*/ 319394 h 410692"/>
                    <a:gd name="connsiteX15" fmla="*/ 244358 w 244357"/>
                    <a:gd name="connsiteY15" fmla="*/ 403257 h 410692"/>
                    <a:gd name="connsiteX16" fmla="*/ 169401 w 244357"/>
                    <a:gd name="connsiteY16" fmla="*/ 410692 h 410692"/>
                    <a:gd name="connsiteX17" fmla="*/ 79754 w 244357"/>
                    <a:gd name="connsiteY17" fmla="*/ 387496 h 410692"/>
                    <a:gd name="connsiteX18" fmla="*/ 54569 w 244357"/>
                    <a:gd name="connsiteY18" fmla="*/ 301551 h 41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357" h="410692">
                      <a:moveTo>
                        <a:pt x="54569" y="301551"/>
                      </a:moveTo>
                      <a:lnTo>
                        <a:pt x="54569" y="173080"/>
                      </a:lnTo>
                      <a:lnTo>
                        <a:pt x="0" y="173080"/>
                      </a:lnTo>
                      <a:lnTo>
                        <a:pt x="0" y="91001"/>
                      </a:lnTo>
                      <a:lnTo>
                        <a:pt x="54569" y="91001"/>
                      </a:lnTo>
                      <a:lnTo>
                        <a:pt x="54569" y="0"/>
                      </a:lnTo>
                      <a:lnTo>
                        <a:pt x="167602" y="0"/>
                      </a:lnTo>
                      <a:lnTo>
                        <a:pt x="167602" y="91001"/>
                      </a:lnTo>
                      <a:lnTo>
                        <a:pt x="238061" y="91001"/>
                      </a:lnTo>
                      <a:lnTo>
                        <a:pt x="238061" y="173080"/>
                      </a:lnTo>
                      <a:lnTo>
                        <a:pt x="167602" y="173080"/>
                      </a:lnTo>
                      <a:lnTo>
                        <a:pt x="167602" y="294413"/>
                      </a:lnTo>
                      <a:cubicBezTo>
                        <a:pt x="167602" y="305120"/>
                        <a:pt x="170410" y="312554"/>
                        <a:pt x="175997" y="316718"/>
                      </a:cubicBezTo>
                      <a:cubicBezTo>
                        <a:pt x="181585" y="320881"/>
                        <a:pt x="191097" y="322963"/>
                        <a:pt x="204481" y="322963"/>
                      </a:cubicBezTo>
                      <a:cubicBezTo>
                        <a:pt x="220671" y="322963"/>
                        <a:pt x="233972" y="321773"/>
                        <a:pt x="244358" y="319394"/>
                      </a:cubicBezTo>
                      <a:lnTo>
                        <a:pt x="244358" y="403257"/>
                      </a:lnTo>
                      <a:cubicBezTo>
                        <a:pt x="220562" y="408205"/>
                        <a:pt x="195595" y="410692"/>
                        <a:pt x="169401" y="410692"/>
                      </a:cubicBezTo>
                      <a:cubicBezTo>
                        <a:pt x="126417" y="410692"/>
                        <a:pt x="96544" y="402960"/>
                        <a:pt x="79754" y="387496"/>
                      </a:cubicBezTo>
                      <a:cubicBezTo>
                        <a:pt x="62964" y="371437"/>
                        <a:pt x="54569" y="342807"/>
                        <a:pt x="54569" y="301551"/>
                      </a:cubicBezTo>
                      <a:close/>
                    </a:path>
                  </a:pathLst>
                </a:custGeom>
                <a:solidFill>
                  <a:srgbClr val="005184"/>
                </a:solidFill>
                <a:ln w="15604" cap="flat">
                  <a:noFill/>
                  <a:prstDash val="solid"/>
                  <a:miter/>
                </a:ln>
              </p:spPr>
              <p:txBody>
                <a:bodyPr rtlCol="0" anchor="ctr"/>
                <a:lstStyle/>
                <a:p>
                  <a:endParaRPr lang="nl-NL"/>
                </a:p>
              </p:txBody>
            </p:sp>
            <p:sp>
              <p:nvSpPr>
                <p:cNvPr id="226" name="Vrije vorm 225">
                  <a:extLst>
                    <a:ext uri="{FF2B5EF4-FFF2-40B4-BE49-F238E27FC236}">
                      <a16:creationId xmlns:a16="http://schemas.microsoft.com/office/drawing/2014/main" id="{32DC3433-3666-5D9C-0660-889714A07C08}"/>
                    </a:ext>
                  </a:extLst>
                </p:cNvPr>
                <p:cNvSpPr/>
                <p:nvPr/>
              </p:nvSpPr>
              <p:spPr>
                <a:xfrm>
                  <a:off x="8352428" y="3013012"/>
                  <a:ext cx="123527" cy="449352"/>
                </a:xfrm>
                <a:custGeom>
                  <a:avLst/>
                  <a:gdLst>
                    <a:gd name="connsiteX0" fmla="*/ 123528 w 123527"/>
                    <a:gd name="connsiteY0" fmla="*/ 58288 h 449352"/>
                    <a:gd name="connsiteX1" fmla="*/ 105838 w 123527"/>
                    <a:gd name="connsiteY1" fmla="*/ 99625 h 449352"/>
                    <a:gd name="connsiteX2" fmla="*/ 61464 w 123527"/>
                    <a:gd name="connsiteY2" fmla="*/ 116278 h 449352"/>
                    <a:gd name="connsiteX3" fmla="*/ 17390 w 123527"/>
                    <a:gd name="connsiteY3" fmla="*/ 99625 h 449352"/>
                    <a:gd name="connsiteX4" fmla="*/ 0 w 123527"/>
                    <a:gd name="connsiteY4" fmla="*/ 58288 h 449352"/>
                    <a:gd name="connsiteX5" fmla="*/ 17390 w 123527"/>
                    <a:gd name="connsiteY5" fmla="*/ 16951 h 449352"/>
                    <a:gd name="connsiteX6" fmla="*/ 61464 w 123527"/>
                    <a:gd name="connsiteY6" fmla="*/ 0 h 449352"/>
                    <a:gd name="connsiteX7" fmla="*/ 105838 w 123527"/>
                    <a:gd name="connsiteY7" fmla="*/ 16951 h 449352"/>
                    <a:gd name="connsiteX8" fmla="*/ 123528 w 123527"/>
                    <a:gd name="connsiteY8" fmla="*/ 58288 h 449352"/>
                    <a:gd name="connsiteX9" fmla="*/ 118131 w 123527"/>
                    <a:gd name="connsiteY9" fmla="*/ 138880 h 449352"/>
                    <a:gd name="connsiteX10" fmla="*/ 118131 w 123527"/>
                    <a:gd name="connsiteY10" fmla="*/ 449352 h 449352"/>
                    <a:gd name="connsiteX11" fmla="*/ 5097 w 123527"/>
                    <a:gd name="connsiteY11" fmla="*/ 449352 h 449352"/>
                    <a:gd name="connsiteX12" fmla="*/ 5097 w 123527"/>
                    <a:gd name="connsiteY12" fmla="*/ 138880 h 449352"/>
                    <a:gd name="connsiteX13" fmla="*/ 118131 w 123527"/>
                    <a:gd name="connsiteY13" fmla="*/ 138880 h 4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27" h="449352">
                      <a:moveTo>
                        <a:pt x="123528" y="58288"/>
                      </a:moveTo>
                      <a:cubicBezTo>
                        <a:pt x="123528" y="74752"/>
                        <a:pt x="117640" y="88540"/>
                        <a:pt x="105838" y="99625"/>
                      </a:cubicBezTo>
                      <a:cubicBezTo>
                        <a:pt x="94036" y="110736"/>
                        <a:pt x="79263" y="116278"/>
                        <a:pt x="61464" y="116278"/>
                      </a:cubicBezTo>
                      <a:cubicBezTo>
                        <a:pt x="43884" y="116278"/>
                        <a:pt x="29192" y="110736"/>
                        <a:pt x="17390" y="99625"/>
                      </a:cubicBezTo>
                      <a:cubicBezTo>
                        <a:pt x="5806" y="88729"/>
                        <a:pt x="0" y="74941"/>
                        <a:pt x="0" y="58288"/>
                      </a:cubicBezTo>
                      <a:cubicBezTo>
                        <a:pt x="0" y="41634"/>
                        <a:pt x="5806" y="27873"/>
                        <a:pt x="17390" y="16951"/>
                      </a:cubicBezTo>
                      <a:cubicBezTo>
                        <a:pt x="28783" y="5650"/>
                        <a:pt x="43474" y="0"/>
                        <a:pt x="61464" y="0"/>
                      </a:cubicBezTo>
                      <a:cubicBezTo>
                        <a:pt x="79644" y="0"/>
                        <a:pt x="94445" y="5650"/>
                        <a:pt x="105838" y="16951"/>
                      </a:cubicBezTo>
                      <a:cubicBezTo>
                        <a:pt x="117640" y="28062"/>
                        <a:pt x="123528" y="41850"/>
                        <a:pt x="123528" y="58288"/>
                      </a:cubicBezTo>
                      <a:close/>
                      <a:moveTo>
                        <a:pt x="118131" y="138880"/>
                      </a:moveTo>
                      <a:lnTo>
                        <a:pt x="118131" y="449352"/>
                      </a:lnTo>
                      <a:lnTo>
                        <a:pt x="5097" y="449352"/>
                      </a:lnTo>
                      <a:lnTo>
                        <a:pt x="5097" y="138880"/>
                      </a:lnTo>
                      <a:lnTo>
                        <a:pt x="118131" y="138880"/>
                      </a:lnTo>
                      <a:close/>
                    </a:path>
                  </a:pathLst>
                </a:custGeom>
                <a:solidFill>
                  <a:srgbClr val="005184"/>
                </a:solidFill>
                <a:ln w="15604" cap="flat">
                  <a:noFill/>
                  <a:prstDash val="solid"/>
                  <a:miter/>
                </a:ln>
              </p:spPr>
              <p:txBody>
                <a:bodyPr rtlCol="0" anchor="ctr"/>
                <a:lstStyle/>
                <a:p>
                  <a:endParaRPr lang="nl-NL"/>
                </a:p>
              </p:txBody>
            </p:sp>
            <p:sp>
              <p:nvSpPr>
                <p:cNvPr id="227" name="Vrije vorm 226">
                  <a:extLst>
                    <a:ext uri="{FF2B5EF4-FFF2-40B4-BE49-F238E27FC236}">
                      <a16:creationId xmlns:a16="http://schemas.microsoft.com/office/drawing/2014/main" id="{A64DA7D9-F446-1D69-ADB8-7F992DBB73D1}"/>
                    </a:ext>
                  </a:extLst>
                </p:cNvPr>
                <p:cNvSpPr/>
                <p:nvPr/>
              </p:nvSpPr>
              <p:spPr>
                <a:xfrm>
                  <a:off x="8528180" y="3142673"/>
                  <a:ext cx="289030" cy="328910"/>
                </a:xfrm>
                <a:custGeom>
                  <a:avLst/>
                  <a:gdLst>
                    <a:gd name="connsiteX0" fmla="*/ 144815 w 289030"/>
                    <a:gd name="connsiteY0" fmla="*/ 204602 h 328910"/>
                    <a:gd name="connsiteX1" fmla="*/ 90846 w 289030"/>
                    <a:gd name="connsiteY1" fmla="*/ 191220 h 328910"/>
                    <a:gd name="connsiteX2" fmla="*/ 7195 w 289030"/>
                    <a:gd name="connsiteY2" fmla="*/ 98138 h 328910"/>
                    <a:gd name="connsiteX3" fmla="*/ 42275 w 289030"/>
                    <a:gd name="connsiteY3" fmla="*/ 27360 h 328910"/>
                    <a:gd name="connsiteX4" fmla="*/ 135521 w 289030"/>
                    <a:gd name="connsiteY4" fmla="*/ 0 h 328910"/>
                    <a:gd name="connsiteX5" fmla="*/ 234462 w 289030"/>
                    <a:gd name="connsiteY5" fmla="*/ 24386 h 328910"/>
                    <a:gd name="connsiteX6" fmla="*/ 274339 w 289030"/>
                    <a:gd name="connsiteY6" fmla="*/ 101112 h 328910"/>
                    <a:gd name="connsiteX7" fmla="*/ 179295 w 289030"/>
                    <a:gd name="connsiteY7" fmla="*/ 101112 h 328910"/>
                    <a:gd name="connsiteX8" fmla="*/ 145415 w 289030"/>
                    <a:gd name="connsiteY8" fmla="*/ 77321 h 328910"/>
                    <a:gd name="connsiteX9" fmla="*/ 127562 w 289030"/>
                    <a:gd name="connsiteY9" fmla="*/ 82971 h 328910"/>
                    <a:gd name="connsiteX10" fmla="*/ 120830 w 289030"/>
                    <a:gd name="connsiteY10" fmla="*/ 96651 h 328910"/>
                    <a:gd name="connsiteX11" fmla="*/ 154709 w 289030"/>
                    <a:gd name="connsiteY11" fmla="*/ 119252 h 328910"/>
                    <a:gd name="connsiteX12" fmla="*/ 205680 w 289030"/>
                    <a:gd name="connsiteY12" fmla="*/ 132040 h 328910"/>
                    <a:gd name="connsiteX13" fmla="*/ 289031 w 289030"/>
                    <a:gd name="connsiteY13" fmla="*/ 223933 h 328910"/>
                    <a:gd name="connsiteX14" fmla="*/ 253652 w 289030"/>
                    <a:gd name="connsiteY14" fmla="*/ 300658 h 328910"/>
                    <a:gd name="connsiteX15" fmla="*/ 151412 w 289030"/>
                    <a:gd name="connsiteY15" fmla="*/ 328910 h 328910"/>
                    <a:gd name="connsiteX16" fmla="*/ 0 w 289030"/>
                    <a:gd name="connsiteY16" fmla="*/ 220364 h 328910"/>
                    <a:gd name="connsiteX17" fmla="*/ 98642 w 289030"/>
                    <a:gd name="connsiteY17" fmla="*/ 220364 h 328910"/>
                    <a:gd name="connsiteX18" fmla="*/ 141217 w 289030"/>
                    <a:gd name="connsiteY18" fmla="*/ 251590 h 328910"/>
                    <a:gd name="connsiteX19" fmla="*/ 175398 w 289030"/>
                    <a:gd name="connsiteY19" fmla="*/ 226609 h 328910"/>
                    <a:gd name="connsiteX20" fmla="*/ 168801 w 289030"/>
                    <a:gd name="connsiteY20" fmla="*/ 212929 h 328910"/>
                    <a:gd name="connsiteX21" fmla="*/ 144815 w 289030"/>
                    <a:gd name="connsiteY21" fmla="*/ 204602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030" h="328910">
                      <a:moveTo>
                        <a:pt x="144815" y="204602"/>
                      </a:moveTo>
                      <a:lnTo>
                        <a:pt x="90846" y="191220"/>
                      </a:lnTo>
                      <a:cubicBezTo>
                        <a:pt x="35080" y="177756"/>
                        <a:pt x="7195" y="146720"/>
                        <a:pt x="7195" y="98138"/>
                      </a:cubicBezTo>
                      <a:cubicBezTo>
                        <a:pt x="7195" y="68615"/>
                        <a:pt x="18888" y="45013"/>
                        <a:pt x="42275" y="27360"/>
                      </a:cubicBezTo>
                      <a:cubicBezTo>
                        <a:pt x="66451" y="9138"/>
                        <a:pt x="97551" y="0"/>
                        <a:pt x="135521" y="0"/>
                      </a:cubicBezTo>
                      <a:cubicBezTo>
                        <a:pt x="175888" y="0"/>
                        <a:pt x="208868" y="8138"/>
                        <a:pt x="234462" y="24386"/>
                      </a:cubicBezTo>
                      <a:cubicBezTo>
                        <a:pt x="260438" y="40850"/>
                        <a:pt x="273740" y="66425"/>
                        <a:pt x="274339" y="101112"/>
                      </a:cubicBezTo>
                      <a:lnTo>
                        <a:pt x="179295" y="101112"/>
                      </a:lnTo>
                      <a:cubicBezTo>
                        <a:pt x="175697" y="85269"/>
                        <a:pt x="164413" y="77321"/>
                        <a:pt x="145415" y="77321"/>
                      </a:cubicBezTo>
                      <a:cubicBezTo>
                        <a:pt x="138028" y="77321"/>
                        <a:pt x="132086" y="79213"/>
                        <a:pt x="127562" y="82971"/>
                      </a:cubicBezTo>
                      <a:cubicBezTo>
                        <a:pt x="123092" y="86756"/>
                        <a:pt x="120830" y="91298"/>
                        <a:pt x="120830" y="96651"/>
                      </a:cubicBezTo>
                      <a:cubicBezTo>
                        <a:pt x="120830" y="106384"/>
                        <a:pt x="132114" y="113899"/>
                        <a:pt x="154709" y="119252"/>
                      </a:cubicBezTo>
                      <a:lnTo>
                        <a:pt x="205680" y="132040"/>
                      </a:lnTo>
                      <a:cubicBezTo>
                        <a:pt x="261256" y="145341"/>
                        <a:pt x="289031" y="175972"/>
                        <a:pt x="289031" y="223933"/>
                      </a:cubicBezTo>
                      <a:cubicBezTo>
                        <a:pt x="289031" y="256266"/>
                        <a:pt x="277229" y="281842"/>
                        <a:pt x="253652" y="300658"/>
                      </a:cubicBezTo>
                      <a:cubicBezTo>
                        <a:pt x="230075" y="319502"/>
                        <a:pt x="195977" y="328910"/>
                        <a:pt x="151412" y="328910"/>
                      </a:cubicBezTo>
                      <a:cubicBezTo>
                        <a:pt x="57866" y="328910"/>
                        <a:pt x="7387" y="292737"/>
                        <a:pt x="0" y="220364"/>
                      </a:cubicBezTo>
                      <a:lnTo>
                        <a:pt x="98642" y="220364"/>
                      </a:lnTo>
                      <a:cubicBezTo>
                        <a:pt x="102840" y="241181"/>
                        <a:pt x="117041" y="251590"/>
                        <a:pt x="141217" y="251590"/>
                      </a:cubicBezTo>
                      <a:cubicBezTo>
                        <a:pt x="164005" y="251590"/>
                        <a:pt x="175398" y="243263"/>
                        <a:pt x="175398" y="226609"/>
                      </a:cubicBezTo>
                      <a:cubicBezTo>
                        <a:pt x="175398" y="220661"/>
                        <a:pt x="173189" y="216120"/>
                        <a:pt x="168801" y="212929"/>
                      </a:cubicBezTo>
                      <a:cubicBezTo>
                        <a:pt x="164413" y="209766"/>
                        <a:pt x="156398" y="206981"/>
                        <a:pt x="144815" y="204602"/>
                      </a:cubicBezTo>
                      <a:close/>
                    </a:path>
                  </a:pathLst>
                </a:custGeom>
                <a:solidFill>
                  <a:srgbClr val="005184"/>
                </a:solidFill>
                <a:ln w="15604" cap="flat">
                  <a:noFill/>
                  <a:prstDash val="solid"/>
                  <a:miter/>
                </a:ln>
              </p:spPr>
              <p:txBody>
                <a:bodyPr rtlCol="0" anchor="ctr"/>
                <a:lstStyle/>
                <a:p>
                  <a:endParaRPr lang="nl-NL"/>
                </a:p>
              </p:txBody>
            </p:sp>
            <p:sp>
              <p:nvSpPr>
                <p:cNvPr id="228" name="Vrije vorm 227">
                  <a:extLst>
                    <a:ext uri="{FF2B5EF4-FFF2-40B4-BE49-F238E27FC236}">
                      <a16:creationId xmlns:a16="http://schemas.microsoft.com/office/drawing/2014/main" id="{850C9E7B-D8A9-5745-B528-7D81B73BFA0A}"/>
                    </a:ext>
                  </a:extLst>
                </p:cNvPr>
                <p:cNvSpPr/>
                <p:nvPr/>
              </p:nvSpPr>
              <p:spPr>
                <a:xfrm>
                  <a:off x="8860167" y="3142673"/>
                  <a:ext cx="332206" cy="328910"/>
                </a:xfrm>
                <a:custGeom>
                  <a:avLst/>
                  <a:gdLst>
                    <a:gd name="connsiteX0" fmla="*/ 328909 w 332206"/>
                    <a:gd name="connsiteY0" fmla="*/ 130850 h 328910"/>
                    <a:gd name="connsiteX1" fmla="*/ 222171 w 332206"/>
                    <a:gd name="connsiteY1" fmla="*/ 130850 h 328910"/>
                    <a:gd name="connsiteX2" fmla="*/ 169402 w 332206"/>
                    <a:gd name="connsiteY2" fmla="*/ 89514 h 328910"/>
                    <a:gd name="connsiteX3" fmla="*/ 128761 w 332206"/>
                    <a:gd name="connsiteY3" fmla="*/ 110790 h 328910"/>
                    <a:gd name="connsiteX4" fmla="*/ 112734 w 332206"/>
                    <a:gd name="connsiteY4" fmla="*/ 164455 h 328910"/>
                    <a:gd name="connsiteX5" fmla="*/ 128325 w 332206"/>
                    <a:gd name="connsiteY5" fmla="*/ 219039 h 328910"/>
                    <a:gd name="connsiteX6" fmla="*/ 169402 w 332206"/>
                    <a:gd name="connsiteY6" fmla="*/ 239991 h 328910"/>
                    <a:gd name="connsiteX7" fmla="*/ 204780 w 332206"/>
                    <a:gd name="connsiteY7" fmla="*/ 227069 h 328910"/>
                    <a:gd name="connsiteX8" fmla="*/ 224569 w 332206"/>
                    <a:gd name="connsiteY8" fmla="*/ 189436 h 328910"/>
                    <a:gd name="connsiteX9" fmla="*/ 332207 w 332206"/>
                    <a:gd name="connsiteY9" fmla="*/ 189436 h 328910"/>
                    <a:gd name="connsiteX10" fmla="*/ 279737 w 332206"/>
                    <a:gd name="connsiteY10" fmla="*/ 292926 h 328910"/>
                    <a:gd name="connsiteX11" fmla="*/ 168202 w 332206"/>
                    <a:gd name="connsiteY11" fmla="*/ 328910 h 328910"/>
                    <a:gd name="connsiteX12" fmla="*/ 47672 w 332206"/>
                    <a:gd name="connsiteY12" fmla="*/ 283708 h 328910"/>
                    <a:gd name="connsiteX13" fmla="*/ 0 w 332206"/>
                    <a:gd name="connsiteY13" fmla="*/ 164455 h 328910"/>
                    <a:gd name="connsiteX14" fmla="*/ 47672 w 332206"/>
                    <a:gd name="connsiteY14" fmla="*/ 45500 h 328910"/>
                    <a:gd name="connsiteX15" fmla="*/ 168202 w 332206"/>
                    <a:gd name="connsiteY15" fmla="*/ 0 h 328910"/>
                    <a:gd name="connsiteX16" fmla="*/ 279737 w 332206"/>
                    <a:gd name="connsiteY16" fmla="*/ 37173 h 328910"/>
                    <a:gd name="connsiteX17" fmla="*/ 328909 w 332206"/>
                    <a:gd name="connsiteY17" fmla="*/ 130850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206" h="328910">
                      <a:moveTo>
                        <a:pt x="328909" y="130850"/>
                      </a:moveTo>
                      <a:lnTo>
                        <a:pt x="222171" y="130850"/>
                      </a:lnTo>
                      <a:cubicBezTo>
                        <a:pt x="214565" y="103302"/>
                        <a:pt x="196985" y="89514"/>
                        <a:pt x="169402" y="89514"/>
                      </a:cubicBezTo>
                      <a:cubicBezTo>
                        <a:pt x="153020" y="89514"/>
                        <a:pt x="139473" y="96624"/>
                        <a:pt x="128761" y="110790"/>
                      </a:cubicBezTo>
                      <a:cubicBezTo>
                        <a:pt x="118077" y="124957"/>
                        <a:pt x="112734" y="142854"/>
                        <a:pt x="112734" y="164455"/>
                      </a:cubicBezTo>
                      <a:cubicBezTo>
                        <a:pt x="112734" y="186867"/>
                        <a:pt x="117940" y="205062"/>
                        <a:pt x="128325" y="219039"/>
                      </a:cubicBezTo>
                      <a:cubicBezTo>
                        <a:pt x="138710" y="233016"/>
                        <a:pt x="152421" y="239991"/>
                        <a:pt x="169402" y="239991"/>
                      </a:cubicBezTo>
                      <a:cubicBezTo>
                        <a:pt x="183194" y="239991"/>
                        <a:pt x="194995" y="235693"/>
                        <a:pt x="204780" y="227069"/>
                      </a:cubicBezTo>
                      <a:cubicBezTo>
                        <a:pt x="214565" y="218444"/>
                        <a:pt x="221162" y="205900"/>
                        <a:pt x="224569" y="189436"/>
                      </a:cubicBezTo>
                      <a:lnTo>
                        <a:pt x="332207" y="189436"/>
                      </a:lnTo>
                      <a:cubicBezTo>
                        <a:pt x="328009" y="234044"/>
                        <a:pt x="310510" y="268541"/>
                        <a:pt x="279737" y="292926"/>
                      </a:cubicBezTo>
                      <a:cubicBezTo>
                        <a:pt x="249564" y="316934"/>
                        <a:pt x="212385" y="328910"/>
                        <a:pt x="168202" y="328910"/>
                      </a:cubicBezTo>
                      <a:cubicBezTo>
                        <a:pt x="120039" y="328910"/>
                        <a:pt x="79863" y="313852"/>
                        <a:pt x="47672" y="283708"/>
                      </a:cubicBezTo>
                      <a:cubicBezTo>
                        <a:pt x="15891" y="253969"/>
                        <a:pt x="0" y="214227"/>
                        <a:pt x="0" y="164455"/>
                      </a:cubicBezTo>
                      <a:cubicBezTo>
                        <a:pt x="0" y="115494"/>
                        <a:pt x="15891" y="75834"/>
                        <a:pt x="47672" y="45500"/>
                      </a:cubicBezTo>
                      <a:cubicBezTo>
                        <a:pt x="79454" y="15167"/>
                        <a:pt x="119630" y="0"/>
                        <a:pt x="168202" y="0"/>
                      </a:cubicBezTo>
                      <a:cubicBezTo>
                        <a:pt x="214565" y="0"/>
                        <a:pt x="251744" y="12409"/>
                        <a:pt x="279737" y="37173"/>
                      </a:cubicBezTo>
                      <a:cubicBezTo>
                        <a:pt x="308330" y="62559"/>
                        <a:pt x="324711" y="93785"/>
                        <a:pt x="328909" y="130850"/>
                      </a:cubicBezTo>
                      <a:close/>
                    </a:path>
                  </a:pathLst>
                </a:custGeom>
                <a:solidFill>
                  <a:srgbClr val="005184"/>
                </a:solidFill>
                <a:ln w="15604" cap="flat">
                  <a:noFill/>
                  <a:prstDash val="solid"/>
                  <a:miter/>
                </a:ln>
              </p:spPr>
              <p:txBody>
                <a:bodyPr rtlCol="0" anchor="ctr"/>
                <a:lstStyle/>
                <a:p>
                  <a:endParaRPr lang="nl-NL"/>
                </a:p>
              </p:txBody>
            </p:sp>
            <p:sp>
              <p:nvSpPr>
                <p:cNvPr id="229" name="Vrije vorm 228">
                  <a:extLst>
                    <a:ext uri="{FF2B5EF4-FFF2-40B4-BE49-F238E27FC236}">
                      <a16:creationId xmlns:a16="http://schemas.microsoft.com/office/drawing/2014/main" id="{C9E45716-0BC6-7DC7-BCBB-D829FC8CFF8A}"/>
                    </a:ext>
                  </a:extLst>
                </p:cNvPr>
                <p:cNvSpPr/>
                <p:nvPr/>
              </p:nvSpPr>
              <p:spPr>
                <a:xfrm>
                  <a:off x="9251193" y="3035910"/>
                  <a:ext cx="319314" cy="426453"/>
                </a:xfrm>
                <a:custGeom>
                  <a:avLst/>
                  <a:gdLst>
                    <a:gd name="connsiteX0" fmla="*/ 113034 w 319314"/>
                    <a:gd name="connsiteY0" fmla="*/ 426454 h 426453"/>
                    <a:gd name="connsiteX1" fmla="*/ 0 w 319314"/>
                    <a:gd name="connsiteY1" fmla="*/ 426454 h 426453"/>
                    <a:gd name="connsiteX2" fmla="*/ 0 w 319314"/>
                    <a:gd name="connsiteY2" fmla="*/ 0 h 426453"/>
                    <a:gd name="connsiteX3" fmla="*/ 113034 w 319314"/>
                    <a:gd name="connsiteY3" fmla="*/ 0 h 426453"/>
                    <a:gd name="connsiteX4" fmla="*/ 113034 w 319314"/>
                    <a:gd name="connsiteY4" fmla="*/ 150478 h 426453"/>
                    <a:gd name="connsiteX5" fmla="*/ 115433 w 319314"/>
                    <a:gd name="connsiteY5" fmla="*/ 150478 h 426453"/>
                    <a:gd name="connsiteX6" fmla="*/ 159643 w 319314"/>
                    <a:gd name="connsiteY6" fmla="*/ 118522 h 426453"/>
                    <a:gd name="connsiteX7" fmla="*/ 219172 w 319314"/>
                    <a:gd name="connsiteY7" fmla="*/ 106762 h 426453"/>
                    <a:gd name="connsiteX8" fmla="*/ 294565 w 319314"/>
                    <a:gd name="connsiteY8" fmla="*/ 135176 h 426453"/>
                    <a:gd name="connsiteX9" fmla="*/ 319314 w 319314"/>
                    <a:gd name="connsiteY9" fmla="*/ 226015 h 426453"/>
                    <a:gd name="connsiteX10" fmla="*/ 319314 w 319314"/>
                    <a:gd name="connsiteY10" fmla="*/ 426454 h 426453"/>
                    <a:gd name="connsiteX11" fmla="*/ 206280 w 319314"/>
                    <a:gd name="connsiteY11" fmla="*/ 426454 h 426453"/>
                    <a:gd name="connsiteX12" fmla="*/ 206280 w 319314"/>
                    <a:gd name="connsiteY12" fmla="*/ 254564 h 426453"/>
                    <a:gd name="connsiteX13" fmla="*/ 194150 w 319314"/>
                    <a:gd name="connsiteY13" fmla="*/ 213822 h 426453"/>
                    <a:gd name="connsiteX14" fmla="*/ 160107 w 319314"/>
                    <a:gd name="connsiteY14" fmla="*/ 199250 h 426453"/>
                    <a:gd name="connsiteX15" fmla="*/ 125927 w 319314"/>
                    <a:gd name="connsiteY15" fmla="*/ 213687 h 426453"/>
                    <a:gd name="connsiteX16" fmla="*/ 113034 w 319314"/>
                    <a:gd name="connsiteY16" fmla="*/ 254564 h 426453"/>
                    <a:gd name="connsiteX17" fmla="*/ 113034 w 319314"/>
                    <a:gd name="connsiteY17" fmla="*/ 426454 h 4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9314" h="426453">
                      <a:moveTo>
                        <a:pt x="113034" y="426454"/>
                      </a:moveTo>
                      <a:lnTo>
                        <a:pt x="0" y="426454"/>
                      </a:lnTo>
                      <a:lnTo>
                        <a:pt x="0" y="0"/>
                      </a:lnTo>
                      <a:lnTo>
                        <a:pt x="113034" y="0"/>
                      </a:lnTo>
                      <a:lnTo>
                        <a:pt x="113034" y="150478"/>
                      </a:lnTo>
                      <a:lnTo>
                        <a:pt x="115433" y="150478"/>
                      </a:lnTo>
                      <a:cubicBezTo>
                        <a:pt x="126227" y="137015"/>
                        <a:pt x="140972" y="126363"/>
                        <a:pt x="159643" y="118522"/>
                      </a:cubicBezTo>
                      <a:cubicBezTo>
                        <a:pt x="178342" y="110682"/>
                        <a:pt x="198185" y="106762"/>
                        <a:pt x="219172" y="106762"/>
                      </a:cubicBezTo>
                      <a:cubicBezTo>
                        <a:pt x="252944" y="106762"/>
                        <a:pt x="278101" y="116252"/>
                        <a:pt x="294565" y="135176"/>
                      </a:cubicBezTo>
                      <a:cubicBezTo>
                        <a:pt x="311083" y="154101"/>
                        <a:pt x="319314" y="184380"/>
                        <a:pt x="319314" y="226015"/>
                      </a:cubicBezTo>
                      <a:lnTo>
                        <a:pt x="319314" y="426454"/>
                      </a:lnTo>
                      <a:lnTo>
                        <a:pt x="206280" y="426454"/>
                      </a:lnTo>
                      <a:lnTo>
                        <a:pt x="206280" y="254564"/>
                      </a:lnTo>
                      <a:cubicBezTo>
                        <a:pt x="206280" y="237126"/>
                        <a:pt x="202219" y="223555"/>
                        <a:pt x="194150" y="213822"/>
                      </a:cubicBezTo>
                      <a:cubicBezTo>
                        <a:pt x="186029" y="204116"/>
                        <a:pt x="174689" y="199250"/>
                        <a:pt x="160107" y="199250"/>
                      </a:cubicBezTo>
                      <a:cubicBezTo>
                        <a:pt x="145907" y="199250"/>
                        <a:pt x="134513" y="204062"/>
                        <a:pt x="125927" y="213687"/>
                      </a:cubicBezTo>
                      <a:cubicBezTo>
                        <a:pt x="117341" y="223311"/>
                        <a:pt x="113034" y="236937"/>
                        <a:pt x="113034" y="254564"/>
                      </a:cubicBezTo>
                      <a:lnTo>
                        <a:pt x="113034" y="426454"/>
                      </a:lnTo>
                      <a:close/>
                    </a:path>
                  </a:pathLst>
                </a:custGeom>
                <a:solidFill>
                  <a:srgbClr val="005184"/>
                </a:solidFill>
                <a:ln w="15604" cap="flat">
                  <a:noFill/>
                  <a:prstDash val="solid"/>
                  <a:miter/>
                </a:ln>
              </p:spPr>
              <p:txBody>
                <a:bodyPr rtlCol="0" anchor="ctr"/>
                <a:lstStyle/>
                <a:p>
                  <a:endParaRPr lang="nl-NL"/>
                </a:p>
              </p:txBody>
            </p:sp>
            <p:sp>
              <p:nvSpPr>
                <p:cNvPr id="230" name="Vrije vorm 229">
                  <a:extLst>
                    <a:ext uri="{FF2B5EF4-FFF2-40B4-BE49-F238E27FC236}">
                      <a16:creationId xmlns:a16="http://schemas.microsoft.com/office/drawing/2014/main" id="{F82B52A1-976C-38D7-6CB7-3EB4588CE467}"/>
                    </a:ext>
                  </a:extLst>
                </p:cNvPr>
                <p:cNvSpPr/>
                <p:nvPr/>
              </p:nvSpPr>
              <p:spPr>
                <a:xfrm>
                  <a:off x="9627556" y="3142673"/>
                  <a:ext cx="331306" cy="328910"/>
                </a:xfrm>
                <a:custGeom>
                  <a:avLst/>
                  <a:gdLst>
                    <a:gd name="connsiteX0" fmla="*/ 328909 w 331306"/>
                    <a:gd name="connsiteY0" fmla="*/ 186164 h 328910"/>
                    <a:gd name="connsiteX1" fmla="*/ 113334 w 331306"/>
                    <a:gd name="connsiteY1" fmla="*/ 186164 h 328910"/>
                    <a:gd name="connsiteX2" fmla="*/ 171799 w 331306"/>
                    <a:gd name="connsiteY2" fmla="*/ 248913 h 328910"/>
                    <a:gd name="connsiteX3" fmla="*/ 223369 w 331306"/>
                    <a:gd name="connsiteY3" fmla="*/ 215606 h 328910"/>
                    <a:gd name="connsiteX4" fmla="*/ 330107 w 331306"/>
                    <a:gd name="connsiteY4" fmla="*/ 215606 h 328910"/>
                    <a:gd name="connsiteX5" fmla="*/ 271342 w 331306"/>
                    <a:gd name="connsiteY5" fmla="*/ 299631 h 328910"/>
                    <a:gd name="connsiteX6" fmla="*/ 167602 w 331306"/>
                    <a:gd name="connsiteY6" fmla="*/ 328910 h 328910"/>
                    <a:gd name="connsiteX7" fmla="*/ 46473 w 331306"/>
                    <a:gd name="connsiteY7" fmla="*/ 283708 h 328910"/>
                    <a:gd name="connsiteX8" fmla="*/ 0 w 331306"/>
                    <a:gd name="connsiteY8" fmla="*/ 164455 h 328910"/>
                    <a:gd name="connsiteX9" fmla="*/ 47072 w 331306"/>
                    <a:gd name="connsiteY9" fmla="*/ 45500 h 328910"/>
                    <a:gd name="connsiteX10" fmla="*/ 168202 w 331306"/>
                    <a:gd name="connsiteY10" fmla="*/ 0 h 328910"/>
                    <a:gd name="connsiteX11" fmla="*/ 210477 w 331306"/>
                    <a:gd name="connsiteY11" fmla="*/ 4163 h 328910"/>
                    <a:gd name="connsiteX12" fmla="*/ 253815 w 331306"/>
                    <a:gd name="connsiteY12" fmla="*/ 19627 h 328910"/>
                    <a:gd name="connsiteX13" fmla="*/ 292929 w 331306"/>
                    <a:gd name="connsiteY13" fmla="*/ 48177 h 328910"/>
                    <a:gd name="connsiteX14" fmla="*/ 320514 w 331306"/>
                    <a:gd name="connsiteY14" fmla="*/ 93839 h 328910"/>
                    <a:gd name="connsiteX15" fmla="*/ 331307 w 331306"/>
                    <a:gd name="connsiteY15" fmla="*/ 158210 h 328910"/>
                    <a:gd name="connsiteX16" fmla="*/ 328909 w 331306"/>
                    <a:gd name="connsiteY16" fmla="*/ 186164 h 328910"/>
                    <a:gd name="connsiteX17" fmla="*/ 205244 w 331306"/>
                    <a:gd name="connsiteY17" fmla="*/ 92487 h 328910"/>
                    <a:gd name="connsiteX18" fmla="*/ 170001 w 331306"/>
                    <a:gd name="connsiteY18" fmla="*/ 79105 h 328910"/>
                    <a:gd name="connsiteX19" fmla="*/ 134158 w 331306"/>
                    <a:gd name="connsiteY19" fmla="*/ 92352 h 328910"/>
                    <a:gd name="connsiteX20" fmla="*/ 115432 w 331306"/>
                    <a:gd name="connsiteY20" fmla="*/ 129066 h 328910"/>
                    <a:gd name="connsiteX21" fmla="*/ 223369 w 331306"/>
                    <a:gd name="connsiteY21" fmla="*/ 129066 h 328910"/>
                    <a:gd name="connsiteX22" fmla="*/ 205244 w 331306"/>
                    <a:gd name="connsiteY22" fmla="*/ 92487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1306" h="328910">
                      <a:moveTo>
                        <a:pt x="328909" y="186164"/>
                      </a:moveTo>
                      <a:lnTo>
                        <a:pt x="113334" y="186164"/>
                      </a:lnTo>
                      <a:cubicBezTo>
                        <a:pt x="116932" y="228015"/>
                        <a:pt x="136420" y="248913"/>
                        <a:pt x="171799" y="248913"/>
                      </a:cubicBezTo>
                      <a:cubicBezTo>
                        <a:pt x="198184" y="248913"/>
                        <a:pt x="215383" y="237829"/>
                        <a:pt x="223369" y="215606"/>
                      </a:cubicBezTo>
                      <a:lnTo>
                        <a:pt x="330107" y="215606"/>
                      </a:lnTo>
                      <a:cubicBezTo>
                        <a:pt x="319505" y="252103"/>
                        <a:pt x="299934" y="280112"/>
                        <a:pt x="271342" y="299631"/>
                      </a:cubicBezTo>
                      <a:cubicBezTo>
                        <a:pt x="242749" y="319150"/>
                        <a:pt x="208187" y="328910"/>
                        <a:pt x="167602" y="328910"/>
                      </a:cubicBezTo>
                      <a:cubicBezTo>
                        <a:pt x="118430" y="328910"/>
                        <a:pt x="78063" y="313852"/>
                        <a:pt x="46473" y="283708"/>
                      </a:cubicBezTo>
                      <a:cubicBezTo>
                        <a:pt x="15482" y="253591"/>
                        <a:pt x="0" y="213821"/>
                        <a:pt x="0" y="164455"/>
                      </a:cubicBezTo>
                      <a:cubicBezTo>
                        <a:pt x="0" y="115089"/>
                        <a:pt x="15700" y="75455"/>
                        <a:pt x="47072" y="45500"/>
                      </a:cubicBezTo>
                      <a:cubicBezTo>
                        <a:pt x="78255" y="15167"/>
                        <a:pt x="118622" y="0"/>
                        <a:pt x="168202" y="0"/>
                      </a:cubicBezTo>
                      <a:cubicBezTo>
                        <a:pt x="182403" y="0"/>
                        <a:pt x="196494" y="1406"/>
                        <a:pt x="210477" y="4163"/>
                      </a:cubicBezTo>
                      <a:cubicBezTo>
                        <a:pt x="224460" y="6948"/>
                        <a:pt x="238906" y="12112"/>
                        <a:pt x="253815" y="19627"/>
                      </a:cubicBezTo>
                      <a:cubicBezTo>
                        <a:pt x="268697" y="27170"/>
                        <a:pt x="281726" y="36687"/>
                        <a:pt x="292929" y="48177"/>
                      </a:cubicBezTo>
                      <a:cubicBezTo>
                        <a:pt x="304131" y="59694"/>
                        <a:pt x="313317" y="74914"/>
                        <a:pt x="320514" y="93839"/>
                      </a:cubicBezTo>
                      <a:cubicBezTo>
                        <a:pt x="327709" y="112764"/>
                        <a:pt x="331307" y="134230"/>
                        <a:pt x="331307" y="158210"/>
                      </a:cubicBezTo>
                      <a:cubicBezTo>
                        <a:pt x="331307" y="168726"/>
                        <a:pt x="330517" y="178054"/>
                        <a:pt x="328909" y="186164"/>
                      </a:cubicBezTo>
                      <a:close/>
                      <a:moveTo>
                        <a:pt x="205244" y="92487"/>
                      </a:moveTo>
                      <a:cubicBezTo>
                        <a:pt x="195541" y="83565"/>
                        <a:pt x="183793" y="79105"/>
                        <a:pt x="170001" y="79105"/>
                      </a:cubicBezTo>
                      <a:cubicBezTo>
                        <a:pt x="156209" y="79105"/>
                        <a:pt x="144270" y="83539"/>
                        <a:pt x="134158" y="92352"/>
                      </a:cubicBezTo>
                      <a:cubicBezTo>
                        <a:pt x="124073" y="101166"/>
                        <a:pt x="117831" y="113412"/>
                        <a:pt x="115432" y="129066"/>
                      </a:cubicBezTo>
                      <a:lnTo>
                        <a:pt x="223369" y="129066"/>
                      </a:lnTo>
                      <a:cubicBezTo>
                        <a:pt x="220971" y="113602"/>
                        <a:pt x="214921" y="101409"/>
                        <a:pt x="205244" y="92487"/>
                      </a:cubicBezTo>
                      <a:close/>
                    </a:path>
                  </a:pathLst>
                </a:custGeom>
                <a:solidFill>
                  <a:srgbClr val="005184"/>
                </a:solidFill>
                <a:ln w="15604" cap="flat">
                  <a:noFill/>
                  <a:prstDash val="solid"/>
                  <a:miter/>
                </a:ln>
              </p:spPr>
              <p:txBody>
                <a:bodyPr rtlCol="0" anchor="ctr"/>
                <a:lstStyle/>
                <a:p>
                  <a:endParaRPr lang="nl-NL"/>
                </a:p>
              </p:txBody>
            </p:sp>
            <p:sp>
              <p:nvSpPr>
                <p:cNvPr id="231" name="Vrije vorm 230">
                  <a:extLst>
                    <a:ext uri="{FF2B5EF4-FFF2-40B4-BE49-F238E27FC236}">
                      <a16:creationId xmlns:a16="http://schemas.microsoft.com/office/drawing/2014/main" id="{AC4EB2B0-E00A-8BEB-D686-A74778B5CFDD}"/>
                    </a:ext>
                  </a:extLst>
                </p:cNvPr>
                <p:cNvSpPr/>
                <p:nvPr/>
              </p:nvSpPr>
              <p:spPr>
                <a:xfrm>
                  <a:off x="10152686" y="3151891"/>
                  <a:ext cx="296526" cy="310472"/>
                </a:xfrm>
                <a:custGeom>
                  <a:avLst/>
                  <a:gdLst>
                    <a:gd name="connsiteX0" fmla="*/ 0 w 296526"/>
                    <a:gd name="connsiteY0" fmla="*/ 310473 h 310472"/>
                    <a:gd name="connsiteX1" fmla="*/ 0 w 296526"/>
                    <a:gd name="connsiteY1" fmla="*/ 242965 h 310472"/>
                    <a:gd name="connsiteX2" fmla="*/ 140617 w 296526"/>
                    <a:gd name="connsiteY2" fmla="*/ 82079 h 310472"/>
                    <a:gd name="connsiteX3" fmla="*/ 10494 w 296526"/>
                    <a:gd name="connsiteY3" fmla="*/ 82079 h 310472"/>
                    <a:gd name="connsiteX4" fmla="*/ 10494 w 296526"/>
                    <a:gd name="connsiteY4" fmla="*/ 0 h 310472"/>
                    <a:gd name="connsiteX5" fmla="*/ 287532 w 296526"/>
                    <a:gd name="connsiteY5" fmla="*/ 0 h 310472"/>
                    <a:gd name="connsiteX6" fmla="*/ 287532 w 296526"/>
                    <a:gd name="connsiteY6" fmla="*/ 68102 h 310472"/>
                    <a:gd name="connsiteX7" fmla="*/ 146914 w 296526"/>
                    <a:gd name="connsiteY7" fmla="*/ 228393 h 310472"/>
                    <a:gd name="connsiteX8" fmla="*/ 296526 w 296526"/>
                    <a:gd name="connsiteY8" fmla="*/ 228393 h 310472"/>
                    <a:gd name="connsiteX9" fmla="*/ 296526 w 296526"/>
                    <a:gd name="connsiteY9" fmla="*/ 310473 h 310472"/>
                    <a:gd name="connsiteX10" fmla="*/ 0 w 296526"/>
                    <a:gd name="connsiteY10" fmla="*/ 310473 h 3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526" h="310472">
                      <a:moveTo>
                        <a:pt x="0" y="310473"/>
                      </a:moveTo>
                      <a:lnTo>
                        <a:pt x="0" y="242965"/>
                      </a:lnTo>
                      <a:lnTo>
                        <a:pt x="140617" y="82079"/>
                      </a:lnTo>
                      <a:lnTo>
                        <a:pt x="10494" y="82079"/>
                      </a:lnTo>
                      <a:lnTo>
                        <a:pt x="10494" y="0"/>
                      </a:lnTo>
                      <a:lnTo>
                        <a:pt x="287532" y="0"/>
                      </a:lnTo>
                      <a:lnTo>
                        <a:pt x="287532" y="68102"/>
                      </a:lnTo>
                      <a:lnTo>
                        <a:pt x="146914" y="228393"/>
                      </a:lnTo>
                      <a:lnTo>
                        <a:pt x="296526" y="228393"/>
                      </a:lnTo>
                      <a:lnTo>
                        <a:pt x="296526" y="310473"/>
                      </a:lnTo>
                      <a:lnTo>
                        <a:pt x="0" y="310473"/>
                      </a:lnTo>
                      <a:close/>
                    </a:path>
                  </a:pathLst>
                </a:custGeom>
                <a:solidFill>
                  <a:srgbClr val="005184"/>
                </a:solidFill>
                <a:ln w="15604" cap="flat">
                  <a:noFill/>
                  <a:prstDash val="solid"/>
                  <a:miter/>
                </a:ln>
              </p:spPr>
              <p:txBody>
                <a:bodyPr rtlCol="0" anchor="ctr"/>
                <a:lstStyle/>
                <a:p>
                  <a:endParaRPr lang="nl-NL"/>
                </a:p>
              </p:txBody>
            </p:sp>
            <p:sp>
              <p:nvSpPr>
                <p:cNvPr id="232" name="Vrije vorm 231">
                  <a:extLst>
                    <a:ext uri="{FF2B5EF4-FFF2-40B4-BE49-F238E27FC236}">
                      <a16:creationId xmlns:a16="http://schemas.microsoft.com/office/drawing/2014/main" id="{B67A1030-8202-1E50-8BA5-CE81959EFEF6}"/>
                    </a:ext>
                  </a:extLst>
                </p:cNvPr>
                <p:cNvSpPr/>
                <p:nvPr/>
              </p:nvSpPr>
              <p:spPr>
                <a:xfrm>
                  <a:off x="10488571" y="3142672"/>
                  <a:ext cx="338803" cy="328910"/>
                </a:xfrm>
                <a:custGeom>
                  <a:avLst/>
                  <a:gdLst>
                    <a:gd name="connsiteX0" fmla="*/ 0 w 338803"/>
                    <a:gd name="connsiteY0" fmla="*/ 164455 h 328910"/>
                    <a:gd name="connsiteX1" fmla="*/ 47073 w 338803"/>
                    <a:gd name="connsiteY1" fmla="*/ 46095 h 328910"/>
                    <a:gd name="connsiteX2" fmla="*/ 169402 w 338803"/>
                    <a:gd name="connsiteY2" fmla="*/ 0 h 328910"/>
                    <a:gd name="connsiteX3" fmla="*/ 290831 w 338803"/>
                    <a:gd name="connsiteY3" fmla="*/ 46095 h 328910"/>
                    <a:gd name="connsiteX4" fmla="*/ 338803 w 338803"/>
                    <a:gd name="connsiteY4" fmla="*/ 164455 h 328910"/>
                    <a:gd name="connsiteX5" fmla="*/ 290831 w 338803"/>
                    <a:gd name="connsiteY5" fmla="*/ 283113 h 328910"/>
                    <a:gd name="connsiteX6" fmla="*/ 169402 w 338803"/>
                    <a:gd name="connsiteY6" fmla="*/ 328911 h 328910"/>
                    <a:gd name="connsiteX7" fmla="*/ 47073 w 338803"/>
                    <a:gd name="connsiteY7" fmla="*/ 283113 h 328910"/>
                    <a:gd name="connsiteX8" fmla="*/ 0 w 338803"/>
                    <a:gd name="connsiteY8" fmla="*/ 164455 h 328910"/>
                    <a:gd name="connsiteX9" fmla="*/ 113335 w 338803"/>
                    <a:gd name="connsiteY9" fmla="*/ 164455 h 328910"/>
                    <a:gd name="connsiteX10" fmla="*/ 128625 w 338803"/>
                    <a:gd name="connsiteY10" fmla="*/ 219634 h 328910"/>
                    <a:gd name="connsiteX11" fmla="*/ 169402 w 338803"/>
                    <a:gd name="connsiteY11" fmla="*/ 239992 h 328910"/>
                    <a:gd name="connsiteX12" fmla="*/ 209714 w 338803"/>
                    <a:gd name="connsiteY12" fmla="*/ 219472 h 328910"/>
                    <a:gd name="connsiteX13" fmla="*/ 225169 w 338803"/>
                    <a:gd name="connsiteY13" fmla="*/ 164455 h 328910"/>
                    <a:gd name="connsiteX14" fmla="*/ 209714 w 338803"/>
                    <a:gd name="connsiteY14" fmla="*/ 110034 h 328910"/>
                    <a:gd name="connsiteX15" fmla="*/ 169402 w 338803"/>
                    <a:gd name="connsiteY15" fmla="*/ 89514 h 328910"/>
                    <a:gd name="connsiteX16" fmla="*/ 128625 w 338803"/>
                    <a:gd name="connsiteY16" fmla="*/ 109898 h 328910"/>
                    <a:gd name="connsiteX17" fmla="*/ 113335 w 338803"/>
                    <a:gd name="connsiteY17" fmla="*/ 164455 h 328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803" h="328910">
                      <a:moveTo>
                        <a:pt x="0" y="164455"/>
                      </a:moveTo>
                      <a:cubicBezTo>
                        <a:pt x="0" y="116089"/>
                        <a:pt x="15701" y="76645"/>
                        <a:pt x="47073" y="46095"/>
                      </a:cubicBezTo>
                      <a:cubicBezTo>
                        <a:pt x="78664" y="15383"/>
                        <a:pt x="119440" y="0"/>
                        <a:pt x="169402" y="0"/>
                      </a:cubicBezTo>
                      <a:cubicBezTo>
                        <a:pt x="218764" y="0"/>
                        <a:pt x="259240" y="15383"/>
                        <a:pt x="290831" y="46095"/>
                      </a:cubicBezTo>
                      <a:cubicBezTo>
                        <a:pt x="322803" y="76645"/>
                        <a:pt x="338803" y="116089"/>
                        <a:pt x="338803" y="164455"/>
                      </a:cubicBezTo>
                      <a:cubicBezTo>
                        <a:pt x="338803" y="212443"/>
                        <a:pt x="322803" y="251995"/>
                        <a:pt x="290831" y="283113"/>
                      </a:cubicBezTo>
                      <a:cubicBezTo>
                        <a:pt x="259458" y="313663"/>
                        <a:pt x="218982" y="328911"/>
                        <a:pt x="169402" y="328911"/>
                      </a:cubicBezTo>
                      <a:cubicBezTo>
                        <a:pt x="119821" y="328911"/>
                        <a:pt x="79045" y="313663"/>
                        <a:pt x="47073" y="283113"/>
                      </a:cubicBezTo>
                      <a:cubicBezTo>
                        <a:pt x="15701" y="252590"/>
                        <a:pt x="0" y="213038"/>
                        <a:pt x="0" y="164455"/>
                      </a:cubicBezTo>
                      <a:close/>
                      <a:moveTo>
                        <a:pt x="113335" y="164455"/>
                      </a:moveTo>
                      <a:cubicBezTo>
                        <a:pt x="113335" y="187652"/>
                        <a:pt x="118431" y="206062"/>
                        <a:pt x="128625" y="219634"/>
                      </a:cubicBezTo>
                      <a:cubicBezTo>
                        <a:pt x="138820" y="233206"/>
                        <a:pt x="152420" y="239992"/>
                        <a:pt x="169402" y="239992"/>
                      </a:cubicBezTo>
                      <a:cubicBezTo>
                        <a:pt x="186001" y="239992"/>
                        <a:pt x="199439" y="233152"/>
                        <a:pt x="209714" y="219472"/>
                      </a:cubicBezTo>
                      <a:cubicBezTo>
                        <a:pt x="220017" y="205792"/>
                        <a:pt x="225169" y="187463"/>
                        <a:pt x="225169" y="164455"/>
                      </a:cubicBezTo>
                      <a:cubicBezTo>
                        <a:pt x="225169" y="141854"/>
                        <a:pt x="220017" y="123713"/>
                        <a:pt x="209714" y="110034"/>
                      </a:cubicBezTo>
                      <a:cubicBezTo>
                        <a:pt x="199439" y="96354"/>
                        <a:pt x="186001" y="89514"/>
                        <a:pt x="169402" y="89514"/>
                      </a:cubicBezTo>
                      <a:cubicBezTo>
                        <a:pt x="152420" y="89514"/>
                        <a:pt x="138820" y="96327"/>
                        <a:pt x="128625" y="109898"/>
                      </a:cubicBezTo>
                      <a:cubicBezTo>
                        <a:pt x="118431" y="123470"/>
                        <a:pt x="113335" y="141665"/>
                        <a:pt x="113335" y="164455"/>
                      </a:cubicBezTo>
                      <a:close/>
                    </a:path>
                  </a:pathLst>
                </a:custGeom>
                <a:solidFill>
                  <a:srgbClr val="005184"/>
                </a:solidFill>
                <a:ln w="15604" cap="flat">
                  <a:noFill/>
                  <a:prstDash val="solid"/>
                  <a:miter/>
                </a:ln>
              </p:spPr>
              <p:txBody>
                <a:bodyPr rtlCol="0" anchor="ctr"/>
                <a:lstStyle/>
                <a:p>
                  <a:endParaRPr lang="nl-NL"/>
                </a:p>
              </p:txBody>
            </p:sp>
            <p:sp>
              <p:nvSpPr>
                <p:cNvPr id="233" name="Vrije vorm 232">
                  <a:extLst>
                    <a:ext uri="{FF2B5EF4-FFF2-40B4-BE49-F238E27FC236}">
                      <a16:creationId xmlns:a16="http://schemas.microsoft.com/office/drawing/2014/main" id="{A4FAE968-5775-B613-856A-C8EA746B0DD5}"/>
                    </a:ext>
                  </a:extLst>
                </p:cNvPr>
                <p:cNvSpPr/>
                <p:nvPr/>
              </p:nvSpPr>
              <p:spPr>
                <a:xfrm>
                  <a:off x="10885621" y="3142673"/>
                  <a:ext cx="238661" cy="319691"/>
                </a:xfrm>
                <a:custGeom>
                  <a:avLst/>
                  <a:gdLst>
                    <a:gd name="connsiteX0" fmla="*/ 113035 w 238661"/>
                    <a:gd name="connsiteY0" fmla="*/ 202818 h 319691"/>
                    <a:gd name="connsiteX1" fmla="*/ 113035 w 238661"/>
                    <a:gd name="connsiteY1" fmla="*/ 319691 h 319691"/>
                    <a:gd name="connsiteX2" fmla="*/ 0 w 238661"/>
                    <a:gd name="connsiteY2" fmla="*/ 319691 h 319691"/>
                    <a:gd name="connsiteX3" fmla="*/ 0 w 238661"/>
                    <a:gd name="connsiteY3" fmla="*/ 9219 h 319691"/>
                    <a:gd name="connsiteX4" fmla="*/ 109737 w 238661"/>
                    <a:gd name="connsiteY4" fmla="*/ 9219 h 319691"/>
                    <a:gd name="connsiteX5" fmla="*/ 109737 w 238661"/>
                    <a:gd name="connsiteY5" fmla="*/ 55314 h 319691"/>
                    <a:gd name="connsiteX6" fmla="*/ 112435 w 238661"/>
                    <a:gd name="connsiteY6" fmla="*/ 55314 h 319691"/>
                    <a:gd name="connsiteX7" fmla="*/ 161906 w 238661"/>
                    <a:gd name="connsiteY7" fmla="*/ 12652 h 319691"/>
                    <a:gd name="connsiteX8" fmla="*/ 238661 w 238661"/>
                    <a:gd name="connsiteY8" fmla="*/ 0 h 319691"/>
                    <a:gd name="connsiteX9" fmla="*/ 238661 w 238661"/>
                    <a:gd name="connsiteY9" fmla="*/ 103491 h 319691"/>
                    <a:gd name="connsiteX10" fmla="*/ 206880 w 238661"/>
                    <a:gd name="connsiteY10" fmla="*/ 99922 h 319691"/>
                    <a:gd name="connsiteX11" fmla="*/ 138057 w 238661"/>
                    <a:gd name="connsiteY11" fmla="*/ 127741 h 319691"/>
                    <a:gd name="connsiteX12" fmla="*/ 113035 w 238661"/>
                    <a:gd name="connsiteY12" fmla="*/ 202818 h 31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661" h="319691">
                      <a:moveTo>
                        <a:pt x="113035" y="202818"/>
                      </a:moveTo>
                      <a:lnTo>
                        <a:pt x="113035" y="319691"/>
                      </a:lnTo>
                      <a:lnTo>
                        <a:pt x="0" y="319691"/>
                      </a:lnTo>
                      <a:lnTo>
                        <a:pt x="0" y="9219"/>
                      </a:lnTo>
                      <a:lnTo>
                        <a:pt x="109737" y="9219"/>
                      </a:lnTo>
                      <a:lnTo>
                        <a:pt x="109737" y="55314"/>
                      </a:lnTo>
                      <a:lnTo>
                        <a:pt x="112435" y="55314"/>
                      </a:lnTo>
                      <a:cubicBezTo>
                        <a:pt x="125628" y="35308"/>
                        <a:pt x="142118" y="21087"/>
                        <a:pt x="161906" y="12652"/>
                      </a:cubicBezTo>
                      <a:cubicBezTo>
                        <a:pt x="181694" y="4218"/>
                        <a:pt x="207289" y="0"/>
                        <a:pt x="238661" y="0"/>
                      </a:cubicBezTo>
                      <a:lnTo>
                        <a:pt x="238661" y="103491"/>
                      </a:lnTo>
                      <a:cubicBezTo>
                        <a:pt x="231656" y="101112"/>
                        <a:pt x="221081" y="99922"/>
                        <a:pt x="206880" y="99922"/>
                      </a:cubicBezTo>
                      <a:cubicBezTo>
                        <a:pt x="177687" y="99922"/>
                        <a:pt x="154766" y="109195"/>
                        <a:pt x="138057" y="127741"/>
                      </a:cubicBezTo>
                      <a:cubicBezTo>
                        <a:pt x="121375" y="146287"/>
                        <a:pt x="113035" y="171295"/>
                        <a:pt x="113035" y="202818"/>
                      </a:cubicBezTo>
                      <a:close/>
                    </a:path>
                  </a:pathLst>
                </a:custGeom>
                <a:solidFill>
                  <a:srgbClr val="005184"/>
                </a:solidFill>
                <a:ln w="15604" cap="flat">
                  <a:noFill/>
                  <a:prstDash val="solid"/>
                  <a:miter/>
                </a:ln>
              </p:spPr>
              <p:txBody>
                <a:bodyPr rtlCol="0" anchor="ctr"/>
                <a:lstStyle/>
                <a:p>
                  <a:endParaRPr lang="nl-NL"/>
                </a:p>
              </p:txBody>
            </p:sp>
            <p:sp>
              <p:nvSpPr>
                <p:cNvPr id="234" name="Vrije vorm 233">
                  <a:extLst>
                    <a:ext uri="{FF2B5EF4-FFF2-40B4-BE49-F238E27FC236}">
                      <a16:creationId xmlns:a16="http://schemas.microsoft.com/office/drawing/2014/main" id="{54F8EBEF-3B4F-90A1-38A3-42B880636964}"/>
                    </a:ext>
                  </a:extLst>
                </p:cNvPr>
                <p:cNvSpPr/>
                <p:nvPr/>
              </p:nvSpPr>
              <p:spPr>
                <a:xfrm>
                  <a:off x="11166012" y="3142672"/>
                  <a:ext cx="332205" cy="444594"/>
                </a:xfrm>
                <a:custGeom>
                  <a:avLst/>
                  <a:gdLst>
                    <a:gd name="connsiteX0" fmla="*/ 218572 w 332205"/>
                    <a:gd name="connsiteY0" fmla="*/ 313744 h 444594"/>
                    <a:gd name="connsiteX1" fmla="*/ 218572 w 332205"/>
                    <a:gd name="connsiteY1" fmla="*/ 269730 h 444594"/>
                    <a:gd name="connsiteX2" fmla="*/ 215874 w 332205"/>
                    <a:gd name="connsiteY2" fmla="*/ 269730 h 444594"/>
                    <a:gd name="connsiteX3" fmla="*/ 179894 w 332205"/>
                    <a:gd name="connsiteY3" fmla="*/ 297387 h 444594"/>
                    <a:gd name="connsiteX4" fmla="*/ 129524 w 332205"/>
                    <a:gd name="connsiteY4" fmla="*/ 307498 h 444594"/>
                    <a:gd name="connsiteX5" fmla="*/ 34180 w 332205"/>
                    <a:gd name="connsiteY5" fmla="*/ 264377 h 444594"/>
                    <a:gd name="connsiteX6" fmla="*/ 0 w 332205"/>
                    <a:gd name="connsiteY6" fmla="*/ 154046 h 444594"/>
                    <a:gd name="connsiteX7" fmla="*/ 35380 w 332205"/>
                    <a:gd name="connsiteY7" fmla="*/ 41932 h 444594"/>
                    <a:gd name="connsiteX8" fmla="*/ 130724 w 332205"/>
                    <a:gd name="connsiteY8" fmla="*/ 0 h 444594"/>
                    <a:gd name="connsiteX9" fmla="*/ 219172 w 332205"/>
                    <a:gd name="connsiteY9" fmla="*/ 38958 h 444594"/>
                    <a:gd name="connsiteX10" fmla="*/ 221570 w 332205"/>
                    <a:gd name="connsiteY10" fmla="*/ 38958 h 444594"/>
                    <a:gd name="connsiteX11" fmla="*/ 221570 w 332205"/>
                    <a:gd name="connsiteY11" fmla="*/ 9219 h 444594"/>
                    <a:gd name="connsiteX12" fmla="*/ 332206 w 332205"/>
                    <a:gd name="connsiteY12" fmla="*/ 9219 h 444594"/>
                    <a:gd name="connsiteX13" fmla="*/ 332206 w 332205"/>
                    <a:gd name="connsiteY13" fmla="*/ 305714 h 444594"/>
                    <a:gd name="connsiteX14" fmla="*/ 290531 w 332205"/>
                    <a:gd name="connsiteY14" fmla="*/ 407421 h 444594"/>
                    <a:gd name="connsiteX15" fmla="*/ 167002 w 332205"/>
                    <a:gd name="connsiteY15" fmla="*/ 444594 h 444594"/>
                    <a:gd name="connsiteX16" fmla="*/ 62363 w 332205"/>
                    <a:gd name="connsiteY16" fmla="*/ 415153 h 444594"/>
                    <a:gd name="connsiteX17" fmla="*/ 10793 w 332205"/>
                    <a:gd name="connsiteY17" fmla="*/ 330695 h 444594"/>
                    <a:gd name="connsiteX18" fmla="*/ 116032 w 332205"/>
                    <a:gd name="connsiteY18" fmla="*/ 330695 h 444594"/>
                    <a:gd name="connsiteX19" fmla="*/ 165803 w 332205"/>
                    <a:gd name="connsiteY19" fmla="*/ 362813 h 444594"/>
                    <a:gd name="connsiteX20" fmla="*/ 218572 w 332205"/>
                    <a:gd name="connsiteY20" fmla="*/ 313744 h 444594"/>
                    <a:gd name="connsiteX21" fmla="*/ 169401 w 332205"/>
                    <a:gd name="connsiteY21" fmla="*/ 219769 h 444594"/>
                    <a:gd name="connsiteX22" fmla="*/ 208978 w 332205"/>
                    <a:gd name="connsiteY22" fmla="*/ 201196 h 444594"/>
                    <a:gd name="connsiteX23" fmla="*/ 224569 w 332205"/>
                    <a:gd name="connsiteY23" fmla="*/ 154046 h 444594"/>
                    <a:gd name="connsiteX24" fmla="*/ 208978 w 332205"/>
                    <a:gd name="connsiteY24" fmla="*/ 106924 h 444594"/>
                    <a:gd name="connsiteX25" fmla="*/ 169401 w 332205"/>
                    <a:gd name="connsiteY25" fmla="*/ 88324 h 444594"/>
                    <a:gd name="connsiteX26" fmla="*/ 129961 w 332205"/>
                    <a:gd name="connsiteY26" fmla="*/ 106762 h 444594"/>
                    <a:gd name="connsiteX27" fmla="*/ 114833 w 332205"/>
                    <a:gd name="connsiteY27" fmla="*/ 154046 h 444594"/>
                    <a:gd name="connsiteX28" fmla="*/ 129961 w 332205"/>
                    <a:gd name="connsiteY28" fmla="*/ 201331 h 444594"/>
                    <a:gd name="connsiteX29" fmla="*/ 169401 w 332205"/>
                    <a:gd name="connsiteY29" fmla="*/ 219769 h 4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2205" h="444594">
                      <a:moveTo>
                        <a:pt x="218572" y="313744"/>
                      </a:moveTo>
                      <a:lnTo>
                        <a:pt x="218572" y="269730"/>
                      </a:lnTo>
                      <a:lnTo>
                        <a:pt x="215874" y="269730"/>
                      </a:lnTo>
                      <a:cubicBezTo>
                        <a:pt x="207670" y="281437"/>
                        <a:pt x="195677" y="290656"/>
                        <a:pt x="179894" y="297387"/>
                      </a:cubicBezTo>
                      <a:cubicBezTo>
                        <a:pt x="164113" y="304146"/>
                        <a:pt x="147323" y="307498"/>
                        <a:pt x="129524" y="307498"/>
                      </a:cubicBezTo>
                      <a:cubicBezTo>
                        <a:pt x="88938" y="307498"/>
                        <a:pt x="57158" y="293143"/>
                        <a:pt x="34180" y="264377"/>
                      </a:cubicBezTo>
                      <a:cubicBezTo>
                        <a:pt x="11393" y="235828"/>
                        <a:pt x="0" y="199060"/>
                        <a:pt x="0" y="154046"/>
                      </a:cubicBezTo>
                      <a:cubicBezTo>
                        <a:pt x="0" y="106870"/>
                        <a:pt x="11802" y="69507"/>
                        <a:pt x="35380" y="41932"/>
                      </a:cubicBezTo>
                      <a:cubicBezTo>
                        <a:pt x="59365" y="13977"/>
                        <a:pt x="91147" y="0"/>
                        <a:pt x="130724" y="0"/>
                      </a:cubicBezTo>
                      <a:cubicBezTo>
                        <a:pt x="169509" y="0"/>
                        <a:pt x="198975" y="13004"/>
                        <a:pt x="219172" y="38958"/>
                      </a:cubicBezTo>
                      <a:lnTo>
                        <a:pt x="221570" y="38958"/>
                      </a:lnTo>
                      <a:lnTo>
                        <a:pt x="221570" y="9219"/>
                      </a:lnTo>
                      <a:lnTo>
                        <a:pt x="332206" y="9219"/>
                      </a:lnTo>
                      <a:lnTo>
                        <a:pt x="332206" y="305714"/>
                      </a:lnTo>
                      <a:cubicBezTo>
                        <a:pt x="332206" y="348727"/>
                        <a:pt x="318305" y="382630"/>
                        <a:pt x="290531" y="407421"/>
                      </a:cubicBezTo>
                      <a:cubicBezTo>
                        <a:pt x="262757" y="432212"/>
                        <a:pt x="221570" y="444594"/>
                        <a:pt x="167002" y="444594"/>
                      </a:cubicBezTo>
                      <a:cubicBezTo>
                        <a:pt x="124237" y="444594"/>
                        <a:pt x="89347" y="434780"/>
                        <a:pt x="62363" y="415153"/>
                      </a:cubicBezTo>
                      <a:cubicBezTo>
                        <a:pt x="35380" y="395526"/>
                        <a:pt x="18180" y="367382"/>
                        <a:pt x="10793" y="330695"/>
                      </a:cubicBezTo>
                      <a:lnTo>
                        <a:pt x="116032" y="330695"/>
                      </a:lnTo>
                      <a:cubicBezTo>
                        <a:pt x="122029" y="352107"/>
                        <a:pt x="138628" y="362813"/>
                        <a:pt x="165803" y="362813"/>
                      </a:cubicBezTo>
                      <a:cubicBezTo>
                        <a:pt x="200991" y="362813"/>
                        <a:pt x="218572" y="346456"/>
                        <a:pt x="218572" y="313744"/>
                      </a:cubicBezTo>
                      <a:close/>
                      <a:moveTo>
                        <a:pt x="169401" y="219769"/>
                      </a:moveTo>
                      <a:cubicBezTo>
                        <a:pt x="185401" y="219769"/>
                        <a:pt x="198594" y="213578"/>
                        <a:pt x="208978" y="201196"/>
                      </a:cubicBezTo>
                      <a:cubicBezTo>
                        <a:pt x="219363" y="188814"/>
                        <a:pt x="224569" y="173080"/>
                        <a:pt x="224569" y="154046"/>
                      </a:cubicBezTo>
                      <a:cubicBezTo>
                        <a:pt x="224569" y="135014"/>
                        <a:pt x="219363" y="119306"/>
                        <a:pt x="208978" y="106924"/>
                      </a:cubicBezTo>
                      <a:cubicBezTo>
                        <a:pt x="198594" y="94542"/>
                        <a:pt x="185401" y="88324"/>
                        <a:pt x="169401" y="88324"/>
                      </a:cubicBezTo>
                      <a:cubicBezTo>
                        <a:pt x="153211" y="88324"/>
                        <a:pt x="140072" y="94488"/>
                        <a:pt x="129961" y="106762"/>
                      </a:cubicBezTo>
                      <a:cubicBezTo>
                        <a:pt x="119876" y="119063"/>
                        <a:pt x="114833" y="134825"/>
                        <a:pt x="114833" y="154046"/>
                      </a:cubicBezTo>
                      <a:cubicBezTo>
                        <a:pt x="114833" y="173296"/>
                        <a:pt x="119876" y="189057"/>
                        <a:pt x="129961" y="201331"/>
                      </a:cubicBezTo>
                      <a:cubicBezTo>
                        <a:pt x="140072" y="213632"/>
                        <a:pt x="153211" y="219769"/>
                        <a:pt x="169401" y="219769"/>
                      </a:cubicBezTo>
                      <a:close/>
                    </a:path>
                  </a:pathLst>
                </a:custGeom>
                <a:solidFill>
                  <a:srgbClr val="005184"/>
                </a:solidFill>
                <a:ln w="15604" cap="flat">
                  <a:noFill/>
                  <a:prstDash val="solid"/>
                  <a:miter/>
                </a:ln>
              </p:spPr>
              <p:txBody>
                <a:bodyPr rtlCol="0" anchor="ctr"/>
                <a:lstStyle/>
                <a:p>
                  <a:endParaRPr lang="nl-NL"/>
                </a:p>
              </p:txBody>
            </p:sp>
          </p:grpSp>
          <p:grpSp>
            <p:nvGrpSpPr>
              <p:cNvPr id="130" name="Graphic 2">
                <a:extLst>
                  <a:ext uri="{FF2B5EF4-FFF2-40B4-BE49-F238E27FC236}">
                    <a16:creationId xmlns:a16="http://schemas.microsoft.com/office/drawing/2014/main" id="{4232DD30-8799-2D5E-758D-71773156EDFE}"/>
                  </a:ext>
                </a:extLst>
              </p:cNvPr>
              <p:cNvGrpSpPr/>
              <p:nvPr/>
            </p:nvGrpSpPr>
            <p:grpSpPr>
              <a:xfrm>
                <a:off x="2582296" y="3655179"/>
                <a:ext cx="5270759" cy="237639"/>
                <a:chOff x="2582296" y="3655179"/>
                <a:chExt cx="5270759" cy="237639"/>
              </a:xfrm>
              <a:solidFill>
                <a:srgbClr val="005184"/>
              </a:solidFill>
            </p:grpSpPr>
            <p:sp>
              <p:nvSpPr>
                <p:cNvPr id="132" name="Vrije vorm 131">
                  <a:extLst>
                    <a:ext uri="{FF2B5EF4-FFF2-40B4-BE49-F238E27FC236}">
                      <a16:creationId xmlns:a16="http://schemas.microsoft.com/office/drawing/2014/main" id="{72ED0088-842F-19DC-4983-D062FB8F6346}"/>
                    </a:ext>
                  </a:extLst>
                </p:cNvPr>
                <p:cNvSpPr/>
                <p:nvPr/>
              </p:nvSpPr>
              <p:spPr>
                <a:xfrm>
                  <a:off x="2582296" y="3713413"/>
                  <a:ext cx="134921" cy="179405"/>
                </a:xfrm>
                <a:custGeom>
                  <a:avLst/>
                  <a:gdLst>
                    <a:gd name="connsiteX0" fmla="*/ 73266 w 134921"/>
                    <a:gd name="connsiteY0" fmla="*/ 98949 h 179405"/>
                    <a:gd name="connsiteX1" fmla="*/ 45137 w 134921"/>
                    <a:gd name="connsiteY1" fmla="*/ 91325 h 179405"/>
                    <a:gd name="connsiteX2" fmla="*/ 15045 w 134921"/>
                    <a:gd name="connsiteY2" fmla="*/ 75807 h 179405"/>
                    <a:gd name="connsiteX3" fmla="*/ 3925 w 134921"/>
                    <a:gd name="connsiteY3" fmla="*/ 47528 h 179405"/>
                    <a:gd name="connsiteX4" fmla="*/ 20197 w 134921"/>
                    <a:gd name="connsiteY4" fmla="*/ 13518 h 179405"/>
                    <a:gd name="connsiteX5" fmla="*/ 63944 w 134921"/>
                    <a:gd name="connsiteY5" fmla="*/ 0 h 179405"/>
                    <a:gd name="connsiteX6" fmla="*/ 106792 w 134921"/>
                    <a:gd name="connsiteY6" fmla="*/ 12328 h 179405"/>
                    <a:gd name="connsiteX7" fmla="*/ 126253 w 134921"/>
                    <a:gd name="connsiteY7" fmla="*/ 49150 h 179405"/>
                    <a:gd name="connsiteX8" fmla="*/ 101722 w 134921"/>
                    <a:gd name="connsiteY8" fmla="*/ 49150 h 179405"/>
                    <a:gd name="connsiteX9" fmla="*/ 90356 w 134921"/>
                    <a:gd name="connsiteY9" fmla="*/ 28225 h 179405"/>
                    <a:gd name="connsiteX10" fmla="*/ 64271 w 134921"/>
                    <a:gd name="connsiteY10" fmla="*/ 20925 h 179405"/>
                    <a:gd name="connsiteX11" fmla="*/ 38677 w 134921"/>
                    <a:gd name="connsiteY11" fmla="*/ 28062 h 179405"/>
                    <a:gd name="connsiteX12" fmla="*/ 29110 w 134921"/>
                    <a:gd name="connsiteY12" fmla="*/ 47203 h 179405"/>
                    <a:gd name="connsiteX13" fmla="*/ 36142 w 134921"/>
                    <a:gd name="connsiteY13" fmla="*/ 62505 h 179405"/>
                    <a:gd name="connsiteX14" fmla="*/ 57239 w 134921"/>
                    <a:gd name="connsiteY14" fmla="*/ 71373 h 179405"/>
                    <a:gd name="connsiteX15" fmla="*/ 87004 w 134921"/>
                    <a:gd name="connsiteY15" fmla="*/ 79970 h 179405"/>
                    <a:gd name="connsiteX16" fmla="*/ 122737 w 134921"/>
                    <a:gd name="connsiteY16" fmla="*/ 96354 h 179405"/>
                    <a:gd name="connsiteX17" fmla="*/ 134921 w 134921"/>
                    <a:gd name="connsiteY17" fmla="*/ 127498 h 179405"/>
                    <a:gd name="connsiteX18" fmla="*/ 117177 w 134921"/>
                    <a:gd name="connsiteY18" fmla="*/ 165023 h 179405"/>
                    <a:gd name="connsiteX19" fmla="*/ 69341 w 134921"/>
                    <a:gd name="connsiteY19" fmla="*/ 179406 h 179405"/>
                    <a:gd name="connsiteX20" fmla="*/ 20770 w 134921"/>
                    <a:gd name="connsiteY20" fmla="*/ 165131 h 179405"/>
                    <a:gd name="connsiteX21" fmla="*/ 0 w 134921"/>
                    <a:gd name="connsiteY21" fmla="*/ 120523 h 179405"/>
                    <a:gd name="connsiteX22" fmla="*/ 24695 w 134921"/>
                    <a:gd name="connsiteY22" fmla="*/ 120523 h 179405"/>
                    <a:gd name="connsiteX23" fmla="*/ 37206 w 134921"/>
                    <a:gd name="connsiteY23" fmla="*/ 148748 h 179405"/>
                    <a:gd name="connsiteX24" fmla="*/ 69341 w 134921"/>
                    <a:gd name="connsiteY24" fmla="*/ 158481 h 179405"/>
                    <a:gd name="connsiteX25" fmla="*/ 99188 w 134921"/>
                    <a:gd name="connsiteY25" fmla="*/ 150099 h 179405"/>
                    <a:gd name="connsiteX26" fmla="*/ 109736 w 134921"/>
                    <a:gd name="connsiteY26" fmla="*/ 128147 h 179405"/>
                    <a:gd name="connsiteX27" fmla="*/ 101150 w 134921"/>
                    <a:gd name="connsiteY27" fmla="*/ 109817 h 179405"/>
                    <a:gd name="connsiteX28" fmla="*/ 73266 w 134921"/>
                    <a:gd name="connsiteY28" fmla="*/ 98949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4921" h="179405">
                      <a:moveTo>
                        <a:pt x="73266" y="98949"/>
                      </a:moveTo>
                      <a:lnTo>
                        <a:pt x="45137" y="91325"/>
                      </a:lnTo>
                      <a:cubicBezTo>
                        <a:pt x="32490" y="88297"/>
                        <a:pt x="22459" y="83106"/>
                        <a:pt x="15045" y="75807"/>
                      </a:cubicBezTo>
                      <a:cubicBezTo>
                        <a:pt x="7632" y="68507"/>
                        <a:pt x="3925" y="59099"/>
                        <a:pt x="3925" y="47528"/>
                      </a:cubicBezTo>
                      <a:cubicBezTo>
                        <a:pt x="3925" y="33902"/>
                        <a:pt x="9349" y="22547"/>
                        <a:pt x="20197" y="13518"/>
                      </a:cubicBezTo>
                      <a:cubicBezTo>
                        <a:pt x="31045" y="4488"/>
                        <a:pt x="45627" y="0"/>
                        <a:pt x="63944" y="0"/>
                      </a:cubicBezTo>
                      <a:cubicBezTo>
                        <a:pt x="80189" y="0"/>
                        <a:pt x="94472" y="4109"/>
                        <a:pt x="106792" y="12328"/>
                      </a:cubicBezTo>
                      <a:cubicBezTo>
                        <a:pt x="119439" y="20439"/>
                        <a:pt x="125926" y="32713"/>
                        <a:pt x="126253" y="49150"/>
                      </a:cubicBezTo>
                      <a:lnTo>
                        <a:pt x="101722" y="49150"/>
                      </a:lnTo>
                      <a:cubicBezTo>
                        <a:pt x="101286" y="40066"/>
                        <a:pt x="97498" y="33091"/>
                        <a:pt x="90356" y="28225"/>
                      </a:cubicBezTo>
                      <a:cubicBezTo>
                        <a:pt x="83215" y="23359"/>
                        <a:pt x="74520" y="20925"/>
                        <a:pt x="64271" y="20925"/>
                      </a:cubicBezTo>
                      <a:cubicBezTo>
                        <a:pt x="53587" y="20925"/>
                        <a:pt x="45055" y="23304"/>
                        <a:pt x="38677" y="28062"/>
                      </a:cubicBezTo>
                      <a:cubicBezTo>
                        <a:pt x="32299" y="32821"/>
                        <a:pt x="29110" y="39201"/>
                        <a:pt x="29110" y="47203"/>
                      </a:cubicBezTo>
                      <a:cubicBezTo>
                        <a:pt x="29110" y="53692"/>
                        <a:pt x="31454" y="58774"/>
                        <a:pt x="36142" y="62505"/>
                      </a:cubicBezTo>
                      <a:cubicBezTo>
                        <a:pt x="40831" y="66237"/>
                        <a:pt x="47863" y="69210"/>
                        <a:pt x="57239" y="71373"/>
                      </a:cubicBezTo>
                      <a:lnTo>
                        <a:pt x="87004" y="79970"/>
                      </a:lnTo>
                      <a:cubicBezTo>
                        <a:pt x="102703" y="83539"/>
                        <a:pt x="114615" y="89000"/>
                        <a:pt x="122737" y="96354"/>
                      </a:cubicBezTo>
                      <a:cubicBezTo>
                        <a:pt x="130860" y="103707"/>
                        <a:pt x="134921" y="114089"/>
                        <a:pt x="134921" y="127498"/>
                      </a:cubicBezTo>
                      <a:cubicBezTo>
                        <a:pt x="134921" y="142962"/>
                        <a:pt x="129006" y="155453"/>
                        <a:pt x="117177" y="165023"/>
                      </a:cubicBezTo>
                      <a:cubicBezTo>
                        <a:pt x="105347" y="174594"/>
                        <a:pt x="89402" y="179406"/>
                        <a:pt x="69341" y="179406"/>
                      </a:cubicBezTo>
                      <a:cubicBezTo>
                        <a:pt x="49934" y="179406"/>
                        <a:pt x="33744" y="174648"/>
                        <a:pt x="20770" y="165131"/>
                      </a:cubicBezTo>
                      <a:cubicBezTo>
                        <a:pt x="7904" y="155723"/>
                        <a:pt x="981" y="140853"/>
                        <a:pt x="0" y="120523"/>
                      </a:cubicBezTo>
                      <a:lnTo>
                        <a:pt x="24695" y="120523"/>
                      </a:lnTo>
                      <a:cubicBezTo>
                        <a:pt x="24804" y="132852"/>
                        <a:pt x="28974" y="142260"/>
                        <a:pt x="37206" y="148748"/>
                      </a:cubicBezTo>
                      <a:cubicBezTo>
                        <a:pt x="45437" y="155237"/>
                        <a:pt x="56149" y="158481"/>
                        <a:pt x="69341" y="158481"/>
                      </a:cubicBezTo>
                      <a:cubicBezTo>
                        <a:pt x="82207" y="158481"/>
                        <a:pt x="92155" y="155669"/>
                        <a:pt x="99188" y="150099"/>
                      </a:cubicBezTo>
                      <a:cubicBezTo>
                        <a:pt x="106220" y="144530"/>
                        <a:pt x="109736" y="137231"/>
                        <a:pt x="109736" y="128147"/>
                      </a:cubicBezTo>
                      <a:cubicBezTo>
                        <a:pt x="109736" y="120144"/>
                        <a:pt x="106874" y="114035"/>
                        <a:pt x="101150" y="109817"/>
                      </a:cubicBezTo>
                      <a:cubicBezTo>
                        <a:pt x="95426" y="105600"/>
                        <a:pt x="86131" y="101977"/>
                        <a:pt x="73266" y="98949"/>
                      </a:cubicBezTo>
                      <a:close/>
                    </a:path>
                  </a:pathLst>
                </a:custGeom>
                <a:solidFill>
                  <a:srgbClr val="005184"/>
                </a:solidFill>
                <a:ln w="15604" cap="flat">
                  <a:noFill/>
                  <a:prstDash val="solid"/>
                  <a:miter/>
                </a:ln>
              </p:spPr>
              <p:txBody>
                <a:bodyPr rtlCol="0" anchor="ctr"/>
                <a:lstStyle/>
                <a:p>
                  <a:endParaRPr lang="nl-NL"/>
                </a:p>
              </p:txBody>
            </p:sp>
            <p:sp>
              <p:nvSpPr>
                <p:cNvPr id="133" name="Vrije vorm 132">
                  <a:extLst>
                    <a:ext uri="{FF2B5EF4-FFF2-40B4-BE49-F238E27FC236}">
                      <a16:creationId xmlns:a16="http://schemas.microsoft.com/office/drawing/2014/main" id="{EA2B585C-C43B-E80F-72A2-07ECBE86E1DE}"/>
                    </a:ext>
                  </a:extLst>
                </p:cNvPr>
                <p:cNvSpPr/>
                <p:nvPr/>
              </p:nvSpPr>
              <p:spPr>
                <a:xfrm>
                  <a:off x="2741912" y="3713413"/>
                  <a:ext cx="176134" cy="179405"/>
                </a:xfrm>
                <a:custGeom>
                  <a:avLst/>
                  <a:gdLst>
                    <a:gd name="connsiteX0" fmla="*/ 152093 w 176134"/>
                    <a:gd name="connsiteY0" fmla="*/ 174377 h 179405"/>
                    <a:gd name="connsiteX1" fmla="*/ 152093 w 176134"/>
                    <a:gd name="connsiteY1" fmla="*/ 147126 h 179405"/>
                    <a:gd name="connsiteX2" fmla="*/ 150622 w 176134"/>
                    <a:gd name="connsiteY2" fmla="*/ 147126 h 179405"/>
                    <a:gd name="connsiteX3" fmla="*/ 85696 w 176134"/>
                    <a:gd name="connsiteY3" fmla="*/ 179405 h 179405"/>
                    <a:gd name="connsiteX4" fmla="*/ 25022 w 176134"/>
                    <a:gd name="connsiteY4" fmla="*/ 154101 h 179405"/>
                    <a:gd name="connsiteX5" fmla="*/ 0 w 176134"/>
                    <a:gd name="connsiteY5" fmla="*/ 89703 h 179405"/>
                    <a:gd name="connsiteX6" fmla="*/ 24695 w 176134"/>
                    <a:gd name="connsiteY6" fmla="*/ 25467 h 179405"/>
                    <a:gd name="connsiteX7" fmla="*/ 85696 w 176134"/>
                    <a:gd name="connsiteY7" fmla="*/ 0 h 179405"/>
                    <a:gd name="connsiteX8" fmla="*/ 149313 w 176134"/>
                    <a:gd name="connsiteY8" fmla="*/ 31793 h 179405"/>
                    <a:gd name="connsiteX9" fmla="*/ 150948 w 176134"/>
                    <a:gd name="connsiteY9" fmla="*/ 31793 h 179405"/>
                    <a:gd name="connsiteX10" fmla="*/ 150948 w 176134"/>
                    <a:gd name="connsiteY10" fmla="*/ 5029 h 179405"/>
                    <a:gd name="connsiteX11" fmla="*/ 176134 w 176134"/>
                    <a:gd name="connsiteY11" fmla="*/ 5029 h 179405"/>
                    <a:gd name="connsiteX12" fmla="*/ 176134 w 176134"/>
                    <a:gd name="connsiteY12" fmla="*/ 174377 h 179405"/>
                    <a:gd name="connsiteX13" fmla="*/ 152093 w 176134"/>
                    <a:gd name="connsiteY13" fmla="*/ 174377 h 179405"/>
                    <a:gd name="connsiteX14" fmla="*/ 89457 w 176134"/>
                    <a:gd name="connsiteY14" fmla="*/ 158481 h 179405"/>
                    <a:gd name="connsiteX15" fmla="*/ 134267 w 176134"/>
                    <a:gd name="connsiteY15" fmla="*/ 139178 h 179405"/>
                    <a:gd name="connsiteX16" fmla="*/ 152420 w 176134"/>
                    <a:gd name="connsiteY16" fmla="*/ 89703 h 179405"/>
                    <a:gd name="connsiteX17" fmla="*/ 134267 w 176134"/>
                    <a:gd name="connsiteY17" fmla="*/ 40553 h 179405"/>
                    <a:gd name="connsiteX18" fmla="*/ 89457 w 176134"/>
                    <a:gd name="connsiteY18" fmla="*/ 21250 h 179405"/>
                    <a:gd name="connsiteX19" fmla="*/ 43829 w 176134"/>
                    <a:gd name="connsiteY19" fmla="*/ 40553 h 179405"/>
                    <a:gd name="connsiteX20" fmla="*/ 25349 w 176134"/>
                    <a:gd name="connsiteY20" fmla="*/ 89703 h 179405"/>
                    <a:gd name="connsiteX21" fmla="*/ 43829 w 176134"/>
                    <a:gd name="connsiteY21" fmla="*/ 139178 h 179405"/>
                    <a:gd name="connsiteX22" fmla="*/ 89457 w 176134"/>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4" h="179405">
                      <a:moveTo>
                        <a:pt x="152093" y="174377"/>
                      </a:moveTo>
                      <a:lnTo>
                        <a:pt x="152093" y="147126"/>
                      </a:lnTo>
                      <a:lnTo>
                        <a:pt x="150622" y="147126"/>
                      </a:lnTo>
                      <a:cubicBezTo>
                        <a:pt x="134922" y="168646"/>
                        <a:pt x="113280" y="179405"/>
                        <a:pt x="85696" y="179405"/>
                      </a:cubicBezTo>
                      <a:cubicBezTo>
                        <a:pt x="61927" y="179405"/>
                        <a:pt x="41703" y="170971"/>
                        <a:pt x="25022" y="154101"/>
                      </a:cubicBezTo>
                      <a:cubicBezTo>
                        <a:pt x="8341" y="137231"/>
                        <a:pt x="0" y="115765"/>
                        <a:pt x="0" y="89703"/>
                      </a:cubicBezTo>
                      <a:cubicBezTo>
                        <a:pt x="0" y="63857"/>
                        <a:pt x="8232" y="42445"/>
                        <a:pt x="24695" y="25467"/>
                      </a:cubicBezTo>
                      <a:cubicBezTo>
                        <a:pt x="41485" y="8489"/>
                        <a:pt x="61819" y="0"/>
                        <a:pt x="85696" y="0"/>
                      </a:cubicBezTo>
                      <a:cubicBezTo>
                        <a:pt x="113388" y="0"/>
                        <a:pt x="134594" y="10598"/>
                        <a:pt x="149313" y="31793"/>
                      </a:cubicBezTo>
                      <a:lnTo>
                        <a:pt x="150948" y="31793"/>
                      </a:lnTo>
                      <a:lnTo>
                        <a:pt x="150948" y="5029"/>
                      </a:lnTo>
                      <a:lnTo>
                        <a:pt x="176134" y="5029"/>
                      </a:lnTo>
                      <a:lnTo>
                        <a:pt x="176134"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8" y="21250"/>
                        <a:pt x="56149" y="27684"/>
                        <a:pt x="43829" y="40553"/>
                      </a:cubicBezTo>
                      <a:cubicBezTo>
                        <a:pt x="31509" y="53097"/>
                        <a:pt x="25349" y="69481"/>
                        <a:pt x="25349" y="89703"/>
                      </a:cubicBezTo>
                      <a:cubicBezTo>
                        <a:pt x="25349" y="109817"/>
                        <a:pt x="31509" y="126309"/>
                        <a:pt x="43829" y="139178"/>
                      </a:cubicBezTo>
                      <a:cubicBezTo>
                        <a:pt x="56149" y="152046"/>
                        <a:pt x="71358"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34" name="Vrije vorm 133">
                  <a:extLst>
                    <a:ext uri="{FF2B5EF4-FFF2-40B4-BE49-F238E27FC236}">
                      <a16:creationId xmlns:a16="http://schemas.microsoft.com/office/drawing/2014/main" id="{25BCB26F-49D8-B4DE-03A1-E0111569A5B8}"/>
                    </a:ext>
                  </a:extLst>
                </p:cNvPr>
                <p:cNvSpPr/>
                <p:nvPr/>
              </p:nvSpPr>
              <p:spPr>
                <a:xfrm>
                  <a:off x="2963509"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70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7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30" y="0"/>
                        <a:pt x="81444" y="0"/>
                      </a:cubicBezTo>
                      <a:cubicBezTo>
                        <a:pt x="106847" y="0"/>
                        <a:pt x="123037" y="11409"/>
                        <a:pt x="130015" y="34227"/>
                      </a:cubicBezTo>
                      <a:lnTo>
                        <a:pt x="130670" y="34227"/>
                      </a:lnTo>
                      <a:cubicBezTo>
                        <a:pt x="143426" y="11409"/>
                        <a:pt x="162615" y="0"/>
                        <a:pt x="188236" y="0"/>
                      </a:cubicBezTo>
                      <a:cubicBezTo>
                        <a:pt x="207098"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3" y="47744"/>
                        <a:pt x="135412" y="60073"/>
                        <a:pt x="135412" y="74131"/>
                      </a:cubicBezTo>
                      <a:lnTo>
                        <a:pt x="135412" y="174377"/>
                      </a:lnTo>
                      <a:lnTo>
                        <a:pt x="110227" y="174377"/>
                      </a:lnTo>
                      <a:lnTo>
                        <a:pt x="110227" y="68129"/>
                      </a:lnTo>
                      <a:cubicBezTo>
                        <a:pt x="110227" y="36876"/>
                        <a:pt x="98397" y="21250"/>
                        <a:pt x="74739" y="21250"/>
                      </a:cubicBezTo>
                      <a:cubicBezTo>
                        <a:pt x="60783" y="21250"/>
                        <a:pt x="49063" y="26657"/>
                        <a:pt x="39577"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35" name="Vrije vorm 134">
                  <a:extLst>
                    <a:ext uri="{FF2B5EF4-FFF2-40B4-BE49-F238E27FC236}">
                      <a16:creationId xmlns:a16="http://schemas.microsoft.com/office/drawing/2014/main" id="{90D64C44-D7F2-B532-D984-A8745E93579E}"/>
                    </a:ext>
                  </a:extLst>
                </p:cNvPr>
                <p:cNvSpPr/>
                <p:nvPr/>
              </p:nvSpPr>
              <p:spPr>
                <a:xfrm>
                  <a:off x="3243819" y="3713413"/>
                  <a:ext cx="174171" cy="179405"/>
                </a:xfrm>
                <a:custGeom>
                  <a:avLst/>
                  <a:gdLst>
                    <a:gd name="connsiteX0" fmla="*/ 172862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1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2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7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2" y="97651"/>
                      </a:moveTo>
                      <a:lnTo>
                        <a:pt x="25349" y="97651"/>
                      </a:lnTo>
                      <a:cubicBezTo>
                        <a:pt x="26984" y="116900"/>
                        <a:pt x="33798" y="131824"/>
                        <a:pt x="45791"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1" y="122145"/>
                      </a:lnTo>
                      <a:cubicBezTo>
                        <a:pt x="165394" y="140205"/>
                        <a:pt x="155091" y="154263"/>
                        <a:pt x="140481"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0" y="42337"/>
                        <a:pt x="25022" y="25467"/>
                      </a:cubicBezTo>
                      <a:cubicBezTo>
                        <a:pt x="42139" y="8489"/>
                        <a:pt x="63235" y="0"/>
                        <a:pt x="88312" y="0"/>
                      </a:cubicBezTo>
                      <a:cubicBezTo>
                        <a:pt x="111208" y="0"/>
                        <a:pt x="131105" y="7408"/>
                        <a:pt x="148004" y="22223"/>
                      </a:cubicBezTo>
                      <a:cubicBezTo>
                        <a:pt x="165449" y="36930"/>
                        <a:pt x="174171" y="57098"/>
                        <a:pt x="174171" y="82728"/>
                      </a:cubicBezTo>
                      <a:cubicBezTo>
                        <a:pt x="174171" y="89324"/>
                        <a:pt x="173735" y="94299"/>
                        <a:pt x="172862" y="97651"/>
                      </a:cubicBezTo>
                      <a:close/>
                      <a:moveTo>
                        <a:pt x="88312" y="21250"/>
                      </a:moveTo>
                      <a:cubicBezTo>
                        <a:pt x="72176" y="21250"/>
                        <a:pt x="58439" y="26170"/>
                        <a:pt x="47100" y="36011"/>
                      </a:cubicBezTo>
                      <a:cubicBezTo>
                        <a:pt x="35761" y="45852"/>
                        <a:pt x="28783" y="59315"/>
                        <a:pt x="26167" y="76402"/>
                      </a:cubicBezTo>
                      <a:lnTo>
                        <a:pt x="149967" y="76402"/>
                      </a:lnTo>
                      <a:cubicBezTo>
                        <a:pt x="148004" y="59099"/>
                        <a:pt x="141081" y="45582"/>
                        <a:pt x="129197"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36" name="Vrije vorm 135">
                  <a:extLst>
                    <a:ext uri="{FF2B5EF4-FFF2-40B4-BE49-F238E27FC236}">
                      <a16:creationId xmlns:a16="http://schemas.microsoft.com/office/drawing/2014/main" id="{2F6ADB35-281D-77DD-357F-27A4F72A0A95}"/>
                    </a:ext>
                  </a:extLst>
                </p:cNvPr>
                <p:cNvSpPr/>
                <p:nvPr/>
              </p:nvSpPr>
              <p:spPr>
                <a:xfrm>
                  <a:off x="3453315" y="3713413"/>
                  <a:ext cx="147023" cy="174377"/>
                </a:xfrm>
                <a:custGeom>
                  <a:avLst/>
                  <a:gdLst>
                    <a:gd name="connsiteX0" fmla="*/ 0 w 147023"/>
                    <a:gd name="connsiteY0" fmla="*/ 174377 h 174377"/>
                    <a:gd name="connsiteX1" fmla="*/ 0 w 147023"/>
                    <a:gd name="connsiteY1" fmla="*/ 5029 h 174377"/>
                    <a:gd name="connsiteX2" fmla="*/ 24531 w 147023"/>
                    <a:gd name="connsiteY2" fmla="*/ 5029 h 174377"/>
                    <a:gd name="connsiteX3" fmla="*/ 24531 w 147023"/>
                    <a:gd name="connsiteY3" fmla="*/ 29523 h 174377"/>
                    <a:gd name="connsiteX4" fmla="*/ 26167 w 147023"/>
                    <a:gd name="connsiteY4" fmla="*/ 29523 h 174377"/>
                    <a:gd name="connsiteX5" fmla="*/ 84387 w 147023"/>
                    <a:gd name="connsiteY5" fmla="*/ 0 h 174377"/>
                    <a:gd name="connsiteX6" fmla="*/ 131078 w 147023"/>
                    <a:gd name="connsiteY6" fmla="*/ 17086 h 174377"/>
                    <a:gd name="connsiteX7" fmla="*/ 147023 w 147023"/>
                    <a:gd name="connsiteY7" fmla="*/ 64722 h 174377"/>
                    <a:gd name="connsiteX8" fmla="*/ 147023 w 147023"/>
                    <a:gd name="connsiteY8" fmla="*/ 174377 h 174377"/>
                    <a:gd name="connsiteX9" fmla="*/ 122002 w 147023"/>
                    <a:gd name="connsiteY9" fmla="*/ 174377 h 174377"/>
                    <a:gd name="connsiteX10" fmla="*/ 122002 w 147023"/>
                    <a:gd name="connsiteY10" fmla="*/ 66344 h 174377"/>
                    <a:gd name="connsiteX11" fmla="*/ 110881 w 147023"/>
                    <a:gd name="connsiteY11" fmla="*/ 33145 h 174377"/>
                    <a:gd name="connsiteX12" fmla="*/ 79481 w 147023"/>
                    <a:gd name="connsiteY12" fmla="*/ 21250 h 174377"/>
                    <a:gd name="connsiteX13" fmla="*/ 41212 w 147023"/>
                    <a:gd name="connsiteY13" fmla="*/ 37146 h 174377"/>
                    <a:gd name="connsiteX14" fmla="*/ 25186 w 147023"/>
                    <a:gd name="connsiteY14" fmla="*/ 75104 h 174377"/>
                    <a:gd name="connsiteX15" fmla="*/ 25186 w 147023"/>
                    <a:gd name="connsiteY15" fmla="*/ 174377 h 174377"/>
                    <a:gd name="connsiteX16" fmla="*/ 0 w 147023"/>
                    <a:gd name="connsiteY16"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174377">
                      <a:moveTo>
                        <a:pt x="0" y="174377"/>
                      </a:moveTo>
                      <a:lnTo>
                        <a:pt x="0" y="5029"/>
                      </a:lnTo>
                      <a:lnTo>
                        <a:pt x="24531" y="5029"/>
                      </a:lnTo>
                      <a:lnTo>
                        <a:pt x="24531" y="29523"/>
                      </a:lnTo>
                      <a:lnTo>
                        <a:pt x="26167" y="29523"/>
                      </a:lnTo>
                      <a:cubicBezTo>
                        <a:pt x="39904" y="9841"/>
                        <a:pt x="59311" y="0"/>
                        <a:pt x="84387" y="0"/>
                      </a:cubicBezTo>
                      <a:cubicBezTo>
                        <a:pt x="104884" y="0"/>
                        <a:pt x="120448" y="5678"/>
                        <a:pt x="131078" y="17086"/>
                      </a:cubicBezTo>
                      <a:cubicBezTo>
                        <a:pt x="141708" y="28495"/>
                        <a:pt x="147023" y="44392"/>
                        <a:pt x="147023" y="64722"/>
                      </a:cubicBezTo>
                      <a:lnTo>
                        <a:pt x="147023" y="174377"/>
                      </a:lnTo>
                      <a:lnTo>
                        <a:pt x="122002" y="174377"/>
                      </a:lnTo>
                      <a:lnTo>
                        <a:pt x="122002" y="66344"/>
                      </a:lnTo>
                      <a:cubicBezTo>
                        <a:pt x="122002" y="52178"/>
                        <a:pt x="118295" y="41094"/>
                        <a:pt x="110881" y="33145"/>
                      </a:cubicBezTo>
                      <a:cubicBezTo>
                        <a:pt x="103467" y="25197"/>
                        <a:pt x="93001" y="21250"/>
                        <a:pt x="79481" y="21250"/>
                      </a:cubicBezTo>
                      <a:cubicBezTo>
                        <a:pt x="64981" y="21250"/>
                        <a:pt x="52224" y="26548"/>
                        <a:pt x="41212" y="37146"/>
                      </a:cubicBezTo>
                      <a:cubicBezTo>
                        <a:pt x="30528" y="47312"/>
                        <a:pt x="25186" y="59964"/>
                        <a:pt x="25186" y="75104"/>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37" name="Vrije vorm 136">
                  <a:extLst>
                    <a:ext uri="{FF2B5EF4-FFF2-40B4-BE49-F238E27FC236}">
                      <a16:creationId xmlns:a16="http://schemas.microsoft.com/office/drawing/2014/main" id="{9556B472-B035-7178-5444-6CE06C0E500E}"/>
                    </a:ext>
                  </a:extLst>
                </p:cNvPr>
                <p:cNvSpPr/>
                <p:nvPr/>
              </p:nvSpPr>
              <p:spPr>
                <a:xfrm>
                  <a:off x="3709420"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1 w 166811"/>
                    <a:gd name="connsiteY4" fmla="*/ 143394 h 169348"/>
                    <a:gd name="connsiteX5" fmla="*/ 84387 w 166811"/>
                    <a:gd name="connsiteY5" fmla="*/ 143394 h 169348"/>
                    <a:gd name="connsiteX6" fmla="*/ 99596 w 166811"/>
                    <a:gd name="connsiteY6" fmla="*/ 102193 h 169348"/>
                    <a:gd name="connsiteX7" fmla="*/ 139010 w 166811"/>
                    <a:gd name="connsiteY7" fmla="*/ 0 h 169348"/>
                    <a:gd name="connsiteX8" fmla="*/ 166812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1" y="143394"/>
                      </a:lnTo>
                      <a:lnTo>
                        <a:pt x="84387" y="143394"/>
                      </a:lnTo>
                      <a:lnTo>
                        <a:pt x="99596" y="102193"/>
                      </a:lnTo>
                      <a:lnTo>
                        <a:pt x="139010" y="0"/>
                      </a:lnTo>
                      <a:lnTo>
                        <a:pt x="166812"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186" name="Vrije vorm 185">
                  <a:extLst>
                    <a:ext uri="{FF2B5EF4-FFF2-40B4-BE49-F238E27FC236}">
                      <a16:creationId xmlns:a16="http://schemas.microsoft.com/office/drawing/2014/main" id="{DE5ACFCA-9BEB-DED0-DD09-3BB744C9E9E5}"/>
                    </a:ext>
                  </a:extLst>
                </p:cNvPr>
                <p:cNvSpPr/>
                <p:nvPr/>
              </p:nvSpPr>
              <p:spPr>
                <a:xfrm>
                  <a:off x="3891604"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2 w 178750"/>
                    <a:gd name="connsiteY14" fmla="*/ 40553 h 179405"/>
                    <a:gd name="connsiteX15" fmla="*/ 25349 w 178750"/>
                    <a:gd name="connsiteY15" fmla="*/ 89703 h 179405"/>
                    <a:gd name="connsiteX16" fmla="*/ 43502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5" y="109817"/>
                        <a:pt x="153075" y="89703"/>
                      </a:cubicBezTo>
                      <a:cubicBezTo>
                        <a:pt x="153075" y="69589"/>
                        <a:pt x="147023" y="53205"/>
                        <a:pt x="134921" y="40553"/>
                      </a:cubicBezTo>
                      <a:cubicBezTo>
                        <a:pt x="122928" y="27684"/>
                        <a:pt x="107774" y="21250"/>
                        <a:pt x="89457" y="21250"/>
                      </a:cubicBezTo>
                      <a:cubicBezTo>
                        <a:pt x="71141" y="21250"/>
                        <a:pt x="55822" y="27684"/>
                        <a:pt x="43502" y="40553"/>
                      </a:cubicBezTo>
                      <a:cubicBezTo>
                        <a:pt x="31400" y="53205"/>
                        <a:pt x="25349" y="69588"/>
                        <a:pt x="25349" y="89703"/>
                      </a:cubicBezTo>
                      <a:cubicBezTo>
                        <a:pt x="25349" y="109709"/>
                        <a:pt x="31400" y="126200"/>
                        <a:pt x="43502" y="139178"/>
                      </a:cubicBezTo>
                      <a:cubicBezTo>
                        <a:pt x="55822" y="152046"/>
                        <a:pt x="71141"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88" name="Vrije vorm 187">
                  <a:extLst>
                    <a:ext uri="{FF2B5EF4-FFF2-40B4-BE49-F238E27FC236}">
                      <a16:creationId xmlns:a16="http://schemas.microsoft.com/office/drawing/2014/main" id="{4A9CF53E-5E37-17CE-AE0B-99FE8BA2BA85}"/>
                    </a:ext>
                  </a:extLst>
                </p:cNvPr>
                <p:cNvSpPr/>
                <p:nvPr/>
              </p:nvSpPr>
              <p:spPr>
                <a:xfrm>
                  <a:off x="4095867" y="3713413"/>
                  <a:ext cx="178749" cy="179405"/>
                </a:xfrm>
                <a:custGeom>
                  <a:avLst/>
                  <a:gdLst>
                    <a:gd name="connsiteX0" fmla="*/ 0 w 178749"/>
                    <a:gd name="connsiteY0" fmla="*/ 89703 h 179405"/>
                    <a:gd name="connsiteX1" fmla="*/ 25349 w 178749"/>
                    <a:gd name="connsiteY1" fmla="*/ 25954 h 179405"/>
                    <a:gd name="connsiteX2" fmla="*/ 89457 w 178749"/>
                    <a:gd name="connsiteY2" fmla="*/ 0 h 179405"/>
                    <a:gd name="connsiteX3" fmla="*/ 153074 w 178749"/>
                    <a:gd name="connsiteY3" fmla="*/ 25467 h 179405"/>
                    <a:gd name="connsiteX4" fmla="*/ 178750 w 178749"/>
                    <a:gd name="connsiteY4" fmla="*/ 89703 h 179405"/>
                    <a:gd name="connsiteX5" fmla="*/ 153074 w 178749"/>
                    <a:gd name="connsiteY5" fmla="*/ 154101 h 179405"/>
                    <a:gd name="connsiteX6" fmla="*/ 89457 w 178749"/>
                    <a:gd name="connsiteY6" fmla="*/ 179405 h 179405"/>
                    <a:gd name="connsiteX7" fmla="*/ 25349 w 178749"/>
                    <a:gd name="connsiteY7" fmla="*/ 153776 h 179405"/>
                    <a:gd name="connsiteX8" fmla="*/ 0 w 178749"/>
                    <a:gd name="connsiteY8" fmla="*/ 89703 h 179405"/>
                    <a:gd name="connsiteX9" fmla="*/ 89457 w 178749"/>
                    <a:gd name="connsiteY9" fmla="*/ 158481 h 179405"/>
                    <a:gd name="connsiteX10" fmla="*/ 134594 w 178749"/>
                    <a:gd name="connsiteY10" fmla="*/ 139178 h 179405"/>
                    <a:gd name="connsiteX11" fmla="*/ 153074 w 178749"/>
                    <a:gd name="connsiteY11" fmla="*/ 89703 h 179405"/>
                    <a:gd name="connsiteX12" fmla="*/ 134922 w 178749"/>
                    <a:gd name="connsiteY12" fmla="*/ 40553 h 179405"/>
                    <a:gd name="connsiteX13" fmla="*/ 89457 w 178749"/>
                    <a:gd name="connsiteY13" fmla="*/ 21250 h 179405"/>
                    <a:gd name="connsiteX14" fmla="*/ 43502 w 178749"/>
                    <a:gd name="connsiteY14" fmla="*/ 40553 h 179405"/>
                    <a:gd name="connsiteX15" fmla="*/ 25349 w 178749"/>
                    <a:gd name="connsiteY15" fmla="*/ 89703 h 179405"/>
                    <a:gd name="connsiteX16" fmla="*/ 43502 w 178749"/>
                    <a:gd name="connsiteY16" fmla="*/ 139178 h 179405"/>
                    <a:gd name="connsiteX17" fmla="*/ 89457 w 178749"/>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49" h="179405">
                      <a:moveTo>
                        <a:pt x="0" y="89703"/>
                      </a:moveTo>
                      <a:cubicBezTo>
                        <a:pt x="0" y="63966"/>
                        <a:pt x="8450" y="42716"/>
                        <a:pt x="25349" y="25954"/>
                      </a:cubicBezTo>
                      <a:cubicBezTo>
                        <a:pt x="42466" y="8651"/>
                        <a:pt x="63835" y="0"/>
                        <a:pt x="89457" y="0"/>
                      </a:cubicBezTo>
                      <a:cubicBezTo>
                        <a:pt x="114751" y="0"/>
                        <a:pt x="135957" y="8489"/>
                        <a:pt x="153074" y="25467"/>
                      </a:cubicBezTo>
                      <a:cubicBezTo>
                        <a:pt x="170191" y="42445"/>
                        <a:pt x="178750" y="63857"/>
                        <a:pt x="178750" y="89703"/>
                      </a:cubicBezTo>
                      <a:cubicBezTo>
                        <a:pt x="178750" y="115657"/>
                        <a:pt x="170191" y="137123"/>
                        <a:pt x="153074" y="154101"/>
                      </a:cubicBezTo>
                      <a:cubicBezTo>
                        <a:pt x="136066" y="170971"/>
                        <a:pt x="114860" y="179405"/>
                        <a:pt x="89457" y="179405"/>
                      </a:cubicBezTo>
                      <a:cubicBezTo>
                        <a:pt x="63945" y="179405"/>
                        <a:pt x="42575" y="170863"/>
                        <a:pt x="25349" y="153776"/>
                      </a:cubicBezTo>
                      <a:cubicBezTo>
                        <a:pt x="8450" y="137015"/>
                        <a:pt x="0" y="115657"/>
                        <a:pt x="0" y="89703"/>
                      </a:cubicBezTo>
                      <a:close/>
                      <a:moveTo>
                        <a:pt x="89457" y="158481"/>
                      </a:moveTo>
                      <a:cubicBezTo>
                        <a:pt x="107556" y="158481"/>
                        <a:pt x="122601" y="152046"/>
                        <a:pt x="134594" y="139178"/>
                      </a:cubicBezTo>
                      <a:cubicBezTo>
                        <a:pt x="146914" y="126308"/>
                        <a:pt x="153074" y="109817"/>
                        <a:pt x="153074" y="89703"/>
                      </a:cubicBezTo>
                      <a:cubicBezTo>
                        <a:pt x="153074" y="69589"/>
                        <a:pt x="147023" y="53205"/>
                        <a:pt x="134922" y="40553"/>
                      </a:cubicBezTo>
                      <a:cubicBezTo>
                        <a:pt x="122928" y="27684"/>
                        <a:pt x="107773" y="21250"/>
                        <a:pt x="89457" y="21250"/>
                      </a:cubicBezTo>
                      <a:cubicBezTo>
                        <a:pt x="71140" y="21250"/>
                        <a:pt x="55822" y="27684"/>
                        <a:pt x="43502" y="40553"/>
                      </a:cubicBezTo>
                      <a:cubicBezTo>
                        <a:pt x="31400" y="53205"/>
                        <a:pt x="25349" y="69588"/>
                        <a:pt x="25349" y="89703"/>
                      </a:cubicBezTo>
                      <a:cubicBezTo>
                        <a:pt x="25349" y="109709"/>
                        <a:pt x="31400" y="126200"/>
                        <a:pt x="43502"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89" name="Vrije vorm 188">
                  <a:extLst>
                    <a:ext uri="{FF2B5EF4-FFF2-40B4-BE49-F238E27FC236}">
                      <a16:creationId xmlns:a16="http://schemas.microsoft.com/office/drawing/2014/main" id="{52DF3F4F-D506-43CD-BAC7-AB4D03C738BF}"/>
                    </a:ext>
                  </a:extLst>
                </p:cNvPr>
                <p:cNvSpPr/>
                <p:nvPr/>
              </p:nvSpPr>
              <p:spPr>
                <a:xfrm>
                  <a:off x="4310106"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1"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190" name="Vrije vorm 189">
                  <a:extLst>
                    <a:ext uri="{FF2B5EF4-FFF2-40B4-BE49-F238E27FC236}">
                      <a16:creationId xmlns:a16="http://schemas.microsoft.com/office/drawing/2014/main" id="{8CD2E626-9B74-4739-72B7-9394521F3BED}"/>
                    </a:ext>
                  </a:extLst>
                </p:cNvPr>
                <p:cNvSpPr/>
                <p:nvPr/>
              </p:nvSpPr>
              <p:spPr>
                <a:xfrm>
                  <a:off x="4527451" y="3713413"/>
                  <a:ext cx="244821" cy="174377"/>
                </a:xfrm>
                <a:custGeom>
                  <a:avLst/>
                  <a:gdLst>
                    <a:gd name="connsiteX0" fmla="*/ 0 w 244821"/>
                    <a:gd name="connsiteY0" fmla="*/ 174377 h 174377"/>
                    <a:gd name="connsiteX1" fmla="*/ 0 w 244821"/>
                    <a:gd name="connsiteY1" fmla="*/ 5029 h 174377"/>
                    <a:gd name="connsiteX2" fmla="*/ 24531 w 244821"/>
                    <a:gd name="connsiteY2" fmla="*/ 5029 h 174377"/>
                    <a:gd name="connsiteX3" fmla="*/ 24531 w 244821"/>
                    <a:gd name="connsiteY3" fmla="*/ 28549 h 174377"/>
                    <a:gd name="connsiteX4" fmla="*/ 26167 w 244821"/>
                    <a:gd name="connsiteY4" fmla="*/ 28549 h 174377"/>
                    <a:gd name="connsiteX5" fmla="*/ 81444 w 244821"/>
                    <a:gd name="connsiteY5" fmla="*/ 0 h 174377"/>
                    <a:gd name="connsiteX6" fmla="*/ 130015 w 244821"/>
                    <a:gd name="connsiteY6" fmla="*/ 34227 h 174377"/>
                    <a:gd name="connsiteX7" fmla="*/ 130669 w 244821"/>
                    <a:gd name="connsiteY7" fmla="*/ 34227 h 174377"/>
                    <a:gd name="connsiteX8" fmla="*/ 188236 w 244821"/>
                    <a:gd name="connsiteY8" fmla="*/ 0 h 174377"/>
                    <a:gd name="connsiteX9" fmla="*/ 230675 w 244821"/>
                    <a:gd name="connsiteY9" fmla="*/ 16113 h 174377"/>
                    <a:gd name="connsiteX10" fmla="*/ 244821 w 244821"/>
                    <a:gd name="connsiteY10" fmla="*/ 60830 h 174377"/>
                    <a:gd name="connsiteX11" fmla="*/ 244821 w 244821"/>
                    <a:gd name="connsiteY11" fmla="*/ 174377 h 174377"/>
                    <a:gd name="connsiteX12" fmla="*/ 219799 w 244821"/>
                    <a:gd name="connsiteY12" fmla="*/ 174377 h 174377"/>
                    <a:gd name="connsiteX13" fmla="*/ 219799 w 244821"/>
                    <a:gd name="connsiteY13" fmla="*/ 62127 h 174377"/>
                    <a:gd name="connsiteX14" fmla="*/ 210559 w 244821"/>
                    <a:gd name="connsiteY14" fmla="*/ 31793 h 174377"/>
                    <a:gd name="connsiteX15" fmla="*/ 183984 w 244821"/>
                    <a:gd name="connsiteY15" fmla="*/ 21250 h 174377"/>
                    <a:gd name="connsiteX16" fmla="*/ 148823 w 244821"/>
                    <a:gd name="connsiteY16" fmla="*/ 37147 h 174377"/>
                    <a:gd name="connsiteX17" fmla="*/ 135412 w 244821"/>
                    <a:gd name="connsiteY17" fmla="*/ 74131 h 174377"/>
                    <a:gd name="connsiteX18" fmla="*/ 135412 w 244821"/>
                    <a:gd name="connsiteY18" fmla="*/ 174377 h 174377"/>
                    <a:gd name="connsiteX19" fmla="*/ 110227 w 244821"/>
                    <a:gd name="connsiteY19" fmla="*/ 174377 h 174377"/>
                    <a:gd name="connsiteX20" fmla="*/ 110227 w 244821"/>
                    <a:gd name="connsiteY20" fmla="*/ 68129 h 174377"/>
                    <a:gd name="connsiteX21" fmla="*/ 74739 w 244821"/>
                    <a:gd name="connsiteY21" fmla="*/ 21250 h 174377"/>
                    <a:gd name="connsiteX22" fmla="*/ 39578 w 244821"/>
                    <a:gd name="connsiteY22" fmla="*/ 37471 h 174377"/>
                    <a:gd name="connsiteX23" fmla="*/ 25186 w 244821"/>
                    <a:gd name="connsiteY23" fmla="*/ 74455 h 174377"/>
                    <a:gd name="connsiteX24" fmla="*/ 25186 w 244821"/>
                    <a:gd name="connsiteY24" fmla="*/ 174377 h 174377"/>
                    <a:gd name="connsiteX25" fmla="*/ 0 w 244821"/>
                    <a:gd name="connsiteY25" fmla="*/ 174377 h 1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821" h="174377">
                      <a:moveTo>
                        <a:pt x="0" y="174377"/>
                      </a:moveTo>
                      <a:lnTo>
                        <a:pt x="0" y="5029"/>
                      </a:lnTo>
                      <a:lnTo>
                        <a:pt x="24531" y="5029"/>
                      </a:lnTo>
                      <a:lnTo>
                        <a:pt x="24531" y="28549"/>
                      </a:lnTo>
                      <a:lnTo>
                        <a:pt x="26167" y="28549"/>
                      </a:lnTo>
                      <a:cubicBezTo>
                        <a:pt x="39904" y="9517"/>
                        <a:pt x="58329" y="0"/>
                        <a:pt x="81444" y="0"/>
                      </a:cubicBezTo>
                      <a:cubicBezTo>
                        <a:pt x="106847" y="0"/>
                        <a:pt x="123038" y="11409"/>
                        <a:pt x="130015" y="34227"/>
                      </a:cubicBezTo>
                      <a:lnTo>
                        <a:pt x="130669" y="34227"/>
                      </a:lnTo>
                      <a:cubicBezTo>
                        <a:pt x="143426" y="11409"/>
                        <a:pt x="162614" y="0"/>
                        <a:pt x="188236" y="0"/>
                      </a:cubicBezTo>
                      <a:cubicBezTo>
                        <a:pt x="207097" y="0"/>
                        <a:pt x="221244" y="5353"/>
                        <a:pt x="230675" y="16113"/>
                      </a:cubicBezTo>
                      <a:cubicBezTo>
                        <a:pt x="240106" y="26873"/>
                        <a:pt x="244821" y="41796"/>
                        <a:pt x="244821" y="60830"/>
                      </a:cubicBezTo>
                      <a:lnTo>
                        <a:pt x="244821" y="174377"/>
                      </a:lnTo>
                      <a:lnTo>
                        <a:pt x="219799" y="174377"/>
                      </a:lnTo>
                      <a:lnTo>
                        <a:pt x="219799" y="62127"/>
                      </a:lnTo>
                      <a:cubicBezTo>
                        <a:pt x="219799" y="48934"/>
                        <a:pt x="216719" y="38823"/>
                        <a:pt x="210559" y="31793"/>
                      </a:cubicBezTo>
                      <a:cubicBezTo>
                        <a:pt x="204399" y="24765"/>
                        <a:pt x="195541" y="21250"/>
                        <a:pt x="183984" y="21250"/>
                      </a:cubicBezTo>
                      <a:cubicBezTo>
                        <a:pt x="169483" y="21250"/>
                        <a:pt x="157763" y="26549"/>
                        <a:pt x="148823" y="37147"/>
                      </a:cubicBezTo>
                      <a:cubicBezTo>
                        <a:pt x="139882" y="47744"/>
                        <a:pt x="135412" y="60073"/>
                        <a:pt x="135412" y="74131"/>
                      </a:cubicBezTo>
                      <a:lnTo>
                        <a:pt x="135412" y="174377"/>
                      </a:lnTo>
                      <a:lnTo>
                        <a:pt x="110227" y="174377"/>
                      </a:lnTo>
                      <a:lnTo>
                        <a:pt x="110227" y="68129"/>
                      </a:lnTo>
                      <a:cubicBezTo>
                        <a:pt x="110227" y="36876"/>
                        <a:pt x="98398" y="21250"/>
                        <a:pt x="74739" y="21250"/>
                      </a:cubicBezTo>
                      <a:cubicBezTo>
                        <a:pt x="60783" y="21250"/>
                        <a:pt x="49063" y="26657"/>
                        <a:pt x="39578" y="37471"/>
                      </a:cubicBezTo>
                      <a:cubicBezTo>
                        <a:pt x="29983" y="48393"/>
                        <a:pt x="25186" y="60721"/>
                        <a:pt x="25186" y="74455"/>
                      </a:cubicBezTo>
                      <a:lnTo>
                        <a:pt x="25186" y="174377"/>
                      </a:lnTo>
                      <a:lnTo>
                        <a:pt x="0" y="174377"/>
                      </a:lnTo>
                      <a:close/>
                    </a:path>
                  </a:pathLst>
                </a:custGeom>
                <a:solidFill>
                  <a:srgbClr val="005184"/>
                </a:solidFill>
                <a:ln w="15604" cap="flat">
                  <a:noFill/>
                  <a:prstDash val="solid"/>
                  <a:miter/>
                </a:ln>
              </p:spPr>
              <p:txBody>
                <a:bodyPr rtlCol="0" anchor="ctr"/>
                <a:lstStyle/>
                <a:p>
                  <a:endParaRPr lang="nl-NL"/>
                </a:p>
              </p:txBody>
            </p:sp>
            <p:sp>
              <p:nvSpPr>
                <p:cNvPr id="191" name="Vrije vorm 190">
                  <a:extLst>
                    <a:ext uri="{FF2B5EF4-FFF2-40B4-BE49-F238E27FC236}">
                      <a16:creationId xmlns:a16="http://schemas.microsoft.com/office/drawing/2014/main" id="{66FA332E-FB63-5128-D938-6D8FDF2C6E8C}"/>
                    </a:ext>
                  </a:extLst>
                </p:cNvPr>
                <p:cNvSpPr/>
                <p:nvPr/>
              </p:nvSpPr>
              <p:spPr>
                <a:xfrm>
                  <a:off x="4807760" y="3713413"/>
                  <a:ext cx="174171" cy="179405"/>
                </a:xfrm>
                <a:custGeom>
                  <a:avLst/>
                  <a:gdLst>
                    <a:gd name="connsiteX0" fmla="*/ 172863 w 174171"/>
                    <a:gd name="connsiteY0" fmla="*/ 97651 h 179405"/>
                    <a:gd name="connsiteX1" fmla="*/ 25349 w 174171"/>
                    <a:gd name="connsiteY1" fmla="*/ 97651 h 179405"/>
                    <a:gd name="connsiteX2" fmla="*/ 45791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1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4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6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4" y="116900"/>
                        <a:pt x="33798" y="131824"/>
                        <a:pt x="45791" y="142422"/>
                      </a:cubicBezTo>
                      <a:cubicBezTo>
                        <a:pt x="57893" y="153127"/>
                        <a:pt x="72067" y="158481"/>
                        <a:pt x="88312" y="158481"/>
                      </a:cubicBezTo>
                      <a:cubicBezTo>
                        <a:pt x="101831" y="158481"/>
                        <a:pt x="113579" y="155182"/>
                        <a:pt x="123555" y="148640"/>
                      </a:cubicBezTo>
                      <a:cubicBezTo>
                        <a:pt x="133531" y="142097"/>
                        <a:pt x="140808" y="133284"/>
                        <a:pt x="145388" y="122145"/>
                      </a:cubicBezTo>
                      <a:lnTo>
                        <a:pt x="171391"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49" y="137663"/>
                        <a:pt x="0" y="116089"/>
                        <a:pt x="0" y="89703"/>
                      </a:cubicBezTo>
                      <a:cubicBezTo>
                        <a:pt x="0" y="63749"/>
                        <a:pt x="8341" y="42337"/>
                        <a:pt x="25022" y="25467"/>
                      </a:cubicBezTo>
                      <a:cubicBezTo>
                        <a:pt x="42139" y="8489"/>
                        <a:pt x="63236" y="0"/>
                        <a:pt x="88312" y="0"/>
                      </a:cubicBezTo>
                      <a:cubicBezTo>
                        <a:pt x="111208" y="0"/>
                        <a:pt x="131105" y="7408"/>
                        <a:pt x="148004"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6" y="76402"/>
                      </a:cubicBezTo>
                      <a:lnTo>
                        <a:pt x="149967" y="76402"/>
                      </a:lnTo>
                      <a:cubicBezTo>
                        <a:pt x="148004" y="59099"/>
                        <a:pt x="141081" y="45582"/>
                        <a:pt x="129198" y="35849"/>
                      </a:cubicBezTo>
                      <a:cubicBezTo>
                        <a:pt x="117204"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92" name="Vrije vorm 191">
                  <a:extLst>
                    <a:ext uri="{FF2B5EF4-FFF2-40B4-BE49-F238E27FC236}">
                      <a16:creationId xmlns:a16="http://schemas.microsoft.com/office/drawing/2014/main" id="{EA059397-7CB0-C158-72EB-D8801FEBFB7F}"/>
                    </a:ext>
                  </a:extLst>
                </p:cNvPr>
                <p:cNvSpPr/>
                <p:nvPr/>
              </p:nvSpPr>
              <p:spPr>
                <a:xfrm>
                  <a:off x="5006626"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5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5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5" y="237639"/>
                      </a:cubicBezTo>
                      <a:cubicBezTo>
                        <a:pt x="61927" y="237639"/>
                        <a:pt x="41703" y="229204"/>
                        <a:pt x="25022" y="212334"/>
                      </a:cubicBezTo>
                      <a:cubicBezTo>
                        <a:pt x="8341" y="195464"/>
                        <a:pt x="0" y="173998"/>
                        <a:pt x="0" y="147936"/>
                      </a:cubicBezTo>
                      <a:cubicBezTo>
                        <a:pt x="0" y="122091"/>
                        <a:pt x="8232" y="100679"/>
                        <a:pt x="24695" y="83701"/>
                      </a:cubicBezTo>
                      <a:cubicBezTo>
                        <a:pt x="41485" y="66723"/>
                        <a:pt x="61818" y="58234"/>
                        <a:pt x="85695"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7" y="216714"/>
                        <a:pt x="122274" y="210280"/>
                        <a:pt x="134267" y="197411"/>
                      </a:cubicBezTo>
                      <a:cubicBezTo>
                        <a:pt x="146369" y="184434"/>
                        <a:pt x="152420" y="167942"/>
                        <a:pt x="152420" y="147937"/>
                      </a:cubicBezTo>
                      <a:cubicBezTo>
                        <a:pt x="152420" y="128147"/>
                        <a:pt x="146369" y="111763"/>
                        <a:pt x="134267" y="98786"/>
                      </a:cubicBezTo>
                      <a:cubicBezTo>
                        <a:pt x="122274" y="85918"/>
                        <a:pt x="107337" y="79483"/>
                        <a:pt x="89457" y="79483"/>
                      </a:cubicBezTo>
                      <a:cubicBezTo>
                        <a:pt x="71359" y="79483"/>
                        <a:pt x="56149" y="85918"/>
                        <a:pt x="43829" y="98786"/>
                      </a:cubicBezTo>
                      <a:cubicBezTo>
                        <a:pt x="31509" y="111330"/>
                        <a:pt x="25349" y="127714"/>
                        <a:pt x="25349" y="147937"/>
                      </a:cubicBezTo>
                      <a:cubicBezTo>
                        <a:pt x="25349" y="168051"/>
                        <a:pt x="31509"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193" name="Vrije vorm 192">
                  <a:extLst>
                    <a:ext uri="{FF2B5EF4-FFF2-40B4-BE49-F238E27FC236}">
                      <a16:creationId xmlns:a16="http://schemas.microsoft.com/office/drawing/2014/main" id="{FF20244E-CA43-7994-E0D5-8D8657D8EE1B}"/>
                    </a:ext>
                  </a:extLst>
                </p:cNvPr>
                <p:cNvSpPr/>
                <p:nvPr/>
              </p:nvSpPr>
              <p:spPr>
                <a:xfrm>
                  <a:off x="5223481" y="3655828"/>
                  <a:ext cx="34344" cy="231962"/>
                </a:xfrm>
                <a:custGeom>
                  <a:avLst/>
                  <a:gdLst>
                    <a:gd name="connsiteX0" fmla="*/ 29274 w 34344"/>
                    <a:gd name="connsiteY0" fmla="*/ 29036 h 231962"/>
                    <a:gd name="connsiteX1" fmla="*/ 17172 w 34344"/>
                    <a:gd name="connsiteY1" fmla="*/ 34064 h 231962"/>
                    <a:gd name="connsiteX2" fmla="*/ 4743 w 34344"/>
                    <a:gd name="connsiteY2" fmla="*/ 29036 h 231962"/>
                    <a:gd name="connsiteX3" fmla="*/ 0 w 34344"/>
                    <a:gd name="connsiteY3" fmla="*/ 17032 h 231962"/>
                    <a:gd name="connsiteX4" fmla="*/ 4743 w 34344"/>
                    <a:gd name="connsiteY4" fmla="*/ 5028 h 231962"/>
                    <a:gd name="connsiteX5" fmla="*/ 17172 w 34344"/>
                    <a:gd name="connsiteY5" fmla="*/ 0 h 231962"/>
                    <a:gd name="connsiteX6" fmla="*/ 29274 w 34344"/>
                    <a:gd name="connsiteY6" fmla="*/ 5028 h 231962"/>
                    <a:gd name="connsiteX7" fmla="*/ 34344 w 34344"/>
                    <a:gd name="connsiteY7" fmla="*/ 17032 h 231962"/>
                    <a:gd name="connsiteX8" fmla="*/ 29274 w 34344"/>
                    <a:gd name="connsiteY8" fmla="*/ 29036 h 231962"/>
                    <a:gd name="connsiteX9" fmla="*/ 29928 w 34344"/>
                    <a:gd name="connsiteY9" fmla="*/ 62614 h 231962"/>
                    <a:gd name="connsiteX10" fmla="*/ 29928 w 34344"/>
                    <a:gd name="connsiteY10" fmla="*/ 231962 h 231962"/>
                    <a:gd name="connsiteX11" fmla="*/ 4743 w 34344"/>
                    <a:gd name="connsiteY11" fmla="*/ 231962 h 231962"/>
                    <a:gd name="connsiteX12" fmla="*/ 4743 w 34344"/>
                    <a:gd name="connsiteY12" fmla="*/ 62614 h 231962"/>
                    <a:gd name="connsiteX13" fmla="*/ 29928 w 34344"/>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4" h="231962">
                      <a:moveTo>
                        <a:pt x="29274" y="29036"/>
                      </a:moveTo>
                      <a:cubicBezTo>
                        <a:pt x="26112" y="32388"/>
                        <a:pt x="22078" y="34064"/>
                        <a:pt x="17172" y="34064"/>
                      </a:cubicBezTo>
                      <a:cubicBezTo>
                        <a:pt x="12266" y="34064"/>
                        <a:pt x="8123" y="32388"/>
                        <a:pt x="4743" y="29036"/>
                      </a:cubicBezTo>
                      <a:cubicBezTo>
                        <a:pt x="1581" y="25683"/>
                        <a:pt x="0" y="21682"/>
                        <a:pt x="0" y="17032"/>
                      </a:cubicBezTo>
                      <a:cubicBezTo>
                        <a:pt x="0" y="12382"/>
                        <a:pt x="1581" y="8381"/>
                        <a:pt x="4743" y="5028"/>
                      </a:cubicBezTo>
                      <a:cubicBezTo>
                        <a:pt x="8123" y="1676"/>
                        <a:pt x="12266" y="0"/>
                        <a:pt x="17172" y="0"/>
                      </a:cubicBezTo>
                      <a:cubicBezTo>
                        <a:pt x="22078" y="0"/>
                        <a:pt x="26112" y="1676"/>
                        <a:pt x="29274" y="5028"/>
                      </a:cubicBezTo>
                      <a:cubicBezTo>
                        <a:pt x="32654" y="8381"/>
                        <a:pt x="34344" y="12382"/>
                        <a:pt x="34344" y="17032"/>
                      </a:cubicBezTo>
                      <a:cubicBezTo>
                        <a:pt x="34344" y="21682"/>
                        <a:pt x="32654" y="25683"/>
                        <a:pt x="29274" y="29036"/>
                      </a:cubicBezTo>
                      <a:close/>
                      <a:moveTo>
                        <a:pt x="29928" y="62614"/>
                      </a:moveTo>
                      <a:lnTo>
                        <a:pt x="29928" y="231962"/>
                      </a:lnTo>
                      <a:lnTo>
                        <a:pt x="4743" y="231962"/>
                      </a:lnTo>
                      <a:lnTo>
                        <a:pt x="4743" y="62614"/>
                      </a:lnTo>
                      <a:lnTo>
                        <a:pt x="29928" y="62614"/>
                      </a:lnTo>
                      <a:close/>
                    </a:path>
                  </a:pathLst>
                </a:custGeom>
                <a:solidFill>
                  <a:srgbClr val="005184"/>
                </a:solidFill>
                <a:ln w="15604" cap="flat">
                  <a:noFill/>
                  <a:prstDash val="solid"/>
                  <a:miter/>
                </a:ln>
              </p:spPr>
              <p:txBody>
                <a:bodyPr rtlCol="0" anchor="ctr"/>
                <a:lstStyle/>
                <a:p>
                  <a:endParaRPr lang="nl-NL"/>
                </a:p>
              </p:txBody>
            </p:sp>
            <p:sp>
              <p:nvSpPr>
                <p:cNvPr id="194" name="Vrije vorm 193">
                  <a:extLst>
                    <a:ext uri="{FF2B5EF4-FFF2-40B4-BE49-F238E27FC236}">
                      <a16:creationId xmlns:a16="http://schemas.microsoft.com/office/drawing/2014/main" id="{95B291A9-7FD3-6CA7-3FA6-2F44DD1481AE}"/>
                    </a:ext>
                  </a:extLst>
                </p:cNvPr>
                <p:cNvSpPr/>
                <p:nvPr/>
              </p:nvSpPr>
              <p:spPr>
                <a:xfrm>
                  <a:off x="5288898"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8 w 173189"/>
                    <a:gd name="connsiteY9" fmla="*/ 113548 h 179405"/>
                    <a:gd name="connsiteX10" fmla="*/ 173190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49" y="38822"/>
                        <a:pt x="123801" y="31793"/>
                      </a:cubicBezTo>
                      <a:cubicBezTo>
                        <a:pt x="113552"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6" y="158481"/>
                        <a:pt x="89784" y="158481"/>
                      </a:cubicBezTo>
                      <a:cubicBezTo>
                        <a:pt x="102431" y="158481"/>
                        <a:pt x="114370" y="154479"/>
                        <a:pt x="125600" y="146477"/>
                      </a:cubicBezTo>
                      <a:cubicBezTo>
                        <a:pt x="136503" y="138691"/>
                        <a:pt x="143862" y="127714"/>
                        <a:pt x="147678" y="113548"/>
                      </a:cubicBezTo>
                      <a:lnTo>
                        <a:pt x="173190" y="113548"/>
                      </a:lnTo>
                      <a:cubicBezTo>
                        <a:pt x="168175" y="135393"/>
                        <a:pt x="157762" y="151884"/>
                        <a:pt x="141953" y="163022"/>
                      </a:cubicBezTo>
                      <a:cubicBezTo>
                        <a:pt x="126363" y="173945"/>
                        <a:pt x="108973" y="179406"/>
                        <a:pt x="89784" y="179406"/>
                      </a:cubicBezTo>
                      <a:cubicBezTo>
                        <a:pt x="64163" y="179406"/>
                        <a:pt x="42848" y="170971"/>
                        <a:pt x="25840" y="154101"/>
                      </a:cubicBezTo>
                      <a:cubicBezTo>
                        <a:pt x="8613" y="137015"/>
                        <a:pt x="0" y="115548"/>
                        <a:pt x="0" y="89703"/>
                      </a:cubicBezTo>
                      <a:cubicBezTo>
                        <a:pt x="0" y="63965"/>
                        <a:pt x="8613"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195" name="Vrije vorm 194">
                  <a:extLst>
                    <a:ext uri="{FF2B5EF4-FFF2-40B4-BE49-F238E27FC236}">
                      <a16:creationId xmlns:a16="http://schemas.microsoft.com/office/drawing/2014/main" id="{7027363A-0D22-6FAE-FBA8-0DB3A74D6589}"/>
                    </a:ext>
                  </a:extLst>
                </p:cNvPr>
                <p:cNvSpPr/>
                <p:nvPr/>
              </p:nvSpPr>
              <p:spPr>
                <a:xfrm>
                  <a:off x="5487436" y="3713413"/>
                  <a:ext cx="176133" cy="179405"/>
                </a:xfrm>
                <a:custGeom>
                  <a:avLst/>
                  <a:gdLst>
                    <a:gd name="connsiteX0" fmla="*/ 152093 w 176133"/>
                    <a:gd name="connsiteY0" fmla="*/ 174377 h 179405"/>
                    <a:gd name="connsiteX1" fmla="*/ 152093 w 176133"/>
                    <a:gd name="connsiteY1" fmla="*/ 147126 h 179405"/>
                    <a:gd name="connsiteX2" fmla="*/ 150621 w 176133"/>
                    <a:gd name="connsiteY2" fmla="*/ 147126 h 179405"/>
                    <a:gd name="connsiteX3" fmla="*/ 85695 w 176133"/>
                    <a:gd name="connsiteY3" fmla="*/ 179405 h 179405"/>
                    <a:gd name="connsiteX4" fmla="*/ 25022 w 176133"/>
                    <a:gd name="connsiteY4" fmla="*/ 154101 h 179405"/>
                    <a:gd name="connsiteX5" fmla="*/ 0 w 176133"/>
                    <a:gd name="connsiteY5" fmla="*/ 89703 h 179405"/>
                    <a:gd name="connsiteX6" fmla="*/ 24694 w 176133"/>
                    <a:gd name="connsiteY6" fmla="*/ 25467 h 179405"/>
                    <a:gd name="connsiteX7" fmla="*/ 85695 w 176133"/>
                    <a:gd name="connsiteY7" fmla="*/ 0 h 179405"/>
                    <a:gd name="connsiteX8" fmla="*/ 149313 w 176133"/>
                    <a:gd name="connsiteY8" fmla="*/ 31793 h 179405"/>
                    <a:gd name="connsiteX9" fmla="*/ 150948 w 176133"/>
                    <a:gd name="connsiteY9" fmla="*/ 31793 h 179405"/>
                    <a:gd name="connsiteX10" fmla="*/ 150948 w 176133"/>
                    <a:gd name="connsiteY10" fmla="*/ 5029 h 179405"/>
                    <a:gd name="connsiteX11" fmla="*/ 176133 w 176133"/>
                    <a:gd name="connsiteY11" fmla="*/ 5029 h 179405"/>
                    <a:gd name="connsiteX12" fmla="*/ 176133 w 176133"/>
                    <a:gd name="connsiteY12" fmla="*/ 174377 h 179405"/>
                    <a:gd name="connsiteX13" fmla="*/ 152093 w 176133"/>
                    <a:gd name="connsiteY13" fmla="*/ 174377 h 179405"/>
                    <a:gd name="connsiteX14" fmla="*/ 89457 w 176133"/>
                    <a:gd name="connsiteY14" fmla="*/ 158481 h 179405"/>
                    <a:gd name="connsiteX15" fmla="*/ 134267 w 176133"/>
                    <a:gd name="connsiteY15" fmla="*/ 139178 h 179405"/>
                    <a:gd name="connsiteX16" fmla="*/ 152420 w 176133"/>
                    <a:gd name="connsiteY16" fmla="*/ 89703 h 179405"/>
                    <a:gd name="connsiteX17" fmla="*/ 134267 w 176133"/>
                    <a:gd name="connsiteY17" fmla="*/ 40553 h 179405"/>
                    <a:gd name="connsiteX18" fmla="*/ 89457 w 176133"/>
                    <a:gd name="connsiteY18" fmla="*/ 21250 h 179405"/>
                    <a:gd name="connsiteX19" fmla="*/ 43828 w 176133"/>
                    <a:gd name="connsiteY19" fmla="*/ 40553 h 179405"/>
                    <a:gd name="connsiteX20" fmla="*/ 25349 w 176133"/>
                    <a:gd name="connsiteY20" fmla="*/ 89703 h 179405"/>
                    <a:gd name="connsiteX21" fmla="*/ 43828 w 176133"/>
                    <a:gd name="connsiteY21" fmla="*/ 139178 h 179405"/>
                    <a:gd name="connsiteX22" fmla="*/ 89457 w 176133"/>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179405">
                      <a:moveTo>
                        <a:pt x="152093" y="174377"/>
                      </a:moveTo>
                      <a:lnTo>
                        <a:pt x="152093" y="147126"/>
                      </a:lnTo>
                      <a:lnTo>
                        <a:pt x="150621"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5" y="0"/>
                      </a:cubicBezTo>
                      <a:cubicBezTo>
                        <a:pt x="113388" y="0"/>
                        <a:pt x="134594" y="10598"/>
                        <a:pt x="149313" y="31793"/>
                      </a:cubicBezTo>
                      <a:lnTo>
                        <a:pt x="150948" y="31793"/>
                      </a:lnTo>
                      <a:lnTo>
                        <a:pt x="150948" y="5029"/>
                      </a:lnTo>
                      <a:lnTo>
                        <a:pt x="176133" y="5029"/>
                      </a:lnTo>
                      <a:lnTo>
                        <a:pt x="176133" y="174377"/>
                      </a:lnTo>
                      <a:lnTo>
                        <a:pt x="152093" y="174377"/>
                      </a:lnTo>
                      <a:close/>
                      <a:moveTo>
                        <a:pt x="89457" y="158481"/>
                      </a:moveTo>
                      <a:cubicBezTo>
                        <a:pt x="107337" y="158481"/>
                        <a:pt x="122274" y="152046"/>
                        <a:pt x="134267" y="139178"/>
                      </a:cubicBezTo>
                      <a:cubicBezTo>
                        <a:pt x="146369" y="126200"/>
                        <a:pt x="152420" y="109709"/>
                        <a:pt x="152420" y="89703"/>
                      </a:cubicBezTo>
                      <a:cubicBezTo>
                        <a:pt x="152420" y="69913"/>
                        <a:pt x="146369" y="53530"/>
                        <a:pt x="134267" y="40553"/>
                      </a:cubicBezTo>
                      <a:cubicBezTo>
                        <a:pt x="122274" y="27684"/>
                        <a:pt x="107337" y="21250"/>
                        <a:pt x="89457" y="21250"/>
                      </a:cubicBezTo>
                      <a:cubicBezTo>
                        <a:pt x="71359" y="21250"/>
                        <a:pt x="56149" y="27684"/>
                        <a:pt x="43828" y="40553"/>
                      </a:cubicBezTo>
                      <a:cubicBezTo>
                        <a:pt x="31508" y="53097"/>
                        <a:pt x="25349" y="69481"/>
                        <a:pt x="25349" y="89703"/>
                      </a:cubicBezTo>
                      <a:cubicBezTo>
                        <a:pt x="25349" y="109817"/>
                        <a:pt x="31508" y="126309"/>
                        <a:pt x="43828"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196" name="Vrije vorm 195">
                  <a:extLst>
                    <a:ext uri="{FF2B5EF4-FFF2-40B4-BE49-F238E27FC236}">
                      <a16:creationId xmlns:a16="http://schemas.microsoft.com/office/drawing/2014/main" id="{0EC48296-4340-BCD3-5DB5-E70769CE778C}"/>
                    </a:ext>
                  </a:extLst>
                </p:cNvPr>
                <p:cNvSpPr/>
                <p:nvPr/>
              </p:nvSpPr>
              <p:spPr>
                <a:xfrm>
                  <a:off x="5695623" y="3671887"/>
                  <a:ext cx="105975" cy="220283"/>
                </a:xfrm>
                <a:custGeom>
                  <a:avLst/>
                  <a:gdLst>
                    <a:gd name="connsiteX0" fmla="*/ 29602 w 105975"/>
                    <a:gd name="connsiteY0" fmla="*/ 175675 h 220283"/>
                    <a:gd name="connsiteX1" fmla="*/ 29602 w 105975"/>
                    <a:gd name="connsiteY1" fmla="*/ 66993 h 220283"/>
                    <a:gd name="connsiteX2" fmla="*/ 0 w 105975"/>
                    <a:gd name="connsiteY2" fmla="*/ 66993 h 220283"/>
                    <a:gd name="connsiteX3" fmla="*/ 0 w 105975"/>
                    <a:gd name="connsiteY3" fmla="*/ 46555 h 220283"/>
                    <a:gd name="connsiteX4" fmla="*/ 29602 w 105975"/>
                    <a:gd name="connsiteY4" fmla="*/ 46555 h 220283"/>
                    <a:gd name="connsiteX5" fmla="*/ 29602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7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0 w 105975"/>
                    <a:gd name="connsiteY17" fmla="*/ 209902 h 220283"/>
                    <a:gd name="connsiteX18" fmla="*/ 29602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2" y="175675"/>
                      </a:moveTo>
                      <a:lnTo>
                        <a:pt x="29602" y="66993"/>
                      </a:lnTo>
                      <a:lnTo>
                        <a:pt x="0" y="66993"/>
                      </a:lnTo>
                      <a:lnTo>
                        <a:pt x="0" y="46555"/>
                      </a:lnTo>
                      <a:lnTo>
                        <a:pt x="29602" y="46555"/>
                      </a:lnTo>
                      <a:lnTo>
                        <a:pt x="29602"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7" y="199033"/>
                      </a:cubicBezTo>
                      <a:cubicBezTo>
                        <a:pt x="87549" y="199033"/>
                        <a:pt x="96599" y="197682"/>
                        <a:pt x="105975" y="194978"/>
                      </a:cubicBezTo>
                      <a:lnTo>
                        <a:pt x="105975" y="216228"/>
                      </a:lnTo>
                      <a:cubicBezTo>
                        <a:pt x="95290" y="218931"/>
                        <a:pt x="85314" y="220283"/>
                        <a:pt x="76047" y="220283"/>
                      </a:cubicBezTo>
                      <a:cubicBezTo>
                        <a:pt x="59802" y="220283"/>
                        <a:pt x="48000" y="216823"/>
                        <a:pt x="40640" y="209902"/>
                      </a:cubicBezTo>
                      <a:cubicBezTo>
                        <a:pt x="33281" y="202980"/>
                        <a:pt x="29602" y="191572"/>
                        <a:pt x="29602" y="175675"/>
                      </a:cubicBezTo>
                      <a:close/>
                    </a:path>
                  </a:pathLst>
                </a:custGeom>
                <a:solidFill>
                  <a:srgbClr val="005184"/>
                </a:solidFill>
                <a:ln w="15604" cap="flat">
                  <a:noFill/>
                  <a:prstDash val="solid"/>
                  <a:miter/>
                </a:ln>
              </p:spPr>
              <p:txBody>
                <a:bodyPr rtlCol="0" anchor="ctr"/>
                <a:lstStyle/>
                <a:p>
                  <a:endParaRPr lang="nl-NL"/>
                </a:p>
              </p:txBody>
            </p:sp>
            <p:sp>
              <p:nvSpPr>
                <p:cNvPr id="197" name="Vrije vorm 196">
                  <a:extLst>
                    <a:ext uri="{FF2B5EF4-FFF2-40B4-BE49-F238E27FC236}">
                      <a16:creationId xmlns:a16="http://schemas.microsoft.com/office/drawing/2014/main" id="{7A64A946-9ABC-8C84-E1D3-93D552C1D59E}"/>
                    </a:ext>
                  </a:extLst>
                </p:cNvPr>
                <p:cNvSpPr/>
                <p:nvPr/>
              </p:nvSpPr>
              <p:spPr>
                <a:xfrm>
                  <a:off x="5832181" y="3655828"/>
                  <a:ext cx="34343" cy="231962"/>
                </a:xfrm>
                <a:custGeom>
                  <a:avLst/>
                  <a:gdLst>
                    <a:gd name="connsiteX0" fmla="*/ 29273 w 34343"/>
                    <a:gd name="connsiteY0" fmla="*/ 29036 h 231962"/>
                    <a:gd name="connsiteX1" fmla="*/ 17172 w 34343"/>
                    <a:gd name="connsiteY1" fmla="*/ 34064 h 231962"/>
                    <a:gd name="connsiteX2" fmla="*/ 4742 w 34343"/>
                    <a:gd name="connsiteY2" fmla="*/ 29036 h 231962"/>
                    <a:gd name="connsiteX3" fmla="*/ 0 w 34343"/>
                    <a:gd name="connsiteY3" fmla="*/ 17032 h 231962"/>
                    <a:gd name="connsiteX4" fmla="*/ 4742 w 34343"/>
                    <a:gd name="connsiteY4" fmla="*/ 5028 h 231962"/>
                    <a:gd name="connsiteX5" fmla="*/ 17172 w 34343"/>
                    <a:gd name="connsiteY5" fmla="*/ 0 h 231962"/>
                    <a:gd name="connsiteX6" fmla="*/ 29273 w 34343"/>
                    <a:gd name="connsiteY6" fmla="*/ 5028 h 231962"/>
                    <a:gd name="connsiteX7" fmla="*/ 34343 w 34343"/>
                    <a:gd name="connsiteY7" fmla="*/ 17032 h 231962"/>
                    <a:gd name="connsiteX8" fmla="*/ 29273 w 34343"/>
                    <a:gd name="connsiteY8" fmla="*/ 29036 h 231962"/>
                    <a:gd name="connsiteX9" fmla="*/ 29927 w 34343"/>
                    <a:gd name="connsiteY9" fmla="*/ 62614 h 231962"/>
                    <a:gd name="connsiteX10" fmla="*/ 29927 w 34343"/>
                    <a:gd name="connsiteY10" fmla="*/ 231962 h 231962"/>
                    <a:gd name="connsiteX11" fmla="*/ 4742 w 34343"/>
                    <a:gd name="connsiteY11" fmla="*/ 231962 h 231962"/>
                    <a:gd name="connsiteX12" fmla="*/ 4742 w 34343"/>
                    <a:gd name="connsiteY12" fmla="*/ 62614 h 231962"/>
                    <a:gd name="connsiteX13" fmla="*/ 29927 w 34343"/>
                    <a:gd name="connsiteY13" fmla="*/ 62614 h 2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3" h="231962">
                      <a:moveTo>
                        <a:pt x="29273" y="29036"/>
                      </a:moveTo>
                      <a:cubicBezTo>
                        <a:pt x="26112" y="32388"/>
                        <a:pt x="22078" y="34064"/>
                        <a:pt x="17172" y="34064"/>
                      </a:cubicBezTo>
                      <a:cubicBezTo>
                        <a:pt x="12265" y="34064"/>
                        <a:pt x="8122" y="32388"/>
                        <a:pt x="4742" y="29036"/>
                      </a:cubicBezTo>
                      <a:cubicBezTo>
                        <a:pt x="1580" y="25683"/>
                        <a:pt x="0" y="21682"/>
                        <a:pt x="0" y="17032"/>
                      </a:cubicBezTo>
                      <a:cubicBezTo>
                        <a:pt x="0" y="12382"/>
                        <a:pt x="1580" y="8381"/>
                        <a:pt x="4742" y="5028"/>
                      </a:cubicBezTo>
                      <a:cubicBezTo>
                        <a:pt x="8122" y="1676"/>
                        <a:pt x="12265" y="0"/>
                        <a:pt x="17172" y="0"/>
                      </a:cubicBezTo>
                      <a:cubicBezTo>
                        <a:pt x="22078" y="0"/>
                        <a:pt x="26112" y="1676"/>
                        <a:pt x="29273" y="5028"/>
                      </a:cubicBezTo>
                      <a:cubicBezTo>
                        <a:pt x="32654" y="8381"/>
                        <a:pt x="34343" y="12382"/>
                        <a:pt x="34343" y="17032"/>
                      </a:cubicBezTo>
                      <a:cubicBezTo>
                        <a:pt x="34343" y="21682"/>
                        <a:pt x="32654" y="25683"/>
                        <a:pt x="29273" y="29036"/>
                      </a:cubicBezTo>
                      <a:close/>
                      <a:moveTo>
                        <a:pt x="29927" y="62614"/>
                      </a:moveTo>
                      <a:lnTo>
                        <a:pt x="29927" y="231962"/>
                      </a:lnTo>
                      <a:lnTo>
                        <a:pt x="4742" y="231962"/>
                      </a:lnTo>
                      <a:lnTo>
                        <a:pt x="4742" y="62614"/>
                      </a:lnTo>
                      <a:lnTo>
                        <a:pt x="29927" y="62614"/>
                      </a:lnTo>
                      <a:close/>
                    </a:path>
                  </a:pathLst>
                </a:custGeom>
                <a:solidFill>
                  <a:srgbClr val="005184"/>
                </a:solidFill>
                <a:ln w="15604" cap="flat">
                  <a:noFill/>
                  <a:prstDash val="solid"/>
                  <a:miter/>
                </a:ln>
              </p:spPr>
              <p:txBody>
                <a:bodyPr rtlCol="0" anchor="ctr"/>
                <a:lstStyle/>
                <a:p>
                  <a:endParaRPr lang="nl-NL"/>
                </a:p>
              </p:txBody>
            </p:sp>
            <p:sp>
              <p:nvSpPr>
                <p:cNvPr id="198" name="Vrije vorm 197">
                  <a:extLst>
                    <a:ext uri="{FF2B5EF4-FFF2-40B4-BE49-F238E27FC236}">
                      <a16:creationId xmlns:a16="http://schemas.microsoft.com/office/drawing/2014/main" id="{836129B2-CA9B-8E0D-107B-54D9A954F128}"/>
                    </a:ext>
                  </a:extLst>
                </p:cNvPr>
                <p:cNvSpPr/>
                <p:nvPr/>
              </p:nvSpPr>
              <p:spPr>
                <a:xfrm>
                  <a:off x="5897597"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7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9" y="131824"/>
                        <a:pt x="45792" y="142422"/>
                      </a:cubicBezTo>
                      <a:cubicBezTo>
                        <a:pt x="57894" y="153127"/>
                        <a:pt x="72067" y="158481"/>
                        <a:pt x="88312" y="158481"/>
                      </a:cubicBezTo>
                      <a:cubicBezTo>
                        <a:pt x="101832" y="158481"/>
                        <a:pt x="113579" y="155182"/>
                        <a:pt x="123555" y="148640"/>
                      </a:cubicBezTo>
                      <a:cubicBezTo>
                        <a:pt x="133531" y="142097"/>
                        <a:pt x="140809" y="133284"/>
                        <a:pt x="145387" y="122145"/>
                      </a:cubicBezTo>
                      <a:lnTo>
                        <a:pt x="171390" y="122145"/>
                      </a:lnTo>
                      <a:cubicBezTo>
                        <a:pt x="165394" y="140205"/>
                        <a:pt x="155091" y="154263"/>
                        <a:pt x="140482" y="164320"/>
                      </a:cubicBezTo>
                      <a:cubicBezTo>
                        <a:pt x="125872" y="174377"/>
                        <a:pt x="108482"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199" name="Vrije vorm 198">
                  <a:extLst>
                    <a:ext uri="{FF2B5EF4-FFF2-40B4-BE49-F238E27FC236}">
                      <a16:creationId xmlns:a16="http://schemas.microsoft.com/office/drawing/2014/main" id="{757F192E-F411-A17C-1C52-617A0595C417}"/>
                    </a:ext>
                  </a:extLst>
                </p:cNvPr>
                <p:cNvSpPr/>
                <p:nvPr/>
              </p:nvSpPr>
              <p:spPr>
                <a:xfrm>
                  <a:off x="6097117" y="3713413"/>
                  <a:ext cx="178750" cy="179405"/>
                </a:xfrm>
                <a:custGeom>
                  <a:avLst/>
                  <a:gdLst>
                    <a:gd name="connsiteX0" fmla="*/ 0 w 178750"/>
                    <a:gd name="connsiteY0" fmla="*/ 89703 h 179405"/>
                    <a:gd name="connsiteX1" fmla="*/ 25349 w 178750"/>
                    <a:gd name="connsiteY1" fmla="*/ 25954 h 179405"/>
                    <a:gd name="connsiteX2" fmla="*/ 89457 w 178750"/>
                    <a:gd name="connsiteY2" fmla="*/ 0 h 179405"/>
                    <a:gd name="connsiteX3" fmla="*/ 153075 w 178750"/>
                    <a:gd name="connsiteY3" fmla="*/ 25467 h 179405"/>
                    <a:gd name="connsiteX4" fmla="*/ 178750 w 178750"/>
                    <a:gd name="connsiteY4" fmla="*/ 89703 h 179405"/>
                    <a:gd name="connsiteX5" fmla="*/ 153075 w 178750"/>
                    <a:gd name="connsiteY5" fmla="*/ 154101 h 179405"/>
                    <a:gd name="connsiteX6" fmla="*/ 89457 w 178750"/>
                    <a:gd name="connsiteY6" fmla="*/ 179405 h 179405"/>
                    <a:gd name="connsiteX7" fmla="*/ 25349 w 178750"/>
                    <a:gd name="connsiteY7" fmla="*/ 153776 h 179405"/>
                    <a:gd name="connsiteX8" fmla="*/ 0 w 178750"/>
                    <a:gd name="connsiteY8" fmla="*/ 89703 h 179405"/>
                    <a:gd name="connsiteX9" fmla="*/ 89457 w 178750"/>
                    <a:gd name="connsiteY9" fmla="*/ 158481 h 179405"/>
                    <a:gd name="connsiteX10" fmla="*/ 134594 w 178750"/>
                    <a:gd name="connsiteY10" fmla="*/ 139178 h 179405"/>
                    <a:gd name="connsiteX11" fmla="*/ 153075 w 178750"/>
                    <a:gd name="connsiteY11" fmla="*/ 89703 h 179405"/>
                    <a:gd name="connsiteX12" fmla="*/ 134921 w 178750"/>
                    <a:gd name="connsiteY12" fmla="*/ 40553 h 179405"/>
                    <a:gd name="connsiteX13" fmla="*/ 89457 w 178750"/>
                    <a:gd name="connsiteY13" fmla="*/ 21250 h 179405"/>
                    <a:gd name="connsiteX14" fmla="*/ 43503 w 178750"/>
                    <a:gd name="connsiteY14" fmla="*/ 40553 h 179405"/>
                    <a:gd name="connsiteX15" fmla="*/ 25349 w 178750"/>
                    <a:gd name="connsiteY15" fmla="*/ 89703 h 179405"/>
                    <a:gd name="connsiteX16" fmla="*/ 43503 w 178750"/>
                    <a:gd name="connsiteY16" fmla="*/ 139178 h 179405"/>
                    <a:gd name="connsiteX17" fmla="*/ 89457 w 178750"/>
                    <a:gd name="connsiteY17"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750" h="179405">
                      <a:moveTo>
                        <a:pt x="0" y="89703"/>
                      </a:moveTo>
                      <a:cubicBezTo>
                        <a:pt x="0" y="63966"/>
                        <a:pt x="8450" y="42716"/>
                        <a:pt x="25349" y="25954"/>
                      </a:cubicBezTo>
                      <a:cubicBezTo>
                        <a:pt x="42466" y="8651"/>
                        <a:pt x="63836" y="0"/>
                        <a:pt x="89457" y="0"/>
                      </a:cubicBezTo>
                      <a:cubicBezTo>
                        <a:pt x="114751" y="0"/>
                        <a:pt x="135957" y="8489"/>
                        <a:pt x="153075" y="25467"/>
                      </a:cubicBezTo>
                      <a:cubicBezTo>
                        <a:pt x="170192" y="42445"/>
                        <a:pt x="178750" y="63857"/>
                        <a:pt x="178750" y="89703"/>
                      </a:cubicBezTo>
                      <a:cubicBezTo>
                        <a:pt x="178750" y="115657"/>
                        <a:pt x="170192" y="137123"/>
                        <a:pt x="153075" y="154101"/>
                      </a:cubicBezTo>
                      <a:cubicBezTo>
                        <a:pt x="136066" y="170971"/>
                        <a:pt x="114860" y="179405"/>
                        <a:pt x="89457" y="179405"/>
                      </a:cubicBezTo>
                      <a:cubicBezTo>
                        <a:pt x="63944" y="179405"/>
                        <a:pt x="42575" y="170863"/>
                        <a:pt x="25349" y="153776"/>
                      </a:cubicBezTo>
                      <a:cubicBezTo>
                        <a:pt x="8450" y="137015"/>
                        <a:pt x="0" y="115657"/>
                        <a:pt x="0" y="89703"/>
                      </a:cubicBezTo>
                      <a:close/>
                      <a:moveTo>
                        <a:pt x="89457" y="158481"/>
                      </a:moveTo>
                      <a:cubicBezTo>
                        <a:pt x="107556" y="158481"/>
                        <a:pt x="122601" y="152046"/>
                        <a:pt x="134594" y="139178"/>
                      </a:cubicBezTo>
                      <a:cubicBezTo>
                        <a:pt x="146915" y="126308"/>
                        <a:pt x="153075" y="109817"/>
                        <a:pt x="153075" y="89703"/>
                      </a:cubicBezTo>
                      <a:cubicBezTo>
                        <a:pt x="153075" y="69589"/>
                        <a:pt x="147024" y="53205"/>
                        <a:pt x="134921" y="40553"/>
                      </a:cubicBezTo>
                      <a:cubicBezTo>
                        <a:pt x="122928" y="27684"/>
                        <a:pt x="107773" y="21250"/>
                        <a:pt x="89457" y="21250"/>
                      </a:cubicBezTo>
                      <a:cubicBezTo>
                        <a:pt x="71141" y="21250"/>
                        <a:pt x="55822" y="27684"/>
                        <a:pt x="43503" y="40553"/>
                      </a:cubicBezTo>
                      <a:cubicBezTo>
                        <a:pt x="31400" y="53205"/>
                        <a:pt x="25349" y="69588"/>
                        <a:pt x="25349" y="89703"/>
                      </a:cubicBezTo>
                      <a:cubicBezTo>
                        <a:pt x="25349" y="109709"/>
                        <a:pt x="31400" y="126200"/>
                        <a:pt x="43503" y="139178"/>
                      </a:cubicBezTo>
                      <a:cubicBezTo>
                        <a:pt x="55822" y="152046"/>
                        <a:pt x="71140"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00" name="Vrije vorm 199">
                  <a:extLst>
                    <a:ext uri="{FF2B5EF4-FFF2-40B4-BE49-F238E27FC236}">
                      <a16:creationId xmlns:a16="http://schemas.microsoft.com/office/drawing/2014/main" id="{2CA2D267-CDD8-0941-5827-140C279D8F33}"/>
                    </a:ext>
                  </a:extLst>
                </p:cNvPr>
                <p:cNvSpPr/>
                <p:nvPr/>
              </p:nvSpPr>
              <p:spPr>
                <a:xfrm>
                  <a:off x="6287969" y="3718442"/>
                  <a:ext cx="166811" cy="169348"/>
                </a:xfrm>
                <a:custGeom>
                  <a:avLst/>
                  <a:gdLst>
                    <a:gd name="connsiteX0" fmla="*/ 69341 w 166811"/>
                    <a:gd name="connsiteY0" fmla="*/ 169349 h 169348"/>
                    <a:gd name="connsiteX1" fmla="*/ 0 w 166811"/>
                    <a:gd name="connsiteY1" fmla="*/ 0 h 169348"/>
                    <a:gd name="connsiteX2" fmla="*/ 28129 w 166811"/>
                    <a:gd name="connsiteY2" fmla="*/ 0 h 169348"/>
                    <a:gd name="connsiteX3" fmla="*/ 67379 w 166811"/>
                    <a:gd name="connsiteY3" fmla="*/ 101869 h 169348"/>
                    <a:gd name="connsiteX4" fmla="*/ 82752 w 166811"/>
                    <a:gd name="connsiteY4" fmla="*/ 143394 h 169348"/>
                    <a:gd name="connsiteX5" fmla="*/ 84387 w 166811"/>
                    <a:gd name="connsiteY5" fmla="*/ 143394 h 169348"/>
                    <a:gd name="connsiteX6" fmla="*/ 99596 w 166811"/>
                    <a:gd name="connsiteY6" fmla="*/ 102193 h 169348"/>
                    <a:gd name="connsiteX7" fmla="*/ 139009 w 166811"/>
                    <a:gd name="connsiteY7" fmla="*/ 0 h 169348"/>
                    <a:gd name="connsiteX8" fmla="*/ 166811 w 166811"/>
                    <a:gd name="connsiteY8" fmla="*/ 0 h 169348"/>
                    <a:gd name="connsiteX9" fmla="*/ 97470 w 166811"/>
                    <a:gd name="connsiteY9" fmla="*/ 169349 h 169348"/>
                    <a:gd name="connsiteX10" fmla="*/ 69341 w 166811"/>
                    <a:gd name="connsiteY10" fmla="*/ 169349 h 16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811" h="169348">
                      <a:moveTo>
                        <a:pt x="69341" y="169349"/>
                      </a:moveTo>
                      <a:lnTo>
                        <a:pt x="0" y="0"/>
                      </a:lnTo>
                      <a:lnTo>
                        <a:pt x="28129" y="0"/>
                      </a:lnTo>
                      <a:lnTo>
                        <a:pt x="67379" y="101869"/>
                      </a:lnTo>
                      <a:lnTo>
                        <a:pt x="82752" y="143394"/>
                      </a:lnTo>
                      <a:lnTo>
                        <a:pt x="84387" y="143394"/>
                      </a:lnTo>
                      <a:lnTo>
                        <a:pt x="99596" y="102193"/>
                      </a:lnTo>
                      <a:lnTo>
                        <a:pt x="139009" y="0"/>
                      </a:lnTo>
                      <a:lnTo>
                        <a:pt x="166811" y="0"/>
                      </a:lnTo>
                      <a:lnTo>
                        <a:pt x="97470" y="169349"/>
                      </a:lnTo>
                      <a:lnTo>
                        <a:pt x="69341" y="169349"/>
                      </a:lnTo>
                      <a:close/>
                    </a:path>
                  </a:pathLst>
                </a:custGeom>
                <a:solidFill>
                  <a:srgbClr val="005184"/>
                </a:solidFill>
                <a:ln w="15604" cap="flat">
                  <a:noFill/>
                  <a:prstDash val="solid"/>
                  <a:miter/>
                </a:ln>
              </p:spPr>
              <p:txBody>
                <a:bodyPr rtlCol="0" anchor="ctr"/>
                <a:lstStyle/>
                <a:p>
                  <a:endParaRPr lang="nl-NL"/>
                </a:p>
              </p:txBody>
            </p:sp>
            <p:sp>
              <p:nvSpPr>
                <p:cNvPr id="201" name="Vrije vorm 200">
                  <a:extLst>
                    <a:ext uri="{FF2B5EF4-FFF2-40B4-BE49-F238E27FC236}">
                      <a16:creationId xmlns:a16="http://schemas.microsoft.com/office/drawing/2014/main" id="{7BF7C452-44AE-D72D-578E-074A08B2CF5C}"/>
                    </a:ext>
                  </a:extLst>
                </p:cNvPr>
                <p:cNvSpPr/>
                <p:nvPr/>
              </p:nvSpPr>
              <p:spPr>
                <a:xfrm>
                  <a:off x="6470153" y="3713413"/>
                  <a:ext cx="174171" cy="179405"/>
                </a:xfrm>
                <a:custGeom>
                  <a:avLst/>
                  <a:gdLst>
                    <a:gd name="connsiteX0" fmla="*/ 172863 w 174171"/>
                    <a:gd name="connsiteY0" fmla="*/ 97651 h 179405"/>
                    <a:gd name="connsiteX1" fmla="*/ 25349 w 174171"/>
                    <a:gd name="connsiteY1" fmla="*/ 97651 h 179405"/>
                    <a:gd name="connsiteX2" fmla="*/ 45792 w 174171"/>
                    <a:gd name="connsiteY2" fmla="*/ 142422 h 179405"/>
                    <a:gd name="connsiteX3" fmla="*/ 88312 w 174171"/>
                    <a:gd name="connsiteY3" fmla="*/ 158481 h 179405"/>
                    <a:gd name="connsiteX4" fmla="*/ 123555 w 174171"/>
                    <a:gd name="connsiteY4" fmla="*/ 148640 h 179405"/>
                    <a:gd name="connsiteX5" fmla="*/ 145388 w 174171"/>
                    <a:gd name="connsiteY5" fmla="*/ 122145 h 179405"/>
                    <a:gd name="connsiteX6" fmla="*/ 171390 w 174171"/>
                    <a:gd name="connsiteY6" fmla="*/ 122145 h 179405"/>
                    <a:gd name="connsiteX7" fmla="*/ 140482 w 174171"/>
                    <a:gd name="connsiteY7" fmla="*/ 164320 h 179405"/>
                    <a:gd name="connsiteX8" fmla="*/ 88312 w 174171"/>
                    <a:gd name="connsiteY8" fmla="*/ 179406 h 179405"/>
                    <a:gd name="connsiteX9" fmla="*/ 25349 w 174171"/>
                    <a:gd name="connsiteY9" fmla="*/ 154425 h 179405"/>
                    <a:gd name="connsiteX10" fmla="*/ 0 w 174171"/>
                    <a:gd name="connsiteY10" fmla="*/ 89703 h 179405"/>
                    <a:gd name="connsiteX11" fmla="*/ 25022 w 174171"/>
                    <a:gd name="connsiteY11" fmla="*/ 25467 h 179405"/>
                    <a:gd name="connsiteX12" fmla="*/ 88312 w 174171"/>
                    <a:gd name="connsiteY12" fmla="*/ 0 h 179405"/>
                    <a:gd name="connsiteX13" fmla="*/ 148005 w 174171"/>
                    <a:gd name="connsiteY13" fmla="*/ 22223 h 179405"/>
                    <a:gd name="connsiteX14" fmla="*/ 174171 w 174171"/>
                    <a:gd name="connsiteY14" fmla="*/ 82728 h 179405"/>
                    <a:gd name="connsiteX15" fmla="*/ 172863 w 174171"/>
                    <a:gd name="connsiteY15" fmla="*/ 97651 h 179405"/>
                    <a:gd name="connsiteX16" fmla="*/ 88312 w 174171"/>
                    <a:gd name="connsiteY16" fmla="*/ 21250 h 179405"/>
                    <a:gd name="connsiteX17" fmla="*/ 47100 w 174171"/>
                    <a:gd name="connsiteY17" fmla="*/ 36011 h 179405"/>
                    <a:gd name="connsiteX18" fmla="*/ 26167 w 174171"/>
                    <a:gd name="connsiteY18" fmla="*/ 76402 h 179405"/>
                    <a:gd name="connsiteX19" fmla="*/ 149967 w 174171"/>
                    <a:gd name="connsiteY19" fmla="*/ 76402 h 179405"/>
                    <a:gd name="connsiteX20" fmla="*/ 129198 w 174171"/>
                    <a:gd name="connsiteY20" fmla="*/ 35849 h 179405"/>
                    <a:gd name="connsiteX21" fmla="*/ 88312 w 174171"/>
                    <a:gd name="connsiteY21" fmla="*/ 21250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4171" h="179405">
                      <a:moveTo>
                        <a:pt x="172863" y="97651"/>
                      </a:moveTo>
                      <a:lnTo>
                        <a:pt x="25349" y="97651"/>
                      </a:lnTo>
                      <a:cubicBezTo>
                        <a:pt x="26985" y="116900"/>
                        <a:pt x="33798" y="131824"/>
                        <a:pt x="45792" y="142422"/>
                      </a:cubicBezTo>
                      <a:cubicBezTo>
                        <a:pt x="57893" y="153127"/>
                        <a:pt x="72067" y="158481"/>
                        <a:pt x="88312" y="158481"/>
                      </a:cubicBezTo>
                      <a:cubicBezTo>
                        <a:pt x="101832" y="158481"/>
                        <a:pt x="113579" y="155182"/>
                        <a:pt x="123555" y="148640"/>
                      </a:cubicBezTo>
                      <a:cubicBezTo>
                        <a:pt x="133531" y="142097"/>
                        <a:pt x="140809" y="133284"/>
                        <a:pt x="145388" y="122145"/>
                      </a:cubicBezTo>
                      <a:lnTo>
                        <a:pt x="171390" y="122145"/>
                      </a:lnTo>
                      <a:cubicBezTo>
                        <a:pt x="165394" y="140205"/>
                        <a:pt x="155091" y="154263"/>
                        <a:pt x="140482" y="164320"/>
                      </a:cubicBezTo>
                      <a:cubicBezTo>
                        <a:pt x="125872" y="174377"/>
                        <a:pt x="108483" y="179406"/>
                        <a:pt x="88312" y="179406"/>
                      </a:cubicBezTo>
                      <a:cubicBezTo>
                        <a:pt x="63454" y="179406"/>
                        <a:pt x="42466" y="171079"/>
                        <a:pt x="25349" y="154425"/>
                      </a:cubicBezTo>
                      <a:cubicBezTo>
                        <a:pt x="8450" y="137663"/>
                        <a:pt x="0" y="116089"/>
                        <a:pt x="0" y="89703"/>
                      </a:cubicBezTo>
                      <a:cubicBezTo>
                        <a:pt x="0" y="63749"/>
                        <a:pt x="8341" y="42337"/>
                        <a:pt x="25022" y="25467"/>
                      </a:cubicBezTo>
                      <a:cubicBezTo>
                        <a:pt x="42139" y="8489"/>
                        <a:pt x="63236" y="0"/>
                        <a:pt x="88312" y="0"/>
                      </a:cubicBezTo>
                      <a:cubicBezTo>
                        <a:pt x="111208" y="0"/>
                        <a:pt x="131105" y="7408"/>
                        <a:pt x="148005" y="22223"/>
                      </a:cubicBezTo>
                      <a:cubicBezTo>
                        <a:pt x="165449" y="36930"/>
                        <a:pt x="174171" y="57098"/>
                        <a:pt x="174171" y="82728"/>
                      </a:cubicBezTo>
                      <a:cubicBezTo>
                        <a:pt x="174171" y="89324"/>
                        <a:pt x="173735" y="94299"/>
                        <a:pt x="172863" y="97651"/>
                      </a:cubicBezTo>
                      <a:close/>
                      <a:moveTo>
                        <a:pt x="88312" y="21250"/>
                      </a:moveTo>
                      <a:cubicBezTo>
                        <a:pt x="72176" y="21250"/>
                        <a:pt x="58439" y="26170"/>
                        <a:pt x="47100" y="36011"/>
                      </a:cubicBezTo>
                      <a:cubicBezTo>
                        <a:pt x="35761" y="45852"/>
                        <a:pt x="28783" y="59315"/>
                        <a:pt x="26167" y="76402"/>
                      </a:cubicBezTo>
                      <a:lnTo>
                        <a:pt x="149967" y="76402"/>
                      </a:lnTo>
                      <a:cubicBezTo>
                        <a:pt x="148005" y="59099"/>
                        <a:pt x="141081" y="45582"/>
                        <a:pt x="129198" y="35849"/>
                      </a:cubicBezTo>
                      <a:cubicBezTo>
                        <a:pt x="117205" y="26116"/>
                        <a:pt x="103576" y="21250"/>
                        <a:pt x="88312" y="21250"/>
                      </a:cubicBezTo>
                      <a:close/>
                    </a:path>
                  </a:pathLst>
                </a:custGeom>
                <a:solidFill>
                  <a:srgbClr val="005184"/>
                </a:solidFill>
                <a:ln w="15604" cap="flat">
                  <a:noFill/>
                  <a:prstDash val="solid"/>
                  <a:miter/>
                </a:ln>
              </p:spPr>
              <p:txBody>
                <a:bodyPr rtlCol="0" anchor="ctr"/>
                <a:lstStyle/>
                <a:p>
                  <a:endParaRPr lang="nl-NL"/>
                </a:p>
              </p:txBody>
            </p:sp>
            <p:sp>
              <p:nvSpPr>
                <p:cNvPr id="202" name="Vrije vorm 201">
                  <a:extLst>
                    <a:ext uri="{FF2B5EF4-FFF2-40B4-BE49-F238E27FC236}">
                      <a16:creationId xmlns:a16="http://schemas.microsoft.com/office/drawing/2014/main" id="{605BEB00-A941-66C8-0492-CE5A981587CD}"/>
                    </a:ext>
                  </a:extLst>
                </p:cNvPr>
                <p:cNvSpPr/>
                <p:nvPr/>
              </p:nvSpPr>
              <p:spPr>
                <a:xfrm>
                  <a:off x="667965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6 w 103848"/>
                    <a:gd name="connsiteY4" fmla="*/ 4055 h 173403"/>
                    <a:gd name="connsiteX5" fmla="*/ 23876 w 103848"/>
                    <a:gd name="connsiteY5" fmla="*/ 46554 h 173403"/>
                    <a:gd name="connsiteX6" fmla="*/ 25185 w 103848"/>
                    <a:gd name="connsiteY6" fmla="*/ 46554 h 173403"/>
                    <a:gd name="connsiteX7" fmla="*/ 57075 w 103848"/>
                    <a:gd name="connsiteY7" fmla="*/ 12815 h 173403"/>
                    <a:gd name="connsiteX8" fmla="*/ 103848 w 103848"/>
                    <a:gd name="connsiteY8" fmla="*/ 0 h 173403"/>
                    <a:gd name="connsiteX9" fmla="*/ 103848 w 103848"/>
                    <a:gd name="connsiteY9" fmla="*/ 24494 h 173403"/>
                    <a:gd name="connsiteX10" fmla="*/ 47590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6" y="4055"/>
                      </a:lnTo>
                      <a:lnTo>
                        <a:pt x="23876" y="46554"/>
                      </a:lnTo>
                      <a:lnTo>
                        <a:pt x="25185" y="46554"/>
                      </a:lnTo>
                      <a:cubicBezTo>
                        <a:pt x="32381" y="31956"/>
                        <a:pt x="43011" y="20709"/>
                        <a:pt x="57075" y="12815"/>
                      </a:cubicBezTo>
                      <a:cubicBezTo>
                        <a:pt x="71140" y="4920"/>
                        <a:pt x="86731" y="649"/>
                        <a:pt x="103848" y="0"/>
                      </a:cubicBezTo>
                      <a:lnTo>
                        <a:pt x="103848" y="24494"/>
                      </a:lnTo>
                      <a:cubicBezTo>
                        <a:pt x="81170" y="24818"/>
                        <a:pt x="62418" y="31685"/>
                        <a:pt x="47590" y="45095"/>
                      </a:cubicBezTo>
                      <a:cubicBezTo>
                        <a:pt x="32653"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03" name="Vrije vorm 202">
                  <a:extLst>
                    <a:ext uri="{FF2B5EF4-FFF2-40B4-BE49-F238E27FC236}">
                      <a16:creationId xmlns:a16="http://schemas.microsoft.com/office/drawing/2014/main" id="{3D24D7BC-EDEC-1B4B-AAF5-797AB86A3CC6}"/>
                    </a:ext>
                  </a:extLst>
                </p:cNvPr>
                <p:cNvSpPr/>
                <p:nvPr/>
              </p:nvSpPr>
              <p:spPr>
                <a:xfrm>
                  <a:off x="6802632" y="3655179"/>
                  <a:ext cx="176133" cy="237638"/>
                </a:xfrm>
                <a:custGeom>
                  <a:avLst/>
                  <a:gdLst>
                    <a:gd name="connsiteX0" fmla="*/ 152420 w 176133"/>
                    <a:gd name="connsiteY0" fmla="*/ 232611 h 237638"/>
                    <a:gd name="connsiteX1" fmla="*/ 152420 w 176133"/>
                    <a:gd name="connsiteY1" fmla="*/ 205683 h 237638"/>
                    <a:gd name="connsiteX2" fmla="*/ 150948 w 176133"/>
                    <a:gd name="connsiteY2" fmla="*/ 205683 h 237638"/>
                    <a:gd name="connsiteX3" fmla="*/ 85696 w 176133"/>
                    <a:gd name="connsiteY3" fmla="*/ 237639 h 237638"/>
                    <a:gd name="connsiteX4" fmla="*/ 25022 w 176133"/>
                    <a:gd name="connsiteY4" fmla="*/ 212334 h 237638"/>
                    <a:gd name="connsiteX5" fmla="*/ 0 w 176133"/>
                    <a:gd name="connsiteY5" fmla="*/ 147936 h 237638"/>
                    <a:gd name="connsiteX6" fmla="*/ 24695 w 176133"/>
                    <a:gd name="connsiteY6" fmla="*/ 83701 h 237638"/>
                    <a:gd name="connsiteX7" fmla="*/ 85696 w 176133"/>
                    <a:gd name="connsiteY7" fmla="*/ 58234 h 237638"/>
                    <a:gd name="connsiteX8" fmla="*/ 149640 w 176133"/>
                    <a:gd name="connsiteY8" fmla="*/ 90351 h 237638"/>
                    <a:gd name="connsiteX9" fmla="*/ 150948 w 176133"/>
                    <a:gd name="connsiteY9" fmla="*/ 90351 h 237638"/>
                    <a:gd name="connsiteX10" fmla="*/ 150948 w 176133"/>
                    <a:gd name="connsiteY10" fmla="*/ 0 h 237638"/>
                    <a:gd name="connsiteX11" fmla="*/ 176134 w 176133"/>
                    <a:gd name="connsiteY11" fmla="*/ 0 h 237638"/>
                    <a:gd name="connsiteX12" fmla="*/ 176134 w 176133"/>
                    <a:gd name="connsiteY12" fmla="*/ 232611 h 237638"/>
                    <a:gd name="connsiteX13" fmla="*/ 152420 w 176133"/>
                    <a:gd name="connsiteY13" fmla="*/ 232611 h 237638"/>
                    <a:gd name="connsiteX14" fmla="*/ 89457 w 176133"/>
                    <a:gd name="connsiteY14" fmla="*/ 216714 h 237638"/>
                    <a:gd name="connsiteX15" fmla="*/ 134267 w 176133"/>
                    <a:gd name="connsiteY15" fmla="*/ 197411 h 237638"/>
                    <a:gd name="connsiteX16" fmla="*/ 152420 w 176133"/>
                    <a:gd name="connsiteY16" fmla="*/ 147937 h 237638"/>
                    <a:gd name="connsiteX17" fmla="*/ 134267 w 176133"/>
                    <a:gd name="connsiteY17" fmla="*/ 98786 h 237638"/>
                    <a:gd name="connsiteX18" fmla="*/ 89457 w 176133"/>
                    <a:gd name="connsiteY18" fmla="*/ 79483 h 237638"/>
                    <a:gd name="connsiteX19" fmla="*/ 43829 w 176133"/>
                    <a:gd name="connsiteY19" fmla="*/ 98786 h 237638"/>
                    <a:gd name="connsiteX20" fmla="*/ 25349 w 176133"/>
                    <a:gd name="connsiteY20" fmla="*/ 147937 h 237638"/>
                    <a:gd name="connsiteX21" fmla="*/ 43829 w 176133"/>
                    <a:gd name="connsiteY21" fmla="*/ 197411 h 237638"/>
                    <a:gd name="connsiteX22" fmla="*/ 89457 w 176133"/>
                    <a:gd name="connsiteY22" fmla="*/ 216714 h 23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3" h="237638">
                      <a:moveTo>
                        <a:pt x="152420" y="232611"/>
                      </a:moveTo>
                      <a:lnTo>
                        <a:pt x="152420" y="205683"/>
                      </a:lnTo>
                      <a:lnTo>
                        <a:pt x="150948" y="205683"/>
                      </a:lnTo>
                      <a:cubicBezTo>
                        <a:pt x="135248" y="226987"/>
                        <a:pt x="113497" y="237639"/>
                        <a:pt x="85696" y="237639"/>
                      </a:cubicBezTo>
                      <a:cubicBezTo>
                        <a:pt x="61927" y="237639"/>
                        <a:pt x="41704" y="229204"/>
                        <a:pt x="25022" y="212334"/>
                      </a:cubicBezTo>
                      <a:cubicBezTo>
                        <a:pt x="8340" y="195464"/>
                        <a:pt x="0" y="173998"/>
                        <a:pt x="0" y="147936"/>
                      </a:cubicBezTo>
                      <a:cubicBezTo>
                        <a:pt x="0" y="122091"/>
                        <a:pt x="8232" y="100679"/>
                        <a:pt x="24695" y="83701"/>
                      </a:cubicBezTo>
                      <a:cubicBezTo>
                        <a:pt x="41485" y="66723"/>
                        <a:pt x="61819" y="58234"/>
                        <a:pt x="85696" y="58234"/>
                      </a:cubicBezTo>
                      <a:cubicBezTo>
                        <a:pt x="113716" y="58234"/>
                        <a:pt x="135030" y="68940"/>
                        <a:pt x="149640" y="90351"/>
                      </a:cubicBezTo>
                      <a:lnTo>
                        <a:pt x="150948" y="90351"/>
                      </a:lnTo>
                      <a:lnTo>
                        <a:pt x="150948" y="0"/>
                      </a:lnTo>
                      <a:lnTo>
                        <a:pt x="176134" y="0"/>
                      </a:lnTo>
                      <a:lnTo>
                        <a:pt x="176134" y="232611"/>
                      </a:lnTo>
                      <a:lnTo>
                        <a:pt x="152420" y="232611"/>
                      </a:lnTo>
                      <a:close/>
                      <a:moveTo>
                        <a:pt x="89457" y="216714"/>
                      </a:moveTo>
                      <a:cubicBezTo>
                        <a:pt x="107338" y="216714"/>
                        <a:pt x="122274" y="210280"/>
                        <a:pt x="134267" y="197411"/>
                      </a:cubicBezTo>
                      <a:cubicBezTo>
                        <a:pt x="146369" y="184434"/>
                        <a:pt x="152420" y="167942"/>
                        <a:pt x="152420" y="147937"/>
                      </a:cubicBezTo>
                      <a:cubicBezTo>
                        <a:pt x="152420" y="128147"/>
                        <a:pt x="146369" y="111763"/>
                        <a:pt x="134267" y="98786"/>
                      </a:cubicBezTo>
                      <a:cubicBezTo>
                        <a:pt x="122274" y="85918"/>
                        <a:pt x="107338" y="79483"/>
                        <a:pt x="89457" y="79483"/>
                      </a:cubicBezTo>
                      <a:cubicBezTo>
                        <a:pt x="71359" y="79483"/>
                        <a:pt x="56149" y="85918"/>
                        <a:pt x="43829" y="98786"/>
                      </a:cubicBezTo>
                      <a:cubicBezTo>
                        <a:pt x="31508" y="111330"/>
                        <a:pt x="25349" y="127714"/>
                        <a:pt x="25349" y="147937"/>
                      </a:cubicBezTo>
                      <a:cubicBezTo>
                        <a:pt x="25349" y="168051"/>
                        <a:pt x="31508" y="184542"/>
                        <a:pt x="43829" y="197411"/>
                      </a:cubicBezTo>
                      <a:cubicBezTo>
                        <a:pt x="56149" y="210280"/>
                        <a:pt x="71359" y="216714"/>
                        <a:pt x="89457" y="216714"/>
                      </a:cubicBezTo>
                      <a:close/>
                    </a:path>
                  </a:pathLst>
                </a:custGeom>
                <a:solidFill>
                  <a:srgbClr val="005184"/>
                </a:solidFill>
                <a:ln w="15604"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30E7F9B2-AB34-B6A3-CDC5-B1C87A0E0980}"/>
                    </a:ext>
                  </a:extLst>
                </p:cNvPr>
                <p:cNvSpPr/>
                <p:nvPr/>
              </p:nvSpPr>
              <p:spPr>
                <a:xfrm>
                  <a:off x="7024230" y="3714386"/>
                  <a:ext cx="103848" cy="173403"/>
                </a:xfrm>
                <a:custGeom>
                  <a:avLst/>
                  <a:gdLst>
                    <a:gd name="connsiteX0" fmla="*/ 25185 w 103848"/>
                    <a:gd name="connsiteY0" fmla="*/ 106897 h 173403"/>
                    <a:gd name="connsiteX1" fmla="*/ 25185 w 103848"/>
                    <a:gd name="connsiteY1" fmla="*/ 173404 h 173403"/>
                    <a:gd name="connsiteX2" fmla="*/ 0 w 103848"/>
                    <a:gd name="connsiteY2" fmla="*/ 173404 h 173403"/>
                    <a:gd name="connsiteX3" fmla="*/ 0 w 103848"/>
                    <a:gd name="connsiteY3" fmla="*/ 4055 h 173403"/>
                    <a:gd name="connsiteX4" fmla="*/ 23877 w 103848"/>
                    <a:gd name="connsiteY4" fmla="*/ 4055 h 173403"/>
                    <a:gd name="connsiteX5" fmla="*/ 23877 w 103848"/>
                    <a:gd name="connsiteY5" fmla="*/ 46554 h 173403"/>
                    <a:gd name="connsiteX6" fmla="*/ 25185 w 103848"/>
                    <a:gd name="connsiteY6" fmla="*/ 46554 h 173403"/>
                    <a:gd name="connsiteX7" fmla="*/ 57076 w 103848"/>
                    <a:gd name="connsiteY7" fmla="*/ 12815 h 173403"/>
                    <a:gd name="connsiteX8" fmla="*/ 103848 w 103848"/>
                    <a:gd name="connsiteY8" fmla="*/ 0 h 173403"/>
                    <a:gd name="connsiteX9" fmla="*/ 103848 w 103848"/>
                    <a:gd name="connsiteY9" fmla="*/ 24494 h 173403"/>
                    <a:gd name="connsiteX10" fmla="*/ 47591 w 103848"/>
                    <a:gd name="connsiteY10" fmla="*/ 45095 h 173403"/>
                    <a:gd name="connsiteX11" fmla="*/ 25185 w 103848"/>
                    <a:gd name="connsiteY11" fmla="*/ 106897 h 17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48" h="173403">
                      <a:moveTo>
                        <a:pt x="25185" y="106897"/>
                      </a:moveTo>
                      <a:lnTo>
                        <a:pt x="25185" y="173404"/>
                      </a:lnTo>
                      <a:lnTo>
                        <a:pt x="0" y="173404"/>
                      </a:lnTo>
                      <a:lnTo>
                        <a:pt x="0" y="4055"/>
                      </a:lnTo>
                      <a:lnTo>
                        <a:pt x="23877" y="4055"/>
                      </a:lnTo>
                      <a:lnTo>
                        <a:pt x="23877" y="46554"/>
                      </a:lnTo>
                      <a:lnTo>
                        <a:pt x="25185" y="46554"/>
                      </a:lnTo>
                      <a:cubicBezTo>
                        <a:pt x="32381" y="31956"/>
                        <a:pt x="43012" y="20709"/>
                        <a:pt x="57076" y="12815"/>
                      </a:cubicBezTo>
                      <a:cubicBezTo>
                        <a:pt x="71140" y="4920"/>
                        <a:pt x="86731" y="649"/>
                        <a:pt x="103848" y="0"/>
                      </a:cubicBezTo>
                      <a:lnTo>
                        <a:pt x="103848" y="24494"/>
                      </a:lnTo>
                      <a:cubicBezTo>
                        <a:pt x="81171" y="24818"/>
                        <a:pt x="62418" y="31685"/>
                        <a:pt x="47591" y="45095"/>
                      </a:cubicBezTo>
                      <a:cubicBezTo>
                        <a:pt x="32654" y="58287"/>
                        <a:pt x="25185" y="78889"/>
                        <a:pt x="25185" y="106897"/>
                      </a:cubicBezTo>
                      <a:close/>
                    </a:path>
                  </a:pathLst>
                </a:custGeom>
                <a:solidFill>
                  <a:srgbClr val="005184"/>
                </a:solidFill>
                <a:ln w="15604" cap="flat">
                  <a:noFill/>
                  <a:prstDash val="solid"/>
                  <a:miter/>
                </a:ln>
              </p:spPr>
              <p:txBody>
                <a:bodyPr rtlCol="0" anchor="ctr"/>
                <a:lstStyle/>
                <a:p>
                  <a:endParaRPr lang="nl-NL"/>
                </a:p>
              </p:txBody>
            </p:sp>
            <p:sp>
              <p:nvSpPr>
                <p:cNvPr id="205" name="Vrije vorm 204">
                  <a:extLst>
                    <a:ext uri="{FF2B5EF4-FFF2-40B4-BE49-F238E27FC236}">
                      <a16:creationId xmlns:a16="http://schemas.microsoft.com/office/drawing/2014/main" id="{073AAD71-61C7-7A66-2839-222D214026E7}"/>
                    </a:ext>
                  </a:extLst>
                </p:cNvPr>
                <p:cNvSpPr/>
                <p:nvPr/>
              </p:nvSpPr>
              <p:spPr>
                <a:xfrm>
                  <a:off x="7147867" y="3713413"/>
                  <a:ext cx="176132" cy="179405"/>
                </a:xfrm>
                <a:custGeom>
                  <a:avLst/>
                  <a:gdLst>
                    <a:gd name="connsiteX0" fmla="*/ 152093 w 176132"/>
                    <a:gd name="connsiteY0" fmla="*/ 174377 h 179405"/>
                    <a:gd name="connsiteX1" fmla="*/ 152093 w 176132"/>
                    <a:gd name="connsiteY1" fmla="*/ 147126 h 179405"/>
                    <a:gd name="connsiteX2" fmla="*/ 150620 w 176132"/>
                    <a:gd name="connsiteY2" fmla="*/ 147126 h 179405"/>
                    <a:gd name="connsiteX3" fmla="*/ 85695 w 176132"/>
                    <a:gd name="connsiteY3" fmla="*/ 179405 h 179405"/>
                    <a:gd name="connsiteX4" fmla="*/ 25022 w 176132"/>
                    <a:gd name="connsiteY4" fmla="*/ 154101 h 179405"/>
                    <a:gd name="connsiteX5" fmla="*/ 0 w 176132"/>
                    <a:gd name="connsiteY5" fmla="*/ 89703 h 179405"/>
                    <a:gd name="connsiteX6" fmla="*/ 24694 w 176132"/>
                    <a:gd name="connsiteY6" fmla="*/ 25467 h 179405"/>
                    <a:gd name="connsiteX7" fmla="*/ 85694 w 176132"/>
                    <a:gd name="connsiteY7" fmla="*/ 0 h 179405"/>
                    <a:gd name="connsiteX8" fmla="*/ 149312 w 176132"/>
                    <a:gd name="connsiteY8" fmla="*/ 31793 h 179405"/>
                    <a:gd name="connsiteX9" fmla="*/ 150948 w 176132"/>
                    <a:gd name="connsiteY9" fmla="*/ 31793 h 179405"/>
                    <a:gd name="connsiteX10" fmla="*/ 150948 w 176132"/>
                    <a:gd name="connsiteY10" fmla="*/ 5029 h 179405"/>
                    <a:gd name="connsiteX11" fmla="*/ 176133 w 176132"/>
                    <a:gd name="connsiteY11" fmla="*/ 5029 h 179405"/>
                    <a:gd name="connsiteX12" fmla="*/ 176133 w 176132"/>
                    <a:gd name="connsiteY12" fmla="*/ 174377 h 179405"/>
                    <a:gd name="connsiteX13" fmla="*/ 152093 w 176132"/>
                    <a:gd name="connsiteY13" fmla="*/ 174377 h 179405"/>
                    <a:gd name="connsiteX14" fmla="*/ 89457 w 176132"/>
                    <a:gd name="connsiteY14" fmla="*/ 158481 h 179405"/>
                    <a:gd name="connsiteX15" fmla="*/ 134267 w 176132"/>
                    <a:gd name="connsiteY15" fmla="*/ 139178 h 179405"/>
                    <a:gd name="connsiteX16" fmla="*/ 152420 w 176132"/>
                    <a:gd name="connsiteY16" fmla="*/ 89703 h 179405"/>
                    <a:gd name="connsiteX17" fmla="*/ 134267 w 176132"/>
                    <a:gd name="connsiteY17" fmla="*/ 40553 h 179405"/>
                    <a:gd name="connsiteX18" fmla="*/ 89457 w 176132"/>
                    <a:gd name="connsiteY18" fmla="*/ 21250 h 179405"/>
                    <a:gd name="connsiteX19" fmla="*/ 43829 w 176132"/>
                    <a:gd name="connsiteY19" fmla="*/ 40553 h 179405"/>
                    <a:gd name="connsiteX20" fmla="*/ 25349 w 176132"/>
                    <a:gd name="connsiteY20" fmla="*/ 89703 h 179405"/>
                    <a:gd name="connsiteX21" fmla="*/ 43829 w 176132"/>
                    <a:gd name="connsiteY21" fmla="*/ 139178 h 179405"/>
                    <a:gd name="connsiteX22" fmla="*/ 89457 w 176132"/>
                    <a:gd name="connsiteY22" fmla="*/ 158481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132" h="179405">
                      <a:moveTo>
                        <a:pt x="152093" y="174377"/>
                      </a:moveTo>
                      <a:lnTo>
                        <a:pt x="152093" y="147126"/>
                      </a:lnTo>
                      <a:lnTo>
                        <a:pt x="150620" y="147126"/>
                      </a:lnTo>
                      <a:cubicBezTo>
                        <a:pt x="134921" y="168646"/>
                        <a:pt x="113279" y="179405"/>
                        <a:pt x="85695" y="179405"/>
                      </a:cubicBezTo>
                      <a:cubicBezTo>
                        <a:pt x="61927" y="179405"/>
                        <a:pt x="41703" y="170971"/>
                        <a:pt x="25022" y="154101"/>
                      </a:cubicBezTo>
                      <a:cubicBezTo>
                        <a:pt x="8340" y="137231"/>
                        <a:pt x="0" y="115765"/>
                        <a:pt x="0" y="89703"/>
                      </a:cubicBezTo>
                      <a:cubicBezTo>
                        <a:pt x="0" y="63857"/>
                        <a:pt x="8231" y="42445"/>
                        <a:pt x="24694" y="25467"/>
                      </a:cubicBezTo>
                      <a:cubicBezTo>
                        <a:pt x="41484" y="8489"/>
                        <a:pt x="61818" y="0"/>
                        <a:pt x="85694" y="0"/>
                      </a:cubicBezTo>
                      <a:cubicBezTo>
                        <a:pt x="113387" y="0"/>
                        <a:pt x="134594" y="10598"/>
                        <a:pt x="149312" y="31793"/>
                      </a:cubicBezTo>
                      <a:lnTo>
                        <a:pt x="150948" y="31793"/>
                      </a:lnTo>
                      <a:lnTo>
                        <a:pt x="150948" y="5029"/>
                      </a:lnTo>
                      <a:lnTo>
                        <a:pt x="176133" y="5029"/>
                      </a:lnTo>
                      <a:lnTo>
                        <a:pt x="176133" y="174377"/>
                      </a:lnTo>
                      <a:lnTo>
                        <a:pt x="152093" y="174377"/>
                      </a:lnTo>
                      <a:close/>
                      <a:moveTo>
                        <a:pt x="89457" y="158481"/>
                      </a:moveTo>
                      <a:cubicBezTo>
                        <a:pt x="107337" y="158481"/>
                        <a:pt x="122273" y="152046"/>
                        <a:pt x="134267" y="139178"/>
                      </a:cubicBezTo>
                      <a:cubicBezTo>
                        <a:pt x="146369" y="126200"/>
                        <a:pt x="152420" y="109709"/>
                        <a:pt x="152420" y="89703"/>
                      </a:cubicBezTo>
                      <a:cubicBezTo>
                        <a:pt x="152420" y="69913"/>
                        <a:pt x="146369" y="53530"/>
                        <a:pt x="134267" y="40553"/>
                      </a:cubicBezTo>
                      <a:cubicBezTo>
                        <a:pt x="122273" y="27684"/>
                        <a:pt x="107337" y="21250"/>
                        <a:pt x="89457" y="21250"/>
                      </a:cubicBezTo>
                      <a:cubicBezTo>
                        <a:pt x="71359" y="21250"/>
                        <a:pt x="56149" y="27684"/>
                        <a:pt x="43829" y="40553"/>
                      </a:cubicBezTo>
                      <a:cubicBezTo>
                        <a:pt x="31509" y="53097"/>
                        <a:pt x="25349" y="69481"/>
                        <a:pt x="25349" y="89703"/>
                      </a:cubicBezTo>
                      <a:cubicBezTo>
                        <a:pt x="25349" y="109817"/>
                        <a:pt x="31509" y="126309"/>
                        <a:pt x="43829" y="139178"/>
                      </a:cubicBezTo>
                      <a:cubicBezTo>
                        <a:pt x="56149" y="152046"/>
                        <a:pt x="71359" y="158481"/>
                        <a:pt x="89457" y="158481"/>
                      </a:cubicBezTo>
                      <a:close/>
                    </a:path>
                  </a:pathLst>
                </a:custGeom>
                <a:solidFill>
                  <a:srgbClr val="005184"/>
                </a:solidFill>
                <a:ln w="15604"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443958A7-BBAE-4E7A-41CC-B889BDE0D403}"/>
                    </a:ext>
                  </a:extLst>
                </p:cNvPr>
                <p:cNvSpPr/>
                <p:nvPr/>
              </p:nvSpPr>
              <p:spPr>
                <a:xfrm>
                  <a:off x="7359489" y="3713413"/>
                  <a:ext cx="173189" cy="179405"/>
                </a:xfrm>
                <a:custGeom>
                  <a:avLst/>
                  <a:gdLst>
                    <a:gd name="connsiteX0" fmla="*/ 170410 w 173189"/>
                    <a:gd name="connsiteY0" fmla="*/ 60018 h 179405"/>
                    <a:gd name="connsiteX1" fmla="*/ 145061 w 173189"/>
                    <a:gd name="connsiteY1" fmla="*/ 60018 h 179405"/>
                    <a:gd name="connsiteX2" fmla="*/ 123801 w 173189"/>
                    <a:gd name="connsiteY2" fmla="*/ 31793 h 179405"/>
                    <a:gd name="connsiteX3" fmla="*/ 89784 w 173189"/>
                    <a:gd name="connsiteY3" fmla="*/ 21250 h 179405"/>
                    <a:gd name="connsiteX4" fmla="*/ 43829 w 173189"/>
                    <a:gd name="connsiteY4" fmla="*/ 40553 h 179405"/>
                    <a:gd name="connsiteX5" fmla="*/ 25349 w 173189"/>
                    <a:gd name="connsiteY5" fmla="*/ 89703 h 179405"/>
                    <a:gd name="connsiteX6" fmla="*/ 43829 w 173189"/>
                    <a:gd name="connsiteY6" fmla="*/ 139502 h 179405"/>
                    <a:gd name="connsiteX7" fmla="*/ 89784 w 173189"/>
                    <a:gd name="connsiteY7" fmla="*/ 158481 h 179405"/>
                    <a:gd name="connsiteX8" fmla="*/ 125600 w 173189"/>
                    <a:gd name="connsiteY8" fmla="*/ 146477 h 179405"/>
                    <a:gd name="connsiteX9" fmla="*/ 147677 w 173189"/>
                    <a:gd name="connsiteY9" fmla="*/ 113548 h 179405"/>
                    <a:gd name="connsiteX10" fmla="*/ 173189 w 173189"/>
                    <a:gd name="connsiteY10" fmla="*/ 113548 h 179405"/>
                    <a:gd name="connsiteX11" fmla="*/ 141953 w 173189"/>
                    <a:gd name="connsiteY11" fmla="*/ 163022 h 179405"/>
                    <a:gd name="connsiteX12" fmla="*/ 89784 w 173189"/>
                    <a:gd name="connsiteY12" fmla="*/ 179406 h 179405"/>
                    <a:gd name="connsiteX13" fmla="*/ 25840 w 173189"/>
                    <a:gd name="connsiteY13" fmla="*/ 154101 h 179405"/>
                    <a:gd name="connsiteX14" fmla="*/ 0 w 173189"/>
                    <a:gd name="connsiteY14" fmla="*/ 89703 h 179405"/>
                    <a:gd name="connsiteX15" fmla="*/ 25840 w 173189"/>
                    <a:gd name="connsiteY15" fmla="*/ 25467 h 179405"/>
                    <a:gd name="connsiteX16" fmla="*/ 89784 w 173189"/>
                    <a:gd name="connsiteY16" fmla="*/ 0 h 179405"/>
                    <a:gd name="connsiteX17" fmla="*/ 140645 w 173189"/>
                    <a:gd name="connsiteY17" fmla="*/ 16221 h 179405"/>
                    <a:gd name="connsiteX18" fmla="*/ 170410 w 173189"/>
                    <a:gd name="connsiteY18" fmla="*/ 60018 h 17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189" h="179405">
                      <a:moveTo>
                        <a:pt x="170410" y="60018"/>
                      </a:moveTo>
                      <a:lnTo>
                        <a:pt x="145061" y="60018"/>
                      </a:lnTo>
                      <a:cubicBezTo>
                        <a:pt x="141136" y="48231"/>
                        <a:pt x="134050" y="38822"/>
                        <a:pt x="123801" y="31793"/>
                      </a:cubicBezTo>
                      <a:cubicBezTo>
                        <a:pt x="113553" y="24764"/>
                        <a:pt x="102213" y="21250"/>
                        <a:pt x="89784" y="21250"/>
                      </a:cubicBezTo>
                      <a:cubicBezTo>
                        <a:pt x="71467" y="21250"/>
                        <a:pt x="56149" y="27684"/>
                        <a:pt x="43829" y="40553"/>
                      </a:cubicBezTo>
                      <a:cubicBezTo>
                        <a:pt x="31509" y="53097"/>
                        <a:pt x="25349" y="69481"/>
                        <a:pt x="25349" y="89703"/>
                      </a:cubicBezTo>
                      <a:cubicBezTo>
                        <a:pt x="25349" y="110033"/>
                        <a:pt x="31509" y="126633"/>
                        <a:pt x="43829" y="139502"/>
                      </a:cubicBezTo>
                      <a:cubicBezTo>
                        <a:pt x="56259" y="152154"/>
                        <a:pt x="71577" y="158481"/>
                        <a:pt x="89784" y="158481"/>
                      </a:cubicBezTo>
                      <a:cubicBezTo>
                        <a:pt x="102432" y="158481"/>
                        <a:pt x="114370" y="154479"/>
                        <a:pt x="125600" y="146477"/>
                      </a:cubicBezTo>
                      <a:cubicBezTo>
                        <a:pt x="136502" y="138691"/>
                        <a:pt x="143862" y="127714"/>
                        <a:pt x="147677" y="113548"/>
                      </a:cubicBezTo>
                      <a:lnTo>
                        <a:pt x="173189" y="113548"/>
                      </a:lnTo>
                      <a:cubicBezTo>
                        <a:pt x="168175" y="135393"/>
                        <a:pt x="157762" y="151884"/>
                        <a:pt x="141953" y="163022"/>
                      </a:cubicBezTo>
                      <a:cubicBezTo>
                        <a:pt x="126362" y="173945"/>
                        <a:pt x="108973" y="179406"/>
                        <a:pt x="89784" y="179406"/>
                      </a:cubicBezTo>
                      <a:cubicBezTo>
                        <a:pt x="64163" y="179406"/>
                        <a:pt x="42848" y="170971"/>
                        <a:pt x="25840" y="154101"/>
                      </a:cubicBezTo>
                      <a:cubicBezTo>
                        <a:pt x="8614" y="137015"/>
                        <a:pt x="0" y="115548"/>
                        <a:pt x="0" y="89703"/>
                      </a:cubicBezTo>
                      <a:cubicBezTo>
                        <a:pt x="0" y="63965"/>
                        <a:pt x="8614" y="42553"/>
                        <a:pt x="25840" y="25467"/>
                      </a:cubicBezTo>
                      <a:cubicBezTo>
                        <a:pt x="42957" y="8489"/>
                        <a:pt x="64272" y="0"/>
                        <a:pt x="89784" y="0"/>
                      </a:cubicBezTo>
                      <a:cubicBezTo>
                        <a:pt x="108973" y="0"/>
                        <a:pt x="125927" y="5407"/>
                        <a:pt x="140645" y="16221"/>
                      </a:cubicBezTo>
                      <a:cubicBezTo>
                        <a:pt x="156127" y="27360"/>
                        <a:pt x="166049" y="41958"/>
                        <a:pt x="170410" y="60018"/>
                      </a:cubicBezTo>
                      <a:close/>
                    </a:path>
                  </a:pathLst>
                </a:custGeom>
                <a:solidFill>
                  <a:srgbClr val="005184"/>
                </a:solidFill>
                <a:ln w="15604" cap="flat">
                  <a:noFill/>
                  <a:prstDash val="solid"/>
                  <a:miter/>
                </a:ln>
              </p:spPr>
              <p:txBody>
                <a:bodyPr rtlCol="0" anchor="ctr"/>
                <a:lstStyle/>
                <a:p>
                  <a:endParaRPr lang="nl-NL"/>
                </a:p>
              </p:txBody>
            </p:sp>
            <p:sp>
              <p:nvSpPr>
                <p:cNvPr id="207" name="Vrije vorm 206">
                  <a:extLst>
                    <a:ext uri="{FF2B5EF4-FFF2-40B4-BE49-F238E27FC236}">
                      <a16:creationId xmlns:a16="http://schemas.microsoft.com/office/drawing/2014/main" id="{B36E2D75-1286-A04A-060D-F9D8D1FDDDA1}"/>
                    </a:ext>
                  </a:extLst>
                </p:cNvPr>
                <p:cNvSpPr/>
                <p:nvPr/>
              </p:nvSpPr>
              <p:spPr>
                <a:xfrm>
                  <a:off x="7568004" y="3655179"/>
                  <a:ext cx="147023" cy="232611"/>
                </a:xfrm>
                <a:custGeom>
                  <a:avLst/>
                  <a:gdLst>
                    <a:gd name="connsiteX0" fmla="*/ 25185 w 147023"/>
                    <a:gd name="connsiteY0" fmla="*/ 232611 h 232611"/>
                    <a:gd name="connsiteX1" fmla="*/ 0 w 147023"/>
                    <a:gd name="connsiteY1" fmla="*/ 232611 h 232611"/>
                    <a:gd name="connsiteX2" fmla="*/ 0 w 147023"/>
                    <a:gd name="connsiteY2" fmla="*/ 0 h 232611"/>
                    <a:gd name="connsiteX3" fmla="*/ 25185 w 147023"/>
                    <a:gd name="connsiteY3" fmla="*/ 0 h 232611"/>
                    <a:gd name="connsiteX4" fmla="*/ 25185 w 147023"/>
                    <a:gd name="connsiteY4" fmla="*/ 87756 h 232611"/>
                    <a:gd name="connsiteX5" fmla="*/ 26821 w 147023"/>
                    <a:gd name="connsiteY5" fmla="*/ 87756 h 232611"/>
                    <a:gd name="connsiteX6" fmla="*/ 84714 w 147023"/>
                    <a:gd name="connsiteY6" fmla="*/ 58234 h 232611"/>
                    <a:gd name="connsiteX7" fmla="*/ 131242 w 147023"/>
                    <a:gd name="connsiteY7" fmla="*/ 75266 h 232611"/>
                    <a:gd name="connsiteX8" fmla="*/ 147024 w 147023"/>
                    <a:gd name="connsiteY8" fmla="*/ 122956 h 232611"/>
                    <a:gd name="connsiteX9" fmla="*/ 147024 w 147023"/>
                    <a:gd name="connsiteY9" fmla="*/ 232611 h 232611"/>
                    <a:gd name="connsiteX10" fmla="*/ 122002 w 147023"/>
                    <a:gd name="connsiteY10" fmla="*/ 232611 h 232611"/>
                    <a:gd name="connsiteX11" fmla="*/ 122002 w 147023"/>
                    <a:gd name="connsiteY11" fmla="*/ 124578 h 232611"/>
                    <a:gd name="connsiteX12" fmla="*/ 110882 w 147023"/>
                    <a:gd name="connsiteY12" fmla="*/ 91379 h 232611"/>
                    <a:gd name="connsiteX13" fmla="*/ 79482 w 147023"/>
                    <a:gd name="connsiteY13" fmla="*/ 79483 h 232611"/>
                    <a:gd name="connsiteX14" fmla="*/ 41213 w 147023"/>
                    <a:gd name="connsiteY14" fmla="*/ 95380 h 232611"/>
                    <a:gd name="connsiteX15" fmla="*/ 25186 w 147023"/>
                    <a:gd name="connsiteY15" fmla="*/ 133337 h 232611"/>
                    <a:gd name="connsiteX16" fmla="*/ 25186 w 147023"/>
                    <a:gd name="connsiteY16" fmla="*/ 232611 h 23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023" h="232611">
                      <a:moveTo>
                        <a:pt x="25185" y="232611"/>
                      </a:moveTo>
                      <a:lnTo>
                        <a:pt x="0" y="232611"/>
                      </a:lnTo>
                      <a:lnTo>
                        <a:pt x="0" y="0"/>
                      </a:lnTo>
                      <a:lnTo>
                        <a:pt x="25185" y="0"/>
                      </a:lnTo>
                      <a:lnTo>
                        <a:pt x="25185" y="87756"/>
                      </a:lnTo>
                      <a:lnTo>
                        <a:pt x="26821" y="87756"/>
                      </a:lnTo>
                      <a:cubicBezTo>
                        <a:pt x="39904" y="68075"/>
                        <a:pt x="59201" y="58234"/>
                        <a:pt x="84714" y="58234"/>
                      </a:cubicBezTo>
                      <a:cubicBezTo>
                        <a:pt x="105211" y="58234"/>
                        <a:pt x="120720" y="63911"/>
                        <a:pt x="131242" y="75266"/>
                      </a:cubicBezTo>
                      <a:cubicBezTo>
                        <a:pt x="141763" y="86621"/>
                        <a:pt x="147024" y="102517"/>
                        <a:pt x="147024" y="122956"/>
                      </a:cubicBezTo>
                      <a:lnTo>
                        <a:pt x="147024" y="232611"/>
                      </a:lnTo>
                      <a:lnTo>
                        <a:pt x="122002" y="232611"/>
                      </a:lnTo>
                      <a:lnTo>
                        <a:pt x="122002" y="124578"/>
                      </a:lnTo>
                      <a:cubicBezTo>
                        <a:pt x="122002" y="110411"/>
                        <a:pt x="118294" y="99327"/>
                        <a:pt x="110882" y="91379"/>
                      </a:cubicBezTo>
                      <a:cubicBezTo>
                        <a:pt x="103467" y="83431"/>
                        <a:pt x="93001" y="79483"/>
                        <a:pt x="79482" y="79483"/>
                      </a:cubicBezTo>
                      <a:cubicBezTo>
                        <a:pt x="64980" y="79483"/>
                        <a:pt x="52224" y="84782"/>
                        <a:pt x="41213" y="95380"/>
                      </a:cubicBezTo>
                      <a:cubicBezTo>
                        <a:pt x="30528" y="105545"/>
                        <a:pt x="25186" y="118198"/>
                        <a:pt x="25186" y="133337"/>
                      </a:cubicBezTo>
                      <a:lnTo>
                        <a:pt x="25186" y="232611"/>
                      </a:lnTo>
                      <a:close/>
                    </a:path>
                  </a:pathLst>
                </a:custGeom>
                <a:solidFill>
                  <a:srgbClr val="005184"/>
                </a:solidFill>
                <a:ln w="15604" cap="flat">
                  <a:noFill/>
                  <a:prstDash val="solid"/>
                  <a:miter/>
                </a:ln>
              </p:spPr>
              <p:txBody>
                <a:bodyPr rtlCol="0" anchor="ctr"/>
                <a:lstStyle/>
                <a:p>
                  <a:endParaRPr lang="nl-NL"/>
                </a:p>
              </p:txBody>
            </p:sp>
            <p:sp>
              <p:nvSpPr>
                <p:cNvPr id="208" name="Vrije vorm 207">
                  <a:extLst>
                    <a:ext uri="{FF2B5EF4-FFF2-40B4-BE49-F238E27FC236}">
                      <a16:creationId xmlns:a16="http://schemas.microsoft.com/office/drawing/2014/main" id="{74779E01-059C-43F3-2809-6DA63FCF2530}"/>
                    </a:ext>
                  </a:extLst>
                </p:cNvPr>
                <p:cNvSpPr/>
                <p:nvPr/>
              </p:nvSpPr>
              <p:spPr>
                <a:xfrm>
                  <a:off x="7747081" y="3671887"/>
                  <a:ext cx="105975" cy="220283"/>
                </a:xfrm>
                <a:custGeom>
                  <a:avLst/>
                  <a:gdLst>
                    <a:gd name="connsiteX0" fmla="*/ 29601 w 105975"/>
                    <a:gd name="connsiteY0" fmla="*/ 175675 h 220283"/>
                    <a:gd name="connsiteX1" fmla="*/ 29601 w 105975"/>
                    <a:gd name="connsiteY1" fmla="*/ 66993 h 220283"/>
                    <a:gd name="connsiteX2" fmla="*/ 0 w 105975"/>
                    <a:gd name="connsiteY2" fmla="*/ 66993 h 220283"/>
                    <a:gd name="connsiteX3" fmla="*/ 0 w 105975"/>
                    <a:gd name="connsiteY3" fmla="*/ 46555 h 220283"/>
                    <a:gd name="connsiteX4" fmla="*/ 29601 w 105975"/>
                    <a:gd name="connsiteY4" fmla="*/ 46555 h 220283"/>
                    <a:gd name="connsiteX5" fmla="*/ 29601 w 105975"/>
                    <a:gd name="connsiteY5" fmla="*/ 0 h 220283"/>
                    <a:gd name="connsiteX6" fmla="*/ 54623 w 105975"/>
                    <a:gd name="connsiteY6" fmla="*/ 0 h 220283"/>
                    <a:gd name="connsiteX7" fmla="*/ 54623 w 105975"/>
                    <a:gd name="connsiteY7" fmla="*/ 46555 h 220283"/>
                    <a:gd name="connsiteX8" fmla="*/ 99597 w 105975"/>
                    <a:gd name="connsiteY8" fmla="*/ 46555 h 220283"/>
                    <a:gd name="connsiteX9" fmla="*/ 99597 w 105975"/>
                    <a:gd name="connsiteY9" fmla="*/ 66993 h 220283"/>
                    <a:gd name="connsiteX10" fmla="*/ 54623 w 105975"/>
                    <a:gd name="connsiteY10" fmla="*/ 66993 h 220283"/>
                    <a:gd name="connsiteX11" fmla="*/ 54623 w 105975"/>
                    <a:gd name="connsiteY11" fmla="*/ 174702 h 220283"/>
                    <a:gd name="connsiteX12" fmla="*/ 60020 w 105975"/>
                    <a:gd name="connsiteY12" fmla="*/ 193194 h 220283"/>
                    <a:gd name="connsiteX13" fmla="*/ 78828 w 105975"/>
                    <a:gd name="connsiteY13" fmla="*/ 199033 h 220283"/>
                    <a:gd name="connsiteX14" fmla="*/ 105975 w 105975"/>
                    <a:gd name="connsiteY14" fmla="*/ 194978 h 220283"/>
                    <a:gd name="connsiteX15" fmla="*/ 105975 w 105975"/>
                    <a:gd name="connsiteY15" fmla="*/ 216228 h 220283"/>
                    <a:gd name="connsiteX16" fmla="*/ 76047 w 105975"/>
                    <a:gd name="connsiteY16" fmla="*/ 220283 h 220283"/>
                    <a:gd name="connsiteX17" fmla="*/ 40641 w 105975"/>
                    <a:gd name="connsiteY17" fmla="*/ 209902 h 220283"/>
                    <a:gd name="connsiteX18" fmla="*/ 29601 w 105975"/>
                    <a:gd name="connsiteY18" fmla="*/ 175675 h 22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975" h="220283">
                      <a:moveTo>
                        <a:pt x="29601" y="175675"/>
                      </a:moveTo>
                      <a:lnTo>
                        <a:pt x="29601" y="66993"/>
                      </a:lnTo>
                      <a:lnTo>
                        <a:pt x="0" y="66993"/>
                      </a:lnTo>
                      <a:lnTo>
                        <a:pt x="0" y="46555"/>
                      </a:lnTo>
                      <a:lnTo>
                        <a:pt x="29601" y="46555"/>
                      </a:lnTo>
                      <a:lnTo>
                        <a:pt x="29601" y="0"/>
                      </a:lnTo>
                      <a:lnTo>
                        <a:pt x="54623" y="0"/>
                      </a:lnTo>
                      <a:lnTo>
                        <a:pt x="54623" y="46555"/>
                      </a:lnTo>
                      <a:lnTo>
                        <a:pt x="99597" y="46555"/>
                      </a:lnTo>
                      <a:lnTo>
                        <a:pt x="99597" y="66993"/>
                      </a:lnTo>
                      <a:lnTo>
                        <a:pt x="54623" y="66993"/>
                      </a:lnTo>
                      <a:lnTo>
                        <a:pt x="54623" y="174702"/>
                      </a:lnTo>
                      <a:cubicBezTo>
                        <a:pt x="54623" y="183136"/>
                        <a:pt x="56422" y="189301"/>
                        <a:pt x="60020" y="193194"/>
                      </a:cubicBezTo>
                      <a:cubicBezTo>
                        <a:pt x="63618" y="197087"/>
                        <a:pt x="69887" y="199033"/>
                        <a:pt x="78828" y="199033"/>
                      </a:cubicBezTo>
                      <a:cubicBezTo>
                        <a:pt x="87549" y="199033"/>
                        <a:pt x="96599" y="197682"/>
                        <a:pt x="105975" y="194978"/>
                      </a:cubicBezTo>
                      <a:lnTo>
                        <a:pt x="105975" y="216228"/>
                      </a:lnTo>
                      <a:cubicBezTo>
                        <a:pt x="95291" y="218931"/>
                        <a:pt x="85314" y="220283"/>
                        <a:pt x="76047" y="220283"/>
                      </a:cubicBezTo>
                      <a:cubicBezTo>
                        <a:pt x="59802" y="220283"/>
                        <a:pt x="48000" y="216823"/>
                        <a:pt x="40641" y="209902"/>
                      </a:cubicBezTo>
                      <a:cubicBezTo>
                        <a:pt x="33281" y="202981"/>
                        <a:pt x="29601" y="191572"/>
                        <a:pt x="29601" y="175675"/>
                      </a:cubicBezTo>
                      <a:close/>
                    </a:path>
                  </a:pathLst>
                </a:custGeom>
                <a:solidFill>
                  <a:srgbClr val="005184"/>
                </a:solidFill>
                <a:ln w="15604" cap="flat">
                  <a:noFill/>
                  <a:prstDash val="solid"/>
                  <a:miter/>
                </a:ln>
              </p:spPr>
              <p:txBody>
                <a:bodyPr rtlCol="0" anchor="ctr"/>
                <a:lstStyle/>
                <a:p>
                  <a:endParaRPr lang="nl-NL"/>
                </a:p>
              </p:txBody>
            </p:sp>
          </p:grpSp>
          <p:sp>
            <p:nvSpPr>
              <p:cNvPr id="131" name="Vrije vorm 130">
                <a:extLst>
                  <a:ext uri="{FF2B5EF4-FFF2-40B4-BE49-F238E27FC236}">
                    <a16:creationId xmlns:a16="http://schemas.microsoft.com/office/drawing/2014/main" id="{991BCF3E-F5FB-4F44-614A-9621879BEDEA}"/>
                  </a:ext>
                </a:extLst>
              </p:cNvPr>
              <p:cNvSpPr/>
              <p:nvPr/>
            </p:nvSpPr>
            <p:spPr>
              <a:xfrm>
                <a:off x="879392" y="2827824"/>
                <a:ext cx="1280838" cy="1270425"/>
              </a:xfrm>
              <a:custGeom>
                <a:avLst/>
                <a:gdLst>
                  <a:gd name="connsiteX0" fmla="*/ 1279694 w 1280838"/>
                  <a:gd name="connsiteY0" fmla="*/ 601200 h 1270425"/>
                  <a:gd name="connsiteX1" fmla="*/ 1245412 w 1280838"/>
                  <a:gd name="connsiteY1" fmla="*/ 635207 h 1270425"/>
                  <a:gd name="connsiteX2" fmla="*/ 1142478 w 1280838"/>
                  <a:gd name="connsiteY2" fmla="*/ 737301 h 1270425"/>
                  <a:gd name="connsiteX3" fmla="*/ 640421 w 1280838"/>
                  <a:gd name="connsiteY3" fmla="*/ 1143455 h 1270425"/>
                  <a:gd name="connsiteX4" fmla="*/ 128011 w 1280838"/>
                  <a:gd name="connsiteY4" fmla="*/ 635215 h 1270425"/>
                  <a:gd name="connsiteX5" fmla="*/ 640421 w 1280838"/>
                  <a:gd name="connsiteY5" fmla="*/ 126971 h 1270425"/>
                  <a:gd name="connsiteX6" fmla="*/ 896593 w 1280838"/>
                  <a:gd name="connsiteY6" fmla="*/ 195115 h 1270425"/>
                  <a:gd name="connsiteX7" fmla="*/ 905698 w 1280838"/>
                  <a:gd name="connsiteY7" fmla="*/ 200309 h 1270425"/>
                  <a:gd name="connsiteX8" fmla="*/ 998293 w 1280838"/>
                  <a:gd name="connsiteY8" fmla="*/ 108463 h 1270425"/>
                  <a:gd name="connsiteX9" fmla="*/ 960673 w 1280838"/>
                  <a:gd name="connsiteY9" fmla="*/ 85023 h 1270425"/>
                  <a:gd name="connsiteX10" fmla="*/ 640421 w 1280838"/>
                  <a:gd name="connsiteY10" fmla="*/ 0 h 1270425"/>
                  <a:gd name="connsiteX11" fmla="*/ 320166 w 1280838"/>
                  <a:gd name="connsiteY11" fmla="*/ 85027 h 1270425"/>
                  <a:gd name="connsiteX12" fmla="*/ 85731 w 1280838"/>
                  <a:gd name="connsiteY12" fmla="*/ 317556 h 1270425"/>
                  <a:gd name="connsiteX13" fmla="*/ 0 w 1280838"/>
                  <a:gd name="connsiteY13" fmla="*/ 635207 h 1270425"/>
                  <a:gd name="connsiteX14" fmla="*/ 0 w 1280838"/>
                  <a:gd name="connsiteY14" fmla="*/ 635211 h 1270425"/>
                  <a:gd name="connsiteX15" fmla="*/ 85731 w 1280838"/>
                  <a:gd name="connsiteY15" fmla="*/ 952859 h 1270425"/>
                  <a:gd name="connsiteX16" fmla="*/ 320166 w 1280838"/>
                  <a:gd name="connsiteY16" fmla="*/ 1185395 h 1270425"/>
                  <a:gd name="connsiteX17" fmla="*/ 640421 w 1280838"/>
                  <a:gd name="connsiteY17" fmla="*/ 1270426 h 1270425"/>
                  <a:gd name="connsiteX18" fmla="*/ 960673 w 1280838"/>
                  <a:gd name="connsiteY18" fmla="*/ 1185395 h 1270425"/>
                  <a:gd name="connsiteX19" fmla="*/ 1195111 w 1280838"/>
                  <a:gd name="connsiteY19" fmla="*/ 952859 h 1270425"/>
                  <a:gd name="connsiteX20" fmla="*/ 1280839 w 1280838"/>
                  <a:gd name="connsiteY20" fmla="*/ 635207 h 1270425"/>
                  <a:gd name="connsiteX21" fmla="*/ 1279694 w 1280838"/>
                  <a:gd name="connsiteY21" fmla="*/ 601200 h 127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80838" h="1270425">
                    <a:moveTo>
                      <a:pt x="1279694" y="601200"/>
                    </a:moveTo>
                    <a:lnTo>
                      <a:pt x="1245412" y="635207"/>
                    </a:lnTo>
                    <a:lnTo>
                      <a:pt x="1142478" y="737301"/>
                    </a:lnTo>
                    <a:cubicBezTo>
                      <a:pt x="1094831" y="969067"/>
                      <a:pt x="888164" y="1143455"/>
                      <a:pt x="640421" y="1143455"/>
                    </a:cubicBezTo>
                    <a:cubicBezTo>
                      <a:pt x="357426" y="1143455"/>
                      <a:pt x="128011" y="915910"/>
                      <a:pt x="128011" y="635215"/>
                    </a:cubicBezTo>
                    <a:cubicBezTo>
                      <a:pt x="128011" y="354520"/>
                      <a:pt x="357426" y="126971"/>
                      <a:pt x="640421" y="126971"/>
                    </a:cubicBezTo>
                    <a:cubicBezTo>
                      <a:pt x="733775" y="126971"/>
                      <a:pt x="821212" y="151855"/>
                      <a:pt x="896593" y="195115"/>
                    </a:cubicBezTo>
                    <a:cubicBezTo>
                      <a:pt x="899622" y="196855"/>
                      <a:pt x="902706" y="198510"/>
                      <a:pt x="905698" y="200309"/>
                    </a:cubicBezTo>
                    <a:lnTo>
                      <a:pt x="998293" y="108463"/>
                    </a:lnTo>
                    <a:cubicBezTo>
                      <a:pt x="986033" y="100254"/>
                      <a:pt x="973516" y="92395"/>
                      <a:pt x="960673" y="85023"/>
                    </a:cubicBezTo>
                    <a:cubicBezTo>
                      <a:pt x="866461" y="30963"/>
                      <a:pt x="757091" y="0"/>
                      <a:pt x="640421" y="0"/>
                    </a:cubicBezTo>
                    <a:cubicBezTo>
                      <a:pt x="523756" y="0"/>
                      <a:pt x="414382" y="30963"/>
                      <a:pt x="320166" y="85027"/>
                    </a:cubicBezTo>
                    <a:cubicBezTo>
                      <a:pt x="222989" y="140797"/>
                      <a:pt x="141955" y="221172"/>
                      <a:pt x="85731" y="317556"/>
                    </a:cubicBezTo>
                    <a:cubicBezTo>
                      <a:pt x="31217" y="411005"/>
                      <a:pt x="0" y="519487"/>
                      <a:pt x="0" y="635207"/>
                    </a:cubicBezTo>
                    <a:lnTo>
                      <a:pt x="0" y="635211"/>
                    </a:lnTo>
                    <a:cubicBezTo>
                      <a:pt x="0" y="750936"/>
                      <a:pt x="31217" y="859417"/>
                      <a:pt x="85731" y="952859"/>
                    </a:cubicBezTo>
                    <a:cubicBezTo>
                      <a:pt x="141955" y="1049254"/>
                      <a:pt x="222989" y="1129625"/>
                      <a:pt x="320166" y="1185395"/>
                    </a:cubicBezTo>
                    <a:cubicBezTo>
                      <a:pt x="414382" y="1239466"/>
                      <a:pt x="523756" y="1270426"/>
                      <a:pt x="640421" y="1270426"/>
                    </a:cubicBezTo>
                    <a:cubicBezTo>
                      <a:pt x="757091" y="1270426"/>
                      <a:pt x="866465" y="1239459"/>
                      <a:pt x="960673" y="1185395"/>
                    </a:cubicBezTo>
                    <a:cubicBezTo>
                      <a:pt x="1057858" y="1129625"/>
                      <a:pt x="1138888" y="1049254"/>
                      <a:pt x="1195111" y="952859"/>
                    </a:cubicBezTo>
                    <a:cubicBezTo>
                      <a:pt x="1249626" y="859410"/>
                      <a:pt x="1280839" y="750928"/>
                      <a:pt x="1280839" y="635207"/>
                    </a:cubicBezTo>
                    <a:cubicBezTo>
                      <a:pt x="1280839" y="623777"/>
                      <a:pt x="1280296" y="612479"/>
                      <a:pt x="1279694" y="601200"/>
                    </a:cubicBezTo>
                    <a:close/>
                  </a:path>
                </a:pathLst>
              </a:custGeom>
              <a:solidFill>
                <a:srgbClr val="005184"/>
              </a:solidFill>
              <a:ln w="15604" cap="flat">
                <a:noFill/>
                <a:prstDash val="solid"/>
                <a:miter/>
              </a:ln>
            </p:spPr>
            <p:txBody>
              <a:bodyPr rtlCol="0" anchor="ctr"/>
              <a:lstStyle/>
              <a:p>
                <a:endParaRPr lang="nl-NL"/>
              </a:p>
            </p:txBody>
          </p:sp>
        </p:grpSp>
      </p:grpSp>
    </p:spTree>
    <p:extLst>
      <p:ext uri="{BB962C8B-B14F-4D97-AF65-F5344CB8AC3E}">
        <p14:creationId xmlns:p14="http://schemas.microsoft.com/office/powerpoint/2010/main" val="177321241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hthoek 2">
            <a:extLst>
              <a:ext uri="{FF2B5EF4-FFF2-40B4-BE49-F238E27FC236}">
                <a16:creationId xmlns:a16="http://schemas.microsoft.com/office/drawing/2014/main" id="{98764207-AE83-EAFD-8327-A55C9969FF1B}"/>
              </a:ext>
            </a:extLst>
          </p:cNvPr>
          <p:cNvSpPr/>
          <p:nvPr/>
        </p:nvSpPr>
        <p:spPr>
          <a:xfrm>
            <a:off x="-5811" y="1693873"/>
            <a:ext cx="12192000" cy="4194083"/>
          </a:xfrm>
          <a:prstGeom prst="rect">
            <a:avLst/>
          </a:prstGeom>
          <a:solidFill>
            <a:srgbClr val="EFF8F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4000" b="1">
              <a:solidFill>
                <a:schemeClr val="tx2"/>
              </a:solidFill>
            </a:endParaRPr>
          </a:p>
        </p:txBody>
      </p:sp>
      <p:sp>
        <p:nvSpPr>
          <p:cNvPr id="5" name="Rechthoek 4">
            <a:extLst>
              <a:ext uri="{FF2B5EF4-FFF2-40B4-BE49-F238E27FC236}">
                <a16:creationId xmlns:a16="http://schemas.microsoft.com/office/drawing/2014/main" id="{0D6DD324-DE8E-2585-5E5C-34DBB202CE47}"/>
              </a:ext>
            </a:extLst>
          </p:cNvPr>
          <p:cNvSpPr/>
          <p:nvPr/>
        </p:nvSpPr>
        <p:spPr>
          <a:xfrm>
            <a:off x="3617773" y="3110466"/>
            <a:ext cx="3286332" cy="136090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1998" b="1">
                <a:solidFill>
                  <a:schemeClr val="accent2"/>
                </a:solidFill>
              </a:rPr>
              <a:t>75</a:t>
            </a:r>
          </a:p>
        </p:txBody>
      </p:sp>
      <p:sp>
        <p:nvSpPr>
          <p:cNvPr id="7" name="Tekstvak 6">
            <a:extLst>
              <a:ext uri="{FF2B5EF4-FFF2-40B4-BE49-F238E27FC236}">
                <a16:creationId xmlns:a16="http://schemas.microsoft.com/office/drawing/2014/main" id="{818CA122-C4F4-1EA0-B3E6-BD592B0D4D98}"/>
              </a:ext>
            </a:extLst>
          </p:cNvPr>
          <p:cNvSpPr txBox="1"/>
          <p:nvPr/>
        </p:nvSpPr>
        <p:spPr>
          <a:xfrm>
            <a:off x="6155961" y="3279286"/>
            <a:ext cx="6095207" cy="1200329"/>
          </a:xfrm>
          <a:prstGeom prst="rect">
            <a:avLst/>
          </a:prstGeom>
          <a:noFill/>
        </p:spPr>
        <p:txBody>
          <a:bodyPr wrap="square">
            <a:spAutoFit/>
          </a:bodyPr>
          <a:lstStyle/>
          <a:p>
            <a:pPr>
              <a:lnSpc>
                <a:spcPct val="90000"/>
              </a:lnSpc>
            </a:pPr>
            <a:r>
              <a:rPr lang="nl-NL" sz="4000" b="1">
                <a:solidFill>
                  <a:schemeClr val="tx2"/>
                </a:solidFill>
              </a:rPr>
              <a:t>vermijdbare ziekenhuis-opnames </a:t>
            </a:r>
            <a:r>
              <a:rPr lang="nl-NL" sz="4000" b="1" u="sng">
                <a:solidFill>
                  <a:schemeClr val="tx2"/>
                </a:solidFill>
              </a:rPr>
              <a:t>per dag</a:t>
            </a:r>
            <a:endParaRPr lang="nl-NL" sz="4000" u="sng"/>
          </a:p>
        </p:txBody>
      </p:sp>
      <p:sp>
        <p:nvSpPr>
          <p:cNvPr id="69" name="Titel 68">
            <a:extLst>
              <a:ext uri="{FF2B5EF4-FFF2-40B4-BE49-F238E27FC236}">
                <a16:creationId xmlns:a16="http://schemas.microsoft.com/office/drawing/2014/main" id="{EE39D8A6-383A-20ED-C046-73C13078D8AF}"/>
              </a:ext>
            </a:extLst>
          </p:cNvPr>
          <p:cNvSpPr>
            <a:spLocks noGrp="1"/>
          </p:cNvSpPr>
          <p:nvPr>
            <p:ph type="title"/>
          </p:nvPr>
        </p:nvSpPr>
        <p:spPr/>
        <p:txBody>
          <a:bodyPr/>
          <a:lstStyle/>
          <a:p>
            <a:r>
              <a:rPr lang="nl-NL"/>
              <a:t>Medicatie-incidenten</a:t>
            </a:r>
          </a:p>
        </p:txBody>
      </p:sp>
      <p:grpSp>
        <p:nvGrpSpPr>
          <p:cNvPr id="10" name="Groep 9">
            <a:extLst>
              <a:ext uri="{FF2B5EF4-FFF2-40B4-BE49-F238E27FC236}">
                <a16:creationId xmlns:a16="http://schemas.microsoft.com/office/drawing/2014/main" id="{D25882E2-9771-81A0-7E48-D888E6FE134D}"/>
              </a:ext>
            </a:extLst>
          </p:cNvPr>
          <p:cNvGrpSpPr/>
          <p:nvPr/>
        </p:nvGrpSpPr>
        <p:grpSpPr>
          <a:xfrm>
            <a:off x="389513" y="2661737"/>
            <a:ext cx="3846949" cy="2670715"/>
            <a:chOff x="388769" y="2661637"/>
            <a:chExt cx="3847450" cy="2671063"/>
          </a:xfrm>
        </p:grpSpPr>
        <p:grpSp>
          <p:nvGrpSpPr>
            <p:cNvPr id="8" name="Groep 7">
              <a:extLst>
                <a:ext uri="{FF2B5EF4-FFF2-40B4-BE49-F238E27FC236}">
                  <a16:creationId xmlns:a16="http://schemas.microsoft.com/office/drawing/2014/main" id="{DCCA3ABE-80A7-A05A-5E3A-2EC75959181F}"/>
                </a:ext>
              </a:extLst>
            </p:cNvPr>
            <p:cNvGrpSpPr/>
            <p:nvPr/>
          </p:nvGrpSpPr>
          <p:grpSpPr>
            <a:xfrm>
              <a:off x="388769" y="2661637"/>
              <a:ext cx="3847450" cy="2671063"/>
              <a:chOff x="388769" y="2661637"/>
              <a:chExt cx="3847450" cy="2671063"/>
            </a:xfrm>
          </p:grpSpPr>
          <p:grpSp>
            <p:nvGrpSpPr>
              <p:cNvPr id="63" name="Groep 62">
                <a:extLst>
                  <a:ext uri="{FF2B5EF4-FFF2-40B4-BE49-F238E27FC236}">
                    <a16:creationId xmlns:a16="http://schemas.microsoft.com/office/drawing/2014/main" id="{A3B5AABD-99CB-AD6F-9F60-628DBADBAD31}"/>
                  </a:ext>
                </a:extLst>
              </p:cNvPr>
              <p:cNvGrpSpPr/>
              <p:nvPr/>
            </p:nvGrpSpPr>
            <p:grpSpPr>
              <a:xfrm>
                <a:off x="388769" y="2661637"/>
                <a:ext cx="3374476" cy="2635683"/>
                <a:chOff x="388769" y="2661637"/>
                <a:chExt cx="3374476" cy="2635683"/>
              </a:xfrm>
            </p:grpSpPr>
            <p:grpSp>
              <p:nvGrpSpPr>
                <p:cNvPr id="129" name="Groep 128">
                  <a:extLst>
                    <a:ext uri="{FF2B5EF4-FFF2-40B4-BE49-F238E27FC236}">
                      <a16:creationId xmlns:a16="http://schemas.microsoft.com/office/drawing/2014/main" id="{1CB3E03F-7676-8CBA-F41E-6C1FB6C6F171}"/>
                    </a:ext>
                  </a:extLst>
                </p:cNvPr>
                <p:cNvGrpSpPr/>
                <p:nvPr/>
              </p:nvGrpSpPr>
              <p:grpSpPr>
                <a:xfrm>
                  <a:off x="897462" y="2661637"/>
                  <a:ext cx="2590799" cy="2182653"/>
                  <a:chOff x="1016000" y="2661637"/>
                  <a:chExt cx="2590799" cy="2182653"/>
                </a:xfrm>
              </p:grpSpPr>
              <p:sp>
                <p:nvSpPr>
                  <p:cNvPr id="138" name="Rechthoek met aan één zijde afgeronde hoeken 137">
                    <a:extLst>
                      <a:ext uri="{FF2B5EF4-FFF2-40B4-BE49-F238E27FC236}">
                        <a16:creationId xmlns:a16="http://schemas.microsoft.com/office/drawing/2014/main" id="{A6799F34-C1AE-EC9D-2D4B-B7FB98598643}"/>
                      </a:ext>
                    </a:extLst>
                  </p:cNvPr>
                  <p:cNvSpPr/>
                  <p:nvPr/>
                </p:nvSpPr>
                <p:spPr>
                  <a:xfrm>
                    <a:off x="1016000" y="2813370"/>
                    <a:ext cx="2590799" cy="384629"/>
                  </a:xfrm>
                  <a:prstGeom prst="round2SameRect">
                    <a:avLst/>
                  </a:prstGeom>
                  <a:solidFill>
                    <a:srgbClr val="82CCD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39" name="Rechthoek met aan één zijde afgeronde hoeken 138">
                    <a:extLst>
                      <a:ext uri="{FF2B5EF4-FFF2-40B4-BE49-F238E27FC236}">
                        <a16:creationId xmlns:a16="http://schemas.microsoft.com/office/drawing/2014/main" id="{5AE5B6B6-5FDC-93C1-5D22-C0457E52AF92}"/>
                      </a:ext>
                    </a:extLst>
                  </p:cNvPr>
                  <p:cNvSpPr/>
                  <p:nvPr/>
                </p:nvSpPr>
                <p:spPr>
                  <a:xfrm>
                    <a:off x="1016000" y="3197999"/>
                    <a:ext cx="2590799" cy="1646291"/>
                  </a:xfrm>
                  <a:prstGeom prst="round2SameRect">
                    <a:avLst>
                      <a:gd name="adj1" fmla="val 0"/>
                      <a:gd name="adj2" fmla="val 396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0" name="Rechthoek 139">
                    <a:extLst>
                      <a:ext uri="{FF2B5EF4-FFF2-40B4-BE49-F238E27FC236}">
                        <a16:creationId xmlns:a16="http://schemas.microsoft.com/office/drawing/2014/main" id="{784C7568-13C5-5587-DDC3-803867F642D2}"/>
                      </a:ext>
                    </a:extLst>
                  </p:cNvPr>
                  <p:cNvSpPr/>
                  <p:nvPr/>
                </p:nvSpPr>
                <p:spPr>
                  <a:xfrm>
                    <a:off x="1241594"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1" name="Rechthoek 140">
                    <a:extLst>
                      <a:ext uri="{FF2B5EF4-FFF2-40B4-BE49-F238E27FC236}">
                        <a16:creationId xmlns:a16="http://schemas.microsoft.com/office/drawing/2014/main" id="{202471CD-5D04-AC48-9DB5-055043A9C343}"/>
                      </a:ext>
                    </a:extLst>
                  </p:cNvPr>
                  <p:cNvSpPr/>
                  <p:nvPr/>
                </p:nvSpPr>
                <p:spPr>
                  <a:xfrm>
                    <a:off x="1565631"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2" name="Rechthoek 141">
                    <a:extLst>
                      <a:ext uri="{FF2B5EF4-FFF2-40B4-BE49-F238E27FC236}">
                        <a16:creationId xmlns:a16="http://schemas.microsoft.com/office/drawing/2014/main" id="{8476BA2D-F148-916C-1959-9E7EA5779EBA}"/>
                      </a:ext>
                    </a:extLst>
                  </p:cNvPr>
                  <p:cNvSpPr/>
                  <p:nvPr/>
                </p:nvSpPr>
                <p:spPr>
                  <a:xfrm>
                    <a:off x="1889668" y="346500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3" name="Rechthoek 142">
                    <a:extLst>
                      <a:ext uri="{FF2B5EF4-FFF2-40B4-BE49-F238E27FC236}">
                        <a16:creationId xmlns:a16="http://schemas.microsoft.com/office/drawing/2014/main" id="{4DFCD400-E919-2391-EDA1-20A409486B85}"/>
                      </a:ext>
                    </a:extLst>
                  </p:cNvPr>
                  <p:cNvSpPr/>
                  <p:nvPr/>
                </p:nvSpPr>
                <p:spPr>
                  <a:xfrm>
                    <a:off x="2213704" y="3464452"/>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4" name="Rechthoek 143">
                    <a:extLst>
                      <a:ext uri="{FF2B5EF4-FFF2-40B4-BE49-F238E27FC236}">
                        <a16:creationId xmlns:a16="http://schemas.microsoft.com/office/drawing/2014/main" id="{109758F7-1248-4EF4-4CB5-A36625AF18C5}"/>
                      </a:ext>
                    </a:extLst>
                  </p:cNvPr>
                  <p:cNvSpPr/>
                  <p:nvPr/>
                </p:nvSpPr>
                <p:spPr>
                  <a:xfrm>
                    <a:off x="2537741" y="346863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5" name="Rechthoek 144">
                    <a:extLst>
                      <a:ext uri="{FF2B5EF4-FFF2-40B4-BE49-F238E27FC236}">
                        <a16:creationId xmlns:a16="http://schemas.microsoft.com/office/drawing/2014/main" id="{5A475CE6-8329-2B1D-42A5-239786E68A98}"/>
                      </a:ext>
                    </a:extLst>
                  </p:cNvPr>
                  <p:cNvSpPr/>
                  <p:nvPr/>
                </p:nvSpPr>
                <p:spPr>
                  <a:xfrm>
                    <a:off x="2861778" y="3468635"/>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6" name="Rechthoek 145">
                    <a:extLst>
                      <a:ext uri="{FF2B5EF4-FFF2-40B4-BE49-F238E27FC236}">
                        <a16:creationId xmlns:a16="http://schemas.microsoft.com/office/drawing/2014/main" id="{06FBA3FB-4004-3CC0-D3E7-F5664D0A8AF6}"/>
                      </a:ext>
                    </a:extLst>
                  </p:cNvPr>
                  <p:cNvSpPr/>
                  <p:nvPr/>
                </p:nvSpPr>
                <p:spPr>
                  <a:xfrm>
                    <a:off x="3185816" y="3468086"/>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7" name="Rechthoek 146">
                    <a:extLst>
                      <a:ext uri="{FF2B5EF4-FFF2-40B4-BE49-F238E27FC236}">
                        <a16:creationId xmlns:a16="http://schemas.microsoft.com/office/drawing/2014/main" id="{D8535179-668F-02A6-3F0A-9318399E6181}"/>
                      </a:ext>
                    </a:extLst>
                  </p:cNvPr>
                  <p:cNvSpPr/>
                  <p:nvPr/>
                </p:nvSpPr>
                <p:spPr>
                  <a:xfrm>
                    <a:off x="1241594"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8" name="Rechthoek 147">
                    <a:extLst>
                      <a:ext uri="{FF2B5EF4-FFF2-40B4-BE49-F238E27FC236}">
                        <a16:creationId xmlns:a16="http://schemas.microsoft.com/office/drawing/2014/main" id="{703F0743-E957-B4AA-6FC3-36A7125B015F}"/>
                      </a:ext>
                    </a:extLst>
                  </p:cNvPr>
                  <p:cNvSpPr/>
                  <p:nvPr/>
                </p:nvSpPr>
                <p:spPr>
                  <a:xfrm>
                    <a:off x="1565631"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49" name="Rechthoek 148">
                    <a:extLst>
                      <a:ext uri="{FF2B5EF4-FFF2-40B4-BE49-F238E27FC236}">
                        <a16:creationId xmlns:a16="http://schemas.microsoft.com/office/drawing/2014/main" id="{6E6C2D22-F73F-BD72-B516-DCC4460ACCB1}"/>
                      </a:ext>
                    </a:extLst>
                  </p:cNvPr>
                  <p:cNvSpPr/>
                  <p:nvPr/>
                </p:nvSpPr>
                <p:spPr>
                  <a:xfrm>
                    <a:off x="1889668" y="376960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0" name="Rechthoek 149">
                    <a:extLst>
                      <a:ext uri="{FF2B5EF4-FFF2-40B4-BE49-F238E27FC236}">
                        <a16:creationId xmlns:a16="http://schemas.microsoft.com/office/drawing/2014/main" id="{947A27B6-F19E-BAA1-09CF-5B0B0260B638}"/>
                      </a:ext>
                    </a:extLst>
                  </p:cNvPr>
                  <p:cNvSpPr/>
                  <p:nvPr/>
                </p:nvSpPr>
                <p:spPr>
                  <a:xfrm>
                    <a:off x="2213704" y="3769057"/>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1" name="Rechthoek 150">
                    <a:extLst>
                      <a:ext uri="{FF2B5EF4-FFF2-40B4-BE49-F238E27FC236}">
                        <a16:creationId xmlns:a16="http://schemas.microsoft.com/office/drawing/2014/main" id="{1305C810-824C-BCE4-EBA8-5AD5373C56AC}"/>
                      </a:ext>
                    </a:extLst>
                  </p:cNvPr>
                  <p:cNvSpPr/>
                  <p:nvPr/>
                </p:nvSpPr>
                <p:spPr>
                  <a:xfrm>
                    <a:off x="2537741" y="3773240"/>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2" name="Rechthoek 151">
                    <a:extLst>
                      <a:ext uri="{FF2B5EF4-FFF2-40B4-BE49-F238E27FC236}">
                        <a16:creationId xmlns:a16="http://schemas.microsoft.com/office/drawing/2014/main" id="{2669D808-E5E1-BF73-478F-6118BB251E2B}"/>
                      </a:ext>
                    </a:extLst>
                  </p:cNvPr>
                  <p:cNvSpPr/>
                  <p:nvPr/>
                </p:nvSpPr>
                <p:spPr>
                  <a:xfrm>
                    <a:off x="2861778" y="3773240"/>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3" name="Rechthoek 152">
                    <a:extLst>
                      <a:ext uri="{FF2B5EF4-FFF2-40B4-BE49-F238E27FC236}">
                        <a16:creationId xmlns:a16="http://schemas.microsoft.com/office/drawing/2014/main" id="{1A3781E6-9A36-5575-893E-9F7ADA93AD3B}"/>
                      </a:ext>
                    </a:extLst>
                  </p:cNvPr>
                  <p:cNvSpPr/>
                  <p:nvPr/>
                </p:nvSpPr>
                <p:spPr>
                  <a:xfrm>
                    <a:off x="3185816" y="3772691"/>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4" name="Rechthoek 153">
                    <a:extLst>
                      <a:ext uri="{FF2B5EF4-FFF2-40B4-BE49-F238E27FC236}">
                        <a16:creationId xmlns:a16="http://schemas.microsoft.com/office/drawing/2014/main" id="{A9F0FF7C-DDBB-C258-03BA-FC69036BF77A}"/>
                      </a:ext>
                    </a:extLst>
                  </p:cNvPr>
                  <p:cNvSpPr/>
                  <p:nvPr/>
                </p:nvSpPr>
                <p:spPr>
                  <a:xfrm>
                    <a:off x="1241594"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5" name="Rechthoek 154">
                    <a:extLst>
                      <a:ext uri="{FF2B5EF4-FFF2-40B4-BE49-F238E27FC236}">
                        <a16:creationId xmlns:a16="http://schemas.microsoft.com/office/drawing/2014/main" id="{9452EE40-3DB9-13F0-FBB6-40EBA6617B80}"/>
                      </a:ext>
                    </a:extLst>
                  </p:cNvPr>
                  <p:cNvSpPr/>
                  <p:nvPr/>
                </p:nvSpPr>
                <p:spPr>
                  <a:xfrm>
                    <a:off x="1565631"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6" name="Rechthoek 155">
                    <a:extLst>
                      <a:ext uri="{FF2B5EF4-FFF2-40B4-BE49-F238E27FC236}">
                        <a16:creationId xmlns:a16="http://schemas.microsoft.com/office/drawing/2014/main" id="{21D05951-64F4-C1B0-61CF-E5D943187418}"/>
                      </a:ext>
                    </a:extLst>
                  </p:cNvPr>
                  <p:cNvSpPr/>
                  <p:nvPr/>
                </p:nvSpPr>
                <p:spPr>
                  <a:xfrm>
                    <a:off x="1889668" y="4074211"/>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7" name="Rechthoek 156">
                    <a:extLst>
                      <a:ext uri="{FF2B5EF4-FFF2-40B4-BE49-F238E27FC236}">
                        <a16:creationId xmlns:a16="http://schemas.microsoft.com/office/drawing/2014/main" id="{872378A1-9ED9-6639-45F7-FB7CBAC7AA5D}"/>
                      </a:ext>
                    </a:extLst>
                  </p:cNvPr>
                  <p:cNvSpPr/>
                  <p:nvPr/>
                </p:nvSpPr>
                <p:spPr>
                  <a:xfrm>
                    <a:off x="2213704" y="4073662"/>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8" name="Rechthoek 157">
                    <a:extLst>
                      <a:ext uri="{FF2B5EF4-FFF2-40B4-BE49-F238E27FC236}">
                        <a16:creationId xmlns:a16="http://schemas.microsoft.com/office/drawing/2014/main" id="{9E8E97B4-5D32-9675-B6F3-C827BB941FBD}"/>
                      </a:ext>
                    </a:extLst>
                  </p:cNvPr>
                  <p:cNvSpPr/>
                  <p:nvPr/>
                </p:nvSpPr>
                <p:spPr>
                  <a:xfrm>
                    <a:off x="2537741" y="407784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59" name="Rechthoek 158">
                    <a:extLst>
                      <a:ext uri="{FF2B5EF4-FFF2-40B4-BE49-F238E27FC236}">
                        <a16:creationId xmlns:a16="http://schemas.microsoft.com/office/drawing/2014/main" id="{908CBD63-EF5F-ED59-D024-A411AA1DC87D}"/>
                      </a:ext>
                    </a:extLst>
                  </p:cNvPr>
                  <p:cNvSpPr/>
                  <p:nvPr/>
                </p:nvSpPr>
                <p:spPr>
                  <a:xfrm>
                    <a:off x="2861778" y="4077845"/>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0" name="Rechthoek 159">
                    <a:extLst>
                      <a:ext uri="{FF2B5EF4-FFF2-40B4-BE49-F238E27FC236}">
                        <a16:creationId xmlns:a16="http://schemas.microsoft.com/office/drawing/2014/main" id="{465A4F4B-7A88-E29C-16F8-693FA69408A5}"/>
                      </a:ext>
                    </a:extLst>
                  </p:cNvPr>
                  <p:cNvSpPr/>
                  <p:nvPr/>
                </p:nvSpPr>
                <p:spPr>
                  <a:xfrm>
                    <a:off x="3185816" y="4077296"/>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1" name="Rechthoek 160">
                    <a:extLst>
                      <a:ext uri="{FF2B5EF4-FFF2-40B4-BE49-F238E27FC236}">
                        <a16:creationId xmlns:a16="http://schemas.microsoft.com/office/drawing/2014/main" id="{1790545E-3022-4C7A-6B3F-6FBEC6DBEE85}"/>
                      </a:ext>
                    </a:extLst>
                  </p:cNvPr>
                  <p:cNvSpPr/>
                  <p:nvPr/>
                </p:nvSpPr>
                <p:spPr>
                  <a:xfrm>
                    <a:off x="1241594"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2" name="Rechthoek 161">
                    <a:extLst>
                      <a:ext uri="{FF2B5EF4-FFF2-40B4-BE49-F238E27FC236}">
                        <a16:creationId xmlns:a16="http://schemas.microsoft.com/office/drawing/2014/main" id="{56E8D9C1-C109-1925-E91D-94254974ED01}"/>
                      </a:ext>
                    </a:extLst>
                  </p:cNvPr>
                  <p:cNvSpPr/>
                  <p:nvPr/>
                </p:nvSpPr>
                <p:spPr>
                  <a:xfrm>
                    <a:off x="1565631"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3" name="Rechthoek 162">
                    <a:extLst>
                      <a:ext uri="{FF2B5EF4-FFF2-40B4-BE49-F238E27FC236}">
                        <a16:creationId xmlns:a16="http://schemas.microsoft.com/office/drawing/2014/main" id="{E14EAD16-A1E1-6198-45B7-4A604DC9C732}"/>
                      </a:ext>
                    </a:extLst>
                  </p:cNvPr>
                  <p:cNvSpPr/>
                  <p:nvPr/>
                </p:nvSpPr>
                <p:spPr>
                  <a:xfrm>
                    <a:off x="1889668" y="4378815"/>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4" name="Rechthoek 163">
                    <a:extLst>
                      <a:ext uri="{FF2B5EF4-FFF2-40B4-BE49-F238E27FC236}">
                        <a16:creationId xmlns:a16="http://schemas.microsoft.com/office/drawing/2014/main" id="{B81F48CA-9AE8-DACB-D0F0-5D1977FC5297}"/>
                      </a:ext>
                    </a:extLst>
                  </p:cNvPr>
                  <p:cNvSpPr/>
                  <p:nvPr/>
                </p:nvSpPr>
                <p:spPr>
                  <a:xfrm>
                    <a:off x="2213704" y="4378266"/>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5" name="Rechthoek 164">
                    <a:extLst>
                      <a:ext uri="{FF2B5EF4-FFF2-40B4-BE49-F238E27FC236}">
                        <a16:creationId xmlns:a16="http://schemas.microsoft.com/office/drawing/2014/main" id="{459F7476-A5BC-0505-8366-2F0C182E0656}"/>
                      </a:ext>
                    </a:extLst>
                  </p:cNvPr>
                  <p:cNvSpPr/>
                  <p:nvPr/>
                </p:nvSpPr>
                <p:spPr>
                  <a:xfrm>
                    <a:off x="2537741" y="4382449"/>
                    <a:ext cx="195388" cy="195388"/>
                  </a:xfrm>
                  <a:prstGeom prst="rect">
                    <a:avLst/>
                  </a:prstGeom>
                  <a:solidFill>
                    <a:srgbClr val="D8EFF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6" name="Rechthoek 165">
                    <a:extLst>
                      <a:ext uri="{FF2B5EF4-FFF2-40B4-BE49-F238E27FC236}">
                        <a16:creationId xmlns:a16="http://schemas.microsoft.com/office/drawing/2014/main" id="{8251D472-112C-8D94-28B2-1EAE5C99462E}"/>
                      </a:ext>
                    </a:extLst>
                  </p:cNvPr>
                  <p:cNvSpPr/>
                  <p:nvPr/>
                </p:nvSpPr>
                <p:spPr>
                  <a:xfrm>
                    <a:off x="2861778" y="4382449"/>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67" name="Rechthoek 166">
                    <a:extLst>
                      <a:ext uri="{FF2B5EF4-FFF2-40B4-BE49-F238E27FC236}">
                        <a16:creationId xmlns:a16="http://schemas.microsoft.com/office/drawing/2014/main" id="{F283697B-DA05-A485-9784-794AE904B6DC}"/>
                      </a:ext>
                    </a:extLst>
                  </p:cNvPr>
                  <p:cNvSpPr/>
                  <p:nvPr/>
                </p:nvSpPr>
                <p:spPr>
                  <a:xfrm>
                    <a:off x="3185816" y="4381900"/>
                    <a:ext cx="195388" cy="195388"/>
                  </a:xfrm>
                  <a:prstGeom prst="rect">
                    <a:avLst/>
                  </a:prstGeom>
                  <a:solidFill>
                    <a:srgbClr val="86C2E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168" name="Groep 167">
                    <a:extLst>
                      <a:ext uri="{FF2B5EF4-FFF2-40B4-BE49-F238E27FC236}">
                        <a16:creationId xmlns:a16="http://schemas.microsoft.com/office/drawing/2014/main" id="{B3CA244C-519F-C646-1385-C48C86299408}"/>
                      </a:ext>
                    </a:extLst>
                  </p:cNvPr>
                  <p:cNvGrpSpPr/>
                  <p:nvPr/>
                </p:nvGrpSpPr>
                <p:grpSpPr>
                  <a:xfrm>
                    <a:off x="1353814" y="2661637"/>
                    <a:ext cx="1915171" cy="337170"/>
                    <a:chOff x="1310986" y="2555181"/>
                    <a:chExt cx="1915171" cy="337170"/>
                  </a:xfrm>
                </p:grpSpPr>
                <p:grpSp>
                  <p:nvGrpSpPr>
                    <p:cNvPr id="169" name="Groep 168">
                      <a:extLst>
                        <a:ext uri="{FF2B5EF4-FFF2-40B4-BE49-F238E27FC236}">
                          <a16:creationId xmlns:a16="http://schemas.microsoft.com/office/drawing/2014/main" id="{20DB57E9-8E0D-F8BE-C5C4-3BE654B875DE}"/>
                        </a:ext>
                      </a:extLst>
                    </p:cNvPr>
                    <p:cNvGrpSpPr/>
                    <p:nvPr/>
                  </p:nvGrpSpPr>
                  <p:grpSpPr>
                    <a:xfrm>
                      <a:off x="1310986" y="2555181"/>
                      <a:ext cx="165460" cy="334523"/>
                      <a:chOff x="1310986" y="2555181"/>
                      <a:chExt cx="165460" cy="334523"/>
                    </a:xfrm>
                  </p:grpSpPr>
                  <p:sp>
                    <p:nvSpPr>
                      <p:cNvPr id="173" name="Ovaal 172">
                        <a:extLst>
                          <a:ext uri="{FF2B5EF4-FFF2-40B4-BE49-F238E27FC236}">
                            <a16:creationId xmlns:a16="http://schemas.microsoft.com/office/drawing/2014/main" id="{29B1290F-92A5-3A28-EADB-F01EE279260F}"/>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74" name="Afgeronde rechthoek 173">
                        <a:extLst>
                          <a:ext uri="{FF2B5EF4-FFF2-40B4-BE49-F238E27FC236}">
                            <a16:creationId xmlns:a16="http://schemas.microsoft.com/office/drawing/2014/main" id="{4FD4F765-23C5-1435-5CA1-CAAED9EB7C36}"/>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70" name="Groep 169">
                      <a:extLst>
                        <a:ext uri="{FF2B5EF4-FFF2-40B4-BE49-F238E27FC236}">
                          <a16:creationId xmlns:a16="http://schemas.microsoft.com/office/drawing/2014/main" id="{3F2F8569-9BE6-01CF-1246-2285860325E8}"/>
                        </a:ext>
                      </a:extLst>
                    </p:cNvPr>
                    <p:cNvGrpSpPr/>
                    <p:nvPr/>
                  </p:nvGrpSpPr>
                  <p:grpSpPr>
                    <a:xfrm>
                      <a:off x="3060697" y="2557828"/>
                      <a:ext cx="165460" cy="334523"/>
                      <a:chOff x="1310986" y="2555181"/>
                      <a:chExt cx="165460" cy="334523"/>
                    </a:xfrm>
                  </p:grpSpPr>
                  <p:sp>
                    <p:nvSpPr>
                      <p:cNvPr id="171" name="Ovaal 170">
                        <a:extLst>
                          <a:ext uri="{FF2B5EF4-FFF2-40B4-BE49-F238E27FC236}">
                            <a16:creationId xmlns:a16="http://schemas.microsoft.com/office/drawing/2014/main" id="{4EA5E8E2-0253-0FDB-2826-BABF45BDA1F4}"/>
                          </a:ext>
                        </a:extLst>
                      </p:cNvPr>
                      <p:cNvSpPr/>
                      <p:nvPr/>
                    </p:nvSpPr>
                    <p:spPr>
                      <a:xfrm>
                        <a:off x="1310986" y="2724244"/>
                        <a:ext cx="165460" cy="165460"/>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72" name="Afgeronde rechthoek 171">
                        <a:extLst>
                          <a:ext uri="{FF2B5EF4-FFF2-40B4-BE49-F238E27FC236}">
                            <a16:creationId xmlns:a16="http://schemas.microsoft.com/office/drawing/2014/main" id="{FCFCF49D-1CB4-E566-4E51-2023B8F609E9}"/>
                          </a:ext>
                        </a:extLst>
                      </p:cNvPr>
                      <p:cNvSpPr/>
                      <p:nvPr/>
                    </p:nvSpPr>
                    <p:spPr>
                      <a:xfrm>
                        <a:off x="1339288" y="2555181"/>
                        <a:ext cx="108857" cy="306855"/>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grpSp>
            <p:grpSp>
              <p:nvGrpSpPr>
                <p:cNvPr id="130" name="Groep 129">
                  <a:extLst>
                    <a:ext uri="{FF2B5EF4-FFF2-40B4-BE49-F238E27FC236}">
                      <a16:creationId xmlns:a16="http://schemas.microsoft.com/office/drawing/2014/main" id="{92875DBF-CAB2-ED63-00D0-8799CAABFC55}"/>
                    </a:ext>
                  </a:extLst>
                </p:cNvPr>
                <p:cNvGrpSpPr/>
                <p:nvPr/>
              </p:nvGrpSpPr>
              <p:grpSpPr>
                <a:xfrm rot="20583139">
                  <a:off x="2273164" y="3347363"/>
                  <a:ext cx="1490081" cy="404483"/>
                  <a:chOff x="2471702" y="3622198"/>
                  <a:chExt cx="1064314" cy="288907"/>
                </a:xfrm>
              </p:grpSpPr>
              <p:sp>
                <p:nvSpPr>
                  <p:cNvPr id="132" name="Vrije vorm 131">
                    <a:extLst>
                      <a:ext uri="{FF2B5EF4-FFF2-40B4-BE49-F238E27FC236}">
                        <a16:creationId xmlns:a16="http://schemas.microsoft.com/office/drawing/2014/main" id="{B90D4848-6D29-1038-667F-FA995AA247C2}"/>
                      </a:ext>
                    </a:extLst>
                  </p:cNvPr>
                  <p:cNvSpPr/>
                  <p:nvPr/>
                </p:nvSpPr>
                <p:spPr>
                  <a:xfrm rot="16200000">
                    <a:off x="2946095" y="3321184"/>
                    <a:ext cx="138843" cy="1040999"/>
                  </a:xfrm>
                  <a:custGeom>
                    <a:avLst/>
                    <a:gdLst>
                      <a:gd name="connsiteX0" fmla="*/ 138843 w 138843"/>
                      <a:gd name="connsiteY0" fmla="*/ 1037992 h 1061133"/>
                      <a:gd name="connsiteX1" fmla="*/ 115702 w 138843"/>
                      <a:gd name="connsiteY1" fmla="*/ 1061133 h 1061133"/>
                      <a:gd name="connsiteX2" fmla="*/ 23141 w 138843"/>
                      <a:gd name="connsiteY2" fmla="*/ 1061133 h 1061133"/>
                      <a:gd name="connsiteX3" fmla="*/ 0 w 138843"/>
                      <a:gd name="connsiteY3" fmla="*/ 1037992 h 1061133"/>
                      <a:gd name="connsiteX4" fmla="*/ 0 w 138843"/>
                      <a:gd name="connsiteY4" fmla="*/ 161244 h 1061133"/>
                      <a:gd name="connsiteX5" fmla="*/ 1615 w 138843"/>
                      <a:gd name="connsiteY5" fmla="*/ 157345 h 1061133"/>
                      <a:gd name="connsiteX6" fmla="*/ 7 w 138843"/>
                      <a:gd name="connsiteY6" fmla="*/ 157345 h 1061133"/>
                      <a:gd name="connsiteX7" fmla="*/ 69421 w 138843"/>
                      <a:gd name="connsiteY7" fmla="*/ 0 h 1061133"/>
                      <a:gd name="connsiteX8" fmla="*/ 138834 w 138843"/>
                      <a:gd name="connsiteY8" fmla="*/ 157345 h 1061133"/>
                      <a:gd name="connsiteX9" fmla="*/ 137227 w 138843"/>
                      <a:gd name="connsiteY9" fmla="*/ 157345 h 1061133"/>
                      <a:gd name="connsiteX10" fmla="*/ 138843 w 138843"/>
                      <a:gd name="connsiteY10" fmla="*/ 161245 h 106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43" h="1061133">
                        <a:moveTo>
                          <a:pt x="138843" y="1037992"/>
                        </a:moveTo>
                        <a:cubicBezTo>
                          <a:pt x="138843" y="1050772"/>
                          <a:pt x="128482" y="1061133"/>
                          <a:pt x="115702" y="1061133"/>
                        </a:cubicBezTo>
                        <a:lnTo>
                          <a:pt x="23141" y="1061133"/>
                        </a:lnTo>
                        <a:cubicBezTo>
                          <a:pt x="10361" y="1061133"/>
                          <a:pt x="0" y="1050771"/>
                          <a:pt x="0" y="1037992"/>
                        </a:cubicBezTo>
                        <a:lnTo>
                          <a:pt x="0" y="161244"/>
                        </a:lnTo>
                        <a:lnTo>
                          <a:pt x="1615" y="157345"/>
                        </a:lnTo>
                        <a:lnTo>
                          <a:pt x="7" y="157345"/>
                        </a:lnTo>
                        <a:lnTo>
                          <a:pt x="69421" y="0"/>
                        </a:lnTo>
                        <a:lnTo>
                          <a:pt x="138834" y="157345"/>
                        </a:lnTo>
                        <a:lnTo>
                          <a:pt x="137227" y="157345"/>
                        </a:lnTo>
                        <a:lnTo>
                          <a:pt x="138843" y="161245"/>
                        </a:lnTo>
                        <a:close/>
                      </a:path>
                    </a:pathLst>
                  </a:custGeom>
                  <a:solidFill>
                    <a:schemeClr val="tx1">
                      <a:alpha val="7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sz="1349"/>
                  </a:p>
                </p:txBody>
              </p:sp>
              <p:grpSp>
                <p:nvGrpSpPr>
                  <p:cNvPr id="133" name="Groep 132">
                    <a:extLst>
                      <a:ext uri="{FF2B5EF4-FFF2-40B4-BE49-F238E27FC236}">
                        <a16:creationId xmlns:a16="http://schemas.microsoft.com/office/drawing/2014/main" id="{5023A848-3622-7042-FA27-DC0A43261900}"/>
                      </a:ext>
                    </a:extLst>
                  </p:cNvPr>
                  <p:cNvGrpSpPr/>
                  <p:nvPr/>
                </p:nvGrpSpPr>
                <p:grpSpPr>
                  <a:xfrm rot="15205786">
                    <a:off x="2932847" y="3161053"/>
                    <a:ext cx="138843" cy="1061133"/>
                    <a:chOff x="2622405" y="3782743"/>
                    <a:chExt cx="138843" cy="1061133"/>
                  </a:xfrm>
                </p:grpSpPr>
                <p:sp>
                  <p:nvSpPr>
                    <p:cNvPr id="134" name="Afgeronde rechthoek 133">
                      <a:extLst>
                        <a:ext uri="{FF2B5EF4-FFF2-40B4-BE49-F238E27FC236}">
                          <a16:creationId xmlns:a16="http://schemas.microsoft.com/office/drawing/2014/main" id="{D4E012F1-CDAA-0B05-A8EF-3A998B5C6CF2}"/>
                        </a:ext>
                      </a:extLst>
                    </p:cNvPr>
                    <p:cNvSpPr/>
                    <p:nvPr/>
                  </p:nvSpPr>
                  <p:spPr>
                    <a:xfrm>
                      <a:off x="2622405" y="3920847"/>
                      <a:ext cx="138843" cy="923029"/>
                    </a:xfrm>
                    <a:prstGeom prst="roundRect">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nvGrpSpPr>
                    <p:cNvPr id="135" name="Groep 134">
                      <a:extLst>
                        <a:ext uri="{FF2B5EF4-FFF2-40B4-BE49-F238E27FC236}">
                          <a16:creationId xmlns:a16="http://schemas.microsoft.com/office/drawing/2014/main" id="{07713DF4-062F-1ADA-BDB0-432390F79C30}"/>
                        </a:ext>
                      </a:extLst>
                    </p:cNvPr>
                    <p:cNvGrpSpPr/>
                    <p:nvPr/>
                  </p:nvGrpSpPr>
                  <p:grpSpPr>
                    <a:xfrm>
                      <a:off x="2622413" y="3782743"/>
                      <a:ext cx="138827" cy="157345"/>
                      <a:chOff x="2453939" y="3750359"/>
                      <a:chExt cx="182520" cy="157345"/>
                    </a:xfrm>
                  </p:grpSpPr>
                  <p:sp>
                    <p:nvSpPr>
                      <p:cNvPr id="136" name="Driehoek 135">
                        <a:extLst>
                          <a:ext uri="{FF2B5EF4-FFF2-40B4-BE49-F238E27FC236}">
                            <a16:creationId xmlns:a16="http://schemas.microsoft.com/office/drawing/2014/main" id="{ABECAF75-3AA9-A8F3-E1AE-9AAABC5522D6}"/>
                          </a:ext>
                        </a:extLst>
                      </p:cNvPr>
                      <p:cNvSpPr/>
                      <p:nvPr/>
                    </p:nvSpPr>
                    <p:spPr>
                      <a:xfrm>
                        <a:off x="2453939" y="3750359"/>
                        <a:ext cx="182520" cy="157345"/>
                      </a:xfrm>
                      <a:prstGeom prst="triangl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sp>
                    <p:nvSpPr>
                      <p:cNvPr id="137" name="Driehoek 136">
                        <a:extLst>
                          <a:ext uri="{FF2B5EF4-FFF2-40B4-BE49-F238E27FC236}">
                            <a16:creationId xmlns:a16="http://schemas.microsoft.com/office/drawing/2014/main" id="{049E944E-FD7B-30B6-0A02-83F7269E0FB9}"/>
                          </a:ext>
                        </a:extLst>
                      </p:cNvPr>
                      <p:cNvSpPr/>
                      <p:nvPr/>
                    </p:nvSpPr>
                    <p:spPr>
                      <a:xfrm>
                        <a:off x="2505075" y="3752965"/>
                        <a:ext cx="82550" cy="71164"/>
                      </a:xfrm>
                      <a:prstGeom prst="triangl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grpSp>
            <p:grpSp>
              <p:nvGrpSpPr>
                <p:cNvPr id="62" name="Groep 61">
                  <a:extLst>
                    <a:ext uri="{FF2B5EF4-FFF2-40B4-BE49-F238E27FC236}">
                      <a16:creationId xmlns:a16="http://schemas.microsoft.com/office/drawing/2014/main" id="{AA815EA1-7ACF-0575-1442-7A5C25218676}"/>
                    </a:ext>
                  </a:extLst>
                </p:cNvPr>
                <p:cNvGrpSpPr/>
                <p:nvPr/>
              </p:nvGrpSpPr>
              <p:grpSpPr>
                <a:xfrm>
                  <a:off x="388769" y="4014546"/>
                  <a:ext cx="1319076" cy="1282774"/>
                  <a:chOff x="388769" y="4014546"/>
                  <a:chExt cx="1319076" cy="1282774"/>
                </a:xfrm>
              </p:grpSpPr>
              <p:grpSp>
                <p:nvGrpSpPr>
                  <p:cNvPr id="86" name="Graphic 2">
                    <a:extLst>
                      <a:ext uri="{FF2B5EF4-FFF2-40B4-BE49-F238E27FC236}">
                        <a16:creationId xmlns:a16="http://schemas.microsoft.com/office/drawing/2014/main" id="{E8391640-6735-740C-7649-E8A7235F1D70}"/>
                      </a:ext>
                    </a:extLst>
                  </p:cNvPr>
                  <p:cNvGrpSpPr/>
                  <p:nvPr/>
                </p:nvGrpSpPr>
                <p:grpSpPr>
                  <a:xfrm flipH="1">
                    <a:off x="488635" y="4014546"/>
                    <a:ext cx="573926" cy="936770"/>
                    <a:chOff x="6039215" y="1646148"/>
                    <a:chExt cx="844358" cy="1573506"/>
                  </a:xfrm>
                </p:grpSpPr>
                <p:sp>
                  <p:nvSpPr>
                    <p:cNvPr id="125" name="Vrije vorm 124">
                      <a:extLst>
                        <a:ext uri="{FF2B5EF4-FFF2-40B4-BE49-F238E27FC236}">
                          <a16:creationId xmlns:a16="http://schemas.microsoft.com/office/drawing/2014/main" id="{E517A17A-C5FA-86A4-6540-76B836D9B677}"/>
                        </a:ext>
                      </a:extLst>
                    </p:cNvPr>
                    <p:cNvSpPr/>
                    <p:nvPr/>
                  </p:nvSpPr>
                  <p:spPr>
                    <a:xfrm>
                      <a:off x="6039215" y="1646148"/>
                      <a:ext cx="844358" cy="1573506"/>
                    </a:xfrm>
                    <a:custGeom>
                      <a:avLst/>
                      <a:gdLst>
                        <a:gd name="connsiteX0" fmla="*/ 834481 w 844358"/>
                        <a:gd name="connsiteY0" fmla="*/ 301585 h 1573506"/>
                        <a:gd name="connsiteX1" fmla="*/ 718299 w 844358"/>
                        <a:gd name="connsiteY1" fmla="*/ 224509 h 1573506"/>
                        <a:gd name="connsiteX2" fmla="*/ 537915 w 844358"/>
                        <a:gd name="connsiteY2" fmla="*/ 224509 h 1573506"/>
                        <a:gd name="connsiteX3" fmla="*/ 537915 w 844358"/>
                        <a:gd name="connsiteY3" fmla="*/ 203216 h 1573506"/>
                        <a:gd name="connsiteX4" fmla="*/ 464239 w 844358"/>
                        <a:gd name="connsiteY4" fmla="*/ 106304 h 1573506"/>
                        <a:gd name="connsiteX5" fmla="*/ 464239 w 844358"/>
                        <a:gd name="connsiteY5" fmla="*/ 0 h 1573506"/>
                        <a:gd name="connsiteX6" fmla="*/ 410237 w 844358"/>
                        <a:gd name="connsiteY6" fmla="*/ 0 h 1573506"/>
                        <a:gd name="connsiteX7" fmla="*/ 410237 w 844358"/>
                        <a:gd name="connsiteY7" fmla="*/ 106223 h 1573506"/>
                        <a:gd name="connsiteX8" fmla="*/ 336561 w 844358"/>
                        <a:gd name="connsiteY8" fmla="*/ 203216 h 1573506"/>
                        <a:gd name="connsiteX9" fmla="*/ 336561 w 844358"/>
                        <a:gd name="connsiteY9" fmla="*/ 224509 h 1573506"/>
                        <a:gd name="connsiteX10" fmla="*/ 126140 w 844358"/>
                        <a:gd name="connsiteY10" fmla="*/ 224509 h 1573506"/>
                        <a:gd name="connsiteX11" fmla="*/ 9878 w 844358"/>
                        <a:gd name="connsiteY11" fmla="*/ 301586 h 1573506"/>
                        <a:gd name="connsiteX12" fmla="*/ 0 w 844358"/>
                        <a:gd name="connsiteY12" fmla="*/ 350649 h 1573506"/>
                        <a:gd name="connsiteX13" fmla="*/ 0 w 844358"/>
                        <a:gd name="connsiteY13" fmla="*/ 1148777 h 1573506"/>
                        <a:gd name="connsiteX14" fmla="*/ 9878 w 844358"/>
                        <a:gd name="connsiteY14" fmla="*/ 1197921 h 1573506"/>
                        <a:gd name="connsiteX15" fmla="*/ 126140 w 844358"/>
                        <a:gd name="connsiteY15" fmla="*/ 1274916 h 1573506"/>
                        <a:gd name="connsiteX16" fmla="*/ 306362 w 844358"/>
                        <a:gd name="connsiteY16" fmla="*/ 1274916 h 1573506"/>
                        <a:gd name="connsiteX17" fmla="*/ 306362 w 844358"/>
                        <a:gd name="connsiteY17" fmla="*/ 1344840 h 1573506"/>
                        <a:gd name="connsiteX18" fmla="*/ 308657 w 844358"/>
                        <a:gd name="connsiteY18" fmla="*/ 1347135 h 1573506"/>
                        <a:gd name="connsiteX19" fmla="*/ 348192 w 844358"/>
                        <a:gd name="connsiteY19" fmla="*/ 1347135 h 1573506"/>
                        <a:gd name="connsiteX20" fmla="*/ 350487 w 844358"/>
                        <a:gd name="connsiteY20" fmla="*/ 1349430 h 1573506"/>
                        <a:gd name="connsiteX21" fmla="*/ 350487 w 844358"/>
                        <a:gd name="connsiteY21" fmla="*/ 1401109 h 1573506"/>
                        <a:gd name="connsiteX22" fmla="*/ 352782 w 844358"/>
                        <a:gd name="connsiteY22" fmla="*/ 1403404 h 1573506"/>
                        <a:gd name="connsiteX23" fmla="*/ 399279 w 844358"/>
                        <a:gd name="connsiteY23" fmla="*/ 1403404 h 1573506"/>
                        <a:gd name="connsiteX24" fmla="*/ 401574 w 844358"/>
                        <a:gd name="connsiteY24" fmla="*/ 1405699 h 1573506"/>
                        <a:gd name="connsiteX25" fmla="*/ 401574 w 844358"/>
                        <a:gd name="connsiteY25" fmla="*/ 1573506 h 1573506"/>
                        <a:gd name="connsiteX26" fmla="*/ 442784 w 844358"/>
                        <a:gd name="connsiteY26" fmla="*/ 1573506 h 1573506"/>
                        <a:gd name="connsiteX27" fmla="*/ 442784 w 844358"/>
                        <a:gd name="connsiteY27" fmla="*/ 1405699 h 1573506"/>
                        <a:gd name="connsiteX28" fmla="*/ 445079 w 844358"/>
                        <a:gd name="connsiteY28" fmla="*/ 1403404 h 1573506"/>
                        <a:gd name="connsiteX29" fmla="*/ 491576 w 844358"/>
                        <a:gd name="connsiteY29" fmla="*/ 1403404 h 1573506"/>
                        <a:gd name="connsiteX30" fmla="*/ 493871 w 844358"/>
                        <a:gd name="connsiteY30" fmla="*/ 1401109 h 1573506"/>
                        <a:gd name="connsiteX31" fmla="*/ 493871 w 844358"/>
                        <a:gd name="connsiteY31" fmla="*/ 1349430 h 1573506"/>
                        <a:gd name="connsiteX32" fmla="*/ 496166 w 844358"/>
                        <a:gd name="connsiteY32" fmla="*/ 1347135 h 1573506"/>
                        <a:gd name="connsiteX33" fmla="*/ 535701 w 844358"/>
                        <a:gd name="connsiteY33" fmla="*/ 1347135 h 1573506"/>
                        <a:gd name="connsiteX34" fmla="*/ 537996 w 844358"/>
                        <a:gd name="connsiteY34" fmla="*/ 1344840 h 1573506"/>
                        <a:gd name="connsiteX35" fmla="*/ 537996 w 844358"/>
                        <a:gd name="connsiteY35" fmla="*/ 1274916 h 1573506"/>
                        <a:gd name="connsiteX36" fmla="*/ 718300 w 844358"/>
                        <a:gd name="connsiteY36" fmla="*/ 1274916 h 1573506"/>
                        <a:gd name="connsiteX37" fmla="*/ 834480 w 844358"/>
                        <a:gd name="connsiteY37" fmla="*/ 1197921 h 1573506"/>
                        <a:gd name="connsiteX38" fmla="*/ 844358 w 844358"/>
                        <a:gd name="connsiteY38" fmla="*/ 1148777 h 1573506"/>
                        <a:gd name="connsiteX39" fmla="*/ 844358 w 844358"/>
                        <a:gd name="connsiteY39" fmla="*/ 350649 h 1573506"/>
                        <a:gd name="connsiteX40" fmla="*/ 834481 w 844358"/>
                        <a:gd name="connsiteY40" fmla="*/ 301585 h 1573506"/>
                        <a:gd name="connsiteX41" fmla="*/ 390482 w 844358"/>
                        <a:gd name="connsiteY41" fmla="*/ 224509 h 1573506"/>
                        <a:gd name="connsiteX42" fmla="*/ 390482 w 844358"/>
                        <a:gd name="connsiteY42" fmla="*/ 203216 h 1573506"/>
                        <a:gd name="connsiteX43" fmla="*/ 436874 w 844358"/>
                        <a:gd name="connsiteY43" fmla="*/ 156743 h 1573506"/>
                        <a:gd name="connsiteX44" fmla="*/ 483346 w 844358"/>
                        <a:gd name="connsiteY44" fmla="*/ 203216 h 1573506"/>
                        <a:gd name="connsiteX45" fmla="*/ 483346 w 844358"/>
                        <a:gd name="connsiteY45" fmla="*/ 224509 h 1573506"/>
                        <a:gd name="connsiteX46" fmla="*/ 390482 w 844358"/>
                        <a:gd name="connsiteY46" fmla="*/ 224509 h 15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358" h="1573506">
                          <a:moveTo>
                            <a:pt x="834481" y="301585"/>
                          </a:moveTo>
                          <a:cubicBezTo>
                            <a:pt x="815176" y="255497"/>
                            <a:pt x="768683" y="224249"/>
                            <a:pt x="718299" y="224509"/>
                          </a:cubicBezTo>
                          <a:cubicBezTo>
                            <a:pt x="718300" y="224509"/>
                            <a:pt x="537915" y="224509"/>
                            <a:pt x="537915" y="224509"/>
                          </a:cubicBezTo>
                          <a:cubicBezTo>
                            <a:pt x="537915" y="224509"/>
                            <a:pt x="537915" y="203216"/>
                            <a:pt x="537915" y="203216"/>
                          </a:cubicBezTo>
                          <a:cubicBezTo>
                            <a:pt x="538523" y="158575"/>
                            <a:pt x="507040" y="117901"/>
                            <a:pt x="464239" y="106304"/>
                          </a:cubicBezTo>
                          <a:lnTo>
                            <a:pt x="464239" y="0"/>
                          </a:lnTo>
                          <a:lnTo>
                            <a:pt x="410237" y="0"/>
                          </a:lnTo>
                          <a:lnTo>
                            <a:pt x="410237" y="106223"/>
                          </a:lnTo>
                          <a:cubicBezTo>
                            <a:pt x="367409" y="117682"/>
                            <a:pt x="335968" y="158611"/>
                            <a:pt x="336561" y="203216"/>
                          </a:cubicBezTo>
                          <a:cubicBezTo>
                            <a:pt x="336561" y="203216"/>
                            <a:pt x="336561" y="224509"/>
                            <a:pt x="336561" y="224509"/>
                          </a:cubicBezTo>
                          <a:lnTo>
                            <a:pt x="126140" y="224509"/>
                          </a:lnTo>
                          <a:cubicBezTo>
                            <a:pt x="75775" y="224218"/>
                            <a:pt x="29166" y="255474"/>
                            <a:pt x="9878" y="301586"/>
                          </a:cubicBezTo>
                          <a:cubicBezTo>
                            <a:pt x="3481" y="316644"/>
                            <a:pt x="0" y="333241"/>
                            <a:pt x="0" y="350649"/>
                          </a:cubicBezTo>
                          <a:lnTo>
                            <a:pt x="0" y="1148777"/>
                          </a:lnTo>
                          <a:cubicBezTo>
                            <a:pt x="0" y="1166184"/>
                            <a:pt x="3481" y="1182781"/>
                            <a:pt x="9878" y="1197921"/>
                          </a:cubicBezTo>
                          <a:cubicBezTo>
                            <a:pt x="29174" y="1244007"/>
                            <a:pt x="75739" y="1275272"/>
                            <a:pt x="126140" y="1274916"/>
                          </a:cubicBezTo>
                          <a:cubicBezTo>
                            <a:pt x="126140" y="1274916"/>
                            <a:pt x="306362" y="1274916"/>
                            <a:pt x="306362" y="1274916"/>
                          </a:cubicBezTo>
                          <a:lnTo>
                            <a:pt x="306362" y="1344840"/>
                          </a:lnTo>
                          <a:cubicBezTo>
                            <a:pt x="306362" y="1346107"/>
                            <a:pt x="307390" y="1347135"/>
                            <a:pt x="308657" y="1347135"/>
                          </a:cubicBezTo>
                          <a:lnTo>
                            <a:pt x="348192" y="1347135"/>
                          </a:lnTo>
                          <a:cubicBezTo>
                            <a:pt x="349459" y="1347135"/>
                            <a:pt x="350487" y="1348162"/>
                            <a:pt x="350487" y="1349430"/>
                          </a:cubicBezTo>
                          <a:lnTo>
                            <a:pt x="350487" y="1401109"/>
                          </a:lnTo>
                          <a:cubicBezTo>
                            <a:pt x="350487" y="1402376"/>
                            <a:pt x="351514" y="1403404"/>
                            <a:pt x="352782" y="1403404"/>
                          </a:cubicBezTo>
                          <a:lnTo>
                            <a:pt x="399279" y="1403404"/>
                          </a:lnTo>
                          <a:cubicBezTo>
                            <a:pt x="400546" y="1403404"/>
                            <a:pt x="401574" y="1404432"/>
                            <a:pt x="401574" y="1405699"/>
                          </a:cubicBezTo>
                          <a:lnTo>
                            <a:pt x="401574" y="1573506"/>
                          </a:lnTo>
                          <a:lnTo>
                            <a:pt x="442784" y="1573506"/>
                          </a:lnTo>
                          <a:lnTo>
                            <a:pt x="442784" y="1405699"/>
                          </a:lnTo>
                          <a:cubicBezTo>
                            <a:pt x="442784" y="1404432"/>
                            <a:pt x="443811" y="1403404"/>
                            <a:pt x="445079" y="1403404"/>
                          </a:cubicBezTo>
                          <a:lnTo>
                            <a:pt x="491576" y="1403404"/>
                          </a:lnTo>
                          <a:cubicBezTo>
                            <a:pt x="492843" y="1403404"/>
                            <a:pt x="493871" y="1402376"/>
                            <a:pt x="493871" y="1401109"/>
                          </a:cubicBezTo>
                          <a:lnTo>
                            <a:pt x="493871" y="1349430"/>
                          </a:lnTo>
                          <a:cubicBezTo>
                            <a:pt x="493871" y="1348162"/>
                            <a:pt x="494899" y="1347135"/>
                            <a:pt x="496166" y="1347135"/>
                          </a:cubicBezTo>
                          <a:lnTo>
                            <a:pt x="535701" y="1347135"/>
                          </a:lnTo>
                          <a:cubicBezTo>
                            <a:pt x="536968" y="1347135"/>
                            <a:pt x="537996" y="1346107"/>
                            <a:pt x="537996" y="1344840"/>
                          </a:cubicBezTo>
                          <a:lnTo>
                            <a:pt x="537996" y="1274916"/>
                          </a:lnTo>
                          <a:lnTo>
                            <a:pt x="718300" y="1274916"/>
                          </a:lnTo>
                          <a:cubicBezTo>
                            <a:pt x="768713" y="1275247"/>
                            <a:pt x="815174" y="1243987"/>
                            <a:pt x="834480" y="1197921"/>
                          </a:cubicBezTo>
                          <a:cubicBezTo>
                            <a:pt x="840876" y="1182781"/>
                            <a:pt x="844358" y="1166184"/>
                            <a:pt x="844358" y="1148777"/>
                          </a:cubicBezTo>
                          <a:lnTo>
                            <a:pt x="844358" y="350649"/>
                          </a:lnTo>
                          <a:cubicBezTo>
                            <a:pt x="844358" y="333241"/>
                            <a:pt x="840876" y="316644"/>
                            <a:pt x="834481" y="301585"/>
                          </a:cubicBezTo>
                          <a:close/>
                          <a:moveTo>
                            <a:pt x="390482" y="224509"/>
                          </a:moveTo>
                          <a:lnTo>
                            <a:pt x="390482" y="203216"/>
                          </a:lnTo>
                          <a:cubicBezTo>
                            <a:pt x="390179" y="178376"/>
                            <a:pt x="411991" y="156474"/>
                            <a:pt x="436874" y="156743"/>
                          </a:cubicBezTo>
                          <a:cubicBezTo>
                            <a:pt x="462031" y="156329"/>
                            <a:pt x="483693" y="178187"/>
                            <a:pt x="483346" y="203216"/>
                          </a:cubicBezTo>
                          <a:cubicBezTo>
                            <a:pt x="483346" y="203216"/>
                            <a:pt x="483346" y="224509"/>
                            <a:pt x="483346" y="224509"/>
                          </a:cubicBezTo>
                          <a:lnTo>
                            <a:pt x="390482" y="224509"/>
                          </a:lnTo>
                          <a:close/>
                        </a:path>
                      </a:pathLst>
                    </a:custGeom>
                    <a:solidFill>
                      <a:srgbClr val="BEE1FE"/>
                    </a:solidFill>
                    <a:ln w="8096" cap="flat">
                      <a:noFill/>
                      <a:prstDash val="solid"/>
                      <a:miter/>
                    </a:ln>
                  </p:spPr>
                  <p:txBody>
                    <a:bodyPr rtlCol="0" anchor="ctr"/>
                    <a:lstStyle/>
                    <a:p>
                      <a:endParaRPr lang="nl-NL" sz="1349"/>
                    </a:p>
                  </p:txBody>
                </p:sp>
                <p:sp>
                  <p:nvSpPr>
                    <p:cNvPr id="126" name="Vrije vorm 125">
                      <a:extLst>
                        <a:ext uri="{FF2B5EF4-FFF2-40B4-BE49-F238E27FC236}">
                          <a16:creationId xmlns:a16="http://schemas.microsoft.com/office/drawing/2014/main" id="{CCF20DE8-DD9D-15AB-AA41-EBBCC54CC8DD}"/>
                        </a:ext>
                      </a:extLst>
                    </p:cNvPr>
                    <p:cNvSpPr/>
                    <p:nvPr/>
                  </p:nvSpPr>
                  <p:spPr>
                    <a:xfrm>
                      <a:off x="6152444" y="2134737"/>
                      <a:ext cx="617922" cy="673110"/>
                    </a:xfrm>
                    <a:custGeom>
                      <a:avLst/>
                      <a:gdLst>
                        <a:gd name="connsiteX0" fmla="*/ 560335 w 617922"/>
                        <a:gd name="connsiteY0" fmla="*/ 14352 h 673110"/>
                        <a:gd name="connsiteX1" fmla="*/ 538181 w 617922"/>
                        <a:gd name="connsiteY1" fmla="*/ 3588 h 673110"/>
                        <a:gd name="connsiteX2" fmla="*/ 514930 w 617922"/>
                        <a:gd name="connsiteY2" fmla="*/ 0 h 673110"/>
                        <a:gd name="connsiteX3" fmla="*/ 491679 w 617922"/>
                        <a:gd name="connsiteY3" fmla="*/ 3588 h 673110"/>
                        <a:gd name="connsiteX4" fmla="*/ 469524 w 617922"/>
                        <a:gd name="connsiteY4" fmla="*/ 14352 h 673110"/>
                        <a:gd name="connsiteX5" fmla="*/ 456594 w 617922"/>
                        <a:gd name="connsiteY5" fmla="*/ 21778 h 673110"/>
                        <a:gd name="connsiteX6" fmla="*/ 442569 w 617922"/>
                        <a:gd name="connsiteY6" fmla="*/ 27299 h 673110"/>
                        <a:gd name="connsiteX7" fmla="*/ 427628 w 617922"/>
                        <a:gd name="connsiteY7" fmla="*/ 30741 h 673110"/>
                        <a:gd name="connsiteX8" fmla="*/ 411944 w 617922"/>
                        <a:gd name="connsiteY8" fmla="*/ 31927 h 673110"/>
                        <a:gd name="connsiteX9" fmla="*/ 396261 w 617922"/>
                        <a:gd name="connsiteY9" fmla="*/ 30741 h 673110"/>
                        <a:gd name="connsiteX10" fmla="*/ 381320 w 617922"/>
                        <a:gd name="connsiteY10" fmla="*/ 27299 h 673110"/>
                        <a:gd name="connsiteX11" fmla="*/ 367296 w 617922"/>
                        <a:gd name="connsiteY11" fmla="*/ 21778 h 673110"/>
                        <a:gd name="connsiteX12" fmla="*/ 354363 w 617922"/>
                        <a:gd name="connsiteY12" fmla="*/ 14352 h 673110"/>
                        <a:gd name="connsiteX13" fmla="*/ 332210 w 617922"/>
                        <a:gd name="connsiteY13" fmla="*/ 3588 h 673110"/>
                        <a:gd name="connsiteX14" fmla="*/ 308961 w 617922"/>
                        <a:gd name="connsiteY14" fmla="*/ 0 h 673110"/>
                        <a:gd name="connsiteX15" fmla="*/ 285713 w 617922"/>
                        <a:gd name="connsiteY15" fmla="*/ 3588 h 673110"/>
                        <a:gd name="connsiteX16" fmla="*/ 263560 w 617922"/>
                        <a:gd name="connsiteY16" fmla="*/ 14352 h 673110"/>
                        <a:gd name="connsiteX17" fmla="*/ 250625 w 617922"/>
                        <a:gd name="connsiteY17" fmla="*/ 21778 h 673110"/>
                        <a:gd name="connsiteX18" fmla="*/ 236598 w 617922"/>
                        <a:gd name="connsiteY18" fmla="*/ 27299 h 673110"/>
                        <a:gd name="connsiteX19" fmla="*/ 221656 w 617922"/>
                        <a:gd name="connsiteY19" fmla="*/ 30741 h 673110"/>
                        <a:gd name="connsiteX20" fmla="*/ 205972 w 617922"/>
                        <a:gd name="connsiteY20" fmla="*/ 31927 h 673110"/>
                        <a:gd name="connsiteX21" fmla="*/ 190289 w 617922"/>
                        <a:gd name="connsiteY21" fmla="*/ 30741 h 673110"/>
                        <a:gd name="connsiteX22" fmla="*/ 175348 w 617922"/>
                        <a:gd name="connsiteY22" fmla="*/ 27299 h 673110"/>
                        <a:gd name="connsiteX23" fmla="*/ 161324 w 617922"/>
                        <a:gd name="connsiteY23" fmla="*/ 21778 h 673110"/>
                        <a:gd name="connsiteX24" fmla="*/ 148391 w 617922"/>
                        <a:gd name="connsiteY24" fmla="*/ 14352 h 673110"/>
                        <a:gd name="connsiteX25" fmla="*/ 126240 w 617922"/>
                        <a:gd name="connsiteY25" fmla="*/ 3588 h 673110"/>
                        <a:gd name="connsiteX26" fmla="*/ 102991 w 617922"/>
                        <a:gd name="connsiteY26" fmla="*/ 0 h 673110"/>
                        <a:gd name="connsiteX27" fmla="*/ 79741 w 617922"/>
                        <a:gd name="connsiteY27" fmla="*/ 3588 h 673110"/>
                        <a:gd name="connsiteX28" fmla="*/ 57587 w 617922"/>
                        <a:gd name="connsiteY28" fmla="*/ 14352 h 673110"/>
                        <a:gd name="connsiteX29" fmla="*/ 44654 w 617922"/>
                        <a:gd name="connsiteY29" fmla="*/ 21778 h 673110"/>
                        <a:gd name="connsiteX30" fmla="*/ 30629 w 617922"/>
                        <a:gd name="connsiteY30" fmla="*/ 27299 h 673110"/>
                        <a:gd name="connsiteX31" fmla="*/ 15686 w 617922"/>
                        <a:gd name="connsiteY31" fmla="*/ 30741 h 673110"/>
                        <a:gd name="connsiteX32" fmla="*/ 0 w 617922"/>
                        <a:gd name="connsiteY32" fmla="*/ 31927 h 673110"/>
                        <a:gd name="connsiteX33" fmla="*/ 0 w 617922"/>
                        <a:gd name="connsiteY33" fmla="*/ 192223 h 673110"/>
                        <a:gd name="connsiteX34" fmla="*/ 0 w 617922"/>
                        <a:gd name="connsiteY34" fmla="*/ 352519 h 673110"/>
                        <a:gd name="connsiteX35" fmla="*/ 0 w 617922"/>
                        <a:gd name="connsiteY35" fmla="*/ 512815 h 673110"/>
                        <a:gd name="connsiteX36" fmla="*/ 0 w 617922"/>
                        <a:gd name="connsiteY36" fmla="*/ 673110 h 673110"/>
                        <a:gd name="connsiteX37" fmla="*/ 154481 w 617922"/>
                        <a:gd name="connsiteY37" fmla="*/ 673110 h 673110"/>
                        <a:gd name="connsiteX38" fmla="*/ 308961 w 617922"/>
                        <a:gd name="connsiteY38" fmla="*/ 673110 h 673110"/>
                        <a:gd name="connsiteX39" fmla="*/ 463442 w 617922"/>
                        <a:gd name="connsiteY39" fmla="*/ 673110 h 673110"/>
                        <a:gd name="connsiteX40" fmla="*/ 617922 w 617922"/>
                        <a:gd name="connsiteY40" fmla="*/ 673110 h 673110"/>
                        <a:gd name="connsiteX41" fmla="*/ 617922 w 617922"/>
                        <a:gd name="connsiteY41" fmla="*/ 512815 h 673110"/>
                        <a:gd name="connsiteX42" fmla="*/ 617922 w 617922"/>
                        <a:gd name="connsiteY42" fmla="*/ 352519 h 673110"/>
                        <a:gd name="connsiteX43" fmla="*/ 617922 w 617922"/>
                        <a:gd name="connsiteY43" fmla="*/ 192223 h 673110"/>
                        <a:gd name="connsiteX44" fmla="*/ 617922 w 617922"/>
                        <a:gd name="connsiteY44" fmla="*/ 31927 h 673110"/>
                        <a:gd name="connsiteX45" fmla="*/ 602236 w 617922"/>
                        <a:gd name="connsiteY45" fmla="*/ 30741 h 673110"/>
                        <a:gd name="connsiteX46" fmla="*/ 587293 w 617922"/>
                        <a:gd name="connsiteY46" fmla="*/ 27299 h 673110"/>
                        <a:gd name="connsiteX47" fmla="*/ 573268 w 617922"/>
                        <a:gd name="connsiteY47" fmla="*/ 21778 h 673110"/>
                        <a:gd name="connsiteX48" fmla="*/ 560335 w 617922"/>
                        <a:gd name="connsiteY48" fmla="*/ 14352 h 6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7922" h="673110">
                          <a:moveTo>
                            <a:pt x="560335" y="14352"/>
                          </a:moveTo>
                          <a:cubicBezTo>
                            <a:pt x="553254" y="9568"/>
                            <a:pt x="545809" y="5980"/>
                            <a:pt x="538181" y="3588"/>
                          </a:cubicBezTo>
                          <a:cubicBezTo>
                            <a:pt x="530552" y="1196"/>
                            <a:pt x="522741" y="0"/>
                            <a:pt x="514930" y="0"/>
                          </a:cubicBezTo>
                          <a:cubicBezTo>
                            <a:pt x="507119" y="0"/>
                            <a:pt x="499307" y="1196"/>
                            <a:pt x="491679" y="3588"/>
                          </a:cubicBezTo>
                          <a:cubicBezTo>
                            <a:pt x="484050" y="5980"/>
                            <a:pt x="476604" y="9568"/>
                            <a:pt x="469524" y="14352"/>
                          </a:cubicBezTo>
                          <a:cubicBezTo>
                            <a:pt x="465416" y="17125"/>
                            <a:pt x="461096" y="19610"/>
                            <a:pt x="456594" y="21778"/>
                          </a:cubicBezTo>
                          <a:cubicBezTo>
                            <a:pt x="452092" y="23945"/>
                            <a:pt x="447407" y="25796"/>
                            <a:pt x="442569" y="27299"/>
                          </a:cubicBezTo>
                          <a:cubicBezTo>
                            <a:pt x="437732" y="28803"/>
                            <a:pt x="432742" y="29960"/>
                            <a:pt x="427628" y="30741"/>
                          </a:cubicBezTo>
                          <a:cubicBezTo>
                            <a:pt x="422514" y="31522"/>
                            <a:pt x="417276" y="31927"/>
                            <a:pt x="411944" y="31927"/>
                          </a:cubicBezTo>
                          <a:cubicBezTo>
                            <a:pt x="406612" y="31927"/>
                            <a:pt x="401375" y="31522"/>
                            <a:pt x="396261" y="30741"/>
                          </a:cubicBezTo>
                          <a:cubicBezTo>
                            <a:pt x="391148" y="29960"/>
                            <a:pt x="386158" y="28803"/>
                            <a:pt x="381320" y="27299"/>
                          </a:cubicBezTo>
                          <a:cubicBezTo>
                            <a:pt x="376483" y="25796"/>
                            <a:pt x="371799" y="23945"/>
                            <a:pt x="367296" y="21778"/>
                          </a:cubicBezTo>
                          <a:cubicBezTo>
                            <a:pt x="362794" y="19610"/>
                            <a:pt x="358473" y="17125"/>
                            <a:pt x="354363" y="14352"/>
                          </a:cubicBezTo>
                          <a:cubicBezTo>
                            <a:pt x="347283" y="9568"/>
                            <a:pt x="339837" y="5980"/>
                            <a:pt x="332210" y="3588"/>
                          </a:cubicBezTo>
                          <a:cubicBezTo>
                            <a:pt x="324582" y="1196"/>
                            <a:pt x="316771" y="0"/>
                            <a:pt x="308961" y="0"/>
                          </a:cubicBezTo>
                          <a:cubicBezTo>
                            <a:pt x="301151" y="0"/>
                            <a:pt x="293340" y="1196"/>
                            <a:pt x="285713" y="3588"/>
                          </a:cubicBezTo>
                          <a:cubicBezTo>
                            <a:pt x="278085" y="5980"/>
                            <a:pt x="270640" y="9568"/>
                            <a:pt x="263560" y="14352"/>
                          </a:cubicBezTo>
                          <a:cubicBezTo>
                            <a:pt x="259449" y="17125"/>
                            <a:pt x="255128" y="19610"/>
                            <a:pt x="250625" y="21778"/>
                          </a:cubicBezTo>
                          <a:cubicBezTo>
                            <a:pt x="246122" y="23945"/>
                            <a:pt x="241437" y="25796"/>
                            <a:pt x="236598" y="27299"/>
                          </a:cubicBezTo>
                          <a:cubicBezTo>
                            <a:pt x="231761" y="28803"/>
                            <a:pt x="226770" y="29960"/>
                            <a:pt x="221656" y="30741"/>
                          </a:cubicBezTo>
                          <a:cubicBezTo>
                            <a:pt x="216542" y="31522"/>
                            <a:pt x="211304" y="31927"/>
                            <a:pt x="205972" y="31927"/>
                          </a:cubicBezTo>
                          <a:cubicBezTo>
                            <a:pt x="200640" y="31927"/>
                            <a:pt x="195403" y="31522"/>
                            <a:pt x="190289" y="30741"/>
                          </a:cubicBezTo>
                          <a:cubicBezTo>
                            <a:pt x="185176" y="29960"/>
                            <a:pt x="180186" y="28803"/>
                            <a:pt x="175348" y="27299"/>
                          </a:cubicBezTo>
                          <a:cubicBezTo>
                            <a:pt x="170511" y="25796"/>
                            <a:pt x="165827" y="23945"/>
                            <a:pt x="161324" y="21778"/>
                          </a:cubicBezTo>
                          <a:cubicBezTo>
                            <a:pt x="156822" y="19610"/>
                            <a:pt x="152501" y="17125"/>
                            <a:pt x="148391" y="14352"/>
                          </a:cubicBezTo>
                          <a:cubicBezTo>
                            <a:pt x="141312" y="9568"/>
                            <a:pt x="133868" y="5980"/>
                            <a:pt x="126240" y="3588"/>
                          </a:cubicBezTo>
                          <a:cubicBezTo>
                            <a:pt x="118613" y="1196"/>
                            <a:pt x="110802" y="0"/>
                            <a:pt x="102991" y="0"/>
                          </a:cubicBezTo>
                          <a:cubicBezTo>
                            <a:pt x="95181" y="0"/>
                            <a:pt x="87370" y="1196"/>
                            <a:pt x="79741" y="3588"/>
                          </a:cubicBezTo>
                          <a:cubicBezTo>
                            <a:pt x="72113" y="5980"/>
                            <a:pt x="64668" y="9568"/>
                            <a:pt x="57587" y="14352"/>
                          </a:cubicBezTo>
                          <a:cubicBezTo>
                            <a:pt x="53478" y="17125"/>
                            <a:pt x="49157" y="19610"/>
                            <a:pt x="44654" y="21778"/>
                          </a:cubicBezTo>
                          <a:cubicBezTo>
                            <a:pt x="40151" y="23945"/>
                            <a:pt x="35467" y="25796"/>
                            <a:pt x="30629" y="27299"/>
                          </a:cubicBezTo>
                          <a:cubicBezTo>
                            <a:pt x="25791" y="28803"/>
                            <a:pt x="20801" y="29960"/>
                            <a:pt x="15686" y="30741"/>
                          </a:cubicBezTo>
                          <a:cubicBezTo>
                            <a:pt x="10572" y="31522"/>
                            <a:pt x="5333" y="31927"/>
                            <a:pt x="0" y="31927"/>
                          </a:cubicBezTo>
                          <a:lnTo>
                            <a:pt x="0" y="192223"/>
                          </a:lnTo>
                          <a:lnTo>
                            <a:pt x="0" y="352519"/>
                          </a:lnTo>
                          <a:lnTo>
                            <a:pt x="0" y="512815"/>
                          </a:lnTo>
                          <a:lnTo>
                            <a:pt x="0" y="673110"/>
                          </a:lnTo>
                          <a:lnTo>
                            <a:pt x="154481" y="673110"/>
                          </a:lnTo>
                          <a:lnTo>
                            <a:pt x="308961" y="673110"/>
                          </a:lnTo>
                          <a:lnTo>
                            <a:pt x="463442" y="673110"/>
                          </a:lnTo>
                          <a:lnTo>
                            <a:pt x="617922" y="673110"/>
                          </a:lnTo>
                          <a:lnTo>
                            <a:pt x="617922" y="512815"/>
                          </a:lnTo>
                          <a:lnTo>
                            <a:pt x="617922" y="352519"/>
                          </a:lnTo>
                          <a:lnTo>
                            <a:pt x="617922" y="192223"/>
                          </a:lnTo>
                          <a:lnTo>
                            <a:pt x="617922" y="31927"/>
                          </a:lnTo>
                          <a:cubicBezTo>
                            <a:pt x="612589" y="31927"/>
                            <a:pt x="607350" y="31522"/>
                            <a:pt x="602236" y="30741"/>
                          </a:cubicBezTo>
                          <a:cubicBezTo>
                            <a:pt x="597121" y="29960"/>
                            <a:pt x="592131" y="28803"/>
                            <a:pt x="587293" y="27299"/>
                          </a:cubicBezTo>
                          <a:cubicBezTo>
                            <a:pt x="582456" y="25796"/>
                            <a:pt x="577771" y="23945"/>
                            <a:pt x="573268" y="21778"/>
                          </a:cubicBezTo>
                          <a:cubicBezTo>
                            <a:pt x="568766" y="19610"/>
                            <a:pt x="564445" y="17125"/>
                            <a:pt x="560335" y="14352"/>
                          </a:cubicBezTo>
                          <a:close/>
                        </a:path>
                      </a:pathLst>
                    </a:custGeom>
                    <a:solidFill>
                      <a:srgbClr val="86C2EB"/>
                    </a:solidFill>
                    <a:ln w="8096" cap="flat">
                      <a:noFill/>
                      <a:prstDash val="solid"/>
                      <a:miter/>
                    </a:ln>
                  </p:spPr>
                  <p:txBody>
                    <a:bodyPr rtlCol="0" anchor="ctr"/>
                    <a:lstStyle/>
                    <a:p>
                      <a:endParaRPr lang="nl-NL" sz="1349"/>
                    </a:p>
                  </p:txBody>
                </p:sp>
                <p:sp>
                  <p:nvSpPr>
                    <p:cNvPr id="127" name="Vrije vorm 126">
                      <a:extLst>
                        <a:ext uri="{FF2B5EF4-FFF2-40B4-BE49-F238E27FC236}">
                          <a16:creationId xmlns:a16="http://schemas.microsoft.com/office/drawing/2014/main" id="{00CF9F97-F024-8306-5BD1-6E7048F48F6B}"/>
                        </a:ext>
                      </a:extLst>
                    </p:cNvPr>
                    <p:cNvSpPr/>
                    <p:nvPr/>
                  </p:nvSpPr>
                  <p:spPr>
                    <a:xfrm>
                      <a:off x="6348459" y="2231969"/>
                      <a:ext cx="225884" cy="327828"/>
                    </a:xfrm>
                    <a:custGeom>
                      <a:avLst/>
                      <a:gdLst>
                        <a:gd name="connsiteX0" fmla="*/ 112942 w 225884"/>
                        <a:gd name="connsiteY0" fmla="*/ 0 h 327828"/>
                        <a:gd name="connsiteX1" fmla="*/ 95295 w 225884"/>
                        <a:gd name="connsiteY1" fmla="*/ 24803 h 327828"/>
                        <a:gd name="connsiteX2" fmla="*/ 56471 w 225884"/>
                        <a:gd name="connsiteY2" fmla="*/ 84050 h 327828"/>
                        <a:gd name="connsiteX3" fmla="*/ 17647 w 225884"/>
                        <a:gd name="connsiteY3" fmla="*/ 154995 h 327828"/>
                        <a:gd name="connsiteX4" fmla="*/ 0 w 225884"/>
                        <a:gd name="connsiteY4" fmla="*/ 214892 h 327828"/>
                        <a:gd name="connsiteX5" fmla="*/ 8876 w 225884"/>
                        <a:gd name="connsiteY5" fmla="*/ 258851 h 327828"/>
                        <a:gd name="connsiteX6" fmla="*/ 33080 w 225884"/>
                        <a:gd name="connsiteY6" fmla="*/ 294749 h 327828"/>
                        <a:gd name="connsiteX7" fmla="*/ 68980 w 225884"/>
                        <a:gd name="connsiteY7" fmla="*/ 318953 h 327828"/>
                        <a:gd name="connsiteX8" fmla="*/ 112942 w 225884"/>
                        <a:gd name="connsiteY8" fmla="*/ 327828 h 327828"/>
                        <a:gd name="connsiteX9" fmla="*/ 156904 w 225884"/>
                        <a:gd name="connsiteY9" fmla="*/ 318953 h 327828"/>
                        <a:gd name="connsiteX10" fmla="*/ 192805 w 225884"/>
                        <a:gd name="connsiteY10" fmla="*/ 294749 h 327828"/>
                        <a:gd name="connsiteX11" fmla="*/ 217009 w 225884"/>
                        <a:gd name="connsiteY11" fmla="*/ 258851 h 327828"/>
                        <a:gd name="connsiteX12" fmla="*/ 225885 w 225884"/>
                        <a:gd name="connsiteY12" fmla="*/ 214892 h 327828"/>
                        <a:gd name="connsiteX13" fmla="*/ 208237 w 225884"/>
                        <a:gd name="connsiteY13" fmla="*/ 154995 h 327828"/>
                        <a:gd name="connsiteX14" fmla="*/ 169413 w 225884"/>
                        <a:gd name="connsiteY14" fmla="*/ 84050 h 327828"/>
                        <a:gd name="connsiteX15" fmla="*/ 130589 w 225884"/>
                        <a:gd name="connsiteY15" fmla="*/ 24803 h 327828"/>
                        <a:gd name="connsiteX16" fmla="*/ 112942 w 225884"/>
                        <a:gd name="connsiteY16" fmla="*/ 0 h 3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884" h="327828">
                          <a:moveTo>
                            <a:pt x="112942" y="0"/>
                          </a:moveTo>
                          <a:cubicBezTo>
                            <a:pt x="112942" y="0"/>
                            <a:pt x="105884" y="9531"/>
                            <a:pt x="95295" y="24803"/>
                          </a:cubicBezTo>
                          <a:cubicBezTo>
                            <a:pt x="84707" y="40075"/>
                            <a:pt x="70589" y="61088"/>
                            <a:pt x="56471" y="84050"/>
                          </a:cubicBezTo>
                          <a:cubicBezTo>
                            <a:pt x="42353" y="107012"/>
                            <a:pt x="28236" y="131924"/>
                            <a:pt x="17647" y="154995"/>
                          </a:cubicBezTo>
                          <a:cubicBezTo>
                            <a:pt x="7059" y="178066"/>
                            <a:pt x="0" y="199295"/>
                            <a:pt x="0" y="214892"/>
                          </a:cubicBezTo>
                          <a:cubicBezTo>
                            <a:pt x="0" y="230485"/>
                            <a:pt x="3160" y="245340"/>
                            <a:pt x="8876" y="258851"/>
                          </a:cubicBezTo>
                          <a:cubicBezTo>
                            <a:pt x="14591" y="272362"/>
                            <a:pt x="22861" y="284530"/>
                            <a:pt x="33080" y="294749"/>
                          </a:cubicBezTo>
                          <a:cubicBezTo>
                            <a:pt x="43299" y="304968"/>
                            <a:pt x="55468" y="313238"/>
                            <a:pt x="68980" y="318953"/>
                          </a:cubicBezTo>
                          <a:cubicBezTo>
                            <a:pt x="82492" y="324668"/>
                            <a:pt x="97348" y="327828"/>
                            <a:pt x="112942" y="327828"/>
                          </a:cubicBezTo>
                          <a:cubicBezTo>
                            <a:pt x="128536" y="327828"/>
                            <a:pt x="143392" y="324668"/>
                            <a:pt x="156904" y="318953"/>
                          </a:cubicBezTo>
                          <a:cubicBezTo>
                            <a:pt x="170417" y="313238"/>
                            <a:pt x="182586" y="304968"/>
                            <a:pt x="192805" y="294749"/>
                          </a:cubicBezTo>
                          <a:cubicBezTo>
                            <a:pt x="203024" y="284530"/>
                            <a:pt x="211294" y="272362"/>
                            <a:pt x="217009" y="258851"/>
                          </a:cubicBezTo>
                          <a:cubicBezTo>
                            <a:pt x="222724" y="245340"/>
                            <a:pt x="225885" y="230485"/>
                            <a:pt x="225885" y="214892"/>
                          </a:cubicBezTo>
                          <a:cubicBezTo>
                            <a:pt x="225885" y="199295"/>
                            <a:pt x="218826" y="178066"/>
                            <a:pt x="208237" y="154995"/>
                          </a:cubicBezTo>
                          <a:cubicBezTo>
                            <a:pt x="197649" y="131924"/>
                            <a:pt x="183531" y="107012"/>
                            <a:pt x="169413" y="84050"/>
                          </a:cubicBezTo>
                          <a:cubicBezTo>
                            <a:pt x="155295" y="61088"/>
                            <a:pt x="141177" y="40075"/>
                            <a:pt x="130589" y="24803"/>
                          </a:cubicBezTo>
                          <a:cubicBezTo>
                            <a:pt x="120001" y="9532"/>
                            <a:pt x="112942" y="0"/>
                            <a:pt x="112942" y="0"/>
                          </a:cubicBezTo>
                          <a:close/>
                        </a:path>
                      </a:pathLst>
                    </a:custGeom>
                    <a:solidFill>
                      <a:schemeClr val="bg1">
                        <a:alpha val="85199"/>
                      </a:schemeClr>
                    </a:solidFill>
                    <a:ln w="8096" cap="flat">
                      <a:noFill/>
                      <a:prstDash val="solid"/>
                      <a:miter/>
                    </a:ln>
                  </p:spPr>
                  <p:txBody>
                    <a:bodyPr rtlCol="0" anchor="ctr"/>
                    <a:lstStyle/>
                    <a:p>
                      <a:endParaRPr lang="nl-NL" sz="1349"/>
                    </a:p>
                  </p:txBody>
                </p:sp>
                <p:sp>
                  <p:nvSpPr>
                    <p:cNvPr id="128" name="Vrije vorm 127">
                      <a:extLst>
                        <a:ext uri="{FF2B5EF4-FFF2-40B4-BE49-F238E27FC236}">
                          <a16:creationId xmlns:a16="http://schemas.microsoft.com/office/drawing/2014/main" id="{E65681E4-DA14-89FA-2EAA-F7369D5AD4B9}"/>
                        </a:ext>
                      </a:extLst>
                    </p:cNvPr>
                    <p:cNvSpPr/>
                    <p:nvPr/>
                  </p:nvSpPr>
                  <p:spPr>
                    <a:xfrm>
                      <a:off x="6152444" y="2061107"/>
                      <a:ext cx="94426" cy="669479"/>
                    </a:xfrm>
                    <a:custGeom>
                      <a:avLst/>
                      <a:gdLst>
                        <a:gd name="connsiteX0" fmla="*/ 80337 w 94426"/>
                        <a:gd name="connsiteY0" fmla="*/ 1898 h 669479"/>
                        <a:gd name="connsiteX1" fmla="*/ 94424 w 94426"/>
                        <a:gd name="connsiteY1" fmla="*/ 23141 h 669479"/>
                        <a:gd name="connsiteX2" fmla="*/ 94424 w 94426"/>
                        <a:gd name="connsiteY2" fmla="*/ 23141 h 669479"/>
                        <a:gd name="connsiteX3" fmla="*/ 94424 w 94426"/>
                        <a:gd name="connsiteY3" fmla="*/ 23141 h 669479"/>
                        <a:gd name="connsiteX4" fmla="*/ 94424 w 94426"/>
                        <a:gd name="connsiteY4" fmla="*/ 23141 h 669479"/>
                        <a:gd name="connsiteX5" fmla="*/ 94424 w 94426"/>
                        <a:gd name="connsiteY5" fmla="*/ 23141 h 669479"/>
                        <a:gd name="connsiteX6" fmla="*/ 71363 w 94426"/>
                        <a:gd name="connsiteY6" fmla="*/ 46196 h 669479"/>
                        <a:gd name="connsiteX7" fmla="*/ 53522 w 94426"/>
                        <a:gd name="connsiteY7" fmla="*/ 46196 h 669479"/>
                        <a:gd name="connsiteX8" fmla="*/ 0 w 94426"/>
                        <a:gd name="connsiteY8" fmla="*/ 46196 h 669479"/>
                        <a:gd name="connsiteX9" fmla="*/ 0 w 94426"/>
                        <a:gd name="connsiteY9" fmla="*/ 86 h 669479"/>
                        <a:gd name="connsiteX10" fmla="*/ 53522 w 94426"/>
                        <a:gd name="connsiteY10" fmla="*/ 86 h 669479"/>
                        <a:gd name="connsiteX11" fmla="*/ 80337 w 94426"/>
                        <a:gd name="connsiteY11" fmla="*/ 1898 h 669479"/>
                        <a:gd name="connsiteX12" fmla="*/ 71363 w 94426"/>
                        <a:gd name="connsiteY12" fmla="*/ 124732 h 669479"/>
                        <a:gd name="connsiteX13" fmla="*/ 0 w 94426"/>
                        <a:gd name="connsiteY13" fmla="*/ 124732 h 669479"/>
                        <a:gd name="connsiteX14" fmla="*/ 0 w 94426"/>
                        <a:gd name="connsiteY14" fmla="*/ 170862 h 669479"/>
                        <a:gd name="connsiteX15" fmla="*/ 71363 w 94426"/>
                        <a:gd name="connsiteY15" fmla="*/ 170862 h 669479"/>
                        <a:gd name="connsiteX16" fmla="*/ 71363 w 94426"/>
                        <a:gd name="connsiteY16" fmla="*/ 124732 h 669479"/>
                        <a:gd name="connsiteX17" fmla="*/ 71363 w 94426"/>
                        <a:gd name="connsiteY17" fmla="*/ 249378 h 669479"/>
                        <a:gd name="connsiteX18" fmla="*/ 0 w 94426"/>
                        <a:gd name="connsiteY18" fmla="*/ 249378 h 669479"/>
                        <a:gd name="connsiteX19" fmla="*/ 0 w 94426"/>
                        <a:gd name="connsiteY19" fmla="*/ 295508 h 669479"/>
                        <a:gd name="connsiteX20" fmla="*/ 71363 w 94426"/>
                        <a:gd name="connsiteY20" fmla="*/ 295508 h 669479"/>
                        <a:gd name="connsiteX21" fmla="*/ 71363 w 94426"/>
                        <a:gd name="connsiteY21" fmla="*/ 249378 h 669479"/>
                        <a:gd name="connsiteX22" fmla="*/ 71363 w 94426"/>
                        <a:gd name="connsiteY22" fmla="*/ 374037 h 669479"/>
                        <a:gd name="connsiteX23" fmla="*/ 0 w 94426"/>
                        <a:gd name="connsiteY23" fmla="*/ 374037 h 669479"/>
                        <a:gd name="connsiteX24" fmla="*/ 0 w 94426"/>
                        <a:gd name="connsiteY24" fmla="*/ 420167 h 669479"/>
                        <a:gd name="connsiteX25" fmla="*/ 71363 w 94426"/>
                        <a:gd name="connsiteY25" fmla="*/ 420167 h 669479"/>
                        <a:gd name="connsiteX26" fmla="*/ 71363 w 94426"/>
                        <a:gd name="connsiteY26" fmla="*/ 374037 h 669479"/>
                        <a:gd name="connsiteX27" fmla="*/ 71363 w 94426"/>
                        <a:gd name="connsiteY27" fmla="*/ 498690 h 669479"/>
                        <a:gd name="connsiteX28" fmla="*/ 0 w 94426"/>
                        <a:gd name="connsiteY28" fmla="*/ 498690 h 669479"/>
                        <a:gd name="connsiteX29" fmla="*/ 0 w 94426"/>
                        <a:gd name="connsiteY29" fmla="*/ 544820 h 669479"/>
                        <a:gd name="connsiteX30" fmla="*/ 71363 w 94426"/>
                        <a:gd name="connsiteY30" fmla="*/ 544820 h 669479"/>
                        <a:gd name="connsiteX31" fmla="*/ 71363 w 94426"/>
                        <a:gd name="connsiteY31" fmla="*/ 498690 h 669479"/>
                        <a:gd name="connsiteX32" fmla="*/ 71363 w 94426"/>
                        <a:gd name="connsiteY32" fmla="*/ 623349 h 669479"/>
                        <a:gd name="connsiteX33" fmla="*/ 0 w 94426"/>
                        <a:gd name="connsiteY33" fmla="*/ 623349 h 669479"/>
                        <a:gd name="connsiteX34" fmla="*/ 0 w 94426"/>
                        <a:gd name="connsiteY34" fmla="*/ 669479 h 669479"/>
                        <a:gd name="connsiteX35" fmla="*/ 71363 w 94426"/>
                        <a:gd name="connsiteY35" fmla="*/ 669479 h 669479"/>
                        <a:gd name="connsiteX36" fmla="*/ 71363 w 94426"/>
                        <a:gd name="connsiteY36" fmla="*/ 623349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426" h="669479">
                          <a:moveTo>
                            <a:pt x="80337" y="1898"/>
                          </a:moveTo>
                          <a:cubicBezTo>
                            <a:pt x="88766" y="5420"/>
                            <a:pt x="94483" y="13926"/>
                            <a:pt x="94424" y="23141"/>
                          </a:cubicBezTo>
                          <a:lnTo>
                            <a:pt x="94424" y="23141"/>
                          </a:lnTo>
                          <a:lnTo>
                            <a:pt x="94424" y="23141"/>
                          </a:lnTo>
                          <a:lnTo>
                            <a:pt x="94424" y="23141"/>
                          </a:lnTo>
                          <a:lnTo>
                            <a:pt x="94424" y="23141"/>
                          </a:lnTo>
                          <a:cubicBezTo>
                            <a:pt x="94612" y="35623"/>
                            <a:pt x="83841" y="46384"/>
                            <a:pt x="71363" y="46196"/>
                          </a:cubicBezTo>
                          <a:cubicBezTo>
                            <a:pt x="71363" y="46196"/>
                            <a:pt x="53522" y="46196"/>
                            <a:pt x="53522" y="46196"/>
                          </a:cubicBezTo>
                          <a:cubicBezTo>
                            <a:pt x="37636" y="46195"/>
                            <a:pt x="15887" y="46196"/>
                            <a:pt x="0" y="46196"/>
                          </a:cubicBezTo>
                          <a:cubicBezTo>
                            <a:pt x="0" y="31750"/>
                            <a:pt x="0" y="14531"/>
                            <a:pt x="0" y="86"/>
                          </a:cubicBezTo>
                          <a:cubicBezTo>
                            <a:pt x="15897" y="86"/>
                            <a:pt x="37628" y="86"/>
                            <a:pt x="53522" y="86"/>
                          </a:cubicBezTo>
                          <a:cubicBezTo>
                            <a:pt x="59732" y="417"/>
                            <a:pt x="74739" y="-1067"/>
                            <a:pt x="80337" y="1898"/>
                          </a:cubicBezTo>
                          <a:close/>
                          <a:moveTo>
                            <a:pt x="71363" y="124732"/>
                          </a:moveTo>
                          <a:cubicBezTo>
                            <a:pt x="49004" y="124732"/>
                            <a:pt x="22357" y="124732"/>
                            <a:pt x="0" y="124732"/>
                          </a:cubicBezTo>
                          <a:cubicBezTo>
                            <a:pt x="0" y="139184"/>
                            <a:pt x="0" y="156410"/>
                            <a:pt x="0" y="170862"/>
                          </a:cubicBezTo>
                          <a:cubicBezTo>
                            <a:pt x="22362" y="170860"/>
                            <a:pt x="49003" y="170863"/>
                            <a:pt x="71363" y="170862"/>
                          </a:cubicBezTo>
                          <a:cubicBezTo>
                            <a:pt x="101771" y="170099"/>
                            <a:pt x="101770" y="125491"/>
                            <a:pt x="71363" y="124732"/>
                          </a:cubicBezTo>
                          <a:close/>
                          <a:moveTo>
                            <a:pt x="71363" y="249378"/>
                          </a:moveTo>
                          <a:cubicBezTo>
                            <a:pt x="49004" y="249378"/>
                            <a:pt x="22357" y="249378"/>
                            <a:pt x="0" y="249378"/>
                          </a:cubicBezTo>
                          <a:cubicBezTo>
                            <a:pt x="0" y="263830"/>
                            <a:pt x="0" y="281056"/>
                            <a:pt x="0" y="295508"/>
                          </a:cubicBezTo>
                          <a:cubicBezTo>
                            <a:pt x="22362" y="295506"/>
                            <a:pt x="49003" y="295509"/>
                            <a:pt x="71363" y="295508"/>
                          </a:cubicBezTo>
                          <a:cubicBezTo>
                            <a:pt x="101776" y="294743"/>
                            <a:pt x="101763" y="250147"/>
                            <a:pt x="71363" y="249378"/>
                          </a:cubicBezTo>
                          <a:close/>
                          <a:moveTo>
                            <a:pt x="71363" y="374037"/>
                          </a:moveTo>
                          <a:cubicBezTo>
                            <a:pt x="49004" y="374037"/>
                            <a:pt x="22357" y="374037"/>
                            <a:pt x="0" y="374037"/>
                          </a:cubicBezTo>
                          <a:cubicBezTo>
                            <a:pt x="0" y="388490"/>
                            <a:pt x="0" y="405716"/>
                            <a:pt x="0" y="420167"/>
                          </a:cubicBezTo>
                          <a:cubicBezTo>
                            <a:pt x="22362" y="420165"/>
                            <a:pt x="49003" y="420168"/>
                            <a:pt x="71363" y="420167"/>
                          </a:cubicBezTo>
                          <a:cubicBezTo>
                            <a:pt x="101772" y="419406"/>
                            <a:pt x="101770" y="374798"/>
                            <a:pt x="71363" y="374037"/>
                          </a:cubicBezTo>
                          <a:close/>
                          <a:moveTo>
                            <a:pt x="71363" y="498690"/>
                          </a:moveTo>
                          <a:cubicBezTo>
                            <a:pt x="49004" y="498690"/>
                            <a:pt x="22357" y="498690"/>
                            <a:pt x="0" y="498690"/>
                          </a:cubicBezTo>
                          <a:cubicBezTo>
                            <a:pt x="0" y="513142"/>
                            <a:pt x="0" y="530368"/>
                            <a:pt x="0" y="544820"/>
                          </a:cubicBezTo>
                          <a:cubicBezTo>
                            <a:pt x="22362" y="544818"/>
                            <a:pt x="49003" y="544821"/>
                            <a:pt x="71363" y="544820"/>
                          </a:cubicBezTo>
                          <a:cubicBezTo>
                            <a:pt x="101771" y="544057"/>
                            <a:pt x="101770" y="499448"/>
                            <a:pt x="71363" y="498690"/>
                          </a:cubicBezTo>
                          <a:close/>
                          <a:moveTo>
                            <a:pt x="71363" y="623349"/>
                          </a:moveTo>
                          <a:cubicBezTo>
                            <a:pt x="49004" y="623349"/>
                            <a:pt x="22357" y="623349"/>
                            <a:pt x="0" y="623349"/>
                          </a:cubicBezTo>
                          <a:cubicBezTo>
                            <a:pt x="0" y="637801"/>
                            <a:pt x="0" y="655027"/>
                            <a:pt x="0" y="669479"/>
                          </a:cubicBezTo>
                          <a:cubicBezTo>
                            <a:pt x="22362" y="669477"/>
                            <a:pt x="49003" y="669480"/>
                            <a:pt x="71363" y="669479"/>
                          </a:cubicBezTo>
                          <a:cubicBezTo>
                            <a:pt x="101768" y="668714"/>
                            <a:pt x="101772" y="624109"/>
                            <a:pt x="71363" y="623349"/>
                          </a:cubicBezTo>
                          <a:close/>
                        </a:path>
                      </a:pathLst>
                    </a:custGeom>
                    <a:solidFill>
                      <a:srgbClr val="7CB5DE"/>
                    </a:solidFill>
                    <a:ln w="8096" cap="flat">
                      <a:noFill/>
                      <a:prstDash val="solid"/>
                      <a:miter/>
                    </a:ln>
                  </p:spPr>
                  <p:txBody>
                    <a:bodyPr rtlCol="0" anchor="ctr"/>
                    <a:lstStyle/>
                    <a:p>
                      <a:endParaRPr lang="nl-NL" sz="1349"/>
                    </a:p>
                  </p:txBody>
                </p:sp>
              </p:grpSp>
              <p:grpSp>
                <p:nvGrpSpPr>
                  <p:cNvPr id="87" name="Graphic 2">
                    <a:extLst>
                      <a:ext uri="{FF2B5EF4-FFF2-40B4-BE49-F238E27FC236}">
                        <a16:creationId xmlns:a16="http://schemas.microsoft.com/office/drawing/2014/main" id="{7D851AEB-CD34-BAF6-24F7-CF1422C19BE6}"/>
                      </a:ext>
                    </a:extLst>
                  </p:cNvPr>
                  <p:cNvGrpSpPr/>
                  <p:nvPr/>
                </p:nvGrpSpPr>
                <p:grpSpPr>
                  <a:xfrm rot="1679451" flipH="1">
                    <a:off x="766296" y="4614780"/>
                    <a:ext cx="617976" cy="541265"/>
                    <a:chOff x="3386859" y="2310486"/>
                    <a:chExt cx="909166" cy="909168"/>
                  </a:xfrm>
                </p:grpSpPr>
                <p:sp>
                  <p:nvSpPr>
                    <p:cNvPr id="122" name="Vrije vorm 121">
                      <a:extLst>
                        <a:ext uri="{FF2B5EF4-FFF2-40B4-BE49-F238E27FC236}">
                          <a16:creationId xmlns:a16="http://schemas.microsoft.com/office/drawing/2014/main" id="{7DC8B1C9-BC06-DBEA-14A5-06EAF86C4E6F}"/>
                        </a:ext>
                      </a:extLst>
                    </p:cNvPr>
                    <p:cNvSpPr/>
                    <p:nvPr/>
                  </p:nvSpPr>
                  <p:spPr>
                    <a:xfrm>
                      <a:off x="3386859" y="2310486"/>
                      <a:ext cx="909166" cy="909168"/>
                    </a:xfrm>
                    <a:custGeom>
                      <a:avLst/>
                      <a:gdLst>
                        <a:gd name="connsiteX0" fmla="*/ 814462 w 909166"/>
                        <a:gd name="connsiteY0" fmla="*/ 909169 h 909168"/>
                        <a:gd name="connsiteX1" fmla="*/ 909167 w 909166"/>
                        <a:gd name="connsiteY1" fmla="*/ 814464 h 909168"/>
                        <a:gd name="connsiteX2" fmla="*/ 909167 w 909166"/>
                        <a:gd name="connsiteY2" fmla="*/ 94705 h 909168"/>
                        <a:gd name="connsiteX3" fmla="*/ 881429 w 909166"/>
                        <a:gd name="connsiteY3" fmla="*/ 27736 h 909168"/>
                        <a:gd name="connsiteX4" fmla="*/ 814462 w 909166"/>
                        <a:gd name="connsiteY4" fmla="*/ 0 h 909168"/>
                        <a:gd name="connsiteX5" fmla="*/ 94705 w 909166"/>
                        <a:gd name="connsiteY5" fmla="*/ 0 h 909168"/>
                        <a:gd name="connsiteX6" fmla="*/ 0 w 909166"/>
                        <a:gd name="connsiteY6" fmla="*/ 94705 h 909168"/>
                        <a:gd name="connsiteX7" fmla="*/ 0 w 909166"/>
                        <a:gd name="connsiteY7" fmla="*/ 814464 h 909168"/>
                        <a:gd name="connsiteX8" fmla="*/ 27739 w 909166"/>
                        <a:gd name="connsiteY8" fmla="*/ 881429 h 909168"/>
                        <a:gd name="connsiteX9" fmla="*/ 94705 w 909166"/>
                        <a:gd name="connsiteY9" fmla="*/ 909169 h 909168"/>
                        <a:gd name="connsiteX10" fmla="*/ 814462 w 909166"/>
                        <a:gd name="connsiteY10" fmla="*/ 909169 h 90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66" h="909168">
                          <a:moveTo>
                            <a:pt x="814462" y="909169"/>
                          </a:moveTo>
                          <a:cubicBezTo>
                            <a:pt x="866765" y="909169"/>
                            <a:pt x="909166" y="866765"/>
                            <a:pt x="909167" y="814464"/>
                          </a:cubicBezTo>
                          <a:cubicBezTo>
                            <a:pt x="909167" y="814464"/>
                            <a:pt x="909167" y="94705"/>
                            <a:pt x="909167" y="94705"/>
                          </a:cubicBezTo>
                          <a:cubicBezTo>
                            <a:pt x="909167" y="68550"/>
                            <a:pt x="898567" y="44874"/>
                            <a:pt x="881429" y="27736"/>
                          </a:cubicBezTo>
                          <a:cubicBezTo>
                            <a:pt x="864291" y="10599"/>
                            <a:pt x="840614" y="0"/>
                            <a:pt x="814462" y="0"/>
                          </a:cubicBezTo>
                          <a:lnTo>
                            <a:pt x="94705" y="0"/>
                          </a:lnTo>
                          <a:cubicBezTo>
                            <a:pt x="42399" y="0"/>
                            <a:pt x="0" y="42397"/>
                            <a:pt x="0" y="94705"/>
                          </a:cubicBezTo>
                          <a:cubicBezTo>
                            <a:pt x="0" y="94705"/>
                            <a:pt x="0" y="814464"/>
                            <a:pt x="0" y="814464"/>
                          </a:cubicBezTo>
                          <a:cubicBezTo>
                            <a:pt x="0" y="840614"/>
                            <a:pt x="10600" y="864290"/>
                            <a:pt x="27739" y="881429"/>
                          </a:cubicBezTo>
                          <a:cubicBezTo>
                            <a:pt x="44877" y="898567"/>
                            <a:pt x="68553" y="909169"/>
                            <a:pt x="94705" y="909169"/>
                          </a:cubicBezTo>
                          <a:lnTo>
                            <a:pt x="814462" y="909169"/>
                          </a:lnTo>
                          <a:close/>
                        </a:path>
                      </a:pathLst>
                    </a:custGeom>
                    <a:solidFill>
                      <a:srgbClr val="86C2EB"/>
                    </a:solidFill>
                    <a:ln w="8096" cap="flat">
                      <a:noFill/>
                      <a:prstDash val="solid"/>
                      <a:miter/>
                    </a:ln>
                  </p:spPr>
                  <p:txBody>
                    <a:bodyPr rtlCol="0" anchor="ctr"/>
                    <a:lstStyle/>
                    <a:p>
                      <a:endParaRPr lang="nl-NL" sz="1349"/>
                    </a:p>
                  </p:txBody>
                </p:sp>
                <p:sp>
                  <p:nvSpPr>
                    <p:cNvPr id="123" name="Vrije vorm 122">
                      <a:extLst>
                        <a:ext uri="{FF2B5EF4-FFF2-40B4-BE49-F238E27FC236}">
                          <a16:creationId xmlns:a16="http://schemas.microsoft.com/office/drawing/2014/main" id="{5BFCAB2A-2372-0F64-0D75-A15BB48E697A}"/>
                        </a:ext>
                      </a:extLst>
                    </p:cNvPr>
                    <p:cNvSpPr/>
                    <p:nvPr/>
                  </p:nvSpPr>
                  <p:spPr>
                    <a:xfrm>
                      <a:off x="3469275" y="2400897"/>
                      <a:ext cx="744299" cy="728444"/>
                    </a:xfrm>
                    <a:custGeom>
                      <a:avLst/>
                      <a:gdLst>
                        <a:gd name="connsiteX0" fmla="*/ 599842 w 744299"/>
                        <a:gd name="connsiteY0" fmla="*/ 308379 h 728444"/>
                        <a:gd name="connsiteX1" fmla="*/ 496634 w 744299"/>
                        <a:gd name="connsiteY1" fmla="*/ 277243 h 728444"/>
                        <a:gd name="connsiteX2" fmla="*/ 712828 w 744299"/>
                        <a:gd name="connsiteY2" fmla="*/ 61122 h 728444"/>
                        <a:gd name="connsiteX3" fmla="*/ 599842 w 744299"/>
                        <a:gd name="connsiteY3" fmla="*/ 308379 h 728444"/>
                        <a:gd name="connsiteX4" fmla="*/ 480679 w 744299"/>
                        <a:gd name="connsiteY4" fmla="*/ 45136 h 728444"/>
                        <a:gd name="connsiteX5" fmla="*/ 466953 w 744299"/>
                        <a:gd name="connsiteY5" fmla="*/ 247559 h 728444"/>
                        <a:gd name="connsiteX6" fmla="*/ 683149 w 744299"/>
                        <a:gd name="connsiteY6" fmla="*/ 31438 h 728444"/>
                        <a:gd name="connsiteX7" fmla="*/ 480679 w 744299"/>
                        <a:gd name="connsiteY7" fmla="*/ 45136 h 728444"/>
                        <a:gd name="connsiteX8" fmla="*/ 270397 w 744299"/>
                        <a:gd name="connsiteY8" fmla="*/ 256228 h 728444"/>
                        <a:gd name="connsiteX9" fmla="*/ 175403 w 744299"/>
                        <a:gd name="connsiteY9" fmla="*/ 307195 h 728444"/>
                        <a:gd name="connsiteX10" fmla="*/ 175451 w 744299"/>
                        <a:gd name="connsiteY10" fmla="*/ 1492 h 728444"/>
                        <a:gd name="connsiteX11" fmla="*/ 270397 w 744299"/>
                        <a:gd name="connsiteY11" fmla="*/ 256228 h 728444"/>
                        <a:gd name="connsiteX12" fmla="*/ 0 w 744299"/>
                        <a:gd name="connsiteY12" fmla="*/ 154354 h 728444"/>
                        <a:gd name="connsiteX13" fmla="*/ 133430 w 744299"/>
                        <a:gd name="connsiteY13" fmla="*/ 307195 h 728444"/>
                        <a:gd name="connsiteX14" fmla="*/ 133475 w 744299"/>
                        <a:gd name="connsiteY14" fmla="*/ 1492 h 728444"/>
                        <a:gd name="connsiteX15" fmla="*/ 0 w 744299"/>
                        <a:gd name="connsiteY15" fmla="*/ 154354 h 728444"/>
                        <a:gd name="connsiteX16" fmla="*/ 705849 w 744299"/>
                        <a:gd name="connsiteY16" fmla="*/ 675887 h 728444"/>
                        <a:gd name="connsiteX17" fmla="*/ 610855 w 744299"/>
                        <a:gd name="connsiteY17" fmla="*/ 726854 h 728444"/>
                        <a:gd name="connsiteX18" fmla="*/ 610901 w 744299"/>
                        <a:gd name="connsiteY18" fmla="*/ 421151 h 728444"/>
                        <a:gd name="connsiteX19" fmla="*/ 705849 w 744299"/>
                        <a:gd name="connsiteY19" fmla="*/ 675887 h 728444"/>
                        <a:gd name="connsiteX20" fmla="*/ 435452 w 744299"/>
                        <a:gd name="connsiteY20" fmla="*/ 574011 h 728444"/>
                        <a:gd name="connsiteX21" fmla="*/ 568880 w 744299"/>
                        <a:gd name="connsiteY21" fmla="*/ 726854 h 728444"/>
                        <a:gd name="connsiteX22" fmla="*/ 568928 w 744299"/>
                        <a:gd name="connsiteY22" fmla="*/ 421151 h 728444"/>
                        <a:gd name="connsiteX23" fmla="*/ 435452 w 744299"/>
                        <a:gd name="connsiteY23" fmla="*/ 574011 h 728444"/>
                        <a:gd name="connsiteX24" fmla="*/ 154453 w 744299"/>
                        <a:gd name="connsiteY24" fmla="*/ 728444 h 728444"/>
                        <a:gd name="connsiteX25" fmla="*/ 307295 w 744299"/>
                        <a:gd name="connsiteY25" fmla="*/ 595011 h 728444"/>
                        <a:gd name="connsiteX26" fmla="*/ 1593 w 744299"/>
                        <a:gd name="connsiteY26" fmla="*/ 594965 h 728444"/>
                        <a:gd name="connsiteX27" fmla="*/ 154453 w 744299"/>
                        <a:gd name="connsiteY27" fmla="*/ 728444 h 728444"/>
                        <a:gd name="connsiteX28" fmla="*/ 154436 w 744299"/>
                        <a:gd name="connsiteY28" fmla="*/ 419562 h 728444"/>
                        <a:gd name="connsiteX29" fmla="*/ 1593 w 744299"/>
                        <a:gd name="connsiteY29" fmla="*/ 552990 h 728444"/>
                        <a:gd name="connsiteX30" fmla="*/ 307295 w 744299"/>
                        <a:gd name="connsiteY30" fmla="*/ 553037 h 728444"/>
                        <a:gd name="connsiteX31" fmla="*/ 154436 w 744299"/>
                        <a:gd name="connsiteY31" fmla="*/ 419562 h 72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4299" h="728444">
                          <a:moveTo>
                            <a:pt x="599842" y="308379"/>
                          </a:moveTo>
                          <a:cubicBezTo>
                            <a:pt x="563700" y="310649"/>
                            <a:pt x="526899" y="300257"/>
                            <a:pt x="496634" y="277243"/>
                          </a:cubicBezTo>
                          <a:cubicBezTo>
                            <a:pt x="550519" y="223376"/>
                            <a:pt x="658956" y="114976"/>
                            <a:pt x="712828" y="61122"/>
                          </a:cubicBezTo>
                          <a:cubicBezTo>
                            <a:pt x="787314" y="158798"/>
                            <a:pt x="721535" y="301181"/>
                            <a:pt x="599842" y="308379"/>
                          </a:cubicBezTo>
                          <a:close/>
                          <a:moveTo>
                            <a:pt x="480679" y="45136"/>
                          </a:moveTo>
                          <a:cubicBezTo>
                            <a:pt x="425877" y="99846"/>
                            <a:pt x="420553" y="186432"/>
                            <a:pt x="466953" y="247559"/>
                          </a:cubicBezTo>
                          <a:cubicBezTo>
                            <a:pt x="520839" y="193691"/>
                            <a:pt x="629277" y="85292"/>
                            <a:pt x="683149" y="31438"/>
                          </a:cubicBezTo>
                          <a:cubicBezTo>
                            <a:pt x="622010" y="-14969"/>
                            <a:pt x="535410" y="-9664"/>
                            <a:pt x="480679" y="45136"/>
                          </a:cubicBezTo>
                          <a:close/>
                          <a:moveTo>
                            <a:pt x="270397" y="256228"/>
                          </a:moveTo>
                          <a:cubicBezTo>
                            <a:pt x="246446" y="283391"/>
                            <a:pt x="213077" y="302066"/>
                            <a:pt x="175403" y="307195"/>
                          </a:cubicBezTo>
                          <a:cubicBezTo>
                            <a:pt x="175415" y="230999"/>
                            <a:pt x="175439" y="77668"/>
                            <a:pt x="175451" y="1492"/>
                          </a:cubicBezTo>
                          <a:cubicBezTo>
                            <a:pt x="297188" y="17891"/>
                            <a:pt x="351350" y="165086"/>
                            <a:pt x="270397" y="256228"/>
                          </a:cubicBezTo>
                          <a:close/>
                          <a:moveTo>
                            <a:pt x="0" y="154354"/>
                          </a:moveTo>
                          <a:cubicBezTo>
                            <a:pt x="-62" y="231795"/>
                            <a:pt x="57394" y="296777"/>
                            <a:pt x="133430" y="307195"/>
                          </a:cubicBezTo>
                          <a:cubicBezTo>
                            <a:pt x="133441" y="230999"/>
                            <a:pt x="133464" y="77668"/>
                            <a:pt x="133475" y="1492"/>
                          </a:cubicBezTo>
                          <a:cubicBezTo>
                            <a:pt x="57428" y="11910"/>
                            <a:pt x="-51" y="76903"/>
                            <a:pt x="0" y="154354"/>
                          </a:cubicBezTo>
                          <a:close/>
                          <a:moveTo>
                            <a:pt x="705849" y="675887"/>
                          </a:moveTo>
                          <a:cubicBezTo>
                            <a:pt x="681898" y="703050"/>
                            <a:pt x="648529" y="721725"/>
                            <a:pt x="610855" y="726854"/>
                          </a:cubicBezTo>
                          <a:cubicBezTo>
                            <a:pt x="610867" y="650658"/>
                            <a:pt x="610889" y="497327"/>
                            <a:pt x="610901" y="421151"/>
                          </a:cubicBezTo>
                          <a:cubicBezTo>
                            <a:pt x="732639" y="437548"/>
                            <a:pt x="786803" y="584745"/>
                            <a:pt x="705849" y="675887"/>
                          </a:cubicBezTo>
                          <a:close/>
                          <a:moveTo>
                            <a:pt x="435452" y="574011"/>
                          </a:moveTo>
                          <a:cubicBezTo>
                            <a:pt x="435390" y="651452"/>
                            <a:pt x="492845" y="716436"/>
                            <a:pt x="568880" y="726854"/>
                          </a:cubicBezTo>
                          <a:cubicBezTo>
                            <a:pt x="568892" y="650658"/>
                            <a:pt x="568916" y="497327"/>
                            <a:pt x="568928" y="421151"/>
                          </a:cubicBezTo>
                          <a:cubicBezTo>
                            <a:pt x="492880" y="431569"/>
                            <a:pt x="435400" y="496561"/>
                            <a:pt x="435452" y="574011"/>
                          </a:cubicBezTo>
                          <a:close/>
                          <a:moveTo>
                            <a:pt x="154453" y="728444"/>
                          </a:moveTo>
                          <a:cubicBezTo>
                            <a:pt x="231894" y="728509"/>
                            <a:pt x="296887" y="671050"/>
                            <a:pt x="307295" y="595011"/>
                          </a:cubicBezTo>
                          <a:cubicBezTo>
                            <a:pt x="231100" y="594999"/>
                            <a:pt x="77769" y="594977"/>
                            <a:pt x="1593" y="594965"/>
                          </a:cubicBezTo>
                          <a:cubicBezTo>
                            <a:pt x="12002" y="671013"/>
                            <a:pt x="77005" y="728497"/>
                            <a:pt x="154453" y="728444"/>
                          </a:cubicBezTo>
                          <a:close/>
                          <a:moveTo>
                            <a:pt x="154436" y="419562"/>
                          </a:moveTo>
                          <a:cubicBezTo>
                            <a:pt x="76994" y="419498"/>
                            <a:pt x="12010" y="476955"/>
                            <a:pt x="1593" y="552990"/>
                          </a:cubicBezTo>
                          <a:cubicBezTo>
                            <a:pt x="77788" y="553002"/>
                            <a:pt x="231119" y="553026"/>
                            <a:pt x="307295" y="553037"/>
                          </a:cubicBezTo>
                          <a:cubicBezTo>
                            <a:pt x="296878" y="476990"/>
                            <a:pt x="231886" y="419510"/>
                            <a:pt x="154436" y="419562"/>
                          </a:cubicBezTo>
                          <a:close/>
                        </a:path>
                      </a:pathLst>
                    </a:custGeom>
                    <a:solidFill>
                      <a:srgbClr val="FFFFFF"/>
                    </a:solidFill>
                    <a:ln w="8096" cap="flat">
                      <a:noFill/>
                      <a:prstDash val="solid"/>
                      <a:miter/>
                    </a:ln>
                  </p:spPr>
                  <p:txBody>
                    <a:bodyPr rtlCol="0" anchor="ctr"/>
                    <a:lstStyle/>
                    <a:p>
                      <a:endParaRPr lang="nl-NL" sz="1349"/>
                    </a:p>
                  </p:txBody>
                </p:sp>
                <p:sp>
                  <p:nvSpPr>
                    <p:cNvPr id="124" name="Vrije vorm 123">
                      <a:extLst>
                        <a:ext uri="{FF2B5EF4-FFF2-40B4-BE49-F238E27FC236}">
                          <a16:creationId xmlns:a16="http://schemas.microsoft.com/office/drawing/2014/main" id="{E1629E82-BAD6-2AFA-D9B7-CB4E156363A3}"/>
                        </a:ext>
                      </a:extLst>
                    </p:cNvPr>
                    <p:cNvSpPr/>
                    <p:nvPr/>
                  </p:nvSpPr>
                  <p:spPr>
                    <a:xfrm>
                      <a:off x="3469318" y="2400800"/>
                      <a:ext cx="712785" cy="728500"/>
                    </a:xfrm>
                    <a:custGeom>
                      <a:avLst/>
                      <a:gdLst>
                        <a:gd name="connsiteX0" fmla="*/ 706239 w 712785"/>
                        <a:gd name="connsiteY0" fmla="*/ 53051 h 728500"/>
                        <a:gd name="connsiteX1" fmla="*/ 712785 w 712785"/>
                        <a:gd name="connsiteY1" fmla="*/ 61219 h 728500"/>
                        <a:gd name="connsiteX2" fmla="*/ 496591 w 712785"/>
                        <a:gd name="connsiteY2" fmla="*/ 277340 h 728500"/>
                        <a:gd name="connsiteX3" fmla="*/ 466910 w 712785"/>
                        <a:gd name="connsiteY3" fmla="*/ 247657 h 728500"/>
                        <a:gd name="connsiteX4" fmla="*/ 683105 w 712785"/>
                        <a:gd name="connsiteY4" fmla="*/ 31537 h 728500"/>
                        <a:gd name="connsiteX5" fmla="*/ 706239 w 712785"/>
                        <a:gd name="connsiteY5" fmla="*/ 53051 h 728500"/>
                        <a:gd name="connsiteX6" fmla="*/ 154408 w 712785"/>
                        <a:gd name="connsiteY6" fmla="*/ 0 h 728500"/>
                        <a:gd name="connsiteX7" fmla="*/ 133433 w 712785"/>
                        <a:gd name="connsiteY7" fmla="*/ 1589 h 728500"/>
                        <a:gd name="connsiteX8" fmla="*/ 133387 w 712785"/>
                        <a:gd name="connsiteY8" fmla="*/ 307291 h 728500"/>
                        <a:gd name="connsiteX9" fmla="*/ 175361 w 712785"/>
                        <a:gd name="connsiteY9" fmla="*/ 307291 h 728500"/>
                        <a:gd name="connsiteX10" fmla="*/ 175408 w 712785"/>
                        <a:gd name="connsiteY10" fmla="*/ 1589 h 728500"/>
                        <a:gd name="connsiteX11" fmla="*/ 154408 w 712785"/>
                        <a:gd name="connsiteY11" fmla="*/ 0 h 728500"/>
                        <a:gd name="connsiteX12" fmla="*/ 589860 w 712785"/>
                        <a:gd name="connsiteY12" fmla="*/ 419657 h 728500"/>
                        <a:gd name="connsiteX13" fmla="*/ 568885 w 712785"/>
                        <a:gd name="connsiteY13" fmla="*/ 421248 h 728500"/>
                        <a:gd name="connsiteX14" fmla="*/ 568838 w 712785"/>
                        <a:gd name="connsiteY14" fmla="*/ 726950 h 728500"/>
                        <a:gd name="connsiteX15" fmla="*/ 610813 w 712785"/>
                        <a:gd name="connsiteY15" fmla="*/ 726950 h 728500"/>
                        <a:gd name="connsiteX16" fmla="*/ 610858 w 712785"/>
                        <a:gd name="connsiteY16" fmla="*/ 421248 h 728500"/>
                        <a:gd name="connsiteX17" fmla="*/ 589860 w 712785"/>
                        <a:gd name="connsiteY17" fmla="*/ 419657 h 728500"/>
                        <a:gd name="connsiteX18" fmla="*/ 308844 w 712785"/>
                        <a:gd name="connsiteY18" fmla="*/ 574110 h 728500"/>
                        <a:gd name="connsiteX19" fmla="*/ 307253 w 712785"/>
                        <a:gd name="connsiteY19" fmla="*/ 553134 h 728500"/>
                        <a:gd name="connsiteX20" fmla="*/ 1550 w 712785"/>
                        <a:gd name="connsiteY20" fmla="*/ 553087 h 728500"/>
                        <a:gd name="connsiteX21" fmla="*/ 1550 w 712785"/>
                        <a:gd name="connsiteY21" fmla="*/ 595062 h 728500"/>
                        <a:gd name="connsiteX22" fmla="*/ 307253 w 712785"/>
                        <a:gd name="connsiteY22" fmla="*/ 595108 h 728500"/>
                        <a:gd name="connsiteX23" fmla="*/ 308844 w 712785"/>
                        <a:gd name="connsiteY23" fmla="*/ 574110 h 72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2785" h="728500">
                          <a:moveTo>
                            <a:pt x="706239" y="53051"/>
                          </a:moveTo>
                          <a:cubicBezTo>
                            <a:pt x="708512" y="55723"/>
                            <a:pt x="710681" y="58454"/>
                            <a:pt x="712785" y="61219"/>
                          </a:cubicBezTo>
                          <a:cubicBezTo>
                            <a:pt x="658900" y="115087"/>
                            <a:pt x="550463" y="223486"/>
                            <a:pt x="496591" y="277340"/>
                          </a:cubicBezTo>
                          <a:cubicBezTo>
                            <a:pt x="485327" y="269001"/>
                            <a:pt x="475251" y="258919"/>
                            <a:pt x="466910" y="247657"/>
                          </a:cubicBezTo>
                          <a:cubicBezTo>
                            <a:pt x="520796" y="193790"/>
                            <a:pt x="629233" y="85391"/>
                            <a:pt x="683105" y="31537"/>
                          </a:cubicBezTo>
                          <a:cubicBezTo>
                            <a:pt x="691484" y="37852"/>
                            <a:pt x="699481" y="44987"/>
                            <a:pt x="706239" y="53051"/>
                          </a:cubicBezTo>
                          <a:close/>
                          <a:moveTo>
                            <a:pt x="154408" y="0"/>
                          </a:moveTo>
                          <a:cubicBezTo>
                            <a:pt x="147346" y="-1"/>
                            <a:pt x="140379" y="645"/>
                            <a:pt x="133433" y="1589"/>
                          </a:cubicBezTo>
                          <a:cubicBezTo>
                            <a:pt x="133421" y="77784"/>
                            <a:pt x="133399" y="231115"/>
                            <a:pt x="133387" y="307291"/>
                          </a:cubicBezTo>
                          <a:cubicBezTo>
                            <a:pt x="147247" y="309357"/>
                            <a:pt x="161501" y="309361"/>
                            <a:pt x="175361" y="307291"/>
                          </a:cubicBezTo>
                          <a:cubicBezTo>
                            <a:pt x="175373" y="231096"/>
                            <a:pt x="175396" y="77765"/>
                            <a:pt x="175408" y="1589"/>
                          </a:cubicBezTo>
                          <a:cubicBezTo>
                            <a:pt x="168452" y="645"/>
                            <a:pt x="161479" y="-1"/>
                            <a:pt x="154408" y="0"/>
                          </a:cubicBezTo>
                          <a:close/>
                          <a:moveTo>
                            <a:pt x="589860" y="419657"/>
                          </a:moveTo>
                          <a:cubicBezTo>
                            <a:pt x="582798" y="419656"/>
                            <a:pt x="575831" y="420304"/>
                            <a:pt x="568885" y="421248"/>
                          </a:cubicBezTo>
                          <a:cubicBezTo>
                            <a:pt x="568873" y="497443"/>
                            <a:pt x="568849" y="650774"/>
                            <a:pt x="568838" y="726950"/>
                          </a:cubicBezTo>
                          <a:cubicBezTo>
                            <a:pt x="582698" y="729015"/>
                            <a:pt x="596952" y="729020"/>
                            <a:pt x="610813" y="726950"/>
                          </a:cubicBezTo>
                          <a:cubicBezTo>
                            <a:pt x="610824" y="650755"/>
                            <a:pt x="610847" y="497424"/>
                            <a:pt x="610858" y="421248"/>
                          </a:cubicBezTo>
                          <a:cubicBezTo>
                            <a:pt x="603904" y="420304"/>
                            <a:pt x="596930" y="419656"/>
                            <a:pt x="589860" y="419657"/>
                          </a:cubicBezTo>
                          <a:close/>
                          <a:moveTo>
                            <a:pt x="308844" y="574110"/>
                          </a:moveTo>
                          <a:cubicBezTo>
                            <a:pt x="308845" y="567048"/>
                            <a:pt x="308197" y="560080"/>
                            <a:pt x="307253" y="553134"/>
                          </a:cubicBezTo>
                          <a:cubicBezTo>
                            <a:pt x="231058" y="553123"/>
                            <a:pt x="77727" y="553099"/>
                            <a:pt x="1550" y="553087"/>
                          </a:cubicBezTo>
                          <a:cubicBezTo>
                            <a:pt x="-515" y="566947"/>
                            <a:pt x="-519" y="581202"/>
                            <a:pt x="1550" y="595062"/>
                          </a:cubicBezTo>
                          <a:cubicBezTo>
                            <a:pt x="77746" y="595074"/>
                            <a:pt x="231076" y="595096"/>
                            <a:pt x="307253" y="595108"/>
                          </a:cubicBezTo>
                          <a:cubicBezTo>
                            <a:pt x="308196" y="588154"/>
                            <a:pt x="308844" y="581179"/>
                            <a:pt x="308844" y="574110"/>
                          </a:cubicBezTo>
                          <a:close/>
                        </a:path>
                      </a:pathLst>
                    </a:custGeom>
                    <a:solidFill>
                      <a:srgbClr val="B9DAF4"/>
                    </a:solidFill>
                    <a:ln w="8096" cap="flat">
                      <a:noFill/>
                      <a:prstDash val="solid"/>
                      <a:miter/>
                    </a:ln>
                  </p:spPr>
                  <p:txBody>
                    <a:bodyPr rtlCol="0" anchor="ctr"/>
                    <a:lstStyle/>
                    <a:p>
                      <a:endParaRPr lang="nl-NL" sz="1349"/>
                    </a:p>
                  </p:txBody>
                </p:sp>
              </p:grpSp>
              <p:grpSp>
                <p:nvGrpSpPr>
                  <p:cNvPr id="103" name="Graphic 2">
                    <a:extLst>
                      <a:ext uri="{FF2B5EF4-FFF2-40B4-BE49-F238E27FC236}">
                        <a16:creationId xmlns:a16="http://schemas.microsoft.com/office/drawing/2014/main" id="{487B71B7-5754-0DEC-4783-9D8D300E14FB}"/>
                      </a:ext>
                    </a:extLst>
                  </p:cNvPr>
                  <p:cNvGrpSpPr/>
                  <p:nvPr/>
                </p:nvGrpSpPr>
                <p:grpSpPr>
                  <a:xfrm flipH="1">
                    <a:off x="388769" y="4507702"/>
                    <a:ext cx="424930" cy="774042"/>
                    <a:chOff x="5181108" y="1919324"/>
                    <a:chExt cx="625155" cy="1300168"/>
                  </a:xfrm>
                </p:grpSpPr>
                <p:sp>
                  <p:nvSpPr>
                    <p:cNvPr id="116" name="Vrije vorm 115">
                      <a:extLst>
                        <a:ext uri="{FF2B5EF4-FFF2-40B4-BE49-F238E27FC236}">
                          <a16:creationId xmlns:a16="http://schemas.microsoft.com/office/drawing/2014/main" id="{16DD074D-6750-301C-7A9C-547A2E5B70A1}"/>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9DAF4"/>
                    </a:solidFill>
                    <a:ln w="8096" cap="flat">
                      <a:noFill/>
                      <a:prstDash val="solid"/>
                      <a:miter/>
                    </a:ln>
                  </p:spPr>
                  <p:txBody>
                    <a:bodyPr rtlCol="0" anchor="ctr"/>
                    <a:lstStyle/>
                    <a:p>
                      <a:endParaRPr lang="nl-NL" sz="1349"/>
                    </a:p>
                  </p:txBody>
                </p:sp>
                <p:sp>
                  <p:nvSpPr>
                    <p:cNvPr id="117" name="Vrije vorm 116">
                      <a:extLst>
                        <a:ext uri="{FF2B5EF4-FFF2-40B4-BE49-F238E27FC236}">
                          <a16:creationId xmlns:a16="http://schemas.microsoft.com/office/drawing/2014/main" id="{06900921-ABFE-F739-A6AD-F0E59BE154FA}"/>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sz="1349"/>
                    </a:p>
                  </p:txBody>
                </p:sp>
                <p:sp>
                  <p:nvSpPr>
                    <p:cNvPr id="119" name="Vrije vorm 118">
                      <a:extLst>
                        <a:ext uri="{FF2B5EF4-FFF2-40B4-BE49-F238E27FC236}">
                          <a16:creationId xmlns:a16="http://schemas.microsoft.com/office/drawing/2014/main" id="{D92A5DA7-8773-F5DC-B702-6EEFF2265418}"/>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sz="1349"/>
                    </a:p>
                  </p:txBody>
                </p:sp>
                <p:sp>
                  <p:nvSpPr>
                    <p:cNvPr id="121" name="Vrije vorm 120">
                      <a:extLst>
                        <a:ext uri="{FF2B5EF4-FFF2-40B4-BE49-F238E27FC236}">
                          <a16:creationId xmlns:a16="http://schemas.microsoft.com/office/drawing/2014/main" id="{ADC29B61-BF8A-44CD-4217-803281A81E28}"/>
                        </a:ext>
                      </a:extLst>
                    </p:cNvPr>
                    <p:cNvSpPr/>
                    <p:nvPr/>
                  </p:nvSpPr>
                  <p:spPr>
                    <a:xfrm>
                      <a:off x="5294807" y="2089985"/>
                      <a:ext cx="432340" cy="59183"/>
                    </a:xfrm>
                    <a:custGeom>
                      <a:avLst/>
                      <a:gdLst>
                        <a:gd name="connsiteX0" fmla="*/ 432340 w 432340"/>
                        <a:gd name="connsiteY0" fmla="*/ 59183 h 59183"/>
                        <a:gd name="connsiteX1" fmla="*/ 0 w 432340"/>
                        <a:gd name="connsiteY1" fmla="*/ 31818 h 59183"/>
                        <a:gd name="connsiteX2" fmla="*/ 0 w 432340"/>
                        <a:gd name="connsiteY2" fmla="*/ 243 h 59183"/>
                        <a:gd name="connsiteX3" fmla="*/ 397769 w 432340"/>
                        <a:gd name="connsiteY3" fmla="*/ 0 h 59183"/>
                        <a:gd name="connsiteX4" fmla="*/ 397769 w 432340"/>
                        <a:gd name="connsiteY4" fmla="*/ 47606 h 59183"/>
                        <a:gd name="connsiteX5" fmla="*/ 432340 w 432340"/>
                        <a:gd name="connsiteY5" fmla="*/ 59183 h 5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40" h="59183">
                          <a:moveTo>
                            <a:pt x="432340" y="59183"/>
                          </a:moveTo>
                          <a:lnTo>
                            <a:pt x="0" y="31818"/>
                          </a:lnTo>
                          <a:lnTo>
                            <a:pt x="0" y="243"/>
                          </a:lnTo>
                          <a:lnTo>
                            <a:pt x="397769" y="0"/>
                          </a:lnTo>
                          <a:lnTo>
                            <a:pt x="397769" y="47606"/>
                          </a:lnTo>
                          <a:cubicBezTo>
                            <a:pt x="409347" y="49144"/>
                            <a:pt x="421086" y="53111"/>
                            <a:pt x="432340" y="59183"/>
                          </a:cubicBezTo>
                          <a:close/>
                        </a:path>
                      </a:pathLst>
                    </a:custGeom>
                    <a:solidFill>
                      <a:srgbClr val="86C2EB"/>
                    </a:solidFill>
                    <a:ln w="8096" cap="flat">
                      <a:noFill/>
                      <a:prstDash val="solid"/>
                      <a:miter/>
                    </a:ln>
                  </p:spPr>
                  <p:txBody>
                    <a:bodyPr rtlCol="0" anchor="ctr"/>
                    <a:lstStyle/>
                    <a:p>
                      <a:endParaRPr lang="nl-NL" sz="1349"/>
                    </a:p>
                  </p:txBody>
                </p:sp>
              </p:grpSp>
              <p:grpSp>
                <p:nvGrpSpPr>
                  <p:cNvPr id="104" name="Graphic 2">
                    <a:extLst>
                      <a:ext uri="{FF2B5EF4-FFF2-40B4-BE49-F238E27FC236}">
                        <a16:creationId xmlns:a16="http://schemas.microsoft.com/office/drawing/2014/main" id="{E7EA4EC4-F3D4-1F50-FBC8-9A27F4636E8E}"/>
                      </a:ext>
                    </a:extLst>
                  </p:cNvPr>
                  <p:cNvGrpSpPr/>
                  <p:nvPr/>
                </p:nvGrpSpPr>
                <p:grpSpPr>
                  <a:xfrm rot="16200000" flipH="1">
                    <a:off x="1079707" y="4669182"/>
                    <a:ext cx="233124" cy="1023152"/>
                    <a:chOff x="7116541" y="1919313"/>
                    <a:chExt cx="259469" cy="1300178"/>
                  </a:xfrm>
                </p:grpSpPr>
                <p:sp>
                  <p:nvSpPr>
                    <p:cNvPr id="105" name="Vrije vorm 104">
                      <a:extLst>
                        <a:ext uri="{FF2B5EF4-FFF2-40B4-BE49-F238E27FC236}">
                          <a16:creationId xmlns:a16="http://schemas.microsoft.com/office/drawing/2014/main" id="{F703E030-C977-56EC-646C-968BB88BA632}"/>
                        </a:ext>
                      </a:extLst>
                    </p:cNvPr>
                    <p:cNvSpPr/>
                    <p:nvPr/>
                  </p:nvSpPr>
                  <p:spPr>
                    <a:xfrm>
                      <a:off x="7235404" y="3010042"/>
                      <a:ext cx="21646" cy="209449"/>
                    </a:xfrm>
                    <a:custGeom>
                      <a:avLst/>
                      <a:gdLst>
                        <a:gd name="connsiteX0" fmla="*/ 21647 w 21646"/>
                        <a:gd name="connsiteY0" fmla="*/ 8987 h 209449"/>
                        <a:gd name="connsiteX1" fmla="*/ 21647 w 21646"/>
                        <a:gd name="connsiteY1" fmla="*/ 185728 h 209449"/>
                        <a:gd name="connsiteX2" fmla="*/ 0 w 21646"/>
                        <a:gd name="connsiteY2" fmla="*/ 209450 h 209449"/>
                        <a:gd name="connsiteX3" fmla="*/ 97 w 21646"/>
                        <a:gd name="connsiteY3" fmla="*/ 8987 h 209449"/>
                        <a:gd name="connsiteX4" fmla="*/ 10823 w 21646"/>
                        <a:gd name="connsiteY4" fmla="*/ 0 h 209449"/>
                        <a:gd name="connsiteX5" fmla="*/ 21647 w 21646"/>
                        <a:gd name="connsiteY5" fmla="*/ 8987 h 20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6" h="209449">
                          <a:moveTo>
                            <a:pt x="21647" y="8987"/>
                          </a:moveTo>
                          <a:lnTo>
                            <a:pt x="21647" y="185728"/>
                          </a:lnTo>
                          <a:lnTo>
                            <a:pt x="0" y="209450"/>
                          </a:lnTo>
                          <a:lnTo>
                            <a:pt x="97" y="8987"/>
                          </a:lnTo>
                          <a:cubicBezTo>
                            <a:pt x="0" y="4048"/>
                            <a:pt x="4875" y="0"/>
                            <a:pt x="10823" y="0"/>
                          </a:cubicBezTo>
                          <a:cubicBezTo>
                            <a:pt x="16869" y="0"/>
                            <a:pt x="21647" y="4048"/>
                            <a:pt x="21647" y="8987"/>
                          </a:cubicBezTo>
                          <a:close/>
                        </a:path>
                      </a:pathLst>
                    </a:custGeom>
                    <a:solidFill>
                      <a:srgbClr val="B9DAF4"/>
                    </a:solidFill>
                    <a:ln w="8096" cap="flat">
                      <a:noFill/>
                      <a:prstDash val="solid"/>
                      <a:miter/>
                    </a:ln>
                  </p:spPr>
                  <p:txBody>
                    <a:bodyPr rtlCol="0" anchor="ctr"/>
                    <a:lstStyle/>
                    <a:p>
                      <a:endParaRPr lang="nl-NL" sz="1349"/>
                    </a:p>
                  </p:txBody>
                </p:sp>
                <p:sp>
                  <p:nvSpPr>
                    <p:cNvPr id="106" name="Vrije vorm 105">
                      <a:extLst>
                        <a:ext uri="{FF2B5EF4-FFF2-40B4-BE49-F238E27FC236}">
                          <a16:creationId xmlns:a16="http://schemas.microsoft.com/office/drawing/2014/main" id="{0095DE74-D988-B415-04D9-F06FD390B312}"/>
                        </a:ext>
                      </a:extLst>
                    </p:cNvPr>
                    <p:cNvSpPr/>
                    <p:nvPr/>
                  </p:nvSpPr>
                  <p:spPr>
                    <a:xfrm>
                      <a:off x="7138188" y="1919313"/>
                      <a:ext cx="216175" cy="220058"/>
                    </a:xfrm>
                    <a:custGeom>
                      <a:avLst/>
                      <a:gdLst>
                        <a:gd name="connsiteX0" fmla="*/ 216175 w 216175"/>
                        <a:gd name="connsiteY0" fmla="*/ 17976 h 220058"/>
                        <a:gd name="connsiteX1" fmla="*/ 194626 w 216175"/>
                        <a:gd name="connsiteY1" fmla="*/ 35869 h 220058"/>
                        <a:gd name="connsiteX2" fmla="*/ 151332 w 216175"/>
                        <a:gd name="connsiteY2" fmla="*/ 35869 h 220058"/>
                        <a:gd name="connsiteX3" fmla="*/ 151332 w 216175"/>
                        <a:gd name="connsiteY3" fmla="*/ 219896 h 220058"/>
                        <a:gd name="connsiteX4" fmla="*/ 64843 w 216175"/>
                        <a:gd name="connsiteY4" fmla="*/ 220058 h 220058"/>
                        <a:gd name="connsiteX5" fmla="*/ 64843 w 216175"/>
                        <a:gd name="connsiteY5" fmla="*/ 35950 h 220058"/>
                        <a:gd name="connsiteX6" fmla="*/ 21646 w 216175"/>
                        <a:gd name="connsiteY6" fmla="*/ 35950 h 220058"/>
                        <a:gd name="connsiteX7" fmla="*/ 0 w 216175"/>
                        <a:gd name="connsiteY7" fmla="*/ 17976 h 220058"/>
                        <a:gd name="connsiteX8" fmla="*/ 21549 w 216175"/>
                        <a:gd name="connsiteY8" fmla="*/ 2 h 220058"/>
                        <a:gd name="connsiteX9" fmla="*/ 194626 w 216175"/>
                        <a:gd name="connsiteY9" fmla="*/ 2 h 220058"/>
                        <a:gd name="connsiteX10" fmla="*/ 216175 w 216175"/>
                        <a:gd name="connsiteY10" fmla="*/ 17976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175" h="220058">
                          <a:moveTo>
                            <a:pt x="216175" y="17976"/>
                          </a:moveTo>
                          <a:cubicBezTo>
                            <a:pt x="216175" y="27854"/>
                            <a:pt x="206522" y="35950"/>
                            <a:pt x="194626" y="35869"/>
                          </a:cubicBezTo>
                          <a:lnTo>
                            <a:pt x="151332" y="35869"/>
                          </a:lnTo>
                          <a:lnTo>
                            <a:pt x="151332" y="219896"/>
                          </a:lnTo>
                          <a:lnTo>
                            <a:pt x="64843" y="220058"/>
                          </a:lnTo>
                          <a:lnTo>
                            <a:pt x="64843" y="35950"/>
                          </a:lnTo>
                          <a:lnTo>
                            <a:pt x="21646" y="35950"/>
                          </a:lnTo>
                          <a:cubicBezTo>
                            <a:pt x="9751" y="35869"/>
                            <a:pt x="0" y="27854"/>
                            <a:pt x="0" y="17976"/>
                          </a:cubicBezTo>
                          <a:cubicBezTo>
                            <a:pt x="0" y="7856"/>
                            <a:pt x="9751" y="-160"/>
                            <a:pt x="21549" y="2"/>
                          </a:cubicBezTo>
                          <a:lnTo>
                            <a:pt x="194626" y="2"/>
                          </a:lnTo>
                          <a:cubicBezTo>
                            <a:pt x="206522" y="2"/>
                            <a:pt x="216175" y="7856"/>
                            <a:pt x="216175" y="17976"/>
                          </a:cubicBezTo>
                          <a:close/>
                        </a:path>
                      </a:pathLst>
                    </a:custGeom>
                    <a:solidFill>
                      <a:srgbClr val="7CB5DE"/>
                    </a:solidFill>
                    <a:ln w="8096" cap="flat">
                      <a:noFill/>
                      <a:prstDash val="solid"/>
                      <a:miter/>
                    </a:ln>
                  </p:spPr>
                  <p:txBody>
                    <a:bodyPr rtlCol="0" anchor="ctr"/>
                    <a:lstStyle/>
                    <a:p>
                      <a:endParaRPr lang="nl-NL" sz="1349"/>
                    </a:p>
                  </p:txBody>
                </p:sp>
                <p:sp>
                  <p:nvSpPr>
                    <p:cNvPr id="110" name="Vrije vorm 109">
                      <a:extLst>
                        <a:ext uri="{FF2B5EF4-FFF2-40B4-BE49-F238E27FC236}">
                          <a16:creationId xmlns:a16="http://schemas.microsoft.com/office/drawing/2014/main" id="{D05844B4-3C5B-3CD8-3702-765949BC1654}"/>
                        </a:ext>
                      </a:extLst>
                    </p:cNvPr>
                    <p:cNvSpPr/>
                    <p:nvPr/>
                  </p:nvSpPr>
                  <p:spPr>
                    <a:xfrm>
                      <a:off x="7159797" y="2175076"/>
                      <a:ext cx="173016" cy="323364"/>
                    </a:xfrm>
                    <a:custGeom>
                      <a:avLst/>
                      <a:gdLst>
                        <a:gd name="connsiteX0" fmla="*/ 173017 w 173016"/>
                        <a:gd name="connsiteY0" fmla="*/ 323364 h 323364"/>
                        <a:gd name="connsiteX1" fmla="*/ 38 w 173016"/>
                        <a:gd name="connsiteY1" fmla="*/ 323364 h 323364"/>
                        <a:gd name="connsiteX2" fmla="*/ 0 w 173016"/>
                        <a:gd name="connsiteY2" fmla="*/ 162 h 323364"/>
                        <a:gd name="connsiteX3" fmla="*/ 172989 w 173016"/>
                        <a:gd name="connsiteY3" fmla="*/ 0 h 323364"/>
                      </a:gdLst>
                      <a:ahLst/>
                      <a:cxnLst>
                        <a:cxn ang="0">
                          <a:pos x="connsiteX0" y="connsiteY0"/>
                        </a:cxn>
                        <a:cxn ang="0">
                          <a:pos x="connsiteX1" y="connsiteY1"/>
                        </a:cxn>
                        <a:cxn ang="0">
                          <a:pos x="connsiteX2" y="connsiteY2"/>
                        </a:cxn>
                        <a:cxn ang="0">
                          <a:pos x="connsiteX3" y="connsiteY3"/>
                        </a:cxn>
                      </a:cxnLst>
                      <a:rect l="l" t="t" r="r" b="b"/>
                      <a:pathLst>
                        <a:path w="173016" h="323364">
                          <a:moveTo>
                            <a:pt x="173017" y="323364"/>
                          </a:moveTo>
                          <a:lnTo>
                            <a:pt x="38" y="323364"/>
                          </a:lnTo>
                          <a:lnTo>
                            <a:pt x="0" y="162"/>
                          </a:lnTo>
                          <a:lnTo>
                            <a:pt x="172989" y="0"/>
                          </a:lnTo>
                          <a:close/>
                        </a:path>
                      </a:pathLst>
                    </a:custGeom>
                    <a:solidFill>
                      <a:srgbClr val="86C2EB"/>
                    </a:solidFill>
                    <a:ln w="8096" cap="flat">
                      <a:noFill/>
                      <a:prstDash val="solid"/>
                      <a:miter/>
                    </a:ln>
                  </p:spPr>
                  <p:txBody>
                    <a:bodyPr rtlCol="0" anchor="ctr"/>
                    <a:lstStyle/>
                    <a:p>
                      <a:endParaRPr lang="nl-NL" sz="1349"/>
                    </a:p>
                  </p:txBody>
                </p:sp>
                <p:sp>
                  <p:nvSpPr>
                    <p:cNvPr id="111" name="Vrije vorm 110">
                      <a:extLst>
                        <a:ext uri="{FF2B5EF4-FFF2-40B4-BE49-F238E27FC236}">
                          <a16:creationId xmlns:a16="http://schemas.microsoft.com/office/drawing/2014/main" id="{BEDAAF68-ECFD-BB19-C8B5-A3F65B7EB113}"/>
                        </a:ext>
                      </a:extLst>
                    </p:cNvPr>
                    <p:cNvSpPr/>
                    <p:nvPr/>
                  </p:nvSpPr>
                  <p:spPr>
                    <a:xfrm>
                      <a:off x="7116541" y="2139128"/>
                      <a:ext cx="259469" cy="323364"/>
                    </a:xfrm>
                    <a:custGeom>
                      <a:avLst/>
                      <a:gdLst>
                        <a:gd name="connsiteX0" fmla="*/ 259469 w 259469"/>
                        <a:gd name="connsiteY0" fmla="*/ 18217 h 323364"/>
                        <a:gd name="connsiteX1" fmla="*/ 237823 w 259469"/>
                        <a:gd name="connsiteY1" fmla="*/ 35947 h 323364"/>
                        <a:gd name="connsiteX2" fmla="*/ 216273 w 259469"/>
                        <a:gd name="connsiteY2" fmla="*/ 35947 h 323364"/>
                        <a:gd name="connsiteX3" fmla="*/ 216273 w 259469"/>
                        <a:gd name="connsiteY3" fmla="*/ 323364 h 323364"/>
                        <a:gd name="connsiteX4" fmla="*/ 172980 w 259469"/>
                        <a:gd name="connsiteY4" fmla="*/ 323364 h 323364"/>
                        <a:gd name="connsiteX5" fmla="*/ 172980 w 259469"/>
                        <a:gd name="connsiteY5" fmla="*/ 35947 h 323364"/>
                        <a:gd name="connsiteX6" fmla="*/ 86490 w 259469"/>
                        <a:gd name="connsiteY6" fmla="*/ 36109 h 323364"/>
                        <a:gd name="connsiteX7" fmla="*/ 86490 w 259469"/>
                        <a:gd name="connsiteY7" fmla="*/ 323364 h 323364"/>
                        <a:gd name="connsiteX8" fmla="*/ 43294 w 259469"/>
                        <a:gd name="connsiteY8" fmla="*/ 323364 h 323364"/>
                        <a:gd name="connsiteX9" fmla="*/ 43294 w 259469"/>
                        <a:gd name="connsiteY9" fmla="*/ 36109 h 323364"/>
                        <a:gd name="connsiteX10" fmla="*/ 21647 w 259469"/>
                        <a:gd name="connsiteY10" fmla="*/ 36109 h 323364"/>
                        <a:gd name="connsiteX11" fmla="*/ 0 w 259469"/>
                        <a:gd name="connsiteY11" fmla="*/ 18136 h 323364"/>
                        <a:gd name="connsiteX12" fmla="*/ 21647 w 259469"/>
                        <a:gd name="connsiteY12" fmla="*/ 243 h 323364"/>
                        <a:gd name="connsiteX13" fmla="*/ 86490 w 259469"/>
                        <a:gd name="connsiteY13" fmla="*/ 243 h 323364"/>
                        <a:gd name="connsiteX14" fmla="*/ 172980 w 259469"/>
                        <a:gd name="connsiteY14" fmla="*/ 81 h 323364"/>
                        <a:gd name="connsiteX15" fmla="*/ 237823 w 259469"/>
                        <a:gd name="connsiteY15" fmla="*/ 0 h 323364"/>
                        <a:gd name="connsiteX16" fmla="*/ 259469 w 259469"/>
                        <a:gd name="connsiteY16" fmla="*/ 18217 h 32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9469" h="323364">
                          <a:moveTo>
                            <a:pt x="259469" y="18217"/>
                          </a:moveTo>
                          <a:cubicBezTo>
                            <a:pt x="259469" y="28013"/>
                            <a:pt x="249718" y="35947"/>
                            <a:pt x="237823" y="35947"/>
                          </a:cubicBezTo>
                          <a:lnTo>
                            <a:pt x="216273" y="35947"/>
                          </a:lnTo>
                          <a:lnTo>
                            <a:pt x="216273" y="323364"/>
                          </a:lnTo>
                          <a:lnTo>
                            <a:pt x="172980" y="323364"/>
                          </a:lnTo>
                          <a:lnTo>
                            <a:pt x="172980" y="35947"/>
                          </a:lnTo>
                          <a:lnTo>
                            <a:pt x="86490" y="36109"/>
                          </a:lnTo>
                          <a:lnTo>
                            <a:pt x="86490" y="323364"/>
                          </a:lnTo>
                          <a:lnTo>
                            <a:pt x="43294" y="323364"/>
                          </a:lnTo>
                          <a:lnTo>
                            <a:pt x="43294" y="36109"/>
                          </a:lnTo>
                          <a:lnTo>
                            <a:pt x="21647" y="36109"/>
                          </a:lnTo>
                          <a:cubicBezTo>
                            <a:pt x="9751" y="36109"/>
                            <a:pt x="0" y="28013"/>
                            <a:pt x="0" y="18136"/>
                          </a:cubicBezTo>
                          <a:cubicBezTo>
                            <a:pt x="0" y="8096"/>
                            <a:pt x="9751" y="0"/>
                            <a:pt x="21647" y="243"/>
                          </a:cubicBezTo>
                          <a:lnTo>
                            <a:pt x="86490" y="243"/>
                          </a:lnTo>
                          <a:lnTo>
                            <a:pt x="172980" y="81"/>
                          </a:lnTo>
                          <a:lnTo>
                            <a:pt x="237823" y="0"/>
                          </a:lnTo>
                          <a:cubicBezTo>
                            <a:pt x="249913" y="243"/>
                            <a:pt x="259469" y="8096"/>
                            <a:pt x="259469" y="18217"/>
                          </a:cubicBezTo>
                          <a:close/>
                        </a:path>
                      </a:pathLst>
                    </a:custGeom>
                    <a:solidFill>
                      <a:srgbClr val="B9DAF4"/>
                    </a:solidFill>
                    <a:ln w="8096" cap="flat">
                      <a:noFill/>
                      <a:prstDash val="solid"/>
                      <a:miter/>
                    </a:ln>
                  </p:spPr>
                  <p:txBody>
                    <a:bodyPr rtlCol="0" anchor="ctr"/>
                    <a:lstStyle/>
                    <a:p>
                      <a:endParaRPr lang="nl-NL" sz="1349"/>
                    </a:p>
                  </p:txBody>
                </p:sp>
                <p:sp>
                  <p:nvSpPr>
                    <p:cNvPr id="112" name="Vrije vorm 111">
                      <a:extLst>
                        <a:ext uri="{FF2B5EF4-FFF2-40B4-BE49-F238E27FC236}">
                          <a16:creationId xmlns:a16="http://schemas.microsoft.com/office/drawing/2014/main" id="{97F69F40-8161-3805-9C4E-0E00855A372D}"/>
                        </a:ext>
                      </a:extLst>
                    </p:cNvPr>
                    <p:cNvSpPr/>
                    <p:nvPr/>
                  </p:nvSpPr>
                  <p:spPr>
                    <a:xfrm>
                      <a:off x="7159782" y="2498414"/>
                      <a:ext cx="172990" cy="359079"/>
                    </a:xfrm>
                    <a:custGeom>
                      <a:avLst/>
                      <a:gdLst>
                        <a:gd name="connsiteX0" fmla="*/ 129736 w 172990"/>
                        <a:gd name="connsiteY0" fmla="*/ 359078 h 359079"/>
                        <a:gd name="connsiteX1" fmla="*/ 43255 w 172990"/>
                        <a:gd name="connsiteY1" fmla="*/ 359079 h 359079"/>
                        <a:gd name="connsiteX2" fmla="*/ 43255 w 172990"/>
                        <a:gd name="connsiteY2" fmla="*/ 305225 h 359079"/>
                        <a:gd name="connsiteX3" fmla="*/ 0 w 172990"/>
                        <a:gd name="connsiteY3" fmla="*/ 251334 h 359079"/>
                        <a:gd name="connsiteX4" fmla="*/ 15 w 172990"/>
                        <a:gd name="connsiteY4" fmla="*/ 0 h 359079"/>
                        <a:gd name="connsiteX5" fmla="*/ 172991 w 172990"/>
                        <a:gd name="connsiteY5" fmla="*/ 14 h 359079"/>
                        <a:gd name="connsiteX6" fmla="*/ 172991 w 172990"/>
                        <a:gd name="connsiteY6" fmla="*/ 251332 h 359079"/>
                        <a:gd name="connsiteX7" fmla="*/ 129736 w 172990"/>
                        <a:gd name="connsiteY7" fmla="*/ 305224 h 359079"/>
                        <a:gd name="connsiteX8" fmla="*/ 129736 w 172990"/>
                        <a:gd name="connsiteY8" fmla="*/ 359078 h 35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990" h="359079">
                          <a:moveTo>
                            <a:pt x="129736" y="359078"/>
                          </a:moveTo>
                          <a:lnTo>
                            <a:pt x="43255" y="359079"/>
                          </a:lnTo>
                          <a:lnTo>
                            <a:pt x="43255" y="305225"/>
                          </a:lnTo>
                          <a:lnTo>
                            <a:pt x="0" y="251334"/>
                          </a:lnTo>
                          <a:lnTo>
                            <a:pt x="15" y="0"/>
                          </a:lnTo>
                          <a:lnTo>
                            <a:pt x="172991" y="14"/>
                          </a:lnTo>
                          <a:lnTo>
                            <a:pt x="172991" y="251332"/>
                          </a:lnTo>
                          <a:lnTo>
                            <a:pt x="129736" y="305224"/>
                          </a:lnTo>
                          <a:lnTo>
                            <a:pt x="129736" y="359078"/>
                          </a:lnTo>
                          <a:close/>
                        </a:path>
                      </a:pathLst>
                    </a:custGeom>
                    <a:solidFill>
                      <a:srgbClr val="86C2EB"/>
                    </a:solidFill>
                    <a:ln w="8096" cap="flat">
                      <a:noFill/>
                      <a:prstDash val="solid"/>
                      <a:miter/>
                    </a:ln>
                  </p:spPr>
                  <p:txBody>
                    <a:bodyPr rtlCol="0" anchor="ctr"/>
                    <a:lstStyle/>
                    <a:p>
                      <a:endParaRPr lang="nl-NL" sz="1349"/>
                    </a:p>
                  </p:txBody>
                </p:sp>
                <p:sp>
                  <p:nvSpPr>
                    <p:cNvPr id="114" name="Vrije vorm 113">
                      <a:extLst>
                        <a:ext uri="{FF2B5EF4-FFF2-40B4-BE49-F238E27FC236}">
                          <a16:creationId xmlns:a16="http://schemas.microsoft.com/office/drawing/2014/main" id="{31FFAFB0-D4F4-9225-3D31-1B4CFFA17EF3}"/>
                        </a:ext>
                      </a:extLst>
                    </p:cNvPr>
                    <p:cNvSpPr/>
                    <p:nvPr/>
                  </p:nvSpPr>
                  <p:spPr>
                    <a:xfrm>
                      <a:off x="7192208" y="2848441"/>
                      <a:ext cx="108040" cy="170588"/>
                    </a:xfrm>
                    <a:custGeom>
                      <a:avLst/>
                      <a:gdLst>
                        <a:gd name="connsiteX0" fmla="*/ 108039 w 108040"/>
                        <a:gd name="connsiteY0" fmla="*/ 8987 h 170588"/>
                        <a:gd name="connsiteX1" fmla="*/ 97216 w 108040"/>
                        <a:gd name="connsiteY1" fmla="*/ 17973 h 170588"/>
                        <a:gd name="connsiteX2" fmla="*/ 96143 w 108040"/>
                        <a:gd name="connsiteY2" fmla="*/ 17973 h 170588"/>
                        <a:gd name="connsiteX3" fmla="*/ 75959 w 108040"/>
                        <a:gd name="connsiteY3" fmla="*/ 168564 h 170588"/>
                        <a:gd name="connsiteX4" fmla="*/ 73229 w 108040"/>
                        <a:gd name="connsiteY4" fmla="*/ 170588 h 170588"/>
                        <a:gd name="connsiteX5" fmla="*/ 34908 w 108040"/>
                        <a:gd name="connsiteY5" fmla="*/ 170588 h 170588"/>
                        <a:gd name="connsiteX6" fmla="*/ 32177 w 108040"/>
                        <a:gd name="connsiteY6" fmla="*/ 168564 h 170588"/>
                        <a:gd name="connsiteX7" fmla="*/ 11993 w 108040"/>
                        <a:gd name="connsiteY7" fmla="*/ 17973 h 170588"/>
                        <a:gd name="connsiteX8" fmla="*/ 10823 w 108040"/>
                        <a:gd name="connsiteY8" fmla="*/ 17973 h 170588"/>
                        <a:gd name="connsiteX9" fmla="*/ 0 w 108040"/>
                        <a:gd name="connsiteY9" fmla="*/ 8987 h 170588"/>
                        <a:gd name="connsiteX10" fmla="*/ 10823 w 108040"/>
                        <a:gd name="connsiteY10" fmla="*/ 0 h 170588"/>
                        <a:gd name="connsiteX11" fmla="*/ 97216 w 108040"/>
                        <a:gd name="connsiteY11" fmla="*/ 0 h 170588"/>
                        <a:gd name="connsiteX12" fmla="*/ 108039 w 108040"/>
                        <a:gd name="connsiteY12" fmla="*/ 8987 h 17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0" h="170588">
                          <a:moveTo>
                            <a:pt x="108039" y="8987"/>
                          </a:moveTo>
                          <a:cubicBezTo>
                            <a:pt x="108137" y="13925"/>
                            <a:pt x="103261" y="17973"/>
                            <a:pt x="97216" y="17973"/>
                          </a:cubicBezTo>
                          <a:lnTo>
                            <a:pt x="96143" y="17973"/>
                          </a:lnTo>
                          <a:lnTo>
                            <a:pt x="75959" y="168564"/>
                          </a:lnTo>
                          <a:cubicBezTo>
                            <a:pt x="75862" y="169778"/>
                            <a:pt x="74594" y="170588"/>
                            <a:pt x="73229" y="170588"/>
                          </a:cubicBezTo>
                          <a:lnTo>
                            <a:pt x="34908" y="170588"/>
                          </a:lnTo>
                          <a:cubicBezTo>
                            <a:pt x="33543" y="170588"/>
                            <a:pt x="32373" y="169778"/>
                            <a:pt x="32177" y="168564"/>
                          </a:cubicBezTo>
                          <a:lnTo>
                            <a:pt x="11993" y="17973"/>
                          </a:lnTo>
                          <a:lnTo>
                            <a:pt x="10823" y="17973"/>
                          </a:lnTo>
                          <a:cubicBezTo>
                            <a:pt x="4875" y="17973"/>
                            <a:pt x="0" y="13925"/>
                            <a:pt x="0" y="8987"/>
                          </a:cubicBezTo>
                          <a:cubicBezTo>
                            <a:pt x="0" y="4048"/>
                            <a:pt x="4875" y="0"/>
                            <a:pt x="10823" y="0"/>
                          </a:cubicBezTo>
                          <a:lnTo>
                            <a:pt x="97216" y="0"/>
                          </a:lnTo>
                          <a:cubicBezTo>
                            <a:pt x="103261" y="0"/>
                            <a:pt x="108039" y="3967"/>
                            <a:pt x="108039" y="8987"/>
                          </a:cubicBezTo>
                          <a:close/>
                        </a:path>
                      </a:pathLst>
                    </a:custGeom>
                    <a:solidFill>
                      <a:srgbClr val="7CB5DE"/>
                    </a:solidFill>
                    <a:ln w="8096" cap="flat">
                      <a:noFill/>
                      <a:prstDash val="solid"/>
                      <a:miter/>
                    </a:ln>
                  </p:spPr>
                  <p:txBody>
                    <a:bodyPr rtlCol="0" anchor="ctr"/>
                    <a:lstStyle/>
                    <a:p>
                      <a:endParaRPr lang="nl-NL" sz="1349"/>
                    </a:p>
                  </p:txBody>
                </p:sp>
                <p:sp>
                  <p:nvSpPr>
                    <p:cNvPr id="115" name="Vrije vorm 114">
                      <a:extLst>
                        <a:ext uri="{FF2B5EF4-FFF2-40B4-BE49-F238E27FC236}">
                          <a16:creationId xmlns:a16="http://schemas.microsoft.com/office/drawing/2014/main" id="{BCF58F5B-CDD3-EA33-83F0-4DD43955B25F}"/>
                        </a:ext>
                      </a:extLst>
                    </p:cNvPr>
                    <p:cNvSpPr/>
                    <p:nvPr/>
                  </p:nvSpPr>
                  <p:spPr>
                    <a:xfrm>
                      <a:off x="7224671" y="2660002"/>
                      <a:ext cx="76284" cy="62781"/>
                    </a:xfrm>
                    <a:custGeom>
                      <a:avLst/>
                      <a:gdLst>
                        <a:gd name="connsiteX0" fmla="*/ 65473 w 76284"/>
                        <a:gd name="connsiteY0" fmla="*/ 62782 h 62781"/>
                        <a:gd name="connsiteX1" fmla="*/ 54543 w 76284"/>
                        <a:gd name="connsiteY1" fmla="*/ 53805 h 62781"/>
                        <a:gd name="connsiteX2" fmla="*/ 65250 w 76284"/>
                        <a:gd name="connsiteY2" fmla="*/ 44841 h 62781"/>
                        <a:gd name="connsiteX3" fmla="*/ 65473 w 76284"/>
                        <a:gd name="connsiteY3" fmla="*/ 44828 h 62781"/>
                        <a:gd name="connsiteX4" fmla="*/ 76284 w 76284"/>
                        <a:gd name="connsiteY4" fmla="*/ 53805 h 62781"/>
                        <a:gd name="connsiteX5" fmla="*/ 65473 w 76284"/>
                        <a:gd name="connsiteY5" fmla="*/ 62782 h 62781"/>
                        <a:gd name="connsiteX6" fmla="*/ 0 w 76284"/>
                        <a:gd name="connsiteY6" fmla="*/ 17939 h 62781"/>
                        <a:gd name="connsiteX7" fmla="*/ 21621 w 76284"/>
                        <a:gd name="connsiteY7" fmla="*/ 35891 h 62781"/>
                        <a:gd name="connsiteX8" fmla="*/ 43241 w 76284"/>
                        <a:gd name="connsiteY8" fmla="*/ 17939 h 62781"/>
                        <a:gd name="connsiteX9" fmla="*/ 21636 w 76284"/>
                        <a:gd name="connsiteY9" fmla="*/ 0 h 62781"/>
                        <a:gd name="connsiteX10" fmla="*/ 0 w 76284"/>
                        <a:gd name="connsiteY10" fmla="*/ 17939 h 6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84" h="62781">
                          <a:moveTo>
                            <a:pt x="65473" y="62782"/>
                          </a:moveTo>
                          <a:cubicBezTo>
                            <a:pt x="59500" y="62780"/>
                            <a:pt x="54543" y="58764"/>
                            <a:pt x="54543" y="53805"/>
                          </a:cubicBezTo>
                          <a:cubicBezTo>
                            <a:pt x="54543" y="48846"/>
                            <a:pt x="59261" y="44830"/>
                            <a:pt x="65250" y="44841"/>
                          </a:cubicBezTo>
                          <a:lnTo>
                            <a:pt x="65473" y="44828"/>
                          </a:lnTo>
                          <a:cubicBezTo>
                            <a:pt x="71446" y="44828"/>
                            <a:pt x="76283" y="48845"/>
                            <a:pt x="76284" y="53805"/>
                          </a:cubicBezTo>
                          <a:cubicBezTo>
                            <a:pt x="76284" y="58764"/>
                            <a:pt x="71447" y="62780"/>
                            <a:pt x="65473" y="62782"/>
                          </a:cubicBezTo>
                          <a:close/>
                          <a:moveTo>
                            <a:pt x="0" y="17939"/>
                          </a:moveTo>
                          <a:cubicBezTo>
                            <a:pt x="2" y="27807"/>
                            <a:pt x="9736" y="35890"/>
                            <a:pt x="21621" y="35891"/>
                          </a:cubicBezTo>
                          <a:cubicBezTo>
                            <a:pt x="33730" y="35904"/>
                            <a:pt x="43241" y="27808"/>
                            <a:pt x="43241" y="17939"/>
                          </a:cubicBezTo>
                          <a:cubicBezTo>
                            <a:pt x="43241" y="7872"/>
                            <a:pt x="33730" y="0"/>
                            <a:pt x="21636" y="0"/>
                          </a:cubicBezTo>
                          <a:cubicBezTo>
                            <a:pt x="9750" y="0"/>
                            <a:pt x="0" y="7872"/>
                            <a:pt x="0" y="17939"/>
                          </a:cubicBezTo>
                          <a:close/>
                        </a:path>
                      </a:pathLst>
                    </a:custGeom>
                    <a:solidFill>
                      <a:srgbClr val="7CB5DE"/>
                    </a:solidFill>
                    <a:ln w="8096" cap="flat">
                      <a:noFill/>
                      <a:prstDash val="solid"/>
                      <a:miter/>
                    </a:ln>
                  </p:spPr>
                  <p:txBody>
                    <a:bodyPr rtlCol="0" anchor="ctr"/>
                    <a:lstStyle/>
                    <a:p>
                      <a:endParaRPr lang="nl-NL" sz="1349"/>
                    </a:p>
                  </p:txBody>
                </p:sp>
              </p:grpSp>
            </p:grpSp>
            <p:sp>
              <p:nvSpPr>
                <p:cNvPr id="83" name="Ovaal 53">
                  <a:extLst>
                    <a:ext uri="{FF2B5EF4-FFF2-40B4-BE49-F238E27FC236}">
                      <a16:creationId xmlns:a16="http://schemas.microsoft.com/office/drawing/2014/main" id="{275950FD-7C69-E18D-929E-E9B6D2BC8169}"/>
                    </a:ext>
                  </a:extLst>
                </p:cNvPr>
                <p:cNvSpPr/>
                <p:nvPr/>
              </p:nvSpPr>
              <p:spPr>
                <a:xfrm rot="2614659">
                  <a:off x="2025581" y="3679761"/>
                  <a:ext cx="336067" cy="359321"/>
                </a:xfrm>
                <a:custGeom>
                  <a:avLst/>
                  <a:gdLst>
                    <a:gd name="connsiteX0" fmla="*/ 0 w 462580"/>
                    <a:gd name="connsiteY0" fmla="*/ 214735 h 429470"/>
                    <a:gd name="connsiteX1" fmla="*/ 231290 w 462580"/>
                    <a:gd name="connsiteY1" fmla="*/ 0 h 429470"/>
                    <a:gd name="connsiteX2" fmla="*/ 462580 w 462580"/>
                    <a:gd name="connsiteY2" fmla="*/ 214735 h 429470"/>
                    <a:gd name="connsiteX3" fmla="*/ 231290 w 462580"/>
                    <a:gd name="connsiteY3" fmla="*/ 429470 h 429470"/>
                    <a:gd name="connsiteX4" fmla="*/ 0 w 462580"/>
                    <a:gd name="connsiteY4" fmla="*/ 214735 h 429470"/>
                    <a:gd name="connsiteX0" fmla="*/ 0 w 479855"/>
                    <a:gd name="connsiteY0" fmla="*/ 216207 h 430942"/>
                    <a:gd name="connsiteX1" fmla="*/ 231290 w 479855"/>
                    <a:gd name="connsiteY1" fmla="*/ 1472 h 430942"/>
                    <a:gd name="connsiteX2" fmla="*/ 437180 w 479855"/>
                    <a:gd name="connsiteY2" fmla="*/ 126141 h 430942"/>
                    <a:gd name="connsiteX3" fmla="*/ 462580 w 479855"/>
                    <a:gd name="connsiteY3" fmla="*/ 216207 h 430942"/>
                    <a:gd name="connsiteX4" fmla="*/ 231290 w 479855"/>
                    <a:gd name="connsiteY4" fmla="*/ 430942 h 430942"/>
                    <a:gd name="connsiteX5" fmla="*/ 0 w 479855"/>
                    <a:gd name="connsiteY5" fmla="*/ 216207 h 430942"/>
                    <a:gd name="connsiteX0" fmla="*/ 437180 w 528620"/>
                    <a:gd name="connsiteY0" fmla="*/ 126116 h 430917"/>
                    <a:gd name="connsiteX1" fmla="*/ 462580 w 528620"/>
                    <a:gd name="connsiteY1" fmla="*/ 216182 h 430917"/>
                    <a:gd name="connsiteX2" fmla="*/ 231290 w 528620"/>
                    <a:gd name="connsiteY2" fmla="*/ 430917 h 430917"/>
                    <a:gd name="connsiteX3" fmla="*/ 0 w 528620"/>
                    <a:gd name="connsiteY3" fmla="*/ 216182 h 430917"/>
                    <a:gd name="connsiteX4" fmla="*/ 231290 w 528620"/>
                    <a:gd name="connsiteY4" fmla="*/ 1447 h 430917"/>
                    <a:gd name="connsiteX5" fmla="*/ 528620 w 528620"/>
                    <a:gd name="connsiteY5" fmla="*/ 217556 h 430917"/>
                    <a:gd name="connsiteX0" fmla="*/ 437180 w 479855"/>
                    <a:gd name="connsiteY0" fmla="*/ 124669 h 429470"/>
                    <a:gd name="connsiteX1" fmla="*/ 462580 w 479855"/>
                    <a:gd name="connsiteY1" fmla="*/ 214735 h 429470"/>
                    <a:gd name="connsiteX2" fmla="*/ 231290 w 479855"/>
                    <a:gd name="connsiteY2" fmla="*/ 429470 h 429470"/>
                    <a:gd name="connsiteX3" fmla="*/ 0 w 479855"/>
                    <a:gd name="connsiteY3" fmla="*/ 214735 h 429470"/>
                    <a:gd name="connsiteX4" fmla="*/ 231290 w 479855"/>
                    <a:gd name="connsiteY4" fmla="*/ 0 h 429470"/>
                    <a:gd name="connsiteX0" fmla="*/ 462580 w 462580"/>
                    <a:gd name="connsiteY0" fmla="*/ 214735 h 429470"/>
                    <a:gd name="connsiteX1" fmla="*/ 231290 w 462580"/>
                    <a:gd name="connsiteY1" fmla="*/ 429470 h 429470"/>
                    <a:gd name="connsiteX2" fmla="*/ 0 w 462580"/>
                    <a:gd name="connsiteY2" fmla="*/ 214735 h 429470"/>
                    <a:gd name="connsiteX3" fmla="*/ 231290 w 462580"/>
                    <a:gd name="connsiteY3" fmla="*/ 0 h 429470"/>
                    <a:gd name="connsiteX0" fmla="*/ 374691 w 374691"/>
                    <a:gd name="connsiteY0" fmla="*/ 50594 h 433315"/>
                    <a:gd name="connsiteX1" fmla="*/ 231290 w 374691"/>
                    <a:gd name="connsiteY1" fmla="*/ 429470 h 433315"/>
                    <a:gd name="connsiteX2" fmla="*/ 0 w 374691"/>
                    <a:gd name="connsiteY2" fmla="*/ 214735 h 433315"/>
                    <a:gd name="connsiteX3" fmla="*/ 231290 w 374691"/>
                    <a:gd name="connsiteY3" fmla="*/ 0 h 433315"/>
                    <a:gd name="connsiteX0" fmla="*/ 374691 w 430899"/>
                    <a:gd name="connsiteY0" fmla="*/ 50594 h 433315"/>
                    <a:gd name="connsiteX1" fmla="*/ 231290 w 430899"/>
                    <a:gd name="connsiteY1" fmla="*/ 429470 h 433315"/>
                    <a:gd name="connsiteX2" fmla="*/ 0 w 430899"/>
                    <a:gd name="connsiteY2" fmla="*/ 214735 h 433315"/>
                    <a:gd name="connsiteX3" fmla="*/ 231290 w 430899"/>
                    <a:gd name="connsiteY3" fmla="*/ 0 h 433315"/>
                    <a:gd name="connsiteX0" fmla="*/ 374691 w 433696"/>
                    <a:gd name="connsiteY0" fmla="*/ 50594 h 429608"/>
                    <a:gd name="connsiteX1" fmla="*/ 231290 w 433696"/>
                    <a:gd name="connsiteY1" fmla="*/ 429470 h 429608"/>
                    <a:gd name="connsiteX2" fmla="*/ 0 w 433696"/>
                    <a:gd name="connsiteY2" fmla="*/ 214735 h 429608"/>
                    <a:gd name="connsiteX3" fmla="*/ 231290 w 433696"/>
                    <a:gd name="connsiteY3" fmla="*/ 0 h 429608"/>
                    <a:gd name="connsiteX0" fmla="*/ 374691 w 435790"/>
                    <a:gd name="connsiteY0" fmla="*/ 50594 h 429907"/>
                    <a:gd name="connsiteX1" fmla="*/ 231290 w 435790"/>
                    <a:gd name="connsiteY1" fmla="*/ 429470 h 429907"/>
                    <a:gd name="connsiteX2" fmla="*/ 0 w 435790"/>
                    <a:gd name="connsiteY2" fmla="*/ 214735 h 429907"/>
                    <a:gd name="connsiteX3" fmla="*/ 231290 w 435790"/>
                    <a:gd name="connsiteY3" fmla="*/ 0 h 429907"/>
                    <a:gd name="connsiteX0" fmla="*/ 375395 w 427956"/>
                    <a:gd name="connsiteY0" fmla="*/ 50594 h 418201"/>
                    <a:gd name="connsiteX1" fmla="*/ 175116 w 427956"/>
                    <a:gd name="connsiteY1" fmla="*/ 417725 h 418201"/>
                    <a:gd name="connsiteX2" fmla="*/ 704 w 427956"/>
                    <a:gd name="connsiteY2" fmla="*/ 214735 h 418201"/>
                    <a:gd name="connsiteX3" fmla="*/ 231994 w 427956"/>
                    <a:gd name="connsiteY3" fmla="*/ 0 h 418201"/>
                  </a:gdLst>
                  <a:ahLst/>
                  <a:cxnLst>
                    <a:cxn ang="0">
                      <a:pos x="connsiteX0" y="connsiteY0"/>
                    </a:cxn>
                    <a:cxn ang="0">
                      <a:pos x="connsiteX1" y="connsiteY1"/>
                    </a:cxn>
                    <a:cxn ang="0">
                      <a:pos x="connsiteX2" y="connsiteY2"/>
                    </a:cxn>
                    <a:cxn ang="0">
                      <a:pos x="connsiteX3" y="connsiteY3"/>
                    </a:cxn>
                  </a:cxnLst>
                  <a:rect l="l" t="t" r="r" b="b"/>
                  <a:pathLst>
                    <a:path w="427956" h="418201">
                      <a:moveTo>
                        <a:pt x="375395" y="50594"/>
                      </a:moveTo>
                      <a:cubicBezTo>
                        <a:pt x="540855" y="308528"/>
                        <a:pt x="271413" y="426719"/>
                        <a:pt x="175116" y="417725"/>
                      </a:cubicBezTo>
                      <a:cubicBezTo>
                        <a:pt x="78819" y="408731"/>
                        <a:pt x="-8776" y="284356"/>
                        <a:pt x="704" y="214735"/>
                      </a:cubicBezTo>
                      <a:cubicBezTo>
                        <a:pt x="10184" y="145114"/>
                        <a:pt x="104256" y="0"/>
                        <a:pt x="231994" y="0"/>
                      </a:cubicBezTo>
                    </a:path>
                  </a:pathLst>
                </a:custGeom>
                <a:noFill/>
                <a:ln w="22225" cap="rnd">
                  <a:solidFill>
                    <a:schemeClr val="accent3"/>
                  </a:solidFill>
                  <a:roun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349"/>
                </a:p>
              </p:txBody>
            </p:sp>
          </p:grpSp>
          <p:grpSp>
            <p:nvGrpSpPr>
              <p:cNvPr id="184" name="Groep 183">
                <a:extLst>
                  <a:ext uri="{FF2B5EF4-FFF2-40B4-BE49-F238E27FC236}">
                    <a16:creationId xmlns:a16="http://schemas.microsoft.com/office/drawing/2014/main" id="{B6EBA1E1-3473-F235-AAED-E8E1FD10A330}"/>
                  </a:ext>
                </a:extLst>
              </p:cNvPr>
              <p:cNvGrpSpPr/>
              <p:nvPr/>
            </p:nvGrpSpPr>
            <p:grpSpPr>
              <a:xfrm>
                <a:off x="2470338" y="3956374"/>
                <a:ext cx="1765881" cy="1376326"/>
                <a:chOff x="2555347" y="3976152"/>
                <a:chExt cx="1628362" cy="1269144"/>
              </a:xfrm>
            </p:grpSpPr>
            <p:grpSp>
              <p:nvGrpSpPr>
                <p:cNvPr id="64" name="Groep 63">
                  <a:extLst>
                    <a:ext uri="{FF2B5EF4-FFF2-40B4-BE49-F238E27FC236}">
                      <a16:creationId xmlns:a16="http://schemas.microsoft.com/office/drawing/2014/main" id="{1861A746-E3D5-3311-ECE2-B77ABBEF5940}"/>
                    </a:ext>
                  </a:extLst>
                </p:cNvPr>
                <p:cNvGrpSpPr/>
                <p:nvPr/>
              </p:nvGrpSpPr>
              <p:grpSpPr>
                <a:xfrm>
                  <a:off x="3353943" y="3976152"/>
                  <a:ext cx="314983" cy="1267559"/>
                  <a:chOff x="3353943" y="4014546"/>
                  <a:chExt cx="314983" cy="1267559"/>
                </a:xfrm>
              </p:grpSpPr>
              <p:sp>
                <p:nvSpPr>
                  <p:cNvPr id="15" name="Vrije vorm 14">
                    <a:extLst>
                      <a:ext uri="{FF2B5EF4-FFF2-40B4-BE49-F238E27FC236}">
                        <a16:creationId xmlns:a16="http://schemas.microsoft.com/office/drawing/2014/main" id="{9AE167D3-04EF-D78D-DCD2-61C1B439782A}"/>
                      </a:ext>
                    </a:extLst>
                  </p:cNvPr>
                  <p:cNvSpPr/>
                  <p:nvPr/>
                </p:nvSpPr>
                <p:spPr>
                  <a:xfrm>
                    <a:off x="3476668" y="4077732"/>
                    <a:ext cx="22143" cy="15498"/>
                  </a:xfrm>
                  <a:custGeom>
                    <a:avLst/>
                    <a:gdLst>
                      <a:gd name="connsiteX0" fmla="*/ 0 w 22143"/>
                      <a:gd name="connsiteY0" fmla="*/ 0 h 15498"/>
                      <a:gd name="connsiteX1" fmla="*/ 22143 w 22143"/>
                      <a:gd name="connsiteY1" fmla="*/ 0 h 15498"/>
                      <a:gd name="connsiteX2" fmla="*/ 22143 w 22143"/>
                      <a:gd name="connsiteY2" fmla="*/ 15499 h 15498"/>
                      <a:gd name="connsiteX3" fmla="*/ 0 w 22143"/>
                      <a:gd name="connsiteY3" fmla="*/ 15499 h 15498"/>
                    </a:gdLst>
                    <a:ahLst/>
                    <a:cxnLst>
                      <a:cxn ang="0">
                        <a:pos x="connsiteX0" y="connsiteY0"/>
                      </a:cxn>
                      <a:cxn ang="0">
                        <a:pos x="connsiteX1" y="connsiteY1"/>
                      </a:cxn>
                      <a:cxn ang="0">
                        <a:pos x="connsiteX2" y="connsiteY2"/>
                      </a:cxn>
                      <a:cxn ang="0">
                        <a:pos x="connsiteX3" y="connsiteY3"/>
                      </a:cxn>
                    </a:cxnLst>
                    <a:rect l="l" t="t" r="r" b="b"/>
                    <a:pathLst>
                      <a:path w="22143" h="15498">
                        <a:moveTo>
                          <a:pt x="0" y="0"/>
                        </a:moveTo>
                        <a:lnTo>
                          <a:pt x="22143" y="0"/>
                        </a:lnTo>
                        <a:lnTo>
                          <a:pt x="22143" y="15499"/>
                        </a:lnTo>
                        <a:lnTo>
                          <a:pt x="0" y="15499"/>
                        </a:lnTo>
                        <a:close/>
                      </a:path>
                    </a:pathLst>
                  </a:custGeom>
                  <a:solidFill>
                    <a:srgbClr val="77ADDA"/>
                  </a:solidFill>
                  <a:ln w="0" cap="flat">
                    <a:noFill/>
                    <a:prstDash val="solid"/>
                    <a:miter/>
                  </a:ln>
                </p:spPr>
                <p:txBody>
                  <a:bodyPr rtlCol="0" anchor="ctr"/>
                  <a:lstStyle/>
                  <a:p>
                    <a:endParaRPr lang="nl-NL" sz="1349"/>
                  </a:p>
                </p:txBody>
              </p:sp>
              <p:sp>
                <p:nvSpPr>
                  <p:cNvPr id="16" name="Vrije vorm 15">
                    <a:extLst>
                      <a:ext uri="{FF2B5EF4-FFF2-40B4-BE49-F238E27FC236}">
                        <a16:creationId xmlns:a16="http://schemas.microsoft.com/office/drawing/2014/main" id="{50B87D33-2036-2640-0348-334705179764}"/>
                      </a:ext>
                    </a:extLst>
                  </p:cNvPr>
                  <p:cNvSpPr/>
                  <p:nvPr/>
                </p:nvSpPr>
                <p:spPr>
                  <a:xfrm>
                    <a:off x="3476668" y="4093231"/>
                    <a:ext cx="22143" cy="1090533"/>
                  </a:xfrm>
                  <a:custGeom>
                    <a:avLst/>
                    <a:gdLst>
                      <a:gd name="connsiteX0" fmla="*/ 0 w 22143"/>
                      <a:gd name="connsiteY0" fmla="*/ 0 h 1090533"/>
                      <a:gd name="connsiteX1" fmla="*/ 22143 w 22143"/>
                      <a:gd name="connsiteY1" fmla="*/ 0 h 1090533"/>
                      <a:gd name="connsiteX2" fmla="*/ 22143 w 22143"/>
                      <a:gd name="connsiteY2" fmla="*/ 1090533 h 1090533"/>
                      <a:gd name="connsiteX3" fmla="*/ 0 w 22143"/>
                      <a:gd name="connsiteY3" fmla="*/ 1090533 h 1090533"/>
                    </a:gdLst>
                    <a:ahLst/>
                    <a:cxnLst>
                      <a:cxn ang="0">
                        <a:pos x="connsiteX0" y="connsiteY0"/>
                      </a:cxn>
                      <a:cxn ang="0">
                        <a:pos x="connsiteX1" y="connsiteY1"/>
                      </a:cxn>
                      <a:cxn ang="0">
                        <a:pos x="connsiteX2" y="connsiteY2"/>
                      </a:cxn>
                      <a:cxn ang="0">
                        <a:pos x="connsiteX3" y="connsiteY3"/>
                      </a:cxn>
                    </a:cxnLst>
                    <a:rect l="l" t="t" r="r" b="b"/>
                    <a:pathLst>
                      <a:path w="22143" h="1090533">
                        <a:moveTo>
                          <a:pt x="0" y="0"/>
                        </a:moveTo>
                        <a:lnTo>
                          <a:pt x="22143" y="0"/>
                        </a:lnTo>
                        <a:lnTo>
                          <a:pt x="22143" y="1090533"/>
                        </a:lnTo>
                        <a:lnTo>
                          <a:pt x="0" y="1090533"/>
                        </a:lnTo>
                        <a:close/>
                      </a:path>
                    </a:pathLst>
                  </a:custGeom>
                  <a:solidFill>
                    <a:srgbClr val="BEE2FF"/>
                  </a:solidFill>
                  <a:ln w="0" cap="flat">
                    <a:noFill/>
                    <a:prstDash val="solid"/>
                    <a:miter/>
                  </a:ln>
                </p:spPr>
                <p:txBody>
                  <a:bodyPr rtlCol="0" anchor="ctr"/>
                  <a:lstStyle/>
                  <a:p>
                    <a:endParaRPr lang="nl-NL" sz="1349"/>
                  </a:p>
                </p:txBody>
              </p:sp>
              <p:sp>
                <p:nvSpPr>
                  <p:cNvPr id="17" name="Vrije vorm 16">
                    <a:extLst>
                      <a:ext uri="{FF2B5EF4-FFF2-40B4-BE49-F238E27FC236}">
                        <a16:creationId xmlns:a16="http://schemas.microsoft.com/office/drawing/2014/main" id="{AA004FA9-84A0-57E6-DB45-C44F5773AFD7}"/>
                      </a:ext>
                    </a:extLst>
                  </p:cNvPr>
                  <p:cNvSpPr/>
                  <p:nvPr/>
                </p:nvSpPr>
                <p:spPr>
                  <a:xfrm>
                    <a:off x="3363110" y="4014546"/>
                    <a:ext cx="249259" cy="63186"/>
                  </a:xfrm>
                  <a:custGeom>
                    <a:avLst/>
                    <a:gdLst>
                      <a:gd name="connsiteX0" fmla="*/ 244528 w 249259"/>
                      <a:gd name="connsiteY0" fmla="*/ 0 h 63186"/>
                      <a:gd name="connsiteX1" fmla="*/ 4737 w 249259"/>
                      <a:gd name="connsiteY1" fmla="*/ 0 h 63186"/>
                      <a:gd name="connsiteX2" fmla="*/ 0 w 249259"/>
                      <a:gd name="connsiteY2" fmla="*/ 4719 h 63186"/>
                      <a:gd name="connsiteX3" fmla="*/ 0 w 249259"/>
                      <a:gd name="connsiteY3" fmla="*/ 54491 h 63186"/>
                      <a:gd name="connsiteX4" fmla="*/ 4737 w 249259"/>
                      <a:gd name="connsiteY4" fmla="*/ 59210 h 63186"/>
                      <a:gd name="connsiteX5" fmla="*/ 56609 w 249259"/>
                      <a:gd name="connsiteY5" fmla="*/ 59210 h 63186"/>
                      <a:gd name="connsiteX6" fmla="*/ 61340 w 249259"/>
                      <a:gd name="connsiteY6" fmla="*/ 54491 h 63186"/>
                      <a:gd name="connsiteX7" fmla="*/ 61340 w 249259"/>
                      <a:gd name="connsiteY7" fmla="*/ 41315 h 63186"/>
                      <a:gd name="connsiteX8" fmla="*/ 56609 w 249259"/>
                      <a:gd name="connsiteY8" fmla="*/ 36596 h 63186"/>
                      <a:gd name="connsiteX9" fmla="*/ 51877 w 249259"/>
                      <a:gd name="connsiteY9" fmla="*/ 41315 h 63186"/>
                      <a:gd name="connsiteX10" fmla="*/ 51877 w 249259"/>
                      <a:gd name="connsiteY10" fmla="*/ 49772 h 63186"/>
                      <a:gd name="connsiteX11" fmla="*/ 9468 w 249259"/>
                      <a:gd name="connsiteY11" fmla="*/ 49772 h 63186"/>
                      <a:gd name="connsiteX12" fmla="*/ 9468 w 249259"/>
                      <a:gd name="connsiteY12" fmla="*/ 9438 h 63186"/>
                      <a:gd name="connsiteX13" fmla="*/ 109086 w 249259"/>
                      <a:gd name="connsiteY13" fmla="*/ 9438 h 63186"/>
                      <a:gd name="connsiteX14" fmla="*/ 109086 w 249259"/>
                      <a:gd name="connsiteY14" fmla="*/ 63187 h 63186"/>
                      <a:gd name="connsiteX15" fmla="*/ 140173 w 249259"/>
                      <a:gd name="connsiteY15" fmla="*/ 63187 h 63186"/>
                      <a:gd name="connsiteX16" fmla="*/ 140173 w 249259"/>
                      <a:gd name="connsiteY16" fmla="*/ 9438 h 63186"/>
                      <a:gd name="connsiteX17" fmla="*/ 239791 w 249259"/>
                      <a:gd name="connsiteY17" fmla="*/ 9438 h 63186"/>
                      <a:gd name="connsiteX18" fmla="*/ 239791 w 249259"/>
                      <a:gd name="connsiteY18" fmla="*/ 49772 h 63186"/>
                      <a:gd name="connsiteX19" fmla="*/ 197382 w 249259"/>
                      <a:gd name="connsiteY19" fmla="*/ 49772 h 63186"/>
                      <a:gd name="connsiteX20" fmla="*/ 197382 w 249259"/>
                      <a:gd name="connsiteY20" fmla="*/ 41315 h 63186"/>
                      <a:gd name="connsiteX21" fmla="*/ 192650 w 249259"/>
                      <a:gd name="connsiteY21" fmla="*/ 36596 h 63186"/>
                      <a:gd name="connsiteX22" fmla="*/ 187919 w 249259"/>
                      <a:gd name="connsiteY22" fmla="*/ 41315 h 63186"/>
                      <a:gd name="connsiteX23" fmla="*/ 187919 w 249259"/>
                      <a:gd name="connsiteY23" fmla="*/ 54491 h 63186"/>
                      <a:gd name="connsiteX24" fmla="*/ 192650 w 249259"/>
                      <a:gd name="connsiteY24" fmla="*/ 59210 h 63186"/>
                      <a:gd name="connsiteX25" fmla="*/ 244528 w 249259"/>
                      <a:gd name="connsiteY25" fmla="*/ 59210 h 63186"/>
                      <a:gd name="connsiteX26" fmla="*/ 249259 w 249259"/>
                      <a:gd name="connsiteY26" fmla="*/ 54491 h 63186"/>
                      <a:gd name="connsiteX27" fmla="*/ 249259 w 249259"/>
                      <a:gd name="connsiteY27" fmla="*/ 4719 h 63186"/>
                      <a:gd name="connsiteX28" fmla="*/ 244528 w 249259"/>
                      <a:gd name="connsiteY28" fmla="*/ 0 h 6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9259" h="63186">
                        <a:moveTo>
                          <a:pt x="244528" y="0"/>
                        </a:moveTo>
                        <a:lnTo>
                          <a:pt x="4737" y="0"/>
                        </a:lnTo>
                        <a:cubicBezTo>
                          <a:pt x="2120" y="0"/>
                          <a:pt x="0" y="2111"/>
                          <a:pt x="0" y="4719"/>
                        </a:cubicBezTo>
                        <a:lnTo>
                          <a:pt x="0" y="54491"/>
                        </a:lnTo>
                        <a:cubicBezTo>
                          <a:pt x="0" y="57099"/>
                          <a:pt x="2120" y="59210"/>
                          <a:pt x="4737" y="59210"/>
                        </a:cubicBezTo>
                        <a:lnTo>
                          <a:pt x="56609" y="59210"/>
                        </a:lnTo>
                        <a:cubicBezTo>
                          <a:pt x="59226" y="59210"/>
                          <a:pt x="61340" y="57099"/>
                          <a:pt x="61340" y="54491"/>
                        </a:cubicBezTo>
                        <a:lnTo>
                          <a:pt x="61340" y="41315"/>
                        </a:lnTo>
                        <a:cubicBezTo>
                          <a:pt x="61340" y="38707"/>
                          <a:pt x="59226" y="36596"/>
                          <a:pt x="56609" y="36596"/>
                        </a:cubicBezTo>
                        <a:cubicBezTo>
                          <a:pt x="53992" y="36596"/>
                          <a:pt x="51877" y="38707"/>
                          <a:pt x="51877" y="41315"/>
                        </a:cubicBezTo>
                        <a:lnTo>
                          <a:pt x="51877" y="49772"/>
                        </a:lnTo>
                        <a:lnTo>
                          <a:pt x="9468" y="49772"/>
                        </a:lnTo>
                        <a:lnTo>
                          <a:pt x="9468" y="9438"/>
                        </a:lnTo>
                        <a:lnTo>
                          <a:pt x="109086" y="9438"/>
                        </a:lnTo>
                        <a:lnTo>
                          <a:pt x="109086" y="63187"/>
                        </a:lnTo>
                        <a:lnTo>
                          <a:pt x="140173" y="63187"/>
                        </a:lnTo>
                        <a:lnTo>
                          <a:pt x="140173" y="9438"/>
                        </a:lnTo>
                        <a:lnTo>
                          <a:pt x="239791" y="9438"/>
                        </a:lnTo>
                        <a:lnTo>
                          <a:pt x="239791" y="49772"/>
                        </a:lnTo>
                        <a:lnTo>
                          <a:pt x="197382" y="49772"/>
                        </a:lnTo>
                        <a:lnTo>
                          <a:pt x="197382" y="41315"/>
                        </a:lnTo>
                        <a:cubicBezTo>
                          <a:pt x="197382" y="38707"/>
                          <a:pt x="195268" y="36596"/>
                          <a:pt x="192650" y="36596"/>
                        </a:cubicBezTo>
                        <a:cubicBezTo>
                          <a:pt x="190033" y="36596"/>
                          <a:pt x="187919" y="38707"/>
                          <a:pt x="187919" y="41315"/>
                        </a:cubicBezTo>
                        <a:lnTo>
                          <a:pt x="187919" y="54491"/>
                        </a:lnTo>
                        <a:cubicBezTo>
                          <a:pt x="187919" y="57099"/>
                          <a:pt x="190033" y="59210"/>
                          <a:pt x="192650" y="59210"/>
                        </a:cubicBezTo>
                        <a:lnTo>
                          <a:pt x="244528" y="59210"/>
                        </a:lnTo>
                        <a:cubicBezTo>
                          <a:pt x="247140" y="59210"/>
                          <a:pt x="249259" y="57099"/>
                          <a:pt x="249259" y="54491"/>
                        </a:cubicBezTo>
                        <a:lnTo>
                          <a:pt x="249259" y="4719"/>
                        </a:lnTo>
                        <a:cubicBezTo>
                          <a:pt x="249259" y="2111"/>
                          <a:pt x="247140" y="0"/>
                          <a:pt x="244528" y="0"/>
                        </a:cubicBezTo>
                        <a:close/>
                      </a:path>
                    </a:pathLst>
                  </a:custGeom>
                  <a:solidFill>
                    <a:srgbClr val="77ADDA"/>
                  </a:solidFill>
                  <a:ln w="0" cap="flat">
                    <a:noFill/>
                    <a:prstDash val="solid"/>
                    <a:miter/>
                  </a:ln>
                </p:spPr>
                <p:txBody>
                  <a:bodyPr rtlCol="0" anchor="ctr"/>
                  <a:lstStyle/>
                  <a:p>
                    <a:endParaRPr lang="nl-NL" sz="1349"/>
                  </a:p>
                </p:txBody>
              </p:sp>
              <p:sp>
                <p:nvSpPr>
                  <p:cNvPr id="20" name="Vrije vorm 19">
                    <a:extLst>
                      <a:ext uri="{FF2B5EF4-FFF2-40B4-BE49-F238E27FC236}">
                        <a16:creationId xmlns:a16="http://schemas.microsoft.com/office/drawing/2014/main" id="{12E22505-E691-4E0B-B186-0054BA6E3C11}"/>
                      </a:ext>
                    </a:extLst>
                  </p:cNvPr>
                  <p:cNvSpPr/>
                  <p:nvPr/>
                </p:nvSpPr>
                <p:spPr>
                  <a:xfrm>
                    <a:off x="3559703" y="4064317"/>
                    <a:ext cx="53353" cy="11850"/>
                  </a:xfrm>
                  <a:custGeom>
                    <a:avLst/>
                    <a:gdLst>
                      <a:gd name="connsiteX0" fmla="*/ 26674 w 53353"/>
                      <a:gd name="connsiteY0" fmla="*/ 0 h 11850"/>
                      <a:gd name="connsiteX1" fmla="*/ 25631 w 53353"/>
                      <a:gd name="connsiteY1" fmla="*/ 3938 h 11850"/>
                      <a:gd name="connsiteX2" fmla="*/ 0 w 53353"/>
                      <a:gd name="connsiteY2" fmla="*/ 11850 h 11850"/>
                      <a:gd name="connsiteX3" fmla="*/ 53354 w 53353"/>
                      <a:gd name="connsiteY3" fmla="*/ 11850 h 11850"/>
                      <a:gd name="connsiteX4" fmla="*/ 26674 w 53353"/>
                      <a:gd name="connsiteY4" fmla="*/ 0 h 11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53" h="11850">
                        <a:moveTo>
                          <a:pt x="26674" y="0"/>
                        </a:moveTo>
                        <a:lnTo>
                          <a:pt x="25631" y="3938"/>
                        </a:lnTo>
                        <a:lnTo>
                          <a:pt x="0" y="11850"/>
                        </a:lnTo>
                        <a:lnTo>
                          <a:pt x="53354" y="11850"/>
                        </a:lnTo>
                        <a:lnTo>
                          <a:pt x="26674" y="0"/>
                        </a:lnTo>
                        <a:close/>
                      </a:path>
                    </a:pathLst>
                  </a:custGeom>
                  <a:noFill/>
                  <a:ln w="0" cap="flat">
                    <a:noFill/>
                    <a:prstDash val="solid"/>
                    <a:miter/>
                  </a:ln>
                </p:spPr>
                <p:txBody>
                  <a:bodyPr rtlCol="0" anchor="ctr"/>
                  <a:lstStyle/>
                  <a:p>
                    <a:endParaRPr lang="nl-NL" sz="1349"/>
                  </a:p>
                </p:txBody>
              </p:sp>
              <p:sp>
                <p:nvSpPr>
                  <p:cNvPr id="26" name="Vrije vorm 25">
                    <a:extLst>
                      <a:ext uri="{FF2B5EF4-FFF2-40B4-BE49-F238E27FC236}">
                        <a16:creationId xmlns:a16="http://schemas.microsoft.com/office/drawing/2014/main" id="{3562746E-070E-CD4E-7DE6-A50A9DB33CB9}"/>
                      </a:ext>
                    </a:extLst>
                  </p:cNvPr>
                  <p:cNvSpPr/>
                  <p:nvPr/>
                </p:nvSpPr>
                <p:spPr>
                  <a:xfrm>
                    <a:off x="3368658" y="5183762"/>
                    <a:ext cx="238168" cy="24565"/>
                  </a:xfrm>
                  <a:custGeom>
                    <a:avLst/>
                    <a:gdLst>
                      <a:gd name="connsiteX0" fmla="*/ 219492 w 238168"/>
                      <a:gd name="connsiteY0" fmla="*/ 0 h 24565"/>
                      <a:gd name="connsiteX1" fmla="*/ 18677 w 238168"/>
                      <a:gd name="connsiteY1" fmla="*/ 0 h 24565"/>
                      <a:gd name="connsiteX2" fmla="*/ 0 w 238168"/>
                      <a:gd name="connsiteY2" fmla="*/ 18618 h 24565"/>
                      <a:gd name="connsiteX3" fmla="*/ 5959 w 238168"/>
                      <a:gd name="connsiteY3" fmla="*/ 24565 h 24565"/>
                      <a:gd name="connsiteX4" fmla="*/ 232205 w 238168"/>
                      <a:gd name="connsiteY4" fmla="*/ 24565 h 24565"/>
                      <a:gd name="connsiteX5" fmla="*/ 238169 w 238168"/>
                      <a:gd name="connsiteY5" fmla="*/ 18618 h 24565"/>
                      <a:gd name="connsiteX6" fmla="*/ 219492 w 238168"/>
                      <a:gd name="connsiteY6" fmla="*/ 0 h 2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68" h="24565">
                        <a:moveTo>
                          <a:pt x="219492" y="0"/>
                        </a:moveTo>
                        <a:lnTo>
                          <a:pt x="18677" y="0"/>
                        </a:lnTo>
                        <a:cubicBezTo>
                          <a:pt x="8360" y="0"/>
                          <a:pt x="0" y="8336"/>
                          <a:pt x="0" y="18618"/>
                        </a:cubicBezTo>
                        <a:cubicBezTo>
                          <a:pt x="0" y="21902"/>
                          <a:pt x="2666" y="24565"/>
                          <a:pt x="5959" y="24565"/>
                        </a:cubicBezTo>
                        <a:lnTo>
                          <a:pt x="232205" y="24565"/>
                        </a:lnTo>
                        <a:cubicBezTo>
                          <a:pt x="235498" y="24565"/>
                          <a:pt x="238169" y="21902"/>
                          <a:pt x="238169" y="18618"/>
                        </a:cubicBezTo>
                        <a:cubicBezTo>
                          <a:pt x="238169" y="8336"/>
                          <a:pt x="229804" y="0"/>
                          <a:pt x="219492" y="0"/>
                        </a:cubicBezTo>
                        <a:close/>
                      </a:path>
                    </a:pathLst>
                  </a:custGeom>
                  <a:solidFill>
                    <a:srgbClr val="BEE2FF"/>
                  </a:solidFill>
                  <a:ln w="0" cap="flat">
                    <a:noFill/>
                    <a:prstDash val="solid"/>
                    <a:miter/>
                  </a:ln>
                </p:spPr>
                <p:txBody>
                  <a:bodyPr rtlCol="0" anchor="ctr"/>
                  <a:lstStyle/>
                  <a:p>
                    <a:endParaRPr lang="nl-NL" sz="1349"/>
                  </a:p>
                </p:txBody>
              </p:sp>
              <p:grpSp>
                <p:nvGrpSpPr>
                  <p:cNvPr id="27" name="Graphic 8">
                    <a:extLst>
                      <a:ext uri="{FF2B5EF4-FFF2-40B4-BE49-F238E27FC236}">
                        <a16:creationId xmlns:a16="http://schemas.microsoft.com/office/drawing/2014/main" id="{0F1A4AF3-D669-083D-1B6A-236856C24FC7}"/>
                      </a:ext>
                    </a:extLst>
                  </p:cNvPr>
                  <p:cNvGrpSpPr/>
                  <p:nvPr/>
                </p:nvGrpSpPr>
                <p:grpSpPr>
                  <a:xfrm>
                    <a:off x="3353943" y="5203265"/>
                    <a:ext cx="267590" cy="78840"/>
                    <a:chOff x="3504133" y="5192779"/>
                    <a:chExt cx="267590" cy="78840"/>
                  </a:xfrm>
                </p:grpSpPr>
                <p:grpSp>
                  <p:nvGrpSpPr>
                    <p:cNvPr id="28" name="Graphic 8">
                      <a:extLst>
                        <a:ext uri="{FF2B5EF4-FFF2-40B4-BE49-F238E27FC236}">
                          <a16:creationId xmlns:a16="http://schemas.microsoft.com/office/drawing/2014/main" id="{84A21740-EEB7-AD13-FCA8-C8D4F3F56598}"/>
                        </a:ext>
                      </a:extLst>
                    </p:cNvPr>
                    <p:cNvGrpSpPr/>
                    <p:nvPr/>
                  </p:nvGrpSpPr>
                  <p:grpSpPr>
                    <a:xfrm>
                      <a:off x="3504133" y="5192783"/>
                      <a:ext cx="79062" cy="78836"/>
                      <a:chOff x="3504133" y="5192783"/>
                      <a:chExt cx="79062" cy="78836"/>
                    </a:xfrm>
                  </p:grpSpPr>
                  <p:sp>
                    <p:nvSpPr>
                      <p:cNvPr id="29" name="Vrije vorm 28">
                        <a:extLst>
                          <a:ext uri="{FF2B5EF4-FFF2-40B4-BE49-F238E27FC236}">
                            <a16:creationId xmlns:a16="http://schemas.microsoft.com/office/drawing/2014/main" id="{64C59608-CB28-380C-F47E-85C376E43A1F}"/>
                          </a:ext>
                        </a:extLst>
                      </p:cNvPr>
                      <p:cNvSpPr/>
                      <p:nvPr/>
                    </p:nvSpPr>
                    <p:spPr>
                      <a:xfrm rot="-4846952">
                        <a:off x="3509208" y="5197843"/>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solidFill>
                        <a:srgbClr val="77ADDA"/>
                      </a:solidFill>
                      <a:ln w="0" cap="flat">
                        <a:noFill/>
                        <a:prstDash val="solid"/>
                        <a:miter/>
                      </a:ln>
                    </p:spPr>
                    <p:txBody>
                      <a:bodyPr rtlCol="0" anchor="ctr"/>
                      <a:lstStyle/>
                      <a:p>
                        <a:endParaRPr lang="nl-NL" sz="1349"/>
                      </a:p>
                    </p:txBody>
                  </p:sp>
                  <p:sp>
                    <p:nvSpPr>
                      <p:cNvPr id="30" name="Vrije vorm 29">
                        <a:extLst>
                          <a:ext uri="{FF2B5EF4-FFF2-40B4-BE49-F238E27FC236}">
                            <a16:creationId xmlns:a16="http://schemas.microsoft.com/office/drawing/2014/main" id="{25B713D9-5CB8-575E-9F9D-B8103D53085E}"/>
                          </a:ext>
                        </a:extLst>
                      </p:cNvPr>
                      <p:cNvSpPr/>
                      <p:nvPr/>
                    </p:nvSpPr>
                    <p:spPr>
                      <a:xfrm rot="-4603048">
                        <a:off x="3523155" y="5211746"/>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solidFill>
                        <a:srgbClr val="E7F3FB"/>
                      </a:solidFill>
                      <a:ln w="0" cap="flat">
                        <a:noFill/>
                        <a:prstDash val="solid"/>
                        <a:miter/>
                      </a:ln>
                    </p:spPr>
                    <p:txBody>
                      <a:bodyPr rtlCol="0" anchor="ctr"/>
                      <a:lstStyle/>
                      <a:p>
                        <a:endParaRPr lang="nl-NL" sz="1349"/>
                      </a:p>
                    </p:txBody>
                  </p:sp>
                </p:grpSp>
                <p:grpSp>
                  <p:nvGrpSpPr>
                    <p:cNvPr id="31" name="Graphic 8">
                      <a:extLst>
                        <a:ext uri="{FF2B5EF4-FFF2-40B4-BE49-F238E27FC236}">
                          <a16:creationId xmlns:a16="http://schemas.microsoft.com/office/drawing/2014/main" id="{EB3CF8EA-7166-2E3F-DB57-E3667BDF02DB}"/>
                        </a:ext>
                      </a:extLst>
                    </p:cNvPr>
                    <p:cNvGrpSpPr/>
                    <p:nvPr/>
                  </p:nvGrpSpPr>
                  <p:grpSpPr>
                    <a:xfrm>
                      <a:off x="3692662" y="5192779"/>
                      <a:ext cx="79062" cy="78836"/>
                      <a:chOff x="3692662" y="5192779"/>
                      <a:chExt cx="79062" cy="78836"/>
                    </a:xfrm>
                  </p:grpSpPr>
                  <p:sp>
                    <p:nvSpPr>
                      <p:cNvPr id="32" name="Vrije vorm 31">
                        <a:extLst>
                          <a:ext uri="{FF2B5EF4-FFF2-40B4-BE49-F238E27FC236}">
                            <a16:creationId xmlns:a16="http://schemas.microsoft.com/office/drawing/2014/main" id="{31923087-F7CF-6081-AAE7-E9421EB08220}"/>
                          </a:ext>
                        </a:extLst>
                      </p:cNvPr>
                      <p:cNvSpPr/>
                      <p:nvPr/>
                    </p:nvSpPr>
                    <p:spPr>
                      <a:xfrm rot="-4846952">
                        <a:off x="3697736" y="5197839"/>
                        <a:ext cx="68913" cy="68716"/>
                      </a:xfrm>
                      <a:custGeom>
                        <a:avLst/>
                        <a:gdLst>
                          <a:gd name="connsiteX0" fmla="*/ 68913 w 68913"/>
                          <a:gd name="connsiteY0" fmla="*/ 34358 h 68716"/>
                          <a:gd name="connsiteX1" fmla="*/ 34457 w 68913"/>
                          <a:gd name="connsiteY1" fmla="*/ 68717 h 68716"/>
                          <a:gd name="connsiteX2" fmla="*/ 0 w 68913"/>
                          <a:gd name="connsiteY2" fmla="*/ 34358 h 68716"/>
                          <a:gd name="connsiteX3" fmla="*/ 34457 w 68913"/>
                          <a:gd name="connsiteY3" fmla="*/ 0 h 68716"/>
                          <a:gd name="connsiteX4" fmla="*/ 68913 w 68913"/>
                          <a:gd name="connsiteY4" fmla="*/ 34358 h 68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13" h="68716">
                            <a:moveTo>
                              <a:pt x="68913" y="34358"/>
                            </a:moveTo>
                            <a:cubicBezTo>
                              <a:pt x="68913" y="53334"/>
                              <a:pt x="53486" y="68717"/>
                              <a:pt x="34457" y="68717"/>
                            </a:cubicBezTo>
                            <a:cubicBezTo>
                              <a:pt x="15427" y="68717"/>
                              <a:pt x="0" y="53334"/>
                              <a:pt x="0" y="34358"/>
                            </a:cubicBezTo>
                            <a:cubicBezTo>
                              <a:pt x="0" y="15383"/>
                              <a:pt x="15427" y="0"/>
                              <a:pt x="34457" y="0"/>
                            </a:cubicBezTo>
                            <a:cubicBezTo>
                              <a:pt x="53486" y="0"/>
                              <a:pt x="68913" y="15383"/>
                              <a:pt x="68913" y="34358"/>
                            </a:cubicBezTo>
                            <a:close/>
                          </a:path>
                        </a:pathLst>
                      </a:custGeom>
                      <a:solidFill>
                        <a:srgbClr val="77ADDA"/>
                      </a:solidFill>
                      <a:ln w="0" cap="flat">
                        <a:noFill/>
                        <a:prstDash val="solid"/>
                        <a:miter/>
                      </a:ln>
                    </p:spPr>
                    <p:txBody>
                      <a:bodyPr rtlCol="0" anchor="ctr"/>
                      <a:lstStyle/>
                      <a:p>
                        <a:endParaRPr lang="nl-NL" sz="1349"/>
                      </a:p>
                    </p:txBody>
                  </p:sp>
                  <p:sp>
                    <p:nvSpPr>
                      <p:cNvPr id="33" name="Vrije vorm 32">
                        <a:extLst>
                          <a:ext uri="{FF2B5EF4-FFF2-40B4-BE49-F238E27FC236}">
                            <a16:creationId xmlns:a16="http://schemas.microsoft.com/office/drawing/2014/main" id="{2A7785C5-AC01-AF75-F1B8-14160EABEF75}"/>
                          </a:ext>
                        </a:extLst>
                      </p:cNvPr>
                      <p:cNvSpPr/>
                      <p:nvPr/>
                    </p:nvSpPr>
                    <p:spPr>
                      <a:xfrm rot="-4846949">
                        <a:off x="3711684" y="5211747"/>
                        <a:ext cx="41019" cy="40902"/>
                      </a:xfrm>
                      <a:custGeom>
                        <a:avLst/>
                        <a:gdLst>
                          <a:gd name="connsiteX0" fmla="*/ 41020 w 41019"/>
                          <a:gd name="connsiteY0" fmla="*/ 20451 h 40902"/>
                          <a:gd name="connsiteX1" fmla="*/ 20510 w 41019"/>
                          <a:gd name="connsiteY1" fmla="*/ 40903 h 40902"/>
                          <a:gd name="connsiteX2" fmla="*/ 0 w 41019"/>
                          <a:gd name="connsiteY2" fmla="*/ 20451 h 40902"/>
                          <a:gd name="connsiteX3" fmla="*/ 20510 w 41019"/>
                          <a:gd name="connsiteY3" fmla="*/ 0 h 40902"/>
                          <a:gd name="connsiteX4" fmla="*/ 41020 w 41019"/>
                          <a:gd name="connsiteY4" fmla="*/ 20451 h 4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9" h="40902">
                            <a:moveTo>
                              <a:pt x="41020" y="20451"/>
                            </a:moveTo>
                            <a:cubicBezTo>
                              <a:pt x="41020" y="31747"/>
                              <a:pt x="31837" y="40903"/>
                              <a:pt x="20510" y="40903"/>
                            </a:cubicBezTo>
                            <a:cubicBezTo>
                              <a:pt x="9183" y="40903"/>
                              <a:pt x="0" y="31746"/>
                              <a:pt x="0" y="20451"/>
                            </a:cubicBezTo>
                            <a:cubicBezTo>
                              <a:pt x="0" y="9156"/>
                              <a:pt x="9183" y="0"/>
                              <a:pt x="20510" y="0"/>
                            </a:cubicBezTo>
                            <a:cubicBezTo>
                              <a:pt x="31837" y="0"/>
                              <a:pt x="41020" y="9156"/>
                              <a:pt x="41020" y="20451"/>
                            </a:cubicBezTo>
                            <a:close/>
                          </a:path>
                        </a:pathLst>
                      </a:custGeom>
                      <a:solidFill>
                        <a:srgbClr val="E7F3FB"/>
                      </a:solidFill>
                      <a:ln w="0" cap="flat">
                        <a:noFill/>
                        <a:prstDash val="solid"/>
                        <a:miter/>
                      </a:ln>
                    </p:spPr>
                    <p:txBody>
                      <a:bodyPr rtlCol="0" anchor="ctr"/>
                      <a:lstStyle/>
                      <a:p>
                        <a:endParaRPr lang="nl-NL" sz="1349"/>
                      </a:p>
                    </p:txBody>
                  </p:sp>
                </p:grpSp>
              </p:grpSp>
              <p:sp>
                <p:nvSpPr>
                  <p:cNvPr id="34" name="Vrije vorm 33">
                    <a:extLst>
                      <a:ext uri="{FF2B5EF4-FFF2-40B4-BE49-F238E27FC236}">
                        <a16:creationId xmlns:a16="http://schemas.microsoft.com/office/drawing/2014/main" id="{F5AE71F2-C4E2-719C-FE3C-D9472FE530D2}"/>
                      </a:ext>
                    </a:extLst>
                  </p:cNvPr>
                  <p:cNvSpPr/>
                  <p:nvPr/>
                </p:nvSpPr>
                <p:spPr>
                  <a:xfrm>
                    <a:off x="3468460" y="5208327"/>
                    <a:ext cx="38565" cy="68717"/>
                  </a:xfrm>
                  <a:custGeom>
                    <a:avLst/>
                    <a:gdLst>
                      <a:gd name="connsiteX0" fmla="*/ 25818 w 38565"/>
                      <a:gd name="connsiteY0" fmla="*/ 0 h 68717"/>
                      <a:gd name="connsiteX1" fmla="*/ 38565 w 38565"/>
                      <a:gd name="connsiteY1" fmla="*/ 12711 h 68717"/>
                      <a:gd name="connsiteX2" fmla="*/ 38565 w 38565"/>
                      <a:gd name="connsiteY2" fmla="*/ 56007 h 68717"/>
                      <a:gd name="connsiteX3" fmla="*/ 25818 w 38565"/>
                      <a:gd name="connsiteY3" fmla="*/ 68717 h 68717"/>
                      <a:gd name="connsiteX4" fmla="*/ 12747 w 38565"/>
                      <a:gd name="connsiteY4" fmla="*/ 68717 h 68717"/>
                      <a:gd name="connsiteX5" fmla="*/ 0 w 38565"/>
                      <a:gd name="connsiteY5" fmla="*/ 56007 h 68717"/>
                      <a:gd name="connsiteX6" fmla="*/ 0 w 38565"/>
                      <a:gd name="connsiteY6" fmla="*/ 12711 h 68717"/>
                      <a:gd name="connsiteX7" fmla="*/ 12747 w 38565"/>
                      <a:gd name="connsiteY7" fmla="*/ 0 h 6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65" h="68717">
                        <a:moveTo>
                          <a:pt x="25818" y="0"/>
                        </a:moveTo>
                        <a:cubicBezTo>
                          <a:pt x="32858" y="0"/>
                          <a:pt x="38565" y="5691"/>
                          <a:pt x="38565" y="12711"/>
                        </a:cubicBezTo>
                        <a:lnTo>
                          <a:pt x="38565" y="56007"/>
                        </a:lnTo>
                        <a:cubicBezTo>
                          <a:pt x="38565" y="63027"/>
                          <a:pt x="32858" y="68717"/>
                          <a:pt x="25818" y="68717"/>
                        </a:cubicBezTo>
                        <a:lnTo>
                          <a:pt x="12747" y="68717"/>
                        </a:lnTo>
                        <a:cubicBezTo>
                          <a:pt x="5707" y="68717"/>
                          <a:pt x="0" y="63027"/>
                          <a:pt x="0" y="56007"/>
                        </a:cubicBezTo>
                        <a:lnTo>
                          <a:pt x="0" y="12711"/>
                        </a:lnTo>
                        <a:cubicBezTo>
                          <a:pt x="0" y="5691"/>
                          <a:pt x="5707" y="0"/>
                          <a:pt x="12747" y="0"/>
                        </a:cubicBezTo>
                        <a:close/>
                      </a:path>
                    </a:pathLst>
                  </a:custGeom>
                  <a:solidFill>
                    <a:srgbClr val="77ADDA"/>
                  </a:solidFill>
                  <a:ln w="0" cap="flat">
                    <a:noFill/>
                    <a:prstDash val="solid"/>
                    <a:miter/>
                  </a:ln>
                </p:spPr>
                <p:txBody>
                  <a:bodyPr rtlCol="0" anchor="ctr"/>
                  <a:lstStyle/>
                  <a:p>
                    <a:endParaRPr lang="nl-NL" sz="1349"/>
                  </a:p>
                </p:txBody>
              </p:sp>
              <p:grpSp>
                <p:nvGrpSpPr>
                  <p:cNvPr id="2" name="Graphic 2">
                    <a:extLst>
                      <a:ext uri="{FF2B5EF4-FFF2-40B4-BE49-F238E27FC236}">
                        <a16:creationId xmlns:a16="http://schemas.microsoft.com/office/drawing/2014/main" id="{36848658-B44C-F2F6-87E5-4211899815AA}"/>
                      </a:ext>
                    </a:extLst>
                  </p:cNvPr>
                  <p:cNvGrpSpPr/>
                  <p:nvPr/>
                </p:nvGrpSpPr>
                <p:grpSpPr>
                  <a:xfrm flipH="1">
                    <a:off x="3508483" y="4062359"/>
                    <a:ext cx="160443" cy="261878"/>
                    <a:chOff x="6039215" y="1646148"/>
                    <a:chExt cx="844358" cy="1573506"/>
                  </a:xfrm>
                </p:grpSpPr>
                <p:sp>
                  <p:nvSpPr>
                    <p:cNvPr id="4" name="Vrije vorm 3">
                      <a:extLst>
                        <a:ext uri="{FF2B5EF4-FFF2-40B4-BE49-F238E27FC236}">
                          <a16:creationId xmlns:a16="http://schemas.microsoft.com/office/drawing/2014/main" id="{3C2F779B-A730-7E9A-A4CF-B9593A88A92B}"/>
                        </a:ext>
                      </a:extLst>
                    </p:cNvPr>
                    <p:cNvSpPr/>
                    <p:nvPr/>
                  </p:nvSpPr>
                  <p:spPr>
                    <a:xfrm>
                      <a:off x="6039215" y="1646148"/>
                      <a:ext cx="844358" cy="1573506"/>
                    </a:xfrm>
                    <a:custGeom>
                      <a:avLst/>
                      <a:gdLst>
                        <a:gd name="connsiteX0" fmla="*/ 834481 w 844358"/>
                        <a:gd name="connsiteY0" fmla="*/ 301585 h 1573506"/>
                        <a:gd name="connsiteX1" fmla="*/ 718299 w 844358"/>
                        <a:gd name="connsiteY1" fmla="*/ 224509 h 1573506"/>
                        <a:gd name="connsiteX2" fmla="*/ 537915 w 844358"/>
                        <a:gd name="connsiteY2" fmla="*/ 224509 h 1573506"/>
                        <a:gd name="connsiteX3" fmla="*/ 537915 w 844358"/>
                        <a:gd name="connsiteY3" fmla="*/ 203216 h 1573506"/>
                        <a:gd name="connsiteX4" fmla="*/ 464239 w 844358"/>
                        <a:gd name="connsiteY4" fmla="*/ 106304 h 1573506"/>
                        <a:gd name="connsiteX5" fmla="*/ 464239 w 844358"/>
                        <a:gd name="connsiteY5" fmla="*/ 0 h 1573506"/>
                        <a:gd name="connsiteX6" fmla="*/ 410237 w 844358"/>
                        <a:gd name="connsiteY6" fmla="*/ 0 h 1573506"/>
                        <a:gd name="connsiteX7" fmla="*/ 410237 w 844358"/>
                        <a:gd name="connsiteY7" fmla="*/ 106223 h 1573506"/>
                        <a:gd name="connsiteX8" fmla="*/ 336561 w 844358"/>
                        <a:gd name="connsiteY8" fmla="*/ 203216 h 1573506"/>
                        <a:gd name="connsiteX9" fmla="*/ 336561 w 844358"/>
                        <a:gd name="connsiteY9" fmla="*/ 224509 h 1573506"/>
                        <a:gd name="connsiteX10" fmla="*/ 126140 w 844358"/>
                        <a:gd name="connsiteY10" fmla="*/ 224509 h 1573506"/>
                        <a:gd name="connsiteX11" fmla="*/ 9878 w 844358"/>
                        <a:gd name="connsiteY11" fmla="*/ 301586 h 1573506"/>
                        <a:gd name="connsiteX12" fmla="*/ 0 w 844358"/>
                        <a:gd name="connsiteY12" fmla="*/ 350649 h 1573506"/>
                        <a:gd name="connsiteX13" fmla="*/ 0 w 844358"/>
                        <a:gd name="connsiteY13" fmla="*/ 1148777 h 1573506"/>
                        <a:gd name="connsiteX14" fmla="*/ 9878 w 844358"/>
                        <a:gd name="connsiteY14" fmla="*/ 1197921 h 1573506"/>
                        <a:gd name="connsiteX15" fmla="*/ 126140 w 844358"/>
                        <a:gd name="connsiteY15" fmla="*/ 1274916 h 1573506"/>
                        <a:gd name="connsiteX16" fmla="*/ 306362 w 844358"/>
                        <a:gd name="connsiteY16" fmla="*/ 1274916 h 1573506"/>
                        <a:gd name="connsiteX17" fmla="*/ 306362 w 844358"/>
                        <a:gd name="connsiteY17" fmla="*/ 1344840 h 1573506"/>
                        <a:gd name="connsiteX18" fmla="*/ 308657 w 844358"/>
                        <a:gd name="connsiteY18" fmla="*/ 1347135 h 1573506"/>
                        <a:gd name="connsiteX19" fmla="*/ 348192 w 844358"/>
                        <a:gd name="connsiteY19" fmla="*/ 1347135 h 1573506"/>
                        <a:gd name="connsiteX20" fmla="*/ 350487 w 844358"/>
                        <a:gd name="connsiteY20" fmla="*/ 1349430 h 1573506"/>
                        <a:gd name="connsiteX21" fmla="*/ 350487 w 844358"/>
                        <a:gd name="connsiteY21" fmla="*/ 1401109 h 1573506"/>
                        <a:gd name="connsiteX22" fmla="*/ 352782 w 844358"/>
                        <a:gd name="connsiteY22" fmla="*/ 1403404 h 1573506"/>
                        <a:gd name="connsiteX23" fmla="*/ 399279 w 844358"/>
                        <a:gd name="connsiteY23" fmla="*/ 1403404 h 1573506"/>
                        <a:gd name="connsiteX24" fmla="*/ 401574 w 844358"/>
                        <a:gd name="connsiteY24" fmla="*/ 1405699 h 1573506"/>
                        <a:gd name="connsiteX25" fmla="*/ 401574 w 844358"/>
                        <a:gd name="connsiteY25" fmla="*/ 1573506 h 1573506"/>
                        <a:gd name="connsiteX26" fmla="*/ 442784 w 844358"/>
                        <a:gd name="connsiteY26" fmla="*/ 1573506 h 1573506"/>
                        <a:gd name="connsiteX27" fmla="*/ 442784 w 844358"/>
                        <a:gd name="connsiteY27" fmla="*/ 1405699 h 1573506"/>
                        <a:gd name="connsiteX28" fmla="*/ 445079 w 844358"/>
                        <a:gd name="connsiteY28" fmla="*/ 1403404 h 1573506"/>
                        <a:gd name="connsiteX29" fmla="*/ 491576 w 844358"/>
                        <a:gd name="connsiteY29" fmla="*/ 1403404 h 1573506"/>
                        <a:gd name="connsiteX30" fmla="*/ 493871 w 844358"/>
                        <a:gd name="connsiteY30" fmla="*/ 1401109 h 1573506"/>
                        <a:gd name="connsiteX31" fmla="*/ 493871 w 844358"/>
                        <a:gd name="connsiteY31" fmla="*/ 1349430 h 1573506"/>
                        <a:gd name="connsiteX32" fmla="*/ 496166 w 844358"/>
                        <a:gd name="connsiteY32" fmla="*/ 1347135 h 1573506"/>
                        <a:gd name="connsiteX33" fmla="*/ 535701 w 844358"/>
                        <a:gd name="connsiteY33" fmla="*/ 1347135 h 1573506"/>
                        <a:gd name="connsiteX34" fmla="*/ 537996 w 844358"/>
                        <a:gd name="connsiteY34" fmla="*/ 1344840 h 1573506"/>
                        <a:gd name="connsiteX35" fmla="*/ 537996 w 844358"/>
                        <a:gd name="connsiteY35" fmla="*/ 1274916 h 1573506"/>
                        <a:gd name="connsiteX36" fmla="*/ 718300 w 844358"/>
                        <a:gd name="connsiteY36" fmla="*/ 1274916 h 1573506"/>
                        <a:gd name="connsiteX37" fmla="*/ 834480 w 844358"/>
                        <a:gd name="connsiteY37" fmla="*/ 1197921 h 1573506"/>
                        <a:gd name="connsiteX38" fmla="*/ 844358 w 844358"/>
                        <a:gd name="connsiteY38" fmla="*/ 1148777 h 1573506"/>
                        <a:gd name="connsiteX39" fmla="*/ 844358 w 844358"/>
                        <a:gd name="connsiteY39" fmla="*/ 350649 h 1573506"/>
                        <a:gd name="connsiteX40" fmla="*/ 834481 w 844358"/>
                        <a:gd name="connsiteY40" fmla="*/ 301585 h 1573506"/>
                        <a:gd name="connsiteX41" fmla="*/ 390482 w 844358"/>
                        <a:gd name="connsiteY41" fmla="*/ 224509 h 1573506"/>
                        <a:gd name="connsiteX42" fmla="*/ 390482 w 844358"/>
                        <a:gd name="connsiteY42" fmla="*/ 203216 h 1573506"/>
                        <a:gd name="connsiteX43" fmla="*/ 436874 w 844358"/>
                        <a:gd name="connsiteY43" fmla="*/ 156743 h 1573506"/>
                        <a:gd name="connsiteX44" fmla="*/ 483346 w 844358"/>
                        <a:gd name="connsiteY44" fmla="*/ 203216 h 1573506"/>
                        <a:gd name="connsiteX45" fmla="*/ 483346 w 844358"/>
                        <a:gd name="connsiteY45" fmla="*/ 224509 h 1573506"/>
                        <a:gd name="connsiteX46" fmla="*/ 390482 w 844358"/>
                        <a:gd name="connsiteY46" fmla="*/ 224509 h 15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358" h="1573506">
                          <a:moveTo>
                            <a:pt x="834481" y="301585"/>
                          </a:moveTo>
                          <a:cubicBezTo>
                            <a:pt x="815176" y="255497"/>
                            <a:pt x="768683" y="224249"/>
                            <a:pt x="718299" y="224509"/>
                          </a:cubicBezTo>
                          <a:cubicBezTo>
                            <a:pt x="718300" y="224509"/>
                            <a:pt x="537915" y="224509"/>
                            <a:pt x="537915" y="224509"/>
                          </a:cubicBezTo>
                          <a:cubicBezTo>
                            <a:pt x="537915" y="224509"/>
                            <a:pt x="537915" y="203216"/>
                            <a:pt x="537915" y="203216"/>
                          </a:cubicBezTo>
                          <a:cubicBezTo>
                            <a:pt x="538523" y="158575"/>
                            <a:pt x="507040" y="117901"/>
                            <a:pt x="464239" y="106304"/>
                          </a:cubicBezTo>
                          <a:lnTo>
                            <a:pt x="464239" y="0"/>
                          </a:lnTo>
                          <a:lnTo>
                            <a:pt x="410237" y="0"/>
                          </a:lnTo>
                          <a:lnTo>
                            <a:pt x="410237" y="106223"/>
                          </a:lnTo>
                          <a:cubicBezTo>
                            <a:pt x="367409" y="117682"/>
                            <a:pt x="335968" y="158611"/>
                            <a:pt x="336561" y="203216"/>
                          </a:cubicBezTo>
                          <a:cubicBezTo>
                            <a:pt x="336561" y="203216"/>
                            <a:pt x="336561" y="224509"/>
                            <a:pt x="336561" y="224509"/>
                          </a:cubicBezTo>
                          <a:lnTo>
                            <a:pt x="126140" y="224509"/>
                          </a:lnTo>
                          <a:cubicBezTo>
                            <a:pt x="75775" y="224218"/>
                            <a:pt x="29166" y="255474"/>
                            <a:pt x="9878" y="301586"/>
                          </a:cubicBezTo>
                          <a:cubicBezTo>
                            <a:pt x="3481" y="316644"/>
                            <a:pt x="0" y="333241"/>
                            <a:pt x="0" y="350649"/>
                          </a:cubicBezTo>
                          <a:lnTo>
                            <a:pt x="0" y="1148777"/>
                          </a:lnTo>
                          <a:cubicBezTo>
                            <a:pt x="0" y="1166184"/>
                            <a:pt x="3481" y="1182781"/>
                            <a:pt x="9878" y="1197921"/>
                          </a:cubicBezTo>
                          <a:cubicBezTo>
                            <a:pt x="29174" y="1244007"/>
                            <a:pt x="75739" y="1275272"/>
                            <a:pt x="126140" y="1274916"/>
                          </a:cubicBezTo>
                          <a:cubicBezTo>
                            <a:pt x="126140" y="1274916"/>
                            <a:pt x="306362" y="1274916"/>
                            <a:pt x="306362" y="1274916"/>
                          </a:cubicBezTo>
                          <a:lnTo>
                            <a:pt x="306362" y="1344840"/>
                          </a:lnTo>
                          <a:cubicBezTo>
                            <a:pt x="306362" y="1346107"/>
                            <a:pt x="307390" y="1347135"/>
                            <a:pt x="308657" y="1347135"/>
                          </a:cubicBezTo>
                          <a:lnTo>
                            <a:pt x="348192" y="1347135"/>
                          </a:lnTo>
                          <a:cubicBezTo>
                            <a:pt x="349459" y="1347135"/>
                            <a:pt x="350487" y="1348162"/>
                            <a:pt x="350487" y="1349430"/>
                          </a:cubicBezTo>
                          <a:lnTo>
                            <a:pt x="350487" y="1401109"/>
                          </a:lnTo>
                          <a:cubicBezTo>
                            <a:pt x="350487" y="1402376"/>
                            <a:pt x="351514" y="1403404"/>
                            <a:pt x="352782" y="1403404"/>
                          </a:cubicBezTo>
                          <a:lnTo>
                            <a:pt x="399279" y="1403404"/>
                          </a:lnTo>
                          <a:cubicBezTo>
                            <a:pt x="400546" y="1403404"/>
                            <a:pt x="401574" y="1404432"/>
                            <a:pt x="401574" y="1405699"/>
                          </a:cubicBezTo>
                          <a:lnTo>
                            <a:pt x="401574" y="1573506"/>
                          </a:lnTo>
                          <a:lnTo>
                            <a:pt x="442784" y="1573506"/>
                          </a:lnTo>
                          <a:lnTo>
                            <a:pt x="442784" y="1405699"/>
                          </a:lnTo>
                          <a:cubicBezTo>
                            <a:pt x="442784" y="1404432"/>
                            <a:pt x="443811" y="1403404"/>
                            <a:pt x="445079" y="1403404"/>
                          </a:cubicBezTo>
                          <a:lnTo>
                            <a:pt x="491576" y="1403404"/>
                          </a:lnTo>
                          <a:cubicBezTo>
                            <a:pt x="492843" y="1403404"/>
                            <a:pt x="493871" y="1402376"/>
                            <a:pt x="493871" y="1401109"/>
                          </a:cubicBezTo>
                          <a:lnTo>
                            <a:pt x="493871" y="1349430"/>
                          </a:lnTo>
                          <a:cubicBezTo>
                            <a:pt x="493871" y="1348162"/>
                            <a:pt x="494899" y="1347135"/>
                            <a:pt x="496166" y="1347135"/>
                          </a:cubicBezTo>
                          <a:lnTo>
                            <a:pt x="535701" y="1347135"/>
                          </a:lnTo>
                          <a:cubicBezTo>
                            <a:pt x="536968" y="1347135"/>
                            <a:pt x="537996" y="1346107"/>
                            <a:pt x="537996" y="1344840"/>
                          </a:cubicBezTo>
                          <a:lnTo>
                            <a:pt x="537996" y="1274916"/>
                          </a:lnTo>
                          <a:lnTo>
                            <a:pt x="718300" y="1274916"/>
                          </a:lnTo>
                          <a:cubicBezTo>
                            <a:pt x="768713" y="1275247"/>
                            <a:pt x="815174" y="1243987"/>
                            <a:pt x="834480" y="1197921"/>
                          </a:cubicBezTo>
                          <a:cubicBezTo>
                            <a:pt x="840876" y="1182781"/>
                            <a:pt x="844358" y="1166184"/>
                            <a:pt x="844358" y="1148777"/>
                          </a:cubicBezTo>
                          <a:lnTo>
                            <a:pt x="844358" y="350649"/>
                          </a:lnTo>
                          <a:cubicBezTo>
                            <a:pt x="844358" y="333241"/>
                            <a:pt x="840876" y="316644"/>
                            <a:pt x="834481" y="301585"/>
                          </a:cubicBezTo>
                          <a:close/>
                          <a:moveTo>
                            <a:pt x="390482" y="224509"/>
                          </a:moveTo>
                          <a:lnTo>
                            <a:pt x="390482" y="203216"/>
                          </a:lnTo>
                          <a:cubicBezTo>
                            <a:pt x="390179" y="178376"/>
                            <a:pt x="411991" y="156474"/>
                            <a:pt x="436874" y="156743"/>
                          </a:cubicBezTo>
                          <a:cubicBezTo>
                            <a:pt x="462031" y="156329"/>
                            <a:pt x="483693" y="178187"/>
                            <a:pt x="483346" y="203216"/>
                          </a:cubicBezTo>
                          <a:cubicBezTo>
                            <a:pt x="483346" y="203216"/>
                            <a:pt x="483346" y="224509"/>
                            <a:pt x="483346" y="224509"/>
                          </a:cubicBezTo>
                          <a:lnTo>
                            <a:pt x="390482" y="224509"/>
                          </a:lnTo>
                          <a:close/>
                        </a:path>
                      </a:pathLst>
                    </a:custGeom>
                    <a:solidFill>
                      <a:srgbClr val="BEE1FE"/>
                    </a:solidFill>
                    <a:ln w="8096" cap="flat">
                      <a:noFill/>
                      <a:prstDash val="solid"/>
                      <a:miter/>
                    </a:ln>
                  </p:spPr>
                  <p:txBody>
                    <a:bodyPr rtlCol="0" anchor="ctr"/>
                    <a:lstStyle/>
                    <a:p>
                      <a:endParaRPr lang="nl-NL" sz="1349"/>
                    </a:p>
                  </p:txBody>
                </p:sp>
                <p:sp>
                  <p:nvSpPr>
                    <p:cNvPr id="9" name="Vrije vorm 8">
                      <a:extLst>
                        <a:ext uri="{FF2B5EF4-FFF2-40B4-BE49-F238E27FC236}">
                          <a16:creationId xmlns:a16="http://schemas.microsoft.com/office/drawing/2014/main" id="{91EACBA3-040C-09DD-9581-F63B5AC36D40}"/>
                        </a:ext>
                      </a:extLst>
                    </p:cNvPr>
                    <p:cNvSpPr/>
                    <p:nvPr/>
                  </p:nvSpPr>
                  <p:spPr>
                    <a:xfrm>
                      <a:off x="6152444" y="2134737"/>
                      <a:ext cx="617922" cy="673110"/>
                    </a:xfrm>
                    <a:custGeom>
                      <a:avLst/>
                      <a:gdLst>
                        <a:gd name="connsiteX0" fmla="*/ 560335 w 617922"/>
                        <a:gd name="connsiteY0" fmla="*/ 14352 h 673110"/>
                        <a:gd name="connsiteX1" fmla="*/ 538181 w 617922"/>
                        <a:gd name="connsiteY1" fmla="*/ 3588 h 673110"/>
                        <a:gd name="connsiteX2" fmla="*/ 514930 w 617922"/>
                        <a:gd name="connsiteY2" fmla="*/ 0 h 673110"/>
                        <a:gd name="connsiteX3" fmla="*/ 491679 w 617922"/>
                        <a:gd name="connsiteY3" fmla="*/ 3588 h 673110"/>
                        <a:gd name="connsiteX4" fmla="*/ 469524 w 617922"/>
                        <a:gd name="connsiteY4" fmla="*/ 14352 h 673110"/>
                        <a:gd name="connsiteX5" fmla="*/ 456594 w 617922"/>
                        <a:gd name="connsiteY5" fmla="*/ 21778 h 673110"/>
                        <a:gd name="connsiteX6" fmla="*/ 442569 w 617922"/>
                        <a:gd name="connsiteY6" fmla="*/ 27299 h 673110"/>
                        <a:gd name="connsiteX7" fmla="*/ 427628 w 617922"/>
                        <a:gd name="connsiteY7" fmla="*/ 30741 h 673110"/>
                        <a:gd name="connsiteX8" fmla="*/ 411944 w 617922"/>
                        <a:gd name="connsiteY8" fmla="*/ 31927 h 673110"/>
                        <a:gd name="connsiteX9" fmla="*/ 396261 w 617922"/>
                        <a:gd name="connsiteY9" fmla="*/ 30741 h 673110"/>
                        <a:gd name="connsiteX10" fmla="*/ 381320 w 617922"/>
                        <a:gd name="connsiteY10" fmla="*/ 27299 h 673110"/>
                        <a:gd name="connsiteX11" fmla="*/ 367296 w 617922"/>
                        <a:gd name="connsiteY11" fmla="*/ 21778 h 673110"/>
                        <a:gd name="connsiteX12" fmla="*/ 354363 w 617922"/>
                        <a:gd name="connsiteY12" fmla="*/ 14352 h 673110"/>
                        <a:gd name="connsiteX13" fmla="*/ 332210 w 617922"/>
                        <a:gd name="connsiteY13" fmla="*/ 3588 h 673110"/>
                        <a:gd name="connsiteX14" fmla="*/ 308961 w 617922"/>
                        <a:gd name="connsiteY14" fmla="*/ 0 h 673110"/>
                        <a:gd name="connsiteX15" fmla="*/ 285713 w 617922"/>
                        <a:gd name="connsiteY15" fmla="*/ 3588 h 673110"/>
                        <a:gd name="connsiteX16" fmla="*/ 263560 w 617922"/>
                        <a:gd name="connsiteY16" fmla="*/ 14352 h 673110"/>
                        <a:gd name="connsiteX17" fmla="*/ 250625 w 617922"/>
                        <a:gd name="connsiteY17" fmla="*/ 21778 h 673110"/>
                        <a:gd name="connsiteX18" fmla="*/ 236598 w 617922"/>
                        <a:gd name="connsiteY18" fmla="*/ 27299 h 673110"/>
                        <a:gd name="connsiteX19" fmla="*/ 221656 w 617922"/>
                        <a:gd name="connsiteY19" fmla="*/ 30741 h 673110"/>
                        <a:gd name="connsiteX20" fmla="*/ 205972 w 617922"/>
                        <a:gd name="connsiteY20" fmla="*/ 31927 h 673110"/>
                        <a:gd name="connsiteX21" fmla="*/ 190289 w 617922"/>
                        <a:gd name="connsiteY21" fmla="*/ 30741 h 673110"/>
                        <a:gd name="connsiteX22" fmla="*/ 175348 w 617922"/>
                        <a:gd name="connsiteY22" fmla="*/ 27299 h 673110"/>
                        <a:gd name="connsiteX23" fmla="*/ 161324 w 617922"/>
                        <a:gd name="connsiteY23" fmla="*/ 21778 h 673110"/>
                        <a:gd name="connsiteX24" fmla="*/ 148391 w 617922"/>
                        <a:gd name="connsiteY24" fmla="*/ 14352 h 673110"/>
                        <a:gd name="connsiteX25" fmla="*/ 126240 w 617922"/>
                        <a:gd name="connsiteY25" fmla="*/ 3588 h 673110"/>
                        <a:gd name="connsiteX26" fmla="*/ 102991 w 617922"/>
                        <a:gd name="connsiteY26" fmla="*/ 0 h 673110"/>
                        <a:gd name="connsiteX27" fmla="*/ 79741 w 617922"/>
                        <a:gd name="connsiteY27" fmla="*/ 3588 h 673110"/>
                        <a:gd name="connsiteX28" fmla="*/ 57587 w 617922"/>
                        <a:gd name="connsiteY28" fmla="*/ 14352 h 673110"/>
                        <a:gd name="connsiteX29" fmla="*/ 44654 w 617922"/>
                        <a:gd name="connsiteY29" fmla="*/ 21778 h 673110"/>
                        <a:gd name="connsiteX30" fmla="*/ 30629 w 617922"/>
                        <a:gd name="connsiteY30" fmla="*/ 27299 h 673110"/>
                        <a:gd name="connsiteX31" fmla="*/ 15686 w 617922"/>
                        <a:gd name="connsiteY31" fmla="*/ 30741 h 673110"/>
                        <a:gd name="connsiteX32" fmla="*/ 0 w 617922"/>
                        <a:gd name="connsiteY32" fmla="*/ 31927 h 673110"/>
                        <a:gd name="connsiteX33" fmla="*/ 0 w 617922"/>
                        <a:gd name="connsiteY33" fmla="*/ 192223 h 673110"/>
                        <a:gd name="connsiteX34" fmla="*/ 0 w 617922"/>
                        <a:gd name="connsiteY34" fmla="*/ 352519 h 673110"/>
                        <a:gd name="connsiteX35" fmla="*/ 0 w 617922"/>
                        <a:gd name="connsiteY35" fmla="*/ 512815 h 673110"/>
                        <a:gd name="connsiteX36" fmla="*/ 0 w 617922"/>
                        <a:gd name="connsiteY36" fmla="*/ 673110 h 673110"/>
                        <a:gd name="connsiteX37" fmla="*/ 154481 w 617922"/>
                        <a:gd name="connsiteY37" fmla="*/ 673110 h 673110"/>
                        <a:gd name="connsiteX38" fmla="*/ 308961 w 617922"/>
                        <a:gd name="connsiteY38" fmla="*/ 673110 h 673110"/>
                        <a:gd name="connsiteX39" fmla="*/ 463442 w 617922"/>
                        <a:gd name="connsiteY39" fmla="*/ 673110 h 673110"/>
                        <a:gd name="connsiteX40" fmla="*/ 617922 w 617922"/>
                        <a:gd name="connsiteY40" fmla="*/ 673110 h 673110"/>
                        <a:gd name="connsiteX41" fmla="*/ 617922 w 617922"/>
                        <a:gd name="connsiteY41" fmla="*/ 512815 h 673110"/>
                        <a:gd name="connsiteX42" fmla="*/ 617922 w 617922"/>
                        <a:gd name="connsiteY42" fmla="*/ 352519 h 673110"/>
                        <a:gd name="connsiteX43" fmla="*/ 617922 w 617922"/>
                        <a:gd name="connsiteY43" fmla="*/ 192223 h 673110"/>
                        <a:gd name="connsiteX44" fmla="*/ 617922 w 617922"/>
                        <a:gd name="connsiteY44" fmla="*/ 31927 h 673110"/>
                        <a:gd name="connsiteX45" fmla="*/ 602236 w 617922"/>
                        <a:gd name="connsiteY45" fmla="*/ 30741 h 673110"/>
                        <a:gd name="connsiteX46" fmla="*/ 587293 w 617922"/>
                        <a:gd name="connsiteY46" fmla="*/ 27299 h 673110"/>
                        <a:gd name="connsiteX47" fmla="*/ 573268 w 617922"/>
                        <a:gd name="connsiteY47" fmla="*/ 21778 h 673110"/>
                        <a:gd name="connsiteX48" fmla="*/ 560335 w 617922"/>
                        <a:gd name="connsiteY48" fmla="*/ 14352 h 67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7922" h="673110">
                          <a:moveTo>
                            <a:pt x="560335" y="14352"/>
                          </a:moveTo>
                          <a:cubicBezTo>
                            <a:pt x="553254" y="9568"/>
                            <a:pt x="545809" y="5980"/>
                            <a:pt x="538181" y="3588"/>
                          </a:cubicBezTo>
                          <a:cubicBezTo>
                            <a:pt x="530552" y="1196"/>
                            <a:pt x="522741" y="0"/>
                            <a:pt x="514930" y="0"/>
                          </a:cubicBezTo>
                          <a:cubicBezTo>
                            <a:pt x="507119" y="0"/>
                            <a:pt x="499307" y="1196"/>
                            <a:pt x="491679" y="3588"/>
                          </a:cubicBezTo>
                          <a:cubicBezTo>
                            <a:pt x="484050" y="5980"/>
                            <a:pt x="476604" y="9568"/>
                            <a:pt x="469524" y="14352"/>
                          </a:cubicBezTo>
                          <a:cubicBezTo>
                            <a:pt x="465416" y="17125"/>
                            <a:pt x="461096" y="19610"/>
                            <a:pt x="456594" y="21778"/>
                          </a:cubicBezTo>
                          <a:cubicBezTo>
                            <a:pt x="452092" y="23945"/>
                            <a:pt x="447407" y="25796"/>
                            <a:pt x="442569" y="27299"/>
                          </a:cubicBezTo>
                          <a:cubicBezTo>
                            <a:pt x="437732" y="28803"/>
                            <a:pt x="432742" y="29960"/>
                            <a:pt x="427628" y="30741"/>
                          </a:cubicBezTo>
                          <a:cubicBezTo>
                            <a:pt x="422514" y="31522"/>
                            <a:pt x="417276" y="31927"/>
                            <a:pt x="411944" y="31927"/>
                          </a:cubicBezTo>
                          <a:cubicBezTo>
                            <a:pt x="406612" y="31927"/>
                            <a:pt x="401375" y="31522"/>
                            <a:pt x="396261" y="30741"/>
                          </a:cubicBezTo>
                          <a:cubicBezTo>
                            <a:pt x="391148" y="29960"/>
                            <a:pt x="386158" y="28803"/>
                            <a:pt x="381320" y="27299"/>
                          </a:cubicBezTo>
                          <a:cubicBezTo>
                            <a:pt x="376483" y="25796"/>
                            <a:pt x="371799" y="23945"/>
                            <a:pt x="367296" y="21778"/>
                          </a:cubicBezTo>
                          <a:cubicBezTo>
                            <a:pt x="362794" y="19610"/>
                            <a:pt x="358473" y="17125"/>
                            <a:pt x="354363" y="14352"/>
                          </a:cubicBezTo>
                          <a:cubicBezTo>
                            <a:pt x="347283" y="9568"/>
                            <a:pt x="339837" y="5980"/>
                            <a:pt x="332210" y="3588"/>
                          </a:cubicBezTo>
                          <a:cubicBezTo>
                            <a:pt x="324582" y="1196"/>
                            <a:pt x="316771" y="0"/>
                            <a:pt x="308961" y="0"/>
                          </a:cubicBezTo>
                          <a:cubicBezTo>
                            <a:pt x="301151" y="0"/>
                            <a:pt x="293340" y="1196"/>
                            <a:pt x="285713" y="3588"/>
                          </a:cubicBezTo>
                          <a:cubicBezTo>
                            <a:pt x="278085" y="5980"/>
                            <a:pt x="270640" y="9568"/>
                            <a:pt x="263560" y="14352"/>
                          </a:cubicBezTo>
                          <a:cubicBezTo>
                            <a:pt x="259449" y="17125"/>
                            <a:pt x="255128" y="19610"/>
                            <a:pt x="250625" y="21778"/>
                          </a:cubicBezTo>
                          <a:cubicBezTo>
                            <a:pt x="246122" y="23945"/>
                            <a:pt x="241437" y="25796"/>
                            <a:pt x="236598" y="27299"/>
                          </a:cubicBezTo>
                          <a:cubicBezTo>
                            <a:pt x="231761" y="28803"/>
                            <a:pt x="226770" y="29960"/>
                            <a:pt x="221656" y="30741"/>
                          </a:cubicBezTo>
                          <a:cubicBezTo>
                            <a:pt x="216542" y="31522"/>
                            <a:pt x="211304" y="31927"/>
                            <a:pt x="205972" y="31927"/>
                          </a:cubicBezTo>
                          <a:cubicBezTo>
                            <a:pt x="200640" y="31927"/>
                            <a:pt x="195403" y="31522"/>
                            <a:pt x="190289" y="30741"/>
                          </a:cubicBezTo>
                          <a:cubicBezTo>
                            <a:pt x="185176" y="29960"/>
                            <a:pt x="180186" y="28803"/>
                            <a:pt x="175348" y="27299"/>
                          </a:cubicBezTo>
                          <a:cubicBezTo>
                            <a:pt x="170511" y="25796"/>
                            <a:pt x="165827" y="23945"/>
                            <a:pt x="161324" y="21778"/>
                          </a:cubicBezTo>
                          <a:cubicBezTo>
                            <a:pt x="156822" y="19610"/>
                            <a:pt x="152501" y="17125"/>
                            <a:pt x="148391" y="14352"/>
                          </a:cubicBezTo>
                          <a:cubicBezTo>
                            <a:pt x="141312" y="9568"/>
                            <a:pt x="133868" y="5980"/>
                            <a:pt x="126240" y="3588"/>
                          </a:cubicBezTo>
                          <a:cubicBezTo>
                            <a:pt x="118613" y="1196"/>
                            <a:pt x="110802" y="0"/>
                            <a:pt x="102991" y="0"/>
                          </a:cubicBezTo>
                          <a:cubicBezTo>
                            <a:pt x="95181" y="0"/>
                            <a:pt x="87370" y="1196"/>
                            <a:pt x="79741" y="3588"/>
                          </a:cubicBezTo>
                          <a:cubicBezTo>
                            <a:pt x="72113" y="5980"/>
                            <a:pt x="64668" y="9568"/>
                            <a:pt x="57587" y="14352"/>
                          </a:cubicBezTo>
                          <a:cubicBezTo>
                            <a:pt x="53478" y="17125"/>
                            <a:pt x="49157" y="19610"/>
                            <a:pt x="44654" y="21778"/>
                          </a:cubicBezTo>
                          <a:cubicBezTo>
                            <a:pt x="40151" y="23945"/>
                            <a:pt x="35467" y="25796"/>
                            <a:pt x="30629" y="27299"/>
                          </a:cubicBezTo>
                          <a:cubicBezTo>
                            <a:pt x="25791" y="28803"/>
                            <a:pt x="20801" y="29960"/>
                            <a:pt x="15686" y="30741"/>
                          </a:cubicBezTo>
                          <a:cubicBezTo>
                            <a:pt x="10572" y="31522"/>
                            <a:pt x="5333" y="31927"/>
                            <a:pt x="0" y="31927"/>
                          </a:cubicBezTo>
                          <a:lnTo>
                            <a:pt x="0" y="192223"/>
                          </a:lnTo>
                          <a:lnTo>
                            <a:pt x="0" y="352519"/>
                          </a:lnTo>
                          <a:lnTo>
                            <a:pt x="0" y="512815"/>
                          </a:lnTo>
                          <a:lnTo>
                            <a:pt x="0" y="673110"/>
                          </a:lnTo>
                          <a:lnTo>
                            <a:pt x="154481" y="673110"/>
                          </a:lnTo>
                          <a:lnTo>
                            <a:pt x="308961" y="673110"/>
                          </a:lnTo>
                          <a:lnTo>
                            <a:pt x="463442" y="673110"/>
                          </a:lnTo>
                          <a:lnTo>
                            <a:pt x="617922" y="673110"/>
                          </a:lnTo>
                          <a:lnTo>
                            <a:pt x="617922" y="512815"/>
                          </a:lnTo>
                          <a:lnTo>
                            <a:pt x="617922" y="352519"/>
                          </a:lnTo>
                          <a:lnTo>
                            <a:pt x="617922" y="192223"/>
                          </a:lnTo>
                          <a:lnTo>
                            <a:pt x="617922" y="31927"/>
                          </a:lnTo>
                          <a:cubicBezTo>
                            <a:pt x="612589" y="31927"/>
                            <a:pt x="607350" y="31522"/>
                            <a:pt x="602236" y="30741"/>
                          </a:cubicBezTo>
                          <a:cubicBezTo>
                            <a:pt x="597121" y="29960"/>
                            <a:pt x="592131" y="28803"/>
                            <a:pt x="587293" y="27299"/>
                          </a:cubicBezTo>
                          <a:cubicBezTo>
                            <a:pt x="582456" y="25796"/>
                            <a:pt x="577771" y="23945"/>
                            <a:pt x="573268" y="21778"/>
                          </a:cubicBezTo>
                          <a:cubicBezTo>
                            <a:pt x="568766" y="19610"/>
                            <a:pt x="564445" y="17125"/>
                            <a:pt x="560335" y="14352"/>
                          </a:cubicBezTo>
                          <a:close/>
                        </a:path>
                      </a:pathLst>
                    </a:custGeom>
                    <a:solidFill>
                      <a:srgbClr val="86C2EB"/>
                    </a:solidFill>
                    <a:ln w="8096" cap="flat">
                      <a:noFill/>
                      <a:prstDash val="solid"/>
                      <a:miter/>
                    </a:ln>
                  </p:spPr>
                  <p:txBody>
                    <a:bodyPr rtlCol="0" anchor="ctr"/>
                    <a:lstStyle/>
                    <a:p>
                      <a:endParaRPr lang="nl-NL" sz="1349"/>
                    </a:p>
                  </p:txBody>
                </p:sp>
                <p:sp>
                  <p:nvSpPr>
                    <p:cNvPr id="60" name="Vrije vorm 59">
                      <a:extLst>
                        <a:ext uri="{FF2B5EF4-FFF2-40B4-BE49-F238E27FC236}">
                          <a16:creationId xmlns:a16="http://schemas.microsoft.com/office/drawing/2014/main" id="{61662ACE-80A9-2040-AF0D-E1937C26F6F2}"/>
                        </a:ext>
                      </a:extLst>
                    </p:cNvPr>
                    <p:cNvSpPr/>
                    <p:nvPr/>
                  </p:nvSpPr>
                  <p:spPr>
                    <a:xfrm>
                      <a:off x="6348459" y="2231969"/>
                      <a:ext cx="225884" cy="327828"/>
                    </a:xfrm>
                    <a:custGeom>
                      <a:avLst/>
                      <a:gdLst>
                        <a:gd name="connsiteX0" fmla="*/ 112942 w 225884"/>
                        <a:gd name="connsiteY0" fmla="*/ 0 h 327828"/>
                        <a:gd name="connsiteX1" fmla="*/ 95295 w 225884"/>
                        <a:gd name="connsiteY1" fmla="*/ 24803 h 327828"/>
                        <a:gd name="connsiteX2" fmla="*/ 56471 w 225884"/>
                        <a:gd name="connsiteY2" fmla="*/ 84050 h 327828"/>
                        <a:gd name="connsiteX3" fmla="*/ 17647 w 225884"/>
                        <a:gd name="connsiteY3" fmla="*/ 154995 h 327828"/>
                        <a:gd name="connsiteX4" fmla="*/ 0 w 225884"/>
                        <a:gd name="connsiteY4" fmla="*/ 214892 h 327828"/>
                        <a:gd name="connsiteX5" fmla="*/ 8876 w 225884"/>
                        <a:gd name="connsiteY5" fmla="*/ 258851 h 327828"/>
                        <a:gd name="connsiteX6" fmla="*/ 33080 w 225884"/>
                        <a:gd name="connsiteY6" fmla="*/ 294749 h 327828"/>
                        <a:gd name="connsiteX7" fmla="*/ 68980 w 225884"/>
                        <a:gd name="connsiteY7" fmla="*/ 318953 h 327828"/>
                        <a:gd name="connsiteX8" fmla="*/ 112942 w 225884"/>
                        <a:gd name="connsiteY8" fmla="*/ 327828 h 327828"/>
                        <a:gd name="connsiteX9" fmla="*/ 156904 w 225884"/>
                        <a:gd name="connsiteY9" fmla="*/ 318953 h 327828"/>
                        <a:gd name="connsiteX10" fmla="*/ 192805 w 225884"/>
                        <a:gd name="connsiteY10" fmla="*/ 294749 h 327828"/>
                        <a:gd name="connsiteX11" fmla="*/ 217009 w 225884"/>
                        <a:gd name="connsiteY11" fmla="*/ 258851 h 327828"/>
                        <a:gd name="connsiteX12" fmla="*/ 225885 w 225884"/>
                        <a:gd name="connsiteY12" fmla="*/ 214892 h 327828"/>
                        <a:gd name="connsiteX13" fmla="*/ 208237 w 225884"/>
                        <a:gd name="connsiteY13" fmla="*/ 154995 h 327828"/>
                        <a:gd name="connsiteX14" fmla="*/ 169413 w 225884"/>
                        <a:gd name="connsiteY14" fmla="*/ 84050 h 327828"/>
                        <a:gd name="connsiteX15" fmla="*/ 130589 w 225884"/>
                        <a:gd name="connsiteY15" fmla="*/ 24803 h 327828"/>
                        <a:gd name="connsiteX16" fmla="*/ 112942 w 225884"/>
                        <a:gd name="connsiteY16" fmla="*/ 0 h 3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5884" h="327828">
                          <a:moveTo>
                            <a:pt x="112942" y="0"/>
                          </a:moveTo>
                          <a:cubicBezTo>
                            <a:pt x="112942" y="0"/>
                            <a:pt x="105884" y="9531"/>
                            <a:pt x="95295" y="24803"/>
                          </a:cubicBezTo>
                          <a:cubicBezTo>
                            <a:pt x="84707" y="40075"/>
                            <a:pt x="70589" y="61088"/>
                            <a:pt x="56471" y="84050"/>
                          </a:cubicBezTo>
                          <a:cubicBezTo>
                            <a:pt x="42353" y="107012"/>
                            <a:pt x="28236" y="131924"/>
                            <a:pt x="17647" y="154995"/>
                          </a:cubicBezTo>
                          <a:cubicBezTo>
                            <a:pt x="7059" y="178066"/>
                            <a:pt x="0" y="199295"/>
                            <a:pt x="0" y="214892"/>
                          </a:cubicBezTo>
                          <a:cubicBezTo>
                            <a:pt x="0" y="230485"/>
                            <a:pt x="3160" y="245340"/>
                            <a:pt x="8876" y="258851"/>
                          </a:cubicBezTo>
                          <a:cubicBezTo>
                            <a:pt x="14591" y="272362"/>
                            <a:pt x="22861" y="284530"/>
                            <a:pt x="33080" y="294749"/>
                          </a:cubicBezTo>
                          <a:cubicBezTo>
                            <a:pt x="43299" y="304968"/>
                            <a:pt x="55468" y="313238"/>
                            <a:pt x="68980" y="318953"/>
                          </a:cubicBezTo>
                          <a:cubicBezTo>
                            <a:pt x="82492" y="324668"/>
                            <a:pt x="97348" y="327828"/>
                            <a:pt x="112942" y="327828"/>
                          </a:cubicBezTo>
                          <a:cubicBezTo>
                            <a:pt x="128536" y="327828"/>
                            <a:pt x="143392" y="324668"/>
                            <a:pt x="156904" y="318953"/>
                          </a:cubicBezTo>
                          <a:cubicBezTo>
                            <a:pt x="170417" y="313238"/>
                            <a:pt x="182586" y="304968"/>
                            <a:pt x="192805" y="294749"/>
                          </a:cubicBezTo>
                          <a:cubicBezTo>
                            <a:pt x="203024" y="284530"/>
                            <a:pt x="211294" y="272362"/>
                            <a:pt x="217009" y="258851"/>
                          </a:cubicBezTo>
                          <a:cubicBezTo>
                            <a:pt x="222724" y="245340"/>
                            <a:pt x="225885" y="230485"/>
                            <a:pt x="225885" y="214892"/>
                          </a:cubicBezTo>
                          <a:cubicBezTo>
                            <a:pt x="225885" y="199295"/>
                            <a:pt x="218826" y="178066"/>
                            <a:pt x="208237" y="154995"/>
                          </a:cubicBezTo>
                          <a:cubicBezTo>
                            <a:pt x="197649" y="131924"/>
                            <a:pt x="183531" y="107012"/>
                            <a:pt x="169413" y="84050"/>
                          </a:cubicBezTo>
                          <a:cubicBezTo>
                            <a:pt x="155295" y="61088"/>
                            <a:pt x="141177" y="40075"/>
                            <a:pt x="130589" y="24803"/>
                          </a:cubicBezTo>
                          <a:cubicBezTo>
                            <a:pt x="120001" y="9532"/>
                            <a:pt x="112942" y="0"/>
                            <a:pt x="112942" y="0"/>
                          </a:cubicBezTo>
                          <a:close/>
                        </a:path>
                      </a:pathLst>
                    </a:custGeom>
                    <a:solidFill>
                      <a:schemeClr val="bg1">
                        <a:alpha val="85199"/>
                      </a:schemeClr>
                    </a:solidFill>
                    <a:ln w="8096" cap="flat">
                      <a:noFill/>
                      <a:prstDash val="solid"/>
                      <a:miter/>
                    </a:ln>
                  </p:spPr>
                  <p:txBody>
                    <a:bodyPr rtlCol="0" anchor="ctr"/>
                    <a:lstStyle/>
                    <a:p>
                      <a:endParaRPr lang="nl-NL" sz="1349"/>
                    </a:p>
                  </p:txBody>
                </p:sp>
                <p:sp>
                  <p:nvSpPr>
                    <p:cNvPr id="61" name="Vrije vorm 60">
                      <a:extLst>
                        <a:ext uri="{FF2B5EF4-FFF2-40B4-BE49-F238E27FC236}">
                          <a16:creationId xmlns:a16="http://schemas.microsoft.com/office/drawing/2014/main" id="{FBE53225-9A1A-75BF-4E86-1A9EC6A2B300}"/>
                        </a:ext>
                      </a:extLst>
                    </p:cNvPr>
                    <p:cNvSpPr/>
                    <p:nvPr/>
                  </p:nvSpPr>
                  <p:spPr>
                    <a:xfrm>
                      <a:off x="6152444" y="2061107"/>
                      <a:ext cx="94426" cy="669479"/>
                    </a:xfrm>
                    <a:custGeom>
                      <a:avLst/>
                      <a:gdLst>
                        <a:gd name="connsiteX0" fmla="*/ 80337 w 94426"/>
                        <a:gd name="connsiteY0" fmla="*/ 1898 h 669479"/>
                        <a:gd name="connsiteX1" fmla="*/ 94424 w 94426"/>
                        <a:gd name="connsiteY1" fmla="*/ 23141 h 669479"/>
                        <a:gd name="connsiteX2" fmla="*/ 94424 w 94426"/>
                        <a:gd name="connsiteY2" fmla="*/ 23141 h 669479"/>
                        <a:gd name="connsiteX3" fmla="*/ 94424 w 94426"/>
                        <a:gd name="connsiteY3" fmla="*/ 23141 h 669479"/>
                        <a:gd name="connsiteX4" fmla="*/ 94424 w 94426"/>
                        <a:gd name="connsiteY4" fmla="*/ 23141 h 669479"/>
                        <a:gd name="connsiteX5" fmla="*/ 94424 w 94426"/>
                        <a:gd name="connsiteY5" fmla="*/ 23141 h 669479"/>
                        <a:gd name="connsiteX6" fmla="*/ 71363 w 94426"/>
                        <a:gd name="connsiteY6" fmla="*/ 46196 h 669479"/>
                        <a:gd name="connsiteX7" fmla="*/ 53522 w 94426"/>
                        <a:gd name="connsiteY7" fmla="*/ 46196 h 669479"/>
                        <a:gd name="connsiteX8" fmla="*/ 0 w 94426"/>
                        <a:gd name="connsiteY8" fmla="*/ 46196 h 669479"/>
                        <a:gd name="connsiteX9" fmla="*/ 0 w 94426"/>
                        <a:gd name="connsiteY9" fmla="*/ 86 h 669479"/>
                        <a:gd name="connsiteX10" fmla="*/ 53522 w 94426"/>
                        <a:gd name="connsiteY10" fmla="*/ 86 h 669479"/>
                        <a:gd name="connsiteX11" fmla="*/ 80337 w 94426"/>
                        <a:gd name="connsiteY11" fmla="*/ 1898 h 669479"/>
                        <a:gd name="connsiteX12" fmla="*/ 71363 w 94426"/>
                        <a:gd name="connsiteY12" fmla="*/ 124732 h 669479"/>
                        <a:gd name="connsiteX13" fmla="*/ 0 w 94426"/>
                        <a:gd name="connsiteY13" fmla="*/ 124732 h 669479"/>
                        <a:gd name="connsiteX14" fmla="*/ 0 w 94426"/>
                        <a:gd name="connsiteY14" fmla="*/ 170862 h 669479"/>
                        <a:gd name="connsiteX15" fmla="*/ 71363 w 94426"/>
                        <a:gd name="connsiteY15" fmla="*/ 170862 h 669479"/>
                        <a:gd name="connsiteX16" fmla="*/ 71363 w 94426"/>
                        <a:gd name="connsiteY16" fmla="*/ 124732 h 669479"/>
                        <a:gd name="connsiteX17" fmla="*/ 71363 w 94426"/>
                        <a:gd name="connsiteY17" fmla="*/ 249378 h 669479"/>
                        <a:gd name="connsiteX18" fmla="*/ 0 w 94426"/>
                        <a:gd name="connsiteY18" fmla="*/ 249378 h 669479"/>
                        <a:gd name="connsiteX19" fmla="*/ 0 w 94426"/>
                        <a:gd name="connsiteY19" fmla="*/ 295508 h 669479"/>
                        <a:gd name="connsiteX20" fmla="*/ 71363 w 94426"/>
                        <a:gd name="connsiteY20" fmla="*/ 295508 h 669479"/>
                        <a:gd name="connsiteX21" fmla="*/ 71363 w 94426"/>
                        <a:gd name="connsiteY21" fmla="*/ 249378 h 669479"/>
                        <a:gd name="connsiteX22" fmla="*/ 71363 w 94426"/>
                        <a:gd name="connsiteY22" fmla="*/ 374037 h 669479"/>
                        <a:gd name="connsiteX23" fmla="*/ 0 w 94426"/>
                        <a:gd name="connsiteY23" fmla="*/ 374037 h 669479"/>
                        <a:gd name="connsiteX24" fmla="*/ 0 w 94426"/>
                        <a:gd name="connsiteY24" fmla="*/ 420167 h 669479"/>
                        <a:gd name="connsiteX25" fmla="*/ 71363 w 94426"/>
                        <a:gd name="connsiteY25" fmla="*/ 420167 h 669479"/>
                        <a:gd name="connsiteX26" fmla="*/ 71363 w 94426"/>
                        <a:gd name="connsiteY26" fmla="*/ 374037 h 669479"/>
                        <a:gd name="connsiteX27" fmla="*/ 71363 w 94426"/>
                        <a:gd name="connsiteY27" fmla="*/ 498690 h 669479"/>
                        <a:gd name="connsiteX28" fmla="*/ 0 w 94426"/>
                        <a:gd name="connsiteY28" fmla="*/ 498690 h 669479"/>
                        <a:gd name="connsiteX29" fmla="*/ 0 w 94426"/>
                        <a:gd name="connsiteY29" fmla="*/ 544820 h 669479"/>
                        <a:gd name="connsiteX30" fmla="*/ 71363 w 94426"/>
                        <a:gd name="connsiteY30" fmla="*/ 544820 h 669479"/>
                        <a:gd name="connsiteX31" fmla="*/ 71363 w 94426"/>
                        <a:gd name="connsiteY31" fmla="*/ 498690 h 669479"/>
                        <a:gd name="connsiteX32" fmla="*/ 71363 w 94426"/>
                        <a:gd name="connsiteY32" fmla="*/ 623349 h 669479"/>
                        <a:gd name="connsiteX33" fmla="*/ 0 w 94426"/>
                        <a:gd name="connsiteY33" fmla="*/ 623349 h 669479"/>
                        <a:gd name="connsiteX34" fmla="*/ 0 w 94426"/>
                        <a:gd name="connsiteY34" fmla="*/ 669479 h 669479"/>
                        <a:gd name="connsiteX35" fmla="*/ 71363 w 94426"/>
                        <a:gd name="connsiteY35" fmla="*/ 669479 h 669479"/>
                        <a:gd name="connsiteX36" fmla="*/ 71363 w 94426"/>
                        <a:gd name="connsiteY36" fmla="*/ 623349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426" h="669479">
                          <a:moveTo>
                            <a:pt x="80337" y="1898"/>
                          </a:moveTo>
                          <a:cubicBezTo>
                            <a:pt x="88766" y="5420"/>
                            <a:pt x="94483" y="13926"/>
                            <a:pt x="94424" y="23141"/>
                          </a:cubicBezTo>
                          <a:lnTo>
                            <a:pt x="94424" y="23141"/>
                          </a:lnTo>
                          <a:lnTo>
                            <a:pt x="94424" y="23141"/>
                          </a:lnTo>
                          <a:lnTo>
                            <a:pt x="94424" y="23141"/>
                          </a:lnTo>
                          <a:lnTo>
                            <a:pt x="94424" y="23141"/>
                          </a:lnTo>
                          <a:cubicBezTo>
                            <a:pt x="94612" y="35623"/>
                            <a:pt x="83841" y="46384"/>
                            <a:pt x="71363" y="46196"/>
                          </a:cubicBezTo>
                          <a:cubicBezTo>
                            <a:pt x="71363" y="46196"/>
                            <a:pt x="53522" y="46196"/>
                            <a:pt x="53522" y="46196"/>
                          </a:cubicBezTo>
                          <a:cubicBezTo>
                            <a:pt x="37636" y="46195"/>
                            <a:pt x="15887" y="46196"/>
                            <a:pt x="0" y="46196"/>
                          </a:cubicBezTo>
                          <a:cubicBezTo>
                            <a:pt x="0" y="31750"/>
                            <a:pt x="0" y="14531"/>
                            <a:pt x="0" y="86"/>
                          </a:cubicBezTo>
                          <a:cubicBezTo>
                            <a:pt x="15897" y="86"/>
                            <a:pt x="37628" y="86"/>
                            <a:pt x="53522" y="86"/>
                          </a:cubicBezTo>
                          <a:cubicBezTo>
                            <a:pt x="59732" y="417"/>
                            <a:pt x="74739" y="-1067"/>
                            <a:pt x="80337" y="1898"/>
                          </a:cubicBezTo>
                          <a:close/>
                          <a:moveTo>
                            <a:pt x="71363" y="124732"/>
                          </a:moveTo>
                          <a:cubicBezTo>
                            <a:pt x="49004" y="124732"/>
                            <a:pt x="22357" y="124732"/>
                            <a:pt x="0" y="124732"/>
                          </a:cubicBezTo>
                          <a:cubicBezTo>
                            <a:pt x="0" y="139184"/>
                            <a:pt x="0" y="156410"/>
                            <a:pt x="0" y="170862"/>
                          </a:cubicBezTo>
                          <a:cubicBezTo>
                            <a:pt x="22362" y="170860"/>
                            <a:pt x="49003" y="170863"/>
                            <a:pt x="71363" y="170862"/>
                          </a:cubicBezTo>
                          <a:cubicBezTo>
                            <a:pt x="101771" y="170099"/>
                            <a:pt x="101770" y="125491"/>
                            <a:pt x="71363" y="124732"/>
                          </a:cubicBezTo>
                          <a:close/>
                          <a:moveTo>
                            <a:pt x="71363" y="249378"/>
                          </a:moveTo>
                          <a:cubicBezTo>
                            <a:pt x="49004" y="249378"/>
                            <a:pt x="22357" y="249378"/>
                            <a:pt x="0" y="249378"/>
                          </a:cubicBezTo>
                          <a:cubicBezTo>
                            <a:pt x="0" y="263830"/>
                            <a:pt x="0" y="281056"/>
                            <a:pt x="0" y="295508"/>
                          </a:cubicBezTo>
                          <a:cubicBezTo>
                            <a:pt x="22362" y="295506"/>
                            <a:pt x="49003" y="295509"/>
                            <a:pt x="71363" y="295508"/>
                          </a:cubicBezTo>
                          <a:cubicBezTo>
                            <a:pt x="101776" y="294743"/>
                            <a:pt x="101763" y="250147"/>
                            <a:pt x="71363" y="249378"/>
                          </a:cubicBezTo>
                          <a:close/>
                          <a:moveTo>
                            <a:pt x="71363" y="374037"/>
                          </a:moveTo>
                          <a:cubicBezTo>
                            <a:pt x="49004" y="374037"/>
                            <a:pt x="22357" y="374037"/>
                            <a:pt x="0" y="374037"/>
                          </a:cubicBezTo>
                          <a:cubicBezTo>
                            <a:pt x="0" y="388490"/>
                            <a:pt x="0" y="405716"/>
                            <a:pt x="0" y="420167"/>
                          </a:cubicBezTo>
                          <a:cubicBezTo>
                            <a:pt x="22362" y="420165"/>
                            <a:pt x="49003" y="420168"/>
                            <a:pt x="71363" y="420167"/>
                          </a:cubicBezTo>
                          <a:cubicBezTo>
                            <a:pt x="101772" y="419406"/>
                            <a:pt x="101770" y="374798"/>
                            <a:pt x="71363" y="374037"/>
                          </a:cubicBezTo>
                          <a:close/>
                          <a:moveTo>
                            <a:pt x="71363" y="498690"/>
                          </a:moveTo>
                          <a:cubicBezTo>
                            <a:pt x="49004" y="498690"/>
                            <a:pt x="22357" y="498690"/>
                            <a:pt x="0" y="498690"/>
                          </a:cubicBezTo>
                          <a:cubicBezTo>
                            <a:pt x="0" y="513142"/>
                            <a:pt x="0" y="530368"/>
                            <a:pt x="0" y="544820"/>
                          </a:cubicBezTo>
                          <a:cubicBezTo>
                            <a:pt x="22362" y="544818"/>
                            <a:pt x="49003" y="544821"/>
                            <a:pt x="71363" y="544820"/>
                          </a:cubicBezTo>
                          <a:cubicBezTo>
                            <a:pt x="101771" y="544057"/>
                            <a:pt x="101770" y="499448"/>
                            <a:pt x="71363" y="498690"/>
                          </a:cubicBezTo>
                          <a:close/>
                          <a:moveTo>
                            <a:pt x="71363" y="623349"/>
                          </a:moveTo>
                          <a:cubicBezTo>
                            <a:pt x="49004" y="623349"/>
                            <a:pt x="22357" y="623349"/>
                            <a:pt x="0" y="623349"/>
                          </a:cubicBezTo>
                          <a:cubicBezTo>
                            <a:pt x="0" y="637801"/>
                            <a:pt x="0" y="655027"/>
                            <a:pt x="0" y="669479"/>
                          </a:cubicBezTo>
                          <a:cubicBezTo>
                            <a:pt x="22362" y="669477"/>
                            <a:pt x="49003" y="669480"/>
                            <a:pt x="71363" y="669479"/>
                          </a:cubicBezTo>
                          <a:cubicBezTo>
                            <a:pt x="101768" y="668714"/>
                            <a:pt x="101772" y="624109"/>
                            <a:pt x="71363" y="623349"/>
                          </a:cubicBezTo>
                          <a:close/>
                        </a:path>
                      </a:pathLst>
                    </a:custGeom>
                    <a:solidFill>
                      <a:srgbClr val="7CB5DE"/>
                    </a:solidFill>
                    <a:ln w="8096" cap="flat">
                      <a:noFill/>
                      <a:prstDash val="solid"/>
                      <a:miter/>
                    </a:ln>
                  </p:spPr>
                  <p:txBody>
                    <a:bodyPr rtlCol="0" anchor="ctr"/>
                    <a:lstStyle/>
                    <a:p>
                      <a:endParaRPr lang="nl-NL" sz="1349"/>
                    </a:p>
                  </p:txBody>
                </p:sp>
              </p:grpSp>
            </p:grpSp>
            <p:sp>
              <p:nvSpPr>
                <p:cNvPr id="39" name="Vrije vorm 38">
                  <a:extLst>
                    <a:ext uri="{FF2B5EF4-FFF2-40B4-BE49-F238E27FC236}">
                      <a16:creationId xmlns:a16="http://schemas.microsoft.com/office/drawing/2014/main" id="{CA79CC7C-CF77-9C6A-20E4-3D532A2D153F}"/>
                    </a:ext>
                  </a:extLst>
                </p:cNvPr>
                <p:cNvSpPr/>
                <p:nvPr/>
              </p:nvSpPr>
              <p:spPr>
                <a:xfrm>
                  <a:off x="2647233" y="4508721"/>
                  <a:ext cx="1425354" cy="382347"/>
                </a:xfrm>
                <a:custGeom>
                  <a:avLst/>
                  <a:gdLst>
                    <a:gd name="connsiteX0" fmla="*/ 1424144 w 1425354"/>
                    <a:gd name="connsiteY0" fmla="*/ 64561 h 382347"/>
                    <a:gd name="connsiteX1" fmla="*/ 1399157 w 1425354"/>
                    <a:gd name="connsiteY1" fmla="*/ 28789 h 382347"/>
                    <a:gd name="connsiteX2" fmla="*/ 1324380 w 1425354"/>
                    <a:gd name="connsiteY2" fmla="*/ 11766 h 382347"/>
                    <a:gd name="connsiteX3" fmla="*/ 1077338 w 1425354"/>
                    <a:gd name="connsiteY3" fmla="*/ 258108 h 382347"/>
                    <a:gd name="connsiteX4" fmla="*/ 32981 w 1425354"/>
                    <a:gd name="connsiteY4" fmla="*/ 258108 h 382347"/>
                    <a:gd name="connsiteX5" fmla="*/ 8 w 1425354"/>
                    <a:gd name="connsiteY5" fmla="*/ 320228 h 382347"/>
                    <a:gd name="connsiteX6" fmla="*/ 5237 w 1425354"/>
                    <a:gd name="connsiteY6" fmla="*/ 368054 h 382347"/>
                    <a:gd name="connsiteX7" fmla="*/ 32981 w 1425354"/>
                    <a:gd name="connsiteY7" fmla="*/ 382347 h 382347"/>
                    <a:gd name="connsiteX8" fmla="*/ 1128945 w 1425354"/>
                    <a:gd name="connsiteY8" fmla="*/ 382347 h 382347"/>
                    <a:gd name="connsiteX9" fmla="*/ 1412481 w 1425354"/>
                    <a:gd name="connsiteY9" fmla="*/ 99614 h 382347"/>
                    <a:gd name="connsiteX10" fmla="*/ 1424144 w 1425354"/>
                    <a:gd name="connsiteY10" fmla="*/ 64561 h 38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5354" h="382347">
                      <a:moveTo>
                        <a:pt x="1424144" y="64561"/>
                      </a:moveTo>
                      <a:cubicBezTo>
                        <a:pt x="1420911" y="52802"/>
                        <a:pt x="1411448" y="41044"/>
                        <a:pt x="1399157" y="28789"/>
                      </a:cubicBezTo>
                      <a:cubicBezTo>
                        <a:pt x="1374824" y="4531"/>
                        <a:pt x="1348718" y="-12493"/>
                        <a:pt x="1324380" y="11766"/>
                      </a:cubicBezTo>
                      <a:lnTo>
                        <a:pt x="1077338" y="258108"/>
                      </a:lnTo>
                      <a:lnTo>
                        <a:pt x="32981" y="258108"/>
                      </a:lnTo>
                      <a:cubicBezTo>
                        <a:pt x="-1423" y="258108"/>
                        <a:pt x="8" y="285919"/>
                        <a:pt x="8" y="320228"/>
                      </a:cubicBezTo>
                      <a:cubicBezTo>
                        <a:pt x="8" y="339466"/>
                        <a:pt x="-438" y="356660"/>
                        <a:pt x="5237" y="368054"/>
                      </a:cubicBezTo>
                      <a:cubicBezTo>
                        <a:pt x="9682" y="376977"/>
                        <a:pt x="17874" y="382347"/>
                        <a:pt x="32981" y="382347"/>
                      </a:cubicBezTo>
                      <a:lnTo>
                        <a:pt x="1128945" y="382347"/>
                      </a:lnTo>
                      <a:lnTo>
                        <a:pt x="1412481" y="99614"/>
                      </a:lnTo>
                      <a:cubicBezTo>
                        <a:pt x="1424523" y="87611"/>
                        <a:pt x="1427318" y="76084"/>
                        <a:pt x="1424144" y="64561"/>
                      </a:cubicBezTo>
                      <a:close/>
                    </a:path>
                  </a:pathLst>
                </a:custGeom>
                <a:solidFill>
                  <a:srgbClr val="BEE2FF"/>
                </a:solidFill>
                <a:ln w="0" cap="flat">
                  <a:noFill/>
                  <a:prstDash val="solid"/>
                  <a:miter/>
                </a:ln>
              </p:spPr>
              <p:txBody>
                <a:bodyPr rtlCol="0" anchor="ctr"/>
                <a:lstStyle/>
                <a:p>
                  <a:endParaRPr lang="nl-NL" sz="1349"/>
                </a:p>
              </p:txBody>
            </p:sp>
            <p:sp>
              <p:nvSpPr>
                <p:cNvPr id="40" name="Vrije vorm 39">
                  <a:extLst>
                    <a:ext uri="{FF2B5EF4-FFF2-40B4-BE49-F238E27FC236}">
                      <a16:creationId xmlns:a16="http://schemas.microsoft.com/office/drawing/2014/main" id="{3ED44AF1-E1AD-8218-15CF-D0C4F9812CB8}"/>
                    </a:ext>
                  </a:extLst>
                </p:cNvPr>
                <p:cNvSpPr/>
                <p:nvPr/>
              </p:nvSpPr>
              <p:spPr>
                <a:xfrm>
                  <a:off x="2555347" y="4612250"/>
                  <a:ext cx="1506647" cy="336442"/>
                </a:xfrm>
                <a:custGeom>
                  <a:avLst/>
                  <a:gdLst>
                    <a:gd name="connsiteX0" fmla="*/ 1499005 w 1506647"/>
                    <a:gd name="connsiteY0" fmla="*/ 22829 h 336442"/>
                    <a:gd name="connsiteX1" fmla="*/ 1476922 w 1506647"/>
                    <a:gd name="connsiteY1" fmla="*/ 0 h 336442"/>
                    <a:gd name="connsiteX2" fmla="*/ 1193386 w 1506647"/>
                    <a:gd name="connsiteY2" fmla="*/ 282728 h 336442"/>
                    <a:gd name="connsiteX3" fmla="*/ 64441 w 1506647"/>
                    <a:gd name="connsiteY3" fmla="*/ 282728 h 336442"/>
                    <a:gd name="connsiteX4" fmla="*/ 64441 w 1506647"/>
                    <a:gd name="connsiteY4" fmla="*/ 79503 h 336442"/>
                    <a:gd name="connsiteX5" fmla="*/ 48445 w 1506647"/>
                    <a:gd name="connsiteY5" fmla="*/ 63554 h 336442"/>
                    <a:gd name="connsiteX6" fmla="*/ 15997 w 1506647"/>
                    <a:gd name="connsiteY6" fmla="*/ 63554 h 336442"/>
                    <a:gd name="connsiteX7" fmla="*/ 0 w 1506647"/>
                    <a:gd name="connsiteY7" fmla="*/ 79503 h 336442"/>
                    <a:gd name="connsiteX8" fmla="*/ 0 w 1506647"/>
                    <a:gd name="connsiteY8" fmla="*/ 302441 h 336442"/>
                    <a:gd name="connsiteX9" fmla="*/ 34096 w 1506647"/>
                    <a:gd name="connsiteY9" fmla="*/ 336442 h 336442"/>
                    <a:gd name="connsiteX10" fmla="*/ 1223602 w 1506647"/>
                    <a:gd name="connsiteY10" fmla="*/ 336442 h 336442"/>
                    <a:gd name="connsiteX11" fmla="*/ 1498703 w 1506647"/>
                    <a:gd name="connsiteY11" fmla="*/ 60901 h 336442"/>
                    <a:gd name="connsiteX12" fmla="*/ 1499005 w 1506647"/>
                    <a:gd name="connsiteY12" fmla="*/ 22829 h 33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6647" h="336442">
                      <a:moveTo>
                        <a:pt x="1499005" y="22829"/>
                      </a:moveTo>
                      <a:lnTo>
                        <a:pt x="1476922" y="0"/>
                      </a:lnTo>
                      <a:lnTo>
                        <a:pt x="1193386" y="282728"/>
                      </a:lnTo>
                      <a:lnTo>
                        <a:pt x="64441" y="282728"/>
                      </a:lnTo>
                      <a:lnTo>
                        <a:pt x="64441" y="79503"/>
                      </a:lnTo>
                      <a:cubicBezTo>
                        <a:pt x="64441" y="70698"/>
                        <a:pt x="57278" y="63554"/>
                        <a:pt x="48445" y="63554"/>
                      </a:cubicBezTo>
                      <a:lnTo>
                        <a:pt x="15997" y="63554"/>
                      </a:lnTo>
                      <a:cubicBezTo>
                        <a:pt x="7161" y="63554"/>
                        <a:pt x="0" y="70698"/>
                        <a:pt x="0" y="79503"/>
                      </a:cubicBezTo>
                      <a:lnTo>
                        <a:pt x="0" y="302441"/>
                      </a:lnTo>
                      <a:cubicBezTo>
                        <a:pt x="0" y="321221"/>
                        <a:pt x="15267" y="336442"/>
                        <a:pt x="34096" y="336442"/>
                      </a:cubicBezTo>
                      <a:lnTo>
                        <a:pt x="1223602" y="336442"/>
                      </a:lnTo>
                      <a:lnTo>
                        <a:pt x="1498703" y="60901"/>
                      </a:lnTo>
                      <a:cubicBezTo>
                        <a:pt x="1509177" y="50409"/>
                        <a:pt x="1509312" y="33489"/>
                        <a:pt x="1499005" y="22829"/>
                      </a:cubicBezTo>
                      <a:close/>
                    </a:path>
                  </a:pathLst>
                </a:custGeom>
                <a:solidFill>
                  <a:srgbClr val="86C2EB"/>
                </a:solidFill>
                <a:ln w="0" cap="flat">
                  <a:noFill/>
                  <a:prstDash val="solid"/>
                  <a:miter/>
                </a:ln>
              </p:spPr>
              <p:txBody>
                <a:bodyPr rtlCol="0" anchor="ctr"/>
                <a:lstStyle/>
                <a:p>
                  <a:endParaRPr lang="nl-NL" sz="1349"/>
                </a:p>
              </p:txBody>
            </p:sp>
            <p:sp>
              <p:nvSpPr>
                <p:cNvPr id="65" name="Vrije vorm 64">
                  <a:extLst>
                    <a:ext uri="{FF2B5EF4-FFF2-40B4-BE49-F238E27FC236}">
                      <a16:creationId xmlns:a16="http://schemas.microsoft.com/office/drawing/2014/main" id="{C7BE16B0-458C-858A-7F54-F651C5D58F4A}"/>
                    </a:ext>
                  </a:extLst>
                </p:cNvPr>
                <p:cNvSpPr/>
                <p:nvPr/>
              </p:nvSpPr>
              <p:spPr>
                <a:xfrm rot="10800000">
                  <a:off x="2680214" y="4720593"/>
                  <a:ext cx="992970" cy="46235"/>
                </a:xfrm>
                <a:custGeom>
                  <a:avLst/>
                  <a:gdLst>
                    <a:gd name="connsiteX0" fmla="*/ 988899 w 992970"/>
                    <a:gd name="connsiteY0" fmla="*/ 46235 h 46235"/>
                    <a:gd name="connsiteX1" fmla="*/ 218081 w 992970"/>
                    <a:gd name="connsiteY1" fmla="*/ 46235 h 46235"/>
                    <a:gd name="connsiteX2" fmla="*/ 218080 w 992970"/>
                    <a:gd name="connsiteY2" fmla="*/ 46235 h 46235"/>
                    <a:gd name="connsiteX3" fmla="*/ 2741 w 992970"/>
                    <a:gd name="connsiteY3" fmla="*/ 46235 h 46235"/>
                    <a:gd name="connsiteX4" fmla="*/ 0 w 992970"/>
                    <a:gd name="connsiteY4" fmla="*/ 43507 h 46235"/>
                    <a:gd name="connsiteX5" fmla="*/ 0 w 992970"/>
                    <a:gd name="connsiteY5" fmla="*/ 0 h 46235"/>
                    <a:gd name="connsiteX6" fmla="*/ 218080 w 992970"/>
                    <a:gd name="connsiteY6" fmla="*/ 0 h 46235"/>
                    <a:gd name="connsiteX7" fmla="*/ 218081 w 992970"/>
                    <a:gd name="connsiteY7" fmla="*/ 0 h 46235"/>
                    <a:gd name="connsiteX8" fmla="*/ 992970 w 992970"/>
                    <a:gd name="connsiteY8" fmla="*/ 0 h 46235"/>
                    <a:gd name="connsiteX9" fmla="*/ 992970 w 992970"/>
                    <a:gd name="connsiteY9" fmla="*/ 42175 h 46235"/>
                    <a:gd name="connsiteX10" fmla="*/ 988899 w 992970"/>
                    <a:gd name="connsiteY10" fmla="*/ 46235 h 4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2970" h="46235">
                      <a:moveTo>
                        <a:pt x="988899" y="46235"/>
                      </a:moveTo>
                      <a:lnTo>
                        <a:pt x="218081" y="46235"/>
                      </a:lnTo>
                      <a:lnTo>
                        <a:pt x="218080" y="46235"/>
                      </a:lnTo>
                      <a:lnTo>
                        <a:pt x="2741" y="46235"/>
                      </a:lnTo>
                      <a:cubicBezTo>
                        <a:pt x="1227" y="46235"/>
                        <a:pt x="0" y="45011"/>
                        <a:pt x="0" y="43507"/>
                      </a:cubicBezTo>
                      <a:lnTo>
                        <a:pt x="0" y="0"/>
                      </a:lnTo>
                      <a:lnTo>
                        <a:pt x="218080" y="0"/>
                      </a:lnTo>
                      <a:lnTo>
                        <a:pt x="218081" y="0"/>
                      </a:lnTo>
                      <a:lnTo>
                        <a:pt x="992970" y="0"/>
                      </a:lnTo>
                      <a:lnTo>
                        <a:pt x="992970" y="42175"/>
                      </a:lnTo>
                      <a:cubicBezTo>
                        <a:pt x="992970" y="44418"/>
                        <a:pt x="991146" y="46235"/>
                        <a:pt x="988899" y="46235"/>
                      </a:cubicBezTo>
                      <a:close/>
                    </a:path>
                  </a:pathLst>
                </a:custGeom>
                <a:solidFill>
                  <a:srgbClr val="86C2EB"/>
                </a:solidFill>
                <a:ln w="0" cap="flat">
                  <a:noFill/>
                  <a:prstDash val="solid"/>
                  <a:miter/>
                </a:ln>
              </p:spPr>
              <p:txBody>
                <a:bodyPr wrap="square" rtlCol="0" anchor="ctr">
                  <a:noAutofit/>
                </a:bodyPr>
                <a:lstStyle/>
                <a:p>
                  <a:endParaRPr lang="nl-NL" sz="1349"/>
                </a:p>
              </p:txBody>
            </p:sp>
            <p:sp>
              <p:nvSpPr>
                <p:cNvPr id="43" name="Vrije vorm 42">
                  <a:extLst>
                    <a:ext uri="{FF2B5EF4-FFF2-40B4-BE49-F238E27FC236}">
                      <a16:creationId xmlns:a16="http://schemas.microsoft.com/office/drawing/2014/main" id="{11CBF430-2FB8-E3C5-EBC6-E8889E23C0A3}"/>
                    </a:ext>
                  </a:extLst>
                </p:cNvPr>
                <p:cNvSpPr/>
                <p:nvPr/>
              </p:nvSpPr>
              <p:spPr>
                <a:xfrm>
                  <a:off x="3673185" y="4563572"/>
                  <a:ext cx="240256" cy="203256"/>
                </a:xfrm>
                <a:custGeom>
                  <a:avLst/>
                  <a:gdLst>
                    <a:gd name="connsiteX0" fmla="*/ 51385 w 240256"/>
                    <a:gd name="connsiteY0" fmla="*/ 203257 h 203256"/>
                    <a:gd name="connsiteX1" fmla="*/ 0 w 240256"/>
                    <a:gd name="connsiteY1" fmla="*/ 203257 h 203256"/>
                    <a:gd name="connsiteX2" fmla="*/ 0 w 240256"/>
                    <a:gd name="connsiteY2" fmla="*/ 174114 h 203256"/>
                    <a:gd name="connsiteX3" fmla="*/ 199345 w 240256"/>
                    <a:gd name="connsiteY3" fmla="*/ 16531 h 203256"/>
                    <a:gd name="connsiteX4" fmla="*/ 240256 w 240256"/>
                    <a:gd name="connsiteY4" fmla="*/ 14924 h 203256"/>
                    <a:gd name="connsiteX5" fmla="*/ 51385 w 240256"/>
                    <a:gd name="connsiteY5" fmla="*/ 203257 h 20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256" h="203256">
                      <a:moveTo>
                        <a:pt x="51385" y="203257"/>
                      </a:moveTo>
                      <a:lnTo>
                        <a:pt x="0" y="203257"/>
                      </a:lnTo>
                      <a:lnTo>
                        <a:pt x="0" y="174114"/>
                      </a:lnTo>
                      <a:cubicBezTo>
                        <a:pt x="0" y="174114"/>
                        <a:pt x="28480" y="26247"/>
                        <a:pt x="199345" y="16531"/>
                      </a:cubicBezTo>
                      <a:cubicBezTo>
                        <a:pt x="199345" y="16531"/>
                        <a:pt x="203422" y="-19568"/>
                        <a:pt x="240256" y="14924"/>
                      </a:cubicBezTo>
                      <a:lnTo>
                        <a:pt x="51385" y="203257"/>
                      </a:lnTo>
                      <a:close/>
                    </a:path>
                  </a:pathLst>
                </a:custGeom>
                <a:solidFill>
                  <a:srgbClr val="86C2EB"/>
                </a:solidFill>
                <a:ln w="0" cap="flat">
                  <a:noFill/>
                  <a:prstDash val="solid"/>
                  <a:miter/>
                </a:ln>
              </p:spPr>
              <p:txBody>
                <a:bodyPr rtlCol="0" anchor="ctr"/>
                <a:lstStyle/>
                <a:p>
                  <a:endParaRPr lang="nl-NL" sz="1349"/>
                </a:p>
              </p:txBody>
            </p:sp>
            <p:sp>
              <p:nvSpPr>
                <p:cNvPr id="47" name="Vrije vorm 46">
                  <a:extLst>
                    <a:ext uri="{FF2B5EF4-FFF2-40B4-BE49-F238E27FC236}">
                      <a16:creationId xmlns:a16="http://schemas.microsoft.com/office/drawing/2014/main" id="{24DDE12E-29A6-BB7A-99A4-D7BF5F68AE42}"/>
                    </a:ext>
                  </a:extLst>
                </p:cNvPr>
                <p:cNvSpPr/>
                <p:nvPr/>
              </p:nvSpPr>
              <p:spPr>
                <a:xfrm>
                  <a:off x="2636552" y="4952246"/>
                  <a:ext cx="1547157" cy="73233"/>
                </a:xfrm>
                <a:custGeom>
                  <a:avLst/>
                  <a:gdLst>
                    <a:gd name="connsiteX0" fmla="*/ 1525799 w 1547157"/>
                    <a:gd name="connsiteY0" fmla="*/ 0 h 73233"/>
                    <a:gd name="connsiteX1" fmla="*/ 1547157 w 1547157"/>
                    <a:gd name="connsiteY1" fmla="*/ 21298 h 73233"/>
                    <a:gd name="connsiteX2" fmla="*/ 1547157 w 1547157"/>
                    <a:gd name="connsiteY2" fmla="*/ 51936 h 73233"/>
                    <a:gd name="connsiteX3" fmla="*/ 1525799 w 1547157"/>
                    <a:gd name="connsiteY3" fmla="*/ 73233 h 73233"/>
                    <a:gd name="connsiteX4" fmla="*/ 21358 w 1547157"/>
                    <a:gd name="connsiteY4" fmla="*/ 73233 h 73233"/>
                    <a:gd name="connsiteX5" fmla="*/ 0 w 1547157"/>
                    <a:gd name="connsiteY5" fmla="*/ 51936 h 73233"/>
                    <a:gd name="connsiteX6" fmla="*/ 0 w 1547157"/>
                    <a:gd name="connsiteY6" fmla="*/ 21298 h 73233"/>
                    <a:gd name="connsiteX7" fmla="*/ 21358 w 1547157"/>
                    <a:gd name="connsiteY7" fmla="*/ 0 h 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7157" h="73233">
                      <a:moveTo>
                        <a:pt x="1525799" y="0"/>
                      </a:moveTo>
                      <a:cubicBezTo>
                        <a:pt x="1537595" y="0"/>
                        <a:pt x="1547157" y="9535"/>
                        <a:pt x="1547157" y="21298"/>
                      </a:cubicBezTo>
                      <a:lnTo>
                        <a:pt x="1547157" y="51936"/>
                      </a:lnTo>
                      <a:cubicBezTo>
                        <a:pt x="1547157" y="63698"/>
                        <a:pt x="1537595" y="73233"/>
                        <a:pt x="1525799" y="73233"/>
                      </a:cubicBezTo>
                      <a:lnTo>
                        <a:pt x="21358" y="73233"/>
                      </a:lnTo>
                      <a:cubicBezTo>
                        <a:pt x="9562" y="73233"/>
                        <a:pt x="0" y="63698"/>
                        <a:pt x="0" y="51936"/>
                      </a:cubicBezTo>
                      <a:lnTo>
                        <a:pt x="0" y="21298"/>
                      </a:lnTo>
                      <a:cubicBezTo>
                        <a:pt x="0" y="9535"/>
                        <a:pt x="9562" y="0"/>
                        <a:pt x="21358" y="0"/>
                      </a:cubicBezTo>
                      <a:close/>
                    </a:path>
                  </a:pathLst>
                </a:custGeom>
                <a:solidFill>
                  <a:srgbClr val="86C2EB"/>
                </a:solidFill>
                <a:ln w="0" cap="flat">
                  <a:noFill/>
                  <a:prstDash val="solid"/>
                  <a:miter/>
                </a:ln>
              </p:spPr>
              <p:txBody>
                <a:bodyPr rtlCol="0" anchor="ctr"/>
                <a:lstStyle/>
                <a:p>
                  <a:endParaRPr lang="nl-NL" sz="1349"/>
                </a:p>
              </p:txBody>
            </p:sp>
            <p:sp>
              <p:nvSpPr>
                <p:cNvPr id="48" name="Vrije vorm 47">
                  <a:extLst>
                    <a:ext uri="{FF2B5EF4-FFF2-40B4-BE49-F238E27FC236}">
                      <a16:creationId xmlns:a16="http://schemas.microsoft.com/office/drawing/2014/main" id="{8D3B436C-FE91-0B8E-796B-D6C8DE914526}"/>
                    </a:ext>
                  </a:extLst>
                </p:cNvPr>
                <p:cNvSpPr/>
                <p:nvPr/>
              </p:nvSpPr>
              <p:spPr>
                <a:xfrm>
                  <a:off x="2654349" y="4988862"/>
                  <a:ext cx="1511557" cy="18871"/>
                </a:xfrm>
                <a:custGeom>
                  <a:avLst/>
                  <a:gdLst>
                    <a:gd name="connsiteX0" fmla="*/ 3557 w 1511557"/>
                    <a:gd name="connsiteY0" fmla="*/ 0 h 18871"/>
                    <a:gd name="connsiteX1" fmla="*/ 1508000 w 1511557"/>
                    <a:gd name="connsiteY1" fmla="*/ 0 h 18871"/>
                    <a:gd name="connsiteX2" fmla="*/ 1511558 w 1511557"/>
                    <a:gd name="connsiteY2" fmla="*/ 3548 h 18871"/>
                    <a:gd name="connsiteX3" fmla="*/ 1511558 w 1511557"/>
                    <a:gd name="connsiteY3" fmla="*/ 15318 h 18871"/>
                    <a:gd name="connsiteX4" fmla="*/ 1508000 w 1511557"/>
                    <a:gd name="connsiteY4" fmla="*/ 18872 h 18871"/>
                    <a:gd name="connsiteX5" fmla="*/ 3560 w 1511557"/>
                    <a:gd name="connsiteY5" fmla="*/ 18872 h 18871"/>
                    <a:gd name="connsiteX6" fmla="*/ 0 w 1511557"/>
                    <a:gd name="connsiteY6" fmla="*/ 15318 h 18871"/>
                    <a:gd name="connsiteX7" fmla="*/ 0 w 1511557"/>
                    <a:gd name="connsiteY7" fmla="*/ 3548 h 18871"/>
                    <a:gd name="connsiteX8" fmla="*/ 3557 w 1511557"/>
                    <a:gd name="connsiteY8" fmla="*/ 0 h 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557" h="18871">
                      <a:moveTo>
                        <a:pt x="3557" y="0"/>
                      </a:moveTo>
                      <a:lnTo>
                        <a:pt x="1508000" y="0"/>
                      </a:lnTo>
                      <a:cubicBezTo>
                        <a:pt x="1509963" y="0"/>
                        <a:pt x="1511558" y="1591"/>
                        <a:pt x="1511558" y="3548"/>
                      </a:cubicBezTo>
                      <a:lnTo>
                        <a:pt x="1511558" y="15318"/>
                      </a:lnTo>
                      <a:cubicBezTo>
                        <a:pt x="1511558" y="17281"/>
                        <a:pt x="1509963" y="18872"/>
                        <a:pt x="1508000" y="18872"/>
                      </a:cubicBezTo>
                      <a:lnTo>
                        <a:pt x="3560" y="18872"/>
                      </a:lnTo>
                      <a:cubicBezTo>
                        <a:pt x="1595" y="18872"/>
                        <a:pt x="0" y="17281"/>
                        <a:pt x="0" y="15318"/>
                      </a:cubicBezTo>
                      <a:lnTo>
                        <a:pt x="0" y="3548"/>
                      </a:lnTo>
                      <a:cubicBezTo>
                        <a:pt x="0" y="1591"/>
                        <a:pt x="1594" y="0"/>
                        <a:pt x="3557" y="0"/>
                      </a:cubicBezTo>
                      <a:close/>
                    </a:path>
                  </a:pathLst>
                </a:custGeom>
                <a:solidFill>
                  <a:srgbClr val="BEE2FF"/>
                </a:solidFill>
                <a:ln w="0" cap="flat">
                  <a:noFill/>
                  <a:prstDash val="solid"/>
                  <a:miter/>
                </a:ln>
              </p:spPr>
              <p:txBody>
                <a:bodyPr rtlCol="0" anchor="ctr"/>
                <a:lstStyle/>
                <a:p>
                  <a:endParaRPr lang="nl-NL" sz="1349"/>
                </a:p>
              </p:txBody>
            </p:sp>
            <p:grpSp>
              <p:nvGrpSpPr>
                <p:cNvPr id="49" name="Graphic 8">
                  <a:extLst>
                    <a:ext uri="{FF2B5EF4-FFF2-40B4-BE49-F238E27FC236}">
                      <a16:creationId xmlns:a16="http://schemas.microsoft.com/office/drawing/2014/main" id="{D41CAE70-2C58-1ADD-0DC0-E9145ABE2B17}"/>
                    </a:ext>
                  </a:extLst>
                </p:cNvPr>
                <p:cNvGrpSpPr/>
                <p:nvPr/>
              </p:nvGrpSpPr>
              <p:grpSpPr>
                <a:xfrm>
                  <a:off x="2770756" y="5056042"/>
                  <a:ext cx="1166417" cy="189254"/>
                  <a:chOff x="2920946" y="5077306"/>
                  <a:chExt cx="1166417" cy="189254"/>
                </a:xfrm>
              </p:grpSpPr>
              <p:grpSp>
                <p:nvGrpSpPr>
                  <p:cNvPr id="50" name="Graphic 8">
                    <a:extLst>
                      <a:ext uri="{FF2B5EF4-FFF2-40B4-BE49-F238E27FC236}">
                        <a16:creationId xmlns:a16="http://schemas.microsoft.com/office/drawing/2014/main" id="{89FE185D-DD8B-CD8A-4620-EE69A86B2F34}"/>
                      </a:ext>
                    </a:extLst>
                  </p:cNvPr>
                  <p:cNvGrpSpPr/>
                  <p:nvPr/>
                </p:nvGrpSpPr>
                <p:grpSpPr>
                  <a:xfrm>
                    <a:off x="2920946" y="5077306"/>
                    <a:ext cx="109226" cy="189254"/>
                    <a:chOff x="2920946" y="5077306"/>
                    <a:chExt cx="109226" cy="189254"/>
                  </a:xfrm>
                </p:grpSpPr>
                <p:sp>
                  <p:nvSpPr>
                    <p:cNvPr id="51" name="Vrije vorm 50">
                      <a:extLst>
                        <a:ext uri="{FF2B5EF4-FFF2-40B4-BE49-F238E27FC236}">
                          <a16:creationId xmlns:a16="http://schemas.microsoft.com/office/drawing/2014/main" id="{EF0D8050-AFFC-DAAF-482E-9BA9BEFC8BC6}"/>
                        </a:ext>
                      </a:extLst>
                    </p:cNvPr>
                    <p:cNvSpPr/>
                    <p:nvPr/>
                  </p:nvSpPr>
                  <p:spPr>
                    <a:xfrm>
                      <a:off x="2953826" y="5077306"/>
                      <a:ext cx="43468" cy="155992"/>
                    </a:xfrm>
                    <a:custGeom>
                      <a:avLst/>
                      <a:gdLst>
                        <a:gd name="connsiteX0" fmla="*/ 0 w 43468"/>
                        <a:gd name="connsiteY0" fmla="*/ 0 h 155992"/>
                        <a:gd name="connsiteX1" fmla="*/ 0 w 43468"/>
                        <a:gd name="connsiteY1" fmla="*/ 134322 h 155992"/>
                        <a:gd name="connsiteX2" fmla="*/ 21732 w 43468"/>
                        <a:gd name="connsiteY2" fmla="*/ 155992 h 155992"/>
                        <a:gd name="connsiteX3" fmla="*/ 43468 w 43468"/>
                        <a:gd name="connsiteY3" fmla="*/ 134322 h 155992"/>
                        <a:gd name="connsiteX4" fmla="*/ 43468 w 43468"/>
                        <a:gd name="connsiteY4" fmla="*/ 0 h 155992"/>
                        <a:gd name="connsiteX5" fmla="*/ 0 w 43468"/>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8" h="155992">
                          <a:moveTo>
                            <a:pt x="0" y="0"/>
                          </a:moveTo>
                          <a:lnTo>
                            <a:pt x="0" y="134322"/>
                          </a:lnTo>
                          <a:cubicBezTo>
                            <a:pt x="0" y="146292"/>
                            <a:pt x="9731" y="155992"/>
                            <a:pt x="21732" y="155992"/>
                          </a:cubicBezTo>
                          <a:cubicBezTo>
                            <a:pt x="33737" y="155992"/>
                            <a:pt x="43468" y="146292"/>
                            <a:pt x="43468" y="134322"/>
                          </a:cubicBezTo>
                          <a:lnTo>
                            <a:pt x="43468" y="0"/>
                          </a:lnTo>
                          <a:lnTo>
                            <a:pt x="0" y="0"/>
                          </a:lnTo>
                          <a:close/>
                        </a:path>
                      </a:pathLst>
                    </a:custGeom>
                    <a:solidFill>
                      <a:srgbClr val="86C2EB"/>
                    </a:solidFill>
                    <a:ln w="0" cap="flat">
                      <a:noFill/>
                      <a:prstDash val="solid"/>
                      <a:miter/>
                    </a:ln>
                  </p:spPr>
                  <p:txBody>
                    <a:bodyPr rtlCol="0" anchor="ctr"/>
                    <a:lstStyle/>
                    <a:p>
                      <a:endParaRPr lang="nl-NL" sz="1349"/>
                    </a:p>
                  </p:txBody>
                </p:sp>
                <p:sp>
                  <p:nvSpPr>
                    <p:cNvPr id="52" name="Vrije vorm 51">
                      <a:extLst>
                        <a:ext uri="{FF2B5EF4-FFF2-40B4-BE49-F238E27FC236}">
                          <a16:creationId xmlns:a16="http://schemas.microsoft.com/office/drawing/2014/main" id="{F319726A-5DD2-D732-66E6-C47A0223839E}"/>
                        </a:ext>
                      </a:extLst>
                    </p:cNvPr>
                    <p:cNvSpPr/>
                    <p:nvPr/>
                  </p:nvSpPr>
                  <p:spPr>
                    <a:xfrm>
                      <a:off x="2920946" y="5157645"/>
                      <a:ext cx="109226" cy="108915"/>
                    </a:xfrm>
                    <a:custGeom>
                      <a:avLst/>
                      <a:gdLst>
                        <a:gd name="connsiteX0" fmla="*/ 109227 w 109226"/>
                        <a:gd name="connsiteY0" fmla="*/ 54458 h 108915"/>
                        <a:gd name="connsiteX1" fmla="*/ 54614 w 109226"/>
                        <a:gd name="connsiteY1" fmla="*/ 108916 h 108915"/>
                        <a:gd name="connsiteX2" fmla="*/ 0 w 109226"/>
                        <a:gd name="connsiteY2" fmla="*/ 54458 h 108915"/>
                        <a:gd name="connsiteX3" fmla="*/ 54614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4" y="108916"/>
                          </a:cubicBezTo>
                          <a:cubicBezTo>
                            <a:pt x="24451" y="108916"/>
                            <a:pt x="0" y="84534"/>
                            <a:pt x="0" y="54458"/>
                          </a:cubicBezTo>
                          <a:cubicBezTo>
                            <a:pt x="0" y="24382"/>
                            <a:pt x="24451" y="0"/>
                            <a:pt x="54614" y="0"/>
                          </a:cubicBezTo>
                          <a:cubicBezTo>
                            <a:pt x="84776" y="0"/>
                            <a:pt x="109227" y="24382"/>
                            <a:pt x="109227" y="54458"/>
                          </a:cubicBezTo>
                          <a:close/>
                        </a:path>
                      </a:pathLst>
                    </a:custGeom>
                    <a:solidFill>
                      <a:srgbClr val="77ADDA"/>
                    </a:solidFill>
                    <a:ln w="0" cap="flat">
                      <a:noFill/>
                      <a:prstDash val="solid"/>
                      <a:miter/>
                    </a:ln>
                  </p:spPr>
                  <p:txBody>
                    <a:bodyPr rtlCol="0" anchor="ctr"/>
                    <a:lstStyle/>
                    <a:p>
                      <a:endParaRPr lang="nl-NL" sz="1349"/>
                    </a:p>
                  </p:txBody>
                </p:sp>
                <p:sp>
                  <p:nvSpPr>
                    <p:cNvPr id="53" name="Vrije vorm 52">
                      <a:extLst>
                        <a:ext uri="{FF2B5EF4-FFF2-40B4-BE49-F238E27FC236}">
                          <a16:creationId xmlns:a16="http://schemas.microsoft.com/office/drawing/2014/main" id="{675167BE-E74B-FA49-86CB-DC07D31D6A90}"/>
                        </a:ext>
                      </a:extLst>
                    </p:cNvPr>
                    <p:cNvSpPr/>
                    <p:nvPr/>
                  </p:nvSpPr>
                  <p:spPr>
                    <a:xfrm>
                      <a:off x="2943052" y="5179688"/>
                      <a:ext cx="65015" cy="64830"/>
                    </a:xfrm>
                    <a:custGeom>
                      <a:avLst/>
                      <a:gdLst>
                        <a:gd name="connsiteX0" fmla="*/ 65016 w 65015"/>
                        <a:gd name="connsiteY0" fmla="*/ 32415 h 64830"/>
                        <a:gd name="connsiteX1" fmla="*/ 32508 w 65015"/>
                        <a:gd name="connsiteY1" fmla="*/ 64831 h 64830"/>
                        <a:gd name="connsiteX2" fmla="*/ 0 w 65015"/>
                        <a:gd name="connsiteY2" fmla="*/ 32415 h 64830"/>
                        <a:gd name="connsiteX3" fmla="*/ 32508 w 65015"/>
                        <a:gd name="connsiteY3" fmla="*/ 0 h 64830"/>
                        <a:gd name="connsiteX4" fmla="*/ 65016 w 65015"/>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5"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solidFill>
                      <a:srgbClr val="E7F3FB"/>
                    </a:solidFill>
                    <a:ln w="0" cap="flat">
                      <a:noFill/>
                      <a:prstDash val="solid"/>
                      <a:miter/>
                    </a:ln>
                  </p:spPr>
                  <p:txBody>
                    <a:bodyPr rtlCol="0" anchor="ctr"/>
                    <a:lstStyle/>
                    <a:p>
                      <a:endParaRPr lang="nl-NL" sz="1349"/>
                    </a:p>
                  </p:txBody>
                </p:sp>
              </p:grpSp>
              <p:grpSp>
                <p:nvGrpSpPr>
                  <p:cNvPr id="54" name="Graphic 8">
                    <a:extLst>
                      <a:ext uri="{FF2B5EF4-FFF2-40B4-BE49-F238E27FC236}">
                        <a16:creationId xmlns:a16="http://schemas.microsoft.com/office/drawing/2014/main" id="{FDCA7659-852C-56DD-C93F-04BD4E740873}"/>
                      </a:ext>
                    </a:extLst>
                  </p:cNvPr>
                  <p:cNvGrpSpPr/>
                  <p:nvPr/>
                </p:nvGrpSpPr>
                <p:grpSpPr>
                  <a:xfrm>
                    <a:off x="3978137" y="5077306"/>
                    <a:ext cx="109226" cy="189254"/>
                    <a:chOff x="3978137" y="5077306"/>
                    <a:chExt cx="109226" cy="189254"/>
                  </a:xfrm>
                </p:grpSpPr>
                <p:sp>
                  <p:nvSpPr>
                    <p:cNvPr id="55" name="Vrije vorm 54">
                      <a:extLst>
                        <a:ext uri="{FF2B5EF4-FFF2-40B4-BE49-F238E27FC236}">
                          <a16:creationId xmlns:a16="http://schemas.microsoft.com/office/drawing/2014/main" id="{A455305A-3720-50AD-410B-4784A7A3C150}"/>
                        </a:ext>
                      </a:extLst>
                    </p:cNvPr>
                    <p:cNvSpPr/>
                    <p:nvPr/>
                  </p:nvSpPr>
                  <p:spPr>
                    <a:xfrm>
                      <a:off x="4011018" y="5077306"/>
                      <a:ext cx="43463" cy="155992"/>
                    </a:xfrm>
                    <a:custGeom>
                      <a:avLst/>
                      <a:gdLst>
                        <a:gd name="connsiteX0" fmla="*/ 0 w 43463"/>
                        <a:gd name="connsiteY0" fmla="*/ 0 h 155992"/>
                        <a:gd name="connsiteX1" fmla="*/ 0 w 43463"/>
                        <a:gd name="connsiteY1" fmla="*/ 134322 h 155992"/>
                        <a:gd name="connsiteX2" fmla="*/ 21732 w 43463"/>
                        <a:gd name="connsiteY2" fmla="*/ 155992 h 155992"/>
                        <a:gd name="connsiteX3" fmla="*/ 43464 w 43463"/>
                        <a:gd name="connsiteY3" fmla="*/ 134322 h 155992"/>
                        <a:gd name="connsiteX4" fmla="*/ 43464 w 43463"/>
                        <a:gd name="connsiteY4" fmla="*/ 0 h 155992"/>
                        <a:gd name="connsiteX5" fmla="*/ 0 w 43463"/>
                        <a:gd name="connsiteY5" fmla="*/ 0 h 15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63" h="155992">
                          <a:moveTo>
                            <a:pt x="0" y="0"/>
                          </a:moveTo>
                          <a:lnTo>
                            <a:pt x="0" y="134322"/>
                          </a:lnTo>
                          <a:cubicBezTo>
                            <a:pt x="0" y="146292"/>
                            <a:pt x="9728" y="155992"/>
                            <a:pt x="21732" y="155992"/>
                          </a:cubicBezTo>
                          <a:cubicBezTo>
                            <a:pt x="33736" y="155992"/>
                            <a:pt x="43464" y="146292"/>
                            <a:pt x="43464" y="134322"/>
                          </a:cubicBezTo>
                          <a:lnTo>
                            <a:pt x="43464" y="0"/>
                          </a:lnTo>
                          <a:lnTo>
                            <a:pt x="0" y="0"/>
                          </a:lnTo>
                          <a:close/>
                        </a:path>
                      </a:pathLst>
                    </a:custGeom>
                    <a:solidFill>
                      <a:srgbClr val="86C2EB"/>
                    </a:solidFill>
                    <a:ln w="0" cap="flat">
                      <a:noFill/>
                      <a:prstDash val="solid"/>
                      <a:miter/>
                    </a:ln>
                  </p:spPr>
                  <p:txBody>
                    <a:bodyPr rtlCol="0" anchor="ctr"/>
                    <a:lstStyle/>
                    <a:p>
                      <a:endParaRPr lang="nl-NL" sz="1349"/>
                    </a:p>
                  </p:txBody>
                </p:sp>
                <p:sp>
                  <p:nvSpPr>
                    <p:cNvPr id="56" name="Vrije vorm 55">
                      <a:extLst>
                        <a:ext uri="{FF2B5EF4-FFF2-40B4-BE49-F238E27FC236}">
                          <a16:creationId xmlns:a16="http://schemas.microsoft.com/office/drawing/2014/main" id="{7B8C3F1F-40DC-4EB8-9B8E-9C36091804DB}"/>
                        </a:ext>
                      </a:extLst>
                    </p:cNvPr>
                    <p:cNvSpPr/>
                    <p:nvPr/>
                  </p:nvSpPr>
                  <p:spPr>
                    <a:xfrm>
                      <a:off x="3978137" y="5157645"/>
                      <a:ext cx="109226" cy="108915"/>
                    </a:xfrm>
                    <a:custGeom>
                      <a:avLst/>
                      <a:gdLst>
                        <a:gd name="connsiteX0" fmla="*/ 109227 w 109226"/>
                        <a:gd name="connsiteY0" fmla="*/ 54458 h 108915"/>
                        <a:gd name="connsiteX1" fmla="*/ 54613 w 109226"/>
                        <a:gd name="connsiteY1" fmla="*/ 108916 h 108915"/>
                        <a:gd name="connsiteX2" fmla="*/ 0 w 109226"/>
                        <a:gd name="connsiteY2" fmla="*/ 54458 h 108915"/>
                        <a:gd name="connsiteX3" fmla="*/ 54613 w 109226"/>
                        <a:gd name="connsiteY3" fmla="*/ 0 h 108915"/>
                        <a:gd name="connsiteX4" fmla="*/ 109227 w 109226"/>
                        <a:gd name="connsiteY4" fmla="*/ 54458 h 108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6" h="108915">
                          <a:moveTo>
                            <a:pt x="109227" y="54458"/>
                          </a:moveTo>
                          <a:cubicBezTo>
                            <a:pt x="109227" y="84534"/>
                            <a:pt x="84776" y="108916"/>
                            <a:pt x="54613" y="108916"/>
                          </a:cubicBezTo>
                          <a:cubicBezTo>
                            <a:pt x="24451" y="108916"/>
                            <a:pt x="0" y="84534"/>
                            <a:pt x="0" y="54458"/>
                          </a:cubicBezTo>
                          <a:cubicBezTo>
                            <a:pt x="0" y="24382"/>
                            <a:pt x="24451" y="0"/>
                            <a:pt x="54613" y="0"/>
                          </a:cubicBezTo>
                          <a:cubicBezTo>
                            <a:pt x="84776" y="0"/>
                            <a:pt x="109227" y="24382"/>
                            <a:pt x="109227" y="54458"/>
                          </a:cubicBezTo>
                          <a:close/>
                        </a:path>
                      </a:pathLst>
                    </a:custGeom>
                    <a:solidFill>
                      <a:srgbClr val="77ADDA"/>
                    </a:solidFill>
                    <a:ln w="0" cap="flat">
                      <a:noFill/>
                      <a:prstDash val="solid"/>
                      <a:miter/>
                    </a:ln>
                  </p:spPr>
                  <p:txBody>
                    <a:bodyPr rtlCol="0" anchor="ctr"/>
                    <a:lstStyle/>
                    <a:p>
                      <a:endParaRPr lang="nl-NL" sz="1349"/>
                    </a:p>
                  </p:txBody>
                </p:sp>
                <p:sp>
                  <p:nvSpPr>
                    <p:cNvPr id="57" name="Vrije vorm 56">
                      <a:extLst>
                        <a:ext uri="{FF2B5EF4-FFF2-40B4-BE49-F238E27FC236}">
                          <a16:creationId xmlns:a16="http://schemas.microsoft.com/office/drawing/2014/main" id="{E4D954D6-35FC-3E62-8C71-5BCE62F62728}"/>
                        </a:ext>
                      </a:extLst>
                    </p:cNvPr>
                    <p:cNvSpPr/>
                    <p:nvPr/>
                  </p:nvSpPr>
                  <p:spPr>
                    <a:xfrm>
                      <a:off x="4000242" y="5179688"/>
                      <a:ext cx="65016" cy="64830"/>
                    </a:xfrm>
                    <a:custGeom>
                      <a:avLst/>
                      <a:gdLst>
                        <a:gd name="connsiteX0" fmla="*/ 65016 w 65016"/>
                        <a:gd name="connsiteY0" fmla="*/ 32415 h 64830"/>
                        <a:gd name="connsiteX1" fmla="*/ 32508 w 65016"/>
                        <a:gd name="connsiteY1" fmla="*/ 64831 h 64830"/>
                        <a:gd name="connsiteX2" fmla="*/ 0 w 65016"/>
                        <a:gd name="connsiteY2" fmla="*/ 32415 h 64830"/>
                        <a:gd name="connsiteX3" fmla="*/ 32508 w 65016"/>
                        <a:gd name="connsiteY3" fmla="*/ 0 h 64830"/>
                        <a:gd name="connsiteX4" fmla="*/ 65016 w 65016"/>
                        <a:gd name="connsiteY4" fmla="*/ 32415 h 64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16" h="64830">
                          <a:moveTo>
                            <a:pt x="65016" y="32415"/>
                          </a:moveTo>
                          <a:cubicBezTo>
                            <a:pt x="65016" y="50318"/>
                            <a:pt x="50462" y="64831"/>
                            <a:pt x="32508" y="64831"/>
                          </a:cubicBezTo>
                          <a:cubicBezTo>
                            <a:pt x="14554" y="64831"/>
                            <a:pt x="0" y="50318"/>
                            <a:pt x="0" y="32415"/>
                          </a:cubicBezTo>
                          <a:cubicBezTo>
                            <a:pt x="0" y="14513"/>
                            <a:pt x="14554" y="0"/>
                            <a:pt x="32508" y="0"/>
                          </a:cubicBezTo>
                          <a:cubicBezTo>
                            <a:pt x="50462" y="0"/>
                            <a:pt x="65016" y="14513"/>
                            <a:pt x="65016" y="32415"/>
                          </a:cubicBezTo>
                          <a:close/>
                        </a:path>
                      </a:pathLst>
                    </a:custGeom>
                    <a:solidFill>
                      <a:srgbClr val="E7F3FB"/>
                    </a:solidFill>
                    <a:ln w="0" cap="flat">
                      <a:noFill/>
                      <a:prstDash val="solid"/>
                      <a:miter/>
                    </a:ln>
                  </p:spPr>
                  <p:txBody>
                    <a:bodyPr rtlCol="0" anchor="ctr"/>
                    <a:lstStyle/>
                    <a:p>
                      <a:endParaRPr lang="nl-NL" sz="1349"/>
                    </a:p>
                  </p:txBody>
                </p:sp>
              </p:grpSp>
            </p:grpSp>
            <p:sp>
              <p:nvSpPr>
                <p:cNvPr id="58" name="Vrije vorm 57">
                  <a:extLst>
                    <a:ext uri="{FF2B5EF4-FFF2-40B4-BE49-F238E27FC236}">
                      <a16:creationId xmlns:a16="http://schemas.microsoft.com/office/drawing/2014/main" id="{AB41F3C6-01FF-75EE-88C8-416E96DBC34C}"/>
                    </a:ext>
                  </a:extLst>
                </p:cNvPr>
                <p:cNvSpPr/>
                <p:nvPr/>
              </p:nvSpPr>
              <p:spPr>
                <a:xfrm>
                  <a:off x="4138011" y="4706360"/>
                  <a:ext cx="45696" cy="319117"/>
                </a:xfrm>
                <a:custGeom>
                  <a:avLst/>
                  <a:gdLst>
                    <a:gd name="connsiteX0" fmla="*/ 35818 w 45696"/>
                    <a:gd name="connsiteY0" fmla="*/ 0 h 319117"/>
                    <a:gd name="connsiteX1" fmla="*/ 9879 w 45696"/>
                    <a:gd name="connsiteY1" fmla="*/ 0 h 319117"/>
                    <a:gd name="connsiteX2" fmla="*/ 0 w 45696"/>
                    <a:gd name="connsiteY2" fmla="*/ 9851 h 319117"/>
                    <a:gd name="connsiteX3" fmla="*/ 0 w 45696"/>
                    <a:gd name="connsiteY3" fmla="*/ 319118 h 319117"/>
                    <a:gd name="connsiteX4" fmla="*/ 45697 w 45696"/>
                    <a:gd name="connsiteY4" fmla="*/ 319118 h 319117"/>
                    <a:gd name="connsiteX5" fmla="*/ 45697 w 45696"/>
                    <a:gd name="connsiteY5" fmla="*/ 9851 h 319117"/>
                    <a:gd name="connsiteX6" fmla="*/ 35818 w 45696"/>
                    <a:gd name="connsiteY6" fmla="*/ 0 h 3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96" h="319117">
                      <a:moveTo>
                        <a:pt x="35818" y="0"/>
                      </a:moveTo>
                      <a:lnTo>
                        <a:pt x="9879" y="0"/>
                      </a:lnTo>
                      <a:cubicBezTo>
                        <a:pt x="4423" y="0"/>
                        <a:pt x="0" y="4411"/>
                        <a:pt x="0" y="9851"/>
                      </a:cubicBezTo>
                      <a:lnTo>
                        <a:pt x="0" y="319118"/>
                      </a:lnTo>
                      <a:lnTo>
                        <a:pt x="45697" y="319118"/>
                      </a:lnTo>
                      <a:lnTo>
                        <a:pt x="45697" y="9851"/>
                      </a:lnTo>
                      <a:cubicBezTo>
                        <a:pt x="45697" y="4411"/>
                        <a:pt x="41274" y="0"/>
                        <a:pt x="35818" y="0"/>
                      </a:cubicBezTo>
                      <a:close/>
                    </a:path>
                  </a:pathLst>
                </a:custGeom>
                <a:solidFill>
                  <a:srgbClr val="BEE2FF"/>
                </a:solidFill>
                <a:ln w="0" cap="flat">
                  <a:noFill/>
                  <a:prstDash val="solid"/>
                  <a:miter/>
                </a:ln>
              </p:spPr>
              <p:txBody>
                <a:bodyPr rtlCol="0" anchor="ctr"/>
                <a:lstStyle/>
                <a:p>
                  <a:endParaRPr lang="nl-NL" sz="1349"/>
                </a:p>
              </p:txBody>
            </p:sp>
            <p:sp>
              <p:nvSpPr>
                <p:cNvPr id="108" name="Vrije vorm 107">
                  <a:extLst>
                    <a:ext uri="{FF2B5EF4-FFF2-40B4-BE49-F238E27FC236}">
                      <a16:creationId xmlns:a16="http://schemas.microsoft.com/office/drawing/2014/main" id="{73E74F9B-2782-D1BD-7A8B-63CF9B1B4125}"/>
                    </a:ext>
                  </a:extLst>
                </p:cNvPr>
                <p:cNvSpPr/>
                <p:nvPr/>
              </p:nvSpPr>
              <p:spPr>
                <a:xfrm>
                  <a:off x="2790716" y="4680883"/>
                  <a:ext cx="626324" cy="231203"/>
                </a:xfrm>
                <a:custGeom>
                  <a:avLst/>
                  <a:gdLst>
                    <a:gd name="connsiteX0" fmla="*/ 1040985 w 1103279"/>
                    <a:gd name="connsiteY0" fmla="*/ 0 h 407267"/>
                    <a:gd name="connsiteX1" fmla="*/ 62292 w 1103279"/>
                    <a:gd name="connsiteY1" fmla="*/ 0 h 407267"/>
                    <a:gd name="connsiteX2" fmla="*/ 0 w 1103279"/>
                    <a:gd name="connsiteY2" fmla="*/ 62117 h 407267"/>
                    <a:gd name="connsiteX3" fmla="*/ 0 w 1103279"/>
                    <a:gd name="connsiteY3" fmla="*/ 391597 h 407267"/>
                    <a:gd name="connsiteX4" fmla="*/ 15620 w 1103279"/>
                    <a:gd name="connsiteY4" fmla="*/ 407267 h 407267"/>
                    <a:gd name="connsiteX5" fmla="*/ 31335 w 1103279"/>
                    <a:gd name="connsiteY5" fmla="*/ 391597 h 407267"/>
                    <a:gd name="connsiteX6" fmla="*/ 31335 w 1103279"/>
                    <a:gd name="connsiteY6" fmla="*/ 231084 h 407267"/>
                    <a:gd name="connsiteX7" fmla="*/ 1071848 w 1103279"/>
                    <a:gd name="connsiteY7" fmla="*/ 231084 h 407267"/>
                    <a:gd name="connsiteX8" fmla="*/ 1071848 w 1103279"/>
                    <a:gd name="connsiteY8" fmla="*/ 391597 h 407267"/>
                    <a:gd name="connsiteX9" fmla="*/ 1087564 w 1103279"/>
                    <a:gd name="connsiteY9" fmla="*/ 407267 h 407267"/>
                    <a:gd name="connsiteX10" fmla="*/ 1103279 w 1103279"/>
                    <a:gd name="connsiteY10" fmla="*/ 391597 h 407267"/>
                    <a:gd name="connsiteX11" fmla="*/ 1103279 w 1103279"/>
                    <a:gd name="connsiteY11" fmla="*/ 62117 h 407267"/>
                    <a:gd name="connsiteX12" fmla="*/ 1040985 w 1103279"/>
                    <a:gd name="connsiteY12" fmla="*/ 0 h 407267"/>
                    <a:gd name="connsiteX13" fmla="*/ 1071848 w 1103279"/>
                    <a:gd name="connsiteY13" fmla="*/ 199836 h 407267"/>
                    <a:gd name="connsiteX14" fmla="*/ 31335 w 1103279"/>
                    <a:gd name="connsiteY14" fmla="*/ 199836 h 407267"/>
                    <a:gd name="connsiteX15" fmla="*/ 31335 w 1103279"/>
                    <a:gd name="connsiteY15" fmla="*/ 62117 h 407267"/>
                    <a:gd name="connsiteX16" fmla="*/ 62292 w 1103279"/>
                    <a:gd name="connsiteY16" fmla="*/ 31248 h 407267"/>
                    <a:gd name="connsiteX17" fmla="*/ 1040985 w 1103279"/>
                    <a:gd name="connsiteY17" fmla="*/ 31248 h 407267"/>
                    <a:gd name="connsiteX18" fmla="*/ 1071848 w 1103279"/>
                    <a:gd name="connsiteY18" fmla="*/ 62117 h 407267"/>
                    <a:gd name="connsiteX19" fmla="*/ 1071848 w 1103279"/>
                    <a:gd name="connsiteY19" fmla="*/ 199836 h 40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03279" h="407267">
                      <a:moveTo>
                        <a:pt x="1040985" y="0"/>
                      </a:moveTo>
                      <a:lnTo>
                        <a:pt x="62292" y="0"/>
                      </a:lnTo>
                      <a:cubicBezTo>
                        <a:pt x="27908" y="0"/>
                        <a:pt x="0" y="27923"/>
                        <a:pt x="0" y="62117"/>
                      </a:cubicBezTo>
                      <a:lnTo>
                        <a:pt x="0" y="391597"/>
                      </a:lnTo>
                      <a:cubicBezTo>
                        <a:pt x="0" y="400241"/>
                        <a:pt x="6953" y="407267"/>
                        <a:pt x="15620" y="407267"/>
                      </a:cubicBezTo>
                      <a:cubicBezTo>
                        <a:pt x="24289" y="407267"/>
                        <a:pt x="31335" y="400241"/>
                        <a:pt x="31335" y="391597"/>
                      </a:cubicBezTo>
                      <a:lnTo>
                        <a:pt x="31335" y="231084"/>
                      </a:lnTo>
                      <a:lnTo>
                        <a:pt x="1071848" y="231084"/>
                      </a:lnTo>
                      <a:lnTo>
                        <a:pt x="1071848" y="391597"/>
                      </a:lnTo>
                      <a:cubicBezTo>
                        <a:pt x="1071848" y="400241"/>
                        <a:pt x="1078897" y="407267"/>
                        <a:pt x="1087564" y="407267"/>
                      </a:cubicBezTo>
                      <a:cubicBezTo>
                        <a:pt x="1096231" y="407267"/>
                        <a:pt x="1103279" y="400241"/>
                        <a:pt x="1103279" y="391597"/>
                      </a:cubicBezTo>
                      <a:lnTo>
                        <a:pt x="1103279" y="62117"/>
                      </a:lnTo>
                      <a:cubicBezTo>
                        <a:pt x="1103279" y="27923"/>
                        <a:pt x="1075276" y="0"/>
                        <a:pt x="1040985" y="0"/>
                      </a:cubicBezTo>
                      <a:close/>
                      <a:moveTo>
                        <a:pt x="1071848" y="199836"/>
                      </a:moveTo>
                      <a:lnTo>
                        <a:pt x="31335" y="199836"/>
                      </a:lnTo>
                      <a:lnTo>
                        <a:pt x="31335" y="62117"/>
                      </a:lnTo>
                      <a:cubicBezTo>
                        <a:pt x="31335" y="45115"/>
                        <a:pt x="45244" y="31248"/>
                        <a:pt x="62292" y="31248"/>
                      </a:cubicBezTo>
                      <a:lnTo>
                        <a:pt x="1040985" y="31248"/>
                      </a:lnTo>
                      <a:cubicBezTo>
                        <a:pt x="1058036" y="31248"/>
                        <a:pt x="1071848" y="45115"/>
                        <a:pt x="1071848" y="62117"/>
                      </a:cubicBezTo>
                      <a:lnTo>
                        <a:pt x="1071848" y="199836"/>
                      </a:lnTo>
                      <a:close/>
                    </a:path>
                  </a:pathLst>
                </a:custGeom>
                <a:solidFill>
                  <a:srgbClr val="77ADDA"/>
                </a:solidFill>
                <a:ln w="0" cap="flat">
                  <a:noFill/>
                  <a:prstDash val="solid"/>
                  <a:miter/>
                </a:ln>
              </p:spPr>
              <p:txBody>
                <a:bodyPr rtlCol="0" anchor="ctr"/>
                <a:lstStyle/>
                <a:p>
                  <a:endParaRPr lang="nl-NL" sz="1349"/>
                </a:p>
              </p:txBody>
            </p:sp>
            <p:sp>
              <p:nvSpPr>
                <p:cNvPr id="59" name="Vrije vorm 58">
                  <a:extLst>
                    <a:ext uri="{FF2B5EF4-FFF2-40B4-BE49-F238E27FC236}">
                      <a16:creationId xmlns:a16="http://schemas.microsoft.com/office/drawing/2014/main" id="{C5C42BBC-B9AA-6DB1-B851-270EE2BC2134}"/>
                    </a:ext>
                  </a:extLst>
                </p:cNvPr>
                <p:cNvSpPr/>
                <p:nvPr/>
              </p:nvSpPr>
              <p:spPr>
                <a:xfrm>
                  <a:off x="2636552" y="5024645"/>
                  <a:ext cx="1434825" cy="31396"/>
                </a:xfrm>
                <a:custGeom>
                  <a:avLst/>
                  <a:gdLst>
                    <a:gd name="connsiteX0" fmla="*/ 1419085 w 1434825"/>
                    <a:gd name="connsiteY0" fmla="*/ 0 h 31396"/>
                    <a:gd name="connsiteX1" fmla="*/ 15745 w 1434825"/>
                    <a:gd name="connsiteY1" fmla="*/ 0 h 31396"/>
                    <a:gd name="connsiteX2" fmla="*/ 0 w 1434825"/>
                    <a:gd name="connsiteY2" fmla="*/ 15701 h 31396"/>
                    <a:gd name="connsiteX3" fmla="*/ 15745 w 1434825"/>
                    <a:gd name="connsiteY3" fmla="*/ 31397 h 31396"/>
                    <a:gd name="connsiteX4" fmla="*/ 1419085 w 1434825"/>
                    <a:gd name="connsiteY4" fmla="*/ 31397 h 31396"/>
                    <a:gd name="connsiteX5" fmla="*/ 1434826 w 1434825"/>
                    <a:gd name="connsiteY5" fmla="*/ 15701 h 31396"/>
                    <a:gd name="connsiteX6" fmla="*/ 1419085 w 1434825"/>
                    <a:gd name="connsiteY6" fmla="*/ 0 h 3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4825" h="31396">
                      <a:moveTo>
                        <a:pt x="1419085" y="0"/>
                      </a:moveTo>
                      <a:lnTo>
                        <a:pt x="15745" y="0"/>
                      </a:lnTo>
                      <a:cubicBezTo>
                        <a:pt x="7048" y="0"/>
                        <a:pt x="0" y="7031"/>
                        <a:pt x="0" y="15701"/>
                      </a:cubicBezTo>
                      <a:cubicBezTo>
                        <a:pt x="0" y="24371"/>
                        <a:pt x="7048" y="31397"/>
                        <a:pt x="15745" y="31397"/>
                      </a:cubicBezTo>
                      <a:lnTo>
                        <a:pt x="1419085" y="31397"/>
                      </a:lnTo>
                      <a:cubicBezTo>
                        <a:pt x="1427780" y="31397"/>
                        <a:pt x="1434826" y="24371"/>
                        <a:pt x="1434826" y="15701"/>
                      </a:cubicBezTo>
                      <a:cubicBezTo>
                        <a:pt x="1434826" y="7026"/>
                        <a:pt x="1427780" y="0"/>
                        <a:pt x="1419085" y="0"/>
                      </a:cubicBezTo>
                      <a:close/>
                    </a:path>
                  </a:pathLst>
                </a:custGeom>
                <a:solidFill>
                  <a:srgbClr val="86C2EB"/>
                </a:solidFill>
                <a:ln w="0" cap="flat">
                  <a:noFill/>
                  <a:prstDash val="solid"/>
                  <a:miter/>
                </a:ln>
              </p:spPr>
              <p:txBody>
                <a:bodyPr rtlCol="0" anchor="ctr"/>
                <a:lstStyle/>
                <a:p>
                  <a:endParaRPr lang="nl-NL" sz="1349"/>
                </a:p>
              </p:txBody>
            </p:sp>
          </p:grpSp>
        </p:grpSp>
        <p:sp>
          <p:nvSpPr>
            <p:cNvPr id="131" name="Tekstvak 130">
              <a:extLst>
                <a:ext uri="{FF2B5EF4-FFF2-40B4-BE49-F238E27FC236}">
                  <a16:creationId xmlns:a16="http://schemas.microsoft.com/office/drawing/2014/main" id="{7CD3B140-B751-9D4D-3623-86BC7BAD49CE}"/>
                </a:ext>
              </a:extLst>
            </p:cNvPr>
            <p:cNvSpPr txBox="1"/>
            <p:nvPr/>
          </p:nvSpPr>
          <p:spPr>
            <a:xfrm>
              <a:off x="2077786" y="3763722"/>
              <a:ext cx="602342" cy="184690"/>
            </a:xfrm>
            <a:prstGeom prst="rect">
              <a:avLst/>
            </a:prstGeom>
            <a:noFill/>
          </p:spPr>
          <p:txBody>
            <a:bodyPr wrap="square" lIns="0" tIns="0" rIns="0" bIns="0" rtlCol="0">
              <a:spAutoFit/>
            </a:bodyPr>
            <a:lstStyle/>
            <a:p>
              <a:pPr algn="l"/>
              <a:r>
                <a:rPr lang="nl-NL" sz="1200" b="1">
                  <a:solidFill>
                    <a:schemeClr val="accent3"/>
                  </a:solidFill>
                </a:rPr>
                <a:t>dag</a:t>
              </a:r>
            </a:p>
          </p:txBody>
        </p:sp>
      </p:grpSp>
    </p:spTree>
    <p:extLst>
      <p:ext uri="{BB962C8B-B14F-4D97-AF65-F5344CB8AC3E}">
        <p14:creationId xmlns:p14="http://schemas.microsoft.com/office/powerpoint/2010/main" val="893424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393DB1-3994-D091-1B45-8F222CA66947}"/>
            </a:ext>
          </a:extLst>
        </p:cNvPr>
        <p:cNvGrpSpPr/>
        <p:nvPr/>
      </p:nvGrpSpPr>
      <p:grpSpPr>
        <a:xfrm>
          <a:off x="0" y="0"/>
          <a:ext cx="0" cy="0"/>
          <a:chOff x="0" y="0"/>
          <a:chExt cx="0" cy="0"/>
        </a:xfrm>
      </p:grpSpPr>
      <p:sp>
        <p:nvSpPr>
          <p:cNvPr id="2" name="Titel 1">
            <a:extLst>
              <a:ext uri="{FF2B5EF4-FFF2-40B4-BE49-F238E27FC236}">
                <a16:creationId xmlns:a16="http://schemas.microsoft.com/office/drawing/2014/main" id="{626C3CB2-01A0-EBD0-E1BA-CD545D52B6C7}"/>
              </a:ext>
            </a:extLst>
          </p:cNvPr>
          <p:cNvSpPr>
            <a:spLocks noGrp="1"/>
          </p:cNvSpPr>
          <p:nvPr>
            <p:ph type="title"/>
          </p:nvPr>
        </p:nvSpPr>
        <p:spPr/>
        <p:txBody>
          <a:bodyPr/>
          <a:lstStyle/>
          <a:p>
            <a:r>
              <a:rPr lang="nl-NL"/>
              <a:t>Knelpunt gegevensuitwisseling</a:t>
            </a:r>
          </a:p>
        </p:txBody>
      </p:sp>
      <p:sp>
        <p:nvSpPr>
          <p:cNvPr id="74" name="Tekstvak 73">
            <a:extLst>
              <a:ext uri="{FF2B5EF4-FFF2-40B4-BE49-F238E27FC236}">
                <a16:creationId xmlns:a16="http://schemas.microsoft.com/office/drawing/2014/main" id="{9732F417-32C4-19EB-13C3-95A7405A03F9}"/>
              </a:ext>
            </a:extLst>
          </p:cNvPr>
          <p:cNvSpPr txBox="1"/>
          <p:nvPr/>
        </p:nvSpPr>
        <p:spPr>
          <a:xfrm>
            <a:off x="467053" y="6458778"/>
            <a:ext cx="2924610" cy="169277"/>
          </a:xfrm>
          <a:prstGeom prst="rect">
            <a:avLst/>
          </a:prstGeom>
          <a:noFill/>
        </p:spPr>
        <p:txBody>
          <a:bodyPr wrap="square" lIns="0" tIns="0" rIns="0" bIns="0" rtlCol="0">
            <a:spAutoFit/>
          </a:bodyPr>
          <a:lstStyle/>
          <a:p>
            <a:pPr algn="l"/>
            <a:r>
              <a:rPr lang="nl-NL" sz="1100" i="1">
                <a:solidFill>
                  <a:schemeClr val="tx2"/>
                </a:solidFill>
              </a:rPr>
              <a:t>Dit zijn slechts voorbeelden van mogelijke situaties</a:t>
            </a:r>
          </a:p>
        </p:txBody>
      </p:sp>
      <p:grpSp>
        <p:nvGrpSpPr>
          <p:cNvPr id="32" name="Groep 31">
            <a:extLst>
              <a:ext uri="{FF2B5EF4-FFF2-40B4-BE49-F238E27FC236}">
                <a16:creationId xmlns:a16="http://schemas.microsoft.com/office/drawing/2014/main" id="{03AE11D2-EB29-F2BE-CB4A-12C18B4BDB2C}"/>
              </a:ext>
            </a:extLst>
          </p:cNvPr>
          <p:cNvGrpSpPr/>
          <p:nvPr/>
        </p:nvGrpSpPr>
        <p:grpSpPr>
          <a:xfrm>
            <a:off x="1115664" y="1282701"/>
            <a:ext cx="9962260" cy="4402666"/>
            <a:chOff x="1981610" y="2034089"/>
            <a:chExt cx="8262033" cy="3651277"/>
          </a:xfrm>
        </p:grpSpPr>
        <p:grpSp>
          <p:nvGrpSpPr>
            <p:cNvPr id="75" name="Groep 74">
              <a:extLst>
                <a:ext uri="{FF2B5EF4-FFF2-40B4-BE49-F238E27FC236}">
                  <a16:creationId xmlns:a16="http://schemas.microsoft.com/office/drawing/2014/main" id="{31695A8E-9584-DCAC-7836-8C61F2D40281}"/>
                </a:ext>
              </a:extLst>
            </p:cNvPr>
            <p:cNvGrpSpPr/>
            <p:nvPr/>
          </p:nvGrpSpPr>
          <p:grpSpPr>
            <a:xfrm>
              <a:off x="6466243" y="5050236"/>
              <a:ext cx="1541485" cy="218071"/>
              <a:chOff x="8212203" y="5453263"/>
              <a:chExt cx="1783080" cy="252249"/>
            </a:xfrm>
          </p:grpSpPr>
          <p:cxnSp>
            <p:nvCxnSpPr>
              <p:cNvPr id="391" name="Rechte verbindingslijn 390">
                <a:extLst>
                  <a:ext uri="{FF2B5EF4-FFF2-40B4-BE49-F238E27FC236}">
                    <a16:creationId xmlns:a16="http://schemas.microsoft.com/office/drawing/2014/main" id="{DE8B1766-5D69-C640-AF01-6EBA0388A031}"/>
                  </a:ext>
                </a:extLst>
              </p:cNvPr>
              <p:cNvCxnSpPr>
                <a:cxnSpLocks/>
              </p:cNvCxnSpPr>
              <p:nvPr/>
            </p:nvCxnSpPr>
            <p:spPr>
              <a:xfrm>
                <a:off x="8212203" y="5576956"/>
                <a:ext cx="1783080"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92" name="Groep 391">
                <a:extLst>
                  <a:ext uri="{FF2B5EF4-FFF2-40B4-BE49-F238E27FC236}">
                    <a16:creationId xmlns:a16="http://schemas.microsoft.com/office/drawing/2014/main" id="{D226668F-7790-9A15-2AE0-96303DEE7377}"/>
                  </a:ext>
                </a:extLst>
              </p:cNvPr>
              <p:cNvGrpSpPr/>
              <p:nvPr/>
            </p:nvGrpSpPr>
            <p:grpSpPr>
              <a:xfrm>
                <a:off x="8989881" y="5453263"/>
                <a:ext cx="252249" cy="252249"/>
                <a:chOff x="10150162" y="4800904"/>
                <a:chExt cx="94855" cy="94855"/>
              </a:xfrm>
            </p:grpSpPr>
            <p:sp>
              <p:nvSpPr>
                <p:cNvPr id="393" name="Vrije vorm 392">
                  <a:extLst>
                    <a:ext uri="{FF2B5EF4-FFF2-40B4-BE49-F238E27FC236}">
                      <a16:creationId xmlns:a16="http://schemas.microsoft.com/office/drawing/2014/main" id="{41AB8162-248C-D38C-0085-8BC57589F16F}"/>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94" name="Vrije vorm 393">
                  <a:extLst>
                    <a:ext uri="{FF2B5EF4-FFF2-40B4-BE49-F238E27FC236}">
                      <a16:creationId xmlns:a16="http://schemas.microsoft.com/office/drawing/2014/main" id="{4A766CC0-F41A-B2CB-C6ED-E3A38D6D9141}"/>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94" name="Groep 93">
              <a:extLst>
                <a:ext uri="{FF2B5EF4-FFF2-40B4-BE49-F238E27FC236}">
                  <a16:creationId xmlns:a16="http://schemas.microsoft.com/office/drawing/2014/main" id="{6A904E12-EF70-2BD2-82C2-BAD6B300D678}"/>
                </a:ext>
              </a:extLst>
            </p:cNvPr>
            <p:cNvGrpSpPr/>
            <p:nvPr/>
          </p:nvGrpSpPr>
          <p:grpSpPr>
            <a:xfrm rot="5400000">
              <a:off x="4478875" y="4521342"/>
              <a:ext cx="218854" cy="1275858"/>
              <a:chOff x="7853273" y="4050405"/>
              <a:chExt cx="253155" cy="1475822"/>
            </a:xfrm>
          </p:grpSpPr>
          <p:cxnSp>
            <p:nvCxnSpPr>
              <p:cNvPr id="386" name="Rechte verbindingslijn 385">
                <a:extLst>
                  <a:ext uri="{FF2B5EF4-FFF2-40B4-BE49-F238E27FC236}">
                    <a16:creationId xmlns:a16="http://schemas.microsoft.com/office/drawing/2014/main" id="{FB80BC53-CAF2-9962-376D-4FA53BDF7D19}"/>
                  </a:ext>
                </a:extLst>
              </p:cNvPr>
              <p:cNvCxnSpPr>
                <a:cxnSpLocks/>
              </p:cNvCxnSpPr>
              <p:nvPr/>
            </p:nvCxnSpPr>
            <p:spPr>
              <a:xfrm>
                <a:off x="7977338" y="4050405"/>
                <a:ext cx="0" cy="1475822"/>
              </a:xfrm>
              <a:prstGeom prst="line">
                <a:avLst/>
              </a:prstGeom>
              <a:ln w="12700">
                <a:gradFill>
                  <a:gsLst>
                    <a:gs pos="0">
                      <a:schemeClr val="bg1">
                        <a:alpha val="66000"/>
                      </a:schemeClr>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87" name="Groep 386">
                <a:extLst>
                  <a:ext uri="{FF2B5EF4-FFF2-40B4-BE49-F238E27FC236}">
                    <a16:creationId xmlns:a16="http://schemas.microsoft.com/office/drawing/2014/main" id="{06DE3E75-BD66-96D0-1B6D-1E26A1331B80}"/>
                  </a:ext>
                </a:extLst>
              </p:cNvPr>
              <p:cNvGrpSpPr/>
              <p:nvPr/>
            </p:nvGrpSpPr>
            <p:grpSpPr>
              <a:xfrm>
                <a:off x="7853273" y="4178169"/>
                <a:ext cx="253155" cy="253155"/>
                <a:chOff x="6047952" y="3051425"/>
                <a:chExt cx="520832" cy="520832"/>
              </a:xfrm>
            </p:grpSpPr>
            <p:sp>
              <p:nvSpPr>
                <p:cNvPr id="389" name="Vrije vorm 388">
                  <a:extLst>
                    <a:ext uri="{FF2B5EF4-FFF2-40B4-BE49-F238E27FC236}">
                      <a16:creationId xmlns:a16="http://schemas.microsoft.com/office/drawing/2014/main" id="{0DE2B7D2-9FED-DE28-8E9F-92B2E4DEA36E}"/>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90" name="Vrije vorm 389">
                  <a:extLst>
                    <a:ext uri="{FF2B5EF4-FFF2-40B4-BE49-F238E27FC236}">
                      <a16:creationId xmlns:a16="http://schemas.microsoft.com/office/drawing/2014/main" id="{EB7FA34B-6005-C573-80E9-F6C9A86E2F0D}"/>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95" name="Groep 94">
              <a:extLst>
                <a:ext uri="{FF2B5EF4-FFF2-40B4-BE49-F238E27FC236}">
                  <a16:creationId xmlns:a16="http://schemas.microsoft.com/office/drawing/2014/main" id="{FDF3EEB0-41F6-0EA1-B1F7-D0FD29EF0E59}"/>
                </a:ext>
              </a:extLst>
            </p:cNvPr>
            <p:cNvGrpSpPr/>
            <p:nvPr/>
          </p:nvGrpSpPr>
          <p:grpSpPr>
            <a:xfrm rot="2640000">
              <a:off x="4399855" y="3138336"/>
              <a:ext cx="1675542" cy="1747749"/>
              <a:chOff x="9315067" y="3115085"/>
              <a:chExt cx="1938148" cy="2021672"/>
            </a:xfrm>
          </p:grpSpPr>
          <p:cxnSp>
            <p:nvCxnSpPr>
              <p:cNvPr id="370" name="Rechte verbindingslijn 369">
                <a:extLst>
                  <a:ext uri="{FF2B5EF4-FFF2-40B4-BE49-F238E27FC236}">
                    <a16:creationId xmlns:a16="http://schemas.microsoft.com/office/drawing/2014/main" id="{226D6709-1FFF-F183-D221-E402CCB492AA}"/>
                  </a:ext>
                </a:extLst>
              </p:cNvPr>
              <p:cNvCxnSpPr>
                <a:cxnSpLocks/>
                <a:stCxn id="285" idx="4"/>
              </p:cNvCxnSpPr>
              <p:nvPr/>
            </p:nvCxnSpPr>
            <p:spPr>
              <a:xfrm rot="18812448" flipH="1">
                <a:off x="9273305" y="3156847"/>
                <a:ext cx="2021672" cy="1938148"/>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71" name="Groep 370">
                <a:extLst>
                  <a:ext uri="{FF2B5EF4-FFF2-40B4-BE49-F238E27FC236}">
                    <a16:creationId xmlns:a16="http://schemas.microsoft.com/office/drawing/2014/main" id="{5C0914B5-7BAB-EEC6-772A-21C6A7669D07}"/>
                  </a:ext>
                </a:extLst>
              </p:cNvPr>
              <p:cNvGrpSpPr/>
              <p:nvPr/>
            </p:nvGrpSpPr>
            <p:grpSpPr>
              <a:xfrm>
                <a:off x="10161157" y="4179075"/>
                <a:ext cx="252249" cy="252249"/>
                <a:chOff x="10150162" y="4800904"/>
                <a:chExt cx="94855" cy="94855"/>
              </a:xfrm>
            </p:grpSpPr>
            <p:sp>
              <p:nvSpPr>
                <p:cNvPr id="372" name="Vrije vorm 371">
                  <a:extLst>
                    <a:ext uri="{FF2B5EF4-FFF2-40B4-BE49-F238E27FC236}">
                      <a16:creationId xmlns:a16="http://schemas.microsoft.com/office/drawing/2014/main" id="{FA2FBB6E-1302-710D-38B9-B7582A2D220B}"/>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73" name="Vrije vorm 372">
                  <a:extLst>
                    <a:ext uri="{FF2B5EF4-FFF2-40B4-BE49-F238E27FC236}">
                      <a16:creationId xmlns:a16="http://schemas.microsoft.com/office/drawing/2014/main" id="{729381CF-AC8A-032E-0D44-7DD7AA037EB0}"/>
                    </a:ext>
                  </a:extLst>
                </p:cNvPr>
                <p:cNvSpPr/>
                <p:nvPr/>
              </p:nvSpPr>
              <p:spPr>
                <a:xfrm rot="18960000">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96" name="Groep 95">
              <a:extLst>
                <a:ext uri="{FF2B5EF4-FFF2-40B4-BE49-F238E27FC236}">
                  <a16:creationId xmlns:a16="http://schemas.microsoft.com/office/drawing/2014/main" id="{483F0FF7-04B8-2868-8E46-45EBF1BD5E34}"/>
                </a:ext>
              </a:extLst>
            </p:cNvPr>
            <p:cNvGrpSpPr/>
            <p:nvPr/>
          </p:nvGrpSpPr>
          <p:grpSpPr>
            <a:xfrm>
              <a:off x="3906378" y="3032750"/>
              <a:ext cx="218071" cy="2072904"/>
              <a:chOff x="10161157" y="3128439"/>
              <a:chExt cx="252249" cy="2397788"/>
            </a:xfrm>
          </p:grpSpPr>
          <p:cxnSp>
            <p:nvCxnSpPr>
              <p:cNvPr id="346" name="Rechte verbindingslijn 345">
                <a:extLst>
                  <a:ext uri="{FF2B5EF4-FFF2-40B4-BE49-F238E27FC236}">
                    <a16:creationId xmlns:a16="http://schemas.microsoft.com/office/drawing/2014/main" id="{10264F4E-B296-F98C-438E-4E266A4CD8CC}"/>
                  </a:ext>
                </a:extLst>
              </p:cNvPr>
              <p:cNvCxnSpPr/>
              <p:nvPr/>
            </p:nvCxnSpPr>
            <p:spPr>
              <a:xfrm>
                <a:off x="10290271" y="3128439"/>
                <a:ext cx="0" cy="2397788"/>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47" name="Groep 346">
                <a:extLst>
                  <a:ext uri="{FF2B5EF4-FFF2-40B4-BE49-F238E27FC236}">
                    <a16:creationId xmlns:a16="http://schemas.microsoft.com/office/drawing/2014/main" id="{4D889122-4330-C3AB-91F9-0A9AE10DE99E}"/>
                  </a:ext>
                </a:extLst>
              </p:cNvPr>
              <p:cNvGrpSpPr/>
              <p:nvPr/>
            </p:nvGrpSpPr>
            <p:grpSpPr>
              <a:xfrm>
                <a:off x="10161157" y="4179075"/>
                <a:ext cx="252249" cy="252249"/>
                <a:chOff x="10150162" y="4800904"/>
                <a:chExt cx="94855" cy="94855"/>
              </a:xfrm>
            </p:grpSpPr>
            <p:sp>
              <p:nvSpPr>
                <p:cNvPr id="348" name="Vrije vorm 347">
                  <a:extLst>
                    <a:ext uri="{FF2B5EF4-FFF2-40B4-BE49-F238E27FC236}">
                      <a16:creationId xmlns:a16="http://schemas.microsoft.com/office/drawing/2014/main" id="{B0876CCC-9A8E-3196-3DA8-FA4E95D44A7E}"/>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49" name="Vrije vorm 348">
                  <a:extLst>
                    <a:ext uri="{FF2B5EF4-FFF2-40B4-BE49-F238E27FC236}">
                      <a16:creationId xmlns:a16="http://schemas.microsoft.com/office/drawing/2014/main" id="{46B204FA-672D-3081-BFAB-0E8302132D86}"/>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97" name="Groep 96">
              <a:extLst>
                <a:ext uri="{FF2B5EF4-FFF2-40B4-BE49-F238E27FC236}">
                  <a16:creationId xmlns:a16="http://schemas.microsoft.com/office/drawing/2014/main" id="{250C8637-D94E-2CF1-1539-868DA287EC91}"/>
                </a:ext>
              </a:extLst>
            </p:cNvPr>
            <p:cNvGrpSpPr/>
            <p:nvPr/>
          </p:nvGrpSpPr>
          <p:grpSpPr>
            <a:xfrm rot="5400000">
              <a:off x="4478875" y="2191311"/>
              <a:ext cx="218854" cy="1275858"/>
              <a:chOff x="7853273" y="4050405"/>
              <a:chExt cx="253155" cy="1475822"/>
            </a:xfrm>
          </p:grpSpPr>
          <p:cxnSp>
            <p:nvCxnSpPr>
              <p:cNvPr id="342" name="Rechte verbindingslijn 341">
                <a:extLst>
                  <a:ext uri="{FF2B5EF4-FFF2-40B4-BE49-F238E27FC236}">
                    <a16:creationId xmlns:a16="http://schemas.microsoft.com/office/drawing/2014/main" id="{98EB9036-2920-271F-C5F9-E0145DF18C22}"/>
                  </a:ext>
                </a:extLst>
              </p:cNvPr>
              <p:cNvCxnSpPr>
                <a:cxnSpLocks/>
              </p:cNvCxnSpPr>
              <p:nvPr/>
            </p:nvCxnSpPr>
            <p:spPr>
              <a:xfrm>
                <a:off x="7977338" y="4050405"/>
                <a:ext cx="0" cy="1475822"/>
              </a:xfrm>
              <a:prstGeom prst="line">
                <a:avLst/>
              </a:prstGeom>
              <a:ln w="12700">
                <a:gradFill>
                  <a:gsLst>
                    <a:gs pos="0">
                      <a:schemeClr val="bg1">
                        <a:alpha val="66000"/>
                      </a:schemeClr>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43" name="Groep 342">
                <a:extLst>
                  <a:ext uri="{FF2B5EF4-FFF2-40B4-BE49-F238E27FC236}">
                    <a16:creationId xmlns:a16="http://schemas.microsoft.com/office/drawing/2014/main" id="{8ACD942E-0430-0F41-B390-6D290FB5AD22}"/>
                  </a:ext>
                </a:extLst>
              </p:cNvPr>
              <p:cNvGrpSpPr/>
              <p:nvPr/>
            </p:nvGrpSpPr>
            <p:grpSpPr>
              <a:xfrm>
                <a:off x="7853273" y="4178169"/>
                <a:ext cx="253155" cy="253155"/>
                <a:chOff x="6047952" y="3051425"/>
                <a:chExt cx="520832" cy="520832"/>
              </a:xfrm>
            </p:grpSpPr>
            <p:sp>
              <p:nvSpPr>
                <p:cNvPr id="344" name="Vrije vorm 343">
                  <a:extLst>
                    <a:ext uri="{FF2B5EF4-FFF2-40B4-BE49-F238E27FC236}">
                      <a16:creationId xmlns:a16="http://schemas.microsoft.com/office/drawing/2014/main" id="{7D0DBA18-6834-3D50-9C0B-1EC6E6DB92FC}"/>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45" name="Vrije vorm 344">
                  <a:extLst>
                    <a:ext uri="{FF2B5EF4-FFF2-40B4-BE49-F238E27FC236}">
                      <a16:creationId xmlns:a16="http://schemas.microsoft.com/office/drawing/2014/main" id="{3F7A3427-4743-D8AB-2E90-7EB876F1B747}"/>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100" name="Groep 99">
              <a:extLst>
                <a:ext uri="{FF2B5EF4-FFF2-40B4-BE49-F238E27FC236}">
                  <a16:creationId xmlns:a16="http://schemas.microsoft.com/office/drawing/2014/main" id="{B0CB0A2F-E978-C9DD-1EB8-01FF60E23C36}"/>
                </a:ext>
              </a:extLst>
            </p:cNvPr>
            <p:cNvGrpSpPr/>
            <p:nvPr/>
          </p:nvGrpSpPr>
          <p:grpSpPr>
            <a:xfrm>
              <a:off x="6537389" y="2654036"/>
              <a:ext cx="1731206" cy="218071"/>
              <a:chOff x="8294499" y="2690370"/>
              <a:chExt cx="2002536" cy="252249"/>
            </a:xfrm>
          </p:grpSpPr>
          <p:cxnSp>
            <p:nvCxnSpPr>
              <p:cNvPr id="338" name="Rechte verbindingslijn 337">
                <a:extLst>
                  <a:ext uri="{FF2B5EF4-FFF2-40B4-BE49-F238E27FC236}">
                    <a16:creationId xmlns:a16="http://schemas.microsoft.com/office/drawing/2014/main" id="{1B0E62B2-A629-2F38-539B-65F52DE0964E}"/>
                  </a:ext>
                </a:extLst>
              </p:cNvPr>
              <p:cNvCxnSpPr>
                <a:cxnSpLocks/>
              </p:cNvCxnSpPr>
              <p:nvPr/>
            </p:nvCxnSpPr>
            <p:spPr>
              <a:xfrm>
                <a:off x="8294499" y="2815468"/>
                <a:ext cx="2002536" cy="0"/>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39" name="Groep 338">
                <a:extLst>
                  <a:ext uri="{FF2B5EF4-FFF2-40B4-BE49-F238E27FC236}">
                    <a16:creationId xmlns:a16="http://schemas.microsoft.com/office/drawing/2014/main" id="{25B1E6DB-3216-F6B9-97E0-CC6CFAAAB917}"/>
                  </a:ext>
                </a:extLst>
              </p:cNvPr>
              <p:cNvGrpSpPr/>
              <p:nvPr/>
            </p:nvGrpSpPr>
            <p:grpSpPr>
              <a:xfrm>
                <a:off x="8989883" y="2690370"/>
                <a:ext cx="252249" cy="252249"/>
                <a:chOff x="10150162" y="4800904"/>
                <a:chExt cx="94855" cy="94855"/>
              </a:xfrm>
            </p:grpSpPr>
            <p:sp>
              <p:nvSpPr>
                <p:cNvPr id="340" name="Vrije vorm 339">
                  <a:extLst>
                    <a:ext uri="{FF2B5EF4-FFF2-40B4-BE49-F238E27FC236}">
                      <a16:creationId xmlns:a16="http://schemas.microsoft.com/office/drawing/2014/main" id="{A2E894E3-D16A-3089-1BAE-8AFDBBF3C280}"/>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41" name="Vrije vorm 340">
                  <a:extLst>
                    <a:ext uri="{FF2B5EF4-FFF2-40B4-BE49-F238E27FC236}">
                      <a16:creationId xmlns:a16="http://schemas.microsoft.com/office/drawing/2014/main" id="{8A9DF685-6ECE-2601-ED0A-9A6803612590}"/>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108" name="Groep 107">
              <a:extLst>
                <a:ext uri="{FF2B5EF4-FFF2-40B4-BE49-F238E27FC236}">
                  <a16:creationId xmlns:a16="http://schemas.microsoft.com/office/drawing/2014/main" id="{0557ACE1-5AB3-BD3F-1593-29F33A605BD4}"/>
                </a:ext>
              </a:extLst>
            </p:cNvPr>
            <p:cNvGrpSpPr/>
            <p:nvPr/>
          </p:nvGrpSpPr>
          <p:grpSpPr>
            <a:xfrm>
              <a:off x="6155946" y="3829796"/>
              <a:ext cx="218854" cy="1275858"/>
              <a:chOff x="7853273" y="4050405"/>
              <a:chExt cx="253155" cy="1475822"/>
            </a:xfrm>
          </p:grpSpPr>
          <p:cxnSp>
            <p:nvCxnSpPr>
              <p:cNvPr id="334" name="Rechte verbindingslijn 333">
                <a:extLst>
                  <a:ext uri="{FF2B5EF4-FFF2-40B4-BE49-F238E27FC236}">
                    <a16:creationId xmlns:a16="http://schemas.microsoft.com/office/drawing/2014/main" id="{63DEB5C6-F9A1-D1C8-71DC-AA8A00E07001}"/>
                  </a:ext>
                </a:extLst>
              </p:cNvPr>
              <p:cNvCxnSpPr>
                <a:cxnSpLocks/>
              </p:cNvCxnSpPr>
              <p:nvPr/>
            </p:nvCxnSpPr>
            <p:spPr>
              <a:xfrm>
                <a:off x="7977338" y="4050405"/>
                <a:ext cx="0" cy="1475822"/>
              </a:xfrm>
              <a:prstGeom prst="line">
                <a:avLst/>
              </a:prstGeom>
              <a:ln w="12700">
                <a:gradFill>
                  <a:gsLst>
                    <a:gs pos="0">
                      <a:schemeClr val="bg1">
                        <a:alpha val="66000"/>
                      </a:schemeClr>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35" name="Groep 334">
                <a:extLst>
                  <a:ext uri="{FF2B5EF4-FFF2-40B4-BE49-F238E27FC236}">
                    <a16:creationId xmlns:a16="http://schemas.microsoft.com/office/drawing/2014/main" id="{E477C5EF-2166-B22C-0B7D-AC40DFB9D980}"/>
                  </a:ext>
                </a:extLst>
              </p:cNvPr>
              <p:cNvGrpSpPr/>
              <p:nvPr/>
            </p:nvGrpSpPr>
            <p:grpSpPr>
              <a:xfrm>
                <a:off x="7853273" y="4178169"/>
                <a:ext cx="253155" cy="253155"/>
                <a:chOff x="6047952" y="3051425"/>
                <a:chExt cx="520832" cy="520832"/>
              </a:xfrm>
            </p:grpSpPr>
            <p:sp>
              <p:nvSpPr>
                <p:cNvPr id="336" name="Vrije vorm 335">
                  <a:extLst>
                    <a:ext uri="{FF2B5EF4-FFF2-40B4-BE49-F238E27FC236}">
                      <a16:creationId xmlns:a16="http://schemas.microsoft.com/office/drawing/2014/main" id="{10760271-B7CB-421F-E081-951984CA421A}"/>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37" name="Vrije vorm 336">
                  <a:extLst>
                    <a:ext uri="{FF2B5EF4-FFF2-40B4-BE49-F238E27FC236}">
                      <a16:creationId xmlns:a16="http://schemas.microsoft.com/office/drawing/2014/main" id="{8B3F7FBA-BED1-153D-1D12-9D73626B935C}"/>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109" name="Groep 108">
              <a:extLst>
                <a:ext uri="{FF2B5EF4-FFF2-40B4-BE49-F238E27FC236}">
                  <a16:creationId xmlns:a16="http://schemas.microsoft.com/office/drawing/2014/main" id="{80D37175-0A86-6C8E-DD9A-A25A5FAF829C}"/>
                </a:ext>
              </a:extLst>
            </p:cNvPr>
            <p:cNvGrpSpPr/>
            <p:nvPr/>
          </p:nvGrpSpPr>
          <p:grpSpPr>
            <a:xfrm>
              <a:off x="7423271" y="4159103"/>
              <a:ext cx="813566" cy="967472"/>
              <a:chOff x="9319225" y="4431324"/>
              <a:chExt cx="941075" cy="1119103"/>
            </a:xfrm>
          </p:grpSpPr>
          <p:cxnSp>
            <p:nvCxnSpPr>
              <p:cNvPr id="330" name="Rechte verbindingslijn 329">
                <a:extLst>
                  <a:ext uri="{FF2B5EF4-FFF2-40B4-BE49-F238E27FC236}">
                    <a16:creationId xmlns:a16="http://schemas.microsoft.com/office/drawing/2014/main" id="{34455BAC-513A-534A-117A-0DB534BB4F35}"/>
                  </a:ext>
                </a:extLst>
              </p:cNvPr>
              <p:cNvCxnSpPr>
                <a:cxnSpLocks/>
              </p:cNvCxnSpPr>
              <p:nvPr/>
            </p:nvCxnSpPr>
            <p:spPr>
              <a:xfrm flipH="1" flipV="1">
                <a:off x="9319225" y="4431324"/>
                <a:ext cx="941075" cy="1119103"/>
              </a:xfrm>
              <a:prstGeom prst="line">
                <a:avLst/>
              </a:prstGeom>
              <a:ln w="12700">
                <a:gradFill>
                  <a:gsLst>
                    <a:gs pos="0">
                      <a:schemeClr val="accent2"/>
                    </a:gs>
                    <a:gs pos="88000">
                      <a:schemeClr val="bg1">
                        <a:alpha val="26634"/>
                      </a:schemeClr>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31" name="Groep 330">
                <a:extLst>
                  <a:ext uri="{FF2B5EF4-FFF2-40B4-BE49-F238E27FC236}">
                    <a16:creationId xmlns:a16="http://schemas.microsoft.com/office/drawing/2014/main" id="{9C6E49F2-5C52-A6E7-484E-926AE5A4C7D8}"/>
                  </a:ext>
                </a:extLst>
              </p:cNvPr>
              <p:cNvGrpSpPr/>
              <p:nvPr/>
            </p:nvGrpSpPr>
            <p:grpSpPr>
              <a:xfrm>
                <a:off x="9435113" y="4582328"/>
                <a:ext cx="253155" cy="253155"/>
                <a:chOff x="6047952" y="3051425"/>
                <a:chExt cx="520832" cy="520832"/>
              </a:xfrm>
            </p:grpSpPr>
            <p:sp>
              <p:nvSpPr>
                <p:cNvPr id="332" name="Vrije vorm 331">
                  <a:extLst>
                    <a:ext uri="{FF2B5EF4-FFF2-40B4-BE49-F238E27FC236}">
                      <a16:creationId xmlns:a16="http://schemas.microsoft.com/office/drawing/2014/main" id="{9BBA652C-37AF-AADB-55F4-180F6501F3AF}"/>
                    </a:ext>
                  </a:extLst>
                </p:cNvPr>
                <p:cNvSpPr/>
                <p:nvPr/>
              </p:nvSpPr>
              <p:spPr>
                <a:xfrm>
                  <a:off x="6047952" y="3051425"/>
                  <a:ext cx="520832" cy="520832"/>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33" name="Vrije vorm 332">
                  <a:extLst>
                    <a:ext uri="{FF2B5EF4-FFF2-40B4-BE49-F238E27FC236}">
                      <a16:creationId xmlns:a16="http://schemas.microsoft.com/office/drawing/2014/main" id="{F1FDD1D6-2D59-5889-121E-DAD4B8CB84A8}"/>
                    </a:ext>
                  </a:extLst>
                </p:cNvPr>
                <p:cNvSpPr/>
                <p:nvPr/>
              </p:nvSpPr>
              <p:spPr>
                <a:xfrm>
                  <a:off x="6207581" y="3211054"/>
                  <a:ext cx="201575" cy="201575"/>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110" name="Groep 109">
              <a:extLst>
                <a:ext uri="{FF2B5EF4-FFF2-40B4-BE49-F238E27FC236}">
                  <a16:creationId xmlns:a16="http://schemas.microsoft.com/office/drawing/2014/main" id="{A7A3F65A-1A39-672E-8BD5-E820E57E6ABF}"/>
                </a:ext>
              </a:extLst>
            </p:cNvPr>
            <p:cNvGrpSpPr/>
            <p:nvPr/>
          </p:nvGrpSpPr>
          <p:grpSpPr>
            <a:xfrm>
              <a:off x="8151127" y="3032750"/>
              <a:ext cx="218071" cy="2072904"/>
              <a:chOff x="10161157" y="3128439"/>
              <a:chExt cx="252249" cy="2397788"/>
            </a:xfrm>
          </p:grpSpPr>
          <p:cxnSp>
            <p:nvCxnSpPr>
              <p:cNvPr id="326" name="Rechte verbindingslijn 325">
                <a:extLst>
                  <a:ext uri="{FF2B5EF4-FFF2-40B4-BE49-F238E27FC236}">
                    <a16:creationId xmlns:a16="http://schemas.microsoft.com/office/drawing/2014/main" id="{7B5ECC5A-2A1C-CBA9-601B-ED0712B9A211}"/>
                  </a:ext>
                </a:extLst>
              </p:cNvPr>
              <p:cNvCxnSpPr/>
              <p:nvPr/>
            </p:nvCxnSpPr>
            <p:spPr>
              <a:xfrm>
                <a:off x="10290271" y="3128439"/>
                <a:ext cx="0" cy="2397788"/>
              </a:xfrm>
              <a:prstGeom prst="line">
                <a:avLst/>
              </a:prstGeom>
              <a:ln w="12700">
                <a:solidFill>
                  <a:schemeClr val="accent2"/>
                </a:solidFill>
                <a:prstDash val="dash"/>
              </a:ln>
            </p:spPr>
            <p:style>
              <a:lnRef idx="1">
                <a:schemeClr val="accent1"/>
              </a:lnRef>
              <a:fillRef idx="0">
                <a:schemeClr val="accent1"/>
              </a:fillRef>
              <a:effectRef idx="0">
                <a:schemeClr val="accent1"/>
              </a:effectRef>
              <a:fontRef idx="minor">
                <a:schemeClr val="tx1"/>
              </a:fontRef>
            </p:style>
          </p:cxnSp>
          <p:grpSp>
            <p:nvGrpSpPr>
              <p:cNvPr id="327" name="Groep 326">
                <a:extLst>
                  <a:ext uri="{FF2B5EF4-FFF2-40B4-BE49-F238E27FC236}">
                    <a16:creationId xmlns:a16="http://schemas.microsoft.com/office/drawing/2014/main" id="{7F450E4E-1234-E051-5B4A-3C2119784DAC}"/>
                  </a:ext>
                </a:extLst>
              </p:cNvPr>
              <p:cNvGrpSpPr/>
              <p:nvPr/>
            </p:nvGrpSpPr>
            <p:grpSpPr>
              <a:xfrm>
                <a:off x="10161157" y="4179075"/>
                <a:ext cx="252249" cy="252249"/>
                <a:chOff x="10150162" y="4800904"/>
                <a:chExt cx="94855" cy="94855"/>
              </a:xfrm>
            </p:grpSpPr>
            <p:sp>
              <p:nvSpPr>
                <p:cNvPr id="328" name="Vrije vorm 327">
                  <a:extLst>
                    <a:ext uri="{FF2B5EF4-FFF2-40B4-BE49-F238E27FC236}">
                      <a16:creationId xmlns:a16="http://schemas.microsoft.com/office/drawing/2014/main" id="{53A55F21-2A25-313B-35E3-A0D79AF96870}"/>
                    </a:ext>
                  </a:extLst>
                </p:cNvPr>
                <p:cNvSpPr/>
                <p:nvPr/>
              </p:nvSpPr>
              <p:spPr>
                <a:xfrm>
                  <a:off x="10150162" y="4800904"/>
                  <a:ext cx="94855" cy="94855"/>
                </a:xfrm>
                <a:custGeom>
                  <a:avLst/>
                  <a:gdLst>
                    <a:gd name="connsiteX0" fmla="*/ 141176 w 141176"/>
                    <a:gd name="connsiteY0" fmla="*/ 70589 h 141176"/>
                    <a:gd name="connsiteX1" fmla="*/ 70588 w 141176"/>
                    <a:gd name="connsiteY1" fmla="*/ 141177 h 141176"/>
                    <a:gd name="connsiteX2" fmla="*/ 0 w 141176"/>
                    <a:gd name="connsiteY2" fmla="*/ 70589 h 141176"/>
                    <a:gd name="connsiteX3" fmla="*/ 70588 w 141176"/>
                    <a:gd name="connsiteY3" fmla="*/ 0 h 141176"/>
                    <a:gd name="connsiteX4" fmla="*/ 141176 w 141176"/>
                    <a:gd name="connsiteY4" fmla="*/ 70589 h 141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76" h="141176">
                      <a:moveTo>
                        <a:pt x="141176" y="70589"/>
                      </a:moveTo>
                      <a:cubicBezTo>
                        <a:pt x="141176" y="109573"/>
                        <a:pt x="109573" y="141177"/>
                        <a:pt x="70588" y="141177"/>
                      </a:cubicBezTo>
                      <a:cubicBezTo>
                        <a:pt x="31603" y="141177"/>
                        <a:pt x="0" y="109573"/>
                        <a:pt x="0" y="70589"/>
                      </a:cubicBezTo>
                      <a:cubicBezTo>
                        <a:pt x="0" y="31604"/>
                        <a:pt x="31603" y="0"/>
                        <a:pt x="70588" y="0"/>
                      </a:cubicBezTo>
                      <a:cubicBezTo>
                        <a:pt x="109573" y="0"/>
                        <a:pt x="141176" y="31604"/>
                        <a:pt x="141176" y="70589"/>
                      </a:cubicBezTo>
                      <a:close/>
                    </a:path>
                  </a:pathLst>
                </a:custGeom>
                <a:solidFill>
                  <a:srgbClr val="A2BC0C"/>
                </a:solidFill>
                <a:ln w="9525" cap="flat">
                  <a:solidFill>
                    <a:srgbClr val="FFFFFF"/>
                  </a:solidFill>
                  <a:prstDash val="solid"/>
                  <a:miter/>
                </a:ln>
              </p:spPr>
              <p:txBody>
                <a:bodyPr rtlCol="0" anchor="ctr"/>
                <a:lstStyle/>
                <a:p>
                  <a:endParaRPr lang="nl-NL"/>
                </a:p>
              </p:txBody>
            </p:sp>
            <p:sp>
              <p:nvSpPr>
                <p:cNvPr id="329" name="Vrije vorm 328">
                  <a:extLst>
                    <a:ext uri="{FF2B5EF4-FFF2-40B4-BE49-F238E27FC236}">
                      <a16:creationId xmlns:a16="http://schemas.microsoft.com/office/drawing/2014/main" id="{87F9FCC9-3D97-08E7-1A09-C8F766EBC187}"/>
                    </a:ext>
                  </a:extLst>
                </p:cNvPr>
                <p:cNvSpPr/>
                <p:nvPr/>
              </p:nvSpPr>
              <p:spPr>
                <a:xfrm>
                  <a:off x="10173917" y="4830120"/>
                  <a:ext cx="47344" cy="36843"/>
                </a:xfrm>
                <a:custGeom>
                  <a:avLst/>
                  <a:gdLst>
                    <a:gd name="connsiteX0" fmla="*/ 57260 w 70463"/>
                    <a:gd name="connsiteY0" fmla="*/ 2265 h 54835"/>
                    <a:gd name="connsiteX1" fmla="*/ 23880 w 70463"/>
                    <a:gd name="connsiteY1" fmla="*/ 35645 h 54835"/>
                    <a:gd name="connsiteX2" fmla="*/ 13203 w 70463"/>
                    <a:gd name="connsiteY2" fmla="*/ 24968 h 54835"/>
                    <a:gd name="connsiteX3" fmla="*/ 2265 w 70463"/>
                    <a:gd name="connsiteY3" fmla="*/ 24968 h 54835"/>
                    <a:gd name="connsiteX4" fmla="*/ 2265 w 70463"/>
                    <a:gd name="connsiteY4" fmla="*/ 24968 h 54835"/>
                    <a:gd name="connsiteX5" fmla="*/ 2265 w 70463"/>
                    <a:gd name="connsiteY5" fmla="*/ 35905 h 54835"/>
                    <a:gd name="connsiteX6" fmla="*/ 19296 w 70463"/>
                    <a:gd name="connsiteY6" fmla="*/ 52936 h 54835"/>
                    <a:gd name="connsiteX7" fmla="*/ 28464 w 70463"/>
                    <a:gd name="connsiteY7" fmla="*/ 52936 h 54835"/>
                    <a:gd name="connsiteX8" fmla="*/ 68198 w 70463"/>
                    <a:gd name="connsiteY8" fmla="*/ 13203 h 54835"/>
                    <a:gd name="connsiteX9" fmla="*/ 68198 w 70463"/>
                    <a:gd name="connsiteY9" fmla="*/ 2265 h 54835"/>
                    <a:gd name="connsiteX10" fmla="*/ 68198 w 70463"/>
                    <a:gd name="connsiteY10" fmla="*/ 2265 h 54835"/>
                    <a:gd name="connsiteX11" fmla="*/ 57260 w 70463"/>
                    <a:gd name="connsiteY11" fmla="*/ 2265 h 5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3" h="54835">
                      <a:moveTo>
                        <a:pt x="57260" y="2265"/>
                      </a:moveTo>
                      <a:lnTo>
                        <a:pt x="23880" y="35645"/>
                      </a:lnTo>
                      <a:lnTo>
                        <a:pt x="13203" y="24968"/>
                      </a:lnTo>
                      <a:cubicBezTo>
                        <a:pt x="10182" y="21947"/>
                        <a:pt x="5286" y="21947"/>
                        <a:pt x="2265" y="24968"/>
                      </a:cubicBezTo>
                      <a:lnTo>
                        <a:pt x="2265" y="24968"/>
                      </a:lnTo>
                      <a:cubicBezTo>
                        <a:pt x="-755" y="27989"/>
                        <a:pt x="-755" y="32886"/>
                        <a:pt x="2265" y="35905"/>
                      </a:cubicBezTo>
                      <a:lnTo>
                        <a:pt x="19296" y="52936"/>
                      </a:lnTo>
                      <a:cubicBezTo>
                        <a:pt x="21827" y="55468"/>
                        <a:pt x="25932" y="55468"/>
                        <a:pt x="28464" y="52936"/>
                      </a:cubicBezTo>
                      <a:lnTo>
                        <a:pt x="68198" y="13203"/>
                      </a:lnTo>
                      <a:cubicBezTo>
                        <a:pt x="71218" y="10183"/>
                        <a:pt x="71218" y="5285"/>
                        <a:pt x="68198" y="2265"/>
                      </a:cubicBezTo>
                      <a:lnTo>
                        <a:pt x="68198" y="2265"/>
                      </a:lnTo>
                      <a:cubicBezTo>
                        <a:pt x="65177" y="-755"/>
                        <a:pt x="60280" y="-755"/>
                        <a:pt x="57260" y="2265"/>
                      </a:cubicBezTo>
                      <a:close/>
                    </a:path>
                  </a:pathLst>
                </a:custGeom>
                <a:solidFill>
                  <a:srgbClr val="FFFFFF"/>
                </a:solidFill>
                <a:ln w="29587" cap="flat">
                  <a:noFill/>
                  <a:prstDash val="solid"/>
                  <a:miter/>
                </a:ln>
              </p:spPr>
              <p:txBody>
                <a:bodyPr rtlCol="0" anchor="ctr"/>
                <a:lstStyle/>
                <a:p>
                  <a:endParaRPr lang="nl-NL"/>
                </a:p>
              </p:txBody>
            </p:sp>
          </p:grpSp>
        </p:grpSp>
        <p:grpSp>
          <p:nvGrpSpPr>
            <p:cNvPr id="111" name="Groep 110">
              <a:extLst>
                <a:ext uri="{FF2B5EF4-FFF2-40B4-BE49-F238E27FC236}">
                  <a16:creationId xmlns:a16="http://schemas.microsoft.com/office/drawing/2014/main" id="{A9CCCA5B-BA59-268E-A43C-FA5E74D44AB8}"/>
                </a:ext>
              </a:extLst>
            </p:cNvPr>
            <p:cNvGrpSpPr/>
            <p:nvPr/>
          </p:nvGrpSpPr>
          <p:grpSpPr>
            <a:xfrm>
              <a:off x="7471057" y="2765589"/>
              <a:ext cx="836282" cy="925778"/>
              <a:chOff x="9374500" y="2819406"/>
              <a:chExt cx="967351" cy="1070874"/>
            </a:xfrm>
          </p:grpSpPr>
          <p:cxnSp>
            <p:nvCxnSpPr>
              <p:cNvPr id="322" name="Rechte verbindingslijn 321">
                <a:extLst>
                  <a:ext uri="{FF2B5EF4-FFF2-40B4-BE49-F238E27FC236}">
                    <a16:creationId xmlns:a16="http://schemas.microsoft.com/office/drawing/2014/main" id="{4BE475E2-1C29-B4C1-872D-54196C0648B2}"/>
                  </a:ext>
                </a:extLst>
              </p:cNvPr>
              <p:cNvCxnSpPr>
                <a:cxnSpLocks/>
                <a:stCxn id="325" idx="1"/>
              </p:cNvCxnSpPr>
              <p:nvPr/>
            </p:nvCxnSpPr>
            <p:spPr>
              <a:xfrm flipV="1">
                <a:off x="9533595" y="2819406"/>
                <a:ext cx="808256" cy="898134"/>
              </a:xfrm>
              <a:prstGeom prst="line">
                <a:avLst/>
              </a:prstGeom>
              <a:ln w="12700">
                <a:gradFill>
                  <a:gsLst>
                    <a:gs pos="0">
                      <a:schemeClr val="bg1"/>
                    </a:gs>
                    <a:gs pos="74000">
                      <a:schemeClr val="accent2"/>
                    </a:gs>
                    <a:gs pos="83000">
                      <a:schemeClr val="accent2"/>
                    </a:gs>
                    <a:gs pos="100000">
                      <a:schemeClr val="accent2"/>
                    </a:gs>
                  </a:gsLst>
                  <a:lin ang="5400000" scaled="1"/>
                </a:gradFill>
                <a:prstDash val="dash"/>
              </a:ln>
            </p:spPr>
            <p:style>
              <a:lnRef idx="1">
                <a:schemeClr val="accent1"/>
              </a:lnRef>
              <a:fillRef idx="0">
                <a:schemeClr val="accent1"/>
              </a:fillRef>
              <a:effectRef idx="0">
                <a:schemeClr val="accent1"/>
              </a:effectRef>
              <a:fontRef idx="minor">
                <a:schemeClr val="tx1"/>
              </a:fontRef>
            </p:style>
          </p:cxnSp>
          <p:grpSp>
            <p:nvGrpSpPr>
              <p:cNvPr id="323" name="Groep 322">
                <a:extLst>
                  <a:ext uri="{FF2B5EF4-FFF2-40B4-BE49-F238E27FC236}">
                    <a16:creationId xmlns:a16="http://schemas.microsoft.com/office/drawing/2014/main" id="{720BA282-ECF7-B84A-5879-2D025EF70E12}"/>
                  </a:ext>
                </a:extLst>
              </p:cNvPr>
              <p:cNvGrpSpPr/>
              <p:nvPr/>
            </p:nvGrpSpPr>
            <p:grpSpPr>
              <a:xfrm>
                <a:off x="9374500" y="3637125"/>
                <a:ext cx="253155" cy="253155"/>
                <a:chOff x="8005673" y="4330569"/>
                <a:chExt cx="253155" cy="253155"/>
              </a:xfrm>
            </p:grpSpPr>
            <p:sp>
              <p:nvSpPr>
                <p:cNvPr id="324" name="Vrije vorm 323">
                  <a:extLst>
                    <a:ext uri="{FF2B5EF4-FFF2-40B4-BE49-F238E27FC236}">
                      <a16:creationId xmlns:a16="http://schemas.microsoft.com/office/drawing/2014/main" id="{A7DCA17B-8138-6E48-270E-5D6DC34DEEC6}"/>
                    </a:ext>
                  </a:extLst>
                </p:cNvPr>
                <p:cNvSpPr/>
                <p:nvPr/>
              </p:nvSpPr>
              <p:spPr>
                <a:xfrm>
                  <a:off x="8005673" y="4330569"/>
                  <a:ext cx="253155" cy="253155"/>
                </a:xfrm>
                <a:custGeom>
                  <a:avLst/>
                  <a:gdLst>
                    <a:gd name="connsiteX0" fmla="*/ 121817 w 121817"/>
                    <a:gd name="connsiteY0" fmla="*/ 60909 h 121817"/>
                    <a:gd name="connsiteX1" fmla="*/ 60908 w 121817"/>
                    <a:gd name="connsiteY1" fmla="*/ 121818 h 121817"/>
                    <a:gd name="connsiteX2" fmla="*/ -1 w 121817"/>
                    <a:gd name="connsiteY2" fmla="*/ 60909 h 121817"/>
                    <a:gd name="connsiteX3" fmla="*/ 60908 w 121817"/>
                    <a:gd name="connsiteY3" fmla="*/ 0 h 121817"/>
                    <a:gd name="connsiteX4" fmla="*/ 121817 w 121817"/>
                    <a:gd name="connsiteY4" fmla="*/ 60909 h 12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17" h="121817">
                      <a:moveTo>
                        <a:pt x="121817" y="60909"/>
                      </a:moveTo>
                      <a:cubicBezTo>
                        <a:pt x="121817" y="94548"/>
                        <a:pt x="94547" y="121818"/>
                        <a:pt x="60908" y="121818"/>
                      </a:cubicBezTo>
                      <a:cubicBezTo>
                        <a:pt x="27269" y="121818"/>
                        <a:pt x="-1" y="94548"/>
                        <a:pt x="-1" y="60909"/>
                      </a:cubicBezTo>
                      <a:cubicBezTo>
                        <a:pt x="-1" y="27270"/>
                        <a:pt x="27269" y="0"/>
                        <a:pt x="60908" y="0"/>
                      </a:cubicBezTo>
                      <a:cubicBezTo>
                        <a:pt x="94547" y="0"/>
                        <a:pt x="121817" y="27270"/>
                        <a:pt x="121817" y="60909"/>
                      </a:cubicBezTo>
                      <a:close/>
                    </a:path>
                  </a:pathLst>
                </a:custGeom>
                <a:solidFill>
                  <a:srgbClr val="CD1626"/>
                </a:solidFill>
                <a:ln w="9525" cap="flat">
                  <a:solidFill>
                    <a:srgbClr val="FFFFFF"/>
                  </a:solidFill>
                  <a:prstDash val="solid"/>
                  <a:miter/>
                </a:ln>
              </p:spPr>
              <p:txBody>
                <a:bodyPr rtlCol="0" anchor="ctr"/>
                <a:lstStyle/>
                <a:p>
                  <a:endParaRPr lang="nl-NL"/>
                </a:p>
              </p:txBody>
            </p:sp>
            <p:sp>
              <p:nvSpPr>
                <p:cNvPr id="325" name="Vrije vorm 324">
                  <a:extLst>
                    <a:ext uri="{FF2B5EF4-FFF2-40B4-BE49-F238E27FC236}">
                      <a16:creationId xmlns:a16="http://schemas.microsoft.com/office/drawing/2014/main" id="{CD324568-193A-AAF1-540C-B03E6CA0FE69}"/>
                    </a:ext>
                  </a:extLst>
                </p:cNvPr>
                <p:cNvSpPr/>
                <p:nvPr/>
              </p:nvSpPr>
              <p:spPr>
                <a:xfrm>
                  <a:off x="8083262" y="4408158"/>
                  <a:ext cx="97977" cy="97977"/>
                </a:xfrm>
                <a:custGeom>
                  <a:avLst/>
                  <a:gdLst>
                    <a:gd name="connsiteX0" fmla="*/ 57163 w 58860"/>
                    <a:gd name="connsiteY0" fmla="*/ 1698 h 58861"/>
                    <a:gd name="connsiteX1" fmla="*/ 48965 w 58860"/>
                    <a:gd name="connsiteY1" fmla="*/ 1698 h 58861"/>
                    <a:gd name="connsiteX2" fmla="*/ 29430 w 58860"/>
                    <a:gd name="connsiteY2" fmla="*/ 21233 h 58861"/>
                    <a:gd name="connsiteX3" fmla="*/ 9895 w 58860"/>
                    <a:gd name="connsiteY3" fmla="*/ 1698 h 58861"/>
                    <a:gd name="connsiteX4" fmla="*/ 1698 w 58860"/>
                    <a:gd name="connsiteY4" fmla="*/ 1698 h 58861"/>
                    <a:gd name="connsiteX5" fmla="*/ 1698 w 58860"/>
                    <a:gd name="connsiteY5" fmla="*/ 9896 h 58861"/>
                    <a:gd name="connsiteX6" fmla="*/ 21233 w 58860"/>
                    <a:gd name="connsiteY6" fmla="*/ 29431 h 58861"/>
                    <a:gd name="connsiteX7" fmla="*/ 1698 w 58860"/>
                    <a:gd name="connsiteY7" fmla="*/ 48965 h 58861"/>
                    <a:gd name="connsiteX8" fmla="*/ 1698 w 58860"/>
                    <a:gd name="connsiteY8" fmla="*/ 57164 h 58861"/>
                    <a:gd name="connsiteX9" fmla="*/ 5797 w 58860"/>
                    <a:gd name="connsiteY9" fmla="*/ 58861 h 58861"/>
                    <a:gd name="connsiteX10" fmla="*/ 9894 w 58860"/>
                    <a:gd name="connsiteY10" fmla="*/ 57164 h 58861"/>
                    <a:gd name="connsiteX11" fmla="*/ 29430 w 58860"/>
                    <a:gd name="connsiteY11" fmla="*/ 37628 h 58861"/>
                    <a:gd name="connsiteX12" fmla="*/ 48965 w 58860"/>
                    <a:gd name="connsiteY12" fmla="*/ 57164 h 58861"/>
                    <a:gd name="connsiteX13" fmla="*/ 53064 w 58860"/>
                    <a:gd name="connsiteY13" fmla="*/ 58861 h 58861"/>
                    <a:gd name="connsiteX14" fmla="*/ 57163 w 58860"/>
                    <a:gd name="connsiteY14" fmla="*/ 57164 h 58861"/>
                    <a:gd name="connsiteX15" fmla="*/ 57163 w 58860"/>
                    <a:gd name="connsiteY15" fmla="*/ 48965 h 58861"/>
                    <a:gd name="connsiteX16" fmla="*/ 37627 w 58860"/>
                    <a:gd name="connsiteY16" fmla="*/ 29431 h 58861"/>
                    <a:gd name="connsiteX17" fmla="*/ 57163 w 58860"/>
                    <a:gd name="connsiteY17" fmla="*/ 9896 h 58861"/>
                    <a:gd name="connsiteX18" fmla="*/ 57163 w 58860"/>
                    <a:gd name="connsiteY18" fmla="*/ 1698 h 5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860" h="58861">
                      <a:moveTo>
                        <a:pt x="57163" y="1698"/>
                      </a:moveTo>
                      <a:cubicBezTo>
                        <a:pt x="54899" y="-566"/>
                        <a:pt x="51230" y="-566"/>
                        <a:pt x="48965" y="1698"/>
                      </a:cubicBezTo>
                      <a:lnTo>
                        <a:pt x="29430" y="21233"/>
                      </a:lnTo>
                      <a:lnTo>
                        <a:pt x="9895" y="1698"/>
                      </a:lnTo>
                      <a:cubicBezTo>
                        <a:pt x="7632" y="-567"/>
                        <a:pt x="3961" y="-566"/>
                        <a:pt x="1698" y="1698"/>
                      </a:cubicBezTo>
                      <a:cubicBezTo>
                        <a:pt x="-566" y="3962"/>
                        <a:pt x="-566" y="7632"/>
                        <a:pt x="1698" y="9896"/>
                      </a:cubicBezTo>
                      <a:lnTo>
                        <a:pt x="21233" y="29431"/>
                      </a:lnTo>
                      <a:lnTo>
                        <a:pt x="1698" y="48965"/>
                      </a:lnTo>
                      <a:cubicBezTo>
                        <a:pt x="-566" y="51229"/>
                        <a:pt x="-566" y="54900"/>
                        <a:pt x="1698" y="57164"/>
                      </a:cubicBezTo>
                      <a:cubicBezTo>
                        <a:pt x="2829" y="58295"/>
                        <a:pt x="4313" y="58861"/>
                        <a:pt x="5797" y="58861"/>
                      </a:cubicBezTo>
                      <a:cubicBezTo>
                        <a:pt x="7279" y="58861"/>
                        <a:pt x="8763" y="58295"/>
                        <a:pt x="9894" y="57164"/>
                      </a:cubicBezTo>
                      <a:lnTo>
                        <a:pt x="29430" y="37628"/>
                      </a:lnTo>
                      <a:lnTo>
                        <a:pt x="48965" y="57164"/>
                      </a:lnTo>
                      <a:cubicBezTo>
                        <a:pt x="50097" y="58295"/>
                        <a:pt x="51580" y="58861"/>
                        <a:pt x="53064" y="58861"/>
                      </a:cubicBezTo>
                      <a:cubicBezTo>
                        <a:pt x="54547" y="58861"/>
                        <a:pt x="56030" y="58295"/>
                        <a:pt x="57163" y="57164"/>
                      </a:cubicBezTo>
                      <a:cubicBezTo>
                        <a:pt x="59426" y="54900"/>
                        <a:pt x="59426" y="51229"/>
                        <a:pt x="57163" y="48965"/>
                      </a:cubicBezTo>
                      <a:lnTo>
                        <a:pt x="37627" y="29431"/>
                      </a:lnTo>
                      <a:lnTo>
                        <a:pt x="57163" y="9896"/>
                      </a:lnTo>
                      <a:cubicBezTo>
                        <a:pt x="59426" y="7632"/>
                        <a:pt x="59426" y="3962"/>
                        <a:pt x="57163" y="1698"/>
                      </a:cubicBezTo>
                      <a:close/>
                    </a:path>
                  </a:pathLst>
                </a:custGeom>
                <a:solidFill>
                  <a:schemeClr val="bg1"/>
                </a:solidFill>
                <a:ln w="14604" cap="flat">
                  <a:solidFill>
                    <a:schemeClr val="bg1"/>
                  </a:solidFill>
                  <a:prstDash val="solid"/>
                  <a:miter/>
                </a:ln>
              </p:spPr>
              <p:txBody>
                <a:bodyPr rtlCol="0" anchor="ctr"/>
                <a:lstStyle/>
                <a:p>
                  <a:endParaRPr lang="nl-NL"/>
                </a:p>
              </p:txBody>
            </p:sp>
          </p:grpSp>
        </p:grpSp>
        <p:grpSp>
          <p:nvGrpSpPr>
            <p:cNvPr id="112" name="Groep 111">
              <a:extLst>
                <a:ext uri="{FF2B5EF4-FFF2-40B4-BE49-F238E27FC236}">
                  <a16:creationId xmlns:a16="http://schemas.microsoft.com/office/drawing/2014/main" id="{F1950BCD-1F08-16FC-51C2-10055249E5A0}"/>
                </a:ext>
              </a:extLst>
            </p:cNvPr>
            <p:cNvGrpSpPr/>
            <p:nvPr/>
          </p:nvGrpSpPr>
          <p:grpSpPr>
            <a:xfrm>
              <a:off x="5429688" y="4846410"/>
              <a:ext cx="1266537" cy="730278"/>
              <a:chOff x="4135751" y="4843518"/>
              <a:chExt cx="1266537" cy="730278"/>
            </a:xfrm>
          </p:grpSpPr>
          <p:grpSp>
            <p:nvGrpSpPr>
              <p:cNvPr id="302" name="Graphic 18">
                <a:extLst>
                  <a:ext uri="{FF2B5EF4-FFF2-40B4-BE49-F238E27FC236}">
                    <a16:creationId xmlns:a16="http://schemas.microsoft.com/office/drawing/2014/main" id="{2AFB2897-59DB-2B84-DB1F-D832CF9D2D9A}"/>
                  </a:ext>
                </a:extLst>
              </p:cNvPr>
              <p:cNvGrpSpPr/>
              <p:nvPr/>
            </p:nvGrpSpPr>
            <p:grpSpPr>
              <a:xfrm>
                <a:off x="4135751" y="5096374"/>
                <a:ext cx="1266537" cy="477422"/>
                <a:chOff x="6612869" y="5518837"/>
                <a:chExt cx="1465040" cy="552248"/>
              </a:xfrm>
            </p:grpSpPr>
            <p:sp>
              <p:nvSpPr>
                <p:cNvPr id="316" name="Vrije vorm 315">
                  <a:extLst>
                    <a:ext uri="{FF2B5EF4-FFF2-40B4-BE49-F238E27FC236}">
                      <a16:creationId xmlns:a16="http://schemas.microsoft.com/office/drawing/2014/main" id="{D44F0411-8E04-6E7C-7FD3-218187413D46}"/>
                    </a:ext>
                  </a:extLst>
                </p:cNvPr>
                <p:cNvSpPr/>
                <p:nvPr/>
              </p:nvSpPr>
              <p:spPr>
                <a:xfrm>
                  <a:off x="6631082" y="5537671"/>
                  <a:ext cx="1428612" cy="533414"/>
                </a:xfrm>
                <a:custGeom>
                  <a:avLst/>
                  <a:gdLst>
                    <a:gd name="connsiteX0" fmla="*/ 0 w 1428612"/>
                    <a:gd name="connsiteY0" fmla="*/ 0 h 533414"/>
                    <a:gd name="connsiteX1" fmla="*/ 1428613 w 1428612"/>
                    <a:gd name="connsiteY1" fmla="*/ 0 h 533414"/>
                    <a:gd name="connsiteX2" fmla="*/ 1428613 w 1428612"/>
                    <a:gd name="connsiteY2" fmla="*/ 533414 h 533414"/>
                    <a:gd name="connsiteX3" fmla="*/ 0 w 1428612"/>
                    <a:gd name="connsiteY3" fmla="*/ 533414 h 533414"/>
                  </a:gdLst>
                  <a:ahLst/>
                  <a:cxnLst>
                    <a:cxn ang="0">
                      <a:pos x="connsiteX0" y="connsiteY0"/>
                    </a:cxn>
                    <a:cxn ang="0">
                      <a:pos x="connsiteX1" y="connsiteY1"/>
                    </a:cxn>
                    <a:cxn ang="0">
                      <a:pos x="connsiteX2" y="connsiteY2"/>
                    </a:cxn>
                    <a:cxn ang="0">
                      <a:pos x="connsiteX3" y="connsiteY3"/>
                    </a:cxn>
                  </a:cxnLst>
                  <a:rect l="l" t="t" r="r" b="b"/>
                  <a:pathLst>
                    <a:path w="1428612" h="533414">
                      <a:moveTo>
                        <a:pt x="0" y="0"/>
                      </a:moveTo>
                      <a:lnTo>
                        <a:pt x="1428613" y="0"/>
                      </a:lnTo>
                      <a:lnTo>
                        <a:pt x="1428613" y="533414"/>
                      </a:lnTo>
                      <a:lnTo>
                        <a:pt x="0" y="533414"/>
                      </a:lnTo>
                      <a:close/>
                    </a:path>
                  </a:pathLst>
                </a:custGeom>
                <a:solidFill>
                  <a:srgbClr val="51BBC7"/>
                </a:solidFill>
                <a:ln w="0" cap="flat">
                  <a:noFill/>
                  <a:prstDash val="solid"/>
                  <a:miter/>
                </a:ln>
              </p:spPr>
              <p:txBody>
                <a:bodyPr rtlCol="0" anchor="ctr"/>
                <a:lstStyle/>
                <a:p>
                  <a:endParaRPr lang="nl-NL"/>
                </a:p>
              </p:txBody>
            </p:sp>
            <p:sp>
              <p:nvSpPr>
                <p:cNvPr id="317" name="Vrije vorm 316">
                  <a:extLst>
                    <a:ext uri="{FF2B5EF4-FFF2-40B4-BE49-F238E27FC236}">
                      <a16:creationId xmlns:a16="http://schemas.microsoft.com/office/drawing/2014/main" id="{FCB78B0F-BD70-2085-28FC-79F1DB5888F4}"/>
                    </a:ext>
                  </a:extLst>
                </p:cNvPr>
                <p:cNvSpPr/>
                <p:nvPr/>
              </p:nvSpPr>
              <p:spPr>
                <a:xfrm rot="5400000">
                  <a:off x="6898739" y="5726387"/>
                  <a:ext cx="361078" cy="326732"/>
                </a:xfrm>
                <a:custGeom>
                  <a:avLst/>
                  <a:gdLst>
                    <a:gd name="connsiteX0" fmla="*/ 0 w 361078"/>
                    <a:gd name="connsiteY0" fmla="*/ 0 h 326732"/>
                    <a:gd name="connsiteX1" fmla="*/ 361078 w 361078"/>
                    <a:gd name="connsiteY1" fmla="*/ 0 h 326732"/>
                    <a:gd name="connsiteX2" fmla="*/ 361078 w 361078"/>
                    <a:gd name="connsiteY2" fmla="*/ 326733 h 326732"/>
                    <a:gd name="connsiteX3" fmla="*/ 0 w 361078"/>
                    <a:gd name="connsiteY3" fmla="*/ 326733 h 326732"/>
                  </a:gdLst>
                  <a:ahLst/>
                  <a:cxnLst>
                    <a:cxn ang="0">
                      <a:pos x="connsiteX0" y="connsiteY0"/>
                    </a:cxn>
                    <a:cxn ang="0">
                      <a:pos x="connsiteX1" y="connsiteY1"/>
                    </a:cxn>
                    <a:cxn ang="0">
                      <a:pos x="connsiteX2" y="connsiteY2"/>
                    </a:cxn>
                    <a:cxn ang="0">
                      <a:pos x="connsiteX3" y="connsiteY3"/>
                    </a:cxn>
                  </a:cxnLst>
                  <a:rect l="l" t="t" r="r" b="b"/>
                  <a:pathLst>
                    <a:path w="361078" h="326732">
                      <a:moveTo>
                        <a:pt x="0" y="0"/>
                      </a:moveTo>
                      <a:lnTo>
                        <a:pt x="361078" y="0"/>
                      </a:lnTo>
                      <a:lnTo>
                        <a:pt x="361078" y="326733"/>
                      </a:lnTo>
                      <a:lnTo>
                        <a:pt x="0" y="326733"/>
                      </a:lnTo>
                      <a:close/>
                    </a:path>
                  </a:pathLst>
                </a:custGeom>
                <a:solidFill>
                  <a:srgbClr val="AEDDE3"/>
                </a:solidFill>
                <a:ln w="0" cap="flat">
                  <a:noFill/>
                  <a:prstDash val="solid"/>
                  <a:miter/>
                </a:ln>
              </p:spPr>
              <p:txBody>
                <a:bodyPr rtlCol="0" anchor="ctr"/>
                <a:lstStyle/>
                <a:p>
                  <a:endParaRPr lang="nl-NL"/>
                </a:p>
              </p:txBody>
            </p:sp>
            <p:sp>
              <p:nvSpPr>
                <p:cNvPr id="318" name="Vrije vorm 317">
                  <a:extLst>
                    <a:ext uri="{FF2B5EF4-FFF2-40B4-BE49-F238E27FC236}">
                      <a16:creationId xmlns:a16="http://schemas.microsoft.com/office/drawing/2014/main" id="{081A54A4-F517-86DC-CBAB-CEF0904EFCDD}"/>
                    </a:ext>
                  </a:extLst>
                </p:cNvPr>
                <p:cNvSpPr/>
                <p:nvPr/>
              </p:nvSpPr>
              <p:spPr>
                <a:xfrm rot="5400000">
                  <a:off x="7386517"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19" name="Vrije vorm 318">
                  <a:extLst>
                    <a:ext uri="{FF2B5EF4-FFF2-40B4-BE49-F238E27FC236}">
                      <a16:creationId xmlns:a16="http://schemas.microsoft.com/office/drawing/2014/main" id="{00F9707E-8251-469D-E28A-737D4B52B4C8}"/>
                    </a:ext>
                  </a:extLst>
                </p:cNvPr>
                <p:cNvSpPr/>
                <p:nvPr/>
              </p:nvSpPr>
              <p:spPr>
                <a:xfrm rot="5400000">
                  <a:off x="6625058" y="5714473"/>
                  <a:ext cx="189685" cy="178417"/>
                </a:xfrm>
                <a:custGeom>
                  <a:avLst/>
                  <a:gdLst>
                    <a:gd name="connsiteX0" fmla="*/ 0 w 189685"/>
                    <a:gd name="connsiteY0" fmla="*/ 0 h 178417"/>
                    <a:gd name="connsiteX1" fmla="*/ 189686 w 189685"/>
                    <a:gd name="connsiteY1" fmla="*/ 0 h 178417"/>
                    <a:gd name="connsiteX2" fmla="*/ 189686 w 189685"/>
                    <a:gd name="connsiteY2" fmla="*/ 178418 h 178417"/>
                    <a:gd name="connsiteX3" fmla="*/ 0 w 189685"/>
                    <a:gd name="connsiteY3" fmla="*/ 178418 h 178417"/>
                  </a:gdLst>
                  <a:ahLst/>
                  <a:cxnLst>
                    <a:cxn ang="0">
                      <a:pos x="connsiteX0" y="connsiteY0"/>
                    </a:cxn>
                    <a:cxn ang="0">
                      <a:pos x="connsiteX1" y="connsiteY1"/>
                    </a:cxn>
                    <a:cxn ang="0">
                      <a:pos x="connsiteX2" y="connsiteY2"/>
                    </a:cxn>
                    <a:cxn ang="0">
                      <a:pos x="connsiteX3" y="connsiteY3"/>
                    </a:cxn>
                  </a:cxnLst>
                  <a:rect l="l" t="t" r="r" b="b"/>
                  <a:pathLst>
                    <a:path w="189685" h="178417">
                      <a:moveTo>
                        <a:pt x="0" y="0"/>
                      </a:moveTo>
                      <a:lnTo>
                        <a:pt x="189686" y="0"/>
                      </a:lnTo>
                      <a:lnTo>
                        <a:pt x="189686" y="178418"/>
                      </a:lnTo>
                      <a:lnTo>
                        <a:pt x="0" y="178418"/>
                      </a:lnTo>
                      <a:close/>
                    </a:path>
                  </a:pathLst>
                </a:custGeom>
                <a:solidFill>
                  <a:srgbClr val="E7F3FB"/>
                </a:solidFill>
                <a:ln w="0" cap="flat">
                  <a:noFill/>
                  <a:prstDash val="solid"/>
                  <a:miter/>
                </a:ln>
              </p:spPr>
              <p:txBody>
                <a:bodyPr rtlCol="0" anchor="ctr"/>
                <a:lstStyle/>
                <a:p>
                  <a:endParaRPr lang="nl-NL"/>
                </a:p>
              </p:txBody>
            </p:sp>
            <p:sp>
              <p:nvSpPr>
                <p:cNvPr id="320" name="Vrije vorm 319">
                  <a:extLst>
                    <a:ext uri="{FF2B5EF4-FFF2-40B4-BE49-F238E27FC236}">
                      <a16:creationId xmlns:a16="http://schemas.microsoft.com/office/drawing/2014/main" id="{BC35EA93-9F04-3FE6-2F88-228A6679076F}"/>
                    </a:ext>
                  </a:extLst>
                </p:cNvPr>
                <p:cNvSpPr/>
                <p:nvPr/>
              </p:nvSpPr>
              <p:spPr>
                <a:xfrm rot="5400000">
                  <a:off x="7746358" y="5681799"/>
                  <a:ext cx="189685" cy="243763"/>
                </a:xfrm>
                <a:custGeom>
                  <a:avLst/>
                  <a:gdLst>
                    <a:gd name="connsiteX0" fmla="*/ 0 w 189685"/>
                    <a:gd name="connsiteY0" fmla="*/ 0 h 243763"/>
                    <a:gd name="connsiteX1" fmla="*/ 189686 w 189685"/>
                    <a:gd name="connsiteY1" fmla="*/ 0 h 243763"/>
                    <a:gd name="connsiteX2" fmla="*/ 189686 w 189685"/>
                    <a:gd name="connsiteY2" fmla="*/ 243764 h 243763"/>
                    <a:gd name="connsiteX3" fmla="*/ 0 w 189685"/>
                    <a:gd name="connsiteY3" fmla="*/ 243764 h 243763"/>
                  </a:gdLst>
                  <a:ahLst/>
                  <a:cxnLst>
                    <a:cxn ang="0">
                      <a:pos x="connsiteX0" y="connsiteY0"/>
                    </a:cxn>
                    <a:cxn ang="0">
                      <a:pos x="connsiteX1" y="connsiteY1"/>
                    </a:cxn>
                    <a:cxn ang="0">
                      <a:pos x="connsiteX2" y="connsiteY2"/>
                    </a:cxn>
                    <a:cxn ang="0">
                      <a:pos x="connsiteX3" y="connsiteY3"/>
                    </a:cxn>
                  </a:cxnLst>
                  <a:rect l="l" t="t" r="r" b="b"/>
                  <a:pathLst>
                    <a:path w="189685" h="243763">
                      <a:moveTo>
                        <a:pt x="0" y="0"/>
                      </a:moveTo>
                      <a:lnTo>
                        <a:pt x="189686" y="0"/>
                      </a:lnTo>
                      <a:lnTo>
                        <a:pt x="189686" y="243764"/>
                      </a:lnTo>
                      <a:lnTo>
                        <a:pt x="0" y="243764"/>
                      </a:lnTo>
                      <a:close/>
                    </a:path>
                  </a:pathLst>
                </a:custGeom>
                <a:solidFill>
                  <a:srgbClr val="E7F3FB"/>
                </a:solidFill>
                <a:ln w="0" cap="flat">
                  <a:noFill/>
                  <a:prstDash val="solid"/>
                  <a:miter/>
                </a:ln>
              </p:spPr>
              <p:txBody>
                <a:bodyPr rtlCol="0" anchor="ctr"/>
                <a:lstStyle/>
                <a:p>
                  <a:endParaRPr lang="nl-NL"/>
                </a:p>
              </p:txBody>
            </p:sp>
            <p:sp>
              <p:nvSpPr>
                <p:cNvPr id="321" name="Vrije vorm 320">
                  <a:extLst>
                    <a:ext uri="{FF2B5EF4-FFF2-40B4-BE49-F238E27FC236}">
                      <a16:creationId xmlns:a16="http://schemas.microsoft.com/office/drawing/2014/main" id="{EDE85ABD-8082-6267-39AE-C8B163427F70}"/>
                    </a:ext>
                  </a:extLst>
                </p:cNvPr>
                <p:cNvSpPr/>
                <p:nvPr/>
              </p:nvSpPr>
              <p:spPr>
                <a:xfrm>
                  <a:off x="6612869" y="5518837"/>
                  <a:ext cx="1465040" cy="37667"/>
                </a:xfrm>
                <a:custGeom>
                  <a:avLst/>
                  <a:gdLst>
                    <a:gd name="connsiteX0" fmla="*/ 0 w 1465040"/>
                    <a:gd name="connsiteY0" fmla="*/ 0 h 37667"/>
                    <a:gd name="connsiteX1" fmla="*/ 1465041 w 1465040"/>
                    <a:gd name="connsiteY1" fmla="*/ 0 h 37667"/>
                    <a:gd name="connsiteX2" fmla="*/ 1465041 w 1465040"/>
                    <a:gd name="connsiteY2" fmla="*/ 37668 h 37667"/>
                    <a:gd name="connsiteX3" fmla="*/ 0 w 1465040"/>
                    <a:gd name="connsiteY3" fmla="*/ 37668 h 37667"/>
                  </a:gdLst>
                  <a:ahLst/>
                  <a:cxnLst>
                    <a:cxn ang="0">
                      <a:pos x="connsiteX0" y="connsiteY0"/>
                    </a:cxn>
                    <a:cxn ang="0">
                      <a:pos x="connsiteX1" y="connsiteY1"/>
                    </a:cxn>
                    <a:cxn ang="0">
                      <a:pos x="connsiteX2" y="connsiteY2"/>
                    </a:cxn>
                    <a:cxn ang="0">
                      <a:pos x="connsiteX3" y="connsiteY3"/>
                    </a:cxn>
                  </a:cxnLst>
                  <a:rect l="l" t="t" r="r" b="b"/>
                  <a:pathLst>
                    <a:path w="1465040" h="37667">
                      <a:moveTo>
                        <a:pt x="0" y="0"/>
                      </a:moveTo>
                      <a:lnTo>
                        <a:pt x="1465041" y="0"/>
                      </a:lnTo>
                      <a:lnTo>
                        <a:pt x="1465041" y="37668"/>
                      </a:lnTo>
                      <a:lnTo>
                        <a:pt x="0" y="37668"/>
                      </a:lnTo>
                      <a:close/>
                    </a:path>
                  </a:pathLst>
                </a:custGeom>
                <a:solidFill>
                  <a:srgbClr val="00A9B9"/>
                </a:solidFill>
                <a:ln w="0" cap="flat">
                  <a:noFill/>
                  <a:prstDash val="solid"/>
                  <a:miter/>
                </a:ln>
              </p:spPr>
              <p:txBody>
                <a:bodyPr rtlCol="0" anchor="ctr"/>
                <a:lstStyle/>
                <a:p>
                  <a:endParaRPr lang="nl-NL"/>
                </a:p>
              </p:txBody>
            </p:sp>
          </p:grpSp>
          <p:grpSp>
            <p:nvGrpSpPr>
              <p:cNvPr id="303" name="Groep 302">
                <a:extLst>
                  <a:ext uri="{FF2B5EF4-FFF2-40B4-BE49-F238E27FC236}">
                    <a16:creationId xmlns:a16="http://schemas.microsoft.com/office/drawing/2014/main" id="{6E8FAD22-5F36-CBCD-A4EE-5E931B9685F4}"/>
                  </a:ext>
                </a:extLst>
              </p:cNvPr>
              <p:cNvGrpSpPr/>
              <p:nvPr/>
            </p:nvGrpSpPr>
            <p:grpSpPr>
              <a:xfrm>
                <a:off x="4326563" y="4843518"/>
                <a:ext cx="868519" cy="730276"/>
                <a:chOff x="4522150" y="4843518"/>
                <a:chExt cx="868519" cy="730276"/>
              </a:xfrm>
            </p:grpSpPr>
            <p:grpSp>
              <p:nvGrpSpPr>
                <p:cNvPr id="304" name="Groep 303">
                  <a:extLst>
                    <a:ext uri="{FF2B5EF4-FFF2-40B4-BE49-F238E27FC236}">
                      <a16:creationId xmlns:a16="http://schemas.microsoft.com/office/drawing/2014/main" id="{72014857-5274-97B3-5933-7A5907A3F82C}"/>
                    </a:ext>
                  </a:extLst>
                </p:cNvPr>
                <p:cNvGrpSpPr/>
                <p:nvPr/>
              </p:nvGrpSpPr>
              <p:grpSpPr>
                <a:xfrm>
                  <a:off x="4522150" y="4843518"/>
                  <a:ext cx="868519" cy="730276"/>
                  <a:chOff x="7460149" y="5226351"/>
                  <a:chExt cx="1004641" cy="844732"/>
                </a:xfrm>
              </p:grpSpPr>
              <p:grpSp>
                <p:nvGrpSpPr>
                  <p:cNvPr id="306" name="Graphic 18">
                    <a:extLst>
                      <a:ext uri="{FF2B5EF4-FFF2-40B4-BE49-F238E27FC236}">
                        <a16:creationId xmlns:a16="http://schemas.microsoft.com/office/drawing/2014/main" id="{BB1EF09A-7326-05CE-4AF3-3387B5F38E91}"/>
                      </a:ext>
                    </a:extLst>
                  </p:cNvPr>
                  <p:cNvGrpSpPr/>
                  <p:nvPr/>
                </p:nvGrpSpPr>
                <p:grpSpPr>
                  <a:xfrm>
                    <a:off x="7460149" y="5226351"/>
                    <a:ext cx="1004641" cy="844732"/>
                    <a:chOff x="7460149" y="5226351"/>
                    <a:chExt cx="1004641" cy="844732"/>
                  </a:xfrm>
                </p:grpSpPr>
                <p:sp>
                  <p:nvSpPr>
                    <p:cNvPr id="313" name="Vrije vorm 312">
                      <a:extLst>
                        <a:ext uri="{FF2B5EF4-FFF2-40B4-BE49-F238E27FC236}">
                          <a16:creationId xmlns:a16="http://schemas.microsoft.com/office/drawing/2014/main" id="{54FFA7A1-38EE-CAEE-C319-53970EF50011}"/>
                        </a:ext>
                      </a:extLst>
                    </p:cNvPr>
                    <p:cNvSpPr/>
                    <p:nvPr/>
                  </p:nvSpPr>
                  <p:spPr>
                    <a:xfrm>
                      <a:off x="7460149" y="5226351"/>
                      <a:ext cx="1004641" cy="844732"/>
                    </a:xfrm>
                    <a:custGeom>
                      <a:avLst/>
                      <a:gdLst>
                        <a:gd name="connsiteX0" fmla="*/ 1004641 w 1004641"/>
                        <a:gd name="connsiteY0" fmla="*/ 19675 h 844732"/>
                        <a:gd name="connsiteX1" fmla="*/ 1004641 w 1004641"/>
                        <a:gd name="connsiteY1" fmla="*/ 650210 h 844732"/>
                        <a:gd name="connsiteX2" fmla="*/ 985058 w 1004641"/>
                        <a:gd name="connsiteY2" fmla="*/ 669885 h 844732"/>
                        <a:gd name="connsiteX3" fmla="*/ 600932 w 1004641"/>
                        <a:gd name="connsiteY3" fmla="*/ 669885 h 844732"/>
                        <a:gd name="connsiteX4" fmla="*/ 600932 w 1004641"/>
                        <a:gd name="connsiteY4" fmla="*/ 814718 h 844732"/>
                        <a:gd name="connsiteX5" fmla="*/ 756692 w 1004641"/>
                        <a:gd name="connsiteY5" fmla="*/ 814718 h 844732"/>
                        <a:gd name="connsiteX6" fmla="*/ 786576 w 1004641"/>
                        <a:gd name="connsiteY6" fmla="*/ 844733 h 844732"/>
                        <a:gd name="connsiteX7" fmla="*/ 218065 w 1004641"/>
                        <a:gd name="connsiteY7" fmla="*/ 844733 h 844732"/>
                        <a:gd name="connsiteX8" fmla="*/ 226847 w 1004641"/>
                        <a:gd name="connsiteY8" fmla="*/ 823538 h 844732"/>
                        <a:gd name="connsiteX9" fmla="*/ 247957 w 1004641"/>
                        <a:gd name="connsiteY9" fmla="*/ 814718 h 844732"/>
                        <a:gd name="connsiteX10" fmla="*/ 416038 w 1004641"/>
                        <a:gd name="connsiteY10" fmla="*/ 814718 h 844732"/>
                        <a:gd name="connsiteX11" fmla="*/ 416038 w 1004641"/>
                        <a:gd name="connsiteY11" fmla="*/ 669885 h 844732"/>
                        <a:gd name="connsiteX12" fmla="*/ 19591 w 1004641"/>
                        <a:gd name="connsiteY12" fmla="*/ 669885 h 844732"/>
                        <a:gd name="connsiteX13" fmla="*/ 0 w 1004641"/>
                        <a:gd name="connsiteY13" fmla="*/ 650210 h 844732"/>
                        <a:gd name="connsiteX14" fmla="*/ 0 w 1004641"/>
                        <a:gd name="connsiteY14" fmla="*/ 19675 h 844732"/>
                        <a:gd name="connsiteX15" fmla="*/ 19591 w 1004641"/>
                        <a:gd name="connsiteY15" fmla="*/ 0 h 844732"/>
                        <a:gd name="connsiteX16" fmla="*/ 985058 w 1004641"/>
                        <a:gd name="connsiteY16" fmla="*/ 0 h 844732"/>
                        <a:gd name="connsiteX17" fmla="*/ 1004641 w 1004641"/>
                        <a:gd name="connsiteY17" fmla="*/ 19675 h 84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44732">
                          <a:moveTo>
                            <a:pt x="1004641" y="19675"/>
                          </a:moveTo>
                          <a:lnTo>
                            <a:pt x="1004641" y="650210"/>
                          </a:lnTo>
                          <a:cubicBezTo>
                            <a:pt x="1004641" y="661000"/>
                            <a:pt x="995860" y="669885"/>
                            <a:pt x="985058" y="669885"/>
                          </a:cubicBezTo>
                          <a:lnTo>
                            <a:pt x="600932" y="669885"/>
                          </a:lnTo>
                          <a:lnTo>
                            <a:pt x="600932" y="814718"/>
                          </a:lnTo>
                          <a:lnTo>
                            <a:pt x="756692" y="814718"/>
                          </a:lnTo>
                          <a:cubicBezTo>
                            <a:pt x="773117" y="814718"/>
                            <a:pt x="786576" y="828237"/>
                            <a:pt x="786576" y="844733"/>
                          </a:cubicBezTo>
                          <a:lnTo>
                            <a:pt x="218065" y="844733"/>
                          </a:lnTo>
                          <a:cubicBezTo>
                            <a:pt x="218065" y="836481"/>
                            <a:pt x="221418" y="828991"/>
                            <a:pt x="226847" y="823538"/>
                          </a:cubicBezTo>
                          <a:cubicBezTo>
                            <a:pt x="232284" y="818077"/>
                            <a:pt x="239741" y="814718"/>
                            <a:pt x="247957" y="814718"/>
                          </a:cubicBezTo>
                          <a:lnTo>
                            <a:pt x="416038" y="814718"/>
                          </a:lnTo>
                          <a:lnTo>
                            <a:pt x="416038" y="669885"/>
                          </a:lnTo>
                          <a:lnTo>
                            <a:pt x="19591" y="669885"/>
                          </a:lnTo>
                          <a:cubicBezTo>
                            <a:pt x="8782" y="669885"/>
                            <a:pt x="0" y="661000"/>
                            <a:pt x="0" y="650210"/>
                          </a:cubicBezTo>
                          <a:lnTo>
                            <a:pt x="0" y="19675"/>
                          </a:lnTo>
                          <a:cubicBezTo>
                            <a:pt x="0" y="8885"/>
                            <a:pt x="8782" y="0"/>
                            <a:pt x="19591" y="0"/>
                          </a:cubicBezTo>
                          <a:lnTo>
                            <a:pt x="985058" y="0"/>
                          </a:lnTo>
                          <a:cubicBezTo>
                            <a:pt x="995860" y="0"/>
                            <a:pt x="1004641" y="8885"/>
                            <a:pt x="1004641" y="19675"/>
                          </a:cubicBezTo>
                          <a:close/>
                        </a:path>
                      </a:pathLst>
                    </a:custGeom>
                    <a:solidFill>
                      <a:srgbClr val="9FCEEF"/>
                    </a:solidFill>
                    <a:ln w="0" cap="flat">
                      <a:noFill/>
                      <a:prstDash val="solid"/>
                      <a:miter/>
                    </a:ln>
                  </p:spPr>
                  <p:txBody>
                    <a:bodyPr rtlCol="0" anchor="ctr"/>
                    <a:lstStyle/>
                    <a:p>
                      <a:endParaRPr lang="nl-NL"/>
                    </a:p>
                  </p:txBody>
                </p:sp>
                <p:sp>
                  <p:nvSpPr>
                    <p:cNvPr id="314" name="Vrije vorm 313">
                      <a:extLst>
                        <a:ext uri="{FF2B5EF4-FFF2-40B4-BE49-F238E27FC236}">
                          <a16:creationId xmlns:a16="http://schemas.microsoft.com/office/drawing/2014/main" id="{20F461E3-2C7D-77EB-AA8D-CF8B2D284EF9}"/>
                        </a:ext>
                      </a:extLst>
                    </p:cNvPr>
                    <p:cNvSpPr/>
                    <p:nvPr/>
                  </p:nvSpPr>
                  <p:spPr>
                    <a:xfrm>
                      <a:off x="7876155" y="5896226"/>
                      <a:ext cx="184933" cy="94984"/>
                    </a:xfrm>
                    <a:custGeom>
                      <a:avLst/>
                      <a:gdLst>
                        <a:gd name="connsiteX0" fmla="*/ 0 w 184933"/>
                        <a:gd name="connsiteY0" fmla="*/ 0 h 94984"/>
                        <a:gd name="connsiteX1" fmla="*/ 184934 w 184933"/>
                        <a:gd name="connsiteY1" fmla="*/ 94985 h 94984"/>
                        <a:gd name="connsiteX2" fmla="*/ 184934 w 184933"/>
                        <a:gd name="connsiteY2" fmla="*/ 0 h 94984"/>
                        <a:gd name="connsiteX3" fmla="*/ 0 w 184933"/>
                        <a:gd name="connsiteY3" fmla="*/ 0 h 94984"/>
                      </a:gdLst>
                      <a:ahLst/>
                      <a:cxnLst>
                        <a:cxn ang="0">
                          <a:pos x="connsiteX0" y="connsiteY0"/>
                        </a:cxn>
                        <a:cxn ang="0">
                          <a:pos x="connsiteX1" y="connsiteY1"/>
                        </a:cxn>
                        <a:cxn ang="0">
                          <a:pos x="connsiteX2" y="connsiteY2"/>
                        </a:cxn>
                        <a:cxn ang="0">
                          <a:pos x="connsiteX3" y="connsiteY3"/>
                        </a:cxn>
                      </a:cxnLst>
                      <a:rect l="l" t="t" r="r" b="b"/>
                      <a:pathLst>
                        <a:path w="184933" h="94984">
                          <a:moveTo>
                            <a:pt x="0" y="0"/>
                          </a:moveTo>
                          <a:lnTo>
                            <a:pt x="184934" y="94985"/>
                          </a:lnTo>
                          <a:lnTo>
                            <a:pt x="184934" y="0"/>
                          </a:lnTo>
                          <a:lnTo>
                            <a:pt x="0" y="0"/>
                          </a:lnTo>
                          <a:close/>
                        </a:path>
                      </a:pathLst>
                    </a:custGeom>
                    <a:solidFill>
                      <a:srgbClr val="86C2EB"/>
                    </a:solidFill>
                    <a:ln w="0" cap="flat">
                      <a:noFill/>
                      <a:prstDash val="solid"/>
                      <a:miter/>
                    </a:ln>
                  </p:spPr>
                  <p:txBody>
                    <a:bodyPr rtlCol="0" anchor="ctr"/>
                    <a:lstStyle/>
                    <a:p>
                      <a:endParaRPr lang="nl-NL"/>
                    </a:p>
                  </p:txBody>
                </p:sp>
                <p:sp>
                  <p:nvSpPr>
                    <p:cNvPr id="315" name="Vrije vorm 314">
                      <a:extLst>
                        <a:ext uri="{FF2B5EF4-FFF2-40B4-BE49-F238E27FC236}">
                          <a16:creationId xmlns:a16="http://schemas.microsoft.com/office/drawing/2014/main" id="{65F62630-E542-A1EC-2B34-16794CC714A1}"/>
                        </a:ext>
                      </a:extLst>
                    </p:cNvPr>
                    <p:cNvSpPr/>
                    <p:nvPr/>
                  </p:nvSpPr>
                  <p:spPr>
                    <a:xfrm>
                      <a:off x="7485129" y="5257003"/>
                      <a:ext cx="954689" cy="608566"/>
                    </a:xfrm>
                    <a:custGeom>
                      <a:avLst/>
                      <a:gdLst>
                        <a:gd name="connsiteX0" fmla="*/ 0 w 954689"/>
                        <a:gd name="connsiteY0" fmla="*/ 0 h 608566"/>
                        <a:gd name="connsiteX1" fmla="*/ 954690 w 954689"/>
                        <a:gd name="connsiteY1" fmla="*/ 0 h 608566"/>
                        <a:gd name="connsiteX2" fmla="*/ 954690 w 954689"/>
                        <a:gd name="connsiteY2" fmla="*/ 608567 h 608566"/>
                        <a:gd name="connsiteX3" fmla="*/ 0 w 954689"/>
                        <a:gd name="connsiteY3" fmla="*/ 608567 h 608566"/>
                      </a:gdLst>
                      <a:ahLst/>
                      <a:cxnLst>
                        <a:cxn ang="0">
                          <a:pos x="connsiteX0" y="connsiteY0"/>
                        </a:cxn>
                        <a:cxn ang="0">
                          <a:pos x="connsiteX1" y="connsiteY1"/>
                        </a:cxn>
                        <a:cxn ang="0">
                          <a:pos x="connsiteX2" y="connsiteY2"/>
                        </a:cxn>
                        <a:cxn ang="0">
                          <a:pos x="connsiteX3" y="connsiteY3"/>
                        </a:cxn>
                      </a:cxnLst>
                      <a:rect l="l" t="t" r="r" b="b"/>
                      <a:pathLst>
                        <a:path w="954689" h="608566">
                          <a:moveTo>
                            <a:pt x="0" y="0"/>
                          </a:moveTo>
                          <a:lnTo>
                            <a:pt x="954690" y="0"/>
                          </a:lnTo>
                          <a:lnTo>
                            <a:pt x="954690" y="608567"/>
                          </a:lnTo>
                          <a:lnTo>
                            <a:pt x="0" y="608567"/>
                          </a:lnTo>
                          <a:close/>
                        </a:path>
                      </a:pathLst>
                    </a:custGeom>
                    <a:solidFill>
                      <a:srgbClr val="FFFFFF"/>
                    </a:solidFill>
                    <a:ln w="0" cap="flat">
                      <a:noFill/>
                      <a:prstDash val="solid"/>
                      <a:miter/>
                    </a:ln>
                  </p:spPr>
                  <p:txBody>
                    <a:bodyPr rtlCol="0" anchor="ctr"/>
                    <a:lstStyle/>
                    <a:p>
                      <a:endParaRPr lang="nl-NL"/>
                    </a:p>
                  </p:txBody>
                </p:sp>
              </p:grpSp>
              <p:grpSp>
                <p:nvGrpSpPr>
                  <p:cNvPr id="307" name="Groep 306">
                    <a:extLst>
                      <a:ext uri="{FF2B5EF4-FFF2-40B4-BE49-F238E27FC236}">
                        <a16:creationId xmlns:a16="http://schemas.microsoft.com/office/drawing/2014/main" id="{5989C0C7-098D-3480-6B12-9712DEA2BA7E}"/>
                      </a:ext>
                    </a:extLst>
                  </p:cNvPr>
                  <p:cNvGrpSpPr/>
                  <p:nvPr/>
                </p:nvGrpSpPr>
                <p:grpSpPr>
                  <a:xfrm>
                    <a:off x="7483972" y="5255022"/>
                    <a:ext cx="954000" cy="149954"/>
                    <a:chOff x="7471466" y="2554804"/>
                    <a:chExt cx="1217227" cy="191329"/>
                  </a:xfrm>
                </p:grpSpPr>
                <p:sp>
                  <p:nvSpPr>
                    <p:cNvPr id="309" name="Rechthoek 308">
                      <a:extLst>
                        <a:ext uri="{FF2B5EF4-FFF2-40B4-BE49-F238E27FC236}">
                          <a16:creationId xmlns:a16="http://schemas.microsoft.com/office/drawing/2014/main" id="{606C53BA-CEF9-5C4D-826E-3B776B7F5070}"/>
                        </a:ext>
                      </a:extLst>
                    </p:cNvPr>
                    <p:cNvSpPr/>
                    <p:nvPr/>
                  </p:nvSpPr>
                  <p:spPr>
                    <a:xfrm>
                      <a:off x="7471466" y="2554804"/>
                      <a:ext cx="1217227"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10" name="Ovaal 309">
                      <a:extLst>
                        <a:ext uri="{FF2B5EF4-FFF2-40B4-BE49-F238E27FC236}">
                          <a16:creationId xmlns:a16="http://schemas.microsoft.com/office/drawing/2014/main" id="{CFE661D0-F5E4-8615-E264-2286E8F3135A}"/>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311" name="Rechte verbindingslijn 310">
                      <a:extLst>
                        <a:ext uri="{FF2B5EF4-FFF2-40B4-BE49-F238E27FC236}">
                          <a16:creationId xmlns:a16="http://schemas.microsoft.com/office/drawing/2014/main" id="{27E5881A-706B-5B75-05F8-62DA19B24ED6}"/>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2" name="Rechte verbindingslijn 311">
                      <a:extLst>
                        <a:ext uri="{FF2B5EF4-FFF2-40B4-BE49-F238E27FC236}">
                          <a16:creationId xmlns:a16="http://schemas.microsoft.com/office/drawing/2014/main" id="{BB8A062A-FEAC-0336-8768-037DEEF7A477}"/>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08" name="Rechthoek 307">
                    <a:extLst>
                      <a:ext uri="{FF2B5EF4-FFF2-40B4-BE49-F238E27FC236}">
                        <a16:creationId xmlns:a16="http://schemas.microsoft.com/office/drawing/2014/main" id="{75F07706-0790-C56E-17FE-CF8FF300C206}"/>
                      </a:ext>
                    </a:extLst>
                  </p:cNvPr>
                  <p:cNvSpPr/>
                  <p:nvPr/>
                </p:nvSpPr>
                <p:spPr>
                  <a:xfrm>
                    <a:off x="7485677" y="581810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305" name="Tekstvak 304">
                  <a:extLst>
                    <a:ext uri="{FF2B5EF4-FFF2-40B4-BE49-F238E27FC236}">
                      <a16:creationId xmlns:a16="http://schemas.microsoft.com/office/drawing/2014/main" id="{AEED4B50-7A54-C6DC-2747-0F07E0577622}"/>
                    </a:ext>
                  </a:extLst>
                </p:cNvPr>
                <p:cNvSpPr txBox="1"/>
                <p:nvPr/>
              </p:nvSpPr>
              <p:spPr>
                <a:xfrm>
                  <a:off x="4580020" y="5083132"/>
                  <a:ext cx="735159" cy="215444"/>
                </a:xfrm>
                <a:prstGeom prst="rect">
                  <a:avLst/>
                </a:prstGeom>
                <a:noFill/>
              </p:spPr>
              <p:txBody>
                <a:bodyPr wrap="square" lIns="0" tIns="0" rIns="0" bIns="0" rtlCol="0">
                  <a:spAutoFit/>
                </a:bodyPr>
                <a:lstStyle/>
                <a:p>
                  <a:pPr algn="ctr"/>
                  <a:r>
                    <a:rPr lang="nl-NL" sz="1400">
                      <a:solidFill>
                        <a:schemeClr val="tx2"/>
                      </a:solidFill>
                    </a:rPr>
                    <a:t>TRIS</a:t>
                  </a:r>
                </a:p>
              </p:txBody>
            </p:sp>
          </p:grpSp>
        </p:grpSp>
        <p:grpSp>
          <p:nvGrpSpPr>
            <p:cNvPr id="113" name="Groep 112">
              <a:extLst>
                <a:ext uri="{FF2B5EF4-FFF2-40B4-BE49-F238E27FC236}">
                  <a16:creationId xmlns:a16="http://schemas.microsoft.com/office/drawing/2014/main" id="{48CF449E-C2A0-A69F-4F2D-97629093F4C0}"/>
                </a:ext>
              </a:extLst>
            </p:cNvPr>
            <p:cNvGrpSpPr/>
            <p:nvPr/>
          </p:nvGrpSpPr>
          <p:grpSpPr>
            <a:xfrm>
              <a:off x="5560925" y="2034089"/>
              <a:ext cx="980870" cy="1204801"/>
              <a:chOff x="4266988" y="2031197"/>
              <a:chExt cx="980870" cy="1204801"/>
            </a:xfrm>
          </p:grpSpPr>
          <p:grpSp>
            <p:nvGrpSpPr>
              <p:cNvPr id="261" name="Graphic 24">
                <a:extLst>
                  <a:ext uri="{FF2B5EF4-FFF2-40B4-BE49-F238E27FC236}">
                    <a16:creationId xmlns:a16="http://schemas.microsoft.com/office/drawing/2014/main" id="{83D2CAC1-C782-90BE-0A42-B55E22A797F7}"/>
                  </a:ext>
                </a:extLst>
              </p:cNvPr>
              <p:cNvGrpSpPr/>
              <p:nvPr/>
            </p:nvGrpSpPr>
            <p:grpSpPr>
              <a:xfrm>
                <a:off x="4266988" y="2031197"/>
                <a:ext cx="980870" cy="1204801"/>
                <a:chOff x="6937442" y="1973259"/>
                <a:chExt cx="1134600" cy="1393628"/>
              </a:xfrm>
            </p:grpSpPr>
            <p:sp>
              <p:nvSpPr>
                <p:cNvPr id="288" name="Vrije vorm 287">
                  <a:extLst>
                    <a:ext uri="{FF2B5EF4-FFF2-40B4-BE49-F238E27FC236}">
                      <a16:creationId xmlns:a16="http://schemas.microsoft.com/office/drawing/2014/main" id="{F4229F18-178A-FBC0-5477-3D7C23A82698}"/>
                    </a:ext>
                  </a:extLst>
                </p:cNvPr>
                <p:cNvSpPr/>
                <p:nvPr/>
              </p:nvSpPr>
              <p:spPr>
                <a:xfrm>
                  <a:off x="6957828" y="2015818"/>
                  <a:ext cx="1093825" cy="1351065"/>
                </a:xfrm>
                <a:custGeom>
                  <a:avLst/>
                  <a:gdLst>
                    <a:gd name="connsiteX0" fmla="*/ 0 w 1093825"/>
                    <a:gd name="connsiteY0" fmla="*/ 0 h 1351065"/>
                    <a:gd name="connsiteX1" fmla="*/ 1093826 w 1093825"/>
                    <a:gd name="connsiteY1" fmla="*/ 0 h 1351065"/>
                    <a:gd name="connsiteX2" fmla="*/ 1093826 w 1093825"/>
                    <a:gd name="connsiteY2" fmla="*/ 1351066 h 1351065"/>
                    <a:gd name="connsiteX3" fmla="*/ 0 w 1093825"/>
                    <a:gd name="connsiteY3" fmla="*/ 1351066 h 1351065"/>
                  </a:gdLst>
                  <a:ahLst/>
                  <a:cxnLst>
                    <a:cxn ang="0">
                      <a:pos x="connsiteX0" y="connsiteY0"/>
                    </a:cxn>
                    <a:cxn ang="0">
                      <a:pos x="connsiteX1" y="connsiteY1"/>
                    </a:cxn>
                    <a:cxn ang="0">
                      <a:pos x="connsiteX2" y="connsiteY2"/>
                    </a:cxn>
                    <a:cxn ang="0">
                      <a:pos x="connsiteX3" y="connsiteY3"/>
                    </a:cxn>
                  </a:cxnLst>
                  <a:rect l="l" t="t" r="r" b="b"/>
                  <a:pathLst>
                    <a:path w="1093825" h="1351065">
                      <a:moveTo>
                        <a:pt x="0" y="0"/>
                      </a:moveTo>
                      <a:lnTo>
                        <a:pt x="1093826" y="0"/>
                      </a:lnTo>
                      <a:lnTo>
                        <a:pt x="1093826" y="1351066"/>
                      </a:lnTo>
                      <a:lnTo>
                        <a:pt x="0" y="1351066"/>
                      </a:lnTo>
                      <a:close/>
                    </a:path>
                  </a:pathLst>
                </a:custGeom>
                <a:solidFill>
                  <a:srgbClr val="51BBC7"/>
                </a:solidFill>
                <a:ln w="0" cap="flat">
                  <a:noFill/>
                  <a:prstDash val="solid"/>
                  <a:miter/>
                </a:ln>
              </p:spPr>
              <p:txBody>
                <a:bodyPr rtlCol="0" anchor="ctr"/>
                <a:lstStyle/>
                <a:p>
                  <a:endParaRPr lang="nl-NL"/>
                </a:p>
              </p:txBody>
            </p:sp>
            <p:sp>
              <p:nvSpPr>
                <p:cNvPr id="289" name="Vrije vorm 288">
                  <a:extLst>
                    <a:ext uri="{FF2B5EF4-FFF2-40B4-BE49-F238E27FC236}">
                      <a16:creationId xmlns:a16="http://schemas.microsoft.com/office/drawing/2014/main" id="{3D9F3964-F632-B191-8310-ADE7E90FE162}"/>
                    </a:ext>
                  </a:extLst>
                </p:cNvPr>
                <p:cNvSpPr/>
                <p:nvPr/>
              </p:nvSpPr>
              <p:spPr>
                <a:xfrm>
                  <a:off x="6937442" y="1973259"/>
                  <a:ext cx="1134600" cy="42559"/>
                </a:xfrm>
                <a:custGeom>
                  <a:avLst/>
                  <a:gdLst>
                    <a:gd name="connsiteX0" fmla="*/ 0 w 1134600"/>
                    <a:gd name="connsiteY0" fmla="*/ 0 h 42559"/>
                    <a:gd name="connsiteX1" fmla="*/ 1134600 w 1134600"/>
                    <a:gd name="connsiteY1" fmla="*/ 0 h 42559"/>
                    <a:gd name="connsiteX2" fmla="*/ 1134600 w 1134600"/>
                    <a:gd name="connsiteY2" fmla="*/ 42559 h 42559"/>
                    <a:gd name="connsiteX3" fmla="*/ 0 w 1134600"/>
                    <a:gd name="connsiteY3" fmla="*/ 42559 h 42559"/>
                  </a:gdLst>
                  <a:ahLst/>
                  <a:cxnLst>
                    <a:cxn ang="0">
                      <a:pos x="connsiteX0" y="connsiteY0"/>
                    </a:cxn>
                    <a:cxn ang="0">
                      <a:pos x="connsiteX1" y="connsiteY1"/>
                    </a:cxn>
                    <a:cxn ang="0">
                      <a:pos x="connsiteX2" y="connsiteY2"/>
                    </a:cxn>
                    <a:cxn ang="0">
                      <a:pos x="connsiteX3" y="connsiteY3"/>
                    </a:cxn>
                  </a:cxnLst>
                  <a:rect l="l" t="t" r="r" b="b"/>
                  <a:pathLst>
                    <a:path w="1134600" h="42559">
                      <a:moveTo>
                        <a:pt x="0" y="0"/>
                      </a:moveTo>
                      <a:lnTo>
                        <a:pt x="1134600" y="0"/>
                      </a:lnTo>
                      <a:lnTo>
                        <a:pt x="1134600" y="42559"/>
                      </a:lnTo>
                      <a:lnTo>
                        <a:pt x="0" y="42559"/>
                      </a:lnTo>
                      <a:close/>
                    </a:path>
                  </a:pathLst>
                </a:custGeom>
                <a:solidFill>
                  <a:srgbClr val="00A9B9"/>
                </a:solidFill>
                <a:ln w="0" cap="flat">
                  <a:noFill/>
                  <a:prstDash val="solid"/>
                  <a:miter/>
                </a:ln>
              </p:spPr>
              <p:txBody>
                <a:bodyPr rtlCol="0" anchor="ctr"/>
                <a:lstStyle/>
                <a:p>
                  <a:endParaRPr lang="nl-NL"/>
                </a:p>
              </p:txBody>
            </p:sp>
            <p:sp>
              <p:nvSpPr>
                <p:cNvPr id="290" name="Vrije vorm 289">
                  <a:extLst>
                    <a:ext uri="{FF2B5EF4-FFF2-40B4-BE49-F238E27FC236}">
                      <a16:creationId xmlns:a16="http://schemas.microsoft.com/office/drawing/2014/main" id="{8948CB6E-BB77-8F44-598B-D47DC87F8181}"/>
                    </a:ext>
                  </a:extLst>
                </p:cNvPr>
                <p:cNvSpPr/>
                <p:nvPr/>
              </p:nvSpPr>
              <p:spPr>
                <a:xfrm rot="5400000">
                  <a:off x="7339133" y="3016690"/>
                  <a:ext cx="331228" cy="369165"/>
                </a:xfrm>
                <a:custGeom>
                  <a:avLst/>
                  <a:gdLst>
                    <a:gd name="connsiteX0" fmla="*/ 0 w 331228"/>
                    <a:gd name="connsiteY0" fmla="*/ 0 h 369165"/>
                    <a:gd name="connsiteX1" fmla="*/ 331229 w 331228"/>
                    <a:gd name="connsiteY1" fmla="*/ 0 h 369165"/>
                    <a:gd name="connsiteX2" fmla="*/ 331229 w 331228"/>
                    <a:gd name="connsiteY2" fmla="*/ 369166 h 369165"/>
                    <a:gd name="connsiteX3" fmla="*/ 0 w 331228"/>
                    <a:gd name="connsiteY3" fmla="*/ 369166 h 369165"/>
                  </a:gdLst>
                  <a:ahLst/>
                  <a:cxnLst>
                    <a:cxn ang="0">
                      <a:pos x="connsiteX0" y="connsiteY0"/>
                    </a:cxn>
                    <a:cxn ang="0">
                      <a:pos x="connsiteX1" y="connsiteY1"/>
                    </a:cxn>
                    <a:cxn ang="0">
                      <a:pos x="connsiteX2" y="connsiteY2"/>
                    </a:cxn>
                    <a:cxn ang="0">
                      <a:pos x="connsiteX3" y="connsiteY3"/>
                    </a:cxn>
                  </a:cxnLst>
                  <a:rect l="l" t="t" r="r" b="b"/>
                  <a:pathLst>
                    <a:path w="331228" h="369165">
                      <a:moveTo>
                        <a:pt x="0" y="0"/>
                      </a:moveTo>
                      <a:lnTo>
                        <a:pt x="331229" y="0"/>
                      </a:lnTo>
                      <a:lnTo>
                        <a:pt x="331229" y="369166"/>
                      </a:lnTo>
                      <a:lnTo>
                        <a:pt x="0" y="369166"/>
                      </a:lnTo>
                      <a:close/>
                    </a:path>
                  </a:pathLst>
                </a:custGeom>
                <a:solidFill>
                  <a:srgbClr val="AEDDE3"/>
                </a:solidFill>
                <a:ln w="0" cap="flat">
                  <a:noFill/>
                  <a:prstDash val="solid"/>
                  <a:miter/>
                </a:ln>
              </p:spPr>
              <p:txBody>
                <a:bodyPr rtlCol="0" anchor="ctr"/>
                <a:lstStyle/>
                <a:p>
                  <a:endParaRPr lang="nl-NL"/>
                </a:p>
              </p:txBody>
            </p:sp>
            <p:sp>
              <p:nvSpPr>
                <p:cNvPr id="291" name="Vrije vorm 290">
                  <a:extLst>
                    <a:ext uri="{FF2B5EF4-FFF2-40B4-BE49-F238E27FC236}">
                      <a16:creationId xmlns:a16="http://schemas.microsoft.com/office/drawing/2014/main" id="{A5F62F72-F679-CD01-519D-E6B8D90D455F}"/>
                    </a:ext>
                  </a:extLst>
                </p:cNvPr>
                <p:cNvSpPr/>
                <p:nvPr/>
              </p:nvSpPr>
              <p:spPr>
                <a:xfrm rot="5400000">
                  <a:off x="7755226"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2" name="Vrije vorm 291">
                  <a:extLst>
                    <a:ext uri="{FF2B5EF4-FFF2-40B4-BE49-F238E27FC236}">
                      <a16:creationId xmlns:a16="http://schemas.microsoft.com/office/drawing/2014/main" id="{7BF70B02-F355-D84A-D186-8A02441A6ECB}"/>
                    </a:ext>
                  </a:extLst>
                </p:cNvPr>
                <p:cNvSpPr/>
                <p:nvPr/>
              </p:nvSpPr>
              <p:spPr>
                <a:xfrm rot="5400000">
                  <a:off x="7057914" y="308820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3" name="Vrije vorm 292">
                  <a:extLst>
                    <a:ext uri="{FF2B5EF4-FFF2-40B4-BE49-F238E27FC236}">
                      <a16:creationId xmlns:a16="http://schemas.microsoft.com/office/drawing/2014/main" id="{04B58035-E382-76F0-B0E3-DEB5715B2612}"/>
                    </a:ext>
                  </a:extLst>
                </p:cNvPr>
                <p:cNvSpPr/>
                <p:nvPr/>
              </p:nvSpPr>
              <p:spPr>
                <a:xfrm rot="5400000">
                  <a:off x="7755225" y="2752706"/>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4" name="Vrije vorm 293">
                  <a:extLst>
                    <a:ext uri="{FF2B5EF4-FFF2-40B4-BE49-F238E27FC236}">
                      <a16:creationId xmlns:a16="http://schemas.microsoft.com/office/drawing/2014/main" id="{75A23F07-2CC1-7BBC-C20D-D13C7784A423}"/>
                    </a:ext>
                  </a:extLst>
                </p:cNvPr>
                <p:cNvSpPr/>
                <p:nvPr/>
              </p:nvSpPr>
              <p:spPr>
                <a:xfrm rot="5400000">
                  <a:off x="7057913"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5" name="Vrije vorm 294">
                  <a:extLst>
                    <a:ext uri="{FF2B5EF4-FFF2-40B4-BE49-F238E27FC236}">
                      <a16:creationId xmlns:a16="http://schemas.microsoft.com/office/drawing/2014/main" id="{250F4DF6-6ACA-CAD0-E4C5-62D180E4F7D2}"/>
                    </a:ext>
                  </a:extLst>
                </p:cNvPr>
                <p:cNvSpPr/>
                <p:nvPr/>
              </p:nvSpPr>
              <p:spPr>
                <a:xfrm rot="5400000">
                  <a:off x="7406569" y="2752704"/>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6" name="Vrije vorm 295">
                  <a:extLst>
                    <a:ext uri="{FF2B5EF4-FFF2-40B4-BE49-F238E27FC236}">
                      <a16:creationId xmlns:a16="http://schemas.microsoft.com/office/drawing/2014/main" id="{2C498615-4C78-F05B-1820-8B2EAE8E3C93}"/>
                    </a:ext>
                  </a:extLst>
                </p:cNvPr>
                <p:cNvSpPr/>
                <p:nvPr/>
              </p:nvSpPr>
              <p:spPr>
                <a:xfrm rot="5400000">
                  <a:off x="7755227" y="24172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7" name="Vrije vorm 296">
                  <a:extLst>
                    <a:ext uri="{FF2B5EF4-FFF2-40B4-BE49-F238E27FC236}">
                      <a16:creationId xmlns:a16="http://schemas.microsoft.com/office/drawing/2014/main" id="{34A96443-D706-40A6-23F8-8C6E60F5D6F9}"/>
                    </a:ext>
                  </a:extLst>
                </p:cNvPr>
                <p:cNvSpPr/>
                <p:nvPr/>
              </p:nvSpPr>
              <p:spPr>
                <a:xfrm rot="5400000">
                  <a:off x="7057912"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8" name="Vrije vorm 297">
                  <a:extLst>
                    <a:ext uri="{FF2B5EF4-FFF2-40B4-BE49-F238E27FC236}">
                      <a16:creationId xmlns:a16="http://schemas.microsoft.com/office/drawing/2014/main" id="{F1DED5E0-D65A-E08F-14E7-CD10FEABA018}"/>
                    </a:ext>
                  </a:extLst>
                </p:cNvPr>
                <p:cNvSpPr/>
                <p:nvPr/>
              </p:nvSpPr>
              <p:spPr>
                <a:xfrm rot="5400000">
                  <a:off x="7406571" y="2417207"/>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299" name="Vrije vorm 298">
                  <a:extLst>
                    <a:ext uri="{FF2B5EF4-FFF2-40B4-BE49-F238E27FC236}">
                      <a16:creationId xmlns:a16="http://schemas.microsoft.com/office/drawing/2014/main" id="{DC549312-D99F-2991-3102-AA5AC07D6B6C}"/>
                    </a:ext>
                  </a:extLst>
                </p:cNvPr>
                <p:cNvSpPr/>
                <p:nvPr/>
              </p:nvSpPr>
              <p:spPr>
                <a:xfrm rot="5400000">
                  <a:off x="7755222" y="2081713"/>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00" name="Vrije vorm 299">
                  <a:extLst>
                    <a:ext uri="{FF2B5EF4-FFF2-40B4-BE49-F238E27FC236}">
                      <a16:creationId xmlns:a16="http://schemas.microsoft.com/office/drawing/2014/main" id="{75EBA221-ED92-AC23-292C-8BC8A12C8FF9}"/>
                    </a:ext>
                  </a:extLst>
                </p:cNvPr>
                <p:cNvSpPr/>
                <p:nvPr/>
              </p:nvSpPr>
              <p:spPr>
                <a:xfrm rot="5400000">
                  <a:off x="7057912"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sp>
              <p:nvSpPr>
                <p:cNvPr id="301" name="Vrije vorm 300">
                  <a:extLst>
                    <a:ext uri="{FF2B5EF4-FFF2-40B4-BE49-F238E27FC236}">
                      <a16:creationId xmlns:a16="http://schemas.microsoft.com/office/drawing/2014/main" id="{12F8BFF7-0C34-404D-55E4-5F99286C4083}"/>
                    </a:ext>
                  </a:extLst>
                </p:cNvPr>
                <p:cNvSpPr/>
                <p:nvPr/>
              </p:nvSpPr>
              <p:spPr>
                <a:xfrm rot="5400000">
                  <a:off x="7406569" y="2081710"/>
                  <a:ext cx="196342" cy="196342"/>
                </a:xfrm>
                <a:custGeom>
                  <a:avLst/>
                  <a:gdLst>
                    <a:gd name="connsiteX0" fmla="*/ 0 w 196342"/>
                    <a:gd name="connsiteY0" fmla="*/ 0 h 196342"/>
                    <a:gd name="connsiteX1" fmla="*/ 196343 w 196342"/>
                    <a:gd name="connsiteY1" fmla="*/ 0 h 196342"/>
                    <a:gd name="connsiteX2" fmla="*/ 196343 w 196342"/>
                    <a:gd name="connsiteY2" fmla="*/ 196343 h 196342"/>
                    <a:gd name="connsiteX3" fmla="*/ 0 w 196342"/>
                    <a:gd name="connsiteY3" fmla="*/ 196343 h 196342"/>
                  </a:gdLst>
                  <a:ahLst/>
                  <a:cxnLst>
                    <a:cxn ang="0">
                      <a:pos x="connsiteX0" y="connsiteY0"/>
                    </a:cxn>
                    <a:cxn ang="0">
                      <a:pos x="connsiteX1" y="connsiteY1"/>
                    </a:cxn>
                    <a:cxn ang="0">
                      <a:pos x="connsiteX2" y="connsiteY2"/>
                    </a:cxn>
                    <a:cxn ang="0">
                      <a:pos x="connsiteX3" y="connsiteY3"/>
                    </a:cxn>
                  </a:cxnLst>
                  <a:rect l="l" t="t" r="r" b="b"/>
                  <a:pathLst>
                    <a:path w="196342" h="196342">
                      <a:moveTo>
                        <a:pt x="0" y="0"/>
                      </a:moveTo>
                      <a:lnTo>
                        <a:pt x="196343" y="0"/>
                      </a:lnTo>
                      <a:lnTo>
                        <a:pt x="196343" y="196343"/>
                      </a:lnTo>
                      <a:lnTo>
                        <a:pt x="0" y="196343"/>
                      </a:lnTo>
                      <a:close/>
                    </a:path>
                  </a:pathLst>
                </a:custGeom>
                <a:solidFill>
                  <a:srgbClr val="E7F3FB"/>
                </a:solidFill>
                <a:ln w="0" cap="flat">
                  <a:noFill/>
                  <a:prstDash val="solid"/>
                  <a:miter/>
                </a:ln>
              </p:spPr>
              <p:txBody>
                <a:bodyPr rtlCol="0" anchor="ctr"/>
                <a:lstStyle/>
                <a:p>
                  <a:endParaRPr lang="nl-NL"/>
                </a:p>
              </p:txBody>
            </p:sp>
          </p:grpSp>
          <p:grpSp>
            <p:nvGrpSpPr>
              <p:cNvPr id="266" name="Groep 265">
                <a:extLst>
                  <a:ext uri="{FF2B5EF4-FFF2-40B4-BE49-F238E27FC236}">
                    <a16:creationId xmlns:a16="http://schemas.microsoft.com/office/drawing/2014/main" id="{21B78221-6F5C-29AC-B63E-B055B055FB7E}"/>
                  </a:ext>
                </a:extLst>
              </p:cNvPr>
              <p:cNvGrpSpPr/>
              <p:nvPr/>
            </p:nvGrpSpPr>
            <p:grpSpPr>
              <a:xfrm>
                <a:off x="4324659" y="2505721"/>
                <a:ext cx="872327" cy="730275"/>
                <a:chOff x="4331865" y="2505721"/>
                <a:chExt cx="872327" cy="730275"/>
              </a:xfrm>
            </p:grpSpPr>
            <p:grpSp>
              <p:nvGrpSpPr>
                <p:cNvPr id="267" name="Groep 266">
                  <a:extLst>
                    <a:ext uri="{FF2B5EF4-FFF2-40B4-BE49-F238E27FC236}">
                      <a16:creationId xmlns:a16="http://schemas.microsoft.com/office/drawing/2014/main" id="{42F9A261-8394-A550-830A-6C95585BB4FB}"/>
                    </a:ext>
                  </a:extLst>
                </p:cNvPr>
                <p:cNvGrpSpPr/>
                <p:nvPr/>
              </p:nvGrpSpPr>
              <p:grpSpPr>
                <a:xfrm>
                  <a:off x="4331865" y="2505721"/>
                  <a:ext cx="872327" cy="730275"/>
                  <a:chOff x="7449942" y="2522154"/>
                  <a:chExt cx="1009046" cy="844730"/>
                </a:xfrm>
              </p:grpSpPr>
              <p:grpSp>
                <p:nvGrpSpPr>
                  <p:cNvPr id="279" name="Graphic 24">
                    <a:extLst>
                      <a:ext uri="{FF2B5EF4-FFF2-40B4-BE49-F238E27FC236}">
                        <a16:creationId xmlns:a16="http://schemas.microsoft.com/office/drawing/2014/main" id="{5C3777C1-277B-5016-5F80-2ECD545E0F1B}"/>
                      </a:ext>
                    </a:extLst>
                  </p:cNvPr>
                  <p:cNvGrpSpPr/>
                  <p:nvPr/>
                </p:nvGrpSpPr>
                <p:grpSpPr>
                  <a:xfrm>
                    <a:off x="7449942" y="2522154"/>
                    <a:ext cx="1009046" cy="844730"/>
                    <a:chOff x="7449942" y="2522154"/>
                    <a:chExt cx="1009046" cy="844730"/>
                  </a:xfrm>
                </p:grpSpPr>
                <p:sp>
                  <p:nvSpPr>
                    <p:cNvPr id="285" name="Vrije vorm 284">
                      <a:extLst>
                        <a:ext uri="{FF2B5EF4-FFF2-40B4-BE49-F238E27FC236}">
                          <a16:creationId xmlns:a16="http://schemas.microsoft.com/office/drawing/2014/main" id="{F66DF926-5755-33D8-6934-A1CC077F437F}"/>
                        </a:ext>
                      </a:extLst>
                    </p:cNvPr>
                    <p:cNvSpPr/>
                    <p:nvPr/>
                  </p:nvSpPr>
                  <p:spPr>
                    <a:xfrm>
                      <a:off x="7449942" y="2522154"/>
                      <a:ext cx="1009046" cy="844730"/>
                    </a:xfrm>
                    <a:custGeom>
                      <a:avLst/>
                      <a:gdLst>
                        <a:gd name="connsiteX0" fmla="*/ 1009047 w 1009046"/>
                        <a:gd name="connsiteY0" fmla="*/ 19675 h 844730"/>
                        <a:gd name="connsiteX1" fmla="*/ 1009047 w 1009046"/>
                        <a:gd name="connsiteY1" fmla="*/ 650214 h 844730"/>
                        <a:gd name="connsiteX2" fmla="*/ 989369 w 1009046"/>
                        <a:gd name="connsiteY2" fmla="*/ 669883 h 844730"/>
                        <a:gd name="connsiteX3" fmla="*/ 603558 w 1009046"/>
                        <a:gd name="connsiteY3" fmla="*/ 669883 h 844730"/>
                        <a:gd name="connsiteX4" fmla="*/ 603558 w 1009046"/>
                        <a:gd name="connsiteY4" fmla="*/ 814715 h 844730"/>
                        <a:gd name="connsiteX5" fmla="*/ 760010 w 1009046"/>
                        <a:gd name="connsiteY5" fmla="*/ 814715 h 844730"/>
                        <a:gd name="connsiteX6" fmla="*/ 790025 w 1009046"/>
                        <a:gd name="connsiteY6" fmla="*/ 844730 h 844730"/>
                        <a:gd name="connsiteX7" fmla="*/ 219022 w 1009046"/>
                        <a:gd name="connsiteY7" fmla="*/ 844730 h 844730"/>
                        <a:gd name="connsiteX8" fmla="*/ 227843 w 1009046"/>
                        <a:gd name="connsiteY8" fmla="*/ 823535 h 844730"/>
                        <a:gd name="connsiteX9" fmla="*/ 249041 w 1009046"/>
                        <a:gd name="connsiteY9" fmla="*/ 814715 h 844730"/>
                        <a:gd name="connsiteX10" fmla="*/ 417862 w 1009046"/>
                        <a:gd name="connsiteY10" fmla="*/ 814715 h 844730"/>
                        <a:gd name="connsiteX11" fmla="*/ 417862 w 1009046"/>
                        <a:gd name="connsiteY11" fmla="*/ 669883 h 844730"/>
                        <a:gd name="connsiteX12" fmla="*/ 19674 w 1009046"/>
                        <a:gd name="connsiteY12" fmla="*/ 669883 h 844730"/>
                        <a:gd name="connsiteX13" fmla="*/ 0 w 1009046"/>
                        <a:gd name="connsiteY13" fmla="*/ 650214 h 844730"/>
                        <a:gd name="connsiteX14" fmla="*/ 0 w 1009046"/>
                        <a:gd name="connsiteY14" fmla="*/ 19675 h 844730"/>
                        <a:gd name="connsiteX15" fmla="*/ 19674 w 1009046"/>
                        <a:gd name="connsiteY15" fmla="*/ 0 h 844730"/>
                        <a:gd name="connsiteX16" fmla="*/ 989369 w 1009046"/>
                        <a:gd name="connsiteY16" fmla="*/ 0 h 844730"/>
                        <a:gd name="connsiteX17" fmla="*/ 1009047 w 1009046"/>
                        <a:gd name="connsiteY17" fmla="*/ 19675 h 84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9046" h="844730">
                          <a:moveTo>
                            <a:pt x="1009047" y="19675"/>
                          </a:moveTo>
                          <a:lnTo>
                            <a:pt x="1009047" y="650214"/>
                          </a:lnTo>
                          <a:cubicBezTo>
                            <a:pt x="1009047" y="660998"/>
                            <a:pt x="1000226" y="669883"/>
                            <a:pt x="989369" y="669883"/>
                          </a:cubicBezTo>
                          <a:lnTo>
                            <a:pt x="603558" y="669883"/>
                          </a:lnTo>
                          <a:lnTo>
                            <a:pt x="603558" y="814715"/>
                          </a:lnTo>
                          <a:lnTo>
                            <a:pt x="760010" y="814715"/>
                          </a:lnTo>
                          <a:cubicBezTo>
                            <a:pt x="776507" y="814715"/>
                            <a:pt x="790025" y="828234"/>
                            <a:pt x="790025" y="844730"/>
                          </a:cubicBezTo>
                          <a:lnTo>
                            <a:pt x="219022" y="844730"/>
                          </a:lnTo>
                          <a:cubicBezTo>
                            <a:pt x="219022" y="836486"/>
                            <a:pt x="222386" y="828996"/>
                            <a:pt x="227843" y="823535"/>
                          </a:cubicBezTo>
                          <a:cubicBezTo>
                            <a:pt x="233301" y="818075"/>
                            <a:pt x="240790" y="814715"/>
                            <a:pt x="249041" y="814715"/>
                          </a:cubicBezTo>
                          <a:lnTo>
                            <a:pt x="417862" y="814715"/>
                          </a:lnTo>
                          <a:lnTo>
                            <a:pt x="417862" y="669883"/>
                          </a:lnTo>
                          <a:lnTo>
                            <a:pt x="19674" y="669883"/>
                          </a:lnTo>
                          <a:cubicBezTo>
                            <a:pt x="8821" y="669883"/>
                            <a:pt x="0" y="660998"/>
                            <a:pt x="0" y="650214"/>
                          </a:cubicBezTo>
                          <a:lnTo>
                            <a:pt x="0" y="19675"/>
                          </a:lnTo>
                          <a:cubicBezTo>
                            <a:pt x="0" y="8885"/>
                            <a:pt x="8821" y="0"/>
                            <a:pt x="19674" y="0"/>
                          </a:cubicBezTo>
                          <a:lnTo>
                            <a:pt x="989369" y="0"/>
                          </a:lnTo>
                          <a:cubicBezTo>
                            <a:pt x="1000226" y="0"/>
                            <a:pt x="1009047" y="8885"/>
                            <a:pt x="1009047" y="19675"/>
                          </a:cubicBezTo>
                          <a:close/>
                        </a:path>
                      </a:pathLst>
                    </a:custGeom>
                    <a:solidFill>
                      <a:srgbClr val="9FCEEF"/>
                    </a:solidFill>
                    <a:ln w="0" cap="flat">
                      <a:noFill/>
                      <a:prstDash val="solid"/>
                      <a:miter/>
                    </a:ln>
                  </p:spPr>
                  <p:txBody>
                    <a:bodyPr rtlCol="0" anchor="ctr"/>
                    <a:lstStyle/>
                    <a:p>
                      <a:endParaRPr lang="nl-NL"/>
                    </a:p>
                  </p:txBody>
                </p:sp>
                <p:sp>
                  <p:nvSpPr>
                    <p:cNvPr id="286" name="Vrije vorm 285">
                      <a:extLst>
                        <a:ext uri="{FF2B5EF4-FFF2-40B4-BE49-F238E27FC236}">
                          <a16:creationId xmlns:a16="http://schemas.microsoft.com/office/drawing/2014/main" id="{4E7AD61A-9B40-BF95-EE1F-47026ADD78C3}"/>
                        </a:ext>
                      </a:extLst>
                    </p:cNvPr>
                    <p:cNvSpPr/>
                    <p:nvPr/>
                  </p:nvSpPr>
                  <p:spPr>
                    <a:xfrm>
                      <a:off x="7867772" y="3192028"/>
                      <a:ext cx="185736" cy="94986"/>
                    </a:xfrm>
                    <a:custGeom>
                      <a:avLst/>
                      <a:gdLst>
                        <a:gd name="connsiteX0" fmla="*/ 0 w 185736"/>
                        <a:gd name="connsiteY0" fmla="*/ 0 h 94986"/>
                        <a:gd name="connsiteX1" fmla="*/ 185737 w 185736"/>
                        <a:gd name="connsiteY1" fmla="*/ 94986 h 94986"/>
                        <a:gd name="connsiteX2" fmla="*/ 185737 w 185736"/>
                        <a:gd name="connsiteY2" fmla="*/ 0 h 94986"/>
                        <a:gd name="connsiteX3" fmla="*/ 0 w 185736"/>
                        <a:gd name="connsiteY3" fmla="*/ 0 h 94986"/>
                      </a:gdLst>
                      <a:ahLst/>
                      <a:cxnLst>
                        <a:cxn ang="0">
                          <a:pos x="connsiteX0" y="connsiteY0"/>
                        </a:cxn>
                        <a:cxn ang="0">
                          <a:pos x="connsiteX1" y="connsiteY1"/>
                        </a:cxn>
                        <a:cxn ang="0">
                          <a:pos x="connsiteX2" y="connsiteY2"/>
                        </a:cxn>
                        <a:cxn ang="0">
                          <a:pos x="connsiteX3" y="connsiteY3"/>
                        </a:cxn>
                      </a:cxnLst>
                      <a:rect l="l" t="t" r="r" b="b"/>
                      <a:pathLst>
                        <a:path w="185736" h="94986">
                          <a:moveTo>
                            <a:pt x="0" y="0"/>
                          </a:moveTo>
                          <a:lnTo>
                            <a:pt x="185737" y="94986"/>
                          </a:lnTo>
                          <a:lnTo>
                            <a:pt x="185737" y="0"/>
                          </a:lnTo>
                          <a:lnTo>
                            <a:pt x="0" y="0"/>
                          </a:lnTo>
                          <a:close/>
                        </a:path>
                      </a:pathLst>
                    </a:custGeom>
                    <a:solidFill>
                      <a:srgbClr val="86C2EB"/>
                    </a:solidFill>
                    <a:ln w="0" cap="flat">
                      <a:noFill/>
                      <a:prstDash val="solid"/>
                      <a:miter/>
                    </a:ln>
                  </p:spPr>
                  <p:txBody>
                    <a:bodyPr rtlCol="0" anchor="ctr"/>
                    <a:lstStyle/>
                    <a:p>
                      <a:endParaRPr lang="nl-NL"/>
                    </a:p>
                  </p:txBody>
                </p:sp>
                <p:sp>
                  <p:nvSpPr>
                    <p:cNvPr id="287" name="Vrije vorm 286">
                      <a:extLst>
                        <a:ext uri="{FF2B5EF4-FFF2-40B4-BE49-F238E27FC236}">
                          <a16:creationId xmlns:a16="http://schemas.microsoft.com/office/drawing/2014/main" id="{88A5C6A7-FCFE-758E-B0F0-1DA6C6811ACA}"/>
                        </a:ext>
                      </a:extLst>
                    </p:cNvPr>
                    <p:cNvSpPr/>
                    <p:nvPr/>
                  </p:nvSpPr>
                  <p:spPr>
                    <a:xfrm>
                      <a:off x="7475031" y="2552806"/>
                      <a:ext cx="958876" cy="608566"/>
                    </a:xfrm>
                    <a:custGeom>
                      <a:avLst/>
                      <a:gdLst>
                        <a:gd name="connsiteX0" fmla="*/ 0 w 958876"/>
                        <a:gd name="connsiteY0" fmla="*/ 0 h 608566"/>
                        <a:gd name="connsiteX1" fmla="*/ 958877 w 958876"/>
                        <a:gd name="connsiteY1" fmla="*/ 0 h 608566"/>
                        <a:gd name="connsiteX2" fmla="*/ 958877 w 958876"/>
                        <a:gd name="connsiteY2" fmla="*/ 608566 h 608566"/>
                        <a:gd name="connsiteX3" fmla="*/ 0 w 958876"/>
                        <a:gd name="connsiteY3" fmla="*/ 608566 h 608566"/>
                      </a:gdLst>
                      <a:ahLst/>
                      <a:cxnLst>
                        <a:cxn ang="0">
                          <a:pos x="connsiteX0" y="connsiteY0"/>
                        </a:cxn>
                        <a:cxn ang="0">
                          <a:pos x="connsiteX1" y="connsiteY1"/>
                        </a:cxn>
                        <a:cxn ang="0">
                          <a:pos x="connsiteX2" y="connsiteY2"/>
                        </a:cxn>
                        <a:cxn ang="0">
                          <a:pos x="connsiteX3" y="connsiteY3"/>
                        </a:cxn>
                      </a:cxnLst>
                      <a:rect l="l" t="t" r="r" b="b"/>
                      <a:pathLst>
                        <a:path w="958876" h="608566">
                          <a:moveTo>
                            <a:pt x="0" y="0"/>
                          </a:moveTo>
                          <a:lnTo>
                            <a:pt x="958877" y="0"/>
                          </a:lnTo>
                          <a:lnTo>
                            <a:pt x="958877" y="608566"/>
                          </a:lnTo>
                          <a:lnTo>
                            <a:pt x="0" y="608566"/>
                          </a:lnTo>
                          <a:close/>
                        </a:path>
                      </a:pathLst>
                    </a:custGeom>
                    <a:solidFill>
                      <a:srgbClr val="FFFFFF"/>
                    </a:solidFill>
                    <a:ln w="0" cap="flat">
                      <a:noFill/>
                      <a:prstDash val="solid"/>
                      <a:miter/>
                    </a:ln>
                  </p:spPr>
                  <p:txBody>
                    <a:bodyPr rtlCol="0" anchor="ctr"/>
                    <a:lstStyle/>
                    <a:p>
                      <a:endParaRPr lang="nl-NL"/>
                    </a:p>
                  </p:txBody>
                </p:sp>
              </p:grpSp>
              <p:sp>
                <p:nvSpPr>
                  <p:cNvPr id="280" name="Rechthoek 279">
                    <a:extLst>
                      <a:ext uri="{FF2B5EF4-FFF2-40B4-BE49-F238E27FC236}">
                        <a16:creationId xmlns:a16="http://schemas.microsoft.com/office/drawing/2014/main" id="{9BF6DD98-A1D1-50F7-8C9E-17AC5C1BF475}"/>
                      </a:ext>
                    </a:extLst>
                  </p:cNvPr>
                  <p:cNvSpPr/>
                  <p:nvPr/>
                </p:nvSpPr>
                <p:spPr>
                  <a:xfrm>
                    <a:off x="7479327" y="2553362"/>
                    <a:ext cx="956962" cy="149954"/>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81" name="Ovaal 280">
                    <a:extLst>
                      <a:ext uri="{FF2B5EF4-FFF2-40B4-BE49-F238E27FC236}">
                        <a16:creationId xmlns:a16="http://schemas.microsoft.com/office/drawing/2014/main" id="{A1A96FDB-2578-19E7-7DBD-6BAFE7944459}"/>
                      </a:ext>
                    </a:extLst>
                  </p:cNvPr>
                  <p:cNvSpPr/>
                  <p:nvPr/>
                </p:nvSpPr>
                <p:spPr>
                  <a:xfrm>
                    <a:off x="7516568" y="2584410"/>
                    <a:ext cx="93710" cy="9371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282" name="Rechte verbindingslijn 281">
                    <a:extLst>
                      <a:ext uri="{FF2B5EF4-FFF2-40B4-BE49-F238E27FC236}">
                        <a16:creationId xmlns:a16="http://schemas.microsoft.com/office/drawing/2014/main" id="{F1011704-FA83-C143-1DDC-F0FB76564FE6}"/>
                      </a:ext>
                    </a:extLst>
                  </p:cNvPr>
                  <p:cNvCxnSpPr>
                    <a:cxnSpLocks/>
                  </p:cNvCxnSpPr>
                  <p:nvPr/>
                </p:nvCxnSpPr>
                <p:spPr>
                  <a:xfrm>
                    <a:off x="7651459" y="2612098"/>
                    <a:ext cx="218787"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3" name="Rechte verbindingslijn 282">
                    <a:extLst>
                      <a:ext uri="{FF2B5EF4-FFF2-40B4-BE49-F238E27FC236}">
                        <a16:creationId xmlns:a16="http://schemas.microsoft.com/office/drawing/2014/main" id="{375A3CFC-C569-9258-E21A-D9B19F716D29}"/>
                      </a:ext>
                    </a:extLst>
                  </p:cNvPr>
                  <p:cNvCxnSpPr>
                    <a:cxnSpLocks/>
                  </p:cNvCxnSpPr>
                  <p:nvPr/>
                </p:nvCxnSpPr>
                <p:spPr>
                  <a:xfrm>
                    <a:off x="7651459" y="2649425"/>
                    <a:ext cx="146816"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84" name="Rechthoek 283">
                    <a:extLst>
                      <a:ext uri="{FF2B5EF4-FFF2-40B4-BE49-F238E27FC236}">
                        <a16:creationId xmlns:a16="http://schemas.microsoft.com/office/drawing/2014/main" id="{0001A672-41EB-36D7-956B-622AFF09F1A7}"/>
                      </a:ext>
                    </a:extLst>
                  </p:cNvPr>
                  <p:cNvSpPr/>
                  <p:nvPr/>
                </p:nvSpPr>
                <p:spPr>
                  <a:xfrm>
                    <a:off x="7479327" y="3116032"/>
                    <a:ext cx="956962"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273" name="Tekstvak 272">
                  <a:extLst>
                    <a:ext uri="{FF2B5EF4-FFF2-40B4-BE49-F238E27FC236}">
                      <a16:creationId xmlns:a16="http://schemas.microsoft.com/office/drawing/2014/main" id="{AFB133E9-2350-8233-3506-9693AC35DC68}"/>
                    </a:ext>
                  </a:extLst>
                </p:cNvPr>
                <p:cNvSpPr txBox="1"/>
                <p:nvPr/>
              </p:nvSpPr>
              <p:spPr>
                <a:xfrm>
                  <a:off x="4409486" y="2744645"/>
                  <a:ext cx="735158" cy="215444"/>
                </a:xfrm>
                <a:prstGeom prst="rect">
                  <a:avLst/>
                </a:prstGeom>
                <a:noFill/>
              </p:spPr>
              <p:txBody>
                <a:bodyPr wrap="square" lIns="0" tIns="0" rIns="0" bIns="0" rtlCol="0">
                  <a:spAutoFit/>
                </a:bodyPr>
                <a:lstStyle/>
                <a:p>
                  <a:pPr algn="ctr"/>
                  <a:r>
                    <a:rPr lang="nl-NL" sz="1400">
                      <a:solidFill>
                        <a:schemeClr val="tx2"/>
                      </a:solidFill>
                    </a:rPr>
                    <a:t>ZIS</a:t>
                  </a:r>
                  <a:endParaRPr lang="nl-NL" sz="1200">
                    <a:solidFill>
                      <a:schemeClr val="tx2"/>
                    </a:solidFill>
                  </a:endParaRPr>
                </a:p>
              </p:txBody>
            </p:sp>
          </p:grpSp>
        </p:grpSp>
        <p:grpSp>
          <p:nvGrpSpPr>
            <p:cNvPr id="114" name="Graphic 22">
              <a:extLst>
                <a:ext uri="{FF2B5EF4-FFF2-40B4-BE49-F238E27FC236}">
                  <a16:creationId xmlns:a16="http://schemas.microsoft.com/office/drawing/2014/main" id="{B53B3521-3E7D-A54B-D04D-51FC42D85B75}"/>
                </a:ext>
              </a:extLst>
            </p:cNvPr>
            <p:cNvGrpSpPr/>
            <p:nvPr/>
          </p:nvGrpSpPr>
          <p:grpSpPr>
            <a:xfrm>
              <a:off x="3030935" y="2399739"/>
              <a:ext cx="1017624" cy="831436"/>
              <a:chOff x="4090388" y="2406022"/>
              <a:chExt cx="1177115" cy="961745"/>
            </a:xfrm>
          </p:grpSpPr>
          <p:sp>
            <p:nvSpPr>
              <p:cNvPr id="252" name="Vrije vorm 251">
                <a:extLst>
                  <a:ext uri="{FF2B5EF4-FFF2-40B4-BE49-F238E27FC236}">
                    <a16:creationId xmlns:a16="http://schemas.microsoft.com/office/drawing/2014/main" id="{8B18E217-FA9C-9915-BE3D-92FA6B3F0AFC}"/>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253" name="Vrije vorm 252">
                <a:extLst>
                  <a:ext uri="{FF2B5EF4-FFF2-40B4-BE49-F238E27FC236}">
                    <a16:creationId xmlns:a16="http://schemas.microsoft.com/office/drawing/2014/main" id="{001AA58E-4E2F-11C5-6F51-236BA58B7E83}"/>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254" name="Vrije vorm 253">
                <a:extLst>
                  <a:ext uri="{FF2B5EF4-FFF2-40B4-BE49-F238E27FC236}">
                    <a16:creationId xmlns:a16="http://schemas.microsoft.com/office/drawing/2014/main" id="{6C390716-D24C-9363-0F52-15FED2C10A10}"/>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55" name="Vrije vorm 254">
                <a:extLst>
                  <a:ext uri="{FF2B5EF4-FFF2-40B4-BE49-F238E27FC236}">
                    <a16:creationId xmlns:a16="http://schemas.microsoft.com/office/drawing/2014/main" id="{F529DEB3-D423-2B40-D016-A6ADF0FF202B}"/>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56" name="Vrije vorm 255">
                <a:extLst>
                  <a:ext uri="{FF2B5EF4-FFF2-40B4-BE49-F238E27FC236}">
                    <a16:creationId xmlns:a16="http://schemas.microsoft.com/office/drawing/2014/main" id="{31ED118D-F8F3-B87E-F832-28D75F8BE7AA}"/>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58" name="Vrije vorm 257">
                <a:extLst>
                  <a:ext uri="{FF2B5EF4-FFF2-40B4-BE49-F238E27FC236}">
                    <a16:creationId xmlns:a16="http://schemas.microsoft.com/office/drawing/2014/main" id="{9C88D758-A3EA-9151-3D0C-4B105A18F162}"/>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59" name="Vrije vorm 258">
                <a:extLst>
                  <a:ext uri="{FF2B5EF4-FFF2-40B4-BE49-F238E27FC236}">
                    <a16:creationId xmlns:a16="http://schemas.microsoft.com/office/drawing/2014/main" id="{FFA01290-05E4-B8F0-DA97-C521C38C0A7C}"/>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260" name="Vrije vorm 259">
                <a:extLst>
                  <a:ext uri="{FF2B5EF4-FFF2-40B4-BE49-F238E27FC236}">
                    <a16:creationId xmlns:a16="http://schemas.microsoft.com/office/drawing/2014/main" id="{4F5ABDD9-E107-F85F-7C98-C522071ED95A}"/>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115" name="Groep 114">
              <a:extLst>
                <a:ext uri="{FF2B5EF4-FFF2-40B4-BE49-F238E27FC236}">
                  <a16:creationId xmlns:a16="http://schemas.microsoft.com/office/drawing/2014/main" id="{35C2EDB6-742F-0D41-CB40-0C05E49872B5}"/>
                </a:ext>
              </a:extLst>
            </p:cNvPr>
            <p:cNvGrpSpPr/>
            <p:nvPr/>
          </p:nvGrpSpPr>
          <p:grpSpPr>
            <a:xfrm>
              <a:off x="3581510" y="2510062"/>
              <a:ext cx="867807" cy="728230"/>
              <a:chOff x="2255467" y="2507170"/>
              <a:chExt cx="867807" cy="728230"/>
            </a:xfrm>
          </p:grpSpPr>
          <p:grpSp>
            <p:nvGrpSpPr>
              <p:cNvPr id="240" name="Graphic 22">
                <a:extLst>
                  <a:ext uri="{FF2B5EF4-FFF2-40B4-BE49-F238E27FC236}">
                    <a16:creationId xmlns:a16="http://schemas.microsoft.com/office/drawing/2014/main" id="{6242A3CF-B25F-6092-8A41-DAF7D343DC77}"/>
                  </a:ext>
                </a:extLst>
              </p:cNvPr>
              <p:cNvGrpSpPr/>
              <p:nvPr/>
            </p:nvGrpSpPr>
            <p:grpSpPr>
              <a:xfrm flipH="1">
                <a:off x="2255467" y="2507170"/>
                <a:ext cx="867807" cy="728230"/>
                <a:chOff x="4647659" y="2525399"/>
                <a:chExt cx="1003817" cy="842364"/>
              </a:xfrm>
            </p:grpSpPr>
            <p:sp>
              <p:nvSpPr>
                <p:cNvPr id="249" name="Vrije vorm 248">
                  <a:extLst>
                    <a:ext uri="{FF2B5EF4-FFF2-40B4-BE49-F238E27FC236}">
                      <a16:creationId xmlns:a16="http://schemas.microsoft.com/office/drawing/2014/main" id="{4A78D62C-F1FC-BB6C-4A11-6CBE7BEC9690}"/>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250" name="Vrije vorm 249">
                  <a:extLst>
                    <a:ext uri="{FF2B5EF4-FFF2-40B4-BE49-F238E27FC236}">
                      <a16:creationId xmlns:a16="http://schemas.microsoft.com/office/drawing/2014/main" id="{D4C2D05E-84E4-6532-9056-A633AF112250}"/>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251" name="Vrije vorm 250">
                  <a:extLst>
                    <a:ext uri="{FF2B5EF4-FFF2-40B4-BE49-F238E27FC236}">
                      <a16:creationId xmlns:a16="http://schemas.microsoft.com/office/drawing/2014/main" id="{800284D3-286C-A087-B024-1D52EEAB6D8C}"/>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242" name="Groep 241">
                <a:extLst>
                  <a:ext uri="{FF2B5EF4-FFF2-40B4-BE49-F238E27FC236}">
                    <a16:creationId xmlns:a16="http://schemas.microsoft.com/office/drawing/2014/main" id="{45427693-7217-D58B-0358-259BA306119B}"/>
                  </a:ext>
                </a:extLst>
              </p:cNvPr>
              <p:cNvGrpSpPr/>
              <p:nvPr/>
            </p:nvGrpSpPr>
            <p:grpSpPr>
              <a:xfrm flipH="1">
                <a:off x="2278296" y="2530345"/>
                <a:ext cx="824740" cy="129636"/>
                <a:chOff x="7471466" y="2554804"/>
                <a:chExt cx="1217228" cy="191329"/>
              </a:xfrm>
            </p:grpSpPr>
            <p:sp>
              <p:nvSpPr>
                <p:cNvPr id="245" name="Rechthoek 244">
                  <a:extLst>
                    <a:ext uri="{FF2B5EF4-FFF2-40B4-BE49-F238E27FC236}">
                      <a16:creationId xmlns:a16="http://schemas.microsoft.com/office/drawing/2014/main" id="{7E9F8B6B-0435-70E4-9FDD-4469938CCEB8}"/>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46" name="Ovaal 245">
                  <a:extLst>
                    <a:ext uri="{FF2B5EF4-FFF2-40B4-BE49-F238E27FC236}">
                      <a16:creationId xmlns:a16="http://schemas.microsoft.com/office/drawing/2014/main" id="{1DE5623F-F470-1C43-EC92-591728518C1F}"/>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247" name="Rechte verbindingslijn 246">
                  <a:extLst>
                    <a:ext uri="{FF2B5EF4-FFF2-40B4-BE49-F238E27FC236}">
                      <a16:creationId xmlns:a16="http://schemas.microsoft.com/office/drawing/2014/main" id="{FACFF8F0-0089-46CF-0D86-7DDF163F91A9}"/>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8" name="Rechte verbindingslijn 247">
                  <a:extLst>
                    <a:ext uri="{FF2B5EF4-FFF2-40B4-BE49-F238E27FC236}">
                      <a16:creationId xmlns:a16="http://schemas.microsoft.com/office/drawing/2014/main" id="{CD06EC2E-1A1A-E4E5-2097-27CCC9ED1ABE}"/>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43" name="Rechthoek 242">
                <a:extLst>
                  <a:ext uri="{FF2B5EF4-FFF2-40B4-BE49-F238E27FC236}">
                    <a16:creationId xmlns:a16="http://schemas.microsoft.com/office/drawing/2014/main" id="{C43DE03D-AEF5-8EE9-5700-92FFF157F7DA}"/>
                  </a:ext>
                </a:extLst>
              </p:cNvPr>
              <p:cNvSpPr/>
              <p:nvPr/>
            </p:nvSpPr>
            <p:spPr>
              <a:xfrm flipH="1">
                <a:off x="2278703" y="3017502"/>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44" name="Tekstvak 243">
                <a:extLst>
                  <a:ext uri="{FF2B5EF4-FFF2-40B4-BE49-F238E27FC236}">
                    <a16:creationId xmlns:a16="http://schemas.microsoft.com/office/drawing/2014/main" id="{45304950-9678-1DAB-B69A-039F8DB409B0}"/>
                  </a:ext>
                </a:extLst>
              </p:cNvPr>
              <p:cNvSpPr txBox="1"/>
              <p:nvPr/>
            </p:nvSpPr>
            <p:spPr>
              <a:xfrm>
                <a:off x="2337816" y="2742288"/>
                <a:ext cx="735159" cy="215444"/>
              </a:xfrm>
              <a:prstGeom prst="rect">
                <a:avLst/>
              </a:prstGeom>
              <a:noFill/>
            </p:spPr>
            <p:txBody>
              <a:bodyPr wrap="square" lIns="0" tIns="0" rIns="0" bIns="0" rtlCol="0">
                <a:spAutoFit/>
              </a:bodyPr>
              <a:lstStyle/>
              <a:p>
                <a:pPr algn="ctr"/>
                <a:r>
                  <a:rPr lang="nl-NL" sz="1400">
                    <a:solidFill>
                      <a:schemeClr val="tx2"/>
                    </a:solidFill>
                  </a:rPr>
                  <a:t>EVS | EPD</a:t>
                </a:r>
                <a:endParaRPr lang="nl-NL" sz="1200">
                  <a:solidFill>
                    <a:schemeClr val="tx2"/>
                  </a:solidFill>
                </a:endParaRPr>
              </a:p>
            </p:txBody>
          </p:sp>
        </p:grpSp>
        <p:grpSp>
          <p:nvGrpSpPr>
            <p:cNvPr id="116" name="Groep 115">
              <a:extLst>
                <a:ext uri="{FF2B5EF4-FFF2-40B4-BE49-F238E27FC236}">
                  <a16:creationId xmlns:a16="http://schemas.microsoft.com/office/drawing/2014/main" id="{C99E9519-90B0-70CA-4CEC-4568ED8D25AE}"/>
                </a:ext>
              </a:extLst>
            </p:cNvPr>
            <p:cNvGrpSpPr/>
            <p:nvPr/>
          </p:nvGrpSpPr>
          <p:grpSpPr>
            <a:xfrm>
              <a:off x="2782022" y="4586342"/>
              <a:ext cx="1667295" cy="962549"/>
              <a:chOff x="1488085" y="4583450"/>
              <a:chExt cx="1667295" cy="962549"/>
            </a:xfrm>
          </p:grpSpPr>
          <p:grpSp>
            <p:nvGrpSpPr>
              <p:cNvPr id="207" name="Groep 206">
                <a:extLst>
                  <a:ext uri="{FF2B5EF4-FFF2-40B4-BE49-F238E27FC236}">
                    <a16:creationId xmlns:a16="http://schemas.microsoft.com/office/drawing/2014/main" id="{024B5234-F33B-52D7-3E25-07F419CEA02D}"/>
                  </a:ext>
                </a:extLst>
              </p:cNvPr>
              <p:cNvGrpSpPr/>
              <p:nvPr/>
            </p:nvGrpSpPr>
            <p:grpSpPr>
              <a:xfrm>
                <a:off x="1488085" y="4583450"/>
                <a:ext cx="1266537" cy="962521"/>
                <a:chOff x="1381909" y="4583450"/>
                <a:chExt cx="1266537" cy="962521"/>
              </a:xfrm>
            </p:grpSpPr>
            <p:grpSp>
              <p:nvGrpSpPr>
                <p:cNvPr id="225" name="Groep 224">
                  <a:extLst>
                    <a:ext uri="{FF2B5EF4-FFF2-40B4-BE49-F238E27FC236}">
                      <a16:creationId xmlns:a16="http://schemas.microsoft.com/office/drawing/2014/main" id="{6FF77DE4-F081-1DD8-D06E-01927EECF7DA}"/>
                    </a:ext>
                  </a:extLst>
                </p:cNvPr>
                <p:cNvGrpSpPr/>
                <p:nvPr/>
              </p:nvGrpSpPr>
              <p:grpSpPr>
                <a:xfrm>
                  <a:off x="1381909" y="4583450"/>
                  <a:ext cx="1266537" cy="962521"/>
                  <a:chOff x="1381909" y="4583450"/>
                  <a:chExt cx="1266537" cy="962521"/>
                </a:xfrm>
              </p:grpSpPr>
              <p:sp>
                <p:nvSpPr>
                  <p:cNvPr id="235" name="Vrije vorm 234">
                    <a:extLst>
                      <a:ext uri="{FF2B5EF4-FFF2-40B4-BE49-F238E27FC236}">
                        <a16:creationId xmlns:a16="http://schemas.microsoft.com/office/drawing/2014/main" id="{714ECAFA-83AD-F03F-C943-39CCB9B1A346}"/>
                      </a:ext>
                    </a:extLst>
                  </p:cNvPr>
                  <p:cNvSpPr/>
                  <p:nvPr/>
                </p:nvSpPr>
                <p:spPr>
                  <a:xfrm flipH="1">
                    <a:off x="1391610" y="4741264"/>
                    <a:ext cx="1250716" cy="804707"/>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 name="connsiteX0" fmla="*/ 1428609 w 1473144"/>
                      <a:gd name="connsiteY0" fmla="*/ 836702 h 836702"/>
                      <a:gd name="connsiteX1" fmla="*/ 0 w 1473144"/>
                      <a:gd name="connsiteY1" fmla="*/ 836702 h 836702"/>
                      <a:gd name="connsiteX2" fmla="*/ 0 w 1473144"/>
                      <a:gd name="connsiteY2" fmla="*/ 0 h 836702"/>
                      <a:gd name="connsiteX3" fmla="*/ 1473144 w 1473144"/>
                      <a:gd name="connsiteY3" fmla="*/ 6028 h 836702"/>
                      <a:gd name="connsiteX4" fmla="*/ 1428609 w 1473144"/>
                      <a:gd name="connsiteY4" fmla="*/ 836702 h 836702"/>
                      <a:gd name="connsiteX0" fmla="*/ 1428609 w 1428609"/>
                      <a:gd name="connsiteY0" fmla="*/ 841809 h 841809"/>
                      <a:gd name="connsiteX1" fmla="*/ 0 w 1428609"/>
                      <a:gd name="connsiteY1" fmla="*/ 841809 h 841809"/>
                      <a:gd name="connsiteX2" fmla="*/ 0 w 1428609"/>
                      <a:gd name="connsiteY2" fmla="*/ 5107 h 841809"/>
                      <a:gd name="connsiteX3" fmla="*/ 1406341 w 1428609"/>
                      <a:gd name="connsiteY3" fmla="*/ 0 h 841809"/>
                      <a:gd name="connsiteX4" fmla="*/ 1428609 w 1428609"/>
                      <a:gd name="connsiteY4" fmla="*/ 841809 h 841809"/>
                      <a:gd name="connsiteX0" fmla="*/ 1428609 w 1446740"/>
                      <a:gd name="connsiteY0" fmla="*/ 845482 h 845482"/>
                      <a:gd name="connsiteX1" fmla="*/ 0 w 1446740"/>
                      <a:gd name="connsiteY1" fmla="*/ 845482 h 845482"/>
                      <a:gd name="connsiteX2" fmla="*/ 0 w 1446740"/>
                      <a:gd name="connsiteY2" fmla="*/ 8780 h 845482"/>
                      <a:gd name="connsiteX3" fmla="*/ 1446740 w 1446740"/>
                      <a:gd name="connsiteY3" fmla="*/ 0 h 845482"/>
                      <a:gd name="connsiteX4" fmla="*/ 1428609 w 1446740"/>
                      <a:gd name="connsiteY4" fmla="*/ 845482 h 845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6740" h="845482">
                        <a:moveTo>
                          <a:pt x="1428609" y="845482"/>
                        </a:moveTo>
                        <a:lnTo>
                          <a:pt x="0" y="845482"/>
                        </a:lnTo>
                        <a:lnTo>
                          <a:pt x="0" y="8780"/>
                        </a:lnTo>
                        <a:lnTo>
                          <a:pt x="1446740" y="0"/>
                        </a:lnTo>
                        <a:lnTo>
                          <a:pt x="1428609" y="845482"/>
                        </a:lnTo>
                        <a:close/>
                      </a:path>
                    </a:pathLst>
                  </a:custGeom>
                  <a:solidFill>
                    <a:srgbClr val="51BBC7"/>
                  </a:solidFill>
                  <a:ln w="0" cap="flat">
                    <a:noFill/>
                    <a:prstDash val="solid"/>
                    <a:miter/>
                  </a:ln>
                </p:spPr>
                <p:txBody>
                  <a:bodyPr rtlCol="0" anchor="ctr"/>
                  <a:lstStyle/>
                  <a:p>
                    <a:endParaRPr lang="nl-NL"/>
                  </a:p>
                </p:txBody>
              </p:sp>
              <p:sp>
                <p:nvSpPr>
                  <p:cNvPr id="236" name="Vrije vorm 235">
                    <a:extLst>
                      <a:ext uri="{FF2B5EF4-FFF2-40B4-BE49-F238E27FC236}">
                        <a16:creationId xmlns:a16="http://schemas.microsoft.com/office/drawing/2014/main" id="{965F2CAE-C3B6-5683-1CAD-4D5813111527}"/>
                      </a:ext>
                    </a:extLst>
                  </p:cNvPr>
                  <p:cNvSpPr/>
                  <p:nvPr/>
                </p:nvSpPr>
                <p:spPr>
                  <a:xfrm rot="16200000" flipH="1">
                    <a:off x="1816991"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237" name="Vrije vorm 236">
                    <a:extLst>
                      <a:ext uri="{FF2B5EF4-FFF2-40B4-BE49-F238E27FC236}">
                        <a16:creationId xmlns:a16="http://schemas.microsoft.com/office/drawing/2014/main" id="{BFAB5BE5-D9DE-1B68-43B7-764E5A7E280F}"/>
                      </a:ext>
                    </a:extLst>
                  </p:cNvPr>
                  <p:cNvSpPr/>
                  <p:nvPr/>
                </p:nvSpPr>
                <p:spPr>
                  <a:xfrm rot="16200000" flipH="1">
                    <a:off x="2475273" y="5216425"/>
                    <a:ext cx="180537" cy="15327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238" name="Vrije vorm 237">
                    <a:extLst>
                      <a:ext uri="{FF2B5EF4-FFF2-40B4-BE49-F238E27FC236}">
                        <a16:creationId xmlns:a16="http://schemas.microsoft.com/office/drawing/2014/main" id="{555098A4-203D-123B-980A-A1B8B344E7BE}"/>
                      </a:ext>
                    </a:extLst>
                  </p:cNvPr>
                  <p:cNvSpPr/>
                  <p:nvPr/>
                </p:nvSpPr>
                <p:spPr>
                  <a:xfrm rot="16200000" flipH="1">
                    <a:off x="1505899"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239" name="Vrije vorm 238">
                    <a:extLst>
                      <a:ext uri="{FF2B5EF4-FFF2-40B4-BE49-F238E27FC236}">
                        <a16:creationId xmlns:a16="http://schemas.microsoft.com/office/drawing/2014/main" id="{149B9A28-5298-80AD-1E12-11153F1F0E99}"/>
                      </a:ext>
                    </a:extLst>
                  </p:cNvPr>
                  <p:cNvSpPr/>
                  <p:nvPr/>
                </p:nvSpPr>
                <p:spPr>
                  <a:xfrm rot="780000" flipH="1">
                    <a:off x="1381909" y="4583450"/>
                    <a:ext cx="1266537" cy="327477"/>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sp>
              <p:nvSpPr>
                <p:cNvPr id="233" name="Vrije vorm 232">
                  <a:extLst>
                    <a:ext uri="{FF2B5EF4-FFF2-40B4-BE49-F238E27FC236}">
                      <a16:creationId xmlns:a16="http://schemas.microsoft.com/office/drawing/2014/main" id="{7868AF0D-4616-5E93-99F6-E1E394AFAEDA}"/>
                    </a:ext>
                  </a:extLst>
                </p:cNvPr>
                <p:cNvSpPr/>
                <p:nvPr/>
              </p:nvSpPr>
              <p:spPr>
                <a:xfrm rot="16200000" flipH="1">
                  <a:off x="1928267" y="4328554"/>
                  <a:ext cx="180537" cy="1247283"/>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234" name="Vrije vorm 233">
                  <a:extLst>
                    <a:ext uri="{FF2B5EF4-FFF2-40B4-BE49-F238E27FC236}">
                      <a16:creationId xmlns:a16="http://schemas.microsoft.com/office/drawing/2014/main" id="{0FF24D20-AD89-8F1A-60B6-31008E38B835}"/>
                    </a:ext>
                  </a:extLst>
                </p:cNvPr>
                <p:cNvSpPr/>
                <p:nvPr/>
              </p:nvSpPr>
              <p:spPr>
                <a:xfrm rot="16200000" flipH="1">
                  <a:off x="2159703" y="5188357"/>
                  <a:ext cx="180537" cy="209409"/>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grpSp>
          <p:grpSp>
            <p:nvGrpSpPr>
              <p:cNvPr id="208" name="Groep 207">
                <a:extLst>
                  <a:ext uri="{FF2B5EF4-FFF2-40B4-BE49-F238E27FC236}">
                    <a16:creationId xmlns:a16="http://schemas.microsoft.com/office/drawing/2014/main" id="{FB5CC37A-C18F-02D3-8044-30C588B39957}"/>
                  </a:ext>
                </a:extLst>
              </p:cNvPr>
              <p:cNvGrpSpPr/>
              <p:nvPr/>
            </p:nvGrpSpPr>
            <p:grpSpPr>
              <a:xfrm>
                <a:off x="2286861" y="4820314"/>
                <a:ext cx="868519" cy="725685"/>
                <a:chOff x="2286861" y="4820314"/>
                <a:chExt cx="868519" cy="725685"/>
              </a:xfrm>
            </p:grpSpPr>
            <p:grpSp>
              <p:nvGrpSpPr>
                <p:cNvPr id="210" name="Groep 209">
                  <a:extLst>
                    <a:ext uri="{FF2B5EF4-FFF2-40B4-BE49-F238E27FC236}">
                      <a16:creationId xmlns:a16="http://schemas.microsoft.com/office/drawing/2014/main" id="{75E98231-9E92-387D-1D62-92452E617FBC}"/>
                    </a:ext>
                  </a:extLst>
                </p:cNvPr>
                <p:cNvGrpSpPr/>
                <p:nvPr/>
              </p:nvGrpSpPr>
              <p:grpSpPr>
                <a:xfrm flipH="1">
                  <a:off x="2286861" y="4820314"/>
                  <a:ext cx="868519" cy="725685"/>
                  <a:chOff x="9787459" y="5230817"/>
                  <a:chExt cx="1004641" cy="839423"/>
                </a:xfrm>
              </p:grpSpPr>
              <p:grpSp>
                <p:nvGrpSpPr>
                  <p:cNvPr id="212" name="Graphic 20">
                    <a:extLst>
                      <a:ext uri="{FF2B5EF4-FFF2-40B4-BE49-F238E27FC236}">
                        <a16:creationId xmlns:a16="http://schemas.microsoft.com/office/drawing/2014/main" id="{BB15AC1D-1B97-5668-DAFC-FD7FE133FDD5}"/>
                      </a:ext>
                    </a:extLst>
                  </p:cNvPr>
                  <p:cNvGrpSpPr/>
                  <p:nvPr/>
                </p:nvGrpSpPr>
                <p:grpSpPr>
                  <a:xfrm>
                    <a:off x="9787459" y="5230817"/>
                    <a:ext cx="1004641" cy="839423"/>
                    <a:chOff x="4642540" y="5230817"/>
                    <a:chExt cx="1004641" cy="839423"/>
                  </a:xfrm>
                </p:grpSpPr>
                <p:sp>
                  <p:nvSpPr>
                    <p:cNvPr id="222" name="Vrije vorm 221">
                      <a:extLst>
                        <a:ext uri="{FF2B5EF4-FFF2-40B4-BE49-F238E27FC236}">
                          <a16:creationId xmlns:a16="http://schemas.microsoft.com/office/drawing/2014/main" id="{E608C370-3019-9B76-CFEF-D8937E707515}"/>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223" name="Vrije vorm 222">
                      <a:extLst>
                        <a:ext uri="{FF2B5EF4-FFF2-40B4-BE49-F238E27FC236}">
                          <a16:creationId xmlns:a16="http://schemas.microsoft.com/office/drawing/2014/main" id="{60B1C5B2-3291-B143-4CC4-FB1C9D315087}"/>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224" name="Vrije vorm 223">
                      <a:extLst>
                        <a:ext uri="{FF2B5EF4-FFF2-40B4-BE49-F238E27FC236}">
                          <a16:creationId xmlns:a16="http://schemas.microsoft.com/office/drawing/2014/main" id="{21D039B7-ECE6-5CD7-0E90-F455DD1B3845}"/>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213" name="Groep 212">
                    <a:extLst>
                      <a:ext uri="{FF2B5EF4-FFF2-40B4-BE49-F238E27FC236}">
                        <a16:creationId xmlns:a16="http://schemas.microsoft.com/office/drawing/2014/main" id="{75360957-1029-EE70-33E9-2E2C0EBF8B6C}"/>
                      </a:ext>
                    </a:extLst>
                  </p:cNvPr>
                  <p:cNvGrpSpPr/>
                  <p:nvPr/>
                </p:nvGrpSpPr>
                <p:grpSpPr>
                  <a:xfrm>
                    <a:off x="9811601" y="5258930"/>
                    <a:ext cx="954000" cy="149954"/>
                    <a:chOff x="7471466" y="2554804"/>
                    <a:chExt cx="1217228" cy="191329"/>
                  </a:xfrm>
                </p:grpSpPr>
                <p:sp>
                  <p:nvSpPr>
                    <p:cNvPr id="216" name="Rechthoek 215">
                      <a:extLst>
                        <a:ext uri="{FF2B5EF4-FFF2-40B4-BE49-F238E27FC236}">
                          <a16:creationId xmlns:a16="http://schemas.microsoft.com/office/drawing/2014/main" id="{008E451E-68BF-6542-1DC3-3E42534B0B13}"/>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17" name="Ovaal 216">
                      <a:extLst>
                        <a:ext uri="{FF2B5EF4-FFF2-40B4-BE49-F238E27FC236}">
                          <a16:creationId xmlns:a16="http://schemas.microsoft.com/office/drawing/2014/main" id="{07B05515-B9A3-2F70-E10C-9C1CE7FE077B}"/>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219" name="Rechte verbindingslijn 218">
                      <a:extLst>
                        <a:ext uri="{FF2B5EF4-FFF2-40B4-BE49-F238E27FC236}">
                          <a16:creationId xmlns:a16="http://schemas.microsoft.com/office/drawing/2014/main" id="{42C56980-6062-0344-5546-4B9A06D08BF7}"/>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1" name="Rechte verbindingslijn 220">
                      <a:extLst>
                        <a:ext uri="{FF2B5EF4-FFF2-40B4-BE49-F238E27FC236}">
                          <a16:creationId xmlns:a16="http://schemas.microsoft.com/office/drawing/2014/main" id="{9EFA3B13-4BF9-03F0-9198-51DF7C23B772}"/>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15" name="Rechthoek 214">
                    <a:extLst>
                      <a:ext uri="{FF2B5EF4-FFF2-40B4-BE49-F238E27FC236}">
                        <a16:creationId xmlns:a16="http://schemas.microsoft.com/office/drawing/2014/main" id="{5EF5390D-44C1-44A9-C6D6-D551CD834D78}"/>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211" name="Tekstvak 210">
                  <a:extLst>
                    <a:ext uri="{FF2B5EF4-FFF2-40B4-BE49-F238E27FC236}">
                      <a16:creationId xmlns:a16="http://schemas.microsoft.com/office/drawing/2014/main" id="{C5026C81-CB47-B07B-C668-5F3752FA7F8F}"/>
                    </a:ext>
                  </a:extLst>
                </p:cNvPr>
                <p:cNvSpPr txBox="1"/>
                <p:nvPr/>
              </p:nvSpPr>
              <p:spPr>
                <a:xfrm flipH="1">
                  <a:off x="2359686" y="5053762"/>
                  <a:ext cx="735159" cy="215444"/>
                </a:xfrm>
                <a:prstGeom prst="rect">
                  <a:avLst/>
                </a:prstGeom>
                <a:noFill/>
              </p:spPr>
              <p:txBody>
                <a:bodyPr wrap="square" lIns="0" tIns="0" rIns="0" bIns="0" rtlCol="0">
                  <a:spAutoFit/>
                </a:bodyPr>
                <a:lstStyle/>
                <a:p>
                  <a:pPr algn="ctr"/>
                  <a:r>
                    <a:rPr lang="nl-NL" sz="1400">
                      <a:solidFill>
                        <a:schemeClr val="tx2"/>
                      </a:solidFill>
                    </a:rPr>
                    <a:t>AIS</a:t>
                  </a:r>
                  <a:endParaRPr lang="nl-NL" sz="1200">
                    <a:solidFill>
                      <a:schemeClr val="tx2"/>
                    </a:solidFill>
                  </a:endParaRPr>
                </a:p>
              </p:txBody>
            </p:sp>
          </p:grpSp>
        </p:grpSp>
        <p:grpSp>
          <p:nvGrpSpPr>
            <p:cNvPr id="117" name="Groep 116">
              <a:extLst>
                <a:ext uri="{FF2B5EF4-FFF2-40B4-BE49-F238E27FC236}">
                  <a16:creationId xmlns:a16="http://schemas.microsoft.com/office/drawing/2014/main" id="{7CA5BA23-7876-95CD-3EAB-2A6C608CFE31}"/>
                </a:ext>
              </a:extLst>
            </p:cNvPr>
            <p:cNvGrpSpPr/>
            <p:nvPr/>
          </p:nvGrpSpPr>
          <p:grpSpPr>
            <a:xfrm>
              <a:off x="7828063" y="4836444"/>
              <a:ext cx="1583503" cy="739514"/>
              <a:chOff x="6534126" y="4833552"/>
              <a:chExt cx="1583503" cy="739514"/>
            </a:xfrm>
          </p:grpSpPr>
          <p:grpSp>
            <p:nvGrpSpPr>
              <p:cNvPr id="162" name="Graphic 20">
                <a:extLst>
                  <a:ext uri="{FF2B5EF4-FFF2-40B4-BE49-F238E27FC236}">
                    <a16:creationId xmlns:a16="http://schemas.microsoft.com/office/drawing/2014/main" id="{FBD83556-1BE2-8C7A-B075-33FBAD74DAE3}"/>
                  </a:ext>
                </a:extLst>
              </p:cNvPr>
              <p:cNvGrpSpPr/>
              <p:nvPr/>
            </p:nvGrpSpPr>
            <p:grpSpPr>
              <a:xfrm flipH="1">
                <a:off x="6851092" y="4833552"/>
                <a:ext cx="1266537" cy="739514"/>
                <a:chOff x="3798273" y="5214823"/>
                <a:chExt cx="1465040" cy="855417"/>
              </a:xfrm>
            </p:grpSpPr>
            <p:sp>
              <p:nvSpPr>
                <p:cNvPr id="176" name="Vrije vorm 175">
                  <a:extLst>
                    <a:ext uri="{FF2B5EF4-FFF2-40B4-BE49-F238E27FC236}">
                      <a16:creationId xmlns:a16="http://schemas.microsoft.com/office/drawing/2014/main" id="{72746EFB-3F76-42B0-4799-6919412A689F}"/>
                    </a:ext>
                  </a:extLst>
                </p:cNvPr>
                <p:cNvSpPr/>
                <p:nvPr/>
              </p:nvSpPr>
              <p:spPr>
                <a:xfrm>
                  <a:off x="3816486" y="5233538"/>
                  <a:ext cx="1428609" cy="836702"/>
                </a:xfrm>
                <a:custGeom>
                  <a:avLst/>
                  <a:gdLst>
                    <a:gd name="connsiteX0" fmla="*/ 1428609 w 1428609"/>
                    <a:gd name="connsiteY0" fmla="*/ 836702 h 836702"/>
                    <a:gd name="connsiteX1" fmla="*/ 0 w 1428609"/>
                    <a:gd name="connsiteY1" fmla="*/ 836702 h 836702"/>
                    <a:gd name="connsiteX2" fmla="*/ 0 w 1428609"/>
                    <a:gd name="connsiteY2" fmla="*/ 0 h 836702"/>
                    <a:gd name="connsiteX3" fmla="*/ 1428609 w 1428609"/>
                    <a:gd name="connsiteY3" fmla="*/ 306641 h 836702"/>
                    <a:gd name="connsiteX4" fmla="*/ 1428609 w 1428609"/>
                    <a:gd name="connsiteY4" fmla="*/ 836702 h 836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609" h="836702">
                      <a:moveTo>
                        <a:pt x="1428609" y="836702"/>
                      </a:moveTo>
                      <a:lnTo>
                        <a:pt x="0" y="836702"/>
                      </a:lnTo>
                      <a:lnTo>
                        <a:pt x="0" y="0"/>
                      </a:lnTo>
                      <a:lnTo>
                        <a:pt x="1428609" y="306641"/>
                      </a:lnTo>
                      <a:lnTo>
                        <a:pt x="1428609" y="836702"/>
                      </a:lnTo>
                      <a:close/>
                    </a:path>
                  </a:pathLst>
                </a:custGeom>
                <a:solidFill>
                  <a:srgbClr val="51BBC7"/>
                </a:solidFill>
                <a:ln w="0" cap="flat">
                  <a:noFill/>
                  <a:prstDash val="solid"/>
                  <a:miter/>
                </a:ln>
              </p:spPr>
              <p:txBody>
                <a:bodyPr rtlCol="0" anchor="ctr"/>
                <a:lstStyle/>
                <a:p>
                  <a:endParaRPr lang="nl-NL"/>
                </a:p>
              </p:txBody>
            </p:sp>
            <p:sp>
              <p:nvSpPr>
                <p:cNvPr id="177" name="Vrije vorm 176">
                  <a:extLst>
                    <a:ext uri="{FF2B5EF4-FFF2-40B4-BE49-F238E27FC236}">
                      <a16:creationId xmlns:a16="http://schemas.microsoft.com/office/drawing/2014/main" id="{D5F284E7-862A-A20A-E813-109E04DC1CD6}"/>
                    </a:ext>
                  </a:extLst>
                </p:cNvPr>
                <p:cNvSpPr/>
                <p:nvPr/>
              </p:nvSpPr>
              <p:spPr>
                <a:xfrm rot="5400000">
                  <a:off x="4084146" y="5727708"/>
                  <a:ext cx="361078" cy="324677"/>
                </a:xfrm>
                <a:custGeom>
                  <a:avLst/>
                  <a:gdLst>
                    <a:gd name="connsiteX0" fmla="*/ 0 w 361078"/>
                    <a:gd name="connsiteY0" fmla="*/ 0 h 324677"/>
                    <a:gd name="connsiteX1" fmla="*/ 361078 w 361078"/>
                    <a:gd name="connsiteY1" fmla="*/ 0 h 324677"/>
                    <a:gd name="connsiteX2" fmla="*/ 361078 w 361078"/>
                    <a:gd name="connsiteY2" fmla="*/ 324678 h 324677"/>
                    <a:gd name="connsiteX3" fmla="*/ 0 w 361078"/>
                    <a:gd name="connsiteY3" fmla="*/ 324678 h 324677"/>
                  </a:gdLst>
                  <a:ahLst/>
                  <a:cxnLst>
                    <a:cxn ang="0">
                      <a:pos x="connsiteX0" y="connsiteY0"/>
                    </a:cxn>
                    <a:cxn ang="0">
                      <a:pos x="connsiteX1" y="connsiteY1"/>
                    </a:cxn>
                    <a:cxn ang="0">
                      <a:pos x="connsiteX2" y="connsiteY2"/>
                    </a:cxn>
                    <a:cxn ang="0">
                      <a:pos x="connsiteX3" y="connsiteY3"/>
                    </a:cxn>
                  </a:cxnLst>
                  <a:rect l="l" t="t" r="r" b="b"/>
                  <a:pathLst>
                    <a:path w="361078" h="324677">
                      <a:moveTo>
                        <a:pt x="0" y="0"/>
                      </a:moveTo>
                      <a:lnTo>
                        <a:pt x="361078" y="0"/>
                      </a:lnTo>
                      <a:lnTo>
                        <a:pt x="361078" y="324678"/>
                      </a:lnTo>
                      <a:lnTo>
                        <a:pt x="0" y="324678"/>
                      </a:lnTo>
                      <a:close/>
                    </a:path>
                  </a:pathLst>
                </a:custGeom>
                <a:solidFill>
                  <a:srgbClr val="AEDDE3"/>
                </a:solidFill>
                <a:ln w="0" cap="flat">
                  <a:noFill/>
                  <a:prstDash val="solid"/>
                  <a:miter/>
                </a:ln>
              </p:spPr>
              <p:txBody>
                <a:bodyPr rtlCol="0" anchor="ctr"/>
                <a:lstStyle/>
                <a:p>
                  <a:endParaRPr lang="nl-NL"/>
                </a:p>
              </p:txBody>
            </p:sp>
            <p:sp>
              <p:nvSpPr>
                <p:cNvPr id="178" name="Vrije vorm 177">
                  <a:extLst>
                    <a:ext uri="{FF2B5EF4-FFF2-40B4-BE49-F238E27FC236}">
                      <a16:creationId xmlns:a16="http://schemas.microsoft.com/office/drawing/2014/main" id="{C5B1360F-C74F-C8C6-D8A3-E6ED2973A95D}"/>
                    </a:ext>
                  </a:extLst>
                </p:cNvPr>
                <p:cNvSpPr/>
                <p:nvPr/>
              </p:nvSpPr>
              <p:spPr>
                <a:xfrm rot="5400000">
                  <a:off x="457191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179" name="Vrije vorm 178">
                  <a:extLst>
                    <a:ext uri="{FF2B5EF4-FFF2-40B4-BE49-F238E27FC236}">
                      <a16:creationId xmlns:a16="http://schemas.microsoft.com/office/drawing/2014/main" id="{F0174341-280E-5389-ED3B-6695D6D375FA}"/>
                    </a:ext>
                  </a:extLst>
                </p:cNvPr>
                <p:cNvSpPr/>
                <p:nvPr/>
              </p:nvSpPr>
              <p:spPr>
                <a:xfrm rot="5400000">
                  <a:off x="3810463" y="5715868"/>
                  <a:ext cx="189685" cy="177295"/>
                </a:xfrm>
                <a:custGeom>
                  <a:avLst/>
                  <a:gdLst>
                    <a:gd name="connsiteX0" fmla="*/ 0 w 189685"/>
                    <a:gd name="connsiteY0" fmla="*/ 0 h 177295"/>
                    <a:gd name="connsiteX1" fmla="*/ 189686 w 189685"/>
                    <a:gd name="connsiteY1" fmla="*/ 0 h 177295"/>
                    <a:gd name="connsiteX2" fmla="*/ 189686 w 189685"/>
                    <a:gd name="connsiteY2" fmla="*/ 177295 h 177295"/>
                    <a:gd name="connsiteX3" fmla="*/ 0 w 189685"/>
                    <a:gd name="connsiteY3" fmla="*/ 177295 h 177295"/>
                  </a:gdLst>
                  <a:ahLst/>
                  <a:cxnLst>
                    <a:cxn ang="0">
                      <a:pos x="connsiteX0" y="connsiteY0"/>
                    </a:cxn>
                    <a:cxn ang="0">
                      <a:pos x="connsiteX1" y="connsiteY1"/>
                    </a:cxn>
                    <a:cxn ang="0">
                      <a:pos x="connsiteX2" y="connsiteY2"/>
                    </a:cxn>
                    <a:cxn ang="0">
                      <a:pos x="connsiteX3" y="connsiteY3"/>
                    </a:cxn>
                  </a:cxnLst>
                  <a:rect l="l" t="t" r="r" b="b"/>
                  <a:pathLst>
                    <a:path w="189685" h="177295">
                      <a:moveTo>
                        <a:pt x="0" y="0"/>
                      </a:moveTo>
                      <a:lnTo>
                        <a:pt x="189686" y="0"/>
                      </a:lnTo>
                      <a:lnTo>
                        <a:pt x="189686" y="177295"/>
                      </a:lnTo>
                      <a:lnTo>
                        <a:pt x="0" y="177295"/>
                      </a:lnTo>
                      <a:close/>
                    </a:path>
                  </a:pathLst>
                </a:custGeom>
                <a:solidFill>
                  <a:srgbClr val="E7F3FB"/>
                </a:solidFill>
                <a:ln w="0" cap="flat">
                  <a:noFill/>
                  <a:prstDash val="solid"/>
                  <a:miter/>
                </a:ln>
              </p:spPr>
              <p:txBody>
                <a:bodyPr rtlCol="0" anchor="ctr"/>
                <a:lstStyle/>
                <a:p>
                  <a:endParaRPr lang="nl-NL"/>
                </a:p>
              </p:txBody>
            </p:sp>
            <p:sp>
              <p:nvSpPr>
                <p:cNvPr id="204" name="Vrije vorm 203">
                  <a:extLst>
                    <a:ext uri="{FF2B5EF4-FFF2-40B4-BE49-F238E27FC236}">
                      <a16:creationId xmlns:a16="http://schemas.microsoft.com/office/drawing/2014/main" id="{BC39C314-01DC-433A-D4C7-E8F92C6BD3E9}"/>
                    </a:ext>
                  </a:extLst>
                </p:cNvPr>
                <p:cNvSpPr/>
                <p:nvPr/>
              </p:nvSpPr>
              <p:spPr>
                <a:xfrm rot="5400000">
                  <a:off x="4931766" y="5683401"/>
                  <a:ext cx="189685" cy="242230"/>
                </a:xfrm>
                <a:custGeom>
                  <a:avLst/>
                  <a:gdLst>
                    <a:gd name="connsiteX0" fmla="*/ 0 w 189685"/>
                    <a:gd name="connsiteY0" fmla="*/ 0 h 242230"/>
                    <a:gd name="connsiteX1" fmla="*/ 189686 w 189685"/>
                    <a:gd name="connsiteY1" fmla="*/ 0 h 242230"/>
                    <a:gd name="connsiteX2" fmla="*/ 189686 w 189685"/>
                    <a:gd name="connsiteY2" fmla="*/ 242231 h 242230"/>
                    <a:gd name="connsiteX3" fmla="*/ 0 w 189685"/>
                    <a:gd name="connsiteY3" fmla="*/ 242231 h 242230"/>
                  </a:gdLst>
                  <a:ahLst/>
                  <a:cxnLst>
                    <a:cxn ang="0">
                      <a:pos x="connsiteX0" y="connsiteY0"/>
                    </a:cxn>
                    <a:cxn ang="0">
                      <a:pos x="connsiteX1" y="connsiteY1"/>
                    </a:cxn>
                    <a:cxn ang="0">
                      <a:pos x="connsiteX2" y="connsiteY2"/>
                    </a:cxn>
                    <a:cxn ang="0">
                      <a:pos x="connsiteX3" y="connsiteY3"/>
                    </a:cxn>
                  </a:cxnLst>
                  <a:rect l="l" t="t" r="r" b="b"/>
                  <a:pathLst>
                    <a:path w="189685" h="242230">
                      <a:moveTo>
                        <a:pt x="0" y="0"/>
                      </a:moveTo>
                      <a:lnTo>
                        <a:pt x="189686" y="0"/>
                      </a:lnTo>
                      <a:lnTo>
                        <a:pt x="189686" y="242231"/>
                      </a:lnTo>
                      <a:lnTo>
                        <a:pt x="0" y="242231"/>
                      </a:lnTo>
                      <a:close/>
                    </a:path>
                  </a:pathLst>
                </a:custGeom>
                <a:solidFill>
                  <a:srgbClr val="E7F3FB"/>
                </a:solidFill>
                <a:ln w="0" cap="flat">
                  <a:noFill/>
                  <a:prstDash val="solid"/>
                  <a:miter/>
                </a:ln>
              </p:spPr>
              <p:txBody>
                <a:bodyPr rtlCol="0" anchor="ctr"/>
                <a:lstStyle/>
                <a:p>
                  <a:endParaRPr lang="nl-NL"/>
                </a:p>
              </p:txBody>
            </p:sp>
            <p:sp>
              <p:nvSpPr>
                <p:cNvPr id="206" name="Vrije vorm 205">
                  <a:extLst>
                    <a:ext uri="{FF2B5EF4-FFF2-40B4-BE49-F238E27FC236}">
                      <a16:creationId xmlns:a16="http://schemas.microsoft.com/office/drawing/2014/main" id="{67E1B631-8EAC-6B25-C1A5-45CF5D53CF1D}"/>
                    </a:ext>
                  </a:extLst>
                </p:cNvPr>
                <p:cNvSpPr/>
                <p:nvPr/>
              </p:nvSpPr>
              <p:spPr>
                <a:xfrm>
                  <a:off x="3798273" y="5214823"/>
                  <a:ext cx="1465040" cy="344071"/>
                </a:xfrm>
                <a:custGeom>
                  <a:avLst/>
                  <a:gdLst>
                    <a:gd name="connsiteX0" fmla="*/ 1465041 w 1465040"/>
                    <a:gd name="connsiteY0" fmla="*/ 344072 h 344071"/>
                    <a:gd name="connsiteX1" fmla="*/ 0 w 1465040"/>
                    <a:gd name="connsiteY1" fmla="*/ 37431 h 344071"/>
                    <a:gd name="connsiteX2" fmla="*/ 0 w 1465040"/>
                    <a:gd name="connsiteY2" fmla="*/ 0 h 344071"/>
                    <a:gd name="connsiteX3" fmla="*/ 1465041 w 1465040"/>
                    <a:gd name="connsiteY3" fmla="*/ 306641 h 344071"/>
                    <a:gd name="connsiteX4" fmla="*/ 1465041 w 1465040"/>
                    <a:gd name="connsiteY4" fmla="*/ 344072 h 344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40" h="344071">
                      <a:moveTo>
                        <a:pt x="1465041" y="344072"/>
                      </a:moveTo>
                      <a:lnTo>
                        <a:pt x="0" y="37431"/>
                      </a:lnTo>
                      <a:lnTo>
                        <a:pt x="0" y="0"/>
                      </a:lnTo>
                      <a:lnTo>
                        <a:pt x="1465041" y="306641"/>
                      </a:lnTo>
                      <a:lnTo>
                        <a:pt x="1465041" y="344072"/>
                      </a:lnTo>
                      <a:close/>
                    </a:path>
                  </a:pathLst>
                </a:custGeom>
                <a:solidFill>
                  <a:srgbClr val="00A9B9"/>
                </a:solidFill>
                <a:ln w="0" cap="flat">
                  <a:noFill/>
                  <a:prstDash val="solid"/>
                  <a:miter/>
                </a:ln>
              </p:spPr>
              <p:txBody>
                <a:bodyPr rtlCol="0" anchor="ctr"/>
                <a:lstStyle/>
                <a:p>
                  <a:endParaRPr lang="nl-NL"/>
                </a:p>
              </p:txBody>
            </p:sp>
          </p:grpSp>
          <p:grpSp>
            <p:nvGrpSpPr>
              <p:cNvPr id="163" name="Groep 162">
                <a:extLst>
                  <a:ext uri="{FF2B5EF4-FFF2-40B4-BE49-F238E27FC236}">
                    <a16:creationId xmlns:a16="http://schemas.microsoft.com/office/drawing/2014/main" id="{AB5D669A-51E0-5B22-451C-6D90D82B9EC5}"/>
                  </a:ext>
                </a:extLst>
              </p:cNvPr>
              <p:cNvGrpSpPr/>
              <p:nvPr/>
            </p:nvGrpSpPr>
            <p:grpSpPr>
              <a:xfrm>
                <a:off x="6534126" y="4847379"/>
                <a:ext cx="868519" cy="725687"/>
                <a:chOff x="6534126" y="4847379"/>
                <a:chExt cx="868519" cy="725687"/>
              </a:xfrm>
            </p:grpSpPr>
            <p:grpSp>
              <p:nvGrpSpPr>
                <p:cNvPr id="164" name="Groep 163">
                  <a:extLst>
                    <a:ext uri="{FF2B5EF4-FFF2-40B4-BE49-F238E27FC236}">
                      <a16:creationId xmlns:a16="http://schemas.microsoft.com/office/drawing/2014/main" id="{334573EB-A441-4722-F1B4-9D72E04C6D2A}"/>
                    </a:ext>
                  </a:extLst>
                </p:cNvPr>
                <p:cNvGrpSpPr/>
                <p:nvPr/>
              </p:nvGrpSpPr>
              <p:grpSpPr>
                <a:xfrm>
                  <a:off x="6534126" y="4847379"/>
                  <a:ext cx="868519" cy="725687"/>
                  <a:chOff x="9787459" y="5230817"/>
                  <a:chExt cx="1004641" cy="839423"/>
                </a:xfrm>
              </p:grpSpPr>
              <p:grpSp>
                <p:nvGrpSpPr>
                  <p:cNvPr id="166" name="Graphic 20">
                    <a:extLst>
                      <a:ext uri="{FF2B5EF4-FFF2-40B4-BE49-F238E27FC236}">
                        <a16:creationId xmlns:a16="http://schemas.microsoft.com/office/drawing/2014/main" id="{0BE6A48F-7CFA-BC3F-3343-01FF25725E24}"/>
                      </a:ext>
                    </a:extLst>
                  </p:cNvPr>
                  <p:cNvGrpSpPr/>
                  <p:nvPr/>
                </p:nvGrpSpPr>
                <p:grpSpPr>
                  <a:xfrm>
                    <a:off x="9787459" y="5230817"/>
                    <a:ext cx="1004641" cy="839423"/>
                    <a:chOff x="4642540" y="5230817"/>
                    <a:chExt cx="1004641" cy="839423"/>
                  </a:xfrm>
                </p:grpSpPr>
                <p:sp>
                  <p:nvSpPr>
                    <p:cNvPr id="173" name="Vrije vorm 172">
                      <a:extLst>
                        <a:ext uri="{FF2B5EF4-FFF2-40B4-BE49-F238E27FC236}">
                          <a16:creationId xmlns:a16="http://schemas.microsoft.com/office/drawing/2014/main" id="{35875904-99C2-6C00-B969-38E8B954B509}"/>
                        </a:ext>
                      </a:extLst>
                    </p:cNvPr>
                    <p:cNvSpPr/>
                    <p:nvPr/>
                  </p:nvSpPr>
                  <p:spPr>
                    <a:xfrm>
                      <a:off x="4642540" y="5230817"/>
                      <a:ext cx="1004641" cy="839423"/>
                    </a:xfrm>
                    <a:custGeom>
                      <a:avLst/>
                      <a:gdLst>
                        <a:gd name="connsiteX0" fmla="*/ 1004641 w 1004641"/>
                        <a:gd name="connsiteY0" fmla="*/ 19551 h 839423"/>
                        <a:gd name="connsiteX1" fmla="*/ 1004641 w 1004641"/>
                        <a:gd name="connsiteY1" fmla="*/ 646121 h 839423"/>
                        <a:gd name="connsiteX2" fmla="*/ 985050 w 1004641"/>
                        <a:gd name="connsiteY2" fmla="*/ 665672 h 839423"/>
                        <a:gd name="connsiteX3" fmla="*/ 600923 w 1004641"/>
                        <a:gd name="connsiteY3" fmla="*/ 665672 h 839423"/>
                        <a:gd name="connsiteX4" fmla="*/ 600923 w 1004641"/>
                        <a:gd name="connsiteY4" fmla="*/ 809589 h 839423"/>
                        <a:gd name="connsiteX5" fmla="*/ 756684 w 1004641"/>
                        <a:gd name="connsiteY5" fmla="*/ 809589 h 839423"/>
                        <a:gd name="connsiteX6" fmla="*/ 786576 w 1004641"/>
                        <a:gd name="connsiteY6" fmla="*/ 839423 h 839423"/>
                        <a:gd name="connsiteX7" fmla="*/ 218065 w 1004641"/>
                        <a:gd name="connsiteY7" fmla="*/ 839423 h 839423"/>
                        <a:gd name="connsiteX8" fmla="*/ 226847 w 1004641"/>
                        <a:gd name="connsiteY8" fmla="*/ 818354 h 839423"/>
                        <a:gd name="connsiteX9" fmla="*/ 247949 w 1004641"/>
                        <a:gd name="connsiteY9" fmla="*/ 809589 h 839423"/>
                        <a:gd name="connsiteX10" fmla="*/ 416038 w 1004641"/>
                        <a:gd name="connsiteY10" fmla="*/ 809589 h 839423"/>
                        <a:gd name="connsiteX11" fmla="*/ 416038 w 1004641"/>
                        <a:gd name="connsiteY11" fmla="*/ 665672 h 839423"/>
                        <a:gd name="connsiteX12" fmla="*/ 19583 w 1004641"/>
                        <a:gd name="connsiteY12" fmla="*/ 665672 h 839423"/>
                        <a:gd name="connsiteX13" fmla="*/ 0 w 1004641"/>
                        <a:gd name="connsiteY13" fmla="*/ 646121 h 839423"/>
                        <a:gd name="connsiteX14" fmla="*/ 0 w 1004641"/>
                        <a:gd name="connsiteY14" fmla="*/ 19551 h 839423"/>
                        <a:gd name="connsiteX15" fmla="*/ 19583 w 1004641"/>
                        <a:gd name="connsiteY15" fmla="*/ 0 h 839423"/>
                        <a:gd name="connsiteX16" fmla="*/ 985050 w 1004641"/>
                        <a:gd name="connsiteY16" fmla="*/ 0 h 839423"/>
                        <a:gd name="connsiteX17" fmla="*/ 1004641 w 1004641"/>
                        <a:gd name="connsiteY17" fmla="*/ 19551 h 83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4641" h="839423">
                          <a:moveTo>
                            <a:pt x="1004641" y="19551"/>
                          </a:moveTo>
                          <a:lnTo>
                            <a:pt x="1004641" y="646121"/>
                          </a:lnTo>
                          <a:cubicBezTo>
                            <a:pt x="1004641" y="656843"/>
                            <a:pt x="995860" y="665672"/>
                            <a:pt x="985050" y="665672"/>
                          </a:cubicBezTo>
                          <a:lnTo>
                            <a:pt x="600923" y="665672"/>
                          </a:lnTo>
                          <a:lnTo>
                            <a:pt x="600923" y="809589"/>
                          </a:lnTo>
                          <a:lnTo>
                            <a:pt x="756684" y="809589"/>
                          </a:lnTo>
                          <a:cubicBezTo>
                            <a:pt x="773117" y="809589"/>
                            <a:pt x="786576" y="823023"/>
                            <a:pt x="786576" y="839423"/>
                          </a:cubicBezTo>
                          <a:lnTo>
                            <a:pt x="218065" y="839423"/>
                          </a:lnTo>
                          <a:cubicBezTo>
                            <a:pt x="218065" y="831223"/>
                            <a:pt x="221410" y="823781"/>
                            <a:pt x="226847" y="818354"/>
                          </a:cubicBezTo>
                          <a:cubicBezTo>
                            <a:pt x="232284" y="812936"/>
                            <a:pt x="239741" y="809589"/>
                            <a:pt x="247949" y="809589"/>
                          </a:cubicBezTo>
                          <a:lnTo>
                            <a:pt x="416038" y="809589"/>
                          </a:lnTo>
                          <a:lnTo>
                            <a:pt x="416038" y="665672"/>
                          </a:lnTo>
                          <a:lnTo>
                            <a:pt x="19583" y="665672"/>
                          </a:lnTo>
                          <a:cubicBezTo>
                            <a:pt x="8782" y="665672"/>
                            <a:pt x="0" y="656843"/>
                            <a:pt x="0" y="646121"/>
                          </a:cubicBezTo>
                          <a:lnTo>
                            <a:pt x="0" y="19551"/>
                          </a:lnTo>
                          <a:cubicBezTo>
                            <a:pt x="0" y="8830"/>
                            <a:pt x="8782" y="0"/>
                            <a:pt x="19583" y="0"/>
                          </a:cubicBezTo>
                          <a:lnTo>
                            <a:pt x="985050" y="0"/>
                          </a:lnTo>
                          <a:cubicBezTo>
                            <a:pt x="995860" y="0"/>
                            <a:pt x="1004641" y="8830"/>
                            <a:pt x="1004641" y="19551"/>
                          </a:cubicBezTo>
                          <a:close/>
                        </a:path>
                      </a:pathLst>
                    </a:custGeom>
                    <a:solidFill>
                      <a:srgbClr val="9FCEEF"/>
                    </a:solidFill>
                    <a:ln w="0" cap="flat">
                      <a:noFill/>
                      <a:prstDash val="solid"/>
                      <a:miter/>
                    </a:ln>
                  </p:spPr>
                  <p:txBody>
                    <a:bodyPr rtlCol="0" anchor="ctr"/>
                    <a:lstStyle/>
                    <a:p>
                      <a:endParaRPr lang="nl-NL"/>
                    </a:p>
                  </p:txBody>
                </p:sp>
                <p:sp>
                  <p:nvSpPr>
                    <p:cNvPr id="174" name="Vrije vorm 173">
                      <a:extLst>
                        <a:ext uri="{FF2B5EF4-FFF2-40B4-BE49-F238E27FC236}">
                          <a16:creationId xmlns:a16="http://schemas.microsoft.com/office/drawing/2014/main" id="{B58309A9-75E9-9A75-58D6-DF992069499A}"/>
                        </a:ext>
                      </a:extLst>
                    </p:cNvPr>
                    <p:cNvSpPr/>
                    <p:nvPr/>
                  </p:nvSpPr>
                  <p:spPr>
                    <a:xfrm>
                      <a:off x="5058546" y="5896480"/>
                      <a:ext cx="184925" cy="94387"/>
                    </a:xfrm>
                    <a:custGeom>
                      <a:avLst/>
                      <a:gdLst>
                        <a:gd name="connsiteX0" fmla="*/ 0 w 184925"/>
                        <a:gd name="connsiteY0" fmla="*/ 0 h 94387"/>
                        <a:gd name="connsiteX1" fmla="*/ 184926 w 184925"/>
                        <a:gd name="connsiteY1" fmla="*/ 94387 h 94387"/>
                        <a:gd name="connsiteX2" fmla="*/ 184926 w 184925"/>
                        <a:gd name="connsiteY2" fmla="*/ 0 h 94387"/>
                        <a:gd name="connsiteX3" fmla="*/ 0 w 184925"/>
                        <a:gd name="connsiteY3" fmla="*/ 0 h 94387"/>
                      </a:gdLst>
                      <a:ahLst/>
                      <a:cxnLst>
                        <a:cxn ang="0">
                          <a:pos x="connsiteX0" y="connsiteY0"/>
                        </a:cxn>
                        <a:cxn ang="0">
                          <a:pos x="connsiteX1" y="connsiteY1"/>
                        </a:cxn>
                        <a:cxn ang="0">
                          <a:pos x="connsiteX2" y="connsiteY2"/>
                        </a:cxn>
                        <a:cxn ang="0">
                          <a:pos x="connsiteX3" y="connsiteY3"/>
                        </a:cxn>
                      </a:cxnLst>
                      <a:rect l="l" t="t" r="r" b="b"/>
                      <a:pathLst>
                        <a:path w="184925" h="94387">
                          <a:moveTo>
                            <a:pt x="0" y="0"/>
                          </a:moveTo>
                          <a:lnTo>
                            <a:pt x="184926" y="94387"/>
                          </a:lnTo>
                          <a:lnTo>
                            <a:pt x="184926" y="0"/>
                          </a:lnTo>
                          <a:lnTo>
                            <a:pt x="0" y="0"/>
                          </a:lnTo>
                          <a:close/>
                        </a:path>
                      </a:pathLst>
                    </a:custGeom>
                    <a:solidFill>
                      <a:srgbClr val="86C2EB"/>
                    </a:solidFill>
                    <a:ln w="0" cap="flat">
                      <a:noFill/>
                      <a:prstDash val="solid"/>
                      <a:miter/>
                    </a:ln>
                  </p:spPr>
                  <p:txBody>
                    <a:bodyPr rtlCol="0" anchor="ctr"/>
                    <a:lstStyle/>
                    <a:p>
                      <a:endParaRPr lang="nl-NL"/>
                    </a:p>
                  </p:txBody>
                </p:sp>
                <p:sp>
                  <p:nvSpPr>
                    <p:cNvPr id="175" name="Vrije vorm 174">
                      <a:extLst>
                        <a:ext uri="{FF2B5EF4-FFF2-40B4-BE49-F238E27FC236}">
                          <a16:creationId xmlns:a16="http://schemas.microsoft.com/office/drawing/2014/main" id="{E35F9FE0-A9F9-488C-662C-43D43E40B2F4}"/>
                        </a:ext>
                      </a:extLst>
                    </p:cNvPr>
                    <p:cNvSpPr/>
                    <p:nvPr/>
                  </p:nvSpPr>
                  <p:spPr>
                    <a:xfrm>
                      <a:off x="4667520" y="5261276"/>
                      <a:ext cx="954689" cy="604738"/>
                    </a:xfrm>
                    <a:custGeom>
                      <a:avLst/>
                      <a:gdLst>
                        <a:gd name="connsiteX0" fmla="*/ 0 w 954689"/>
                        <a:gd name="connsiteY0" fmla="*/ 0 h 604738"/>
                        <a:gd name="connsiteX1" fmla="*/ 954690 w 954689"/>
                        <a:gd name="connsiteY1" fmla="*/ 0 h 604738"/>
                        <a:gd name="connsiteX2" fmla="*/ 954690 w 954689"/>
                        <a:gd name="connsiteY2" fmla="*/ 604739 h 604738"/>
                        <a:gd name="connsiteX3" fmla="*/ 0 w 954689"/>
                        <a:gd name="connsiteY3" fmla="*/ 604739 h 604738"/>
                      </a:gdLst>
                      <a:ahLst/>
                      <a:cxnLst>
                        <a:cxn ang="0">
                          <a:pos x="connsiteX0" y="connsiteY0"/>
                        </a:cxn>
                        <a:cxn ang="0">
                          <a:pos x="connsiteX1" y="connsiteY1"/>
                        </a:cxn>
                        <a:cxn ang="0">
                          <a:pos x="connsiteX2" y="connsiteY2"/>
                        </a:cxn>
                        <a:cxn ang="0">
                          <a:pos x="connsiteX3" y="connsiteY3"/>
                        </a:cxn>
                      </a:cxnLst>
                      <a:rect l="l" t="t" r="r" b="b"/>
                      <a:pathLst>
                        <a:path w="954689" h="604738">
                          <a:moveTo>
                            <a:pt x="0" y="0"/>
                          </a:moveTo>
                          <a:lnTo>
                            <a:pt x="954690" y="0"/>
                          </a:lnTo>
                          <a:lnTo>
                            <a:pt x="954690" y="604739"/>
                          </a:lnTo>
                          <a:lnTo>
                            <a:pt x="0" y="604739"/>
                          </a:lnTo>
                          <a:close/>
                        </a:path>
                      </a:pathLst>
                    </a:custGeom>
                    <a:solidFill>
                      <a:srgbClr val="FFFFFF"/>
                    </a:solidFill>
                    <a:ln w="0" cap="flat">
                      <a:noFill/>
                      <a:prstDash val="solid"/>
                      <a:miter/>
                    </a:ln>
                  </p:spPr>
                  <p:txBody>
                    <a:bodyPr rtlCol="0" anchor="ctr"/>
                    <a:lstStyle/>
                    <a:p>
                      <a:endParaRPr lang="nl-NL"/>
                    </a:p>
                  </p:txBody>
                </p:sp>
              </p:grpSp>
              <p:grpSp>
                <p:nvGrpSpPr>
                  <p:cNvPr id="167" name="Groep 166">
                    <a:extLst>
                      <a:ext uri="{FF2B5EF4-FFF2-40B4-BE49-F238E27FC236}">
                        <a16:creationId xmlns:a16="http://schemas.microsoft.com/office/drawing/2014/main" id="{A7C27D57-03CF-C10C-F9A9-C291A16753B5}"/>
                      </a:ext>
                    </a:extLst>
                  </p:cNvPr>
                  <p:cNvGrpSpPr/>
                  <p:nvPr/>
                </p:nvGrpSpPr>
                <p:grpSpPr>
                  <a:xfrm>
                    <a:off x="9811601" y="5258930"/>
                    <a:ext cx="954000" cy="149954"/>
                    <a:chOff x="7471466" y="2554804"/>
                    <a:chExt cx="1217228" cy="191329"/>
                  </a:xfrm>
                </p:grpSpPr>
                <p:sp>
                  <p:nvSpPr>
                    <p:cNvPr id="169" name="Rechthoek 168">
                      <a:extLst>
                        <a:ext uri="{FF2B5EF4-FFF2-40B4-BE49-F238E27FC236}">
                          <a16:creationId xmlns:a16="http://schemas.microsoft.com/office/drawing/2014/main" id="{31192B72-3D06-DD8F-CDB9-DFA4DF89DDB0}"/>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70" name="Ovaal 169">
                      <a:extLst>
                        <a:ext uri="{FF2B5EF4-FFF2-40B4-BE49-F238E27FC236}">
                          <a16:creationId xmlns:a16="http://schemas.microsoft.com/office/drawing/2014/main" id="{70D0F417-5B0A-0E57-8579-E6E868F9E9A0}"/>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71" name="Rechte verbindingslijn 170">
                      <a:extLst>
                        <a:ext uri="{FF2B5EF4-FFF2-40B4-BE49-F238E27FC236}">
                          <a16:creationId xmlns:a16="http://schemas.microsoft.com/office/drawing/2014/main" id="{6365A25B-BDC2-F75E-1AD0-8D4278E9B03C}"/>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Rechte verbindingslijn 171">
                      <a:extLst>
                        <a:ext uri="{FF2B5EF4-FFF2-40B4-BE49-F238E27FC236}">
                          <a16:creationId xmlns:a16="http://schemas.microsoft.com/office/drawing/2014/main" id="{7DB70110-5443-B728-1FB3-85CE4A4729ED}"/>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68" name="Rechthoek 167">
                    <a:extLst>
                      <a:ext uri="{FF2B5EF4-FFF2-40B4-BE49-F238E27FC236}">
                        <a16:creationId xmlns:a16="http://schemas.microsoft.com/office/drawing/2014/main" id="{7AE16601-11D5-DA81-ABB1-357C030A5278}"/>
                      </a:ext>
                    </a:extLst>
                  </p:cNvPr>
                  <p:cNvSpPr/>
                  <p:nvPr/>
                </p:nvSpPr>
                <p:spPr>
                  <a:xfrm>
                    <a:off x="9810398" y="5818943"/>
                    <a:ext cx="954000" cy="47657"/>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grpSp>
            <p:sp>
              <p:nvSpPr>
                <p:cNvPr id="165" name="Tekstvak 164">
                  <a:extLst>
                    <a:ext uri="{FF2B5EF4-FFF2-40B4-BE49-F238E27FC236}">
                      <a16:creationId xmlns:a16="http://schemas.microsoft.com/office/drawing/2014/main" id="{4540DF2A-4DEA-0619-1E3A-A537010458FC}"/>
                    </a:ext>
                  </a:extLst>
                </p:cNvPr>
                <p:cNvSpPr txBox="1"/>
                <p:nvPr/>
              </p:nvSpPr>
              <p:spPr>
                <a:xfrm>
                  <a:off x="6594661" y="5080828"/>
                  <a:ext cx="735158" cy="215444"/>
                </a:xfrm>
                <a:prstGeom prst="rect">
                  <a:avLst/>
                </a:prstGeom>
                <a:noFill/>
              </p:spPr>
              <p:txBody>
                <a:bodyPr wrap="square" lIns="0" tIns="0" rIns="0" bIns="0" rtlCol="0">
                  <a:spAutoFit/>
                </a:bodyPr>
                <a:lstStyle/>
                <a:p>
                  <a:pPr algn="ctr"/>
                  <a:r>
                    <a:rPr lang="nl-NL" sz="1400">
                      <a:solidFill>
                        <a:schemeClr val="tx2"/>
                      </a:solidFill>
                    </a:rPr>
                    <a:t>HIS</a:t>
                  </a:r>
                  <a:endParaRPr lang="nl-NL" sz="1200">
                    <a:solidFill>
                      <a:schemeClr val="tx2"/>
                    </a:solidFill>
                  </a:endParaRPr>
                </a:p>
              </p:txBody>
            </p:sp>
          </p:grpSp>
        </p:grpSp>
        <p:grpSp>
          <p:nvGrpSpPr>
            <p:cNvPr id="118" name="Groep 117">
              <a:extLst>
                <a:ext uri="{FF2B5EF4-FFF2-40B4-BE49-F238E27FC236}">
                  <a16:creationId xmlns:a16="http://schemas.microsoft.com/office/drawing/2014/main" id="{B2E23196-0672-4491-47F0-7C932564D3CC}"/>
                </a:ext>
              </a:extLst>
            </p:cNvPr>
            <p:cNvGrpSpPr/>
            <p:nvPr/>
          </p:nvGrpSpPr>
          <p:grpSpPr>
            <a:xfrm>
              <a:off x="7828775" y="2402096"/>
              <a:ext cx="1363551" cy="838554"/>
              <a:chOff x="6534838" y="2399204"/>
              <a:chExt cx="1363551" cy="838554"/>
            </a:xfrm>
          </p:grpSpPr>
          <p:grpSp>
            <p:nvGrpSpPr>
              <p:cNvPr id="127" name="Graphic 22">
                <a:extLst>
                  <a:ext uri="{FF2B5EF4-FFF2-40B4-BE49-F238E27FC236}">
                    <a16:creationId xmlns:a16="http://schemas.microsoft.com/office/drawing/2014/main" id="{196D11CA-AD9A-3A15-1087-311E97DF2461}"/>
                  </a:ext>
                </a:extLst>
              </p:cNvPr>
              <p:cNvGrpSpPr/>
              <p:nvPr/>
            </p:nvGrpSpPr>
            <p:grpSpPr>
              <a:xfrm>
                <a:off x="6880765" y="2399204"/>
                <a:ext cx="1017624" cy="831436"/>
                <a:chOff x="4090388" y="2406022"/>
                <a:chExt cx="1177115" cy="961745"/>
              </a:xfrm>
            </p:grpSpPr>
            <p:sp>
              <p:nvSpPr>
                <p:cNvPr id="146" name="Vrije vorm 145">
                  <a:extLst>
                    <a:ext uri="{FF2B5EF4-FFF2-40B4-BE49-F238E27FC236}">
                      <a16:creationId xmlns:a16="http://schemas.microsoft.com/office/drawing/2014/main" id="{3F4D53DC-E2DA-A6DF-8F41-4ECA90319915}"/>
                    </a:ext>
                  </a:extLst>
                </p:cNvPr>
                <p:cNvSpPr/>
                <p:nvPr/>
              </p:nvSpPr>
              <p:spPr>
                <a:xfrm>
                  <a:off x="4107880" y="2424802"/>
                  <a:ext cx="1142129" cy="942961"/>
                </a:xfrm>
                <a:custGeom>
                  <a:avLst/>
                  <a:gdLst>
                    <a:gd name="connsiteX0" fmla="*/ 0 w 1142129"/>
                    <a:gd name="connsiteY0" fmla="*/ 0 h 942961"/>
                    <a:gd name="connsiteX1" fmla="*/ 1142130 w 1142129"/>
                    <a:gd name="connsiteY1" fmla="*/ 0 h 942961"/>
                    <a:gd name="connsiteX2" fmla="*/ 1142130 w 1142129"/>
                    <a:gd name="connsiteY2" fmla="*/ 942961 h 942961"/>
                    <a:gd name="connsiteX3" fmla="*/ 0 w 1142129"/>
                    <a:gd name="connsiteY3" fmla="*/ 942961 h 942961"/>
                  </a:gdLst>
                  <a:ahLst/>
                  <a:cxnLst>
                    <a:cxn ang="0">
                      <a:pos x="connsiteX0" y="connsiteY0"/>
                    </a:cxn>
                    <a:cxn ang="0">
                      <a:pos x="connsiteX1" y="connsiteY1"/>
                    </a:cxn>
                    <a:cxn ang="0">
                      <a:pos x="connsiteX2" y="connsiteY2"/>
                    </a:cxn>
                    <a:cxn ang="0">
                      <a:pos x="connsiteX3" y="connsiteY3"/>
                    </a:cxn>
                  </a:cxnLst>
                  <a:rect l="l" t="t" r="r" b="b"/>
                  <a:pathLst>
                    <a:path w="1142129" h="942961">
                      <a:moveTo>
                        <a:pt x="0" y="0"/>
                      </a:moveTo>
                      <a:lnTo>
                        <a:pt x="1142130" y="0"/>
                      </a:lnTo>
                      <a:lnTo>
                        <a:pt x="1142130" y="942961"/>
                      </a:lnTo>
                      <a:lnTo>
                        <a:pt x="0" y="942961"/>
                      </a:lnTo>
                      <a:close/>
                    </a:path>
                  </a:pathLst>
                </a:custGeom>
                <a:solidFill>
                  <a:srgbClr val="51BBC7"/>
                </a:solidFill>
                <a:ln w="0" cap="flat">
                  <a:noFill/>
                  <a:prstDash val="solid"/>
                  <a:miter/>
                </a:ln>
              </p:spPr>
              <p:txBody>
                <a:bodyPr rtlCol="0" anchor="ctr"/>
                <a:lstStyle/>
                <a:p>
                  <a:endParaRPr lang="nl-NL"/>
                </a:p>
              </p:txBody>
            </p:sp>
            <p:sp>
              <p:nvSpPr>
                <p:cNvPr id="147" name="Vrije vorm 146">
                  <a:extLst>
                    <a:ext uri="{FF2B5EF4-FFF2-40B4-BE49-F238E27FC236}">
                      <a16:creationId xmlns:a16="http://schemas.microsoft.com/office/drawing/2014/main" id="{EE3EF778-6A94-23A3-B559-CB4DA1B7F36E}"/>
                    </a:ext>
                  </a:extLst>
                </p:cNvPr>
                <p:cNvSpPr/>
                <p:nvPr/>
              </p:nvSpPr>
              <p:spPr>
                <a:xfrm rot="5400000">
                  <a:off x="4498550" y="3024035"/>
                  <a:ext cx="360783" cy="325817"/>
                </a:xfrm>
                <a:custGeom>
                  <a:avLst/>
                  <a:gdLst>
                    <a:gd name="connsiteX0" fmla="*/ 0 w 360783"/>
                    <a:gd name="connsiteY0" fmla="*/ 0 h 325817"/>
                    <a:gd name="connsiteX1" fmla="*/ 360783 w 360783"/>
                    <a:gd name="connsiteY1" fmla="*/ 0 h 325817"/>
                    <a:gd name="connsiteX2" fmla="*/ 360783 w 360783"/>
                    <a:gd name="connsiteY2" fmla="*/ 325817 h 325817"/>
                    <a:gd name="connsiteX3" fmla="*/ 0 w 360783"/>
                    <a:gd name="connsiteY3" fmla="*/ 325817 h 325817"/>
                  </a:gdLst>
                  <a:ahLst/>
                  <a:cxnLst>
                    <a:cxn ang="0">
                      <a:pos x="connsiteX0" y="connsiteY0"/>
                    </a:cxn>
                    <a:cxn ang="0">
                      <a:pos x="connsiteX1" y="connsiteY1"/>
                    </a:cxn>
                    <a:cxn ang="0">
                      <a:pos x="connsiteX2" y="connsiteY2"/>
                    </a:cxn>
                    <a:cxn ang="0">
                      <a:pos x="connsiteX3" y="connsiteY3"/>
                    </a:cxn>
                  </a:cxnLst>
                  <a:rect l="l" t="t" r="r" b="b"/>
                  <a:pathLst>
                    <a:path w="360783" h="325817">
                      <a:moveTo>
                        <a:pt x="0" y="0"/>
                      </a:moveTo>
                      <a:lnTo>
                        <a:pt x="360783" y="0"/>
                      </a:lnTo>
                      <a:lnTo>
                        <a:pt x="360783" y="325817"/>
                      </a:lnTo>
                      <a:lnTo>
                        <a:pt x="0" y="325817"/>
                      </a:lnTo>
                      <a:close/>
                    </a:path>
                  </a:pathLst>
                </a:custGeom>
                <a:solidFill>
                  <a:srgbClr val="AEDDE3"/>
                </a:solidFill>
                <a:ln w="0" cap="flat">
                  <a:noFill/>
                  <a:prstDash val="solid"/>
                  <a:miter/>
                </a:ln>
              </p:spPr>
              <p:txBody>
                <a:bodyPr rtlCol="0" anchor="ctr"/>
                <a:lstStyle/>
                <a:p>
                  <a:endParaRPr lang="nl-NL"/>
                </a:p>
              </p:txBody>
            </p:sp>
            <p:sp>
              <p:nvSpPr>
                <p:cNvPr id="149" name="Vrije vorm 148">
                  <a:extLst>
                    <a:ext uri="{FF2B5EF4-FFF2-40B4-BE49-F238E27FC236}">
                      <a16:creationId xmlns:a16="http://schemas.microsoft.com/office/drawing/2014/main" id="{11522BD6-C42B-99EF-77A6-4FD260BBD7FE}"/>
                    </a:ext>
                  </a:extLst>
                </p:cNvPr>
                <p:cNvSpPr/>
                <p:nvPr/>
              </p:nvSpPr>
              <p:spPr>
                <a:xfrm rot="5400000">
                  <a:off x="4222539" y="3013763"/>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51" name="Vrije vorm 150">
                  <a:extLst>
                    <a:ext uri="{FF2B5EF4-FFF2-40B4-BE49-F238E27FC236}">
                      <a16:creationId xmlns:a16="http://schemas.microsoft.com/office/drawing/2014/main" id="{FBF2BE5E-C862-96C8-FA81-766245E3C6FB}"/>
                    </a:ext>
                  </a:extLst>
                </p:cNvPr>
                <p:cNvSpPr/>
                <p:nvPr/>
              </p:nvSpPr>
              <p:spPr>
                <a:xfrm rot="5400000">
                  <a:off x="4945815" y="3013760"/>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52" name="Vrije vorm 151">
                  <a:extLst>
                    <a:ext uri="{FF2B5EF4-FFF2-40B4-BE49-F238E27FC236}">
                      <a16:creationId xmlns:a16="http://schemas.microsoft.com/office/drawing/2014/main" id="{1420D9A1-09CE-E4F1-6A21-A94B45BE4C22}"/>
                    </a:ext>
                  </a:extLst>
                </p:cNvPr>
                <p:cNvSpPr/>
                <p:nvPr/>
              </p:nvSpPr>
              <p:spPr>
                <a:xfrm rot="5400000">
                  <a:off x="4222540"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59" name="Vrije vorm 158">
                  <a:extLst>
                    <a:ext uri="{FF2B5EF4-FFF2-40B4-BE49-F238E27FC236}">
                      <a16:creationId xmlns:a16="http://schemas.microsoft.com/office/drawing/2014/main" id="{3492C65B-E1EC-0D7F-709E-D91DEBBBC902}"/>
                    </a:ext>
                  </a:extLst>
                </p:cNvPr>
                <p:cNvSpPr/>
                <p:nvPr/>
              </p:nvSpPr>
              <p:spPr>
                <a:xfrm rot="5400000">
                  <a:off x="4945820" y="2603309"/>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60" name="Vrije vorm 159">
                  <a:extLst>
                    <a:ext uri="{FF2B5EF4-FFF2-40B4-BE49-F238E27FC236}">
                      <a16:creationId xmlns:a16="http://schemas.microsoft.com/office/drawing/2014/main" id="{449238ED-B091-A7D6-D3BE-BBF371048B7D}"/>
                    </a:ext>
                  </a:extLst>
                </p:cNvPr>
                <p:cNvSpPr/>
                <p:nvPr/>
              </p:nvSpPr>
              <p:spPr>
                <a:xfrm rot="5400000">
                  <a:off x="4584182" y="2603312"/>
                  <a:ext cx="189530" cy="243081"/>
                </a:xfrm>
                <a:custGeom>
                  <a:avLst/>
                  <a:gdLst>
                    <a:gd name="connsiteX0" fmla="*/ 0 w 189530"/>
                    <a:gd name="connsiteY0" fmla="*/ 0 h 243081"/>
                    <a:gd name="connsiteX1" fmla="*/ 189531 w 189530"/>
                    <a:gd name="connsiteY1" fmla="*/ 0 h 243081"/>
                    <a:gd name="connsiteX2" fmla="*/ 189531 w 189530"/>
                    <a:gd name="connsiteY2" fmla="*/ 243081 h 243081"/>
                    <a:gd name="connsiteX3" fmla="*/ 0 w 189530"/>
                    <a:gd name="connsiteY3" fmla="*/ 243081 h 243081"/>
                  </a:gdLst>
                  <a:ahLst/>
                  <a:cxnLst>
                    <a:cxn ang="0">
                      <a:pos x="connsiteX0" y="connsiteY0"/>
                    </a:cxn>
                    <a:cxn ang="0">
                      <a:pos x="connsiteX1" y="connsiteY1"/>
                    </a:cxn>
                    <a:cxn ang="0">
                      <a:pos x="connsiteX2" y="connsiteY2"/>
                    </a:cxn>
                    <a:cxn ang="0">
                      <a:pos x="connsiteX3" y="connsiteY3"/>
                    </a:cxn>
                  </a:cxnLst>
                  <a:rect l="l" t="t" r="r" b="b"/>
                  <a:pathLst>
                    <a:path w="189530" h="243081">
                      <a:moveTo>
                        <a:pt x="0" y="0"/>
                      </a:moveTo>
                      <a:lnTo>
                        <a:pt x="189531" y="0"/>
                      </a:lnTo>
                      <a:lnTo>
                        <a:pt x="189531" y="243081"/>
                      </a:lnTo>
                      <a:lnTo>
                        <a:pt x="0" y="243081"/>
                      </a:lnTo>
                      <a:close/>
                    </a:path>
                  </a:pathLst>
                </a:custGeom>
                <a:solidFill>
                  <a:srgbClr val="E7F3FB"/>
                </a:solidFill>
                <a:ln w="0" cap="flat">
                  <a:noFill/>
                  <a:prstDash val="solid"/>
                  <a:miter/>
                </a:ln>
              </p:spPr>
              <p:txBody>
                <a:bodyPr rtlCol="0" anchor="ctr"/>
                <a:lstStyle/>
                <a:p>
                  <a:endParaRPr lang="nl-NL"/>
                </a:p>
              </p:txBody>
            </p:sp>
            <p:sp>
              <p:nvSpPr>
                <p:cNvPr id="161" name="Vrije vorm 160">
                  <a:extLst>
                    <a:ext uri="{FF2B5EF4-FFF2-40B4-BE49-F238E27FC236}">
                      <a16:creationId xmlns:a16="http://schemas.microsoft.com/office/drawing/2014/main" id="{B2EE4D8B-1F49-8AC7-9376-9445BAE81579}"/>
                    </a:ext>
                  </a:extLst>
                </p:cNvPr>
                <p:cNvSpPr/>
                <p:nvPr/>
              </p:nvSpPr>
              <p:spPr>
                <a:xfrm>
                  <a:off x="4090388" y="2406022"/>
                  <a:ext cx="1177115" cy="37562"/>
                </a:xfrm>
                <a:custGeom>
                  <a:avLst/>
                  <a:gdLst>
                    <a:gd name="connsiteX0" fmla="*/ 0 w 1177115"/>
                    <a:gd name="connsiteY0" fmla="*/ 0 h 37562"/>
                    <a:gd name="connsiteX1" fmla="*/ 1177115 w 1177115"/>
                    <a:gd name="connsiteY1" fmla="*/ 0 h 37562"/>
                    <a:gd name="connsiteX2" fmla="*/ 1177115 w 1177115"/>
                    <a:gd name="connsiteY2" fmla="*/ 37562 h 37562"/>
                    <a:gd name="connsiteX3" fmla="*/ 0 w 1177115"/>
                    <a:gd name="connsiteY3" fmla="*/ 37562 h 37562"/>
                  </a:gdLst>
                  <a:ahLst/>
                  <a:cxnLst>
                    <a:cxn ang="0">
                      <a:pos x="connsiteX0" y="connsiteY0"/>
                    </a:cxn>
                    <a:cxn ang="0">
                      <a:pos x="connsiteX1" y="connsiteY1"/>
                    </a:cxn>
                    <a:cxn ang="0">
                      <a:pos x="connsiteX2" y="connsiteY2"/>
                    </a:cxn>
                    <a:cxn ang="0">
                      <a:pos x="connsiteX3" y="connsiteY3"/>
                    </a:cxn>
                  </a:cxnLst>
                  <a:rect l="l" t="t" r="r" b="b"/>
                  <a:pathLst>
                    <a:path w="1177115" h="37562">
                      <a:moveTo>
                        <a:pt x="0" y="0"/>
                      </a:moveTo>
                      <a:lnTo>
                        <a:pt x="1177115" y="0"/>
                      </a:lnTo>
                      <a:lnTo>
                        <a:pt x="1177115" y="37562"/>
                      </a:lnTo>
                      <a:lnTo>
                        <a:pt x="0" y="37562"/>
                      </a:lnTo>
                      <a:close/>
                    </a:path>
                  </a:pathLst>
                </a:custGeom>
                <a:solidFill>
                  <a:srgbClr val="00A9B9"/>
                </a:solidFill>
                <a:ln w="0" cap="flat">
                  <a:noFill/>
                  <a:prstDash val="solid"/>
                  <a:miter/>
                </a:ln>
              </p:spPr>
              <p:txBody>
                <a:bodyPr rtlCol="0" anchor="ctr"/>
                <a:lstStyle/>
                <a:p>
                  <a:endParaRPr lang="nl-NL"/>
                </a:p>
              </p:txBody>
            </p:sp>
          </p:grpSp>
          <p:grpSp>
            <p:nvGrpSpPr>
              <p:cNvPr id="128" name="Groep 127">
                <a:extLst>
                  <a:ext uri="{FF2B5EF4-FFF2-40B4-BE49-F238E27FC236}">
                    <a16:creationId xmlns:a16="http://schemas.microsoft.com/office/drawing/2014/main" id="{89DC3DD2-527F-B137-E6AA-25A2E7A15ADC}"/>
                  </a:ext>
                </a:extLst>
              </p:cNvPr>
              <p:cNvGrpSpPr/>
              <p:nvPr/>
            </p:nvGrpSpPr>
            <p:grpSpPr>
              <a:xfrm>
                <a:off x="6534838" y="2509528"/>
                <a:ext cx="867807" cy="728230"/>
                <a:chOff x="6534130" y="2509528"/>
                <a:chExt cx="867807" cy="728230"/>
              </a:xfrm>
            </p:grpSpPr>
            <p:grpSp>
              <p:nvGrpSpPr>
                <p:cNvPr id="129" name="Graphic 22">
                  <a:extLst>
                    <a:ext uri="{FF2B5EF4-FFF2-40B4-BE49-F238E27FC236}">
                      <a16:creationId xmlns:a16="http://schemas.microsoft.com/office/drawing/2014/main" id="{F242009A-8043-CA1F-C328-5E81EF923BFA}"/>
                    </a:ext>
                  </a:extLst>
                </p:cNvPr>
                <p:cNvGrpSpPr/>
                <p:nvPr/>
              </p:nvGrpSpPr>
              <p:grpSpPr>
                <a:xfrm>
                  <a:off x="6534130" y="2509528"/>
                  <a:ext cx="867807" cy="728230"/>
                  <a:chOff x="4647659" y="2525399"/>
                  <a:chExt cx="1003817" cy="842364"/>
                </a:xfrm>
              </p:grpSpPr>
              <p:sp>
                <p:nvSpPr>
                  <p:cNvPr id="140" name="Vrije vorm 139">
                    <a:extLst>
                      <a:ext uri="{FF2B5EF4-FFF2-40B4-BE49-F238E27FC236}">
                        <a16:creationId xmlns:a16="http://schemas.microsoft.com/office/drawing/2014/main" id="{63AEB29D-B2F2-BC45-908A-8DB1A9627942}"/>
                      </a:ext>
                    </a:extLst>
                  </p:cNvPr>
                  <p:cNvSpPr/>
                  <p:nvPr/>
                </p:nvSpPr>
                <p:spPr>
                  <a:xfrm>
                    <a:off x="4647659" y="2525399"/>
                    <a:ext cx="1003817" cy="842364"/>
                  </a:xfrm>
                  <a:custGeom>
                    <a:avLst/>
                    <a:gdLst>
                      <a:gd name="connsiteX0" fmla="*/ 1003817 w 1003817"/>
                      <a:gd name="connsiteY0" fmla="*/ 19620 h 842364"/>
                      <a:gd name="connsiteX1" fmla="*/ 1003817 w 1003817"/>
                      <a:gd name="connsiteY1" fmla="*/ 648389 h 842364"/>
                      <a:gd name="connsiteX2" fmla="*/ 984250 w 1003817"/>
                      <a:gd name="connsiteY2" fmla="*/ 668008 h 842364"/>
                      <a:gd name="connsiteX3" fmla="*/ 600438 w 1003817"/>
                      <a:gd name="connsiteY3" fmla="*/ 668008 h 842364"/>
                      <a:gd name="connsiteX4" fmla="*/ 600438 w 1003817"/>
                      <a:gd name="connsiteY4" fmla="*/ 812433 h 842364"/>
                      <a:gd name="connsiteX5" fmla="*/ 756071 w 1003817"/>
                      <a:gd name="connsiteY5" fmla="*/ 812433 h 842364"/>
                      <a:gd name="connsiteX6" fmla="*/ 785930 w 1003817"/>
                      <a:gd name="connsiteY6" fmla="*/ 842364 h 842364"/>
                      <a:gd name="connsiteX7" fmla="*/ 217887 w 1003817"/>
                      <a:gd name="connsiteY7" fmla="*/ 842364 h 842364"/>
                      <a:gd name="connsiteX8" fmla="*/ 226662 w 1003817"/>
                      <a:gd name="connsiteY8" fmla="*/ 821229 h 842364"/>
                      <a:gd name="connsiteX9" fmla="*/ 247750 w 1003817"/>
                      <a:gd name="connsiteY9" fmla="*/ 812433 h 842364"/>
                      <a:gd name="connsiteX10" fmla="*/ 415695 w 1003817"/>
                      <a:gd name="connsiteY10" fmla="*/ 812433 h 842364"/>
                      <a:gd name="connsiteX11" fmla="*/ 415695 w 1003817"/>
                      <a:gd name="connsiteY11" fmla="*/ 668008 h 842364"/>
                      <a:gd name="connsiteX12" fmla="*/ 19571 w 1003817"/>
                      <a:gd name="connsiteY12" fmla="*/ 668008 h 842364"/>
                      <a:gd name="connsiteX13" fmla="*/ 0 w 1003817"/>
                      <a:gd name="connsiteY13" fmla="*/ 648389 h 842364"/>
                      <a:gd name="connsiteX14" fmla="*/ 0 w 1003817"/>
                      <a:gd name="connsiteY14" fmla="*/ 19620 h 842364"/>
                      <a:gd name="connsiteX15" fmla="*/ 19571 w 1003817"/>
                      <a:gd name="connsiteY15" fmla="*/ 0 h 842364"/>
                      <a:gd name="connsiteX16" fmla="*/ 984250 w 1003817"/>
                      <a:gd name="connsiteY16" fmla="*/ 0 h 842364"/>
                      <a:gd name="connsiteX17" fmla="*/ 1003817 w 1003817"/>
                      <a:gd name="connsiteY17" fmla="*/ 19620 h 84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3817" h="842364">
                        <a:moveTo>
                          <a:pt x="1003817" y="19620"/>
                        </a:moveTo>
                        <a:lnTo>
                          <a:pt x="1003817" y="648389"/>
                        </a:lnTo>
                        <a:cubicBezTo>
                          <a:pt x="1003817" y="659148"/>
                          <a:pt x="995043" y="668008"/>
                          <a:pt x="984250" y="668008"/>
                        </a:cubicBezTo>
                        <a:lnTo>
                          <a:pt x="600438" y="668008"/>
                        </a:lnTo>
                        <a:lnTo>
                          <a:pt x="600438" y="812433"/>
                        </a:lnTo>
                        <a:lnTo>
                          <a:pt x="756071" y="812433"/>
                        </a:lnTo>
                        <a:cubicBezTo>
                          <a:pt x="772482" y="812433"/>
                          <a:pt x="785930" y="825914"/>
                          <a:pt x="785930" y="842364"/>
                        </a:cubicBezTo>
                        <a:lnTo>
                          <a:pt x="217887" y="842364"/>
                        </a:lnTo>
                        <a:cubicBezTo>
                          <a:pt x="217887" y="834143"/>
                          <a:pt x="221233" y="826675"/>
                          <a:pt x="226662" y="821229"/>
                        </a:cubicBezTo>
                        <a:cubicBezTo>
                          <a:pt x="232092" y="815783"/>
                          <a:pt x="239542" y="812433"/>
                          <a:pt x="247750" y="812433"/>
                        </a:cubicBezTo>
                        <a:lnTo>
                          <a:pt x="415695" y="812433"/>
                        </a:lnTo>
                        <a:lnTo>
                          <a:pt x="415695" y="668008"/>
                        </a:lnTo>
                        <a:lnTo>
                          <a:pt x="19571" y="668008"/>
                        </a:lnTo>
                        <a:cubicBezTo>
                          <a:pt x="8775" y="668008"/>
                          <a:pt x="0" y="659148"/>
                          <a:pt x="0" y="648389"/>
                        </a:cubicBezTo>
                        <a:lnTo>
                          <a:pt x="0" y="19620"/>
                        </a:lnTo>
                        <a:cubicBezTo>
                          <a:pt x="0" y="8860"/>
                          <a:pt x="8775" y="0"/>
                          <a:pt x="19571" y="0"/>
                        </a:cubicBezTo>
                        <a:lnTo>
                          <a:pt x="984250" y="0"/>
                        </a:lnTo>
                        <a:cubicBezTo>
                          <a:pt x="995043" y="0"/>
                          <a:pt x="1003817" y="8860"/>
                          <a:pt x="1003817" y="19620"/>
                        </a:cubicBezTo>
                        <a:close/>
                      </a:path>
                    </a:pathLst>
                  </a:custGeom>
                  <a:solidFill>
                    <a:srgbClr val="9FCEEF"/>
                  </a:solidFill>
                  <a:ln w="0" cap="flat">
                    <a:noFill/>
                    <a:prstDash val="solid"/>
                    <a:miter/>
                  </a:ln>
                </p:spPr>
                <p:txBody>
                  <a:bodyPr rtlCol="0" anchor="ctr"/>
                  <a:lstStyle/>
                  <a:p>
                    <a:endParaRPr lang="nl-NL"/>
                  </a:p>
                </p:txBody>
              </p:sp>
              <p:sp>
                <p:nvSpPr>
                  <p:cNvPr id="141" name="Vrije vorm 140">
                    <a:extLst>
                      <a:ext uri="{FF2B5EF4-FFF2-40B4-BE49-F238E27FC236}">
                        <a16:creationId xmlns:a16="http://schemas.microsoft.com/office/drawing/2014/main" id="{9EE2E9D7-1091-38E8-F75A-A853B7DDCE8C}"/>
                      </a:ext>
                    </a:extLst>
                  </p:cNvPr>
                  <p:cNvSpPr/>
                  <p:nvPr/>
                </p:nvSpPr>
                <p:spPr>
                  <a:xfrm>
                    <a:off x="5063323" y="3193399"/>
                    <a:ext cx="184782" cy="94719"/>
                  </a:xfrm>
                  <a:custGeom>
                    <a:avLst/>
                    <a:gdLst>
                      <a:gd name="connsiteX0" fmla="*/ 0 w 184782"/>
                      <a:gd name="connsiteY0" fmla="*/ 0 h 94719"/>
                      <a:gd name="connsiteX1" fmla="*/ 184782 w 184782"/>
                      <a:gd name="connsiteY1" fmla="*/ 94719 h 94719"/>
                      <a:gd name="connsiteX2" fmla="*/ 184782 w 184782"/>
                      <a:gd name="connsiteY2" fmla="*/ 0 h 94719"/>
                      <a:gd name="connsiteX3" fmla="*/ 0 w 184782"/>
                      <a:gd name="connsiteY3" fmla="*/ 0 h 94719"/>
                    </a:gdLst>
                    <a:ahLst/>
                    <a:cxnLst>
                      <a:cxn ang="0">
                        <a:pos x="connsiteX0" y="connsiteY0"/>
                      </a:cxn>
                      <a:cxn ang="0">
                        <a:pos x="connsiteX1" y="connsiteY1"/>
                      </a:cxn>
                      <a:cxn ang="0">
                        <a:pos x="connsiteX2" y="connsiteY2"/>
                      </a:cxn>
                      <a:cxn ang="0">
                        <a:pos x="connsiteX3" y="connsiteY3"/>
                      </a:cxn>
                    </a:cxnLst>
                    <a:rect l="l" t="t" r="r" b="b"/>
                    <a:pathLst>
                      <a:path w="184782" h="94719">
                        <a:moveTo>
                          <a:pt x="0" y="0"/>
                        </a:moveTo>
                        <a:lnTo>
                          <a:pt x="184782" y="94719"/>
                        </a:lnTo>
                        <a:lnTo>
                          <a:pt x="184782" y="0"/>
                        </a:lnTo>
                        <a:lnTo>
                          <a:pt x="0" y="0"/>
                        </a:lnTo>
                        <a:close/>
                      </a:path>
                    </a:pathLst>
                  </a:custGeom>
                  <a:solidFill>
                    <a:srgbClr val="86C2EB"/>
                  </a:solidFill>
                  <a:ln w="0" cap="flat">
                    <a:noFill/>
                    <a:prstDash val="solid"/>
                    <a:miter/>
                  </a:ln>
                </p:spPr>
                <p:txBody>
                  <a:bodyPr rtlCol="0" anchor="ctr"/>
                  <a:lstStyle/>
                  <a:p>
                    <a:endParaRPr lang="nl-NL"/>
                  </a:p>
                </p:txBody>
              </p:sp>
              <p:sp>
                <p:nvSpPr>
                  <p:cNvPr id="144" name="Vrije vorm 143">
                    <a:extLst>
                      <a:ext uri="{FF2B5EF4-FFF2-40B4-BE49-F238E27FC236}">
                        <a16:creationId xmlns:a16="http://schemas.microsoft.com/office/drawing/2014/main" id="{6A5161B5-3CE1-C614-F414-99499F220F5D}"/>
                      </a:ext>
                    </a:extLst>
                  </p:cNvPr>
                  <p:cNvSpPr/>
                  <p:nvPr/>
                </p:nvSpPr>
                <p:spPr>
                  <a:xfrm>
                    <a:off x="4672618" y="2555966"/>
                    <a:ext cx="953908" cy="606861"/>
                  </a:xfrm>
                  <a:custGeom>
                    <a:avLst/>
                    <a:gdLst>
                      <a:gd name="connsiteX0" fmla="*/ 0 w 953908"/>
                      <a:gd name="connsiteY0" fmla="*/ 0 h 606861"/>
                      <a:gd name="connsiteX1" fmla="*/ 953909 w 953908"/>
                      <a:gd name="connsiteY1" fmla="*/ 0 h 606861"/>
                      <a:gd name="connsiteX2" fmla="*/ 953909 w 953908"/>
                      <a:gd name="connsiteY2" fmla="*/ 606862 h 606861"/>
                      <a:gd name="connsiteX3" fmla="*/ 0 w 953908"/>
                      <a:gd name="connsiteY3" fmla="*/ 606862 h 606861"/>
                    </a:gdLst>
                    <a:ahLst/>
                    <a:cxnLst>
                      <a:cxn ang="0">
                        <a:pos x="connsiteX0" y="connsiteY0"/>
                      </a:cxn>
                      <a:cxn ang="0">
                        <a:pos x="connsiteX1" y="connsiteY1"/>
                      </a:cxn>
                      <a:cxn ang="0">
                        <a:pos x="connsiteX2" y="connsiteY2"/>
                      </a:cxn>
                      <a:cxn ang="0">
                        <a:pos x="connsiteX3" y="connsiteY3"/>
                      </a:cxn>
                    </a:cxnLst>
                    <a:rect l="l" t="t" r="r" b="b"/>
                    <a:pathLst>
                      <a:path w="953908" h="606861">
                        <a:moveTo>
                          <a:pt x="0" y="0"/>
                        </a:moveTo>
                        <a:lnTo>
                          <a:pt x="953909" y="0"/>
                        </a:lnTo>
                        <a:lnTo>
                          <a:pt x="953909" y="606862"/>
                        </a:lnTo>
                        <a:lnTo>
                          <a:pt x="0" y="606862"/>
                        </a:lnTo>
                        <a:close/>
                      </a:path>
                    </a:pathLst>
                  </a:custGeom>
                  <a:solidFill>
                    <a:srgbClr val="FFFFFF"/>
                  </a:solidFill>
                  <a:ln w="0" cap="flat">
                    <a:noFill/>
                    <a:prstDash val="solid"/>
                    <a:miter/>
                  </a:ln>
                </p:spPr>
                <p:txBody>
                  <a:bodyPr rtlCol="0" anchor="ctr"/>
                  <a:lstStyle/>
                  <a:p>
                    <a:endParaRPr lang="nl-NL"/>
                  </a:p>
                </p:txBody>
              </p:sp>
            </p:grpSp>
            <p:grpSp>
              <p:nvGrpSpPr>
                <p:cNvPr id="133" name="Groep 132">
                  <a:extLst>
                    <a:ext uri="{FF2B5EF4-FFF2-40B4-BE49-F238E27FC236}">
                      <a16:creationId xmlns:a16="http://schemas.microsoft.com/office/drawing/2014/main" id="{CEE06FF5-58A0-91B5-8312-A0083961C95D}"/>
                    </a:ext>
                  </a:extLst>
                </p:cNvPr>
                <p:cNvGrpSpPr/>
                <p:nvPr/>
              </p:nvGrpSpPr>
              <p:grpSpPr>
                <a:xfrm>
                  <a:off x="6554367" y="2532703"/>
                  <a:ext cx="824741" cy="129636"/>
                  <a:chOff x="7471466" y="2554804"/>
                  <a:chExt cx="1217228" cy="191329"/>
                </a:xfrm>
              </p:grpSpPr>
              <p:sp>
                <p:nvSpPr>
                  <p:cNvPr id="136" name="Rechthoek 135">
                    <a:extLst>
                      <a:ext uri="{FF2B5EF4-FFF2-40B4-BE49-F238E27FC236}">
                        <a16:creationId xmlns:a16="http://schemas.microsoft.com/office/drawing/2014/main" id="{2CC9DBAE-1AA3-FCD7-6C0C-14433E203293}"/>
                      </a:ext>
                    </a:extLst>
                  </p:cNvPr>
                  <p:cNvSpPr/>
                  <p:nvPr/>
                </p:nvSpPr>
                <p:spPr>
                  <a:xfrm>
                    <a:off x="7471466" y="2554804"/>
                    <a:ext cx="1217228" cy="191329"/>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7" name="Ovaal 136">
                    <a:extLst>
                      <a:ext uri="{FF2B5EF4-FFF2-40B4-BE49-F238E27FC236}">
                        <a16:creationId xmlns:a16="http://schemas.microsoft.com/office/drawing/2014/main" id="{E9A0D78E-CE29-D070-667E-589611226989}"/>
                      </a:ext>
                    </a:extLst>
                  </p:cNvPr>
                  <p:cNvSpPr/>
                  <p:nvPr/>
                </p:nvSpPr>
                <p:spPr>
                  <a:xfrm>
                    <a:off x="7518982" y="2594419"/>
                    <a:ext cx="119567" cy="119567"/>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38" name="Rechte verbindingslijn 137">
                    <a:extLst>
                      <a:ext uri="{FF2B5EF4-FFF2-40B4-BE49-F238E27FC236}">
                        <a16:creationId xmlns:a16="http://schemas.microsoft.com/office/drawing/2014/main" id="{0D6EFF6A-6218-89D5-3AC6-9CE2B67BBF45}"/>
                      </a:ext>
                    </a:extLst>
                  </p:cNvPr>
                  <p:cNvCxnSpPr>
                    <a:cxnSpLocks/>
                  </p:cNvCxnSpPr>
                  <p:nvPr/>
                </p:nvCxnSpPr>
                <p:spPr>
                  <a:xfrm>
                    <a:off x="7691093" y="2629747"/>
                    <a:ext cx="27915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BE2DD8A3-34B0-ED94-3625-8F27ED8A2563}"/>
                      </a:ext>
                    </a:extLst>
                  </p:cNvPr>
                  <p:cNvCxnSpPr>
                    <a:cxnSpLocks/>
                  </p:cNvCxnSpPr>
                  <p:nvPr/>
                </p:nvCxnSpPr>
                <p:spPr>
                  <a:xfrm>
                    <a:off x="7691093" y="2677372"/>
                    <a:ext cx="187325" cy="0"/>
                  </a:xfrm>
                  <a:prstGeom prst="line">
                    <a:avLst/>
                  </a:prstGeom>
                  <a:ln w="1905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4" name="Rechthoek 133">
                  <a:extLst>
                    <a:ext uri="{FF2B5EF4-FFF2-40B4-BE49-F238E27FC236}">
                      <a16:creationId xmlns:a16="http://schemas.microsoft.com/office/drawing/2014/main" id="{C83DEB5E-87DD-13BB-0F05-E042056BAED5}"/>
                    </a:ext>
                  </a:extLst>
                </p:cNvPr>
                <p:cNvSpPr/>
                <p:nvPr/>
              </p:nvSpPr>
              <p:spPr>
                <a:xfrm>
                  <a:off x="6553957" y="3019860"/>
                  <a:ext cx="824740" cy="41200"/>
                </a:xfrm>
                <a:prstGeom prst="rect">
                  <a:avLst/>
                </a:prstGeom>
                <a:solidFill>
                  <a:srgbClr val="D8EFF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5" name="Tekstvak 134">
                  <a:extLst>
                    <a:ext uri="{FF2B5EF4-FFF2-40B4-BE49-F238E27FC236}">
                      <a16:creationId xmlns:a16="http://schemas.microsoft.com/office/drawing/2014/main" id="{979FE417-C347-21DA-18CA-9D4EACF38856}"/>
                    </a:ext>
                  </a:extLst>
                </p:cNvPr>
                <p:cNvSpPr txBox="1"/>
                <p:nvPr/>
              </p:nvSpPr>
              <p:spPr>
                <a:xfrm>
                  <a:off x="6594661" y="2744645"/>
                  <a:ext cx="735159" cy="215444"/>
                </a:xfrm>
                <a:prstGeom prst="rect">
                  <a:avLst/>
                </a:prstGeom>
                <a:noFill/>
              </p:spPr>
              <p:txBody>
                <a:bodyPr wrap="square" lIns="0" tIns="0" rIns="0" bIns="0" rtlCol="0">
                  <a:spAutoFit/>
                </a:bodyPr>
                <a:lstStyle/>
                <a:p>
                  <a:pPr algn="ctr"/>
                  <a:r>
                    <a:rPr lang="nl-NL" sz="1400">
                      <a:solidFill>
                        <a:schemeClr val="tx2"/>
                      </a:solidFill>
                    </a:rPr>
                    <a:t>EPD</a:t>
                  </a:r>
                  <a:endParaRPr lang="nl-NL" sz="1200">
                    <a:solidFill>
                      <a:schemeClr val="tx2"/>
                    </a:solidFill>
                  </a:endParaRPr>
                </a:p>
              </p:txBody>
            </p:sp>
          </p:grpSp>
        </p:grpSp>
        <p:pic>
          <p:nvPicPr>
            <p:cNvPr id="119" name="Graphic 118">
              <a:extLst>
                <a:ext uri="{FF2B5EF4-FFF2-40B4-BE49-F238E27FC236}">
                  <a16:creationId xmlns:a16="http://schemas.microsoft.com/office/drawing/2014/main" id="{81CC83FE-38CC-6D75-B6F2-955692B90F7E}"/>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flipH="1">
              <a:off x="9055788" y="2199825"/>
              <a:ext cx="1005054" cy="1151797"/>
            </a:xfrm>
            <a:prstGeom prst="rect">
              <a:avLst/>
            </a:prstGeom>
          </p:spPr>
        </p:pic>
        <p:pic>
          <p:nvPicPr>
            <p:cNvPr id="124" name="Graphic 123">
              <a:extLst>
                <a:ext uri="{FF2B5EF4-FFF2-40B4-BE49-F238E27FC236}">
                  <a16:creationId xmlns:a16="http://schemas.microsoft.com/office/drawing/2014/main" id="{D5B96A53-5721-44BC-27F3-450202F857E3}"/>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981610" y="4529756"/>
              <a:ext cx="1077315" cy="1151796"/>
            </a:xfrm>
            <a:prstGeom prst="rect">
              <a:avLst/>
            </a:prstGeom>
          </p:spPr>
        </p:pic>
        <p:pic>
          <p:nvPicPr>
            <p:cNvPr id="125" name="Graphic 124">
              <a:extLst>
                <a:ext uri="{FF2B5EF4-FFF2-40B4-BE49-F238E27FC236}">
                  <a16:creationId xmlns:a16="http://schemas.microsoft.com/office/drawing/2014/main" id="{8A136D9A-4BC2-B62F-364B-25477CBF95C5}"/>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9215084" y="4533570"/>
              <a:ext cx="1028559" cy="1151796"/>
            </a:xfrm>
            <a:prstGeom prst="rect">
              <a:avLst/>
            </a:prstGeom>
          </p:spPr>
        </p:pic>
        <p:pic>
          <p:nvPicPr>
            <p:cNvPr id="126" name="Graphic 125">
              <a:extLst>
                <a:ext uri="{FF2B5EF4-FFF2-40B4-BE49-F238E27FC236}">
                  <a16:creationId xmlns:a16="http://schemas.microsoft.com/office/drawing/2014/main" id="{5A6FBE22-A67A-5B84-E8C4-7A0CE231CD46}"/>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2314883" y="2185128"/>
              <a:ext cx="1007822" cy="1151796"/>
            </a:xfrm>
            <a:prstGeom prst="rect">
              <a:avLst/>
            </a:prstGeom>
          </p:spPr>
        </p:pic>
      </p:grpSp>
    </p:spTree>
    <p:extLst>
      <p:ext uri="{BB962C8B-B14F-4D97-AF65-F5344CB8AC3E}">
        <p14:creationId xmlns:p14="http://schemas.microsoft.com/office/powerpoint/2010/main" val="2817070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ep 23">
            <a:extLst>
              <a:ext uri="{FF2B5EF4-FFF2-40B4-BE49-F238E27FC236}">
                <a16:creationId xmlns:a16="http://schemas.microsoft.com/office/drawing/2014/main" id="{B773453C-9BEB-4514-782D-6278565C7D1D}"/>
              </a:ext>
            </a:extLst>
          </p:cNvPr>
          <p:cNvGrpSpPr/>
          <p:nvPr/>
        </p:nvGrpSpPr>
        <p:grpSpPr>
          <a:xfrm>
            <a:off x="3692310" y="3207138"/>
            <a:ext cx="1555929" cy="1591669"/>
            <a:chOff x="3692310" y="3207138"/>
            <a:chExt cx="1555929" cy="1591669"/>
          </a:xfrm>
        </p:grpSpPr>
        <p:grpSp>
          <p:nvGrpSpPr>
            <p:cNvPr id="1814" name="Graphic 1812">
              <a:extLst>
                <a:ext uri="{FF2B5EF4-FFF2-40B4-BE49-F238E27FC236}">
                  <a16:creationId xmlns:a16="http://schemas.microsoft.com/office/drawing/2014/main" id="{EBFEC77A-5BE5-EDD1-B6DA-A5753D90DEC8}"/>
                </a:ext>
              </a:extLst>
            </p:cNvPr>
            <p:cNvGrpSpPr/>
            <p:nvPr/>
          </p:nvGrpSpPr>
          <p:grpSpPr>
            <a:xfrm flipH="1">
              <a:off x="3692310" y="3207138"/>
              <a:ext cx="1555929" cy="1555929"/>
              <a:chOff x="3729063" y="2795134"/>
              <a:chExt cx="1785885" cy="1785885"/>
            </a:xfrm>
          </p:grpSpPr>
          <p:sp>
            <p:nvSpPr>
              <p:cNvPr id="1815" name="Vrije vorm 1814">
                <a:extLst>
                  <a:ext uri="{FF2B5EF4-FFF2-40B4-BE49-F238E27FC236}">
                    <a16:creationId xmlns:a16="http://schemas.microsoft.com/office/drawing/2014/main" id="{D4880991-3FBC-E8D2-E247-01562D471BA6}"/>
                  </a:ext>
                </a:extLst>
              </p:cNvPr>
              <p:cNvSpPr/>
              <p:nvPr/>
            </p:nvSpPr>
            <p:spPr>
              <a:xfrm>
                <a:off x="3729063" y="2795134"/>
                <a:ext cx="1785885" cy="1785885"/>
              </a:xfrm>
              <a:custGeom>
                <a:avLst/>
                <a:gdLst>
                  <a:gd name="connsiteX0" fmla="*/ 1785886 w 1785885"/>
                  <a:gd name="connsiteY0" fmla="*/ 892973 h 1785885"/>
                  <a:gd name="connsiteX1" fmla="*/ 1460678 w 1785885"/>
                  <a:gd name="connsiteY1" fmla="*/ 1582141 h 1785885"/>
                  <a:gd name="connsiteX2" fmla="*/ 1311972 w 1785885"/>
                  <a:gd name="connsiteY2" fmla="*/ 1681625 h 1785885"/>
                  <a:gd name="connsiteX3" fmla="*/ 1306217 w 1785885"/>
                  <a:gd name="connsiteY3" fmla="*/ 1684686 h 1785885"/>
                  <a:gd name="connsiteX4" fmla="*/ 1300217 w 1785885"/>
                  <a:gd name="connsiteY4" fmla="*/ 1687809 h 1785885"/>
                  <a:gd name="connsiteX5" fmla="*/ 892912 w 1785885"/>
                  <a:gd name="connsiteY5" fmla="*/ 1785885 h 1785885"/>
                  <a:gd name="connsiteX6" fmla="*/ 555093 w 1785885"/>
                  <a:gd name="connsiteY6" fmla="*/ 1719766 h 1785885"/>
                  <a:gd name="connsiteX7" fmla="*/ 316943 w 1785885"/>
                  <a:gd name="connsiteY7" fmla="*/ 1575283 h 1785885"/>
                  <a:gd name="connsiteX8" fmla="*/ 272618 w 1785885"/>
                  <a:gd name="connsiteY8" fmla="*/ 1535244 h 1785885"/>
                  <a:gd name="connsiteX9" fmla="*/ 270170 w 1785885"/>
                  <a:gd name="connsiteY9" fmla="*/ 1532919 h 1785885"/>
                  <a:gd name="connsiteX10" fmla="*/ 264170 w 1785885"/>
                  <a:gd name="connsiteY10" fmla="*/ 1526919 h 1785885"/>
                  <a:gd name="connsiteX11" fmla="*/ 0 w 1785885"/>
                  <a:gd name="connsiteY11" fmla="*/ 892973 h 1785885"/>
                  <a:gd name="connsiteX12" fmla="*/ 892912 w 1785885"/>
                  <a:gd name="connsiteY12" fmla="*/ 0 h 1785885"/>
                  <a:gd name="connsiteX13" fmla="*/ 1785886 w 1785885"/>
                  <a:gd name="connsiteY13" fmla="*/ 892973 h 178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5885" h="1785885">
                    <a:moveTo>
                      <a:pt x="1785886" y="892973"/>
                    </a:moveTo>
                    <a:cubicBezTo>
                      <a:pt x="1785886" y="1170489"/>
                      <a:pt x="1659280" y="1418435"/>
                      <a:pt x="1460678" y="1582141"/>
                    </a:cubicBezTo>
                    <a:cubicBezTo>
                      <a:pt x="1414762" y="1620098"/>
                      <a:pt x="1364990" y="1653463"/>
                      <a:pt x="1311972" y="1681625"/>
                    </a:cubicBezTo>
                    <a:cubicBezTo>
                      <a:pt x="1310074" y="1682666"/>
                      <a:pt x="1308115" y="1683646"/>
                      <a:pt x="1306217" y="1684686"/>
                    </a:cubicBezTo>
                    <a:cubicBezTo>
                      <a:pt x="1304196" y="1685727"/>
                      <a:pt x="1302238" y="1686767"/>
                      <a:pt x="1300217" y="1687809"/>
                    </a:cubicBezTo>
                    <a:cubicBezTo>
                      <a:pt x="1178142" y="1750499"/>
                      <a:pt x="1039660" y="1785885"/>
                      <a:pt x="892912" y="1785885"/>
                    </a:cubicBezTo>
                    <a:cubicBezTo>
                      <a:pt x="773408" y="1785885"/>
                      <a:pt x="659292" y="1762376"/>
                      <a:pt x="555093" y="1719766"/>
                    </a:cubicBezTo>
                    <a:cubicBezTo>
                      <a:pt x="467975" y="1684135"/>
                      <a:pt x="387776" y="1635097"/>
                      <a:pt x="316943" y="1575283"/>
                    </a:cubicBezTo>
                    <a:cubicBezTo>
                      <a:pt x="301760" y="1562428"/>
                      <a:pt x="286944" y="1549082"/>
                      <a:pt x="272618" y="1535244"/>
                    </a:cubicBezTo>
                    <a:cubicBezTo>
                      <a:pt x="271823" y="1534449"/>
                      <a:pt x="271027" y="1533654"/>
                      <a:pt x="270170" y="1532919"/>
                    </a:cubicBezTo>
                    <a:cubicBezTo>
                      <a:pt x="268149" y="1530898"/>
                      <a:pt x="266190" y="1528940"/>
                      <a:pt x="264170" y="1526919"/>
                    </a:cubicBezTo>
                    <a:cubicBezTo>
                      <a:pt x="101015" y="1365173"/>
                      <a:pt x="0" y="1140857"/>
                      <a:pt x="0" y="892973"/>
                    </a:cubicBezTo>
                    <a:cubicBezTo>
                      <a:pt x="0" y="399775"/>
                      <a:pt x="399775" y="0"/>
                      <a:pt x="892912" y="0"/>
                    </a:cubicBezTo>
                    <a:cubicBezTo>
                      <a:pt x="1386111" y="0"/>
                      <a:pt x="1785886" y="399775"/>
                      <a:pt x="1785886" y="892973"/>
                    </a:cubicBezTo>
                    <a:close/>
                  </a:path>
                </a:pathLst>
              </a:custGeom>
              <a:solidFill>
                <a:srgbClr val="D8EFF3"/>
              </a:solidFill>
              <a:ln w="0" cap="flat">
                <a:noFill/>
                <a:prstDash val="solid"/>
                <a:miter/>
              </a:ln>
            </p:spPr>
            <p:txBody>
              <a:bodyPr rtlCol="0" anchor="ctr"/>
              <a:lstStyle/>
              <a:p>
                <a:endParaRPr lang="nl-NL"/>
              </a:p>
            </p:txBody>
          </p:sp>
          <p:sp>
            <p:nvSpPr>
              <p:cNvPr id="1816" name="Vrije vorm 1815">
                <a:extLst>
                  <a:ext uri="{FF2B5EF4-FFF2-40B4-BE49-F238E27FC236}">
                    <a16:creationId xmlns:a16="http://schemas.microsoft.com/office/drawing/2014/main" id="{365FE08E-8D0D-71CA-22EA-C8BDB778F6A5}"/>
                  </a:ext>
                </a:extLst>
              </p:cNvPr>
              <p:cNvSpPr/>
              <p:nvPr/>
            </p:nvSpPr>
            <p:spPr>
              <a:xfrm>
                <a:off x="3999205" y="3795051"/>
                <a:ext cx="1190536" cy="785967"/>
              </a:xfrm>
              <a:custGeom>
                <a:avLst/>
                <a:gdLst>
                  <a:gd name="connsiteX0" fmla="*/ 1190536 w 1190536"/>
                  <a:gd name="connsiteY0" fmla="*/ 582223 h 785967"/>
                  <a:gd name="connsiteX1" fmla="*/ 1041829 w 1190536"/>
                  <a:gd name="connsiteY1" fmla="*/ 681707 h 785967"/>
                  <a:gd name="connsiteX2" fmla="*/ 1036075 w 1190536"/>
                  <a:gd name="connsiteY2" fmla="*/ 684768 h 785967"/>
                  <a:gd name="connsiteX3" fmla="*/ 1030075 w 1190536"/>
                  <a:gd name="connsiteY3" fmla="*/ 687891 h 785967"/>
                  <a:gd name="connsiteX4" fmla="*/ 622770 w 1190536"/>
                  <a:gd name="connsiteY4" fmla="*/ 785967 h 785967"/>
                  <a:gd name="connsiteX5" fmla="*/ 284951 w 1190536"/>
                  <a:gd name="connsiteY5" fmla="*/ 719848 h 785967"/>
                  <a:gd name="connsiteX6" fmla="*/ 46800 w 1190536"/>
                  <a:gd name="connsiteY6" fmla="*/ 575365 h 785967"/>
                  <a:gd name="connsiteX7" fmla="*/ 2476 w 1190536"/>
                  <a:gd name="connsiteY7" fmla="*/ 535326 h 785967"/>
                  <a:gd name="connsiteX8" fmla="*/ 27 w 1190536"/>
                  <a:gd name="connsiteY8" fmla="*/ 533981 h 785967"/>
                  <a:gd name="connsiteX9" fmla="*/ 27 w 1190536"/>
                  <a:gd name="connsiteY9" fmla="*/ 533001 h 785967"/>
                  <a:gd name="connsiteX10" fmla="*/ 172671 w 1190536"/>
                  <a:gd name="connsiteY10" fmla="*/ 97717 h 785967"/>
                  <a:gd name="connsiteX11" fmla="*/ 306317 w 1190536"/>
                  <a:gd name="connsiteY11" fmla="*/ 45556 h 785967"/>
                  <a:gd name="connsiteX12" fmla="*/ 310786 w 1190536"/>
                  <a:gd name="connsiteY12" fmla="*/ 44211 h 785967"/>
                  <a:gd name="connsiteX13" fmla="*/ 477063 w 1190536"/>
                  <a:gd name="connsiteY13" fmla="*/ 8641 h 785967"/>
                  <a:gd name="connsiteX14" fmla="*/ 477920 w 1190536"/>
                  <a:gd name="connsiteY14" fmla="*/ 8518 h 785967"/>
                  <a:gd name="connsiteX15" fmla="*/ 626137 w 1190536"/>
                  <a:gd name="connsiteY15" fmla="*/ 8 h 785967"/>
                  <a:gd name="connsiteX16" fmla="*/ 857064 w 1190536"/>
                  <a:gd name="connsiteY16" fmla="*/ 15374 h 785967"/>
                  <a:gd name="connsiteX17" fmla="*/ 1038768 w 1190536"/>
                  <a:gd name="connsiteY17" fmla="*/ 105798 h 785967"/>
                  <a:gd name="connsiteX18" fmla="*/ 1190536 w 1190536"/>
                  <a:gd name="connsiteY18" fmla="*/ 582223 h 78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90536" h="785967">
                    <a:moveTo>
                      <a:pt x="1190536" y="582223"/>
                    </a:moveTo>
                    <a:cubicBezTo>
                      <a:pt x="1144620" y="620180"/>
                      <a:pt x="1094847" y="653545"/>
                      <a:pt x="1041829" y="681707"/>
                    </a:cubicBezTo>
                    <a:cubicBezTo>
                      <a:pt x="1039932" y="682748"/>
                      <a:pt x="1037972" y="683728"/>
                      <a:pt x="1036075" y="684768"/>
                    </a:cubicBezTo>
                    <a:cubicBezTo>
                      <a:pt x="1034054" y="685809"/>
                      <a:pt x="1032095" y="686849"/>
                      <a:pt x="1030075" y="687891"/>
                    </a:cubicBezTo>
                    <a:cubicBezTo>
                      <a:pt x="908000" y="750581"/>
                      <a:pt x="769517" y="785967"/>
                      <a:pt x="622770" y="785967"/>
                    </a:cubicBezTo>
                    <a:cubicBezTo>
                      <a:pt x="503266" y="785967"/>
                      <a:pt x="389150" y="762458"/>
                      <a:pt x="284951" y="719848"/>
                    </a:cubicBezTo>
                    <a:cubicBezTo>
                      <a:pt x="197833" y="684217"/>
                      <a:pt x="117633" y="635179"/>
                      <a:pt x="46800" y="575365"/>
                    </a:cubicBezTo>
                    <a:cubicBezTo>
                      <a:pt x="31617" y="562510"/>
                      <a:pt x="16802" y="549164"/>
                      <a:pt x="2476" y="535326"/>
                    </a:cubicBezTo>
                    <a:lnTo>
                      <a:pt x="27" y="533981"/>
                    </a:lnTo>
                    <a:cubicBezTo>
                      <a:pt x="-34" y="533675"/>
                      <a:pt x="27" y="533368"/>
                      <a:pt x="27" y="533001"/>
                    </a:cubicBezTo>
                    <a:cubicBezTo>
                      <a:pt x="5415" y="412395"/>
                      <a:pt x="86410" y="207181"/>
                      <a:pt x="172671" y="97717"/>
                    </a:cubicBezTo>
                    <a:cubicBezTo>
                      <a:pt x="213628" y="78065"/>
                      <a:pt x="258871" y="60250"/>
                      <a:pt x="306317" y="45556"/>
                    </a:cubicBezTo>
                    <a:cubicBezTo>
                      <a:pt x="307787" y="45067"/>
                      <a:pt x="309256" y="44638"/>
                      <a:pt x="310786" y="44211"/>
                    </a:cubicBezTo>
                    <a:cubicBezTo>
                      <a:pt x="364416" y="27803"/>
                      <a:pt x="420801" y="15374"/>
                      <a:pt x="477063" y="8641"/>
                    </a:cubicBezTo>
                    <a:cubicBezTo>
                      <a:pt x="477369" y="8580"/>
                      <a:pt x="477614" y="8580"/>
                      <a:pt x="477920" y="8518"/>
                    </a:cubicBezTo>
                    <a:cubicBezTo>
                      <a:pt x="525550" y="2887"/>
                      <a:pt x="575017" y="8"/>
                      <a:pt x="626137" y="8"/>
                    </a:cubicBezTo>
                    <a:cubicBezTo>
                      <a:pt x="694215" y="8"/>
                      <a:pt x="796700" y="-849"/>
                      <a:pt x="857064" y="15374"/>
                    </a:cubicBezTo>
                    <a:cubicBezTo>
                      <a:pt x="918958" y="32026"/>
                      <a:pt x="994995" y="59699"/>
                      <a:pt x="1038768" y="105798"/>
                    </a:cubicBezTo>
                    <a:cubicBezTo>
                      <a:pt x="1106785" y="184407"/>
                      <a:pt x="1190720" y="519165"/>
                      <a:pt x="1190536" y="582223"/>
                    </a:cubicBezTo>
                    <a:close/>
                  </a:path>
                </a:pathLst>
              </a:custGeom>
              <a:solidFill>
                <a:srgbClr val="FFFFFF"/>
              </a:solidFill>
              <a:ln w="0" cap="flat">
                <a:noFill/>
                <a:prstDash val="solid"/>
                <a:miter/>
              </a:ln>
            </p:spPr>
            <p:txBody>
              <a:bodyPr rtlCol="0" anchor="ctr"/>
              <a:lstStyle/>
              <a:p>
                <a:endParaRPr lang="nl-NL"/>
              </a:p>
            </p:txBody>
          </p:sp>
          <p:sp>
            <p:nvSpPr>
              <p:cNvPr id="1817" name="Vrije vorm 1816">
                <a:extLst>
                  <a:ext uri="{FF2B5EF4-FFF2-40B4-BE49-F238E27FC236}">
                    <a16:creationId xmlns:a16="http://schemas.microsoft.com/office/drawing/2014/main" id="{E968A826-F199-406E-8C80-344B3F275AEA}"/>
                  </a:ext>
                </a:extLst>
              </p:cNvPr>
              <p:cNvSpPr/>
              <p:nvPr/>
            </p:nvSpPr>
            <p:spPr>
              <a:xfrm>
                <a:off x="4477017" y="3467624"/>
                <a:ext cx="304914" cy="456146"/>
              </a:xfrm>
              <a:custGeom>
                <a:avLst/>
                <a:gdLst>
                  <a:gd name="connsiteX0" fmla="*/ 304914 w 304914"/>
                  <a:gd name="connsiteY0" fmla="*/ 328406 h 456146"/>
                  <a:gd name="connsiteX1" fmla="*/ 170811 w 304914"/>
                  <a:gd name="connsiteY1" fmla="*/ 456146 h 456146"/>
                  <a:gd name="connsiteX2" fmla="*/ 490 w 304914"/>
                  <a:gd name="connsiteY2" fmla="*/ 320576 h 456146"/>
                  <a:gd name="connsiteX3" fmla="*/ 0 w 304914"/>
                  <a:gd name="connsiteY3" fmla="*/ 0 h 456146"/>
                  <a:gd name="connsiteX4" fmla="*/ 279953 w 304914"/>
                  <a:gd name="connsiteY4" fmla="*/ 39154 h 456146"/>
                  <a:gd name="connsiteX5" fmla="*/ 304914 w 304914"/>
                  <a:gd name="connsiteY5" fmla="*/ 328406 h 45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914" h="456146">
                    <a:moveTo>
                      <a:pt x="304914" y="328406"/>
                    </a:moveTo>
                    <a:lnTo>
                      <a:pt x="170811" y="456146"/>
                    </a:lnTo>
                    <a:lnTo>
                      <a:pt x="490" y="320576"/>
                    </a:lnTo>
                    <a:lnTo>
                      <a:pt x="0" y="0"/>
                    </a:lnTo>
                    <a:lnTo>
                      <a:pt x="279953" y="39154"/>
                    </a:lnTo>
                    <a:lnTo>
                      <a:pt x="304914" y="328406"/>
                    </a:lnTo>
                    <a:close/>
                  </a:path>
                </a:pathLst>
              </a:custGeom>
              <a:solidFill>
                <a:srgbClr val="D3B6A3"/>
              </a:solidFill>
              <a:ln w="0" cap="flat">
                <a:noFill/>
                <a:prstDash val="solid"/>
                <a:miter/>
              </a:ln>
            </p:spPr>
            <p:txBody>
              <a:bodyPr rtlCol="0" anchor="ctr"/>
              <a:lstStyle/>
              <a:p>
                <a:endParaRPr lang="nl-NL"/>
              </a:p>
            </p:txBody>
          </p:sp>
          <p:sp>
            <p:nvSpPr>
              <p:cNvPr id="1818" name="Vrije vorm 1817">
                <a:extLst>
                  <a:ext uri="{FF2B5EF4-FFF2-40B4-BE49-F238E27FC236}">
                    <a16:creationId xmlns:a16="http://schemas.microsoft.com/office/drawing/2014/main" id="{B6E6251E-1AA3-0471-16C4-A53736C3EC1B}"/>
                  </a:ext>
                </a:extLst>
              </p:cNvPr>
              <p:cNvSpPr/>
              <p:nvPr/>
            </p:nvSpPr>
            <p:spPr>
              <a:xfrm>
                <a:off x="4493786" y="3590612"/>
                <a:ext cx="282473" cy="193646"/>
              </a:xfrm>
              <a:custGeom>
                <a:avLst/>
                <a:gdLst>
                  <a:gd name="connsiteX0" fmla="*/ 0 w 282473"/>
                  <a:gd name="connsiteY0" fmla="*/ 0 h 193646"/>
                  <a:gd name="connsiteX1" fmla="*/ 282473 w 282473"/>
                  <a:gd name="connsiteY1" fmla="*/ 139096 h 193646"/>
                  <a:gd name="connsiteX2" fmla="*/ 276341 w 282473"/>
                  <a:gd name="connsiteY2" fmla="*/ 57411 h 193646"/>
                  <a:gd name="connsiteX3" fmla="*/ 0 w 282473"/>
                  <a:gd name="connsiteY3" fmla="*/ 0 h 193646"/>
                </a:gdLst>
                <a:ahLst/>
                <a:cxnLst>
                  <a:cxn ang="0">
                    <a:pos x="connsiteX0" y="connsiteY0"/>
                  </a:cxn>
                  <a:cxn ang="0">
                    <a:pos x="connsiteX1" y="connsiteY1"/>
                  </a:cxn>
                  <a:cxn ang="0">
                    <a:pos x="connsiteX2" y="connsiteY2"/>
                  </a:cxn>
                  <a:cxn ang="0">
                    <a:pos x="connsiteX3" y="connsiteY3"/>
                  </a:cxn>
                </a:cxnLst>
                <a:rect l="l" t="t" r="r" b="b"/>
                <a:pathLst>
                  <a:path w="282473" h="193646">
                    <a:moveTo>
                      <a:pt x="0" y="0"/>
                    </a:moveTo>
                    <a:cubicBezTo>
                      <a:pt x="50489" y="159895"/>
                      <a:pt x="170037" y="262310"/>
                      <a:pt x="282473" y="139096"/>
                    </a:cubicBezTo>
                    <a:lnTo>
                      <a:pt x="276341" y="57411"/>
                    </a:lnTo>
                    <a:lnTo>
                      <a:pt x="0" y="0"/>
                    </a:lnTo>
                    <a:close/>
                  </a:path>
                </a:pathLst>
              </a:custGeom>
              <a:solidFill>
                <a:srgbClr val="AF9282"/>
              </a:solidFill>
              <a:ln w="0" cap="flat">
                <a:noFill/>
                <a:prstDash val="solid"/>
                <a:miter/>
              </a:ln>
            </p:spPr>
            <p:txBody>
              <a:bodyPr rtlCol="0" anchor="ctr"/>
              <a:lstStyle/>
              <a:p>
                <a:endParaRPr lang="nl-NL"/>
              </a:p>
            </p:txBody>
          </p:sp>
          <p:sp>
            <p:nvSpPr>
              <p:cNvPr id="1819" name="Vrije vorm 1818">
                <a:extLst>
                  <a:ext uri="{FF2B5EF4-FFF2-40B4-BE49-F238E27FC236}">
                    <a16:creationId xmlns:a16="http://schemas.microsoft.com/office/drawing/2014/main" id="{B8EDD7DC-24C3-844B-74DD-6738CF86B03F}"/>
                  </a:ext>
                </a:extLst>
              </p:cNvPr>
              <p:cNvSpPr/>
              <p:nvPr/>
            </p:nvSpPr>
            <p:spPr>
              <a:xfrm>
                <a:off x="4436926" y="3051222"/>
                <a:ext cx="452715" cy="647941"/>
              </a:xfrm>
              <a:custGeom>
                <a:avLst/>
                <a:gdLst>
                  <a:gd name="connsiteX0" fmla="*/ 220091 w 452715"/>
                  <a:gd name="connsiteY0" fmla="*/ 1 h 647941"/>
                  <a:gd name="connsiteX1" fmla="*/ 29 w 452715"/>
                  <a:gd name="connsiteY1" fmla="*/ 229759 h 647941"/>
                  <a:gd name="connsiteX2" fmla="*/ 64729 w 452715"/>
                  <a:gd name="connsiteY2" fmla="*/ 548545 h 647941"/>
                  <a:gd name="connsiteX3" fmla="*/ 290178 w 452715"/>
                  <a:gd name="connsiteY3" fmla="*/ 647941 h 647941"/>
                  <a:gd name="connsiteX4" fmla="*/ 404178 w 452715"/>
                  <a:gd name="connsiteY4" fmla="*/ 547495 h 647941"/>
                  <a:gd name="connsiteX5" fmla="*/ 451491 w 452715"/>
                  <a:gd name="connsiteY5" fmla="*/ 218319 h 647941"/>
                  <a:gd name="connsiteX6" fmla="*/ 220091 w 452715"/>
                  <a:gd name="connsiteY6" fmla="*/ 1 h 6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715" h="647941">
                    <a:moveTo>
                      <a:pt x="220091" y="1"/>
                    </a:moveTo>
                    <a:cubicBezTo>
                      <a:pt x="164593" y="2747"/>
                      <a:pt x="-2543" y="12907"/>
                      <a:pt x="29" y="229759"/>
                    </a:cubicBezTo>
                    <a:cubicBezTo>
                      <a:pt x="2604" y="446611"/>
                      <a:pt x="37561" y="516802"/>
                      <a:pt x="64729" y="548545"/>
                    </a:cubicBezTo>
                    <a:cubicBezTo>
                      <a:pt x="99472" y="589146"/>
                      <a:pt x="155005" y="633588"/>
                      <a:pt x="290178" y="647941"/>
                    </a:cubicBezTo>
                    <a:cubicBezTo>
                      <a:pt x="368740" y="641601"/>
                      <a:pt x="380621" y="594286"/>
                      <a:pt x="404178" y="547495"/>
                    </a:cubicBezTo>
                    <a:cubicBezTo>
                      <a:pt x="422950" y="510179"/>
                      <a:pt x="459893" y="435026"/>
                      <a:pt x="451491" y="218319"/>
                    </a:cubicBezTo>
                    <a:cubicBezTo>
                      <a:pt x="443092" y="1615"/>
                      <a:pt x="275650" y="-64"/>
                      <a:pt x="220091" y="1"/>
                    </a:cubicBezTo>
                    <a:close/>
                  </a:path>
                </a:pathLst>
              </a:custGeom>
              <a:solidFill>
                <a:srgbClr val="D3B6A3"/>
              </a:solidFill>
              <a:ln w="0" cap="flat">
                <a:noFill/>
                <a:prstDash val="solid"/>
                <a:miter/>
              </a:ln>
            </p:spPr>
            <p:txBody>
              <a:bodyPr rtlCol="0" anchor="ctr"/>
              <a:lstStyle/>
              <a:p>
                <a:endParaRPr lang="nl-NL"/>
              </a:p>
            </p:txBody>
          </p:sp>
          <p:sp>
            <p:nvSpPr>
              <p:cNvPr id="1820" name="Vrije vorm 1819">
                <a:extLst>
                  <a:ext uri="{FF2B5EF4-FFF2-40B4-BE49-F238E27FC236}">
                    <a16:creationId xmlns:a16="http://schemas.microsoft.com/office/drawing/2014/main" id="{6D5BCB1C-8F30-3151-33EC-B0B00EB3CE9C}"/>
                  </a:ext>
                </a:extLst>
              </p:cNvPr>
              <p:cNvSpPr/>
              <p:nvPr/>
            </p:nvSpPr>
            <p:spPr>
              <a:xfrm>
                <a:off x="4618385" y="3309224"/>
                <a:ext cx="258830" cy="103828"/>
              </a:xfrm>
              <a:custGeom>
                <a:avLst/>
                <a:gdLst>
                  <a:gd name="connsiteX0" fmla="*/ 37004 w 258830"/>
                  <a:gd name="connsiteY0" fmla="*/ 56515 h 103828"/>
                  <a:gd name="connsiteX1" fmla="*/ 57665 w 258830"/>
                  <a:gd name="connsiteY1" fmla="*/ 79789 h 103828"/>
                  <a:gd name="connsiteX2" fmla="*/ 39853 w 258830"/>
                  <a:gd name="connsiteY2" fmla="*/ 103733 h 103828"/>
                  <a:gd name="connsiteX3" fmla="*/ 19188 w 258830"/>
                  <a:gd name="connsiteY3" fmla="*/ 80465 h 103828"/>
                  <a:gd name="connsiteX4" fmla="*/ 37004 w 258830"/>
                  <a:gd name="connsiteY4" fmla="*/ 56515 h 103828"/>
                  <a:gd name="connsiteX5" fmla="*/ 212166 w 258830"/>
                  <a:gd name="connsiteY5" fmla="*/ 56515 h 103828"/>
                  <a:gd name="connsiteX6" fmla="*/ 192712 w 258830"/>
                  <a:gd name="connsiteY6" fmla="*/ 80805 h 103828"/>
                  <a:gd name="connsiteX7" fmla="*/ 211716 w 258830"/>
                  <a:gd name="connsiteY7" fmla="*/ 103820 h 103828"/>
                  <a:gd name="connsiteX8" fmla="*/ 231176 w 258830"/>
                  <a:gd name="connsiteY8" fmla="*/ 79531 h 103828"/>
                  <a:gd name="connsiteX9" fmla="*/ 212166 w 258830"/>
                  <a:gd name="connsiteY9" fmla="*/ 56515 h 103828"/>
                  <a:gd name="connsiteX10" fmla="*/ 76484 w 258830"/>
                  <a:gd name="connsiteY10" fmla="*/ 5495 h 103828"/>
                  <a:gd name="connsiteX11" fmla="*/ 0 w 258830"/>
                  <a:gd name="connsiteY11" fmla="*/ 4382 h 103828"/>
                  <a:gd name="connsiteX12" fmla="*/ 4174 w 258830"/>
                  <a:gd name="connsiteY12" fmla="*/ 15155 h 103828"/>
                  <a:gd name="connsiteX13" fmla="*/ 73980 w 258830"/>
                  <a:gd name="connsiteY13" fmla="*/ 16745 h 103828"/>
                  <a:gd name="connsiteX14" fmla="*/ 76485 w 258830"/>
                  <a:gd name="connsiteY14" fmla="*/ 5495 h 103828"/>
                  <a:gd name="connsiteX15" fmla="*/ 258831 w 258830"/>
                  <a:gd name="connsiteY15" fmla="*/ 5873 h 103828"/>
                  <a:gd name="connsiteX16" fmla="*/ 182446 w 258830"/>
                  <a:gd name="connsiteY16" fmla="*/ 2056 h 103828"/>
                  <a:gd name="connsiteX17" fmla="*/ 184195 w 258830"/>
                  <a:gd name="connsiteY17" fmla="*/ 13465 h 103828"/>
                  <a:gd name="connsiteX18" fmla="*/ 253981 w 258830"/>
                  <a:gd name="connsiteY18" fmla="*/ 16367 h 103828"/>
                  <a:gd name="connsiteX19" fmla="*/ 258831 w 258830"/>
                  <a:gd name="connsiteY19" fmla="*/ 5873 h 1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8830" h="103828">
                    <a:moveTo>
                      <a:pt x="37004" y="56515"/>
                    </a:moveTo>
                    <a:cubicBezTo>
                      <a:pt x="47632" y="56332"/>
                      <a:pt x="56885" y="66751"/>
                      <a:pt x="57665" y="79789"/>
                    </a:cubicBezTo>
                    <a:cubicBezTo>
                      <a:pt x="58454" y="92823"/>
                      <a:pt x="50482" y="103544"/>
                      <a:pt x="39853" y="103733"/>
                    </a:cubicBezTo>
                    <a:cubicBezTo>
                      <a:pt x="29227" y="103918"/>
                      <a:pt x="19972" y="93499"/>
                      <a:pt x="19188" y="80465"/>
                    </a:cubicBezTo>
                    <a:cubicBezTo>
                      <a:pt x="18403" y="67426"/>
                      <a:pt x="26377" y="56700"/>
                      <a:pt x="37004" y="56515"/>
                    </a:cubicBezTo>
                    <a:close/>
                    <a:moveTo>
                      <a:pt x="212166" y="56515"/>
                    </a:moveTo>
                    <a:cubicBezTo>
                      <a:pt x="201543" y="56867"/>
                      <a:pt x="192832" y="67744"/>
                      <a:pt x="192712" y="80805"/>
                    </a:cubicBezTo>
                    <a:cubicBezTo>
                      <a:pt x="192584" y="93861"/>
                      <a:pt x="201087" y="104166"/>
                      <a:pt x="211716" y="103820"/>
                    </a:cubicBezTo>
                    <a:cubicBezTo>
                      <a:pt x="222336" y="103462"/>
                      <a:pt x="231049" y="92591"/>
                      <a:pt x="231176" y="79531"/>
                    </a:cubicBezTo>
                    <a:cubicBezTo>
                      <a:pt x="231298" y="66468"/>
                      <a:pt x="222792" y="56165"/>
                      <a:pt x="212166" y="56515"/>
                    </a:cubicBezTo>
                    <a:close/>
                    <a:moveTo>
                      <a:pt x="76484" y="5495"/>
                    </a:moveTo>
                    <a:cubicBezTo>
                      <a:pt x="53150" y="327"/>
                      <a:pt x="14669" y="-1283"/>
                      <a:pt x="0" y="4382"/>
                    </a:cubicBezTo>
                    <a:lnTo>
                      <a:pt x="4174" y="15155"/>
                    </a:lnTo>
                    <a:cubicBezTo>
                      <a:pt x="15205" y="10842"/>
                      <a:pt x="51102" y="11716"/>
                      <a:pt x="73980" y="16745"/>
                    </a:cubicBezTo>
                    <a:lnTo>
                      <a:pt x="76485" y="5495"/>
                    </a:lnTo>
                    <a:close/>
                    <a:moveTo>
                      <a:pt x="258831" y="5873"/>
                    </a:moveTo>
                    <a:cubicBezTo>
                      <a:pt x="244778" y="-607"/>
                      <a:pt x="205542" y="-1482"/>
                      <a:pt x="182446" y="2056"/>
                    </a:cubicBezTo>
                    <a:lnTo>
                      <a:pt x="184195" y="13465"/>
                    </a:lnTo>
                    <a:cubicBezTo>
                      <a:pt x="207291" y="9868"/>
                      <a:pt x="243188" y="11378"/>
                      <a:pt x="253981" y="16367"/>
                    </a:cubicBezTo>
                    <a:lnTo>
                      <a:pt x="258831" y="5873"/>
                    </a:lnTo>
                    <a:close/>
                  </a:path>
                </a:pathLst>
              </a:custGeom>
              <a:solidFill>
                <a:srgbClr val="152F32"/>
              </a:solidFill>
              <a:ln w="0" cap="flat">
                <a:noFill/>
                <a:prstDash val="solid"/>
                <a:miter/>
              </a:ln>
            </p:spPr>
            <p:txBody>
              <a:bodyPr rtlCol="0" anchor="ctr"/>
              <a:lstStyle/>
              <a:p>
                <a:endParaRPr lang="nl-NL"/>
              </a:p>
            </p:txBody>
          </p:sp>
          <p:sp>
            <p:nvSpPr>
              <p:cNvPr id="1821" name="Vrije vorm 1820">
                <a:extLst>
                  <a:ext uri="{FF2B5EF4-FFF2-40B4-BE49-F238E27FC236}">
                    <a16:creationId xmlns:a16="http://schemas.microsoft.com/office/drawing/2014/main" id="{D4BFE3BF-C1FF-CC6C-405F-246CD8ED40B1}"/>
                  </a:ext>
                </a:extLst>
              </p:cNvPr>
              <p:cNvSpPr/>
              <p:nvPr/>
            </p:nvSpPr>
            <p:spPr>
              <a:xfrm>
                <a:off x="4376354" y="3347510"/>
                <a:ext cx="83282" cy="137897"/>
              </a:xfrm>
              <a:custGeom>
                <a:avLst/>
                <a:gdLst>
                  <a:gd name="connsiteX0" fmla="*/ 79768 w 83282"/>
                  <a:gd name="connsiteY0" fmla="*/ 26896 h 137897"/>
                  <a:gd name="connsiteX1" fmla="*/ 46490 w 83282"/>
                  <a:gd name="connsiteY1" fmla="*/ 546 h 137897"/>
                  <a:gd name="connsiteX2" fmla="*/ 39 w 83282"/>
                  <a:gd name="connsiteY2" fmla="*/ 55028 h 137897"/>
                  <a:gd name="connsiteX3" fmla="*/ 67831 w 83282"/>
                  <a:gd name="connsiteY3" fmla="*/ 137232 h 137897"/>
                  <a:gd name="connsiteX4" fmla="*/ 79768 w 83282"/>
                  <a:gd name="connsiteY4" fmla="*/ 26896 h 137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2" h="137897">
                    <a:moveTo>
                      <a:pt x="79768" y="26896"/>
                    </a:moveTo>
                    <a:cubicBezTo>
                      <a:pt x="72418" y="14059"/>
                      <a:pt x="63573" y="3691"/>
                      <a:pt x="46490" y="546"/>
                    </a:cubicBezTo>
                    <a:cubicBezTo>
                      <a:pt x="29401" y="-2599"/>
                      <a:pt x="-1247" y="6847"/>
                      <a:pt x="39" y="55028"/>
                    </a:cubicBezTo>
                    <a:cubicBezTo>
                      <a:pt x="1332" y="103209"/>
                      <a:pt x="42562" y="143613"/>
                      <a:pt x="67831" y="137232"/>
                    </a:cubicBezTo>
                    <a:cubicBezTo>
                      <a:pt x="93101" y="130845"/>
                      <a:pt x="79768" y="26896"/>
                      <a:pt x="79768" y="26896"/>
                    </a:cubicBezTo>
                    <a:close/>
                  </a:path>
                </a:pathLst>
              </a:custGeom>
              <a:solidFill>
                <a:srgbClr val="D3B6A3"/>
              </a:solidFill>
              <a:ln w="0" cap="flat">
                <a:noFill/>
                <a:prstDash val="solid"/>
                <a:miter/>
              </a:ln>
            </p:spPr>
            <p:txBody>
              <a:bodyPr rtlCol="0" anchor="ctr"/>
              <a:lstStyle/>
              <a:p>
                <a:endParaRPr lang="nl-NL"/>
              </a:p>
            </p:txBody>
          </p:sp>
          <p:sp>
            <p:nvSpPr>
              <p:cNvPr id="1822" name="Vrije vorm 1821">
                <a:extLst>
                  <a:ext uri="{FF2B5EF4-FFF2-40B4-BE49-F238E27FC236}">
                    <a16:creationId xmlns:a16="http://schemas.microsoft.com/office/drawing/2014/main" id="{57740BFD-EDEC-5A09-E663-3C22191F017C}"/>
                  </a:ext>
                </a:extLst>
              </p:cNvPr>
              <p:cNvSpPr/>
              <p:nvPr/>
            </p:nvSpPr>
            <p:spPr>
              <a:xfrm>
                <a:off x="4434645" y="3039104"/>
                <a:ext cx="443013" cy="375972"/>
              </a:xfrm>
              <a:custGeom>
                <a:avLst/>
                <a:gdLst>
                  <a:gd name="connsiteX0" fmla="*/ 7976 w 443013"/>
                  <a:gd name="connsiteY0" fmla="*/ 318052 h 375972"/>
                  <a:gd name="connsiteX1" fmla="*/ 35631 w 443013"/>
                  <a:gd name="connsiteY1" fmla="*/ 373912 h 375972"/>
                  <a:gd name="connsiteX2" fmla="*/ 174427 w 443013"/>
                  <a:gd name="connsiteY2" fmla="*/ 97431 h 375972"/>
                  <a:gd name="connsiteX3" fmla="*/ 341268 w 443013"/>
                  <a:gd name="connsiteY3" fmla="*/ 130186 h 375972"/>
                  <a:gd name="connsiteX4" fmla="*/ 396298 w 443013"/>
                  <a:gd name="connsiteY4" fmla="*/ 103818 h 375972"/>
                  <a:gd name="connsiteX5" fmla="*/ 443013 w 443013"/>
                  <a:gd name="connsiteY5" fmla="*/ 156297 h 375972"/>
                  <a:gd name="connsiteX6" fmla="*/ 213907 w 443013"/>
                  <a:gd name="connsiteY6" fmla="*/ 1544 h 375972"/>
                  <a:gd name="connsiteX7" fmla="*/ 7976 w 443013"/>
                  <a:gd name="connsiteY7" fmla="*/ 318052 h 3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013" h="375972">
                    <a:moveTo>
                      <a:pt x="7976" y="318052"/>
                    </a:moveTo>
                    <a:cubicBezTo>
                      <a:pt x="9875" y="306726"/>
                      <a:pt x="29578" y="389951"/>
                      <a:pt x="35631" y="373912"/>
                    </a:cubicBezTo>
                    <a:cubicBezTo>
                      <a:pt x="34216" y="237837"/>
                      <a:pt x="92690" y="127127"/>
                      <a:pt x="174427" y="97431"/>
                    </a:cubicBezTo>
                    <a:cubicBezTo>
                      <a:pt x="215107" y="82662"/>
                      <a:pt x="293497" y="122101"/>
                      <a:pt x="341268" y="130186"/>
                    </a:cubicBezTo>
                    <a:cubicBezTo>
                      <a:pt x="361548" y="133613"/>
                      <a:pt x="376364" y="98788"/>
                      <a:pt x="396298" y="103818"/>
                    </a:cubicBezTo>
                    <a:cubicBezTo>
                      <a:pt x="413843" y="108245"/>
                      <a:pt x="423881" y="129705"/>
                      <a:pt x="443013" y="156297"/>
                    </a:cubicBezTo>
                    <a:cubicBezTo>
                      <a:pt x="442095" y="74366"/>
                      <a:pt x="351596" y="-12714"/>
                      <a:pt x="213907" y="1544"/>
                    </a:cubicBezTo>
                    <a:cubicBezTo>
                      <a:pt x="32156" y="20352"/>
                      <a:pt x="-22556" y="68798"/>
                      <a:pt x="7976" y="318052"/>
                    </a:cubicBezTo>
                    <a:close/>
                  </a:path>
                </a:pathLst>
              </a:custGeom>
              <a:solidFill>
                <a:srgbClr val="152F32"/>
              </a:solidFill>
              <a:ln w="0" cap="flat">
                <a:noFill/>
                <a:prstDash val="solid"/>
                <a:miter/>
              </a:ln>
            </p:spPr>
            <p:txBody>
              <a:bodyPr rtlCol="0" anchor="ctr"/>
              <a:lstStyle/>
              <a:p>
                <a:endParaRPr lang="nl-NL"/>
              </a:p>
            </p:txBody>
          </p:sp>
          <p:sp>
            <p:nvSpPr>
              <p:cNvPr id="1823" name="Vrije vorm 1822">
                <a:extLst>
                  <a:ext uri="{FF2B5EF4-FFF2-40B4-BE49-F238E27FC236}">
                    <a16:creationId xmlns:a16="http://schemas.microsoft.com/office/drawing/2014/main" id="{C6640D60-BC42-4998-D9D7-65D02F1353F4}"/>
                  </a:ext>
                </a:extLst>
              </p:cNvPr>
              <p:cNvSpPr/>
              <p:nvPr/>
            </p:nvSpPr>
            <p:spPr>
              <a:xfrm>
                <a:off x="3993232" y="3835160"/>
                <a:ext cx="317003" cy="497606"/>
              </a:xfrm>
              <a:custGeom>
                <a:avLst/>
                <a:gdLst>
                  <a:gd name="connsiteX0" fmla="*/ 317004 w 317003"/>
                  <a:gd name="connsiteY0" fmla="*/ 0 h 497606"/>
                  <a:gd name="connsiteX1" fmla="*/ 316759 w 317003"/>
                  <a:gd name="connsiteY1" fmla="*/ 4103 h 497606"/>
                  <a:gd name="connsiteX2" fmla="*/ 316453 w 317003"/>
                  <a:gd name="connsiteY2" fmla="*/ 9796 h 497606"/>
                  <a:gd name="connsiteX3" fmla="*/ 309045 w 317003"/>
                  <a:gd name="connsiteY3" fmla="*/ 12060 h 497606"/>
                  <a:gd name="connsiteX4" fmla="*/ 180419 w 317003"/>
                  <a:gd name="connsiteY4" fmla="*/ 59936 h 497606"/>
                  <a:gd name="connsiteX5" fmla="*/ 10958 w 317003"/>
                  <a:gd name="connsiteY5" fmla="*/ 497607 h 497606"/>
                  <a:gd name="connsiteX6" fmla="*/ 8448 w 317003"/>
                  <a:gd name="connsiteY6" fmla="*/ 495218 h 497606"/>
                  <a:gd name="connsiteX7" fmla="*/ 6000 w 317003"/>
                  <a:gd name="connsiteY7" fmla="*/ 492892 h 497606"/>
                  <a:gd name="connsiteX8" fmla="*/ 0 w 317003"/>
                  <a:gd name="connsiteY8" fmla="*/ 486893 h 497606"/>
                  <a:gd name="connsiteX9" fmla="*/ 173195 w 317003"/>
                  <a:gd name="connsiteY9" fmla="*/ 50324 h 497606"/>
                  <a:gd name="connsiteX10" fmla="*/ 314738 w 317003"/>
                  <a:gd name="connsiteY10" fmla="*/ 552 h 497606"/>
                  <a:gd name="connsiteX11" fmla="*/ 317004 w 317003"/>
                  <a:gd name="connsiteY11" fmla="*/ 0 h 49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003" h="497606">
                    <a:moveTo>
                      <a:pt x="317004" y="0"/>
                    </a:moveTo>
                    <a:lnTo>
                      <a:pt x="316759" y="4103"/>
                    </a:lnTo>
                    <a:lnTo>
                      <a:pt x="316453" y="9796"/>
                    </a:lnTo>
                    <a:cubicBezTo>
                      <a:pt x="316269" y="9857"/>
                      <a:pt x="313636" y="10652"/>
                      <a:pt x="309045" y="12060"/>
                    </a:cubicBezTo>
                    <a:cubicBezTo>
                      <a:pt x="288658" y="18428"/>
                      <a:pt x="230008" y="37407"/>
                      <a:pt x="180419" y="59936"/>
                    </a:cubicBezTo>
                    <a:cubicBezTo>
                      <a:pt x="150849" y="96362"/>
                      <a:pt x="39794" y="275007"/>
                      <a:pt x="10958" y="497607"/>
                    </a:cubicBezTo>
                    <a:cubicBezTo>
                      <a:pt x="10101" y="496811"/>
                      <a:pt x="9305" y="496015"/>
                      <a:pt x="8448" y="495218"/>
                    </a:cubicBezTo>
                    <a:cubicBezTo>
                      <a:pt x="7653" y="494423"/>
                      <a:pt x="6857" y="493628"/>
                      <a:pt x="6000" y="492892"/>
                    </a:cubicBezTo>
                    <a:cubicBezTo>
                      <a:pt x="3979" y="490872"/>
                      <a:pt x="2020" y="488914"/>
                      <a:pt x="0" y="486893"/>
                    </a:cubicBezTo>
                    <a:cubicBezTo>
                      <a:pt x="30059" y="257007"/>
                      <a:pt x="144849" y="83323"/>
                      <a:pt x="173195" y="50324"/>
                    </a:cubicBezTo>
                    <a:cubicBezTo>
                      <a:pt x="232886" y="22958"/>
                      <a:pt x="282413" y="8143"/>
                      <a:pt x="314738" y="552"/>
                    </a:cubicBezTo>
                    <a:cubicBezTo>
                      <a:pt x="315473" y="368"/>
                      <a:pt x="316269" y="184"/>
                      <a:pt x="317004" y="0"/>
                    </a:cubicBezTo>
                    <a:close/>
                  </a:path>
                </a:pathLst>
              </a:custGeom>
              <a:solidFill>
                <a:srgbClr val="82CCD5"/>
              </a:solidFill>
              <a:ln w="0" cap="flat">
                <a:noFill/>
                <a:prstDash val="solid"/>
                <a:miter/>
              </a:ln>
            </p:spPr>
            <p:txBody>
              <a:bodyPr rtlCol="0" anchor="ctr"/>
              <a:lstStyle/>
              <a:p>
                <a:endParaRPr lang="nl-NL"/>
              </a:p>
            </p:txBody>
          </p:sp>
          <p:sp>
            <p:nvSpPr>
              <p:cNvPr id="1824" name="Vrije vorm 1823">
                <a:extLst>
                  <a:ext uri="{FF2B5EF4-FFF2-40B4-BE49-F238E27FC236}">
                    <a16:creationId xmlns:a16="http://schemas.microsoft.com/office/drawing/2014/main" id="{8FE58B73-EBB8-9E89-E186-8BFEE7E50309}"/>
                  </a:ext>
                </a:extLst>
              </p:cNvPr>
              <p:cNvSpPr/>
              <p:nvPr/>
            </p:nvSpPr>
            <p:spPr>
              <a:xfrm>
                <a:off x="4684593" y="3365124"/>
                <a:ext cx="126132" cy="256228"/>
              </a:xfrm>
              <a:custGeom>
                <a:avLst/>
                <a:gdLst>
                  <a:gd name="connsiteX0" fmla="*/ 26058 w 126132"/>
                  <a:gd name="connsiteY0" fmla="*/ 210751 h 256228"/>
                  <a:gd name="connsiteX1" fmla="*/ 92485 w 126132"/>
                  <a:gd name="connsiteY1" fmla="*/ 211189 h 256228"/>
                  <a:gd name="connsiteX2" fmla="*/ 93837 w 126132"/>
                  <a:gd name="connsiteY2" fmla="*/ 222638 h 256228"/>
                  <a:gd name="connsiteX3" fmla="*/ 56429 w 126132"/>
                  <a:gd name="connsiteY3" fmla="*/ 224844 h 256228"/>
                  <a:gd name="connsiteX4" fmla="*/ 8527 w 126132"/>
                  <a:gd name="connsiteY4" fmla="*/ 216158 h 256228"/>
                  <a:gd name="connsiteX5" fmla="*/ 0 w 126132"/>
                  <a:gd name="connsiteY5" fmla="*/ 210433 h 256228"/>
                  <a:gd name="connsiteX6" fmla="*/ 9342 w 126132"/>
                  <a:gd name="connsiteY6" fmla="*/ 206120 h 256228"/>
                  <a:gd name="connsiteX7" fmla="*/ 26058 w 126132"/>
                  <a:gd name="connsiteY7" fmla="*/ 210751 h 256228"/>
                  <a:gd name="connsiteX8" fmla="*/ 87834 w 126132"/>
                  <a:gd name="connsiteY8" fmla="*/ 251796 h 256228"/>
                  <a:gd name="connsiteX9" fmla="*/ 82467 w 126132"/>
                  <a:gd name="connsiteY9" fmla="*/ 241560 h 256228"/>
                  <a:gd name="connsiteX10" fmla="*/ 27529 w 126132"/>
                  <a:gd name="connsiteY10" fmla="*/ 231582 h 256228"/>
                  <a:gd name="connsiteX11" fmla="*/ 21129 w 126132"/>
                  <a:gd name="connsiteY11" fmla="*/ 241162 h 256228"/>
                  <a:gd name="connsiteX12" fmla="*/ 66010 w 126132"/>
                  <a:gd name="connsiteY12" fmla="*/ 256229 h 256228"/>
                  <a:gd name="connsiteX13" fmla="*/ 87834 w 126132"/>
                  <a:gd name="connsiteY13" fmla="*/ 251796 h 256228"/>
                  <a:gd name="connsiteX14" fmla="*/ 109757 w 126132"/>
                  <a:gd name="connsiteY14" fmla="*/ 77560 h 256228"/>
                  <a:gd name="connsiteX15" fmla="*/ 84296 w 126132"/>
                  <a:gd name="connsiteY15" fmla="*/ 1393 h 256228"/>
                  <a:gd name="connsiteX16" fmla="*/ 84503 w 126132"/>
                  <a:gd name="connsiteY16" fmla="*/ 0 h 256228"/>
                  <a:gd name="connsiteX17" fmla="*/ 73054 w 126132"/>
                  <a:gd name="connsiteY17" fmla="*/ 0 h 256228"/>
                  <a:gd name="connsiteX18" fmla="*/ 72769 w 126132"/>
                  <a:gd name="connsiteY18" fmla="*/ 1909 h 256228"/>
                  <a:gd name="connsiteX19" fmla="*/ 99423 w 126132"/>
                  <a:gd name="connsiteY19" fmla="*/ 82728 h 256228"/>
                  <a:gd name="connsiteX20" fmla="*/ 114290 w 126132"/>
                  <a:gd name="connsiteY20" fmla="*/ 126097 h 256228"/>
                  <a:gd name="connsiteX21" fmla="*/ 79148 w 126132"/>
                  <a:gd name="connsiteY21" fmla="*/ 145139 h 256228"/>
                  <a:gd name="connsiteX22" fmla="*/ 43769 w 126132"/>
                  <a:gd name="connsiteY22" fmla="*/ 134247 h 256228"/>
                  <a:gd name="connsiteX23" fmla="*/ 33034 w 126132"/>
                  <a:gd name="connsiteY23" fmla="*/ 138540 h 256228"/>
                  <a:gd name="connsiteX24" fmla="*/ 72769 w 126132"/>
                  <a:gd name="connsiteY24" fmla="*/ 156946 h 256228"/>
                  <a:gd name="connsiteX25" fmla="*/ 80162 w 126132"/>
                  <a:gd name="connsiteY25" fmla="*/ 156627 h 256228"/>
                  <a:gd name="connsiteX26" fmla="*/ 125579 w 126132"/>
                  <a:gd name="connsiteY26" fmla="*/ 128443 h 256228"/>
                  <a:gd name="connsiteX27" fmla="*/ 109757 w 126132"/>
                  <a:gd name="connsiteY27" fmla="*/ 77560 h 25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6132" h="256228">
                    <a:moveTo>
                      <a:pt x="26058" y="210751"/>
                    </a:moveTo>
                    <a:cubicBezTo>
                      <a:pt x="45755" y="215085"/>
                      <a:pt x="78909" y="212779"/>
                      <a:pt x="92485" y="211189"/>
                    </a:cubicBezTo>
                    <a:lnTo>
                      <a:pt x="93837" y="222638"/>
                    </a:lnTo>
                    <a:cubicBezTo>
                      <a:pt x="90557" y="223035"/>
                      <a:pt x="74358" y="224844"/>
                      <a:pt x="56429" y="224844"/>
                    </a:cubicBezTo>
                    <a:cubicBezTo>
                      <a:pt x="38461" y="224844"/>
                      <a:pt x="18724" y="223015"/>
                      <a:pt x="8527" y="216158"/>
                    </a:cubicBezTo>
                    <a:lnTo>
                      <a:pt x="0" y="210433"/>
                    </a:lnTo>
                    <a:lnTo>
                      <a:pt x="9342" y="206120"/>
                    </a:lnTo>
                    <a:cubicBezTo>
                      <a:pt x="9342" y="206120"/>
                      <a:pt x="7215" y="201947"/>
                      <a:pt x="26058" y="210751"/>
                    </a:cubicBezTo>
                    <a:close/>
                    <a:moveTo>
                      <a:pt x="87834" y="251796"/>
                    </a:moveTo>
                    <a:lnTo>
                      <a:pt x="82467" y="241560"/>
                    </a:lnTo>
                    <a:cubicBezTo>
                      <a:pt x="81573" y="242037"/>
                      <a:pt x="59450" y="252850"/>
                      <a:pt x="27529" y="231582"/>
                    </a:cubicBezTo>
                    <a:lnTo>
                      <a:pt x="21129" y="241162"/>
                    </a:lnTo>
                    <a:cubicBezTo>
                      <a:pt x="38898" y="253029"/>
                      <a:pt x="54422" y="256229"/>
                      <a:pt x="66010" y="256229"/>
                    </a:cubicBezTo>
                    <a:cubicBezTo>
                      <a:pt x="79128" y="256229"/>
                      <a:pt x="87218" y="252114"/>
                      <a:pt x="87834" y="251796"/>
                    </a:cubicBezTo>
                    <a:close/>
                    <a:moveTo>
                      <a:pt x="109757" y="77560"/>
                    </a:moveTo>
                    <a:cubicBezTo>
                      <a:pt x="98389" y="54821"/>
                      <a:pt x="85529" y="29020"/>
                      <a:pt x="84296" y="1393"/>
                    </a:cubicBezTo>
                    <a:cubicBezTo>
                      <a:pt x="84274" y="902"/>
                      <a:pt x="84490" y="484"/>
                      <a:pt x="84503" y="0"/>
                    </a:cubicBezTo>
                    <a:lnTo>
                      <a:pt x="73054" y="0"/>
                    </a:lnTo>
                    <a:cubicBezTo>
                      <a:pt x="73039" y="654"/>
                      <a:pt x="72740" y="1250"/>
                      <a:pt x="72769" y="1909"/>
                    </a:cubicBezTo>
                    <a:cubicBezTo>
                      <a:pt x="74120" y="31982"/>
                      <a:pt x="88152" y="60107"/>
                      <a:pt x="99423" y="82728"/>
                    </a:cubicBezTo>
                    <a:cubicBezTo>
                      <a:pt x="108465" y="100855"/>
                      <a:pt x="116278" y="116496"/>
                      <a:pt x="114290" y="126097"/>
                    </a:cubicBezTo>
                    <a:cubicBezTo>
                      <a:pt x="112303" y="135658"/>
                      <a:pt x="97852" y="143489"/>
                      <a:pt x="79148" y="145139"/>
                    </a:cubicBezTo>
                    <a:cubicBezTo>
                      <a:pt x="61915" y="146610"/>
                      <a:pt x="46909" y="142077"/>
                      <a:pt x="43769" y="134247"/>
                    </a:cubicBezTo>
                    <a:lnTo>
                      <a:pt x="33034" y="138540"/>
                    </a:lnTo>
                    <a:cubicBezTo>
                      <a:pt x="38521" y="152255"/>
                      <a:pt x="56509" y="156946"/>
                      <a:pt x="72769" y="156946"/>
                    </a:cubicBezTo>
                    <a:cubicBezTo>
                      <a:pt x="75292" y="156946"/>
                      <a:pt x="77777" y="156826"/>
                      <a:pt x="80162" y="156627"/>
                    </a:cubicBezTo>
                    <a:cubicBezTo>
                      <a:pt x="98746" y="154998"/>
                      <a:pt x="121804" y="146630"/>
                      <a:pt x="125579" y="128443"/>
                    </a:cubicBezTo>
                    <a:cubicBezTo>
                      <a:pt x="128382" y="114928"/>
                      <a:pt x="120153" y="98450"/>
                      <a:pt x="109757" y="77560"/>
                    </a:cubicBezTo>
                    <a:close/>
                  </a:path>
                </a:pathLst>
              </a:custGeom>
              <a:solidFill>
                <a:srgbClr val="AF9282"/>
              </a:solidFill>
              <a:ln w="0" cap="flat">
                <a:noFill/>
                <a:prstDash val="solid"/>
                <a:miter/>
              </a:ln>
            </p:spPr>
            <p:txBody>
              <a:bodyPr rtlCol="0" anchor="ctr"/>
              <a:lstStyle/>
              <a:p>
                <a:endParaRPr lang="nl-NL"/>
              </a:p>
            </p:txBody>
          </p:sp>
          <p:sp>
            <p:nvSpPr>
              <p:cNvPr id="1825" name="Vrije vorm 1824">
                <a:extLst>
                  <a:ext uri="{FF2B5EF4-FFF2-40B4-BE49-F238E27FC236}">
                    <a16:creationId xmlns:a16="http://schemas.microsoft.com/office/drawing/2014/main" id="{21E1AAE0-4B6C-6D0F-E66B-264B1FBD1042}"/>
                  </a:ext>
                </a:extLst>
              </p:cNvPr>
              <p:cNvSpPr/>
              <p:nvPr/>
            </p:nvSpPr>
            <p:spPr>
              <a:xfrm>
                <a:off x="4569464" y="3349153"/>
                <a:ext cx="345791" cy="107575"/>
              </a:xfrm>
              <a:custGeom>
                <a:avLst/>
                <a:gdLst>
                  <a:gd name="connsiteX0" fmla="*/ 185927 w 345791"/>
                  <a:gd name="connsiteY0" fmla="*/ 9687 h 107575"/>
                  <a:gd name="connsiteX1" fmla="*/ 3111 w 345791"/>
                  <a:gd name="connsiteY1" fmla="*/ 8533 h 107575"/>
                  <a:gd name="connsiteX2" fmla="*/ 28322 w 345791"/>
                  <a:gd name="connsiteY2" fmla="*/ 101670 h 107575"/>
                  <a:gd name="connsiteX3" fmla="*/ 151669 w 345791"/>
                  <a:gd name="connsiteY3" fmla="*/ 105963 h 107575"/>
                  <a:gd name="connsiteX4" fmla="*/ 182327 w 345791"/>
                  <a:gd name="connsiteY4" fmla="*/ 31212 h 107575"/>
                  <a:gd name="connsiteX5" fmla="*/ 184307 w 345791"/>
                  <a:gd name="connsiteY5" fmla="*/ 23338 h 107575"/>
                  <a:gd name="connsiteX6" fmla="*/ 215548 w 345791"/>
                  <a:gd name="connsiteY6" fmla="*/ 23240 h 107575"/>
                  <a:gd name="connsiteX7" fmla="*/ 217545 w 345791"/>
                  <a:gd name="connsiteY7" fmla="*/ 31212 h 107575"/>
                  <a:gd name="connsiteX8" fmla="*/ 248221 w 345791"/>
                  <a:gd name="connsiteY8" fmla="*/ 105963 h 107575"/>
                  <a:gd name="connsiteX9" fmla="*/ 317460 w 345791"/>
                  <a:gd name="connsiteY9" fmla="*/ 101670 h 107575"/>
                  <a:gd name="connsiteX10" fmla="*/ 342680 w 345791"/>
                  <a:gd name="connsiteY10" fmla="*/ 8533 h 107575"/>
                  <a:gd name="connsiteX11" fmla="*/ 214878 w 345791"/>
                  <a:gd name="connsiteY11" fmla="*/ 9554 h 107575"/>
                  <a:gd name="connsiteX12" fmla="*/ 185927 w 345791"/>
                  <a:gd name="connsiteY12" fmla="*/ 9687 h 107575"/>
                  <a:gd name="connsiteX13" fmla="*/ 185927 w 345791"/>
                  <a:gd name="connsiteY13" fmla="*/ 9687 h 107575"/>
                  <a:gd name="connsiteX14" fmla="*/ 230554 w 345791"/>
                  <a:gd name="connsiteY14" fmla="*/ 17834 h 107575"/>
                  <a:gd name="connsiteX15" fmla="*/ 326167 w 345791"/>
                  <a:gd name="connsiteY15" fmla="*/ 16831 h 107575"/>
                  <a:gd name="connsiteX16" fmla="*/ 305563 w 345791"/>
                  <a:gd name="connsiteY16" fmla="*/ 92890 h 107575"/>
                  <a:gd name="connsiteX17" fmla="*/ 258935 w 345791"/>
                  <a:gd name="connsiteY17" fmla="*/ 96396 h 107575"/>
                  <a:gd name="connsiteX18" fmla="*/ 233894 w 345791"/>
                  <a:gd name="connsiteY18" fmla="*/ 35350 h 107575"/>
                  <a:gd name="connsiteX19" fmla="*/ 230554 w 345791"/>
                  <a:gd name="connsiteY19" fmla="*/ 17834 h 107575"/>
                  <a:gd name="connsiteX20" fmla="*/ 230554 w 345791"/>
                  <a:gd name="connsiteY20" fmla="*/ 17834 h 107575"/>
                  <a:gd name="connsiteX21" fmla="*/ 169329 w 345791"/>
                  <a:gd name="connsiteY21" fmla="*/ 17834 h 107575"/>
                  <a:gd name="connsiteX22" fmla="*/ 165989 w 345791"/>
                  <a:gd name="connsiteY22" fmla="*/ 35350 h 107575"/>
                  <a:gd name="connsiteX23" fmla="*/ 140942 w 345791"/>
                  <a:gd name="connsiteY23" fmla="*/ 96396 h 107575"/>
                  <a:gd name="connsiteX24" fmla="*/ 40219 w 345791"/>
                  <a:gd name="connsiteY24" fmla="*/ 92890 h 107575"/>
                  <a:gd name="connsiteX25" fmla="*/ 19628 w 345791"/>
                  <a:gd name="connsiteY25" fmla="*/ 16831 h 107575"/>
                  <a:gd name="connsiteX26" fmla="*/ 169329 w 345791"/>
                  <a:gd name="connsiteY26" fmla="*/ 17834 h 10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5791" h="107575">
                    <a:moveTo>
                      <a:pt x="185927" y="9687"/>
                    </a:moveTo>
                    <a:cubicBezTo>
                      <a:pt x="170880" y="7501"/>
                      <a:pt x="59697" y="-10241"/>
                      <a:pt x="3111" y="8533"/>
                    </a:cubicBezTo>
                    <a:cubicBezTo>
                      <a:pt x="-9150" y="37939"/>
                      <a:pt x="18099" y="95544"/>
                      <a:pt x="28322" y="101670"/>
                    </a:cubicBezTo>
                    <a:cubicBezTo>
                      <a:pt x="38540" y="107796"/>
                      <a:pt x="133263" y="109026"/>
                      <a:pt x="151669" y="105963"/>
                    </a:cubicBezTo>
                    <a:cubicBezTo>
                      <a:pt x="170062" y="105350"/>
                      <a:pt x="179604" y="39787"/>
                      <a:pt x="182327" y="31212"/>
                    </a:cubicBezTo>
                    <a:cubicBezTo>
                      <a:pt x="183094" y="28790"/>
                      <a:pt x="183758" y="26049"/>
                      <a:pt x="184307" y="23338"/>
                    </a:cubicBezTo>
                    <a:cubicBezTo>
                      <a:pt x="198667" y="20061"/>
                      <a:pt x="201264" y="19004"/>
                      <a:pt x="215548" y="23240"/>
                    </a:cubicBezTo>
                    <a:cubicBezTo>
                      <a:pt x="216108" y="25980"/>
                      <a:pt x="216777" y="28766"/>
                      <a:pt x="217545" y="31212"/>
                    </a:cubicBezTo>
                    <a:cubicBezTo>
                      <a:pt x="220280" y="39787"/>
                      <a:pt x="229816" y="105350"/>
                      <a:pt x="248221" y="105963"/>
                    </a:cubicBezTo>
                    <a:cubicBezTo>
                      <a:pt x="266619" y="109026"/>
                      <a:pt x="307242" y="107796"/>
                      <a:pt x="317460" y="101670"/>
                    </a:cubicBezTo>
                    <a:cubicBezTo>
                      <a:pt x="327689" y="95544"/>
                      <a:pt x="354945" y="37939"/>
                      <a:pt x="342680" y="8533"/>
                    </a:cubicBezTo>
                    <a:cubicBezTo>
                      <a:pt x="287135" y="-9899"/>
                      <a:pt x="233070" y="6865"/>
                      <a:pt x="214878" y="9554"/>
                    </a:cubicBezTo>
                    <a:cubicBezTo>
                      <a:pt x="199786" y="6381"/>
                      <a:pt x="201050" y="7102"/>
                      <a:pt x="185927" y="9687"/>
                    </a:cubicBezTo>
                    <a:lnTo>
                      <a:pt x="185927" y="9687"/>
                    </a:lnTo>
                    <a:close/>
                    <a:moveTo>
                      <a:pt x="230554" y="17834"/>
                    </a:moveTo>
                    <a:cubicBezTo>
                      <a:pt x="241130" y="16334"/>
                      <a:pt x="279417" y="1315"/>
                      <a:pt x="326167" y="16831"/>
                    </a:cubicBezTo>
                    <a:cubicBezTo>
                      <a:pt x="336183" y="40848"/>
                      <a:pt x="313918" y="87887"/>
                      <a:pt x="305563" y="92890"/>
                    </a:cubicBezTo>
                    <a:cubicBezTo>
                      <a:pt x="297216" y="97890"/>
                      <a:pt x="273964" y="98896"/>
                      <a:pt x="258935" y="96396"/>
                    </a:cubicBezTo>
                    <a:cubicBezTo>
                      <a:pt x="243910" y="95894"/>
                      <a:pt x="236117" y="42354"/>
                      <a:pt x="233894" y="35350"/>
                    </a:cubicBezTo>
                    <a:cubicBezTo>
                      <a:pt x="231662" y="28341"/>
                      <a:pt x="230554" y="17834"/>
                      <a:pt x="230554" y="17834"/>
                    </a:cubicBezTo>
                    <a:lnTo>
                      <a:pt x="230554" y="17834"/>
                    </a:lnTo>
                    <a:close/>
                    <a:moveTo>
                      <a:pt x="169329" y="17834"/>
                    </a:moveTo>
                    <a:cubicBezTo>
                      <a:pt x="169329" y="17834"/>
                      <a:pt x="168210" y="28340"/>
                      <a:pt x="165989" y="35350"/>
                    </a:cubicBezTo>
                    <a:cubicBezTo>
                      <a:pt x="163760" y="42354"/>
                      <a:pt x="155967" y="95894"/>
                      <a:pt x="140942" y="96396"/>
                    </a:cubicBezTo>
                    <a:cubicBezTo>
                      <a:pt x="125919" y="98896"/>
                      <a:pt x="48568" y="97890"/>
                      <a:pt x="40219" y="92890"/>
                    </a:cubicBezTo>
                    <a:cubicBezTo>
                      <a:pt x="31876" y="87887"/>
                      <a:pt x="9611" y="40848"/>
                      <a:pt x="19628" y="16831"/>
                    </a:cubicBezTo>
                    <a:cubicBezTo>
                      <a:pt x="66373" y="1315"/>
                      <a:pt x="158760" y="16334"/>
                      <a:pt x="169329" y="17834"/>
                    </a:cubicBezTo>
                    <a:close/>
                  </a:path>
                </a:pathLst>
              </a:custGeom>
              <a:solidFill>
                <a:srgbClr val="80928E"/>
              </a:solidFill>
              <a:ln w="0" cap="flat">
                <a:noFill/>
                <a:prstDash val="solid"/>
                <a:miter/>
              </a:ln>
            </p:spPr>
            <p:txBody>
              <a:bodyPr rtlCol="0" anchor="ctr"/>
              <a:lstStyle/>
              <a:p>
                <a:endParaRPr lang="nl-NL"/>
              </a:p>
            </p:txBody>
          </p:sp>
          <p:sp>
            <p:nvSpPr>
              <p:cNvPr id="1826" name="Vrije vorm 1825">
                <a:extLst>
                  <a:ext uri="{FF2B5EF4-FFF2-40B4-BE49-F238E27FC236}">
                    <a16:creationId xmlns:a16="http://schemas.microsoft.com/office/drawing/2014/main" id="{C259D88F-DC40-D173-BA7A-01A48C8F0AA1}"/>
                  </a:ext>
                </a:extLst>
              </p:cNvPr>
              <p:cNvSpPr/>
              <p:nvPr/>
            </p:nvSpPr>
            <p:spPr>
              <a:xfrm>
                <a:off x="4417273" y="3784595"/>
                <a:ext cx="438981" cy="425652"/>
              </a:xfrm>
              <a:custGeom>
                <a:avLst/>
                <a:gdLst>
                  <a:gd name="connsiteX0" fmla="*/ 363667 w 438981"/>
                  <a:gd name="connsiteY0" fmla="*/ 0 h 425652"/>
                  <a:gd name="connsiteX1" fmla="*/ 364659 w 438981"/>
                  <a:gd name="connsiteY1" fmla="*/ 11435 h 425652"/>
                  <a:gd name="connsiteX2" fmla="*/ 230556 w 438981"/>
                  <a:gd name="connsiteY2" fmla="*/ 139176 h 425652"/>
                  <a:gd name="connsiteX3" fmla="*/ 60235 w 438981"/>
                  <a:gd name="connsiteY3" fmla="*/ 3606 h 425652"/>
                  <a:gd name="connsiteX4" fmla="*/ 60235 w 438981"/>
                  <a:gd name="connsiteY4" fmla="*/ 1781 h 425652"/>
                  <a:gd name="connsiteX5" fmla="*/ 0 w 438981"/>
                  <a:gd name="connsiteY5" fmla="*/ 24929 h 425652"/>
                  <a:gd name="connsiteX6" fmla="*/ 170703 w 438981"/>
                  <a:gd name="connsiteY6" fmla="*/ 299465 h 425652"/>
                  <a:gd name="connsiteX7" fmla="*/ 248490 w 438981"/>
                  <a:gd name="connsiteY7" fmla="*/ 425652 h 425652"/>
                  <a:gd name="connsiteX8" fmla="*/ 321091 w 438981"/>
                  <a:gd name="connsiteY8" fmla="*/ 273536 h 425652"/>
                  <a:gd name="connsiteX9" fmla="*/ 438982 w 438981"/>
                  <a:gd name="connsiteY9" fmla="*/ 25822 h 425652"/>
                  <a:gd name="connsiteX10" fmla="*/ 363667 w 438981"/>
                  <a:gd name="connsiteY10" fmla="*/ 0 h 42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8981" h="425652">
                    <a:moveTo>
                      <a:pt x="363667" y="0"/>
                    </a:moveTo>
                    <a:lnTo>
                      <a:pt x="364659" y="11435"/>
                    </a:lnTo>
                    <a:lnTo>
                      <a:pt x="230556" y="139176"/>
                    </a:lnTo>
                    <a:lnTo>
                      <a:pt x="60235" y="3606"/>
                    </a:lnTo>
                    <a:lnTo>
                      <a:pt x="60235" y="1781"/>
                    </a:lnTo>
                    <a:lnTo>
                      <a:pt x="0" y="24929"/>
                    </a:lnTo>
                    <a:lnTo>
                      <a:pt x="170703" y="299465"/>
                    </a:lnTo>
                    <a:lnTo>
                      <a:pt x="248490" y="425652"/>
                    </a:lnTo>
                    <a:lnTo>
                      <a:pt x="321091" y="273536"/>
                    </a:lnTo>
                    <a:lnTo>
                      <a:pt x="438982" y="25822"/>
                    </a:lnTo>
                    <a:lnTo>
                      <a:pt x="363667" y="0"/>
                    </a:lnTo>
                    <a:close/>
                  </a:path>
                </a:pathLst>
              </a:custGeom>
              <a:solidFill>
                <a:srgbClr val="82CCD5"/>
              </a:solidFill>
              <a:ln w="0" cap="flat">
                <a:noFill/>
                <a:prstDash val="solid"/>
                <a:miter/>
              </a:ln>
            </p:spPr>
            <p:txBody>
              <a:bodyPr rtlCol="0" anchor="ctr"/>
              <a:lstStyle/>
              <a:p>
                <a:endParaRPr lang="nl-NL"/>
              </a:p>
            </p:txBody>
          </p:sp>
          <p:sp>
            <p:nvSpPr>
              <p:cNvPr id="1827" name="Vrije vorm 1826">
                <a:extLst>
                  <a:ext uri="{FF2B5EF4-FFF2-40B4-BE49-F238E27FC236}">
                    <a16:creationId xmlns:a16="http://schemas.microsoft.com/office/drawing/2014/main" id="{521BD6CF-136C-6BDA-2681-7CF852BFE180}"/>
                  </a:ext>
                </a:extLst>
              </p:cNvPr>
              <p:cNvSpPr/>
              <p:nvPr/>
            </p:nvSpPr>
            <p:spPr>
              <a:xfrm rot="8490200">
                <a:off x="4400104" y="3345608"/>
                <a:ext cx="165203" cy="328477"/>
              </a:xfrm>
              <a:custGeom>
                <a:avLst/>
                <a:gdLst>
                  <a:gd name="connsiteX0" fmla="*/ 141463 w 165203"/>
                  <a:gd name="connsiteY0" fmla="*/ 0 h 328477"/>
                  <a:gd name="connsiteX1" fmla="*/ 165204 w 165203"/>
                  <a:gd name="connsiteY1" fmla="*/ 23740 h 328477"/>
                  <a:gd name="connsiteX2" fmla="*/ 165204 w 165203"/>
                  <a:gd name="connsiteY2" fmla="*/ 304737 h 328477"/>
                  <a:gd name="connsiteX3" fmla="*/ 141463 w 165203"/>
                  <a:gd name="connsiteY3" fmla="*/ 328477 h 328477"/>
                  <a:gd name="connsiteX4" fmla="*/ 23740 w 165203"/>
                  <a:gd name="connsiteY4" fmla="*/ 328477 h 328477"/>
                  <a:gd name="connsiteX5" fmla="*/ 0 w 165203"/>
                  <a:gd name="connsiteY5" fmla="*/ 304737 h 328477"/>
                  <a:gd name="connsiteX6" fmla="*/ 0 w 165203"/>
                  <a:gd name="connsiteY6" fmla="*/ 23740 h 328477"/>
                  <a:gd name="connsiteX7" fmla="*/ 23740 w 165203"/>
                  <a:gd name="connsiteY7" fmla="*/ 0 h 32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203" h="328477">
                    <a:moveTo>
                      <a:pt x="141463" y="0"/>
                    </a:moveTo>
                    <a:cubicBezTo>
                      <a:pt x="154575" y="0"/>
                      <a:pt x="165204" y="10629"/>
                      <a:pt x="165204" y="23740"/>
                    </a:cubicBezTo>
                    <a:lnTo>
                      <a:pt x="165204" y="304737"/>
                    </a:lnTo>
                    <a:cubicBezTo>
                      <a:pt x="165204" y="317848"/>
                      <a:pt x="154575" y="328477"/>
                      <a:pt x="141463" y="328477"/>
                    </a:cubicBezTo>
                    <a:lnTo>
                      <a:pt x="23740" y="328477"/>
                    </a:lnTo>
                    <a:cubicBezTo>
                      <a:pt x="10629" y="328477"/>
                      <a:pt x="0" y="317848"/>
                      <a:pt x="0" y="304737"/>
                    </a:cubicBezTo>
                    <a:lnTo>
                      <a:pt x="0" y="23740"/>
                    </a:lnTo>
                    <a:cubicBezTo>
                      <a:pt x="0" y="10629"/>
                      <a:pt x="10629" y="0"/>
                      <a:pt x="23740" y="0"/>
                    </a:cubicBezTo>
                    <a:close/>
                  </a:path>
                </a:pathLst>
              </a:custGeom>
              <a:solidFill>
                <a:srgbClr val="A1ADAA"/>
              </a:solidFill>
              <a:ln w="0" cap="flat">
                <a:noFill/>
                <a:prstDash val="solid"/>
                <a:miter/>
              </a:ln>
            </p:spPr>
            <p:txBody>
              <a:bodyPr rtlCol="0" anchor="ctr"/>
              <a:lstStyle/>
              <a:p>
                <a:endParaRPr lang="nl-NL"/>
              </a:p>
            </p:txBody>
          </p:sp>
          <p:sp>
            <p:nvSpPr>
              <p:cNvPr id="1828" name="Vrije vorm 1827">
                <a:extLst>
                  <a:ext uri="{FF2B5EF4-FFF2-40B4-BE49-F238E27FC236}">
                    <a16:creationId xmlns:a16="http://schemas.microsoft.com/office/drawing/2014/main" id="{9E2F1101-4756-F120-B7D9-0FE89F22779C}"/>
                  </a:ext>
                </a:extLst>
              </p:cNvPr>
              <p:cNvSpPr/>
              <p:nvPr/>
            </p:nvSpPr>
            <p:spPr>
              <a:xfrm>
                <a:off x="4379661" y="3410315"/>
                <a:ext cx="218739" cy="341446"/>
              </a:xfrm>
              <a:custGeom>
                <a:avLst/>
                <a:gdLst>
                  <a:gd name="connsiteX0" fmla="*/ 21627 w 218739"/>
                  <a:gd name="connsiteY0" fmla="*/ 276743 h 341446"/>
                  <a:gd name="connsiteX1" fmla="*/ 10103 w 218739"/>
                  <a:gd name="connsiteY1" fmla="*/ 261762 h 341446"/>
                  <a:gd name="connsiteX2" fmla="*/ 338 w 218739"/>
                  <a:gd name="connsiteY2" fmla="*/ 117244 h 341446"/>
                  <a:gd name="connsiteX3" fmla="*/ 52818 w 218739"/>
                  <a:gd name="connsiteY3" fmla="*/ 45941 h 341446"/>
                  <a:gd name="connsiteX4" fmla="*/ 67696 w 218739"/>
                  <a:gd name="connsiteY4" fmla="*/ 34004 h 341446"/>
                  <a:gd name="connsiteX5" fmla="*/ 138898 w 218739"/>
                  <a:gd name="connsiteY5" fmla="*/ 1858 h 341446"/>
                  <a:gd name="connsiteX6" fmla="*/ 153864 w 218739"/>
                  <a:gd name="connsiteY6" fmla="*/ 8235 h 341446"/>
                  <a:gd name="connsiteX7" fmla="*/ 139378 w 218739"/>
                  <a:gd name="connsiteY7" fmla="*/ 31392 h 341446"/>
                  <a:gd name="connsiteX8" fmla="*/ 101217 w 218739"/>
                  <a:gd name="connsiteY8" fmla="*/ 53060 h 341446"/>
                  <a:gd name="connsiteX9" fmla="*/ 101194 w 218739"/>
                  <a:gd name="connsiteY9" fmla="*/ 53081 h 341446"/>
                  <a:gd name="connsiteX10" fmla="*/ 65842 w 218739"/>
                  <a:gd name="connsiteY10" fmla="*/ 87758 h 341446"/>
                  <a:gd name="connsiteX11" fmla="*/ 106616 w 218739"/>
                  <a:gd name="connsiteY11" fmla="*/ 54042 h 341446"/>
                  <a:gd name="connsiteX12" fmla="*/ 190532 w 218739"/>
                  <a:gd name="connsiteY12" fmla="*/ 30342 h 341446"/>
                  <a:gd name="connsiteX13" fmla="*/ 176624 w 218739"/>
                  <a:gd name="connsiteY13" fmla="*/ 58076 h 341446"/>
                  <a:gd name="connsiteX14" fmla="*/ 132257 w 218739"/>
                  <a:gd name="connsiteY14" fmla="*/ 83717 h 341446"/>
                  <a:gd name="connsiteX15" fmla="*/ 143781 w 218739"/>
                  <a:gd name="connsiteY15" fmla="*/ 79107 h 341446"/>
                  <a:gd name="connsiteX16" fmla="*/ 201977 w 218739"/>
                  <a:gd name="connsiteY16" fmla="*/ 60669 h 341446"/>
                  <a:gd name="connsiteX17" fmla="*/ 217534 w 218739"/>
                  <a:gd name="connsiteY17" fmla="*/ 69888 h 341446"/>
                  <a:gd name="connsiteX18" fmla="*/ 180369 w 218739"/>
                  <a:gd name="connsiteY18" fmla="*/ 95817 h 341446"/>
                  <a:gd name="connsiteX19" fmla="*/ 210646 w 218739"/>
                  <a:gd name="connsiteY19" fmla="*/ 92806 h 341446"/>
                  <a:gd name="connsiteX20" fmla="*/ 218687 w 218739"/>
                  <a:gd name="connsiteY20" fmla="*/ 101867 h 341446"/>
                  <a:gd name="connsiteX21" fmla="*/ 201113 w 218739"/>
                  <a:gd name="connsiteY21" fmla="*/ 119153 h 341446"/>
                  <a:gd name="connsiteX22" fmla="*/ 165210 w 218739"/>
                  <a:gd name="connsiteY22" fmla="*/ 150319 h 341446"/>
                  <a:gd name="connsiteX23" fmla="*/ 165201 w 218739"/>
                  <a:gd name="connsiteY23" fmla="*/ 150330 h 341446"/>
                  <a:gd name="connsiteX24" fmla="*/ 156142 w 218739"/>
                  <a:gd name="connsiteY24" fmla="*/ 194352 h 341446"/>
                  <a:gd name="connsiteX25" fmla="*/ 142571 w 218739"/>
                  <a:gd name="connsiteY25" fmla="*/ 252674 h 341446"/>
                  <a:gd name="connsiteX26" fmla="*/ 115251 w 218739"/>
                  <a:gd name="connsiteY26" fmla="*/ 326364 h 341446"/>
                  <a:gd name="connsiteX27" fmla="*/ 86009 w 218739"/>
                  <a:gd name="connsiteY27" fmla="*/ 341440 h 341446"/>
                  <a:gd name="connsiteX28" fmla="*/ 85887 w 218739"/>
                  <a:gd name="connsiteY28" fmla="*/ 341375 h 341446"/>
                  <a:gd name="connsiteX29" fmla="*/ 21627 w 218739"/>
                  <a:gd name="connsiteY29" fmla="*/ 276743 h 34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8739" h="341446">
                    <a:moveTo>
                      <a:pt x="21627" y="276743"/>
                    </a:moveTo>
                    <a:cubicBezTo>
                      <a:pt x="21608" y="276720"/>
                      <a:pt x="10104" y="261792"/>
                      <a:pt x="10103" y="261762"/>
                    </a:cubicBezTo>
                    <a:cubicBezTo>
                      <a:pt x="9189" y="235076"/>
                      <a:pt x="-2073" y="147475"/>
                      <a:pt x="338" y="117244"/>
                    </a:cubicBezTo>
                    <a:cubicBezTo>
                      <a:pt x="2140" y="94644"/>
                      <a:pt x="37914" y="64999"/>
                      <a:pt x="52818" y="45941"/>
                    </a:cubicBezTo>
                    <a:cubicBezTo>
                      <a:pt x="56798" y="40852"/>
                      <a:pt x="61807" y="36662"/>
                      <a:pt x="67696" y="34004"/>
                    </a:cubicBezTo>
                    <a:lnTo>
                      <a:pt x="138898" y="1858"/>
                    </a:lnTo>
                    <a:cubicBezTo>
                      <a:pt x="150030" y="-3169"/>
                      <a:pt x="155373" y="3038"/>
                      <a:pt x="153864" y="8235"/>
                    </a:cubicBezTo>
                    <a:cubicBezTo>
                      <a:pt x="151271" y="17166"/>
                      <a:pt x="143580" y="26900"/>
                      <a:pt x="139378" y="31392"/>
                    </a:cubicBezTo>
                    <a:cubicBezTo>
                      <a:pt x="131710" y="39597"/>
                      <a:pt x="101613" y="52886"/>
                      <a:pt x="101217" y="53060"/>
                    </a:cubicBezTo>
                    <a:lnTo>
                      <a:pt x="101194" y="53081"/>
                    </a:lnTo>
                    <a:lnTo>
                      <a:pt x="65842" y="87758"/>
                    </a:lnTo>
                    <a:cubicBezTo>
                      <a:pt x="65842" y="87758"/>
                      <a:pt x="106614" y="54044"/>
                      <a:pt x="106616" y="54042"/>
                    </a:cubicBezTo>
                    <a:cubicBezTo>
                      <a:pt x="106713" y="53991"/>
                      <a:pt x="185062" y="27876"/>
                      <a:pt x="190532" y="30342"/>
                    </a:cubicBezTo>
                    <a:cubicBezTo>
                      <a:pt x="200890" y="35010"/>
                      <a:pt x="188158" y="46709"/>
                      <a:pt x="176624" y="58076"/>
                    </a:cubicBezTo>
                    <a:cubicBezTo>
                      <a:pt x="166245" y="68295"/>
                      <a:pt x="124223" y="85056"/>
                      <a:pt x="132257" y="83717"/>
                    </a:cubicBezTo>
                    <a:cubicBezTo>
                      <a:pt x="139171" y="82564"/>
                      <a:pt x="143696" y="79139"/>
                      <a:pt x="143781" y="79107"/>
                    </a:cubicBezTo>
                    <a:cubicBezTo>
                      <a:pt x="150637" y="76555"/>
                      <a:pt x="182688" y="64238"/>
                      <a:pt x="201977" y="60669"/>
                    </a:cubicBezTo>
                    <a:cubicBezTo>
                      <a:pt x="208758" y="59414"/>
                      <a:pt x="219250" y="63208"/>
                      <a:pt x="217534" y="69888"/>
                    </a:cubicBezTo>
                    <a:cubicBezTo>
                      <a:pt x="214324" y="82381"/>
                      <a:pt x="183372" y="92741"/>
                      <a:pt x="180369" y="95817"/>
                    </a:cubicBezTo>
                    <a:lnTo>
                      <a:pt x="210646" y="92806"/>
                    </a:lnTo>
                    <a:cubicBezTo>
                      <a:pt x="217822" y="94376"/>
                      <a:pt x="219033" y="99069"/>
                      <a:pt x="218687" y="101867"/>
                    </a:cubicBezTo>
                    <a:cubicBezTo>
                      <a:pt x="217772" y="109250"/>
                      <a:pt x="213945" y="111137"/>
                      <a:pt x="201113" y="119153"/>
                    </a:cubicBezTo>
                    <a:cubicBezTo>
                      <a:pt x="192181" y="124732"/>
                      <a:pt x="167405" y="130965"/>
                      <a:pt x="165210" y="150319"/>
                    </a:cubicBezTo>
                    <a:cubicBezTo>
                      <a:pt x="165108" y="151218"/>
                      <a:pt x="165205" y="150305"/>
                      <a:pt x="165201" y="150330"/>
                    </a:cubicBezTo>
                    <a:cubicBezTo>
                      <a:pt x="165106" y="150982"/>
                      <a:pt x="166469" y="177189"/>
                      <a:pt x="156142" y="194352"/>
                    </a:cubicBezTo>
                    <a:cubicBezTo>
                      <a:pt x="144357" y="213938"/>
                      <a:pt x="144878" y="237229"/>
                      <a:pt x="142571" y="252674"/>
                    </a:cubicBezTo>
                    <a:cubicBezTo>
                      <a:pt x="140271" y="268128"/>
                      <a:pt x="123324" y="319348"/>
                      <a:pt x="115251" y="326364"/>
                    </a:cubicBezTo>
                    <a:cubicBezTo>
                      <a:pt x="107412" y="333171"/>
                      <a:pt x="87199" y="340983"/>
                      <a:pt x="86009" y="341440"/>
                    </a:cubicBezTo>
                    <a:cubicBezTo>
                      <a:pt x="85949" y="341463"/>
                      <a:pt x="85927" y="341426"/>
                      <a:pt x="85887" y="341375"/>
                    </a:cubicBezTo>
                    <a:lnTo>
                      <a:pt x="21627" y="276743"/>
                    </a:lnTo>
                    <a:close/>
                  </a:path>
                </a:pathLst>
              </a:custGeom>
              <a:solidFill>
                <a:srgbClr val="D3B6A3"/>
              </a:solidFill>
              <a:ln w="0" cap="flat">
                <a:noFill/>
                <a:prstDash val="solid"/>
                <a:miter/>
              </a:ln>
            </p:spPr>
            <p:txBody>
              <a:bodyPr rtlCol="0" anchor="ctr"/>
              <a:lstStyle/>
              <a:p>
                <a:endParaRPr lang="nl-NL"/>
              </a:p>
            </p:txBody>
          </p:sp>
          <p:sp>
            <p:nvSpPr>
              <p:cNvPr id="1829" name="Vrije vorm 1828">
                <a:extLst>
                  <a:ext uri="{FF2B5EF4-FFF2-40B4-BE49-F238E27FC236}">
                    <a16:creationId xmlns:a16="http://schemas.microsoft.com/office/drawing/2014/main" id="{AEA3114C-E7EE-F4A0-A014-B0EDBE01FA8F}"/>
                  </a:ext>
                </a:extLst>
              </p:cNvPr>
              <p:cNvSpPr/>
              <p:nvPr/>
            </p:nvSpPr>
            <p:spPr>
              <a:xfrm>
                <a:off x="4046005" y="3669188"/>
                <a:ext cx="440486" cy="845711"/>
              </a:xfrm>
              <a:custGeom>
                <a:avLst/>
                <a:gdLst>
                  <a:gd name="connsiteX0" fmla="*/ 440487 w 440486"/>
                  <a:gd name="connsiteY0" fmla="*/ 45734 h 845711"/>
                  <a:gd name="connsiteX1" fmla="*/ 431120 w 440486"/>
                  <a:gd name="connsiteY1" fmla="*/ 134382 h 845711"/>
                  <a:gd name="connsiteX2" fmla="*/ 238151 w 440486"/>
                  <a:gd name="connsiteY2" fmla="*/ 845711 h 845711"/>
                  <a:gd name="connsiteX3" fmla="*/ 0 w 440486"/>
                  <a:gd name="connsiteY3" fmla="*/ 701229 h 845711"/>
                  <a:gd name="connsiteX4" fmla="*/ 256272 w 440486"/>
                  <a:gd name="connsiteY4" fmla="*/ 178032 h 845711"/>
                  <a:gd name="connsiteX5" fmla="*/ 259517 w 440486"/>
                  <a:gd name="connsiteY5" fmla="*/ 171420 h 845711"/>
                  <a:gd name="connsiteX6" fmla="*/ 261966 w 440486"/>
                  <a:gd name="connsiteY6" fmla="*/ 166523 h 845711"/>
                  <a:gd name="connsiteX7" fmla="*/ 344920 w 440486"/>
                  <a:gd name="connsiteY7" fmla="*/ 0 h 845711"/>
                  <a:gd name="connsiteX8" fmla="*/ 440487 w 440486"/>
                  <a:gd name="connsiteY8" fmla="*/ 45734 h 84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486" h="845711">
                    <a:moveTo>
                      <a:pt x="440487" y="45734"/>
                    </a:moveTo>
                    <a:cubicBezTo>
                      <a:pt x="440487" y="45734"/>
                      <a:pt x="437793" y="79467"/>
                      <a:pt x="431120" y="134382"/>
                    </a:cubicBezTo>
                    <a:cubicBezTo>
                      <a:pt x="411713" y="294352"/>
                      <a:pt x="358389" y="634130"/>
                      <a:pt x="238151" y="845711"/>
                    </a:cubicBezTo>
                    <a:cubicBezTo>
                      <a:pt x="151033" y="810080"/>
                      <a:pt x="70833" y="761042"/>
                      <a:pt x="0" y="701229"/>
                    </a:cubicBezTo>
                    <a:cubicBezTo>
                      <a:pt x="57303" y="579644"/>
                      <a:pt x="174481" y="342657"/>
                      <a:pt x="256272" y="178032"/>
                    </a:cubicBezTo>
                    <a:cubicBezTo>
                      <a:pt x="257374" y="175829"/>
                      <a:pt x="258415" y="173624"/>
                      <a:pt x="259517" y="171420"/>
                    </a:cubicBezTo>
                    <a:cubicBezTo>
                      <a:pt x="260374" y="169768"/>
                      <a:pt x="261170" y="168176"/>
                      <a:pt x="261966" y="166523"/>
                    </a:cubicBezTo>
                    <a:cubicBezTo>
                      <a:pt x="310269" y="69303"/>
                      <a:pt x="344920" y="0"/>
                      <a:pt x="344920" y="0"/>
                    </a:cubicBezTo>
                    <a:lnTo>
                      <a:pt x="440487" y="45734"/>
                    </a:lnTo>
                    <a:close/>
                  </a:path>
                </a:pathLst>
              </a:custGeom>
              <a:solidFill>
                <a:srgbClr val="D3B6A3"/>
              </a:solidFill>
              <a:ln w="0" cap="flat">
                <a:noFill/>
                <a:prstDash val="solid"/>
                <a:miter/>
              </a:ln>
            </p:spPr>
            <p:txBody>
              <a:bodyPr rtlCol="0" anchor="ctr"/>
              <a:lstStyle/>
              <a:p>
                <a:endParaRPr lang="nl-NL"/>
              </a:p>
            </p:txBody>
          </p:sp>
          <p:sp>
            <p:nvSpPr>
              <p:cNvPr id="1830" name="Vrije vorm 1829">
                <a:extLst>
                  <a:ext uri="{FF2B5EF4-FFF2-40B4-BE49-F238E27FC236}">
                    <a16:creationId xmlns:a16="http://schemas.microsoft.com/office/drawing/2014/main" id="{CE445406-22B2-7CC0-0EFD-BD08963D29C7}"/>
                  </a:ext>
                </a:extLst>
              </p:cNvPr>
              <p:cNvSpPr/>
              <p:nvPr/>
            </p:nvSpPr>
            <p:spPr>
              <a:xfrm rot="8470780">
                <a:off x="4422186" y="3362464"/>
                <a:ext cx="40018" cy="41631"/>
              </a:xfrm>
              <a:custGeom>
                <a:avLst/>
                <a:gdLst>
                  <a:gd name="connsiteX0" fmla="*/ 35429 w 40018"/>
                  <a:gd name="connsiteY0" fmla="*/ 0 h 41631"/>
                  <a:gd name="connsiteX1" fmla="*/ 40019 w 40018"/>
                  <a:gd name="connsiteY1" fmla="*/ 4589 h 41631"/>
                  <a:gd name="connsiteX2" fmla="*/ 40019 w 40018"/>
                  <a:gd name="connsiteY2" fmla="*/ 37042 h 41631"/>
                  <a:gd name="connsiteX3" fmla="*/ 35429 w 40018"/>
                  <a:gd name="connsiteY3" fmla="*/ 41632 h 41631"/>
                  <a:gd name="connsiteX4" fmla="*/ 4589 w 40018"/>
                  <a:gd name="connsiteY4" fmla="*/ 41632 h 41631"/>
                  <a:gd name="connsiteX5" fmla="*/ 0 w 40018"/>
                  <a:gd name="connsiteY5" fmla="*/ 37042 h 41631"/>
                  <a:gd name="connsiteX6" fmla="*/ 0 w 40018"/>
                  <a:gd name="connsiteY6" fmla="*/ 4589 h 41631"/>
                  <a:gd name="connsiteX7" fmla="*/ 4589 w 40018"/>
                  <a:gd name="connsiteY7" fmla="*/ 0 h 4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018" h="41631">
                    <a:moveTo>
                      <a:pt x="35429" y="0"/>
                    </a:moveTo>
                    <a:cubicBezTo>
                      <a:pt x="37964" y="0"/>
                      <a:pt x="40019" y="2055"/>
                      <a:pt x="40019" y="4589"/>
                    </a:cubicBezTo>
                    <a:lnTo>
                      <a:pt x="40019" y="37042"/>
                    </a:lnTo>
                    <a:cubicBezTo>
                      <a:pt x="40019" y="39577"/>
                      <a:pt x="37964" y="41632"/>
                      <a:pt x="35429" y="41632"/>
                    </a:cubicBezTo>
                    <a:lnTo>
                      <a:pt x="4589" y="41632"/>
                    </a:lnTo>
                    <a:cubicBezTo>
                      <a:pt x="2055" y="41632"/>
                      <a:pt x="0" y="39577"/>
                      <a:pt x="0" y="37042"/>
                    </a:cubicBezTo>
                    <a:lnTo>
                      <a:pt x="0" y="4589"/>
                    </a:lnTo>
                    <a:cubicBezTo>
                      <a:pt x="0" y="2055"/>
                      <a:pt x="2055" y="0"/>
                      <a:pt x="4589" y="0"/>
                    </a:cubicBezTo>
                    <a:close/>
                  </a:path>
                </a:pathLst>
              </a:custGeom>
              <a:solidFill>
                <a:srgbClr val="80928E"/>
              </a:solidFill>
              <a:ln w="0" cap="flat">
                <a:noFill/>
                <a:prstDash val="solid"/>
                <a:miter/>
              </a:ln>
            </p:spPr>
            <p:txBody>
              <a:bodyPr rtlCol="0" anchor="ctr"/>
              <a:lstStyle/>
              <a:p>
                <a:endParaRPr lang="nl-NL"/>
              </a:p>
            </p:txBody>
          </p:sp>
          <p:sp>
            <p:nvSpPr>
              <p:cNvPr id="1831" name="Vrije vorm 1830">
                <a:extLst>
                  <a:ext uri="{FF2B5EF4-FFF2-40B4-BE49-F238E27FC236}">
                    <a16:creationId xmlns:a16="http://schemas.microsoft.com/office/drawing/2014/main" id="{B4B5B406-39CC-8F5E-5C71-1A7B2A9CD78D}"/>
                  </a:ext>
                </a:extLst>
              </p:cNvPr>
              <p:cNvSpPr/>
              <p:nvPr/>
            </p:nvSpPr>
            <p:spPr>
              <a:xfrm>
                <a:off x="5001975" y="4302094"/>
                <a:ext cx="39059" cy="180847"/>
              </a:xfrm>
              <a:custGeom>
                <a:avLst/>
                <a:gdLst>
                  <a:gd name="connsiteX0" fmla="*/ 39059 w 39059"/>
                  <a:gd name="connsiteY0" fmla="*/ 174664 h 180847"/>
                  <a:gd name="connsiteX1" fmla="*/ 33304 w 39059"/>
                  <a:gd name="connsiteY1" fmla="*/ 177726 h 180847"/>
                  <a:gd name="connsiteX2" fmla="*/ 27305 w 39059"/>
                  <a:gd name="connsiteY2" fmla="*/ 180848 h 180847"/>
                  <a:gd name="connsiteX3" fmla="*/ 0 w 39059"/>
                  <a:gd name="connsiteY3" fmla="*/ 1837 h 180847"/>
                  <a:gd name="connsiteX4" fmla="*/ 12122 w 39059"/>
                  <a:gd name="connsiteY4" fmla="*/ 0 h 180847"/>
                  <a:gd name="connsiteX5" fmla="*/ 39059 w 39059"/>
                  <a:gd name="connsiteY5" fmla="*/ 174664 h 18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59" h="180847">
                    <a:moveTo>
                      <a:pt x="39059" y="174664"/>
                    </a:moveTo>
                    <a:cubicBezTo>
                      <a:pt x="37161" y="175705"/>
                      <a:pt x="35202" y="176685"/>
                      <a:pt x="33304" y="177726"/>
                    </a:cubicBezTo>
                    <a:cubicBezTo>
                      <a:pt x="31284" y="178766"/>
                      <a:pt x="29325" y="179806"/>
                      <a:pt x="27305" y="180848"/>
                    </a:cubicBezTo>
                    <a:lnTo>
                      <a:pt x="0" y="1837"/>
                    </a:lnTo>
                    <a:lnTo>
                      <a:pt x="12122" y="0"/>
                    </a:lnTo>
                    <a:lnTo>
                      <a:pt x="39059" y="174664"/>
                    </a:lnTo>
                    <a:close/>
                  </a:path>
                </a:pathLst>
              </a:custGeom>
              <a:solidFill>
                <a:srgbClr val="82CCD5"/>
              </a:solidFill>
              <a:ln w="0" cap="flat">
                <a:noFill/>
                <a:prstDash val="solid"/>
                <a:miter/>
              </a:ln>
            </p:spPr>
            <p:txBody>
              <a:bodyPr rtlCol="0" anchor="ctr"/>
              <a:lstStyle/>
              <a:p>
                <a:endParaRPr lang="nl-NL"/>
              </a:p>
            </p:txBody>
          </p:sp>
        </p:grpSp>
        <p:sp>
          <p:nvSpPr>
            <p:cNvPr id="22" name="Afgeronde rechthoek 21">
              <a:extLst>
                <a:ext uri="{FF2B5EF4-FFF2-40B4-BE49-F238E27FC236}">
                  <a16:creationId xmlns:a16="http://schemas.microsoft.com/office/drawing/2014/main" id="{E16315EB-7080-7DB5-6E5D-6A3E69F676EB}"/>
                </a:ext>
              </a:extLst>
            </p:cNvPr>
            <p:cNvSpPr/>
            <p:nvPr/>
          </p:nvSpPr>
          <p:spPr>
            <a:xfrm>
              <a:off x="3883087" y="4525106"/>
              <a:ext cx="1253914" cy="273701"/>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bg1"/>
                  </a:solidFill>
                </a:rPr>
                <a:t>Zorgverlener</a:t>
              </a:r>
            </a:p>
          </p:txBody>
        </p:sp>
      </p:grpSp>
      <p:grpSp>
        <p:nvGrpSpPr>
          <p:cNvPr id="1602" name="Groep 1601">
            <a:extLst>
              <a:ext uri="{FF2B5EF4-FFF2-40B4-BE49-F238E27FC236}">
                <a16:creationId xmlns:a16="http://schemas.microsoft.com/office/drawing/2014/main" id="{3BD8D422-2900-CCA6-3B65-6F14D735F09B}"/>
              </a:ext>
            </a:extLst>
          </p:cNvPr>
          <p:cNvGrpSpPr/>
          <p:nvPr/>
        </p:nvGrpSpPr>
        <p:grpSpPr>
          <a:xfrm>
            <a:off x="-3726" y="3567931"/>
            <a:ext cx="3421584" cy="3092505"/>
            <a:chOff x="0" y="3774631"/>
            <a:chExt cx="3421584" cy="3092505"/>
          </a:xfrm>
        </p:grpSpPr>
        <p:sp>
          <p:nvSpPr>
            <p:cNvPr id="220" name="Vrije vorm 219">
              <a:extLst>
                <a:ext uri="{FF2B5EF4-FFF2-40B4-BE49-F238E27FC236}">
                  <a16:creationId xmlns:a16="http://schemas.microsoft.com/office/drawing/2014/main" id="{17235D76-2667-BF08-8287-517D63A6B7D0}"/>
                </a:ext>
              </a:extLst>
            </p:cNvPr>
            <p:cNvSpPr/>
            <p:nvPr/>
          </p:nvSpPr>
          <p:spPr>
            <a:xfrm>
              <a:off x="0" y="3774631"/>
              <a:ext cx="3421584" cy="3092505"/>
            </a:xfrm>
            <a:custGeom>
              <a:avLst/>
              <a:gdLst>
                <a:gd name="connsiteX0" fmla="*/ 0 w 3421584"/>
                <a:gd name="connsiteY0" fmla="*/ 0 h 3092505"/>
                <a:gd name="connsiteX1" fmla="*/ 127034 w 3421584"/>
                <a:gd name="connsiteY1" fmla="*/ 53902 h 3092505"/>
                <a:gd name="connsiteX2" fmla="*/ 128823 w 3421584"/>
                <a:gd name="connsiteY2" fmla="*/ 54646 h 3092505"/>
                <a:gd name="connsiteX3" fmla="*/ 139402 w 3421584"/>
                <a:gd name="connsiteY3" fmla="*/ 58669 h 3092505"/>
                <a:gd name="connsiteX4" fmla="*/ 141189 w 3421584"/>
                <a:gd name="connsiteY4" fmla="*/ 59266 h 3092505"/>
                <a:gd name="connsiteX5" fmla="*/ 179190 w 3421584"/>
                <a:gd name="connsiteY5" fmla="*/ 73423 h 3092505"/>
                <a:gd name="connsiteX6" fmla="*/ 192898 w 3421584"/>
                <a:gd name="connsiteY6" fmla="*/ 78340 h 3092505"/>
                <a:gd name="connsiteX7" fmla="*/ 214357 w 3421584"/>
                <a:gd name="connsiteY7" fmla="*/ 85792 h 3092505"/>
                <a:gd name="connsiteX8" fmla="*/ 228515 w 3421584"/>
                <a:gd name="connsiteY8" fmla="*/ 90559 h 3092505"/>
                <a:gd name="connsiteX9" fmla="*/ 521035 w 3421584"/>
                <a:gd name="connsiteY9" fmla="*/ 161789 h 3092505"/>
                <a:gd name="connsiteX10" fmla="*/ 1183265 w 3421584"/>
                <a:gd name="connsiteY10" fmla="*/ 220652 h 3092505"/>
                <a:gd name="connsiteX11" fmla="*/ 1185054 w 3421584"/>
                <a:gd name="connsiteY11" fmla="*/ 220801 h 3092505"/>
                <a:gd name="connsiteX12" fmla="*/ 1195634 w 3421584"/>
                <a:gd name="connsiteY12" fmla="*/ 221396 h 3092505"/>
                <a:gd name="connsiteX13" fmla="*/ 1197423 w 3421584"/>
                <a:gd name="connsiteY13" fmla="*/ 221545 h 3092505"/>
                <a:gd name="connsiteX14" fmla="*/ 2055462 w 3421584"/>
                <a:gd name="connsiteY14" fmla="*/ 355065 h 3092505"/>
                <a:gd name="connsiteX15" fmla="*/ 2060231 w 3421584"/>
                <a:gd name="connsiteY15" fmla="*/ 356852 h 3092505"/>
                <a:gd name="connsiteX16" fmla="*/ 2239496 w 3421584"/>
                <a:gd name="connsiteY16" fmla="*/ 439111 h 3092505"/>
                <a:gd name="connsiteX17" fmla="*/ 2241285 w 3421584"/>
                <a:gd name="connsiteY17" fmla="*/ 440004 h 3092505"/>
                <a:gd name="connsiteX18" fmla="*/ 2251865 w 3421584"/>
                <a:gd name="connsiteY18" fmla="*/ 445816 h 3092505"/>
                <a:gd name="connsiteX19" fmla="*/ 2253654 w 3421584"/>
                <a:gd name="connsiteY19" fmla="*/ 446860 h 3092505"/>
                <a:gd name="connsiteX20" fmla="*/ 2285842 w 3421584"/>
                <a:gd name="connsiteY20" fmla="*/ 465486 h 3092505"/>
                <a:gd name="connsiteX21" fmla="*/ 2287631 w 3421584"/>
                <a:gd name="connsiteY21" fmla="*/ 466530 h 3092505"/>
                <a:gd name="connsiteX22" fmla="*/ 2298211 w 3421584"/>
                <a:gd name="connsiteY22" fmla="*/ 472937 h 3092505"/>
                <a:gd name="connsiteX23" fmla="*/ 2299998 w 3421584"/>
                <a:gd name="connsiteY23" fmla="*/ 473981 h 3092505"/>
                <a:gd name="connsiteX24" fmla="*/ 2965955 w 3421584"/>
                <a:gd name="connsiteY24" fmla="*/ 1166611 h 3092505"/>
                <a:gd name="connsiteX25" fmla="*/ 3176069 w 3421584"/>
                <a:gd name="connsiteY25" fmla="*/ 1532893 h 3092505"/>
                <a:gd name="connsiteX26" fmla="*/ 3178453 w 3421584"/>
                <a:gd name="connsiteY26" fmla="*/ 1537811 h 3092505"/>
                <a:gd name="connsiteX27" fmla="*/ 3182029 w 3421584"/>
                <a:gd name="connsiteY27" fmla="*/ 1545262 h 3092505"/>
                <a:gd name="connsiteX28" fmla="*/ 3184265 w 3421584"/>
                <a:gd name="connsiteY28" fmla="*/ 1550031 h 3092505"/>
                <a:gd name="connsiteX29" fmla="*/ 3293792 w 3421584"/>
                <a:gd name="connsiteY29" fmla="*/ 1814535 h 3092505"/>
                <a:gd name="connsiteX30" fmla="*/ 3295581 w 3421584"/>
                <a:gd name="connsiteY30" fmla="*/ 1819304 h 3092505"/>
                <a:gd name="connsiteX31" fmla="*/ 3298113 w 3421584"/>
                <a:gd name="connsiteY31" fmla="*/ 1826755 h 3092505"/>
                <a:gd name="connsiteX32" fmla="*/ 3299753 w 3421584"/>
                <a:gd name="connsiteY32" fmla="*/ 1831673 h 3092505"/>
                <a:gd name="connsiteX33" fmla="*/ 3309438 w 3421584"/>
                <a:gd name="connsiteY33" fmla="*/ 1860433 h 3092505"/>
                <a:gd name="connsiteX34" fmla="*/ 3311078 w 3421584"/>
                <a:gd name="connsiteY34" fmla="*/ 1865202 h 3092505"/>
                <a:gd name="connsiteX35" fmla="*/ 3313611 w 3421584"/>
                <a:gd name="connsiteY35" fmla="*/ 1872653 h 3092505"/>
                <a:gd name="connsiteX36" fmla="*/ 3315102 w 3421584"/>
                <a:gd name="connsiteY36" fmla="*/ 1877571 h 3092505"/>
                <a:gd name="connsiteX37" fmla="*/ 3400935 w 3421584"/>
                <a:gd name="connsiteY37" fmla="*/ 2246089 h 3092505"/>
                <a:gd name="connsiteX38" fmla="*/ 3401680 w 3421584"/>
                <a:gd name="connsiteY38" fmla="*/ 2250858 h 3092505"/>
                <a:gd name="connsiteX39" fmla="*/ 3402575 w 3421584"/>
                <a:gd name="connsiteY39" fmla="*/ 2258458 h 3092505"/>
                <a:gd name="connsiteX40" fmla="*/ 3403320 w 3421584"/>
                <a:gd name="connsiteY40" fmla="*/ 2263227 h 3092505"/>
                <a:gd name="connsiteX41" fmla="*/ 3371876 w 3421584"/>
                <a:gd name="connsiteY41" fmla="*/ 2959285 h 3092505"/>
                <a:gd name="connsiteX42" fmla="*/ 3370685 w 3421584"/>
                <a:gd name="connsiteY42" fmla="*/ 2964052 h 3092505"/>
                <a:gd name="connsiteX43" fmla="*/ 3368898 w 3421584"/>
                <a:gd name="connsiteY43" fmla="*/ 2971502 h 3092505"/>
                <a:gd name="connsiteX44" fmla="*/ 3367705 w 3421584"/>
                <a:gd name="connsiteY44" fmla="*/ 2976420 h 3092505"/>
                <a:gd name="connsiteX45" fmla="*/ 3334623 w 3421584"/>
                <a:gd name="connsiteY45" fmla="*/ 3092505 h 3092505"/>
                <a:gd name="connsiteX46" fmla="*/ 0 w 3421584"/>
                <a:gd name="connsiteY46" fmla="*/ 3092505 h 3092505"/>
                <a:gd name="connsiteX47" fmla="*/ 0 w 3421584"/>
                <a:gd name="connsiteY47" fmla="*/ 0 h 309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421584" h="3092505">
                  <a:moveTo>
                    <a:pt x="0" y="0"/>
                  </a:moveTo>
                  <a:lnTo>
                    <a:pt x="127034" y="53902"/>
                  </a:lnTo>
                  <a:cubicBezTo>
                    <a:pt x="127630" y="54201"/>
                    <a:pt x="128226" y="54348"/>
                    <a:pt x="128823" y="54646"/>
                  </a:cubicBezTo>
                  <a:cubicBezTo>
                    <a:pt x="132399" y="55988"/>
                    <a:pt x="135826" y="57329"/>
                    <a:pt x="139402" y="58669"/>
                  </a:cubicBezTo>
                  <a:cubicBezTo>
                    <a:pt x="139999" y="58968"/>
                    <a:pt x="140595" y="59117"/>
                    <a:pt x="141189" y="59266"/>
                  </a:cubicBezTo>
                  <a:cubicBezTo>
                    <a:pt x="153856" y="64184"/>
                    <a:pt x="166523" y="68953"/>
                    <a:pt x="179190" y="73423"/>
                  </a:cubicBezTo>
                  <a:cubicBezTo>
                    <a:pt x="183660" y="75211"/>
                    <a:pt x="188280" y="76851"/>
                    <a:pt x="192898" y="78340"/>
                  </a:cubicBezTo>
                  <a:cubicBezTo>
                    <a:pt x="200053" y="81023"/>
                    <a:pt x="207205" y="83407"/>
                    <a:pt x="214357" y="85792"/>
                  </a:cubicBezTo>
                  <a:cubicBezTo>
                    <a:pt x="219126" y="87579"/>
                    <a:pt x="223746" y="89070"/>
                    <a:pt x="228515" y="90559"/>
                  </a:cubicBezTo>
                  <a:cubicBezTo>
                    <a:pt x="325226" y="123045"/>
                    <a:pt x="422684" y="147633"/>
                    <a:pt x="521035" y="161789"/>
                  </a:cubicBezTo>
                  <a:cubicBezTo>
                    <a:pt x="762143" y="196660"/>
                    <a:pt x="980751" y="209176"/>
                    <a:pt x="1183265" y="220652"/>
                  </a:cubicBezTo>
                  <a:cubicBezTo>
                    <a:pt x="1183861" y="220801"/>
                    <a:pt x="1184458" y="220801"/>
                    <a:pt x="1185054" y="220801"/>
                  </a:cubicBezTo>
                  <a:cubicBezTo>
                    <a:pt x="1188630" y="221099"/>
                    <a:pt x="1192207" y="221249"/>
                    <a:pt x="1195634" y="221396"/>
                  </a:cubicBezTo>
                  <a:cubicBezTo>
                    <a:pt x="1196230" y="221545"/>
                    <a:pt x="1196826" y="221545"/>
                    <a:pt x="1197423" y="221545"/>
                  </a:cubicBezTo>
                  <a:cubicBezTo>
                    <a:pt x="1514083" y="239726"/>
                    <a:pt x="1791552" y="256714"/>
                    <a:pt x="2055462" y="355065"/>
                  </a:cubicBezTo>
                  <a:cubicBezTo>
                    <a:pt x="2056951" y="355661"/>
                    <a:pt x="2058591" y="356258"/>
                    <a:pt x="2060231" y="356852"/>
                  </a:cubicBezTo>
                  <a:cubicBezTo>
                    <a:pt x="2120583" y="379653"/>
                    <a:pt x="2180190" y="406625"/>
                    <a:pt x="2239496" y="439111"/>
                  </a:cubicBezTo>
                  <a:cubicBezTo>
                    <a:pt x="2240095" y="439409"/>
                    <a:pt x="2240689" y="439705"/>
                    <a:pt x="2241285" y="440004"/>
                  </a:cubicBezTo>
                  <a:cubicBezTo>
                    <a:pt x="2244862" y="441942"/>
                    <a:pt x="2248289" y="443878"/>
                    <a:pt x="2251865" y="445816"/>
                  </a:cubicBezTo>
                  <a:cubicBezTo>
                    <a:pt x="2252461" y="446114"/>
                    <a:pt x="2253058" y="446562"/>
                    <a:pt x="2253654" y="446860"/>
                  </a:cubicBezTo>
                  <a:cubicBezTo>
                    <a:pt x="2264383" y="452820"/>
                    <a:pt x="2275113" y="459079"/>
                    <a:pt x="2285842" y="465486"/>
                  </a:cubicBezTo>
                  <a:cubicBezTo>
                    <a:pt x="2286438" y="465784"/>
                    <a:pt x="2287035" y="466232"/>
                    <a:pt x="2287631" y="466530"/>
                  </a:cubicBezTo>
                  <a:cubicBezTo>
                    <a:pt x="2291207" y="468615"/>
                    <a:pt x="2294634" y="470702"/>
                    <a:pt x="2298211" y="472937"/>
                  </a:cubicBezTo>
                  <a:cubicBezTo>
                    <a:pt x="2298807" y="473235"/>
                    <a:pt x="2299403" y="473533"/>
                    <a:pt x="2299998" y="473981"/>
                  </a:cubicBezTo>
                  <a:cubicBezTo>
                    <a:pt x="2520842" y="608841"/>
                    <a:pt x="2737512" y="822381"/>
                    <a:pt x="2965955" y="1166611"/>
                  </a:cubicBezTo>
                  <a:cubicBezTo>
                    <a:pt x="3047616" y="1289699"/>
                    <a:pt x="3117504" y="1411893"/>
                    <a:pt x="3176069" y="1532893"/>
                  </a:cubicBezTo>
                  <a:cubicBezTo>
                    <a:pt x="3176964" y="1534533"/>
                    <a:pt x="3177858" y="1536173"/>
                    <a:pt x="3178453" y="1537811"/>
                  </a:cubicBezTo>
                  <a:cubicBezTo>
                    <a:pt x="3179794" y="1540346"/>
                    <a:pt x="3180987" y="1542729"/>
                    <a:pt x="3182029" y="1545262"/>
                  </a:cubicBezTo>
                  <a:cubicBezTo>
                    <a:pt x="3182923" y="1546902"/>
                    <a:pt x="3183669" y="1548393"/>
                    <a:pt x="3184265" y="1550031"/>
                  </a:cubicBezTo>
                  <a:cubicBezTo>
                    <a:pt x="3226883" y="1638995"/>
                    <a:pt x="3263393" y="1727213"/>
                    <a:pt x="3293792" y="1814535"/>
                  </a:cubicBezTo>
                  <a:cubicBezTo>
                    <a:pt x="3294537" y="1816175"/>
                    <a:pt x="3295133" y="1817666"/>
                    <a:pt x="3295581" y="1819304"/>
                  </a:cubicBezTo>
                  <a:cubicBezTo>
                    <a:pt x="3296473" y="1821839"/>
                    <a:pt x="3297368" y="1824222"/>
                    <a:pt x="3298113" y="1826755"/>
                  </a:cubicBezTo>
                  <a:cubicBezTo>
                    <a:pt x="3298859" y="1828395"/>
                    <a:pt x="3299306" y="1830035"/>
                    <a:pt x="3299753" y="1831673"/>
                  </a:cubicBezTo>
                  <a:cubicBezTo>
                    <a:pt x="3303180" y="1841210"/>
                    <a:pt x="3306458" y="1850896"/>
                    <a:pt x="3309438" y="1860433"/>
                  </a:cubicBezTo>
                  <a:cubicBezTo>
                    <a:pt x="3310184" y="1862073"/>
                    <a:pt x="3310631" y="1863562"/>
                    <a:pt x="3311078" y="1865202"/>
                  </a:cubicBezTo>
                  <a:cubicBezTo>
                    <a:pt x="3311973" y="1867735"/>
                    <a:pt x="3312867" y="1870269"/>
                    <a:pt x="3313611" y="1872653"/>
                  </a:cubicBezTo>
                  <a:cubicBezTo>
                    <a:pt x="3314058" y="1874293"/>
                    <a:pt x="3314655" y="1875931"/>
                    <a:pt x="3315102" y="1877571"/>
                  </a:cubicBezTo>
                  <a:cubicBezTo>
                    <a:pt x="3355337" y="2002744"/>
                    <a:pt x="3383650" y="2125683"/>
                    <a:pt x="3400935" y="2246089"/>
                  </a:cubicBezTo>
                  <a:cubicBezTo>
                    <a:pt x="3401233" y="2247729"/>
                    <a:pt x="3401382" y="2249367"/>
                    <a:pt x="3401680" y="2250858"/>
                  </a:cubicBezTo>
                  <a:cubicBezTo>
                    <a:pt x="3401978" y="2253391"/>
                    <a:pt x="3402426" y="2255923"/>
                    <a:pt x="3402575" y="2258458"/>
                  </a:cubicBezTo>
                  <a:cubicBezTo>
                    <a:pt x="3402873" y="2260098"/>
                    <a:pt x="3403171" y="2261736"/>
                    <a:pt x="3403320" y="2263227"/>
                  </a:cubicBezTo>
                  <a:cubicBezTo>
                    <a:pt x="3436401" y="2508210"/>
                    <a:pt x="3423736" y="2742017"/>
                    <a:pt x="3371876" y="2959285"/>
                  </a:cubicBezTo>
                  <a:cubicBezTo>
                    <a:pt x="3371580" y="2960923"/>
                    <a:pt x="3371132" y="2962414"/>
                    <a:pt x="3370685" y="2964052"/>
                  </a:cubicBezTo>
                  <a:cubicBezTo>
                    <a:pt x="3370238" y="2966586"/>
                    <a:pt x="3369641" y="2968970"/>
                    <a:pt x="3368898" y="2971502"/>
                  </a:cubicBezTo>
                  <a:cubicBezTo>
                    <a:pt x="3368600" y="2973142"/>
                    <a:pt x="3368151" y="2974782"/>
                    <a:pt x="3367705" y="2976420"/>
                  </a:cubicBezTo>
                  <a:cubicBezTo>
                    <a:pt x="3358018" y="3015612"/>
                    <a:pt x="3346842" y="3054357"/>
                    <a:pt x="3334623" y="3092505"/>
                  </a:cubicBezTo>
                  <a:lnTo>
                    <a:pt x="0" y="3092505"/>
                  </a:lnTo>
                  <a:lnTo>
                    <a:pt x="0" y="0"/>
                  </a:lnTo>
                  <a:close/>
                </a:path>
              </a:pathLst>
            </a:custGeom>
            <a:solidFill>
              <a:srgbClr val="D7EFF2"/>
            </a:solidFill>
            <a:ln w="8096" cap="flat">
              <a:noFill/>
              <a:prstDash val="solid"/>
              <a:miter/>
            </a:ln>
          </p:spPr>
          <p:txBody>
            <a:bodyPr wrap="square" rtlCol="0" anchor="ctr">
              <a:noAutofit/>
            </a:bodyPr>
            <a:lstStyle/>
            <a:p>
              <a:endParaRPr lang="nl-NL"/>
            </a:p>
          </p:txBody>
        </p:sp>
        <p:sp>
          <p:nvSpPr>
            <p:cNvPr id="1601" name="Vrije vorm 1600">
              <a:extLst>
                <a:ext uri="{FF2B5EF4-FFF2-40B4-BE49-F238E27FC236}">
                  <a16:creationId xmlns:a16="http://schemas.microsoft.com/office/drawing/2014/main" id="{D1BE1DA6-DAAE-BA0D-D5E3-7C80B57E0ABA}"/>
                </a:ext>
              </a:extLst>
            </p:cNvPr>
            <p:cNvSpPr/>
            <p:nvPr/>
          </p:nvSpPr>
          <p:spPr>
            <a:xfrm>
              <a:off x="6" y="3819369"/>
              <a:ext cx="3402569" cy="3038603"/>
            </a:xfrm>
            <a:custGeom>
              <a:avLst/>
              <a:gdLst>
                <a:gd name="connsiteX0" fmla="*/ 684935 w 3402569"/>
                <a:gd name="connsiteY0" fmla="*/ 2511844 h 3038603"/>
                <a:gd name="connsiteX1" fmla="*/ 684954 w 3402569"/>
                <a:gd name="connsiteY1" fmla="*/ 2511859 h 3038603"/>
                <a:gd name="connsiteX2" fmla="*/ 701197 w 3402569"/>
                <a:gd name="connsiteY2" fmla="*/ 2517222 h 3038603"/>
                <a:gd name="connsiteX3" fmla="*/ 701201 w 3402569"/>
                <a:gd name="connsiteY3" fmla="*/ 2517222 h 3038603"/>
                <a:gd name="connsiteX4" fmla="*/ 684958 w 3402569"/>
                <a:gd name="connsiteY4" fmla="*/ 2511859 h 3038603"/>
                <a:gd name="connsiteX5" fmla="*/ 684939 w 3402569"/>
                <a:gd name="connsiteY5" fmla="*/ 2511844 h 3038603"/>
                <a:gd name="connsiteX6" fmla="*/ 1699901 w 3402569"/>
                <a:gd name="connsiteY6" fmla="*/ 2506941 h 3038603"/>
                <a:gd name="connsiteX7" fmla="*/ 1685449 w 3402569"/>
                <a:gd name="connsiteY7" fmla="*/ 2510219 h 3038603"/>
                <a:gd name="connsiteX8" fmla="*/ 1685450 w 3402569"/>
                <a:gd name="connsiteY8" fmla="*/ 2510219 h 3038603"/>
                <a:gd name="connsiteX9" fmla="*/ 1699901 w 3402569"/>
                <a:gd name="connsiteY9" fmla="*/ 2506941 h 3038603"/>
                <a:gd name="connsiteX10" fmla="*/ 1472657 w 3402569"/>
                <a:gd name="connsiteY10" fmla="*/ 2506926 h 3038603"/>
                <a:gd name="connsiteX11" fmla="*/ 1472657 w 3402569"/>
                <a:gd name="connsiteY11" fmla="*/ 2510815 h 3038603"/>
                <a:gd name="connsiteX12" fmla="*/ 1472658 w 3402569"/>
                <a:gd name="connsiteY12" fmla="*/ 2510815 h 3038603"/>
                <a:gd name="connsiteX13" fmla="*/ 1472658 w 3402569"/>
                <a:gd name="connsiteY13" fmla="*/ 2506926 h 3038603"/>
                <a:gd name="connsiteX14" fmla="*/ 1526488 w 3402569"/>
                <a:gd name="connsiteY14" fmla="*/ 2505978 h 3038603"/>
                <a:gd name="connsiteX15" fmla="*/ 1525556 w 3402569"/>
                <a:gd name="connsiteY15" fmla="*/ 2506911 h 3038603"/>
                <a:gd name="connsiteX16" fmla="*/ 1528468 w 3402569"/>
                <a:gd name="connsiteY16" fmla="*/ 2506911 h 3038603"/>
                <a:gd name="connsiteX17" fmla="*/ 1526509 w 3402569"/>
                <a:gd name="connsiteY17" fmla="*/ 2505957 h 3038603"/>
                <a:gd name="connsiteX18" fmla="*/ 1526498 w 3402569"/>
                <a:gd name="connsiteY18" fmla="*/ 2505968 h 3038603"/>
                <a:gd name="connsiteX19" fmla="*/ 1528499 w 3402569"/>
                <a:gd name="connsiteY19" fmla="*/ 2506911 h 3038603"/>
                <a:gd name="connsiteX20" fmla="*/ 1528473 w 3402569"/>
                <a:gd name="connsiteY20" fmla="*/ 2506911 h 3038603"/>
                <a:gd name="connsiteX21" fmla="*/ 1528504 w 3402569"/>
                <a:gd name="connsiteY21" fmla="*/ 2506926 h 3038603"/>
                <a:gd name="connsiteX22" fmla="*/ 1528506 w 3402569"/>
                <a:gd name="connsiteY22" fmla="*/ 2506926 h 3038603"/>
                <a:gd name="connsiteX23" fmla="*/ 1528536 w 3402569"/>
                <a:gd name="connsiteY23" fmla="*/ 2506926 h 3038603"/>
                <a:gd name="connsiteX24" fmla="*/ 1528504 w 3402569"/>
                <a:gd name="connsiteY24" fmla="*/ 2506911 h 3038603"/>
                <a:gd name="connsiteX25" fmla="*/ 1528536 w 3402569"/>
                <a:gd name="connsiteY25" fmla="*/ 2506911 h 3038603"/>
                <a:gd name="connsiteX26" fmla="*/ 1358210 w 3402569"/>
                <a:gd name="connsiteY26" fmla="*/ 2498283 h 3038603"/>
                <a:gd name="connsiteX27" fmla="*/ 1358210 w 3402569"/>
                <a:gd name="connsiteY27" fmla="*/ 2498297 h 3038603"/>
                <a:gd name="connsiteX28" fmla="*/ 1460140 w 3402569"/>
                <a:gd name="connsiteY28" fmla="*/ 2498297 h 3038603"/>
                <a:gd name="connsiteX29" fmla="*/ 1460140 w 3402569"/>
                <a:gd name="connsiteY29" fmla="*/ 2498283 h 3038603"/>
                <a:gd name="connsiteX30" fmla="*/ 1270293 w 3402569"/>
                <a:gd name="connsiteY30" fmla="*/ 2498283 h 3038603"/>
                <a:gd name="connsiteX31" fmla="*/ 1270293 w 3402569"/>
                <a:gd name="connsiteY31" fmla="*/ 2498297 h 3038603"/>
                <a:gd name="connsiteX32" fmla="*/ 1270293 w 3402569"/>
                <a:gd name="connsiteY32" fmla="*/ 2498297 h 3038603"/>
                <a:gd name="connsiteX33" fmla="*/ 1270293 w 3402569"/>
                <a:gd name="connsiteY33" fmla="*/ 2498283 h 3038603"/>
                <a:gd name="connsiteX34" fmla="*/ 1536896 w 3402569"/>
                <a:gd name="connsiteY34" fmla="*/ 2495569 h 3038603"/>
                <a:gd name="connsiteX35" fmla="*/ 1542993 w 3402569"/>
                <a:gd name="connsiteY35" fmla="*/ 2497552 h 3038603"/>
                <a:gd name="connsiteX36" fmla="*/ 1542993 w 3402569"/>
                <a:gd name="connsiteY36" fmla="*/ 2497552 h 3038603"/>
                <a:gd name="connsiteX37" fmla="*/ 1536896 w 3402569"/>
                <a:gd name="connsiteY37" fmla="*/ 2495569 h 3038603"/>
                <a:gd name="connsiteX38" fmla="*/ 1882446 w 3402569"/>
                <a:gd name="connsiteY38" fmla="*/ 2490087 h 3038603"/>
                <a:gd name="connsiteX39" fmla="*/ 1882446 w 3402569"/>
                <a:gd name="connsiteY39" fmla="*/ 2490101 h 3038603"/>
                <a:gd name="connsiteX40" fmla="*/ 1874978 w 3402569"/>
                <a:gd name="connsiteY40" fmla="*/ 2501818 h 3038603"/>
                <a:gd name="connsiteX41" fmla="*/ 1861586 w 3402569"/>
                <a:gd name="connsiteY41" fmla="*/ 2506494 h 3038603"/>
                <a:gd name="connsiteX42" fmla="*/ 1785976 w 3402569"/>
                <a:gd name="connsiteY42" fmla="*/ 2506494 h 3038603"/>
                <a:gd name="connsiteX43" fmla="*/ 1785856 w 3402569"/>
                <a:gd name="connsiteY43" fmla="*/ 2506479 h 3038603"/>
                <a:gd name="connsiteX44" fmla="*/ 1861586 w 3402569"/>
                <a:gd name="connsiteY44" fmla="*/ 2506479 h 3038603"/>
                <a:gd name="connsiteX45" fmla="*/ 1882446 w 3402569"/>
                <a:gd name="connsiteY45" fmla="*/ 2490087 h 3038603"/>
                <a:gd name="connsiteX46" fmla="*/ 1087300 w 3402569"/>
                <a:gd name="connsiteY46" fmla="*/ 2489490 h 3038603"/>
                <a:gd name="connsiteX47" fmla="*/ 1084318 w 3402569"/>
                <a:gd name="connsiteY47" fmla="*/ 2498581 h 3038603"/>
                <a:gd name="connsiteX48" fmla="*/ 1071949 w 3402569"/>
                <a:gd name="connsiteY48" fmla="*/ 2504839 h 3038603"/>
                <a:gd name="connsiteX49" fmla="*/ 1071951 w 3402569"/>
                <a:gd name="connsiteY49" fmla="*/ 2504839 h 3038603"/>
                <a:gd name="connsiteX50" fmla="*/ 1084320 w 3402569"/>
                <a:gd name="connsiteY50" fmla="*/ 2498581 h 3038603"/>
                <a:gd name="connsiteX51" fmla="*/ 1087300 w 3402569"/>
                <a:gd name="connsiteY51" fmla="*/ 2489496 h 3038603"/>
                <a:gd name="connsiteX52" fmla="*/ 911758 w 3402569"/>
                <a:gd name="connsiteY52" fmla="*/ 2489490 h 3038603"/>
                <a:gd name="connsiteX53" fmla="*/ 908776 w 3402569"/>
                <a:gd name="connsiteY53" fmla="*/ 2498581 h 3038603"/>
                <a:gd name="connsiteX54" fmla="*/ 896409 w 3402569"/>
                <a:gd name="connsiteY54" fmla="*/ 2504839 h 3038603"/>
                <a:gd name="connsiteX55" fmla="*/ 896416 w 3402569"/>
                <a:gd name="connsiteY55" fmla="*/ 2504839 h 3038603"/>
                <a:gd name="connsiteX56" fmla="*/ 908780 w 3402569"/>
                <a:gd name="connsiteY56" fmla="*/ 2498583 h 3038603"/>
                <a:gd name="connsiteX57" fmla="*/ 911758 w 3402569"/>
                <a:gd name="connsiteY57" fmla="*/ 2489505 h 3038603"/>
                <a:gd name="connsiteX58" fmla="*/ 685995 w 3402569"/>
                <a:gd name="connsiteY58" fmla="*/ 2489490 h 3038603"/>
                <a:gd name="connsiteX59" fmla="*/ 685995 w 3402569"/>
                <a:gd name="connsiteY59" fmla="*/ 2489505 h 3038603"/>
                <a:gd name="connsiteX60" fmla="*/ 701196 w 3402569"/>
                <a:gd name="connsiteY60" fmla="*/ 2504854 h 3038603"/>
                <a:gd name="connsiteX61" fmla="*/ 701202 w 3402569"/>
                <a:gd name="connsiteY61" fmla="*/ 2504854 h 3038603"/>
                <a:gd name="connsiteX62" fmla="*/ 686000 w 3402569"/>
                <a:gd name="connsiteY62" fmla="*/ 2489505 h 3038603"/>
                <a:gd name="connsiteX63" fmla="*/ 686000 w 3402569"/>
                <a:gd name="connsiteY63" fmla="*/ 2489503 h 3038603"/>
                <a:gd name="connsiteX64" fmla="*/ 2719774 w 3402569"/>
                <a:gd name="connsiteY64" fmla="*/ 2486034 h 3038603"/>
                <a:gd name="connsiteX65" fmla="*/ 2719774 w 3402569"/>
                <a:gd name="connsiteY65" fmla="*/ 2519711 h 3038603"/>
                <a:gd name="connsiteX66" fmla="*/ 3380364 w 3402569"/>
                <a:gd name="connsiteY66" fmla="*/ 2519711 h 3038603"/>
                <a:gd name="connsiteX67" fmla="*/ 3380364 w 3402569"/>
                <a:gd name="connsiteY67" fmla="*/ 2486034 h 3038603"/>
                <a:gd name="connsiteX68" fmla="*/ 2012092 w 3402569"/>
                <a:gd name="connsiteY68" fmla="*/ 2484871 h 3038603"/>
                <a:gd name="connsiteX69" fmla="*/ 2012092 w 3402569"/>
                <a:gd name="connsiteY69" fmla="*/ 2484887 h 3038603"/>
                <a:gd name="connsiteX70" fmla="*/ 1990633 w 3402569"/>
                <a:gd name="connsiteY70" fmla="*/ 2506494 h 3038603"/>
                <a:gd name="connsiteX71" fmla="*/ 1989384 w 3402569"/>
                <a:gd name="connsiteY71" fmla="*/ 2506494 h 3038603"/>
                <a:gd name="connsiteX72" fmla="*/ 1989264 w 3402569"/>
                <a:gd name="connsiteY72" fmla="*/ 2506479 h 3038603"/>
                <a:gd name="connsiteX73" fmla="*/ 1990633 w 3402569"/>
                <a:gd name="connsiteY73" fmla="*/ 2506479 h 3038603"/>
                <a:gd name="connsiteX74" fmla="*/ 2012092 w 3402569"/>
                <a:gd name="connsiteY74" fmla="*/ 2484871 h 3038603"/>
                <a:gd name="connsiteX75" fmla="*/ 2146207 w 3402569"/>
                <a:gd name="connsiteY75" fmla="*/ 2484856 h 3038603"/>
                <a:gd name="connsiteX76" fmla="*/ 2146207 w 3402569"/>
                <a:gd name="connsiteY76" fmla="*/ 2484871 h 3038603"/>
                <a:gd name="connsiteX77" fmla="*/ 2146207 w 3402569"/>
                <a:gd name="connsiteY77" fmla="*/ 2484887 h 3038603"/>
                <a:gd name="connsiteX78" fmla="*/ 2139800 w 3402569"/>
                <a:gd name="connsiteY78" fmla="*/ 2500161 h 3038603"/>
                <a:gd name="connsiteX79" fmla="*/ 2124452 w 3402569"/>
                <a:gd name="connsiteY79" fmla="*/ 2506494 h 3038603"/>
                <a:gd name="connsiteX80" fmla="*/ 2045620 w 3402569"/>
                <a:gd name="connsiteY80" fmla="*/ 2506494 h 3038603"/>
                <a:gd name="connsiteX81" fmla="*/ 2044131 w 3402569"/>
                <a:gd name="connsiteY81" fmla="*/ 2506344 h 3038603"/>
                <a:gd name="connsiteX82" fmla="*/ 2026994 w 3402569"/>
                <a:gd name="connsiteY82" fmla="*/ 2495914 h 3038603"/>
                <a:gd name="connsiteX83" fmla="*/ 2026994 w 3402569"/>
                <a:gd name="connsiteY83" fmla="*/ 2495899 h 3038603"/>
                <a:gd name="connsiteX84" fmla="*/ 2026994 w 3402569"/>
                <a:gd name="connsiteY84" fmla="*/ 2495884 h 3038603"/>
                <a:gd name="connsiteX85" fmla="*/ 2044131 w 3402569"/>
                <a:gd name="connsiteY85" fmla="*/ 2506315 h 3038603"/>
                <a:gd name="connsiteX86" fmla="*/ 2045620 w 3402569"/>
                <a:gd name="connsiteY86" fmla="*/ 2506464 h 3038603"/>
                <a:gd name="connsiteX87" fmla="*/ 2124452 w 3402569"/>
                <a:gd name="connsiteY87" fmla="*/ 2506464 h 3038603"/>
                <a:gd name="connsiteX88" fmla="*/ 2139800 w 3402569"/>
                <a:gd name="connsiteY88" fmla="*/ 2500130 h 3038603"/>
                <a:gd name="connsiteX89" fmla="*/ 2146207 w 3402569"/>
                <a:gd name="connsiteY89" fmla="*/ 2484856 h 3038603"/>
                <a:gd name="connsiteX90" fmla="*/ 1890048 w 3402569"/>
                <a:gd name="connsiteY90" fmla="*/ 2484856 h 3038603"/>
                <a:gd name="connsiteX91" fmla="*/ 1893326 w 3402569"/>
                <a:gd name="connsiteY91" fmla="*/ 2496034 h 3038603"/>
                <a:gd name="connsiteX92" fmla="*/ 1893326 w 3402569"/>
                <a:gd name="connsiteY92" fmla="*/ 2496048 h 3038603"/>
                <a:gd name="connsiteX93" fmla="*/ 1890048 w 3402569"/>
                <a:gd name="connsiteY93" fmla="*/ 2484871 h 3038603"/>
                <a:gd name="connsiteX94" fmla="*/ 1752802 w 3402569"/>
                <a:gd name="connsiteY94" fmla="*/ 2482785 h 3038603"/>
                <a:gd name="connsiteX95" fmla="*/ 1754293 w 3402569"/>
                <a:gd name="connsiteY95" fmla="*/ 2493067 h 3038603"/>
                <a:gd name="connsiteX96" fmla="*/ 1759060 w 3402569"/>
                <a:gd name="connsiteY96" fmla="*/ 2503201 h 3038603"/>
                <a:gd name="connsiteX97" fmla="*/ 1759508 w 3402569"/>
                <a:gd name="connsiteY97" fmla="*/ 2503797 h 3038603"/>
                <a:gd name="connsiteX98" fmla="*/ 1762030 w 3402569"/>
                <a:gd name="connsiteY98" fmla="*/ 2506911 h 3038603"/>
                <a:gd name="connsiteX99" fmla="*/ 1762018 w 3402569"/>
                <a:gd name="connsiteY99" fmla="*/ 2506911 h 3038603"/>
                <a:gd name="connsiteX100" fmla="*/ 1759508 w 3402569"/>
                <a:gd name="connsiteY100" fmla="*/ 2503812 h 3038603"/>
                <a:gd name="connsiteX101" fmla="*/ 1759060 w 3402569"/>
                <a:gd name="connsiteY101" fmla="*/ 2503215 h 3038603"/>
                <a:gd name="connsiteX102" fmla="*/ 1754293 w 3402569"/>
                <a:gd name="connsiteY102" fmla="*/ 2493083 h 3038603"/>
                <a:gd name="connsiteX103" fmla="*/ 1752802 w 3402569"/>
                <a:gd name="connsiteY103" fmla="*/ 2482800 h 3038603"/>
                <a:gd name="connsiteX104" fmla="*/ 1719720 w 3402569"/>
                <a:gd name="connsiteY104" fmla="*/ 2476080 h 3038603"/>
                <a:gd name="connsiteX105" fmla="*/ 1719720 w 3402569"/>
                <a:gd name="connsiteY105" fmla="*/ 2476095 h 3038603"/>
                <a:gd name="connsiteX106" fmla="*/ 1714225 w 3402569"/>
                <a:gd name="connsiteY106" fmla="*/ 2494647 h 3038603"/>
                <a:gd name="connsiteX107" fmla="*/ 1699937 w 3402569"/>
                <a:gd name="connsiteY107" fmla="*/ 2506911 h 3038603"/>
                <a:gd name="connsiteX108" fmla="*/ 1699919 w 3402569"/>
                <a:gd name="connsiteY108" fmla="*/ 2506911 h 3038603"/>
                <a:gd name="connsiteX109" fmla="*/ 1714225 w 3402569"/>
                <a:gd name="connsiteY109" fmla="*/ 2494632 h 3038603"/>
                <a:gd name="connsiteX110" fmla="*/ 1719720 w 3402569"/>
                <a:gd name="connsiteY110" fmla="*/ 2476080 h 3038603"/>
                <a:gd name="connsiteX111" fmla="*/ 1706906 w 3402569"/>
                <a:gd name="connsiteY111" fmla="*/ 2476080 h 3038603"/>
                <a:gd name="connsiteX112" fmla="*/ 1699008 w 3402569"/>
                <a:gd name="connsiteY112" fmla="*/ 2492621 h 3038603"/>
                <a:gd name="connsiteX113" fmla="*/ 1685449 w 3402569"/>
                <a:gd name="connsiteY113" fmla="*/ 2497537 h 3038603"/>
                <a:gd name="connsiteX114" fmla="*/ 1685450 w 3402569"/>
                <a:gd name="connsiteY114" fmla="*/ 2497537 h 3038603"/>
                <a:gd name="connsiteX115" fmla="*/ 1699009 w 3402569"/>
                <a:gd name="connsiteY115" fmla="*/ 2492621 h 3038603"/>
                <a:gd name="connsiteX116" fmla="*/ 1706906 w 3402569"/>
                <a:gd name="connsiteY116" fmla="*/ 2476080 h 3038603"/>
                <a:gd name="connsiteX117" fmla="*/ 1521533 w 3402569"/>
                <a:gd name="connsiteY117" fmla="*/ 2476080 h 3038603"/>
                <a:gd name="connsiteX118" fmla="*/ 1521533 w 3402569"/>
                <a:gd name="connsiteY118" fmla="*/ 2476095 h 3038603"/>
                <a:gd name="connsiteX119" fmla="*/ 1527492 w 3402569"/>
                <a:gd name="connsiteY119" fmla="*/ 2487524 h 3038603"/>
                <a:gd name="connsiteX120" fmla="*/ 1527493 w 3402569"/>
                <a:gd name="connsiteY120" fmla="*/ 2487523 h 3038603"/>
                <a:gd name="connsiteX121" fmla="*/ 1521534 w 3402569"/>
                <a:gd name="connsiteY121" fmla="*/ 2476095 h 3038603"/>
                <a:gd name="connsiteX122" fmla="*/ 1521534 w 3402569"/>
                <a:gd name="connsiteY122" fmla="*/ 2476082 h 3038603"/>
                <a:gd name="connsiteX123" fmla="*/ 2707405 w 3402569"/>
                <a:gd name="connsiteY123" fmla="*/ 2473665 h 3038603"/>
                <a:gd name="connsiteX124" fmla="*/ 3392733 w 3402569"/>
                <a:gd name="connsiteY124" fmla="*/ 2473665 h 3038603"/>
                <a:gd name="connsiteX125" fmla="*/ 3392733 w 3402569"/>
                <a:gd name="connsiteY125" fmla="*/ 2531930 h 3038603"/>
                <a:gd name="connsiteX126" fmla="*/ 2707405 w 3402569"/>
                <a:gd name="connsiteY126" fmla="*/ 2531930 h 3038603"/>
                <a:gd name="connsiteX127" fmla="*/ 924275 w 3402569"/>
                <a:gd name="connsiteY127" fmla="*/ 2447170 h 3038603"/>
                <a:gd name="connsiteX128" fmla="*/ 924275 w 3402569"/>
                <a:gd name="connsiteY128" fmla="*/ 2447185 h 3038603"/>
                <a:gd name="connsiteX129" fmla="*/ 1053769 w 3402569"/>
                <a:gd name="connsiteY129" fmla="*/ 2447185 h 3038603"/>
                <a:gd name="connsiteX130" fmla="*/ 1053769 w 3402569"/>
                <a:gd name="connsiteY130" fmla="*/ 2447170 h 3038603"/>
                <a:gd name="connsiteX131" fmla="*/ 716540 w 3402569"/>
                <a:gd name="connsiteY131" fmla="*/ 2447155 h 3038603"/>
                <a:gd name="connsiteX132" fmla="*/ 716540 w 3402569"/>
                <a:gd name="connsiteY132" fmla="*/ 2447170 h 3038603"/>
                <a:gd name="connsiteX133" fmla="*/ 716540 w 3402569"/>
                <a:gd name="connsiteY133" fmla="*/ 2447185 h 3038603"/>
                <a:gd name="connsiteX134" fmla="*/ 878223 w 3402569"/>
                <a:gd name="connsiteY134" fmla="*/ 2447185 h 3038603"/>
                <a:gd name="connsiteX135" fmla="*/ 878223 w 3402569"/>
                <a:gd name="connsiteY135" fmla="*/ 2447170 h 3038603"/>
                <a:gd name="connsiteX136" fmla="*/ 878223 w 3402569"/>
                <a:gd name="connsiteY136" fmla="*/ 2447155 h 3038603"/>
                <a:gd name="connsiteX137" fmla="*/ 1263992 w 3402569"/>
                <a:gd name="connsiteY137" fmla="*/ 2442620 h 3038603"/>
                <a:gd name="connsiteX138" fmla="*/ 1263993 w 3402569"/>
                <a:gd name="connsiteY138" fmla="*/ 2442625 h 3038603"/>
                <a:gd name="connsiteX139" fmla="*/ 1263996 w 3402569"/>
                <a:gd name="connsiteY139" fmla="*/ 2442640 h 3038603"/>
                <a:gd name="connsiteX140" fmla="*/ 1270142 w 3402569"/>
                <a:gd name="connsiteY140" fmla="*/ 2493678 h 3038603"/>
                <a:gd name="connsiteX141" fmla="*/ 1270292 w 3402569"/>
                <a:gd name="connsiteY141" fmla="*/ 2498268 h 3038603"/>
                <a:gd name="connsiteX142" fmla="*/ 1270293 w 3402569"/>
                <a:gd name="connsiteY142" fmla="*/ 2498268 h 3038603"/>
                <a:gd name="connsiteX143" fmla="*/ 1270142 w 3402569"/>
                <a:gd name="connsiteY143" fmla="*/ 2493678 h 3038603"/>
                <a:gd name="connsiteX144" fmla="*/ 1263997 w 3402569"/>
                <a:gd name="connsiteY144" fmla="*/ 2442640 h 3038603"/>
                <a:gd name="connsiteX145" fmla="*/ 1785885 w 3402569"/>
                <a:gd name="connsiteY145" fmla="*/ 2434056 h 3038603"/>
                <a:gd name="connsiteX146" fmla="*/ 1785885 w 3402569"/>
                <a:gd name="connsiteY146" fmla="*/ 2434071 h 3038603"/>
                <a:gd name="connsiteX147" fmla="*/ 1849068 w 3402569"/>
                <a:gd name="connsiteY147" fmla="*/ 2434071 h 3038603"/>
                <a:gd name="connsiteX148" fmla="*/ 1849068 w 3402569"/>
                <a:gd name="connsiteY148" fmla="*/ 2434056 h 3038603"/>
                <a:gd name="connsiteX149" fmla="*/ 2048751 w 3402569"/>
                <a:gd name="connsiteY149" fmla="*/ 2434041 h 3038603"/>
                <a:gd name="connsiteX150" fmla="*/ 2048751 w 3402569"/>
                <a:gd name="connsiteY150" fmla="*/ 2434056 h 3038603"/>
                <a:gd name="connsiteX151" fmla="*/ 2048751 w 3402569"/>
                <a:gd name="connsiteY151" fmla="*/ 2434071 h 3038603"/>
                <a:gd name="connsiteX152" fmla="*/ 2111934 w 3402569"/>
                <a:gd name="connsiteY152" fmla="*/ 2434071 h 3038603"/>
                <a:gd name="connsiteX153" fmla="*/ 2111934 w 3402569"/>
                <a:gd name="connsiteY153" fmla="*/ 2434056 h 3038603"/>
                <a:gd name="connsiteX154" fmla="*/ 2111934 w 3402569"/>
                <a:gd name="connsiteY154" fmla="*/ 2434041 h 3038603"/>
                <a:gd name="connsiteX155" fmla="*/ 1627896 w 3402569"/>
                <a:gd name="connsiteY155" fmla="*/ 2404567 h 3038603"/>
                <a:gd name="connsiteX156" fmla="*/ 1536918 w 3402569"/>
                <a:gd name="connsiteY156" fmla="*/ 2495547 h 3038603"/>
                <a:gd name="connsiteX157" fmla="*/ 1542993 w 3402569"/>
                <a:gd name="connsiteY157" fmla="*/ 2497523 h 3038603"/>
                <a:gd name="connsiteX158" fmla="*/ 1685449 w 3402569"/>
                <a:gd name="connsiteY158" fmla="*/ 2497523 h 3038603"/>
                <a:gd name="connsiteX159" fmla="*/ 1699008 w 3402569"/>
                <a:gd name="connsiteY159" fmla="*/ 2492605 h 3038603"/>
                <a:gd name="connsiteX160" fmla="*/ 1706906 w 3402569"/>
                <a:gd name="connsiteY160" fmla="*/ 2476063 h 3038603"/>
                <a:gd name="connsiteX161" fmla="*/ 1706906 w 3402569"/>
                <a:gd name="connsiteY161" fmla="*/ 2404567 h 3038603"/>
                <a:gd name="connsiteX162" fmla="*/ 1521533 w 3402569"/>
                <a:gd name="connsiteY162" fmla="*/ 2404567 h 3038603"/>
                <a:gd name="connsiteX163" fmla="*/ 1521533 w 3402569"/>
                <a:gd name="connsiteY163" fmla="*/ 2476063 h 3038603"/>
                <a:gd name="connsiteX164" fmla="*/ 1527503 w 3402569"/>
                <a:gd name="connsiteY164" fmla="*/ 2487513 h 3038603"/>
                <a:gd name="connsiteX165" fmla="*/ 1610448 w 3402569"/>
                <a:gd name="connsiteY165" fmla="*/ 2404567 h 3038603"/>
                <a:gd name="connsiteX166" fmla="*/ 1627927 w 3402569"/>
                <a:gd name="connsiteY166" fmla="*/ 2404537 h 3038603"/>
                <a:gd name="connsiteX167" fmla="*/ 1627911 w 3402569"/>
                <a:gd name="connsiteY167" fmla="*/ 2404552 h 3038603"/>
                <a:gd name="connsiteX168" fmla="*/ 1706906 w 3402569"/>
                <a:gd name="connsiteY168" fmla="*/ 2404552 h 3038603"/>
                <a:gd name="connsiteX169" fmla="*/ 1706906 w 3402569"/>
                <a:gd name="connsiteY169" fmla="*/ 2404537 h 3038603"/>
                <a:gd name="connsiteX170" fmla="*/ 1521533 w 3402569"/>
                <a:gd name="connsiteY170" fmla="*/ 2404537 h 3038603"/>
                <a:gd name="connsiteX171" fmla="*/ 1521533 w 3402569"/>
                <a:gd name="connsiteY171" fmla="*/ 2404552 h 3038603"/>
                <a:gd name="connsiteX172" fmla="*/ 1610463 w 3402569"/>
                <a:gd name="connsiteY172" fmla="*/ 2404552 h 3038603"/>
                <a:gd name="connsiteX173" fmla="*/ 1610478 w 3402569"/>
                <a:gd name="connsiteY173" fmla="*/ 2404537 h 3038603"/>
                <a:gd name="connsiteX174" fmla="*/ 1640727 w 3402569"/>
                <a:gd name="connsiteY174" fmla="*/ 2391736 h 3038603"/>
                <a:gd name="connsiteX175" fmla="*/ 1640712 w 3402569"/>
                <a:gd name="connsiteY175" fmla="*/ 2391751 h 3038603"/>
                <a:gd name="connsiteX176" fmla="*/ 1706906 w 3402569"/>
                <a:gd name="connsiteY176" fmla="*/ 2391751 h 3038603"/>
                <a:gd name="connsiteX177" fmla="*/ 1706906 w 3402569"/>
                <a:gd name="connsiteY177" fmla="*/ 2391736 h 3038603"/>
                <a:gd name="connsiteX178" fmla="*/ 1521533 w 3402569"/>
                <a:gd name="connsiteY178" fmla="*/ 2391736 h 3038603"/>
                <a:gd name="connsiteX179" fmla="*/ 1521533 w 3402569"/>
                <a:gd name="connsiteY179" fmla="*/ 2391751 h 3038603"/>
                <a:gd name="connsiteX180" fmla="*/ 1623263 w 3402569"/>
                <a:gd name="connsiteY180" fmla="*/ 2391751 h 3038603"/>
                <a:gd name="connsiteX181" fmla="*/ 1623279 w 3402569"/>
                <a:gd name="connsiteY181" fmla="*/ 2391736 h 3038603"/>
                <a:gd name="connsiteX182" fmla="*/ 1251413 w 3402569"/>
                <a:gd name="connsiteY182" fmla="*/ 2386422 h 3038603"/>
                <a:gd name="connsiteX183" fmla="*/ 1263997 w 3402569"/>
                <a:gd name="connsiteY183" fmla="*/ 2442625 h 3038603"/>
                <a:gd name="connsiteX184" fmla="*/ 1270142 w 3402569"/>
                <a:gd name="connsiteY184" fmla="*/ 2493663 h 3038603"/>
                <a:gd name="connsiteX185" fmla="*/ 1270293 w 3402569"/>
                <a:gd name="connsiteY185" fmla="*/ 2498268 h 3038603"/>
                <a:gd name="connsiteX186" fmla="*/ 1270293 w 3402569"/>
                <a:gd name="connsiteY186" fmla="*/ 2498268 h 3038603"/>
                <a:gd name="connsiteX187" fmla="*/ 1270142 w 3402569"/>
                <a:gd name="connsiteY187" fmla="*/ 2493648 h 3038603"/>
                <a:gd name="connsiteX188" fmla="*/ 1263997 w 3402569"/>
                <a:gd name="connsiteY188" fmla="*/ 2442610 h 3038603"/>
                <a:gd name="connsiteX189" fmla="*/ 1251431 w 3402569"/>
                <a:gd name="connsiteY189" fmla="*/ 2386489 h 3038603"/>
                <a:gd name="connsiteX190" fmla="*/ 2048751 w 3402569"/>
                <a:gd name="connsiteY190" fmla="*/ 2369548 h 3038603"/>
                <a:gd name="connsiteX191" fmla="*/ 2048751 w 3402569"/>
                <a:gd name="connsiteY191" fmla="*/ 2434027 h 3038603"/>
                <a:gd name="connsiteX192" fmla="*/ 2111934 w 3402569"/>
                <a:gd name="connsiteY192" fmla="*/ 2434027 h 3038603"/>
                <a:gd name="connsiteX193" fmla="*/ 2111934 w 3402569"/>
                <a:gd name="connsiteY193" fmla="*/ 2369548 h 3038603"/>
                <a:gd name="connsiteX194" fmla="*/ 1785885 w 3402569"/>
                <a:gd name="connsiteY194" fmla="*/ 2369548 h 3038603"/>
                <a:gd name="connsiteX195" fmla="*/ 1785885 w 3402569"/>
                <a:gd name="connsiteY195" fmla="*/ 2434041 h 3038603"/>
                <a:gd name="connsiteX196" fmla="*/ 1849068 w 3402569"/>
                <a:gd name="connsiteY196" fmla="*/ 2434041 h 3038603"/>
                <a:gd name="connsiteX197" fmla="*/ 1849068 w 3402569"/>
                <a:gd name="connsiteY197" fmla="*/ 2369548 h 3038603"/>
                <a:gd name="connsiteX198" fmla="*/ 1785885 w 3402569"/>
                <a:gd name="connsiteY198" fmla="*/ 2369517 h 3038603"/>
                <a:gd name="connsiteX199" fmla="*/ 1785885 w 3402569"/>
                <a:gd name="connsiteY199" fmla="*/ 2369531 h 3038603"/>
                <a:gd name="connsiteX200" fmla="*/ 1849068 w 3402569"/>
                <a:gd name="connsiteY200" fmla="*/ 2369531 h 3038603"/>
                <a:gd name="connsiteX201" fmla="*/ 1849068 w 3402569"/>
                <a:gd name="connsiteY201" fmla="*/ 2369517 h 3038603"/>
                <a:gd name="connsiteX202" fmla="*/ 2048751 w 3402569"/>
                <a:gd name="connsiteY202" fmla="*/ 2369502 h 3038603"/>
                <a:gd name="connsiteX203" fmla="*/ 2048751 w 3402569"/>
                <a:gd name="connsiteY203" fmla="*/ 2369517 h 3038603"/>
                <a:gd name="connsiteX204" fmla="*/ 2111934 w 3402569"/>
                <a:gd name="connsiteY204" fmla="*/ 2369517 h 3038603"/>
                <a:gd name="connsiteX205" fmla="*/ 2111934 w 3402569"/>
                <a:gd name="connsiteY205" fmla="*/ 2369502 h 3038603"/>
                <a:gd name="connsiteX206" fmla="*/ 2036531 w 3402569"/>
                <a:gd name="connsiteY206" fmla="*/ 2357030 h 3038603"/>
                <a:gd name="connsiteX207" fmla="*/ 2124452 w 3402569"/>
                <a:gd name="connsiteY207" fmla="*/ 2357030 h 3038603"/>
                <a:gd name="connsiteX208" fmla="*/ 2124452 w 3402569"/>
                <a:gd name="connsiteY208" fmla="*/ 2446395 h 3038603"/>
                <a:gd name="connsiteX209" fmla="*/ 2036531 w 3402569"/>
                <a:gd name="connsiteY209" fmla="*/ 2446395 h 3038603"/>
                <a:gd name="connsiteX210" fmla="*/ 1773516 w 3402569"/>
                <a:gd name="connsiteY210" fmla="*/ 2357030 h 3038603"/>
                <a:gd name="connsiteX211" fmla="*/ 1861586 w 3402569"/>
                <a:gd name="connsiteY211" fmla="*/ 2357030 h 3038603"/>
                <a:gd name="connsiteX212" fmla="*/ 1861586 w 3402569"/>
                <a:gd name="connsiteY212" fmla="*/ 2446410 h 3038603"/>
                <a:gd name="connsiteX213" fmla="*/ 1773516 w 3402569"/>
                <a:gd name="connsiteY213" fmla="*/ 2446410 h 3038603"/>
                <a:gd name="connsiteX214" fmla="*/ 924275 w 3402569"/>
                <a:gd name="connsiteY214" fmla="*/ 2348089 h 3038603"/>
                <a:gd name="connsiteX215" fmla="*/ 924275 w 3402569"/>
                <a:gd name="connsiteY215" fmla="*/ 2447155 h 3038603"/>
                <a:gd name="connsiteX216" fmla="*/ 1053769 w 3402569"/>
                <a:gd name="connsiteY216" fmla="*/ 2447155 h 3038603"/>
                <a:gd name="connsiteX217" fmla="*/ 1053769 w 3402569"/>
                <a:gd name="connsiteY217" fmla="*/ 2348089 h 3038603"/>
                <a:gd name="connsiteX218" fmla="*/ 716540 w 3402569"/>
                <a:gd name="connsiteY218" fmla="*/ 2348089 h 3038603"/>
                <a:gd name="connsiteX219" fmla="*/ 716540 w 3402569"/>
                <a:gd name="connsiteY219" fmla="*/ 2447141 h 3038603"/>
                <a:gd name="connsiteX220" fmla="*/ 878223 w 3402569"/>
                <a:gd name="connsiteY220" fmla="*/ 2447141 h 3038603"/>
                <a:gd name="connsiteX221" fmla="*/ 878223 w 3402569"/>
                <a:gd name="connsiteY221" fmla="*/ 2348089 h 3038603"/>
                <a:gd name="connsiteX222" fmla="*/ 924275 w 3402569"/>
                <a:gd name="connsiteY222" fmla="*/ 2348059 h 3038603"/>
                <a:gd name="connsiteX223" fmla="*/ 924275 w 3402569"/>
                <a:gd name="connsiteY223" fmla="*/ 2348074 h 3038603"/>
                <a:gd name="connsiteX224" fmla="*/ 1053769 w 3402569"/>
                <a:gd name="connsiteY224" fmla="*/ 2348074 h 3038603"/>
                <a:gd name="connsiteX225" fmla="*/ 1053769 w 3402569"/>
                <a:gd name="connsiteY225" fmla="*/ 2348059 h 3038603"/>
                <a:gd name="connsiteX226" fmla="*/ 716540 w 3402569"/>
                <a:gd name="connsiteY226" fmla="*/ 2348045 h 3038603"/>
                <a:gd name="connsiteX227" fmla="*/ 716540 w 3402569"/>
                <a:gd name="connsiteY227" fmla="*/ 2348059 h 3038603"/>
                <a:gd name="connsiteX228" fmla="*/ 878223 w 3402569"/>
                <a:gd name="connsiteY228" fmla="*/ 2348059 h 3038603"/>
                <a:gd name="connsiteX229" fmla="*/ 878223 w 3402569"/>
                <a:gd name="connsiteY229" fmla="*/ 2348045 h 3038603"/>
                <a:gd name="connsiteX230" fmla="*/ 704023 w 3402569"/>
                <a:gd name="connsiteY230" fmla="*/ 2335422 h 3038603"/>
                <a:gd name="connsiteX231" fmla="*/ 890741 w 3402569"/>
                <a:gd name="connsiteY231" fmla="*/ 2335422 h 3038603"/>
                <a:gd name="connsiteX232" fmla="*/ 890741 w 3402569"/>
                <a:gd name="connsiteY232" fmla="*/ 2459658 h 3038603"/>
                <a:gd name="connsiteX233" fmla="*/ 704023 w 3402569"/>
                <a:gd name="connsiteY233" fmla="*/ 2459658 h 3038603"/>
                <a:gd name="connsiteX234" fmla="*/ 1706906 w 3402569"/>
                <a:gd name="connsiteY234" fmla="*/ 2325553 h 3038603"/>
                <a:gd name="connsiteX235" fmla="*/ 1640743 w 3402569"/>
                <a:gd name="connsiteY235" fmla="*/ 2391721 h 3038603"/>
                <a:gd name="connsiteX236" fmla="*/ 1706906 w 3402569"/>
                <a:gd name="connsiteY236" fmla="*/ 2391721 h 3038603"/>
                <a:gd name="connsiteX237" fmla="*/ 1521533 w 3402569"/>
                <a:gd name="connsiteY237" fmla="*/ 2322161 h 3038603"/>
                <a:gd name="connsiteX238" fmla="*/ 1521533 w 3402569"/>
                <a:gd name="connsiteY238" fmla="*/ 2391721 h 3038603"/>
                <a:gd name="connsiteX239" fmla="*/ 1623294 w 3402569"/>
                <a:gd name="connsiteY239" fmla="*/ 2391721 h 3038603"/>
                <a:gd name="connsiteX240" fmla="*/ 1692850 w 3402569"/>
                <a:gd name="connsiteY240" fmla="*/ 2322161 h 3038603"/>
                <a:gd name="connsiteX241" fmla="*/ 1521533 w 3402569"/>
                <a:gd name="connsiteY241" fmla="*/ 2322129 h 3038603"/>
                <a:gd name="connsiteX242" fmla="*/ 1521533 w 3402569"/>
                <a:gd name="connsiteY242" fmla="*/ 2322144 h 3038603"/>
                <a:gd name="connsiteX243" fmla="*/ 1692867 w 3402569"/>
                <a:gd name="connsiteY243" fmla="*/ 2322144 h 3038603"/>
                <a:gd name="connsiteX244" fmla="*/ 1692882 w 3402569"/>
                <a:gd name="connsiteY244" fmla="*/ 2322129 h 3038603"/>
                <a:gd name="connsiteX245" fmla="*/ 2066483 w 3402569"/>
                <a:gd name="connsiteY245" fmla="*/ 2315603 h 3038603"/>
                <a:gd name="connsiteX246" fmla="*/ 2055903 w 3402569"/>
                <a:gd name="connsiteY246" fmla="*/ 2326630 h 3038603"/>
                <a:gd name="connsiteX247" fmla="*/ 2054114 w 3402569"/>
                <a:gd name="connsiteY247" fmla="*/ 2327375 h 3038603"/>
                <a:gd name="connsiteX248" fmla="*/ 2041467 w 3402569"/>
                <a:gd name="connsiteY248" fmla="*/ 2336260 h 3038603"/>
                <a:gd name="connsiteX249" fmla="*/ 2036531 w 3402569"/>
                <a:gd name="connsiteY249" fmla="*/ 2351069 h 3038603"/>
                <a:gd name="connsiteX250" fmla="*/ 2036531 w 3402569"/>
                <a:gd name="connsiteY250" fmla="*/ 2356984 h 3038603"/>
                <a:gd name="connsiteX251" fmla="*/ 2124452 w 3402569"/>
                <a:gd name="connsiteY251" fmla="*/ 2356984 h 3038603"/>
                <a:gd name="connsiteX252" fmla="*/ 2124452 w 3402569"/>
                <a:gd name="connsiteY252" fmla="*/ 2356999 h 3038603"/>
                <a:gd name="connsiteX253" fmla="*/ 2036531 w 3402569"/>
                <a:gd name="connsiteY253" fmla="*/ 2356999 h 3038603"/>
                <a:gd name="connsiteX254" fmla="*/ 2036531 w 3402569"/>
                <a:gd name="connsiteY254" fmla="*/ 2357016 h 3038603"/>
                <a:gd name="connsiteX255" fmla="*/ 2036531 w 3402569"/>
                <a:gd name="connsiteY255" fmla="*/ 2357030 h 3038603"/>
                <a:gd name="connsiteX256" fmla="*/ 2036231 w 3402569"/>
                <a:gd name="connsiteY256" fmla="*/ 2357030 h 3038603"/>
                <a:gd name="connsiteX257" fmla="*/ 2036231 w 3402569"/>
                <a:gd name="connsiteY257" fmla="*/ 2446440 h 3038603"/>
                <a:gd name="connsiteX258" fmla="*/ 2036531 w 3402569"/>
                <a:gd name="connsiteY258" fmla="*/ 2446440 h 3038603"/>
                <a:gd name="connsiteX259" fmla="*/ 2036531 w 3402569"/>
                <a:gd name="connsiteY259" fmla="*/ 2484841 h 3038603"/>
                <a:gd name="connsiteX260" fmla="*/ 2042938 w 3402569"/>
                <a:gd name="connsiteY260" fmla="*/ 2493633 h 3038603"/>
                <a:gd name="connsiteX261" fmla="*/ 2045620 w 3402569"/>
                <a:gd name="connsiteY261" fmla="*/ 2494081 h 3038603"/>
                <a:gd name="connsiteX262" fmla="*/ 2124452 w 3402569"/>
                <a:gd name="connsiteY262" fmla="*/ 2494081 h 3038603"/>
                <a:gd name="connsiteX263" fmla="*/ 2129517 w 3402569"/>
                <a:gd name="connsiteY263" fmla="*/ 2492441 h 3038603"/>
                <a:gd name="connsiteX264" fmla="*/ 2133540 w 3402569"/>
                <a:gd name="connsiteY264" fmla="*/ 2484841 h 3038603"/>
                <a:gd name="connsiteX265" fmla="*/ 2133540 w 3402569"/>
                <a:gd name="connsiteY265" fmla="*/ 2351069 h 3038603"/>
                <a:gd name="connsiteX266" fmla="*/ 2128177 w 3402569"/>
                <a:gd name="connsiteY266" fmla="*/ 2336018 h 3038603"/>
                <a:gd name="connsiteX267" fmla="*/ 2127581 w 3402569"/>
                <a:gd name="connsiteY267" fmla="*/ 2335124 h 3038603"/>
                <a:gd name="connsiteX268" fmla="*/ 2115957 w 3402569"/>
                <a:gd name="connsiteY268" fmla="*/ 2327375 h 3038603"/>
                <a:gd name="connsiteX269" fmla="*/ 2114168 w 3402569"/>
                <a:gd name="connsiteY269" fmla="*/ 2326630 h 3038603"/>
                <a:gd name="connsiteX270" fmla="*/ 2104781 w 3402569"/>
                <a:gd name="connsiteY270" fmla="*/ 2316945 h 3038603"/>
                <a:gd name="connsiteX271" fmla="*/ 2104631 w 3402569"/>
                <a:gd name="connsiteY271" fmla="*/ 2316646 h 3038603"/>
                <a:gd name="connsiteX272" fmla="*/ 2104481 w 3402569"/>
                <a:gd name="connsiteY272" fmla="*/ 2316497 h 3038603"/>
                <a:gd name="connsiteX273" fmla="*/ 2104332 w 3402569"/>
                <a:gd name="connsiteY273" fmla="*/ 2316348 h 3038603"/>
                <a:gd name="connsiteX274" fmla="*/ 2104183 w 3402569"/>
                <a:gd name="connsiteY274" fmla="*/ 2316199 h 3038603"/>
                <a:gd name="connsiteX275" fmla="*/ 2103738 w 3402569"/>
                <a:gd name="connsiteY275" fmla="*/ 2315603 h 3038603"/>
                <a:gd name="connsiteX276" fmla="*/ 1803468 w 3402569"/>
                <a:gd name="connsiteY276" fmla="*/ 2315603 h 3038603"/>
                <a:gd name="connsiteX277" fmla="*/ 1793037 w 3402569"/>
                <a:gd name="connsiteY277" fmla="*/ 2326630 h 3038603"/>
                <a:gd name="connsiteX278" fmla="*/ 1791397 w 3402569"/>
                <a:gd name="connsiteY278" fmla="*/ 2327375 h 3038603"/>
                <a:gd name="connsiteX279" fmla="*/ 1778489 w 3402569"/>
                <a:gd name="connsiteY279" fmla="*/ 2336260 h 3038603"/>
                <a:gd name="connsiteX280" fmla="*/ 1773516 w 3402569"/>
                <a:gd name="connsiteY280" fmla="*/ 2351069 h 3038603"/>
                <a:gd name="connsiteX281" fmla="*/ 1773516 w 3402569"/>
                <a:gd name="connsiteY281" fmla="*/ 2356999 h 3038603"/>
                <a:gd name="connsiteX282" fmla="*/ 1861586 w 3402569"/>
                <a:gd name="connsiteY282" fmla="*/ 2356999 h 3038603"/>
                <a:gd name="connsiteX283" fmla="*/ 1861586 w 3402569"/>
                <a:gd name="connsiteY283" fmla="*/ 2357016 h 3038603"/>
                <a:gd name="connsiteX284" fmla="*/ 1773516 w 3402569"/>
                <a:gd name="connsiteY284" fmla="*/ 2357016 h 3038603"/>
                <a:gd name="connsiteX285" fmla="*/ 1773516 w 3402569"/>
                <a:gd name="connsiteY285" fmla="*/ 2357030 h 3038603"/>
                <a:gd name="connsiteX286" fmla="*/ 1773367 w 3402569"/>
                <a:gd name="connsiteY286" fmla="*/ 2357030 h 3038603"/>
                <a:gd name="connsiteX287" fmla="*/ 1773367 w 3402569"/>
                <a:gd name="connsiteY287" fmla="*/ 2446440 h 3038603"/>
                <a:gd name="connsiteX288" fmla="*/ 1773516 w 3402569"/>
                <a:gd name="connsiteY288" fmla="*/ 2446440 h 3038603"/>
                <a:gd name="connsiteX289" fmla="*/ 1773516 w 3402569"/>
                <a:gd name="connsiteY289" fmla="*/ 2484856 h 3038603"/>
                <a:gd name="connsiteX290" fmla="*/ 1780072 w 3402569"/>
                <a:gd name="connsiteY290" fmla="*/ 2493648 h 3038603"/>
                <a:gd name="connsiteX291" fmla="*/ 1782754 w 3402569"/>
                <a:gd name="connsiteY291" fmla="*/ 2494095 h 3038603"/>
                <a:gd name="connsiteX292" fmla="*/ 1861586 w 3402569"/>
                <a:gd name="connsiteY292" fmla="*/ 2494095 h 3038603"/>
                <a:gd name="connsiteX293" fmla="*/ 1866354 w 3402569"/>
                <a:gd name="connsiteY293" fmla="*/ 2492754 h 3038603"/>
                <a:gd name="connsiteX294" fmla="*/ 1870823 w 3402569"/>
                <a:gd name="connsiteY294" fmla="*/ 2484856 h 3038603"/>
                <a:gd name="connsiteX295" fmla="*/ 1870823 w 3402569"/>
                <a:gd name="connsiteY295" fmla="*/ 2351069 h 3038603"/>
                <a:gd name="connsiteX296" fmla="*/ 1863522 w 3402569"/>
                <a:gd name="connsiteY296" fmla="*/ 2333635 h 3038603"/>
                <a:gd name="connsiteX297" fmla="*/ 1863224 w 3402569"/>
                <a:gd name="connsiteY297" fmla="*/ 2333337 h 3038603"/>
                <a:gd name="connsiteX298" fmla="*/ 1852942 w 3402569"/>
                <a:gd name="connsiteY298" fmla="*/ 2327375 h 3038603"/>
                <a:gd name="connsiteX299" fmla="*/ 1851302 w 3402569"/>
                <a:gd name="connsiteY299" fmla="*/ 2326630 h 3038603"/>
                <a:gd name="connsiteX300" fmla="*/ 1841766 w 3402569"/>
                <a:gd name="connsiteY300" fmla="*/ 2317094 h 3038603"/>
                <a:gd name="connsiteX301" fmla="*/ 1841766 w 3402569"/>
                <a:gd name="connsiteY301" fmla="*/ 2317079 h 3038603"/>
                <a:gd name="connsiteX302" fmla="*/ 1851302 w 3402569"/>
                <a:gd name="connsiteY302" fmla="*/ 2326615 h 3038603"/>
                <a:gd name="connsiteX303" fmla="*/ 1852942 w 3402569"/>
                <a:gd name="connsiteY303" fmla="*/ 2327360 h 3038603"/>
                <a:gd name="connsiteX304" fmla="*/ 1863224 w 3402569"/>
                <a:gd name="connsiteY304" fmla="*/ 2333322 h 3038603"/>
                <a:gd name="connsiteX305" fmla="*/ 1863522 w 3402569"/>
                <a:gd name="connsiteY305" fmla="*/ 2333618 h 3038603"/>
                <a:gd name="connsiteX306" fmla="*/ 1870823 w 3402569"/>
                <a:gd name="connsiteY306" fmla="*/ 2351054 h 3038603"/>
                <a:gd name="connsiteX307" fmla="*/ 1870823 w 3402569"/>
                <a:gd name="connsiteY307" fmla="*/ 2351039 h 3038603"/>
                <a:gd name="connsiteX308" fmla="*/ 1863522 w 3402569"/>
                <a:gd name="connsiteY308" fmla="*/ 2333604 h 3038603"/>
                <a:gd name="connsiteX309" fmla="*/ 1863224 w 3402569"/>
                <a:gd name="connsiteY309" fmla="*/ 2333305 h 3038603"/>
                <a:gd name="connsiteX310" fmla="*/ 1852942 w 3402569"/>
                <a:gd name="connsiteY310" fmla="*/ 2327346 h 3038603"/>
                <a:gd name="connsiteX311" fmla="*/ 1851302 w 3402569"/>
                <a:gd name="connsiteY311" fmla="*/ 2326600 h 3038603"/>
                <a:gd name="connsiteX312" fmla="*/ 1841766 w 3402569"/>
                <a:gd name="connsiteY312" fmla="*/ 2317064 h 3038603"/>
                <a:gd name="connsiteX313" fmla="*/ 1841766 w 3402569"/>
                <a:gd name="connsiteY313" fmla="*/ 2316945 h 3038603"/>
                <a:gd name="connsiteX314" fmla="*/ 1841319 w 3402569"/>
                <a:gd name="connsiteY314" fmla="*/ 2316348 h 3038603"/>
                <a:gd name="connsiteX315" fmla="*/ 1840872 w 3402569"/>
                <a:gd name="connsiteY315" fmla="*/ 2315603 h 3038603"/>
                <a:gd name="connsiteX316" fmla="*/ 2050809 w 3402569"/>
                <a:gd name="connsiteY316" fmla="*/ 2314542 h 3038603"/>
                <a:gd name="connsiteX317" fmla="*/ 2050818 w 3402569"/>
                <a:gd name="connsiteY317" fmla="*/ 2314548 h 3038603"/>
                <a:gd name="connsiteX318" fmla="*/ 2050091 w 3402569"/>
                <a:gd name="connsiteY318" fmla="*/ 2315275 h 3038603"/>
                <a:gd name="connsiteX319" fmla="*/ 2049644 w 3402569"/>
                <a:gd name="connsiteY319" fmla="*/ 2315573 h 3038603"/>
                <a:gd name="connsiteX320" fmla="*/ 2032061 w 3402569"/>
                <a:gd name="connsiteY320" fmla="*/ 2327793 h 3038603"/>
                <a:gd name="connsiteX321" fmla="*/ 2031912 w 3402569"/>
                <a:gd name="connsiteY321" fmla="*/ 2327942 h 3038603"/>
                <a:gd name="connsiteX322" fmla="*/ 2031613 w 3402569"/>
                <a:gd name="connsiteY322" fmla="*/ 2328240 h 3038603"/>
                <a:gd name="connsiteX323" fmla="*/ 2023865 w 3402569"/>
                <a:gd name="connsiteY323" fmla="*/ 2351039 h 3038603"/>
                <a:gd name="connsiteX324" fmla="*/ 2023865 w 3402569"/>
                <a:gd name="connsiteY324" fmla="*/ 2351025 h 3038603"/>
                <a:gd name="connsiteX325" fmla="*/ 2031613 w 3402569"/>
                <a:gd name="connsiteY325" fmla="*/ 2328225 h 3038603"/>
                <a:gd name="connsiteX326" fmla="*/ 2031912 w 3402569"/>
                <a:gd name="connsiteY326" fmla="*/ 2327927 h 3038603"/>
                <a:gd name="connsiteX327" fmla="*/ 2032061 w 3402569"/>
                <a:gd name="connsiteY327" fmla="*/ 2327778 h 3038603"/>
                <a:gd name="connsiteX328" fmla="*/ 2049644 w 3402569"/>
                <a:gd name="connsiteY328" fmla="*/ 2315559 h 3038603"/>
                <a:gd name="connsiteX329" fmla="*/ 2050091 w 3402569"/>
                <a:gd name="connsiteY329" fmla="*/ 2315260 h 3038603"/>
                <a:gd name="connsiteX330" fmla="*/ 1856233 w 3402569"/>
                <a:gd name="connsiteY330" fmla="*/ 2314541 h 3038603"/>
                <a:gd name="connsiteX331" fmla="*/ 1857562 w 3402569"/>
                <a:gd name="connsiteY331" fmla="*/ 2315573 h 3038603"/>
                <a:gd name="connsiteX332" fmla="*/ 1873785 w 3402569"/>
                <a:gd name="connsiteY332" fmla="*/ 2326284 h 3038603"/>
                <a:gd name="connsiteX333" fmla="*/ 1882297 w 3402569"/>
                <a:gd name="connsiteY333" fmla="*/ 2343589 h 3038603"/>
                <a:gd name="connsiteX334" fmla="*/ 1882297 w 3402569"/>
                <a:gd name="connsiteY334" fmla="*/ 2343603 h 3038603"/>
                <a:gd name="connsiteX335" fmla="*/ 1857562 w 3402569"/>
                <a:gd name="connsiteY335" fmla="*/ 2315588 h 3038603"/>
                <a:gd name="connsiteX336" fmla="*/ 1856227 w 3402569"/>
                <a:gd name="connsiteY336" fmla="*/ 2314550 h 3038603"/>
                <a:gd name="connsiteX337" fmla="*/ 1917011 w 3402569"/>
                <a:gd name="connsiteY337" fmla="*/ 2314539 h 3038603"/>
                <a:gd name="connsiteX338" fmla="*/ 1917020 w 3402569"/>
                <a:gd name="connsiteY338" fmla="*/ 2314544 h 3038603"/>
                <a:gd name="connsiteX339" fmla="*/ 1917011 w 3402569"/>
                <a:gd name="connsiteY339" fmla="*/ 2314554 h 3038603"/>
                <a:gd name="connsiteX340" fmla="*/ 1916871 w 3402569"/>
                <a:gd name="connsiteY340" fmla="*/ 2314694 h 3038603"/>
                <a:gd name="connsiteX341" fmla="*/ 1916125 w 3402569"/>
                <a:gd name="connsiteY341" fmla="*/ 2315290 h 3038603"/>
                <a:gd name="connsiteX342" fmla="*/ 1915827 w 3402569"/>
                <a:gd name="connsiteY342" fmla="*/ 2315588 h 3038603"/>
                <a:gd name="connsiteX343" fmla="*/ 1899286 w 3402569"/>
                <a:gd name="connsiteY343" fmla="*/ 2326764 h 3038603"/>
                <a:gd name="connsiteX344" fmla="*/ 1898988 w 3402569"/>
                <a:gd name="connsiteY344" fmla="*/ 2327062 h 3038603"/>
                <a:gd name="connsiteX345" fmla="*/ 1890048 w 3402569"/>
                <a:gd name="connsiteY345" fmla="*/ 2351054 h 3038603"/>
                <a:gd name="connsiteX346" fmla="*/ 1890048 w 3402569"/>
                <a:gd name="connsiteY346" fmla="*/ 2351039 h 3038603"/>
                <a:gd name="connsiteX347" fmla="*/ 1898988 w 3402569"/>
                <a:gd name="connsiteY347" fmla="*/ 2327047 h 3038603"/>
                <a:gd name="connsiteX348" fmla="*/ 1899286 w 3402569"/>
                <a:gd name="connsiteY348" fmla="*/ 2326749 h 3038603"/>
                <a:gd name="connsiteX349" fmla="*/ 1915827 w 3402569"/>
                <a:gd name="connsiteY349" fmla="*/ 2315573 h 3038603"/>
                <a:gd name="connsiteX350" fmla="*/ 1916125 w 3402569"/>
                <a:gd name="connsiteY350" fmla="*/ 2315275 h 3038603"/>
                <a:gd name="connsiteX351" fmla="*/ 1916871 w 3402569"/>
                <a:gd name="connsiteY351" fmla="*/ 2314679 h 3038603"/>
                <a:gd name="connsiteX352" fmla="*/ 1917002 w 3402569"/>
                <a:gd name="connsiteY352" fmla="*/ 2314548 h 3038603"/>
                <a:gd name="connsiteX353" fmla="*/ 1985128 w 3402569"/>
                <a:gd name="connsiteY353" fmla="*/ 2314535 h 3038603"/>
                <a:gd name="connsiteX354" fmla="*/ 1985134 w 3402569"/>
                <a:gd name="connsiteY354" fmla="*/ 2314541 h 3038603"/>
                <a:gd name="connsiteX355" fmla="*/ 1986461 w 3402569"/>
                <a:gd name="connsiteY355" fmla="*/ 2315573 h 3038603"/>
                <a:gd name="connsiteX356" fmla="*/ 2012092 w 3402569"/>
                <a:gd name="connsiteY356" fmla="*/ 2351039 h 3038603"/>
                <a:gd name="connsiteX357" fmla="*/ 2012092 w 3402569"/>
                <a:gd name="connsiteY357" fmla="*/ 2351054 h 3038603"/>
                <a:gd name="connsiteX358" fmla="*/ 1986461 w 3402569"/>
                <a:gd name="connsiteY358" fmla="*/ 2315588 h 3038603"/>
                <a:gd name="connsiteX359" fmla="*/ 1985128 w 3402569"/>
                <a:gd name="connsiteY359" fmla="*/ 2314550 h 3038603"/>
                <a:gd name="connsiteX360" fmla="*/ 1985121 w 3402569"/>
                <a:gd name="connsiteY360" fmla="*/ 2314544 h 3038603"/>
                <a:gd name="connsiteX361" fmla="*/ 2119106 w 3402569"/>
                <a:gd name="connsiteY361" fmla="*/ 2314531 h 3038603"/>
                <a:gd name="connsiteX362" fmla="*/ 2120426 w 3402569"/>
                <a:gd name="connsiteY362" fmla="*/ 2315559 h 3038603"/>
                <a:gd name="connsiteX363" fmla="*/ 2146207 w 3402569"/>
                <a:gd name="connsiteY363" fmla="*/ 2351025 h 3038603"/>
                <a:gd name="connsiteX364" fmla="*/ 2146207 w 3402569"/>
                <a:gd name="connsiteY364" fmla="*/ 2351039 h 3038603"/>
                <a:gd name="connsiteX365" fmla="*/ 2139017 w 3402569"/>
                <a:gd name="connsiteY365" fmla="*/ 2329115 h 3038603"/>
                <a:gd name="connsiteX366" fmla="*/ 2120426 w 3402569"/>
                <a:gd name="connsiteY366" fmla="*/ 2315573 h 3038603"/>
                <a:gd name="connsiteX367" fmla="*/ 2119099 w 3402569"/>
                <a:gd name="connsiteY367" fmla="*/ 2314541 h 3038603"/>
                <a:gd name="connsiteX368" fmla="*/ 1228567 w 3402569"/>
                <a:gd name="connsiteY368" fmla="*/ 2311877 h 3038603"/>
                <a:gd name="connsiteX369" fmla="*/ 1232052 w 3402569"/>
                <a:gd name="connsiteY369" fmla="*/ 2323306 h 3038603"/>
                <a:gd name="connsiteX370" fmla="*/ 1236611 w 3402569"/>
                <a:gd name="connsiteY370" fmla="*/ 2338251 h 3038603"/>
                <a:gd name="connsiteX371" fmla="*/ 1521533 w 3402569"/>
                <a:gd name="connsiteY371" fmla="*/ 2309330 h 3038603"/>
                <a:gd name="connsiteX372" fmla="*/ 1521533 w 3402569"/>
                <a:gd name="connsiteY372" fmla="*/ 2309345 h 3038603"/>
                <a:gd name="connsiteX373" fmla="*/ 1705665 w 3402569"/>
                <a:gd name="connsiteY373" fmla="*/ 2309345 h 3038603"/>
                <a:gd name="connsiteX374" fmla="*/ 1705680 w 3402569"/>
                <a:gd name="connsiteY374" fmla="*/ 2309330 h 3038603"/>
                <a:gd name="connsiteX375" fmla="*/ 1779327 w 3402569"/>
                <a:gd name="connsiteY375" fmla="*/ 2307094 h 3038603"/>
                <a:gd name="connsiteX376" fmla="*/ 1779625 w 3402569"/>
                <a:gd name="connsiteY376" fmla="*/ 2307243 h 3038603"/>
                <a:gd name="connsiteX377" fmla="*/ 1782607 w 3402569"/>
                <a:gd name="connsiteY377" fmla="*/ 2311117 h 3038603"/>
                <a:gd name="connsiteX378" fmla="*/ 1787962 w 3402569"/>
                <a:gd name="connsiteY378" fmla="*/ 2314539 h 3038603"/>
                <a:gd name="connsiteX379" fmla="*/ 1787952 w 3402569"/>
                <a:gd name="connsiteY379" fmla="*/ 2314548 h 3038603"/>
                <a:gd name="connsiteX380" fmla="*/ 1782607 w 3402569"/>
                <a:gd name="connsiteY380" fmla="*/ 2311132 h 3038603"/>
                <a:gd name="connsiteX381" fmla="*/ 1779625 w 3402569"/>
                <a:gd name="connsiteY381" fmla="*/ 2307258 h 3038603"/>
                <a:gd name="connsiteX382" fmla="*/ 1779327 w 3402569"/>
                <a:gd name="connsiteY382" fmla="*/ 2307109 h 3038603"/>
                <a:gd name="connsiteX383" fmla="*/ 1867098 w 3402569"/>
                <a:gd name="connsiteY383" fmla="*/ 2299196 h 3038603"/>
                <a:gd name="connsiteX384" fmla="*/ 1867098 w 3402569"/>
                <a:gd name="connsiteY384" fmla="*/ 2299211 h 3038603"/>
                <a:gd name="connsiteX385" fmla="*/ 1856233 w 3402569"/>
                <a:gd name="connsiteY385" fmla="*/ 2314541 h 3038603"/>
                <a:gd name="connsiteX386" fmla="*/ 1856226 w 3402569"/>
                <a:gd name="connsiteY386" fmla="*/ 2314535 h 3038603"/>
                <a:gd name="connsiteX387" fmla="*/ 2129964 w 3402569"/>
                <a:gd name="connsiteY387" fmla="*/ 2299181 h 3038603"/>
                <a:gd name="connsiteX388" fmla="*/ 2129964 w 3402569"/>
                <a:gd name="connsiteY388" fmla="*/ 2299196 h 3038603"/>
                <a:gd name="connsiteX389" fmla="*/ 2129964 w 3402569"/>
                <a:gd name="connsiteY389" fmla="*/ 2299211 h 3038603"/>
                <a:gd name="connsiteX390" fmla="*/ 2119106 w 3402569"/>
                <a:gd name="connsiteY390" fmla="*/ 2314531 h 3038603"/>
                <a:gd name="connsiteX391" fmla="*/ 2119099 w 3402569"/>
                <a:gd name="connsiteY391" fmla="*/ 2314526 h 3038603"/>
                <a:gd name="connsiteX392" fmla="*/ 2119093 w 3402569"/>
                <a:gd name="connsiteY392" fmla="*/ 2314521 h 3038603"/>
                <a:gd name="connsiteX393" fmla="*/ 2040108 w 3402569"/>
                <a:gd name="connsiteY393" fmla="*/ 2299181 h 3038603"/>
                <a:gd name="connsiteX394" fmla="*/ 2041895 w 3402569"/>
                <a:gd name="connsiteY394" fmla="*/ 2306632 h 3038603"/>
                <a:gd name="connsiteX395" fmla="*/ 2045620 w 3402569"/>
                <a:gd name="connsiteY395" fmla="*/ 2311252 h 3038603"/>
                <a:gd name="connsiteX396" fmla="*/ 2050827 w 3402569"/>
                <a:gd name="connsiteY396" fmla="*/ 2314524 h 3038603"/>
                <a:gd name="connsiteX397" fmla="*/ 2050818 w 3402569"/>
                <a:gd name="connsiteY397" fmla="*/ 2314533 h 3038603"/>
                <a:gd name="connsiteX398" fmla="*/ 2050809 w 3402569"/>
                <a:gd name="connsiteY398" fmla="*/ 2314542 h 3038603"/>
                <a:gd name="connsiteX399" fmla="*/ 2045620 w 3402569"/>
                <a:gd name="connsiteY399" fmla="*/ 2311281 h 3038603"/>
                <a:gd name="connsiteX400" fmla="*/ 2041895 w 3402569"/>
                <a:gd name="connsiteY400" fmla="*/ 2306661 h 3038603"/>
                <a:gd name="connsiteX401" fmla="*/ 2040108 w 3402569"/>
                <a:gd name="connsiteY401" fmla="*/ 2299211 h 3038603"/>
                <a:gd name="connsiteX402" fmla="*/ 2040108 w 3402569"/>
                <a:gd name="connsiteY402" fmla="*/ 2299196 h 3038603"/>
                <a:gd name="connsiteX403" fmla="*/ 1996148 w 3402569"/>
                <a:gd name="connsiteY403" fmla="*/ 2299181 h 3038603"/>
                <a:gd name="connsiteX404" fmla="*/ 1996148 w 3402569"/>
                <a:gd name="connsiteY404" fmla="*/ 2299196 h 3038603"/>
                <a:gd name="connsiteX405" fmla="*/ 1985128 w 3402569"/>
                <a:gd name="connsiteY405" fmla="*/ 2314535 h 3038603"/>
                <a:gd name="connsiteX406" fmla="*/ 1985121 w 3402569"/>
                <a:gd name="connsiteY406" fmla="*/ 2314530 h 3038603"/>
                <a:gd name="connsiteX407" fmla="*/ 1996148 w 3402569"/>
                <a:gd name="connsiteY407" fmla="*/ 2299181 h 3038603"/>
                <a:gd name="connsiteX408" fmla="*/ 1906140 w 3402569"/>
                <a:gd name="connsiteY408" fmla="*/ 2299181 h 3038603"/>
                <a:gd name="connsiteX409" fmla="*/ 1907929 w 3402569"/>
                <a:gd name="connsiteY409" fmla="*/ 2306632 h 3038603"/>
                <a:gd name="connsiteX410" fmla="*/ 1911654 w 3402569"/>
                <a:gd name="connsiteY410" fmla="*/ 2311252 h 3038603"/>
                <a:gd name="connsiteX411" fmla="*/ 1917020 w 3402569"/>
                <a:gd name="connsiteY411" fmla="*/ 2314530 h 3038603"/>
                <a:gd name="connsiteX412" fmla="*/ 1917011 w 3402569"/>
                <a:gd name="connsiteY412" fmla="*/ 2314539 h 3038603"/>
                <a:gd name="connsiteX413" fmla="*/ 1911654 w 3402569"/>
                <a:gd name="connsiteY413" fmla="*/ 2311266 h 3038603"/>
                <a:gd name="connsiteX414" fmla="*/ 1907929 w 3402569"/>
                <a:gd name="connsiteY414" fmla="*/ 2306647 h 3038603"/>
                <a:gd name="connsiteX415" fmla="*/ 1906140 w 3402569"/>
                <a:gd name="connsiteY415" fmla="*/ 2299196 h 3038603"/>
                <a:gd name="connsiteX416" fmla="*/ 1521533 w 3402569"/>
                <a:gd name="connsiteY416" fmla="*/ 2283564 h 3038603"/>
                <a:gd name="connsiteX417" fmla="*/ 1521533 w 3402569"/>
                <a:gd name="connsiteY417" fmla="*/ 2309315 h 3038603"/>
                <a:gd name="connsiteX418" fmla="*/ 1705695 w 3402569"/>
                <a:gd name="connsiteY418" fmla="*/ 2309315 h 3038603"/>
                <a:gd name="connsiteX419" fmla="*/ 1706906 w 3402569"/>
                <a:gd name="connsiteY419" fmla="*/ 2308104 h 3038603"/>
                <a:gd name="connsiteX420" fmla="*/ 1706906 w 3402569"/>
                <a:gd name="connsiteY420" fmla="*/ 2283564 h 3038603"/>
                <a:gd name="connsiteX421" fmla="*/ 1521533 w 3402569"/>
                <a:gd name="connsiteY421" fmla="*/ 2283535 h 3038603"/>
                <a:gd name="connsiteX422" fmla="*/ 1521533 w 3402569"/>
                <a:gd name="connsiteY422" fmla="*/ 2283549 h 3038603"/>
                <a:gd name="connsiteX423" fmla="*/ 1706906 w 3402569"/>
                <a:gd name="connsiteY423" fmla="*/ 2283549 h 3038603"/>
                <a:gd name="connsiteX424" fmla="*/ 1706906 w 3402569"/>
                <a:gd name="connsiteY424" fmla="*/ 2283535 h 3038603"/>
                <a:gd name="connsiteX425" fmla="*/ 675710 w 3402569"/>
                <a:gd name="connsiteY425" fmla="*/ 2283400 h 3038603"/>
                <a:gd name="connsiteX426" fmla="*/ 673476 w 3402569"/>
                <a:gd name="connsiteY426" fmla="*/ 2294278 h 3038603"/>
                <a:gd name="connsiteX427" fmla="*/ 673476 w 3402569"/>
                <a:gd name="connsiteY427" fmla="*/ 2294263 h 3038603"/>
                <a:gd name="connsiteX428" fmla="*/ 675710 w 3402569"/>
                <a:gd name="connsiteY428" fmla="*/ 2283400 h 3038603"/>
                <a:gd name="connsiteX429" fmla="*/ 1752802 w 3402569"/>
                <a:gd name="connsiteY429" fmla="*/ 2279657 h 3038603"/>
                <a:gd name="connsiteX430" fmla="*/ 1719720 w 3402569"/>
                <a:gd name="connsiteY430" fmla="*/ 2312739 h 3038603"/>
                <a:gd name="connsiteX431" fmla="*/ 1719720 w 3402569"/>
                <a:gd name="connsiteY431" fmla="*/ 2476063 h 3038603"/>
                <a:gd name="connsiteX432" fmla="*/ 1714225 w 3402569"/>
                <a:gd name="connsiteY432" fmla="*/ 2494617 h 3038603"/>
                <a:gd name="connsiteX433" fmla="*/ 1699901 w 3402569"/>
                <a:gd name="connsiteY433" fmla="*/ 2506911 h 3038603"/>
                <a:gd name="connsiteX434" fmla="*/ 1699919 w 3402569"/>
                <a:gd name="connsiteY434" fmla="*/ 2506911 h 3038603"/>
                <a:gd name="connsiteX435" fmla="*/ 1699901 w 3402569"/>
                <a:gd name="connsiteY435" fmla="*/ 2506926 h 3038603"/>
                <a:gd name="connsiteX436" fmla="*/ 1699919 w 3402569"/>
                <a:gd name="connsiteY436" fmla="*/ 2506926 h 3038603"/>
                <a:gd name="connsiteX437" fmla="*/ 1762030 w 3402569"/>
                <a:gd name="connsiteY437" fmla="*/ 2506926 h 3038603"/>
                <a:gd name="connsiteX438" fmla="*/ 1762042 w 3402569"/>
                <a:gd name="connsiteY438" fmla="*/ 2506926 h 3038603"/>
                <a:gd name="connsiteX439" fmla="*/ 1762030 w 3402569"/>
                <a:gd name="connsiteY439" fmla="*/ 2506911 h 3038603"/>
                <a:gd name="connsiteX440" fmla="*/ 1762042 w 3402569"/>
                <a:gd name="connsiteY440" fmla="*/ 2506911 h 3038603"/>
                <a:gd name="connsiteX441" fmla="*/ 1759508 w 3402569"/>
                <a:gd name="connsiteY441" fmla="*/ 2503782 h 3038603"/>
                <a:gd name="connsiteX442" fmla="*/ 1759060 w 3402569"/>
                <a:gd name="connsiteY442" fmla="*/ 2503186 h 3038603"/>
                <a:gd name="connsiteX443" fmla="*/ 1754293 w 3402569"/>
                <a:gd name="connsiteY443" fmla="*/ 2493052 h 3038603"/>
                <a:gd name="connsiteX444" fmla="*/ 1752802 w 3402569"/>
                <a:gd name="connsiteY444" fmla="*/ 2482770 h 3038603"/>
                <a:gd name="connsiteX445" fmla="*/ 1521533 w 3402569"/>
                <a:gd name="connsiteY445" fmla="*/ 2270733 h 3038603"/>
                <a:gd name="connsiteX446" fmla="*/ 1521533 w 3402569"/>
                <a:gd name="connsiteY446" fmla="*/ 2270748 h 3038603"/>
                <a:gd name="connsiteX447" fmla="*/ 1706906 w 3402569"/>
                <a:gd name="connsiteY447" fmla="*/ 2270748 h 3038603"/>
                <a:gd name="connsiteX448" fmla="*/ 1706906 w 3402569"/>
                <a:gd name="connsiteY448" fmla="*/ 2270733 h 3038603"/>
                <a:gd name="connsiteX449" fmla="*/ 935451 w 3402569"/>
                <a:gd name="connsiteY449" fmla="*/ 2268066 h 3038603"/>
                <a:gd name="connsiteX450" fmla="*/ 935451 w 3402569"/>
                <a:gd name="connsiteY450" fmla="*/ 2278915 h 3038603"/>
                <a:gd name="connsiteX451" fmla="*/ 919656 w 3402569"/>
                <a:gd name="connsiteY451" fmla="*/ 2278915 h 3038603"/>
                <a:gd name="connsiteX452" fmla="*/ 919664 w 3402569"/>
                <a:gd name="connsiteY452" fmla="*/ 2278930 h 3038603"/>
                <a:gd name="connsiteX453" fmla="*/ 919656 w 3402569"/>
                <a:gd name="connsiteY453" fmla="*/ 2278930 h 3038603"/>
                <a:gd name="connsiteX454" fmla="*/ 919664 w 3402569"/>
                <a:gd name="connsiteY454" fmla="*/ 2278944 h 3038603"/>
                <a:gd name="connsiteX455" fmla="*/ 919668 w 3402569"/>
                <a:gd name="connsiteY455" fmla="*/ 2278944 h 3038603"/>
                <a:gd name="connsiteX456" fmla="*/ 920546 w 3402569"/>
                <a:gd name="connsiteY456" fmla="*/ 2280555 h 3038603"/>
                <a:gd name="connsiteX457" fmla="*/ 924271 w 3402569"/>
                <a:gd name="connsiteY457" fmla="*/ 2294263 h 3038603"/>
                <a:gd name="connsiteX458" fmla="*/ 924271 w 3402569"/>
                <a:gd name="connsiteY458" fmla="*/ 2294278 h 3038603"/>
                <a:gd name="connsiteX459" fmla="*/ 920546 w 3402569"/>
                <a:gd name="connsiteY459" fmla="*/ 2280569 h 3038603"/>
                <a:gd name="connsiteX460" fmla="*/ 919660 w 3402569"/>
                <a:gd name="connsiteY460" fmla="*/ 2278944 h 3038603"/>
                <a:gd name="connsiteX461" fmla="*/ 919656 w 3402569"/>
                <a:gd name="connsiteY461" fmla="*/ 2278944 h 3038603"/>
                <a:gd name="connsiteX462" fmla="*/ 920550 w 3402569"/>
                <a:gd name="connsiteY462" fmla="*/ 2280584 h 3038603"/>
                <a:gd name="connsiteX463" fmla="*/ 924275 w 3402569"/>
                <a:gd name="connsiteY463" fmla="*/ 2294293 h 3038603"/>
                <a:gd name="connsiteX464" fmla="*/ 924275 w 3402569"/>
                <a:gd name="connsiteY464" fmla="*/ 2335393 h 3038603"/>
                <a:gd name="connsiteX465" fmla="*/ 1066287 w 3402569"/>
                <a:gd name="connsiteY465" fmla="*/ 2335393 h 3038603"/>
                <a:gd name="connsiteX466" fmla="*/ 1066287 w 3402569"/>
                <a:gd name="connsiteY466" fmla="*/ 2335407 h 3038603"/>
                <a:gd name="connsiteX467" fmla="*/ 924275 w 3402569"/>
                <a:gd name="connsiteY467" fmla="*/ 2335407 h 3038603"/>
                <a:gd name="connsiteX468" fmla="*/ 924275 w 3402569"/>
                <a:gd name="connsiteY468" fmla="*/ 2335422 h 3038603"/>
                <a:gd name="connsiteX469" fmla="*/ 1066287 w 3402569"/>
                <a:gd name="connsiteY469" fmla="*/ 2335422 h 3038603"/>
                <a:gd name="connsiteX470" fmla="*/ 1066287 w 3402569"/>
                <a:gd name="connsiteY470" fmla="*/ 2459673 h 3038603"/>
                <a:gd name="connsiteX471" fmla="*/ 924275 w 3402569"/>
                <a:gd name="connsiteY471" fmla="*/ 2459673 h 3038603"/>
                <a:gd name="connsiteX472" fmla="*/ 924275 w 3402569"/>
                <a:gd name="connsiteY472" fmla="*/ 2459688 h 3038603"/>
                <a:gd name="connsiteX473" fmla="*/ 1066287 w 3402569"/>
                <a:gd name="connsiteY473" fmla="*/ 2459688 h 3038603"/>
                <a:gd name="connsiteX474" fmla="*/ 1066287 w 3402569"/>
                <a:gd name="connsiteY474" fmla="*/ 2459703 h 3038603"/>
                <a:gd name="connsiteX475" fmla="*/ 924275 w 3402569"/>
                <a:gd name="connsiteY475" fmla="*/ 2459703 h 3038603"/>
                <a:gd name="connsiteX476" fmla="*/ 924275 w 3402569"/>
                <a:gd name="connsiteY476" fmla="*/ 2489476 h 3038603"/>
                <a:gd name="connsiteX477" fmla="*/ 924269 w 3402569"/>
                <a:gd name="connsiteY477" fmla="*/ 2489494 h 3038603"/>
                <a:gd name="connsiteX478" fmla="*/ 924269 w 3402569"/>
                <a:gd name="connsiteY478" fmla="*/ 2489505 h 3038603"/>
                <a:gd name="connsiteX479" fmla="*/ 919659 w 3402569"/>
                <a:gd name="connsiteY479" fmla="*/ 2504824 h 3038603"/>
                <a:gd name="connsiteX480" fmla="*/ 919661 w 3402569"/>
                <a:gd name="connsiteY480" fmla="*/ 2504824 h 3038603"/>
                <a:gd name="connsiteX481" fmla="*/ 919656 w 3402569"/>
                <a:gd name="connsiteY481" fmla="*/ 2504839 h 3038603"/>
                <a:gd name="connsiteX482" fmla="*/ 919661 w 3402569"/>
                <a:gd name="connsiteY482" fmla="*/ 2504839 h 3038603"/>
                <a:gd name="connsiteX483" fmla="*/ 919656 w 3402569"/>
                <a:gd name="connsiteY483" fmla="*/ 2504854 h 3038603"/>
                <a:gd name="connsiteX484" fmla="*/ 919663 w 3402569"/>
                <a:gd name="connsiteY484" fmla="*/ 2504854 h 3038603"/>
                <a:gd name="connsiteX485" fmla="*/ 919668 w 3402569"/>
                <a:gd name="connsiteY485" fmla="*/ 2504839 h 3038603"/>
                <a:gd name="connsiteX486" fmla="*/ 919661 w 3402569"/>
                <a:gd name="connsiteY486" fmla="*/ 2504839 h 3038603"/>
                <a:gd name="connsiteX487" fmla="*/ 919665 w 3402569"/>
                <a:gd name="connsiteY487" fmla="*/ 2504824 h 3038603"/>
                <a:gd name="connsiteX488" fmla="*/ 1071949 w 3402569"/>
                <a:gd name="connsiteY488" fmla="*/ 2504824 h 3038603"/>
                <a:gd name="connsiteX489" fmla="*/ 1084318 w 3402569"/>
                <a:gd name="connsiteY489" fmla="*/ 2498566 h 3038603"/>
                <a:gd name="connsiteX490" fmla="*/ 1087300 w 3402569"/>
                <a:gd name="connsiteY490" fmla="*/ 2489476 h 3038603"/>
                <a:gd name="connsiteX491" fmla="*/ 1087300 w 3402569"/>
                <a:gd name="connsiteY491" fmla="*/ 2294293 h 3038603"/>
                <a:gd name="connsiteX492" fmla="*/ 1079846 w 3402569"/>
                <a:gd name="connsiteY492" fmla="*/ 2281181 h 3038603"/>
                <a:gd name="connsiteX493" fmla="*/ 1071949 w 3402569"/>
                <a:gd name="connsiteY493" fmla="*/ 2278944 h 3038603"/>
                <a:gd name="connsiteX494" fmla="*/ 1013236 w 3402569"/>
                <a:gd name="connsiteY494" fmla="*/ 2278944 h 3038603"/>
                <a:gd name="connsiteX495" fmla="*/ 1013236 w 3402569"/>
                <a:gd name="connsiteY495" fmla="*/ 2278930 h 3038603"/>
                <a:gd name="connsiteX496" fmla="*/ 1071949 w 3402569"/>
                <a:gd name="connsiteY496" fmla="*/ 2278930 h 3038603"/>
                <a:gd name="connsiteX497" fmla="*/ 1079846 w 3402569"/>
                <a:gd name="connsiteY497" fmla="*/ 2281166 h 3038603"/>
                <a:gd name="connsiteX498" fmla="*/ 1087300 w 3402569"/>
                <a:gd name="connsiteY498" fmla="*/ 2294278 h 3038603"/>
                <a:gd name="connsiteX499" fmla="*/ 1087300 w 3402569"/>
                <a:gd name="connsiteY499" fmla="*/ 2294263 h 3038603"/>
                <a:gd name="connsiteX500" fmla="*/ 1079846 w 3402569"/>
                <a:gd name="connsiteY500" fmla="*/ 2281151 h 3038603"/>
                <a:gd name="connsiteX501" fmla="*/ 1071949 w 3402569"/>
                <a:gd name="connsiteY501" fmla="*/ 2278915 h 3038603"/>
                <a:gd name="connsiteX502" fmla="*/ 1013236 w 3402569"/>
                <a:gd name="connsiteY502" fmla="*/ 2278915 h 3038603"/>
                <a:gd name="connsiteX503" fmla="*/ 1013236 w 3402569"/>
                <a:gd name="connsiteY503" fmla="*/ 2268066 h 3038603"/>
                <a:gd name="connsiteX504" fmla="*/ 760057 w 3402569"/>
                <a:gd name="connsiteY504" fmla="*/ 2268066 h 3038603"/>
                <a:gd name="connsiteX505" fmla="*/ 760057 w 3402569"/>
                <a:gd name="connsiteY505" fmla="*/ 2278915 h 3038603"/>
                <a:gd name="connsiteX506" fmla="*/ 701196 w 3402569"/>
                <a:gd name="connsiteY506" fmla="*/ 2278915 h 3038603"/>
                <a:gd name="connsiteX507" fmla="*/ 694489 w 3402569"/>
                <a:gd name="connsiteY507" fmla="*/ 2280555 h 3038603"/>
                <a:gd name="connsiteX508" fmla="*/ 685995 w 3402569"/>
                <a:gd name="connsiteY508" fmla="*/ 2294263 h 3038603"/>
                <a:gd name="connsiteX509" fmla="*/ 685995 w 3402569"/>
                <a:gd name="connsiteY509" fmla="*/ 2294278 h 3038603"/>
                <a:gd name="connsiteX510" fmla="*/ 694489 w 3402569"/>
                <a:gd name="connsiteY510" fmla="*/ 2280569 h 3038603"/>
                <a:gd name="connsiteX511" fmla="*/ 701196 w 3402569"/>
                <a:gd name="connsiteY511" fmla="*/ 2278930 h 3038603"/>
                <a:gd name="connsiteX512" fmla="*/ 760057 w 3402569"/>
                <a:gd name="connsiteY512" fmla="*/ 2278930 h 3038603"/>
                <a:gd name="connsiteX513" fmla="*/ 760057 w 3402569"/>
                <a:gd name="connsiteY513" fmla="*/ 2278944 h 3038603"/>
                <a:gd name="connsiteX514" fmla="*/ 701196 w 3402569"/>
                <a:gd name="connsiteY514" fmla="*/ 2278944 h 3038603"/>
                <a:gd name="connsiteX515" fmla="*/ 694489 w 3402569"/>
                <a:gd name="connsiteY515" fmla="*/ 2280584 h 3038603"/>
                <a:gd name="connsiteX516" fmla="*/ 685995 w 3402569"/>
                <a:gd name="connsiteY516" fmla="*/ 2294293 h 3038603"/>
                <a:gd name="connsiteX517" fmla="*/ 685995 w 3402569"/>
                <a:gd name="connsiteY517" fmla="*/ 2489476 h 3038603"/>
                <a:gd name="connsiteX518" fmla="*/ 690466 w 3402569"/>
                <a:gd name="connsiteY518" fmla="*/ 2500335 h 3038603"/>
                <a:gd name="connsiteX519" fmla="*/ 701196 w 3402569"/>
                <a:gd name="connsiteY519" fmla="*/ 2504824 h 3038603"/>
                <a:gd name="connsiteX520" fmla="*/ 896409 w 3402569"/>
                <a:gd name="connsiteY520" fmla="*/ 2504824 h 3038603"/>
                <a:gd name="connsiteX521" fmla="*/ 908776 w 3402569"/>
                <a:gd name="connsiteY521" fmla="*/ 2498566 h 3038603"/>
                <a:gd name="connsiteX522" fmla="*/ 911758 w 3402569"/>
                <a:gd name="connsiteY522" fmla="*/ 2489476 h 3038603"/>
                <a:gd name="connsiteX523" fmla="*/ 911758 w 3402569"/>
                <a:gd name="connsiteY523" fmla="*/ 2294293 h 3038603"/>
                <a:gd name="connsiteX524" fmla="*/ 904307 w 3402569"/>
                <a:gd name="connsiteY524" fmla="*/ 2281181 h 3038603"/>
                <a:gd name="connsiteX525" fmla="*/ 903114 w 3402569"/>
                <a:gd name="connsiteY525" fmla="*/ 2280584 h 3038603"/>
                <a:gd name="connsiteX526" fmla="*/ 896409 w 3402569"/>
                <a:gd name="connsiteY526" fmla="*/ 2278944 h 3038603"/>
                <a:gd name="connsiteX527" fmla="*/ 837694 w 3402569"/>
                <a:gd name="connsiteY527" fmla="*/ 2278944 h 3038603"/>
                <a:gd name="connsiteX528" fmla="*/ 837694 w 3402569"/>
                <a:gd name="connsiteY528" fmla="*/ 2278930 h 3038603"/>
                <a:gd name="connsiteX529" fmla="*/ 896409 w 3402569"/>
                <a:gd name="connsiteY529" fmla="*/ 2278930 h 3038603"/>
                <a:gd name="connsiteX530" fmla="*/ 903114 w 3402569"/>
                <a:gd name="connsiteY530" fmla="*/ 2280569 h 3038603"/>
                <a:gd name="connsiteX531" fmla="*/ 904307 w 3402569"/>
                <a:gd name="connsiteY531" fmla="*/ 2281166 h 3038603"/>
                <a:gd name="connsiteX532" fmla="*/ 911758 w 3402569"/>
                <a:gd name="connsiteY532" fmla="*/ 2294278 h 3038603"/>
                <a:gd name="connsiteX533" fmla="*/ 911758 w 3402569"/>
                <a:gd name="connsiteY533" fmla="*/ 2294263 h 3038603"/>
                <a:gd name="connsiteX534" fmla="*/ 904307 w 3402569"/>
                <a:gd name="connsiteY534" fmla="*/ 2281151 h 3038603"/>
                <a:gd name="connsiteX535" fmla="*/ 903114 w 3402569"/>
                <a:gd name="connsiteY535" fmla="*/ 2280555 h 3038603"/>
                <a:gd name="connsiteX536" fmla="*/ 896409 w 3402569"/>
                <a:gd name="connsiteY536" fmla="*/ 2278915 h 3038603"/>
                <a:gd name="connsiteX537" fmla="*/ 837694 w 3402569"/>
                <a:gd name="connsiteY537" fmla="*/ 2278915 h 3038603"/>
                <a:gd name="connsiteX538" fmla="*/ 837694 w 3402569"/>
                <a:gd name="connsiteY538" fmla="*/ 2268066 h 3038603"/>
                <a:gd name="connsiteX539" fmla="*/ 935451 w 3402569"/>
                <a:gd name="connsiteY539" fmla="*/ 2268037 h 3038603"/>
                <a:gd name="connsiteX540" fmla="*/ 935451 w 3402569"/>
                <a:gd name="connsiteY540" fmla="*/ 2268052 h 3038603"/>
                <a:gd name="connsiteX541" fmla="*/ 1013236 w 3402569"/>
                <a:gd name="connsiteY541" fmla="*/ 2268052 h 3038603"/>
                <a:gd name="connsiteX542" fmla="*/ 1013236 w 3402569"/>
                <a:gd name="connsiteY542" fmla="*/ 2268037 h 3038603"/>
                <a:gd name="connsiteX543" fmla="*/ 760057 w 3402569"/>
                <a:gd name="connsiteY543" fmla="*/ 2268037 h 3038603"/>
                <a:gd name="connsiteX544" fmla="*/ 760057 w 3402569"/>
                <a:gd name="connsiteY544" fmla="*/ 2268052 h 3038603"/>
                <a:gd name="connsiteX545" fmla="*/ 837694 w 3402569"/>
                <a:gd name="connsiteY545" fmla="*/ 2268052 h 3038603"/>
                <a:gd name="connsiteX546" fmla="*/ 837694 w 3402569"/>
                <a:gd name="connsiteY546" fmla="*/ 2268037 h 3038603"/>
                <a:gd name="connsiteX547" fmla="*/ 1031574 w 3402569"/>
                <a:gd name="connsiteY547" fmla="*/ 2266397 h 3038603"/>
                <a:gd name="connsiteX548" fmla="*/ 1031565 w 3402569"/>
                <a:gd name="connsiteY548" fmla="*/ 2266412 h 3038603"/>
                <a:gd name="connsiteX549" fmla="*/ 1031571 w 3402569"/>
                <a:gd name="connsiteY549" fmla="*/ 2266412 h 3038603"/>
                <a:gd name="connsiteX550" fmla="*/ 1031581 w 3402569"/>
                <a:gd name="connsiteY550" fmla="*/ 2266397 h 3038603"/>
                <a:gd name="connsiteX551" fmla="*/ 701193 w 3402569"/>
                <a:gd name="connsiteY551" fmla="*/ 2266397 h 3038603"/>
                <a:gd name="connsiteX552" fmla="*/ 741673 w 3402569"/>
                <a:gd name="connsiteY552" fmla="*/ 2266397 h 3038603"/>
                <a:gd name="connsiteX553" fmla="*/ 741699 w 3402569"/>
                <a:gd name="connsiteY553" fmla="*/ 2266412 h 3038603"/>
                <a:gd name="connsiteX554" fmla="*/ 701193 w 3402569"/>
                <a:gd name="connsiteY554" fmla="*/ 2266412 h 3038603"/>
                <a:gd name="connsiteX555" fmla="*/ 691804 w 3402569"/>
                <a:gd name="connsiteY555" fmla="*/ 2268201 h 3038603"/>
                <a:gd name="connsiteX556" fmla="*/ 675859 w 3402569"/>
                <a:gd name="connsiteY556" fmla="*/ 2283102 h 3038603"/>
                <a:gd name="connsiteX557" fmla="*/ 675710 w 3402569"/>
                <a:gd name="connsiteY557" fmla="*/ 2283400 h 3038603"/>
                <a:gd name="connsiteX558" fmla="*/ 675859 w 3402569"/>
                <a:gd name="connsiteY558" fmla="*/ 2283087 h 3038603"/>
                <a:gd name="connsiteX559" fmla="*/ 691804 w 3402569"/>
                <a:gd name="connsiteY559" fmla="*/ 2268186 h 3038603"/>
                <a:gd name="connsiteX560" fmla="*/ 701193 w 3402569"/>
                <a:gd name="connsiteY560" fmla="*/ 2266397 h 3038603"/>
                <a:gd name="connsiteX561" fmla="*/ 1218308 w 3402569"/>
                <a:gd name="connsiteY561" fmla="*/ 2264216 h 3038603"/>
                <a:gd name="connsiteX562" fmla="*/ 1228565 w 3402569"/>
                <a:gd name="connsiteY562" fmla="*/ 2311855 h 3038603"/>
                <a:gd name="connsiteX563" fmla="*/ 1234730 w 3402569"/>
                <a:gd name="connsiteY563" fmla="*/ 2332067 h 3038603"/>
                <a:gd name="connsiteX564" fmla="*/ 1241385 w 3402569"/>
                <a:gd name="connsiteY564" fmla="*/ 2353885 h 3038603"/>
                <a:gd name="connsiteX565" fmla="*/ 1251268 w 3402569"/>
                <a:gd name="connsiteY565" fmla="*/ 2385898 h 3038603"/>
                <a:gd name="connsiteX566" fmla="*/ 1251229 w 3402569"/>
                <a:gd name="connsiteY566" fmla="*/ 2385758 h 3038603"/>
                <a:gd name="connsiteX567" fmla="*/ 1241385 w 3402569"/>
                <a:gd name="connsiteY567" fmla="*/ 2353870 h 3038603"/>
                <a:gd name="connsiteX568" fmla="*/ 1228567 w 3402569"/>
                <a:gd name="connsiteY568" fmla="*/ 2311848 h 3038603"/>
                <a:gd name="connsiteX569" fmla="*/ 1218369 w 3402569"/>
                <a:gd name="connsiteY569" fmla="*/ 2264484 h 3038603"/>
                <a:gd name="connsiteX570" fmla="*/ 1218139 w 3402569"/>
                <a:gd name="connsiteY570" fmla="*/ 2263432 h 3038603"/>
                <a:gd name="connsiteX571" fmla="*/ 1218201 w 3402569"/>
                <a:gd name="connsiteY571" fmla="*/ 2263705 h 3038603"/>
                <a:gd name="connsiteX572" fmla="*/ 1218263 w 3402569"/>
                <a:gd name="connsiteY572" fmla="*/ 2263993 h 3038603"/>
                <a:gd name="connsiteX573" fmla="*/ 1218201 w 3402569"/>
                <a:gd name="connsiteY573" fmla="*/ 2263720 h 3038603"/>
                <a:gd name="connsiteX574" fmla="*/ 1218133 w 3402569"/>
                <a:gd name="connsiteY574" fmla="*/ 2263384 h 3038603"/>
                <a:gd name="connsiteX575" fmla="*/ 1218133 w 3402569"/>
                <a:gd name="connsiteY575" fmla="*/ 2263384 h 3038603"/>
                <a:gd name="connsiteX576" fmla="*/ 1218133 w 3402569"/>
                <a:gd name="connsiteY576" fmla="*/ 2263386 h 3038603"/>
                <a:gd name="connsiteX577" fmla="*/ 1521533 w 3402569"/>
                <a:gd name="connsiteY577" fmla="*/ 2262554 h 3038603"/>
                <a:gd name="connsiteX578" fmla="*/ 1521533 w 3402569"/>
                <a:gd name="connsiteY578" fmla="*/ 2270719 h 3038603"/>
                <a:gd name="connsiteX579" fmla="*/ 1706906 w 3402569"/>
                <a:gd name="connsiteY579" fmla="*/ 2270719 h 3038603"/>
                <a:gd name="connsiteX580" fmla="*/ 1706906 w 3402569"/>
                <a:gd name="connsiteY580" fmla="*/ 2262554 h 3038603"/>
                <a:gd name="connsiteX581" fmla="*/ 1521533 w 3402569"/>
                <a:gd name="connsiteY581" fmla="*/ 2262523 h 3038603"/>
                <a:gd name="connsiteX582" fmla="*/ 1521533 w 3402569"/>
                <a:gd name="connsiteY582" fmla="*/ 2262537 h 3038603"/>
                <a:gd name="connsiteX583" fmla="*/ 1706906 w 3402569"/>
                <a:gd name="connsiteY583" fmla="*/ 2262537 h 3038603"/>
                <a:gd name="connsiteX584" fmla="*/ 1706906 w 3402569"/>
                <a:gd name="connsiteY584" fmla="*/ 2262523 h 3038603"/>
                <a:gd name="connsiteX585" fmla="*/ 1777242 w 3402569"/>
                <a:gd name="connsiteY585" fmla="*/ 2255217 h 3038603"/>
                <a:gd name="connsiteX586" fmla="*/ 1765171 w 3402569"/>
                <a:gd name="connsiteY586" fmla="*/ 2267288 h 3038603"/>
                <a:gd name="connsiteX587" fmla="*/ 1765171 w 3402569"/>
                <a:gd name="connsiteY587" fmla="*/ 2334051 h 3038603"/>
                <a:gd name="connsiteX588" fmla="*/ 1769045 w 3402569"/>
                <a:gd name="connsiteY588" fmla="*/ 2327942 h 3038603"/>
                <a:gd name="connsiteX589" fmla="*/ 1769344 w 3402569"/>
                <a:gd name="connsiteY589" fmla="*/ 2327644 h 3038603"/>
                <a:gd name="connsiteX590" fmla="*/ 1769493 w 3402569"/>
                <a:gd name="connsiteY590" fmla="*/ 2327495 h 3038603"/>
                <a:gd name="connsiteX591" fmla="*/ 1786779 w 3402569"/>
                <a:gd name="connsiteY591" fmla="*/ 2315573 h 3038603"/>
                <a:gd name="connsiteX592" fmla="*/ 1787225 w 3402569"/>
                <a:gd name="connsiteY592" fmla="*/ 2315275 h 3038603"/>
                <a:gd name="connsiteX593" fmla="*/ 1787374 w 3402569"/>
                <a:gd name="connsiteY593" fmla="*/ 2315275 h 3038603"/>
                <a:gd name="connsiteX594" fmla="*/ 1787672 w 3402569"/>
                <a:gd name="connsiteY594" fmla="*/ 2314828 h 3038603"/>
                <a:gd name="connsiteX595" fmla="*/ 1787952 w 3402569"/>
                <a:gd name="connsiteY595" fmla="*/ 2314548 h 3038603"/>
                <a:gd name="connsiteX596" fmla="*/ 1787961 w 3402569"/>
                <a:gd name="connsiteY596" fmla="*/ 2314553 h 3038603"/>
                <a:gd name="connsiteX597" fmla="*/ 1787970 w 3402569"/>
                <a:gd name="connsiteY597" fmla="*/ 2314544 h 3038603"/>
                <a:gd name="connsiteX598" fmla="*/ 1787962 w 3402569"/>
                <a:gd name="connsiteY598" fmla="*/ 2314539 h 3038603"/>
                <a:gd name="connsiteX599" fmla="*/ 1787970 w 3402569"/>
                <a:gd name="connsiteY599" fmla="*/ 2314530 h 3038603"/>
                <a:gd name="connsiteX600" fmla="*/ 1782607 w 3402569"/>
                <a:gd name="connsiteY600" fmla="*/ 2311103 h 3038603"/>
                <a:gd name="connsiteX601" fmla="*/ 1779625 w 3402569"/>
                <a:gd name="connsiteY601" fmla="*/ 2307228 h 3038603"/>
                <a:gd name="connsiteX602" fmla="*/ 1779327 w 3402569"/>
                <a:gd name="connsiteY602" fmla="*/ 2307079 h 3038603"/>
                <a:gd name="connsiteX603" fmla="*/ 1779327 w 3402569"/>
                <a:gd name="connsiteY603" fmla="*/ 2306960 h 3038603"/>
                <a:gd name="connsiteX604" fmla="*/ 1777242 w 3402569"/>
                <a:gd name="connsiteY604" fmla="*/ 2299211 h 3038603"/>
                <a:gd name="connsiteX605" fmla="*/ 1777242 w 3402569"/>
                <a:gd name="connsiteY605" fmla="*/ 2299196 h 3038603"/>
                <a:gd name="connsiteX606" fmla="*/ 1779327 w 3402569"/>
                <a:gd name="connsiteY606" fmla="*/ 2306945 h 3038603"/>
                <a:gd name="connsiteX607" fmla="*/ 1779327 w 3402569"/>
                <a:gd name="connsiteY607" fmla="*/ 2306930 h 3038603"/>
                <a:gd name="connsiteX608" fmla="*/ 1777242 w 3402569"/>
                <a:gd name="connsiteY608" fmla="*/ 2299181 h 3038603"/>
                <a:gd name="connsiteX609" fmla="*/ 495828 w 3402569"/>
                <a:gd name="connsiteY609" fmla="*/ 2254803 h 3038603"/>
                <a:gd name="connsiteX610" fmla="*/ 494357 w 3402569"/>
                <a:gd name="connsiteY610" fmla="*/ 2254938 h 3038603"/>
                <a:gd name="connsiteX611" fmla="*/ 494454 w 3402569"/>
                <a:gd name="connsiteY611" fmla="*/ 2254930 h 3038603"/>
                <a:gd name="connsiteX612" fmla="*/ 495836 w 3402569"/>
                <a:gd name="connsiteY612" fmla="*/ 2254803 h 3038603"/>
                <a:gd name="connsiteX613" fmla="*/ 406580 w 3402569"/>
                <a:gd name="connsiteY613" fmla="*/ 2254803 h 3038603"/>
                <a:gd name="connsiteX614" fmla="*/ 403606 w 3402569"/>
                <a:gd name="connsiteY614" fmla="*/ 2255087 h 3038603"/>
                <a:gd name="connsiteX615" fmla="*/ 403791 w 3402569"/>
                <a:gd name="connsiteY615" fmla="*/ 2255070 h 3038603"/>
                <a:gd name="connsiteX616" fmla="*/ 406589 w 3402569"/>
                <a:gd name="connsiteY616" fmla="*/ 2254803 h 3038603"/>
                <a:gd name="connsiteX617" fmla="*/ 256823 w 3402569"/>
                <a:gd name="connsiteY617" fmla="*/ 2254803 h 3038603"/>
                <a:gd name="connsiteX618" fmla="*/ 256977 w 3402569"/>
                <a:gd name="connsiteY618" fmla="*/ 2254803 h 3038603"/>
                <a:gd name="connsiteX619" fmla="*/ 258463 w 3402569"/>
                <a:gd name="connsiteY619" fmla="*/ 2254938 h 3038603"/>
                <a:gd name="connsiteX620" fmla="*/ 258371 w 3402569"/>
                <a:gd name="connsiteY620" fmla="*/ 2254929 h 3038603"/>
                <a:gd name="connsiteX621" fmla="*/ 256986 w 3402569"/>
                <a:gd name="connsiteY621" fmla="*/ 2254803 h 3038603"/>
                <a:gd name="connsiteX622" fmla="*/ 257113 w 3402569"/>
                <a:gd name="connsiteY622" fmla="*/ 2254803 h 3038603"/>
                <a:gd name="connsiteX623" fmla="*/ 257122 w 3402569"/>
                <a:gd name="connsiteY623" fmla="*/ 2254803 h 3038603"/>
                <a:gd name="connsiteX624" fmla="*/ 257142 w 3402569"/>
                <a:gd name="connsiteY624" fmla="*/ 2254803 h 3038603"/>
                <a:gd name="connsiteX625" fmla="*/ 314145 w 3402569"/>
                <a:gd name="connsiteY625" fmla="*/ 2254803 h 3038603"/>
                <a:gd name="connsiteX626" fmla="*/ 314177 w 3402569"/>
                <a:gd name="connsiteY626" fmla="*/ 2254803 h 3038603"/>
                <a:gd name="connsiteX627" fmla="*/ 312704 w 3402569"/>
                <a:gd name="connsiteY627" fmla="*/ 2254938 h 3038603"/>
                <a:gd name="connsiteX628" fmla="*/ 312803 w 3402569"/>
                <a:gd name="connsiteY628" fmla="*/ 2254930 h 3038603"/>
                <a:gd name="connsiteX629" fmla="*/ 314186 w 3402569"/>
                <a:gd name="connsiteY629" fmla="*/ 2254803 h 3038603"/>
                <a:gd name="connsiteX630" fmla="*/ 314325 w 3402569"/>
                <a:gd name="connsiteY630" fmla="*/ 2254803 h 3038603"/>
                <a:gd name="connsiteX631" fmla="*/ 314334 w 3402569"/>
                <a:gd name="connsiteY631" fmla="*/ 2254803 h 3038603"/>
                <a:gd name="connsiteX632" fmla="*/ 314493 w 3402569"/>
                <a:gd name="connsiteY632" fmla="*/ 2254803 h 3038603"/>
                <a:gd name="connsiteX633" fmla="*/ 312704 w 3402569"/>
                <a:gd name="connsiteY633" fmla="*/ 2254952 h 3038603"/>
                <a:gd name="connsiteX634" fmla="*/ 258463 w 3402569"/>
                <a:gd name="connsiteY634" fmla="*/ 2254952 h 3038603"/>
                <a:gd name="connsiteX635" fmla="*/ 256823 w 3402569"/>
                <a:gd name="connsiteY635" fmla="*/ 2254803 h 3038603"/>
                <a:gd name="connsiteX636" fmla="*/ 526269 w 3402569"/>
                <a:gd name="connsiteY636" fmla="*/ 2254331 h 3038603"/>
                <a:gd name="connsiteX637" fmla="*/ 526266 w 3402569"/>
                <a:gd name="connsiteY637" fmla="*/ 2254334 h 3038603"/>
                <a:gd name="connsiteX638" fmla="*/ 527287 w 3402569"/>
                <a:gd name="connsiteY638" fmla="*/ 2254674 h 3038603"/>
                <a:gd name="connsiteX639" fmla="*/ 527592 w 3402569"/>
                <a:gd name="connsiteY639" fmla="*/ 2254773 h 3038603"/>
                <a:gd name="connsiteX640" fmla="*/ 1028287 w 3402569"/>
                <a:gd name="connsiteY640" fmla="*/ 2251958 h 3038603"/>
                <a:gd name="connsiteX641" fmla="*/ 1026499 w 3402569"/>
                <a:gd name="connsiteY641" fmla="*/ 2254938 h 3038603"/>
                <a:gd name="connsiteX642" fmla="*/ 1025754 w 3402569"/>
                <a:gd name="connsiteY642" fmla="*/ 2255236 h 3038603"/>
                <a:gd name="connsiteX643" fmla="*/ 1024561 w 3402569"/>
                <a:gd name="connsiteY643" fmla="*/ 2255534 h 3038603"/>
                <a:gd name="connsiteX644" fmla="*/ 1024570 w 3402569"/>
                <a:gd name="connsiteY644" fmla="*/ 2255534 h 3038603"/>
                <a:gd name="connsiteX645" fmla="*/ 1025763 w 3402569"/>
                <a:gd name="connsiteY645" fmla="*/ 2255236 h 3038603"/>
                <a:gd name="connsiteX646" fmla="*/ 1026507 w 3402569"/>
                <a:gd name="connsiteY646" fmla="*/ 2254938 h 3038603"/>
                <a:gd name="connsiteX647" fmla="*/ 1027607 w 3402569"/>
                <a:gd name="connsiteY647" fmla="*/ 2253107 h 3038603"/>
                <a:gd name="connsiteX648" fmla="*/ 1028287 w 3402569"/>
                <a:gd name="connsiteY648" fmla="*/ 2251973 h 3038603"/>
                <a:gd name="connsiteX649" fmla="*/ 920550 w 3402569"/>
                <a:gd name="connsiteY649" fmla="*/ 2251958 h 3038603"/>
                <a:gd name="connsiteX650" fmla="*/ 920550 w 3402569"/>
                <a:gd name="connsiteY650" fmla="*/ 2251973 h 3038603"/>
                <a:gd name="connsiteX651" fmla="*/ 922934 w 3402569"/>
                <a:gd name="connsiteY651" fmla="*/ 2255251 h 3038603"/>
                <a:gd name="connsiteX652" fmla="*/ 924126 w 3402569"/>
                <a:gd name="connsiteY652" fmla="*/ 2255549 h 3038603"/>
                <a:gd name="connsiteX653" fmla="*/ 924134 w 3402569"/>
                <a:gd name="connsiteY653" fmla="*/ 2255549 h 3038603"/>
                <a:gd name="connsiteX654" fmla="*/ 922942 w 3402569"/>
                <a:gd name="connsiteY654" fmla="*/ 2255251 h 3038603"/>
                <a:gd name="connsiteX655" fmla="*/ 920558 w 3402569"/>
                <a:gd name="connsiteY655" fmla="*/ 2251973 h 3038603"/>
                <a:gd name="connsiteX656" fmla="*/ 920558 w 3402569"/>
                <a:gd name="connsiteY656" fmla="*/ 2251970 h 3038603"/>
                <a:gd name="connsiteX657" fmla="*/ 908029 w 3402569"/>
                <a:gd name="connsiteY657" fmla="*/ 2251958 h 3038603"/>
                <a:gd name="connsiteX658" fmla="*/ 911755 w 3402569"/>
                <a:gd name="connsiteY658" fmla="*/ 2262239 h 3038603"/>
                <a:gd name="connsiteX659" fmla="*/ 911904 w 3402569"/>
                <a:gd name="connsiteY659" fmla="*/ 2262388 h 3038603"/>
                <a:gd name="connsiteX660" fmla="*/ 915033 w 3402569"/>
                <a:gd name="connsiteY660" fmla="*/ 2265221 h 3038603"/>
                <a:gd name="connsiteX661" fmla="*/ 917239 w 3402569"/>
                <a:gd name="connsiteY661" fmla="*/ 2266397 h 3038603"/>
                <a:gd name="connsiteX662" fmla="*/ 917211 w 3402569"/>
                <a:gd name="connsiteY662" fmla="*/ 2266397 h 3038603"/>
                <a:gd name="connsiteX663" fmla="*/ 915033 w 3402569"/>
                <a:gd name="connsiteY663" fmla="*/ 2265236 h 3038603"/>
                <a:gd name="connsiteX664" fmla="*/ 911904 w 3402569"/>
                <a:gd name="connsiteY664" fmla="*/ 2262405 h 3038603"/>
                <a:gd name="connsiteX665" fmla="*/ 911755 w 3402569"/>
                <a:gd name="connsiteY665" fmla="*/ 2262256 h 3038603"/>
                <a:gd name="connsiteX666" fmla="*/ 908029 w 3402569"/>
                <a:gd name="connsiteY666" fmla="*/ 2251973 h 3038603"/>
                <a:gd name="connsiteX667" fmla="*/ 852598 w 3402569"/>
                <a:gd name="connsiteY667" fmla="*/ 2251958 h 3038603"/>
                <a:gd name="connsiteX668" fmla="*/ 850809 w 3402569"/>
                <a:gd name="connsiteY668" fmla="*/ 2254938 h 3038603"/>
                <a:gd name="connsiteX669" fmla="*/ 850213 w 3402569"/>
                <a:gd name="connsiteY669" fmla="*/ 2255236 h 3038603"/>
                <a:gd name="connsiteX670" fmla="*/ 849020 w 3402569"/>
                <a:gd name="connsiteY670" fmla="*/ 2255534 h 3038603"/>
                <a:gd name="connsiteX671" fmla="*/ 849027 w 3402569"/>
                <a:gd name="connsiteY671" fmla="*/ 2255534 h 3038603"/>
                <a:gd name="connsiteX672" fmla="*/ 850220 w 3402569"/>
                <a:gd name="connsiteY672" fmla="*/ 2255236 h 3038603"/>
                <a:gd name="connsiteX673" fmla="*/ 850816 w 3402569"/>
                <a:gd name="connsiteY673" fmla="*/ 2254938 h 3038603"/>
                <a:gd name="connsiteX674" fmla="*/ 852598 w 3402569"/>
                <a:gd name="connsiteY674" fmla="*/ 2251971 h 3038603"/>
                <a:gd name="connsiteX675" fmla="*/ 745007 w 3402569"/>
                <a:gd name="connsiteY675" fmla="*/ 2251958 h 3038603"/>
                <a:gd name="connsiteX676" fmla="*/ 745007 w 3402569"/>
                <a:gd name="connsiteY676" fmla="*/ 2251973 h 3038603"/>
                <a:gd name="connsiteX677" fmla="*/ 747390 w 3402569"/>
                <a:gd name="connsiteY677" fmla="*/ 2255251 h 3038603"/>
                <a:gd name="connsiteX678" fmla="*/ 748583 w 3402569"/>
                <a:gd name="connsiteY678" fmla="*/ 2255549 h 3038603"/>
                <a:gd name="connsiteX679" fmla="*/ 748590 w 3402569"/>
                <a:gd name="connsiteY679" fmla="*/ 2255549 h 3038603"/>
                <a:gd name="connsiteX680" fmla="*/ 747397 w 3402569"/>
                <a:gd name="connsiteY680" fmla="*/ 2255251 h 3038603"/>
                <a:gd name="connsiteX681" fmla="*/ 745014 w 3402569"/>
                <a:gd name="connsiteY681" fmla="*/ 2251973 h 3038603"/>
                <a:gd name="connsiteX682" fmla="*/ 745014 w 3402569"/>
                <a:gd name="connsiteY682" fmla="*/ 2251968 h 3038603"/>
                <a:gd name="connsiteX683" fmla="*/ 732487 w 3402569"/>
                <a:gd name="connsiteY683" fmla="*/ 2251958 h 3038603"/>
                <a:gd name="connsiteX684" fmla="*/ 736361 w 3402569"/>
                <a:gd name="connsiteY684" fmla="*/ 2262388 h 3038603"/>
                <a:gd name="connsiteX685" fmla="*/ 739341 w 3402569"/>
                <a:gd name="connsiteY685" fmla="*/ 2265072 h 3038603"/>
                <a:gd name="connsiteX686" fmla="*/ 741700 w 3402569"/>
                <a:gd name="connsiteY686" fmla="*/ 2266397 h 3038603"/>
                <a:gd name="connsiteX687" fmla="*/ 741674 w 3402569"/>
                <a:gd name="connsiteY687" fmla="*/ 2266397 h 3038603"/>
                <a:gd name="connsiteX688" fmla="*/ 739341 w 3402569"/>
                <a:gd name="connsiteY688" fmla="*/ 2265087 h 3038603"/>
                <a:gd name="connsiteX689" fmla="*/ 736361 w 3402569"/>
                <a:gd name="connsiteY689" fmla="*/ 2262405 h 3038603"/>
                <a:gd name="connsiteX690" fmla="*/ 732487 w 3402569"/>
                <a:gd name="connsiteY690" fmla="*/ 2251973 h 3038603"/>
                <a:gd name="connsiteX691" fmla="*/ 528930 w 3402569"/>
                <a:gd name="connsiteY691" fmla="*/ 2251660 h 3038603"/>
                <a:gd name="connsiteX692" fmla="*/ 526262 w 3402569"/>
                <a:gd name="connsiteY692" fmla="*/ 2254329 h 3038603"/>
                <a:gd name="connsiteX693" fmla="*/ 526268 w 3402569"/>
                <a:gd name="connsiteY693" fmla="*/ 2254331 h 3038603"/>
                <a:gd name="connsiteX694" fmla="*/ 528939 w 3402569"/>
                <a:gd name="connsiteY694" fmla="*/ 2251660 h 3038603"/>
                <a:gd name="connsiteX695" fmla="*/ 508571 w 3402569"/>
                <a:gd name="connsiteY695" fmla="*/ 2251645 h 3038603"/>
                <a:gd name="connsiteX696" fmla="*/ 508541 w 3402569"/>
                <a:gd name="connsiteY696" fmla="*/ 2251660 h 3038603"/>
                <a:gd name="connsiteX697" fmla="*/ 508513 w 3402569"/>
                <a:gd name="connsiteY697" fmla="*/ 2251674 h 3038603"/>
                <a:gd name="connsiteX698" fmla="*/ 506279 w 3402569"/>
                <a:gd name="connsiteY698" fmla="*/ 2251823 h 3038603"/>
                <a:gd name="connsiteX699" fmla="*/ 506288 w 3402569"/>
                <a:gd name="connsiteY699" fmla="*/ 2251823 h 3038603"/>
                <a:gd name="connsiteX700" fmla="*/ 508522 w 3402569"/>
                <a:gd name="connsiteY700" fmla="*/ 2251674 h 3038603"/>
                <a:gd name="connsiteX701" fmla="*/ 508550 w 3402569"/>
                <a:gd name="connsiteY701" fmla="*/ 2251660 h 3038603"/>
                <a:gd name="connsiteX702" fmla="*/ 508580 w 3402569"/>
                <a:gd name="connsiteY702" fmla="*/ 2251645 h 3038603"/>
                <a:gd name="connsiteX703" fmla="*/ 508571 w 3402569"/>
                <a:gd name="connsiteY703" fmla="*/ 2251645 h 3038603"/>
                <a:gd name="connsiteX704" fmla="*/ 1521533 w 3402569"/>
                <a:gd name="connsiteY704" fmla="*/ 2249574 h 3038603"/>
                <a:gd name="connsiteX705" fmla="*/ 1521533 w 3402569"/>
                <a:gd name="connsiteY705" fmla="*/ 2249589 h 3038603"/>
                <a:gd name="connsiteX706" fmla="*/ 1706906 w 3402569"/>
                <a:gd name="connsiteY706" fmla="*/ 2249589 h 3038603"/>
                <a:gd name="connsiteX707" fmla="*/ 1706906 w 3402569"/>
                <a:gd name="connsiteY707" fmla="*/ 2249574 h 3038603"/>
                <a:gd name="connsiteX708" fmla="*/ 2056649 w 3402569"/>
                <a:gd name="connsiteY708" fmla="*/ 2248247 h 3038603"/>
                <a:gd name="connsiteX709" fmla="*/ 2052625 w 3402569"/>
                <a:gd name="connsiteY709" fmla="*/ 2252122 h 3038603"/>
                <a:gd name="connsiteX710" fmla="*/ 2052625 w 3402569"/>
                <a:gd name="connsiteY710" fmla="*/ 2299167 h 3038603"/>
                <a:gd name="connsiteX711" fmla="*/ 2054562 w 3402569"/>
                <a:gd name="connsiteY711" fmla="*/ 2302594 h 3038603"/>
                <a:gd name="connsiteX712" fmla="*/ 2056052 w 3402569"/>
                <a:gd name="connsiteY712" fmla="*/ 2303041 h 3038603"/>
                <a:gd name="connsiteX713" fmla="*/ 2056202 w 3402569"/>
                <a:gd name="connsiteY713" fmla="*/ 2303041 h 3038603"/>
                <a:gd name="connsiteX714" fmla="*/ 2056649 w 3402569"/>
                <a:gd name="connsiteY714" fmla="*/ 2303190 h 3038603"/>
                <a:gd name="connsiteX715" fmla="*/ 2113423 w 3402569"/>
                <a:gd name="connsiteY715" fmla="*/ 2303190 h 3038603"/>
                <a:gd name="connsiteX716" fmla="*/ 2114616 w 3402569"/>
                <a:gd name="connsiteY716" fmla="*/ 2303041 h 3038603"/>
                <a:gd name="connsiteX717" fmla="*/ 2117446 w 3402569"/>
                <a:gd name="connsiteY717" fmla="*/ 2299167 h 3038603"/>
                <a:gd name="connsiteX718" fmla="*/ 2117446 w 3402569"/>
                <a:gd name="connsiteY718" fmla="*/ 2252122 h 3038603"/>
                <a:gd name="connsiteX719" fmla="*/ 2115063 w 3402569"/>
                <a:gd name="connsiteY719" fmla="*/ 2248545 h 3038603"/>
                <a:gd name="connsiteX720" fmla="*/ 2113423 w 3402569"/>
                <a:gd name="connsiteY720" fmla="*/ 2248247 h 3038603"/>
                <a:gd name="connsiteX721" fmla="*/ 1793634 w 3402569"/>
                <a:gd name="connsiteY721" fmla="*/ 2248247 h 3038603"/>
                <a:gd name="connsiteX722" fmla="*/ 1789759 w 3402569"/>
                <a:gd name="connsiteY722" fmla="*/ 2252122 h 3038603"/>
                <a:gd name="connsiteX723" fmla="*/ 1789759 w 3402569"/>
                <a:gd name="connsiteY723" fmla="*/ 2299181 h 3038603"/>
                <a:gd name="connsiteX724" fmla="*/ 1791695 w 3402569"/>
                <a:gd name="connsiteY724" fmla="*/ 2302608 h 3038603"/>
                <a:gd name="connsiteX725" fmla="*/ 1793037 w 3402569"/>
                <a:gd name="connsiteY725" fmla="*/ 2303056 h 3038603"/>
                <a:gd name="connsiteX726" fmla="*/ 1793186 w 3402569"/>
                <a:gd name="connsiteY726" fmla="*/ 2303056 h 3038603"/>
                <a:gd name="connsiteX727" fmla="*/ 1793634 w 3402569"/>
                <a:gd name="connsiteY727" fmla="*/ 2303205 h 3038603"/>
                <a:gd name="connsiteX728" fmla="*/ 1850706 w 3402569"/>
                <a:gd name="connsiteY728" fmla="*/ 2303205 h 3038603"/>
                <a:gd name="connsiteX729" fmla="*/ 1851600 w 3402569"/>
                <a:gd name="connsiteY729" fmla="*/ 2303056 h 3038603"/>
                <a:gd name="connsiteX730" fmla="*/ 1854580 w 3402569"/>
                <a:gd name="connsiteY730" fmla="*/ 2299181 h 3038603"/>
                <a:gd name="connsiteX731" fmla="*/ 1854580 w 3402569"/>
                <a:gd name="connsiteY731" fmla="*/ 2252122 h 3038603"/>
                <a:gd name="connsiteX732" fmla="*/ 1852048 w 3402569"/>
                <a:gd name="connsiteY732" fmla="*/ 2248545 h 3038603"/>
                <a:gd name="connsiteX733" fmla="*/ 1850706 w 3402569"/>
                <a:gd name="connsiteY733" fmla="*/ 2248247 h 3038603"/>
                <a:gd name="connsiteX734" fmla="*/ 534295 w 3402569"/>
                <a:gd name="connsiteY734" fmla="*/ 2246296 h 3038603"/>
                <a:gd name="connsiteX735" fmla="*/ 529681 w 3402569"/>
                <a:gd name="connsiteY735" fmla="*/ 2250908 h 3038603"/>
                <a:gd name="connsiteX736" fmla="*/ 529675 w 3402569"/>
                <a:gd name="connsiteY736" fmla="*/ 2250914 h 3038603"/>
                <a:gd name="connsiteX737" fmla="*/ 530259 w 3402569"/>
                <a:gd name="connsiteY737" fmla="*/ 2251645 h 3038603"/>
                <a:gd name="connsiteX738" fmla="*/ 530271 w 3402569"/>
                <a:gd name="connsiteY738" fmla="*/ 2251660 h 3038603"/>
                <a:gd name="connsiteX739" fmla="*/ 530280 w 3402569"/>
                <a:gd name="connsiteY739" fmla="*/ 2251660 h 3038603"/>
                <a:gd name="connsiteX740" fmla="*/ 530268 w 3402569"/>
                <a:gd name="connsiteY740" fmla="*/ 2251645 h 3038603"/>
                <a:gd name="connsiteX741" fmla="*/ 529684 w 3402569"/>
                <a:gd name="connsiteY741" fmla="*/ 2250914 h 3038603"/>
                <a:gd name="connsiteX742" fmla="*/ 529690 w 3402569"/>
                <a:gd name="connsiteY742" fmla="*/ 2250908 h 3038603"/>
                <a:gd name="connsiteX743" fmla="*/ 534298 w 3402569"/>
                <a:gd name="connsiteY743" fmla="*/ 2246302 h 3038603"/>
                <a:gd name="connsiteX744" fmla="*/ 535187 w 3402569"/>
                <a:gd name="connsiteY744" fmla="*/ 2245387 h 3038603"/>
                <a:gd name="connsiteX745" fmla="*/ 534295 w 3402569"/>
                <a:gd name="connsiteY745" fmla="*/ 2246280 h 3038603"/>
                <a:gd name="connsiteX746" fmla="*/ 534301 w 3402569"/>
                <a:gd name="connsiteY746" fmla="*/ 2246290 h 3038603"/>
                <a:gd name="connsiteX747" fmla="*/ 534695 w 3402569"/>
                <a:gd name="connsiteY747" fmla="*/ 2246949 h 3038603"/>
                <a:gd name="connsiteX748" fmla="*/ 535188 w 3402569"/>
                <a:gd name="connsiteY748" fmla="*/ 2247772 h 3038603"/>
                <a:gd name="connsiteX749" fmla="*/ 537573 w 3402569"/>
                <a:gd name="connsiteY749" fmla="*/ 2250005 h 3038603"/>
                <a:gd name="connsiteX750" fmla="*/ 537722 w 3402569"/>
                <a:gd name="connsiteY750" fmla="*/ 2250156 h 3038603"/>
                <a:gd name="connsiteX751" fmla="*/ 541298 w 3402569"/>
                <a:gd name="connsiteY751" fmla="*/ 2251645 h 3038603"/>
                <a:gd name="connsiteX752" fmla="*/ 541308 w 3402569"/>
                <a:gd name="connsiteY752" fmla="*/ 2251645 h 3038603"/>
                <a:gd name="connsiteX753" fmla="*/ 537731 w 3402569"/>
                <a:gd name="connsiteY753" fmla="*/ 2250156 h 3038603"/>
                <a:gd name="connsiteX754" fmla="*/ 537582 w 3402569"/>
                <a:gd name="connsiteY754" fmla="*/ 2250005 h 3038603"/>
                <a:gd name="connsiteX755" fmla="*/ 535197 w 3402569"/>
                <a:gd name="connsiteY755" fmla="*/ 2247771 h 3038603"/>
                <a:gd name="connsiteX756" fmla="*/ 534310 w 3402569"/>
                <a:gd name="connsiteY756" fmla="*/ 2246290 h 3038603"/>
                <a:gd name="connsiteX757" fmla="*/ 534304 w 3402569"/>
                <a:gd name="connsiteY757" fmla="*/ 2246280 h 3038603"/>
                <a:gd name="connsiteX758" fmla="*/ 535197 w 3402569"/>
                <a:gd name="connsiteY758" fmla="*/ 2245387 h 3038603"/>
                <a:gd name="connsiteX759" fmla="*/ 539381 w 3402569"/>
                <a:gd name="connsiteY759" fmla="*/ 2242733 h 3038603"/>
                <a:gd name="connsiteX760" fmla="*/ 540404 w 3402569"/>
                <a:gd name="connsiteY760" fmla="*/ 2244194 h 3038603"/>
                <a:gd name="connsiteX761" fmla="*/ 540851 w 3402569"/>
                <a:gd name="connsiteY761" fmla="*/ 2244642 h 3038603"/>
                <a:gd name="connsiteX762" fmla="*/ 541447 w 3402569"/>
                <a:gd name="connsiteY762" fmla="*/ 2244940 h 3038603"/>
                <a:gd name="connsiteX763" fmla="*/ 541596 w 3402569"/>
                <a:gd name="connsiteY763" fmla="*/ 2245089 h 3038603"/>
                <a:gd name="connsiteX764" fmla="*/ 542638 w 3402569"/>
                <a:gd name="connsiteY764" fmla="*/ 2245387 h 3038603"/>
                <a:gd name="connsiteX765" fmla="*/ 542647 w 3402569"/>
                <a:gd name="connsiteY765" fmla="*/ 2245387 h 3038603"/>
                <a:gd name="connsiteX766" fmla="*/ 541606 w 3402569"/>
                <a:gd name="connsiteY766" fmla="*/ 2245089 h 3038603"/>
                <a:gd name="connsiteX767" fmla="*/ 541456 w 3402569"/>
                <a:gd name="connsiteY767" fmla="*/ 2244940 h 3038603"/>
                <a:gd name="connsiteX768" fmla="*/ 540861 w 3402569"/>
                <a:gd name="connsiteY768" fmla="*/ 2244642 h 3038603"/>
                <a:gd name="connsiteX769" fmla="*/ 540414 w 3402569"/>
                <a:gd name="connsiteY769" fmla="*/ 2244194 h 3038603"/>
                <a:gd name="connsiteX770" fmla="*/ 539390 w 3402569"/>
                <a:gd name="connsiteY770" fmla="*/ 2242733 h 3038603"/>
                <a:gd name="connsiteX771" fmla="*/ 586896 w 3402569"/>
                <a:gd name="connsiteY771" fmla="*/ 2242437 h 3038603"/>
                <a:gd name="connsiteX772" fmla="*/ 585258 w 3402569"/>
                <a:gd name="connsiteY772" fmla="*/ 2242733 h 3038603"/>
                <a:gd name="connsiteX773" fmla="*/ 585267 w 3402569"/>
                <a:gd name="connsiteY773" fmla="*/ 2242733 h 3038603"/>
                <a:gd name="connsiteX774" fmla="*/ 586906 w 3402569"/>
                <a:gd name="connsiteY774" fmla="*/ 2242437 h 3038603"/>
                <a:gd name="connsiteX775" fmla="*/ 586897 w 3402569"/>
                <a:gd name="connsiteY775" fmla="*/ 2242437 h 3038603"/>
                <a:gd name="connsiteX776" fmla="*/ 405245 w 3402569"/>
                <a:gd name="connsiteY776" fmla="*/ 2242437 h 3038603"/>
                <a:gd name="connsiteX777" fmla="*/ 403607 w 3402569"/>
                <a:gd name="connsiteY777" fmla="*/ 2242733 h 3038603"/>
                <a:gd name="connsiteX778" fmla="*/ 403615 w 3402569"/>
                <a:gd name="connsiteY778" fmla="*/ 2242733 h 3038603"/>
                <a:gd name="connsiteX779" fmla="*/ 405253 w 3402569"/>
                <a:gd name="connsiteY779" fmla="*/ 2242437 h 3038603"/>
                <a:gd name="connsiteX780" fmla="*/ 405247 w 3402569"/>
                <a:gd name="connsiteY780" fmla="*/ 2242437 h 3038603"/>
                <a:gd name="connsiteX781" fmla="*/ 494375 w 3402569"/>
                <a:gd name="connsiteY781" fmla="*/ 2242405 h 3038603"/>
                <a:gd name="connsiteX782" fmla="*/ 494360 w 3402569"/>
                <a:gd name="connsiteY782" fmla="*/ 2242420 h 3038603"/>
                <a:gd name="connsiteX783" fmla="*/ 494366 w 3402569"/>
                <a:gd name="connsiteY783" fmla="*/ 2242420 h 3038603"/>
                <a:gd name="connsiteX784" fmla="*/ 494381 w 3402569"/>
                <a:gd name="connsiteY784" fmla="*/ 2242405 h 3038603"/>
                <a:gd name="connsiteX785" fmla="*/ 510750 w 3402569"/>
                <a:gd name="connsiteY785" fmla="*/ 2241065 h 3038603"/>
                <a:gd name="connsiteX786" fmla="*/ 510455 w 3402569"/>
                <a:gd name="connsiteY786" fmla="*/ 2242405 h 3038603"/>
                <a:gd name="connsiteX787" fmla="*/ 510452 w 3402569"/>
                <a:gd name="connsiteY787" fmla="*/ 2242405 h 3038603"/>
                <a:gd name="connsiteX788" fmla="*/ 510750 w 3402569"/>
                <a:gd name="connsiteY788" fmla="*/ 2241065 h 3038603"/>
                <a:gd name="connsiteX789" fmla="*/ 589581 w 3402569"/>
                <a:gd name="connsiteY789" fmla="*/ 2238249 h 3038603"/>
                <a:gd name="connsiteX790" fmla="*/ 586907 w 3402569"/>
                <a:gd name="connsiteY790" fmla="*/ 2242405 h 3038603"/>
                <a:gd name="connsiteX791" fmla="*/ 586897 w 3402569"/>
                <a:gd name="connsiteY791" fmla="*/ 2242420 h 3038603"/>
                <a:gd name="connsiteX792" fmla="*/ 586906 w 3402569"/>
                <a:gd name="connsiteY792" fmla="*/ 2242420 h 3038603"/>
                <a:gd name="connsiteX793" fmla="*/ 586915 w 3402569"/>
                <a:gd name="connsiteY793" fmla="*/ 2242405 h 3038603"/>
                <a:gd name="connsiteX794" fmla="*/ 589581 w 3402569"/>
                <a:gd name="connsiteY794" fmla="*/ 2238262 h 3038603"/>
                <a:gd name="connsiteX795" fmla="*/ 514177 w 3402569"/>
                <a:gd name="connsiteY795" fmla="*/ 2238249 h 3038603"/>
                <a:gd name="connsiteX796" fmla="*/ 514772 w 3402569"/>
                <a:gd name="connsiteY796" fmla="*/ 2242405 h 3038603"/>
                <a:gd name="connsiteX797" fmla="*/ 514769 w 3402569"/>
                <a:gd name="connsiteY797" fmla="*/ 2242405 h 3038603"/>
                <a:gd name="connsiteX798" fmla="*/ 514177 w 3402569"/>
                <a:gd name="connsiteY798" fmla="*/ 2238264 h 3038603"/>
                <a:gd name="connsiteX799" fmla="*/ 407931 w 3402569"/>
                <a:gd name="connsiteY799" fmla="*/ 2238249 h 3038603"/>
                <a:gd name="connsiteX800" fmla="*/ 405247 w 3402569"/>
                <a:gd name="connsiteY800" fmla="*/ 2242420 h 3038603"/>
                <a:gd name="connsiteX801" fmla="*/ 405253 w 3402569"/>
                <a:gd name="connsiteY801" fmla="*/ 2242420 h 3038603"/>
                <a:gd name="connsiteX802" fmla="*/ 407931 w 3402569"/>
                <a:gd name="connsiteY802" fmla="*/ 2238260 h 3038603"/>
                <a:gd name="connsiteX803" fmla="*/ 344895 w 3402569"/>
                <a:gd name="connsiteY803" fmla="*/ 2238249 h 3038603"/>
                <a:gd name="connsiteX804" fmla="*/ 344895 w 3402569"/>
                <a:gd name="connsiteY804" fmla="*/ 2238264 h 3038603"/>
                <a:gd name="connsiteX805" fmla="*/ 347579 w 3402569"/>
                <a:gd name="connsiteY805" fmla="*/ 2242437 h 3038603"/>
                <a:gd name="connsiteX806" fmla="*/ 347585 w 3402569"/>
                <a:gd name="connsiteY806" fmla="*/ 2242437 h 3038603"/>
                <a:gd name="connsiteX807" fmla="*/ 344901 w 3402569"/>
                <a:gd name="connsiteY807" fmla="*/ 2238264 h 3038603"/>
                <a:gd name="connsiteX808" fmla="*/ 344901 w 3402569"/>
                <a:gd name="connsiteY808" fmla="*/ 2238260 h 3038603"/>
                <a:gd name="connsiteX809" fmla="*/ 514177 w 3402569"/>
                <a:gd name="connsiteY809" fmla="*/ 2238233 h 3038603"/>
                <a:gd name="connsiteX810" fmla="*/ 514774 w 3402569"/>
                <a:gd name="connsiteY810" fmla="*/ 2242405 h 3038603"/>
                <a:gd name="connsiteX811" fmla="*/ 514772 w 3402569"/>
                <a:gd name="connsiteY811" fmla="*/ 2242405 h 3038603"/>
                <a:gd name="connsiteX812" fmla="*/ 511047 w 3402569"/>
                <a:gd name="connsiteY812" fmla="*/ 2238098 h 3038603"/>
                <a:gd name="connsiteX813" fmla="*/ 511047 w 3402569"/>
                <a:gd name="connsiteY813" fmla="*/ 2238115 h 3038603"/>
                <a:gd name="connsiteX814" fmla="*/ 510750 w 3402569"/>
                <a:gd name="connsiteY814" fmla="*/ 2241095 h 3038603"/>
                <a:gd name="connsiteX815" fmla="*/ 510459 w 3402569"/>
                <a:gd name="connsiteY815" fmla="*/ 2242405 h 3038603"/>
                <a:gd name="connsiteX816" fmla="*/ 510455 w 3402569"/>
                <a:gd name="connsiteY816" fmla="*/ 2242405 h 3038603"/>
                <a:gd name="connsiteX817" fmla="*/ 510750 w 3402569"/>
                <a:gd name="connsiteY817" fmla="*/ 2241080 h 3038603"/>
                <a:gd name="connsiteX818" fmla="*/ 511047 w 3402569"/>
                <a:gd name="connsiteY818" fmla="*/ 2238098 h 3038603"/>
                <a:gd name="connsiteX819" fmla="*/ 435646 w 3402569"/>
                <a:gd name="connsiteY819" fmla="*/ 2238098 h 3038603"/>
                <a:gd name="connsiteX820" fmla="*/ 435646 w 3402569"/>
                <a:gd name="connsiteY820" fmla="*/ 2238115 h 3038603"/>
                <a:gd name="connsiteX821" fmla="*/ 440117 w 3402569"/>
                <a:gd name="connsiteY821" fmla="*/ 2242437 h 3038603"/>
                <a:gd name="connsiteX822" fmla="*/ 440123 w 3402569"/>
                <a:gd name="connsiteY822" fmla="*/ 2242437 h 3038603"/>
                <a:gd name="connsiteX823" fmla="*/ 435652 w 3402569"/>
                <a:gd name="connsiteY823" fmla="*/ 2238115 h 3038603"/>
                <a:gd name="connsiteX824" fmla="*/ 435652 w 3402569"/>
                <a:gd name="connsiteY824" fmla="*/ 2238105 h 3038603"/>
                <a:gd name="connsiteX825" fmla="*/ 498680 w 3402569"/>
                <a:gd name="connsiteY825" fmla="*/ 2238069 h 3038603"/>
                <a:gd name="connsiteX826" fmla="*/ 498680 w 3402569"/>
                <a:gd name="connsiteY826" fmla="*/ 2238085 h 3038603"/>
                <a:gd name="connsiteX827" fmla="*/ 494358 w 3402569"/>
                <a:gd name="connsiteY827" fmla="*/ 2242405 h 3038603"/>
                <a:gd name="connsiteX828" fmla="*/ 498680 w 3402569"/>
                <a:gd name="connsiteY828" fmla="*/ 2238069 h 3038603"/>
                <a:gd name="connsiteX829" fmla="*/ 2056649 w 3402569"/>
                <a:gd name="connsiteY829" fmla="*/ 2235730 h 3038603"/>
                <a:gd name="connsiteX830" fmla="*/ 2113423 w 3402569"/>
                <a:gd name="connsiteY830" fmla="*/ 2235730 h 3038603"/>
                <a:gd name="connsiteX831" fmla="*/ 2125102 w 3402569"/>
                <a:gd name="connsiteY831" fmla="*/ 2240573 h 3038603"/>
                <a:gd name="connsiteX832" fmla="*/ 2129964 w 3402569"/>
                <a:gd name="connsiteY832" fmla="*/ 2252122 h 3038603"/>
                <a:gd name="connsiteX833" fmla="*/ 2129964 w 3402569"/>
                <a:gd name="connsiteY833" fmla="*/ 2299167 h 3038603"/>
                <a:gd name="connsiteX834" fmla="*/ 2119086 w 3402569"/>
                <a:gd name="connsiteY834" fmla="*/ 2314515 h 3038603"/>
                <a:gd name="connsiteX835" fmla="*/ 2119093 w 3402569"/>
                <a:gd name="connsiteY835" fmla="*/ 2314521 h 3038603"/>
                <a:gd name="connsiteX836" fmla="*/ 2119086 w 3402569"/>
                <a:gd name="connsiteY836" fmla="*/ 2314530 h 3038603"/>
                <a:gd name="connsiteX837" fmla="*/ 2119093 w 3402569"/>
                <a:gd name="connsiteY837" fmla="*/ 2314535 h 3038603"/>
                <a:gd name="connsiteX838" fmla="*/ 2119099 w 3402569"/>
                <a:gd name="connsiteY838" fmla="*/ 2314541 h 3038603"/>
                <a:gd name="connsiteX839" fmla="*/ 2119093 w 3402569"/>
                <a:gd name="connsiteY839" fmla="*/ 2314550 h 3038603"/>
                <a:gd name="connsiteX840" fmla="*/ 2119086 w 3402569"/>
                <a:gd name="connsiteY840" fmla="*/ 2314559 h 3038603"/>
                <a:gd name="connsiteX841" fmla="*/ 2120426 w 3402569"/>
                <a:gd name="connsiteY841" fmla="*/ 2315603 h 3038603"/>
                <a:gd name="connsiteX842" fmla="*/ 2139017 w 3402569"/>
                <a:gd name="connsiteY842" fmla="*/ 2329145 h 3038603"/>
                <a:gd name="connsiteX843" fmla="*/ 2146207 w 3402569"/>
                <a:gd name="connsiteY843" fmla="*/ 2351069 h 3038603"/>
                <a:gd name="connsiteX844" fmla="*/ 2146207 w 3402569"/>
                <a:gd name="connsiteY844" fmla="*/ 2484841 h 3038603"/>
                <a:gd name="connsiteX845" fmla="*/ 2124452 w 3402569"/>
                <a:gd name="connsiteY845" fmla="*/ 2506449 h 3038603"/>
                <a:gd name="connsiteX846" fmla="*/ 2045620 w 3402569"/>
                <a:gd name="connsiteY846" fmla="*/ 2506449 h 3038603"/>
                <a:gd name="connsiteX847" fmla="*/ 2044131 w 3402569"/>
                <a:gd name="connsiteY847" fmla="*/ 2506300 h 3038603"/>
                <a:gd name="connsiteX848" fmla="*/ 2026994 w 3402569"/>
                <a:gd name="connsiteY848" fmla="*/ 2495868 h 3038603"/>
                <a:gd name="connsiteX849" fmla="*/ 2026994 w 3402569"/>
                <a:gd name="connsiteY849" fmla="*/ 2495765 h 3038603"/>
                <a:gd name="connsiteX850" fmla="*/ 2023865 w 3402569"/>
                <a:gd name="connsiteY850" fmla="*/ 2484887 h 3038603"/>
                <a:gd name="connsiteX851" fmla="*/ 2023865 w 3402569"/>
                <a:gd name="connsiteY851" fmla="*/ 2484871 h 3038603"/>
                <a:gd name="connsiteX852" fmla="*/ 2023865 w 3402569"/>
                <a:gd name="connsiteY852" fmla="*/ 2484856 h 3038603"/>
                <a:gd name="connsiteX853" fmla="*/ 2026994 w 3402569"/>
                <a:gd name="connsiteY853" fmla="*/ 2495735 h 3038603"/>
                <a:gd name="connsiteX854" fmla="*/ 2026994 w 3402569"/>
                <a:gd name="connsiteY854" fmla="*/ 2495719 h 3038603"/>
                <a:gd name="connsiteX855" fmla="*/ 2023865 w 3402569"/>
                <a:gd name="connsiteY855" fmla="*/ 2484841 h 3038603"/>
                <a:gd name="connsiteX856" fmla="*/ 2023865 w 3402569"/>
                <a:gd name="connsiteY856" fmla="*/ 2351069 h 3038603"/>
                <a:gd name="connsiteX857" fmla="*/ 2031613 w 3402569"/>
                <a:gd name="connsiteY857" fmla="*/ 2328270 h 3038603"/>
                <a:gd name="connsiteX858" fmla="*/ 2031912 w 3402569"/>
                <a:gd name="connsiteY858" fmla="*/ 2327971 h 3038603"/>
                <a:gd name="connsiteX859" fmla="*/ 2032061 w 3402569"/>
                <a:gd name="connsiteY859" fmla="*/ 2327822 h 3038603"/>
                <a:gd name="connsiteX860" fmla="*/ 2049644 w 3402569"/>
                <a:gd name="connsiteY860" fmla="*/ 2315603 h 3038603"/>
                <a:gd name="connsiteX861" fmla="*/ 2050091 w 3402569"/>
                <a:gd name="connsiteY861" fmla="*/ 2315305 h 3038603"/>
                <a:gd name="connsiteX862" fmla="*/ 2050836 w 3402569"/>
                <a:gd name="connsiteY862" fmla="*/ 2314559 h 3038603"/>
                <a:gd name="connsiteX863" fmla="*/ 2050827 w 3402569"/>
                <a:gd name="connsiteY863" fmla="*/ 2314553 h 3038603"/>
                <a:gd name="connsiteX864" fmla="*/ 2050818 w 3402569"/>
                <a:gd name="connsiteY864" fmla="*/ 2314548 h 3038603"/>
                <a:gd name="connsiteX865" fmla="*/ 2050827 w 3402569"/>
                <a:gd name="connsiteY865" fmla="*/ 2314539 h 3038603"/>
                <a:gd name="connsiteX866" fmla="*/ 2050836 w 3402569"/>
                <a:gd name="connsiteY866" fmla="*/ 2314530 h 3038603"/>
                <a:gd name="connsiteX867" fmla="*/ 2050827 w 3402569"/>
                <a:gd name="connsiteY867" fmla="*/ 2314524 h 3038603"/>
                <a:gd name="connsiteX868" fmla="*/ 2050836 w 3402569"/>
                <a:gd name="connsiteY868" fmla="*/ 2314515 h 3038603"/>
                <a:gd name="connsiteX869" fmla="*/ 2045620 w 3402569"/>
                <a:gd name="connsiteY869" fmla="*/ 2311237 h 3038603"/>
                <a:gd name="connsiteX870" fmla="*/ 2041895 w 3402569"/>
                <a:gd name="connsiteY870" fmla="*/ 2306617 h 3038603"/>
                <a:gd name="connsiteX871" fmla="*/ 2040108 w 3402569"/>
                <a:gd name="connsiteY871" fmla="*/ 2299167 h 3038603"/>
                <a:gd name="connsiteX872" fmla="*/ 2040108 w 3402569"/>
                <a:gd name="connsiteY872" fmla="*/ 2252122 h 3038603"/>
                <a:gd name="connsiteX873" fmla="*/ 2042938 w 3402569"/>
                <a:gd name="connsiteY873" fmla="*/ 2243031 h 3038603"/>
                <a:gd name="connsiteX874" fmla="*/ 2056649 w 3402569"/>
                <a:gd name="connsiteY874" fmla="*/ 2235730 h 3038603"/>
                <a:gd name="connsiteX875" fmla="*/ 2056649 w 3402569"/>
                <a:gd name="connsiteY875" fmla="*/ 2235685 h 3038603"/>
                <a:gd name="connsiteX876" fmla="*/ 2113423 w 3402569"/>
                <a:gd name="connsiteY876" fmla="*/ 2235685 h 3038603"/>
                <a:gd name="connsiteX877" fmla="*/ 2129964 w 3402569"/>
                <a:gd name="connsiteY877" fmla="*/ 2252077 h 3038603"/>
                <a:gd name="connsiteX878" fmla="*/ 2129964 w 3402569"/>
                <a:gd name="connsiteY878" fmla="*/ 2252092 h 3038603"/>
                <a:gd name="connsiteX879" fmla="*/ 2125102 w 3402569"/>
                <a:gd name="connsiteY879" fmla="*/ 2240543 h 3038603"/>
                <a:gd name="connsiteX880" fmla="*/ 2113423 w 3402569"/>
                <a:gd name="connsiteY880" fmla="*/ 2235700 h 3038603"/>
                <a:gd name="connsiteX881" fmla="*/ 2056649 w 3402569"/>
                <a:gd name="connsiteY881" fmla="*/ 2235700 h 3038603"/>
                <a:gd name="connsiteX882" fmla="*/ 2042938 w 3402569"/>
                <a:gd name="connsiteY882" fmla="*/ 2243002 h 3038603"/>
                <a:gd name="connsiteX883" fmla="*/ 2040108 w 3402569"/>
                <a:gd name="connsiteY883" fmla="*/ 2252092 h 3038603"/>
                <a:gd name="connsiteX884" fmla="*/ 2040108 w 3402569"/>
                <a:gd name="connsiteY884" fmla="*/ 2252077 h 3038603"/>
                <a:gd name="connsiteX885" fmla="*/ 2042938 w 3402569"/>
                <a:gd name="connsiteY885" fmla="*/ 2242987 h 3038603"/>
                <a:gd name="connsiteX886" fmla="*/ 2056649 w 3402569"/>
                <a:gd name="connsiteY886" fmla="*/ 2235685 h 3038603"/>
                <a:gd name="connsiteX887" fmla="*/ 1215910 w 3402569"/>
                <a:gd name="connsiteY887" fmla="*/ 2225069 h 3038603"/>
                <a:gd name="connsiteX888" fmla="*/ 1215902 w 3402569"/>
                <a:gd name="connsiteY888" fmla="*/ 2225135 h 3038603"/>
                <a:gd name="connsiteX889" fmla="*/ 1215902 w 3402569"/>
                <a:gd name="connsiteY889" fmla="*/ 2225121 h 3038603"/>
                <a:gd name="connsiteX890" fmla="*/ 852596 w 3402569"/>
                <a:gd name="connsiteY890" fmla="*/ 2212021 h 3038603"/>
                <a:gd name="connsiteX891" fmla="*/ 853928 w 3402569"/>
                <a:gd name="connsiteY891" fmla="*/ 2214688 h 3038603"/>
                <a:gd name="connsiteX892" fmla="*/ 853921 w 3402569"/>
                <a:gd name="connsiteY892" fmla="*/ 2214688 h 3038603"/>
                <a:gd name="connsiteX893" fmla="*/ 852596 w 3402569"/>
                <a:gd name="connsiteY893" fmla="*/ 2212036 h 3038603"/>
                <a:gd name="connsiteX894" fmla="*/ 924126 w 3402569"/>
                <a:gd name="connsiteY894" fmla="*/ 2202649 h 3038603"/>
                <a:gd name="connsiteX895" fmla="*/ 921298 w 3402569"/>
                <a:gd name="connsiteY895" fmla="*/ 2204136 h 3038603"/>
                <a:gd name="connsiteX896" fmla="*/ 920559 w 3402569"/>
                <a:gd name="connsiteY896" fmla="*/ 2206211 h 3038603"/>
                <a:gd name="connsiteX897" fmla="*/ 920559 w 3402569"/>
                <a:gd name="connsiteY897" fmla="*/ 2206200 h 3038603"/>
                <a:gd name="connsiteX898" fmla="*/ 920550 w 3402569"/>
                <a:gd name="connsiteY898" fmla="*/ 2206225 h 3038603"/>
                <a:gd name="connsiteX899" fmla="*/ 920550 w 3402569"/>
                <a:gd name="connsiteY899" fmla="*/ 2212036 h 3038603"/>
                <a:gd name="connsiteX900" fmla="*/ 919357 w 3402569"/>
                <a:gd name="connsiteY900" fmla="*/ 2214718 h 3038603"/>
                <a:gd name="connsiteX901" fmla="*/ 920550 w 3402569"/>
                <a:gd name="connsiteY901" fmla="*/ 2214718 h 3038603"/>
                <a:gd name="connsiteX902" fmla="*/ 920550 w 3402569"/>
                <a:gd name="connsiteY902" fmla="*/ 2251943 h 3038603"/>
                <a:gd name="connsiteX903" fmla="*/ 922934 w 3402569"/>
                <a:gd name="connsiteY903" fmla="*/ 2255221 h 3038603"/>
                <a:gd name="connsiteX904" fmla="*/ 924126 w 3402569"/>
                <a:gd name="connsiteY904" fmla="*/ 2255519 h 3038603"/>
                <a:gd name="connsiteX905" fmla="*/ 1024561 w 3402569"/>
                <a:gd name="connsiteY905" fmla="*/ 2255519 h 3038603"/>
                <a:gd name="connsiteX906" fmla="*/ 1025754 w 3402569"/>
                <a:gd name="connsiteY906" fmla="*/ 2255221 h 3038603"/>
                <a:gd name="connsiteX907" fmla="*/ 1026499 w 3402569"/>
                <a:gd name="connsiteY907" fmla="*/ 2254923 h 3038603"/>
                <a:gd name="connsiteX908" fmla="*/ 1028287 w 3402569"/>
                <a:gd name="connsiteY908" fmla="*/ 2251943 h 3038603"/>
                <a:gd name="connsiteX909" fmla="*/ 1028287 w 3402569"/>
                <a:gd name="connsiteY909" fmla="*/ 2214718 h 3038603"/>
                <a:gd name="connsiteX910" fmla="*/ 1028287 w 3402569"/>
                <a:gd name="connsiteY910" fmla="*/ 2212036 h 3038603"/>
                <a:gd name="connsiteX911" fmla="*/ 1028287 w 3402569"/>
                <a:gd name="connsiteY911" fmla="*/ 2206225 h 3038603"/>
                <a:gd name="connsiteX912" fmla="*/ 1025307 w 3402569"/>
                <a:gd name="connsiteY912" fmla="*/ 2202798 h 3038603"/>
                <a:gd name="connsiteX913" fmla="*/ 1024561 w 3402569"/>
                <a:gd name="connsiteY913" fmla="*/ 2202649 h 3038603"/>
                <a:gd name="connsiteX914" fmla="*/ 748583 w 3402569"/>
                <a:gd name="connsiteY914" fmla="*/ 2202649 h 3038603"/>
                <a:gd name="connsiteX915" fmla="*/ 745752 w 3402569"/>
                <a:gd name="connsiteY915" fmla="*/ 2204137 h 3038603"/>
                <a:gd name="connsiteX916" fmla="*/ 745014 w 3402569"/>
                <a:gd name="connsiteY916" fmla="*/ 2206211 h 3038603"/>
                <a:gd name="connsiteX917" fmla="*/ 745014 w 3402569"/>
                <a:gd name="connsiteY917" fmla="*/ 2206204 h 3038603"/>
                <a:gd name="connsiteX918" fmla="*/ 745007 w 3402569"/>
                <a:gd name="connsiteY918" fmla="*/ 2206225 h 3038603"/>
                <a:gd name="connsiteX919" fmla="*/ 745007 w 3402569"/>
                <a:gd name="connsiteY919" fmla="*/ 2212006 h 3038603"/>
                <a:gd name="connsiteX920" fmla="*/ 743665 w 3402569"/>
                <a:gd name="connsiteY920" fmla="*/ 2214688 h 3038603"/>
                <a:gd name="connsiteX921" fmla="*/ 743673 w 3402569"/>
                <a:gd name="connsiteY921" fmla="*/ 2214688 h 3038603"/>
                <a:gd name="connsiteX922" fmla="*/ 745006 w 3402569"/>
                <a:gd name="connsiteY922" fmla="*/ 2212021 h 3038603"/>
                <a:gd name="connsiteX923" fmla="*/ 745006 w 3402569"/>
                <a:gd name="connsiteY923" fmla="*/ 2212036 h 3038603"/>
                <a:gd name="connsiteX924" fmla="*/ 743679 w 3402569"/>
                <a:gd name="connsiteY924" fmla="*/ 2214688 h 3038603"/>
                <a:gd name="connsiteX925" fmla="*/ 743674 w 3402569"/>
                <a:gd name="connsiteY925" fmla="*/ 2214688 h 3038603"/>
                <a:gd name="connsiteX926" fmla="*/ 743665 w 3402569"/>
                <a:gd name="connsiteY926" fmla="*/ 2214705 h 3038603"/>
                <a:gd name="connsiteX927" fmla="*/ 743672 w 3402569"/>
                <a:gd name="connsiteY927" fmla="*/ 2214705 h 3038603"/>
                <a:gd name="connsiteX928" fmla="*/ 743665 w 3402569"/>
                <a:gd name="connsiteY928" fmla="*/ 2214718 h 3038603"/>
                <a:gd name="connsiteX929" fmla="*/ 745007 w 3402569"/>
                <a:gd name="connsiteY929" fmla="*/ 2214718 h 3038603"/>
                <a:gd name="connsiteX930" fmla="*/ 745007 w 3402569"/>
                <a:gd name="connsiteY930" fmla="*/ 2251943 h 3038603"/>
                <a:gd name="connsiteX931" fmla="*/ 747390 w 3402569"/>
                <a:gd name="connsiteY931" fmla="*/ 2255221 h 3038603"/>
                <a:gd name="connsiteX932" fmla="*/ 748583 w 3402569"/>
                <a:gd name="connsiteY932" fmla="*/ 2255519 h 3038603"/>
                <a:gd name="connsiteX933" fmla="*/ 849020 w 3402569"/>
                <a:gd name="connsiteY933" fmla="*/ 2255519 h 3038603"/>
                <a:gd name="connsiteX934" fmla="*/ 850213 w 3402569"/>
                <a:gd name="connsiteY934" fmla="*/ 2255221 h 3038603"/>
                <a:gd name="connsiteX935" fmla="*/ 850809 w 3402569"/>
                <a:gd name="connsiteY935" fmla="*/ 2254923 h 3038603"/>
                <a:gd name="connsiteX936" fmla="*/ 852598 w 3402569"/>
                <a:gd name="connsiteY936" fmla="*/ 2251943 h 3038603"/>
                <a:gd name="connsiteX937" fmla="*/ 852598 w 3402569"/>
                <a:gd name="connsiteY937" fmla="*/ 2214718 h 3038603"/>
                <a:gd name="connsiteX938" fmla="*/ 853938 w 3402569"/>
                <a:gd name="connsiteY938" fmla="*/ 2214718 h 3038603"/>
                <a:gd name="connsiteX939" fmla="*/ 853932 w 3402569"/>
                <a:gd name="connsiteY939" fmla="*/ 2214705 h 3038603"/>
                <a:gd name="connsiteX940" fmla="*/ 853938 w 3402569"/>
                <a:gd name="connsiteY940" fmla="*/ 2214705 h 3038603"/>
                <a:gd name="connsiteX941" fmla="*/ 853930 w 3402569"/>
                <a:gd name="connsiteY941" fmla="*/ 2214688 h 3038603"/>
                <a:gd name="connsiteX942" fmla="*/ 853938 w 3402569"/>
                <a:gd name="connsiteY942" fmla="*/ 2214688 h 3038603"/>
                <a:gd name="connsiteX943" fmla="*/ 852598 w 3402569"/>
                <a:gd name="connsiteY943" fmla="*/ 2212006 h 3038603"/>
                <a:gd name="connsiteX944" fmla="*/ 852598 w 3402569"/>
                <a:gd name="connsiteY944" fmla="*/ 2206225 h 3038603"/>
                <a:gd name="connsiteX945" fmla="*/ 849616 w 3402569"/>
                <a:gd name="connsiteY945" fmla="*/ 2202798 h 3038603"/>
                <a:gd name="connsiteX946" fmla="*/ 849020 w 3402569"/>
                <a:gd name="connsiteY946" fmla="*/ 2202649 h 3038603"/>
                <a:gd name="connsiteX947" fmla="*/ 1024561 w 3402569"/>
                <a:gd name="connsiteY947" fmla="*/ 2202632 h 3038603"/>
                <a:gd name="connsiteX948" fmla="*/ 1025307 w 3402569"/>
                <a:gd name="connsiteY948" fmla="*/ 2202782 h 3038603"/>
                <a:gd name="connsiteX949" fmla="*/ 1028287 w 3402569"/>
                <a:gd name="connsiteY949" fmla="*/ 2206211 h 3038603"/>
                <a:gd name="connsiteX950" fmla="*/ 1028287 w 3402569"/>
                <a:gd name="connsiteY950" fmla="*/ 2206200 h 3038603"/>
                <a:gd name="connsiteX951" fmla="*/ 1025317 w 3402569"/>
                <a:gd name="connsiteY951" fmla="*/ 2202782 h 3038603"/>
                <a:gd name="connsiteX952" fmla="*/ 1024570 w 3402569"/>
                <a:gd name="connsiteY952" fmla="*/ 2202632 h 3038603"/>
                <a:gd name="connsiteX953" fmla="*/ 849020 w 3402569"/>
                <a:gd name="connsiteY953" fmla="*/ 2202632 h 3038603"/>
                <a:gd name="connsiteX954" fmla="*/ 849616 w 3402569"/>
                <a:gd name="connsiteY954" fmla="*/ 2202782 h 3038603"/>
                <a:gd name="connsiteX955" fmla="*/ 852598 w 3402569"/>
                <a:gd name="connsiteY955" fmla="*/ 2206211 h 3038603"/>
                <a:gd name="connsiteX956" fmla="*/ 852598 w 3402569"/>
                <a:gd name="connsiteY956" fmla="*/ 2206202 h 3038603"/>
                <a:gd name="connsiteX957" fmla="*/ 849624 w 3402569"/>
                <a:gd name="connsiteY957" fmla="*/ 2202782 h 3038603"/>
                <a:gd name="connsiteX958" fmla="*/ 849028 w 3402569"/>
                <a:gd name="connsiteY958" fmla="*/ 2202632 h 3038603"/>
                <a:gd name="connsiteX959" fmla="*/ 924126 w 3402569"/>
                <a:gd name="connsiteY959" fmla="*/ 2202618 h 3038603"/>
                <a:gd name="connsiteX960" fmla="*/ 921294 w 3402569"/>
                <a:gd name="connsiteY960" fmla="*/ 2204109 h 3038603"/>
                <a:gd name="connsiteX961" fmla="*/ 920550 w 3402569"/>
                <a:gd name="connsiteY961" fmla="*/ 2206194 h 3038603"/>
                <a:gd name="connsiteX962" fmla="*/ 920550 w 3402569"/>
                <a:gd name="connsiteY962" fmla="*/ 2206211 h 3038603"/>
                <a:gd name="connsiteX963" fmla="*/ 921294 w 3402569"/>
                <a:gd name="connsiteY963" fmla="*/ 2204123 h 3038603"/>
                <a:gd name="connsiteX964" fmla="*/ 921299 w 3402569"/>
                <a:gd name="connsiteY964" fmla="*/ 2204121 h 3038603"/>
                <a:gd name="connsiteX965" fmla="*/ 921303 w 3402569"/>
                <a:gd name="connsiteY965" fmla="*/ 2204109 h 3038603"/>
                <a:gd name="connsiteX966" fmla="*/ 924135 w 3402569"/>
                <a:gd name="connsiteY966" fmla="*/ 2202618 h 3038603"/>
                <a:gd name="connsiteX967" fmla="*/ 748583 w 3402569"/>
                <a:gd name="connsiteY967" fmla="*/ 2202618 h 3038603"/>
                <a:gd name="connsiteX968" fmla="*/ 745750 w 3402569"/>
                <a:gd name="connsiteY968" fmla="*/ 2204109 h 3038603"/>
                <a:gd name="connsiteX969" fmla="*/ 745007 w 3402569"/>
                <a:gd name="connsiteY969" fmla="*/ 2206194 h 3038603"/>
                <a:gd name="connsiteX970" fmla="*/ 745007 w 3402569"/>
                <a:gd name="connsiteY970" fmla="*/ 2206211 h 3038603"/>
                <a:gd name="connsiteX971" fmla="*/ 745750 w 3402569"/>
                <a:gd name="connsiteY971" fmla="*/ 2204123 h 3038603"/>
                <a:gd name="connsiteX972" fmla="*/ 745753 w 3402569"/>
                <a:gd name="connsiteY972" fmla="*/ 2204122 h 3038603"/>
                <a:gd name="connsiteX973" fmla="*/ 745757 w 3402569"/>
                <a:gd name="connsiteY973" fmla="*/ 2204109 h 3038603"/>
                <a:gd name="connsiteX974" fmla="*/ 748590 w 3402569"/>
                <a:gd name="connsiteY974" fmla="*/ 2202618 h 3038603"/>
                <a:gd name="connsiteX975" fmla="*/ 1587994 w 3402569"/>
                <a:gd name="connsiteY975" fmla="*/ 2196971 h 3038603"/>
                <a:gd name="connsiteX976" fmla="*/ 1587994 w 3402569"/>
                <a:gd name="connsiteY976" fmla="*/ 2196986 h 3038603"/>
                <a:gd name="connsiteX977" fmla="*/ 1640298 w 3402569"/>
                <a:gd name="connsiteY977" fmla="*/ 2196986 h 3038603"/>
                <a:gd name="connsiteX978" fmla="*/ 1640298 w 3402569"/>
                <a:gd name="connsiteY978" fmla="*/ 2196971 h 3038603"/>
                <a:gd name="connsiteX979" fmla="*/ 1961867 w 3402569"/>
                <a:gd name="connsiteY979" fmla="*/ 2192056 h 3038603"/>
                <a:gd name="connsiteX980" fmla="*/ 1961870 w 3402569"/>
                <a:gd name="connsiteY980" fmla="*/ 2192062 h 3038603"/>
                <a:gd name="connsiteX981" fmla="*/ 1961427 w 3402569"/>
                <a:gd name="connsiteY981" fmla="*/ 2193097 h 3038603"/>
                <a:gd name="connsiteX982" fmla="*/ 1958296 w 3402569"/>
                <a:gd name="connsiteY982" fmla="*/ 2202185 h 3038603"/>
                <a:gd name="connsiteX983" fmla="*/ 1956062 w 3402569"/>
                <a:gd name="connsiteY983" fmla="*/ 2218726 h 3038603"/>
                <a:gd name="connsiteX984" fmla="*/ 1956062 w 3402569"/>
                <a:gd name="connsiteY984" fmla="*/ 2218712 h 3038603"/>
                <a:gd name="connsiteX985" fmla="*/ 1958296 w 3402569"/>
                <a:gd name="connsiteY985" fmla="*/ 2202172 h 3038603"/>
                <a:gd name="connsiteX986" fmla="*/ 1961427 w 3402569"/>
                <a:gd name="connsiteY986" fmla="*/ 2193082 h 3038603"/>
                <a:gd name="connsiteX987" fmla="*/ 1960980 w 3402569"/>
                <a:gd name="connsiteY987" fmla="*/ 2190562 h 3038603"/>
                <a:gd name="connsiteX988" fmla="*/ 1961870 w 3402569"/>
                <a:gd name="connsiteY988" fmla="*/ 2192047 h 3038603"/>
                <a:gd name="connsiteX989" fmla="*/ 1961867 w 3402569"/>
                <a:gd name="connsiteY989" fmla="*/ 2192056 h 3038603"/>
                <a:gd name="connsiteX990" fmla="*/ 1960980 w 3402569"/>
                <a:gd name="connsiteY990" fmla="*/ 2190579 h 3038603"/>
                <a:gd name="connsiteX991" fmla="*/ 1557446 w 3402569"/>
                <a:gd name="connsiteY991" fmla="*/ 2186673 h 3038603"/>
                <a:gd name="connsiteX992" fmla="*/ 1531723 w 3402569"/>
                <a:gd name="connsiteY992" fmla="*/ 2203978 h 3038603"/>
                <a:gd name="connsiteX993" fmla="*/ 1521533 w 3402569"/>
                <a:gd name="connsiteY993" fmla="*/ 2233911 h 3038603"/>
                <a:gd name="connsiteX994" fmla="*/ 1521533 w 3402569"/>
                <a:gd name="connsiteY994" fmla="*/ 2233928 h 3038603"/>
                <a:gd name="connsiteX995" fmla="*/ 1521534 w 3402569"/>
                <a:gd name="connsiteY995" fmla="*/ 2233926 h 3038603"/>
                <a:gd name="connsiteX996" fmla="*/ 1521534 w 3402569"/>
                <a:gd name="connsiteY996" fmla="*/ 2233911 h 3038603"/>
                <a:gd name="connsiteX997" fmla="*/ 1531724 w 3402569"/>
                <a:gd name="connsiteY997" fmla="*/ 2203978 h 3038603"/>
                <a:gd name="connsiteX998" fmla="*/ 1557447 w 3402569"/>
                <a:gd name="connsiteY998" fmla="*/ 2186673 h 3038603"/>
                <a:gd name="connsiteX999" fmla="*/ 1570113 w 3402569"/>
                <a:gd name="connsiteY999" fmla="*/ 2184766 h 3038603"/>
                <a:gd name="connsiteX1000" fmla="*/ 1563707 w 3402569"/>
                <a:gd name="connsiteY1000" fmla="*/ 2185362 h 3038603"/>
                <a:gd name="connsiteX1001" fmla="*/ 1558491 w 3402569"/>
                <a:gd name="connsiteY1001" fmla="*/ 2186555 h 3038603"/>
                <a:gd name="connsiteX1002" fmla="*/ 1558191 w 3402569"/>
                <a:gd name="connsiteY1002" fmla="*/ 2186702 h 3038603"/>
                <a:gd name="connsiteX1003" fmla="*/ 1557893 w 3402569"/>
                <a:gd name="connsiteY1003" fmla="*/ 2186702 h 3038603"/>
                <a:gd name="connsiteX1004" fmla="*/ 1557446 w 3402569"/>
                <a:gd name="connsiteY1004" fmla="*/ 2186702 h 3038603"/>
                <a:gd name="connsiteX1005" fmla="*/ 1521533 w 3402569"/>
                <a:gd name="connsiteY1005" fmla="*/ 2233942 h 3038603"/>
                <a:gd name="connsiteX1006" fmla="*/ 1521533 w 3402569"/>
                <a:gd name="connsiteY1006" fmla="*/ 2249560 h 3038603"/>
                <a:gd name="connsiteX1007" fmla="*/ 1706906 w 3402569"/>
                <a:gd name="connsiteY1007" fmla="*/ 2249560 h 3038603"/>
                <a:gd name="connsiteX1008" fmla="*/ 1706906 w 3402569"/>
                <a:gd name="connsiteY1008" fmla="*/ 2233942 h 3038603"/>
                <a:gd name="connsiteX1009" fmla="*/ 1698412 w 3402569"/>
                <a:gd name="connsiteY1009" fmla="*/ 2206523 h 3038603"/>
                <a:gd name="connsiteX1010" fmla="*/ 1669505 w 3402569"/>
                <a:gd name="connsiteY1010" fmla="*/ 2186257 h 3038603"/>
                <a:gd name="connsiteX1011" fmla="*/ 1669356 w 3402569"/>
                <a:gd name="connsiteY1011" fmla="*/ 2186257 h 3038603"/>
                <a:gd name="connsiteX1012" fmla="*/ 1657584 w 3402569"/>
                <a:gd name="connsiteY1012" fmla="*/ 2184766 h 3038603"/>
                <a:gd name="connsiteX1013" fmla="*/ 1653114 w 3402569"/>
                <a:gd name="connsiteY1013" fmla="*/ 2184766 h 3038603"/>
                <a:gd name="connsiteX1014" fmla="*/ 1653114 w 3402569"/>
                <a:gd name="connsiteY1014" fmla="*/ 2209770 h 3038603"/>
                <a:gd name="connsiteX1015" fmla="*/ 1575180 w 3402569"/>
                <a:gd name="connsiteY1015" fmla="*/ 2209770 h 3038603"/>
                <a:gd name="connsiteX1016" fmla="*/ 1575180 w 3402569"/>
                <a:gd name="connsiteY1016" fmla="*/ 2184766 h 3038603"/>
                <a:gd name="connsiteX1017" fmla="*/ 1657584 w 3402569"/>
                <a:gd name="connsiteY1017" fmla="*/ 2184751 h 3038603"/>
                <a:gd name="connsiteX1018" fmla="*/ 1669356 w 3402569"/>
                <a:gd name="connsiteY1018" fmla="*/ 2186242 h 3038603"/>
                <a:gd name="connsiteX1019" fmla="*/ 1669357 w 3402569"/>
                <a:gd name="connsiteY1019" fmla="*/ 2186242 h 3038603"/>
                <a:gd name="connsiteX1020" fmla="*/ 1657585 w 3402569"/>
                <a:gd name="connsiteY1020" fmla="*/ 2184751 h 3038603"/>
                <a:gd name="connsiteX1021" fmla="*/ 1653114 w 3402569"/>
                <a:gd name="connsiteY1021" fmla="*/ 2184737 h 3038603"/>
                <a:gd name="connsiteX1022" fmla="*/ 1653114 w 3402569"/>
                <a:gd name="connsiteY1022" fmla="*/ 2184751 h 3038603"/>
                <a:gd name="connsiteX1023" fmla="*/ 1653115 w 3402569"/>
                <a:gd name="connsiteY1023" fmla="*/ 2184751 h 3038603"/>
                <a:gd name="connsiteX1024" fmla="*/ 1653115 w 3402569"/>
                <a:gd name="connsiteY1024" fmla="*/ 2184737 h 3038603"/>
                <a:gd name="connsiteX1025" fmla="*/ 1570113 w 3402569"/>
                <a:gd name="connsiteY1025" fmla="*/ 2184737 h 3038603"/>
                <a:gd name="connsiteX1026" fmla="*/ 1563707 w 3402569"/>
                <a:gd name="connsiteY1026" fmla="*/ 2185333 h 3038603"/>
                <a:gd name="connsiteX1027" fmla="*/ 1558491 w 3402569"/>
                <a:gd name="connsiteY1027" fmla="*/ 2186524 h 3038603"/>
                <a:gd name="connsiteX1028" fmla="*/ 1558191 w 3402569"/>
                <a:gd name="connsiteY1028" fmla="*/ 2186673 h 3038603"/>
                <a:gd name="connsiteX1029" fmla="*/ 1558192 w 3402569"/>
                <a:gd name="connsiteY1029" fmla="*/ 2186673 h 3038603"/>
                <a:gd name="connsiteX1030" fmla="*/ 1558491 w 3402569"/>
                <a:gd name="connsiteY1030" fmla="*/ 2186524 h 3038603"/>
                <a:gd name="connsiteX1031" fmla="*/ 1563708 w 3402569"/>
                <a:gd name="connsiteY1031" fmla="*/ 2185333 h 3038603"/>
                <a:gd name="connsiteX1032" fmla="*/ 1570114 w 3402569"/>
                <a:gd name="connsiteY1032" fmla="*/ 2184737 h 3038603"/>
                <a:gd name="connsiteX1033" fmla="*/ 1222938 w 3402569"/>
                <a:gd name="connsiteY1033" fmla="*/ 2175532 h 3038603"/>
                <a:gd name="connsiteX1034" fmla="*/ 1215910 w 3402569"/>
                <a:gd name="connsiteY1034" fmla="*/ 2225069 h 3038603"/>
                <a:gd name="connsiteX1035" fmla="*/ 1220582 w 3402569"/>
                <a:gd name="connsiteY1035" fmla="*/ 2183291 h 3038603"/>
                <a:gd name="connsiteX1036" fmla="*/ 1570113 w 3402569"/>
                <a:gd name="connsiteY1036" fmla="*/ 2171936 h 3038603"/>
                <a:gd name="connsiteX1037" fmla="*/ 1563707 w 3402569"/>
                <a:gd name="connsiteY1037" fmla="*/ 2172383 h 3038603"/>
                <a:gd name="connsiteX1038" fmla="*/ 1554764 w 3402569"/>
                <a:gd name="connsiteY1038" fmla="*/ 2174172 h 3038603"/>
                <a:gd name="connsiteX1039" fmla="*/ 1554466 w 3402569"/>
                <a:gd name="connsiteY1039" fmla="*/ 2174321 h 3038603"/>
                <a:gd name="connsiteX1040" fmla="*/ 1554168 w 3402569"/>
                <a:gd name="connsiteY1040" fmla="*/ 2174321 h 3038603"/>
                <a:gd name="connsiteX1041" fmla="*/ 1543857 w 3402569"/>
                <a:gd name="connsiteY1041" fmla="*/ 2180950 h 3038603"/>
                <a:gd name="connsiteX1042" fmla="*/ 1543815 w 3402569"/>
                <a:gd name="connsiteY1042" fmla="*/ 2180992 h 3038603"/>
                <a:gd name="connsiteX1043" fmla="*/ 1554168 w 3402569"/>
                <a:gd name="connsiteY1043" fmla="*/ 2174336 h 3038603"/>
                <a:gd name="connsiteX1044" fmla="*/ 1554466 w 3402569"/>
                <a:gd name="connsiteY1044" fmla="*/ 2174336 h 3038603"/>
                <a:gd name="connsiteX1045" fmla="*/ 1554764 w 3402569"/>
                <a:gd name="connsiteY1045" fmla="*/ 2174187 h 3038603"/>
                <a:gd name="connsiteX1046" fmla="*/ 1563707 w 3402569"/>
                <a:gd name="connsiteY1046" fmla="*/ 2172398 h 3038603"/>
                <a:gd name="connsiteX1047" fmla="*/ 1570113 w 3402569"/>
                <a:gd name="connsiteY1047" fmla="*/ 2171950 h 3038603"/>
                <a:gd name="connsiteX1048" fmla="*/ 1575180 w 3402569"/>
                <a:gd name="connsiteY1048" fmla="*/ 2171950 h 3038603"/>
                <a:gd name="connsiteX1049" fmla="*/ 1575180 w 3402569"/>
                <a:gd name="connsiteY1049" fmla="*/ 2171936 h 3038603"/>
                <a:gd name="connsiteX1050" fmla="*/ 1587994 w 3402569"/>
                <a:gd name="connsiteY1050" fmla="*/ 2166438 h 3038603"/>
                <a:gd name="connsiteX1051" fmla="*/ 1587994 w 3402569"/>
                <a:gd name="connsiteY1051" fmla="*/ 2196956 h 3038603"/>
                <a:gd name="connsiteX1052" fmla="*/ 1640298 w 3402569"/>
                <a:gd name="connsiteY1052" fmla="*/ 2196956 h 3038603"/>
                <a:gd name="connsiteX1053" fmla="*/ 1640298 w 3402569"/>
                <a:gd name="connsiteY1053" fmla="*/ 2166438 h 3038603"/>
                <a:gd name="connsiteX1054" fmla="*/ 1587994 w 3402569"/>
                <a:gd name="connsiteY1054" fmla="*/ 2166406 h 3038603"/>
                <a:gd name="connsiteX1055" fmla="*/ 1587994 w 3402569"/>
                <a:gd name="connsiteY1055" fmla="*/ 2166423 h 3038603"/>
                <a:gd name="connsiteX1056" fmla="*/ 1640298 w 3402569"/>
                <a:gd name="connsiteY1056" fmla="*/ 2166423 h 3038603"/>
                <a:gd name="connsiteX1057" fmla="*/ 1640298 w 3402569"/>
                <a:gd name="connsiteY1057" fmla="*/ 2166406 h 3038603"/>
                <a:gd name="connsiteX1058" fmla="*/ 1568126 w 3402569"/>
                <a:gd name="connsiteY1058" fmla="*/ 2156681 h 3038603"/>
                <a:gd name="connsiteX1059" fmla="*/ 1543904 w 3402569"/>
                <a:gd name="connsiteY1059" fmla="*/ 2180903 h 3038603"/>
                <a:gd name="connsiteX1060" fmla="*/ 1554168 w 3402569"/>
                <a:gd name="connsiteY1060" fmla="*/ 2174304 h 3038603"/>
                <a:gd name="connsiteX1061" fmla="*/ 1554466 w 3402569"/>
                <a:gd name="connsiteY1061" fmla="*/ 2174304 h 3038603"/>
                <a:gd name="connsiteX1062" fmla="*/ 1554764 w 3402569"/>
                <a:gd name="connsiteY1062" fmla="*/ 2174157 h 3038603"/>
                <a:gd name="connsiteX1063" fmla="*/ 1563707 w 3402569"/>
                <a:gd name="connsiteY1063" fmla="*/ 2172368 h 3038603"/>
                <a:gd name="connsiteX1064" fmla="*/ 1570113 w 3402569"/>
                <a:gd name="connsiteY1064" fmla="*/ 2171921 h 3038603"/>
                <a:gd name="connsiteX1065" fmla="*/ 1575180 w 3402569"/>
                <a:gd name="connsiteY1065" fmla="*/ 2171921 h 3038603"/>
                <a:gd name="connsiteX1066" fmla="*/ 1575180 w 3402569"/>
                <a:gd name="connsiteY1066" fmla="*/ 2164798 h 3038603"/>
                <a:gd name="connsiteX1067" fmla="*/ 1571007 w 3402569"/>
                <a:gd name="connsiteY1067" fmla="*/ 2162265 h 3038603"/>
                <a:gd name="connsiteX1068" fmla="*/ 1570113 w 3402569"/>
                <a:gd name="connsiteY1068" fmla="*/ 2161371 h 3038603"/>
                <a:gd name="connsiteX1069" fmla="*/ 1568135 w 3402569"/>
                <a:gd name="connsiteY1069" fmla="*/ 2156672 h 3038603"/>
                <a:gd name="connsiteX1070" fmla="*/ 1568131 w 3402569"/>
                <a:gd name="connsiteY1070" fmla="*/ 2156676 h 3038603"/>
                <a:gd name="connsiteX1071" fmla="*/ 1570113 w 3402569"/>
                <a:gd name="connsiteY1071" fmla="*/ 2161356 h 3038603"/>
                <a:gd name="connsiteX1072" fmla="*/ 1571007 w 3402569"/>
                <a:gd name="connsiteY1072" fmla="*/ 2162250 h 3038603"/>
                <a:gd name="connsiteX1073" fmla="*/ 1575180 w 3402569"/>
                <a:gd name="connsiteY1073" fmla="*/ 2164783 h 3038603"/>
                <a:gd name="connsiteX1074" fmla="*/ 1575180 w 3402569"/>
                <a:gd name="connsiteY1074" fmla="*/ 2164768 h 3038603"/>
                <a:gd name="connsiteX1075" fmla="*/ 1571007 w 3402569"/>
                <a:gd name="connsiteY1075" fmla="*/ 2162234 h 3038603"/>
                <a:gd name="connsiteX1076" fmla="*/ 1570113 w 3402569"/>
                <a:gd name="connsiteY1076" fmla="*/ 2161341 h 3038603"/>
                <a:gd name="connsiteX1077" fmla="*/ 1650880 w 3402569"/>
                <a:gd name="connsiteY1077" fmla="*/ 2148689 h 3038603"/>
                <a:gd name="connsiteX1078" fmla="*/ 1650580 w 3402569"/>
                <a:gd name="connsiteY1078" fmla="*/ 2150031 h 3038603"/>
                <a:gd name="connsiteX1079" fmla="*/ 1645962 w 3402569"/>
                <a:gd name="connsiteY1079" fmla="*/ 2153607 h 3038603"/>
                <a:gd name="connsiteX1080" fmla="*/ 1650582 w 3402569"/>
                <a:gd name="connsiteY1080" fmla="*/ 2150031 h 3038603"/>
                <a:gd name="connsiteX1081" fmla="*/ 1650880 w 3402569"/>
                <a:gd name="connsiteY1081" fmla="*/ 2148692 h 3038603"/>
                <a:gd name="connsiteX1082" fmla="*/ 1577563 w 3402569"/>
                <a:gd name="connsiteY1082" fmla="*/ 2148689 h 3038603"/>
                <a:gd name="connsiteX1083" fmla="*/ 1577563 w 3402569"/>
                <a:gd name="connsiteY1083" fmla="*/ 2148704 h 3038603"/>
                <a:gd name="connsiteX1084" fmla="*/ 1578608 w 3402569"/>
                <a:gd name="connsiteY1084" fmla="*/ 2151833 h 3038603"/>
                <a:gd name="connsiteX1085" fmla="*/ 1582332 w 3402569"/>
                <a:gd name="connsiteY1085" fmla="*/ 2153622 h 3038603"/>
                <a:gd name="connsiteX1086" fmla="*/ 1582333 w 3402569"/>
                <a:gd name="connsiteY1086" fmla="*/ 2153622 h 3038603"/>
                <a:gd name="connsiteX1087" fmla="*/ 1578608 w 3402569"/>
                <a:gd name="connsiteY1087" fmla="*/ 2151833 h 3038603"/>
                <a:gd name="connsiteX1088" fmla="*/ 1577564 w 3402569"/>
                <a:gd name="connsiteY1088" fmla="*/ 2148704 h 3038603"/>
                <a:gd name="connsiteX1089" fmla="*/ 1577564 w 3402569"/>
                <a:gd name="connsiteY1089" fmla="*/ 2148692 h 3038603"/>
                <a:gd name="connsiteX1090" fmla="*/ 2125510 w 3402569"/>
                <a:gd name="connsiteY1090" fmla="*/ 2143042 h 3038603"/>
                <a:gd name="connsiteX1091" fmla="*/ 2125525 w 3402569"/>
                <a:gd name="connsiteY1091" fmla="*/ 2143042 h 3038603"/>
                <a:gd name="connsiteX1092" fmla="*/ 2137415 w 3402569"/>
                <a:gd name="connsiteY1092" fmla="*/ 2154636 h 3038603"/>
                <a:gd name="connsiteX1093" fmla="*/ 2184802 w 3402569"/>
                <a:gd name="connsiteY1093" fmla="*/ 2218712 h 3038603"/>
                <a:gd name="connsiteX1094" fmla="*/ 2184802 w 3402569"/>
                <a:gd name="connsiteY1094" fmla="*/ 2218726 h 3038603"/>
                <a:gd name="connsiteX1095" fmla="*/ 2137415 w 3402569"/>
                <a:gd name="connsiteY1095" fmla="*/ 2154649 h 3038603"/>
                <a:gd name="connsiteX1096" fmla="*/ 1812083 w 3402569"/>
                <a:gd name="connsiteY1096" fmla="*/ 2143042 h 3038603"/>
                <a:gd name="connsiteX1097" fmla="*/ 1812096 w 3402569"/>
                <a:gd name="connsiteY1097" fmla="*/ 2143042 h 3038603"/>
                <a:gd name="connsiteX1098" fmla="*/ 1805704 w 3402569"/>
                <a:gd name="connsiteY1098" fmla="*/ 2150031 h 3038603"/>
                <a:gd name="connsiteX1099" fmla="*/ 1800041 w 3402569"/>
                <a:gd name="connsiteY1099" fmla="*/ 2154649 h 3038603"/>
                <a:gd name="connsiteX1100" fmla="*/ 1773069 w 3402569"/>
                <a:gd name="connsiteY1100" fmla="*/ 2171041 h 3038603"/>
                <a:gd name="connsiteX1101" fmla="*/ 1771280 w 3402569"/>
                <a:gd name="connsiteY1101" fmla="*/ 2172681 h 3038603"/>
                <a:gd name="connsiteX1102" fmla="*/ 1752802 w 3402569"/>
                <a:gd name="connsiteY1102" fmla="*/ 2218726 h 3038603"/>
                <a:gd name="connsiteX1103" fmla="*/ 1752802 w 3402569"/>
                <a:gd name="connsiteY1103" fmla="*/ 2218712 h 3038603"/>
                <a:gd name="connsiteX1104" fmla="*/ 1757682 w 3402569"/>
                <a:gd name="connsiteY1104" fmla="*/ 2193622 h 3038603"/>
                <a:gd name="connsiteX1105" fmla="*/ 1771280 w 3402569"/>
                <a:gd name="connsiteY1105" fmla="*/ 2172666 h 3038603"/>
                <a:gd name="connsiteX1106" fmla="*/ 1773069 w 3402569"/>
                <a:gd name="connsiteY1106" fmla="*/ 2171026 h 3038603"/>
                <a:gd name="connsiteX1107" fmla="*/ 1800041 w 3402569"/>
                <a:gd name="connsiteY1107" fmla="*/ 2154636 h 3038603"/>
                <a:gd name="connsiteX1108" fmla="*/ 1805704 w 3402569"/>
                <a:gd name="connsiteY1108" fmla="*/ 2150016 h 3038603"/>
                <a:gd name="connsiteX1109" fmla="*/ 1235873 w 3402569"/>
                <a:gd name="connsiteY1109" fmla="*/ 2139844 h 3038603"/>
                <a:gd name="connsiteX1110" fmla="*/ 1226941 w 3402569"/>
                <a:gd name="connsiteY1110" fmla="*/ 2162352 h 3038603"/>
                <a:gd name="connsiteX1111" fmla="*/ 1231399 w 3402569"/>
                <a:gd name="connsiteY1111" fmla="*/ 2147689 h 3038603"/>
                <a:gd name="connsiteX1112" fmla="*/ 601055 w 3402569"/>
                <a:gd name="connsiteY1112" fmla="*/ 2139748 h 3038603"/>
                <a:gd name="connsiteX1113" fmla="*/ 601949 w 3402569"/>
                <a:gd name="connsiteY1113" fmla="*/ 2146306 h 3038603"/>
                <a:gd name="connsiteX1114" fmla="*/ 601949 w 3402569"/>
                <a:gd name="connsiteY1114" fmla="*/ 2146320 h 3038603"/>
                <a:gd name="connsiteX1115" fmla="*/ 601055 w 3402569"/>
                <a:gd name="connsiteY1115" fmla="*/ 2139762 h 3038603"/>
                <a:gd name="connsiteX1116" fmla="*/ 259808 w 3402569"/>
                <a:gd name="connsiteY1116" fmla="*/ 2134235 h 3038603"/>
                <a:gd name="connsiteX1117" fmla="*/ 253995 w 3402569"/>
                <a:gd name="connsiteY1117" fmla="*/ 2145993 h 3038603"/>
                <a:gd name="connsiteX1118" fmla="*/ 253995 w 3402569"/>
                <a:gd name="connsiteY1118" fmla="*/ 2146007 h 3038603"/>
                <a:gd name="connsiteX1119" fmla="*/ 259808 w 3402569"/>
                <a:gd name="connsiteY1119" fmla="*/ 2134235 h 3038603"/>
                <a:gd name="connsiteX1120" fmla="*/ 1990335 w 3402569"/>
                <a:gd name="connsiteY1120" fmla="*/ 2133192 h 3038603"/>
                <a:gd name="connsiteX1121" fmla="*/ 2003002 w 3402569"/>
                <a:gd name="connsiteY1121" fmla="*/ 2142578 h 3038603"/>
                <a:gd name="connsiteX1122" fmla="*/ 2006727 w 3402569"/>
                <a:gd name="connsiteY1122" fmla="*/ 2143026 h 3038603"/>
                <a:gd name="connsiteX1123" fmla="*/ 2015357 w 3402569"/>
                <a:gd name="connsiteY1123" fmla="*/ 2143026 h 3038603"/>
                <a:gd name="connsiteX1124" fmla="*/ 2015343 w 3402569"/>
                <a:gd name="connsiteY1124" fmla="*/ 2143042 h 3038603"/>
                <a:gd name="connsiteX1125" fmla="*/ 2006727 w 3402569"/>
                <a:gd name="connsiteY1125" fmla="*/ 2143042 h 3038603"/>
                <a:gd name="connsiteX1126" fmla="*/ 2003002 w 3402569"/>
                <a:gd name="connsiteY1126" fmla="*/ 2142595 h 3038603"/>
                <a:gd name="connsiteX1127" fmla="*/ 1990335 w 3402569"/>
                <a:gd name="connsiteY1127" fmla="*/ 2133206 h 3038603"/>
                <a:gd name="connsiteX1128" fmla="*/ 306300 w 3402569"/>
                <a:gd name="connsiteY1128" fmla="*/ 2131552 h 3038603"/>
                <a:gd name="connsiteX1129" fmla="*/ 317029 w 3402569"/>
                <a:gd name="connsiteY1129" fmla="*/ 2146007 h 3038603"/>
                <a:gd name="connsiteX1130" fmla="*/ 317029 w 3402569"/>
                <a:gd name="connsiteY1130" fmla="*/ 2145998 h 3038603"/>
                <a:gd name="connsiteX1131" fmla="*/ 313547 w 3402569"/>
                <a:gd name="connsiteY1131" fmla="*/ 2141307 h 3038603"/>
                <a:gd name="connsiteX1132" fmla="*/ 577064 w 3402569"/>
                <a:gd name="connsiteY1132" fmla="*/ 2131090 h 3038603"/>
                <a:gd name="connsiteX1133" fmla="*/ 578704 w 3402569"/>
                <a:gd name="connsiteY1133" fmla="*/ 2131820 h 3038603"/>
                <a:gd name="connsiteX1134" fmla="*/ 589581 w 3402569"/>
                <a:gd name="connsiteY1134" fmla="*/ 2146291 h 3038603"/>
                <a:gd name="connsiteX1135" fmla="*/ 578704 w 3402569"/>
                <a:gd name="connsiteY1135" fmla="*/ 2131835 h 3038603"/>
                <a:gd name="connsiteX1136" fmla="*/ 539064 w 3402569"/>
                <a:gd name="connsiteY1136" fmla="*/ 2131090 h 3038603"/>
                <a:gd name="connsiteX1137" fmla="*/ 537426 w 3402569"/>
                <a:gd name="connsiteY1137" fmla="*/ 2131835 h 3038603"/>
                <a:gd name="connsiteX1138" fmla="*/ 526695 w 3402569"/>
                <a:gd name="connsiteY1138" fmla="*/ 2143756 h 3038603"/>
                <a:gd name="connsiteX1139" fmla="*/ 537426 w 3402569"/>
                <a:gd name="connsiteY1139" fmla="*/ 2131820 h 3038603"/>
                <a:gd name="connsiteX1140" fmla="*/ 447866 w 3402569"/>
                <a:gd name="connsiteY1140" fmla="*/ 2130942 h 3038603"/>
                <a:gd name="connsiteX1141" fmla="*/ 446675 w 3402569"/>
                <a:gd name="connsiteY1141" fmla="*/ 2131552 h 3038603"/>
                <a:gd name="connsiteX1142" fmla="*/ 435646 w 3402569"/>
                <a:gd name="connsiteY1142" fmla="*/ 2145993 h 3038603"/>
                <a:gd name="connsiteX1143" fmla="*/ 435646 w 3402569"/>
                <a:gd name="connsiteY1143" fmla="*/ 2146007 h 3038603"/>
                <a:gd name="connsiteX1144" fmla="*/ 435653 w 3402569"/>
                <a:gd name="connsiteY1144" fmla="*/ 2145998 h 3038603"/>
                <a:gd name="connsiteX1145" fmla="*/ 435653 w 3402569"/>
                <a:gd name="connsiteY1145" fmla="*/ 2145993 h 3038603"/>
                <a:gd name="connsiteX1146" fmla="*/ 439435 w 3402569"/>
                <a:gd name="connsiteY1146" fmla="*/ 2141041 h 3038603"/>
                <a:gd name="connsiteX1147" fmla="*/ 446675 w 3402569"/>
                <a:gd name="connsiteY1147" fmla="*/ 2131552 h 3038603"/>
                <a:gd name="connsiteX1148" fmla="*/ 447007 w 3402569"/>
                <a:gd name="connsiteY1148" fmla="*/ 2131386 h 3038603"/>
                <a:gd name="connsiteX1149" fmla="*/ 447873 w 3402569"/>
                <a:gd name="connsiteY1149" fmla="*/ 2130942 h 3038603"/>
                <a:gd name="connsiteX1150" fmla="*/ 448313 w 3402569"/>
                <a:gd name="connsiteY1150" fmla="*/ 2130808 h 3038603"/>
                <a:gd name="connsiteX1151" fmla="*/ 448015 w 3402569"/>
                <a:gd name="connsiteY1151" fmla="*/ 2130942 h 3038603"/>
                <a:gd name="connsiteX1152" fmla="*/ 448022 w 3402569"/>
                <a:gd name="connsiteY1152" fmla="*/ 2130942 h 3038603"/>
                <a:gd name="connsiteX1153" fmla="*/ 448239 w 3402569"/>
                <a:gd name="connsiteY1153" fmla="*/ 2130844 h 3038603"/>
                <a:gd name="connsiteX1154" fmla="*/ 1901854 w 3402569"/>
                <a:gd name="connsiteY1154" fmla="*/ 2130605 h 3038603"/>
                <a:gd name="connsiteX1155" fmla="*/ 1796759 w 3402569"/>
                <a:gd name="connsiteY1155" fmla="*/ 2235700 h 3038603"/>
                <a:gd name="connsiteX1156" fmla="*/ 1850706 w 3402569"/>
                <a:gd name="connsiteY1156" fmla="*/ 2235700 h 3038603"/>
                <a:gd name="connsiteX1157" fmla="*/ 1862311 w 3402569"/>
                <a:gd name="connsiteY1157" fmla="*/ 2240543 h 3038603"/>
                <a:gd name="connsiteX1158" fmla="*/ 1867098 w 3402569"/>
                <a:gd name="connsiteY1158" fmla="*/ 2252092 h 3038603"/>
                <a:gd name="connsiteX1159" fmla="*/ 1867098 w 3402569"/>
                <a:gd name="connsiteY1159" fmla="*/ 2252107 h 3038603"/>
                <a:gd name="connsiteX1160" fmla="*/ 1850706 w 3402569"/>
                <a:gd name="connsiteY1160" fmla="*/ 2235715 h 3038603"/>
                <a:gd name="connsiteX1161" fmla="*/ 1796744 w 3402569"/>
                <a:gd name="connsiteY1161" fmla="*/ 2235715 h 3038603"/>
                <a:gd name="connsiteX1162" fmla="*/ 1796729 w 3402569"/>
                <a:gd name="connsiteY1162" fmla="*/ 2235730 h 3038603"/>
                <a:gd name="connsiteX1163" fmla="*/ 1850706 w 3402569"/>
                <a:gd name="connsiteY1163" fmla="*/ 2235730 h 3038603"/>
                <a:gd name="connsiteX1164" fmla="*/ 1862311 w 3402569"/>
                <a:gd name="connsiteY1164" fmla="*/ 2240573 h 3038603"/>
                <a:gd name="connsiteX1165" fmla="*/ 1867098 w 3402569"/>
                <a:gd name="connsiteY1165" fmla="*/ 2252122 h 3038603"/>
                <a:gd name="connsiteX1166" fmla="*/ 1867098 w 3402569"/>
                <a:gd name="connsiteY1166" fmla="*/ 2299181 h 3038603"/>
                <a:gd name="connsiteX1167" fmla="*/ 1856220 w 3402569"/>
                <a:gd name="connsiteY1167" fmla="*/ 2314530 h 3038603"/>
                <a:gd name="connsiteX1168" fmla="*/ 1856226 w 3402569"/>
                <a:gd name="connsiteY1168" fmla="*/ 2314535 h 3038603"/>
                <a:gd name="connsiteX1169" fmla="*/ 1856220 w 3402569"/>
                <a:gd name="connsiteY1169" fmla="*/ 2314544 h 3038603"/>
                <a:gd name="connsiteX1170" fmla="*/ 1856227 w 3402569"/>
                <a:gd name="connsiteY1170" fmla="*/ 2314550 h 3038603"/>
                <a:gd name="connsiteX1171" fmla="*/ 1856220 w 3402569"/>
                <a:gd name="connsiteY1171" fmla="*/ 2314559 h 3038603"/>
                <a:gd name="connsiteX1172" fmla="*/ 1857562 w 3402569"/>
                <a:gd name="connsiteY1172" fmla="*/ 2315603 h 3038603"/>
                <a:gd name="connsiteX1173" fmla="*/ 1882297 w 3402569"/>
                <a:gd name="connsiteY1173" fmla="*/ 2343618 h 3038603"/>
                <a:gd name="connsiteX1174" fmla="*/ 1882297 w 3402569"/>
                <a:gd name="connsiteY1174" fmla="*/ 2343887 h 3038603"/>
                <a:gd name="connsiteX1175" fmla="*/ 1883192 w 3402569"/>
                <a:gd name="connsiteY1175" fmla="*/ 2351039 h 3038603"/>
                <a:gd name="connsiteX1176" fmla="*/ 1883192 w 3402569"/>
                <a:gd name="connsiteY1176" fmla="*/ 2351054 h 3038603"/>
                <a:gd name="connsiteX1177" fmla="*/ 1882297 w 3402569"/>
                <a:gd name="connsiteY1177" fmla="*/ 2343902 h 3038603"/>
                <a:gd name="connsiteX1178" fmla="*/ 1882297 w 3402569"/>
                <a:gd name="connsiteY1178" fmla="*/ 2343916 h 3038603"/>
                <a:gd name="connsiteX1179" fmla="*/ 1883192 w 3402569"/>
                <a:gd name="connsiteY1179" fmla="*/ 2351069 h 3038603"/>
                <a:gd name="connsiteX1180" fmla="*/ 1883192 w 3402569"/>
                <a:gd name="connsiteY1180" fmla="*/ 2484856 h 3038603"/>
                <a:gd name="connsiteX1181" fmla="*/ 1882446 w 3402569"/>
                <a:gd name="connsiteY1181" fmla="*/ 2489923 h 3038603"/>
                <a:gd name="connsiteX1182" fmla="*/ 1882446 w 3402569"/>
                <a:gd name="connsiteY1182" fmla="*/ 2489938 h 3038603"/>
                <a:gd name="connsiteX1183" fmla="*/ 1883192 w 3402569"/>
                <a:gd name="connsiteY1183" fmla="*/ 2484871 h 3038603"/>
                <a:gd name="connsiteX1184" fmla="*/ 1883192 w 3402569"/>
                <a:gd name="connsiteY1184" fmla="*/ 2484887 h 3038603"/>
                <a:gd name="connsiteX1185" fmla="*/ 1882446 w 3402569"/>
                <a:gd name="connsiteY1185" fmla="*/ 2489952 h 3038603"/>
                <a:gd name="connsiteX1186" fmla="*/ 1882446 w 3402569"/>
                <a:gd name="connsiteY1186" fmla="*/ 2490072 h 3038603"/>
                <a:gd name="connsiteX1187" fmla="*/ 1874978 w 3402569"/>
                <a:gd name="connsiteY1187" fmla="*/ 2501789 h 3038603"/>
                <a:gd name="connsiteX1188" fmla="*/ 1861586 w 3402569"/>
                <a:gd name="connsiteY1188" fmla="*/ 2506464 h 3038603"/>
                <a:gd name="connsiteX1189" fmla="*/ 1785736 w 3402569"/>
                <a:gd name="connsiteY1189" fmla="*/ 2506464 h 3038603"/>
                <a:gd name="connsiteX1190" fmla="*/ 1785856 w 3402569"/>
                <a:gd name="connsiteY1190" fmla="*/ 2506479 h 3038603"/>
                <a:gd name="connsiteX1191" fmla="*/ 1785736 w 3402569"/>
                <a:gd name="connsiteY1191" fmla="*/ 2506479 h 3038603"/>
                <a:gd name="connsiteX1192" fmla="*/ 1785856 w 3402569"/>
                <a:gd name="connsiteY1192" fmla="*/ 2506494 h 3038603"/>
                <a:gd name="connsiteX1193" fmla="*/ 1785976 w 3402569"/>
                <a:gd name="connsiteY1193" fmla="*/ 2506494 h 3038603"/>
                <a:gd name="connsiteX1194" fmla="*/ 1789312 w 3402569"/>
                <a:gd name="connsiteY1194" fmla="*/ 2506911 h 3038603"/>
                <a:gd name="connsiteX1195" fmla="*/ 1944737 w 3402569"/>
                <a:gd name="connsiteY1195" fmla="*/ 2506911 h 3038603"/>
                <a:gd name="connsiteX1196" fmla="*/ 1948212 w 3402569"/>
                <a:gd name="connsiteY1196" fmla="*/ 2506494 h 3038603"/>
                <a:gd name="connsiteX1197" fmla="*/ 1948337 w 3402569"/>
                <a:gd name="connsiteY1197" fmla="*/ 2506494 h 3038603"/>
                <a:gd name="connsiteX1198" fmla="*/ 1948462 w 3402569"/>
                <a:gd name="connsiteY1198" fmla="*/ 2506479 h 3038603"/>
                <a:gd name="connsiteX1199" fmla="*/ 1948337 w 3402569"/>
                <a:gd name="connsiteY1199" fmla="*/ 2506479 h 3038603"/>
                <a:gd name="connsiteX1200" fmla="*/ 1948212 w 3402569"/>
                <a:gd name="connsiteY1200" fmla="*/ 2506494 h 3038603"/>
                <a:gd name="connsiteX1201" fmla="*/ 1911654 w 3402569"/>
                <a:gd name="connsiteY1201" fmla="*/ 2506494 h 3038603"/>
                <a:gd name="connsiteX1202" fmla="*/ 1910165 w 3402569"/>
                <a:gd name="connsiteY1202" fmla="*/ 2506344 h 3038603"/>
                <a:gd name="connsiteX1203" fmla="*/ 1910305 w 3402569"/>
                <a:gd name="connsiteY1203" fmla="*/ 2506344 h 3038603"/>
                <a:gd name="connsiteX1204" fmla="*/ 1910165 w 3402569"/>
                <a:gd name="connsiteY1204" fmla="*/ 2506330 h 3038603"/>
                <a:gd name="connsiteX1205" fmla="*/ 1893326 w 3402569"/>
                <a:gd name="connsiteY1205" fmla="*/ 2496197 h 3038603"/>
                <a:gd name="connsiteX1206" fmla="*/ 1893326 w 3402569"/>
                <a:gd name="connsiteY1206" fmla="*/ 2496181 h 3038603"/>
                <a:gd name="connsiteX1207" fmla="*/ 1910165 w 3402569"/>
                <a:gd name="connsiteY1207" fmla="*/ 2506315 h 3038603"/>
                <a:gd name="connsiteX1208" fmla="*/ 1910455 w 3402569"/>
                <a:gd name="connsiteY1208" fmla="*/ 2506344 h 3038603"/>
                <a:gd name="connsiteX1209" fmla="*/ 1938179 w 3402569"/>
                <a:gd name="connsiteY1209" fmla="*/ 2506344 h 3038603"/>
                <a:gd name="connsiteX1210" fmla="*/ 1942202 w 3402569"/>
                <a:gd name="connsiteY1210" fmla="*/ 2505748 h 3038603"/>
                <a:gd name="connsiteX1211" fmla="*/ 1949355 w 3402569"/>
                <a:gd name="connsiteY1211" fmla="*/ 2502619 h 3038603"/>
                <a:gd name="connsiteX1212" fmla="*/ 1951442 w 3402569"/>
                <a:gd name="connsiteY1212" fmla="*/ 2501128 h 3038603"/>
                <a:gd name="connsiteX1213" fmla="*/ 1952187 w 3402569"/>
                <a:gd name="connsiteY1213" fmla="*/ 2500534 h 3038603"/>
                <a:gd name="connsiteX1214" fmla="*/ 1952486 w 3402569"/>
                <a:gd name="connsiteY1214" fmla="*/ 2500236 h 3038603"/>
                <a:gd name="connsiteX1215" fmla="*/ 1952486 w 3402569"/>
                <a:gd name="connsiteY1215" fmla="*/ 2500206 h 3038603"/>
                <a:gd name="connsiteX1216" fmla="*/ 1952486 w 3402569"/>
                <a:gd name="connsiteY1216" fmla="*/ 2500087 h 3038603"/>
                <a:gd name="connsiteX1217" fmla="*/ 1949802 w 3402569"/>
                <a:gd name="connsiteY1217" fmla="*/ 2494125 h 3038603"/>
                <a:gd name="connsiteX1218" fmla="*/ 1949816 w 3402569"/>
                <a:gd name="connsiteY1218" fmla="*/ 2494125 h 3038603"/>
                <a:gd name="connsiteX1219" fmla="*/ 1990633 w 3402569"/>
                <a:gd name="connsiteY1219" fmla="*/ 2494125 h 3038603"/>
                <a:gd name="connsiteX1220" fmla="*/ 1995402 w 3402569"/>
                <a:gd name="connsiteY1220" fmla="*/ 2492634 h 3038603"/>
                <a:gd name="connsiteX1221" fmla="*/ 1999724 w 3402569"/>
                <a:gd name="connsiteY1221" fmla="*/ 2484887 h 3038603"/>
                <a:gd name="connsiteX1222" fmla="*/ 1999724 w 3402569"/>
                <a:gd name="connsiteY1222" fmla="*/ 2484871 h 3038603"/>
                <a:gd name="connsiteX1223" fmla="*/ 1995402 w 3402569"/>
                <a:gd name="connsiteY1223" fmla="*/ 2492621 h 3038603"/>
                <a:gd name="connsiteX1224" fmla="*/ 1990633 w 3402569"/>
                <a:gd name="connsiteY1224" fmla="*/ 2494110 h 3038603"/>
                <a:gd name="connsiteX1225" fmla="*/ 1949809 w 3402569"/>
                <a:gd name="connsiteY1225" fmla="*/ 2494110 h 3038603"/>
                <a:gd name="connsiteX1226" fmla="*/ 1911654 w 3402569"/>
                <a:gd name="connsiteY1226" fmla="*/ 2494110 h 3038603"/>
                <a:gd name="connsiteX1227" fmla="*/ 1908973 w 3402569"/>
                <a:gd name="connsiteY1227" fmla="*/ 2493663 h 3038603"/>
                <a:gd name="connsiteX1228" fmla="*/ 1902564 w 3402569"/>
                <a:gd name="connsiteY1228" fmla="*/ 2484871 h 3038603"/>
                <a:gd name="connsiteX1229" fmla="*/ 1902564 w 3402569"/>
                <a:gd name="connsiteY1229" fmla="*/ 2484856 h 3038603"/>
                <a:gd name="connsiteX1230" fmla="*/ 1908973 w 3402569"/>
                <a:gd name="connsiteY1230" fmla="*/ 2493648 h 3038603"/>
                <a:gd name="connsiteX1231" fmla="*/ 1911654 w 3402569"/>
                <a:gd name="connsiteY1231" fmla="*/ 2494095 h 3038603"/>
                <a:gd name="connsiteX1232" fmla="*/ 1949802 w 3402569"/>
                <a:gd name="connsiteY1232" fmla="*/ 2494095 h 3038603"/>
                <a:gd name="connsiteX1233" fmla="*/ 1990633 w 3402569"/>
                <a:gd name="connsiteY1233" fmla="*/ 2494095 h 3038603"/>
                <a:gd name="connsiteX1234" fmla="*/ 1995402 w 3402569"/>
                <a:gd name="connsiteY1234" fmla="*/ 2492605 h 3038603"/>
                <a:gd name="connsiteX1235" fmla="*/ 1999724 w 3402569"/>
                <a:gd name="connsiteY1235" fmla="*/ 2484856 h 3038603"/>
                <a:gd name="connsiteX1236" fmla="*/ 1999724 w 3402569"/>
                <a:gd name="connsiteY1236" fmla="*/ 2446440 h 3038603"/>
                <a:gd name="connsiteX1237" fmla="*/ 1999724 w 3402569"/>
                <a:gd name="connsiteY1237" fmla="*/ 2446425 h 3038603"/>
                <a:gd name="connsiteX1238" fmla="*/ 1960383 w 3402569"/>
                <a:gd name="connsiteY1238" fmla="*/ 2446425 h 3038603"/>
                <a:gd name="connsiteX1239" fmla="*/ 1947866 w 3402569"/>
                <a:gd name="connsiteY1239" fmla="*/ 2446425 h 3038603"/>
                <a:gd name="connsiteX1240" fmla="*/ 1947866 w 3402569"/>
                <a:gd name="connsiteY1240" fmla="*/ 2446410 h 3038603"/>
                <a:gd name="connsiteX1241" fmla="*/ 1947866 w 3402569"/>
                <a:gd name="connsiteY1241" fmla="*/ 2434071 h 3038603"/>
                <a:gd name="connsiteX1242" fmla="*/ 1960383 w 3402569"/>
                <a:gd name="connsiteY1242" fmla="*/ 2434071 h 3038603"/>
                <a:gd name="connsiteX1243" fmla="*/ 1987355 w 3402569"/>
                <a:gd name="connsiteY1243" fmla="*/ 2434071 h 3038603"/>
                <a:gd name="connsiteX1244" fmla="*/ 1987355 w 3402569"/>
                <a:gd name="connsiteY1244" fmla="*/ 2434056 h 3038603"/>
                <a:gd name="connsiteX1245" fmla="*/ 1960383 w 3402569"/>
                <a:gd name="connsiteY1245" fmla="*/ 2434056 h 3038603"/>
                <a:gd name="connsiteX1246" fmla="*/ 1924321 w 3402569"/>
                <a:gd name="connsiteY1246" fmla="*/ 2434056 h 3038603"/>
                <a:gd name="connsiteX1247" fmla="*/ 1924321 w 3402569"/>
                <a:gd name="connsiteY1247" fmla="*/ 2434041 h 3038603"/>
                <a:gd name="connsiteX1248" fmla="*/ 1960383 w 3402569"/>
                <a:gd name="connsiteY1248" fmla="*/ 2434041 h 3038603"/>
                <a:gd name="connsiteX1249" fmla="*/ 1987355 w 3402569"/>
                <a:gd name="connsiteY1249" fmla="*/ 2434041 h 3038603"/>
                <a:gd name="connsiteX1250" fmla="*/ 1987355 w 3402569"/>
                <a:gd name="connsiteY1250" fmla="*/ 2369548 h 3038603"/>
                <a:gd name="connsiteX1251" fmla="*/ 1960383 w 3402569"/>
                <a:gd name="connsiteY1251" fmla="*/ 2369548 h 3038603"/>
                <a:gd name="connsiteX1252" fmla="*/ 1960383 w 3402569"/>
                <a:gd name="connsiteY1252" fmla="*/ 2369531 h 3038603"/>
                <a:gd name="connsiteX1253" fmla="*/ 1987355 w 3402569"/>
                <a:gd name="connsiteY1253" fmla="*/ 2369531 h 3038603"/>
                <a:gd name="connsiteX1254" fmla="*/ 1987355 w 3402569"/>
                <a:gd name="connsiteY1254" fmla="*/ 2369517 h 3038603"/>
                <a:gd name="connsiteX1255" fmla="*/ 1960383 w 3402569"/>
                <a:gd name="connsiteY1255" fmla="*/ 2369517 h 3038603"/>
                <a:gd name="connsiteX1256" fmla="*/ 1960383 w 3402569"/>
                <a:gd name="connsiteY1256" fmla="*/ 2369101 h 3038603"/>
                <a:gd name="connsiteX1257" fmla="*/ 1954124 w 3402569"/>
                <a:gd name="connsiteY1257" fmla="*/ 2369101 h 3038603"/>
                <a:gd name="connsiteX1258" fmla="*/ 1954124 w 3402569"/>
                <a:gd name="connsiteY1258" fmla="*/ 2357030 h 3038603"/>
                <a:gd name="connsiteX1259" fmla="*/ 1999724 w 3402569"/>
                <a:gd name="connsiteY1259" fmla="*/ 2357030 h 3038603"/>
                <a:gd name="connsiteX1260" fmla="*/ 1999724 w 3402569"/>
                <a:gd name="connsiteY1260" fmla="*/ 2357016 h 3038603"/>
                <a:gd name="connsiteX1261" fmla="*/ 1947866 w 3402569"/>
                <a:gd name="connsiteY1261" fmla="*/ 2357016 h 3038603"/>
                <a:gd name="connsiteX1262" fmla="*/ 1911654 w 3402569"/>
                <a:gd name="connsiteY1262" fmla="*/ 2357016 h 3038603"/>
                <a:gd name="connsiteX1263" fmla="*/ 1911654 w 3402569"/>
                <a:gd name="connsiteY1263" fmla="*/ 2356999 h 3038603"/>
                <a:gd name="connsiteX1264" fmla="*/ 1947866 w 3402569"/>
                <a:gd name="connsiteY1264" fmla="*/ 2356999 h 3038603"/>
                <a:gd name="connsiteX1265" fmla="*/ 1999724 w 3402569"/>
                <a:gd name="connsiteY1265" fmla="*/ 2356999 h 3038603"/>
                <a:gd name="connsiteX1266" fmla="*/ 1999724 w 3402569"/>
                <a:gd name="connsiteY1266" fmla="*/ 2351069 h 3038603"/>
                <a:gd name="connsiteX1267" fmla="*/ 1993166 w 3402569"/>
                <a:gd name="connsiteY1267" fmla="*/ 2334528 h 3038603"/>
                <a:gd name="connsiteX1268" fmla="*/ 1992869 w 3402569"/>
                <a:gd name="connsiteY1268" fmla="*/ 2334231 h 3038603"/>
                <a:gd name="connsiteX1269" fmla="*/ 1981841 w 3402569"/>
                <a:gd name="connsiteY1269" fmla="*/ 2327375 h 3038603"/>
                <a:gd name="connsiteX1270" fmla="*/ 1981395 w 3402569"/>
                <a:gd name="connsiteY1270" fmla="*/ 2327226 h 3038603"/>
                <a:gd name="connsiteX1271" fmla="*/ 1980203 w 3402569"/>
                <a:gd name="connsiteY1271" fmla="*/ 2326630 h 3038603"/>
                <a:gd name="connsiteX1272" fmla="*/ 1973199 w 3402569"/>
                <a:gd name="connsiteY1272" fmla="*/ 2320372 h 3038603"/>
                <a:gd name="connsiteX1273" fmla="*/ 1970665 w 3402569"/>
                <a:gd name="connsiteY1273" fmla="*/ 2316795 h 3038603"/>
                <a:gd name="connsiteX1274" fmla="*/ 1969919 w 3402569"/>
                <a:gd name="connsiteY1274" fmla="*/ 2315603 h 3038603"/>
                <a:gd name="connsiteX1275" fmla="*/ 1960383 w 3402569"/>
                <a:gd name="connsiteY1275" fmla="*/ 2315603 h 3038603"/>
                <a:gd name="connsiteX1276" fmla="*/ 1960383 w 3402569"/>
                <a:gd name="connsiteY1276" fmla="*/ 2315588 h 3038603"/>
                <a:gd name="connsiteX1277" fmla="*/ 1932517 w 3402569"/>
                <a:gd name="connsiteY1277" fmla="*/ 2315588 h 3038603"/>
                <a:gd name="connsiteX1278" fmla="*/ 1921936 w 3402569"/>
                <a:gd name="connsiteY1278" fmla="*/ 2326615 h 3038603"/>
                <a:gd name="connsiteX1279" fmla="*/ 1920298 w 3402569"/>
                <a:gd name="connsiteY1279" fmla="*/ 2327360 h 3038603"/>
                <a:gd name="connsiteX1280" fmla="*/ 1902564 w 3402569"/>
                <a:gd name="connsiteY1280" fmla="*/ 2351054 h 3038603"/>
                <a:gd name="connsiteX1281" fmla="*/ 1902564 w 3402569"/>
                <a:gd name="connsiteY1281" fmla="*/ 2351039 h 3038603"/>
                <a:gd name="connsiteX1282" fmla="*/ 1907464 w 3402569"/>
                <a:gd name="connsiteY1282" fmla="*/ 2336231 h 3038603"/>
                <a:gd name="connsiteX1283" fmla="*/ 1920298 w 3402569"/>
                <a:gd name="connsiteY1283" fmla="*/ 2327346 h 3038603"/>
                <a:gd name="connsiteX1284" fmla="*/ 1921936 w 3402569"/>
                <a:gd name="connsiteY1284" fmla="*/ 2326600 h 3038603"/>
                <a:gd name="connsiteX1285" fmla="*/ 1932517 w 3402569"/>
                <a:gd name="connsiteY1285" fmla="*/ 2315573 h 3038603"/>
                <a:gd name="connsiteX1286" fmla="*/ 1960383 w 3402569"/>
                <a:gd name="connsiteY1286" fmla="*/ 2315573 h 3038603"/>
                <a:gd name="connsiteX1287" fmla="*/ 1960383 w 3402569"/>
                <a:gd name="connsiteY1287" fmla="*/ 2315305 h 3038603"/>
                <a:gd name="connsiteX1288" fmla="*/ 1954124 w 3402569"/>
                <a:gd name="connsiteY1288" fmla="*/ 2315305 h 3038603"/>
                <a:gd name="connsiteX1289" fmla="*/ 1954124 w 3402569"/>
                <a:gd name="connsiteY1289" fmla="*/ 2315275 h 3038603"/>
                <a:gd name="connsiteX1290" fmla="*/ 1954124 w 3402569"/>
                <a:gd name="connsiteY1290" fmla="*/ 2303234 h 3038603"/>
                <a:gd name="connsiteX1291" fmla="*/ 1979606 w 3402569"/>
                <a:gd name="connsiteY1291" fmla="*/ 2303234 h 3038603"/>
                <a:gd name="connsiteX1292" fmla="*/ 1980650 w 3402569"/>
                <a:gd name="connsiteY1292" fmla="*/ 2302936 h 3038603"/>
                <a:gd name="connsiteX1293" fmla="*/ 1981395 w 3402569"/>
                <a:gd name="connsiteY1293" fmla="*/ 2302787 h 3038603"/>
                <a:gd name="connsiteX1294" fmla="*/ 1981395 w 3402569"/>
                <a:gd name="connsiteY1294" fmla="*/ 2302772 h 3038603"/>
                <a:gd name="connsiteX1295" fmla="*/ 1980650 w 3402569"/>
                <a:gd name="connsiteY1295" fmla="*/ 2302921 h 3038603"/>
                <a:gd name="connsiteX1296" fmla="*/ 1979606 w 3402569"/>
                <a:gd name="connsiteY1296" fmla="*/ 2303219 h 3038603"/>
                <a:gd name="connsiteX1297" fmla="*/ 1954124 w 3402569"/>
                <a:gd name="connsiteY1297" fmla="*/ 2303219 h 3038603"/>
                <a:gd name="connsiteX1298" fmla="*/ 1922681 w 3402569"/>
                <a:gd name="connsiteY1298" fmla="*/ 2303219 h 3038603"/>
                <a:gd name="connsiteX1299" fmla="*/ 1922234 w 3402569"/>
                <a:gd name="connsiteY1299" fmla="*/ 2303070 h 3038603"/>
                <a:gd name="connsiteX1300" fmla="*/ 1922085 w 3402569"/>
                <a:gd name="connsiteY1300" fmla="*/ 2303070 h 3038603"/>
                <a:gd name="connsiteX1301" fmla="*/ 1922082 w 3402569"/>
                <a:gd name="connsiteY1301" fmla="*/ 2303069 h 3038603"/>
                <a:gd name="connsiteX1302" fmla="*/ 1920596 w 3402569"/>
                <a:gd name="connsiteY1302" fmla="*/ 2302623 h 3038603"/>
                <a:gd name="connsiteX1303" fmla="*/ 1918658 w 3402569"/>
                <a:gd name="connsiteY1303" fmla="*/ 2299196 h 3038603"/>
                <a:gd name="connsiteX1304" fmla="*/ 1918658 w 3402569"/>
                <a:gd name="connsiteY1304" fmla="*/ 2299181 h 3038603"/>
                <a:gd name="connsiteX1305" fmla="*/ 1920596 w 3402569"/>
                <a:gd name="connsiteY1305" fmla="*/ 2302608 h 3038603"/>
                <a:gd name="connsiteX1306" fmla="*/ 1922085 w 3402569"/>
                <a:gd name="connsiteY1306" fmla="*/ 2303056 h 3038603"/>
                <a:gd name="connsiteX1307" fmla="*/ 1922234 w 3402569"/>
                <a:gd name="connsiteY1307" fmla="*/ 2303056 h 3038603"/>
                <a:gd name="connsiteX1308" fmla="*/ 1922681 w 3402569"/>
                <a:gd name="connsiteY1308" fmla="*/ 2303205 h 3038603"/>
                <a:gd name="connsiteX1309" fmla="*/ 1954124 w 3402569"/>
                <a:gd name="connsiteY1309" fmla="*/ 2303205 h 3038603"/>
                <a:gd name="connsiteX1310" fmla="*/ 1979606 w 3402569"/>
                <a:gd name="connsiteY1310" fmla="*/ 2303205 h 3038603"/>
                <a:gd name="connsiteX1311" fmla="*/ 1980650 w 3402569"/>
                <a:gd name="connsiteY1311" fmla="*/ 2302907 h 3038603"/>
                <a:gd name="connsiteX1312" fmla="*/ 1981395 w 3402569"/>
                <a:gd name="connsiteY1312" fmla="*/ 2302757 h 3038603"/>
                <a:gd name="connsiteX1313" fmla="*/ 1981395 w 3402569"/>
                <a:gd name="connsiteY1313" fmla="*/ 2248545 h 3038603"/>
                <a:gd name="connsiteX1314" fmla="*/ 1981097 w 3402569"/>
                <a:gd name="connsiteY1314" fmla="*/ 2248545 h 3038603"/>
                <a:gd name="connsiteX1315" fmla="*/ 1979606 w 3402569"/>
                <a:gd name="connsiteY1315" fmla="*/ 2248247 h 3038603"/>
                <a:gd name="connsiteX1316" fmla="*/ 1947866 w 3402569"/>
                <a:gd name="connsiteY1316" fmla="*/ 2248247 h 3038603"/>
                <a:gd name="connsiteX1317" fmla="*/ 1947866 w 3402569"/>
                <a:gd name="connsiteY1317" fmla="*/ 2248233 h 3038603"/>
                <a:gd name="connsiteX1318" fmla="*/ 1922681 w 3402569"/>
                <a:gd name="connsiteY1318" fmla="*/ 2248233 h 3038603"/>
                <a:gd name="connsiteX1319" fmla="*/ 1918658 w 3402569"/>
                <a:gd name="connsiteY1319" fmla="*/ 2252107 h 3038603"/>
                <a:gd name="connsiteX1320" fmla="*/ 1918658 w 3402569"/>
                <a:gd name="connsiteY1320" fmla="*/ 2252092 h 3038603"/>
                <a:gd name="connsiteX1321" fmla="*/ 1922681 w 3402569"/>
                <a:gd name="connsiteY1321" fmla="*/ 2248218 h 3038603"/>
                <a:gd name="connsiteX1322" fmla="*/ 1947866 w 3402569"/>
                <a:gd name="connsiteY1322" fmla="*/ 2248218 h 3038603"/>
                <a:gd name="connsiteX1323" fmla="*/ 1947866 w 3402569"/>
                <a:gd name="connsiteY1323" fmla="*/ 2235730 h 3038603"/>
                <a:gd name="connsiteX1324" fmla="*/ 1956062 w 3402569"/>
                <a:gd name="connsiteY1324" fmla="*/ 2235730 h 3038603"/>
                <a:gd name="connsiteX1325" fmla="*/ 1956062 w 3402569"/>
                <a:gd name="connsiteY1325" fmla="*/ 2235715 h 3038603"/>
                <a:gd name="connsiteX1326" fmla="*/ 1922681 w 3402569"/>
                <a:gd name="connsiteY1326" fmla="*/ 2235715 h 3038603"/>
                <a:gd name="connsiteX1327" fmla="*/ 1908973 w 3402569"/>
                <a:gd name="connsiteY1327" fmla="*/ 2243016 h 3038603"/>
                <a:gd name="connsiteX1328" fmla="*/ 1906140 w 3402569"/>
                <a:gd name="connsiteY1328" fmla="*/ 2252107 h 3038603"/>
                <a:gd name="connsiteX1329" fmla="*/ 1906140 w 3402569"/>
                <a:gd name="connsiteY1329" fmla="*/ 2252092 h 3038603"/>
                <a:gd name="connsiteX1330" fmla="*/ 1908973 w 3402569"/>
                <a:gd name="connsiteY1330" fmla="*/ 2243002 h 3038603"/>
                <a:gd name="connsiteX1331" fmla="*/ 1922681 w 3402569"/>
                <a:gd name="connsiteY1331" fmla="*/ 2235700 h 3038603"/>
                <a:gd name="connsiteX1332" fmla="*/ 1956062 w 3402569"/>
                <a:gd name="connsiteY1332" fmla="*/ 2235700 h 3038603"/>
                <a:gd name="connsiteX1333" fmla="*/ 1956062 w 3402569"/>
                <a:gd name="connsiteY1333" fmla="*/ 2218743 h 3038603"/>
                <a:gd name="connsiteX1334" fmla="*/ 1958296 w 3402569"/>
                <a:gd name="connsiteY1334" fmla="*/ 2202202 h 3038603"/>
                <a:gd name="connsiteX1335" fmla="*/ 1961427 w 3402569"/>
                <a:gd name="connsiteY1335" fmla="*/ 2193111 h 3038603"/>
                <a:gd name="connsiteX1336" fmla="*/ 1961874 w 3402569"/>
                <a:gd name="connsiteY1336" fmla="*/ 2192068 h 3038603"/>
                <a:gd name="connsiteX1337" fmla="*/ 1961870 w 3402569"/>
                <a:gd name="connsiteY1337" fmla="*/ 2192062 h 3038603"/>
                <a:gd name="connsiteX1338" fmla="*/ 1961874 w 3402569"/>
                <a:gd name="connsiteY1338" fmla="*/ 2192053 h 3038603"/>
                <a:gd name="connsiteX1339" fmla="*/ 1961870 w 3402569"/>
                <a:gd name="connsiteY1339" fmla="*/ 2192047 h 3038603"/>
                <a:gd name="connsiteX1340" fmla="*/ 1961874 w 3402569"/>
                <a:gd name="connsiteY1340" fmla="*/ 2192038 h 3038603"/>
                <a:gd name="connsiteX1341" fmla="*/ 1960980 w 3402569"/>
                <a:gd name="connsiteY1341" fmla="*/ 2190549 h 3038603"/>
                <a:gd name="connsiteX1342" fmla="*/ 1960980 w 3402569"/>
                <a:gd name="connsiteY1342" fmla="*/ 2190430 h 3038603"/>
                <a:gd name="connsiteX1343" fmla="*/ 1957253 w 3402569"/>
                <a:gd name="connsiteY1343" fmla="*/ 2185362 h 3038603"/>
                <a:gd name="connsiteX1344" fmla="*/ 1956956 w 3402569"/>
                <a:gd name="connsiteY1344" fmla="*/ 2184766 h 3038603"/>
                <a:gd name="connsiteX1345" fmla="*/ 1956807 w 3402569"/>
                <a:gd name="connsiteY1345" fmla="*/ 2184766 h 3038603"/>
                <a:gd name="connsiteX1346" fmla="*/ 1955764 w 3402569"/>
                <a:gd name="connsiteY1346" fmla="*/ 2183275 h 3038603"/>
                <a:gd name="connsiteX1347" fmla="*/ 1929537 w 3402569"/>
                <a:gd name="connsiteY1347" fmla="*/ 2166289 h 3038603"/>
                <a:gd name="connsiteX1348" fmla="*/ 1927897 w 3402569"/>
                <a:gd name="connsiteY1348" fmla="*/ 2165543 h 3038603"/>
                <a:gd name="connsiteX1349" fmla="*/ 1911654 w 3402569"/>
                <a:gd name="connsiteY1349" fmla="*/ 2149897 h 3038603"/>
                <a:gd name="connsiteX1350" fmla="*/ 1905546 w 3402569"/>
                <a:gd name="connsiteY1350" fmla="*/ 2139315 h 3038603"/>
                <a:gd name="connsiteX1351" fmla="*/ 1904204 w 3402569"/>
                <a:gd name="connsiteY1351" fmla="*/ 2136186 h 3038603"/>
                <a:gd name="connsiteX1352" fmla="*/ 974352 w 3402569"/>
                <a:gd name="connsiteY1352" fmla="*/ 2129470 h 3038603"/>
                <a:gd name="connsiteX1353" fmla="*/ 974348 w 3402569"/>
                <a:gd name="connsiteY1353" fmla="*/ 2129477 h 3038603"/>
                <a:gd name="connsiteX1354" fmla="*/ 1003693 w 3402569"/>
                <a:gd name="connsiteY1354" fmla="*/ 2190102 h 3038603"/>
                <a:gd name="connsiteX1355" fmla="*/ 1003686 w 3402569"/>
                <a:gd name="connsiteY1355" fmla="*/ 2190102 h 3038603"/>
                <a:gd name="connsiteX1356" fmla="*/ 974344 w 3402569"/>
                <a:gd name="connsiteY1356" fmla="*/ 2129484 h 3038603"/>
                <a:gd name="connsiteX1357" fmla="*/ 973459 w 3402569"/>
                <a:gd name="connsiteY1357" fmla="*/ 2131104 h 3038603"/>
                <a:gd name="connsiteX1358" fmla="*/ 970032 w 3402569"/>
                <a:gd name="connsiteY1358" fmla="*/ 2138408 h 3038603"/>
                <a:gd name="connsiteX1359" fmla="*/ 945152 w 3402569"/>
                <a:gd name="connsiteY1359" fmla="*/ 2190102 h 3038603"/>
                <a:gd name="connsiteX1360" fmla="*/ 945149 w 3402569"/>
                <a:gd name="connsiteY1360" fmla="*/ 2190102 h 3038603"/>
                <a:gd name="connsiteX1361" fmla="*/ 945146 w 3402569"/>
                <a:gd name="connsiteY1361" fmla="*/ 2190102 h 3038603"/>
                <a:gd name="connsiteX1362" fmla="*/ 945143 w 3402569"/>
                <a:gd name="connsiteY1362" fmla="*/ 2190102 h 3038603"/>
                <a:gd name="connsiteX1363" fmla="*/ 945136 w 3402569"/>
                <a:gd name="connsiteY1363" fmla="*/ 2190117 h 3038603"/>
                <a:gd name="connsiteX1364" fmla="*/ 945143 w 3402569"/>
                <a:gd name="connsiteY1364" fmla="*/ 2190117 h 3038603"/>
                <a:gd name="connsiteX1365" fmla="*/ 945136 w 3402569"/>
                <a:gd name="connsiteY1365" fmla="*/ 2190131 h 3038603"/>
                <a:gd name="connsiteX1366" fmla="*/ 1003700 w 3402569"/>
                <a:gd name="connsiteY1366" fmla="*/ 2190131 h 3038603"/>
                <a:gd name="connsiteX1367" fmla="*/ 1003693 w 3402569"/>
                <a:gd name="connsiteY1367" fmla="*/ 2190117 h 3038603"/>
                <a:gd name="connsiteX1368" fmla="*/ 1003700 w 3402569"/>
                <a:gd name="connsiteY1368" fmla="*/ 2190117 h 3038603"/>
                <a:gd name="connsiteX1369" fmla="*/ 1003693 w 3402569"/>
                <a:gd name="connsiteY1369" fmla="*/ 2190102 h 3038603"/>
                <a:gd name="connsiteX1370" fmla="*/ 1003700 w 3402569"/>
                <a:gd name="connsiteY1370" fmla="*/ 2190102 h 3038603"/>
                <a:gd name="connsiteX1371" fmla="*/ 798809 w 3402569"/>
                <a:gd name="connsiteY1371" fmla="*/ 2129468 h 3038603"/>
                <a:gd name="connsiteX1372" fmla="*/ 798805 w 3402569"/>
                <a:gd name="connsiteY1372" fmla="*/ 2129475 h 3038603"/>
                <a:gd name="connsiteX1373" fmla="*/ 828151 w 3402569"/>
                <a:gd name="connsiteY1373" fmla="*/ 2190102 h 3038603"/>
                <a:gd name="connsiteX1374" fmla="*/ 828144 w 3402569"/>
                <a:gd name="connsiteY1374" fmla="*/ 2190102 h 3038603"/>
                <a:gd name="connsiteX1375" fmla="*/ 798801 w 3402569"/>
                <a:gd name="connsiteY1375" fmla="*/ 2129482 h 3038603"/>
                <a:gd name="connsiteX1376" fmla="*/ 798509 w 3402569"/>
                <a:gd name="connsiteY1376" fmla="*/ 2130017 h 3038603"/>
                <a:gd name="connsiteX1377" fmla="*/ 797907 w 3402569"/>
                <a:gd name="connsiteY1377" fmla="*/ 2131121 h 3038603"/>
                <a:gd name="connsiteX1378" fmla="*/ 797907 w 3402569"/>
                <a:gd name="connsiteY1378" fmla="*/ 2131239 h 3038603"/>
                <a:gd name="connsiteX1379" fmla="*/ 794479 w 3402569"/>
                <a:gd name="connsiteY1379" fmla="*/ 2138393 h 3038603"/>
                <a:gd name="connsiteX1380" fmla="*/ 769593 w 3402569"/>
                <a:gd name="connsiteY1380" fmla="*/ 2190102 h 3038603"/>
                <a:gd name="connsiteX1381" fmla="*/ 769599 w 3402569"/>
                <a:gd name="connsiteY1381" fmla="*/ 2190102 h 3038603"/>
                <a:gd name="connsiteX1382" fmla="*/ 794479 w 3402569"/>
                <a:gd name="connsiteY1382" fmla="*/ 2138408 h 3038603"/>
                <a:gd name="connsiteX1383" fmla="*/ 797907 w 3402569"/>
                <a:gd name="connsiteY1383" fmla="*/ 2131253 h 3038603"/>
                <a:gd name="connsiteX1384" fmla="*/ 797907 w 3402569"/>
                <a:gd name="connsiteY1384" fmla="*/ 2131268 h 3038603"/>
                <a:gd name="connsiteX1385" fmla="*/ 794479 w 3402569"/>
                <a:gd name="connsiteY1385" fmla="*/ 2138422 h 3038603"/>
                <a:gd name="connsiteX1386" fmla="*/ 769606 w 3402569"/>
                <a:gd name="connsiteY1386" fmla="*/ 2190102 h 3038603"/>
                <a:gd name="connsiteX1387" fmla="*/ 769600 w 3402569"/>
                <a:gd name="connsiteY1387" fmla="*/ 2190102 h 3038603"/>
                <a:gd name="connsiteX1388" fmla="*/ 769593 w 3402569"/>
                <a:gd name="connsiteY1388" fmla="*/ 2190117 h 3038603"/>
                <a:gd name="connsiteX1389" fmla="*/ 769600 w 3402569"/>
                <a:gd name="connsiteY1389" fmla="*/ 2190117 h 3038603"/>
                <a:gd name="connsiteX1390" fmla="*/ 769593 w 3402569"/>
                <a:gd name="connsiteY1390" fmla="*/ 2190131 h 3038603"/>
                <a:gd name="connsiteX1391" fmla="*/ 828158 w 3402569"/>
                <a:gd name="connsiteY1391" fmla="*/ 2190131 h 3038603"/>
                <a:gd name="connsiteX1392" fmla="*/ 828151 w 3402569"/>
                <a:gd name="connsiteY1392" fmla="*/ 2190117 h 3038603"/>
                <a:gd name="connsiteX1393" fmla="*/ 828158 w 3402569"/>
                <a:gd name="connsiteY1393" fmla="*/ 2190117 h 3038603"/>
                <a:gd name="connsiteX1394" fmla="*/ 828151 w 3402569"/>
                <a:gd name="connsiteY1394" fmla="*/ 2190102 h 3038603"/>
                <a:gd name="connsiteX1395" fmla="*/ 828158 w 3402569"/>
                <a:gd name="connsiteY1395" fmla="*/ 2190102 h 3038603"/>
                <a:gd name="connsiteX1396" fmla="*/ 974343 w 3402569"/>
                <a:gd name="connsiteY1396" fmla="*/ 2129452 h 3038603"/>
                <a:gd name="connsiteX1397" fmla="*/ 973450 w 3402569"/>
                <a:gd name="connsiteY1397" fmla="*/ 2131090 h 3038603"/>
                <a:gd name="connsiteX1398" fmla="*/ 970022 w 3402569"/>
                <a:gd name="connsiteY1398" fmla="*/ 2138393 h 3038603"/>
                <a:gd name="connsiteX1399" fmla="*/ 945136 w 3402569"/>
                <a:gd name="connsiteY1399" fmla="*/ 2190102 h 3038603"/>
                <a:gd name="connsiteX1400" fmla="*/ 945142 w 3402569"/>
                <a:gd name="connsiteY1400" fmla="*/ 2190102 h 3038603"/>
                <a:gd name="connsiteX1401" fmla="*/ 970022 w 3402569"/>
                <a:gd name="connsiteY1401" fmla="*/ 2138408 h 3038603"/>
                <a:gd name="connsiteX1402" fmla="*/ 973449 w 3402569"/>
                <a:gd name="connsiteY1402" fmla="*/ 2131104 h 3038603"/>
                <a:gd name="connsiteX1403" fmla="*/ 974343 w 3402569"/>
                <a:gd name="connsiteY1403" fmla="*/ 2129466 h 3038603"/>
                <a:gd name="connsiteX1404" fmla="*/ 974344 w 3402569"/>
                <a:gd name="connsiteY1404" fmla="*/ 2129469 h 3038603"/>
                <a:gd name="connsiteX1405" fmla="*/ 974348 w 3402569"/>
                <a:gd name="connsiteY1405" fmla="*/ 2129462 h 3038603"/>
                <a:gd name="connsiteX1406" fmla="*/ 798801 w 3402569"/>
                <a:gd name="connsiteY1406" fmla="*/ 2129452 h 3038603"/>
                <a:gd name="connsiteX1407" fmla="*/ 797907 w 3402569"/>
                <a:gd name="connsiteY1407" fmla="*/ 2131090 h 3038603"/>
                <a:gd name="connsiteX1408" fmla="*/ 797907 w 3402569"/>
                <a:gd name="connsiteY1408" fmla="*/ 2131104 h 3038603"/>
                <a:gd name="connsiteX1409" fmla="*/ 798801 w 3402569"/>
                <a:gd name="connsiteY1409" fmla="*/ 2129466 h 3038603"/>
                <a:gd name="connsiteX1410" fmla="*/ 798802 w 3402569"/>
                <a:gd name="connsiteY1410" fmla="*/ 2129467 h 3038603"/>
                <a:gd name="connsiteX1411" fmla="*/ 798805 w 3402569"/>
                <a:gd name="connsiteY1411" fmla="*/ 2129461 h 3038603"/>
                <a:gd name="connsiteX1412" fmla="*/ 2152763 w 3402569"/>
                <a:gd name="connsiteY1412" fmla="*/ 2124399 h 3038603"/>
                <a:gd name="connsiteX1413" fmla="*/ 2152763 w 3402569"/>
                <a:gd name="connsiteY1413" fmla="*/ 2124414 h 3038603"/>
                <a:gd name="connsiteX1414" fmla="*/ 2134137 w 3402569"/>
                <a:gd name="connsiteY1414" fmla="*/ 2143042 h 3038603"/>
                <a:gd name="connsiteX1415" fmla="*/ 2125525 w 3402569"/>
                <a:gd name="connsiteY1415" fmla="*/ 2143042 h 3038603"/>
                <a:gd name="connsiteX1416" fmla="*/ 2125509 w 3402569"/>
                <a:gd name="connsiteY1416" fmla="*/ 2143026 h 3038603"/>
                <a:gd name="connsiteX1417" fmla="*/ 2134137 w 3402569"/>
                <a:gd name="connsiteY1417" fmla="*/ 2143026 h 3038603"/>
                <a:gd name="connsiteX1418" fmla="*/ 2152763 w 3402569"/>
                <a:gd name="connsiteY1418" fmla="*/ 2124399 h 3038603"/>
                <a:gd name="connsiteX1419" fmla="*/ 1949504 w 3402569"/>
                <a:gd name="connsiteY1419" fmla="*/ 2124399 h 3038603"/>
                <a:gd name="connsiteX1420" fmla="*/ 1949504 w 3402569"/>
                <a:gd name="connsiteY1420" fmla="*/ 2124414 h 3038603"/>
                <a:gd name="connsiteX1421" fmla="*/ 1930728 w 3402569"/>
                <a:gd name="connsiteY1421" fmla="*/ 2143042 h 3038603"/>
                <a:gd name="connsiteX1422" fmla="*/ 1922117 w 3402569"/>
                <a:gd name="connsiteY1422" fmla="*/ 2143042 h 3038603"/>
                <a:gd name="connsiteX1423" fmla="*/ 1922100 w 3402569"/>
                <a:gd name="connsiteY1423" fmla="*/ 2143026 h 3038603"/>
                <a:gd name="connsiteX1424" fmla="*/ 1930728 w 3402569"/>
                <a:gd name="connsiteY1424" fmla="*/ 2143026 h 3038603"/>
                <a:gd name="connsiteX1425" fmla="*/ 1949504 w 3402569"/>
                <a:gd name="connsiteY1425" fmla="*/ 2124399 h 3038603"/>
                <a:gd name="connsiteX1426" fmla="*/ 1784543 w 3402569"/>
                <a:gd name="connsiteY1426" fmla="*/ 2124399 h 3038603"/>
                <a:gd name="connsiteX1427" fmla="*/ 1786927 w 3402569"/>
                <a:gd name="connsiteY1427" fmla="*/ 2133192 h 3038603"/>
                <a:gd name="connsiteX1428" fmla="*/ 1799593 w 3402569"/>
                <a:gd name="connsiteY1428" fmla="*/ 2142578 h 3038603"/>
                <a:gd name="connsiteX1429" fmla="*/ 1803319 w 3402569"/>
                <a:gd name="connsiteY1429" fmla="*/ 2143026 h 3038603"/>
                <a:gd name="connsiteX1430" fmla="*/ 1812097 w 3402569"/>
                <a:gd name="connsiteY1430" fmla="*/ 2143026 h 3038603"/>
                <a:gd name="connsiteX1431" fmla="*/ 1812083 w 3402569"/>
                <a:gd name="connsiteY1431" fmla="*/ 2143042 h 3038603"/>
                <a:gd name="connsiteX1432" fmla="*/ 1803319 w 3402569"/>
                <a:gd name="connsiteY1432" fmla="*/ 2143042 h 3038603"/>
                <a:gd name="connsiteX1433" fmla="*/ 1799593 w 3402569"/>
                <a:gd name="connsiteY1433" fmla="*/ 2142595 h 3038603"/>
                <a:gd name="connsiteX1434" fmla="*/ 1786927 w 3402569"/>
                <a:gd name="connsiteY1434" fmla="*/ 2133206 h 3038603"/>
                <a:gd name="connsiteX1435" fmla="*/ 1784543 w 3402569"/>
                <a:gd name="connsiteY1435" fmla="*/ 2124414 h 3038603"/>
                <a:gd name="connsiteX1436" fmla="*/ 364714 w 3402569"/>
                <a:gd name="connsiteY1436" fmla="*/ 2123818 h 3038603"/>
                <a:gd name="connsiteX1437" fmla="*/ 364120 w 3402569"/>
                <a:gd name="connsiteY1437" fmla="*/ 2124563 h 3038603"/>
                <a:gd name="connsiteX1438" fmla="*/ 361884 w 3402569"/>
                <a:gd name="connsiteY1438" fmla="*/ 2127096 h 3038603"/>
                <a:gd name="connsiteX1439" fmla="*/ 361884 w 3402569"/>
                <a:gd name="connsiteY1439" fmla="*/ 2127201 h 3038603"/>
                <a:gd name="connsiteX1440" fmla="*/ 357413 w 3402569"/>
                <a:gd name="connsiteY1440" fmla="*/ 2131090 h 3038603"/>
                <a:gd name="connsiteX1441" fmla="*/ 355775 w 3402569"/>
                <a:gd name="connsiteY1441" fmla="*/ 2131820 h 3038603"/>
                <a:gd name="connsiteX1442" fmla="*/ 353687 w 3402569"/>
                <a:gd name="connsiteY1442" fmla="*/ 2132730 h 3038603"/>
                <a:gd name="connsiteX1443" fmla="*/ 353538 w 3402569"/>
                <a:gd name="connsiteY1443" fmla="*/ 2132730 h 3038603"/>
                <a:gd name="connsiteX1444" fmla="*/ 344895 w 3402569"/>
                <a:gd name="connsiteY1444" fmla="*/ 2145396 h 3038603"/>
                <a:gd name="connsiteX1445" fmla="*/ 344895 w 3402569"/>
                <a:gd name="connsiteY1445" fmla="*/ 2145411 h 3038603"/>
                <a:gd name="connsiteX1446" fmla="*/ 353538 w 3402569"/>
                <a:gd name="connsiteY1446" fmla="*/ 2132744 h 3038603"/>
                <a:gd name="connsiteX1447" fmla="*/ 353687 w 3402569"/>
                <a:gd name="connsiteY1447" fmla="*/ 2132744 h 3038603"/>
                <a:gd name="connsiteX1448" fmla="*/ 355775 w 3402569"/>
                <a:gd name="connsiteY1448" fmla="*/ 2131850 h 3038603"/>
                <a:gd name="connsiteX1449" fmla="*/ 357413 w 3402569"/>
                <a:gd name="connsiteY1449" fmla="*/ 2131104 h 3038603"/>
                <a:gd name="connsiteX1450" fmla="*/ 361884 w 3402569"/>
                <a:gd name="connsiteY1450" fmla="*/ 2127230 h 3038603"/>
                <a:gd name="connsiteX1451" fmla="*/ 361884 w 3402569"/>
                <a:gd name="connsiteY1451" fmla="*/ 2127247 h 3038603"/>
                <a:gd name="connsiteX1452" fmla="*/ 357413 w 3402569"/>
                <a:gd name="connsiteY1452" fmla="*/ 2131121 h 3038603"/>
                <a:gd name="connsiteX1453" fmla="*/ 355775 w 3402569"/>
                <a:gd name="connsiteY1453" fmla="*/ 2131865 h 3038603"/>
                <a:gd name="connsiteX1454" fmla="*/ 353687 w 3402569"/>
                <a:gd name="connsiteY1454" fmla="*/ 2132759 h 3038603"/>
                <a:gd name="connsiteX1455" fmla="*/ 353538 w 3402569"/>
                <a:gd name="connsiteY1455" fmla="*/ 2132759 h 3038603"/>
                <a:gd name="connsiteX1456" fmla="*/ 344895 w 3402569"/>
                <a:gd name="connsiteY1456" fmla="*/ 2145426 h 3038603"/>
                <a:gd name="connsiteX1457" fmla="*/ 344895 w 3402569"/>
                <a:gd name="connsiteY1457" fmla="*/ 2238233 h 3038603"/>
                <a:gd name="connsiteX1458" fmla="*/ 347579 w 3402569"/>
                <a:gd name="connsiteY1458" fmla="*/ 2242405 h 3038603"/>
                <a:gd name="connsiteX1459" fmla="*/ 405247 w 3402569"/>
                <a:gd name="connsiteY1459" fmla="*/ 2242405 h 3038603"/>
                <a:gd name="connsiteX1460" fmla="*/ 407931 w 3402569"/>
                <a:gd name="connsiteY1460" fmla="*/ 2238233 h 3038603"/>
                <a:gd name="connsiteX1461" fmla="*/ 407931 w 3402569"/>
                <a:gd name="connsiteY1461" fmla="*/ 2146320 h 3038603"/>
                <a:gd name="connsiteX1462" fmla="*/ 397051 w 3402569"/>
                <a:gd name="connsiteY1462" fmla="*/ 2131865 h 3038603"/>
                <a:gd name="connsiteX1463" fmla="*/ 395411 w 3402569"/>
                <a:gd name="connsiteY1463" fmla="*/ 2131121 h 3038603"/>
                <a:gd name="connsiteX1464" fmla="*/ 388706 w 3402569"/>
                <a:gd name="connsiteY1464" fmla="*/ 2124563 h 3038603"/>
                <a:gd name="connsiteX1465" fmla="*/ 388110 w 3402569"/>
                <a:gd name="connsiteY1465" fmla="*/ 2123818 h 3038603"/>
                <a:gd name="connsiteX1466" fmla="*/ 546367 w 3402569"/>
                <a:gd name="connsiteY1466" fmla="*/ 2123803 h 3038603"/>
                <a:gd name="connsiteX1467" fmla="*/ 569764 w 3402569"/>
                <a:gd name="connsiteY1467" fmla="*/ 2123803 h 3038603"/>
                <a:gd name="connsiteX1468" fmla="*/ 570359 w 3402569"/>
                <a:gd name="connsiteY1468" fmla="*/ 2124548 h 3038603"/>
                <a:gd name="connsiteX1469" fmla="*/ 577064 w 3402569"/>
                <a:gd name="connsiteY1469" fmla="*/ 2131104 h 3038603"/>
                <a:gd name="connsiteX1470" fmla="*/ 578704 w 3402569"/>
                <a:gd name="connsiteY1470" fmla="*/ 2131850 h 3038603"/>
                <a:gd name="connsiteX1471" fmla="*/ 589581 w 3402569"/>
                <a:gd name="connsiteY1471" fmla="*/ 2146306 h 3038603"/>
                <a:gd name="connsiteX1472" fmla="*/ 589581 w 3402569"/>
                <a:gd name="connsiteY1472" fmla="*/ 2146320 h 3038603"/>
                <a:gd name="connsiteX1473" fmla="*/ 578704 w 3402569"/>
                <a:gd name="connsiteY1473" fmla="*/ 2131865 h 3038603"/>
                <a:gd name="connsiteX1474" fmla="*/ 577064 w 3402569"/>
                <a:gd name="connsiteY1474" fmla="*/ 2131121 h 3038603"/>
                <a:gd name="connsiteX1475" fmla="*/ 570359 w 3402569"/>
                <a:gd name="connsiteY1475" fmla="*/ 2124563 h 3038603"/>
                <a:gd name="connsiteX1476" fmla="*/ 569764 w 3402569"/>
                <a:gd name="connsiteY1476" fmla="*/ 2123818 h 3038603"/>
                <a:gd name="connsiteX1477" fmla="*/ 546367 w 3402569"/>
                <a:gd name="connsiteY1477" fmla="*/ 2123818 h 3038603"/>
                <a:gd name="connsiteX1478" fmla="*/ 545771 w 3402569"/>
                <a:gd name="connsiteY1478" fmla="*/ 2124414 h 3038603"/>
                <a:gd name="connsiteX1479" fmla="*/ 539064 w 3402569"/>
                <a:gd name="connsiteY1479" fmla="*/ 2131121 h 3038603"/>
                <a:gd name="connsiteX1480" fmla="*/ 537426 w 3402569"/>
                <a:gd name="connsiteY1480" fmla="*/ 2131865 h 3038603"/>
                <a:gd name="connsiteX1481" fmla="*/ 526695 w 3402569"/>
                <a:gd name="connsiteY1481" fmla="*/ 2143786 h 3038603"/>
                <a:gd name="connsiteX1482" fmla="*/ 526548 w 3402569"/>
                <a:gd name="connsiteY1482" fmla="*/ 2146320 h 3038603"/>
                <a:gd name="connsiteX1483" fmla="*/ 526548 w 3402569"/>
                <a:gd name="connsiteY1483" fmla="*/ 2146306 h 3038603"/>
                <a:gd name="connsiteX1484" fmla="*/ 526695 w 3402569"/>
                <a:gd name="connsiteY1484" fmla="*/ 2143771 h 3038603"/>
                <a:gd name="connsiteX1485" fmla="*/ 537426 w 3402569"/>
                <a:gd name="connsiteY1485" fmla="*/ 2131850 h 3038603"/>
                <a:gd name="connsiteX1486" fmla="*/ 539064 w 3402569"/>
                <a:gd name="connsiteY1486" fmla="*/ 2131104 h 3038603"/>
                <a:gd name="connsiteX1487" fmla="*/ 545771 w 3402569"/>
                <a:gd name="connsiteY1487" fmla="*/ 2124399 h 3038603"/>
                <a:gd name="connsiteX1488" fmla="*/ 546367 w 3402569"/>
                <a:gd name="connsiteY1488" fmla="*/ 2123803 h 3038603"/>
                <a:gd name="connsiteX1489" fmla="*/ 388110 w 3402569"/>
                <a:gd name="connsiteY1489" fmla="*/ 2123803 h 3038603"/>
                <a:gd name="connsiteX1490" fmla="*/ 388706 w 3402569"/>
                <a:gd name="connsiteY1490" fmla="*/ 2124548 h 3038603"/>
                <a:gd name="connsiteX1491" fmla="*/ 395411 w 3402569"/>
                <a:gd name="connsiteY1491" fmla="*/ 2131104 h 3038603"/>
                <a:gd name="connsiteX1492" fmla="*/ 397051 w 3402569"/>
                <a:gd name="connsiteY1492" fmla="*/ 2131850 h 3038603"/>
                <a:gd name="connsiteX1493" fmla="*/ 407931 w 3402569"/>
                <a:gd name="connsiteY1493" fmla="*/ 2146306 h 3038603"/>
                <a:gd name="connsiteX1494" fmla="*/ 407931 w 3402569"/>
                <a:gd name="connsiteY1494" fmla="*/ 2146296 h 3038603"/>
                <a:gd name="connsiteX1495" fmla="*/ 397058 w 3402569"/>
                <a:gd name="connsiteY1495" fmla="*/ 2131850 h 3038603"/>
                <a:gd name="connsiteX1496" fmla="*/ 395418 w 3402569"/>
                <a:gd name="connsiteY1496" fmla="*/ 2131104 h 3038603"/>
                <a:gd name="connsiteX1497" fmla="*/ 388713 w 3402569"/>
                <a:gd name="connsiteY1497" fmla="*/ 2124548 h 3038603"/>
                <a:gd name="connsiteX1498" fmla="*/ 388117 w 3402569"/>
                <a:gd name="connsiteY1498" fmla="*/ 2123803 h 3038603"/>
                <a:gd name="connsiteX1499" fmla="*/ 546367 w 3402569"/>
                <a:gd name="connsiteY1499" fmla="*/ 2123788 h 3038603"/>
                <a:gd name="connsiteX1500" fmla="*/ 545771 w 3402569"/>
                <a:gd name="connsiteY1500" fmla="*/ 2124384 h 3038603"/>
                <a:gd name="connsiteX1501" fmla="*/ 539064 w 3402569"/>
                <a:gd name="connsiteY1501" fmla="*/ 2131090 h 3038603"/>
                <a:gd name="connsiteX1502" fmla="*/ 545771 w 3402569"/>
                <a:gd name="connsiteY1502" fmla="*/ 2124370 h 3038603"/>
                <a:gd name="connsiteX1503" fmla="*/ 546367 w 3402569"/>
                <a:gd name="connsiteY1503" fmla="*/ 2123788 h 3038603"/>
                <a:gd name="connsiteX1504" fmla="*/ 364714 w 3402569"/>
                <a:gd name="connsiteY1504" fmla="*/ 2123788 h 3038603"/>
                <a:gd name="connsiteX1505" fmla="*/ 364120 w 3402569"/>
                <a:gd name="connsiteY1505" fmla="*/ 2124534 h 3038603"/>
                <a:gd name="connsiteX1506" fmla="*/ 361884 w 3402569"/>
                <a:gd name="connsiteY1506" fmla="*/ 2127066 h 3038603"/>
                <a:gd name="connsiteX1507" fmla="*/ 361884 w 3402569"/>
                <a:gd name="connsiteY1507" fmla="*/ 2127083 h 3038603"/>
                <a:gd name="connsiteX1508" fmla="*/ 361891 w 3402569"/>
                <a:gd name="connsiteY1508" fmla="*/ 2127075 h 3038603"/>
                <a:gd name="connsiteX1509" fmla="*/ 361891 w 3402569"/>
                <a:gd name="connsiteY1509" fmla="*/ 2127066 h 3038603"/>
                <a:gd name="connsiteX1510" fmla="*/ 364127 w 3402569"/>
                <a:gd name="connsiteY1510" fmla="*/ 2124534 h 3038603"/>
                <a:gd name="connsiteX1511" fmla="*/ 364721 w 3402569"/>
                <a:gd name="connsiteY1511" fmla="*/ 2123788 h 3038603"/>
                <a:gd name="connsiteX1512" fmla="*/ 297359 w 3402569"/>
                <a:gd name="connsiteY1512" fmla="*/ 2123654 h 3038603"/>
                <a:gd name="connsiteX1513" fmla="*/ 298104 w 3402569"/>
                <a:gd name="connsiteY1513" fmla="*/ 2124548 h 3038603"/>
                <a:gd name="connsiteX1514" fmla="*/ 304660 w 3402569"/>
                <a:gd name="connsiteY1514" fmla="*/ 2130808 h 3038603"/>
                <a:gd name="connsiteX1515" fmla="*/ 301336 w 3402569"/>
                <a:gd name="connsiteY1515" fmla="*/ 2127627 h 3038603"/>
                <a:gd name="connsiteX1516" fmla="*/ 298111 w 3402569"/>
                <a:gd name="connsiteY1516" fmla="*/ 2124548 h 3038603"/>
                <a:gd name="connsiteX1517" fmla="*/ 297366 w 3402569"/>
                <a:gd name="connsiteY1517" fmla="*/ 2123654 h 3038603"/>
                <a:gd name="connsiteX1518" fmla="*/ 273963 w 3402569"/>
                <a:gd name="connsiteY1518" fmla="*/ 2123639 h 3038603"/>
                <a:gd name="connsiteX1519" fmla="*/ 273218 w 3402569"/>
                <a:gd name="connsiteY1519" fmla="*/ 2124534 h 3038603"/>
                <a:gd name="connsiteX1520" fmla="*/ 272472 w 3402569"/>
                <a:gd name="connsiteY1520" fmla="*/ 2125428 h 3038603"/>
                <a:gd name="connsiteX1521" fmla="*/ 266662 w 3402569"/>
                <a:gd name="connsiteY1521" fmla="*/ 2130808 h 3038603"/>
                <a:gd name="connsiteX1522" fmla="*/ 269384 w 3402569"/>
                <a:gd name="connsiteY1522" fmla="*/ 2128295 h 3038603"/>
                <a:gd name="connsiteX1523" fmla="*/ 272480 w 3402569"/>
                <a:gd name="connsiteY1523" fmla="*/ 2125428 h 3038603"/>
                <a:gd name="connsiteX1524" fmla="*/ 273226 w 3402569"/>
                <a:gd name="connsiteY1524" fmla="*/ 2124534 h 3038603"/>
                <a:gd name="connsiteX1525" fmla="*/ 273971 w 3402569"/>
                <a:gd name="connsiteY1525" fmla="*/ 2123639 h 3038603"/>
                <a:gd name="connsiteX1526" fmla="*/ 587355 w 3402569"/>
                <a:gd name="connsiteY1526" fmla="*/ 2122022 h 3038603"/>
                <a:gd name="connsiteX1527" fmla="*/ 591220 w 3402569"/>
                <a:gd name="connsiteY1527" fmla="*/ 2124548 h 3038603"/>
                <a:gd name="connsiteX1528" fmla="*/ 591368 w 3402569"/>
                <a:gd name="connsiteY1528" fmla="*/ 2124548 h 3038603"/>
                <a:gd name="connsiteX1529" fmla="*/ 591518 w 3402569"/>
                <a:gd name="connsiteY1529" fmla="*/ 2124697 h 3038603"/>
                <a:gd name="connsiteX1530" fmla="*/ 601055 w 3402569"/>
                <a:gd name="connsiteY1530" fmla="*/ 2139599 h 3038603"/>
                <a:gd name="connsiteX1531" fmla="*/ 601055 w 3402569"/>
                <a:gd name="connsiteY1531" fmla="*/ 2139615 h 3038603"/>
                <a:gd name="connsiteX1532" fmla="*/ 591518 w 3402569"/>
                <a:gd name="connsiteY1532" fmla="*/ 2124712 h 3038603"/>
                <a:gd name="connsiteX1533" fmla="*/ 591368 w 3402569"/>
                <a:gd name="connsiteY1533" fmla="*/ 2124563 h 3038603"/>
                <a:gd name="connsiteX1534" fmla="*/ 591220 w 3402569"/>
                <a:gd name="connsiteY1534" fmla="*/ 2124563 h 3038603"/>
                <a:gd name="connsiteX1535" fmla="*/ 587346 w 3402569"/>
                <a:gd name="connsiteY1535" fmla="*/ 2122030 h 3038603"/>
                <a:gd name="connsiteX1536" fmla="*/ 528777 w 3402569"/>
                <a:gd name="connsiteY1536" fmla="*/ 2122021 h 3038603"/>
                <a:gd name="connsiteX1537" fmla="*/ 528782 w 3402569"/>
                <a:gd name="connsiteY1537" fmla="*/ 2122030 h 3038603"/>
                <a:gd name="connsiteX1538" fmla="*/ 518351 w 3402569"/>
                <a:gd name="connsiteY1538" fmla="*/ 2131865 h 3038603"/>
                <a:gd name="connsiteX1539" fmla="*/ 515220 w 3402569"/>
                <a:gd name="connsiteY1539" fmla="*/ 2138870 h 3038603"/>
                <a:gd name="connsiteX1540" fmla="*/ 514178 w 3402569"/>
                <a:gd name="connsiteY1540" fmla="*/ 2146320 h 3038603"/>
                <a:gd name="connsiteX1541" fmla="*/ 514178 w 3402569"/>
                <a:gd name="connsiteY1541" fmla="*/ 2146306 h 3038603"/>
                <a:gd name="connsiteX1542" fmla="*/ 515220 w 3402569"/>
                <a:gd name="connsiteY1542" fmla="*/ 2138853 h 3038603"/>
                <a:gd name="connsiteX1543" fmla="*/ 518351 w 3402569"/>
                <a:gd name="connsiteY1543" fmla="*/ 2131850 h 3038603"/>
                <a:gd name="connsiteX1544" fmla="*/ 496601 w 3402569"/>
                <a:gd name="connsiteY1544" fmla="*/ 2121872 h 3038603"/>
                <a:gd name="connsiteX1545" fmla="*/ 500617 w 3402569"/>
                <a:gd name="connsiteY1545" fmla="*/ 2124548 h 3038603"/>
                <a:gd name="connsiteX1546" fmla="*/ 503597 w 3402569"/>
                <a:gd name="connsiteY1546" fmla="*/ 2127379 h 3038603"/>
                <a:gd name="connsiteX1547" fmla="*/ 511048 w 3402569"/>
                <a:gd name="connsiteY1547" fmla="*/ 2146007 h 3038603"/>
                <a:gd name="connsiteX1548" fmla="*/ 511048 w 3402569"/>
                <a:gd name="connsiteY1548" fmla="*/ 2146022 h 3038603"/>
                <a:gd name="connsiteX1549" fmla="*/ 503597 w 3402569"/>
                <a:gd name="connsiteY1549" fmla="*/ 2127396 h 3038603"/>
                <a:gd name="connsiteX1550" fmla="*/ 500617 w 3402569"/>
                <a:gd name="connsiteY1550" fmla="*/ 2124563 h 3038603"/>
                <a:gd name="connsiteX1551" fmla="*/ 496594 w 3402569"/>
                <a:gd name="connsiteY1551" fmla="*/ 2121881 h 3038603"/>
                <a:gd name="connsiteX1552" fmla="*/ 966596 w 3402569"/>
                <a:gd name="connsiteY1552" fmla="*/ 2116785 h 3038603"/>
                <a:gd name="connsiteX1553" fmla="*/ 982242 w 3402569"/>
                <a:gd name="connsiteY1553" fmla="*/ 2116785 h 3038603"/>
                <a:gd name="connsiteX1554" fmla="*/ 1017707 w 3402569"/>
                <a:gd name="connsiteY1554" fmla="*/ 2190102 h 3038603"/>
                <a:gd name="connsiteX1555" fmla="*/ 1024561 w 3402569"/>
                <a:gd name="connsiteY1555" fmla="*/ 2190102 h 3038603"/>
                <a:gd name="connsiteX1556" fmla="*/ 1040655 w 3402569"/>
                <a:gd name="connsiteY1556" fmla="*/ 2206194 h 3038603"/>
                <a:gd name="connsiteX1557" fmla="*/ 1040655 w 3402569"/>
                <a:gd name="connsiteY1557" fmla="*/ 2206211 h 3038603"/>
                <a:gd name="connsiteX1558" fmla="*/ 1024561 w 3402569"/>
                <a:gd name="connsiteY1558" fmla="*/ 2190117 h 3038603"/>
                <a:gd name="connsiteX1559" fmla="*/ 1017707 w 3402569"/>
                <a:gd name="connsiteY1559" fmla="*/ 2190117 h 3038603"/>
                <a:gd name="connsiteX1560" fmla="*/ 982242 w 3402569"/>
                <a:gd name="connsiteY1560" fmla="*/ 2116799 h 3038603"/>
                <a:gd name="connsiteX1561" fmla="*/ 966596 w 3402569"/>
                <a:gd name="connsiteY1561" fmla="*/ 2116799 h 3038603"/>
                <a:gd name="connsiteX1562" fmla="*/ 965850 w 3402569"/>
                <a:gd name="connsiteY1562" fmla="*/ 2118290 h 3038603"/>
                <a:gd name="connsiteX1563" fmla="*/ 962870 w 3402569"/>
                <a:gd name="connsiteY1563" fmla="*/ 2124548 h 3038603"/>
                <a:gd name="connsiteX1564" fmla="*/ 931130 w 3402569"/>
                <a:gd name="connsiteY1564" fmla="*/ 2190117 h 3038603"/>
                <a:gd name="connsiteX1565" fmla="*/ 923828 w 3402569"/>
                <a:gd name="connsiteY1565" fmla="*/ 2190117 h 3038603"/>
                <a:gd name="connsiteX1566" fmla="*/ 917568 w 3402569"/>
                <a:gd name="connsiteY1566" fmla="*/ 2191606 h 3038603"/>
                <a:gd name="connsiteX1567" fmla="*/ 909223 w 3402569"/>
                <a:gd name="connsiteY1567" fmla="*/ 2200696 h 3038603"/>
                <a:gd name="connsiteX1568" fmla="*/ 909074 w 3402569"/>
                <a:gd name="connsiteY1568" fmla="*/ 2200845 h 3038603"/>
                <a:gd name="connsiteX1569" fmla="*/ 908032 w 3402569"/>
                <a:gd name="connsiteY1569" fmla="*/ 2206211 h 3038603"/>
                <a:gd name="connsiteX1570" fmla="*/ 908032 w 3402569"/>
                <a:gd name="connsiteY1570" fmla="*/ 2206194 h 3038603"/>
                <a:gd name="connsiteX1571" fmla="*/ 909074 w 3402569"/>
                <a:gd name="connsiteY1571" fmla="*/ 2200831 h 3038603"/>
                <a:gd name="connsiteX1572" fmla="*/ 909223 w 3402569"/>
                <a:gd name="connsiteY1572" fmla="*/ 2200681 h 3038603"/>
                <a:gd name="connsiteX1573" fmla="*/ 917568 w 3402569"/>
                <a:gd name="connsiteY1573" fmla="*/ 2191591 h 3038603"/>
                <a:gd name="connsiteX1574" fmla="*/ 923828 w 3402569"/>
                <a:gd name="connsiteY1574" fmla="*/ 2190102 h 3038603"/>
                <a:gd name="connsiteX1575" fmla="*/ 931130 w 3402569"/>
                <a:gd name="connsiteY1575" fmla="*/ 2190102 h 3038603"/>
                <a:gd name="connsiteX1576" fmla="*/ 962870 w 3402569"/>
                <a:gd name="connsiteY1576" fmla="*/ 2124534 h 3038603"/>
                <a:gd name="connsiteX1577" fmla="*/ 965850 w 3402569"/>
                <a:gd name="connsiteY1577" fmla="*/ 2118276 h 3038603"/>
                <a:gd name="connsiteX1578" fmla="*/ 791052 w 3402569"/>
                <a:gd name="connsiteY1578" fmla="*/ 2116785 h 3038603"/>
                <a:gd name="connsiteX1579" fmla="*/ 806699 w 3402569"/>
                <a:gd name="connsiteY1579" fmla="*/ 2116785 h 3038603"/>
                <a:gd name="connsiteX1580" fmla="*/ 842166 w 3402569"/>
                <a:gd name="connsiteY1580" fmla="*/ 2190102 h 3038603"/>
                <a:gd name="connsiteX1581" fmla="*/ 849020 w 3402569"/>
                <a:gd name="connsiteY1581" fmla="*/ 2190102 h 3038603"/>
                <a:gd name="connsiteX1582" fmla="*/ 860495 w 3402569"/>
                <a:gd name="connsiteY1582" fmla="*/ 2194851 h 3038603"/>
                <a:gd name="connsiteX1583" fmla="*/ 865263 w 3402569"/>
                <a:gd name="connsiteY1583" fmla="*/ 2206194 h 3038603"/>
                <a:gd name="connsiteX1584" fmla="*/ 865263 w 3402569"/>
                <a:gd name="connsiteY1584" fmla="*/ 2206211 h 3038603"/>
                <a:gd name="connsiteX1585" fmla="*/ 849020 w 3402569"/>
                <a:gd name="connsiteY1585" fmla="*/ 2190117 h 3038603"/>
                <a:gd name="connsiteX1586" fmla="*/ 842166 w 3402569"/>
                <a:gd name="connsiteY1586" fmla="*/ 2190117 h 3038603"/>
                <a:gd name="connsiteX1587" fmla="*/ 806699 w 3402569"/>
                <a:gd name="connsiteY1587" fmla="*/ 2116799 h 3038603"/>
                <a:gd name="connsiteX1588" fmla="*/ 791052 w 3402569"/>
                <a:gd name="connsiteY1588" fmla="*/ 2116799 h 3038603"/>
                <a:gd name="connsiteX1589" fmla="*/ 790307 w 3402569"/>
                <a:gd name="connsiteY1589" fmla="*/ 2118290 h 3038603"/>
                <a:gd name="connsiteX1590" fmla="*/ 787327 w 3402569"/>
                <a:gd name="connsiteY1590" fmla="*/ 2124548 h 3038603"/>
                <a:gd name="connsiteX1591" fmla="*/ 755586 w 3402569"/>
                <a:gd name="connsiteY1591" fmla="*/ 2190117 h 3038603"/>
                <a:gd name="connsiteX1592" fmla="*/ 748285 w 3402569"/>
                <a:gd name="connsiteY1592" fmla="*/ 2190117 h 3038603"/>
                <a:gd name="connsiteX1593" fmla="*/ 742025 w 3402569"/>
                <a:gd name="connsiteY1593" fmla="*/ 2191606 h 3038603"/>
                <a:gd name="connsiteX1594" fmla="*/ 733680 w 3402569"/>
                <a:gd name="connsiteY1594" fmla="*/ 2200696 h 3038603"/>
                <a:gd name="connsiteX1595" fmla="*/ 733531 w 3402569"/>
                <a:gd name="connsiteY1595" fmla="*/ 2200845 h 3038603"/>
                <a:gd name="connsiteX1596" fmla="*/ 732489 w 3402569"/>
                <a:gd name="connsiteY1596" fmla="*/ 2206211 h 3038603"/>
                <a:gd name="connsiteX1597" fmla="*/ 732489 w 3402569"/>
                <a:gd name="connsiteY1597" fmla="*/ 2206194 h 3038603"/>
                <a:gd name="connsiteX1598" fmla="*/ 733531 w 3402569"/>
                <a:gd name="connsiteY1598" fmla="*/ 2200831 h 3038603"/>
                <a:gd name="connsiteX1599" fmla="*/ 733680 w 3402569"/>
                <a:gd name="connsiteY1599" fmla="*/ 2200681 h 3038603"/>
                <a:gd name="connsiteX1600" fmla="*/ 742025 w 3402569"/>
                <a:gd name="connsiteY1600" fmla="*/ 2191591 h 3038603"/>
                <a:gd name="connsiteX1601" fmla="*/ 748285 w 3402569"/>
                <a:gd name="connsiteY1601" fmla="*/ 2190102 h 3038603"/>
                <a:gd name="connsiteX1602" fmla="*/ 755586 w 3402569"/>
                <a:gd name="connsiteY1602" fmla="*/ 2190102 h 3038603"/>
                <a:gd name="connsiteX1603" fmla="*/ 787327 w 3402569"/>
                <a:gd name="connsiteY1603" fmla="*/ 2124534 h 3038603"/>
                <a:gd name="connsiteX1604" fmla="*/ 790307 w 3402569"/>
                <a:gd name="connsiteY1604" fmla="*/ 2118276 h 3038603"/>
                <a:gd name="connsiteX1605" fmla="*/ 500021 w 3402569"/>
                <a:gd name="connsiteY1605" fmla="*/ 2115443 h 3038603"/>
                <a:gd name="connsiteX1606" fmla="*/ 500021 w 3402569"/>
                <a:gd name="connsiteY1606" fmla="*/ 2115458 h 3038603"/>
                <a:gd name="connsiteX1607" fmla="*/ 500021 w 3402569"/>
                <a:gd name="connsiteY1607" fmla="*/ 2115458 h 3038603"/>
                <a:gd name="connsiteX1608" fmla="*/ 500021 w 3402569"/>
                <a:gd name="connsiteY1608" fmla="*/ 2115472 h 3038603"/>
                <a:gd name="connsiteX1609" fmla="*/ 499275 w 3402569"/>
                <a:gd name="connsiteY1609" fmla="*/ 2118305 h 3038603"/>
                <a:gd name="connsiteX1610" fmla="*/ 496609 w 3402569"/>
                <a:gd name="connsiteY1610" fmla="*/ 2121862 h 3038603"/>
                <a:gd name="connsiteX1611" fmla="*/ 496601 w 3402569"/>
                <a:gd name="connsiteY1611" fmla="*/ 2121872 h 3038603"/>
                <a:gd name="connsiteX1612" fmla="*/ 496594 w 3402569"/>
                <a:gd name="connsiteY1612" fmla="*/ 2121867 h 3038603"/>
                <a:gd name="connsiteX1613" fmla="*/ 496602 w 3402569"/>
                <a:gd name="connsiteY1613" fmla="*/ 2121857 h 3038603"/>
                <a:gd name="connsiteX1614" fmla="*/ 499275 w 3402569"/>
                <a:gd name="connsiteY1614" fmla="*/ 2118290 h 3038603"/>
                <a:gd name="connsiteX1615" fmla="*/ 500011 w 3402569"/>
                <a:gd name="connsiteY1615" fmla="*/ 2115497 h 3038603"/>
                <a:gd name="connsiteX1616" fmla="*/ 499275 w 3402569"/>
                <a:gd name="connsiteY1616" fmla="*/ 2118276 h 3038603"/>
                <a:gd name="connsiteX1617" fmla="*/ 500021 w 3402569"/>
                <a:gd name="connsiteY1617" fmla="*/ 2115443 h 3038603"/>
                <a:gd name="connsiteX1618" fmla="*/ 525355 w 3402569"/>
                <a:gd name="connsiteY1618" fmla="*/ 2115012 h 3038603"/>
                <a:gd name="connsiteX1619" fmla="*/ 528777 w 3402569"/>
                <a:gd name="connsiteY1619" fmla="*/ 2122006 h 3038603"/>
                <a:gd name="connsiteX1620" fmla="*/ 528782 w 3402569"/>
                <a:gd name="connsiteY1620" fmla="*/ 2122016 h 3038603"/>
                <a:gd name="connsiteX1621" fmla="*/ 528777 w 3402569"/>
                <a:gd name="connsiteY1621" fmla="*/ 2122021 h 3038603"/>
                <a:gd name="connsiteX1622" fmla="*/ 528772 w 3402569"/>
                <a:gd name="connsiteY1622" fmla="*/ 2122010 h 3038603"/>
                <a:gd name="connsiteX1623" fmla="*/ 525355 w 3402569"/>
                <a:gd name="connsiteY1623" fmla="*/ 2115027 h 3038603"/>
                <a:gd name="connsiteX1624" fmla="*/ 590773 w 3402569"/>
                <a:gd name="connsiteY1624" fmla="*/ 2114996 h 3038603"/>
                <a:gd name="connsiteX1625" fmla="*/ 590773 w 3402569"/>
                <a:gd name="connsiteY1625" fmla="*/ 2115012 h 3038603"/>
                <a:gd name="connsiteX1626" fmla="*/ 590773 w 3402569"/>
                <a:gd name="connsiteY1626" fmla="*/ 2115013 h 3038603"/>
                <a:gd name="connsiteX1627" fmla="*/ 590773 w 3402569"/>
                <a:gd name="connsiteY1627" fmla="*/ 2115027 h 3038603"/>
                <a:gd name="connsiteX1628" fmla="*/ 590178 w 3402569"/>
                <a:gd name="connsiteY1628" fmla="*/ 2118305 h 3038603"/>
                <a:gd name="connsiteX1629" fmla="*/ 588389 w 3402569"/>
                <a:gd name="connsiteY1629" fmla="*/ 2121136 h 3038603"/>
                <a:gd name="connsiteX1630" fmla="*/ 587365 w 3402569"/>
                <a:gd name="connsiteY1630" fmla="*/ 2122014 h 3038603"/>
                <a:gd name="connsiteX1631" fmla="*/ 587355 w 3402569"/>
                <a:gd name="connsiteY1631" fmla="*/ 2122022 h 3038603"/>
                <a:gd name="connsiteX1632" fmla="*/ 587346 w 3402569"/>
                <a:gd name="connsiteY1632" fmla="*/ 2122016 h 3038603"/>
                <a:gd name="connsiteX1633" fmla="*/ 587356 w 3402569"/>
                <a:gd name="connsiteY1633" fmla="*/ 2122008 h 3038603"/>
                <a:gd name="connsiteX1634" fmla="*/ 588389 w 3402569"/>
                <a:gd name="connsiteY1634" fmla="*/ 2121121 h 3038603"/>
                <a:gd name="connsiteX1635" fmla="*/ 590178 w 3402569"/>
                <a:gd name="connsiteY1635" fmla="*/ 2118290 h 3038603"/>
                <a:gd name="connsiteX1636" fmla="*/ 590749 w 3402569"/>
                <a:gd name="connsiteY1636" fmla="*/ 2115145 h 3038603"/>
                <a:gd name="connsiteX1637" fmla="*/ 590178 w 3402569"/>
                <a:gd name="connsiteY1637" fmla="*/ 2118276 h 3038603"/>
                <a:gd name="connsiteX1638" fmla="*/ 590773 w 3402569"/>
                <a:gd name="connsiteY1638" fmla="*/ 2114996 h 3038603"/>
                <a:gd name="connsiteX1639" fmla="*/ 525356 w 3402569"/>
                <a:gd name="connsiteY1639" fmla="*/ 2114996 h 3038603"/>
                <a:gd name="connsiteX1640" fmla="*/ 528782 w 3402569"/>
                <a:gd name="connsiteY1640" fmla="*/ 2122001 h 3038603"/>
                <a:gd name="connsiteX1641" fmla="*/ 525356 w 3402569"/>
                <a:gd name="connsiteY1641" fmla="*/ 2115012 h 3038603"/>
                <a:gd name="connsiteX1642" fmla="*/ 355922 w 3402569"/>
                <a:gd name="connsiteY1642" fmla="*/ 2111583 h 3038603"/>
                <a:gd name="connsiteX1643" fmla="*/ 355922 w 3402569"/>
                <a:gd name="connsiteY1643" fmla="*/ 2111600 h 3038603"/>
                <a:gd name="connsiteX1644" fmla="*/ 396753 w 3402569"/>
                <a:gd name="connsiteY1644" fmla="*/ 2111600 h 3038603"/>
                <a:gd name="connsiteX1645" fmla="*/ 396753 w 3402569"/>
                <a:gd name="connsiteY1645" fmla="*/ 2111583 h 3038603"/>
                <a:gd name="connsiteX1646" fmla="*/ 355922 w 3402569"/>
                <a:gd name="connsiteY1646" fmla="*/ 2105936 h 3038603"/>
                <a:gd name="connsiteX1647" fmla="*/ 355922 w 3402569"/>
                <a:gd name="connsiteY1647" fmla="*/ 2111569 h 3038603"/>
                <a:gd name="connsiteX1648" fmla="*/ 355929 w 3402569"/>
                <a:gd name="connsiteY1648" fmla="*/ 2111569 h 3038603"/>
                <a:gd name="connsiteX1649" fmla="*/ 355929 w 3402569"/>
                <a:gd name="connsiteY1649" fmla="*/ 2105936 h 3038603"/>
                <a:gd name="connsiteX1650" fmla="*/ 355922 w 3402569"/>
                <a:gd name="connsiteY1650" fmla="*/ 2105907 h 3038603"/>
                <a:gd name="connsiteX1651" fmla="*/ 355922 w 3402569"/>
                <a:gd name="connsiteY1651" fmla="*/ 2105922 h 3038603"/>
                <a:gd name="connsiteX1652" fmla="*/ 396753 w 3402569"/>
                <a:gd name="connsiteY1652" fmla="*/ 2105922 h 3038603"/>
                <a:gd name="connsiteX1653" fmla="*/ 396753 w 3402569"/>
                <a:gd name="connsiteY1653" fmla="*/ 2105907 h 3038603"/>
                <a:gd name="connsiteX1654" fmla="*/ 265171 w 3402569"/>
                <a:gd name="connsiteY1654" fmla="*/ 2105638 h 3038603"/>
                <a:gd name="connsiteX1655" fmla="*/ 265171 w 3402569"/>
                <a:gd name="connsiteY1655" fmla="*/ 2111270 h 3038603"/>
                <a:gd name="connsiteX1656" fmla="*/ 265171 w 3402569"/>
                <a:gd name="connsiteY1656" fmla="*/ 2111287 h 3038603"/>
                <a:gd name="connsiteX1657" fmla="*/ 265171 w 3402569"/>
                <a:gd name="connsiteY1657" fmla="*/ 2111300 h 3038603"/>
                <a:gd name="connsiteX1658" fmla="*/ 306002 w 3402569"/>
                <a:gd name="connsiteY1658" fmla="*/ 2111300 h 3038603"/>
                <a:gd name="connsiteX1659" fmla="*/ 306002 w 3402569"/>
                <a:gd name="connsiteY1659" fmla="*/ 2111287 h 3038603"/>
                <a:gd name="connsiteX1660" fmla="*/ 306002 w 3402569"/>
                <a:gd name="connsiteY1660" fmla="*/ 2111270 h 3038603"/>
                <a:gd name="connsiteX1661" fmla="*/ 306002 w 3402569"/>
                <a:gd name="connsiteY1661" fmla="*/ 2105638 h 3038603"/>
                <a:gd name="connsiteX1662" fmla="*/ 1358210 w 3402569"/>
                <a:gd name="connsiteY1662" fmla="*/ 2099677 h 3038603"/>
                <a:gd name="connsiteX1663" fmla="*/ 1358210 w 3402569"/>
                <a:gd name="connsiteY1663" fmla="*/ 2498268 h 3038603"/>
                <a:gd name="connsiteX1664" fmla="*/ 1460140 w 3402569"/>
                <a:gd name="connsiteY1664" fmla="*/ 2498268 h 3038603"/>
                <a:gd name="connsiteX1665" fmla="*/ 1460140 w 3402569"/>
                <a:gd name="connsiteY1665" fmla="*/ 2099677 h 3038603"/>
                <a:gd name="connsiteX1666" fmla="*/ 1358210 w 3402569"/>
                <a:gd name="connsiteY1666" fmla="*/ 2099647 h 3038603"/>
                <a:gd name="connsiteX1667" fmla="*/ 1358210 w 3402569"/>
                <a:gd name="connsiteY1667" fmla="*/ 2099662 h 3038603"/>
                <a:gd name="connsiteX1668" fmla="*/ 1460140 w 3402569"/>
                <a:gd name="connsiteY1668" fmla="*/ 2099662 h 3038603"/>
                <a:gd name="connsiteX1669" fmla="*/ 1460140 w 3402569"/>
                <a:gd name="connsiteY1669" fmla="*/ 2099647 h 3038603"/>
                <a:gd name="connsiteX1670" fmla="*/ 1936988 w 3402569"/>
                <a:gd name="connsiteY1670" fmla="*/ 2095471 h 3038603"/>
                <a:gd name="connsiteX1671" fmla="*/ 1901964 w 3402569"/>
                <a:gd name="connsiteY1671" fmla="*/ 2130495 h 3038603"/>
                <a:gd name="connsiteX1672" fmla="*/ 1930728 w 3402569"/>
                <a:gd name="connsiteY1672" fmla="*/ 2130495 h 3038603"/>
                <a:gd name="connsiteX1673" fmla="*/ 1933263 w 3402569"/>
                <a:gd name="connsiteY1673" fmla="*/ 2129899 h 3038603"/>
                <a:gd name="connsiteX1674" fmla="*/ 1933412 w 3402569"/>
                <a:gd name="connsiteY1674" fmla="*/ 2129899 h 3038603"/>
                <a:gd name="connsiteX1675" fmla="*/ 1936988 w 3402569"/>
                <a:gd name="connsiteY1675" fmla="*/ 2124384 h 3038603"/>
                <a:gd name="connsiteX1676" fmla="*/ 581983 w 3402569"/>
                <a:gd name="connsiteY1676" fmla="*/ 2093553 h 3038603"/>
                <a:gd name="connsiteX1677" fmla="*/ 583770 w 3402569"/>
                <a:gd name="connsiteY1677" fmla="*/ 2093702 h 3038603"/>
                <a:gd name="connsiteX1678" fmla="*/ 590434 w 3402569"/>
                <a:gd name="connsiteY1678" fmla="*/ 2099921 h 3038603"/>
                <a:gd name="connsiteX1679" fmla="*/ 587474 w 3402569"/>
                <a:gd name="connsiteY1679" fmla="*/ 2097152 h 3038603"/>
                <a:gd name="connsiteX1680" fmla="*/ 583777 w 3402569"/>
                <a:gd name="connsiteY1680" fmla="*/ 2093702 h 3038603"/>
                <a:gd name="connsiteX1681" fmla="*/ 582056 w 3402569"/>
                <a:gd name="connsiteY1681" fmla="*/ 2093559 h 3038603"/>
                <a:gd name="connsiteX1682" fmla="*/ 534298 w 3402569"/>
                <a:gd name="connsiteY1682" fmla="*/ 2093538 h 3038603"/>
                <a:gd name="connsiteX1683" fmla="*/ 581983 w 3402569"/>
                <a:gd name="connsiteY1683" fmla="*/ 2093538 h 3038603"/>
                <a:gd name="connsiteX1684" fmla="*/ 583704 w 3402569"/>
                <a:gd name="connsiteY1684" fmla="*/ 2093682 h 3038603"/>
                <a:gd name="connsiteX1685" fmla="*/ 583777 w 3402569"/>
                <a:gd name="connsiteY1685" fmla="*/ 2093687 h 3038603"/>
                <a:gd name="connsiteX1686" fmla="*/ 586807 w 3402569"/>
                <a:gd name="connsiteY1686" fmla="*/ 2096521 h 3038603"/>
                <a:gd name="connsiteX1687" fmla="*/ 590476 w 3402569"/>
                <a:gd name="connsiteY1687" fmla="*/ 2099945 h 3038603"/>
                <a:gd name="connsiteX1688" fmla="*/ 590477 w 3402569"/>
                <a:gd name="connsiteY1688" fmla="*/ 2099955 h 3038603"/>
                <a:gd name="connsiteX1689" fmla="*/ 590773 w 3402569"/>
                <a:gd name="connsiteY1689" fmla="*/ 2102331 h 3038603"/>
                <a:gd name="connsiteX1690" fmla="*/ 590492 w 3402569"/>
                <a:gd name="connsiteY1690" fmla="*/ 2100089 h 3038603"/>
                <a:gd name="connsiteX1691" fmla="*/ 590773 w 3402569"/>
                <a:gd name="connsiteY1691" fmla="*/ 2102346 h 3038603"/>
                <a:gd name="connsiteX1692" fmla="*/ 590773 w 3402569"/>
                <a:gd name="connsiteY1692" fmla="*/ 2102360 h 3038603"/>
                <a:gd name="connsiteX1693" fmla="*/ 590476 w 3402569"/>
                <a:gd name="connsiteY1693" fmla="*/ 2099975 h 3038603"/>
                <a:gd name="connsiteX1694" fmla="*/ 583770 w 3402569"/>
                <a:gd name="connsiteY1694" fmla="*/ 2093717 h 3038603"/>
                <a:gd name="connsiteX1695" fmla="*/ 581983 w 3402569"/>
                <a:gd name="connsiteY1695" fmla="*/ 2093568 h 3038603"/>
                <a:gd name="connsiteX1696" fmla="*/ 534298 w 3402569"/>
                <a:gd name="connsiteY1696" fmla="*/ 2093568 h 3038603"/>
                <a:gd name="connsiteX1697" fmla="*/ 525356 w 3402569"/>
                <a:gd name="connsiteY1697" fmla="*/ 2102360 h 3038603"/>
                <a:gd name="connsiteX1698" fmla="*/ 525356 w 3402569"/>
                <a:gd name="connsiteY1698" fmla="*/ 2102346 h 3038603"/>
                <a:gd name="connsiteX1699" fmla="*/ 534298 w 3402569"/>
                <a:gd name="connsiteY1699" fmla="*/ 2093553 h 3038603"/>
                <a:gd name="connsiteX1700" fmla="*/ 525356 w 3402569"/>
                <a:gd name="connsiteY1700" fmla="*/ 2102331 h 3038603"/>
                <a:gd name="connsiteX1701" fmla="*/ 534298 w 3402569"/>
                <a:gd name="connsiteY1701" fmla="*/ 2093538 h 3038603"/>
                <a:gd name="connsiteX1702" fmla="*/ 480948 w 3402569"/>
                <a:gd name="connsiteY1702" fmla="*/ 2093240 h 3038603"/>
                <a:gd name="connsiteX1703" fmla="*/ 491082 w 3402569"/>
                <a:gd name="connsiteY1703" fmla="*/ 2093240 h 3038603"/>
                <a:gd name="connsiteX1704" fmla="*/ 493764 w 3402569"/>
                <a:gd name="connsiteY1704" fmla="*/ 2093687 h 3038603"/>
                <a:gd name="connsiteX1705" fmla="*/ 499724 w 3402569"/>
                <a:gd name="connsiteY1705" fmla="*/ 2099945 h 3038603"/>
                <a:gd name="connsiteX1706" fmla="*/ 500022 w 3402569"/>
                <a:gd name="connsiteY1706" fmla="*/ 2102182 h 3038603"/>
                <a:gd name="connsiteX1707" fmla="*/ 500022 w 3402569"/>
                <a:gd name="connsiteY1707" fmla="*/ 2102196 h 3038603"/>
                <a:gd name="connsiteX1708" fmla="*/ 500022 w 3402569"/>
                <a:gd name="connsiteY1708" fmla="*/ 2102211 h 3038603"/>
                <a:gd name="connsiteX1709" fmla="*/ 499724 w 3402569"/>
                <a:gd name="connsiteY1709" fmla="*/ 2099975 h 3038603"/>
                <a:gd name="connsiteX1710" fmla="*/ 493764 w 3402569"/>
                <a:gd name="connsiteY1710" fmla="*/ 2093717 h 3038603"/>
                <a:gd name="connsiteX1711" fmla="*/ 491082 w 3402569"/>
                <a:gd name="connsiteY1711" fmla="*/ 2093270 h 3038603"/>
                <a:gd name="connsiteX1712" fmla="*/ 480933 w 3402569"/>
                <a:gd name="connsiteY1712" fmla="*/ 2093270 h 3038603"/>
                <a:gd name="connsiteX1713" fmla="*/ 480918 w 3402569"/>
                <a:gd name="connsiteY1713" fmla="*/ 2093270 h 3038603"/>
                <a:gd name="connsiteX1714" fmla="*/ 480933 w 3402569"/>
                <a:gd name="connsiteY1714" fmla="*/ 2093255 h 3038603"/>
                <a:gd name="connsiteX1715" fmla="*/ 1632879 w 3402569"/>
                <a:gd name="connsiteY1715" fmla="*/ 2091928 h 3038603"/>
                <a:gd name="connsiteX1716" fmla="*/ 1577563 w 3402569"/>
                <a:gd name="connsiteY1716" fmla="*/ 2147244 h 3038603"/>
                <a:gd name="connsiteX1717" fmla="*/ 1577563 w 3402569"/>
                <a:gd name="connsiteY1717" fmla="*/ 2148674 h 3038603"/>
                <a:gd name="connsiteX1718" fmla="*/ 1578608 w 3402569"/>
                <a:gd name="connsiteY1718" fmla="*/ 2151803 h 3038603"/>
                <a:gd name="connsiteX1719" fmla="*/ 1582332 w 3402569"/>
                <a:gd name="connsiteY1719" fmla="*/ 2153592 h 3038603"/>
                <a:gd name="connsiteX1720" fmla="*/ 1645962 w 3402569"/>
                <a:gd name="connsiteY1720" fmla="*/ 2153592 h 3038603"/>
                <a:gd name="connsiteX1721" fmla="*/ 1650580 w 3402569"/>
                <a:gd name="connsiteY1721" fmla="*/ 2150016 h 3038603"/>
                <a:gd name="connsiteX1722" fmla="*/ 1650880 w 3402569"/>
                <a:gd name="connsiteY1722" fmla="*/ 2148674 h 3038603"/>
                <a:gd name="connsiteX1723" fmla="*/ 1650880 w 3402569"/>
                <a:gd name="connsiteY1723" fmla="*/ 2096846 h 3038603"/>
                <a:gd name="connsiteX1724" fmla="*/ 1649240 w 3402569"/>
                <a:gd name="connsiteY1724" fmla="*/ 2093419 h 3038603"/>
                <a:gd name="connsiteX1725" fmla="*/ 1648941 w 3402569"/>
                <a:gd name="connsiteY1725" fmla="*/ 2092972 h 3038603"/>
                <a:gd name="connsiteX1726" fmla="*/ 1645962 w 3402569"/>
                <a:gd name="connsiteY1726" fmla="*/ 2091928 h 3038603"/>
                <a:gd name="connsiteX1727" fmla="*/ 1582332 w 3402569"/>
                <a:gd name="connsiteY1727" fmla="*/ 2091928 h 3038603"/>
                <a:gd name="connsiteX1728" fmla="*/ 1577862 w 3402569"/>
                <a:gd name="connsiteY1728" fmla="*/ 2095357 h 3038603"/>
                <a:gd name="connsiteX1729" fmla="*/ 1577563 w 3402569"/>
                <a:gd name="connsiteY1729" fmla="*/ 2096846 h 3038603"/>
                <a:gd name="connsiteX1730" fmla="*/ 1577563 w 3402569"/>
                <a:gd name="connsiteY1730" fmla="*/ 2129778 h 3038603"/>
                <a:gd name="connsiteX1731" fmla="*/ 1615414 w 3402569"/>
                <a:gd name="connsiteY1731" fmla="*/ 2091928 h 3038603"/>
                <a:gd name="connsiteX1732" fmla="*/ 1645962 w 3402569"/>
                <a:gd name="connsiteY1732" fmla="*/ 2091913 h 3038603"/>
                <a:gd name="connsiteX1733" fmla="*/ 1648941 w 3402569"/>
                <a:gd name="connsiteY1733" fmla="*/ 2092957 h 3038603"/>
                <a:gd name="connsiteX1734" fmla="*/ 1649240 w 3402569"/>
                <a:gd name="connsiteY1734" fmla="*/ 2093404 h 3038603"/>
                <a:gd name="connsiteX1735" fmla="*/ 1650880 w 3402569"/>
                <a:gd name="connsiteY1735" fmla="*/ 2096831 h 3038603"/>
                <a:gd name="connsiteX1736" fmla="*/ 1650880 w 3402569"/>
                <a:gd name="connsiteY1736" fmla="*/ 2096830 h 3038603"/>
                <a:gd name="connsiteX1737" fmla="*/ 1649241 w 3402569"/>
                <a:gd name="connsiteY1737" fmla="*/ 2093404 h 3038603"/>
                <a:gd name="connsiteX1738" fmla="*/ 1648942 w 3402569"/>
                <a:gd name="connsiteY1738" fmla="*/ 2092957 h 3038603"/>
                <a:gd name="connsiteX1739" fmla="*/ 1645962 w 3402569"/>
                <a:gd name="connsiteY1739" fmla="*/ 2091913 h 3038603"/>
                <a:gd name="connsiteX1740" fmla="*/ 1582332 w 3402569"/>
                <a:gd name="connsiteY1740" fmla="*/ 2091898 h 3038603"/>
                <a:gd name="connsiteX1741" fmla="*/ 1577862 w 3402569"/>
                <a:gd name="connsiteY1741" fmla="*/ 2095326 h 3038603"/>
                <a:gd name="connsiteX1742" fmla="*/ 1577563 w 3402569"/>
                <a:gd name="connsiteY1742" fmla="*/ 2096816 h 3038603"/>
                <a:gd name="connsiteX1743" fmla="*/ 1577563 w 3402569"/>
                <a:gd name="connsiteY1743" fmla="*/ 2096831 h 3038603"/>
                <a:gd name="connsiteX1744" fmla="*/ 1577564 w 3402569"/>
                <a:gd name="connsiteY1744" fmla="*/ 2096826 h 3038603"/>
                <a:gd name="connsiteX1745" fmla="*/ 1577564 w 3402569"/>
                <a:gd name="connsiteY1745" fmla="*/ 2096816 h 3038603"/>
                <a:gd name="connsiteX1746" fmla="*/ 1577863 w 3402569"/>
                <a:gd name="connsiteY1746" fmla="*/ 2095326 h 3038603"/>
                <a:gd name="connsiteX1747" fmla="*/ 1582333 w 3402569"/>
                <a:gd name="connsiteY1747" fmla="*/ 2091898 h 3038603"/>
                <a:gd name="connsiteX1748" fmla="*/ 173973 w 3402569"/>
                <a:gd name="connsiteY1748" fmla="*/ 2090573 h 3038603"/>
                <a:gd name="connsiteX1749" fmla="*/ 174718 w 3402569"/>
                <a:gd name="connsiteY1749" fmla="*/ 2090870 h 3038603"/>
                <a:gd name="connsiteX1750" fmla="*/ 175464 w 3402569"/>
                <a:gd name="connsiteY1750" fmla="*/ 2092062 h 3038603"/>
                <a:gd name="connsiteX1751" fmla="*/ 175464 w 3402569"/>
                <a:gd name="connsiteY1751" fmla="*/ 2092050 h 3038603"/>
                <a:gd name="connsiteX1752" fmla="*/ 174726 w 3402569"/>
                <a:gd name="connsiteY1752" fmla="*/ 2090870 h 3038603"/>
                <a:gd name="connsiteX1753" fmla="*/ 174152 w 3402569"/>
                <a:gd name="connsiteY1753" fmla="*/ 2090641 h 3038603"/>
                <a:gd name="connsiteX1754" fmla="*/ 1298453 w 3402569"/>
                <a:gd name="connsiteY1754" fmla="*/ 2069129 h 3038603"/>
                <a:gd name="connsiteX1755" fmla="*/ 1291897 w 3402569"/>
                <a:gd name="connsiteY1755" fmla="*/ 2077027 h 3038603"/>
                <a:gd name="connsiteX1756" fmla="*/ 1287278 w 3402569"/>
                <a:gd name="connsiteY1756" fmla="*/ 2082392 h 3038603"/>
                <a:gd name="connsiteX1757" fmla="*/ 1282062 w 3402569"/>
                <a:gd name="connsiteY1757" fmla="*/ 2088650 h 3038603"/>
                <a:gd name="connsiteX1758" fmla="*/ 1281468 w 3402569"/>
                <a:gd name="connsiteY1758" fmla="*/ 2089395 h 3038603"/>
                <a:gd name="connsiteX1759" fmla="*/ 1275209 w 3402569"/>
                <a:gd name="connsiteY1759" fmla="*/ 2097442 h 3038603"/>
                <a:gd name="connsiteX1760" fmla="*/ 1234939 w 3402569"/>
                <a:gd name="connsiteY1760" fmla="*/ 2177967 h 3038603"/>
                <a:gd name="connsiteX1761" fmla="*/ 1228521 w 3402569"/>
                <a:gd name="connsiteY1761" fmla="*/ 2236422 h 3038603"/>
                <a:gd name="connsiteX1762" fmla="*/ 1228521 w 3402569"/>
                <a:gd name="connsiteY1762" fmla="*/ 2236416 h 3038603"/>
                <a:gd name="connsiteX1763" fmla="*/ 1228521 w 3402569"/>
                <a:gd name="connsiteY1763" fmla="*/ 2236425 h 3038603"/>
                <a:gd name="connsiteX1764" fmla="*/ 1228521 w 3402569"/>
                <a:gd name="connsiteY1764" fmla="*/ 2236431 h 3038603"/>
                <a:gd name="connsiteX1765" fmla="*/ 1228521 w 3402569"/>
                <a:gd name="connsiteY1765" fmla="*/ 2236440 h 3038603"/>
                <a:gd name="connsiteX1766" fmla="*/ 1240489 w 3402569"/>
                <a:gd name="connsiteY1766" fmla="*/ 2308450 h 3038603"/>
                <a:gd name="connsiteX1767" fmla="*/ 1253305 w 3402569"/>
                <a:gd name="connsiteY1767" fmla="*/ 2350174 h 3038603"/>
                <a:gd name="connsiteX1768" fmla="*/ 1275209 w 3402569"/>
                <a:gd name="connsiteY1768" fmla="*/ 2423939 h 3038603"/>
                <a:gd name="connsiteX1769" fmla="*/ 1281468 w 3402569"/>
                <a:gd name="connsiteY1769" fmla="*/ 2450463 h 3038603"/>
                <a:gd name="connsiteX1770" fmla="*/ 1287427 w 3402569"/>
                <a:gd name="connsiteY1770" fmla="*/ 2493678 h 3038603"/>
                <a:gd name="connsiteX1771" fmla="*/ 1287726 w 3402569"/>
                <a:gd name="connsiteY1771" fmla="*/ 2498297 h 3038603"/>
                <a:gd name="connsiteX1772" fmla="*/ 1287726 w 3402569"/>
                <a:gd name="connsiteY1772" fmla="*/ 2498297 h 3038603"/>
                <a:gd name="connsiteX1773" fmla="*/ 1287427 w 3402569"/>
                <a:gd name="connsiteY1773" fmla="*/ 2493678 h 3038603"/>
                <a:gd name="connsiteX1774" fmla="*/ 1281469 w 3402569"/>
                <a:gd name="connsiteY1774" fmla="*/ 2450463 h 3038603"/>
                <a:gd name="connsiteX1775" fmla="*/ 1275209 w 3402569"/>
                <a:gd name="connsiteY1775" fmla="*/ 2423939 h 3038603"/>
                <a:gd name="connsiteX1776" fmla="*/ 1253306 w 3402569"/>
                <a:gd name="connsiteY1776" fmla="*/ 2350174 h 3038603"/>
                <a:gd name="connsiteX1777" fmla="*/ 1240490 w 3402569"/>
                <a:gd name="connsiteY1777" fmla="*/ 2308450 h 3038603"/>
                <a:gd name="connsiteX1778" fmla="*/ 1228521 w 3402569"/>
                <a:gd name="connsiteY1778" fmla="*/ 2236440 h 3038603"/>
                <a:gd name="connsiteX1779" fmla="*/ 1228521 w 3402569"/>
                <a:gd name="connsiteY1779" fmla="*/ 2236434 h 3038603"/>
                <a:gd name="connsiteX1780" fmla="*/ 1228521 w 3402569"/>
                <a:gd name="connsiteY1780" fmla="*/ 2236431 h 3038603"/>
                <a:gd name="connsiteX1781" fmla="*/ 1228521 w 3402569"/>
                <a:gd name="connsiteY1781" fmla="*/ 2236422 h 3038603"/>
                <a:gd name="connsiteX1782" fmla="*/ 1240489 w 3402569"/>
                <a:gd name="connsiteY1782" fmla="*/ 2308421 h 3038603"/>
                <a:gd name="connsiteX1783" fmla="*/ 1253305 w 3402569"/>
                <a:gd name="connsiteY1783" fmla="*/ 2350145 h 3038603"/>
                <a:gd name="connsiteX1784" fmla="*/ 1275209 w 3402569"/>
                <a:gd name="connsiteY1784" fmla="*/ 2423909 h 3038603"/>
                <a:gd name="connsiteX1785" fmla="*/ 1281468 w 3402569"/>
                <a:gd name="connsiteY1785" fmla="*/ 2450434 h 3038603"/>
                <a:gd name="connsiteX1786" fmla="*/ 1287427 w 3402569"/>
                <a:gd name="connsiteY1786" fmla="*/ 2493648 h 3038603"/>
                <a:gd name="connsiteX1787" fmla="*/ 1287726 w 3402569"/>
                <a:gd name="connsiteY1787" fmla="*/ 2498268 h 3038603"/>
                <a:gd name="connsiteX1788" fmla="*/ 1344800 w 3402569"/>
                <a:gd name="connsiteY1788" fmla="*/ 2498268 h 3038603"/>
                <a:gd name="connsiteX1789" fmla="*/ 1344800 w 3402569"/>
                <a:gd name="connsiteY1789" fmla="*/ 2069129 h 3038603"/>
                <a:gd name="connsiteX1790" fmla="*/ 1238834 w 3402569"/>
                <a:gd name="connsiteY1790" fmla="*/ 2069129 h 3038603"/>
                <a:gd name="connsiteX1791" fmla="*/ 1238842 w 3402569"/>
                <a:gd name="connsiteY1791" fmla="*/ 2069129 h 3038603"/>
                <a:gd name="connsiteX1792" fmla="*/ 1235124 w 3402569"/>
                <a:gd name="connsiteY1792" fmla="*/ 2075968 h 3038603"/>
                <a:gd name="connsiteX1793" fmla="*/ 1199063 w 3402569"/>
                <a:gd name="connsiteY1793" fmla="*/ 2185348 h 3038603"/>
                <a:gd name="connsiteX1794" fmla="*/ 1198914 w 3402569"/>
                <a:gd name="connsiteY1794" fmla="*/ 2186540 h 3038603"/>
                <a:gd name="connsiteX1795" fmla="*/ 1198765 w 3402569"/>
                <a:gd name="connsiteY1795" fmla="*/ 2195319 h 3038603"/>
                <a:gd name="connsiteX1796" fmla="*/ 1198765 w 3402569"/>
                <a:gd name="connsiteY1796" fmla="*/ 2195316 h 3038603"/>
                <a:gd name="connsiteX1797" fmla="*/ 1198914 w 3402569"/>
                <a:gd name="connsiteY1797" fmla="*/ 2186524 h 3038603"/>
                <a:gd name="connsiteX1798" fmla="*/ 1199063 w 3402569"/>
                <a:gd name="connsiteY1798" fmla="*/ 2185333 h 3038603"/>
                <a:gd name="connsiteX1799" fmla="*/ 1212234 w 3402569"/>
                <a:gd name="connsiteY1799" fmla="*/ 2123267 h 3038603"/>
                <a:gd name="connsiteX1800" fmla="*/ 1235124 w 3402569"/>
                <a:gd name="connsiteY1800" fmla="*/ 2075954 h 3038603"/>
                <a:gd name="connsiteX1801" fmla="*/ 1282050 w 3402569"/>
                <a:gd name="connsiteY1801" fmla="*/ 2069114 h 3038603"/>
                <a:gd name="connsiteX1802" fmla="*/ 1282038 w 3402569"/>
                <a:gd name="connsiteY1802" fmla="*/ 2069129 h 3038603"/>
                <a:gd name="connsiteX1803" fmla="*/ 1253007 w 3402569"/>
                <a:gd name="connsiteY1803" fmla="*/ 2069129 h 3038603"/>
                <a:gd name="connsiteX1804" fmla="*/ 1246153 w 3402569"/>
                <a:gd name="connsiteY1804" fmla="*/ 2081945 h 3038603"/>
                <a:gd name="connsiteX1805" fmla="*/ 1211285 w 3402569"/>
                <a:gd name="connsiteY1805" fmla="*/ 2198178 h 3038603"/>
                <a:gd name="connsiteX1806" fmla="*/ 1211285 w 3402569"/>
                <a:gd name="connsiteY1806" fmla="*/ 2198447 h 3038603"/>
                <a:gd name="connsiteX1807" fmla="*/ 1218122 w 3402569"/>
                <a:gd name="connsiteY1807" fmla="*/ 2263251 h 3038603"/>
                <a:gd name="connsiteX1808" fmla="*/ 1216048 w 3402569"/>
                <a:gd name="connsiteY1808" fmla="*/ 2234241 h 3038603"/>
                <a:gd name="connsiteX1809" fmla="*/ 1215899 w 3402569"/>
                <a:gd name="connsiteY1809" fmla="*/ 2227981 h 3038603"/>
                <a:gd name="connsiteX1810" fmla="*/ 1215899 w 3402569"/>
                <a:gd name="connsiteY1810" fmla="*/ 2227966 h 3038603"/>
                <a:gd name="connsiteX1811" fmla="*/ 1216048 w 3402569"/>
                <a:gd name="connsiteY1811" fmla="*/ 2234226 h 3038603"/>
                <a:gd name="connsiteX1812" fmla="*/ 1218127 w 3402569"/>
                <a:gd name="connsiteY1812" fmla="*/ 2263302 h 3038603"/>
                <a:gd name="connsiteX1813" fmla="*/ 1218132 w 3402569"/>
                <a:gd name="connsiteY1813" fmla="*/ 2263354 h 3038603"/>
                <a:gd name="connsiteX1814" fmla="*/ 1218133 w 3402569"/>
                <a:gd name="connsiteY1814" fmla="*/ 2263369 h 3038603"/>
                <a:gd name="connsiteX1815" fmla="*/ 1218136 w 3402569"/>
                <a:gd name="connsiteY1815" fmla="*/ 2263401 h 3038603"/>
                <a:gd name="connsiteX1816" fmla="*/ 1218139 w 3402569"/>
                <a:gd name="connsiteY1816" fmla="*/ 2263447 h 3038603"/>
                <a:gd name="connsiteX1817" fmla="*/ 1218133 w 3402569"/>
                <a:gd name="connsiteY1817" fmla="*/ 2263384 h 3038603"/>
                <a:gd name="connsiteX1818" fmla="*/ 1218132 w 3402569"/>
                <a:gd name="connsiteY1818" fmla="*/ 2263377 h 3038603"/>
                <a:gd name="connsiteX1819" fmla="*/ 1218133 w 3402569"/>
                <a:gd name="connsiteY1819" fmla="*/ 2263384 h 3038603"/>
                <a:gd name="connsiteX1820" fmla="*/ 1218129 w 3402569"/>
                <a:gd name="connsiteY1820" fmla="*/ 2263354 h 3038603"/>
                <a:gd name="connsiteX1821" fmla="*/ 1218127 w 3402569"/>
                <a:gd name="connsiteY1821" fmla="*/ 2263327 h 3038603"/>
                <a:gd name="connsiteX1822" fmla="*/ 1211285 w 3402569"/>
                <a:gd name="connsiteY1822" fmla="*/ 2198476 h 3038603"/>
                <a:gd name="connsiteX1823" fmla="*/ 1211285 w 3402569"/>
                <a:gd name="connsiteY1823" fmla="*/ 2198467 h 3038603"/>
                <a:gd name="connsiteX1824" fmla="*/ 1211285 w 3402569"/>
                <a:gd name="connsiteY1824" fmla="*/ 2198460 h 3038603"/>
                <a:gd name="connsiteX1825" fmla="*/ 1211285 w 3402569"/>
                <a:gd name="connsiteY1825" fmla="*/ 2198476 h 3038603"/>
                <a:gd name="connsiteX1826" fmla="*/ 1218138 w 3402569"/>
                <a:gd name="connsiteY1826" fmla="*/ 2263447 h 3038603"/>
                <a:gd name="connsiteX1827" fmla="*/ 1218228 w 3402569"/>
                <a:gd name="connsiteY1827" fmla="*/ 2263860 h 3038603"/>
                <a:gd name="connsiteX1828" fmla="*/ 1218250 w 3402569"/>
                <a:gd name="connsiteY1828" fmla="*/ 2263958 h 3038603"/>
                <a:gd name="connsiteX1829" fmla="*/ 1218139 w 3402569"/>
                <a:gd name="connsiteY1829" fmla="*/ 2263447 h 3038603"/>
                <a:gd name="connsiteX1830" fmla="*/ 1218201 w 3402569"/>
                <a:gd name="connsiteY1830" fmla="*/ 2263720 h 3038603"/>
                <a:gd name="connsiteX1831" fmla="*/ 1218246 w 3402569"/>
                <a:gd name="connsiteY1831" fmla="*/ 2263928 h 3038603"/>
                <a:gd name="connsiteX1832" fmla="*/ 1218307 w 3402569"/>
                <a:gd name="connsiteY1832" fmla="*/ 2264195 h 3038603"/>
                <a:gd name="connsiteX1833" fmla="*/ 1218263 w 3402569"/>
                <a:gd name="connsiteY1833" fmla="*/ 2263993 h 3038603"/>
                <a:gd name="connsiteX1834" fmla="*/ 1224097 w 3402569"/>
                <a:gd name="connsiteY1834" fmla="*/ 2289675 h 3038603"/>
                <a:gd name="connsiteX1835" fmla="*/ 1224545 w 3402569"/>
                <a:gd name="connsiteY1835" fmla="*/ 2291164 h 3038603"/>
                <a:gd name="connsiteX1836" fmla="*/ 1229464 w 3402569"/>
                <a:gd name="connsiteY1836" fmla="*/ 2308450 h 3038603"/>
                <a:gd name="connsiteX1837" fmla="*/ 1231201 w 3402569"/>
                <a:gd name="connsiteY1837" fmla="*/ 2314310 h 3038603"/>
                <a:gd name="connsiteX1838" fmla="*/ 1232289 w 3402569"/>
                <a:gd name="connsiteY1838" fmla="*/ 2317972 h 3038603"/>
                <a:gd name="connsiteX1839" fmla="*/ 1232734 w 3402569"/>
                <a:gd name="connsiteY1839" fmla="*/ 2319531 h 3038603"/>
                <a:gd name="connsiteX1840" fmla="*/ 1232891 w 3402569"/>
                <a:gd name="connsiteY1840" fmla="*/ 2320074 h 3038603"/>
                <a:gd name="connsiteX1841" fmla="*/ 1251283 w 3402569"/>
                <a:gd name="connsiteY1841" fmla="*/ 2385932 h 3038603"/>
                <a:gd name="connsiteX1842" fmla="*/ 1251269 w 3402569"/>
                <a:gd name="connsiteY1842" fmla="*/ 2385888 h 3038603"/>
                <a:gd name="connsiteX1843" fmla="*/ 1251308 w 3402569"/>
                <a:gd name="connsiteY1843" fmla="*/ 2386028 h 3038603"/>
                <a:gd name="connsiteX1844" fmla="*/ 1251327 w 3402569"/>
                <a:gd name="connsiteY1844" fmla="*/ 2386089 h 3038603"/>
                <a:gd name="connsiteX1845" fmla="*/ 1251368 w 3402569"/>
                <a:gd name="connsiteY1845" fmla="*/ 2386236 h 3038603"/>
                <a:gd name="connsiteX1846" fmla="*/ 1251312 w 3402569"/>
                <a:gd name="connsiteY1846" fmla="*/ 2386056 h 3038603"/>
                <a:gd name="connsiteX1847" fmla="*/ 1251319 w 3402569"/>
                <a:gd name="connsiteY1847" fmla="*/ 2386081 h 3038603"/>
                <a:gd name="connsiteX1848" fmla="*/ 1251367 w 3402569"/>
                <a:gd name="connsiteY1848" fmla="*/ 2386236 h 3038603"/>
                <a:gd name="connsiteX1849" fmla="*/ 1251392 w 3402569"/>
                <a:gd name="connsiteY1849" fmla="*/ 2386347 h 3038603"/>
                <a:gd name="connsiteX1850" fmla="*/ 1251396 w 3402569"/>
                <a:gd name="connsiteY1850" fmla="*/ 2386362 h 3038603"/>
                <a:gd name="connsiteX1851" fmla="*/ 1251384 w 3402569"/>
                <a:gd name="connsiteY1851" fmla="*/ 2386309 h 3038603"/>
                <a:gd name="connsiteX1852" fmla="*/ 1251379 w 3402569"/>
                <a:gd name="connsiteY1852" fmla="*/ 2386287 h 3038603"/>
                <a:gd name="connsiteX1853" fmla="*/ 1251379 w 3402569"/>
                <a:gd name="connsiteY1853" fmla="*/ 2386288 h 3038603"/>
                <a:gd name="connsiteX1854" fmla="*/ 1251368 w 3402569"/>
                <a:gd name="connsiteY1854" fmla="*/ 2386236 h 3038603"/>
                <a:gd name="connsiteX1855" fmla="*/ 1251385 w 3402569"/>
                <a:gd name="connsiteY1855" fmla="*/ 2386297 h 3038603"/>
                <a:gd name="connsiteX1856" fmla="*/ 1251397 w 3402569"/>
                <a:gd name="connsiteY1856" fmla="*/ 2386351 h 3038603"/>
                <a:gd name="connsiteX1857" fmla="*/ 1251415 w 3402569"/>
                <a:gd name="connsiteY1857" fmla="*/ 2386418 h 3038603"/>
                <a:gd name="connsiteX1858" fmla="*/ 1251403 w 3402569"/>
                <a:gd name="connsiteY1858" fmla="*/ 2386362 h 3038603"/>
                <a:gd name="connsiteX1859" fmla="*/ 1266940 w 3402569"/>
                <a:gd name="connsiteY1859" fmla="*/ 2442752 h 3038603"/>
                <a:gd name="connsiteX1860" fmla="*/ 1274911 w 3402569"/>
                <a:gd name="connsiteY1860" fmla="*/ 2493678 h 3038603"/>
                <a:gd name="connsiteX1861" fmla="*/ 1275207 w 3402569"/>
                <a:gd name="connsiteY1861" fmla="*/ 2498268 h 3038603"/>
                <a:gd name="connsiteX1862" fmla="*/ 1275203 w 3402569"/>
                <a:gd name="connsiteY1862" fmla="*/ 2498268 h 3038603"/>
                <a:gd name="connsiteX1863" fmla="*/ 1275202 w 3402569"/>
                <a:gd name="connsiteY1863" fmla="*/ 2498268 h 3038603"/>
                <a:gd name="connsiteX1864" fmla="*/ 1275203 w 3402569"/>
                <a:gd name="connsiteY1864" fmla="*/ 2498283 h 3038603"/>
                <a:gd name="connsiteX1865" fmla="*/ 1275207 w 3402569"/>
                <a:gd name="connsiteY1865" fmla="*/ 2498283 h 3038603"/>
                <a:gd name="connsiteX1866" fmla="*/ 1275208 w 3402569"/>
                <a:gd name="connsiteY1866" fmla="*/ 2498283 h 3038603"/>
                <a:gd name="connsiteX1867" fmla="*/ 1275209 w 3402569"/>
                <a:gd name="connsiteY1867" fmla="*/ 2498283 h 3038603"/>
                <a:gd name="connsiteX1868" fmla="*/ 1275207 w 3402569"/>
                <a:gd name="connsiteY1868" fmla="*/ 2498268 h 3038603"/>
                <a:gd name="connsiteX1869" fmla="*/ 1275208 w 3402569"/>
                <a:gd name="connsiteY1869" fmla="*/ 2498268 h 3038603"/>
                <a:gd name="connsiteX1870" fmla="*/ 1274911 w 3402569"/>
                <a:gd name="connsiteY1870" fmla="*/ 2493663 h 3038603"/>
                <a:gd name="connsiteX1871" fmla="*/ 1266940 w 3402569"/>
                <a:gd name="connsiteY1871" fmla="*/ 2442736 h 3038603"/>
                <a:gd name="connsiteX1872" fmla="*/ 1251386 w 3402569"/>
                <a:gd name="connsiteY1872" fmla="*/ 2386287 h 3038603"/>
                <a:gd name="connsiteX1873" fmla="*/ 1251372 w 3402569"/>
                <a:gd name="connsiteY1873" fmla="*/ 2386224 h 3038603"/>
                <a:gd name="connsiteX1874" fmla="*/ 1251367 w 3402569"/>
                <a:gd name="connsiteY1874" fmla="*/ 2386207 h 3038603"/>
                <a:gd name="connsiteX1875" fmla="*/ 1251359 w 3402569"/>
                <a:gd name="connsiteY1875" fmla="*/ 2386179 h 3038603"/>
                <a:gd name="connsiteX1876" fmla="*/ 1251324 w 3402569"/>
                <a:gd name="connsiteY1876" fmla="*/ 2386065 h 3038603"/>
                <a:gd name="connsiteX1877" fmla="*/ 1232891 w 3402569"/>
                <a:gd name="connsiteY1877" fmla="*/ 2320059 h 3038603"/>
                <a:gd name="connsiteX1878" fmla="*/ 1232292 w 3402569"/>
                <a:gd name="connsiteY1878" fmla="*/ 2317972 h 3038603"/>
                <a:gd name="connsiteX1879" fmla="*/ 1229464 w 3402569"/>
                <a:gd name="connsiteY1879" fmla="*/ 2308436 h 3038603"/>
                <a:gd name="connsiteX1880" fmla="*/ 1224545 w 3402569"/>
                <a:gd name="connsiteY1880" fmla="*/ 2291149 h 3038603"/>
                <a:gd name="connsiteX1881" fmla="*/ 1224097 w 3402569"/>
                <a:gd name="connsiteY1881" fmla="*/ 2289660 h 3038603"/>
                <a:gd name="connsiteX1882" fmla="*/ 1218201 w 3402569"/>
                <a:gd name="connsiteY1882" fmla="*/ 2263705 h 3038603"/>
                <a:gd name="connsiteX1883" fmla="*/ 1218151 w 3402569"/>
                <a:gd name="connsiteY1883" fmla="*/ 2263473 h 3038603"/>
                <a:gd name="connsiteX1884" fmla="*/ 1218138 w 3402569"/>
                <a:gd name="connsiteY1884" fmla="*/ 2263417 h 3038603"/>
                <a:gd name="connsiteX1885" fmla="*/ 1216051 w 3402569"/>
                <a:gd name="connsiteY1885" fmla="*/ 2234209 h 3038603"/>
                <a:gd name="connsiteX1886" fmla="*/ 1215902 w 3402569"/>
                <a:gd name="connsiteY1886" fmla="*/ 2227951 h 3038603"/>
                <a:gd name="connsiteX1887" fmla="*/ 1215902 w 3402569"/>
                <a:gd name="connsiteY1887" fmla="*/ 2225150 h 3038603"/>
                <a:gd name="connsiteX1888" fmla="*/ 1222946 w 3402569"/>
                <a:gd name="connsiteY1888" fmla="*/ 2175506 h 3038603"/>
                <a:gd name="connsiteX1889" fmla="*/ 1222938 w 3402569"/>
                <a:gd name="connsiteY1889" fmla="*/ 2175532 h 3038603"/>
                <a:gd name="connsiteX1890" fmla="*/ 1223618 w 3402569"/>
                <a:gd name="connsiteY1890" fmla="*/ 2170734 h 3038603"/>
                <a:gd name="connsiteX1891" fmla="*/ 1226941 w 3402569"/>
                <a:gd name="connsiteY1891" fmla="*/ 2162352 h 3038603"/>
                <a:gd name="connsiteX1892" fmla="*/ 1226905 w 3402569"/>
                <a:gd name="connsiteY1892" fmla="*/ 2162479 h 3038603"/>
                <a:gd name="connsiteX1893" fmla="*/ 1235912 w 3402569"/>
                <a:gd name="connsiteY1893" fmla="*/ 2139775 h 3038603"/>
                <a:gd name="connsiteX1894" fmla="*/ 1235873 w 3402569"/>
                <a:gd name="connsiteY1894" fmla="*/ 2139844 h 3038603"/>
                <a:gd name="connsiteX1895" fmla="*/ 1240881 w 3402569"/>
                <a:gd name="connsiteY1895" fmla="*/ 2127216 h 3038603"/>
                <a:gd name="connsiteX1896" fmla="*/ 1262191 w 3402569"/>
                <a:gd name="connsiteY1896" fmla="*/ 2093645 h 3038603"/>
                <a:gd name="connsiteX1897" fmla="*/ 1282038 w 3402569"/>
                <a:gd name="connsiteY1897" fmla="*/ 2069129 h 3038603"/>
                <a:gd name="connsiteX1898" fmla="*/ 1282050 w 3402569"/>
                <a:gd name="connsiteY1898" fmla="*/ 2069129 h 3038603"/>
                <a:gd name="connsiteX1899" fmla="*/ 1262191 w 3402569"/>
                <a:gd name="connsiteY1899" fmla="*/ 2093660 h 3038603"/>
                <a:gd name="connsiteX1900" fmla="*/ 1262111 w 3402569"/>
                <a:gd name="connsiteY1900" fmla="*/ 2093800 h 3038603"/>
                <a:gd name="connsiteX1901" fmla="*/ 1262191 w 3402569"/>
                <a:gd name="connsiteY1901" fmla="*/ 2093675 h 3038603"/>
                <a:gd name="connsiteX1902" fmla="*/ 1282062 w 3402569"/>
                <a:gd name="connsiteY1902" fmla="*/ 2069129 h 3038603"/>
                <a:gd name="connsiteX1903" fmla="*/ 1282050 w 3402569"/>
                <a:gd name="connsiteY1903" fmla="*/ 2069129 h 3038603"/>
                <a:gd name="connsiteX1904" fmla="*/ 1282062 w 3402569"/>
                <a:gd name="connsiteY1904" fmla="*/ 2069114 h 3038603"/>
                <a:gd name="connsiteX1905" fmla="*/ 1282050 w 3402569"/>
                <a:gd name="connsiteY1905" fmla="*/ 2069114 h 3038603"/>
                <a:gd name="connsiteX1906" fmla="*/ 1298453 w 3402569"/>
                <a:gd name="connsiteY1906" fmla="*/ 2069099 h 3038603"/>
                <a:gd name="connsiteX1907" fmla="*/ 1291897 w 3402569"/>
                <a:gd name="connsiteY1907" fmla="*/ 2076997 h 3038603"/>
                <a:gd name="connsiteX1908" fmla="*/ 1287278 w 3402569"/>
                <a:gd name="connsiteY1908" fmla="*/ 2082362 h 3038603"/>
                <a:gd name="connsiteX1909" fmla="*/ 1282062 w 3402569"/>
                <a:gd name="connsiteY1909" fmla="*/ 2088620 h 3038603"/>
                <a:gd name="connsiteX1910" fmla="*/ 1281468 w 3402569"/>
                <a:gd name="connsiteY1910" fmla="*/ 2089366 h 3038603"/>
                <a:gd name="connsiteX1911" fmla="*/ 1275209 w 3402569"/>
                <a:gd name="connsiteY1911" fmla="*/ 2097413 h 3038603"/>
                <a:gd name="connsiteX1912" fmla="*/ 1252811 w 3402569"/>
                <a:gd name="connsiteY1912" fmla="*/ 2131954 h 3038603"/>
                <a:gd name="connsiteX1913" fmla="*/ 1234939 w 3402569"/>
                <a:gd name="connsiteY1913" fmla="*/ 2177938 h 3038603"/>
                <a:gd name="connsiteX1914" fmla="*/ 1228521 w 3402569"/>
                <a:gd name="connsiteY1914" fmla="*/ 2236410 h 3038603"/>
                <a:gd name="connsiteX1915" fmla="*/ 1234940 w 3402569"/>
                <a:gd name="connsiteY1915" fmla="*/ 2177938 h 3038603"/>
                <a:gd name="connsiteX1916" fmla="*/ 1252811 w 3402569"/>
                <a:gd name="connsiteY1916" fmla="*/ 2131954 h 3038603"/>
                <a:gd name="connsiteX1917" fmla="*/ 1275209 w 3402569"/>
                <a:gd name="connsiteY1917" fmla="*/ 2097413 h 3038603"/>
                <a:gd name="connsiteX1918" fmla="*/ 1281469 w 3402569"/>
                <a:gd name="connsiteY1918" fmla="*/ 2089366 h 3038603"/>
                <a:gd name="connsiteX1919" fmla="*/ 1282063 w 3402569"/>
                <a:gd name="connsiteY1919" fmla="*/ 2088620 h 3038603"/>
                <a:gd name="connsiteX1920" fmla="*/ 1287278 w 3402569"/>
                <a:gd name="connsiteY1920" fmla="*/ 2082362 h 3038603"/>
                <a:gd name="connsiteX1921" fmla="*/ 1291898 w 3402569"/>
                <a:gd name="connsiteY1921" fmla="*/ 2076997 h 3038603"/>
                <a:gd name="connsiteX1922" fmla="*/ 1298453 w 3402569"/>
                <a:gd name="connsiteY1922" fmla="*/ 2069099 h 3038603"/>
                <a:gd name="connsiteX1923" fmla="*/ 1253007 w 3402569"/>
                <a:gd name="connsiteY1923" fmla="*/ 2069099 h 3038603"/>
                <a:gd name="connsiteX1924" fmla="*/ 1246153 w 3402569"/>
                <a:gd name="connsiteY1924" fmla="*/ 2081915 h 3038603"/>
                <a:gd name="connsiteX1925" fmla="*/ 1222681 w 3402569"/>
                <a:gd name="connsiteY1925" fmla="*/ 2131258 h 3038603"/>
                <a:gd name="connsiteX1926" fmla="*/ 1214595 w 3402569"/>
                <a:gd name="connsiteY1926" fmla="*/ 2161650 h 3038603"/>
                <a:gd name="connsiteX1927" fmla="*/ 1211285 w 3402569"/>
                <a:gd name="connsiteY1927" fmla="*/ 2198147 h 3038603"/>
                <a:gd name="connsiteX1928" fmla="*/ 1211285 w 3402569"/>
                <a:gd name="connsiteY1928" fmla="*/ 2198164 h 3038603"/>
                <a:gd name="connsiteX1929" fmla="*/ 1211285 w 3402569"/>
                <a:gd name="connsiteY1929" fmla="*/ 2198156 h 3038603"/>
                <a:gd name="connsiteX1930" fmla="*/ 1211285 w 3402569"/>
                <a:gd name="connsiteY1930" fmla="*/ 2198147 h 3038603"/>
                <a:gd name="connsiteX1931" fmla="*/ 1214596 w 3402569"/>
                <a:gd name="connsiteY1931" fmla="*/ 2161650 h 3038603"/>
                <a:gd name="connsiteX1932" fmla="*/ 1222682 w 3402569"/>
                <a:gd name="connsiteY1932" fmla="*/ 2131258 h 3038603"/>
                <a:gd name="connsiteX1933" fmla="*/ 1246154 w 3402569"/>
                <a:gd name="connsiteY1933" fmla="*/ 2081915 h 3038603"/>
                <a:gd name="connsiteX1934" fmla="*/ 1253008 w 3402569"/>
                <a:gd name="connsiteY1934" fmla="*/ 2069099 h 3038603"/>
                <a:gd name="connsiteX1935" fmla="*/ 1156738 w 3402569"/>
                <a:gd name="connsiteY1935" fmla="*/ 2069099 h 3038603"/>
                <a:gd name="connsiteX1936" fmla="*/ 1156738 w 3402569"/>
                <a:gd name="connsiteY1936" fmla="*/ 2069114 h 3038603"/>
                <a:gd name="connsiteX1937" fmla="*/ 1238842 w 3402569"/>
                <a:gd name="connsiteY1937" fmla="*/ 2069114 h 3038603"/>
                <a:gd name="connsiteX1938" fmla="*/ 1238834 w 3402569"/>
                <a:gd name="connsiteY1938" fmla="*/ 2069129 h 3038603"/>
                <a:gd name="connsiteX1939" fmla="*/ 1156738 w 3402569"/>
                <a:gd name="connsiteY1939" fmla="*/ 2069129 h 3038603"/>
                <a:gd name="connsiteX1940" fmla="*/ 1156738 w 3402569"/>
                <a:gd name="connsiteY1940" fmla="*/ 2498268 h 3038603"/>
                <a:gd name="connsiteX1941" fmla="*/ 1257772 w 3402569"/>
                <a:gd name="connsiteY1941" fmla="*/ 2498268 h 3038603"/>
                <a:gd name="connsiteX1942" fmla="*/ 1257624 w 3402569"/>
                <a:gd name="connsiteY1942" fmla="*/ 2493678 h 3038603"/>
                <a:gd name="connsiteX1943" fmla="*/ 1217390 w 3402569"/>
                <a:gd name="connsiteY1943" fmla="*/ 2311877 h 3038603"/>
                <a:gd name="connsiteX1944" fmla="*/ 1198762 w 3402569"/>
                <a:gd name="connsiteY1944" fmla="*/ 2195346 h 3038603"/>
                <a:gd name="connsiteX1945" fmla="*/ 1198762 w 3402569"/>
                <a:gd name="connsiteY1945" fmla="*/ 2195334 h 3038603"/>
                <a:gd name="connsiteX1946" fmla="*/ 1202432 w 3402569"/>
                <a:gd name="connsiteY1946" fmla="*/ 2247339 h 3038603"/>
                <a:gd name="connsiteX1947" fmla="*/ 1217390 w 3402569"/>
                <a:gd name="connsiteY1947" fmla="*/ 2311863 h 3038603"/>
                <a:gd name="connsiteX1948" fmla="*/ 1257624 w 3402569"/>
                <a:gd name="connsiteY1948" fmla="*/ 2493663 h 3038603"/>
                <a:gd name="connsiteX1949" fmla="*/ 1257773 w 3402569"/>
                <a:gd name="connsiteY1949" fmla="*/ 2498268 h 3038603"/>
                <a:gd name="connsiteX1950" fmla="*/ 1257775 w 3402569"/>
                <a:gd name="connsiteY1950" fmla="*/ 2498268 h 3038603"/>
                <a:gd name="connsiteX1951" fmla="*/ 1257776 w 3402569"/>
                <a:gd name="connsiteY1951" fmla="*/ 2498283 h 3038603"/>
                <a:gd name="connsiteX1952" fmla="*/ 1156738 w 3402569"/>
                <a:gd name="connsiteY1952" fmla="*/ 2498283 h 3038603"/>
                <a:gd name="connsiteX1953" fmla="*/ 1156738 w 3402569"/>
                <a:gd name="connsiteY1953" fmla="*/ 2498297 h 3038603"/>
                <a:gd name="connsiteX1954" fmla="*/ 1257776 w 3402569"/>
                <a:gd name="connsiteY1954" fmla="*/ 2498297 h 3038603"/>
                <a:gd name="connsiteX1955" fmla="*/ 1257776 w 3402569"/>
                <a:gd name="connsiteY1955" fmla="*/ 2498283 h 3038603"/>
                <a:gd name="connsiteX1956" fmla="*/ 1257776 w 3402569"/>
                <a:gd name="connsiteY1956" fmla="*/ 2498268 h 3038603"/>
                <a:gd name="connsiteX1957" fmla="*/ 1257627 w 3402569"/>
                <a:gd name="connsiteY1957" fmla="*/ 2493659 h 3038603"/>
                <a:gd name="connsiteX1958" fmla="*/ 1244161 w 3402569"/>
                <a:gd name="connsiteY1958" fmla="*/ 2408686 h 3038603"/>
                <a:gd name="connsiteX1959" fmla="*/ 1217393 w 3402569"/>
                <a:gd name="connsiteY1959" fmla="*/ 2311863 h 3038603"/>
                <a:gd name="connsiteX1960" fmla="*/ 1202436 w 3402569"/>
                <a:gd name="connsiteY1960" fmla="*/ 2247339 h 3038603"/>
                <a:gd name="connsiteX1961" fmla="*/ 1199649 w 3402569"/>
                <a:gd name="connsiteY1961" fmla="*/ 2207854 h 3038603"/>
                <a:gd name="connsiteX1962" fmla="*/ 1198765 w 3402569"/>
                <a:gd name="connsiteY1962" fmla="*/ 2195322 h 3038603"/>
                <a:gd name="connsiteX1963" fmla="*/ 1198914 w 3402569"/>
                <a:gd name="connsiteY1963" fmla="*/ 2186555 h 3038603"/>
                <a:gd name="connsiteX1964" fmla="*/ 1198914 w 3402569"/>
                <a:gd name="connsiteY1964" fmla="*/ 2186551 h 3038603"/>
                <a:gd name="connsiteX1965" fmla="*/ 1198915 w 3402569"/>
                <a:gd name="connsiteY1965" fmla="*/ 2186540 h 3038603"/>
                <a:gd name="connsiteX1966" fmla="*/ 1199064 w 3402569"/>
                <a:gd name="connsiteY1966" fmla="*/ 2185348 h 3038603"/>
                <a:gd name="connsiteX1967" fmla="*/ 1235125 w 3402569"/>
                <a:gd name="connsiteY1967" fmla="*/ 2075968 h 3038603"/>
                <a:gd name="connsiteX1968" fmla="*/ 1238843 w 3402569"/>
                <a:gd name="connsiteY1968" fmla="*/ 2069129 h 3038603"/>
                <a:gd name="connsiteX1969" fmla="*/ 1238842 w 3402569"/>
                <a:gd name="connsiteY1969" fmla="*/ 2069129 h 3038603"/>
                <a:gd name="connsiteX1970" fmla="*/ 1238850 w 3402569"/>
                <a:gd name="connsiteY1970" fmla="*/ 2069114 h 3038603"/>
                <a:gd name="connsiteX1971" fmla="*/ 1238842 w 3402569"/>
                <a:gd name="connsiteY1971" fmla="*/ 2069114 h 3038603"/>
                <a:gd name="connsiteX1972" fmla="*/ 1238850 w 3402569"/>
                <a:gd name="connsiteY1972" fmla="*/ 2069099 h 3038603"/>
                <a:gd name="connsiteX1973" fmla="*/ 2006727 w 3402569"/>
                <a:gd name="connsiteY1973" fmla="*/ 2060187 h 3038603"/>
                <a:gd name="connsiteX1974" fmla="*/ 2000469 w 3402569"/>
                <a:gd name="connsiteY1974" fmla="*/ 2066447 h 3038603"/>
                <a:gd name="connsiteX1975" fmla="*/ 2000469 w 3402569"/>
                <a:gd name="connsiteY1975" fmla="*/ 2124384 h 3038603"/>
                <a:gd name="connsiteX1976" fmla="*/ 2004045 w 3402569"/>
                <a:gd name="connsiteY1976" fmla="*/ 2129899 h 3038603"/>
                <a:gd name="connsiteX1977" fmla="*/ 2006727 w 3402569"/>
                <a:gd name="connsiteY1977" fmla="*/ 2130495 h 3038603"/>
                <a:gd name="connsiteX1978" fmla="*/ 2035637 w 3402569"/>
                <a:gd name="connsiteY1978" fmla="*/ 2130495 h 3038603"/>
                <a:gd name="connsiteX1979" fmla="*/ 2035630 w 3402569"/>
                <a:gd name="connsiteY1979" fmla="*/ 2130510 h 3038603"/>
                <a:gd name="connsiteX1980" fmla="*/ 2035624 w 3402569"/>
                <a:gd name="connsiteY1980" fmla="*/ 2130525 h 3038603"/>
                <a:gd name="connsiteX1981" fmla="*/ 2035630 w 3402569"/>
                <a:gd name="connsiteY1981" fmla="*/ 2130525 h 3038603"/>
                <a:gd name="connsiteX1982" fmla="*/ 2035637 w 3402569"/>
                <a:gd name="connsiteY1982" fmla="*/ 2130525 h 3038603"/>
                <a:gd name="connsiteX1983" fmla="*/ 2031762 w 3402569"/>
                <a:gd name="connsiteY1983" fmla="*/ 2139315 h 3038603"/>
                <a:gd name="connsiteX1984" fmla="*/ 2009558 w 3402569"/>
                <a:gd name="connsiteY1984" fmla="*/ 2165543 h 3038603"/>
                <a:gd name="connsiteX1985" fmla="*/ 2007920 w 3402569"/>
                <a:gd name="connsiteY1985" fmla="*/ 2166289 h 3038603"/>
                <a:gd name="connsiteX1986" fmla="*/ 1975732 w 3402569"/>
                <a:gd name="connsiteY1986" fmla="*/ 2192068 h 3038603"/>
                <a:gd name="connsiteX1987" fmla="*/ 1971261 w 3402569"/>
                <a:gd name="connsiteY1987" fmla="*/ 2202053 h 3038603"/>
                <a:gd name="connsiteX1988" fmla="*/ 1968729 w 3402569"/>
                <a:gd name="connsiteY1988" fmla="*/ 2215463 h 3038603"/>
                <a:gd name="connsiteX1989" fmla="*/ 1968580 w 3402569"/>
                <a:gd name="connsiteY1989" fmla="*/ 2218743 h 3038603"/>
                <a:gd name="connsiteX1990" fmla="*/ 1968580 w 3402569"/>
                <a:gd name="connsiteY1990" fmla="*/ 2235700 h 3038603"/>
                <a:gd name="connsiteX1991" fmla="*/ 1979606 w 3402569"/>
                <a:gd name="connsiteY1991" fmla="*/ 2235700 h 3038603"/>
                <a:gd name="connsiteX1992" fmla="*/ 1981395 w 3402569"/>
                <a:gd name="connsiteY1992" fmla="*/ 2235849 h 3038603"/>
                <a:gd name="connsiteX1993" fmla="*/ 1996148 w 3402569"/>
                <a:gd name="connsiteY1993" fmla="*/ 2252092 h 3038603"/>
                <a:gd name="connsiteX1994" fmla="*/ 1996148 w 3402569"/>
                <a:gd name="connsiteY1994" fmla="*/ 2252107 h 3038603"/>
                <a:gd name="connsiteX1995" fmla="*/ 1981395 w 3402569"/>
                <a:gd name="connsiteY1995" fmla="*/ 2235864 h 3038603"/>
                <a:gd name="connsiteX1996" fmla="*/ 1979606 w 3402569"/>
                <a:gd name="connsiteY1996" fmla="*/ 2235715 h 3038603"/>
                <a:gd name="connsiteX1997" fmla="*/ 1968580 w 3402569"/>
                <a:gd name="connsiteY1997" fmla="*/ 2235715 h 3038603"/>
                <a:gd name="connsiteX1998" fmla="*/ 1968580 w 3402569"/>
                <a:gd name="connsiteY1998" fmla="*/ 2235730 h 3038603"/>
                <a:gd name="connsiteX1999" fmla="*/ 1975583 w 3402569"/>
                <a:gd name="connsiteY1999" fmla="*/ 2235730 h 3038603"/>
                <a:gd name="connsiteX2000" fmla="*/ 1979755 w 3402569"/>
                <a:gd name="connsiteY2000" fmla="*/ 2237519 h 3038603"/>
                <a:gd name="connsiteX2001" fmla="*/ 1981097 w 3402569"/>
                <a:gd name="connsiteY2001" fmla="*/ 2238411 h 3038603"/>
                <a:gd name="connsiteX2002" fmla="*/ 1981395 w 3402569"/>
                <a:gd name="connsiteY2002" fmla="*/ 2238562 h 3038603"/>
                <a:gd name="connsiteX2003" fmla="*/ 1981543 w 3402569"/>
                <a:gd name="connsiteY2003" fmla="*/ 2238711 h 3038603"/>
                <a:gd name="connsiteX2004" fmla="*/ 1981692 w 3402569"/>
                <a:gd name="connsiteY2004" fmla="*/ 2238859 h 3038603"/>
                <a:gd name="connsiteX2005" fmla="*/ 1981841 w 3402569"/>
                <a:gd name="connsiteY2005" fmla="*/ 2239008 h 3038603"/>
                <a:gd name="connsiteX2006" fmla="*/ 1982586 w 3402569"/>
                <a:gd name="connsiteY2006" fmla="*/ 2239753 h 3038603"/>
                <a:gd name="connsiteX2007" fmla="*/ 1983183 w 3402569"/>
                <a:gd name="connsiteY2007" fmla="*/ 2240349 h 3038603"/>
                <a:gd name="connsiteX2008" fmla="*/ 1984375 w 3402569"/>
                <a:gd name="connsiteY2008" fmla="*/ 2241691 h 3038603"/>
                <a:gd name="connsiteX2009" fmla="*/ 1985121 w 3402569"/>
                <a:gd name="connsiteY2009" fmla="*/ 2242733 h 3038603"/>
                <a:gd name="connsiteX2010" fmla="*/ 1986461 w 3402569"/>
                <a:gd name="connsiteY2010" fmla="*/ 2245267 h 3038603"/>
                <a:gd name="connsiteX2011" fmla="*/ 1987206 w 3402569"/>
                <a:gd name="connsiteY2011" fmla="*/ 2247502 h 3038603"/>
                <a:gd name="connsiteX2012" fmla="*/ 1987504 w 3402569"/>
                <a:gd name="connsiteY2012" fmla="*/ 2248844 h 3038603"/>
                <a:gd name="connsiteX2013" fmla="*/ 1987802 w 3402569"/>
                <a:gd name="connsiteY2013" fmla="*/ 2251674 h 3038603"/>
                <a:gd name="connsiteX2014" fmla="*/ 1987802 w 3402569"/>
                <a:gd name="connsiteY2014" fmla="*/ 2298763 h 3038603"/>
                <a:gd name="connsiteX2015" fmla="*/ 1987355 w 3402569"/>
                <a:gd name="connsiteY2015" fmla="*/ 2302489 h 3038603"/>
                <a:gd name="connsiteX2016" fmla="*/ 1986461 w 3402569"/>
                <a:gd name="connsiteY2016" fmla="*/ 2305172 h 3038603"/>
                <a:gd name="connsiteX2017" fmla="*/ 1985417 w 3402569"/>
                <a:gd name="connsiteY2017" fmla="*/ 2307109 h 3038603"/>
                <a:gd name="connsiteX2018" fmla="*/ 1984375 w 3402569"/>
                <a:gd name="connsiteY2018" fmla="*/ 2308749 h 3038603"/>
                <a:gd name="connsiteX2019" fmla="*/ 1981990 w 3402569"/>
                <a:gd name="connsiteY2019" fmla="*/ 2311281 h 3038603"/>
                <a:gd name="connsiteX2020" fmla="*/ 1981395 w 3402569"/>
                <a:gd name="connsiteY2020" fmla="*/ 2310538 h 3038603"/>
                <a:gd name="connsiteX2021" fmla="*/ 1981395 w 3402569"/>
                <a:gd name="connsiteY2021" fmla="*/ 2315454 h 3038603"/>
                <a:gd name="connsiteX2022" fmla="*/ 1985121 w 3402569"/>
                <a:gd name="connsiteY2022" fmla="*/ 2314559 h 3038603"/>
                <a:gd name="connsiteX2023" fmla="*/ 1986461 w 3402569"/>
                <a:gd name="connsiteY2023" fmla="*/ 2315603 h 3038603"/>
                <a:gd name="connsiteX2024" fmla="*/ 2012092 w 3402569"/>
                <a:gd name="connsiteY2024" fmla="*/ 2351069 h 3038603"/>
                <a:gd name="connsiteX2025" fmla="*/ 2012092 w 3402569"/>
                <a:gd name="connsiteY2025" fmla="*/ 2484856 h 3038603"/>
                <a:gd name="connsiteX2026" fmla="*/ 1990633 w 3402569"/>
                <a:gd name="connsiteY2026" fmla="*/ 2506464 h 3038603"/>
                <a:gd name="connsiteX2027" fmla="*/ 1989144 w 3402569"/>
                <a:gd name="connsiteY2027" fmla="*/ 2506464 h 3038603"/>
                <a:gd name="connsiteX2028" fmla="*/ 1989264 w 3402569"/>
                <a:gd name="connsiteY2028" fmla="*/ 2506479 h 3038603"/>
                <a:gd name="connsiteX2029" fmla="*/ 1989144 w 3402569"/>
                <a:gd name="connsiteY2029" fmla="*/ 2506479 h 3038603"/>
                <a:gd name="connsiteX2030" fmla="*/ 1989264 w 3402569"/>
                <a:gd name="connsiteY2030" fmla="*/ 2506494 h 3038603"/>
                <a:gd name="connsiteX2031" fmla="*/ 1989384 w 3402569"/>
                <a:gd name="connsiteY2031" fmla="*/ 2506494 h 3038603"/>
                <a:gd name="connsiteX2032" fmla="*/ 1992720 w 3402569"/>
                <a:gd name="connsiteY2032" fmla="*/ 2506911 h 3038603"/>
                <a:gd name="connsiteX2033" fmla="*/ 2148143 w 3402569"/>
                <a:gd name="connsiteY2033" fmla="*/ 2506911 h 3038603"/>
                <a:gd name="connsiteX2034" fmla="*/ 2163939 w 3402569"/>
                <a:gd name="connsiteY2034" fmla="*/ 2500652 h 3038603"/>
                <a:gd name="connsiteX2035" fmla="*/ 2164088 w 3402569"/>
                <a:gd name="connsiteY2035" fmla="*/ 2500652 h 3038603"/>
                <a:gd name="connsiteX2036" fmla="*/ 2172137 w 3402569"/>
                <a:gd name="connsiteY2036" fmla="*/ 2482770 h 3038603"/>
                <a:gd name="connsiteX2037" fmla="*/ 2172137 w 3402569"/>
                <a:gd name="connsiteY2037" fmla="*/ 2218743 h 3038603"/>
                <a:gd name="connsiteX2038" fmla="*/ 2160661 w 3402569"/>
                <a:gd name="connsiteY2038" fmla="*/ 2185362 h 3038603"/>
                <a:gd name="connsiteX2039" fmla="*/ 2160512 w 3402569"/>
                <a:gd name="connsiteY2039" fmla="*/ 2185213 h 3038603"/>
                <a:gd name="connsiteX2040" fmla="*/ 2132946 w 3402569"/>
                <a:gd name="connsiteY2040" fmla="*/ 2166289 h 3038603"/>
                <a:gd name="connsiteX2041" fmla="*/ 2131306 w 3402569"/>
                <a:gd name="connsiteY2041" fmla="*/ 2165543 h 3038603"/>
                <a:gd name="connsiteX2042" fmla="*/ 2115063 w 3402569"/>
                <a:gd name="connsiteY2042" fmla="*/ 2149897 h 3038603"/>
                <a:gd name="connsiteX2043" fmla="*/ 2108952 w 3402569"/>
                <a:gd name="connsiteY2043" fmla="*/ 2139315 h 3038603"/>
                <a:gd name="connsiteX2044" fmla="*/ 2107612 w 3402569"/>
                <a:gd name="connsiteY2044" fmla="*/ 2136186 h 3038603"/>
                <a:gd name="connsiteX2045" fmla="*/ 2105227 w 3402569"/>
                <a:gd name="connsiteY2045" fmla="*/ 2130525 h 3038603"/>
                <a:gd name="connsiteX2046" fmla="*/ 2105233 w 3402569"/>
                <a:gd name="connsiteY2046" fmla="*/ 2130525 h 3038603"/>
                <a:gd name="connsiteX2047" fmla="*/ 2105240 w 3402569"/>
                <a:gd name="connsiteY2047" fmla="*/ 2130525 h 3038603"/>
                <a:gd name="connsiteX2048" fmla="*/ 2105233 w 3402569"/>
                <a:gd name="connsiteY2048" fmla="*/ 2130510 h 3038603"/>
                <a:gd name="connsiteX2049" fmla="*/ 2105227 w 3402569"/>
                <a:gd name="connsiteY2049" fmla="*/ 2130495 h 3038603"/>
                <a:gd name="connsiteX2050" fmla="*/ 2134137 w 3402569"/>
                <a:gd name="connsiteY2050" fmla="*/ 2130495 h 3038603"/>
                <a:gd name="connsiteX2051" fmla="*/ 2136671 w 3402569"/>
                <a:gd name="connsiteY2051" fmla="*/ 2129899 h 3038603"/>
                <a:gd name="connsiteX2052" fmla="*/ 2136818 w 3402569"/>
                <a:gd name="connsiteY2052" fmla="*/ 2129899 h 3038603"/>
                <a:gd name="connsiteX2053" fmla="*/ 2140396 w 3402569"/>
                <a:gd name="connsiteY2053" fmla="*/ 2124384 h 3038603"/>
                <a:gd name="connsiteX2054" fmla="*/ 2140396 w 3402569"/>
                <a:gd name="connsiteY2054" fmla="*/ 2066447 h 3038603"/>
                <a:gd name="connsiteX2055" fmla="*/ 2137564 w 3402569"/>
                <a:gd name="connsiteY2055" fmla="*/ 2061380 h 3038603"/>
                <a:gd name="connsiteX2056" fmla="*/ 2134137 w 3402569"/>
                <a:gd name="connsiteY2056" fmla="*/ 2060187 h 3038603"/>
                <a:gd name="connsiteX2057" fmla="*/ 1803319 w 3402569"/>
                <a:gd name="connsiteY2057" fmla="*/ 2060187 h 3038603"/>
                <a:gd name="connsiteX2058" fmla="*/ 1797210 w 3402569"/>
                <a:gd name="connsiteY2058" fmla="*/ 2066447 h 3038603"/>
                <a:gd name="connsiteX2059" fmla="*/ 1797210 w 3402569"/>
                <a:gd name="connsiteY2059" fmla="*/ 2124384 h 3038603"/>
                <a:gd name="connsiteX2060" fmla="*/ 1800786 w 3402569"/>
                <a:gd name="connsiteY2060" fmla="*/ 2129899 h 3038603"/>
                <a:gd name="connsiteX2061" fmla="*/ 1803319 w 3402569"/>
                <a:gd name="connsiteY2061" fmla="*/ 2130495 h 3038603"/>
                <a:gd name="connsiteX2062" fmla="*/ 1832378 w 3402569"/>
                <a:gd name="connsiteY2062" fmla="*/ 2130495 h 3038603"/>
                <a:gd name="connsiteX2063" fmla="*/ 1832371 w 3402569"/>
                <a:gd name="connsiteY2063" fmla="*/ 2130510 h 3038603"/>
                <a:gd name="connsiteX2064" fmla="*/ 1832365 w 3402569"/>
                <a:gd name="connsiteY2064" fmla="*/ 2130525 h 3038603"/>
                <a:gd name="connsiteX2065" fmla="*/ 1832371 w 3402569"/>
                <a:gd name="connsiteY2065" fmla="*/ 2130525 h 3038603"/>
                <a:gd name="connsiteX2066" fmla="*/ 1832378 w 3402569"/>
                <a:gd name="connsiteY2066" fmla="*/ 2130525 h 3038603"/>
                <a:gd name="connsiteX2067" fmla="*/ 1828503 w 3402569"/>
                <a:gd name="connsiteY2067" fmla="*/ 2139315 h 3038603"/>
                <a:gd name="connsiteX2068" fmla="*/ 1806300 w 3402569"/>
                <a:gd name="connsiteY2068" fmla="*/ 2165543 h 3038603"/>
                <a:gd name="connsiteX2069" fmla="*/ 1804511 w 3402569"/>
                <a:gd name="connsiteY2069" fmla="*/ 2166289 h 3038603"/>
                <a:gd name="connsiteX2070" fmla="*/ 1765171 w 3402569"/>
                <a:gd name="connsiteY2070" fmla="*/ 2218743 h 3038603"/>
                <a:gd name="connsiteX2071" fmla="*/ 1765171 w 3402569"/>
                <a:gd name="connsiteY2071" fmla="*/ 2249839 h 3038603"/>
                <a:gd name="connsiteX2072" fmla="*/ 1936988 w 3402569"/>
                <a:gd name="connsiteY2072" fmla="*/ 2078021 h 3038603"/>
                <a:gd name="connsiteX2073" fmla="*/ 1936988 w 3402569"/>
                <a:gd name="connsiteY2073" fmla="*/ 2066447 h 3038603"/>
                <a:gd name="connsiteX2074" fmla="*/ 1934155 w 3402569"/>
                <a:gd name="connsiteY2074" fmla="*/ 2061231 h 3038603"/>
                <a:gd name="connsiteX2075" fmla="*/ 1930728 w 3402569"/>
                <a:gd name="connsiteY2075" fmla="*/ 2060187 h 3038603"/>
                <a:gd name="connsiteX2076" fmla="*/ 2006727 w 3402569"/>
                <a:gd name="connsiteY2076" fmla="*/ 2047640 h 3038603"/>
                <a:gd name="connsiteX2077" fmla="*/ 2134137 w 3402569"/>
                <a:gd name="connsiteY2077" fmla="*/ 2047640 h 3038603"/>
                <a:gd name="connsiteX2078" fmla="*/ 2152763 w 3402569"/>
                <a:gd name="connsiteY2078" fmla="*/ 2066418 h 3038603"/>
                <a:gd name="connsiteX2079" fmla="*/ 2152763 w 3402569"/>
                <a:gd name="connsiteY2079" fmla="*/ 2066432 h 3038603"/>
                <a:gd name="connsiteX2080" fmla="*/ 2134137 w 3402569"/>
                <a:gd name="connsiteY2080" fmla="*/ 2047655 h 3038603"/>
                <a:gd name="connsiteX2081" fmla="*/ 2006727 w 3402569"/>
                <a:gd name="connsiteY2081" fmla="*/ 2047655 h 3038603"/>
                <a:gd name="connsiteX2082" fmla="*/ 1991826 w 3402569"/>
                <a:gd name="connsiteY2082" fmla="*/ 2055256 h 3038603"/>
                <a:gd name="connsiteX2083" fmla="*/ 1987951 w 3402569"/>
                <a:gd name="connsiteY2083" fmla="*/ 2066432 h 3038603"/>
                <a:gd name="connsiteX2084" fmla="*/ 1987951 w 3402569"/>
                <a:gd name="connsiteY2084" fmla="*/ 2066418 h 3038603"/>
                <a:gd name="connsiteX2085" fmla="*/ 1991826 w 3402569"/>
                <a:gd name="connsiteY2085" fmla="*/ 2055240 h 3038603"/>
                <a:gd name="connsiteX2086" fmla="*/ 2006727 w 3402569"/>
                <a:gd name="connsiteY2086" fmla="*/ 2047640 h 3038603"/>
                <a:gd name="connsiteX2087" fmla="*/ 656939 w 3402569"/>
                <a:gd name="connsiteY2087" fmla="*/ 1899966 h 3038603"/>
                <a:gd name="connsiteX2088" fmla="*/ 656939 w 3402569"/>
                <a:gd name="connsiteY2088" fmla="*/ 1899981 h 3038603"/>
                <a:gd name="connsiteX2089" fmla="*/ 655149 w 3402569"/>
                <a:gd name="connsiteY2089" fmla="*/ 1901768 h 3038603"/>
                <a:gd name="connsiteX2090" fmla="*/ 655149 w 3402569"/>
                <a:gd name="connsiteY2090" fmla="*/ 1901753 h 3038603"/>
                <a:gd name="connsiteX2091" fmla="*/ 667519 w 3402569"/>
                <a:gd name="connsiteY2091" fmla="*/ 1805488 h 3038603"/>
                <a:gd name="connsiteX2092" fmla="*/ 667519 w 3402569"/>
                <a:gd name="connsiteY2092" fmla="*/ 1805503 h 3038603"/>
                <a:gd name="connsiteX2093" fmla="*/ 656939 w 3402569"/>
                <a:gd name="connsiteY2093" fmla="*/ 1816084 h 3038603"/>
                <a:gd name="connsiteX2094" fmla="*/ 656939 w 3402569"/>
                <a:gd name="connsiteY2094" fmla="*/ 1816069 h 3038603"/>
                <a:gd name="connsiteX2095" fmla="*/ 2707405 w 3402569"/>
                <a:gd name="connsiteY2095" fmla="*/ 1760619 h 3038603"/>
                <a:gd name="connsiteX2096" fmla="*/ 3293786 w 3402569"/>
                <a:gd name="connsiteY2096" fmla="*/ 1760619 h 3038603"/>
                <a:gd name="connsiteX2097" fmla="*/ 3295575 w 3402569"/>
                <a:gd name="connsiteY2097" fmla="*/ 1765387 h 3038603"/>
                <a:gd name="connsiteX2098" fmla="*/ 3298108 w 3402569"/>
                <a:gd name="connsiteY2098" fmla="*/ 1772838 h 3038603"/>
                <a:gd name="connsiteX2099" fmla="*/ 2719774 w 3402569"/>
                <a:gd name="connsiteY2099" fmla="*/ 1772838 h 3038603"/>
                <a:gd name="connsiteX2100" fmla="*/ 2719774 w 3402569"/>
                <a:gd name="connsiteY2100" fmla="*/ 1806517 h 3038603"/>
                <a:gd name="connsiteX2101" fmla="*/ 3309433 w 3402569"/>
                <a:gd name="connsiteY2101" fmla="*/ 1806517 h 3038603"/>
                <a:gd name="connsiteX2102" fmla="*/ 3311073 w 3402569"/>
                <a:gd name="connsiteY2102" fmla="*/ 1811286 h 3038603"/>
                <a:gd name="connsiteX2103" fmla="*/ 3313605 w 3402569"/>
                <a:gd name="connsiteY2103" fmla="*/ 1818736 h 3038603"/>
                <a:gd name="connsiteX2104" fmla="*/ 2707405 w 3402569"/>
                <a:gd name="connsiteY2104" fmla="*/ 1818736 h 3038603"/>
                <a:gd name="connsiteX2105" fmla="*/ 2285836 w 3402569"/>
                <a:gd name="connsiteY2105" fmla="*/ 1522881 h 3038603"/>
                <a:gd name="connsiteX2106" fmla="*/ 2251859 w 3402569"/>
                <a:gd name="connsiteY2106" fmla="*/ 1556859 h 3038603"/>
                <a:gd name="connsiteX2107" fmla="*/ 2251859 w 3402569"/>
                <a:gd name="connsiteY2107" fmla="*/ 1763160 h 3038603"/>
                <a:gd name="connsiteX2108" fmla="*/ 2285836 w 3402569"/>
                <a:gd name="connsiteY2108" fmla="*/ 1729180 h 3038603"/>
                <a:gd name="connsiteX2109" fmla="*/ 667519 w 3402569"/>
                <a:gd name="connsiteY2109" fmla="*/ 1518466 h 3038603"/>
                <a:gd name="connsiteX2110" fmla="*/ 667519 w 3402569"/>
                <a:gd name="connsiteY2110" fmla="*/ 1518483 h 3038603"/>
                <a:gd name="connsiteX2111" fmla="*/ 666774 w 3402569"/>
                <a:gd name="connsiteY2111" fmla="*/ 1518630 h 3038603"/>
                <a:gd name="connsiteX2112" fmla="*/ 662600 w 3402569"/>
                <a:gd name="connsiteY2112" fmla="*/ 1519063 h 3038603"/>
                <a:gd name="connsiteX2113" fmla="*/ 666774 w 3402569"/>
                <a:gd name="connsiteY2113" fmla="*/ 1518615 h 3038603"/>
                <a:gd name="connsiteX2114" fmla="*/ 667519 w 3402569"/>
                <a:gd name="connsiteY2114" fmla="*/ 1518466 h 3038603"/>
                <a:gd name="connsiteX2115" fmla="*/ 2210651 w 3402569"/>
                <a:gd name="connsiteY2115" fmla="*/ 1514161 h 3038603"/>
                <a:gd name="connsiteX2116" fmla="*/ 1645723 w 3402569"/>
                <a:gd name="connsiteY2116" fmla="*/ 2079083 h 3038603"/>
                <a:gd name="connsiteX2117" fmla="*/ 1645962 w 3402569"/>
                <a:gd name="connsiteY2117" fmla="*/ 2079083 h 3038603"/>
                <a:gd name="connsiteX2118" fmla="*/ 1663694 w 3402569"/>
                <a:gd name="connsiteY2118" fmla="*/ 2096816 h 3038603"/>
                <a:gd name="connsiteX2119" fmla="*/ 1663694 w 3402569"/>
                <a:gd name="connsiteY2119" fmla="*/ 2096831 h 3038603"/>
                <a:gd name="connsiteX2120" fmla="*/ 1645962 w 3402569"/>
                <a:gd name="connsiteY2120" fmla="*/ 2079099 h 3038603"/>
                <a:gd name="connsiteX2121" fmla="*/ 1645707 w 3402569"/>
                <a:gd name="connsiteY2121" fmla="*/ 2079099 h 3038603"/>
                <a:gd name="connsiteX2122" fmla="*/ 1645692 w 3402569"/>
                <a:gd name="connsiteY2122" fmla="*/ 2079114 h 3038603"/>
                <a:gd name="connsiteX2123" fmla="*/ 1645962 w 3402569"/>
                <a:gd name="connsiteY2123" fmla="*/ 2079114 h 3038603"/>
                <a:gd name="connsiteX2124" fmla="*/ 1663693 w 3402569"/>
                <a:gd name="connsiteY2124" fmla="*/ 2096846 h 3038603"/>
                <a:gd name="connsiteX2125" fmla="*/ 1663693 w 3402569"/>
                <a:gd name="connsiteY2125" fmla="*/ 2148674 h 3038603"/>
                <a:gd name="connsiteX2126" fmla="*/ 1653114 w 3402569"/>
                <a:gd name="connsiteY2126" fmla="*/ 2164768 h 3038603"/>
                <a:gd name="connsiteX2127" fmla="*/ 1653114 w 3402569"/>
                <a:gd name="connsiteY2127" fmla="*/ 2164783 h 3038603"/>
                <a:gd name="connsiteX2128" fmla="*/ 1663693 w 3402569"/>
                <a:gd name="connsiteY2128" fmla="*/ 2148689 h 3038603"/>
                <a:gd name="connsiteX2129" fmla="*/ 1663693 w 3402569"/>
                <a:gd name="connsiteY2129" fmla="*/ 2148704 h 3038603"/>
                <a:gd name="connsiteX2130" fmla="*/ 1653114 w 3402569"/>
                <a:gd name="connsiteY2130" fmla="*/ 2164798 h 3038603"/>
                <a:gd name="connsiteX2131" fmla="*/ 1653114 w 3402569"/>
                <a:gd name="connsiteY2131" fmla="*/ 2171921 h 3038603"/>
                <a:gd name="connsiteX2132" fmla="*/ 1657584 w 3402569"/>
                <a:gd name="connsiteY2132" fmla="*/ 2171921 h 3038603"/>
                <a:gd name="connsiteX2133" fmla="*/ 1681751 w 3402569"/>
                <a:gd name="connsiteY2133" fmla="*/ 2176808 h 3038603"/>
                <a:gd name="connsiteX2134" fmla="*/ 1701503 w 3402569"/>
                <a:gd name="connsiteY2134" fmla="*/ 2190120 h 3038603"/>
                <a:gd name="connsiteX2135" fmla="*/ 1714830 w 3402569"/>
                <a:gd name="connsiteY2135" fmla="*/ 2209829 h 3038603"/>
                <a:gd name="connsiteX2136" fmla="*/ 1719720 w 3402569"/>
                <a:gd name="connsiteY2136" fmla="*/ 2233911 h 3038603"/>
                <a:gd name="connsiteX2137" fmla="*/ 1719720 w 3402569"/>
                <a:gd name="connsiteY2137" fmla="*/ 2233928 h 3038603"/>
                <a:gd name="connsiteX2138" fmla="*/ 1657584 w 3402569"/>
                <a:gd name="connsiteY2138" fmla="*/ 2171936 h 3038603"/>
                <a:gd name="connsiteX2139" fmla="*/ 1653114 w 3402569"/>
                <a:gd name="connsiteY2139" fmla="*/ 2171936 h 3038603"/>
                <a:gd name="connsiteX2140" fmla="*/ 1653114 w 3402569"/>
                <a:gd name="connsiteY2140" fmla="*/ 2171950 h 3038603"/>
                <a:gd name="connsiteX2141" fmla="*/ 1657584 w 3402569"/>
                <a:gd name="connsiteY2141" fmla="*/ 2171950 h 3038603"/>
                <a:gd name="connsiteX2142" fmla="*/ 1719720 w 3402569"/>
                <a:gd name="connsiteY2142" fmla="*/ 2233942 h 3038603"/>
                <a:gd name="connsiteX2143" fmla="*/ 1719720 w 3402569"/>
                <a:gd name="connsiteY2143" fmla="*/ 2295290 h 3038603"/>
                <a:gd name="connsiteX2144" fmla="*/ 1752802 w 3402569"/>
                <a:gd name="connsiteY2144" fmla="*/ 2262208 h 3038603"/>
                <a:gd name="connsiteX2145" fmla="*/ 1752802 w 3402569"/>
                <a:gd name="connsiteY2145" fmla="*/ 2218743 h 3038603"/>
                <a:gd name="connsiteX2146" fmla="*/ 1771280 w 3402569"/>
                <a:gd name="connsiteY2146" fmla="*/ 2172696 h 3038603"/>
                <a:gd name="connsiteX2147" fmla="*/ 1773069 w 3402569"/>
                <a:gd name="connsiteY2147" fmla="*/ 2171056 h 3038603"/>
                <a:gd name="connsiteX2148" fmla="*/ 1800041 w 3402569"/>
                <a:gd name="connsiteY2148" fmla="*/ 2154665 h 3038603"/>
                <a:gd name="connsiteX2149" fmla="*/ 1805704 w 3402569"/>
                <a:gd name="connsiteY2149" fmla="*/ 2150046 h 3038603"/>
                <a:gd name="connsiteX2150" fmla="*/ 1812111 w 3402569"/>
                <a:gd name="connsiteY2150" fmla="*/ 2143042 h 3038603"/>
                <a:gd name="connsiteX2151" fmla="*/ 1812096 w 3402569"/>
                <a:gd name="connsiteY2151" fmla="*/ 2143042 h 3038603"/>
                <a:gd name="connsiteX2152" fmla="*/ 1812111 w 3402569"/>
                <a:gd name="connsiteY2152" fmla="*/ 2143026 h 3038603"/>
                <a:gd name="connsiteX2153" fmla="*/ 1812097 w 3402569"/>
                <a:gd name="connsiteY2153" fmla="*/ 2143026 h 3038603"/>
                <a:gd name="connsiteX2154" fmla="*/ 1812111 w 3402569"/>
                <a:gd name="connsiteY2154" fmla="*/ 2143011 h 3038603"/>
                <a:gd name="connsiteX2155" fmla="*/ 1803319 w 3402569"/>
                <a:gd name="connsiteY2155" fmla="*/ 2143011 h 3038603"/>
                <a:gd name="connsiteX2156" fmla="*/ 1799593 w 3402569"/>
                <a:gd name="connsiteY2156" fmla="*/ 2142566 h 3038603"/>
                <a:gd name="connsiteX2157" fmla="*/ 1786927 w 3402569"/>
                <a:gd name="connsiteY2157" fmla="*/ 2133177 h 3038603"/>
                <a:gd name="connsiteX2158" fmla="*/ 1784543 w 3402569"/>
                <a:gd name="connsiteY2158" fmla="*/ 2124384 h 3038603"/>
                <a:gd name="connsiteX2159" fmla="*/ 1784543 w 3402569"/>
                <a:gd name="connsiteY2159" fmla="*/ 2066447 h 3038603"/>
                <a:gd name="connsiteX2160" fmla="*/ 1788567 w 3402569"/>
                <a:gd name="connsiteY2160" fmla="*/ 2055122 h 3038603"/>
                <a:gd name="connsiteX2161" fmla="*/ 1803319 w 3402569"/>
                <a:gd name="connsiteY2161" fmla="*/ 2047671 h 3038603"/>
                <a:gd name="connsiteX2162" fmla="*/ 1930728 w 3402569"/>
                <a:gd name="connsiteY2162" fmla="*/ 2047671 h 3038603"/>
                <a:gd name="connsiteX2163" fmla="*/ 1944028 w 3402569"/>
                <a:gd name="connsiteY2163" fmla="*/ 2053203 h 3038603"/>
                <a:gd name="connsiteX2164" fmla="*/ 1949228 w 3402569"/>
                <a:gd name="connsiteY2164" fmla="*/ 2065781 h 3038603"/>
                <a:gd name="connsiteX2165" fmla="*/ 1949233 w 3402569"/>
                <a:gd name="connsiteY2165" fmla="*/ 2065776 h 3038603"/>
                <a:gd name="connsiteX2166" fmla="*/ 1944028 w 3402569"/>
                <a:gd name="connsiteY2166" fmla="*/ 2053188 h 3038603"/>
                <a:gd name="connsiteX2167" fmla="*/ 1930728 w 3402569"/>
                <a:gd name="connsiteY2167" fmla="*/ 2047655 h 3038603"/>
                <a:gd name="connsiteX2168" fmla="*/ 1803319 w 3402569"/>
                <a:gd name="connsiteY2168" fmla="*/ 2047655 h 3038603"/>
                <a:gd name="connsiteX2169" fmla="*/ 1788567 w 3402569"/>
                <a:gd name="connsiteY2169" fmla="*/ 2055107 h 3038603"/>
                <a:gd name="connsiteX2170" fmla="*/ 1784543 w 3402569"/>
                <a:gd name="connsiteY2170" fmla="*/ 2066432 h 3038603"/>
                <a:gd name="connsiteX2171" fmla="*/ 1784543 w 3402569"/>
                <a:gd name="connsiteY2171" fmla="*/ 2066418 h 3038603"/>
                <a:gd name="connsiteX2172" fmla="*/ 1788567 w 3402569"/>
                <a:gd name="connsiteY2172" fmla="*/ 2055091 h 3038603"/>
                <a:gd name="connsiteX2173" fmla="*/ 1803319 w 3402569"/>
                <a:gd name="connsiteY2173" fmla="*/ 2047640 h 3038603"/>
                <a:gd name="connsiteX2174" fmla="*/ 1930728 w 3402569"/>
                <a:gd name="connsiteY2174" fmla="*/ 2047640 h 3038603"/>
                <a:gd name="connsiteX2175" fmla="*/ 1944028 w 3402569"/>
                <a:gd name="connsiteY2175" fmla="*/ 2053173 h 3038603"/>
                <a:gd name="connsiteX2176" fmla="*/ 1949237 w 3402569"/>
                <a:gd name="connsiteY2176" fmla="*/ 2065772 h 3038603"/>
                <a:gd name="connsiteX2177" fmla="*/ 2129647 w 3402569"/>
                <a:gd name="connsiteY2177" fmla="*/ 1885362 h 3038603"/>
                <a:gd name="connsiteX2178" fmla="*/ 2138380 w 3402569"/>
                <a:gd name="connsiteY2178" fmla="*/ 1894079 h 3038603"/>
                <a:gd name="connsiteX2179" fmla="*/ 1949504 w 3402569"/>
                <a:gd name="connsiteY2179" fmla="*/ 2082955 h 3038603"/>
                <a:gd name="connsiteX2180" fmla="*/ 1949504 w 3402569"/>
                <a:gd name="connsiteY2180" fmla="*/ 2124384 h 3038603"/>
                <a:gd name="connsiteX2181" fmla="*/ 1930728 w 3402569"/>
                <a:gd name="connsiteY2181" fmla="*/ 2143011 h 3038603"/>
                <a:gd name="connsiteX2182" fmla="*/ 1922085 w 3402569"/>
                <a:gd name="connsiteY2182" fmla="*/ 2143011 h 3038603"/>
                <a:gd name="connsiteX2183" fmla="*/ 1922100 w 3402569"/>
                <a:gd name="connsiteY2183" fmla="*/ 2143026 h 3038603"/>
                <a:gd name="connsiteX2184" fmla="*/ 1922085 w 3402569"/>
                <a:gd name="connsiteY2184" fmla="*/ 2143026 h 3038603"/>
                <a:gd name="connsiteX2185" fmla="*/ 1922101 w 3402569"/>
                <a:gd name="connsiteY2185" fmla="*/ 2143042 h 3038603"/>
                <a:gd name="connsiteX2186" fmla="*/ 1922117 w 3402569"/>
                <a:gd name="connsiteY2186" fmla="*/ 2143042 h 3038603"/>
                <a:gd name="connsiteX2187" fmla="*/ 1934006 w 3402569"/>
                <a:gd name="connsiteY2187" fmla="*/ 2154636 h 3038603"/>
                <a:gd name="connsiteX2188" fmla="*/ 1964258 w 3402569"/>
                <a:gd name="connsiteY2188" fmla="*/ 2174157 h 3038603"/>
                <a:gd name="connsiteX2189" fmla="*/ 1968430 w 3402569"/>
                <a:gd name="connsiteY2189" fmla="*/ 2179222 h 3038603"/>
                <a:gd name="connsiteX2190" fmla="*/ 1968729 w 3402569"/>
                <a:gd name="connsiteY2190" fmla="*/ 2179670 h 3038603"/>
                <a:gd name="connsiteX2191" fmla="*/ 1974092 w 3402569"/>
                <a:gd name="connsiteY2191" fmla="*/ 2173263 h 3038603"/>
                <a:gd name="connsiteX2192" fmla="*/ 1974241 w 3402569"/>
                <a:gd name="connsiteY2192" fmla="*/ 2173113 h 3038603"/>
                <a:gd name="connsiteX2193" fmla="*/ 2003449 w 3402569"/>
                <a:gd name="connsiteY2193" fmla="*/ 2154636 h 3038603"/>
                <a:gd name="connsiteX2194" fmla="*/ 2008962 w 3402569"/>
                <a:gd name="connsiteY2194" fmla="*/ 2150163 h 3038603"/>
                <a:gd name="connsiteX2195" fmla="*/ 2009262 w 3402569"/>
                <a:gd name="connsiteY2195" fmla="*/ 2150016 h 3038603"/>
                <a:gd name="connsiteX2196" fmla="*/ 2015343 w 3402569"/>
                <a:gd name="connsiteY2196" fmla="*/ 2143042 h 3038603"/>
                <a:gd name="connsiteX2197" fmla="*/ 2015356 w 3402569"/>
                <a:gd name="connsiteY2197" fmla="*/ 2143042 h 3038603"/>
                <a:gd name="connsiteX2198" fmla="*/ 2015370 w 3402569"/>
                <a:gd name="connsiteY2198" fmla="*/ 2143026 h 3038603"/>
                <a:gd name="connsiteX2199" fmla="*/ 2015357 w 3402569"/>
                <a:gd name="connsiteY2199" fmla="*/ 2143026 h 3038603"/>
                <a:gd name="connsiteX2200" fmla="*/ 2015370 w 3402569"/>
                <a:gd name="connsiteY2200" fmla="*/ 2143011 h 3038603"/>
                <a:gd name="connsiteX2201" fmla="*/ 2006876 w 3402569"/>
                <a:gd name="connsiteY2201" fmla="*/ 2143011 h 3038603"/>
                <a:gd name="connsiteX2202" fmla="*/ 2006727 w 3402569"/>
                <a:gd name="connsiteY2202" fmla="*/ 2143011 h 3038603"/>
                <a:gd name="connsiteX2203" fmla="*/ 2003002 w 3402569"/>
                <a:gd name="connsiteY2203" fmla="*/ 2142566 h 3038603"/>
                <a:gd name="connsiteX2204" fmla="*/ 1990335 w 3402569"/>
                <a:gd name="connsiteY2204" fmla="*/ 2133177 h 3038603"/>
                <a:gd name="connsiteX2205" fmla="*/ 1990335 w 3402569"/>
                <a:gd name="connsiteY2205" fmla="*/ 2133057 h 3038603"/>
                <a:gd name="connsiteX2206" fmla="*/ 1990186 w 3402569"/>
                <a:gd name="connsiteY2206" fmla="*/ 2132908 h 3038603"/>
                <a:gd name="connsiteX2207" fmla="*/ 1987951 w 3402569"/>
                <a:gd name="connsiteY2207" fmla="*/ 2124414 h 3038603"/>
                <a:gd name="connsiteX2208" fmla="*/ 1987951 w 3402569"/>
                <a:gd name="connsiteY2208" fmla="*/ 2124399 h 3038603"/>
                <a:gd name="connsiteX2209" fmla="*/ 1990186 w 3402569"/>
                <a:gd name="connsiteY2209" fmla="*/ 2132893 h 3038603"/>
                <a:gd name="connsiteX2210" fmla="*/ 1990335 w 3402569"/>
                <a:gd name="connsiteY2210" fmla="*/ 2133042 h 3038603"/>
                <a:gd name="connsiteX2211" fmla="*/ 1990335 w 3402569"/>
                <a:gd name="connsiteY2211" fmla="*/ 2133028 h 3038603"/>
                <a:gd name="connsiteX2212" fmla="*/ 1990186 w 3402569"/>
                <a:gd name="connsiteY2212" fmla="*/ 2132879 h 3038603"/>
                <a:gd name="connsiteX2213" fmla="*/ 1987951 w 3402569"/>
                <a:gd name="connsiteY2213" fmla="*/ 2124384 h 3038603"/>
                <a:gd name="connsiteX2214" fmla="*/ 1987951 w 3402569"/>
                <a:gd name="connsiteY2214" fmla="*/ 2066447 h 3038603"/>
                <a:gd name="connsiteX2215" fmla="*/ 1991826 w 3402569"/>
                <a:gd name="connsiteY2215" fmla="*/ 2055271 h 3038603"/>
                <a:gd name="connsiteX2216" fmla="*/ 2006727 w 3402569"/>
                <a:gd name="connsiteY2216" fmla="*/ 2047671 h 3038603"/>
                <a:gd name="connsiteX2217" fmla="*/ 2134137 w 3402569"/>
                <a:gd name="connsiteY2217" fmla="*/ 2047671 h 3038603"/>
                <a:gd name="connsiteX2218" fmla="*/ 2152763 w 3402569"/>
                <a:gd name="connsiteY2218" fmla="*/ 2066447 h 3038603"/>
                <a:gd name="connsiteX2219" fmla="*/ 2152763 w 3402569"/>
                <a:gd name="connsiteY2219" fmla="*/ 2124384 h 3038603"/>
                <a:gd name="connsiteX2220" fmla="*/ 2134137 w 3402569"/>
                <a:gd name="connsiteY2220" fmla="*/ 2143011 h 3038603"/>
                <a:gd name="connsiteX2221" fmla="*/ 2125493 w 3402569"/>
                <a:gd name="connsiteY2221" fmla="*/ 2143011 h 3038603"/>
                <a:gd name="connsiteX2222" fmla="*/ 2125509 w 3402569"/>
                <a:gd name="connsiteY2222" fmla="*/ 2143026 h 3038603"/>
                <a:gd name="connsiteX2223" fmla="*/ 2125493 w 3402569"/>
                <a:gd name="connsiteY2223" fmla="*/ 2143026 h 3038603"/>
                <a:gd name="connsiteX2224" fmla="*/ 2125510 w 3402569"/>
                <a:gd name="connsiteY2224" fmla="*/ 2143042 h 3038603"/>
                <a:gd name="connsiteX2225" fmla="*/ 2125493 w 3402569"/>
                <a:gd name="connsiteY2225" fmla="*/ 2143042 h 3038603"/>
                <a:gd name="connsiteX2226" fmla="*/ 2137415 w 3402569"/>
                <a:gd name="connsiteY2226" fmla="*/ 2154665 h 3038603"/>
                <a:gd name="connsiteX2227" fmla="*/ 2184802 w 3402569"/>
                <a:gd name="connsiteY2227" fmla="*/ 2218743 h 3038603"/>
                <a:gd name="connsiteX2228" fmla="*/ 2184802 w 3402569"/>
                <a:gd name="connsiteY2228" fmla="*/ 2482770 h 3038603"/>
                <a:gd name="connsiteX2229" fmla="*/ 2175564 w 3402569"/>
                <a:gd name="connsiteY2229" fmla="*/ 2506911 h 3038603"/>
                <a:gd name="connsiteX2230" fmla="*/ 2175570 w 3402569"/>
                <a:gd name="connsiteY2230" fmla="*/ 2506911 h 3038603"/>
                <a:gd name="connsiteX2231" fmla="*/ 2184802 w 3402569"/>
                <a:gd name="connsiteY2231" fmla="*/ 2482785 h 3038603"/>
                <a:gd name="connsiteX2232" fmla="*/ 2184802 w 3402569"/>
                <a:gd name="connsiteY2232" fmla="*/ 2482800 h 3038603"/>
                <a:gd name="connsiteX2233" fmla="*/ 2175576 w 3402569"/>
                <a:gd name="connsiteY2233" fmla="*/ 2506911 h 3038603"/>
                <a:gd name="connsiteX2234" fmla="*/ 2239491 w 3402569"/>
                <a:gd name="connsiteY2234" fmla="*/ 2506911 h 3038603"/>
                <a:gd name="connsiteX2235" fmla="*/ 2239491 w 3402569"/>
                <a:gd name="connsiteY2235" fmla="*/ 1792978 h 3038603"/>
                <a:gd name="connsiteX2236" fmla="*/ 2191534 w 3402569"/>
                <a:gd name="connsiteY2236" fmla="*/ 1840940 h 3038603"/>
                <a:gd name="connsiteX2237" fmla="*/ 2182802 w 3402569"/>
                <a:gd name="connsiteY2237" fmla="*/ 1832223 h 3038603"/>
                <a:gd name="connsiteX2238" fmla="*/ 2239491 w 3402569"/>
                <a:gd name="connsiteY2238" fmla="*/ 1775529 h 3038603"/>
                <a:gd name="connsiteX2239" fmla="*/ 2239491 w 3402569"/>
                <a:gd name="connsiteY2239" fmla="*/ 1569227 h 3038603"/>
                <a:gd name="connsiteX2240" fmla="*/ 1693686 w 3402569"/>
                <a:gd name="connsiteY2240" fmla="*/ 2115042 h 3038603"/>
                <a:gd name="connsiteX2241" fmla="*/ 1684953 w 3402569"/>
                <a:gd name="connsiteY2241" fmla="*/ 2106324 h 3038603"/>
                <a:gd name="connsiteX2242" fmla="*/ 2239491 w 3402569"/>
                <a:gd name="connsiteY2242" fmla="*/ 1551777 h 3038603"/>
                <a:gd name="connsiteX2243" fmla="*/ 2239491 w 3402569"/>
                <a:gd name="connsiteY2243" fmla="*/ 1514161 h 3038603"/>
                <a:gd name="connsiteX2244" fmla="*/ 459492 w 3402569"/>
                <a:gd name="connsiteY2244" fmla="*/ 1501956 h 3038603"/>
                <a:gd name="connsiteX2245" fmla="*/ 466644 w 3402569"/>
                <a:gd name="connsiteY2245" fmla="*/ 1506129 h 3038603"/>
                <a:gd name="connsiteX2246" fmla="*/ 466742 w 3402569"/>
                <a:gd name="connsiteY2246" fmla="*/ 1506144 h 3038603"/>
                <a:gd name="connsiteX2247" fmla="*/ 466749 w 3402569"/>
                <a:gd name="connsiteY2247" fmla="*/ 1506144 h 3038603"/>
                <a:gd name="connsiteX2248" fmla="*/ 466651 w 3402569"/>
                <a:gd name="connsiteY2248" fmla="*/ 1506129 h 3038603"/>
                <a:gd name="connsiteX2249" fmla="*/ 461420 w 3402569"/>
                <a:gd name="connsiteY2249" fmla="*/ 1503077 h 3038603"/>
                <a:gd name="connsiteX2250" fmla="*/ 459492 w 3402569"/>
                <a:gd name="connsiteY2250" fmla="*/ 1501942 h 3038603"/>
                <a:gd name="connsiteX2251" fmla="*/ 464598 w 3402569"/>
                <a:gd name="connsiteY2251" fmla="*/ 1504921 h 3038603"/>
                <a:gd name="connsiteX2252" fmla="*/ 466651 w 3402569"/>
                <a:gd name="connsiteY2252" fmla="*/ 1506114 h 3038603"/>
                <a:gd name="connsiteX2253" fmla="*/ 466841 w 3402569"/>
                <a:gd name="connsiteY2253" fmla="*/ 1506144 h 3038603"/>
                <a:gd name="connsiteX2254" fmla="*/ 466846 w 3402569"/>
                <a:gd name="connsiteY2254" fmla="*/ 1506144 h 3038603"/>
                <a:gd name="connsiteX2255" fmla="*/ 466651 w 3402569"/>
                <a:gd name="connsiteY2255" fmla="*/ 1506114 h 3038603"/>
                <a:gd name="connsiteX2256" fmla="*/ 459499 w 3402569"/>
                <a:gd name="connsiteY2256" fmla="*/ 1501942 h 3038603"/>
                <a:gd name="connsiteX2257" fmla="*/ 100957 w 3402569"/>
                <a:gd name="connsiteY2257" fmla="*/ 1501942 h 3038603"/>
                <a:gd name="connsiteX2258" fmla="*/ 210334 w 3402569"/>
                <a:gd name="connsiteY2258" fmla="*/ 1501942 h 3038603"/>
                <a:gd name="connsiteX2259" fmla="*/ 210334 w 3402569"/>
                <a:gd name="connsiteY2259" fmla="*/ 1501956 h 3038603"/>
                <a:gd name="connsiteX2260" fmla="*/ 210334 w 3402569"/>
                <a:gd name="connsiteY2260" fmla="*/ 1505249 h 3038603"/>
                <a:gd name="connsiteX2261" fmla="*/ 0 w 3402569"/>
                <a:gd name="connsiteY2261" fmla="*/ 1505249 h 3038603"/>
                <a:gd name="connsiteX2262" fmla="*/ 0 w 3402569"/>
                <a:gd name="connsiteY2262" fmla="*/ 1501956 h 3038603"/>
                <a:gd name="connsiteX2263" fmla="*/ 100957 w 3402569"/>
                <a:gd name="connsiteY2263" fmla="*/ 1501956 h 3038603"/>
                <a:gd name="connsiteX2264" fmla="*/ 452180 w 3402569"/>
                <a:gd name="connsiteY2264" fmla="*/ 1501927 h 3038603"/>
                <a:gd name="connsiteX2265" fmla="*/ 452188 w 3402569"/>
                <a:gd name="connsiteY2265" fmla="*/ 1501942 h 3038603"/>
                <a:gd name="connsiteX2266" fmla="*/ 452195 w 3402569"/>
                <a:gd name="connsiteY2266" fmla="*/ 1501942 h 3038603"/>
                <a:gd name="connsiteX2267" fmla="*/ 452187 w 3402569"/>
                <a:gd name="connsiteY2267" fmla="*/ 1501927 h 3038603"/>
                <a:gd name="connsiteX2268" fmla="*/ 452183 w 3402569"/>
                <a:gd name="connsiteY2268" fmla="*/ 1501927 h 3038603"/>
                <a:gd name="connsiteX2269" fmla="*/ 450702 w 3402569"/>
                <a:gd name="connsiteY2269" fmla="*/ 1498960 h 3038603"/>
                <a:gd name="connsiteX2270" fmla="*/ 451297 w 3402569"/>
                <a:gd name="connsiteY2270" fmla="*/ 1500316 h 3038603"/>
                <a:gd name="connsiteX2271" fmla="*/ 452175 w 3402569"/>
                <a:gd name="connsiteY2271" fmla="*/ 1501927 h 3038603"/>
                <a:gd name="connsiteX2272" fmla="*/ 452179 w 3402569"/>
                <a:gd name="connsiteY2272" fmla="*/ 1501927 h 3038603"/>
                <a:gd name="connsiteX2273" fmla="*/ 451301 w 3402569"/>
                <a:gd name="connsiteY2273" fmla="*/ 1500316 h 3038603"/>
                <a:gd name="connsiteX2274" fmla="*/ 451076 w 3402569"/>
                <a:gd name="connsiteY2274" fmla="*/ 1499804 h 3038603"/>
                <a:gd name="connsiteX2275" fmla="*/ 449514 w 3402569"/>
                <a:gd name="connsiteY2275" fmla="*/ 1493626 h 3038603"/>
                <a:gd name="connsiteX2276" fmla="*/ 449659 w 3402569"/>
                <a:gd name="connsiteY2276" fmla="*/ 1494193 h 3038603"/>
                <a:gd name="connsiteX2277" fmla="*/ 450255 w 3402569"/>
                <a:gd name="connsiteY2277" fmla="*/ 1497337 h 3038603"/>
                <a:gd name="connsiteX2278" fmla="*/ 450553 w 3402569"/>
                <a:gd name="connsiteY2278" fmla="*/ 1498514 h 3038603"/>
                <a:gd name="connsiteX2279" fmla="*/ 450255 w 3402569"/>
                <a:gd name="connsiteY2279" fmla="*/ 1497322 h 3038603"/>
                <a:gd name="connsiteX2280" fmla="*/ 449659 w 3402569"/>
                <a:gd name="connsiteY2280" fmla="*/ 1494193 h 3038603"/>
                <a:gd name="connsiteX2281" fmla="*/ 449517 w 3402569"/>
                <a:gd name="connsiteY2281" fmla="*/ 1493626 h 3038603"/>
                <a:gd name="connsiteX2282" fmla="*/ 449510 w 3402569"/>
                <a:gd name="connsiteY2282" fmla="*/ 1493597 h 3038603"/>
                <a:gd name="connsiteX2283" fmla="*/ 449514 w 3402569"/>
                <a:gd name="connsiteY2283" fmla="*/ 1493611 h 3038603"/>
                <a:gd name="connsiteX2284" fmla="*/ 449514 w 3402569"/>
                <a:gd name="connsiteY2284" fmla="*/ 1493611 h 3038603"/>
                <a:gd name="connsiteX2285" fmla="*/ 449518 w 3402569"/>
                <a:gd name="connsiteY2285" fmla="*/ 1493626 h 3038603"/>
                <a:gd name="connsiteX2286" fmla="*/ 449521 w 3402569"/>
                <a:gd name="connsiteY2286" fmla="*/ 1493626 h 3038603"/>
                <a:gd name="connsiteX2287" fmla="*/ 449521 w 3402569"/>
                <a:gd name="connsiteY2287" fmla="*/ 1493626 h 3038603"/>
                <a:gd name="connsiteX2288" fmla="*/ 449521 w 3402569"/>
                <a:gd name="connsiteY2288" fmla="*/ 1493626 h 3038603"/>
                <a:gd name="connsiteX2289" fmla="*/ 449518 w 3402569"/>
                <a:gd name="connsiteY2289" fmla="*/ 1493611 h 3038603"/>
                <a:gd name="connsiteX2290" fmla="*/ 449514 w 3402569"/>
                <a:gd name="connsiteY2290" fmla="*/ 1493597 h 3038603"/>
                <a:gd name="connsiteX2291" fmla="*/ 449514 w 3402569"/>
                <a:gd name="connsiteY2291" fmla="*/ 1493597 h 3038603"/>
                <a:gd name="connsiteX2292" fmla="*/ 1210316 w 3402569"/>
                <a:gd name="connsiteY2292" fmla="*/ 1490780 h 3038603"/>
                <a:gd name="connsiteX2293" fmla="*/ 1199139 w 3402569"/>
                <a:gd name="connsiteY2293" fmla="*/ 1501956 h 3038603"/>
                <a:gd name="connsiteX2294" fmla="*/ 1286980 w 3402569"/>
                <a:gd name="connsiteY2294" fmla="*/ 1501956 h 3038603"/>
                <a:gd name="connsiteX2295" fmla="*/ 1286980 w 3402569"/>
                <a:gd name="connsiteY2295" fmla="*/ 1490780 h 3038603"/>
                <a:gd name="connsiteX2296" fmla="*/ 716100 w 3402569"/>
                <a:gd name="connsiteY2296" fmla="*/ 1490764 h 3038603"/>
                <a:gd name="connsiteX2297" fmla="*/ 716100 w 3402569"/>
                <a:gd name="connsiteY2297" fmla="*/ 1490780 h 3038603"/>
                <a:gd name="connsiteX2298" fmla="*/ 1032335 w 3402569"/>
                <a:gd name="connsiteY2298" fmla="*/ 1490780 h 3038603"/>
                <a:gd name="connsiteX2299" fmla="*/ 1032351 w 3402569"/>
                <a:gd name="connsiteY2299" fmla="*/ 1490764 h 3038603"/>
                <a:gd name="connsiteX2300" fmla="*/ 655153 w 3402569"/>
                <a:gd name="connsiteY2300" fmla="*/ 1489707 h 3038603"/>
                <a:gd name="connsiteX2301" fmla="*/ 644425 w 3402569"/>
                <a:gd name="connsiteY2301" fmla="*/ 1501927 h 3038603"/>
                <a:gd name="connsiteX2302" fmla="*/ 644429 w 3402569"/>
                <a:gd name="connsiteY2302" fmla="*/ 1501927 h 3038603"/>
                <a:gd name="connsiteX2303" fmla="*/ 655153 w 3402569"/>
                <a:gd name="connsiteY2303" fmla="*/ 1489712 h 3038603"/>
                <a:gd name="connsiteX2304" fmla="*/ 1785438 w 3402569"/>
                <a:gd name="connsiteY2304" fmla="*/ 1487933 h 3038603"/>
                <a:gd name="connsiteX2305" fmla="*/ 1793634 w 3402569"/>
                <a:gd name="connsiteY2305" fmla="*/ 1496725 h 3038603"/>
                <a:gd name="connsiteX2306" fmla="*/ 1804480 w 3402569"/>
                <a:gd name="connsiteY2306" fmla="*/ 1501927 h 3038603"/>
                <a:gd name="connsiteX2307" fmla="*/ 1804451 w 3402569"/>
                <a:gd name="connsiteY2307" fmla="*/ 1501927 h 3038603"/>
                <a:gd name="connsiteX2308" fmla="*/ 1804420 w 3402569"/>
                <a:gd name="connsiteY2308" fmla="*/ 1501927 h 3038603"/>
                <a:gd name="connsiteX2309" fmla="*/ 1793634 w 3402569"/>
                <a:gd name="connsiteY2309" fmla="*/ 1496740 h 3038603"/>
                <a:gd name="connsiteX2310" fmla="*/ 1785438 w 3402569"/>
                <a:gd name="connsiteY2310" fmla="*/ 1487963 h 3038603"/>
                <a:gd name="connsiteX2311" fmla="*/ 1785438 w 3402569"/>
                <a:gd name="connsiteY2311" fmla="*/ 1487948 h 3038603"/>
                <a:gd name="connsiteX2312" fmla="*/ 2239491 w 3402569"/>
                <a:gd name="connsiteY2312" fmla="*/ 1485322 h 3038603"/>
                <a:gd name="connsiteX2313" fmla="*/ 2222871 w 3402569"/>
                <a:gd name="connsiteY2313" fmla="*/ 1501942 h 3038603"/>
                <a:gd name="connsiteX2314" fmla="*/ 2239491 w 3402569"/>
                <a:gd name="connsiteY2314" fmla="*/ 1501942 h 3038603"/>
                <a:gd name="connsiteX2315" fmla="*/ 1121868 w 3402569"/>
                <a:gd name="connsiteY2315" fmla="*/ 1484953 h 3038603"/>
                <a:gd name="connsiteX2316" fmla="*/ 1125891 w 3402569"/>
                <a:gd name="connsiteY2316" fmla="*/ 1490764 h 3038603"/>
                <a:gd name="connsiteX2317" fmla="*/ 1125881 w 3402569"/>
                <a:gd name="connsiteY2317" fmla="*/ 1490764 h 3038603"/>
                <a:gd name="connsiteX2318" fmla="*/ 1121868 w 3402569"/>
                <a:gd name="connsiteY2318" fmla="*/ 1484968 h 3038603"/>
                <a:gd name="connsiteX2319" fmla="*/ 2515769 w 3402569"/>
                <a:gd name="connsiteY2319" fmla="*/ 1478977 h 3038603"/>
                <a:gd name="connsiteX2320" fmla="*/ 3176063 w 3402569"/>
                <a:gd name="connsiteY2320" fmla="*/ 1478977 h 3038603"/>
                <a:gd name="connsiteX2321" fmla="*/ 3178447 w 3402569"/>
                <a:gd name="connsiteY2321" fmla="*/ 1483895 h 3038603"/>
                <a:gd name="connsiteX2322" fmla="*/ 3182023 w 3402569"/>
                <a:gd name="connsiteY2322" fmla="*/ 1491345 h 3038603"/>
                <a:gd name="connsiteX2323" fmla="*/ 2528138 w 3402569"/>
                <a:gd name="connsiteY2323" fmla="*/ 1491345 h 3038603"/>
                <a:gd name="connsiteX2324" fmla="*/ 2528138 w 3402569"/>
                <a:gd name="connsiteY2324" fmla="*/ 2192173 h 3038603"/>
                <a:gd name="connsiteX2325" fmla="*/ 3400929 w 3402569"/>
                <a:gd name="connsiteY2325" fmla="*/ 2192173 h 3038603"/>
                <a:gd name="connsiteX2326" fmla="*/ 3401675 w 3402569"/>
                <a:gd name="connsiteY2326" fmla="*/ 2196941 h 3038603"/>
                <a:gd name="connsiteX2327" fmla="*/ 3402569 w 3402569"/>
                <a:gd name="connsiteY2327" fmla="*/ 2204541 h 3038603"/>
                <a:gd name="connsiteX2328" fmla="*/ 2528138 w 3402569"/>
                <a:gd name="connsiteY2328" fmla="*/ 2204541 h 3038603"/>
                <a:gd name="connsiteX2329" fmla="*/ 2528138 w 3402569"/>
                <a:gd name="connsiteY2329" fmla="*/ 2905366 h 3038603"/>
                <a:gd name="connsiteX2330" fmla="*/ 2529925 w 3402569"/>
                <a:gd name="connsiteY2330" fmla="*/ 2905366 h 3038603"/>
                <a:gd name="connsiteX2331" fmla="*/ 2529925 w 3402569"/>
                <a:gd name="connsiteY2331" fmla="*/ 2910135 h 3038603"/>
                <a:gd name="connsiteX2332" fmla="*/ 2975486 w 3402569"/>
                <a:gd name="connsiteY2332" fmla="*/ 2910135 h 3038603"/>
                <a:gd name="connsiteX2333" fmla="*/ 3370679 w 3402569"/>
                <a:gd name="connsiteY2333" fmla="*/ 2910135 h 3038603"/>
                <a:gd name="connsiteX2334" fmla="*/ 3368892 w 3402569"/>
                <a:gd name="connsiteY2334" fmla="*/ 2917586 h 3038603"/>
                <a:gd name="connsiteX2335" fmla="*/ 2528138 w 3402569"/>
                <a:gd name="connsiteY2335" fmla="*/ 2917586 h 3038603"/>
                <a:gd name="connsiteX2336" fmla="*/ 2528138 w 3402569"/>
                <a:gd name="connsiteY2336" fmla="*/ 3038589 h 3038603"/>
                <a:gd name="connsiteX2337" fmla="*/ 2515769 w 3402569"/>
                <a:gd name="connsiteY2337" fmla="*/ 3038589 h 3038603"/>
                <a:gd name="connsiteX2338" fmla="*/ 645170 w 3402569"/>
                <a:gd name="connsiteY2338" fmla="*/ 1478248 h 3038603"/>
                <a:gd name="connsiteX2339" fmla="*/ 640700 w 3402569"/>
                <a:gd name="connsiteY2339" fmla="*/ 1489107 h 3038603"/>
                <a:gd name="connsiteX2340" fmla="*/ 629970 w 3402569"/>
                <a:gd name="connsiteY2340" fmla="*/ 1493597 h 3038603"/>
                <a:gd name="connsiteX2341" fmla="*/ 629974 w 3402569"/>
                <a:gd name="connsiteY2341" fmla="*/ 1493597 h 3038603"/>
                <a:gd name="connsiteX2342" fmla="*/ 640704 w 3402569"/>
                <a:gd name="connsiteY2342" fmla="*/ 1489107 h 3038603"/>
                <a:gd name="connsiteX2343" fmla="*/ 645170 w 3402569"/>
                <a:gd name="connsiteY2343" fmla="*/ 1478258 h 3038603"/>
                <a:gd name="connsiteX2344" fmla="*/ 469627 w 3402569"/>
                <a:gd name="connsiteY2344" fmla="*/ 1478248 h 3038603"/>
                <a:gd name="connsiteX2345" fmla="*/ 465528 w 3402569"/>
                <a:gd name="connsiteY2345" fmla="*/ 1488642 h 3038603"/>
                <a:gd name="connsiteX2346" fmla="*/ 455618 w 3402569"/>
                <a:gd name="connsiteY2346" fmla="*/ 1493447 h 3038603"/>
                <a:gd name="connsiteX2347" fmla="*/ 454428 w 3402569"/>
                <a:gd name="connsiteY2347" fmla="*/ 1493597 h 3038603"/>
                <a:gd name="connsiteX2348" fmla="*/ 454432 w 3402569"/>
                <a:gd name="connsiteY2348" fmla="*/ 1493597 h 3038603"/>
                <a:gd name="connsiteX2349" fmla="*/ 455623 w 3402569"/>
                <a:gd name="connsiteY2349" fmla="*/ 1493447 h 3038603"/>
                <a:gd name="connsiteX2350" fmla="*/ 465532 w 3402569"/>
                <a:gd name="connsiteY2350" fmla="*/ 1488642 h 3038603"/>
                <a:gd name="connsiteX2351" fmla="*/ 469627 w 3402569"/>
                <a:gd name="connsiteY2351" fmla="*/ 1478259 h 3038603"/>
                <a:gd name="connsiteX2352" fmla="*/ 243867 w 3402569"/>
                <a:gd name="connsiteY2352" fmla="*/ 1478248 h 3038603"/>
                <a:gd name="connsiteX2353" fmla="*/ 243867 w 3402569"/>
                <a:gd name="connsiteY2353" fmla="*/ 1478263 h 3038603"/>
                <a:gd name="connsiteX2354" fmla="*/ 243867 w 3402569"/>
                <a:gd name="connsiteY2354" fmla="*/ 1478277 h 3038603"/>
                <a:gd name="connsiteX2355" fmla="*/ 259066 w 3402569"/>
                <a:gd name="connsiteY2355" fmla="*/ 1493626 h 3038603"/>
                <a:gd name="connsiteX2356" fmla="*/ 259071 w 3402569"/>
                <a:gd name="connsiteY2356" fmla="*/ 1493626 h 3038603"/>
                <a:gd name="connsiteX2357" fmla="*/ 243872 w 3402569"/>
                <a:gd name="connsiteY2357" fmla="*/ 1478277 h 3038603"/>
                <a:gd name="connsiteX2358" fmla="*/ 243872 w 3402569"/>
                <a:gd name="connsiteY2358" fmla="*/ 1478263 h 3038603"/>
                <a:gd name="connsiteX2359" fmla="*/ 243872 w 3402569"/>
                <a:gd name="connsiteY2359" fmla="*/ 1478259 h 3038603"/>
                <a:gd name="connsiteX2360" fmla="*/ 1983630 w 3402569"/>
                <a:gd name="connsiteY2360" fmla="*/ 1470052 h 3038603"/>
                <a:gd name="connsiteX2361" fmla="*/ 1983630 w 3402569"/>
                <a:gd name="connsiteY2361" fmla="*/ 1470067 h 3038603"/>
                <a:gd name="connsiteX2362" fmla="*/ 1983630 w 3402569"/>
                <a:gd name="connsiteY2362" fmla="*/ 1470081 h 3038603"/>
                <a:gd name="connsiteX2363" fmla="*/ 1982884 w 3402569"/>
                <a:gd name="connsiteY2363" fmla="*/ 1476787 h 3038603"/>
                <a:gd name="connsiteX2364" fmla="*/ 1975881 w 3402569"/>
                <a:gd name="connsiteY2364" fmla="*/ 1491226 h 3038603"/>
                <a:gd name="connsiteX2365" fmla="*/ 1959111 w 3402569"/>
                <a:gd name="connsiteY2365" fmla="*/ 1501927 h 3038603"/>
                <a:gd name="connsiteX2366" fmla="*/ 1959088 w 3402569"/>
                <a:gd name="connsiteY2366" fmla="*/ 1501927 h 3038603"/>
                <a:gd name="connsiteX2367" fmla="*/ 1959066 w 3402569"/>
                <a:gd name="connsiteY2367" fmla="*/ 1501927 h 3038603"/>
                <a:gd name="connsiteX2368" fmla="*/ 1975881 w 3402569"/>
                <a:gd name="connsiteY2368" fmla="*/ 1491211 h 3038603"/>
                <a:gd name="connsiteX2369" fmla="*/ 1982884 w 3402569"/>
                <a:gd name="connsiteY2369" fmla="*/ 1476757 h 3038603"/>
                <a:gd name="connsiteX2370" fmla="*/ 1983630 w 3402569"/>
                <a:gd name="connsiteY2370" fmla="*/ 1470052 h 3038603"/>
                <a:gd name="connsiteX2371" fmla="*/ 1116951 w 3402569"/>
                <a:gd name="connsiteY2371" fmla="*/ 1467070 h 3038603"/>
                <a:gd name="connsiteX2372" fmla="*/ 1121719 w 3402569"/>
                <a:gd name="connsiteY2372" fmla="*/ 1484655 h 3038603"/>
                <a:gd name="connsiteX2373" fmla="*/ 1121868 w 3402569"/>
                <a:gd name="connsiteY2373" fmla="*/ 1484804 h 3038603"/>
                <a:gd name="connsiteX2374" fmla="*/ 1121868 w 3402569"/>
                <a:gd name="connsiteY2374" fmla="*/ 1484819 h 3038603"/>
                <a:gd name="connsiteX2375" fmla="*/ 1121719 w 3402569"/>
                <a:gd name="connsiteY2375" fmla="*/ 1484670 h 3038603"/>
                <a:gd name="connsiteX2376" fmla="*/ 1116951 w 3402569"/>
                <a:gd name="connsiteY2376" fmla="*/ 1467087 h 3038603"/>
                <a:gd name="connsiteX2377" fmla="*/ 482145 w 3402569"/>
                <a:gd name="connsiteY2377" fmla="*/ 1448578 h 3038603"/>
                <a:gd name="connsiteX2378" fmla="*/ 482145 w 3402569"/>
                <a:gd name="connsiteY2378" fmla="*/ 1448593 h 3038603"/>
                <a:gd name="connsiteX2379" fmla="*/ 487060 w 3402569"/>
                <a:gd name="connsiteY2379" fmla="*/ 1448593 h 3038603"/>
                <a:gd name="connsiteX2380" fmla="*/ 487060 w 3402569"/>
                <a:gd name="connsiteY2380" fmla="*/ 1448578 h 3038603"/>
                <a:gd name="connsiteX2381" fmla="*/ 1126040 w 3402569"/>
                <a:gd name="connsiteY2381" fmla="*/ 1448131 h 3038603"/>
                <a:gd name="connsiteX2382" fmla="*/ 1129169 w 3402569"/>
                <a:gd name="connsiteY2382" fmla="*/ 1448131 h 3038603"/>
                <a:gd name="connsiteX2383" fmla="*/ 1129169 w 3402569"/>
                <a:gd name="connsiteY2383" fmla="*/ 1448146 h 3038603"/>
                <a:gd name="connsiteX2384" fmla="*/ 1129169 w 3402569"/>
                <a:gd name="connsiteY2384" fmla="*/ 1448160 h 3038603"/>
                <a:gd name="connsiteX2385" fmla="*/ 1129169 w 3402569"/>
                <a:gd name="connsiteY2385" fmla="*/ 1448175 h 3038603"/>
                <a:gd name="connsiteX2386" fmla="*/ 1126040 w 3402569"/>
                <a:gd name="connsiteY2386" fmla="*/ 1448175 h 3038603"/>
                <a:gd name="connsiteX2387" fmla="*/ 1116951 w 3402569"/>
                <a:gd name="connsiteY2387" fmla="*/ 1457266 h 3038603"/>
                <a:gd name="connsiteX2388" fmla="*/ 1116951 w 3402569"/>
                <a:gd name="connsiteY2388" fmla="*/ 1457251 h 3038603"/>
                <a:gd name="connsiteX2389" fmla="*/ 1116951 w 3402569"/>
                <a:gd name="connsiteY2389" fmla="*/ 1457236 h 3038603"/>
                <a:gd name="connsiteX2390" fmla="*/ 1116951 w 3402569"/>
                <a:gd name="connsiteY2390" fmla="*/ 1457221 h 3038603"/>
                <a:gd name="connsiteX2391" fmla="*/ 2285836 w 3402569"/>
                <a:gd name="connsiteY2391" fmla="*/ 1438978 h 3038603"/>
                <a:gd name="connsiteX2392" fmla="*/ 2251859 w 3402569"/>
                <a:gd name="connsiteY2392" fmla="*/ 1472954 h 3038603"/>
                <a:gd name="connsiteX2393" fmla="*/ 2251859 w 3402569"/>
                <a:gd name="connsiteY2393" fmla="*/ 1539409 h 3038603"/>
                <a:gd name="connsiteX2394" fmla="*/ 2285836 w 3402569"/>
                <a:gd name="connsiteY2394" fmla="*/ 1505431 h 3038603"/>
                <a:gd name="connsiteX2395" fmla="*/ 487063 w 3402569"/>
                <a:gd name="connsiteY2395" fmla="*/ 1435957 h 3038603"/>
                <a:gd name="connsiteX2396" fmla="*/ 487063 w 3402569"/>
                <a:gd name="connsiteY2396" fmla="*/ 1448578 h 3038603"/>
                <a:gd name="connsiteX2397" fmla="*/ 487067 w 3402569"/>
                <a:gd name="connsiteY2397" fmla="*/ 1448578 h 3038603"/>
                <a:gd name="connsiteX2398" fmla="*/ 487067 w 3402569"/>
                <a:gd name="connsiteY2398" fmla="*/ 1435957 h 3038603"/>
                <a:gd name="connsiteX2399" fmla="*/ 482145 w 3402569"/>
                <a:gd name="connsiteY2399" fmla="*/ 1435926 h 3038603"/>
                <a:gd name="connsiteX2400" fmla="*/ 482145 w 3402569"/>
                <a:gd name="connsiteY2400" fmla="*/ 1435941 h 3038603"/>
                <a:gd name="connsiteX2401" fmla="*/ 482145 w 3402569"/>
                <a:gd name="connsiteY2401" fmla="*/ 1435957 h 3038603"/>
                <a:gd name="connsiteX2402" fmla="*/ 482149 w 3402569"/>
                <a:gd name="connsiteY2402" fmla="*/ 1435957 h 3038603"/>
                <a:gd name="connsiteX2403" fmla="*/ 482149 w 3402569"/>
                <a:gd name="connsiteY2403" fmla="*/ 1435941 h 3038603"/>
                <a:gd name="connsiteX2404" fmla="*/ 482149 w 3402569"/>
                <a:gd name="connsiteY2404" fmla="*/ 1435926 h 3038603"/>
                <a:gd name="connsiteX2405" fmla="*/ 1286980 w 3402569"/>
                <a:gd name="connsiteY2405" fmla="*/ 1414113 h 3038603"/>
                <a:gd name="connsiteX2406" fmla="*/ 1210333 w 3402569"/>
                <a:gd name="connsiteY2406" fmla="*/ 1490764 h 3038603"/>
                <a:gd name="connsiteX2407" fmla="*/ 1286980 w 3402569"/>
                <a:gd name="connsiteY2407" fmla="*/ 1490764 h 3038603"/>
                <a:gd name="connsiteX2408" fmla="*/ 2038915 w 3402569"/>
                <a:gd name="connsiteY2408" fmla="*/ 1411502 h 3038603"/>
                <a:gd name="connsiteX2409" fmla="*/ 2038915 w 3402569"/>
                <a:gd name="connsiteY2409" fmla="*/ 1411518 h 3038603"/>
                <a:gd name="connsiteX2410" fmla="*/ 2143824 w 3402569"/>
                <a:gd name="connsiteY2410" fmla="*/ 1411518 h 3038603"/>
                <a:gd name="connsiteX2411" fmla="*/ 2143824 w 3402569"/>
                <a:gd name="connsiteY2411" fmla="*/ 1411502 h 3038603"/>
                <a:gd name="connsiteX2412" fmla="*/ 1304117 w 3402569"/>
                <a:gd name="connsiteY2412" fmla="*/ 1379032 h 3038603"/>
                <a:gd name="connsiteX2413" fmla="*/ 1304117 w 3402569"/>
                <a:gd name="connsiteY2413" fmla="*/ 1379523 h 3038603"/>
                <a:gd name="connsiteX2414" fmla="*/ 1304609 w 3402569"/>
                <a:gd name="connsiteY2414" fmla="*/ 1379032 h 3038603"/>
                <a:gd name="connsiteX2415" fmla="*/ 611786 w 3402569"/>
                <a:gd name="connsiteY2415" fmla="*/ 1340137 h 3038603"/>
                <a:gd name="connsiteX2416" fmla="*/ 624155 w 3402569"/>
                <a:gd name="connsiteY2416" fmla="*/ 1340137 h 3038603"/>
                <a:gd name="connsiteX2417" fmla="*/ 624155 w 3402569"/>
                <a:gd name="connsiteY2417" fmla="*/ 1346368 h 3038603"/>
                <a:gd name="connsiteX2418" fmla="*/ 611786 w 3402569"/>
                <a:gd name="connsiteY2418" fmla="*/ 1346368 h 3038603"/>
                <a:gd name="connsiteX2419" fmla="*/ 274413 w 3402569"/>
                <a:gd name="connsiteY2419" fmla="*/ 1336859 h 3038603"/>
                <a:gd name="connsiteX2420" fmla="*/ 274413 w 3402569"/>
                <a:gd name="connsiteY2420" fmla="*/ 1435911 h 3038603"/>
                <a:gd name="connsiteX2421" fmla="*/ 274413 w 3402569"/>
                <a:gd name="connsiteY2421" fmla="*/ 1435926 h 3038603"/>
                <a:gd name="connsiteX2422" fmla="*/ 274413 w 3402569"/>
                <a:gd name="connsiteY2422" fmla="*/ 1435941 h 3038603"/>
                <a:gd name="connsiteX2423" fmla="*/ 274413 w 3402569"/>
                <a:gd name="connsiteY2423" fmla="*/ 1435957 h 3038603"/>
                <a:gd name="connsiteX2424" fmla="*/ 436094 w 3402569"/>
                <a:gd name="connsiteY2424" fmla="*/ 1435957 h 3038603"/>
                <a:gd name="connsiteX2425" fmla="*/ 436094 w 3402569"/>
                <a:gd name="connsiteY2425" fmla="*/ 1435941 h 3038603"/>
                <a:gd name="connsiteX2426" fmla="*/ 436094 w 3402569"/>
                <a:gd name="connsiteY2426" fmla="*/ 1435926 h 3038603"/>
                <a:gd name="connsiteX2427" fmla="*/ 436094 w 3402569"/>
                <a:gd name="connsiteY2427" fmla="*/ 1435911 h 3038603"/>
                <a:gd name="connsiteX2428" fmla="*/ 436094 w 3402569"/>
                <a:gd name="connsiteY2428" fmla="*/ 1336859 h 3038603"/>
                <a:gd name="connsiteX2429" fmla="*/ 1609603 w 3402569"/>
                <a:gd name="connsiteY2429" fmla="*/ 1336712 h 3038603"/>
                <a:gd name="connsiteX2430" fmla="*/ 1620928 w 3402569"/>
                <a:gd name="connsiteY2430" fmla="*/ 1336712 h 3038603"/>
                <a:gd name="connsiteX2431" fmla="*/ 1620928 w 3402569"/>
                <a:gd name="connsiteY2431" fmla="*/ 1391206 h 3038603"/>
                <a:gd name="connsiteX2432" fmla="*/ 1620928 w 3402569"/>
                <a:gd name="connsiteY2432" fmla="*/ 1391222 h 3038603"/>
                <a:gd name="connsiteX2433" fmla="*/ 1614819 w 3402569"/>
                <a:gd name="connsiteY2433" fmla="*/ 1391222 h 3038603"/>
                <a:gd name="connsiteX2434" fmla="*/ 1614819 w 3402569"/>
                <a:gd name="connsiteY2434" fmla="*/ 1391206 h 3038603"/>
                <a:gd name="connsiteX2435" fmla="*/ 1614819 w 3402569"/>
                <a:gd name="connsiteY2435" fmla="*/ 1342821 h 3038603"/>
                <a:gd name="connsiteX2436" fmla="*/ 1609603 w 3402569"/>
                <a:gd name="connsiteY2436" fmla="*/ 1342821 h 3038603"/>
                <a:gd name="connsiteX2437" fmla="*/ 1609603 w 3402569"/>
                <a:gd name="connsiteY2437" fmla="*/ 1342806 h 3038603"/>
                <a:gd name="connsiteX2438" fmla="*/ 262044 w 3402569"/>
                <a:gd name="connsiteY2438" fmla="*/ 1324342 h 3038603"/>
                <a:gd name="connsiteX2439" fmla="*/ 448612 w 3402569"/>
                <a:gd name="connsiteY2439" fmla="*/ 1324342 h 3038603"/>
                <a:gd name="connsiteX2440" fmla="*/ 448612 w 3402569"/>
                <a:gd name="connsiteY2440" fmla="*/ 1448578 h 3038603"/>
                <a:gd name="connsiteX2441" fmla="*/ 448612 w 3402569"/>
                <a:gd name="connsiteY2441" fmla="*/ 1448593 h 3038603"/>
                <a:gd name="connsiteX2442" fmla="*/ 448612 w 3402569"/>
                <a:gd name="connsiteY2442" fmla="*/ 1448608 h 3038603"/>
                <a:gd name="connsiteX2443" fmla="*/ 448612 w 3402569"/>
                <a:gd name="connsiteY2443" fmla="*/ 1448622 h 3038603"/>
                <a:gd name="connsiteX2444" fmla="*/ 262044 w 3402569"/>
                <a:gd name="connsiteY2444" fmla="*/ 1448622 h 3038603"/>
                <a:gd name="connsiteX2445" fmla="*/ 262044 w 3402569"/>
                <a:gd name="connsiteY2445" fmla="*/ 1448608 h 3038603"/>
                <a:gd name="connsiteX2446" fmla="*/ 262044 w 3402569"/>
                <a:gd name="connsiteY2446" fmla="*/ 1448593 h 3038603"/>
                <a:gd name="connsiteX2447" fmla="*/ 262044 w 3402569"/>
                <a:gd name="connsiteY2447" fmla="*/ 1448578 h 3038603"/>
                <a:gd name="connsiteX2448" fmla="*/ 2038915 w 3402569"/>
                <a:gd name="connsiteY2448" fmla="*/ 1322704 h 3038603"/>
                <a:gd name="connsiteX2449" fmla="*/ 2038915 w 3402569"/>
                <a:gd name="connsiteY2449" fmla="*/ 1411472 h 3038603"/>
                <a:gd name="connsiteX2450" fmla="*/ 2038915 w 3402569"/>
                <a:gd name="connsiteY2450" fmla="*/ 1411489 h 3038603"/>
                <a:gd name="connsiteX2451" fmla="*/ 2143824 w 3402569"/>
                <a:gd name="connsiteY2451" fmla="*/ 1411489 h 3038603"/>
                <a:gd name="connsiteX2452" fmla="*/ 2143824 w 3402569"/>
                <a:gd name="connsiteY2452" fmla="*/ 1411472 h 3038603"/>
                <a:gd name="connsiteX2453" fmla="*/ 2143824 w 3402569"/>
                <a:gd name="connsiteY2453" fmla="*/ 1322704 h 3038603"/>
                <a:gd name="connsiteX2454" fmla="*/ 2038915 w 3402569"/>
                <a:gd name="connsiteY2454" fmla="*/ 1322674 h 3038603"/>
                <a:gd name="connsiteX2455" fmla="*/ 2038915 w 3402569"/>
                <a:gd name="connsiteY2455" fmla="*/ 1322689 h 3038603"/>
                <a:gd name="connsiteX2456" fmla="*/ 2143824 w 3402569"/>
                <a:gd name="connsiteY2456" fmla="*/ 1322689 h 3038603"/>
                <a:gd name="connsiteX2457" fmla="*/ 2143824 w 3402569"/>
                <a:gd name="connsiteY2457" fmla="*/ 1322674 h 3038603"/>
                <a:gd name="connsiteX2458" fmla="*/ 2038915 w 3402569"/>
                <a:gd name="connsiteY2458" fmla="*/ 1310320 h 3038603"/>
                <a:gd name="connsiteX2459" fmla="*/ 2038915 w 3402569"/>
                <a:gd name="connsiteY2459" fmla="*/ 1310335 h 3038603"/>
                <a:gd name="connsiteX2460" fmla="*/ 2143824 w 3402569"/>
                <a:gd name="connsiteY2460" fmla="*/ 1310335 h 3038603"/>
                <a:gd name="connsiteX2461" fmla="*/ 2143824 w 3402569"/>
                <a:gd name="connsiteY2461" fmla="*/ 1310320 h 3038603"/>
                <a:gd name="connsiteX2462" fmla="*/ 2038915 w 3402569"/>
                <a:gd name="connsiteY2462" fmla="*/ 1298414 h 3038603"/>
                <a:gd name="connsiteX2463" fmla="*/ 2038915 w 3402569"/>
                <a:gd name="connsiteY2463" fmla="*/ 1310291 h 3038603"/>
                <a:gd name="connsiteX2464" fmla="*/ 2038915 w 3402569"/>
                <a:gd name="connsiteY2464" fmla="*/ 1310305 h 3038603"/>
                <a:gd name="connsiteX2465" fmla="*/ 2143824 w 3402569"/>
                <a:gd name="connsiteY2465" fmla="*/ 1310305 h 3038603"/>
                <a:gd name="connsiteX2466" fmla="*/ 2143824 w 3402569"/>
                <a:gd name="connsiteY2466" fmla="*/ 1310291 h 3038603"/>
                <a:gd name="connsiteX2467" fmla="*/ 2143824 w 3402569"/>
                <a:gd name="connsiteY2467" fmla="*/ 1298414 h 3038603"/>
                <a:gd name="connsiteX2468" fmla="*/ 1813304 w 3402569"/>
                <a:gd name="connsiteY2468" fmla="*/ 1298414 h 3038603"/>
                <a:gd name="connsiteX2469" fmla="*/ 1918211 w 3402569"/>
                <a:gd name="connsiteY2469" fmla="*/ 1298414 h 3038603"/>
                <a:gd name="connsiteX2470" fmla="*/ 1918211 w 3402569"/>
                <a:gd name="connsiteY2470" fmla="*/ 1310291 h 3038603"/>
                <a:gd name="connsiteX2471" fmla="*/ 1918211 w 3402569"/>
                <a:gd name="connsiteY2471" fmla="*/ 1310305 h 3038603"/>
                <a:gd name="connsiteX2472" fmla="*/ 1918211 w 3402569"/>
                <a:gd name="connsiteY2472" fmla="*/ 1310320 h 3038603"/>
                <a:gd name="connsiteX2473" fmla="*/ 1918211 w 3402569"/>
                <a:gd name="connsiteY2473" fmla="*/ 1310335 h 3038603"/>
                <a:gd name="connsiteX2474" fmla="*/ 1813304 w 3402569"/>
                <a:gd name="connsiteY2474" fmla="*/ 1310335 h 3038603"/>
                <a:gd name="connsiteX2475" fmla="*/ 1813304 w 3402569"/>
                <a:gd name="connsiteY2475" fmla="*/ 1310320 h 3038603"/>
                <a:gd name="connsiteX2476" fmla="*/ 1813304 w 3402569"/>
                <a:gd name="connsiteY2476" fmla="*/ 1310305 h 3038603"/>
                <a:gd name="connsiteX2477" fmla="*/ 1813304 w 3402569"/>
                <a:gd name="connsiteY2477" fmla="*/ 1310291 h 3038603"/>
                <a:gd name="connsiteX2478" fmla="*/ 2038915 w 3402569"/>
                <a:gd name="connsiteY2478" fmla="*/ 1298384 h 3038603"/>
                <a:gd name="connsiteX2479" fmla="*/ 2038915 w 3402569"/>
                <a:gd name="connsiteY2479" fmla="*/ 1298399 h 3038603"/>
                <a:gd name="connsiteX2480" fmla="*/ 2143824 w 3402569"/>
                <a:gd name="connsiteY2480" fmla="*/ 1298399 h 3038603"/>
                <a:gd name="connsiteX2481" fmla="*/ 2143824 w 3402569"/>
                <a:gd name="connsiteY2481" fmla="*/ 1298384 h 3038603"/>
                <a:gd name="connsiteX2482" fmla="*/ 1403577 w 3402569"/>
                <a:gd name="connsiteY2482" fmla="*/ 1297519 h 3038603"/>
                <a:gd name="connsiteX2483" fmla="*/ 1386319 w 3402569"/>
                <a:gd name="connsiteY2483" fmla="*/ 1314776 h 3038603"/>
                <a:gd name="connsiteX2484" fmla="*/ 1621971 w 3402569"/>
                <a:gd name="connsiteY2484" fmla="*/ 1314776 h 3038603"/>
                <a:gd name="connsiteX2485" fmla="*/ 1621971 w 3402569"/>
                <a:gd name="connsiteY2485" fmla="*/ 1314791 h 3038603"/>
                <a:gd name="connsiteX2486" fmla="*/ 1621971 w 3402569"/>
                <a:gd name="connsiteY2486" fmla="*/ 1314806 h 3038603"/>
                <a:gd name="connsiteX2487" fmla="*/ 1621971 w 3402569"/>
                <a:gd name="connsiteY2487" fmla="*/ 1330572 h 3038603"/>
                <a:gd name="connsiteX2488" fmla="*/ 1609603 w 3402569"/>
                <a:gd name="connsiteY2488" fmla="*/ 1330572 h 3038603"/>
                <a:gd name="connsiteX2489" fmla="*/ 1609603 w 3402569"/>
                <a:gd name="connsiteY2489" fmla="*/ 1327025 h 3038603"/>
                <a:gd name="connsiteX2490" fmla="*/ 1609603 w 3402569"/>
                <a:gd name="connsiteY2490" fmla="*/ 1327010 h 3038603"/>
                <a:gd name="connsiteX2491" fmla="*/ 1609603 w 3402569"/>
                <a:gd name="connsiteY2491" fmla="*/ 1326996 h 3038603"/>
                <a:gd name="connsiteX2492" fmla="*/ 1374099 w 3402569"/>
                <a:gd name="connsiteY2492" fmla="*/ 1326996 h 3038603"/>
                <a:gd name="connsiteX2493" fmla="*/ 1322091 w 3402569"/>
                <a:gd name="connsiteY2493" fmla="*/ 1379003 h 3038603"/>
                <a:gd name="connsiteX2494" fmla="*/ 1609603 w 3402569"/>
                <a:gd name="connsiteY2494" fmla="*/ 1379003 h 3038603"/>
                <a:gd name="connsiteX2495" fmla="*/ 1609603 w 3402569"/>
                <a:gd name="connsiteY2495" fmla="*/ 1379018 h 3038603"/>
                <a:gd name="connsiteX2496" fmla="*/ 1609603 w 3402569"/>
                <a:gd name="connsiteY2496" fmla="*/ 1379032 h 3038603"/>
                <a:gd name="connsiteX2497" fmla="*/ 1322062 w 3402569"/>
                <a:gd name="connsiteY2497" fmla="*/ 1379032 h 3038603"/>
                <a:gd name="connsiteX2498" fmla="*/ 1298007 w 3402569"/>
                <a:gd name="connsiteY2498" fmla="*/ 1403086 h 3038603"/>
                <a:gd name="connsiteX2499" fmla="*/ 1298007 w 3402569"/>
                <a:gd name="connsiteY2499" fmla="*/ 1501927 h 3038603"/>
                <a:gd name="connsiteX2500" fmla="*/ 1299348 w 3402569"/>
                <a:gd name="connsiteY2500" fmla="*/ 1501927 h 3038603"/>
                <a:gd name="connsiteX2501" fmla="*/ 1299348 w 3402569"/>
                <a:gd name="connsiteY2501" fmla="*/ 1501942 h 3038603"/>
                <a:gd name="connsiteX2502" fmla="*/ 1299348 w 3402569"/>
                <a:gd name="connsiteY2502" fmla="*/ 1501956 h 3038603"/>
                <a:gd name="connsiteX2503" fmla="*/ 1304117 w 3402569"/>
                <a:gd name="connsiteY2503" fmla="*/ 1501956 h 3038603"/>
                <a:gd name="connsiteX2504" fmla="*/ 1304117 w 3402569"/>
                <a:gd name="connsiteY2504" fmla="*/ 1501942 h 3038603"/>
                <a:gd name="connsiteX2505" fmla="*/ 1304117 w 3402569"/>
                <a:gd name="connsiteY2505" fmla="*/ 1501927 h 3038603"/>
                <a:gd name="connsiteX2506" fmla="*/ 1299348 w 3402569"/>
                <a:gd name="connsiteY2506" fmla="*/ 1501927 h 3038603"/>
                <a:gd name="connsiteX2507" fmla="*/ 1299348 w 3402569"/>
                <a:gd name="connsiteY2507" fmla="*/ 1490795 h 3038603"/>
                <a:gd name="connsiteX2508" fmla="*/ 1743116 w 3402569"/>
                <a:gd name="connsiteY2508" fmla="*/ 1490795 h 3038603"/>
                <a:gd name="connsiteX2509" fmla="*/ 1743116 w 3402569"/>
                <a:gd name="connsiteY2509" fmla="*/ 1490780 h 3038603"/>
                <a:gd name="connsiteX2510" fmla="*/ 1743116 w 3402569"/>
                <a:gd name="connsiteY2510" fmla="*/ 1490764 h 3038603"/>
                <a:gd name="connsiteX2511" fmla="*/ 1299348 w 3402569"/>
                <a:gd name="connsiteY2511" fmla="*/ 1490764 h 3038603"/>
                <a:gd name="connsiteX2512" fmla="*/ 1299348 w 3402569"/>
                <a:gd name="connsiteY2512" fmla="*/ 1490749 h 3038603"/>
                <a:gd name="connsiteX2513" fmla="*/ 1743116 w 3402569"/>
                <a:gd name="connsiteY2513" fmla="*/ 1490749 h 3038603"/>
                <a:gd name="connsiteX2514" fmla="*/ 1743116 w 3402569"/>
                <a:gd name="connsiteY2514" fmla="*/ 1297519 h 3038603"/>
                <a:gd name="connsiteX2515" fmla="*/ 1403620 w 3402569"/>
                <a:gd name="connsiteY2515" fmla="*/ 1297475 h 3038603"/>
                <a:gd name="connsiteX2516" fmla="*/ 1403605 w 3402569"/>
                <a:gd name="connsiteY2516" fmla="*/ 1297490 h 3038603"/>
                <a:gd name="connsiteX2517" fmla="*/ 1743116 w 3402569"/>
                <a:gd name="connsiteY2517" fmla="*/ 1297490 h 3038603"/>
                <a:gd name="connsiteX2518" fmla="*/ 1743116 w 3402569"/>
                <a:gd name="connsiteY2518" fmla="*/ 1297475 h 3038603"/>
                <a:gd name="connsiteX2519" fmla="*/ 2038915 w 3402569"/>
                <a:gd name="connsiteY2519" fmla="*/ 1286179 h 3038603"/>
                <a:gd name="connsiteX2520" fmla="*/ 2038915 w 3402569"/>
                <a:gd name="connsiteY2520" fmla="*/ 1286194 h 3038603"/>
                <a:gd name="connsiteX2521" fmla="*/ 2143824 w 3402569"/>
                <a:gd name="connsiteY2521" fmla="*/ 1286194 h 3038603"/>
                <a:gd name="connsiteX2522" fmla="*/ 2143824 w 3402569"/>
                <a:gd name="connsiteY2522" fmla="*/ 1286179 h 3038603"/>
                <a:gd name="connsiteX2523" fmla="*/ 1478767 w 3402569"/>
                <a:gd name="connsiteY2523" fmla="*/ 1285121 h 3038603"/>
                <a:gd name="connsiteX2524" fmla="*/ 1478767 w 3402569"/>
                <a:gd name="connsiteY2524" fmla="*/ 1285136 h 3038603"/>
                <a:gd name="connsiteX2525" fmla="*/ 1478767 w 3402569"/>
                <a:gd name="connsiteY2525" fmla="*/ 1285150 h 3038603"/>
                <a:gd name="connsiteX2526" fmla="*/ 1691112 w 3402569"/>
                <a:gd name="connsiteY2526" fmla="*/ 1285150 h 3038603"/>
                <a:gd name="connsiteX2527" fmla="*/ 1691112 w 3402569"/>
                <a:gd name="connsiteY2527" fmla="*/ 1285136 h 3038603"/>
                <a:gd name="connsiteX2528" fmla="*/ 1691112 w 3402569"/>
                <a:gd name="connsiteY2528" fmla="*/ 1285121 h 3038603"/>
                <a:gd name="connsiteX2529" fmla="*/ 1415975 w 3402569"/>
                <a:gd name="connsiteY2529" fmla="*/ 1285121 h 3038603"/>
                <a:gd name="connsiteX2530" fmla="*/ 1415946 w 3402569"/>
                <a:gd name="connsiteY2530" fmla="*/ 1285150 h 3038603"/>
                <a:gd name="connsiteX2531" fmla="*/ 1466548 w 3402569"/>
                <a:gd name="connsiteY2531" fmla="*/ 1285150 h 3038603"/>
                <a:gd name="connsiteX2532" fmla="*/ 1466548 w 3402569"/>
                <a:gd name="connsiteY2532" fmla="*/ 1285136 h 3038603"/>
                <a:gd name="connsiteX2533" fmla="*/ 1466548 w 3402569"/>
                <a:gd name="connsiteY2533" fmla="*/ 1285121 h 3038603"/>
                <a:gd name="connsiteX2534" fmla="*/ 477674 w 3402569"/>
                <a:gd name="connsiteY2534" fmla="*/ 1267866 h 3038603"/>
                <a:gd name="connsiteX2535" fmla="*/ 479908 w 3402569"/>
                <a:gd name="connsiteY2535" fmla="*/ 1272187 h 3038603"/>
                <a:gd name="connsiteX2536" fmla="*/ 481697 w 3402569"/>
                <a:gd name="connsiteY2536" fmla="*/ 1278445 h 3038603"/>
                <a:gd name="connsiteX2537" fmla="*/ 481849 w 3402569"/>
                <a:gd name="connsiteY2537" fmla="*/ 1280022 h 3038603"/>
                <a:gd name="connsiteX2538" fmla="*/ 481694 w 3402569"/>
                <a:gd name="connsiteY2538" fmla="*/ 1278416 h 3038603"/>
                <a:gd name="connsiteX2539" fmla="*/ 479905 w 3402569"/>
                <a:gd name="connsiteY2539" fmla="*/ 1272173 h 3038603"/>
                <a:gd name="connsiteX2540" fmla="*/ 477686 w 3402569"/>
                <a:gd name="connsiteY2540" fmla="*/ 1267866 h 3038603"/>
                <a:gd name="connsiteX2541" fmla="*/ 477682 w 3402569"/>
                <a:gd name="connsiteY2541" fmla="*/ 1267866 h 3038603"/>
                <a:gd name="connsiteX2542" fmla="*/ 2038915 w 3402569"/>
                <a:gd name="connsiteY2542" fmla="*/ 1263395 h 3038603"/>
                <a:gd name="connsiteX2543" fmla="*/ 2038915 w 3402569"/>
                <a:gd name="connsiteY2543" fmla="*/ 1286150 h 3038603"/>
                <a:gd name="connsiteX2544" fmla="*/ 2038915 w 3402569"/>
                <a:gd name="connsiteY2544" fmla="*/ 1286165 h 3038603"/>
                <a:gd name="connsiteX2545" fmla="*/ 2143824 w 3402569"/>
                <a:gd name="connsiteY2545" fmla="*/ 1286165 h 3038603"/>
                <a:gd name="connsiteX2546" fmla="*/ 2143824 w 3402569"/>
                <a:gd name="connsiteY2546" fmla="*/ 1286150 h 3038603"/>
                <a:gd name="connsiteX2547" fmla="*/ 2143824 w 3402569"/>
                <a:gd name="connsiteY2547" fmla="*/ 1263395 h 3038603"/>
                <a:gd name="connsiteX2548" fmla="*/ 2038915 w 3402569"/>
                <a:gd name="connsiteY2548" fmla="*/ 1263366 h 3038603"/>
                <a:gd name="connsiteX2549" fmla="*/ 2038915 w 3402569"/>
                <a:gd name="connsiteY2549" fmla="*/ 1263380 h 3038603"/>
                <a:gd name="connsiteX2550" fmla="*/ 2143824 w 3402569"/>
                <a:gd name="connsiteY2550" fmla="*/ 1263380 h 3038603"/>
                <a:gd name="connsiteX2551" fmla="*/ 2143824 w 3402569"/>
                <a:gd name="connsiteY2551" fmla="*/ 1263366 h 3038603"/>
                <a:gd name="connsiteX2552" fmla="*/ 317927 w 3402569"/>
                <a:gd name="connsiteY2552" fmla="*/ 1256837 h 3038603"/>
                <a:gd name="connsiteX2553" fmla="*/ 317927 w 3402569"/>
                <a:gd name="connsiteY2553" fmla="*/ 1267822 h 3038603"/>
                <a:gd name="connsiteX2554" fmla="*/ 259066 w 3402569"/>
                <a:gd name="connsiteY2554" fmla="*/ 1267822 h 3038603"/>
                <a:gd name="connsiteX2555" fmla="*/ 243867 w 3402569"/>
                <a:gd name="connsiteY2555" fmla="*/ 1283021 h 3038603"/>
                <a:gd name="connsiteX2556" fmla="*/ 243867 w 3402569"/>
                <a:gd name="connsiteY2556" fmla="*/ 1283036 h 3038603"/>
                <a:gd name="connsiteX2557" fmla="*/ 243867 w 3402569"/>
                <a:gd name="connsiteY2557" fmla="*/ 1283050 h 3038603"/>
                <a:gd name="connsiteX2558" fmla="*/ 259066 w 3402569"/>
                <a:gd name="connsiteY2558" fmla="*/ 1267836 h 3038603"/>
                <a:gd name="connsiteX2559" fmla="*/ 317927 w 3402569"/>
                <a:gd name="connsiteY2559" fmla="*/ 1267836 h 3038603"/>
                <a:gd name="connsiteX2560" fmla="*/ 317927 w 3402569"/>
                <a:gd name="connsiteY2560" fmla="*/ 1267851 h 3038603"/>
                <a:gd name="connsiteX2561" fmla="*/ 317927 w 3402569"/>
                <a:gd name="connsiteY2561" fmla="*/ 1267866 h 3038603"/>
                <a:gd name="connsiteX2562" fmla="*/ 259066 w 3402569"/>
                <a:gd name="connsiteY2562" fmla="*/ 1267866 h 3038603"/>
                <a:gd name="connsiteX2563" fmla="*/ 243867 w 3402569"/>
                <a:gd name="connsiteY2563" fmla="*/ 1283065 h 3038603"/>
                <a:gd name="connsiteX2564" fmla="*/ 243867 w 3402569"/>
                <a:gd name="connsiteY2564" fmla="*/ 1478231 h 3038603"/>
                <a:gd name="connsiteX2565" fmla="*/ 259066 w 3402569"/>
                <a:gd name="connsiteY2565" fmla="*/ 1493582 h 3038603"/>
                <a:gd name="connsiteX2566" fmla="*/ 449510 w 3402569"/>
                <a:gd name="connsiteY2566" fmla="*/ 1493582 h 3038603"/>
                <a:gd name="connsiteX2567" fmla="*/ 454428 w 3402569"/>
                <a:gd name="connsiteY2567" fmla="*/ 1493582 h 3038603"/>
                <a:gd name="connsiteX2568" fmla="*/ 455618 w 3402569"/>
                <a:gd name="connsiteY2568" fmla="*/ 1493433 h 3038603"/>
                <a:gd name="connsiteX2569" fmla="*/ 469627 w 3402569"/>
                <a:gd name="connsiteY2569" fmla="*/ 1478231 h 3038603"/>
                <a:gd name="connsiteX2570" fmla="*/ 469627 w 3402569"/>
                <a:gd name="connsiteY2570" fmla="*/ 1340125 h 3038603"/>
                <a:gd name="connsiteX2571" fmla="*/ 482145 w 3402569"/>
                <a:gd name="connsiteY2571" fmla="*/ 1340125 h 3038603"/>
                <a:gd name="connsiteX2572" fmla="*/ 482145 w 3402569"/>
                <a:gd name="connsiteY2572" fmla="*/ 1435911 h 3038603"/>
                <a:gd name="connsiteX2573" fmla="*/ 517312 w 3402569"/>
                <a:gd name="connsiteY2573" fmla="*/ 1435911 h 3038603"/>
                <a:gd name="connsiteX2574" fmla="*/ 517312 w 3402569"/>
                <a:gd name="connsiteY2574" fmla="*/ 1435926 h 3038603"/>
                <a:gd name="connsiteX2575" fmla="*/ 517316 w 3402569"/>
                <a:gd name="connsiteY2575" fmla="*/ 1435926 h 3038603"/>
                <a:gd name="connsiteX2576" fmla="*/ 611786 w 3402569"/>
                <a:gd name="connsiteY2576" fmla="*/ 1435926 h 3038603"/>
                <a:gd name="connsiteX2577" fmla="*/ 611786 w 3402569"/>
                <a:gd name="connsiteY2577" fmla="*/ 1435911 h 3038603"/>
                <a:gd name="connsiteX2578" fmla="*/ 611786 w 3402569"/>
                <a:gd name="connsiteY2578" fmla="*/ 1352508 h 3038603"/>
                <a:gd name="connsiteX2579" fmla="*/ 624155 w 3402569"/>
                <a:gd name="connsiteY2579" fmla="*/ 1352508 h 3038603"/>
                <a:gd name="connsiteX2580" fmla="*/ 624155 w 3402569"/>
                <a:gd name="connsiteY2580" fmla="*/ 1448578 h 3038603"/>
                <a:gd name="connsiteX2581" fmla="*/ 624155 w 3402569"/>
                <a:gd name="connsiteY2581" fmla="*/ 1448593 h 3038603"/>
                <a:gd name="connsiteX2582" fmla="*/ 517309 w 3402569"/>
                <a:gd name="connsiteY2582" fmla="*/ 1448593 h 3038603"/>
                <a:gd name="connsiteX2583" fmla="*/ 487063 w 3402569"/>
                <a:gd name="connsiteY2583" fmla="*/ 1448593 h 3038603"/>
                <a:gd name="connsiteX2584" fmla="*/ 487063 w 3402569"/>
                <a:gd name="connsiteY2584" fmla="*/ 1448608 h 3038603"/>
                <a:gd name="connsiteX2585" fmla="*/ 487063 w 3402569"/>
                <a:gd name="connsiteY2585" fmla="*/ 1448622 h 3038603"/>
                <a:gd name="connsiteX2586" fmla="*/ 482145 w 3402569"/>
                <a:gd name="connsiteY2586" fmla="*/ 1448622 h 3038603"/>
                <a:gd name="connsiteX2587" fmla="*/ 482145 w 3402569"/>
                <a:gd name="connsiteY2587" fmla="*/ 1478231 h 3038603"/>
                <a:gd name="connsiteX2588" fmla="*/ 477525 w 3402569"/>
                <a:gd name="connsiteY2588" fmla="*/ 1493582 h 3038603"/>
                <a:gd name="connsiteX2589" fmla="*/ 477527 w 3402569"/>
                <a:gd name="connsiteY2589" fmla="*/ 1493582 h 3038603"/>
                <a:gd name="connsiteX2590" fmla="*/ 482142 w 3402569"/>
                <a:gd name="connsiteY2590" fmla="*/ 1478248 h 3038603"/>
                <a:gd name="connsiteX2591" fmla="*/ 482142 w 3402569"/>
                <a:gd name="connsiteY2591" fmla="*/ 1478263 h 3038603"/>
                <a:gd name="connsiteX2592" fmla="*/ 482142 w 3402569"/>
                <a:gd name="connsiteY2592" fmla="*/ 1478277 h 3038603"/>
                <a:gd name="connsiteX2593" fmla="*/ 477535 w 3402569"/>
                <a:gd name="connsiteY2593" fmla="*/ 1493582 h 3038603"/>
                <a:gd name="connsiteX2594" fmla="*/ 477531 w 3402569"/>
                <a:gd name="connsiteY2594" fmla="*/ 1493582 h 3038603"/>
                <a:gd name="connsiteX2595" fmla="*/ 477530 w 3402569"/>
                <a:gd name="connsiteY2595" fmla="*/ 1493582 h 3038603"/>
                <a:gd name="connsiteX2596" fmla="*/ 477525 w 3402569"/>
                <a:gd name="connsiteY2596" fmla="*/ 1493597 h 3038603"/>
                <a:gd name="connsiteX2597" fmla="*/ 477529 w 3402569"/>
                <a:gd name="connsiteY2597" fmla="*/ 1493597 h 3038603"/>
                <a:gd name="connsiteX2598" fmla="*/ 477534 w 3402569"/>
                <a:gd name="connsiteY2598" fmla="*/ 1493597 h 3038603"/>
                <a:gd name="connsiteX2599" fmla="*/ 477530 w 3402569"/>
                <a:gd name="connsiteY2599" fmla="*/ 1493611 h 3038603"/>
                <a:gd name="connsiteX2600" fmla="*/ 477525 w 3402569"/>
                <a:gd name="connsiteY2600" fmla="*/ 1493626 h 3038603"/>
                <a:gd name="connsiteX2601" fmla="*/ 477529 w 3402569"/>
                <a:gd name="connsiteY2601" fmla="*/ 1493626 h 3038603"/>
                <a:gd name="connsiteX2602" fmla="*/ 477534 w 3402569"/>
                <a:gd name="connsiteY2602" fmla="*/ 1493611 h 3038603"/>
                <a:gd name="connsiteX2603" fmla="*/ 477538 w 3402569"/>
                <a:gd name="connsiteY2603" fmla="*/ 1493597 h 3038603"/>
                <a:gd name="connsiteX2604" fmla="*/ 477534 w 3402569"/>
                <a:gd name="connsiteY2604" fmla="*/ 1493597 h 3038603"/>
                <a:gd name="connsiteX2605" fmla="*/ 477538 w 3402569"/>
                <a:gd name="connsiteY2605" fmla="*/ 1493582 h 3038603"/>
                <a:gd name="connsiteX2606" fmla="*/ 629970 w 3402569"/>
                <a:gd name="connsiteY2606" fmla="*/ 1493582 h 3038603"/>
                <a:gd name="connsiteX2607" fmla="*/ 645170 w 3402569"/>
                <a:gd name="connsiteY2607" fmla="*/ 1478231 h 3038603"/>
                <a:gd name="connsiteX2608" fmla="*/ 645170 w 3402569"/>
                <a:gd name="connsiteY2608" fmla="*/ 1283065 h 3038603"/>
                <a:gd name="connsiteX2609" fmla="*/ 644425 w 3402569"/>
                <a:gd name="connsiteY2609" fmla="*/ 1278445 h 3038603"/>
                <a:gd name="connsiteX2610" fmla="*/ 640550 w 3402569"/>
                <a:gd name="connsiteY2610" fmla="*/ 1272187 h 3038603"/>
                <a:gd name="connsiteX2611" fmla="*/ 629970 w 3402569"/>
                <a:gd name="connsiteY2611" fmla="*/ 1267866 h 3038603"/>
                <a:gd name="connsiteX2612" fmla="*/ 571109 w 3402569"/>
                <a:gd name="connsiteY2612" fmla="*/ 1267866 h 3038603"/>
                <a:gd name="connsiteX2613" fmla="*/ 571109 w 3402569"/>
                <a:gd name="connsiteY2613" fmla="*/ 1267851 h 3038603"/>
                <a:gd name="connsiteX2614" fmla="*/ 571109 w 3402569"/>
                <a:gd name="connsiteY2614" fmla="*/ 1267836 h 3038603"/>
                <a:gd name="connsiteX2615" fmla="*/ 629970 w 3402569"/>
                <a:gd name="connsiteY2615" fmla="*/ 1267836 h 3038603"/>
                <a:gd name="connsiteX2616" fmla="*/ 640550 w 3402569"/>
                <a:gd name="connsiteY2616" fmla="*/ 1272156 h 3038603"/>
                <a:gd name="connsiteX2617" fmla="*/ 644425 w 3402569"/>
                <a:gd name="connsiteY2617" fmla="*/ 1278416 h 3038603"/>
                <a:gd name="connsiteX2618" fmla="*/ 645170 w 3402569"/>
                <a:gd name="connsiteY2618" fmla="*/ 1283036 h 3038603"/>
                <a:gd name="connsiteX2619" fmla="*/ 645170 w 3402569"/>
                <a:gd name="connsiteY2619" fmla="*/ 1283021 h 3038603"/>
                <a:gd name="connsiteX2620" fmla="*/ 644425 w 3402569"/>
                <a:gd name="connsiteY2620" fmla="*/ 1278401 h 3038603"/>
                <a:gd name="connsiteX2621" fmla="*/ 640550 w 3402569"/>
                <a:gd name="connsiteY2621" fmla="*/ 1272141 h 3038603"/>
                <a:gd name="connsiteX2622" fmla="*/ 629970 w 3402569"/>
                <a:gd name="connsiteY2622" fmla="*/ 1267822 h 3038603"/>
                <a:gd name="connsiteX2623" fmla="*/ 571109 w 3402569"/>
                <a:gd name="connsiteY2623" fmla="*/ 1267822 h 3038603"/>
                <a:gd name="connsiteX2624" fmla="*/ 571109 w 3402569"/>
                <a:gd name="connsiteY2624" fmla="*/ 1256837 h 3038603"/>
                <a:gd name="connsiteX2625" fmla="*/ 493321 w 3402569"/>
                <a:gd name="connsiteY2625" fmla="*/ 1256837 h 3038603"/>
                <a:gd name="connsiteX2626" fmla="*/ 493321 w 3402569"/>
                <a:gd name="connsiteY2626" fmla="*/ 1267822 h 3038603"/>
                <a:gd name="connsiteX2627" fmla="*/ 477674 w 3402569"/>
                <a:gd name="connsiteY2627" fmla="*/ 1267822 h 3038603"/>
                <a:gd name="connsiteX2628" fmla="*/ 477681 w 3402569"/>
                <a:gd name="connsiteY2628" fmla="*/ 1267836 h 3038603"/>
                <a:gd name="connsiteX2629" fmla="*/ 477674 w 3402569"/>
                <a:gd name="connsiteY2629" fmla="*/ 1267836 h 3038603"/>
                <a:gd name="connsiteX2630" fmla="*/ 477682 w 3402569"/>
                <a:gd name="connsiteY2630" fmla="*/ 1267851 h 3038603"/>
                <a:gd name="connsiteX2631" fmla="*/ 477689 w 3402569"/>
                <a:gd name="connsiteY2631" fmla="*/ 1267866 h 3038603"/>
                <a:gd name="connsiteX2632" fmla="*/ 477694 w 3402569"/>
                <a:gd name="connsiteY2632" fmla="*/ 1267866 h 3038603"/>
                <a:gd name="connsiteX2633" fmla="*/ 479905 w 3402569"/>
                <a:gd name="connsiteY2633" fmla="*/ 1272141 h 3038603"/>
                <a:gd name="connsiteX2634" fmla="*/ 481694 w 3402569"/>
                <a:gd name="connsiteY2634" fmla="*/ 1278401 h 3038603"/>
                <a:gd name="connsiteX2635" fmla="*/ 482142 w 3402569"/>
                <a:gd name="connsiteY2635" fmla="*/ 1283021 h 3038603"/>
                <a:gd name="connsiteX2636" fmla="*/ 482142 w 3402569"/>
                <a:gd name="connsiteY2636" fmla="*/ 1283036 h 3038603"/>
                <a:gd name="connsiteX2637" fmla="*/ 482142 w 3402569"/>
                <a:gd name="connsiteY2637" fmla="*/ 1283041 h 3038603"/>
                <a:gd name="connsiteX2638" fmla="*/ 482145 w 3402569"/>
                <a:gd name="connsiteY2638" fmla="*/ 1283065 h 3038603"/>
                <a:gd name="connsiteX2639" fmla="*/ 482145 w 3402569"/>
                <a:gd name="connsiteY2639" fmla="*/ 1324297 h 3038603"/>
                <a:gd name="connsiteX2640" fmla="*/ 511053 w 3402569"/>
                <a:gd name="connsiteY2640" fmla="*/ 1324297 h 3038603"/>
                <a:gd name="connsiteX2641" fmla="*/ 511053 w 3402569"/>
                <a:gd name="connsiteY2641" fmla="*/ 1324312 h 3038603"/>
                <a:gd name="connsiteX2642" fmla="*/ 624157 w 3402569"/>
                <a:gd name="connsiteY2642" fmla="*/ 1324312 h 3038603"/>
                <a:gd name="connsiteX2643" fmla="*/ 624157 w 3402569"/>
                <a:gd name="connsiteY2643" fmla="*/ 1324329 h 3038603"/>
                <a:gd name="connsiteX2644" fmla="*/ 511053 w 3402569"/>
                <a:gd name="connsiteY2644" fmla="*/ 1324329 h 3038603"/>
                <a:gd name="connsiteX2645" fmla="*/ 482145 w 3402569"/>
                <a:gd name="connsiteY2645" fmla="*/ 1324329 h 3038603"/>
                <a:gd name="connsiteX2646" fmla="*/ 482145 w 3402569"/>
                <a:gd name="connsiteY2646" fmla="*/ 1324342 h 3038603"/>
                <a:gd name="connsiteX2647" fmla="*/ 504944 w 3402569"/>
                <a:gd name="connsiteY2647" fmla="*/ 1324342 h 3038603"/>
                <a:gd name="connsiteX2648" fmla="*/ 504944 w 3402569"/>
                <a:gd name="connsiteY2648" fmla="*/ 1336815 h 3038603"/>
                <a:gd name="connsiteX2649" fmla="*/ 482145 w 3402569"/>
                <a:gd name="connsiteY2649" fmla="*/ 1336815 h 3038603"/>
                <a:gd name="connsiteX2650" fmla="*/ 482145 w 3402569"/>
                <a:gd name="connsiteY2650" fmla="*/ 1336830 h 3038603"/>
                <a:gd name="connsiteX2651" fmla="*/ 504944 w 3402569"/>
                <a:gd name="connsiteY2651" fmla="*/ 1336830 h 3038603"/>
                <a:gd name="connsiteX2652" fmla="*/ 504944 w 3402569"/>
                <a:gd name="connsiteY2652" fmla="*/ 1336845 h 3038603"/>
                <a:gd name="connsiteX2653" fmla="*/ 504944 w 3402569"/>
                <a:gd name="connsiteY2653" fmla="*/ 1336859 h 3038603"/>
                <a:gd name="connsiteX2654" fmla="*/ 482145 w 3402569"/>
                <a:gd name="connsiteY2654" fmla="*/ 1336859 h 3038603"/>
                <a:gd name="connsiteX2655" fmla="*/ 482145 w 3402569"/>
                <a:gd name="connsiteY2655" fmla="*/ 1340093 h 3038603"/>
                <a:gd name="connsiteX2656" fmla="*/ 482145 w 3402569"/>
                <a:gd name="connsiteY2656" fmla="*/ 1340108 h 3038603"/>
                <a:gd name="connsiteX2657" fmla="*/ 469627 w 3402569"/>
                <a:gd name="connsiteY2657" fmla="*/ 1340108 h 3038603"/>
                <a:gd name="connsiteX2658" fmla="*/ 469627 w 3402569"/>
                <a:gd name="connsiteY2658" fmla="*/ 1340093 h 3038603"/>
                <a:gd name="connsiteX2659" fmla="*/ 469627 w 3402569"/>
                <a:gd name="connsiteY2659" fmla="*/ 1283065 h 3038603"/>
                <a:gd name="connsiteX2660" fmla="*/ 468882 w 3402569"/>
                <a:gd name="connsiteY2660" fmla="*/ 1278594 h 3038603"/>
                <a:gd name="connsiteX2661" fmla="*/ 468882 w 3402569"/>
                <a:gd name="connsiteY2661" fmla="*/ 1278580 h 3038603"/>
                <a:gd name="connsiteX2662" fmla="*/ 469627 w 3402569"/>
                <a:gd name="connsiteY2662" fmla="*/ 1283050 h 3038603"/>
                <a:gd name="connsiteX2663" fmla="*/ 469627 w 3402569"/>
                <a:gd name="connsiteY2663" fmla="*/ 1283036 h 3038603"/>
                <a:gd name="connsiteX2664" fmla="*/ 469627 w 3402569"/>
                <a:gd name="connsiteY2664" fmla="*/ 1283021 h 3038603"/>
                <a:gd name="connsiteX2665" fmla="*/ 468882 w 3402569"/>
                <a:gd name="connsiteY2665" fmla="*/ 1278550 h 3038603"/>
                <a:gd name="connsiteX2666" fmla="*/ 468882 w 3402569"/>
                <a:gd name="connsiteY2666" fmla="*/ 1278445 h 3038603"/>
                <a:gd name="connsiteX2667" fmla="*/ 465454 w 3402569"/>
                <a:gd name="connsiteY2667" fmla="*/ 1272784 h 3038603"/>
                <a:gd name="connsiteX2668" fmla="*/ 465007 w 3402569"/>
                <a:gd name="connsiteY2668" fmla="*/ 1272187 h 3038603"/>
                <a:gd name="connsiteX2669" fmla="*/ 455618 w 3402569"/>
                <a:gd name="connsiteY2669" fmla="*/ 1268015 h 3038603"/>
                <a:gd name="connsiteX2670" fmla="*/ 454428 w 3402569"/>
                <a:gd name="connsiteY2670" fmla="*/ 1267866 h 3038603"/>
                <a:gd name="connsiteX2671" fmla="*/ 395566 w 3402569"/>
                <a:gd name="connsiteY2671" fmla="*/ 1267866 h 3038603"/>
                <a:gd name="connsiteX2672" fmla="*/ 395566 w 3402569"/>
                <a:gd name="connsiteY2672" fmla="*/ 1267851 h 3038603"/>
                <a:gd name="connsiteX2673" fmla="*/ 395566 w 3402569"/>
                <a:gd name="connsiteY2673" fmla="*/ 1267836 h 3038603"/>
                <a:gd name="connsiteX2674" fmla="*/ 454428 w 3402569"/>
                <a:gd name="connsiteY2674" fmla="*/ 1267836 h 3038603"/>
                <a:gd name="connsiteX2675" fmla="*/ 455618 w 3402569"/>
                <a:gd name="connsiteY2675" fmla="*/ 1267983 h 3038603"/>
                <a:gd name="connsiteX2676" fmla="*/ 465007 w 3402569"/>
                <a:gd name="connsiteY2676" fmla="*/ 1272173 h 3038603"/>
                <a:gd name="connsiteX2677" fmla="*/ 465454 w 3402569"/>
                <a:gd name="connsiteY2677" fmla="*/ 1272767 h 3038603"/>
                <a:gd name="connsiteX2678" fmla="*/ 468882 w 3402569"/>
                <a:gd name="connsiteY2678" fmla="*/ 1278416 h 3038603"/>
                <a:gd name="connsiteX2679" fmla="*/ 468882 w 3402569"/>
                <a:gd name="connsiteY2679" fmla="*/ 1278401 h 3038603"/>
                <a:gd name="connsiteX2680" fmla="*/ 465454 w 3402569"/>
                <a:gd name="connsiteY2680" fmla="*/ 1272738 h 3038603"/>
                <a:gd name="connsiteX2681" fmla="*/ 465007 w 3402569"/>
                <a:gd name="connsiteY2681" fmla="*/ 1272141 h 3038603"/>
                <a:gd name="connsiteX2682" fmla="*/ 455618 w 3402569"/>
                <a:gd name="connsiteY2682" fmla="*/ 1267969 h 3038603"/>
                <a:gd name="connsiteX2683" fmla="*/ 454428 w 3402569"/>
                <a:gd name="connsiteY2683" fmla="*/ 1267822 h 3038603"/>
                <a:gd name="connsiteX2684" fmla="*/ 395566 w 3402569"/>
                <a:gd name="connsiteY2684" fmla="*/ 1267822 h 3038603"/>
                <a:gd name="connsiteX2685" fmla="*/ 395566 w 3402569"/>
                <a:gd name="connsiteY2685" fmla="*/ 1256837 h 3038603"/>
                <a:gd name="connsiteX2686" fmla="*/ 493321 w 3402569"/>
                <a:gd name="connsiteY2686" fmla="*/ 1256793 h 3038603"/>
                <a:gd name="connsiteX2687" fmla="*/ 493321 w 3402569"/>
                <a:gd name="connsiteY2687" fmla="*/ 1256808 h 3038603"/>
                <a:gd name="connsiteX2688" fmla="*/ 507327 w 3402569"/>
                <a:gd name="connsiteY2688" fmla="*/ 1256808 h 3038603"/>
                <a:gd name="connsiteX2689" fmla="*/ 571109 w 3402569"/>
                <a:gd name="connsiteY2689" fmla="*/ 1256808 h 3038603"/>
                <a:gd name="connsiteX2690" fmla="*/ 571109 w 3402569"/>
                <a:gd name="connsiteY2690" fmla="*/ 1256793 h 3038603"/>
                <a:gd name="connsiteX2691" fmla="*/ 507327 w 3402569"/>
                <a:gd name="connsiteY2691" fmla="*/ 1256793 h 3038603"/>
                <a:gd name="connsiteX2692" fmla="*/ 317927 w 3402569"/>
                <a:gd name="connsiteY2692" fmla="*/ 1256793 h 3038603"/>
                <a:gd name="connsiteX2693" fmla="*/ 317927 w 3402569"/>
                <a:gd name="connsiteY2693" fmla="*/ 1256808 h 3038603"/>
                <a:gd name="connsiteX2694" fmla="*/ 395566 w 3402569"/>
                <a:gd name="connsiteY2694" fmla="*/ 1256808 h 3038603"/>
                <a:gd name="connsiteX2695" fmla="*/ 395566 w 3402569"/>
                <a:gd name="connsiteY2695" fmla="*/ 1256793 h 3038603"/>
                <a:gd name="connsiteX2696" fmla="*/ 589447 w 3402569"/>
                <a:gd name="connsiteY2696" fmla="*/ 1255155 h 3038603"/>
                <a:gd name="connsiteX2697" fmla="*/ 589438 w 3402569"/>
                <a:gd name="connsiteY2697" fmla="*/ 1255169 h 3038603"/>
                <a:gd name="connsiteX2698" fmla="*/ 589448 w 3402569"/>
                <a:gd name="connsiteY2698" fmla="*/ 1255169 h 3038603"/>
                <a:gd name="connsiteX2699" fmla="*/ 589454 w 3402569"/>
                <a:gd name="connsiteY2699" fmla="*/ 1255169 h 3038603"/>
                <a:gd name="connsiteX2700" fmla="*/ 589463 w 3402569"/>
                <a:gd name="connsiteY2700" fmla="*/ 1255155 h 3038603"/>
                <a:gd name="connsiteX2701" fmla="*/ 589454 w 3402569"/>
                <a:gd name="connsiteY2701" fmla="*/ 1255155 h 3038603"/>
                <a:gd name="connsiteX2702" fmla="*/ 259064 w 3402569"/>
                <a:gd name="connsiteY2702" fmla="*/ 1255155 h 3038603"/>
                <a:gd name="connsiteX2703" fmla="*/ 299569 w 3402569"/>
                <a:gd name="connsiteY2703" fmla="*/ 1255155 h 3038603"/>
                <a:gd name="connsiteX2704" fmla="*/ 299578 w 3402569"/>
                <a:gd name="connsiteY2704" fmla="*/ 1255169 h 3038603"/>
                <a:gd name="connsiteX2705" fmla="*/ 299587 w 3402569"/>
                <a:gd name="connsiteY2705" fmla="*/ 1255184 h 3038603"/>
                <a:gd name="connsiteX2706" fmla="*/ 259064 w 3402569"/>
                <a:gd name="connsiteY2706" fmla="*/ 1255184 h 3038603"/>
                <a:gd name="connsiteX2707" fmla="*/ 231347 w 3402569"/>
                <a:gd name="connsiteY2707" fmla="*/ 1283050 h 3038603"/>
                <a:gd name="connsiteX2708" fmla="*/ 231347 w 3402569"/>
                <a:gd name="connsiteY2708" fmla="*/ 1283036 h 3038603"/>
                <a:gd name="connsiteX2709" fmla="*/ 231347 w 3402569"/>
                <a:gd name="connsiteY2709" fmla="*/ 1283021 h 3038603"/>
                <a:gd name="connsiteX2710" fmla="*/ 259064 w 3402569"/>
                <a:gd name="connsiteY2710" fmla="*/ 1255155 h 3038603"/>
                <a:gd name="connsiteX2711" fmla="*/ 2026546 w 3402569"/>
                <a:gd name="connsiteY2711" fmla="*/ 1251175 h 3038603"/>
                <a:gd name="connsiteX2712" fmla="*/ 2156192 w 3402569"/>
                <a:gd name="connsiteY2712" fmla="*/ 1251175 h 3038603"/>
                <a:gd name="connsiteX2713" fmla="*/ 2156192 w 3402569"/>
                <a:gd name="connsiteY2713" fmla="*/ 1423692 h 3038603"/>
                <a:gd name="connsiteX2714" fmla="*/ 2156192 w 3402569"/>
                <a:gd name="connsiteY2714" fmla="*/ 1423706 h 3038603"/>
                <a:gd name="connsiteX2715" fmla="*/ 2026546 w 3402569"/>
                <a:gd name="connsiteY2715" fmla="*/ 1423706 h 3038603"/>
                <a:gd name="connsiteX2716" fmla="*/ 2026546 w 3402569"/>
                <a:gd name="connsiteY2716" fmla="*/ 1423692 h 3038603"/>
                <a:gd name="connsiteX2717" fmla="*/ 1021734 w 3402569"/>
                <a:gd name="connsiteY2717" fmla="*/ 1246690 h 3038603"/>
                <a:gd name="connsiteX2718" fmla="*/ 1023374 w 3402569"/>
                <a:gd name="connsiteY2718" fmla="*/ 1246839 h 3038603"/>
                <a:gd name="connsiteX2719" fmla="*/ 1023384 w 3402569"/>
                <a:gd name="connsiteY2719" fmla="*/ 1246839 h 3038603"/>
                <a:gd name="connsiteX2720" fmla="*/ 1021743 w 3402569"/>
                <a:gd name="connsiteY2720" fmla="*/ 1246690 h 3038603"/>
                <a:gd name="connsiteX2721" fmla="*/ 989823 w 3402569"/>
                <a:gd name="connsiteY2721" fmla="*/ 1246690 h 3038603"/>
                <a:gd name="connsiteX2722" fmla="*/ 986864 w 3402569"/>
                <a:gd name="connsiteY2722" fmla="*/ 1246959 h 3038603"/>
                <a:gd name="connsiteX2723" fmla="*/ 986874 w 3402569"/>
                <a:gd name="connsiteY2723" fmla="*/ 1246959 h 3038603"/>
                <a:gd name="connsiteX2724" fmla="*/ 989833 w 3402569"/>
                <a:gd name="connsiteY2724" fmla="*/ 1246690 h 3038603"/>
                <a:gd name="connsiteX2725" fmla="*/ 897404 w 3402569"/>
                <a:gd name="connsiteY2725" fmla="*/ 1246690 h 3038603"/>
                <a:gd name="connsiteX2726" fmla="*/ 895965 w 3402569"/>
                <a:gd name="connsiteY2726" fmla="*/ 1246810 h 3038603"/>
                <a:gd name="connsiteX2727" fmla="*/ 895973 w 3402569"/>
                <a:gd name="connsiteY2727" fmla="*/ 1246810 h 3038603"/>
                <a:gd name="connsiteX2728" fmla="*/ 897412 w 3402569"/>
                <a:gd name="connsiteY2728" fmla="*/ 1246690 h 3038603"/>
                <a:gd name="connsiteX2729" fmla="*/ 808158 w 3402569"/>
                <a:gd name="connsiteY2729" fmla="*/ 1246690 h 3038603"/>
                <a:gd name="connsiteX2730" fmla="*/ 805064 w 3402569"/>
                <a:gd name="connsiteY2730" fmla="*/ 1246959 h 3038603"/>
                <a:gd name="connsiteX2731" fmla="*/ 805072 w 3402569"/>
                <a:gd name="connsiteY2731" fmla="*/ 1246959 h 3038603"/>
                <a:gd name="connsiteX2732" fmla="*/ 808166 w 3402569"/>
                <a:gd name="connsiteY2732" fmla="*/ 1246690 h 3038603"/>
                <a:gd name="connsiteX2733" fmla="*/ 586160 w 3402569"/>
                <a:gd name="connsiteY2733" fmla="*/ 1240714 h 3038603"/>
                <a:gd name="connsiteX2734" fmla="*/ 583774 w 3402569"/>
                <a:gd name="connsiteY2734" fmla="*/ 1243994 h 3038603"/>
                <a:gd name="connsiteX2735" fmla="*/ 582582 w 3402569"/>
                <a:gd name="connsiteY2735" fmla="*/ 1244290 h 3038603"/>
                <a:gd name="connsiteX2736" fmla="*/ 582586 w 3402569"/>
                <a:gd name="connsiteY2736" fmla="*/ 1244290 h 3038603"/>
                <a:gd name="connsiteX2737" fmla="*/ 583778 w 3402569"/>
                <a:gd name="connsiteY2737" fmla="*/ 1243994 h 3038603"/>
                <a:gd name="connsiteX2738" fmla="*/ 586160 w 3402569"/>
                <a:gd name="connsiteY2738" fmla="*/ 1240720 h 3038603"/>
                <a:gd name="connsiteX2739" fmla="*/ 478419 w 3402569"/>
                <a:gd name="connsiteY2739" fmla="*/ 1240714 h 3038603"/>
                <a:gd name="connsiteX2740" fmla="*/ 478419 w 3402569"/>
                <a:gd name="connsiteY2740" fmla="*/ 1240728 h 3038603"/>
                <a:gd name="connsiteX2741" fmla="*/ 478419 w 3402569"/>
                <a:gd name="connsiteY2741" fmla="*/ 1240745 h 3038603"/>
                <a:gd name="connsiteX2742" fmla="*/ 480952 w 3402569"/>
                <a:gd name="connsiteY2742" fmla="*/ 1244023 h 3038603"/>
                <a:gd name="connsiteX2743" fmla="*/ 481996 w 3402569"/>
                <a:gd name="connsiteY2743" fmla="*/ 1244321 h 3038603"/>
                <a:gd name="connsiteX2744" fmla="*/ 482000 w 3402569"/>
                <a:gd name="connsiteY2744" fmla="*/ 1244321 h 3038603"/>
                <a:gd name="connsiteX2745" fmla="*/ 480956 w 3402569"/>
                <a:gd name="connsiteY2745" fmla="*/ 1244023 h 3038603"/>
                <a:gd name="connsiteX2746" fmla="*/ 478423 w 3402569"/>
                <a:gd name="connsiteY2746" fmla="*/ 1240745 h 3038603"/>
                <a:gd name="connsiteX2747" fmla="*/ 478423 w 3402569"/>
                <a:gd name="connsiteY2747" fmla="*/ 1240728 h 3038603"/>
                <a:gd name="connsiteX2748" fmla="*/ 478423 w 3402569"/>
                <a:gd name="connsiteY2748" fmla="*/ 1240720 h 3038603"/>
                <a:gd name="connsiteX2749" fmla="*/ 465900 w 3402569"/>
                <a:gd name="connsiteY2749" fmla="*/ 1240714 h 3038603"/>
                <a:gd name="connsiteX2750" fmla="*/ 475128 w 3402569"/>
                <a:gd name="connsiteY2750" fmla="*/ 1255155 h 3038603"/>
                <a:gd name="connsiteX2751" fmla="*/ 475118 w 3402569"/>
                <a:gd name="connsiteY2751" fmla="*/ 1255155 h 3038603"/>
                <a:gd name="connsiteX2752" fmla="*/ 475109 w 3402569"/>
                <a:gd name="connsiteY2752" fmla="*/ 1255155 h 3038603"/>
                <a:gd name="connsiteX2753" fmla="*/ 465900 w 3402569"/>
                <a:gd name="connsiteY2753" fmla="*/ 1240745 h 3038603"/>
                <a:gd name="connsiteX2754" fmla="*/ 465900 w 3402569"/>
                <a:gd name="connsiteY2754" fmla="*/ 1240728 h 3038603"/>
                <a:gd name="connsiteX2755" fmla="*/ 410617 w 3402569"/>
                <a:gd name="connsiteY2755" fmla="*/ 1240714 h 3038603"/>
                <a:gd name="connsiteX2756" fmla="*/ 408082 w 3402569"/>
                <a:gd name="connsiteY2756" fmla="*/ 1243994 h 3038603"/>
                <a:gd name="connsiteX2757" fmla="*/ 407040 w 3402569"/>
                <a:gd name="connsiteY2757" fmla="*/ 1244290 h 3038603"/>
                <a:gd name="connsiteX2758" fmla="*/ 407045 w 3402569"/>
                <a:gd name="connsiteY2758" fmla="*/ 1244290 h 3038603"/>
                <a:gd name="connsiteX2759" fmla="*/ 408087 w 3402569"/>
                <a:gd name="connsiteY2759" fmla="*/ 1243994 h 3038603"/>
                <a:gd name="connsiteX2760" fmla="*/ 410617 w 3402569"/>
                <a:gd name="connsiteY2760" fmla="*/ 1240721 h 3038603"/>
                <a:gd name="connsiteX2761" fmla="*/ 302877 w 3402569"/>
                <a:gd name="connsiteY2761" fmla="*/ 1240714 h 3038603"/>
                <a:gd name="connsiteX2762" fmla="*/ 302877 w 3402569"/>
                <a:gd name="connsiteY2762" fmla="*/ 1240728 h 3038603"/>
                <a:gd name="connsiteX2763" fmla="*/ 302877 w 3402569"/>
                <a:gd name="connsiteY2763" fmla="*/ 1240745 h 3038603"/>
                <a:gd name="connsiteX2764" fmla="*/ 305410 w 3402569"/>
                <a:gd name="connsiteY2764" fmla="*/ 1244023 h 3038603"/>
                <a:gd name="connsiteX2765" fmla="*/ 306453 w 3402569"/>
                <a:gd name="connsiteY2765" fmla="*/ 1244321 h 3038603"/>
                <a:gd name="connsiteX2766" fmla="*/ 306458 w 3402569"/>
                <a:gd name="connsiteY2766" fmla="*/ 1244321 h 3038603"/>
                <a:gd name="connsiteX2767" fmla="*/ 305415 w 3402569"/>
                <a:gd name="connsiteY2767" fmla="*/ 1244023 h 3038603"/>
                <a:gd name="connsiteX2768" fmla="*/ 302882 w 3402569"/>
                <a:gd name="connsiteY2768" fmla="*/ 1240745 h 3038603"/>
                <a:gd name="connsiteX2769" fmla="*/ 302882 w 3402569"/>
                <a:gd name="connsiteY2769" fmla="*/ 1240728 h 3038603"/>
                <a:gd name="connsiteX2770" fmla="*/ 302882 w 3402569"/>
                <a:gd name="connsiteY2770" fmla="*/ 1240720 h 3038603"/>
                <a:gd name="connsiteX2771" fmla="*/ 290357 w 3402569"/>
                <a:gd name="connsiteY2771" fmla="*/ 1240714 h 3038603"/>
                <a:gd name="connsiteX2772" fmla="*/ 299578 w 3402569"/>
                <a:gd name="connsiteY2772" fmla="*/ 1255155 h 3038603"/>
                <a:gd name="connsiteX2773" fmla="*/ 299569 w 3402569"/>
                <a:gd name="connsiteY2773" fmla="*/ 1255155 h 3038603"/>
                <a:gd name="connsiteX2774" fmla="*/ 290357 w 3402569"/>
                <a:gd name="connsiteY2774" fmla="*/ 1240745 h 3038603"/>
                <a:gd name="connsiteX2775" fmla="*/ 290357 w 3402569"/>
                <a:gd name="connsiteY2775" fmla="*/ 1240728 h 3038603"/>
                <a:gd name="connsiteX2776" fmla="*/ 1466548 w 3402569"/>
                <a:gd name="connsiteY2776" fmla="*/ 1234549 h 3038603"/>
                <a:gd name="connsiteX2777" fmla="*/ 1415990 w 3402569"/>
                <a:gd name="connsiteY2777" fmla="*/ 1285106 h 3038603"/>
                <a:gd name="connsiteX2778" fmla="*/ 1466548 w 3402569"/>
                <a:gd name="connsiteY2778" fmla="*/ 1285106 h 3038603"/>
                <a:gd name="connsiteX2779" fmla="*/ 988503 w 3402569"/>
                <a:gd name="connsiteY2779" fmla="*/ 1234321 h 3038603"/>
                <a:gd name="connsiteX2780" fmla="*/ 986865 w 3402569"/>
                <a:gd name="connsiteY2780" fmla="*/ 1234620 h 3038603"/>
                <a:gd name="connsiteX2781" fmla="*/ 986874 w 3402569"/>
                <a:gd name="connsiteY2781" fmla="*/ 1234620 h 3038603"/>
                <a:gd name="connsiteX2782" fmla="*/ 988512 w 3402569"/>
                <a:gd name="connsiteY2782" fmla="*/ 1234321 h 3038603"/>
                <a:gd name="connsiteX2783" fmla="*/ 988505 w 3402569"/>
                <a:gd name="connsiteY2783" fmla="*/ 1234321 h 3038603"/>
                <a:gd name="connsiteX2784" fmla="*/ 896859 w 3402569"/>
                <a:gd name="connsiteY2784" fmla="*/ 1234321 h 3038603"/>
                <a:gd name="connsiteX2785" fmla="*/ 895966 w 3402569"/>
                <a:gd name="connsiteY2785" fmla="*/ 1234470 h 3038603"/>
                <a:gd name="connsiteX2786" fmla="*/ 895974 w 3402569"/>
                <a:gd name="connsiteY2786" fmla="*/ 1234470 h 3038603"/>
                <a:gd name="connsiteX2787" fmla="*/ 896868 w 3402569"/>
                <a:gd name="connsiteY2787" fmla="*/ 1234321 h 3038603"/>
                <a:gd name="connsiteX2788" fmla="*/ 896862 w 3402569"/>
                <a:gd name="connsiteY2788" fmla="*/ 1234321 h 3038603"/>
                <a:gd name="connsiteX2789" fmla="*/ 806852 w 3402569"/>
                <a:gd name="connsiteY2789" fmla="*/ 1234321 h 3038603"/>
                <a:gd name="connsiteX2790" fmla="*/ 805065 w 3402569"/>
                <a:gd name="connsiteY2790" fmla="*/ 1234620 h 3038603"/>
                <a:gd name="connsiteX2791" fmla="*/ 805072 w 3402569"/>
                <a:gd name="connsiteY2791" fmla="*/ 1234620 h 3038603"/>
                <a:gd name="connsiteX2792" fmla="*/ 806859 w 3402569"/>
                <a:gd name="connsiteY2792" fmla="*/ 1234321 h 3038603"/>
                <a:gd name="connsiteX2793" fmla="*/ 806853 w 3402569"/>
                <a:gd name="connsiteY2793" fmla="*/ 1234321 h 3038603"/>
                <a:gd name="connsiteX2794" fmla="*/ 991189 w 3402569"/>
                <a:gd name="connsiteY2794" fmla="*/ 1230134 h 3038603"/>
                <a:gd name="connsiteX2795" fmla="*/ 988505 w 3402569"/>
                <a:gd name="connsiteY2795" fmla="*/ 1234307 h 3038603"/>
                <a:gd name="connsiteX2796" fmla="*/ 988512 w 3402569"/>
                <a:gd name="connsiteY2796" fmla="*/ 1234307 h 3038603"/>
                <a:gd name="connsiteX2797" fmla="*/ 991189 w 3402569"/>
                <a:gd name="connsiteY2797" fmla="*/ 1230145 h 3038603"/>
                <a:gd name="connsiteX2798" fmla="*/ 928153 w 3402569"/>
                <a:gd name="connsiteY2798" fmla="*/ 1230134 h 3038603"/>
                <a:gd name="connsiteX2799" fmla="*/ 928153 w 3402569"/>
                <a:gd name="connsiteY2799" fmla="*/ 1230149 h 3038603"/>
                <a:gd name="connsiteX2800" fmla="*/ 930837 w 3402569"/>
                <a:gd name="connsiteY2800" fmla="*/ 1234321 h 3038603"/>
                <a:gd name="connsiteX2801" fmla="*/ 930843 w 3402569"/>
                <a:gd name="connsiteY2801" fmla="*/ 1234321 h 3038603"/>
                <a:gd name="connsiteX2802" fmla="*/ 930843 w 3402569"/>
                <a:gd name="connsiteY2802" fmla="*/ 1234321 h 3038603"/>
                <a:gd name="connsiteX2803" fmla="*/ 928160 w 3402569"/>
                <a:gd name="connsiteY2803" fmla="*/ 1230149 h 3038603"/>
                <a:gd name="connsiteX2804" fmla="*/ 928160 w 3402569"/>
                <a:gd name="connsiteY2804" fmla="*/ 1230144 h 3038603"/>
                <a:gd name="connsiteX2805" fmla="*/ 915785 w 3402569"/>
                <a:gd name="connsiteY2805" fmla="*/ 1230134 h 3038603"/>
                <a:gd name="connsiteX2806" fmla="*/ 916380 w 3402569"/>
                <a:gd name="connsiteY2806" fmla="*/ 1234292 h 3038603"/>
                <a:gd name="connsiteX2807" fmla="*/ 916378 w 3402569"/>
                <a:gd name="connsiteY2807" fmla="*/ 1234292 h 3038603"/>
                <a:gd name="connsiteX2808" fmla="*/ 915785 w 3402569"/>
                <a:gd name="connsiteY2808" fmla="*/ 1230149 h 3038603"/>
                <a:gd name="connsiteX2809" fmla="*/ 809536 w 3402569"/>
                <a:gd name="connsiteY2809" fmla="*/ 1230134 h 3038603"/>
                <a:gd name="connsiteX2810" fmla="*/ 806853 w 3402569"/>
                <a:gd name="connsiteY2810" fmla="*/ 1234307 h 3038603"/>
                <a:gd name="connsiteX2811" fmla="*/ 806859 w 3402569"/>
                <a:gd name="connsiteY2811" fmla="*/ 1234307 h 3038603"/>
                <a:gd name="connsiteX2812" fmla="*/ 809536 w 3402569"/>
                <a:gd name="connsiteY2812" fmla="*/ 1230143 h 3038603"/>
                <a:gd name="connsiteX2813" fmla="*/ 746501 w 3402569"/>
                <a:gd name="connsiteY2813" fmla="*/ 1230134 h 3038603"/>
                <a:gd name="connsiteX2814" fmla="*/ 746501 w 3402569"/>
                <a:gd name="connsiteY2814" fmla="*/ 1230149 h 3038603"/>
                <a:gd name="connsiteX2815" fmla="*/ 749175 w 3402569"/>
                <a:gd name="connsiteY2815" fmla="*/ 1234307 h 3038603"/>
                <a:gd name="connsiteX2816" fmla="*/ 749184 w 3402569"/>
                <a:gd name="connsiteY2816" fmla="*/ 1234321 h 3038603"/>
                <a:gd name="connsiteX2817" fmla="*/ 749189 w 3402569"/>
                <a:gd name="connsiteY2817" fmla="*/ 1234321 h 3038603"/>
                <a:gd name="connsiteX2818" fmla="*/ 749189 w 3402569"/>
                <a:gd name="connsiteY2818" fmla="*/ 1234321 h 3038603"/>
                <a:gd name="connsiteX2819" fmla="*/ 749180 w 3402569"/>
                <a:gd name="connsiteY2819" fmla="*/ 1234307 h 3038603"/>
                <a:gd name="connsiteX2820" fmla="*/ 746506 w 3402569"/>
                <a:gd name="connsiteY2820" fmla="*/ 1230149 h 3038603"/>
                <a:gd name="connsiteX2821" fmla="*/ 746506 w 3402569"/>
                <a:gd name="connsiteY2821" fmla="*/ 1230142 h 3038603"/>
                <a:gd name="connsiteX2822" fmla="*/ 734130 w 3402569"/>
                <a:gd name="connsiteY2822" fmla="*/ 1230134 h 3038603"/>
                <a:gd name="connsiteX2823" fmla="*/ 734725 w 3402569"/>
                <a:gd name="connsiteY2823" fmla="*/ 1234292 h 3038603"/>
                <a:gd name="connsiteX2824" fmla="*/ 734723 w 3402569"/>
                <a:gd name="connsiteY2824" fmla="*/ 1234292 h 3038603"/>
                <a:gd name="connsiteX2825" fmla="*/ 734130 w 3402569"/>
                <a:gd name="connsiteY2825" fmla="*/ 1230149 h 3038603"/>
                <a:gd name="connsiteX2826" fmla="*/ 1094305 w 3402569"/>
                <a:gd name="connsiteY2826" fmla="*/ 1229985 h 3038603"/>
                <a:gd name="connsiteX2827" fmla="*/ 1094305 w 3402569"/>
                <a:gd name="connsiteY2827" fmla="*/ 1230000 h 3038603"/>
                <a:gd name="connsiteX2828" fmla="*/ 1093713 w 3402569"/>
                <a:gd name="connsiteY2828" fmla="*/ 1234292 h 3038603"/>
                <a:gd name="connsiteX2829" fmla="*/ 1093711 w 3402569"/>
                <a:gd name="connsiteY2829" fmla="*/ 1234292 h 3038603"/>
                <a:gd name="connsiteX2830" fmla="*/ 1006684 w 3402569"/>
                <a:gd name="connsiteY2830" fmla="*/ 1229985 h 3038603"/>
                <a:gd name="connsiteX2831" fmla="*/ 1007279 w 3402569"/>
                <a:gd name="connsiteY2831" fmla="*/ 1234292 h 3038603"/>
                <a:gd name="connsiteX2832" fmla="*/ 1007277 w 3402569"/>
                <a:gd name="connsiteY2832" fmla="*/ 1234292 h 3038603"/>
                <a:gd name="connsiteX2833" fmla="*/ 1006684 w 3402569"/>
                <a:gd name="connsiteY2833" fmla="*/ 1230000 h 3038603"/>
                <a:gd name="connsiteX2834" fmla="*/ 900439 w 3402569"/>
                <a:gd name="connsiteY2834" fmla="*/ 1229985 h 3038603"/>
                <a:gd name="connsiteX2835" fmla="*/ 896862 w 3402569"/>
                <a:gd name="connsiteY2835" fmla="*/ 1234307 h 3038603"/>
                <a:gd name="connsiteX2836" fmla="*/ 896868 w 3402569"/>
                <a:gd name="connsiteY2836" fmla="*/ 1234307 h 3038603"/>
                <a:gd name="connsiteX2837" fmla="*/ 900439 w 3402569"/>
                <a:gd name="connsiteY2837" fmla="*/ 1229993 h 3038603"/>
                <a:gd name="connsiteX2838" fmla="*/ 837402 w 3402569"/>
                <a:gd name="connsiteY2838" fmla="*/ 1229985 h 3038603"/>
                <a:gd name="connsiteX2839" fmla="*/ 837402 w 3402569"/>
                <a:gd name="connsiteY2839" fmla="*/ 1230000 h 3038603"/>
                <a:gd name="connsiteX2840" fmla="*/ 840831 w 3402569"/>
                <a:gd name="connsiteY2840" fmla="*/ 1234321 h 3038603"/>
                <a:gd name="connsiteX2841" fmla="*/ 840837 w 3402569"/>
                <a:gd name="connsiteY2841" fmla="*/ 1234321 h 3038603"/>
                <a:gd name="connsiteX2842" fmla="*/ 840837 w 3402569"/>
                <a:gd name="connsiteY2842" fmla="*/ 1234321 h 3038603"/>
                <a:gd name="connsiteX2843" fmla="*/ 837408 w 3402569"/>
                <a:gd name="connsiteY2843" fmla="*/ 1230000 h 3038603"/>
                <a:gd name="connsiteX2844" fmla="*/ 837408 w 3402569"/>
                <a:gd name="connsiteY2844" fmla="*/ 1229993 h 3038603"/>
                <a:gd name="connsiteX2845" fmla="*/ 825033 w 3402569"/>
                <a:gd name="connsiteY2845" fmla="*/ 1229985 h 3038603"/>
                <a:gd name="connsiteX2846" fmla="*/ 825626 w 3402569"/>
                <a:gd name="connsiteY2846" fmla="*/ 1234292 h 3038603"/>
                <a:gd name="connsiteX2847" fmla="*/ 825624 w 3402569"/>
                <a:gd name="connsiteY2847" fmla="*/ 1234292 h 3038603"/>
                <a:gd name="connsiteX2848" fmla="*/ 825033 w 3402569"/>
                <a:gd name="connsiteY2848" fmla="*/ 1230000 h 3038603"/>
                <a:gd name="connsiteX2849" fmla="*/ 2036084 w 3402569"/>
                <a:gd name="connsiteY2849" fmla="*/ 1200777 h 3038603"/>
                <a:gd name="connsiteX2850" fmla="*/ 2036084 w 3402569"/>
                <a:gd name="connsiteY2850" fmla="*/ 1200794 h 3038603"/>
                <a:gd name="connsiteX2851" fmla="*/ 2036084 w 3402569"/>
                <a:gd name="connsiteY2851" fmla="*/ 1200808 h 3038603"/>
                <a:gd name="connsiteX2852" fmla="*/ 2146953 w 3402569"/>
                <a:gd name="connsiteY2852" fmla="*/ 1200808 h 3038603"/>
                <a:gd name="connsiteX2853" fmla="*/ 2146953 w 3402569"/>
                <a:gd name="connsiteY2853" fmla="*/ 1200794 h 3038603"/>
                <a:gd name="connsiteX2854" fmla="*/ 2146953 w 3402569"/>
                <a:gd name="connsiteY2854" fmla="*/ 1200777 h 3038603"/>
                <a:gd name="connsiteX2855" fmla="*/ 1826416 w 3402569"/>
                <a:gd name="connsiteY2855" fmla="*/ 1200777 h 3038603"/>
                <a:gd name="connsiteX2856" fmla="*/ 1826416 w 3402569"/>
                <a:gd name="connsiteY2856" fmla="*/ 1200794 h 3038603"/>
                <a:gd name="connsiteX2857" fmla="*/ 1937286 w 3402569"/>
                <a:gd name="connsiteY2857" fmla="*/ 1200794 h 3038603"/>
                <a:gd name="connsiteX2858" fmla="*/ 1937286 w 3402569"/>
                <a:gd name="connsiteY2858" fmla="*/ 1200777 h 3038603"/>
                <a:gd name="connsiteX2859" fmla="*/ 2023865 w 3402569"/>
                <a:gd name="connsiteY2859" fmla="*/ 1196636 h 3038603"/>
                <a:gd name="connsiteX2860" fmla="*/ 2005534 w 3402569"/>
                <a:gd name="connsiteY2860" fmla="*/ 1218839 h 3038603"/>
                <a:gd name="connsiteX2861" fmla="*/ 2002107 w 3402569"/>
                <a:gd name="connsiteY2861" fmla="*/ 1236572 h 3038603"/>
                <a:gd name="connsiteX2862" fmla="*/ 2002107 w 3402569"/>
                <a:gd name="connsiteY2862" fmla="*/ 1243532 h 3038603"/>
                <a:gd name="connsiteX2863" fmla="*/ 2001660 w 3402569"/>
                <a:gd name="connsiteY2863" fmla="*/ 1246810 h 3038603"/>
                <a:gd name="connsiteX2864" fmla="*/ 2001364 w 3402569"/>
                <a:gd name="connsiteY2864" fmla="*/ 1252173 h 3038603"/>
                <a:gd name="connsiteX2865" fmla="*/ 2001364 w 3402569"/>
                <a:gd name="connsiteY2865" fmla="*/ 1252188 h 3038603"/>
                <a:gd name="connsiteX2866" fmla="*/ 2001364 w 3402569"/>
                <a:gd name="connsiteY2866" fmla="*/ 1252204 h 3038603"/>
                <a:gd name="connsiteX2867" fmla="*/ 2001660 w 3402569"/>
                <a:gd name="connsiteY2867" fmla="*/ 1246839 h 3038603"/>
                <a:gd name="connsiteX2868" fmla="*/ 2002107 w 3402569"/>
                <a:gd name="connsiteY2868" fmla="*/ 1243561 h 3038603"/>
                <a:gd name="connsiteX2869" fmla="*/ 2002107 w 3402569"/>
                <a:gd name="connsiteY2869" fmla="*/ 1470052 h 3038603"/>
                <a:gd name="connsiteX2870" fmla="*/ 2007473 w 3402569"/>
                <a:gd name="connsiteY2870" fmla="*/ 1483761 h 3038603"/>
                <a:gd name="connsiteX2871" fmla="*/ 2022821 w 3402569"/>
                <a:gd name="connsiteY2871" fmla="*/ 1490764 h 3038603"/>
                <a:gd name="connsiteX2872" fmla="*/ 2160363 w 3402569"/>
                <a:gd name="connsiteY2872" fmla="*/ 1490764 h 3038603"/>
                <a:gd name="connsiteX2873" fmla="*/ 2181077 w 3402569"/>
                <a:gd name="connsiteY2873" fmla="*/ 1470052 h 3038603"/>
                <a:gd name="connsiteX2874" fmla="*/ 2181077 w 3402569"/>
                <a:gd name="connsiteY2874" fmla="*/ 1236572 h 3038603"/>
                <a:gd name="connsiteX2875" fmla="*/ 2180333 w 3402569"/>
                <a:gd name="connsiteY2875" fmla="*/ 1228973 h 3038603"/>
                <a:gd name="connsiteX2876" fmla="*/ 2180333 w 3402569"/>
                <a:gd name="connsiteY2876" fmla="*/ 1228958 h 3038603"/>
                <a:gd name="connsiteX2877" fmla="*/ 2180335 w 3402569"/>
                <a:gd name="connsiteY2877" fmla="*/ 1228962 h 3038603"/>
                <a:gd name="connsiteX2878" fmla="*/ 2181673 w 3402569"/>
                <a:gd name="connsiteY2878" fmla="*/ 1231341 h 3038603"/>
                <a:gd name="connsiteX2879" fmla="*/ 2182866 w 3402569"/>
                <a:gd name="connsiteY2879" fmla="*/ 1233725 h 3038603"/>
                <a:gd name="connsiteX2880" fmla="*/ 2183015 w 3402569"/>
                <a:gd name="connsiteY2880" fmla="*/ 1234172 h 3038603"/>
                <a:gd name="connsiteX2881" fmla="*/ 2184802 w 3402569"/>
                <a:gd name="connsiteY2881" fmla="*/ 1239538 h 3038603"/>
                <a:gd name="connsiteX2882" fmla="*/ 2185846 w 3402569"/>
                <a:gd name="connsiteY2882" fmla="*/ 1244008 h 3038603"/>
                <a:gd name="connsiteX2883" fmla="*/ 2186144 w 3402569"/>
                <a:gd name="connsiteY2883" fmla="*/ 1246839 h 3038603"/>
                <a:gd name="connsiteX2884" fmla="*/ 2186591 w 3402569"/>
                <a:gd name="connsiteY2884" fmla="*/ 1252204 h 3038603"/>
                <a:gd name="connsiteX2885" fmla="*/ 2186591 w 3402569"/>
                <a:gd name="connsiteY2885" fmla="*/ 1252188 h 3038603"/>
                <a:gd name="connsiteX2886" fmla="*/ 2186591 w 3402569"/>
                <a:gd name="connsiteY2886" fmla="*/ 1252173 h 3038603"/>
                <a:gd name="connsiteX2887" fmla="*/ 2186144 w 3402569"/>
                <a:gd name="connsiteY2887" fmla="*/ 1246810 h 3038603"/>
                <a:gd name="connsiteX2888" fmla="*/ 2185846 w 3402569"/>
                <a:gd name="connsiteY2888" fmla="*/ 1243977 h 3038603"/>
                <a:gd name="connsiteX2889" fmla="*/ 2184802 w 3402569"/>
                <a:gd name="connsiteY2889" fmla="*/ 1239508 h 3038603"/>
                <a:gd name="connsiteX2890" fmla="*/ 2183015 w 3402569"/>
                <a:gd name="connsiteY2890" fmla="*/ 1234143 h 3038603"/>
                <a:gd name="connsiteX2891" fmla="*/ 2182866 w 3402569"/>
                <a:gd name="connsiteY2891" fmla="*/ 1233696 h 3038603"/>
                <a:gd name="connsiteX2892" fmla="*/ 2181673 w 3402569"/>
                <a:gd name="connsiteY2892" fmla="*/ 1231312 h 3038603"/>
                <a:gd name="connsiteX2893" fmla="*/ 2180333 w 3402569"/>
                <a:gd name="connsiteY2893" fmla="*/ 1228927 h 3038603"/>
                <a:gd name="connsiteX2894" fmla="*/ 2180333 w 3402569"/>
                <a:gd name="connsiteY2894" fmla="*/ 1228824 h 3038603"/>
                <a:gd name="connsiteX2895" fmla="*/ 2173924 w 3402569"/>
                <a:gd name="connsiteY2895" fmla="*/ 1211835 h 3038603"/>
                <a:gd name="connsiteX2896" fmla="*/ 2173924 w 3402569"/>
                <a:gd name="connsiteY2896" fmla="*/ 1211820 h 3038603"/>
                <a:gd name="connsiteX2897" fmla="*/ 2173924 w 3402569"/>
                <a:gd name="connsiteY2897" fmla="*/ 1211806 h 3038603"/>
                <a:gd name="connsiteX2898" fmla="*/ 2180333 w 3402569"/>
                <a:gd name="connsiteY2898" fmla="*/ 1228792 h 3038603"/>
                <a:gd name="connsiteX2899" fmla="*/ 2180333 w 3402569"/>
                <a:gd name="connsiteY2899" fmla="*/ 1228778 h 3038603"/>
                <a:gd name="connsiteX2900" fmla="*/ 2173924 w 3402569"/>
                <a:gd name="connsiteY2900" fmla="*/ 1211791 h 3038603"/>
                <a:gd name="connsiteX2901" fmla="*/ 2173924 w 3402569"/>
                <a:gd name="connsiteY2901" fmla="*/ 1211686 h 3038603"/>
                <a:gd name="connsiteX2902" fmla="*/ 2164834 w 3402569"/>
                <a:gd name="connsiteY2902" fmla="*/ 1200957 h 3038603"/>
                <a:gd name="connsiteX2903" fmla="*/ 2159321 w 3402569"/>
                <a:gd name="connsiteY2903" fmla="*/ 1196636 h 3038603"/>
                <a:gd name="connsiteX2904" fmla="*/ 2159321 w 3402569"/>
                <a:gd name="connsiteY2904" fmla="*/ 1213131 h 3038603"/>
                <a:gd name="connsiteX2905" fmla="*/ 2023865 w 3402569"/>
                <a:gd name="connsiteY2905" fmla="*/ 1213131 h 3038603"/>
                <a:gd name="connsiteX2906" fmla="*/ 1814198 w 3402569"/>
                <a:gd name="connsiteY2906" fmla="*/ 1196636 h 3038603"/>
                <a:gd name="connsiteX2907" fmla="*/ 1796017 w 3402569"/>
                <a:gd name="connsiteY2907" fmla="*/ 1218227 h 3038603"/>
                <a:gd name="connsiteX2908" fmla="*/ 1792292 w 3402569"/>
                <a:gd name="connsiteY2908" fmla="*/ 1236572 h 3038603"/>
                <a:gd name="connsiteX2909" fmla="*/ 1792292 w 3402569"/>
                <a:gd name="connsiteY2909" fmla="*/ 1470037 h 3038603"/>
                <a:gd name="connsiteX2910" fmla="*/ 1797657 w 3402569"/>
                <a:gd name="connsiteY2910" fmla="*/ 1483746 h 3038603"/>
                <a:gd name="connsiteX2911" fmla="*/ 1813006 w 3402569"/>
                <a:gd name="connsiteY2911" fmla="*/ 1490749 h 3038603"/>
                <a:gd name="connsiteX2912" fmla="*/ 1950547 w 3402569"/>
                <a:gd name="connsiteY2912" fmla="*/ 1490749 h 3038603"/>
                <a:gd name="connsiteX2913" fmla="*/ 1971261 w 3402569"/>
                <a:gd name="connsiteY2913" fmla="*/ 1470037 h 3038603"/>
                <a:gd name="connsiteX2914" fmla="*/ 1971261 w 3402569"/>
                <a:gd name="connsiteY2914" fmla="*/ 1236572 h 3038603"/>
                <a:gd name="connsiteX2915" fmla="*/ 1970516 w 3402569"/>
                <a:gd name="connsiteY2915" fmla="*/ 1229122 h 3038603"/>
                <a:gd name="connsiteX2916" fmla="*/ 1970516 w 3402569"/>
                <a:gd name="connsiteY2916" fmla="*/ 1229105 h 3038603"/>
                <a:gd name="connsiteX2917" fmla="*/ 1970516 w 3402569"/>
                <a:gd name="connsiteY2917" fmla="*/ 1229090 h 3038603"/>
                <a:gd name="connsiteX2918" fmla="*/ 1971261 w 3402569"/>
                <a:gd name="connsiteY2918" fmla="*/ 1236541 h 3038603"/>
                <a:gd name="connsiteX2919" fmla="*/ 1971261 w 3402569"/>
                <a:gd name="connsiteY2919" fmla="*/ 1236526 h 3038603"/>
                <a:gd name="connsiteX2920" fmla="*/ 1970516 w 3402569"/>
                <a:gd name="connsiteY2920" fmla="*/ 1229076 h 3038603"/>
                <a:gd name="connsiteX2921" fmla="*/ 1970516 w 3402569"/>
                <a:gd name="connsiteY2921" fmla="*/ 1228973 h 3038603"/>
                <a:gd name="connsiteX2922" fmla="*/ 1964258 w 3402569"/>
                <a:gd name="connsiteY2922" fmla="*/ 1211820 h 3038603"/>
                <a:gd name="connsiteX2923" fmla="*/ 1954869 w 3402569"/>
                <a:gd name="connsiteY2923" fmla="*/ 1200645 h 3038603"/>
                <a:gd name="connsiteX2924" fmla="*/ 1949655 w 3402569"/>
                <a:gd name="connsiteY2924" fmla="*/ 1196636 h 3038603"/>
                <a:gd name="connsiteX2925" fmla="*/ 1949655 w 3402569"/>
                <a:gd name="connsiteY2925" fmla="*/ 1213131 h 3038603"/>
                <a:gd name="connsiteX2926" fmla="*/ 1814198 w 3402569"/>
                <a:gd name="connsiteY2926" fmla="*/ 1213131 h 3038603"/>
                <a:gd name="connsiteX2927" fmla="*/ 481996 w 3402569"/>
                <a:gd name="connsiteY2927" fmla="*/ 1191420 h 3038603"/>
                <a:gd name="connsiteX2928" fmla="*/ 478419 w 3402569"/>
                <a:gd name="connsiteY2928" fmla="*/ 1195145 h 3038603"/>
                <a:gd name="connsiteX2929" fmla="*/ 478419 w 3402569"/>
                <a:gd name="connsiteY2929" fmla="*/ 1200957 h 3038603"/>
                <a:gd name="connsiteX2930" fmla="*/ 477227 w 3402569"/>
                <a:gd name="connsiteY2930" fmla="*/ 1203490 h 3038603"/>
                <a:gd name="connsiteX2931" fmla="*/ 478419 w 3402569"/>
                <a:gd name="connsiteY2931" fmla="*/ 1203490 h 3038603"/>
                <a:gd name="connsiteX2932" fmla="*/ 478419 w 3402569"/>
                <a:gd name="connsiteY2932" fmla="*/ 1240699 h 3038603"/>
                <a:gd name="connsiteX2933" fmla="*/ 480952 w 3402569"/>
                <a:gd name="connsiteY2933" fmla="*/ 1243977 h 3038603"/>
                <a:gd name="connsiteX2934" fmla="*/ 481996 w 3402569"/>
                <a:gd name="connsiteY2934" fmla="*/ 1244275 h 3038603"/>
                <a:gd name="connsiteX2935" fmla="*/ 507327 w 3402569"/>
                <a:gd name="connsiteY2935" fmla="*/ 1244275 h 3038603"/>
                <a:gd name="connsiteX2936" fmla="*/ 582582 w 3402569"/>
                <a:gd name="connsiteY2936" fmla="*/ 1244275 h 3038603"/>
                <a:gd name="connsiteX2937" fmla="*/ 583774 w 3402569"/>
                <a:gd name="connsiteY2937" fmla="*/ 1243977 h 3038603"/>
                <a:gd name="connsiteX2938" fmla="*/ 586160 w 3402569"/>
                <a:gd name="connsiteY2938" fmla="*/ 1240699 h 3038603"/>
                <a:gd name="connsiteX2939" fmla="*/ 586160 w 3402569"/>
                <a:gd name="connsiteY2939" fmla="*/ 1209420 h 3038603"/>
                <a:gd name="connsiteX2940" fmla="*/ 586160 w 3402569"/>
                <a:gd name="connsiteY2940" fmla="*/ 1203490 h 3038603"/>
                <a:gd name="connsiteX2941" fmla="*/ 586160 w 3402569"/>
                <a:gd name="connsiteY2941" fmla="*/ 1203326 h 3038603"/>
                <a:gd name="connsiteX2942" fmla="*/ 586160 w 3402569"/>
                <a:gd name="connsiteY2942" fmla="*/ 1203311 h 3038603"/>
                <a:gd name="connsiteX2943" fmla="*/ 586160 w 3402569"/>
                <a:gd name="connsiteY2943" fmla="*/ 1203297 h 3038603"/>
                <a:gd name="connsiteX2944" fmla="*/ 586160 w 3402569"/>
                <a:gd name="connsiteY2944" fmla="*/ 1200957 h 3038603"/>
                <a:gd name="connsiteX2945" fmla="*/ 586160 w 3402569"/>
                <a:gd name="connsiteY2945" fmla="*/ 1195145 h 3038603"/>
                <a:gd name="connsiteX2946" fmla="*/ 582582 w 3402569"/>
                <a:gd name="connsiteY2946" fmla="*/ 1191420 h 3038603"/>
                <a:gd name="connsiteX2947" fmla="*/ 306453 w 3402569"/>
                <a:gd name="connsiteY2947" fmla="*/ 1191420 h 3038603"/>
                <a:gd name="connsiteX2948" fmla="*/ 302877 w 3402569"/>
                <a:gd name="connsiteY2948" fmla="*/ 1195145 h 3038603"/>
                <a:gd name="connsiteX2949" fmla="*/ 302877 w 3402569"/>
                <a:gd name="connsiteY2949" fmla="*/ 1200911 h 3038603"/>
                <a:gd name="connsiteX2950" fmla="*/ 301684 w 3402569"/>
                <a:gd name="connsiteY2950" fmla="*/ 1203446 h 3038603"/>
                <a:gd name="connsiteX2951" fmla="*/ 301690 w 3402569"/>
                <a:gd name="connsiteY2951" fmla="*/ 1203446 h 3038603"/>
                <a:gd name="connsiteX2952" fmla="*/ 302876 w 3402569"/>
                <a:gd name="connsiteY2952" fmla="*/ 1200926 h 3038603"/>
                <a:gd name="connsiteX2953" fmla="*/ 302876 w 3402569"/>
                <a:gd name="connsiteY2953" fmla="*/ 1200943 h 3038603"/>
                <a:gd name="connsiteX2954" fmla="*/ 302876 w 3402569"/>
                <a:gd name="connsiteY2954" fmla="*/ 1200957 h 3038603"/>
                <a:gd name="connsiteX2955" fmla="*/ 301704 w 3402569"/>
                <a:gd name="connsiteY2955" fmla="*/ 1203446 h 3038603"/>
                <a:gd name="connsiteX2956" fmla="*/ 301697 w 3402569"/>
                <a:gd name="connsiteY2956" fmla="*/ 1203446 h 3038603"/>
                <a:gd name="connsiteX2957" fmla="*/ 301691 w 3402569"/>
                <a:gd name="connsiteY2957" fmla="*/ 1203446 h 3038603"/>
                <a:gd name="connsiteX2958" fmla="*/ 301684 w 3402569"/>
                <a:gd name="connsiteY2958" fmla="*/ 1203461 h 3038603"/>
                <a:gd name="connsiteX2959" fmla="*/ 301691 w 3402569"/>
                <a:gd name="connsiteY2959" fmla="*/ 1203461 h 3038603"/>
                <a:gd name="connsiteX2960" fmla="*/ 301698 w 3402569"/>
                <a:gd name="connsiteY2960" fmla="*/ 1203461 h 3038603"/>
                <a:gd name="connsiteX2961" fmla="*/ 301691 w 3402569"/>
                <a:gd name="connsiteY2961" fmla="*/ 1203475 h 3038603"/>
                <a:gd name="connsiteX2962" fmla="*/ 301684 w 3402569"/>
                <a:gd name="connsiteY2962" fmla="*/ 1203490 h 3038603"/>
                <a:gd name="connsiteX2963" fmla="*/ 302877 w 3402569"/>
                <a:gd name="connsiteY2963" fmla="*/ 1203490 h 3038603"/>
                <a:gd name="connsiteX2964" fmla="*/ 302877 w 3402569"/>
                <a:gd name="connsiteY2964" fmla="*/ 1240699 h 3038603"/>
                <a:gd name="connsiteX2965" fmla="*/ 305410 w 3402569"/>
                <a:gd name="connsiteY2965" fmla="*/ 1243977 h 3038603"/>
                <a:gd name="connsiteX2966" fmla="*/ 306453 w 3402569"/>
                <a:gd name="connsiteY2966" fmla="*/ 1244275 h 3038603"/>
                <a:gd name="connsiteX2967" fmla="*/ 407040 w 3402569"/>
                <a:gd name="connsiteY2967" fmla="*/ 1244275 h 3038603"/>
                <a:gd name="connsiteX2968" fmla="*/ 408082 w 3402569"/>
                <a:gd name="connsiteY2968" fmla="*/ 1243977 h 3038603"/>
                <a:gd name="connsiteX2969" fmla="*/ 410617 w 3402569"/>
                <a:gd name="connsiteY2969" fmla="*/ 1240699 h 3038603"/>
                <a:gd name="connsiteX2970" fmla="*/ 410617 w 3402569"/>
                <a:gd name="connsiteY2970" fmla="*/ 1203490 h 3038603"/>
                <a:gd name="connsiteX2971" fmla="*/ 411807 w 3402569"/>
                <a:gd name="connsiteY2971" fmla="*/ 1203490 h 3038603"/>
                <a:gd name="connsiteX2972" fmla="*/ 411807 w 3402569"/>
                <a:gd name="connsiteY2972" fmla="*/ 1203475 h 3038603"/>
                <a:gd name="connsiteX2973" fmla="*/ 411807 w 3402569"/>
                <a:gd name="connsiteY2973" fmla="*/ 1203461 h 3038603"/>
                <a:gd name="connsiteX2974" fmla="*/ 410617 w 3402569"/>
                <a:gd name="connsiteY2974" fmla="*/ 1203461 h 3038603"/>
                <a:gd name="connsiteX2975" fmla="*/ 410617 w 3402569"/>
                <a:gd name="connsiteY2975" fmla="*/ 1203446 h 3038603"/>
                <a:gd name="connsiteX2976" fmla="*/ 411807 w 3402569"/>
                <a:gd name="connsiteY2976" fmla="*/ 1203446 h 3038603"/>
                <a:gd name="connsiteX2977" fmla="*/ 411807 w 3402569"/>
                <a:gd name="connsiteY2977" fmla="*/ 1203341 h 3038603"/>
                <a:gd name="connsiteX2978" fmla="*/ 410617 w 3402569"/>
                <a:gd name="connsiteY2978" fmla="*/ 1200957 h 3038603"/>
                <a:gd name="connsiteX2979" fmla="*/ 410617 w 3402569"/>
                <a:gd name="connsiteY2979" fmla="*/ 1200943 h 3038603"/>
                <a:gd name="connsiteX2980" fmla="*/ 410617 w 3402569"/>
                <a:gd name="connsiteY2980" fmla="*/ 1200926 h 3038603"/>
                <a:gd name="connsiteX2981" fmla="*/ 411807 w 3402569"/>
                <a:gd name="connsiteY2981" fmla="*/ 1203311 h 3038603"/>
                <a:gd name="connsiteX2982" fmla="*/ 411807 w 3402569"/>
                <a:gd name="connsiteY2982" fmla="*/ 1203297 h 3038603"/>
                <a:gd name="connsiteX2983" fmla="*/ 410617 w 3402569"/>
                <a:gd name="connsiteY2983" fmla="*/ 1200911 h 3038603"/>
                <a:gd name="connsiteX2984" fmla="*/ 410617 w 3402569"/>
                <a:gd name="connsiteY2984" fmla="*/ 1195145 h 3038603"/>
                <a:gd name="connsiteX2985" fmla="*/ 407040 w 3402569"/>
                <a:gd name="connsiteY2985" fmla="*/ 1191420 h 3038603"/>
                <a:gd name="connsiteX2986" fmla="*/ 582582 w 3402569"/>
                <a:gd name="connsiteY2986" fmla="*/ 1191390 h 3038603"/>
                <a:gd name="connsiteX2987" fmla="*/ 586160 w 3402569"/>
                <a:gd name="connsiteY2987" fmla="*/ 1195115 h 3038603"/>
                <a:gd name="connsiteX2988" fmla="*/ 586160 w 3402569"/>
                <a:gd name="connsiteY2988" fmla="*/ 1195110 h 3038603"/>
                <a:gd name="connsiteX2989" fmla="*/ 582587 w 3402569"/>
                <a:gd name="connsiteY2989" fmla="*/ 1191390 h 3038603"/>
                <a:gd name="connsiteX2990" fmla="*/ 407040 w 3402569"/>
                <a:gd name="connsiteY2990" fmla="*/ 1191390 h 3038603"/>
                <a:gd name="connsiteX2991" fmla="*/ 410617 w 3402569"/>
                <a:gd name="connsiteY2991" fmla="*/ 1195115 h 3038603"/>
                <a:gd name="connsiteX2992" fmla="*/ 410617 w 3402569"/>
                <a:gd name="connsiteY2992" fmla="*/ 1195110 h 3038603"/>
                <a:gd name="connsiteX2993" fmla="*/ 407046 w 3402569"/>
                <a:gd name="connsiteY2993" fmla="*/ 1191390 h 3038603"/>
                <a:gd name="connsiteX2994" fmla="*/ 481996 w 3402569"/>
                <a:gd name="connsiteY2994" fmla="*/ 1191375 h 3038603"/>
                <a:gd name="connsiteX2995" fmla="*/ 478419 w 3402569"/>
                <a:gd name="connsiteY2995" fmla="*/ 1195101 h 3038603"/>
                <a:gd name="connsiteX2996" fmla="*/ 478419 w 3402569"/>
                <a:gd name="connsiteY2996" fmla="*/ 1195115 h 3038603"/>
                <a:gd name="connsiteX2997" fmla="*/ 478424 w 3402569"/>
                <a:gd name="connsiteY2997" fmla="*/ 1195110 h 3038603"/>
                <a:gd name="connsiteX2998" fmla="*/ 478424 w 3402569"/>
                <a:gd name="connsiteY2998" fmla="*/ 1195101 h 3038603"/>
                <a:gd name="connsiteX2999" fmla="*/ 482001 w 3402569"/>
                <a:gd name="connsiteY2999" fmla="*/ 1191375 h 3038603"/>
                <a:gd name="connsiteX3000" fmla="*/ 306453 w 3402569"/>
                <a:gd name="connsiteY3000" fmla="*/ 1191375 h 3038603"/>
                <a:gd name="connsiteX3001" fmla="*/ 302877 w 3402569"/>
                <a:gd name="connsiteY3001" fmla="*/ 1195101 h 3038603"/>
                <a:gd name="connsiteX3002" fmla="*/ 302877 w 3402569"/>
                <a:gd name="connsiteY3002" fmla="*/ 1195115 h 3038603"/>
                <a:gd name="connsiteX3003" fmla="*/ 302882 w 3402569"/>
                <a:gd name="connsiteY3003" fmla="*/ 1195110 h 3038603"/>
                <a:gd name="connsiteX3004" fmla="*/ 302882 w 3402569"/>
                <a:gd name="connsiteY3004" fmla="*/ 1195101 h 3038603"/>
                <a:gd name="connsiteX3005" fmla="*/ 306458 w 3402569"/>
                <a:gd name="connsiteY3005" fmla="*/ 1191375 h 3038603"/>
                <a:gd name="connsiteX3006" fmla="*/ 2036084 w 3402569"/>
                <a:gd name="connsiteY3006" fmla="*/ 1171302 h 3038603"/>
                <a:gd name="connsiteX3007" fmla="*/ 2036084 w 3402569"/>
                <a:gd name="connsiteY3007" fmla="*/ 1200762 h 3038603"/>
                <a:gd name="connsiteX3008" fmla="*/ 2146953 w 3402569"/>
                <a:gd name="connsiteY3008" fmla="*/ 1200762 h 3038603"/>
                <a:gd name="connsiteX3009" fmla="*/ 2146953 w 3402569"/>
                <a:gd name="connsiteY3009" fmla="*/ 1171302 h 3038603"/>
                <a:gd name="connsiteX3010" fmla="*/ 1826416 w 3402569"/>
                <a:gd name="connsiteY3010" fmla="*/ 1171302 h 3038603"/>
                <a:gd name="connsiteX3011" fmla="*/ 1826416 w 3402569"/>
                <a:gd name="connsiteY3011" fmla="*/ 1200762 h 3038603"/>
                <a:gd name="connsiteX3012" fmla="*/ 1937286 w 3402569"/>
                <a:gd name="connsiteY3012" fmla="*/ 1200762 h 3038603"/>
                <a:gd name="connsiteX3013" fmla="*/ 1937286 w 3402569"/>
                <a:gd name="connsiteY3013" fmla="*/ 1171302 h 3038603"/>
                <a:gd name="connsiteX3014" fmla="*/ 2036084 w 3402569"/>
                <a:gd name="connsiteY3014" fmla="*/ 1171258 h 3038603"/>
                <a:gd name="connsiteX3015" fmla="*/ 2036084 w 3402569"/>
                <a:gd name="connsiteY3015" fmla="*/ 1171273 h 3038603"/>
                <a:gd name="connsiteX3016" fmla="*/ 2146953 w 3402569"/>
                <a:gd name="connsiteY3016" fmla="*/ 1171273 h 3038603"/>
                <a:gd name="connsiteX3017" fmla="*/ 2146953 w 3402569"/>
                <a:gd name="connsiteY3017" fmla="*/ 1171258 h 3038603"/>
                <a:gd name="connsiteX3018" fmla="*/ 1826416 w 3402569"/>
                <a:gd name="connsiteY3018" fmla="*/ 1171258 h 3038603"/>
                <a:gd name="connsiteX3019" fmla="*/ 1826416 w 3402569"/>
                <a:gd name="connsiteY3019" fmla="*/ 1171273 h 3038603"/>
                <a:gd name="connsiteX3020" fmla="*/ 1937286 w 3402569"/>
                <a:gd name="connsiteY3020" fmla="*/ 1171273 h 3038603"/>
                <a:gd name="connsiteX3021" fmla="*/ 1937286 w 3402569"/>
                <a:gd name="connsiteY3021" fmla="*/ 1171258 h 3038603"/>
                <a:gd name="connsiteX3022" fmla="*/ 1286980 w 3402569"/>
                <a:gd name="connsiteY3022" fmla="*/ 1165595 h 3038603"/>
                <a:gd name="connsiteX3023" fmla="*/ 1291898 w 3402569"/>
                <a:gd name="connsiteY3023" fmla="*/ 1169469 h 3038603"/>
                <a:gd name="connsiteX3024" fmla="*/ 1291898 w 3402569"/>
                <a:gd name="connsiteY3024" fmla="*/ 1169498 h 3038603"/>
                <a:gd name="connsiteX3025" fmla="*/ 1291898 w 3402569"/>
                <a:gd name="connsiteY3025" fmla="*/ 1180943 h 3038603"/>
                <a:gd name="connsiteX3026" fmla="*/ 1291898 w 3402569"/>
                <a:gd name="connsiteY3026" fmla="*/ 1180958 h 3038603"/>
                <a:gd name="connsiteX3027" fmla="*/ 1291898 w 3402569"/>
                <a:gd name="connsiteY3027" fmla="*/ 1180974 h 3038603"/>
                <a:gd name="connsiteX3028" fmla="*/ 1291898 w 3402569"/>
                <a:gd name="connsiteY3028" fmla="*/ 1180989 h 3038603"/>
                <a:gd name="connsiteX3029" fmla="*/ 1286980 w 3402569"/>
                <a:gd name="connsiteY3029" fmla="*/ 1185905 h 3038603"/>
                <a:gd name="connsiteX3030" fmla="*/ 1286980 w 3402569"/>
                <a:gd name="connsiteY3030" fmla="*/ 1185891 h 3038603"/>
                <a:gd name="connsiteX3031" fmla="*/ 1286980 w 3402569"/>
                <a:gd name="connsiteY3031" fmla="*/ 1185876 h 3038603"/>
                <a:gd name="connsiteX3032" fmla="*/ 1286980 w 3402569"/>
                <a:gd name="connsiteY3032" fmla="*/ 1185861 h 3038603"/>
                <a:gd name="connsiteX3033" fmla="*/ 1286980 w 3402569"/>
                <a:gd name="connsiteY3033" fmla="*/ 1165624 h 3038603"/>
                <a:gd name="connsiteX3034" fmla="*/ 1280911 w 3402569"/>
                <a:gd name="connsiteY3034" fmla="*/ 1148787 h 3038603"/>
                <a:gd name="connsiteX3035" fmla="*/ 1286980 w 3402569"/>
                <a:gd name="connsiteY3035" fmla="*/ 1148787 h 3038603"/>
                <a:gd name="connsiteX3036" fmla="*/ 1286980 w 3402569"/>
                <a:gd name="connsiteY3036" fmla="*/ 1153822 h 3038603"/>
                <a:gd name="connsiteX3037" fmla="*/ 1562013 w 3402569"/>
                <a:gd name="connsiteY3037" fmla="*/ 1139085 h 3038603"/>
                <a:gd name="connsiteX3038" fmla="*/ 1561984 w 3402569"/>
                <a:gd name="connsiteY3038" fmla="*/ 1139114 h 3038603"/>
                <a:gd name="connsiteX3039" fmla="*/ 1676956 w 3402569"/>
                <a:gd name="connsiteY3039" fmla="*/ 1139114 h 3038603"/>
                <a:gd name="connsiteX3040" fmla="*/ 1676956 w 3402569"/>
                <a:gd name="connsiteY3040" fmla="*/ 1139100 h 3038603"/>
                <a:gd name="connsiteX3041" fmla="*/ 1676956 w 3402569"/>
                <a:gd name="connsiteY3041" fmla="*/ 1139085 h 3038603"/>
                <a:gd name="connsiteX3042" fmla="*/ 1492923 w 3402569"/>
                <a:gd name="connsiteY3042" fmla="*/ 1139085 h 3038603"/>
                <a:gd name="connsiteX3043" fmla="*/ 1492923 w 3402569"/>
                <a:gd name="connsiteY3043" fmla="*/ 1139100 h 3038603"/>
                <a:gd name="connsiteX3044" fmla="*/ 1492923 w 3402569"/>
                <a:gd name="connsiteY3044" fmla="*/ 1139114 h 3038603"/>
                <a:gd name="connsiteX3045" fmla="*/ 1544533 w 3402569"/>
                <a:gd name="connsiteY3045" fmla="*/ 1139114 h 3038603"/>
                <a:gd name="connsiteX3046" fmla="*/ 1544562 w 3402569"/>
                <a:gd name="connsiteY3046" fmla="*/ 1139085 h 3038603"/>
                <a:gd name="connsiteX3047" fmla="*/ 1283430 w 3402569"/>
                <a:gd name="connsiteY3047" fmla="*/ 1133155 h 3038603"/>
                <a:gd name="connsiteX3048" fmla="*/ 1283443 w 3402569"/>
                <a:gd name="connsiteY3048" fmla="*/ 1133155 h 3038603"/>
                <a:gd name="connsiteX3049" fmla="*/ 1286235 w 3402569"/>
                <a:gd name="connsiteY3049" fmla="*/ 1136536 h 3038603"/>
                <a:gd name="connsiteX3050" fmla="*/ 1286980 w 3402569"/>
                <a:gd name="connsiteY3050" fmla="*/ 1137281 h 3038603"/>
                <a:gd name="connsiteX3051" fmla="*/ 1286980 w 3402569"/>
                <a:gd name="connsiteY3051" fmla="*/ 1137296 h 3038603"/>
                <a:gd name="connsiteX3052" fmla="*/ 1286235 w 3402569"/>
                <a:gd name="connsiteY3052" fmla="*/ 1136552 h 3038603"/>
                <a:gd name="connsiteX3053" fmla="*/ 1283405 w 3402569"/>
                <a:gd name="connsiteY3053" fmla="*/ 1133155 h 3038603"/>
                <a:gd name="connsiteX3054" fmla="*/ 1283417 w 3402569"/>
                <a:gd name="connsiteY3054" fmla="*/ 1133155 h 3038603"/>
                <a:gd name="connsiteX3055" fmla="*/ 1286235 w 3402569"/>
                <a:gd name="connsiteY3055" fmla="*/ 1136567 h 3038603"/>
                <a:gd name="connsiteX3056" fmla="*/ 1286980 w 3402569"/>
                <a:gd name="connsiteY3056" fmla="*/ 1137311 h 3038603"/>
                <a:gd name="connsiteX3057" fmla="*/ 1286980 w 3402569"/>
                <a:gd name="connsiteY3057" fmla="*/ 1137327 h 3038603"/>
                <a:gd name="connsiteX3058" fmla="*/ 1286235 w 3402569"/>
                <a:gd name="connsiteY3058" fmla="*/ 1136582 h 3038603"/>
                <a:gd name="connsiteX3059" fmla="*/ 1283405 w 3402569"/>
                <a:gd name="connsiteY3059" fmla="*/ 1133155 h 3038603"/>
                <a:gd name="connsiteX3060" fmla="*/ 1175206 w 3402569"/>
                <a:gd name="connsiteY3060" fmla="*/ 1133155 h 3038603"/>
                <a:gd name="connsiteX3061" fmla="*/ 1175218 w 3402569"/>
                <a:gd name="connsiteY3061" fmla="*/ 1133155 h 3038603"/>
                <a:gd name="connsiteX3062" fmla="*/ 1172386 w 3402569"/>
                <a:gd name="connsiteY3062" fmla="*/ 1136582 h 3038603"/>
                <a:gd name="connsiteX3063" fmla="*/ 1166129 w 3402569"/>
                <a:gd name="connsiteY3063" fmla="*/ 1142542 h 3038603"/>
                <a:gd name="connsiteX3064" fmla="*/ 1165979 w 3402569"/>
                <a:gd name="connsiteY3064" fmla="*/ 1142542 h 3038603"/>
                <a:gd name="connsiteX3065" fmla="*/ 1163445 w 3402569"/>
                <a:gd name="connsiteY3065" fmla="*/ 1144480 h 3038603"/>
                <a:gd name="connsiteX3066" fmla="*/ 1158824 w 3402569"/>
                <a:gd name="connsiteY3066" fmla="*/ 1146118 h 3038603"/>
                <a:gd name="connsiteX3067" fmla="*/ 1116951 w 3402569"/>
                <a:gd name="connsiteY3067" fmla="*/ 1207514 h 3038603"/>
                <a:gd name="connsiteX3068" fmla="*/ 1116951 w 3402569"/>
                <a:gd name="connsiteY3068" fmla="*/ 1207499 h 3038603"/>
                <a:gd name="connsiteX3069" fmla="*/ 1128609 w 3402569"/>
                <a:gd name="connsiteY3069" fmla="*/ 1170319 h 3038603"/>
                <a:gd name="connsiteX3070" fmla="*/ 1158824 w 3402569"/>
                <a:gd name="connsiteY3070" fmla="*/ 1146103 h 3038603"/>
                <a:gd name="connsiteX3071" fmla="*/ 1163445 w 3402569"/>
                <a:gd name="connsiteY3071" fmla="*/ 1144465 h 3038603"/>
                <a:gd name="connsiteX3072" fmla="*/ 1165979 w 3402569"/>
                <a:gd name="connsiteY3072" fmla="*/ 1142527 h 3038603"/>
                <a:gd name="connsiteX3073" fmla="*/ 1166129 w 3402569"/>
                <a:gd name="connsiteY3073" fmla="*/ 1142527 h 3038603"/>
                <a:gd name="connsiteX3074" fmla="*/ 1172386 w 3402569"/>
                <a:gd name="connsiteY3074" fmla="*/ 1136567 h 3038603"/>
                <a:gd name="connsiteX3075" fmla="*/ 1175180 w 3402569"/>
                <a:gd name="connsiteY3075" fmla="*/ 1133155 h 3038603"/>
                <a:gd name="connsiteX3076" fmla="*/ 1175193 w 3402569"/>
                <a:gd name="connsiteY3076" fmla="*/ 1133155 h 3038603"/>
                <a:gd name="connsiteX3077" fmla="*/ 1172386 w 3402569"/>
                <a:gd name="connsiteY3077" fmla="*/ 1136552 h 3038603"/>
                <a:gd name="connsiteX3078" fmla="*/ 1166129 w 3402569"/>
                <a:gd name="connsiteY3078" fmla="*/ 1142512 h 3038603"/>
                <a:gd name="connsiteX3079" fmla="*/ 1165979 w 3402569"/>
                <a:gd name="connsiteY3079" fmla="*/ 1142512 h 3038603"/>
                <a:gd name="connsiteX3080" fmla="*/ 1163445 w 3402569"/>
                <a:gd name="connsiteY3080" fmla="*/ 1144450 h 3038603"/>
                <a:gd name="connsiteX3081" fmla="*/ 1158824 w 3402569"/>
                <a:gd name="connsiteY3081" fmla="*/ 1146088 h 3038603"/>
                <a:gd name="connsiteX3082" fmla="*/ 1128609 w 3402569"/>
                <a:gd name="connsiteY3082" fmla="*/ 1170304 h 3038603"/>
                <a:gd name="connsiteX3083" fmla="*/ 1116951 w 3402569"/>
                <a:gd name="connsiteY3083" fmla="*/ 1207484 h 3038603"/>
                <a:gd name="connsiteX3084" fmla="*/ 1116951 w 3402569"/>
                <a:gd name="connsiteY3084" fmla="*/ 1207469 h 3038603"/>
                <a:gd name="connsiteX3085" fmla="*/ 1158824 w 3402569"/>
                <a:gd name="connsiteY3085" fmla="*/ 1146074 h 3038603"/>
                <a:gd name="connsiteX3086" fmla="*/ 1163445 w 3402569"/>
                <a:gd name="connsiteY3086" fmla="*/ 1144434 h 3038603"/>
                <a:gd name="connsiteX3087" fmla="*/ 1165979 w 3402569"/>
                <a:gd name="connsiteY3087" fmla="*/ 1142497 h 3038603"/>
                <a:gd name="connsiteX3088" fmla="*/ 1166129 w 3402569"/>
                <a:gd name="connsiteY3088" fmla="*/ 1142497 h 3038603"/>
                <a:gd name="connsiteX3089" fmla="*/ 1172386 w 3402569"/>
                <a:gd name="connsiteY3089" fmla="*/ 1136536 h 3038603"/>
                <a:gd name="connsiteX3090" fmla="*/ 1189675 w 3402569"/>
                <a:gd name="connsiteY3090" fmla="*/ 1133140 h 3038603"/>
                <a:gd name="connsiteX3091" fmla="*/ 1269101 w 3402569"/>
                <a:gd name="connsiteY3091" fmla="*/ 1133140 h 3038603"/>
                <a:gd name="connsiteX3092" fmla="*/ 1271036 w 3402569"/>
                <a:gd name="connsiteY3092" fmla="*/ 1136567 h 3038603"/>
                <a:gd name="connsiteX3093" fmla="*/ 1275358 w 3402569"/>
                <a:gd name="connsiteY3093" fmla="*/ 1142676 h 3038603"/>
                <a:gd name="connsiteX3094" fmla="*/ 1280723 w 3402569"/>
                <a:gd name="connsiteY3094" fmla="*/ 1148637 h 3038603"/>
                <a:gd name="connsiteX3095" fmla="*/ 1280872 w 3402569"/>
                <a:gd name="connsiteY3095" fmla="*/ 1148787 h 3038603"/>
                <a:gd name="connsiteX3096" fmla="*/ 1280893 w 3402569"/>
                <a:gd name="connsiteY3096" fmla="*/ 1148787 h 3038603"/>
                <a:gd name="connsiteX3097" fmla="*/ 1286980 w 3402569"/>
                <a:gd name="connsiteY3097" fmla="*/ 1153837 h 3038603"/>
                <a:gd name="connsiteX3098" fmla="*/ 1286980 w 3402569"/>
                <a:gd name="connsiteY3098" fmla="*/ 1153852 h 3038603"/>
                <a:gd name="connsiteX3099" fmla="*/ 1286980 w 3402569"/>
                <a:gd name="connsiteY3099" fmla="*/ 1153867 h 3038603"/>
                <a:gd name="connsiteX3100" fmla="*/ 1280872 w 3402569"/>
                <a:gd name="connsiteY3100" fmla="*/ 1148801 h 3038603"/>
                <a:gd name="connsiteX3101" fmla="*/ 1280723 w 3402569"/>
                <a:gd name="connsiteY3101" fmla="*/ 1148652 h 3038603"/>
                <a:gd name="connsiteX3102" fmla="*/ 1275358 w 3402569"/>
                <a:gd name="connsiteY3102" fmla="*/ 1142691 h 3038603"/>
                <a:gd name="connsiteX3103" fmla="*/ 1271036 w 3402569"/>
                <a:gd name="connsiteY3103" fmla="*/ 1136582 h 3038603"/>
                <a:gd name="connsiteX3104" fmla="*/ 1269101 w 3402569"/>
                <a:gd name="connsiteY3104" fmla="*/ 1133155 h 3038603"/>
                <a:gd name="connsiteX3105" fmla="*/ 1189675 w 3402569"/>
                <a:gd name="connsiteY3105" fmla="*/ 1133155 h 3038603"/>
                <a:gd name="connsiteX3106" fmla="*/ 1187737 w 3402569"/>
                <a:gd name="connsiteY3106" fmla="*/ 1136582 h 3038603"/>
                <a:gd name="connsiteX3107" fmla="*/ 1184310 w 3402569"/>
                <a:gd name="connsiteY3107" fmla="*/ 1141649 h 3038603"/>
                <a:gd name="connsiteX3108" fmla="*/ 1184160 w 3402569"/>
                <a:gd name="connsiteY3108" fmla="*/ 1141945 h 3038603"/>
                <a:gd name="connsiteX3109" fmla="*/ 1183564 w 3402569"/>
                <a:gd name="connsiteY3109" fmla="*/ 1142691 h 3038603"/>
                <a:gd name="connsiteX3110" fmla="*/ 1178051 w 3402569"/>
                <a:gd name="connsiteY3110" fmla="*/ 1148801 h 3038603"/>
                <a:gd name="connsiteX3111" fmla="*/ 1169705 w 3402569"/>
                <a:gd name="connsiteY3111" fmla="*/ 1155357 h 3038603"/>
                <a:gd name="connsiteX3112" fmla="*/ 1167916 w 3402569"/>
                <a:gd name="connsiteY3112" fmla="*/ 1156103 h 3038603"/>
                <a:gd name="connsiteX3113" fmla="*/ 1134832 w 3402569"/>
                <a:gd name="connsiteY3113" fmla="*/ 1184118 h 3038603"/>
                <a:gd name="connsiteX3114" fmla="*/ 1134532 w 3402569"/>
                <a:gd name="connsiteY3114" fmla="*/ 1184565 h 3038603"/>
                <a:gd name="connsiteX3115" fmla="*/ 1129169 w 3402569"/>
                <a:gd name="connsiteY3115" fmla="*/ 1207514 h 3038603"/>
                <a:gd name="connsiteX3116" fmla="*/ 1129169 w 3402569"/>
                <a:gd name="connsiteY3116" fmla="*/ 1207499 h 3038603"/>
                <a:gd name="connsiteX3117" fmla="*/ 1134532 w 3402569"/>
                <a:gd name="connsiteY3117" fmla="*/ 1184551 h 3038603"/>
                <a:gd name="connsiteX3118" fmla="*/ 1134832 w 3402569"/>
                <a:gd name="connsiteY3118" fmla="*/ 1184103 h 3038603"/>
                <a:gd name="connsiteX3119" fmla="*/ 1148243 w 3402569"/>
                <a:gd name="connsiteY3119" fmla="*/ 1166743 h 3038603"/>
                <a:gd name="connsiteX3120" fmla="*/ 1167916 w 3402569"/>
                <a:gd name="connsiteY3120" fmla="*/ 1156088 h 3038603"/>
                <a:gd name="connsiteX3121" fmla="*/ 1169705 w 3402569"/>
                <a:gd name="connsiteY3121" fmla="*/ 1155343 h 3038603"/>
                <a:gd name="connsiteX3122" fmla="*/ 1178051 w 3402569"/>
                <a:gd name="connsiteY3122" fmla="*/ 1148787 h 3038603"/>
                <a:gd name="connsiteX3123" fmla="*/ 1183564 w 3402569"/>
                <a:gd name="connsiteY3123" fmla="*/ 1142676 h 3038603"/>
                <a:gd name="connsiteX3124" fmla="*/ 1184160 w 3402569"/>
                <a:gd name="connsiteY3124" fmla="*/ 1141930 h 3038603"/>
                <a:gd name="connsiteX3125" fmla="*/ 1184310 w 3402569"/>
                <a:gd name="connsiteY3125" fmla="*/ 1141632 h 3038603"/>
                <a:gd name="connsiteX3126" fmla="*/ 1187737 w 3402569"/>
                <a:gd name="connsiteY3126" fmla="*/ 1136567 h 3038603"/>
                <a:gd name="connsiteX3127" fmla="*/ 1189675 w 3402569"/>
                <a:gd name="connsiteY3127" fmla="*/ 1133140 h 3038603"/>
                <a:gd name="connsiteX3128" fmla="*/ 1189675 w 3402569"/>
                <a:gd name="connsiteY3128" fmla="*/ 1133109 h 3038603"/>
                <a:gd name="connsiteX3129" fmla="*/ 1269101 w 3402569"/>
                <a:gd name="connsiteY3129" fmla="*/ 1133109 h 3038603"/>
                <a:gd name="connsiteX3130" fmla="*/ 1271036 w 3402569"/>
                <a:gd name="connsiteY3130" fmla="*/ 1136536 h 3038603"/>
                <a:gd name="connsiteX3131" fmla="*/ 1275358 w 3402569"/>
                <a:gd name="connsiteY3131" fmla="*/ 1142646 h 3038603"/>
                <a:gd name="connsiteX3132" fmla="*/ 1280723 w 3402569"/>
                <a:gd name="connsiteY3132" fmla="*/ 1148608 h 3038603"/>
                <a:gd name="connsiteX3133" fmla="*/ 1280872 w 3402569"/>
                <a:gd name="connsiteY3133" fmla="*/ 1148755 h 3038603"/>
                <a:gd name="connsiteX3134" fmla="*/ 1280911 w 3402569"/>
                <a:gd name="connsiteY3134" fmla="*/ 1148787 h 3038603"/>
                <a:gd name="connsiteX3135" fmla="*/ 1280893 w 3402569"/>
                <a:gd name="connsiteY3135" fmla="*/ 1148787 h 3038603"/>
                <a:gd name="connsiteX3136" fmla="*/ 1280872 w 3402569"/>
                <a:gd name="connsiteY3136" fmla="*/ 1148770 h 3038603"/>
                <a:gd name="connsiteX3137" fmla="*/ 1280723 w 3402569"/>
                <a:gd name="connsiteY3137" fmla="*/ 1148623 h 3038603"/>
                <a:gd name="connsiteX3138" fmla="*/ 1275358 w 3402569"/>
                <a:gd name="connsiteY3138" fmla="*/ 1142661 h 3038603"/>
                <a:gd name="connsiteX3139" fmla="*/ 1271036 w 3402569"/>
                <a:gd name="connsiteY3139" fmla="*/ 1136552 h 3038603"/>
                <a:gd name="connsiteX3140" fmla="*/ 1269101 w 3402569"/>
                <a:gd name="connsiteY3140" fmla="*/ 1133125 h 3038603"/>
                <a:gd name="connsiteX3141" fmla="*/ 1189675 w 3402569"/>
                <a:gd name="connsiteY3141" fmla="*/ 1133125 h 3038603"/>
                <a:gd name="connsiteX3142" fmla="*/ 1187737 w 3402569"/>
                <a:gd name="connsiteY3142" fmla="*/ 1136552 h 3038603"/>
                <a:gd name="connsiteX3143" fmla="*/ 1184310 w 3402569"/>
                <a:gd name="connsiteY3143" fmla="*/ 1141618 h 3038603"/>
                <a:gd name="connsiteX3144" fmla="*/ 1184160 w 3402569"/>
                <a:gd name="connsiteY3144" fmla="*/ 1141916 h 3038603"/>
                <a:gd name="connsiteX3145" fmla="*/ 1183564 w 3402569"/>
                <a:gd name="connsiteY3145" fmla="*/ 1142661 h 3038603"/>
                <a:gd name="connsiteX3146" fmla="*/ 1178051 w 3402569"/>
                <a:gd name="connsiteY3146" fmla="*/ 1148770 h 3038603"/>
                <a:gd name="connsiteX3147" fmla="*/ 1169705 w 3402569"/>
                <a:gd name="connsiteY3147" fmla="*/ 1155328 h 3038603"/>
                <a:gd name="connsiteX3148" fmla="*/ 1167916 w 3402569"/>
                <a:gd name="connsiteY3148" fmla="*/ 1156073 h 3038603"/>
                <a:gd name="connsiteX3149" fmla="*/ 1148243 w 3402569"/>
                <a:gd name="connsiteY3149" fmla="*/ 1166728 h 3038603"/>
                <a:gd name="connsiteX3150" fmla="*/ 1134832 w 3402569"/>
                <a:gd name="connsiteY3150" fmla="*/ 1184089 h 3038603"/>
                <a:gd name="connsiteX3151" fmla="*/ 1134532 w 3402569"/>
                <a:gd name="connsiteY3151" fmla="*/ 1184536 h 3038603"/>
                <a:gd name="connsiteX3152" fmla="*/ 1129169 w 3402569"/>
                <a:gd name="connsiteY3152" fmla="*/ 1207484 h 3038603"/>
                <a:gd name="connsiteX3153" fmla="*/ 1129169 w 3402569"/>
                <a:gd name="connsiteY3153" fmla="*/ 1207469 h 3038603"/>
                <a:gd name="connsiteX3154" fmla="*/ 1134532 w 3402569"/>
                <a:gd name="connsiteY3154" fmla="*/ 1184519 h 3038603"/>
                <a:gd name="connsiteX3155" fmla="*/ 1134832 w 3402569"/>
                <a:gd name="connsiteY3155" fmla="*/ 1184074 h 3038603"/>
                <a:gd name="connsiteX3156" fmla="*/ 1167916 w 3402569"/>
                <a:gd name="connsiteY3156" fmla="*/ 1156059 h 3038603"/>
                <a:gd name="connsiteX3157" fmla="*/ 1169705 w 3402569"/>
                <a:gd name="connsiteY3157" fmla="*/ 1155313 h 3038603"/>
                <a:gd name="connsiteX3158" fmla="*/ 1178051 w 3402569"/>
                <a:gd name="connsiteY3158" fmla="*/ 1148755 h 3038603"/>
                <a:gd name="connsiteX3159" fmla="*/ 1183564 w 3402569"/>
                <a:gd name="connsiteY3159" fmla="*/ 1142646 h 3038603"/>
                <a:gd name="connsiteX3160" fmla="*/ 1184160 w 3402569"/>
                <a:gd name="connsiteY3160" fmla="*/ 1141901 h 3038603"/>
                <a:gd name="connsiteX3161" fmla="*/ 1184310 w 3402569"/>
                <a:gd name="connsiteY3161" fmla="*/ 1141603 h 3038603"/>
                <a:gd name="connsiteX3162" fmla="*/ 1187737 w 3402569"/>
                <a:gd name="connsiteY3162" fmla="*/ 1136536 h 3038603"/>
                <a:gd name="connsiteX3163" fmla="*/ 1189675 w 3402569"/>
                <a:gd name="connsiteY3163" fmla="*/ 1133109 h 3038603"/>
                <a:gd name="connsiteX3164" fmla="*/ 1577779 w 3402569"/>
                <a:gd name="connsiteY3164" fmla="*/ 1123319 h 3038603"/>
                <a:gd name="connsiteX3165" fmla="*/ 1562029 w 3402569"/>
                <a:gd name="connsiteY3165" fmla="*/ 1139070 h 3038603"/>
                <a:gd name="connsiteX3166" fmla="*/ 1676956 w 3402569"/>
                <a:gd name="connsiteY3166" fmla="*/ 1139070 h 3038603"/>
                <a:gd name="connsiteX3167" fmla="*/ 1676956 w 3402569"/>
                <a:gd name="connsiteY3167" fmla="*/ 1123319 h 3038603"/>
                <a:gd name="connsiteX3168" fmla="*/ 1492923 w 3402569"/>
                <a:gd name="connsiteY3168" fmla="*/ 1123319 h 3038603"/>
                <a:gd name="connsiteX3169" fmla="*/ 1492923 w 3402569"/>
                <a:gd name="connsiteY3169" fmla="*/ 1139070 h 3038603"/>
                <a:gd name="connsiteX3170" fmla="*/ 1544576 w 3402569"/>
                <a:gd name="connsiteY3170" fmla="*/ 1139070 h 3038603"/>
                <a:gd name="connsiteX3171" fmla="*/ 1560328 w 3402569"/>
                <a:gd name="connsiteY3171" fmla="*/ 1123319 h 3038603"/>
                <a:gd name="connsiteX3172" fmla="*/ 1577824 w 3402569"/>
                <a:gd name="connsiteY3172" fmla="*/ 1123274 h 3038603"/>
                <a:gd name="connsiteX3173" fmla="*/ 1577808 w 3402569"/>
                <a:gd name="connsiteY3173" fmla="*/ 1123289 h 3038603"/>
                <a:gd name="connsiteX3174" fmla="*/ 1676956 w 3402569"/>
                <a:gd name="connsiteY3174" fmla="*/ 1123289 h 3038603"/>
                <a:gd name="connsiteX3175" fmla="*/ 1676956 w 3402569"/>
                <a:gd name="connsiteY3175" fmla="*/ 1123274 h 3038603"/>
                <a:gd name="connsiteX3176" fmla="*/ 1492923 w 3402569"/>
                <a:gd name="connsiteY3176" fmla="*/ 1123274 h 3038603"/>
                <a:gd name="connsiteX3177" fmla="*/ 1492923 w 3402569"/>
                <a:gd name="connsiteY3177" fmla="*/ 1123289 h 3038603"/>
                <a:gd name="connsiteX3178" fmla="*/ 1560358 w 3402569"/>
                <a:gd name="connsiteY3178" fmla="*/ 1123289 h 3038603"/>
                <a:gd name="connsiteX3179" fmla="*/ 1560373 w 3402569"/>
                <a:gd name="connsiteY3179" fmla="*/ 1123274 h 3038603"/>
                <a:gd name="connsiteX3180" fmla="*/ 2024312 w 3402569"/>
                <a:gd name="connsiteY3180" fmla="*/ 1120488 h 3038603"/>
                <a:gd name="connsiteX3181" fmla="*/ 2022821 w 3402569"/>
                <a:gd name="connsiteY3181" fmla="*/ 1121979 h 3038603"/>
                <a:gd name="connsiteX3182" fmla="*/ 2022821 w 3402569"/>
                <a:gd name="connsiteY3182" fmla="*/ 1157399 h 3038603"/>
                <a:gd name="connsiteX3183" fmla="*/ 2023865 w 3402569"/>
                <a:gd name="connsiteY3183" fmla="*/ 1158740 h 3038603"/>
                <a:gd name="connsiteX3184" fmla="*/ 2024312 w 3402569"/>
                <a:gd name="connsiteY3184" fmla="*/ 1158889 h 3038603"/>
                <a:gd name="connsiteX3185" fmla="*/ 2158725 w 3402569"/>
                <a:gd name="connsiteY3185" fmla="*/ 1158889 h 3038603"/>
                <a:gd name="connsiteX3186" fmla="*/ 2159321 w 3402569"/>
                <a:gd name="connsiteY3186" fmla="*/ 1158740 h 3038603"/>
                <a:gd name="connsiteX3187" fmla="*/ 2160214 w 3402569"/>
                <a:gd name="connsiteY3187" fmla="*/ 1157399 h 3038603"/>
                <a:gd name="connsiteX3188" fmla="*/ 2160214 w 3402569"/>
                <a:gd name="connsiteY3188" fmla="*/ 1121979 h 3038603"/>
                <a:gd name="connsiteX3189" fmla="*/ 2158725 w 3402569"/>
                <a:gd name="connsiteY3189" fmla="*/ 1120488 h 3038603"/>
                <a:gd name="connsiteX3190" fmla="*/ 1814495 w 3402569"/>
                <a:gd name="connsiteY3190" fmla="*/ 1120473 h 3038603"/>
                <a:gd name="connsiteX3191" fmla="*/ 1813006 w 3402569"/>
                <a:gd name="connsiteY3191" fmla="*/ 1121979 h 3038603"/>
                <a:gd name="connsiteX3192" fmla="*/ 1813006 w 3402569"/>
                <a:gd name="connsiteY3192" fmla="*/ 1157399 h 3038603"/>
                <a:gd name="connsiteX3193" fmla="*/ 1814198 w 3402569"/>
                <a:gd name="connsiteY3193" fmla="*/ 1158740 h 3038603"/>
                <a:gd name="connsiteX3194" fmla="*/ 1814495 w 3402569"/>
                <a:gd name="connsiteY3194" fmla="*/ 1158889 h 3038603"/>
                <a:gd name="connsiteX3195" fmla="*/ 1949058 w 3402569"/>
                <a:gd name="connsiteY3195" fmla="*/ 1158889 h 3038603"/>
                <a:gd name="connsiteX3196" fmla="*/ 1949655 w 3402569"/>
                <a:gd name="connsiteY3196" fmla="*/ 1158740 h 3038603"/>
                <a:gd name="connsiteX3197" fmla="*/ 1950547 w 3402569"/>
                <a:gd name="connsiteY3197" fmla="*/ 1157399 h 3038603"/>
                <a:gd name="connsiteX3198" fmla="*/ 1950547 w 3402569"/>
                <a:gd name="connsiteY3198" fmla="*/ 1121979 h 3038603"/>
                <a:gd name="connsiteX3199" fmla="*/ 1949058 w 3402569"/>
                <a:gd name="connsiteY3199" fmla="*/ 1120473 h 3038603"/>
                <a:gd name="connsiteX3200" fmla="*/ 1160613 w 3402569"/>
                <a:gd name="connsiteY3200" fmla="*/ 1119430 h 3038603"/>
                <a:gd name="connsiteX3201" fmla="*/ 1162104 w 3402569"/>
                <a:gd name="connsiteY3201" fmla="*/ 1120771 h 3038603"/>
                <a:gd name="connsiteX3202" fmla="*/ 1286980 w 3402569"/>
                <a:gd name="connsiteY3202" fmla="*/ 1120771 h 3038603"/>
                <a:gd name="connsiteX3203" fmla="*/ 1286980 w 3402569"/>
                <a:gd name="connsiteY3203" fmla="*/ 1120786 h 3038603"/>
                <a:gd name="connsiteX3204" fmla="*/ 1162104 w 3402569"/>
                <a:gd name="connsiteY3204" fmla="*/ 1120786 h 3038603"/>
                <a:gd name="connsiteX3205" fmla="*/ 1160613 w 3402569"/>
                <a:gd name="connsiteY3205" fmla="*/ 1119444 h 3038603"/>
                <a:gd name="connsiteX3206" fmla="*/ 1148243 w 3402569"/>
                <a:gd name="connsiteY3206" fmla="*/ 1119430 h 3038603"/>
                <a:gd name="connsiteX3207" fmla="*/ 1153162 w 3402569"/>
                <a:gd name="connsiteY3207" fmla="*/ 1129860 h 3038603"/>
                <a:gd name="connsiteX3208" fmla="*/ 1159271 w 3402569"/>
                <a:gd name="connsiteY3208" fmla="*/ 1132842 h 3038603"/>
                <a:gd name="connsiteX3209" fmla="*/ 1162104 w 3402569"/>
                <a:gd name="connsiteY3209" fmla="*/ 1133140 h 3038603"/>
                <a:gd name="connsiteX3210" fmla="*/ 1175192 w 3402569"/>
                <a:gd name="connsiteY3210" fmla="*/ 1133140 h 3038603"/>
                <a:gd name="connsiteX3211" fmla="*/ 1175180 w 3402569"/>
                <a:gd name="connsiteY3211" fmla="*/ 1133155 h 3038603"/>
                <a:gd name="connsiteX3212" fmla="*/ 1162104 w 3402569"/>
                <a:gd name="connsiteY3212" fmla="*/ 1133155 h 3038603"/>
                <a:gd name="connsiteX3213" fmla="*/ 1159271 w 3402569"/>
                <a:gd name="connsiteY3213" fmla="*/ 1132856 h 3038603"/>
                <a:gd name="connsiteX3214" fmla="*/ 1153162 w 3402569"/>
                <a:gd name="connsiteY3214" fmla="*/ 1129877 h 3038603"/>
                <a:gd name="connsiteX3215" fmla="*/ 1148243 w 3402569"/>
                <a:gd name="connsiteY3215" fmla="*/ 1119444 h 3038603"/>
                <a:gd name="connsiteX3216" fmla="*/ 1160613 w 3402569"/>
                <a:gd name="connsiteY3216" fmla="*/ 1119400 h 3038603"/>
                <a:gd name="connsiteX3217" fmla="*/ 1162104 w 3402569"/>
                <a:gd name="connsiteY3217" fmla="*/ 1120740 h 3038603"/>
                <a:gd name="connsiteX3218" fmla="*/ 1286980 w 3402569"/>
                <a:gd name="connsiteY3218" fmla="*/ 1120740 h 3038603"/>
                <a:gd name="connsiteX3219" fmla="*/ 1286980 w 3402569"/>
                <a:gd name="connsiteY3219" fmla="*/ 1120757 h 3038603"/>
                <a:gd name="connsiteX3220" fmla="*/ 1162104 w 3402569"/>
                <a:gd name="connsiteY3220" fmla="*/ 1120757 h 3038603"/>
                <a:gd name="connsiteX3221" fmla="*/ 1160613 w 3402569"/>
                <a:gd name="connsiteY3221" fmla="*/ 1119415 h 3038603"/>
                <a:gd name="connsiteX3222" fmla="*/ 1148243 w 3402569"/>
                <a:gd name="connsiteY3222" fmla="*/ 1119400 h 3038603"/>
                <a:gd name="connsiteX3223" fmla="*/ 1153162 w 3402569"/>
                <a:gd name="connsiteY3223" fmla="*/ 1129831 h 3038603"/>
                <a:gd name="connsiteX3224" fmla="*/ 1159271 w 3402569"/>
                <a:gd name="connsiteY3224" fmla="*/ 1132810 h 3038603"/>
                <a:gd name="connsiteX3225" fmla="*/ 1162104 w 3402569"/>
                <a:gd name="connsiteY3225" fmla="*/ 1133109 h 3038603"/>
                <a:gd name="connsiteX3226" fmla="*/ 1175218 w 3402569"/>
                <a:gd name="connsiteY3226" fmla="*/ 1133109 h 3038603"/>
                <a:gd name="connsiteX3227" fmla="*/ 1175204 w 3402569"/>
                <a:gd name="connsiteY3227" fmla="*/ 1133125 h 3038603"/>
                <a:gd name="connsiteX3228" fmla="*/ 1162104 w 3402569"/>
                <a:gd name="connsiteY3228" fmla="*/ 1133125 h 3038603"/>
                <a:gd name="connsiteX3229" fmla="*/ 1159271 w 3402569"/>
                <a:gd name="connsiteY3229" fmla="*/ 1132827 h 3038603"/>
                <a:gd name="connsiteX3230" fmla="*/ 1153162 w 3402569"/>
                <a:gd name="connsiteY3230" fmla="*/ 1129845 h 3038603"/>
                <a:gd name="connsiteX3231" fmla="*/ 1148243 w 3402569"/>
                <a:gd name="connsiteY3231" fmla="*/ 1119415 h 3038603"/>
                <a:gd name="connsiteX3232" fmla="*/ 532369 w 3402569"/>
                <a:gd name="connsiteY3232" fmla="*/ 1118222 h 3038603"/>
                <a:gd name="connsiteX3233" fmla="*/ 532366 w 3402569"/>
                <a:gd name="connsiteY3233" fmla="*/ 1118228 h 3038603"/>
                <a:gd name="connsiteX3234" fmla="*/ 547116 w 3402569"/>
                <a:gd name="connsiteY3234" fmla="*/ 1149068 h 3038603"/>
                <a:gd name="connsiteX3235" fmla="*/ 550543 w 3402569"/>
                <a:gd name="connsiteY3235" fmla="*/ 1156073 h 3038603"/>
                <a:gd name="connsiteX3236" fmla="*/ 553971 w 3402569"/>
                <a:gd name="connsiteY3236" fmla="*/ 1163226 h 3038603"/>
                <a:gd name="connsiteX3237" fmla="*/ 561565 w 3402569"/>
                <a:gd name="connsiteY3237" fmla="*/ 1179007 h 3038603"/>
                <a:gd name="connsiteX3238" fmla="*/ 561558 w 3402569"/>
                <a:gd name="connsiteY3238" fmla="*/ 1179007 h 3038603"/>
                <a:gd name="connsiteX3239" fmla="*/ 561551 w 3402569"/>
                <a:gd name="connsiteY3239" fmla="*/ 1179007 h 3038603"/>
                <a:gd name="connsiteX3240" fmla="*/ 553971 w 3402569"/>
                <a:gd name="connsiteY3240" fmla="*/ 1163255 h 3038603"/>
                <a:gd name="connsiteX3241" fmla="*/ 550543 w 3402569"/>
                <a:gd name="connsiteY3241" fmla="*/ 1156103 h 3038603"/>
                <a:gd name="connsiteX3242" fmla="*/ 547116 w 3402569"/>
                <a:gd name="connsiteY3242" fmla="*/ 1149099 h 3038603"/>
                <a:gd name="connsiteX3243" fmla="*/ 532363 w 3402569"/>
                <a:gd name="connsiteY3243" fmla="*/ 1118252 h 3038603"/>
                <a:gd name="connsiteX3244" fmla="*/ 503026 w 3402569"/>
                <a:gd name="connsiteY3244" fmla="*/ 1179007 h 3038603"/>
                <a:gd name="connsiteX3245" fmla="*/ 503019 w 3402569"/>
                <a:gd name="connsiteY3245" fmla="*/ 1179007 h 3038603"/>
                <a:gd name="connsiteX3246" fmla="*/ 503018 w 3402569"/>
                <a:gd name="connsiteY3246" fmla="*/ 1179007 h 3038603"/>
                <a:gd name="connsiteX3247" fmla="*/ 503013 w 3402569"/>
                <a:gd name="connsiteY3247" fmla="*/ 1179007 h 3038603"/>
                <a:gd name="connsiteX3248" fmla="*/ 503006 w 3402569"/>
                <a:gd name="connsiteY3248" fmla="*/ 1179022 h 3038603"/>
                <a:gd name="connsiteX3249" fmla="*/ 503013 w 3402569"/>
                <a:gd name="connsiteY3249" fmla="*/ 1179022 h 3038603"/>
                <a:gd name="connsiteX3250" fmla="*/ 503020 w 3402569"/>
                <a:gd name="connsiteY3250" fmla="*/ 1179022 h 3038603"/>
                <a:gd name="connsiteX3251" fmla="*/ 503013 w 3402569"/>
                <a:gd name="connsiteY3251" fmla="*/ 1179036 h 3038603"/>
                <a:gd name="connsiteX3252" fmla="*/ 503006 w 3402569"/>
                <a:gd name="connsiteY3252" fmla="*/ 1179051 h 3038603"/>
                <a:gd name="connsiteX3253" fmla="*/ 561572 w 3402569"/>
                <a:gd name="connsiteY3253" fmla="*/ 1179051 h 3038603"/>
                <a:gd name="connsiteX3254" fmla="*/ 561565 w 3402569"/>
                <a:gd name="connsiteY3254" fmla="*/ 1179036 h 3038603"/>
                <a:gd name="connsiteX3255" fmla="*/ 561558 w 3402569"/>
                <a:gd name="connsiteY3255" fmla="*/ 1179022 h 3038603"/>
                <a:gd name="connsiteX3256" fmla="*/ 561565 w 3402569"/>
                <a:gd name="connsiteY3256" fmla="*/ 1179022 h 3038603"/>
                <a:gd name="connsiteX3257" fmla="*/ 561572 w 3402569"/>
                <a:gd name="connsiteY3257" fmla="*/ 1179022 h 3038603"/>
                <a:gd name="connsiteX3258" fmla="*/ 561565 w 3402569"/>
                <a:gd name="connsiteY3258" fmla="*/ 1179007 h 3038603"/>
                <a:gd name="connsiteX3259" fmla="*/ 561570 w 3402569"/>
                <a:gd name="connsiteY3259" fmla="*/ 1179007 h 3038603"/>
                <a:gd name="connsiteX3260" fmla="*/ 553976 w 3402569"/>
                <a:gd name="connsiteY3260" fmla="*/ 1163226 h 3038603"/>
                <a:gd name="connsiteX3261" fmla="*/ 550546 w 3402569"/>
                <a:gd name="connsiteY3261" fmla="*/ 1156073 h 3038603"/>
                <a:gd name="connsiteX3262" fmla="*/ 547122 w 3402569"/>
                <a:gd name="connsiteY3262" fmla="*/ 1149068 h 3038603"/>
                <a:gd name="connsiteX3263" fmla="*/ 356676 w 3402569"/>
                <a:gd name="connsiteY3263" fmla="*/ 1118222 h 3038603"/>
                <a:gd name="connsiteX3264" fmla="*/ 356673 w 3402569"/>
                <a:gd name="connsiteY3264" fmla="*/ 1118229 h 3038603"/>
                <a:gd name="connsiteX3265" fmla="*/ 373062 w 3402569"/>
                <a:gd name="connsiteY3265" fmla="*/ 1152199 h 3038603"/>
                <a:gd name="connsiteX3266" fmla="*/ 376490 w 3402569"/>
                <a:gd name="connsiteY3266" fmla="*/ 1159202 h 3038603"/>
                <a:gd name="connsiteX3267" fmla="*/ 379919 w 3402569"/>
                <a:gd name="connsiteY3267" fmla="*/ 1166206 h 3038603"/>
                <a:gd name="connsiteX3268" fmla="*/ 386020 w 3402569"/>
                <a:gd name="connsiteY3268" fmla="*/ 1179007 h 3038603"/>
                <a:gd name="connsiteX3269" fmla="*/ 386013 w 3402569"/>
                <a:gd name="connsiteY3269" fmla="*/ 1179007 h 3038603"/>
                <a:gd name="connsiteX3270" fmla="*/ 386006 w 3402569"/>
                <a:gd name="connsiteY3270" fmla="*/ 1179007 h 3038603"/>
                <a:gd name="connsiteX3271" fmla="*/ 379919 w 3402569"/>
                <a:gd name="connsiteY3271" fmla="*/ 1166235 h 3038603"/>
                <a:gd name="connsiteX3272" fmla="*/ 376490 w 3402569"/>
                <a:gd name="connsiteY3272" fmla="*/ 1159232 h 3038603"/>
                <a:gd name="connsiteX3273" fmla="*/ 373062 w 3402569"/>
                <a:gd name="connsiteY3273" fmla="*/ 1152228 h 3038603"/>
                <a:gd name="connsiteX3274" fmla="*/ 356670 w 3402569"/>
                <a:gd name="connsiteY3274" fmla="*/ 1118252 h 3038603"/>
                <a:gd name="connsiteX3275" fmla="*/ 327485 w 3402569"/>
                <a:gd name="connsiteY3275" fmla="*/ 1179007 h 3038603"/>
                <a:gd name="connsiteX3276" fmla="*/ 327478 w 3402569"/>
                <a:gd name="connsiteY3276" fmla="*/ 1179007 h 3038603"/>
                <a:gd name="connsiteX3277" fmla="*/ 327478 w 3402569"/>
                <a:gd name="connsiteY3277" fmla="*/ 1179007 h 3038603"/>
                <a:gd name="connsiteX3278" fmla="*/ 327472 w 3402569"/>
                <a:gd name="connsiteY3278" fmla="*/ 1179007 h 3038603"/>
                <a:gd name="connsiteX3279" fmla="*/ 327465 w 3402569"/>
                <a:gd name="connsiteY3279" fmla="*/ 1179022 h 3038603"/>
                <a:gd name="connsiteX3280" fmla="*/ 327472 w 3402569"/>
                <a:gd name="connsiteY3280" fmla="*/ 1179022 h 3038603"/>
                <a:gd name="connsiteX3281" fmla="*/ 327479 w 3402569"/>
                <a:gd name="connsiteY3281" fmla="*/ 1179022 h 3038603"/>
                <a:gd name="connsiteX3282" fmla="*/ 327472 w 3402569"/>
                <a:gd name="connsiteY3282" fmla="*/ 1179036 h 3038603"/>
                <a:gd name="connsiteX3283" fmla="*/ 327465 w 3402569"/>
                <a:gd name="connsiteY3283" fmla="*/ 1179051 h 3038603"/>
                <a:gd name="connsiteX3284" fmla="*/ 386028 w 3402569"/>
                <a:gd name="connsiteY3284" fmla="*/ 1179051 h 3038603"/>
                <a:gd name="connsiteX3285" fmla="*/ 386021 w 3402569"/>
                <a:gd name="connsiteY3285" fmla="*/ 1179036 h 3038603"/>
                <a:gd name="connsiteX3286" fmla="*/ 386014 w 3402569"/>
                <a:gd name="connsiteY3286" fmla="*/ 1179022 h 3038603"/>
                <a:gd name="connsiteX3287" fmla="*/ 386021 w 3402569"/>
                <a:gd name="connsiteY3287" fmla="*/ 1179022 h 3038603"/>
                <a:gd name="connsiteX3288" fmla="*/ 386028 w 3402569"/>
                <a:gd name="connsiteY3288" fmla="*/ 1179022 h 3038603"/>
                <a:gd name="connsiteX3289" fmla="*/ 386021 w 3402569"/>
                <a:gd name="connsiteY3289" fmla="*/ 1179007 h 3038603"/>
                <a:gd name="connsiteX3290" fmla="*/ 386026 w 3402569"/>
                <a:gd name="connsiteY3290" fmla="*/ 1179007 h 3038603"/>
                <a:gd name="connsiteX3291" fmla="*/ 379925 w 3402569"/>
                <a:gd name="connsiteY3291" fmla="*/ 1166206 h 3038603"/>
                <a:gd name="connsiteX3292" fmla="*/ 376496 w 3402569"/>
                <a:gd name="connsiteY3292" fmla="*/ 1159202 h 3038603"/>
                <a:gd name="connsiteX3293" fmla="*/ 373069 w 3402569"/>
                <a:gd name="connsiteY3293" fmla="*/ 1152199 h 3038603"/>
                <a:gd name="connsiteX3294" fmla="*/ 532364 w 3402569"/>
                <a:gd name="connsiteY3294" fmla="*/ 1118207 h 3038603"/>
                <a:gd name="connsiteX3295" fmla="*/ 503006 w 3402569"/>
                <a:gd name="connsiteY3295" fmla="*/ 1179007 h 3038603"/>
                <a:gd name="connsiteX3296" fmla="*/ 503011 w 3402569"/>
                <a:gd name="connsiteY3296" fmla="*/ 1179007 h 3038603"/>
                <a:gd name="connsiteX3297" fmla="*/ 532366 w 3402569"/>
                <a:gd name="connsiteY3297" fmla="*/ 1118212 h 3038603"/>
                <a:gd name="connsiteX3298" fmla="*/ 356671 w 3402569"/>
                <a:gd name="connsiteY3298" fmla="*/ 1118207 h 3038603"/>
                <a:gd name="connsiteX3299" fmla="*/ 327465 w 3402569"/>
                <a:gd name="connsiteY3299" fmla="*/ 1179007 h 3038603"/>
                <a:gd name="connsiteX3300" fmla="*/ 327471 w 3402569"/>
                <a:gd name="connsiteY3300" fmla="*/ 1179007 h 3038603"/>
                <a:gd name="connsiteX3301" fmla="*/ 356674 w 3402569"/>
                <a:gd name="connsiteY3301" fmla="*/ 1118213 h 3038603"/>
                <a:gd name="connsiteX3302" fmla="*/ 947975 w 3402569"/>
                <a:gd name="connsiteY3302" fmla="*/ 1115704 h 3038603"/>
                <a:gd name="connsiteX3303" fmla="*/ 945441 w 3402569"/>
                <a:gd name="connsiteY3303" fmla="*/ 1118833 h 3038603"/>
                <a:gd name="connsiteX3304" fmla="*/ 943950 w 3402569"/>
                <a:gd name="connsiteY3304" fmla="*/ 1120324 h 3038603"/>
                <a:gd name="connsiteX3305" fmla="*/ 940673 w 3402569"/>
                <a:gd name="connsiteY3305" fmla="*/ 1123006 h 3038603"/>
                <a:gd name="connsiteX3306" fmla="*/ 939034 w 3402569"/>
                <a:gd name="connsiteY3306" fmla="*/ 1123751 h 3038603"/>
                <a:gd name="connsiteX3307" fmla="*/ 938288 w 3402569"/>
                <a:gd name="connsiteY3307" fmla="*/ 1124049 h 3038603"/>
                <a:gd name="connsiteX3308" fmla="*/ 933072 w 3402569"/>
                <a:gd name="connsiteY3308" fmla="*/ 1127178 h 3038603"/>
                <a:gd name="connsiteX3309" fmla="*/ 928756 w 3402569"/>
                <a:gd name="connsiteY3309" fmla="*/ 1134022 h 3038603"/>
                <a:gd name="connsiteX3310" fmla="*/ 928161 w 3402569"/>
                <a:gd name="connsiteY3310" fmla="*/ 1138190 h 3038603"/>
                <a:gd name="connsiteX3311" fmla="*/ 928161 w 3402569"/>
                <a:gd name="connsiteY3311" fmla="*/ 1138176 h 3038603"/>
                <a:gd name="connsiteX3312" fmla="*/ 928754 w 3402569"/>
                <a:gd name="connsiteY3312" fmla="*/ 1134027 h 3038603"/>
                <a:gd name="connsiteX3313" fmla="*/ 928750 w 3402569"/>
                <a:gd name="connsiteY3313" fmla="*/ 1134033 h 3038603"/>
                <a:gd name="connsiteX3314" fmla="*/ 928153 w 3402569"/>
                <a:gd name="connsiteY3314" fmla="*/ 1138205 h 3038603"/>
                <a:gd name="connsiteX3315" fmla="*/ 928153 w 3402569"/>
                <a:gd name="connsiteY3315" fmla="*/ 1230119 h 3038603"/>
                <a:gd name="connsiteX3316" fmla="*/ 930837 w 3402569"/>
                <a:gd name="connsiteY3316" fmla="*/ 1234292 h 3038603"/>
                <a:gd name="connsiteX3317" fmla="*/ 988505 w 3402569"/>
                <a:gd name="connsiteY3317" fmla="*/ 1234292 h 3038603"/>
                <a:gd name="connsiteX3318" fmla="*/ 991189 w 3402569"/>
                <a:gd name="connsiteY3318" fmla="*/ 1230119 h 3038603"/>
                <a:gd name="connsiteX3319" fmla="*/ 991189 w 3402569"/>
                <a:gd name="connsiteY3319" fmla="*/ 1138205 h 3038603"/>
                <a:gd name="connsiteX3320" fmla="*/ 990890 w 3402569"/>
                <a:gd name="connsiteY3320" fmla="*/ 1135076 h 3038603"/>
                <a:gd name="connsiteX3321" fmla="*/ 989549 w 3402569"/>
                <a:gd name="connsiteY3321" fmla="*/ 1131053 h 3038603"/>
                <a:gd name="connsiteX3322" fmla="*/ 983440 w 3402569"/>
                <a:gd name="connsiteY3322" fmla="*/ 1125093 h 3038603"/>
                <a:gd name="connsiteX3323" fmla="*/ 980309 w 3402569"/>
                <a:gd name="connsiteY3323" fmla="*/ 1123751 h 3038603"/>
                <a:gd name="connsiteX3324" fmla="*/ 979118 w 3402569"/>
                <a:gd name="connsiteY3324" fmla="*/ 1123304 h 3038603"/>
                <a:gd name="connsiteX3325" fmla="*/ 979118 w 3402569"/>
                <a:gd name="connsiteY3325" fmla="*/ 1123289 h 3038603"/>
                <a:gd name="connsiteX3326" fmla="*/ 980309 w 3402569"/>
                <a:gd name="connsiteY3326" fmla="*/ 1123736 h 3038603"/>
                <a:gd name="connsiteX3327" fmla="*/ 983440 w 3402569"/>
                <a:gd name="connsiteY3327" fmla="*/ 1125076 h 3038603"/>
                <a:gd name="connsiteX3328" fmla="*/ 989549 w 3402569"/>
                <a:gd name="connsiteY3328" fmla="*/ 1131038 h 3038603"/>
                <a:gd name="connsiteX3329" fmla="*/ 990890 w 3402569"/>
                <a:gd name="connsiteY3329" fmla="*/ 1135061 h 3038603"/>
                <a:gd name="connsiteX3330" fmla="*/ 991189 w 3402569"/>
                <a:gd name="connsiteY3330" fmla="*/ 1138190 h 3038603"/>
                <a:gd name="connsiteX3331" fmla="*/ 991189 w 3402569"/>
                <a:gd name="connsiteY3331" fmla="*/ 1138176 h 3038603"/>
                <a:gd name="connsiteX3332" fmla="*/ 990890 w 3402569"/>
                <a:gd name="connsiteY3332" fmla="*/ 1135047 h 3038603"/>
                <a:gd name="connsiteX3333" fmla="*/ 989549 w 3402569"/>
                <a:gd name="connsiteY3333" fmla="*/ 1131023 h 3038603"/>
                <a:gd name="connsiteX3334" fmla="*/ 983440 w 3402569"/>
                <a:gd name="connsiteY3334" fmla="*/ 1125062 h 3038603"/>
                <a:gd name="connsiteX3335" fmla="*/ 980309 w 3402569"/>
                <a:gd name="connsiteY3335" fmla="*/ 1123722 h 3038603"/>
                <a:gd name="connsiteX3336" fmla="*/ 979118 w 3402569"/>
                <a:gd name="connsiteY3336" fmla="*/ 1123274 h 3038603"/>
                <a:gd name="connsiteX3337" fmla="*/ 979118 w 3402569"/>
                <a:gd name="connsiteY3337" fmla="*/ 1123155 h 3038603"/>
                <a:gd name="connsiteX3338" fmla="*/ 978671 w 3402569"/>
                <a:gd name="connsiteY3338" fmla="*/ 1123006 h 3038603"/>
                <a:gd name="connsiteX3339" fmla="*/ 974051 w 3402569"/>
                <a:gd name="connsiteY3339" fmla="*/ 1118833 h 3038603"/>
                <a:gd name="connsiteX3340" fmla="*/ 971369 w 3402569"/>
                <a:gd name="connsiteY3340" fmla="*/ 1115704 h 3038603"/>
                <a:gd name="connsiteX3341" fmla="*/ 766320 w 3402569"/>
                <a:gd name="connsiteY3341" fmla="*/ 1115704 h 3038603"/>
                <a:gd name="connsiteX3342" fmla="*/ 763787 w 3402569"/>
                <a:gd name="connsiteY3342" fmla="*/ 1118833 h 3038603"/>
                <a:gd name="connsiteX3343" fmla="*/ 762147 w 3402569"/>
                <a:gd name="connsiteY3343" fmla="*/ 1120473 h 3038603"/>
                <a:gd name="connsiteX3344" fmla="*/ 759018 w 3402569"/>
                <a:gd name="connsiteY3344" fmla="*/ 1123006 h 3038603"/>
                <a:gd name="connsiteX3345" fmla="*/ 757379 w 3402569"/>
                <a:gd name="connsiteY3345" fmla="*/ 1123751 h 3038603"/>
                <a:gd name="connsiteX3346" fmla="*/ 756635 w 3402569"/>
                <a:gd name="connsiteY3346" fmla="*/ 1124049 h 3038603"/>
                <a:gd name="connsiteX3347" fmla="*/ 751270 w 3402569"/>
                <a:gd name="connsiteY3347" fmla="*/ 1127178 h 3038603"/>
                <a:gd name="connsiteX3348" fmla="*/ 747097 w 3402569"/>
                <a:gd name="connsiteY3348" fmla="*/ 1133883 h 3038603"/>
                <a:gd name="connsiteX3349" fmla="*/ 747097 w 3402569"/>
                <a:gd name="connsiteY3349" fmla="*/ 1134003 h 3038603"/>
                <a:gd name="connsiteX3350" fmla="*/ 746501 w 3402569"/>
                <a:gd name="connsiteY3350" fmla="*/ 1138176 h 3038603"/>
                <a:gd name="connsiteX3351" fmla="*/ 746501 w 3402569"/>
                <a:gd name="connsiteY3351" fmla="*/ 1138190 h 3038603"/>
                <a:gd name="connsiteX3352" fmla="*/ 747097 w 3402569"/>
                <a:gd name="connsiteY3352" fmla="*/ 1134018 h 3038603"/>
                <a:gd name="connsiteX3353" fmla="*/ 747097 w 3402569"/>
                <a:gd name="connsiteY3353" fmla="*/ 1134033 h 3038603"/>
                <a:gd name="connsiteX3354" fmla="*/ 746501 w 3402569"/>
                <a:gd name="connsiteY3354" fmla="*/ 1138205 h 3038603"/>
                <a:gd name="connsiteX3355" fmla="*/ 746501 w 3402569"/>
                <a:gd name="connsiteY3355" fmla="*/ 1230119 h 3038603"/>
                <a:gd name="connsiteX3356" fmla="*/ 749184 w 3402569"/>
                <a:gd name="connsiteY3356" fmla="*/ 1234292 h 3038603"/>
                <a:gd name="connsiteX3357" fmla="*/ 806853 w 3402569"/>
                <a:gd name="connsiteY3357" fmla="*/ 1234292 h 3038603"/>
                <a:gd name="connsiteX3358" fmla="*/ 809536 w 3402569"/>
                <a:gd name="connsiteY3358" fmla="*/ 1230119 h 3038603"/>
                <a:gd name="connsiteX3359" fmla="*/ 809536 w 3402569"/>
                <a:gd name="connsiteY3359" fmla="*/ 1138205 h 3038603"/>
                <a:gd name="connsiteX3360" fmla="*/ 809239 w 3402569"/>
                <a:gd name="connsiteY3360" fmla="*/ 1135076 h 3038603"/>
                <a:gd name="connsiteX3361" fmla="*/ 807747 w 3402569"/>
                <a:gd name="connsiteY3361" fmla="*/ 1131053 h 3038603"/>
                <a:gd name="connsiteX3362" fmla="*/ 801786 w 3402569"/>
                <a:gd name="connsiteY3362" fmla="*/ 1125093 h 3038603"/>
                <a:gd name="connsiteX3363" fmla="*/ 798657 w 3402569"/>
                <a:gd name="connsiteY3363" fmla="*/ 1123751 h 3038603"/>
                <a:gd name="connsiteX3364" fmla="*/ 797315 w 3402569"/>
                <a:gd name="connsiteY3364" fmla="*/ 1123155 h 3038603"/>
                <a:gd name="connsiteX3365" fmla="*/ 797019 w 3402569"/>
                <a:gd name="connsiteY3365" fmla="*/ 1123006 h 3038603"/>
                <a:gd name="connsiteX3366" fmla="*/ 792399 w 3402569"/>
                <a:gd name="connsiteY3366" fmla="*/ 1118833 h 3038603"/>
                <a:gd name="connsiteX3367" fmla="*/ 789715 w 3402569"/>
                <a:gd name="connsiteY3367" fmla="*/ 1115704 h 3038603"/>
                <a:gd name="connsiteX3368" fmla="*/ 971369 w 3402569"/>
                <a:gd name="connsiteY3368" fmla="*/ 1115689 h 3038603"/>
                <a:gd name="connsiteX3369" fmla="*/ 974051 w 3402569"/>
                <a:gd name="connsiteY3369" fmla="*/ 1118818 h 3038603"/>
                <a:gd name="connsiteX3370" fmla="*/ 978671 w 3402569"/>
                <a:gd name="connsiteY3370" fmla="*/ 1122991 h 3038603"/>
                <a:gd name="connsiteX3371" fmla="*/ 979118 w 3402569"/>
                <a:gd name="connsiteY3371" fmla="*/ 1123140 h 3038603"/>
                <a:gd name="connsiteX3372" fmla="*/ 979118 w 3402569"/>
                <a:gd name="connsiteY3372" fmla="*/ 1123138 h 3038603"/>
                <a:gd name="connsiteX3373" fmla="*/ 978679 w 3402569"/>
                <a:gd name="connsiteY3373" fmla="*/ 1122991 h 3038603"/>
                <a:gd name="connsiteX3374" fmla="*/ 974059 w 3402569"/>
                <a:gd name="connsiteY3374" fmla="*/ 1118818 h 3038603"/>
                <a:gd name="connsiteX3375" fmla="*/ 971377 w 3402569"/>
                <a:gd name="connsiteY3375" fmla="*/ 1115689 h 3038603"/>
                <a:gd name="connsiteX3376" fmla="*/ 789715 w 3402569"/>
                <a:gd name="connsiteY3376" fmla="*/ 1115689 h 3038603"/>
                <a:gd name="connsiteX3377" fmla="*/ 792399 w 3402569"/>
                <a:gd name="connsiteY3377" fmla="*/ 1118818 h 3038603"/>
                <a:gd name="connsiteX3378" fmla="*/ 797019 w 3402569"/>
                <a:gd name="connsiteY3378" fmla="*/ 1122991 h 3038603"/>
                <a:gd name="connsiteX3379" fmla="*/ 797315 w 3402569"/>
                <a:gd name="connsiteY3379" fmla="*/ 1123140 h 3038603"/>
                <a:gd name="connsiteX3380" fmla="*/ 798657 w 3402569"/>
                <a:gd name="connsiteY3380" fmla="*/ 1123736 h 3038603"/>
                <a:gd name="connsiteX3381" fmla="*/ 801786 w 3402569"/>
                <a:gd name="connsiteY3381" fmla="*/ 1125076 h 3038603"/>
                <a:gd name="connsiteX3382" fmla="*/ 807747 w 3402569"/>
                <a:gd name="connsiteY3382" fmla="*/ 1131038 h 3038603"/>
                <a:gd name="connsiteX3383" fmla="*/ 809239 w 3402569"/>
                <a:gd name="connsiteY3383" fmla="*/ 1135061 h 3038603"/>
                <a:gd name="connsiteX3384" fmla="*/ 809536 w 3402569"/>
                <a:gd name="connsiteY3384" fmla="*/ 1138190 h 3038603"/>
                <a:gd name="connsiteX3385" fmla="*/ 809536 w 3402569"/>
                <a:gd name="connsiteY3385" fmla="*/ 1138176 h 3038603"/>
                <a:gd name="connsiteX3386" fmla="*/ 809239 w 3402569"/>
                <a:gd name="connsiteY3386" fmla="*/ 1135047 h 3038603"/>
                <a:gd name="connsiteX3387" fmla="*/ 807752 w 3402569"/>
                <a:gd name="connsiteY3387" fmla="*/ 1131037 h 3038603"/>
                <a:gd name="connsiteX3388" fmla="*/ 801793 w 3402569"/>
                <a:gd name="connsiteY3388" fmla="*/ 1125076 h 3038603"/>
                <a:gd name="connsiteX3389" fmla="*/ 798664 w 3402569"/>
                <a:gd name="connsiteY3389" fmla="*/ 1123736 h 3038603"/>
                <a:gd name="connsiteX3390" fmla="*/ 797322 w 3402569"/>
                <a:gd name="connsiteY3390" fmla="*/ 1123140 h 3038603"/>
                <a:gd name="connsiteX3391" fmla="*/ 797025 w 3402569"/>
                <a:gd name="connsiteY3391" fmla="*/ 1122991 h 3038603"/>
                <a:gd name="connsiteX3392" fmla="*/ 792406 w 3402569"/>
                <a:gd name="connsiteY3392" fmla="*/ 1118818 h 3038603"/>
                <a:gd name="connsiteX3393" fmla="*/ 789722 w 3402569"/>
                <a:gd name="connsiteY3393" fmla="*/ 1115689 h 3038603"/>
                <a:gd name="connsiteX3394" fmla="*/ 947975 w 3402569"/>
                <a:gd name="connsiteY3394" fmla="*/ 1115675 h 3038603"/>
                <a:gd name="connsiteX3395" fmla="*/ 945441 w 3402569"/>
                <a:gd name="connsiteY3395" fmla="*/ 1118804 h 3038603"/>
                <a:gd name="connsiteX3396" fmla="*/ 943950 w 3402569"/>
                <a:gd name="connsiteY3396" fmla="*/ 1120295 h 3038603"/>
                <a:gd name="connsiteX3397" fmla="*/ 940673 w 3402569"/>
                <a:gd name="connsiteY3397" fmla="*/ 1122976 h 3038603"/>
                <a:gd name="connsiteX3398" fmla="*/ 939034 w 3402569"/>
                <a:gd name="connsiteY3398" fmla="*/ 1123722 h 3038603"/>
                <a:gd name="connsiteX3399" fmla="*/ 938288 w 3402569"/>
                <a:gd name="connsiteY3399" fmla="*/ 1124020 h 3038603"/>
                <a:gd name="connsiteX3400" fmla="*/ 933072 w 3402569"/>
                <a:gd name="connsiteY3400" fmla="*/ 1127149 h 3038603"/>
                <a:gd name="connsiteX3401" fmla="*/ 928750 w 3402569"/>
                <a:gd name="connsiteY3401" fmla="*/ 1134003 h 3038603"/>
                <a:gd name="connsiteX3402" fmla="*/ 928153 w 3402569"/>
                <a:gd name="connsiteY3402" fmla="*/ 1138176 h 3038603"/>
                <a:gd name="connsiteX3403" fmla="*/ 928153 w 3402569"/>
                <a:gd name="connsiteY3403" fmla="*/ 1138190 h 3038603"/>
                <a:gd name="connsiteX3404" fmla="*/ 928750 w 3402569"/>
                <a:gd name="connsiteY3404" fmla="*/ 1134018 h 3038603"/>
                <a:gd name="connsiteX3405" fmla="*/ 928756 w 3402569"/>
                <a:gd name="connsiteY3405" fmla="*/ 1134007 h 3038603"/>
                <a:gd name="connsiteX3406" fmla="*/ 928757 w 3402569"/>
                <a:gd name="connsiteY3406" fmla="*/ 1134003 h 3038603"/>
                <a:gd name="connsiteX3407" fmla="*/ 933079 w 3402569"/>
                <a:gd name="connsiteY3407" fmla="*/ 1127149 h 3038603"/>
                <a:gd name="connsiteX3408" fmla="*/ 938295 w 3402569"/>
                <a:gd name="connsiteY3408" fmla="*/ 1124020 h 3038603"/>
                <a:gd name="connsiteX3409" fmla="*/ 939041 w 3402569"/>
                <a:gd name="connsiteY3409" fmla="*/ 1123722 h 3038603"/>
                <a:gd name="connsiteX3410" fmla="*/ 940680 w 3402569"/>
                <a:gd name="connsiteY3410" fmla="*/ 1122976 h 3038603"/>
                <a:gd name="connsiteX3411" fmla="*/ 943957 w 3402569"/>
                <a:gd name="connsiteY3411" fmla="*/ 1120295 h 3038603"/>
                <a:gd name="connsiteX3412" fmla="*/ 945448 w 3402569"/>
                <a:gd name="connsiteY3412" fmla="*/ 1118804 h 3038603"/>
                <a:gd name="connsiteX3413" fmla="*/ 947982 w 3402569"/>
                <a:gd name="connsiteY3413" fmla="*/ 1115675 h 3038603"/>
                <a:gd name="connsiteX3414" fmla="*/ 766320 w 3402569"/>
                <a:gd name="connsiteY3414" fmla="*/ 1115675 h 3038603"/>
                <a:gd name="connsiteX3415" fmla="*/ 763787 w 3402569"/>
                <a:gd name="connsiteY3415" fmla="*/ 1118804 h 3038603"/>
                <a:gd name="connsiteX3416" fmla="*/ 762147 w 3402569"/>
                <a:gd name="connsiteY3416" fmla="*/ 1120444 h 3038603"/>
                <a:gd name="connsiteX3417" fmla="*/ 759018 w 3402569"/>
                <a:gd name="connsiteY3417" fmla="*/ 1122976 h 3038603"/>
                <a:gd name="connsiteX3418" fmla="*/ 757379 w 3402569"/>
                <a:gd name="connsiteY3418" fmla="*/ 1123722 h 3038603"/>
                <a:gd name="connsiteX3419" fmla="*/ 756635 w 3402569"/>
                <a:gd name="connsiteY3419" fmla="*/ 1124020 h 3038603"/>
                <a:gd name="connsiteX3420" fmla="*/ 751270 w 3402569"/>
                <a:gd name="connsiteY3420" fmla="*/ 1127149 h 3038603"/>
                <a:gd name="connsiteX3421" fmla="*/ 747097 w 3402569"/>
                <a:gd name="connsiteY3421" fmla="*/ 1133854 h 3038603"/>
                <a:gd name="connsiteX3422" fmla="*/ 747097 w 3402569"/>
                <a:gd name="connsiteY3422" fmla="*/ 1133869 h 3038603"/>
                <a:gd name="connsiteX3423" fmla="*/ 747103 w 3402569"/>
                <a:gd name="connsiteY3423" fmla="*/ 1133860 h 3038603"/>
                <a:gd name="connsiteX3424" fmla="*/ 747103 w 3402569"/>
                <a:gd name="connsiteY3424" fmla="*/ 1133854 h 3038603"/>
                <a:gd name="connsiteX3425" fmla="*/ 751276 w 3402569"/>
                <a:gd name="connsiteY3425" fmla="*/ 1127149 h 3038603"/>
                <a:gd name="connsiteX3426" fmla="*/ 756641 w 3402569"/>
                <a:gd name="connsiteY3426" fmla="*/ 1124020 h 3038603"/>
                <a:gd name="connsiteX3427" fmla="*/ 757385 w 3402569"/>
                <a:gd name="connsiteY3427" fmla="*/ 1123722 h 3038603"/>
                <a:gd name="connsiteX3428" fmla="*/ 759024 w 3402569"/>
                <a:gd name="connsiteY3428" fmla="*/ 1122976 h 3038603"/>
                <a:gd name="connsiteX3429" fmla="*/ 762153 w 3402569"/>
                <a:gd name="connsiteY3429" fmla="*/ 1120444 h 3038603"/>
                <a:gd name="connsiteX3430" fmla="*/ 763793 w 3402569"/>
                <a:gd name="connsiteY3430" fmla="*/ 1118804 h 3038603"/>
                <a:gd name="connsiteX3431" fmla="*/ 766326 w 3402569"/>
                <a:gd name="connsiteY3431" fmla="*/ 1115675 h 3038603"/>
                <a:gd name="connsiteX3432" fmla="*/ 1038725 w 3402569"/>
                <a:gd name="connsiteY3432" fmla="*/ 1115555 h 3038603"/>
                <a:gd name="connsiteX3433" fmla="*/ 1036041 w 3402569"/>
                <a:gd name="connsiteY3433" fmla="*/ 1118833 h 3038603"/>
                <a:gd name="connsiteX3434" fmla="*/ 1035000 w 3402569"/>
                <a:gd name="connsiteY3434" fmla="*/ 1119877 h 3038603"/>
                <a:gd name="connsiteX3435" fmla="*/ 1031423 w 3402569"/>
                <a:gd name="connsiteY3435" fmla="*/ 1122708 h 3038603"/>
                <a:gd name="connsiteX3436" fmla="*/ 1029784 w 3402569"/>
                <a:gd name="connsiteY3436" fmla="*/ 1123453 h 3038603"/>
                <a:gd name="connsiteX3437" fmla="*/ 1029038 w 3402569"/>
                <a:gd name="connsiteY3437" fmla="*/ 1123751 h 3038603"/>
                <a:gd name="connsiteX3438" fmla="*/ 1023822 w 3402569"/>
                <a:gd name="connsiteY3438" fmla="*/ 1126880 h 3038603"/>
                <a:gd name="connsiteX3439" fmla="*/ 1019651 w 3402569"/>
                <a:gd name="connsiteY3439" fmla="*/ 1133883 h 3038603"/>
                <a:gd name="connsiteX3440" fmla="*/ 1019651 w 3402569"/>
                <a:gd name="connsiteY3440" fmla="*/ 1134003 h 3038603"/>
                <a:gd name="connsiteX3441" fmla="*/ 1019055 w 3402569"/>
                <a:gd name="connsiteY3441" fmla="*/ 1137878 h 3038603"/>
                <a:gd name="connsiteX3442" fmla="*/ 1019055 w 3402569"/>
                <a:gd name="connsiteY3442" fmla="*/ 1137892 h 3038603"/>
                <a:gd name="connsiteX3443" fmla="*/ 1019651 w 3402569"/>
                <a:gd name="connsiteY3443" fmla="*/ 1134018 h 3038603"/>
                <a:gd name="connsiteX3444" fmla="*/ 1019651 w 3402569"/>
                <a:gd name="connsiteY3444" fmla="*/ 1134033 h 3038603"/>
                <a:gd name="connsiteX3445" fmla="*/ 1019055 w 3402569"/>
                <a:gd name="connsiteY3445" fmla="*/ 1137907 h 3038603"/>
                <a:gd name="connsiteX3446" fmla="*/ 1019055 w 3402569"/>
                <a:gd name="connsiteY3446" fmla="*/ 1229970 h 3038603"/>
                <a:gd name="connsiteX3447" fmla="*/ 1022482 w 3402569"/>
                <a:gd name="connsiteY3447" fmla="*/ 1234292 h 3038603"/>
                <a:gd name="connsiteX3448" fmla="*/ 1078510 w 3402569"/>
                <a:gd name="connsiteY3448" fmla="*/ 1234292 h 3038603"/>
                <a:gd name="connsiteX3449" fmla="*/ 1082086 w 3402569"/>
                <a:gd name="connsiteY3449" fmla="*/ 1229970 h 3038603"/>
                <a:gd name="connsiteX3450" fmla="*/ 1082086 w 3402569"/>
                <a:gd name="connsiteY3450" fmla="*/ 1137907 h 3038603"/>
                <a:gd name="connsiteX3451" fmla="*/ 1081788 w 3402569"/>
                <a:gd name="connsiteY3451" fmla="*/ 1135076 h 3038603"/>
                <a:gd name="connsiteX3452" fmla="*/ 1080446 w 3402569"/>
                <a:gd name="connsiteY3452" fmla="*/ 1131053 h 3038603"/>
                <a:gd name="connsiteX3453" fmla="*/ 1074783 w 3402569"/>
                <a:gd name="connsiteY3453" fmla="*/ 1125093 h 3038603"/>
                <a:gd name="connsiteX3454" fmla="*/ 1071207 w 3402569"/>
                <a:gd name="connsiteY3454" fmla="*/ 1123453 h 3038603"/>
                <a:gd name="connsiteX3455" fmla="*/ 1069865 w 3402569"/>
                <a:gd name="connsiteY3455" fmla="*/ 1122857 h 3038603"/>
                <a:gd name="connsiteX3456" fmla="*/ 1069418 w 3402569"/>
                <a:gd name="connsiteY3456" fmla="*/ 1122708 h 3038603"/>
                <a:gd name="connsiteX3457" fmla="*/ 1064946 w 3402569"/>
                <a:gd name="connsiteY3457" fmla="*/ 1118833 h 3038603"/>
                <a:gd name="connsiteX3458" fmla="*/ 1062265 w 3402569"/>
                <a:gd name="connsiteY3458" fmla="*/ 1115704 h 3038603"/>
                <a:gd name="connsiteX3459" fmla="*/ 1062115 w 3402569"/>
                <a:gd name="connsiteY3459" fmla="*/ 1115555 h 3038603"/>
                <a:gd name="connsiteX3460" fmla="*/ 857072 w 3402569"/>
                <a:gd name="connsiteY3460" fmla="*/ 1115555 h 3038603"/>
                <a:gd name="connsiteX3461" fmla="*/ 854241 w 3402569"/>
                <a:gd name="connsiteY3461" fmla="*/ 1118833 h 3038603"/>
                <a:gd name="connsiteX3462" fmla="*/ 853198 w 3402569"/>
                <a:gd name="connsiteY3462" fmla="*/ 1119877 h 3038603"/>
                <a:gd name="connsiteX3463" fmla="*/ 849770 w 3402569"/>
                <a:gd name="connsiteY3463" fmla="*/ 1122708 h 3038603"/>
                <a:gd name="connsiteX3464" fmla="*/ 848132 w 3402569"/>
                <a:gd name="connsiteY3464" fmla="*/ 1123453 h 3038603"/>
                <a:gd name="connsiteX3465" fmla="*/ 847387 w 3402569"/>
                <a:gd name="connsiteY3465" fmla="*/ 1123751 h 3038603"/>
                <a:gd name="connsiteX3466" fmla="*/ 842022 w 3402569"/>
                <a:gd name="connsiteY3466" fmla="*/ 1127029 h 3038603"/>
                <a:gd name="connsiteX3467" fmla="*/ 837998 w 3402569"/>
                <a:gd name="connsiteY3467" fmla="*/ 1133883 h 3038603"/>
                <a:gd name="connsiteX3468" fmla="*/ 837998 w 3402569"/>
                <a:gd name="connsiteY3468" fmla="*/ 1134003 h 3038603"/>
                <a:gd name="connsiteX3469" fmla="*/ 837402 w 3402569"/>
                <a:gd name="connsiteY3469" fmla="*/ 1137878 h 3038603"/>
                <a:gd name="connsiteX3470" fmla="*/ 837402 w 3402569"/>
                <a:gd name="connsiteY3470" fmla="*/ 1137892 h 3038603"/>
                <a:gd name="connsiteX3471" fmla="*/ 837998 w 3402569"/>
                <a:gd name="connsiteY3471" fmla="*/ 1134018 h 3038603"/>
                <a:gd name="connsiteX3472" fmla="*/ 837998 w 3402569"/>
                <a:gd name="connsiteY3472" fmla="*/ 1134033 h 3038603"/>
                <a:gd name="connsiteX3473" fmla="*/ 837402 w 3402569"/>
                <a:gd name="connsiteY3473" fmla="*/ 1137907 h 3038603"/>
                <a:gd name="connsiteX3474" fmla="*/ 837402 w 3402569"/>
                <a:gd name="connsiteY3474" fmla="*/ 1229970 h 3038603"/>
                <a:gd name="connsiteX3475" fmla="*/ 840831 w 3402569"/>
                <a:gd name="connsiteY3475" fmla="*/ 1234292 h 3038603"/>
                <a:gd name="connsiteX3476" fmla="*/ 896862 w 3402569"/>
                <a:gd name="connsiteY3476" fmla="*/ 1234292 h 3038603"/>
                <a:gd name="connsiteX3477" fmla="*/ 900439 w 3402569"/>
                <a:gd name="connsiteY3477" fmla="*/ 1229970 h 3038603"/>
                <a:gd name="connsiteX3478" fmla="*/ 900439 w 3402569"/>
                <a:gd name="connsiteY3478" fmla="*/ 1137907 h 3038603"/>
                <a:gd name="connsiteX3479" fmla="*/ 900141 w 3402569"/>
                <a:gd name="connsiteY3479" fmla="*/ 1135225 h 3038603"/>
                <a:gd name="connsiteX3480" fmla="*/ 900141 w 3402569"/>
                <a:gd name="connsiteY3480" fmla="*/ 1135211 h 3038603"/>
                <a:gd name="connsiteX3481" fmla="*/ 900439 w 3402569"/>
                <a:gd name="connsiteY3481" fmla="*/ 1137892 h 3038603"/>
                <a:gd name="connsiteX3482" fmla="*/ 900439 w 3402569"/>
                <a:gd name="connsiteY3482" fmla="*/ 1137878 h 3038603"/>
                <a:gd name="connsiteX3483" fmla="*/ 900141 w 3402569"/>
                <a:gd name="connsiteY3483" fmla="*/ 1135196 h 3038603"/>
                <a:gd name="connsiteX3484" fmla="*/ 900141 w 3402569"/>
                <a:gd name="connsiteY3484" fmla="*/ 1135076 h 3038603"/>
                <a:gd name="connsiteX3485" fmla="*/ 898799 w 3402569"/>
                <a:gd name="connsiteY3485" fmla="*/ 1131053 h 3038603"/>
                <a:gd name="connsiteX3486" fmla="*/ 893135 w 3402569"/>
                <a:gd name="connsiteY3486" fmla="*/ 1125093 h 3038603"/>
                <a:gd name="connsiteX3487" fmla="*/ 889410 w 3402569"/>
                <a:gd name="connsiteY3487" fmla="*/ 1123453 h 3038603"/>
                <a:gd name="connsiteX3488" fmla="*/ 888070 w 3402569"/>
                <a:gd name="connsiteY3488" fmla="*/ 1122857 h 3038603"/>
                <a:gd name="connsiteX3489" fmla="*/ 887772 w 3402569"/>
                <a:gd name="connsiteY3489" fmla="*/ 1122708 h 3038603"/>
                <a:gd name="connsiteX3490" fmla="*/ 883301 w 3402569"/>
                <a:gd name="connsiteY3490" fmla="*/ 1118833 h 3038603"/>
                <a:gd name="connsiteX3491" fmla="*/ 880618 w 3402569"/>
                <a:gd name="connsiteY3491" fmla="*/ 1115704 h 3038603"/>
                <a:gd name="connsiteX3492" fmla="*/ 880470 w 3402569"/>
                <a:gd name="connsiteY3492" fmla="*/ 1115555 h 3038603"/>
                <a:gd name="connsiteX3493" fmla="*/ 880470 w 3402569"/>
                <a:gd name="connsiteY3493" fmla="*/ 1115540 h 3038603"/>
                <a:gd name="connsiteX3494" fmla="*/ 880618 w 3402569"/>
                <a:gd name="connsiteY3494" fmla="*/ 1115689 h 3038603"/>
                <a:gd name="connsiteX3495" fmla="*/ 883301 w 3402569"/>
                <a:gd name="connsiteY3495" fmla="*/ 1118818 h 3038603"/>
                <a:gd name="connsiteX3496" fmla="*/ 887772 w 3402569"/>
                <a:gd name="connsiteY3496" fmla="*/ 1122693 h 3038603"/>
                <a:gd name="connsiteX3497" fmla="*/ 888070 w 3402569"/>
                <a:gd name="connsiteY3497" fmla="*/ 1122842 h 3038603"/>
                <a:gd name="connsiteX3498" fmla="*/ 889410 w 3402569"/>
                <a:gd name="connsiteY3498" fmla="*/ 1123438 h 3038603"/>
                <a:gd name="connsiteX3499" fmla="*/ 893135 w 3402569"/>
                <a:gd name="connsiteY3499" fmla="*/ 1125076 h 3038603"/>
                <a:gd name="connsiteX3500" fmla="*/ 898799 w 3402569"/>
                <a:gd name="connsiteY3500" fmla="*/ 1131038 h 3038603"/>
                <a:gd name="connsiteX3501" fmla="*/ 900141 w 3402569"/>
                <a:gd name="connsiteY3501" fmla="*/ 1135061 h 3038603"/>
                <a:gd name="connsiteX3502" fmla="*/ 900141 w 3402569"/>
                <a:gd name="connsiteY3502" fmla="*/ 1135047 h 3038603"/>
                <a:gd name="connsiteX3503" fmla="*/ 898803 w 3402569"/>
                <a:gd name="connsiteY3503" fmla="*/ 1131035 h 3038603"/>
                <a:gd name="connsiteX3504" fmla="*/ 893142 w 3402569"/>
                <a:gd name="connsiteY3504" fmla="*/ 1125076 h 3038603"/>
                <a:gd name="connsiteX3505" fmla="*/ 889417 w 3402569"/>
                <a:gd name="connsiteY3505" fmla="*/ 1123438 h 3038603"/>
                <a:gd name="connsiteX3506" fmla="*/ 888077 w 3402569"/>
                <a:gd name="connsiteY3506" fmla="*/ 1122842 h 3038603"/>
                <a:gd name="connsiteX3507" fmla="*/ 887779 w 3402569"/>
                <a:gd name="connsiteY3507" fmla="*/ 1122693 h 3038603"/>
                <a:gd name="connsiteX3508" fmla="*/ 883308 w 3402569"/>
                <a:gd name="connsiteY3508" fmla="*/ 1118818 h 3038603"/>
                <a:gd name="connsiteX3509" fmla="*/ 880624 w 3402569"/>
                <a:gd name="connsiteY3509" fmla="*/ 1115689 h 3038603"/>
                <a:gd name="connsiteX3510" fmla="*/ 880476 w 3402569"/>
                <a:gd name="connsiteY3510" fmla="*/ 1115540 h 3038603"/>
                <a:gd name="connsiteX3511" fmla="*/ 1038725 w 3402569"/>
                <a:gd name="connsiteY3511" fmla="*/ 1115526 h 3038603"/>
                <a:gd name="connsiteX3512" fmla="*/ 1036041 w 3402569"/>
                <a:gd name="connsiteY3512" fmla="*/ 1118804 h 3038603"/>
                <a:gd name="connsiteX3513" fmla="*/ 1035000 w 3402569"/>
                <a:gd name="connsiteY3513" fmla="*/ 1119847 h 3038603"/>
                <a:gd name="connsiteX3514" fmla="*/ 1031423 w 3402569"/>
                <a:gd name="connsiteY3514" fmla="*/ 1122678 h 3038603"/>
                <a:gd name="connsiteX3515" fmla="*/ 1029784 w 3402569"/>
                <a:gd name="connsiteY3515" fmla="*/ 1123424 h 3038603"/>
                <a:gd name="connsiteX3516" fmla="*/ 1029038 w 3402569"/>
                <a:gd name="connsiteY3516" fmla="*/ 1123722 h 3038603"/>
                <a:gd name="connsiteX3517" fmla="*/ 1023822 w 3402569"/>
                <a:gd name="connsiteY3517" fmla="*/ 1126851 h 3038603"/>
                <a:gd name="connsiteX3518" fmla="*/ 1019651 w 3402569"/>
                <a:gd name="connsiteY3518" fmla="*/ 1133854 h 3038603"/>
                <a:gd name="connsiteX3519" fmla="*/ 1019651 w 3402569"/>
                <a:gd name="connsiteY3519" fmla="*/ 1133869 h 3038603"/>
                <a:gd name="connsiteX3520" fmla="*/ 1019659 w 3402569"/>
                <a:gd name="connsiteY3520" fmla="*/ 1133856 h 3038603"/>
                <a:gd name="connsiteX3521" fmla="*/ 1019659 w 3402569"/>
                <a:gd name="connsiteY3521" fmla="*/ 1133854 h 3038603"/>
                <a:gd name="connsiteX3522" fmla="*/ 1023830 w 3402569"/>
                <a:gd name="connsiteY3522" fmla="*/ 1126851 h 3038603"/>
                <a:gd name="connsiteX3523" fmla="*/ 1029046 w 3402569"/>
                <a:gd name="connsiteY3523" fmla="*/ 1123722 h 3038603"/>
                <a:gd name="connsiteX3524" fmla="*/ 1029792 w 3402569"/>
                <a:gd name="connsiteY3524" fmla="*/ 1123424 h 3038603"/>
                <a:gd name="connsiteX3525" fmla="*/ 1031431 w 3402569"/>
                <a:gd name="connsiteY3525" fmla="*/ 1122678 h 3038603"/>
                <a:gd name="connsiteX3526" fmla="*/ 1035008 w 3402569"/>
                <a:gd name="connsiteY3526" fmla="*/ 1119847 h 3038603"/>
                <a:gd name="connsiteX3527" fmla="*/ 1036049 w 3402569"/>
                <a:gd name="connsiteY3527" fmla="*/ 1118804 h 3038603"/>
                <a:gd name="connsiteX3528" fmla="*/ 1038733 w 3402569"/>
                <a:gd name="connsiteY3528" fmla="*/ 1115526 h 3038603"/>
                <a:gd name="connsiteX3529" fmla="*/ 857072 w 3402569"/>
                <a:gd name="connsiteY3529" fmla="*/ 1115526 h 3038603"/>
                <a:gd name="connsiteX3530" fmla="*/ 854241 w 3402569"/>
                <a:gd name="connsiteY3530" fmla="*/ 1118804 h 3038603"/>
                <a:gd name="connsiteX3531" fmla="*/ 853198 w 3402569"/>
                <a:gd name="connsiteY3531" fmla="*/ 1119847 h 3038603"/>
                <a:gd name="connsiteX3532" fmla="*/ 849770 w 3402569"/>
                <a:gd name="connsiteY3532" fmla="*/ 1122678 h 3038603"/>
                <a:gd name="connsiteX3533" fmla="*/ 848132 w 3402569"/>
                <a:gd name="connsiteY3533" fmla="*/ 1123424 h 3038603"/>
                <a:gd name="connsiteX3534" fmla="*/ 847387 w 3402569"/>
                <a:gd name="connsiteY3534" fmla="*/ 1123722 h 3038603"/>
                <a:gd name="connsiteX3535" fmla="*/ 842022 w 3402569"/>
                <a:gd name="connsiteY3535" fmla="*/ 1127000 h 3038603"/>
                <a:gd name="connsiteX3536" fmla="*/ 837998 w 3402569"/>
                <a:gd name="connsiteY3536" fmla="*/ 1133854 h 3038603"/>
                <a:gd name="connsiteX3537" fmla="*/ 837998 w 3402569"/>
                <a:gd name="connsiteY3537" fmla="*/ 1133869 h 3038603"/>
                <a:gd name="connsiteX3538" fmla="*/ 838005 w 3402569"/>
                <a:gd name="connsiteY3538" fmla="*/ 1133858 h 3038603"/>
                <a:gd name="connsiteX3539" fmla="*/ 838005 w 3402569"/>
                <a:gd name="connsiteY3539" fmla="*/ 1133854 h 3038603"/>
                <a:gd name="connsiteX3540" fmla="*/ 842029 w 3402569"/>
                <a:gd name="connsiteY3540" fmla="*/ 1127000 h 3038603"/>
                <a:gd name="connsiteX3541" fmla="*/ 847394 w 3402569"/>
                <a:gd name="connsiteY3541" fmla="*/ 1123722 h 3038603"/>
                <a:gd name="connsiteX3542" fmla="*/ 848139 w 3402569"/>
                <a:gd name="connsiteY3542" fmla="*/ 1123424 h 3038603"/>
                <a:gd name="connsiteX3543" fmla="*/ 849777 w 3402569"/>
                <a:gd name="connsiteY3543" fmla="*/ 1122678 h 3038603"/>
                <a:gd name="connsiteX3544" fmla="*/ 853205 w 3402569"/>
                <a:gd name="connsiteY3544" fmla="*/ 1119847 h 3038603"/>
                <a:gd name="connsiteX3545" fmla="*/ 854248 w 3402569"/>
                <a:gd name="connsiteY3545" fmla="*/ 1118804 h 3038603"/>
                <a:gd name="connsiteX3546" fmla="*/ 857079 w 3402569"/>
                <a:gd name="connsiteY3546" fmla="*/ 1115526 h 3038603"/>
                <a:gd name="connsiteX3547" fmla="*/ 930379 w 3402569"/>
                <a:gd name="connsiteY3547" fmla="*/ 1113895 h 3038603"/>
                <a:gd name="connsiteX3548" fmla="*/ 930384 w 3402569"/>
                <a:gd name="connsiteY3548" fmla="*/ 1113905 h 3038603"/>
                <a:gd name="connsiteX3549" fmla="*/ 919791 w 3402569"/>
                <a:gd name="connsiteY3549" fmla="*/ 1123978 h 3038603"/>
                <a:gd name="connsiteX3550" fmla="*/ 915786 w 3402569"/>
                <a:gd name="connsiteY3550" fmla="*/ 1138190 h 3038603"/>
                <a:gd name="connsiteX3551" fmla="*/ 915786 w 3402569"/>
                <a:gd name="connsiteY3551" fmla="*/ 1138176 h 3038603"/>
                <a:gd name="connsiteX3552" fmla="*/ 919791 w 3402569"/>
                <a:gd name="connsiteY3552" fmla="*/ 1123964 h 3038603"/>
                <a:gd name="connsiteX3553" fmla="*/ 748726 w 3402569"/>
                <a:gd name="connsiteY3553" fmla="*/ 1113895 h 3038603"/>
                <a:gd name="connsiteX3554" fmla="*/ 748731 w 3402569"/>
                <a:gd name="connsiteY3554" fmla="*/ 1113905 h 3038603"/>
                <a:gd name="connsiteX3555" fmla="*/ 738137 w 3402569"/>
                <a:gd name="connsiteY3555" fmla="*/ 1123978 h 3038603"/>
                <a:gd name="connsiteX3556" fmla="*/ 734131 w 3402569"/>
                <a:gd name="connsiteY3556" fmla="*/ 1138190 h 3038603"/>
                <a:gd name="connsiteX3557" fmla="*/ 734131 w 3402569"/>
                <a:gd name="connsiteY3557" fmla="*/ 1138176 h 3038603"/>
                <a:gd name="connsiteX3558" fmla="*/ 738137 w 3402569"/>
                <a:gd name="connsiteY3558" fmla="*/ 1123964 h 3038603"/>
                <a:gd name="connsiteX3559" fmla="*/ 1079716 w 3402569"/>
                <a:gd name="connsiteY3559" fmla="*/ 1113748 h 3038603"/>
                <a:gd name="connsiteX3560" fmla="*/ 1081788 w 3402569"/>
                <a:gd name="connsiteY3560" fmla="*/ 1115078 h 3038603"/>
                <a:gd name="connsiteX3561" fmla="*/ 1088046 w 3402569"/>
                <a:gd name="connsiteY3561" fmla="*/ 1120593 h 3038603"/>
                <a:gd name="connsiteX3562" fmla="*/ 1094305 w 3402569"/>
                <a:gd name="connsiteY3562" fmla="*/ 1137878 h 3038603"/>
                <a:gd name="connsiteX3563" fmla="*/ 1094305 w 3402569"/>
                <a:gd name="connsiteY3563" fmla="*/ 1137892 h 3038603"/>
                <a:gd name="connsiteX3564" fmla="*/ 1088046 w 3402569"/>
                <a:gd name="connsiteY3564" fmla="*/ 1120607 h 3038603"/>
                <a:gd name="connsiteX3565" fmla="*/ 1081788 w 3402569"/>
                <a:gd name="connsiteY3565" fmla="*/ 1115093 h 3038603"/>
                <a:gd name="connsiteX3566" fmla="*/ 1079708 w 3402569"/>
                <a:gd name="connsiteY3566" fmla="*/ 1113757 h 3038603"/>
                <a:gd name="connsiteX3567" fmla="*/ 1021278 w 3402569"/>
                <a:gd name="connsiteY3567" fmla="*/ 1113747 h 3038603"/>
                <a:gd name="connsiteX3568" fmla="*/ 1021283 w 3402569"/>
                <a:gd name="connsiteY3568" fmla="*/ 1113756 h 3038603"/>
                <a:gd name="connsiteX3569" fmla="*/ 1010690 w 3402569"/>
                <a:gd name="connsiteY3569" fmla="*/ 1123755 h 3038603"/>
                <a:gd name="connsiteX3570" fmla="*/ 1006685 w 3402569"/>
                <a:gd name="connsiteY3570" fmla="*/ 1137892 h 3038603"/>
                <a:gd name="connsiteX3571" fmla="*/ 1006685 w 3402569"/>
                <a:gd name="connsiteY3571" fmla="*/ 1137878 h 3038603"/>
                <a:gd name="connsiteX3572" fmla="*/ 1010690 w 3402569"/>
                <a:gd name="connsiteY3572" fmla="*/ 1123740 h 3038603"/>
                <a:gd name="connsiteX3573" fmla="*/ 839627 w 3402569"/>
                <a:gd name="connsiteY3573" fmla="*/ 1113747 h 3038603"/>
                <a:gd name="connsiteX3574" fmla="*/ 839632 w 3402569"/>
                <a:gd name="connsiteY3574" fmla="*/ 1113756 h 3038603"/>
                <a:gd name="connsiteX3575" fmla="*/ 829039 w 3402569"/>
                <a:gd name="connsiteY3575" fmla="*/ 1123755 h 3038603"/>
                <a:gd name="connsiteX3576" fmla="*/ 825034 w 3402569"/>
                <a:gd name="connsiteY3576" fmla="*/ 1137892 h 3038603"/>
                <a:gd name="connsiteX3577" fmla="*/ 825034 w 3402569"/>
                <a:gd name="connsiteY3577" fmla="*/ 1137878 h 3038603"/>
                <a:gd name="connsiteX3578" fmla="*/ 829039 w 3402569"/>
                <a:gd name="connsiteY3578" fmla="*/ 1123740 h 3038603"/>
                <a:gd name="connsiteX3579" fmla="*/ 1430199 w 3402569"/>
                <a:gd name="connsiteY3579" fmla="*/ 1110354 h 3038603"/>
                <a:gd name="connsiteX3580" fmla="*/ 1299348 w 3402569"/>
                <a:gd name="connsiteY3580" fmla="*/ 1241205 h 3038603"/>
                <a:gd name="connsiteX3581" fmla="*/ 1299348 w 3402569"/>
                <a:gd name="connsiteY3581" fmla="*/ 1257433 h 3038603"/>
                <a:gd name="connsiteX3582" fmla="*/ 1298007 w 3402569"/>
                <a:gd name="connsiteY3582" fmla="*/ 1258775 h 3038603"/>
                <a:gd name="connsiteX3583" fmla="*/ 1298007 w 3402569"/>
                <a:gd name="connsiteY3583" fmla="*/ 1242547 h 3038603"/>
                <a:gd name="connsiteX3584" fmla="*/ 1049811 w 3402569"/>
                <a:gd name="connsiteY3584" fmla="*/ 1490749 h 3038603"/>
                <a:gd name="connsiteX3585" fmla="*/ 1083426 w 3402569"/>
                <a:gd name="connsiteY3585" fmla="*/ 1490749 h 3038603"/>
                <a:gd name="connsiteX3586" fmla="*/ 1083410 w 3402569"/>
                <a:gd name="connsiteY3586" fmla="*/ 1490764 h 3038603"/>
                <a:gd name="connsiteX3587" fmla="*/ 1049796 w 3402569"/>
                <a:gd name="connsiteY3587" fmla="*/ 1490764 h 3038603"/>
                <a:gd name="connsiteX3588" fmla="*/ 1049780 w 3402569"/>
                <a:gd name="connsiteY3588" fmla="*/ 1490780 h 3038603"/>
                <a:gd name="connsiteX3589" fmla="*/ 1083394 w 3402569"/>
                <a:gd name="connsiteY3589" fmla="*/ 1490780 h 3038603"/>
                <a:gd name="connsiteX3590" fmla="*/ 1072249 w 3402569"/>
                <a:gd name="connsiteY3590" fmla="*/ 1501927 h 3038603"/>
                <a:gd name="connsiteX3591" fmla="*/ 1054815 w 3402569"/>
                <a:gd name="connsiteY3591" fmla="*/ 1501927 h 3038603"/>
                <a:gd name="connsiteX3592" fmla="*/ 1053593 w 3402569"/>
                <a:gd name="connsiteY3592" fmla="*/ 1503149 h 3038603"/>
                <a:gd name="connsiteX3593" fmla="*/ 1037414 w 3402569"/>
                <a:gd name="connsiteY3593" fmla="*/ 1503149 h 3038603"/>
                <a:gd name="connsiteX3594" fmla="*/ 1033869 w 3402569"/>
                <a:gd name="connsiteY3594" fmla="*/ 1506694 h 3038603"/>
                <a:gd name="connsiteX3595" fmla="*/ 1050045 w 3402569"/>
                <a:gd name="connsiteY3595" fmla="*/ 1506694 h 3038603"/>
                <a:gd name="connsiteX3596" fmla="*/ 1053593 w 3402569"/>
                <a:gd name="connsiteY3596" fmla="*/ 1503149 h 3038603"/>
                <a:gd name="connsiteX3597" fmla="*/ 1053607 w 3402569"/>
                <a:gd name="connsiteY3597" fmla="*/ 1503149 h 3038603"/>
                <a:gd name="connsiteX3598" fmla="*/ 1053621 w 3402569"/>
                <a:gd name="connsiteY3598" fmla="*/ 1503149 h 3038603"/>
                <a:gd name="connsiteX3599" fmla="*/ 1050045 w 3402569"/>
                <a:gd name="connsiteY3599" fmla="*/ 1506725 h 3038603"/>
                <a:gd name="connsiteX3600" fmla="*/ 1053621 w 3402569"/>
                <a:gd name="connsiteY3600" fmla="*/ 1503149 h 3038603"/>
                <a:gd name="connsiteX3601" fmla="*/ 1053621 w 3402569"/>
                <a:gd name="connsiteY3601" fmla="*/ 1503149 h 3038603"/>
                <a:gd name="connsiteX3602" fmla="*/ 1054815 w 3402569"/>
                <a:gd name="connsiteY3602" fmla="*/ 1501956 h 3038603"/>
                <a:gd name="connsiteX3603" fmla="*/ 1072249 w 3402569"/>
                <a:gd name="connsiteY3603" fmla="*/ 1501956 h 3038603"/>
                <a:gd name="connsiteX3604" fmla="*/ 1181684 w 3402569"/>
                <a:gd name="connsiteY3604" fmla="*/ 1501956 h 3038603"/>
                <a:gd name="connsiteX3605" fmla="*/ 1192862 w 3402569"/>
                <a:gd name="connsiteY3605" fmla="*/ 1490780 h 3038603"/>
                <a:gd name="connsiteX3606" fmla="*/ 1152863 w 3402569"/>
                <a:gd name="connsiteY3606" fmla="*/ 1490780 h 3038603"/>
                <a:gd name="connsiteX3607" fmla="*/ 1134085 w 3402569"/>
                <a:gd name="connsiteY3607" fmla="*/ 1481392 h 3038603"/>
                <a:gd name="connsiteX3608" fmla="*/ 1129169 w 3402569"/>
                <a:gd name="connsiteY3608" fmla="*/ 1467087 h 3038603"/>
                <a:gd name="connsiteX3609" fmla="*/ 1129169 w 3402569"/>
                <a:gd name="connsiteY3609" fmla="*/ 1467070 h 3038603"/>
                <a:gd name="connsiteX3610" fmla="*/ 1134085 w 3402569"/>
                <a:gd name="connsiteY3610" fmla="*/ 1481377 h 3038603"/>
                <a:gd name="connsiteX3611" fmla="*/ 1152863 w 3402569"/>
                <a:gd name="connsiteY3611" fmla="*/ 1490764 h 3038603"/>
                <a:gd name="connsiteX3612" fmla="*/ 1192878 w 3402569"/>
                <a:gd name="connsiteY3612" fmla="*/ 1490764 h 3038603"/>
                <a:gd name="connsiteX3613" fmla="*/ 1286980 w 3402569"/>
                <a:gd name="connsiteY3613" fmla="*/ 1396661 h 3038603"/>
                <a:gd name="connsiteX3614" fmla="*/ 1286980 w 3402569"/>
                <a:gd name="connsiteY3614" fmla="*/ 1287223 h 3038603"/>
                <a:gd name="connsiteX3615" fmla="*/ 1291898 w 3402569"/>
                <a:gd name="connsiteY3615" fmla="*/ 1282305 h 3038603"/>
                <a:gd name="connsiteX3616" fmla="*/ 1298007 w 3402569"/>
                <a:gd name="connsiteY3616" fmla="*/ 1276196 h 3038603"/>
                <a:gd name="connsiteX3617" fmla="*/ 1298007 w 3402569"/>
                <a:gd name="connsiteY3617" fmla="*/ 1307057 h 3038603"/>
                <a:gd name="connsiteX3618" fmla="*/ 1299348 w 3402569"/>
                <a:gd name="connsiteY3618" fmla="*/ 1307057 h 3038603"/>
                <a:gd name="connsiteX3619" fmla="*/ 1299348 w 3402569"/>
                <a:gd name="connsiteY3619" fmla="*/ 1313122 h 3038603"/>
                <a:gd name="connsiteX3620" fmla="*/ 1298007 w 3402569"/>
                <a:gd name="connsiteY3620" fmla="*/ 1313122 h 3038603"/>
                <a:gd name="connsiteX3621" fmla="*/ 1298007 w 3402569"/>
                <a:gd name="connsiteY3621" fmla="*/ 1313136 h 3038603"/>
                <a:gd name="connsiteX3622" fmla="*/ 1298007 w 3402569"/>
                <a:gd name="connsiteY3622" fmla="*/ 1313151 h 3038603"/>
                <a:gd name="connsiteX3623" fmla="*/ 1298007 w 3402569"/>
                <a:gd name="connsiteY3623" fmla="*/ 1330557 h 3038603"/>
                <a:gd name="connsiteX3624" fmla="*/ 1299348 w 3402569"/>
                <a:gd name="connsiteY3624" fmla="*/ 1330557 h 3038603"/>
                <a:gd name="connsiteX3625" fmla="*/ 1299348 w 3402569"/>
                <a:gd name="connsiteY3625" fmla="*/ 1330572 h 3038603"/>
                <a:gd name="connsiteX3626" fmla="*/ 1299348 w 3402569"/>
                <a:gd name="connsiteY3626" fmla="*/ 1330587 h 3038603"/>
                <a:gd name="connsiteX3627" fmla="*/ 1299348 w 3402569"/>
                <a:gd name="connsiteY3627" fmla="*/ 1336712 h 3038603"/>
                <a:gd name="connsiteX3628" fmla="*/ 1298007 w 3402569"/>
                <a:gd name="connsiteY3628" fmla="*/ 1336712 h 3038603"/>
                <a:gd name="connsiteX3629" fmla="*/ 1298007 w 3402569"/>
                <a:gd name="connsiteY3629" fmla="*/ 1385634 h 3038603"/>
                <a:gd name="connsiteX3630" fmla="*/ 1299348 w 3402569"/>
                <a:gd name="connsiteY3630" fmla="*/ 1384292 h 3038603"/>
                <a:gd name="connsiteX3631" fmla="*/ 1299348 w 3402569"/>
                <a:gd name="connsiteY3631" fmla="*/ 1379032 h 3038603"/>
                <a:gd name="connsiteX3632" fmla="*/ 1299348 w 3402569"/>
                <a:gd name="connsiteY3632" fmla="*/ 1379018 h 3038603"/>
                <a:gd name="connsiteX3633" fmla="*/ 1304117 w 3402569"/>
                <a:gd name="connsiteY3633" fmla="*/ 1379018 h 3038603"/>
                <a:gd name="connsiteX3634" fmla="*/ 1304117 w 3402569"/>
                <a:gd name="connsiteY3634" fmla="*/ 1379003 h 3038603"/>
                <a:gd name="connsiteX3635" fmla="*/ 1304638 w 3402569"/>
                <a:gd name="connsiteY3635" fmla="*/ 1379003 h 3038603"/>
                <a:gd name="connsiteX3636" fmla="*/ 1356647 w 3402569"/>
                <a:gd name="connsiteY3636" fmla="*/ 1326996 h 3038603"/>
                <a:gd name="connsiteX3637" fmla="*/ 1299348 w 3402569"/>
                <a:gd name="connsiteY3637" fmla="*/ 1326996 h 3038603"/>
                <a:gd name="connsiteX3638" fmla="*/ 1299348 w 3402569"/>
                <a:gd name="connsiteY3638" fmla="*/ 1326981 h 3038603"/>
                <a:gd name="connsiteX3639" fmla="*/ 1299348 w 3402569"/>
                <a:gd name="connsiteY3639" fmla="*/ 1314806 h 3038603"/>
                <a:gd name="connsiteX3640" fmla="*/ 1299348 w 3402569"/>
                <a:gd name="connsiteY3640" fmla="*/ 1314791 h 3038603"/>
                <a:gd name="connsiteX3641" fmla="*/ 1299348 w 3402569"/>
                <a:gd name="connsiteY3641" fmla="*/ 1314776 h 3038603"/>
                <a:gd name="connsiteX3642" fmla="*/ 1368867 w 3402569"/>
                <a:gd name="connsiteY3642" fmla="*/ 1314776 h 3038603"/>
                <a:gd name="connsiteX3643" fmla="*/ 1386125 w 3402569"/>
                <a:gd name="connsiteY3643" fmla="*/ 1297519 h 3038603"/>
                <a:gd name="connsiteX3644" fmla="*/ 1299348 w 3402569"/>
                <a:gd name="connsiteY3644" fmla="*/ 1297519 h 3038603"/>
                <a:gd name="connsiteX3645" fmla="*/ 1299348 w 3402569"/>
                <a:gd name="connsiteY3645" fmla="*/ 1297504 h 3038603"/>
                <a:gd name="connsiteX3646" fmla="*/ 1299348 w 3402569"/>
                <a:gd name="connsiteY3646" fmla="*/ 1297490 h 3038603"/>
                <a:gd name="connsiteX3647" fmla="*/ 1386154 w 3402569"/>
                <a:gd name="connsiteY3647" fmla="*/ 1297490 h 3038603"/>
                <a:gd name="connsiteX3648" fmla="*/ 1386169 w 3402569"/>
                <a:gd name="connsiteY3648" fmla="*/ 1297475 h 3038603"/>
                <a:gd name="connsiteX3649" fmla="*/ 1299348 w 3402569"/>
                <a:gd name="connsiteY3649" fmla="*/ 1297475 h 3038603"/>
                <a:gd name="connsiteX3650" fmla="*/ 1299348 w 3402569"/>
                <a:gd name="connsiteY3650" fmla="*/ 1285150 h 3038603"/>
                <a:gd name="connsiteX3651" fmla="*/ 1398494 w 3402569"/>
                <a:gd name="connsiteY3651" fmla="*/ 1285150 h 3038603"/>
                <a:gd name="connsiteX3652" fmla="*/ 1398523 w 3402569"/>
                <a:gd name="connsiteY3652" fmla="*/ 1285121 h 3038603"/>
                <a:gd name="connsiteX3653" fmla="*/ 1299348 w 3402569"/>
                <a:gd name="connsiteY3653" fmla="*/ 1285121 h 3038603"/>
                <a:gd name="connsiteX3654" fmla="*/ 1299348 w 3402569"/>
                <a:gd name="connsiteY3654" fmla="*/ 1285106 h 3038603"/>
                <a:gd name="connsiteX3655" fmla="*/ 1398538 w 3402569"/>
                <a:gd name="connsiteY3655" fmla="*/ 1285106 h 3038603"/>
                <a:gd name="connsiteX3656" fmla="*/ 1466548 w 3402569"/>
                <a:gd name="connsiteY3656" fmla="*/ 1217098 h 3038603"/>
                <a:gd name="connsiteX3657" fmla="*/ 1466548 w 3402569"/>
                <a:gd name="connsiteY3657" fmla="*/ 1110354 h 3038603"/>
                <a:gd name="connsiteX3658" fmla="*/ 1430244 w 3402569"/>
                <a:gd name="connsiteY3658" fmla="*/ 1110309 h 3038603"/>
                <a:gd name="connsiteX3659" fmla="*/ 1430229 w 3402569"/>
                <a:gd name="connsiteY3659" fmla="*/ 1110324 h 3038603"/>
                <a:gd name="connsiteX3660" fmla="*/ 1466548 w 3402569"/>
                <a:gd name="connsiteY3660" fmla="*/ 1110324 h 3038603"/>
                <a:gd name="connsiteX3661" fmla="*/ 1466548 w 3402569"/>
                <a:gd name="connsiteY3661" fmla="*/ 1110309 h 3038603"/>
                <a:gd name="connsiteX3662" fmla="*/ 2024312 w 3402569"/>
                <a:gd name="connsiteY3662" fmla="*/ 1108075 h 3038603"/>
                <a:gd name="connsiteX3663" fmla="*/ 2158725 w 3402569"/>
                <a:gd name="connsiteY3663" fmla="*/ 1108075 h 3038603"/>
                <a:gd name="connsiteX3664" fmla="*/ 2172582 w 3402569"/>
                <a:gd name="connsiteY3664" fmla="*/ 1121933 h 3038603"/>
                <a:gd name="connsiteX3665" fmla="*/ 2172582 w 3402569"/>
                <a:gd name="connsiteY3665" fmla="*/ 1121947 h 3038603"/>
                <a:gd name="connsiteX3666" fmla="*/ 2158725 w 3402569"/>
                <a:gd name="connsiteY3666" fmla="*/ 1108090 h 3038603"/>
                <a:gd name="connsiteX3667" fmla="*/ 2024312 w 3402569"/>
                <a:gd name="connsiteY3667" fmla="*/ 1108090 h 3038603"/>
                <a:gd name="connsiteX3668" fmla="*/ 2014531 w 3402569"/>
                <a:gd name="connsiteY3668" fmla="*/ 1112169 h 3038603"/>
                <a:gd name="connsiteX3669" fmla="*/ 2010452 w 3402569"/>
                <a:gd name="connsiteY3669" fmla="*/ 1121947 h 3038603"/>
                <a:gd name="connsiteX3670" fmla="*/ 2010452 w 3402569"/>
                <a:gd name="connsiteY3670" fmla="*/ 1121933 h 3038603"/>
                <a:gd name="connsiteX3671" fmla="*/ 2024312 w 3402569"/>
                <a:gd name="connsiteY3671" fmla="*/ 1108075 h 3038603"/>
                <a:gd name="connsiteX3672" fmla="*/ 1814495 w 3402569"/>
                <a:gd name="connsiteY3672" fmla="*/ 1108075 h 3038603"/>
                <a:gd name="connsiteX3673" fmla="*/ 1949058 w 3402569"/>
                <a:gd name="connsiteY3673" fmla="*/ 1108075 h 3038603"/>
                <a:gd name="connsiteX3674" fmla="*/ 1962916 w 3402569"/>
                <a:gd name="connsiteY3674" fmla="*/ 1121933 h 3038603"/>
                <a:gd name="connsiteX3675" fmla="*/ 1962916 w 3402569"/>
                <a:gd name="connsiteY3675" fmla="*/ 1121947 h 3038603"/>
                <a:gd name="connsiteX3676" fmla="*/ 1958837 w 3402569"/>
                <a:gd name="connsiteY3676" fmla="*/ 1112169 h 3038603"/>
                <a:gd name="connsiteX3677" fmla="*/ 1949058 w 3402569"/>
                <a:gd name="connsiteY3677" fmla="*/ 1108090 h 3038603"/>
                <a:gd name="connsiteX3678" fmla="*/ 1814495 w 3402569"/>
                <a:gd name="connsiteY3678" fmla="*/ 1108090 h 3038603"/>
                <a:gd name="connsiteX3679" fmla="*/ 1804791 w 3402569"/>
                <a:gd name="connsiteY3679" fmla="*/ 1112169 h 3038603"/>
                <a:gd name="connsiteX3680" fmla="*/ 1800786 w 3402569"/>
                <a:gd name="connsiteY3680" fmla="*/ 1121947 h 3038603"/>
                <a:gd name="connsiteX3681" fmla="*/ 1800786 w 3402569"/>
                <a:gd name="connsiteY3681" fmla="*/ 1121933 h 3038603"/>
                <a:gd name="connsiteX3682" fmla="*/ 1814495 w 3402569"/>
                <a:gd name="connsiteY3682" fmla="*/ 1108075 h 3038603"/>
                <a:gd name="connsiteX3683" fmla="*/ 926962 w 3402569"/>
                <a:gd name="connsiteY3683" fmla="*/ 1106897 h 3038603"/>
                <a:gd name="connsiteX3684" fmla="*/ 930384 w 3402569"/>
                <a:gd name="connsiteY3684" fmla="*/ 1113891 h 3038603"/>
                <a:gd name="connsiteX3685" fmla="*/ 930379 w 3402569"/>
                <a:gd name="connsiteY3685" fmla="*/ 1113895 h 3038603"/>
                <a:gd name="connsiteX3686" fmla="*/ 926962 w 3402569"/>
                <a:gd name="connsiteY3686" fmla="*/ 1106912 h 3038603"/>
                <a:gd name="connsiteX3687" fmla="*/ 745309 w 3402569"/>
                <a:gd name="connsiteY3687" fmla="*/ 1106897 h 3038603"/>
                <a:gd name="connsiteX3688" fmla="*/ 748731 w 3402569"/>
                <a:gd name="connsiteY3688" fmla="*/ 1113891 h 3038603"/>
                <a:gd name="connsiteX3689" fmla="*/ 748726 w 3402569"/>
                <a:gd name="connsiteY3689" fmla="*/ 1113895 h 3038603"/>
                <a:gd name="connsiteX3690" fmla="*/ 745309 w 3402569"/>
                <a:gd name="connsiteY3690" fmla="*/ 1106912 h 3038603"/>
                <a:gd name="connsiteX3691" fmla="*/ 1083127 w 3402569"/>
                <a:gd name="connsiteY3691" fmla="*/ 1106599 h 3038603"/>
                <a:gd name="connsiteX3692" fmla="*/ 1083127 w 3402569"/>
                <a:gd name="connsiteY3692" fmla="*/ 1106614 h 3038603"/>
                <a:gd name="connsiteX3693" fmla="*/ 1081788 w 3402569"/>
                <a:gd name="connsiteY3693" fmla="*/ 1111383 h 3038603"/>
                <a:gd name="connsiteX3694" fmla="*/ 1079716 w 3402569"/>
                <a:gd name="connsiteY3694" fmla="*/ 1113748 h 3038603"/>
                <a:gd name="connsiteX3695" fmla="*/ 1079708 w 3402569"/>
                <a:gd name="connsiteY3695" fmla="*/ 1113742 h 3038603"/>
                <a:gd name="connsiteX3696" fmla="*/ 1081788 w 3402569"/>
                <a:gd name="connsiteY3696" fmla="*/ 1111368 h 3038603"/>
                <a:gd name="connsiteX3697" fmla="*/ 1083127 w 3402569"/>
                <a:gd name="connsiteY3697" fmla="*/ 1106599 h 3038603"/>
                <a:gd name="connsiteX3698" fmla="*/ 1017713 w 3402569"/>
                <a:gd name="connsiteY3698" fmla="*/ 1106599 h 3038603"/>
                <a:gd name="connsiteX3699" fmla="*/ 1021284 w 3402569"/>
                <a:gd name="connsiteY3699" fmla="*/ 1113742 h 3038603"/>
                <a:gd name="connsiteX3700" fmla="*/ 1021279 w 3402569"/>
                <a:gd name="connsiteY3700" fmla="*/ 1113747 h 3038603"/>
                <a:gd name="connsiteX3701" fmla="*/ 1017713 w 3402569"/>
                <a:gd name="connsiteY3701" fmla="*/ 1106614 h 3038603"/>
                <a:gd name="connsiteX3702" fmla="*/ 836062 w 3402569"/>
                <a:gd name="connsiteY3702" fmla="*/ 1106599 h 3038603"/>
                <a:gd name="connsiteX3703" fmla="*/ 839633 w 3402569"/>
                <a:gd name="connsiteY3703" fmla="*/ 1113742 h 3038603"/>
                <a:gd name="connsiteX3704" fmla="*/ 839628 w 3402569"/>
                <a:gd name="connsiteY3704" fmla="*/ 1113747 h 3038603"/>
                <a:gd name="connsiteX3705" fmla="*/ 836062 w 3402569"/>
                <a:gd name="connsiteY3705" fmla="*/ 1106614 h 3038603"/>
                <a:gd name="connsiteX3706" fmla="*/ 348923 w 3402569"/>
                <a:gd name="connsiteY3706" fmla="*/ 1105736 h 3038603"/>
                <a:gd name="connsiteX3707" fmla="*/ 364569 w 3402569"/>
                <a:gd name="connsiteY3707" fmla="*/ 1105736 h 3038603"/>
                <a:gd name="connsiteX3708" fmla="*/ 380067 w 3402569"/>
                <a:gd name="connsiteY3708" fmla="*/ 1137774 h 3038603"/>
                <a:gd name="connsiteX3709" fmla="*/ 383496 w 3402569"/>
                <a:gd name="connsiteY3709" fmla="*/ 1144778 h 3038603"/>
                <a:gd name="connsiteX3710" fmla="*/ 386923 w 3402569"/>
                <a:gd name="connsiteY3710" fmla="*/ 1151781 h 3038603"/>
                <a:gd name="connsiteX3711" fmla="*/ 400035 w 3402569"/>
                <a:gd name="connsiteY3711" fmla="*/ 1179051 h 3038603"/>
                <a:gd name="connsiteX3712" fmla="*/ 407040 w 3402569"/>
                <a:gd name="connsiteY3712" fmla="*/ 1179051 h 3038603"/>
                <a:gd name="connsiteX3713" fmla="*/ 414938 w 3402569"/>
                <a:gd name="connsiteY3713" fmla="*/ 1181138 h 3038603"/>
                <a:gd name="connsiteX3714" fmla="*/ 423134 w 3402569"/>
                <a:gd name="connsiteY3714" fmla="*/ 1195145 h 3038603"/>
                <a:gd name="connsiteX3715" fmla="*/ 423134 w 3402569"/>
                <a:gd name="connsiteY3715" fmla="*/ 1240699 h 3038603"/>
                <a:gd name="connsiteX3716" fmla="*/ 413895 w 3402569"/>
                <a:gd name="connsiteY3716" fmla="*/ 1255155 h 3038603"/>
                <a:gd name="connsiteX3717" fmla="*/ 413902 w 3402569"/>
                <a:gd name="connsiteY3717" fmla="*/ 1255155 h 3038603"/>
                <a:gd name="connsiteX3718" fmla="*/ 423132 w 3402569"/>
                <a:gd name="connsiteY3718" fmla="*/ 1240714 h 3038603"/>
                <a:gd name="connsiteX3719" fmla="*/ 423132 w 3402569"/>
                <a:gd name="connsiteY3719" fmla="*/ 1240728 h 3038603"/>
                <a:gd name="connsiteX3720" fmla="*/ 423132 w 3402569"/>
                <a:gd name="connsiteY3720" fmla="*/ 1240745 h 3038603"/>
                <a:gd name="connsiteX3721" fmla="*/ 413921 w 3402569"/>
                <a:gd name="connsiteY3721" fmla="*/ 1255155 h 3038603"/>
                <a:gd name="connsiteX3722" fmla="*/ 413912 w 3402569"/>
                <a:gd name="connsiteY3722" fmla="*/ 1255155 h 3038603"/>
                <a:gd name="connsiteX3723" fmla="*/ 413904 w 3402569"/>
                <a:gd name="connsiteY3723" fmla="*/ 1255155 h 3038603"/>
                <a:gd name="connsiteX3724" fmla="*/ 413895 w 3402569"/>
                <a:gd name="connsiteY3724" fmla="*/ 1255169 h 3038603"/>
                <a:gd name="connsiteX3725" fmla="*/ 413905 w 3402569"/>
                <a:gd name="connsiteY3725" fmla="*/ 1255169 h 3038603"/>
                <a:gd name="connsiteX3726" fmla="*/ 413914 w 3402569"/>
                <a:gd name="connsiteY3726" fmla="*/ 1255169 h 3038603"/>
                <a:gd name="connsiteX3727" fmla="*/ 413905 w 3402569"/>
                <a:gd name="connsiteY3727" fmla="*/ 1255184 h 3038603"/>
                <a:gd name="connsiteX3728" fmla="*/ 413895 w 3402569"/>
                <a:gd name="connsiteY3728" fmla="*/ 1255199 h 3038603"/>
                <a:gd name="connsiteX3729" fmla="*/ 475139 w 3402569"/>
                <a:gd name="connsiteY3729" fmla="*/ 1255199 h 3038603"/>
                <a:gd name="connsiteX3730" fmla="*/ 475129 w 3402569"/>
                <a:gd name="connsiteY3730" fmla="*/ 1255184 h 3038603"/>
                <a:gd name="connsiteX3731" fmla="*/ 475120 w 3402569"/>
                <a:gd name="connsiteY3731" fmla="*/ 1255169 h 3038603"/>
                <a:gd name="connsiteX3732" fmla="*/ 475129 w 3402569"/>
                <a:gd name="connsiteY3732" fmla="*/ 1255169 h 3038603"/>
                <a:gd name="connsiteX3733" fmla="*/ 475139 w 3402569"/>
                <a:gd name="connsiteY3733" fmla="*/ 1255169 h 3038603"/>
                <a:gd name="connsiteX3734" fmla="*/ 475130 w 3402569"/>
                <a:gd name="connsiteY3734" fmla="*/ 1255155 h 3038603"/>
                <a:gd name="connsiteX3735" fmla="*/ 475139 w 3402569"/>
                <a:gd name="connsiteY3735" fmla="*/ 1255155 h 3038603"/>
                <a:gd name="connsiteX3736" fmla="*/ 465902 w 3402569"/>
                <a:gd name="connsiteY3736" fmla="*/ 1240699 h 3038603"/>
                <a:gd name="connsiteX3737" fmla="*/ 465902 w 3402569"/>
                <a:gd name="connsiteY3737" fmla="*/ 1195145 h 3038603"/>
                <a:gd name="connsiteX3738" fmla="*/ 481996 w 3402569"/>
                <a:gd name="connsiteY3738" fmla="*/ 1179051 h 3038603"/>
                <a:gd name="connsiteX3739" fmla="*/ 488999 w 3402569"/>
                <a:gd name="connsiteY3739" fmla="*/ 1179051 h 3038603"/>
                <a:gd name="connsiteX3740" fmla="*/ 524466 w 3402569"/>
                <a:gd name="connsiteY3740" fmla="*/ 1105736 h 3038603"/>
                <a:gd name="connsiteX3741" fmla="*/ 540112 w 3402569"/>
                <a:gd name="connsiteY3741" fmla="*/ 1105736 h 3038603"/>
                <a:gd name="connsiteX3742" fmla="*/ 554120 w 3402569"/>
                <a:gd name="connsiteY3742" fmla="*/ 1134644 h 3038603"/>
                <a:gd name="connsiteX3743" fmla="*/ 557548 w 3402569"/>
                <a:gd name="connsiteY3743" fmla="*/ 1141798 h 3038603"/>
                <a:gd name="connsiteX3744" fmla="*/ 560975 w 3402569"/>
                <a:gd name="connsiteY3744" fmla="*/ 1148801 h 3038603"/>
                <a:gd name="connsiteX3745" fmla="*/ 575578 w 3402569"/>
                <a:gd name="connsiteY3745" fmla="*/ 1179051 h 3038603"/>
                <a:gd name="connsiteX3746" fmla="*/ 582582 w 3402569"/>
                <a:gd name="connsiteY3746" fmla="*/ 1179051 h 3038603"/>
                <a:gd name="connsiteX3747" fmla="*/ 586903 w 3402569"/>
                <a:gd name="connsiteY3747" fmla="*/ 1179647 h 3038603"/>
                <a:gd name="connsiteX3748" fmla="*/ 598675 w 3402569"/>
                <a:gd name="connsiteY3748" fmla="*/ 1195145 h 3038603"/>
                <a:gd name="connsiteX3749" fmla="*/ 598675 w 3402569"/>
                <a:gd name="connsiteY3749" fmla="*/ 1203893 h 3038603"/>
                <a:gd name="connsiteX3750" fmla="*/ 598675 w 3402569"/>
                <a:gd name="connsiteY3750" fmla="*/ 1203908 h 3038603"/>
                <a:gd name="connsiteX3751" fmla="*/ 598675 w 3402569"/>
                <a:gd name="connsiteY3751" fmla="*/ 1203923 h 3038603"/>
                <a:gd name="connsiteX3752" fmla="*/ 598675 w 3402569"/>
                <a:gd name="connsiteY3752" fmla="*/ 1209420 h 3038603"/>
                <a:gd name="connsiteX3753" fmla="*/ 598675 w 3402569"/>
                <a:gd name="connsiteY3753" fmla="*/ 1240699 h 3038603"/>
                <a:gd name="connsiteX3754" fmla="*/ 589438 w 3402569"/>
                <a:gd name="connsiteY3754" fmla="*/ 1255155 h 3038603"/>
                <a:gd name="connsiteX3755" fmla="*/ 589445 w 3402569"/>
                <a:gd name="connsiteY3755" fmla="*/ 1255155 h 3038603"/>
                <a:gd name="connsiteX3756" fmla="*/ 598673 w 3402569"/>
                <a:gd name="connsiteY3756" fmla="*/ 1240714 h 3038603"/>
                <a:gd name="connsiteX3757" fmla="*/ 598673 w 3402569"/>
                <a:gd name="connsiteY3757" fmla="*/ 1240728 h 3038603"/>
                <a:gd name="connsiteX3758" fmla="*/ 598673 w 3402569"/>
                <a:gd name="connsiteY3758" fmla="*/ 1240745 h 3038603"/>
                <a:gd name="connsiteX3759" fmla="*/ 589464 w 3402569"/>
                <a:gd name="connsiteY3759" fmla="*/ 1255155 h 3038603"/>
                <a:gd name="connsiteX3760" fmla="*/ 629968 w 3402569"/>
                <a:gd name="connsiteY3760" fmla="*/ 1255155 h 3038603"/>
                <a:gd name="connsiteX3761" fmla="*/ 631904 w 3402569"/>
                <a:gd name="connsiteY3761" fmla="*/ 1255304 h 3038603"/>
                <a:gd name="connsiteX3762" fmla="*/ 655151 w 3402569"/>
                <a:gd name="connsiteY3762" fmla="*/ 1271547 h 3038603"/>
                <a:gd name="connsiteX3763" fmla="*/ 655151 w 3402569"/>
                <a:gd name="connsiteY3763" fmla="*/ 1271562 h 3038603"/>
                <a:gd name="connsiteX3764" fmla="*/ 645931 w 3402569"/>
                <a:gd name="connsiteY3764" fmla="*/ 1260255 h 3038603"/>
                <a:gd name="connsiteX3765" fmla="*/ 631904 w 3402569"/>
                <a:gd name="connsiteY3765" fmla="*/ 1255319 h 3038603"/>
                <a:gd name="connsiteX3766" fmla="*/ 629968 w 3402569"/>
                <a:gd name="connsiteY3766" fmla="*/ 1255169 h 3038603"/>
                <a:gd name="connsiteX3767" fmla="*/ 589456 w 3402569"/>
                <a:gd name="connsiteY3767" fmla="*/ 1255169 h 3038603"/>
                <a:gd name="connsiteX3768" fmla="*/ 589448 w 3402569"/>
                <a:gd name="connsiteY3768" fmla="*/ 1255184 h 3038603"/>
                <a:gd name="connsiteX3769" fmla="*/ 589438 w 3402569"/>
                <a:gd name="connsiteY3769" fmla="*/ 1255199 h 3038603"/>
                <a:gd name="connsiteX3770" fmla="*/ 629970 w 3402569"/>
                <a:gd name="connsiteY3770" fmla="*/ 1255199 h 3038603"/>
                <a:gd name="connsiteX3771" fmla="*/ 631907 w 3402569"/>
                <a:gd name="connsiteY3771" fmla="*/ 1255348 h 3038603"/>
                <a:gd name="connsiteX3772" fmla="*/ 655153 w 3402569"/>
                <a:gd name="connsiteY3772" fmla="*/ 1271591 h 3038603"/>
                <a:gd name="connsiteX3773" fmla="*/ 655452 w 3402569"/>
                <a:gd name="connsiteY3773" fmla="*/ 1272187 h 3038603"/>
                <a:gd name="connsiteX3774" fmla="*/ 656942 w 3402569"/>
                <a:gd name="connsiteY3774" fmla="*/ 1276954 h 3038603"/>
                <a:gd name="connsiteX3775" fmla="*/ 657240 w 3402569"/>
                <a:gd name="connsiteY3775" fmla="*/ 1278445 h 3038603"/>
                <a:gd name="connsiteX3776" fmla="*/ 657688 w 3402569"/>
                <a:gd name="connsiteY3776" fmla="*/ 1283065 h 3038603"/>
                <a:gd name="connsiteX3777" fmla="*/ 657688 w 3402569"/>
                <a:gd name="connsiteY3777" fmla="*/ 1478277 h 3038603"/>
                <a:gd name="connsiteX3778" fmla="*/ 656942 w 3402569"/>
                <a:gd name="connsiteY3778" fmla="*/ 1484386 h 3038603"/>
                <a:gd name="connsiteX3779" fmla="*/ 655153 w 3402569"/>
                <a:gd name="connsiteY3779" fmla="*/ 1489752 h 3038603"/>
                <a:gd name="connsiteX3780" fmla="*/ 644464 w 3402569"/>
                <a:gd name="connsiteY3780" fmla="*/ 1501927 h 3038603"/>
                <a:gd name="connsiteX3781" fmla="*/ 644450 w 3402569"/>
                <a:gd name="connsiteY3781" fmla="*/ 1501927 h 3038603"/>
                <a:gd name="connsiteX3782" fmla="*/ 644441 w 3402569"/>
                <a:gd name="connsiteY3782" fmla="*/ 1501927 h 3038603"/>
                <a:gd name="connsiteX3783" fmla="*/ 644438 w 3402569"/>
                <a:gd name="connsiteY3783" fmla="*/ 1501927 h 3038603"/>
                <a:gd name="connsiteX3784" fmla="*/ 644425 w 3402569"/>
                <a:gd name="connsiteY3784" fmla="*/ 1501942 h 3038603"/>
                <a:gd name="connsiteX3785" fmla="*/ 644437 w 3402569"/>
                <a:gd name="connsiteY3785" fmla="*/ 1501942 h 3038603"/>
                <a:gd name="connsiteX3786" fmla="*/ 644450 w 3402569"/>
                <a:gd name="connsiteY3786" fmla="*/ 1501942 h 3038603"/>
                <a:gd name="connsiteX3787" fmla="*/ 644438 w 3402569"/>
                <a:gd name="connsiteY3787" fmla="*/ 1501956 h 3038603"/>
                <a:gd name="connsiteX3788" fmla="*/ 644425 w 3402569"/>
                <a:gd name="connsiteY3788" fmla="*/ 1501971 h 3038603"/>
                <a:gd name="connsiteX3789" fmla="*/ 629970 w 3402569"/>
                <a:gd name="connsiteY3789" fmla="*/ 1506144 h 3038603"/>
                <a:gd name="connsiteX3790" fmla="*/ 466944 w 3402569"/>
                <a:gd name="connsiteY3790" fmla="*/ 1506144 h 3038603"/>
                <a:gd name="connsiteX3791" fmla="*/ 466940 w 3402569"/>
                <a:gd name="connsiteY3791" fmla="*/ 1506144 h 3038603"/>
                <a:gd name="connsiteX3792" fmla="*/ 466936 w 3402569"/>
                <a:gd name="connsiteY3792" fmla="*/ 1506144 h 3038603"/>
                <a:gd name="connsiteX3793" fmla="*/ 470517 w 3402569"/>
                <a:gd name="connsiteY3793" fmla="*/ 1506694 h 3038603"/>
                <a:gd name="connsiteX3794" fmla="*/ 656939 w 3402569"/>
                <a:gd name="connsiteY3794" fmla="*/ 1506694 h 3038603"/>
                <a:gd name="connsiteX3795" fmla="*/ 656939 w 3402569"/>
                <a:gd name="connsiteY3795" fmla="*/ 1506709 h 3038603"/>
                <a:gd name="connsiteX3796" fmla="*/ 470517 w 3402569"/>
                <a:gd name="connsiteY3796" fmla="*/ 1506709 h 3038603"/>
                <a:gd name="connsiteX3797" fmla="*/ 466838 w 3402569"/>
                <a:gd name="connsiteY3797" fmla="*/ 1506144 h 3038603"/>
                <a:gd name="connsiteX3798" fmla="*/ 466833 w 3402569"/>
                <a:gd name="connsiteY3798" fmla="*/ 1506144 h 3038603"/>
                <a:gd name="connsiteX3799" fmla="*/ 470517 w 3402569"/>
                <a:gd name="connsiteY3799" fmla="*/ 1506725 h 3038603"/>
                <a:gd name="connsiteX3800" fmla="*/ 466741 w 3402569"/>
                <a:gd name="connsiteY3800" fmla="*/ 1506144 h 3038603"/>
                <a:gd name="connsiteX3801" fmla="*/ 259063 w 3402569"/>
                <a:gd name="connsiteY3801" fmla="*/ 1506144 h 3038603"/>
                <a:gd name="connsiteX3802" fmla="*/ 244607 w 3402569"/>
                <a:gd name="connsiteY3802" fmla="*/ 1501971 h 3038603"/>
                <a:gd name="connsiteX3803" fmla="*/ 244592 w 3402569"/>
                <a:gd name="connsiteY3803" fmla="*/ 1501956 h 3038603"/>
                <a:gd name="connsiteX3804" fmla="*/ 244579 w 3402569"/>
                <a:gd name="connsiteY3804" fmla="*/ 1501942 h 3038603"/>
                <a:gd name="connsiteX3805" fmla="*/ 234960 w 3402569"/>
                <a:gd name="connsiteY3805" fmla="*/ 1492024 h 3038603"/>
                <a:gd name="connsiteX3806" fmla="*/ 231346 w 3402569"/>
                <a:gd name="connsiteY3806" fmla="*/ 1478277 h 3038603"/>
                <a:gd name="connsiteX3807" fmla="*/ 231346 w 3402569"/>
                <a:gd name="connsiteY3807" fmla="*/ 1478263 h 3038603"/>
                <a:gd name="connsiteX3808" fmla="*/ 231346 w 3402569"/>
                <a:gd name="connsiteY3808" fmla="*/ 1478248 h 3038603"/>
                <a:gd name="connsiteX3809" fmla="*/ 234960 w 3402569"/>
                <a:gd name="connsiteY3809" fmla="*/ 1492002 h 3038603"/>
                <a:gd name="connsiteX3810" fmla="*/ 244593 w 3402569"/>
                <a:gd name="connsiteY3810" fmla="*/ 1501942 h 3038603"/>
                <a:gd name="connsiteX3811" fmla="*/ 244607 w 3402569"/>
                <a:gd name="connsiteY3811" fmla="*/ 1501956 h 3038603"/>
                <a:gd name="connsiteX3812" fmla="*/ 452188 w 3402569"/>
                <a:gd name="connsiteY3812" fmla="*/ 1501956 h 3038603"/>
                <a:gd name="connsiteX3813" fmla="*/ 452180 w 3402569"/>
                <a:gd name="connsiteY3813" fmla="*/ 1501942 h 3038603"/>
                <a:gd name="connsiteX3814" fmla="*/ 452172 w 3402569"/>
                <a:gd name="connsiteY3814" fmla="*/ 1501927 h 3038603"/>
                <a:gd name="connsiteX3815" fmla="*/ 244610 w 3402569"/>
                <a:gd name="connsiteY3815" fmla="*/ 1501927 h 3038603"/>
                <a:gd name="connsiteX3816" fmla="*/ 231349 w 3402569"/>
                <a:gd name="connsiteY3816" fmla="*/ 1478231 h 3038603"/>
                <a:gd name="connsiteX3817" fmla="*/ 231349 w 3402569"/>
                <a:gd name="connsiteY3817" fmla="*/ 1283065 h 3038603"/>
                <a:gd name="connsiteX3818" fmla="*/ 259066 w 3402569"/>
                <a:gd name="connsiteY3818" fmla="*/ 1255199 h 3038603"/>
                <a:gd name="connsiteX3819" fmla="*/ 299599 w 3402569"/>
                <a:gd name="connsiteY3819" fmla="*/ 1255199 h 3038603"/>
                <a:gd name="connsiteX3820" fmla="*/ 299589 w 3402569"/>
                <a:gd name="connsiteY3820" fmla="*/ 1255184 h 3038603"/>
                <a:gd name="connsiteX3821" fmla="*/ 299599 w 3402569"/>
                <a:gd name="connsiteY3821" fmla="*/ 1255184 h 3038603"/>
                <a:gd name="connsiteX3822" fmla="*/ 299589 w 3402569"/>
                <a:gd name="connsiteY3822" fmla="*/ 1255169 h 3038603"/>
                <a:gd name="connsiteX3823" fmla="*/ 299580 w 3402569"/>
                <a:gd name="connsiteY3823" fmla="*/ 1255155 h 3038603"/>
                <a:gd name="connsiteX3824" fmla="*/ 299590 w 3402569"/>
                <a:gd name="connsiteY3824" fmla="*/ 1255155 h 3038603"/>
                <a:gd name="connsiteX3825" fmla="*/ 299599 w 3402569"/>
                <a:gd name="connsiteY3825" fmla="*/ 1255155 h 3038603"/>
                <a:gd name="connsiteX3826" fmla="*/ 290359 w 3402569"/>
                <a:gd name="connsiteY3826" fmla="*/ 1240699 h 3038603"/>
                <a:gd name="connsiteX3827" fmla="*/ 290359 w 3402569"/>
                <a:gd name="connsiteY3827" fmla="*/ 1195145 h 3038603"/>
                <a:gd name="connsiteX3828" fmla="*/ 306453 w 3402569"/>
                <a:gd name="connsiteY3828" fmla="*/ 1179051 h 3038603"/>
                <a:gd name="connsiteX3829" fmla="*/ 313457 w 3402569"/>
                <a:gd name="connsiteY3829" fmla="*/ 1179051 h 3038603"/>
                <a:gd name="connsiteX3830" fmla="*/ 337747 w 3402569"/>
                <a:gd name="connsiteY3830" fmla="*/ 1128833 h 3038603"/>
                <a:gd name="connsiteX3831" fmla="*/ 524466 w 3402569"/>
                <a:gd name="connsiteY3831" fmla="*/ 1105690 h 3038603"/>
                <a:gd name="connsiteX3832" fmla="*/ 540112 w 3402569"/>
                <a:gd name="connsiteY3832" fmla="*/ 1105690 h 3038603"/>
                <a:gd name="connsiteX3833" fmla="*/ 554120 w 3402569"/>
                <a:gd name="connsiteY3833" fmla="*/ 1134599 h 3038603"/>
                <a:gd name="connsiteX3834" fmla="*/ 557548 w 3402569"/>
                <a:gd name="connsiteY3834" fmla="*/ 1141752 h 3038603"/>
                <a:gd name="connsiteX3835" fmla="*/ 560975 w 3402569"/>
                <a:gd name="connsiteY3835" fmla="*/ 1148755 h 3038603"/>
                <a:gd name="connsiteX3836" fmla="*/ 575578 w 3402569"/>
                <a:gd name="connsiteY3836" fmla="*/ 1179007 h 3038603"/>
                <a:gd name="connsiteX3837" fmla="*/ 582582 w 3402569"/>
                <a:gd name="connsiteY3837" fmla="*/ 1179007 h 3038603"/>
                <a:gd name="connsiteX3838" fmla="*/ 586903 w 3402569"/>
                <a:gd name="connsiteY3838" fmla="*/ 1179603 h 3038603"/>
                <a:gd name="connsiteX3839" fmla="*/ 598675 w 3402569"/>
                <a:gd name="connsiteY3839" fmla="*/ 1195101 h 3038603"/>
                <a:gd name="connsiteX3840" fmla="*/ 598675 w 3402569"/>
                <a:gd name="connsiteY3840" fmla="*/ 1195115 h 3038603"/>
                <a:gd name="connsiteX3841" fmla="*/ 586903 w 3402569"/>
                <a:gd name="connsiteY3841" fmla="*/ 1179618 h 3038603"/>
                <a:gd name="connsiteX3842" fmla="*/ 582582 w 3402569"/>
                <a:gd name="connsiteY3842" fmla="*/ 1179022 h 3038603"/>
                <a:gd name="connsiteX3843" fmla="*/ 575578 w 3402569"/>
                <a:gd name="connsiteY3843" fmla="*/ 1179022 h 3038603"/>
                <a:gd name="connsiteX3844" fmla="*/ 560975 w 3402569"/>
                <a:gd name="connsiteY3844" fmla="*/ 1148770 h 3038603"/>
                <a:gd name="connsiteX3845" fmla="*/ 557548 w 3402569"/>
                <a:gd name="connsiteY3845" fmla="*/ 1141767 h 3038603"/>
                <a:gd name="connsiteX3846" fmla="*/ 554120 w 3402569"/>
                <a:gd name="connsiteY3846" fmla="*/ 1134614 h 3038603"/>
                <a:gd name="connsiteX3847" fmla="*/ 540112 w 3402569"/>
                <a:gd name="connsiteY3847" fmla="*/ 1105704 h 3038603"/>
                <a:gd name="connsiteX3848" fmla="*/ 524466 w 3402569"/>
                <a:gd name="connsiteY3848" fmla="*/ 1105704 h 3038603"/>
                <a:gd name="connsiteX3849" fmla="*/ 488999 w 3402569"/>
                <a:gd name="connsiteY3849" fmla="*/ 1179022 h 3038603"/>
                <a:gd name="connsiteX3850" fmla="*/ 481996 w 3402569"/>
                <a:gd name="connsiteY3850" fmla="*/ 1179022 h 3038603"/>
                <a:gd name="connsiteX3851" fmla="*/ 470652 w 3402569"/>
                <a:gd name="connsiteY3851" fmla="*/ 1183716 h 3038603"/>
                <a:gd name="connsiteX3852" fmla="*/ 465902 w 3402569"/>
                <a:gd name="connsiteY3852" fmla="*/ 1195115 h 3038603"/>
                <a:gd name="connsiteX3853" fmla="*/ 465902 w 3402569"/>
                <a:gd name="connsiteY3853" fmla="*/ 1195101 h 3038603"/>
                <a:gd name="connsiteX3854" fmla="*/ 481996 w 3402569"/>
                <a:gd name="connsiteY3854" fmla="*/ 1179007 h 3038603"/>
                <a:gd name="connsiteX3855" fmla="*/ 488999 w 3402569"/>
                <a:gd name="connsiteY3855" fmla="*/ 1179007 h 3038603"/>
                <a:gd name="connsiteX3856" fmla="*/ 348923 w 3402569"/>
                <a:gd name="connsiteY3856" fmla="*/ 1105690 h 3038603"/>
                <a:gd name="connsiteX3857" fmla="*/ 364569 w 3402569"/>
                <a:gd name="connsiteY3857" fmla="*/ 1105690 h 3038603"/>
                <a:gd name="connsiteX3858" fmla="*/ 380067 w 3402569"/>
                <a:gd name="connsiteY3858" fmla="*/ 1137728 h 3038603"/>
                <a:gd name="connsiteX3859" fmla="*/ 383496 w 3402569"/>
                <a:gd name="connsiteY3859" fmla="*/ 1144732 h 3038603"/>
                <a:gd name="connsiteX3860" fmla="*/ 386923 w 3402569"/>
                <a:gd name="connsiteY3860" fmla="*/ 1151737 h 3038603"/>
                <a:gd name="connsiteX3861" fmla="*/ 400035 w 3402569"/>
                <a:gd name="connsiteY3861" fmla="*/ 1179007 h 3038603"/>
                <a:gd name="connsiteX3862" fmla="*/ 407040 w 3402569"/>
                <a:gd name="connsiteY3862" fmla="*/ 1179007 h 3038603"/>
                <a:gd name="connsiteX3863" fmla="*/ 414938 w 3402569"/>
                <a:gd name="connsiteY3863" fmla="*/ 1181092 h 3038603"/>
                <a:gd name="connsiteX3864" fmla="*/ 423134 w 3402569"/>
                <a:gd name="connsiteY3864" fmla="*/ 1195101 h 3038603"/>
                <a:gd name="connsiteX3865" fmla="*/ 423134 w 3402569"/>
                <a:gd name="connsiteY3865" fmla="*/ 1195115 h 3038603"/>
                <a:gd name="connsiteX3866" fmla="*/ 414938 w 3402569"/>
                <a:gd name="connsiteY3866" fmla="*/ 1181107 h 3038603"/>
                <a:gd name="connsiteX3867" fmla="*/ 407040 w 3402569"/>
                <a:gd name="connsiteY3867" fmla="*/ 1179036 h 3038603"/>
                <a:gd name="connsiteX3868" fmla="*/ 400035 w 3402569"/>
                <a:gd name="connsiteY3868" fmla="*/ 1179036 h 3038603"/>
                <a:gd name="connsiteX3869" fmla="*/ 386923 w 3402569"/>
                <a:gd name="connsiteY3869" fmla="*/ 1151752 h 3038603"/>
                <a:gd name="connsiteX3870" fmla="*/ 383496 w 3402569"/>
                <a:gd name="connsiteY3870" fmla="*/ 1144748 h 3038603"/>
                <a:gd name="connsiteX3871" fmla="*/ 380067 w 3402569"/>
                <a:gd name="connsiteY3871" fmla="*/ 1137743 h 3038603"/>
                <a:gd name="connsiteX3872" fmla="*/ 364569 w 3402569"/>
                <a:gd name="connsiteY3872" fmla="*/ 1105704 h 3038603"/>
                <a:gd name="connsiteX3873" fmla="*/ 348923 w 3402569"/>
                <a:gd name="connsiteY3873" fmla="*/ 1105704 h 3038603"/>
                <a:gd name="connsiteX3874" fmla="*/ 337747 w 3402569"/>
                <a:gd name="connsiteY3874" fmla="*/ 1128804 h 3038603"/>
                <a:gd name="connsiteX3875" fmla="*/ 313457 w 3402569"/>
                <a:gd name="connsiteY3875" fmla="*/ 1179036 h 3038603"/>
                <a:gd name="connsiteX3876" fmla="*/ 306453 w 3402569"/>
                <a:gd name="connsiteY3876" fmla="*/ 1179036 h 3038603"/>
                <a:gd name="connsiteX3877" fmla="*/ 290359 w 3402569"/>
                <a:gd name="connsiteY3877" fmla="*/ 1195115 h 3038603"/>
                <a:gd name="connsiteX3878" fmla="*/ 290359 w 3402569"/>
                <a:gd name="connsiteY3878" fmla="*/ 1195101 h 3038603"/>
                <a:gd name="connsiteX3879" fmla="*/ 306453 w 3402569"/>
                <a:gd name="connsiteY3879" fmla="*/ 1179007 h 3038603"/>
                <a:gd name="connsiteX3880" fmla="*/ 313457 w 3402569"/>
                <a:gd name="connsiteY3880" fmla="*/ 1179007 h 3038603"/>
                <a:gd name="connsiteX3881" fmla="*/ 337747 w 3402569"/>
                <a:gd name="connsiteY3881" fmla="*/ 1128789 h 3038603"/>
                <a:gd name="connsiteX3882" fmla="*/ 939332 w 3402569"/>
                <a:gd name="connsiteY3882" fmla="*/ 1103470 h 3038603"/>
                <a:gd name="connsiteX3883" fmla="*/ 939332 w 3402569"/>
                <a:gd name="connsiteY3883" fmla="*/ 1103485 h 3038603"/>
                <a:gd name="connsiteX3884" fmla="*/ 980162 w 3402569"/>
                <a:gd name="connsiteY3884" fmla="*/ 1103485 h 3038603"/>
                <a:gd name="connsiteX3885" fmla="*/ 980162 w 3402569"/>
                <a:gd name="connsiteY3885" fmla="*/ 1103470 h 3038603"/>
                <a:gd name="connsiteX3886" fmla="*/ 757677 w 3402569"/>
                <a:gd name="connsiteY3886" fmla="*/ 1103470 h 3038603"/>
                <a:gd name="connsiteX3887" fmla="*/ 757677 w 3402569"/>
                <a:gd name="connsiteY3887" fmla="*/ 1103485 h 3038603"/>
                <a:gd name="connsiteX3888" fmla="*/ 798508 w 3402569"/>
                <a:gd name="connsiteY3888" fmla="*/ 1103485 h 3038603"/>
                <a:gd name="connsiteX3889" fmla="*/ 798508 w 3402569"/>
                <a:gd name="connsiteY3889" fmla="*/ 1103470 h 3038603"/>
                <a:gd name="connsiteX3890" fmla="*/ 1030082 w 3402569"/>
                <a:gd name="connsiteY3890" fmla="*/ 1103321 h 3038603"/>
                <a:gd name="connsiteX3891" fmla="*/ 1030082 w 3402569"/>
                <a:gd name="connsiteY3891" fmla="*/ 1103336 h 3038603"/>
                <a:gd name="connsiteX3892" fmla="*/ 1070909 w 3402569"/>
                <a:gd name="connsiteY3892" fmla="*/ 1103336 h 3038603"/>
                <a:gd name="connsiteX3893" fmla="*/ 1070909 w 3402569"/>
                <a:gd name="connsiteY3893" fmla="*/ 1103321 h 3038603"/>
                <a:gd name="connsiteX3894" fmla="*/ 848431 w 3402569"/>
                <a:gd name="connsiteY3894" fmla="*/ 1103321 h 3038603"/>
                <a:gd name="connsiteX3895" fmla="*/ 848431 w 3402569"/>
                <a:gd name="connsiteY3895" fmla="*/ 1103336 h 3038603"/>
                <a:gd name="connsiteX3896" fmla="*/ 889261 w 3402569"/>
                <a:gd name="connsiteY3896" fmla="*/ 1103336 h 3038603"/>
                <a:gd name="connsiteX3897" fmla="*/ 889261 w 3402569"/>
                <a:gd name="connsiteY3897" fmla="*/ 1103321 h 3038603"/>
                <a:gd name="connsiteX3898" fmla="*/ 1442448 w 3402569"/>
                <a:gd name="connsiteY3898" fmla="*/ 1098105 h 3038603"/>
                <a:gd name="connsiteX3899" fmla="*/ 1442419 w 3402569"/>
                <a:gd name="connsiteY3899" fmla="*/ 1098134 h 3038603"/>
                <a:gd name="connsiteX3900" fmla="*/ 1466548 w 3402569"/>
                <a:gd name="connsiteY3900" fmla="*/ 1098134 h 3038603"/>
                <a:gd name="connsiteX3901" fmla="*/ 1466548 w 3402569"/>
                <a:gd name="connsiteY3901" fmla="*/ 1098119 h 3038603"/>
                <a:gd name="connsiteX3902" fmla="*/ 1466548 w 3402569"/>
                <a:gd name="connsiteY3902" fmla="*/ 1098105 h 3038603"/>
                <a:gd name="connsiteX3903" fmla="*/ 939332 w 3402569"/>
                <a:gd name="connsiteY3903" fmla="*/ 1097821 h 3038603"/>
                <a:gd name="connsiteX3904" fmla="*/ 939332 w 3402569"/>
                <a:gd name="connsiteY3904" fmla="*/ 1103455 h 3038603"/>
                <a:gd name="connsiteX3905" fmla="*/ 939339 w 3402569"/>
                <a:gd name="connsiteY3905" fmla="*/ 1103455 h 3038603"/>
                <a:gd name="connsiteX3906" fmla="*/ 939339 w 3402569"/>
                <a:gd name="connsiteY3906" fmla="*/ 1097821 h 3038603"/>
                <a:gd name="connsiteX3907" fmla="*/ 757677 w 3402569"/>
                <a:gd name="connsiteY3907" fmla="*/ 1097821 h 3038603"/>
                <a:gd name="connsiteX3908" fmla="*/ 757677 w 3402569"/>
                <a:gd name="connsiteY3908" fmla="*/ 1103455 h 3038603"/>
                <a:gd name="connsiteX3909" fmla="*/ 757683 w 3402569"/>
                <a:gd name="connsiteY3909" fmla="*/ 1103455 h 3038603"/>
                <a:gd name="connsiteX3910" fmla="*/ 757683 w 3402569"/>
                <a:gd name="connsiteY3910" fmla="*/ 1097821 h 3038603"/>
                <a:gd name="connsiteX3911" fmla="*/ 939332 w 3402569"/>
                <a:gd name="connsiteY3911" fmla="*/ 1097792 h 3038603"/>
                <a:gd name="connsiteX3912" fmla="*/ 939332 w 3402569"/>
                <a:gd name="connsiteY3912" fmla="*/ 1097807 h 3038603"/>
                <a:gd name="connsiteX3913" fmla="*/ 980162 w 3402569"/>
                <a:gd name="connsiteY3913" fmla="*/ 1097807 h 3038603"/>
                <a:gd name="connsiteX3914" fmla="*/ 980162 w 3402569"/>
                <a:gd name="connsiteY3914" fmla="*/ 1097792 h 3038603"/>
                <a:gd name="connsiteX3915" fmla="*/ 757677 w 3402569"/>
                <a:gd name="connsiteY3915" fmla="*/ 1097792 h 3038603"/>
                <a:gd name="connsiteX3916" fmla="*/ 757677 w 3402569"/>
                <a:gd name="connsiteY3916" fmla="*/ 1097807 h 3038603"/>
                <a:gd name="connsiteX3917" fmla="*/ 798508 w 3402569"/>
                <a:gd name="connsiteY3917" fmla="*/ 1097807 h 3038603"/>
                <a:gd name="connsiteX3918" fmla="*/ 798508 w 3402569"/>
                <a:gd name="connsiteY3918" fmla="*/ 1097792 h 3038603"/>
                <a:gd name="connsiteX3919" fmla="*/ 1030082 w 3402569"/>
                <a:gd name="connsiteY3919" fmla="*/ 1097525 h 3038603"/>
                <a:gd name="connsiteX3920" fmla="*/ 1030082 w 3402569"/>
                <a:gd name="connsiteY3920" fmla="*/ 1103306 h 3038603"/>
                <a:gd name="connsiteX3921" fmla="*/ 1030090 w 3402569"/>
                <a:gd name="connsiteY3921" fmla="*/ 1103306 h 3038603"/>
                <a:gd name="connsiteX3922" fmla="*/ 1030090 w 3402569"/>
                <a:gd name="connsiteY3922" fmla="*/ 1097525 h 3038603"/>
                <a:gd name="connsiteX3923" fmla="*/ 848431 w 3402569"/>
                <a:gd name="connsiteY3923" fmla="*/ 1097525 h 3038603"/>
                <a:gd name="connsiteX3924" fmla="*/ 848431 w 3402569"/>
                <a:gd name="connsiteY3924" fmla="*/ 1103306 h 3038603"/>
                <a:gd name="connsiteX3925" fmla="*/ 848438 w 3402569"/>
                <a:gd name="connsiteY3925" fmla="*/ 1103306 h 3038603"/>
                <a:gd name="connsiteX3926" fmla="*/ 848438 w 3402569"/>
                <a:gd name="connsiteY3926" fmla="*/ 1097525 h 3038603"/>
                <a:gd name="connsiteX3927" fmla="*/ 1030082 w 3402569"/>
                <a:gd name="connsiteY3927" fmla="*/ 1097494 h 3038603"/>
                <a:gd name="connsiteX3928" fmla="*/ 1030082 w 3402569"/>
                <a:gd name="connsiteY3928" fmla="*/ 1097508 h 3038603"/>
                <a:gd name="connsiteX3929" fmla="*/ 1070909 w 3402569"/>
                <a:gd name="connsiteY3929" fmla="*/ 1097508 h 3038603"/>
                <a:gd name="connsiteX3930" fmla="*/ 1070909 w 3402569"/>
                <a:gd name="connsiteY3930" fmla="*/ 1097494 h 3038603"/>
                <a:gd name="connsiteX3931" fmla="*/ 848431 w 3402569"/>
                <a:gd name="connsiteY3931" fmla="*/ 1097494 h 3038603"/>
                <a:gd name="connsiteX3932" fmla="*/ 848431 w 3402569"/>
                <a:gd name="connsiteY3932" fmla="*/ 1097508 h 3038603"/>
                <a:gd name="connsiteX3933" fmla="*/ 889261 w 3402569"/>
                <a:gd name="connsiteY3933" fmla="*/ 1097508 h 3038603"/>
                <a:gd name="connsiteX3934" fmla="*/ 889261 w 3402569"/>
                <a:gd name="connsiteY3934" fmla="*/ 1097494 h 3038603"/>
                <a:gd name="connsiteX3935" fmla="*/ 935755 w 3402569"/>
                <a:gd name="connsiteY3935" fmla="*/ 1085454 h 3038603"/>
                <a:gd name="connsiteX3936" fmla="*/ 983589 w 3402569"/>
                <a:gd name="connsiteY3936" fmla="*/ 1085454 h 3038603"/>
                <a:gd name="connsiteX3937" fmla="*/ 992380 w 3402569"/>
                <a:gd name="connsiteY3937" fmla="*/ 1094245 h 3038603"/>
                <a:gd name="connsiteX3938" fmla="*/ 992380 w 3402569"/>
                <a:gd name="connsiteY3938" fmla="*/ 1106882 h 3038603"/>
                <a:gd name="connsiteX3939" fmla="*/ 990890 w 3402569"/>
                <a:gd name="connsiteY3939" fmla="*/ 1111651 h 3038603"/>
                <a:gd name="connsiteX3940" fmla="*/ 988952 w 3402569"/>
                <a:gd name="connsiteY3940" fmla="*/ 1113886 h 3038603"/>
                <a:gd name="connsiteX3941" fmla="*/ 988960 w 3402569"/>
                <a:gd name="connsiteY3941" fmla="*/ 1113891 h 3038603"/>
                <a:gd name="connsiteX3942" fmla="*/ 990890 w 3402569"/>
                <a:gd name="connsiteY3942" fmla="*/ 1111666 h 3038603"/>
                <a:gd name="connsiteX3943" fmla="*/ 992380 w 3402569"/>
                <a:gd name="connsiteY3943" fmla="*/ 1106897 h 3038603"/>
                <a:gd name="connsiteX3944" fmla="*/ 992380 w 3402569"/>
                <a:gd name="connsiteY3944" fmla="*/ 1106912 h 3038603"/>
                <a:gd name="connsiteX3945" fmla="*/ 990890 w 3402569"/>
                <a:gd name="connsiteY3945" fmla="*/ 1111681 h 3038603"/>
                <a:gd name="connsiteX3946" fmla="*/ 988968 w 3402569"/>
                <a:gd name="connsiteY3946" fmla="*/ 1113896 h 3038603"/>
                <a:gd name="connsiteX3947" fmla="*/ 988960 w 3402569"/>
                <a:gd name="connsiteY3947" fmla="*/ 1113892 h 3038603"/>
                <a:gd name="connsiteX3948" fmla="*/ 988952 w 3402569"/>
                <a:gd name="connsiteY3948" fmla="*/ 1113900 h 3038603"/>
                <a:gd name="connsiteX3949" fmla="*/ 988960 w 3402569"/>
                <a:gd name="connsiteY3949" fmla="*/ 1113905 h 3038603"/>
                <a:gd name="connsiteX3950" fmla="*/ 988967 w 3402569"/>
                <a:gd name="connsiteY3950" fmla="*/ 1113896 h 3038603"/>
                <a:gd name="connsiteX3951" fmla="*/ 990889 w 3402569"/>
                <a:gd name="connsiteY3951" fmla="*/ 1115078 h 3038603"/>
                <a:gd name="connsiteX3952" fmla="*/ 997147 w 3402569"/>
                <a:gd name="connsiteY3952" fmla="*/ 1120593 h 3038603"/>
                <a:gd name="connsiteX3953" fmla="*/ 1003554 w 3402569"/>
                <a:gd name="connsiteY3953" fmla="*/ 1138176 h 3038603"/>
                <a:gd name="connsiteX3954" fmla="*/ 1003554 w 3402569"/>
                <a:gd name="connsiteY3954" fmla="*/ 1138190 h 3038603"/>
                <a:gd name="connsiteX3955" fmla="*/ 997147 w 3402569"/>
                <a:gd name="connsiteY3955" fmla="*/ 1120607 h 3038603"/>
                <a:gd name="connsiteX3956" fmla="*/ 990889 w 3402569"/>
                <a:gd name="connsiteY3956" fmla="*/ 1115093 h 3038603"/>
                <a:gd name="connsiteX3957" fmla="*/ 988961 w 3402569"/>
                <a:gd name="connsiteY3957" fmla="*/ 1113906 h 3038603"/>
                <a:gd name="connsiteX3958" fmla="*/ 988952 w 3402569"/>
                <a:gd name="connsiteY3958" fmla="*/ 1113915 h 3038603"/>
                <a:gd name="connsiteX3959" fmla="*/ 990890 w 3402569"/>
                <a:gd name="connsiteY3959" fmla="*/ 1115108 h 3038603"/>
                <a:gd name="connsiteX3960" fmla="*/ 997148 w 3402569"/>
                <a:gd name="connsiteY3960" fmla="*/ 1120622 h 3038603"/>
                <a:gd name="connsiteX3961" fmla="*/ 1003555 w 3402569"/>
                <a:gd name="connsiteY3961" fmla="*/ 1138205 h 3038603"/>
                <a:gd name="connsiteX3962" fmla="*/ 1003555 w 3402569"/>
                <a:gd name="connsiteY3962" fmla="*/ 1230119 h 3038603"/>
                <a:gd name="connsiteX3963" fmla="*/ 1003553 w 3402569"/>
                <a:gd name="connsiteY3963" fmla="*/ 1230135 h 3038603"/>
                <a:gd name="connsiteX3964" fmla="*/ 1003553 w 3402569"/>
                <a:gd name="connsiteY3964" fmla="*/ 1230149 h 3038603"/>
                <a:gd name="connsiteX3965" fmla="*/ 1002963 w 3402569"/>
                <a:gd name="connsiteY3965" fmla="*/ 1234292 h 3038603"/>
                <a:gd name="connsiteX3966" fmla="*/ 1002963 w 3402569"/>
                <a:gd name="connsiteY3966" fmla="*/ 1234292 h 3038603"/>
                <a:gd name="connsiteX3967" fmla="*/ 1002961 w 3402569"/>
                <a:gd name="connsiteY3967" fmla="*/ 1234307 h 3038603"/>
                <a:gd name="connsiteX3968" fmla="*/ 1002963 w 3402569"/>
                <a:gd name="connsiteY3968" fmla="*/ 1234307 h 3038603"/>
                <a:gd name="connsiteX3969" fmla="*/ 1002961 w 3402569"/>
                <a:gd name="connsiteY3969" fmla="*/ 1234321 h 3038603"/>
                <a:gd name="connsiteX3970" fmla="*/ 1002968 w 3402569"/>
                <a:gd name="connsiteY3970" fmla="*/ 1234321 h 3038603"/>
                <a:gd name="connsiteX3971" fmla="*/ 1007281 w 3402569"/>
                <a:gd name="connsiteY3971" fmla="*/ 1234321 h 3038603"/>
                <a:gd name="connsiteX3972" fmla="*/ 1007286 w 3402569"/>
                <a:gd name="connsiteY3972" fmla="*/ 1234336 h 3038603"/>
                <a:gd name="connsiteX3973" fmla="*/ 1007281 w 3402569"/>
                <a:gd name="connsiteY3973" fmla="*/ 1234336 h 3038603"/>
                <a:gd name="connsiteX3974" fmla="*/ 1008175 w 3402569"/>
                <a:gd name="connsiteY3974" fmla="*/ 1236871 h 3038603"/>
                <a:gd name="connsiteX3975" fmla="*/ 1008175 w 3402569"/>
                <a:gd name="connsiteY3975" fmla="*/ 1236856 h 3038603"/>
                <a:gd name="connsiteX3976" fmla="*/ 1007286 w 3402569"/>
                <a:gd name="connsiteY3976" fmla="*/ 1234336 h 3038603"/>
                <a:gd name="connsiteX3977" fmla="*/ 1007290 w 3402569"/>
                <a:gd name="connsiteY3977" fmla="*/ 1234336 h 3038603"/>
                <a:gd name="connsiteX3978" fmla="*/ 1007291 w 3402569"/>
                <a:gd name="connsiteY3978" fmla="*/ 1234336 h 3038603"/>
                <a:gd name="connsiteX3979" fmla="*/ 1007295 w 3402569"/>
                <a:gd name="connsiteY3979" fmla="*/ 1234336 h 3038603"/>
                <a:gd name="connsiteX3980" fmla="*/ 1022570 w 3402569"/>
                <a:gd name="connsiteY3980" fmla="*/ 1234336 h 3038603"/>
                <a:gd name="connsiteX3981" fmla="*/ 1023375 w 3402569"/>
                <a:gd name="connsiteY3981" fmla="*/ 1234470 h 3038603"/>
                <a:gd name="connsiteX3982" fmla="*/ 1023384 w 3402569"/>
                <a:gd name="connsiteY3982" fmla="*/ 1234470 h 3038603"/>
                <a:gd name="connsiteX3983" fmla="*/ 1022579 w 3402569"/>
                <a:gd name="connsiteY3983" fmla="*/ 1234336 h 3038603"/>
                <a:gd name="connsiteX3984" fmla="*/ 1078420 w 3402569"/>
                <a:gd name="connsiteY3984" fmla="*/ 1234336 h 3038603"/>
                <a:gd name="connsiteX3985" fmla="*/ 1093705 w 3402569"/>
                <a:gd name="connsiteY3985" fmla="*/ 1234336 h 3038603"/>
                <a:gd name="connsiteX3986" fmla="*/ 1092965 w 3402569"/>
                <a:gd name="connsiteY3986" fmla="*/ 1236558 h 3038603"/>
                <a:gd name="connsiteX3987" fmla="*/ 1086705 w 3402569"/>
                <a:gd name="connsiteY3987" fmla="*/ 1244157 h 3038603"/>
                <a:gd name="connsiteX3988" fmla="*/ 1079488 w 3402569"/>
                <a:gd name="connsiteY3988" fmla="*/ 1246661 h 3038603"/>
                <a:gd name="connsiteX3989" fmla="*/ 1079403 w 3402569"/>
                <a:gd name="connsiteY3989" fmla="*/ 1246661 h 3038603"/>
                <a:gd name="connsiteX3990" fmla="*/ 1079056 w 3402569"/>
                <a:gd name="connsiteY3990" fmla="*/ 1246690 h 3038603"/>
                <a:gd name="connsiteX3991" fmla="*/ 1079224 w 3402569"/>
                <a:gd name="connsiteY3991" fmla="*/ 1246690 h 3038603"/>
                <a:gd name="connsiteX3992" fmla="*/ 1079403 w 3402569"/>
                <a:gd name="connsiteY3992" fmla="*/ 1246690 h 3038603"/>
                <a:gd name="connsiteX3993" fmla="*/ 1116951 w 3402569"/>
                <a:gd name="connsiteY3993" fmla="*/ 1246690 h 3038603"/>
                <a:gd name="connsiteX3994" fmla="*/ 1116951 w 3402569"/>
                <a:gd name="connsiteY3994" fmla="*/ 1246705 h 3038603"/>
                <a:gd name="connsiteX3995" fmla="*/ 1079403 w 3402569"/>
                <a:gd name="connsiteY3995" fmla="*/ 1246705 h 3038603"/>
                <a:gd name="connsiteX3996" fmla="*/ 1077615 w 3402569"/>
                <a:gd name="connsiteY3996" fmla="*/ 1246854 h 3038603"/>
                <a:gd name="connsiteX3997" fmla="*/ 1023374 w 3402569"/>
                <a:gd name="connsiteY3997" fmla="*/ 1246854 h 3038603"/>
                <a:gd name="connsiteX3998" fmla="*/ 1021734 w 3402569"/>
                <a:gd name="connsiteY3998" fmla="*/ 1246705 h 3038603"/>
                <a:gd name="connsiteX3999" fmla="*/ 1008023 w 3402569"/>
                <a:gd name="connsiteY3999" fmla="*/ 1246705 h 3038603"/>
                <a:gd name="connsiteX4000" fmla="*/ 1008026 w 3402569"/>
                <a:gd name="connsiteY4000" fmla="*/ 1246690 h 3038603"/>
                <a:gd name="connsiteX4001" fmla="*/ 1008028 w 3402569"/>
                <a:gd name="connsiteY4001" fmla="*/ 1246675 h 3038603"/>
                <a:gd name="connsiteX4002" fmla="*/ 1021734 w 3402569"/>
                <a:gd name="connsiteY4002" fmla="*/ 1246675 h 3038603"/>
                <a:gd name="connsiteX4003" fmla="*/ 1021899 w 3402569"/>
                <a:gd name="connsiteY4003" fmla="*/ 1246690 h 3038603"/>
                <a:gd name="connsiteX4004" fmla="*/ 1021908 w 3402569"/>
                <a:gd name="connsiteY4004" fmla="*/ 1246690 h 3038603"/>
                <a:gd name="connsiteX4005" fmla="*/ 1022053 w 3402569"/>
                <a:gd name="connsiteY4005" fmla="*/ 1246690 h 3038603"/>
                <a:gd name="connsiteX4006" fmla="*/ 1023374 w 3402569"/>
                <a:gd name="connsiteY4006" fmla="*/ 1246810 h 3038603"/>
                <a:gd name="connsiteX4007" fmla="*/ 1023384 w 3402569"/>
                <a:gd name="connsiteY4007" fmla="*/ 1246810 h 3038603"/>
                <a:gd name="connsiteX4008" fmla="*/ 1022062 w 3402569"/>
                <a:gd name="connsiteY4008" fmla="*/ 1246690 h 3038603"/>
                <a:gd name="connsiteX4009" fmla="*/ 1022054 w 3402569"/>
                <a:gd name="connsiteY4009" fmla="*/ 1246690 h 3038603"/>
                <a:gd name="connsiteX4010" fmla="*/ 1021734 w 3402569"/>
                <a:gd name="connsiteY4010" fmla="*/ 1246661 h 3038603"/>
                <a:gd name="connsiteX4011" fmla="*/ 1008040 w 3402569"/>
                <a:gd name="connsiteY4011" fmla="*/ 1246661 h 3038603"/>
                <a:gd name="connsiteX4012" fmla="*/ 1008038 w 3402569"/>
                <a:gd name="connsiteY4012" fmla="*/ 1246661 h 3038603"/>
                <a:gd name="connsiteX4013" fmla="*/ 1008031 w 3402569"/>
                <a:gd name="connsiteY4013" fmla="*/ 1246661 h 3038603"/>
                <a:gd name="connsiteX4014" fmla="*/ 1008175 w 3402569"/>
                <a:gd name="connsiteY4014" fmla="*/ 1245810 h 3038603"/>
                <a:gd name="connsiteX4015" fmla="*/ 1008175 w 3402569"/>
                <a:gd name="connsiteY4015" fmla="*/ 1245795 h 3038603"/>
                <a:gd name="connsiteX4016" fmla="*/ 1008029 w 3402569"/>
                <a:gd name="connsiteY4016" fmla="*/ 1246661 h 3038603"/>
                <a:gd name="connsiteX4017" fmla="*/ 1008026 w 3402569"/>
                <a:gd name="connsiteY4017" fmla="*/ 1246661 h 3038603"/>
                <a:gd name="connsiteX4018" fmla="*/ 990221 w 3402569"/>
                <a:gd name="connsiteY4018" fmla="*/ 1246661 h 3038603"/>
                <a:gd name="connsiteX4019" fmla="*/ 990212 w 3402569"/>
                <a:gd name="connsiteY4019" fmla="*/ 1246661 h 3038603"/>
                <a:gd name="connsiteX4020" fmla="*/ 990152 w 3402569"/>
                <a:gd name="connsiteY4020" fmla="*/ 1246661 h 3038603"/>
                <a:gd name="connsiteX4021" fmla="*/ 989833 w 3402569"/>
                <a:gd name="connsiteY4021" fmla="*/ 1246690 h 3038603"/>
                <a:gd name="connsiteX4022" fmla="*/ 989977 w 3402569"/>
                <a:gd name="connsiteY4022" fmla="*/ 1246690 h 3038603"/>
                <a:gd name="connsiteX4023" fmla="*/ 989987 w 3402569"/>
                <a:gd name="connsiteY4023" fmla="*/ 1246690 h 3038603"/>
                <a:gd name="connsiteX4024" fmla="*/ 990142 w 3402569"/>
                <a:gd name="connsiteY4024" fmla="*/ 1246690 h 3038603"/>
                <a:gd name="connsiteX4025" fmla="*/ 986864 w 3402569"/>
                <a:gd name="connsiteY4025" fmla="*/ 1246988 h 3038603"/>
                <a:gd name="connsiteX4026" fmla="*/ 932473 w 3402569"/>
                <a:gd name="connsiteY4026" fmla="*/ 1246988 h 3038603"/>
                <a:gd name="connsiteX4027" fmla="*/ 929195 w 3402569"/>
                <a:gd name="connsiteY4027" fmla="*/ 1246690 h 3038603"/>
                <a:gd name="connsiteX4028" fmla="*/ 929360 w 3402569"/>
                <a:gd name="connsiteY4028" fmla="*/ 1246690 h 3038603"/>
                <a:gd name="connsiteX4029" fmla="*/ 932473 w 3402569"/>
                <a:gd name="connsiteY4029" fmla="*/ 1246973 h 3038603"/>
                <a:gd name="connsiteX4030" fmla="*/ 932481 w 3402569"/>
                <a:gd name="connsiteY4030" fmla="*/ 1246973 h 3038603"/>
                <a:gd name="connsiteX4031" fmla="*/ 929369 w 3402569"/>
                <a:gd name="connsiteY4031" fmla="*/ 1246690 h 3038603"/>
                <a:gd name="connsiteX4032" fmla="*/ 929514 w 3402569"/>
                <a:gd name="connsiteY4032" fmla="*/ 1246690 h 3038603"/>
                <a:gd name="connsiteX4033" fmla="*/ 929522 w 3402569"/>
                <a:gd name="connsiteY4033" fmla="*/ 1246690 h 3038603"/>
                <a:gd name="connsiteX4034" fmla="*/ 929523 w 3402569"/>
                <a:gd name="connsiteY4034" fmla="*/ 1246690 h 3038603"/>
                <a:gd name="connsiteX4035" fmla="*/ 929204 w 3402569"/>
                <a:gd name="connsiteY4035" fmla="*/ 1246661 h 3038603"/>
                <a:gd name="connsiteX4036" fmla="*/ 917138 w 3402569"/>
                <a:gd name="connsiteY4036" fmla="*/ 1246661 h 3038603"/>
                <a:gd name="connsiteX4037" fmla="*/ 917282 w 3402569"/>
                <a:gd name="connsiteY4037" fmla="*/ 1245795 h 3038603"/>
                <a:gd name="connsiteX4038" fmla="*/ 917282 w 3402569"/>
                <a:gd name="connsiteY4038" fmla="*/ 1237003 h 3038603"/>
                <a:gd name="connsiteX4039" fmla="*/ 916390 w 3402569"/>
                <a:gd name="connsiteY4039" fmla="*/ 1234321 h 3038603"/>
                <a:gd name="connsiteX4040" fmla="*/ 916384 w 3402569"/>
                <a:gd name="connsiteY4040" fmla="*/ 1234321 h 3038603"/>
                <a:gd name="connsiteX4041" fmla="*/ 916382 w 3402569"/>
                <a:gd name="connsiteY4041" fmla="*/ 1234307 h 3038603"/>
                <a:gd name="connsiteX4042" fmla="*/ 916384 w 3402569"/>
                <a:gd name="connsiteY4042" fmla="*/ 1234307 h 3038603"/>
                <a:gd name="connsiteX4043" fmla="*/ 916382 w 3402569"/>
                <a:gd name="connsiteY4043" fmla="*/ 1234292 h 3038603"/>
                <a:gd name="connsiteX4044" fmla="*/ 916384 w 3402569"/>
                <a:gd name="connsiteY4044" fmla="*/ 1234292 h 3038603"/>
                <a:gd name="connsiteX4045" fmla="*/ 915787 w 3402569"/>
                <a:gd name="connsiteY4045" fmla="*/ 1230119 h 3038603"/>
                <a:gd name="connsiteX4046" fmla="*/ 915787 w 3402569"/>
                <a:gd name="connsiteY4046" fmla="*/ 1138205 h 3038603"/>
                <a:gd name="connsiteX4047" fmla="*/ 930390 w 3402569"/>
                <a:gd name="connsiteY4047" fmla="*/ 1113915 h 3038603"/>
                <a:gd name="connsiteX4048" fmla="*/ 930384 w 3402569"/>
                <a:gd name="connsiteY4048" fmla="*/ 1113905 h 3038603"/>
                <a:gd name="connsiteX4049" fmla="*/ 930390 w 3402569"/>
                <a:gd name="connsiteY4049" fmla="*/ 1113900 h 3038603"/>
                <a:gd name="connsiteX4050" fmla="*/ 930384 w 3402569"/>
                <a:gd name="connsiteY4050" fmla="*/ 1113891 h 3038603"/>
                <a:gd name="connsiteX4051" fmla="*/ 930390 w 3402569"/>
                <a:gd name="connsiteY4051" fmla="*/ 1113886 h 3038603"/>
                <a:gd name="connsiteX4052" fmla="*/ 926963 w 3402569"/>
                <a:gd name="connsiteY4052" fmla="*/ 1106882 h 3038603"/>
                <a:gd name="connsiteX4053" fmla="*/ 926963 w 3402569"/>
                <a:gd name="connsiteY4053" fmla="*/ 1094245 h 3038603"/>
                <a:gd name="connsiteX4054" fmla="*/ 935755 w 3402569"/>
                <a:gd name="connsiteY4054" fmla="*/ 1085454 h 3038603"/>
                <a:gd name="connsiteX4055" fmla="*/ 935755 w 3402569"/>
                <a:gd name="connsiteY4055" fmla="*/ 1085423 h 3038603"/>
                <a:gd name="connsiteX4056" fmla="*/ 983589 w 3402569"/>
                <a:gd name="connsiteY4056" fmla="*/ 1085423 h 3038603"/>
                <a:gd name="connsiteX4057" fmla="*/ 992380 w 3402569"/>
                <a:gd name="connsiteY4057" fmla="*/ 1094216 h 3038603"/>
                <a:gd name="connsiteX4058" fmla="*/ 992380 w 3402569"/>
                <a:gd name="connsiteY4058" fmla="*/ 1094230 h 3038603"/>
                <a:gd name="connsiteX4059" fmla="*/ 983589 w 3402569"/>
                <a:gd name="connsiteY4059" fmla="*/ 1085438 h 3038603"/>
                <a:gd name="connsiteX4060" fmla="*/ 935755 w 3402569"/>
                <a:gd name="connsiteY4060" fmla="*/ 1085438 h 3038603"/>
                <a:gd name="connsiteX4061" fmla="*/ 926963 w 3402569"/>
                <a:gd name="connsiteY4061" fmla="*/ 1094230 h 3038603"/>
                <a:gd name="connsiteX4062" fmla="*/ 926963 w 3402569"/>
                <a:gd name="connsiteY4062" fmla="*/ 1094216 h 3038603"/>
                <a:gd name="connsiteX4063" fmla="*/ 935755 w 3402569"/>
                <a:gd name="connsiteY4063" fmla="*/ 1085423 h 3038603"/>
                <a:gd name="connsiteX4064" fmla="*/ 754100 w 3402569"/>
                <a:gd name="connsiteY4064" fmla="*/ 1085423 h 3038603"/>
                <a:gd name="connsiteX4065" fmla="*/ 801786 w 3402569"/>
                <a:gd name="connsiteY4065" fmla="*/ 1085423 h 3038603"/>
                <a:gd name="connsiteX4066" fmla="*/ 810728 w 3402569"/>
                <a:gd name="connsiteY4066" fmla="*/ 1094216 h 3038603"/>
                <a:gd name="connsiteX4067" fmla="*/ 810728 w 3402569"/>
                <a:gd name="connsiteY4067" fmla="*/ 1094230 h 3038603"/>
                <a:gd name="connsiteX4068" fmla="*/ 801786 w 3402569"/>
                <a:gd name="connsiteY4068" fmla="*/ 1085438 h 3038603"/>
                <a:gd name="connsiteX4069" fmla="*/ 754100 w 3402569"/>
                <a:gd name="connsiteY4069" fmla="*/ 1085438 h 3038603"/>
                <a:gd name="connsiteX4070" fmla="*/ 745310 w 3402569"/>
                <a:gd name="connsiteY4070" fmla="*/ 1094230 h 3038603"/>
                <a:gd name="connsiteX4071" fmla="*/ 745310 w 3402569"/>
                <a:gd name="connsiteY4071" fmla="*/ 1094216 h 3038603"/>
                <a:gd name="connsiteX4072" fmla="*/ 754100 w 3402569"/>
                <a:gd name="connsiteY4072" fmla="*/ 1085423 h 3038603"/>
                <a:gd name="connsiteX4073" fmla="*/ 1026655 w 3402569"/>
                <a:gd name="connsiteY4073" fmla="*/ 1085156 h 3038603"/>
                <a:gd name="connsiteX4074" fmla="*/ 1074337 w 3402569"/>
                <a:gd name="connsiteY4074" fmla="*/ 1085156 h 3038603"/>
                <a:gd name="connsiteX4075" fmla="*/ 1083127 w 3402569"/>
                <a:gd name="connsiteY4075" fmla="*/ 1094096 h 3038603"/>
                <a:gd name="connsiteX4076" fmla="*/ 1083127 w 3402569"/>
                <a:gd name="connsiteY4076" fmla="*/ 1106584 h 3038603"/>
                <a:gd name="connsiteX4077" fmla="*/ 1081788 w 3402569"/>
                <a:gd name="connsiteY4077" fmla="*/ 1111353 h 3038603"/>
                <a:gd name="connsiteX4078" fmla="*/ 1079700 w 3402569"/>
                <a:gd name="connsiteY4078" fmla="*/ 1113737 h 3038603"/>
                <a:gd name="connsiteX4079" fmla="*/ 1079708 w 3402569"/>
                <a:gd name="connsiteY4079" fmla="*/ 1113742 h 3038603"/>
                <a:gd name="connsiteX4080" fmla="*/ 1079700 w 3402569"/>
                <a:gd name="connsiteY4080" fmla="*/ 1113751 h 3038603"/>
                <a:gd name="connsiteX4081" fmla="*/ 1079708 w 3402569"/>
                <a:gd name="connsiteY4081" fmla="*/ 1113757 h 3038603"/>
                <a:gd name="connsiteX4082" fmla="*/ 1079700 w 3402569"/>
                <a:gd name="connsiteY4082" fmla="*/ 1113766 h 3038603"/>
                <a:gd name="connsiteX4083" fmla="*/ 1081788 w 3402569"/>
                <a:gd name="connsiteY4083" fmla="*/ 1115108 h 3038603"/>
                <a:gd name="connsiteX4084" fmla="*/ 1088046 w 3402569"/>
                <a:gd name="connsiteY4084" fmla="*/ 1120622 h 3038603"/>
                <a:gd name="connsiteX4085" fmla="*/ 1094305 w 3402569"/>
                <a:gd name="connsiteY4085" fmla="*/ 1137907 h 3038603"/>
                <a:gd name="connsiteX4086" fmla="*/ 1094305 w 3402569"/>
                <a:gd name="connsiteY4086" fmla="*/ 1229970 h 3038603"/>
                <a:gd name="connsiteX4087" fmla="*/ 1093710 w 3402569"/>
                <a:gd name="connsiteY4087" fmla="*/ 1234292 h 3038603"/>
                <a:gd name="connsiteX4088" fmla="*/ 1093711 w 3402569"/>
                <a:gd name="connsiteY4088" fmla="*/ 1234292 h 3038603"/>
                <a:gd name="connsiteX4089" fmla="*/ 1093710 w 3402569"/>
                <a:gd name="connsiteY4089" fmla="*/ 1234307 h 3038603"/>
                <a:gd name="connsiteX4090" fmla="*/ 1093711 w 3402569"/>
                <a:gd name="connsiteY4090" fmla="*/ 1234307 h 3038603"/>
                <a:gd name="connsiteX4091" fmla="*/ 1093710 w 3402569"/>
                <a:gd name="connsiteY4091" fmla="*/ 1234321 h 3038603"/>
                <a:gd name="connsiteX4092" fmla="*/ 1078510 w 3402569"/>
                <a:gd name="connsiteY4092" fmla="*/ 1234321 h 3038603"/>
                <a:gd name="connsiteX4093" fmla="*/ 1022489 w 3402569"/>
                <a:gd name="connsiteY4093" fmla="*/ 1234321 h 3038603"/>
                <a:gd name="connsiteX4094" fmla="*/ 1022478 w 3402569"/>
                <a:gd name="connsiteY4094" fmla="*/ 1234307 h 3038603"/>
                <a:gd name="connsiteX4095" fmla="*/ 1019062 w 3402569"/>
                <a:gd name="connsiteY4095" fmla="*/ 1230000 h 3038603"/>
                <a:gd name="connsiteX4096" fmla="*/ 1019062 w 3402569"/>
                <a:gd name="connsiteY4096" fmla="*/ 1229994 h 3038603"/>
                <a:gd name="connsiteX4097" fmla="*/ 1019055 w 3402569"/>
                <a:gd name="connsiteY4097" fmla="*/ 1229985 h 3038603"/>
                <a:gd name="connsiteX4098" fmla="*/ 1019055 w 3402569"/>
                <a:gd name="connsiteY4098" fmla="*/ 1230000 h 3038603"/>
                <a:gd name="connsiteX4099" fmla="*/ 1022471 w 3402569"/>
                <a:gd name="connsiteY4099" fmla="*/ 1234307 h 3038603"/>
                <a:gd name="connsiteX4100" fmla="*/ 1022482 w 3402569"/>
                <a:gd name="connsiteY4100" fmla="*/ 1234321 h 3038603"/>
                <a:gd name="connsiteX4101" fmla="*/ 1007288 w 3402569"/>
                <a:gd name="connsiteY4101" fmla="*/ 1234321 h 3038603"/>
                <a:gd name="connsiteX4102" fmla="*/ 1007283 w 3402569"/>
                <a:gd name="connsiteY4102" fmla="*/ 1234321 h 3038603"/>
                <a:gd name="connsiteX4103" fmla="*/ 1007281 w 3402569"/>
                <a:gd name="connsiteY4103" fmla="*/ 1234307 h 3038603"/>
                <a:gd name="connsiteX4104" fmla="*/ 1007283 w 3402569"/>
                <a:gd name="connsiteY4104" fmla="*/ 1234307 h 3038603"/>
                <a:gd name="connsiteX4105" fmla="*/ 1007281 w 3402569"/>
                <a:gd name="connsiteY4105" fmla="*/ 1234292 h 3038603"/>
                <a:gd name="connsiteX4106" fmla="*/ 1007283 w 3402569"/>
                <a:gd name="connsiteY4106" fmla="*/ 1234292 h 3038603"/>
                <a:gd name="connsiteX4107" fmla="*/ 1006686 w 3402569"/>
                <a:gd name="connsiteY4107" fmla="*/ 1229970 h 3038603"/>
                <a:gd name="connsiteX4108" fmla="*/ 1006686 w 3402569"/>
                <a:gd name="connsiteY4108" fmla="*/ 1137907 h 3038603"/>
                <a:gd name="connsiteX4109" fmla="*/ 1010691 w 3402569"/>
                <a:gd name="connsiteY4109" fmla="*/ 1123770 h 3038603"/>
                <a:gd name="connsiteX4110" fmla="*/ 1021289 w 3402569"/>
                <a:gd name="connsiteY4110" fmla="*/ 1113766 h 3038603"/>
                <a:gd name="connsiteX4111" fmla="*/ 1021284 w 3402569"/>
                <a:gd name="connsiteY4111" fmla="*/ 1113756 h 3038603"/>
                <a:gd name="connsiteX4112" fmla="*/ 1021289 w 3402569"/>
                <a:gd name="connsiteY4112" fmla="*/ 1113751 h 3038603"/>
                <a:gd name="connsiteX4113" fmla="*/ 1021284 w 3402569"/>
                <a:gd name="connsiteY4113" fmla="*/ 1113742 h 3038603"/>
                <a:gd name="connsiteX4114" fmla="*/ 1021289 w 3402569"/>
                <a:gd name="connsiteY4114" fmla="*/ 1113737 h 3038603"/>
                <a:gd name="connsiteX4115" fmla="*/ 1017713 w 3402569"/>
                <a:gd name="connsiteY4115" fmla="*/ 1106584 h 3038603"/>
                <a:gd name="connsiteX4116" fmla="*/ 1017713 w 3402569"/>
                <a:gd name="connsiteY4116" fmla="*/ 1094096 h 3038603"/>
                <a:gd name="connsiteX4117" fmla="*/ 1026655 w 3402569"/>
                <a:gd name="connsiteY4117" fmla="*/ 1085156 h 3038603"/>
                <a:gd name="connsiteX4118" fmla="*/ 845002 w 3402569"/>
                <a:gd name="connsiteY4118" fmla="*/ 1085156 h 3038603"/>
                <a:gd name="connsiteX4119" fmla="*/ 892690 w 3402569"/>
                <a:gd name="connsiteY4119" fmla="*/ 1085156 h 3038603"/>
                <a:gd name="connsiteX4120" fmla="*/ 901480 w 3402569"/>
                <a:gd name="connsiteY4120" fmla="*/ 1094096 h 3038603"/>
                <a:gd name="connsiteX4121" fmla="*/ 901480 w 3402569"/>
                <a:gd name="connsiteY4121" fmla="*/ 1106584 h 3038603"/>
                <a:gd name="connsiteX4122" fmla="*/ 899991 w 3402569"/>
                <a:gd name="connsiteY4122" fmla="*/ 1111502 h 3038603"/>
                <a:gd name="connsiteX4123" fmla="*/ 898053 w 3402569"/>
                <a:gd name="connsiteY4123" fmla="*/ 1113737 h 3038603"/>
                <a:gd name="connsiteX4124" fmla="*/ 898061 w 3402569"/>
                <a:gd name="connsiteY4124" fmla="*/ 1113742 h 3038603"/>
                <a:gd name="connsiteX4125" fmla="*/ 899990 w 3402569"/>
                <a:gd name="connsiteY4125" fmla="*/ 1111517 h 3038603"/>
                <a:gd name="connsiteX4126" fmla="*/ 901479 w 3402569"/>
                <a:gd name="connsiteY4126" fmla="*/ 1106599 h 3038603"/>
                <a:gd name="connsiteX4127" fmla="*/ 901479 w 3402569"/>
                <a:gd name="connsiteY4127" fmla="*/ 1106614 h 3038603"/>
                <a:gd name="connsiteX4128" fmla="*/ 899990 w 3402569"/>
                <a:gd name="connsiteY4128" fmla="*/ 1111532 h 3038603"/>
                <a:gd name="connsiteX4129" fmla="*/ 898068 w 3402569"/>
                <a:gd name="connsiteY4129" fmla="*/ 1113747 h 3038603"/>
                <a:gd name="connsiteX4130" fmla="*/ 898061 w 3402569"/>
                <a:gd name="connsiteY4130" fmla="*/ 1113742 h 3038603"/>
                <a:gd name="connsiteX4131" fmla="*/ 898053 w 3402569"/>
                <a:gd name="connsiteY4131" fmla="*/ 1113751 h 3038603"/>
                <a:gd name="connsiteX4132" fmla="*/ 898061 w 3402569"/>
                <a:gd name="connsiteY4132" fmla="*/ 1113756 h 3038603"/>
                <a:gd name="connsiteX4133" fmla="*/ 898068 w 3402569"/>
                <a:gd name="connsiteY4133" fmla="*/ 1113747 h 3038603"/>
                <a:gd name="connsiteX4134" fmla="*/ 899990 w 3402569"/>
                <a:gd name="connsiteY4134" fmla="*/ 1114929 h 3038603"/>
                <a:gd name="connsiteX4135" fmla="*/ 906248 w 3402569"/>
                <a:gd name="connsiteY4135" fmla="*/ 1120444 h 3038603"/>
                <a:gd name="connsiteX4136" fmla="*/ 912657 w 3402569"/>
                <a:gd name="connsiteY4136" fmla="*/ 1137878 h 3038603"/>
                <a:gd name="connsiteX4137" fmla="*/ 912657 w 3402569"/>
                <a:gd name="connsiteY4137" fmla="*/ 1137892 h 3038603"/>
                <a:gd name="connsiteX4138" fmla="*/ 906248 w 3402569"/>
                <a:gd name="connsiteY4138" fmla="*/ 1120458 h 3038603"/>
                <a:gd name="connsiteX4139" fmla="*/ 899990 w 3402569"/>
                <a:gd name="connsiteY4139" fmla="*/ 1114944 h 3038603"/>
                <a:gd name="connsiteX4140" fmla="*/ 898061 w 3402569"/>
                <a:gd name="connsiteY4140" fmla="*/ 1113757 h 3038603"/>
                <a:gd name="connsiteX4141" fmla="*/ 898053 w 3402569"/>
                <a:gd name="connsiteY4141" fmla="*/ 1113766 h 3038603"/>
                <a:gd name="connsiteX4142" fmla="*/ 899991 w 3402569"/>
                <a:gd name="connsiteY4142" fmla="*/ 1114959 h 3038603"/>
                <a:gd name="connsiteX4143" fmla="*/ 906249 w 3402569"/>
                <a:gd name="connsiteY4143" fmla="*/ 1120473 h 3038603"/>
                <a:gd name="connsiteX4144" fmla="*/ 912658 w 3402569"/>
                <a:gd name="connsiteY4144" fmla="*/ 1137907 h 3038603"/>
                <a:gd name="connsiteX4145" fmla="*/ 912658 w 3402569"/>
                <a:gd name="connsiteY4145" fmla="*/ 1229970 h 3038603"/>
                <a:gd name="connsiteX4146" fmla="*/ 912062 w 3402569"/>
                <a:gd name="connsiteY4146" fmla="*/ 1234292 h 3038603"/>
                <a:gd name="connsiteX4147" fmla="*/ 912656 w 3402569"/>
                <a:gd name="connsiteY4147" fmla="*/ 1229985 h 3038603"/>
                <a:gd name="connsiteX4148" fmla="*/ 912656 w 3402569"/>
                <a:gd name="connsiteY4148" fmla="*/ 1230000 h 3038603"/>
                <a:gd name="connsiteX4149" fmla="*/ 912064 w 3402569"/>
                <a:gd name="connsiteY4149" fmla="*/ 1234292 h 3038603"/>
                <a:gd name="connsiteX4150" fmla="*/ 912064 w 3402569"/>
                <a:gd name="connsiteY4150" fmla="*/ 1234292 h 3038603"/>
                <a:gd name="connsiteX4151" fmla="*/ 912062 w 3402569"/>
                <a:gd name="connsiteY4151" fmla="*/ 1234307 h 3038603"/>
                <a:gd name="connsiteX4152" fmla="*/ 912064 w 3402569"/>
                <a:gd name="connsiteY4152" fmla="*/ 1234307 h 3038603"/>
                <a:gd name="connsiteX4153" fmla="*/ 912062 w 3402569"/>
                <a:gd name="connsiteY4153" fmla="*/ 1234321 h 3038603"/>
                <a:gd name="connsiteX4154" fmla="*/ 912068 w 3402569"/>
                <a:gd name="connsiteY4154" fmla="*/ 1234321 h 3038603"/>
                <a:gd name="connsiteX4155" fmla="*/ 916382 w 3402569"/>
                <a:gd name="connsiteY4155" fmla="*/ 1234321 h 3038603"/>
                <a:gd name="connsiteX4156" fmla="*/ 917273 w 3402569"/>
                <a:gd name="connsiteY4156" fmla="*/ 1237003 h 3038603"/>
                <a:gd name="connsiteX4157" fmla="*/ 917273 w 3402569"/>
                <a:gd name="connsiteY4157" fmla="*/ 1245795 h 3038603"/>
                <a:gd name="connsiteX4158" fmla="*/ 917129 w 3402569"/>
                <a:gd name="connsiteY4158" fmla="*/ 1246661 h 3038603"/>
                <a:gd name="connsiteX4159" fmla="*/ 897848 w 3402569"/>
                <a:gd name="connsiteY4159" fmla="*/ 1246661 h 3038603"/>
                <a:gd name="connsiteX4160" fmla="*/ 897839 w 3402569"/>
                <a:gd name="connsiteY4160" fmla="*/ 1246661 h 3038603"/>
                <a:gd name="connsiteX4161" fmla="*/ 897761 w 3402569"/>
                <a:gd name="connsiteY4161" fmla="*/ 1246661 h 3038603"/>
                <a:gd name="connsiteX4162" fmla="*/ 897413 w 3402569"/>
                <a:gd name="connsiteY4162" fmla="*/ 1246690 h 3038603"/>
                <a:gd name="connsiteX4163" fmla="*/ 897572 w 3402569"/>
                <a:gd name="connsiteY4163" fmla="*/ 1246690 h 3038603"/>
                <a:gd name="connsiteX4164" fmla="*/ 897580 w 3402569"/>
                <a:gd name="connsiteY4164" fmla="*/ 1246690 h 3038603"/>
                <a:gd name="connsiteX4165" fmla="*/ 897752 w 3402569"/>
                <a:gd name="connsiteY4165" fmla="*/ 1246690 h 3038603"/>
                <a:gd name="connsiteX4166" fmla="*/ 895965 w 3402569"/>
                <a:gd name="connsiteY4166" fmla="*/ 1246839 h 3038603"/>
                <a:gd name="connsiteX4167" fmla="*/ 841721 w 3402569"/>
                <a:gd name="connsiteY4167" fmla="*/ 1246839 h 3038603"/>
                <a:gd name="connsiteX4168" fmla="*/ 840082 w 3402569"/>
                <a:gd name="connsiteY4168" fmla="*/ 1246690 h 3038603"/>
                <a:gd name="connsiteX4169" fmla="*/ 840247 w 3402569"/>
                <a:gd name="connsiteY4169" fmla="*/ 1246690 h 3038603"/>
                <a:gd name="connsiteX4170" fmla="*/ 841721 w 3402569"/>
                <a:gd name="connsiteY4170" fmla="*/ 1246824 h 3038603"/>
                <a:gd name="connsiteX4171" fmla="*/ 841729 w 3402569"/>
                <a:gd name="connsiteY4171" fmla="*/ 1246824 h 3038603"/>
                <a:gd name="connsiteX4172" fmla="*/ 840255 w 3402569"/>
                <a:gd name="connsiteY4172" fmla="*/ 1246690 h 3038603"/>
                <a:gd name="connsiteX4173" fmla="*/ 840401 w 3402569"/>
                <a:gd name="connsiteY4173" fmla="*/ 1246690 h 3038603"/>
                <a:gd name="connsiteX4174" fmla="*/ 840409 w 3402569"/>
                <a:gd name="connsiteY4174" fmla="*/ 1246690 h 3038603"/>
                <a:gd name="connsiteX4175" fmla="*/ 840410 w 3402569"/>
                <a:gd name="connsiteY4175" fmla="*/ 1246690 h 3038603"/>
                <a:gd name="connsiteX4176" fmla="*/ 840091 w 3402569"/>
                <a:gd name="connsiteY4176" fmla="*/ 1246661 h 3038603"/>
                <a:gd name="connsiteX4177" fmla="*/ 826236 w 3402569"/>
                <a:gd name="connsiteY4177" fmla="*/ 1246661 h 3038603"/>
                <a:gd name="connsiteX4178" fmla="*/ 826380 w 3402569"/>
                <a:gd name="connsiteY4178" fmla="*/ 1245795 h 3038603"/>
                <a:gd name="connsiteX4179" fmla="*/ 826380 w 3402569"/>
                <a:gd name="connsiteY4179" fmla="*/ 1236558 h 3038603"/>
                <a:gd name="connsiteX4180" fmla="*/ 825635 w 3402569"/>
                <a:gd name="connsiteY4180" fmla="*/ 1234321 h 3038603"/>
                <a:gd name="connsiteX4181" fmla="*/ 825630 w 3402569"/>
                <a:gd name="connsiteY4181" fmla="*/ 1234321 h 3038603"/>
                <a:gd name="connsiteX4182" fmla="*/ 825628 w 3402569"/>
                <a:gd name="connsiteY4182" fmla="*/ 1234307 h 3038603"/>
                <a:gd name="connsiteX4183" fmla="*/ 825630 w 3402569"/>
                <a:gd name="connsiteY4183" fmla="*/ 1234307 h 3038603"/>
                <a:gd name="connsiteX4184" fmla="*/ 825628 w 3402569"/>
                <a:gd name="connsiteY4184" fmla="*/ 1234292 h 3038603"/>
                <a:gd name="connsiteX4185" fmla="*/ 825630 w 3402569"/>
                <a:gd name="connsiteY4185" fmla="*/ 1234292 h 3038603"/>
                <a:gd name="connsiteX4186" fmla="*/ 825035 w 3402569"/>
                <a:gd name="connsiteY4186" fmla="*/ 1229970 h 3038603"/>
                <a:gd name="connsiteX4187" fmla="*/ 825035 w 3402569"/>
                <a:gd name="connsiteY4187" fmla="*/ 1137907 h 3038603"/>
                <a:gd name="connsiteX4188" fmla="*/ 829040 w 3402569"/>
                <a:gd name="connsiteY4188" fmla="*/ 1123770 h 3038603"/>
                <a:gd name="connsiteX4189" fmla="*/ 839638 w 3402569"/>
                <a:gd name="connsiteY4189" fmla="*/ 1113766 h 3038603"/>
                <a:gd name="connsiteX4190" fmla="*/ 839633 w 3402569"/>
                <a:gd name="connsiteY4190" fmla="*/ 1113756 h 3038603"/>
                <a:gd name="connsiteX4191" fmla="*/ 839638 w 3402569"/>
                <a:gd name="connsiteY4191" fmla="*/ 1113751 h 3038603"/>
                <a:gd name="connsiteX4192" fmla="*/ 839633 w 3402569"/>
                <a:gd name="connsiteY4192" fmla="*/ 1113742 h 3038603"/>
                <a:gd name="connsiteX4193" fmla="*/ 839638 w 3402569"/>
                <a:gd name="connsiteY4193" fmla="*/ 1113737 h 3038603"/>
                <a:gd name="connsiteX4194" fmla="*/ 836062 w 3402569"/>
                <a:gd name="connsiteY4194" fmla="*/ 1106584 h 3038603"/>
                <a:gd name="connsiteX4195" fmla="*/ 836062 w 3402569"/>
                <a:gd name="connsiteY4195" fmla="*/ 1094096 h 3038603"/>
                <a:gd name="connsiteX4196" fmla="*/ 845002 w 3402569"/>
                <a:gd name="connsiteY4196" fmla="*/ 1085156 h 3038603"/>
                <a:gd name="connsiteX4197" fmla="*/ 1026655 w 3402569"/>
                <a:gd name="connsiteY4197" fmla="*/ 1085125 h 3038603"/>
                <a:gd name="connsiteX4198" fmla="*/ 1074337 w 3402569"/>
                <a:gd name="connsiteY4198" fmla="*/ 1085125 h 3038603"/>
                <a:gd name="connsiteX4199" fmla="*/ 1083127 w 3402569"/>
                <a:gd name="connsiteY4199" fmla="*/ 1094066 h 3038603"/>
                <a:gd name="connsiteX4200" fmla="*/ 1083127 w 3402569"/>
                <a:gd name="connsiteY4200" fmla="*/ 1094081 h 3038603"/>
                <a:gd name="connsiteX4201" fmla="*/ 1074337 w 3402569"/>
                <a:gd name="connsiteY4201" fmla="*/ 1085142 h 3038603"/>
                <a:gd name="connsiteX4202" fmla="*/ 1026655 w 3402569"/>
                <a:gd name="connsiteY4202" fmla="*/ 1085142 h 3038603"/>
                <a:gd name="connsiteX4203" fmla="*/ 1017713 w 3402569"/>
                <a:gd name="connsiteY4203" fmla="*/ 1094081 h 3038603"/>
                <a:gd name="connsiteX4204" fmla="*/ 1017713 w 3402569"/>
                <a:gd name="connsiteY4204" fmla="*/ 1094066 h 3038603"/>
                <a:gd name="connsiteX4205" fmla="*/ 1026655 w 3402569"/>
                <a:gd name="connsiteY4205" fmla="*/ 1085125 h 3038603"/>
                <a:gd name="connsiteX4206" fmla="*/ 845002 w 3402569"/>
                <a:gd name="connsiteY4206" fmla="*/ 1085125 h 3038603"/>
                <a:gd name="connsiteX4207" fmla="*/ 892690 w 3402569"/>
                <a:gd name="connsiteY4207" fmla="*/ 1085125 h 3038603"/>
                <a:gd name="connsiteX4208" fmla="*/ 901480 w 3402569"/>
                <a:gd name="connsiteY4208" fmla="*/ 1094066 h 3038603"/>
                <a:gd name="connsiteX4209" fmla="*/ 901480 w 3402569"/>
                <a:gd name="connsiteY4209" fmla="*/ 1094081 h 3038603"/>
                <a:gd name="connsiteX4210" fmla="*/ 892690 w 3402569"/>
                <a:gd name="connsiteY4210" fmla="*/ 1085142 h 3038603"/>
                <a:gd name="connsiteX4211" fmla="*/ 845002 w 3402569"/>
                <a:gd name="connsiteY4211" fmla="*/ 1085142 h 3038603"/>
                <a:gd name="connsiteX4212" fmla="*/ 836062 w 3402569"/>
                <a:gd name="connsiteY4212" fmla="*/ 1094081 h 3038603"/>
                <a:gd name="connsiteX4213" fmla="*/ 836062 w 3402569"/>
                <a:gd name="connsiteY4213" fmla="*/ 1094066 h 3038603"/>
                <a:gd name="connsiteX4214" fmla="*/ 845002 w 3402569"/>
                <a:gd name="connsiteY4214" fmla="*/ 1085125 h 3038603"/>
                <a:gd name="connsiteX4215" fmla="*/ 1616374 w 3402569"/>
                <a:gd name="connsiteY4215" fmla="*/ 1084724 h 3038603"/>
                <a:gd name="connsiteX4216" fmla="*/ 1590000 w 3402569"/>
                <a:gd name="connsiteY4216" fmla="*/ 1111099 h 3038603"/>
                <a:gd name="connsiteX4217" fmla="*/ 1689322 w 3402569"/>
                <a:gd name="connsiteY4217" fmla="*/ 1111099 h 3038603"/>
                <a:gd name="connsiteX4218" fmla="*/ 1689322 w 3402569"/>
                <a:gd name="connsiteY4218" fmla="*/ 1151439 h 3038603"/>
                <a:gd name="connsiteX4219" fmla="*/ 1549659 w 3402569"/>
                <a:gd name="connsiteY4219" fmla="*/ 1151439 h 3038603"/>
                <a:gd name="connsiteX4220" fmla="*/ 1478767 w 3402569"/>
                <a:gd name="connsiteY4220" fmla="*/ 1222331 h 3038603"/>
                <a:gd name="connsiteX4221" fmla="*/ 1478767 w 3402569"/>
                <a:gd name="connsiteY4221" fmla="*/ 1285106 h 3038603"/>
                <a:gd name="connsiteX4222" fmla="*/ 1691112 w 3402569"/>
                <a:gd name="connsiteY4222" fmla="*/ 1285106 h 3038603"/>
                <a:gd name="connsiteX4223" fmla="*/ 1691112 w 3402569"/>
                <a:gd name="connsiteY4223" fmla="*/ 1084724 h 3038603"/>
                <a:gd name="connsiteX4224" fmla="*/ 1478767 w 3402569"/>
                <a:gd name="connsiteY4224" fmla="*/ 1084724 h 3038603"/>
                <a:gd name="connsiteX4225" fmla="*/ 1478767 w 3402569"/>
                <a:gd name="connsiteY4225" fmla="*/ 1095452 h 3038603"/>
                <a:gd name="connsiteX4226" fmla="*/ 1477725 w 3402569"/>
                <a:gd name="connsiteY4226" fmla="*/ 1096496 h 3038603"/>
                <a:gd name="connsiteX4227" fmla="*/ 1477725 w 3402569"/>
                <a:gd name="connsiteY4227" fmla="*/ 1126000 h 3038603"/>
                <a:gd name="connsiteX4228" fmla="*/ 1478767 w 3402569"/>
                <a:gd name="connsiteY4228" fmla="*/ 1126000 h 3038603"/>
                <a:gd name="connsiteX4229" fmla="*/ 1478767 w 3402569"/>
                <a:gd name="connsiteY4229" fmla="*/ 1204880 h 3038603"/>
                <a:gd name="connsiteX4230" fmla="*/ 1532208 w 3402569"/>
                <a:gd name="connsiteY4230" fmla="*/ 1151439 h 3038603"/>
                <a:gd name="connsiteX4231" fmla="*/ 1480556 w 3402569"/>
                <a:gd name="connsiteY4231" fmla="*/ 1151439 h 3038603"/>
                <a:gd name="connsiteX4232" fmla="*/ 1480556 w 3402569"/>
                <a:gd name="connsiteY4232" fmla="*/ 1111099 h 3038603"/>
                <a:gd name="connsiteX4233" fmla="*/ 1572548 w 3402569"/>
                <a:gd name="connsiteY4233" fmla="*/ 1111099 h 3038603"/>
                <a:gd name="connsiteX4234" fmla="*/ 1598923 w 3402569"/>
                <a:gd name="connsiteY4234" fmla="*/ 1084724 h 3038603"/>
                <a:gd name="connsiteX4235" fmla="*/ 1616418 w 3402569"/>
                <a:gd name="connsiteY4235" fmla="*/ 1084680 h 3038603"/>
                <a:gd name="connsiteX4236" fmla="*/ 1616404 w 3402569"/>
                <a:gd name="connsiteY4236" fmla="*/ 1084694 h 3038603"/>
                <a:gd name="connsiteX4237" fmla="*/ 1691112 w 3402569"/>
                <a:gd name="connsiteY4237" fmla="*/ 1084694 h 3038603"/>
                <a:gd name="connsiteX4238" fmla="*/ 1691112 w 3402569"/>
                <a:gd name="connsiteY4238" fmla="*/ 1084680 h 3038603"/>
                <a:gd name="connsiteX4239" fmla="*/ 1478767 w 3402569"/>
                <a:gd name="connsiteY4239" fmla="*/ 1084680 h 3038603"/>
                <a:gd name="connsiteX4240" fmla="*/ 1478767 w 3402569"/>
                <a:gd name="connsiteY4240" fmla="*/ 1084694 h 3038603"/>
                <a:gd name="connsiteX4241" fmla="*/ 1598953 w 3402569"/>
                <a:gd name="connsiteY4241" fmla="*/ 1084694 h 3038603"/>
                <a:gd name="connsiteX4242" fmla="*/ 1598967 w 3402569"/>
                <a:gd name="connsiteY4242" fmla="*/ 1084680 h 3038603"/>
                <a:gd name="connsiteX4243" fmla="*/ 1162104 w 3402569"/>
                <a:gd name="connsiteY4243" fmla="*/ 1082473 h 3038603"/>
                <a:gd name="connsiteX4244" fmla="*/ 1286980 w 3402569"/>
                <a:gd name="connsiteY4244" fmla="*/ 1082473 h 3038603"/>
                <a:gd name="connsiteX4245" fmla="*/ 1286980 w 3402569"/>
                <a:gd name="connsiteY4245" fmla="*/ 1082487 h 3038603"/>
                <a:gd name="connsiteX4246" fmla="*/ 1162104 w 3402569"/>
                <a:gd name="connsiteY4246" fmla="*/ 1082487 h 3038603"/>
                <a:gd name="connsiteX4247" fmla="*/ 1160613 w 3402569"/>
                <a:gd name="connsiteY4247" fmla="*/ 1083978 h 3038603"/>
                <a:gd name="connsiteX4248" fmla="*/ 1160613 w 3402569"/>
                <a:gd name="connsiteY4248" fmla="*/ 1083964 h 3038603"/>
                <a:gd name="connsiteX4249" fmla="*/ 1162104 w 3402569"/>
                <a:gd name="connsiteY4249" fmla="*/ 1082473 h 3038603"/>
                <a:gd name="connsiteX4250" fmla="*/ 1162104 w 3402569"/>
                <a:gd name="connsiteY4250" fmla="*/ 1082443 h 3038603"/>
                <a:gd name="connsiteX4251" fmla="*/ 1286980 w 3402569"/>
                <a:gd name="connsiteY4251" fmla="*/ 1082443 h 3038603"/>
                <a:gd name="connsiteX4252" fmla="*/ 1286980 w 3402569"/>
                <a:gd name="connsiteY4252" fmla="*/ 1082458 h 3038603"/>
                <a:gd name="connsiteX4253" fmla="*/ 1162104 w 3402569"/>
                <a:gd name="connsiteY4253" fmla="*/ 1082458 h 3038603"/>
                <a:gd name="connsiteX4254" fmla="*/ 1160613 w 3402569"/>
                <a:gd name="connsiteY4254" fmla="*/ 1083949 h 3038603"/>
                <a:gd name="connsiteX4255" fmla="*/ 1160613 w 3402569"/>
                <a:gd name="connsiteY4255" fmla="*/ 1083934 h 3038603"/>
                <a:gd name="connsiteX4256" fmla="*/ 1162104 w 3402569"/>
                <a:gd name="connsiteY4256" fmla="*/ 1082443 h 3038603"/>
                <a:gd name="connsiteX4257" fmla="*/ 117353 w 3402569"/>
                <a:gd name="connsiteY4257" fmla="*/ 1071013 h 3038603"/>
                <a:gd name="connsiteX4258" fmla="*/ 117800 w 3402569"/>
                <a:gd name="connsiteY4258" fmla="*/ 1071908 h 3038603"/>
                <a:gd name="connsiteX4259" fmla="*/ 117806 w 3402569"/>
                <a:gd name="connsiteY4259" fmla="*/ 1071908 h 3038603"/>
                <a:gd name="connsiteX4260" fmla="*/ 117359 w 3402569"/>
                <a:gd name="connsiteY4260" fmla="*/ 1071013 h 3038603"/>
                <a:gd name="connsiteX4261" fmla="*/ 1162104 w 3402569"/>
                <a:gd name="connsiteY4261" fmla="*/ 1070104 h 3038603"/>
                <a:gd name="connsiteX4262" fmla="*/ 1299348 w 3402569"/>
                <a:gd name="connsiteY4262" fmla="*/ 1070104 h 3038603"/>
                <a:gd name="connsiteX4263" fmla="*/ 1299348 w 3402569"/>
                <a:gd name="connsiteY4263" fmla="*/ 1070119 h 3038603"/>
                <a:gd name="connsiteX4264" fmla="*/ 1162104 w 3402569"/>
                <a:gd name="connsiteY4264" fmla="*/ 1070119 h 3038603"/>
                <a:gd name="connsiteX4265" fmla="*/ 1148243 w 3402569"/>
                <a:gd name="connsiteY4265" fmla="*/ 1083978 h 3038603"/>
                <a:gd name="connsiteX4266" fmla="*/ 1148243 w 3402569"/>
                <a:gd name="connsiteY4266" fmla="*/ 1083964 h 3038603"/>
                <a:gd name="connsiteX4267" fmla="*/ 1162104 w 3402569"/>
                <a:gd name="connsiteY4267" fmla="*/ 1070104 h 3038603"/>
                <a:gd name="connsiteX4268" fmla="*/ 1162104 w 3402569"/>
                <a:gd name="connsiteY4268" fmla="*/ 1070075 h 3038603"/>
                <a:gd name="connsiteX4269" fmla="*/ 1299348 w 3402569"/>
                <a:gd name="connsiteY4269" fmla="*/ 1070075 h 3038603"/>
                <a:gd name="connsiteX4270" fmla="*/ 1299348 w 3402569"/>
                <a:gd name="connsiteY4270" fmla="*/ 1070089 h 3038603"/>
                <a:gd name="connsiteX4271" fmla="*/ 1162104 w 3402569"/>
                <a:gd name="connsiteY4271" fmla="*/ 1070089 h 3038603"/>
                <a:gd name="connsiteX4272" fmla="*/ 1152324 w 3402569"/>
                <a:gd name="connsiteY4272" fmla="*/ 1074169 h 3038603"/>
                <a:gd name="connsiteX4273" fmla="*/ 1148243 w 3402569"/>
                <a:gd name="connsiteY4273" fmla="*/ 1083949 h 3038603"/>
                <a:gd name="connsiteX4274" fmla="*/ 1148243 w 3402569"/>
                <a:gd name="connsiteY4274" fmla="*/ 1083934 h 3038603"/>
                <a:gd name="connsiteX4275" fmla="*/ 1162104 w 3402569"/>
                <a:gd name="connsiteY4275" fmla="*/ 1070075 h 3038603"/>
                <a:gd name="connsiteX4276" fmla="*/ 822 w 3402569"/>
                <a:gd name="connsiteY4276" fmla="*/ 1058645 h 3038603"/>
                <a:gd name="connsiteX4277" fmla="*/ 210338 w 3402569"/>
                <a:gd name="connsiteY4277" fmla="*/ 1058645 h 3038603"/>
                <a:gd name="connsiteX4278" fmla="*/ 210338 w 3402569"/>
                <a:gd name="connsiteY4278" fmla="*/ 1501927 h 3038603"/>
                <a:gd name="connsiteX4279" fmla="*/ 100961 w 3402569"/>
                <a:gd name="connsiteY4279" fmla="*/ 1501927 h 3038603"/>
                <a:gd name="connsiteX4280" fmla="*/ 100961 w 3402569"/>
                <a:gd name="connsiteY4280" fmla="*/ 1500316 h 3038603"/>
                <a:gd name="connsiteX4281" fmla="*/ 101110 w 3402569"/>
                <a:gd name="connsiteY4281" fmla="*/ 1494193 h 3038603"/>
                <a:gd name="connsiteX4282" fmla="*/ 100961 w 3402569"/>
                <a:gd name="connsiteY4282" fmla="*/ 1500302 h 3038603"/>
                <a:gd name="connsiteX4283" fmla="*/ 100961 w 3402569"/>
                <a:gd name="connsiteY4283" fmla="*/ 1500287 h 3038603"/>
                <a:gd name="connsiteX4284" fmla="*/ 101110 w 3402569"/>
                <a:gd name="connsiteY4284" fmla="*/ 1494176 h 3038603"/>
                <a:gd name="connsiteX4285" fmla="*/ 101110 w 3402569"/>
                <a:gd name="connsiteY4285" fmla="*/ 1492881 h 3038603"/>
                <a:gd name="connsiteX4286" fmla="*/ 197969 w 3402569"/>
                <a:gd name="connsiteY4286" fmla="*/ 1492881 h 3038603"/>
                <a:gd name="connsiteX4287" fmla="*/ 197969 w 3402569"/>
                <a:gd name="connsiteY4287" fmla="*/ 1492866 h 3038603"/>
                <a:gd name="connsiteX4288" fmla="*/ 197969 w 3402569"/>
                <a:gd name="connsiteY4288" fmla="*/ 1492851 h 3038603"/>
                <a:gd name="connsiteX4289" fmla="*/ 101110 w 3402569"/>
                <a:gd name="connsiteY4289" fmla="*/ 1492851 h 3038603"/>
                <a:gd name="connsiteX4290" fmla="*/ 101110 w 3402569"/>
                <a:gd name="connsiteY4290" fmla="*/ 1492836 h 3038603"/>
                <a:gd name="connsiteX4291" fmla="*/ 197969 w 3402569"/>
                <a:gd name="connsiteY4291" fmla="*/ 1492836 h 3038603"/>
                <a:gd name="connsiteX4292" fmla="*/ 197969 w 3402569"/>
                <a:gd name="connsiteY4292" fmla="*/ 1071013 h 3038603"/>
                <a:gd name="connsiteX4293" fmla="*/ 117375 w 3402569"/>
                <a:gd name="connsiteY4293" fmla="*/ 1071013 h 3038603"/>
                <a:gd name="connsiteX4294" fmla="*/ 117368 w 3402569"/>
                <a:gd name="connsiteY4294" fmla="*/ 1070999 h 3038603"/>
                <a:gd name="connsiteX4295" fmla="*/ 117360 w 3402569"/>
                <a:gd name="connsiteY4295" fmla="*/ 1070984 h 3038603"/>
                <a:gd name="connsiteX4296" fmla="*/ 197969 w 3402569"/>
                <a:gd name="connsiteY4296" fmla="*/ 1070984 h 3038603"/>
                <a:gd name="connsiteX4297" fmla="*/ 197969 w 3402569"/>
                <a:gd name="connsiteY4297" fmla="*/ 1070969 h 3038603"/>
                <a:gd name="connsiteX4298" fmla="*/ 117353 w 3402569"/>
                <a:gd name="connsiteY4298" fmla="*/ 1070969 h 3038603"/>
                <a:gd name="connsiteX4299" fmla="*/ 117360 w 3402569"/>
                <a:gd name="connsiteY4299" fmla="*/ 1070984 h 3038603"/>
                <a:gd name="connsiteX4300" fmla="*/ 117353 w 3402569"/>
                <a:gd name="connsiteY4300" fmla="*/ 1070984 h 3038603"/>
                <a:gd name="connsiteX4301" fmla="*/ 117361 w 3402569"/>
                <a:gd name="connsiteY4301" fmla="*/ 1070999 h 3038603"/>
                <a:gd name="connsiteX4302" fmla="*/ 117368 w 3402569"/>
                <a:gd name="connsiteY4302" fmla="*/ 1071013 h 3038603"/>
                <a:gd name="connsiteX4303" fmla="*/ 117374 w 3402569"/>
                <a:gd name="connsiteY4303" fmla="*/ 1071013 h 3038603"/>
                <a:gd name="connsiteX4304" fmla="*/ 117375 w 3402569"/>
                <a:gd name="connsiteY4304" fmla="*/ 1071013 h 3038603"/>
                <a:gd name="connsiteX4305" fmla="*/ 117800 w 3402569"/>
                <a:gd name="connsiteY4305" fmla="*/ 1071864 h 3038603"/>
                <a:gd name="connsiteX4306" fmla="*/ 117947 w 3402569"/>
                <a:gd name="connsiteY4306" fmla="*/ 1071864 h 3038603"/>
                <a:gd name="connsiteX4307" fmla="*/ 120929 w 3402569"/>
                <a:gd name="connsiteY4307" fmla="*/ 1077525 h 3038603"/>
                <a:gd name="connsiteX4308" fmla="*/ 124803 w 3402569"/>
                <a:gd name="connsiteY4308" fmla="*/ 1084531 h 3038603"/>
                <a:gd name="connsiteX4309" fmla="*/ 131508 w 3402569"/>
                <a:gd name="connsiteY4309" fmla="*/ 1097046 h 3038603"/>
                <a:gd name="connsiteX4310" fmla="*/ 148795 w 3402569"/>
                <a:gd name="connsiteY4310" fmla="*/ 1139816 h 3038603"/>
                <a:gd name="connsiteX4311" fmla="*/ 148801 w 3402569"/>
                <a:gd name="connsiteY4311" fmla="*/ 1139830 h 3038603"/>
                <a:gd name="connsiteX4312" fmla="*/ 152228 w 3402569"/>
                <a:gd name="connsiteY4312" fmla="*/ 1153837 h 3038603"/>
                <a:gd name="connsiteX4313" fmla="*/ 156846 w 3402569"/>
                <a:gd name="connsiteY4313" fmla="*/ 1190213 h 3038603"/>
                <a:gd name="connsiteX4314" fmla="*/ 156846 w 3402569"/>
                <a:gd name="connsiteY4314" fmla="*/ 1190223 h 3038603"/>
                <a:gd name="connsiteX4315" fmla="*/ 156845 w 3402569"/>
                <a:gd name="connsiteY4315" fmla="*/ 1190234 h 3038603"/>
                <a:gd name="connsiteX4316" fmla="*/ 156841 w 3402569"/>
                <a:gd name="connsiteY4316" fmla="*/ 1190204 h 3038603"/>
                <a:gd name="connsiteX4317" fmla="*/ 156840 w 3402569"/>
                <a:gd name="connsiteY4317" fmla="*/ 1190213 h 3038603"/>
                <a:gd name="connsiteX4318" fmla="*/ 152224 w 3402569"/>
                <a:gd name="connsiteY4318" fmla="*/ 1153852 h 3038603"/>
                <a:gd name="connsiteX4319" fmla="*/ 148801 w 3402569"/>
                <a:gd name="connsiteY4319" fmla="*/ 1139860 h 3038603"/>
                <a:gd name="connsiteX4320" fmla="*/ 131514 w 3402569"/>
                <a:gd name="connsiteY4320" fmla="*/ 1097092 h 3038603"/>
                <a:gd name="connsiteX4321" fmla="*/ 124809 w 3402569"/>
                <a:gd name="connsiteY4321" fmla="*/ 1084575 h 3038603"/>
                <a:gd name="connsiteX4322" fmla="*/ 120935 w 3402569"/>
                <a:gd name="connsiteY4322" fmla="*/ 1077571 h 3038603"/>
                <a:gd name="connsiteX4323" fmla="*/ 117953 w 3402569"/>
                <a:gd name="connsiteY4323" fmla="*/ 1071908 h 3038603"/>
                <a:gd name="connsiteX4324" fmla="*/ 117947 w 3402569"/>
                <a:gd name="connsiteY4324" fmla="*/ 1071908 h 3038603"/>
                <a:gd name="connsiteX4325" fmla="*/ 120929 w 3402569"/>
                <a:gd name="connsiteY4325" fmla="*/ 1077571 h 3038603"/>
                <a:gd name="connsiteX4326" fmla="*/ 124803 w 3402569"/>
                <a:gd name="connsiteY4326" fmla="*/ 1084575 h 3038603"/>
                <a:gd name="connsiteX4327" fmla="*/ 131508 w 3402569"/>
                <a:gd name="connsiteY4327" fmla="*/ 1097092 h 3038603"/>
                <a:gd name="connsiteX4328" fmla="*/ 148795 w 3402569"/>
                <a:gd name="connsiteY4328" fmla="*/ 1139860 h 3038603"/>
                <a:gd name="connsiteX4329" fmla="*/ 152222 w 3402569"/>
                <a:gd name="connsiteY4329" fmla="*/ 1153867 h 3038603"/>
                <a:gd name="connsiteX4330" fmla="*/ 156839 w 3402569"/>
                <a:gd name="connsiteY4330" fmla="*/ 1190234 h 3038603"/>
                <a:gd name="connsiteX4331" fmla="*/ 154755 w 3402569"/>
                <a:gd name="connsiteY4331" fmla="*/ 1234292 h 3038603"/>
                <a:gd name="connsiteX4332" fmla="*/ 154606 w 3402569"/>
                <a:gd name="connsiteY4332" fmla="*/ 1235037 h 3038603"/>
                <a:gd name="connsiteX4333" fmla="*/ 154606 w 3402569"/>
                <a:gd name="connsiteY4333" fmla="*/ 1235052 h 3038603"/>
                <a:gd name="connsiteX4334" fmla="*/ 154755 w 3402569"/>
                <a:gd name="connsiteY4334" fmla="*/ 1234307 h 3038603"/>
                <a:gd name="connsiteX4335" fmla="*/ 156840 w 3402569"/>
                <a:gd name="connsiteY4335" fmla="*/ 1190238 h 3038603"/>
                <a:gd name="connsiteX4336" fmla="*/ 156840 w 3402569"/>
                <a:gd name="connsiteY4336" fmla="*/ 1190242 h 3038603"/>
                <a:gd name="connsiteX4337" fmla="*/ 156841 w 3402569"/>
                <a:gd name="connsiteY4337" fmla="*/ 1190246 h 3038603"/>
                <a:gd name="connsiteX4338" fmla="*/ 154756 w 3402569"/>
                <a:gd name="connsiteY4338" fmla="*/ 1234311 h 3038603"/>
                <a:gd name="connsiteX4339" fmla="*/ 154760 w 3402569"/>
                <a:gd name="connsiteY4339" fmla="*/ 1234292 h 3038603"/>
                <a:gd name="connsiteX4340" fmla="*/ 156844 w 3402569"/>
                <a:gd name="connsiteY4340" fmla="*/ 1190234 h 3038603"/>
                <a:gd name="connsiteX4341" fmla="*/ 156845 w 3402569"/>
                <a:gd name="connsiteY4341" fmla="*/ 1190238 h 3038603"/>
                <a:gd name="connsiteX4342" fmla="*/ 154760 w 3402569"/>
                <a:gd name="connsiteY4342" fmla="*/ 1234307 h 3038603"/>
                <a:gd name="connsiteX4343" fmla="*/ 154755 w 3402569"/>
                <a:gd name="connsiteY4343" fmla="*/ 1234331 h 3038603"/>
                <a:gd name="connsiteX4344" fmla="*/ 154755 w 3402569"/>
                <a:gd name="connsiteY4344" fmla="*/ 1234336 h 3038603"/>
                <a:gd name="connsiteX4345" fmla="*/ 154606 w 3402569"/>
                <a:gd name="connsiteY4345" fmla="*/ 1235082 h 3038603"/>
                <a:gd name="connsiteX4346" fmla="*/ 154606 w 3402569"/>
                <a:gd name="connsiteY4346" fmla="*/ 1235634 h 3038603"/>
                <a:gd name="connsiteX4347" fmla="*/ 138512 w 3402569"/>
                <a:gd name="connsiteY4347" fmla="*/ 1309545 h 3038603"/>
                <a:gd name="connsiteX4348" fmla="*/ 138065 w 3402569"/>
                <a:gd name="connsiteY4348" fmla="*/ 1311034 h 3038603"/>
                <a:gd name="connsiteX4349" fmla="*/ 137480 w 3402569"/>
                <a:gd name="connsiteY4349" fmla="*/ 1311619 h 3038603"/>
                <a:gd name="connsiteX4350" fmla="*/ 138065 w 3402569"/>
                <a:gd name="connsiteY4350" fmla="*/ 1309575 h 3038603"/>
                <a:gd name="connsiteX4351" fmla="*/ 148348 w 3402569"/>
                <a:gd name="connsiteY4351" fmla="*/ 1261889 h 3038603"/>
                <a:gd name="connsiteX4352" fmla="*/ 137172 w 3402569"/>
                <a:gd name="connsiteY4352" fmla="*/ 1306148 h 3038603"/>
                <a:gd name="connsiteX4353" fmla="*/ 136287 w 3402569"/>
                <a:gd name="connsiteY4353" fmla="*/ 1308947 h 3038603"/>
                <a:gd name="connsiteX4354" fmla="*/ 146652 w 3402569"/>
                <a:gd name="connsiteY4354" fmla="*/ 1260563 h 3038603"/>
                <a:gd name="connsiteX4355" fmla="*/ 148199 w 3402569"/>
                <a:gd name="connsiteY4355" fmla="*/ 1217944 h 3038603"/>
                <a:gd name="connsiteX4356" fmla="*/ 147304 w 3402569"/>
                <a:gd name="connsiteY4356" fmla="*/ 1207663 h 3038603"/>
                <a:gd name="connsiteX4357" fmla="*/ 146112 w 3402569"/>
                <a:gd name="connsiteY4357" fmla="*/ 1198125 h 3038603"/>
                <a:gd name="connsiteX4358" fmla="*/ 144175 w 3402569"/>
                <a:gd name="connsiteY4358" fmla="*/ 1187098 h 3038603"/>
                <a:gd name="connsiteX4359" fmla="*/ 144175 w 3402569"/>
                <a:gd name="connsiteY4359" fmla="*/ 1187083 h 3038603"/>
                <a:gd name="connsiteX4360" fmla="*/ 144175 w 3402569"/>
                <a:gd name="connsiteY4360" fmla="*/ 1187068 h 3038603"/>
                <a:gd name="connsiteX4361" fmla="*/ 142386 w 3402569"/>
                <a:gd name="connsiteY4361" fmla="*/ 1233710 h 3038603"/>
                <a:gd name="connsiteX4362" fmla="*/ 142386 w 3402569"/>
                <a:gd name="connsiteY4362" fmla="*/ 1233696 h 3038603"/>
                <a:gd name="connsiteX4363" fmla="*/ 144175 w 3402569"/>
                <a:gd name="connsiteY4363" fmla="*/ 1187054 h 3038603"/>
                <a:gd name="connsiteX4364" fmla="*/ 144175 w 3402569"/>
                <a:gd name="connsiteY4364" fmla="*/ 1186800 h 3038603"/>
                <a:gd name="connsiteX4365" fmla="*/ 141641 w 3402569"/>
                <a:gd name="connsiteY4365" fmla="*/ 1164448 h 3038603"/>
                <a:gd name="connsiteX4366" fmla="*/ 138512 w 3402569"/>
                <a:gd name="connsiteY4366" fmla="*/ 1150141 h 3038603"/>
                <a:gd name="connsiteX4367" fmla="*/ 136725 w 3402569"/>
                <a:gd name="connsiteY4367" fmla="*/ 1143436 h 3038603"/>
                <a:gd name="connsiteX4368" fmla="*/ 136576 w 3402569"/>
                <a:gd name="connsiteY4368" fmla="*/ 1142691 h 3038603"/>
                <a:gd name="connsiteX4369" fmla="*/ 110198 w 3402569"/>
                <a:gd name="connsiteY4369" fmla="*/ 1083531 h 3038603"/>
                <a:gd name="connsiteX4370" fmla="*/ 103791 w 3402569"/>
                <a:gd name="connsiteY4370" fmla="*/ 1071908 h 3038603"/>
                <a:gd name="connsiteX4371" fmla="*/ 103344 w 3402569"/>
                <a:gd name="connsiteY4371" fmla="*/ 1071013 h 3038603"/>
                <a:gd name="connsiteX4372" fmla="*/ 74920 w 3402569"/>
                <a:gd name="connsiteY4372" fmla="*/ 1071013 h 3038603"/>
                <a:gd name="connsiteX4373" fmla="*/ 74908 w 3402569"/>
                <a:gd name="connsiteY4373" fmla="*/ 1070999 h 3038603"/>
                <a:gd name="connsiteX4374" fmla="*/ 74895 w 3402569"/>
                <a:gd name="connsiteY4374" fmla="*/ 1070984 h 3038603"/>
                <a:gd name="connsiteX4375" fmla="*/ 103344 w 3402569"/>
                <a:gd name="connsiteY4375" fmla="*/ 1070984 h 3038603"/>
                <a:gd name="connsiteX4376" fmla="*/ 103791 w 3402569"/>
                <a:gd name="connsiteY4376" fmla="*/ 1071878 h 3038603"/>
                <a:gd name="connsiteX4377" fmla="*/ 110198 w 3402569"/>
                <a:gd name="connsiteY4377" fmla="*/ 1083502 h 3038603"/>
                <a:gd name="connsiteX4378" fmla="*/ 136576 w 3402569"/>
                <a:gd name="connsiteY4378" fmla="*/ 1142661 h 3038603"/>
                <a:gd name="connsiteX4379" fmla="*/ 136725 w 3402569"/>
                <a:gd name="connsiteY4379" fmla="*/ 1143407 h 3038603"/>
                <a:gd name="connsiteX4380" fmla="*/ 138512 w 3402569"/>
                <a:gd name="connsiteY4380" fmla="*/ 1150112 h 3038603"/>
                <a:gd name="connsiteX4381" fmla="*/ 141641 w 3402569"/>
                <a:gd name="connsiteY4381" fmla="*/ 1164418 h 3038603"/>
                <a:gd name="connsiteX4382" fmla="*/ 144175 w 3402569"/>
                <a:gd name="connsiteY4382" fmla="*/ 1186770 h 3038603"/>
                <a:gd name="connsiteX4383" fmla="*/ 144175 w 3402569"/>
                <a:gd name="connsiteY4383" fmla="*/ 1186756 h 3038603"/>
                <a:gd name="connsiteX4384" fmla="*/ 141641 w 3402569"/>
                <a:gd name="connsiteY4384" fmla="*/ 1164404 h 3038603"/>
                <a:gd name="connsiteX4385" fmla="*/ 138512 w 3402569"/>
                <a:gd name="connsiteY4385" fmla="*/ 1150097 h 3038603"/>
                <a:gd name="connsiteX4386" fmla="*/ 136725 w 3402569"/>
                <a:gd name="connsiteY4386" fmla="*/ 1143392 h 3038603"/>
                <a:gd name="connsiteX4387" fmla="*/ 136576 w 3402569"/>
                <a:gd name="connsiteY4387" fmla="*/ 1142646 h 3038603"/>
                <a:gd name="connsiteX4388" fmla="*/ 110198 w 3402569"/>
                <a:gd name="connsiteY4388" fmla="*/ 1083487 h 3038603"/>
                <a:gd name="connsiteX4389" fmla="*/ 103791 w 3402569"/>
                <a:gd name="connsiteY4389" fmla="*/ 1071864 h 3038603"/>
                <a:gd name="connsiteX4390" fmla="*/ 103344 w 3402569"/>
                <a:gd name="connsiteY4390" fmla="*/ 1070969 h 3038603"/>
                <a:gd name="connsiteX4391" fmla="*/ 74883 w 3402569"/>
                <a:gd name="connsiteY4391" fmla="*/ 1070969 h 3038603"/>
                <a:gd name="connsiteX4392" fmla="*/ 74895 w 3402569"/>
                <a:gd name="connsiteY4392" fmla="*/ 1070984 h 3038603"/>
                <a:gd name="connsiteX4393" fmla="*/ 74883 w 3402569"/>
                <a:gd name="connsiteY4393" fmla="*/ 1070984 h 3038603"/>
                <a:gd name="connsiteX4394" fmla="*/ 74895 w 3402569"/>
                <a:gd name="connsiteY4394" fmla="*/ 1070999 h 3038603"/>
                <a:gd name="connsiteX4395" fmla="*/ 74906 w 3402569"/>
                <a:gd name="connsiteY4395" fmla="*/ 1071013 h 3038603"/>
                <a:gd name="connsiteX4396" fmla="*/ 74895 w 3402569"/>
                <a:gd name="connsiteY4396" fmla="*/ 1071013 h 3038603"/>
                <a:gd name="connsiteX4397" fmla="*/ 74883 w 3402569"/>
                <a:gd name="connsiteY4397" fmla="*/ 1071013 h 3038603"/>
                <a:gd name="connsiteX4398" fmla="*/ 75627 w 3402569"/>
                <a:gd name="connsiteY4398" fmla="*/ 1071908 h 3038603"/>
                <a:gd name="connsiteX4399" fmla="*/ 90230 w 3402569"/>
                <a:gd name="connsiteY4399" fmla="*/ 1089642 h 3038603"/>
                <a:gd name="connsiteX4400" fmla="*/ 90379 w 3402569"/>
                <a:gd name="connsiteY4400" fmla="*/ 1089940 h 3038603"/>
                <a:gd name="connsiteX4401" fmla="*/ 90379 w 3402569"/>
                <a:gd name="connsiteY4401" fmla="*/ 1092174 h 3038603"/>
                <a:gd name="connsiteX4402" fmla="*/ 90528 w 3402569"/>
                <a:gd name="connsiteY4402" fmla="*/ 1092323 h 3038603"/>
                <a:gd name="connsiteX4403" fmla="*/ 93361 w 3402569"/>
                <a:gd name="connsiteY4403" fmla="*/ 1095900 h 3038603"/>
                <a:gd name="connsiteX4404" fmla="*/ 96192 w 3402569"/>
                <a:gd name="connsiteY4404" fmla="*/ 1099625 h 3038603"/>
                <a:gd name="connsiteX4405" fmla="*/ 100662 w 3402569"/>
                <a:gd name="connsiteY4405" fmla="*/ 1105587 h 3038603"/>
                <a:gd name="connsiteX4406" fmla="*/ 101161 w 3402569"/>
                <a:gd name="connsiteY4406" fmla="*/ 1106280 h 3038603"/>
                <a:gd name="connsiteX4407" fmla="*/ 101283 w 3402569"/>
                <a:gd name="connsiteY4407" fmla="*/ 1106449 h 3038603"/>
                <a:gd name="connsiteX4408" fmla="*/ 101396 w 3402569"/>
                <a:gd name="connsiteY4408" fmla="*/ 1106606 h 3038603"/>
                <a:gd name="connsiteX4409" fmla="*/ 113870 w 3402569"/>
                <a:gd name="connsiteY4409" fmla="*/ 1125510 h 3038603"/>
                <a:gd name="connsiteX4410" fmla="*/ 114129 w 3402569"/>
                <a:gd name="connsiteY4410" fmla="*/ 1125918 h 3038603"/>
                <a:gd name="connsiteX4411" fmla="*/ 114371 w 3402569"/>
                <a:gd name="connsiteY4411" fmla="*/ 1126298 h 3038603"/>
                <a:gd name="connsiteX4412" fmla="*/ 116309 w 3402569"/>
                <a:gd name="connsiteY4412" fmla="*/ 1130024 h 3038603"/>
                <a:gd name="connsiteX4413" fmla="*/ 128827 w 3402569"/>
                <a:gd name="connsiteY4413" fmla="*/ 1159828 h 3038603"/>
                <a:gd name="connsiteX4414" fmla="*/ 132999 w 3402569"/>
                <a:gd name="connsiteY4414" fmla="*/ 1173091 h 3038603"/>
                <a:gd name="connsiteX4415" fmla="*/ 139517 w 3402569"/>
                <a:gd name="connsiteY4415" fmla="*/ 1214081 h 3038603"/>
                <a:gd name="connsiteX4416" fmla="*/ 137766 w 3402569"/>
                <a:gd name="connsiteY4416" fmla="*/ 1261860 h 3038603"/>
                <a:gd name="connsiteX4417" fmla="*/ 126590 w 3402569"/>
                <a:gd name="connsiteY4417" fmla="*/ 1306118 h 3038603"/>
                <a:gd name="connsiteX4418" fmla="*/ 119736 w 3402569"/>
                <a:gd name="connsiteY4418" fmla="*/ 1329365 h 3038603"/>
                <a:gd name="connsiteX4419" fmla="*/ 112733 w 3402569"/>
                <a:gd name="connsiteY4419" fmla="*/ 1353804 h 3038603"/>
                <a:gd name="connsiteX4420" fmla="*/ 104984 w 3402569"/>
                <a:gd name="connsiteY4420" fmla="*/ 1382713 h 3038603"/>
                <a:gd name="connsiteX4421" fmla="*/ 90379 w 3402569"/>
                <a:gd name="connsiteY4421" fmla="*/ 1435315 h 3038603"/>
                <a:gd name="connsiteX4422" fmla="*/ 90379 w 3402569"/>
                <a:gd name="connsiteY4422" fmla="*/ 1388421 h 3038603"/>
                <a:gd name="connsiteX4423" fmla="*/ 95744 w 3402569"/>
                <a:gd name="connsiteY4423" fmla="*/ 1370836 h 3038603"/>
                <a:gd name="connsiteX4424" fmla="*/ 103046 w 3402569"/>
                <a:gd name="connsiteY4424" fmla="*/ 1347143 h 3038603"/>
                <a:gd name="connsiteX4425" fmla="*/ 103493 w 3402569"/>
                <a:gd name="connsiteY4425" fmla="*/ 1345652 h 3038603"/>
                <a:gd name="connsiteX4426" fmla="*/ 115713 w 3402569"/>
                <a:gd name="connsiteY4426" fmla="*/ 1306162 h 3038603"/>
                <a:gd name="connsiteX4427" fmla="*/ 127410 w 3402569"/>
                <a:gd name="connsiteY4427" fmla="*/ 1238863 h 3038603"/>
                <a:gd name="connsiteX4428" fmla="*/ 127409 w 3402569"/>
                <a:gd name="connsiteY4428" fmla="*/ 1238853 h 3038603"/>
                <a:gd name="connsiteX4429" fmla="*/ 127408 w 3402569"/>
                <a:gd name="connsiteY4429" fmla="*/ 1238843 h 3038603"/>
                <a:gd name="connsiteX4430" fmla="*/ 127409 w 3402569"/>
                <a:gd name="connsiteY4430" fmla="*/ 1238838 h 3038603"/>
                <a:gd name="connsiteX4431" fmla="*/ 127410 w 3402569"/>
                <a:gd name="connsiteY4431" fmla="*/ 1238833 h 3038603"/>
                <a:gd name="connsiteX4432" fmla="*/ 127409 w 3402569"/>
                <a:gd name="connsiteY4432" fmla="*/ 1238823 h 3038603"/>
                <a:gd name="connsiteX4433" fmla="*/ 127410 w 3402569"/>
                <a:gd name="connsiteY4433" fmla="*/ 1238818 h 3038603"/>
                <a:gd name="connsiteX4434" fmla="*/ 122567 w 3402569"/>
                <a:gd name="connsiteY4434" fmla="*/ 1183478 h 3038603"/>
                <a:gd name="connsiteX4435" fmla="*/ 118842 w 3402569"/>
                <a:gd name="connsiteY4435" fmla="*/ 1169767 h 3038603"/>
                <a:gd name="connsiteX4436" fmla="*/ 90379 w 3402569"/>
                <a:gd name="connsiteY4436" fmla="*/ 1110608 h 3038603"/>
                <a:gd name="connsiteX4437" fmla="*/ 84121 w 3402569"/>
                <a:gd name="connsiteY4437" fmla="*/ 1101964 h 3038603"/>
                <a:gd name="connsiteX4438" fmla="*/ 79501 w 3402569"/>
                <a:gd name="connsiteY4438" fmla="*/ 1095856 h 3038603"/>
                <a:gd name="connsiteX4439" fmla="*/ 74435 w 3402569"/>
                <a:gd name="connsiteY4439" fmla="*/ 1089596 h 3038603"/>
                <a:gd name="connsiteX4440" fmla="*/ 65197 w 3402569"/>
                <a:gd name="connsiteY4440" fmla="*/ 1078569 h 3038603"/>
                <a:gd name="connsiteX4441" fmla="*/ 59534 w 3402569"/>
                <a:gd name="connsiteY4441" fmla="*/ 1071864 h 3038603"/>
                <a:gd name="connsiteX4442" fmla="*/ 58789 w 3402569"/>
                <a:gd name="connsiteY4442" fmla="*/ 1070969 h 3038603"/>
                <a:gd name="connsiteX4443" fmla="*/ 13190 w 3402569"/>
                <a:gd name="connsiteY4443" fmla="*/ 1070969 h 3038603"/>
                <a:gd name="connsiteX4444" fmla="*/ 13190 w 3402569"/>
                <a:gd name="connsiteY4444" fmla="*/ 1070984 h 3038603"/>
                <a:gd name="connsiteX4445" fmla="*/ 58789 w 3402569"/>
                <a:gd name="connsiteY4445" fmla="*/ 1070984 h 3038603"/>
                <a:gd name="connsiteX4446" fmla="*/ 59534 w 3402569"/>
                <a:gd name="connsiteY4446" fmla="*/ 1071878 h 3038603"/>
                <a:gd name="connsiteX4447" fmla="*/ 65197 w 3402569"/>
                <a:gd name="connsiteY4447" fmla="*/ 1078584 h 3038603"/>
                <a:gd name="connsiteX4448" fmla="*/ 74435 w 3402569"/>
                <a:gd name="connsiteY4448" fmla="*/ 1089610 h 3038603"/>
                <a:gd name="connsiteX4449" fmla="*/ 79501 w 3402569"/>
                <a:gd name="connsiteY4449" fmla="*/ 1095870 h 3038603"/>
                <a:gd name="connsiteX4450" fmla="*/ 84121 w 3402569"/>
                <a:gd name="connsiteY4450" fmla="*/ 1101979 h 3038603"/>
                <a:gd name="connsiteX4451" fmla="*/ 90379 w 3402569"/>
                <a:gd name="connsiteY4451" fmla="*/ 1110622 h 3038603"/>
                <a:gd name="connsiteX4452" fmla="*/ 118842 w 3402569"/>
                <a:gd name="connsiteY4452" fmla="*/ 1169782 h 3038603"/>
                <a:gd name="connsiteX4453" fmla="*/ 122567 w 3402569"/>
                <a:gd name="connsiteY4453" fmla="*/ 1183492 h 3038603"/>
                <a:gd name="connsiteX4454" fmla="*/ 127409 w 3402569"/>
                <a:gd name="connsiteY4454" fmla="*/ 1238823 h 3038603"/>
                <a:gd name="connsiteX4455" fmla="*/ 127408 w 3402569"/>
                <a:gd name="connsiteY4455" fmla="*/ 1238828 h 3038603"/>
                <a:gd name="connsiteX4456" fmla="*/ 127407 w 3402569"/>
                <a:gd name="connsiteY4456" fmla="*/ 1238833 h 3038603"/>
                <a:gd name="connsiteX4457" fmla="*/ 122567 w 3402569"/>
                <a:gd name="connsiteY4457" fmla="*/ 1183522 h 3038603"/>
                <a:gd name="connsiteX4458" fmla="*/ 118842 w 3402569"/>
                <a:gd name="connsiteY4458" fmla="*/ 1169811 h 3038603"/>
                <a:gd name="connsiteX4459" fmla="*/ 90379 w 3402569"/>
                <a:gd name="connsiteY4459" fmla="*/ 1110652 h 3038603"/>
                <a:gd name="connsiteX4460" fmla="*/ 84121 w 3402569"/>
                <a:gd name="connsiteY4460" fmla="*/ 1102009 h 3038603"/>
                <a:gd name="connsiteX4461" fmla="*/ 79501 w 3402569"/>
                <a:gd name="connsiteY4461" fmla="*/ 1095900 h 3038603"/>
                <a:gd name="connsiteX4462" fmla="*/ 74435 w 3402569"/>
                <a:gd name="connsiteY4462" fmla="*/ 1089642 h 3038603"/>
                <a:gd name="connsiteX4463" fmla="*/ 65197 w 3402569"/>
                <a:gd name="connsiteY4463" fmla="*/ 1078613 h 3038603"/>
                <a:gd name="connsiteX4464" fmla="*/ 59534 w 3402569"/>
                <a:gd name="connsiteY4464" fmla="*/ 1071908 h 3038603"/>
                <a:gd name="connsiteX4465" fmla="*/ 58789 w 3402569"/>
                <a:gd name="connsiteY4465" fmla="*/ 1071013 h 3038603"/>
                <a:gd name="connsiteX4466" fmla="*/ 13190 w 3402569"/>
                <a:gd name="connsiteY4466" fmla="*/ 1071013 h 3038603"/>
                <a:gd name="connsiteX4467" fmla="*/ 13190 w 3402569"/>
                <a:gd name="connsiteY4467" fmla="*/ 1453347 h 3038603"/>
                <a:gd name="connsiteX4468" fmla="*/ 5 w 3402569"/>
                <a:gd name="connsiteY4468" fmla="*/ 1466530 h 3038603"/>
                <a:gd name="connsiteX4469" fmla="*/ 5 w 3402569"/>
                <a:gd name="connsiteY4469" fmla="*/ 1088747 h 3038603"/>
                <a:gd name="connsiteX4470" fmla="*/ 822 w 3402569"/>
                <a:gd name="connsiteY4470" fmla="*/ 1088747 h 3038603"/>
                <a:gd name="connsiteX4471" fmla="*/ 822 w 3402569"/>
                <a:gd name="connsiteY4471" fmla="*/ 1088733 h 3038603"/>
                <a:gd name="connsiteX4472" fmla="*/ 822 w 3402569"/>
                <a:gd name="connsiteY4472" fmla="*/ 1088718 h 3038603"/>
                <a:gd name="connsiteX4473" fmla="*/ 5 w 3402569"/>
                <a:gd name="connsiteY4473" fmla="*/ 1088718 h 3038603"/>
                <a:gd name="connsiteX4474" fmla="*/ 5 w 3402569"/>
                <a:gd name="connsiteY4474" fmla="*/ 1088703 h 3038603"/>
                <a:gd name="connsiteX4475" fmla="*/ 822 w 3402569"/>
                <a:gd name="connsiteY4475" fmla="*/ 1088703 h 3038603"/>
                <a:gd name="connsiteX4476" fmla="*/ 1732964 w 3402569"/>
                <a:gd name="connsiteY4476" fmla="*/ 790117 h 3038603"/>
                <a:gd name="connsiteX4477" fmla="*/ 1741697 w 3402569"/>
                <a:gd name="connsiteY4477" fmla="*/ 798834 h 3038603"/>
                <a:gd name="connsiteX4478" fmla="*/ 1551527 w 3402569"/>
                <a:gd name="connsiteY4478" fmla="*/ 989026 h 3038603"/>
                <a:gd name="connsiteX4479" fmla="*/ 1542795 w 3402569"/>
                <a:gd name="connsiteY4479" fmla="*/ 980307 h 3038603"/>
                <a:gd name="connsiteX4480" fmla="*/ 655153 w 3402569"/>
                <a:gd name="connsiteY4480" fmla="*/ 738990 h 3038603"/>
                <a:gd name="connsiteX4481" fmla="*/ 655153 w 3402569"/>
                <a:gd name="connsiteY4481" fmla="*/ 745069 h 3038603"/>
                <a:gd name="connsiteX4482" fmla="*/ 655159 w 3402569"/>
                <a:gd name="connsiteY4482" fmla="*/ 745069 h 3038603"/>
                <a:gd name="connsiteX4483" fmla="*/ 655159 w 3402569"/>
                <a:gd name="connsiteY4483" fmla="*/ 738990 h 3038603"/>
                <a:gd name="connsiteX4484" fmla="*/ 2239491 w 3402569"/>
                <a:gd name="connsiteY4484" fmla="*/ 385209 h 3038603"/>
                <a:gd name="connsiteX4485" fmla="*/ 2241280 w 3402569"/>
                <a:gd name="connsiteY4485" fmla="*/ 386102 h 3038603"/>
                <a:gd name="connsiteX4486" fmla="*/ 2251859 w 3402569"/>
                <a:gd name="connsiteY4486" fmla="*/ 391914 h 3038603"/>
                <a:gd name="connsiteX4487" fmla="*/ 2251859 w 3402569"/>
                <a:gd name="connsiteY4487" fmla="*/ 1455501 h 3038603"/>
                <a:gd name="connsiteX4488" fmla="*/ 2285836 w 3402569"/>
                <a:gd name="connsiteY4488" fmla="*/ 1421525 h 3038603"/>
                <a:gd name="connsiteX4489" fmla="*/ 2285836 w 3402569"/>
                <a:gd name="connsiteY4489" fmla="*/ 411584 h 3038603"/>
                <a:gd name="connsiteX4490" fmla="*/ 2287625 w 3402569"/>
                <a:gd name="connsiteY4490" fmla="*/ 412628 h 3038603"/>
                <a:gd name="connsiteX4491" fmla="*/ 2298205 w 3402569"/>
                <a:gd name="connsiteY4491" fmla="*/ 419035 h 3038603"/>
                <a:gd name="connsiteX4492" fmla="*/ 2298205 w 3402569"/>
                <a:gd name="connsiteY4492" fmla="*/ 1409157 h 3038603"/>
                <a:gd name="connsiteX4493" fmla="*/ 2328227 w 3402569"/>
                <a:gd name="connsiteY4493" fmla="*/ 1379136 h 3038603"/>
                <a:gd name="connsiteX4494" fmla="*/ 2336975 w 3402569"/>
                <a:gd name="connsiteY4494" fmla="*/ 1387840 h 3038603"/>
                <a:gd name="connsiteX4495" fmla="*/ 2298205 w 3402569"/>
                <a:gd name="connsiteY4495" fmla="*/ 1426609 h 3038603"/>
                <a:gd name="connsiteX4496" fmla="*/ 2298205 w 3402569"/>
                <a:gd name="connsiteY4496" fmla="*/ 1493062 h 3038603"/>
                <a:gd name="connsiteX4497" fmla="*/ 2778527 w 3402569"/>
                <a:gd name="connsiteY4497" fmla="*/ 1012734 h 3038603"/>
                <a:gd name="connsiteX4498" fmla="*/ 2787259 w 3402569"/>
                <a:gd name="connsiteY4498" fmla="*/ 1021451 h 3038603"/>
                <a:gd name="connsiteX4499" fmla="*/ 2298205 w 3402569"/>
                <a:gd name="connsiteY4499" fmla="*/ 1510512 h 3038603"/>
                <a:gd name="connsiteX4500" fmla="*/ 2298205 w 3402569"/>
                <a:gd name="connsiteY4500" fmla="*/ 1716810 h 3038603"/>
                <a:gd name="connsiteX4501" fmla="*/ 2359000 w 3402569"/>
                <a:gd name="connsiteY4501" fmla="*/ 1656010 h 3038603"/>
                <a:gd name="connsiteX4502" fmla="*/ 2367731 w 3402569"/>
                <a:gd name="connsiteY4502" fmla="*/ 1664727 h 3038603"/>
                <a:gd name="connsiteX4503" fmla="*/ 2298205 w 3402569"/>
                <a:gd name="connsiteY4503" fmla="*/ 1734259 h 3038603"/>
                <a:gd name="connsiteX4504" fmla="*/ 2298205 w 3402569"/>
                <a:gd name="connsiteY4504" fmla="*/ 3038603 h 3038603"/>
                <a:gd name="connsiteX4505" fmla="*/ 2285836 w 3402569"/>
                <a:gd name="connsiteY4505" fmla="*/ 3038603 h 3038603"/>
                <a:gd name="connsiteX4506" fmla="*/ 2285836 w 3402569"/>
                <a:gd name="connsiteY4506" fmla="*/ 1746629 h 3038603"/>
                <a:gd name="connsiteX4507" fmla="*/ 2251859 w 3402569"/>
                <a:gd name="connsiteY4507" fmla="*/ 1780609 h 3038603"/>
                <a:gd name="connsiteX4508" fmla="*/ 2251859 w 3402569"/>
                <a:gd name="connsiteY4508" fmla="*/ 3038603 h 3038603"/>
                <a:gd name="connsiteX4509" fmla="*/ 2239491 w 3402569"/>
                <a:gd name="connsiteY4509" fmla="*/ 3038603 h 3038603"/>
                <a:gd name="connsiteX4510" fmla="*/ 2239491 w 3402569"/>
                <a:gd name="connsiteY4510" fmla="*/ 2519280 h 3038603"/>
                <a:gd name="connsiteX4511" fmla="*/ 2148229 w 3402569"/>
                <a:gd name="connsiteY4511" fmla="*/ 2519280 h 3038603"/>
                <a:gd name="connsiteX4512" fmla="*/ 1992285 w 3402569"/>
                <a:gd name="connsiteY4512" fmla="*/ 2519280 h 3038603"/>
                <a:gd name="connsiteX4513" fmla="*/ 1944832 w 3402569"/>
                <a:gd name="connsiteY4513" fmla="*/ 2519280 h 3038603"/>
                <a:gd name="connsiteX4514" fmla="*/ 1788862 w 3402569"/>
                <a:gd name="connsiteY4514" fmla="*/ 2519280 h 3038603"/>
                <a:gd name="connsiteX4515" fmla="*/ 667518 w 3402569"/>
                <a:gd name="connsiteY4515" fmla="*/ 2519280 h 3038603"/>
                <a:gd name="connsiteX4516" fmla="*/ 667518 w 3402569"/>
                <a:gd name="connsiteY4516" fmla="*/ 3038603 h 3038603"/>
                <a:gd name="connsiteX4517" fmla="*/ 655149 w 3402569"/>
                <a:gd name="connsiteY4517" fmla="*/ 3038603 h 3038603"/>
                <a:gd name="connsiteX4518" fmla="*/ 655149 w 3402569"/>
                <a:gd name="connsiteY4518" fmla="*/ 2519280 h 3038603"/>
                <a:gd name="connsiteX4519" fmla="*/ 0 w 3402569"/>
                <a:gd name="connsiteY4519" fmla="*/ 2519280 h 3038603"/>
                <a:gd name="connsiteX4520" fmla="*/ 0 w 3402569"/>
                <a:gd name="connsiteY4520" fmla="*/ 2511262 h 3038603"/>
                <a:gd name="connsiteX4521" fmla="*/ 36730 w 3402569"/>
                <a:gd name="connsiteY4521" fmla="*/ 2511262 h 3038603"/>
                <a:gd name="connsiteX4522" fmla="*/ 36730 w 3402569"/>
                <a:gd name="connsiteY4522" fmla="*/ 2506926 h 3038603"/>
                <a:gd name="connsiteX4523" fmla="*/ 49099 w 3402569"/>
                <a:gd name="connsiteY4523" fmla="*/ 2506926 h 3038603"/>
                <a:gd name="connsiteX4524" fmla="*/ 49099 w 3402569"/>
                <a:gd name="connsiteY4524" fmla="*/ 2511262 h 3038603"/>
                <a:gd name="connsiteX4525" fmla="*/ 49104 w 3402569"/>
                <a:gd name="connsiteY4525" fmla="*/ 2511262 h 3038603"/>
                <a:gd name="connsiteX4526" fmla="*/ 49104 w 3402569"/>
                <a:gd name="connsiteY4526" fmla="*/ 2506926 h 3038603"/>
                <a:gd name="connsiteX4527" fmla="*/ 49099 w 3402569"/>
                <a:gd name="connsiteY4527" fmla="*/ 2506926 h 3038603"/>
                <a:gd name="connsiteX4528" fmla="*/ 49099 w 3402569"/>
                <a:gd name="connsiteY4528" fmla="*/ 2498894 h 3038603"/>
                <a:gd name="connsiteX4529" fmla="*/ 183212 w 3402569"/>
                <a:gd name="connsiteY4529" fmla="*/ 2498894 h 3038603"/>
                <a:gd name="connsiteX4530" fmla="*/ 206906 w 3402569"/>
                <a:gd name="connsiteY4530" fmla="*/ 2475200 h 3038603"/>
                <a:gd name="connsiteX4531" fmla="*/ 206906 w 3402569"/>
                <a:gd name="connsiteY4531" fmla="*/ 2475185 h 3038603"/>
                <a:gd name="connsiteX4532" fmla="*/ 183212 w 3402569"/>
                <a:gd name="connsiteY4532" fmla="*/ 2498879 h 3038603"/>
                <a:gd name="connsiteX4533" fmla="*/ 49099 w 3402569"/>
                <a:gd name="connsiteY4533" fmla="*/ 2498879 h 3038603"/>
                <a:gd name="connsiteX4534" fmla="*/ 49099 w 3402569"/>
                <a:gd name="connsiteY4534" fmla="*/ 2498864 h 3038603"/>
                <a:gd name="connsiteX4535" fmla="*/ 183212 w 3402569"/>
                <a:gd name="connsiteY4535" fmla="*/ 2498864 h 3038603"/>
                <a:gd name="connsiteX4536" fmla="*/ 206906 w 3402569"/>
                <a:gd name="connsiteY4536" fmla="*/ 2475171 h 3038603"/>
                <a:gd name="connsiteX4537" fmla="*/ 206906 w 3402569"/>
                <a:gd name="connsiteY4537" fmla="*/ 2258067 h 3038603"/>
                <a:gd name="connsiteX4538" fmla="*/ 213611 w 3402569"/>
                <a:gd name="connsiteY4538" fmla="*/ 2258067 h 3038603"/>
                <a:gd name="connsiteX4539" fmla="*/ 213611 w 3402569"/>
                <a:gd name="connsiteY4539" fmla="*/ 2258054 h 3038603"/>
                <a:gd name="connsiteX4540" fmla="*/ 206906 w 3402569"/>
                <a:gd name="connsiteY4540" fmla="*/ 2258054 h 3038603"/>
                <a:gd name="connsiteX4541" fmla="*/ 206906 w 3402569"/>
                <a:gd name="connsiteY4541" fmla="*/ 2215612 h 3038603"/>
                <a:gd name="connsiteX4542" fmla="*/ 168162 w 3402569"/>
                <a:gd name="connsiteY4542" fmla="*/ 2164201 h 3038603"/>
                <a:gd name="connsiteX4543" fmla="*/ 166522 w 3402569"/>
                <a:gd name="connsiteY4543" fmla="*/ 2163456 h 3038603"/>
                <a:gd name="connsiteX4544" fmla="*/ 147001 w 3402569"/>
                <a:gd name="connsiteY4544" fmla="*/ 2142446 h 3038603"/>
                <a:gd name="connsiteX4545" fmla="*/ 146405 w 3402569"/>
                <a:gd name="connsiteY4545" fmla="*/ 2141253 h 3038603"/>
                <a:gd name="connsiteX4546" fmla="*/ 66980 w 3402569"/>
                <a:gd name="connsiteY4546" fmla="*/ 2141253 h 3038603"/>
                <a:gd name="connsiteX4547" fmla="*/ 66234 w 3402569"/>
                <a:gd name="connsiteY4547" fmla="*/ 2142446 h 3038603"/>
                <a:gd name="connsiteX4548" fmla="*/ 66222 w 3402569"/>
                <a:gd name="connsiteY4548" fmla="*/ 2142446 h 3038603"/>
                <a:gd name="connsiteX4549" fmla="*/ 66211 w 3402569"/>
                <a:gd name="connsiteY4549" fmla="*/ 2142446 h 3038603"/>
                <a:gd name="connsiteX4550" fmla="*/ 53122 w 3402569"/>
                <a:gd name="connsiteY4550" fmla="*/ 2142446 h 3038603"/>
                <a:gd name="connsiteX4551" fmla="*/ 53122 w 3402569"/>
                <a:gd name="connsiteY4551" fmla="*/ 2146619 h 3038603"/>
                <a:gd name="connsiteX4552" fmla="*/ 51035 w 3402569"/>
                <a:gd name="connsiteY4552" fmla="*/ 2148704 h 3038603"/>
                <a:gd name="connsiteX4553" fmla="*/ 49099 w 3402569"/>
                <a:gd name="connsiteY4553" fmla="*/ 2150493 h 3038603"/>
                <a:gd name="connsiteX4554" fmla="*/ 49099 w 3402569"/>
                <a:gd name="connsiteY4554" fmla="*/ 2158509 h 3038603"/>
                <a:gd name="connsiteX4555" fmla="*/ 47459 w 3402569"/>
                <a:gd name="connsiteY4555" fmla="*/ 2159701 h 3038603"/>
                <a:gd name="connsiteX4556" fmla="*/ 46862 w 3402569"/>
                <a:gd name="connsiteY4556" fmla="*/ 2159999 h 3038603"/>
                <a:gd name="connsiteX4557" fmla="*/ 46862 w 3402569"/>
                <a:gd name="connsiteY4557" fmla="*/ 2152280 h 3038603"/>
                <a:gd name="connsiteX4558" fmla="*/ 46862 w 3402569"/>
                <a:gd name="connsiteY4558" fmla="*/ 2147660 h 3038603"/>
                <a:gd name="connsiteX4559" fmla="*/ 49099 w 3402569"/>
                <a:gd name="connsiteY4559" fmla="*/ 2145426 h 3038603"/>
                <a:gd name="connsiteX4560" fmla="*/ 51780 w 3402569"/>
                <a:gd name="connsiteY4560" fmla="*/ 2142446 h 3038603"/>
                <a:gd name="connsiteX4561" fmla="*/ 52675 w 3402569"/>
                <a:gd name="connsiteY4561" fmla="*/ 2141253 h 3038603"/>
                <a:gd name="connsiteX4562" fmla="*/ 52664 w 3402569"/>
                <a:gd name="connsiteY4562" fmla="*/ 2141253 h 3038603"/>
                <a:gd name="connsiteX4563" fmla="*/ 52675 w 3402569"/>
                <a:gd name="connsiteY4563" fmla="*/ 2141239 h 3038603"/>
                <a:gd name="connsiteX4564" fmla="*/ 52664 w 3402569"/>
                <a:gd name="connsiteY4564" fmla="*/ 2141239 h 3038603"/>
                <a:gd name="connsiteX4565" fmla="*/ 52653 w 3402569"/>
                <a:gd name="connsiteY4565" fmla="*/ 2141239 h 3038603"/>
                <a:gd name="connsiteX4566" fmla="*/ 52664 w 3402569"/>
                <a:gd name="connsiteY4566" fmla="*/ 2141224 h 3038603"/>
                <a:gd name="connsiteX4567" fmla="*/ 52675 w 3402569"/>
                <a:gd name="connsiteY4567" fmla="*/ 2141209 h 3038603"/>
                <a:gd name="connsiteX4568" fmla="*/ 49099 w 3402569"/>
                <a:gd name="connsiteY4568" fmla="*/ 2141209 h 3038603"/>
                <a:gd name="connsiteX4569" fmla="*/ 49099 w 3402569"/>
                <a:gd name="connsiteY4569" fmla="*/ 2128885 h 3038603"/>
                <a:gd name="connsiteX4570" fmla="*/ 63403 w 3402569"/>
                <a:gd name="connsiteY4570" fmla="*/ 2128885 h 3038603"/>
                <a:gd name="connsiteX4571" fmla="*/ 63105 w 3402569"/>
                <a:gd name="connsiteY4571" fmla="*/ 2129928 h 3038603"/>
                <a:gd name="connsiteX4572" fmla="*/ 69663 w 3402569"/>
                <a:gd name="connsiteY4572" fmla="*/ 2129928 h 3038603"/>
                <a:gd name="connsiteX4573" fmla="*/ 69960 w 3402569"/>
                <a:gd name="connsiteY4573" fmla="*/ 2128885 h 3038603"/>
                <a:gd name="connsiteX4574" fmla="*/ 173973 w 3402569"/>
                <a:gd name="connsiteY4574" fmla="*/ 2128885 h 3038603"/>
                <a:gd name="connsiteX4575" fmla="*/ 175464 w 3402569"/>
                <a:gd name="connsiteY4575" fmla="*/ 2127396 h 3038603"/>
                <a:gd name="connsiteX4576" fmla="*/ 175464 w 3402569"/>
                <a:gd name="connsiteY4576" fmla="*/ 2127379 h 3038603"/>
                <a:gd name="connsiteX4577" fmla="*/ 173973 w 3402569"/>
                <a:gd name="connsiteY4577" fmla="*/ 2128870 h 3038603"/>
                <a:gd name="connsiteX4578" fmla="*/ 175464 w 3402569"/>
                <a:gd name="connsiteY4578" fmla="*/ 2127364 h 3038603"/>
                <a:gd name="connsiteX4579" fmla="*/ 175464 w 3402569"/>
                <a:gd name="connsiteY4579" fmla="*/ 2092077 h 3038603"/>
                <a:gd name="connsiteX4580" fmla="*/ 174718 w 3402569"/>
                <a:gd name="connsiteY4580" fmla="*/ 2090886 h 3038603"/>
                <a:gd name="connsiteX4581" fmla="*/ 173973 w 3402569"/>
                <a:gd name="connsiteY4581" fmla="*/ 2090588 h 3038603"/>
                <a:gd name="connsiteX4582" fmla="*/ 49099 w 3402569"/>
                <a:gd name="connsiteY4582" fmla="*/ 2090588 h 3038603"/>
                <a:gd name="connsiteX4583" fmla="*/ 49099 w 3402569"/>
                <a:gd name="connsiteY4583" fmla="*/ 2106235 h 3038603"/>
                <a:gd name="connsiteX4584" fmla="*/ 36730 w 3402569"/>
                <a:gd name="connsiteY4584" fmla="*/ 2106235 h 3038603"/>
                <a:gd name="connsiteX4585" fmla="*/ 36730 w 3402569"/>
                <a:gd name="connsiteY4585" fmla="*/ 2106220 h 3038603"/>
                <a:gd name="connsiteX4586" fmla="*/ 36730 w 3402569"/>
                <a:gd name="connsiteY4586" fmla="*/ 2106205 h 3038603"/>
                <a:gd name="connsiteX4587" fmla="*/ 36730 w 3402569"/>
                <a:gd name="connsiteY4587" fmla="*/ 2078219 h 3038603"/>
                <a:gd name="connsiteX4588" fmla="*/ 173973 w 3402569"/>
                <a:gd name="connsiteY4588" fmla="*/ 2078219 h 3038603"/>
                <a:gd name="connsiteX4589" fmla="*/ 187683 w 3402569"/>
                <a:gd name="connsiteY4589" fmla="*/ 2089992 h 3038603"/>
                <a:gd name="connsiteX4590" fmla="*/ 187683 w 3402569"/>
                <a:gd name="connsiteY4590" fmla="*/ 2090260 h 3038603"/>
                <a:gd name="connsiteX4591" fmla="*/ 187683 w 3402569"/>
                <a:gd name="connsiteY4591" fmla="*/ 2090275 h 3038603"/>
                <a:gd name="connsiteX4592" fmla="*/ 187683 w 3402569"/>
                <a:gd name="connsiteY4592" fmla="*/ 2090290 h 3038603"/>
                <a:gd name="connsiteX4593" fmla="*/ 187832 w 3402569"/>
                <a:gd name="connsiteY4593" fmla="*/ 2092077 h 3038603"/>
                <a:gd name="connsiteX4594" fmla="*/ 187832 w 3402569"/>
                <a:gd name="connsiteY4594" fmla="*/ 2127364 h 3038603"/>
                <a:gd name="connsiteX4595" fmla="*/ 187832 w 3402569"/>
                <a:gd name="connsiteY4595" fmla="*/ 2127379 h 3038603"/>
                <a:gd name="connsiteX4596" fmla="*/ 187832 w 3402569"/>
                <a:gd name="connsiteY4596" fmla="*/ 2127396 h 3038603"/>
                <a:gd name="connsiteX4597" fmla="*/ 186938 w 3402569"/>
                <a:gd name="connsiteY4597" fmla="*/ 2132163 h 3038603"/>
                <a:gd name="connsiteX4598" fmla="*/ 186639 w 3402569"/>
                <a:gd name="connsiteY4598" fmla="*/ 2132759 h 3038603"/>
                <a:gd name="connsiteX4599" fmla="*/ 173973 w 3402569"/>
                <a:gd name="connsiteY4599" fmla="*/ 2141253 h 3038603"/>
                <a:gd name="connsiteX4600" fmla="*/ 160882 w 3402569"/>
                <a:gd name="connsiteY4600" fmla="*/ 2141253 h 3038603"/>
                <a:gd name="connsiteX4601" fmla="*/ 160870 w 3402569"/>
                <a:gd name="connsiteY4601" fmla="*/ 2141253 h 3038603"/>
                <a:gd name="connsiteX4602" fmla="*/ 160860 w 3402569"/>
                <a:gd name="connsiteY4602" fmla="*/ 2141253 h 3038603"/>
                <a:gd name="connsiteX4603" fmla="*/ 161753 w 3402569"/>
                <a:gd name="connsiteY4603" fmla="*/ 2142446 h 3038603"/>
                <a:gd name="connsiteX4604" fmla="*/ 172633 w 3402569"/>
                <a:gd name="connsiteY4604" fmla="*/ 2152578 h 3038603"/>
                <a:gd name="connsiteX4605" fmla="*/ 216591 w 3402569"/>
                <a:gd name="connsiteY4605" fmla="*/ 2198327 h 3038603"/>
                <a:gd name="connsiteX4606" fmla="*/ 217635 w 3402569"/>
                <a:gd name="connsiteY4606" fmla="*/ 2202053 h 3038603"/>
                <a:gd name="connsiteX4607" fmla="*/ 219125 w 3402569"/>
                <a:gd name="connsiteY4607" fmla="*/ 2215612 h 3038603"/>
                <a:gd name="connsiteX4608" fmla="*/ 219125 w 3402569"/>
                <a:gd name="connsiteY4608" fmla="*/ 2242405 h 3038603"/>
                <a:gd name="connsiteX4609" fmla="*/ 219125 w 3402569"/>
                <a:gd name="connsiteY4609" fmla="*/ 2242420 h 3038603"/>
                <a:gd name="connsiteX4610" fmla="*/ 219125 w 3402569"/>
                <a:gd name="connsiteY4610" fmla="*/ 2242437 h 3038603"/>
                <a:gd name="connsiteX4611" fmla="*/ 242372 w 3402569"/>
                <a:gd name="connsiteY4611" fmla="*/ 2242437 h 3038603"/>
                <a:gd name="connsiteX4612" fmla="*/ 242370 w 3402569"/>
                <a:gd name="connsiteY4612" fmla="*/ 2242420 h 3038603"/>
                <a:gd name="connsiteX4613" fmla="*/ 242368 w 3402569"/>
                <a:gd name="connsiteY4613" fmla="*/ 2242405 h 3038603"/>
                <a:gd name="connsiteX4614" fmla="*/ 241775 w 3402569"/>
                <a:gd name="connsiteY4614" fmla="*/ 2238115 h 3038603"/>
                <a:gd name="connsiteX4615" fmla="*/ 241775 w 3402569"/>
                <a:gd name="connsiteY4615" fmla="*/ 2238098 h 3038603"/>
                <a:gd name="connsiteX4616" fmla="*/ 241775 w 3402569"/>
                <a:gd name="connsiteY4616" fmla="*/ 2238085 h 3038603"/>
                <a:gd name="connsiteX4617" fmla="*/ 241775 w 3402569"/>
                <a:gd name="connsiteY4617" fmla="*/ 2146022 h 3038603"/>
                <a:gd name="connsiteX4618" fmla="*/ 256380 w 3402569"/>
                <a:gd name="connsiteY4618" fmla="*/ 2121881 h 3038603"/>
                <a:gd name="connsiteX4619" fmla="*/ 256375 w 3402569"/>
                <a:gd name="connsiteY4619" fmla="*/ 2121872 h 3038603"/>
                <a:gd name="connsiteX4620" fmla="*/ 256370 w 3402569"/>
                <a:gd name="connsiteY4620" fmla="*/ 2121861 h 3038603"/>
                <a:gd name="connsiteX4621" fmla="*/ 252951 w 3402569"/>
                <a:gd name="connsiteY4621" fmla="*/ 2114729 h 3038603"/>
                <a:gd name="connsiteX4622" fmla="*/ 252951 w 3402569"/>
                <a:gd name="connsiteY4622" fmla="*/ 2114714 h 3038603"/>
                <a:gd name="connsiteX4623" fmla="*/ 252951 w 3402569"/>
                <a:gd name="connsiteY4623" fmla="*/ 2114698 h 3038603"/>
                <a:gd name="connsiteX4624" fmla="*/ 252951 w 3402569"/>
                <a:gd name="connsiteY4624" fmla="*/ 2102211 h 3038603"/>
                <a:gd name="connsiteX4625" fmla="*/ 261744 w 3402569"/>
                <a:gd name="connsiteY4625" fmla="*/ 2093270 h 3038603"/>
                <a:gd name="connsiteX4626" fmla="*/ 309429 w 3402569"/>
                <a:gd name="connsiteY4626" fmla="*/ 2093270 h 3038603"/>
                <a:gd name="connsiteX4627" fmla="*/ 312111 w 3402569"/>
                <a:gd name="connsiteY4627" fmla="*/ 2093717 h 3038603"/>
                <a:gd name="connsiteX4628" fmla="*/ 318073 w 3402569"/>
                <a:gd name="connsiteY4628" fmla="*/ 2099975 h 3038603"/>
                <a:gd name="connsiteX4629" fmla="*/ 318371 w 3402569"/>
                <a:gd name="connsiteY4629" fmla="*/ 2102211 h 3038603"/>
                <a:gd name="connsiteX4630" fmla="*/ 318371 w 3402569"/>
                <a:gd name="connsiteY4630" fmla="*/ 2114698 h 3038603"/>
                <a:gd name="connsiteX4631" fmla="*/ 318371 w 3402569"/>
                <a:gd name="connsiteY4631" fmla="*/ 2114714 h 3038603"/>
                <a:gd name="connsiteX4632" fmla="*/ 318371 w 3402569"/>
                <a:gd name="connsiteY4632" fmla="*/ 2114729 h 3038603"/>
                <a:gd name="connsiteX4633" fmla="*/ 317625 w 3402569"/>
                <a:gd name="connsiteY4633" fmla="*/ 2118305 h 3038603"/>
                <a:gd name="connsiteX4634" fmla="*/ 317178 w 3402569"/>
                <a:gd name="connsiteY4634" fmla="*/ 2119051 h 3038603"/>
                <a:gd name="connsiteX4635" fmla="*/ 314809 w 3402569"/>
                <a:gd name="connsiteY4635" fmla="*/ 2121863 h 3038603"/>
                <a:gd name="connsiteX4636" fmla="*/ 314801 w 3402569"/>
                <a:gd name="connsiteY4636" fmla="*/ 2121872 h 3038603"/>
                <a:gd name="connsiteX4637" fmla="*/ 314794 w 3402569"/>
                <a:gd name="connsiteY4637" fmla="*/ 2121881 h 3038603"/>
                <a:gd name="connsiteX4638" fmla="*/ 318669 w 3402569"/>
                <a:gd name="connsiteY4638" fmla="*/ 2124563 h 3038603"/>
                <a:gd name="connsiteX4639" fmla="*/ 324927 w 3402569"/>
                <a:gd name="connsiteY4639" fmla="*/ 2131268 h 3038603"/>
                <a:gd name="connsiteX4640" fmla="*/ 325076 w 3402569"/>
                <a:gd name="connsiteY4640" fmla="*/ 2131566 h 3038603"/>
                <a:gd name="connsiteX4641" fmla="*/ 325225 w 3402569"/>
                <a:gd name="connsiteY4641" fmla="*/ 2131717 h 3038603"/>
                <a:gd name="connsiteX4642" fmla="*/ 325374 w 3402569"/>
                <a:gd name="connsiteY4642" fmla="*/ 2131865 h 3038603"/>
                <a:gd name="connsiteX4643" fmla="*/ 329248 w 3402569"/>
                <a:gd name="connsiteY4643" fmla="*/ 2143786 h 3038603"/>
                <a:gd name="connsiteX4644" fmla="*/ 329398 w 3402569"/>
                <a:gd name="connsiteY4644" fmla="*/ 2146022 h 3038603"/>
                <a:gd name="connsiteX4645" fmla="*/ 329398 w 3402569"/>
                <a:gd name="connsiteY4645" fmla="*/ 2238085 h 3038603"/>
                <a:gd name="connsiteX4646" fmla="*/ 329398 w 3402569"/>
                <a:gd name="connsiteY4646" fmla="*/ 2238098 h 3038603"/>
                <a:gd name="connsiteX4647" fmla="*/ 329398 w 3402569"/>
                <a:gd name="connsiteY4647" fmla="*/ 2238115 h 3038603"/>
                <a:gd name="connsiteX4648" fmla="*/ 328805 w 3402569"/>
                <a:gd name="connsiteY4648" fmla="*/ 2242405 h 3038603"/>
                <a:gd name="connsiteX4649" fmla="*/ 328803 w 3402569"/>
                <a:gd name="connsiteY4649" fmla="*/ 2242420 h 3038603"/>
                <a:gd name="connsiteX4650" fmla="*/ 328801 w 3402569"/>
                <a:gd name="connsiteY4650" fmla="*/ 2242437 h 3038603"/>
                <a:gd name="connsiteX4651" fmla="*/ 333121 w 3402569"/>
                <a:gd name="connsiteY4651" fmla="*/ 2242437 h 3038603"/>
                <a:gd name="connsiteX4652" fmla="*/ 334164 w 3402569"/>
                <a:gd name="connsiteY4652" fmla="*/ 2245416 h 3038603"/>
                <a:gd name="connsiteX4653" fmla="*/ 336399 w 3402569"/>
                <a:gd name="connsiteY4653" fmla="*/ 2248993 h 3038603"/>
                <a:gd name="connsiteX4654" fmla="*/ 334612 w 3402569"/>
                <a:gd name="connsiteY4654" fmla="*/ 2251674 h 3038603"/>
                <a:gd name="connsiteX4655" fmla="*/ 331512 w 3402569"/>
                <a:gd name="connsiteY4655" fmla="*/ 2254774 h 3038603"/>
                <a:gd name="connsiteX4656" fmla="*/ 314571 w 3402569"/>
                <a:gd name="connsiteY4656" fmla="*/ 2254774 h 3038603"/>
                <a:gd name="connsiteX4657" fmla="*/ 322392 w 3402569"/>
                <a:gd name="connsiteY4657" fmla="*/ 2251823 h 3038603"/>
                <a:gd name="connsiteX4658" fmla="*/ 322541 w 3402569"/>
                <a:gd name="connsiteY4658" fmla="*/ 2251674 h 3038603"/>
                <a:gd name="connsiteX4659" fmla="*/ 327608 w 3402569"/>
                <a:gd name="connsiteY4659" fmla="*/ 2245416 h 3038603"/>
                <a:gd name="connsiteX4660" fmla="*/ 328799 w 3402569"/>
                <a:gd name="connsiteY4660" fmla="*/ 2242437 h 3038603"/>
                <a:gd name="connsiteX4661" fmla="*/ 328788 w 3402569"/>
                <a:gd name="connsiteY4661" fmla="*/ 2242437 h 3038603"/>
                <a:gd name="connsiteX4662" fmla="*/ 312707 w 3402569"/>
                <a:gd name="connsiteY4662" fmla="*/ 2242437 h 3038603"/>
                <a:gd name="connsiteX4663" fmla="*/ 312739 w 3402569"/>
                <a:gd name="connsiteY4663" fmla="*/ 2242405 h 3038603"/>
                <a:gd name="connsiteX4664" fmla="*/ 317029 w 3402569"/>
                <a:gd name="connsiteY4664" fmla="*/ 2238115 h 3038603"/>
                <a:gd name="connsiteX4665" fmla="*/ 317029 w 3402569"/>
                <a:gd name="connsiteY4665" fmla="*/ 2238098 h 3038603"/>
                <a:gd name="connsiteX4666" fmla="*/ 312722 w 3402569"/>
                <a:gd name="connsiteY4666" fmla="*/ 2242405 h 3038603"/>
                <a:gd name="connsiteX4667" fmla="*/ 317029 w 3402569"/>
                <a:gd name="connsiteY4667" fmla="*/ 2238085 h 3038603"/>
                <a:gd name="connsiteX4668" fmla="*/ 312707 w 3402569"/>
                <a:gd name="connsiteY4668" fmla="*/ 2242405 h 3038603"/>
                <a:gd name="connsiteX4669" fmla="*/ 317029 w 3402569"/>
                <a:gd name="connsiteY4669" fmla="*/ 2238069 h 3038603"/>
                <a:gd name="connsiteX4670" fmla="*/ 317029 w 3402569"/>
                <a:gd name="connsiteY4670" fmla="*/ 2146022 h 3038603"/>
                <a:gd name="connsiteX4671" fmla="*/ 306300 w 3402569"/>
                <a:gd name="connsiteY4671" fmla="*/ 2131566 h 3038603"/>
                <a:gd name="connsiteX4672" fmla="*/ 304660 w 3402569"/>
                <a:gd name="connsiteY4672" fmla="*/ 2130823 h 3038603"/>
                <a:gd name="connsiteX4673" fmla="*/ 298104 w 3402569"/>
                <a:gd name="connsiteY4673" fmla="*/ 2124563 h 3038603"/>
                <a:gd name="connsiteX4674" fmla="*/ 297359 w 3402569"/>
                <a:gd name="connsiteY4674" fmla="*/ 2123668 h 3038603"/>
                <a:gd name="connsiteX4675" fmla="*/ 273963 w 3402569"/>
                <a:gd name="connsiteY4675" fmla="*/ 2123668 h 3038603"/>
                <a:gd name="connsiteX4676" fmla="*/ 273218 w 3402569"/>
                <a:gd name="connsiteY4676" fmla="*/ 2124563 h 3038603"/>
                <a:gd name="connsiteX4677" fmla="*/ 272472 w 3402569"/>
                <a:gd name="connsiteY4677" fmla="*/ 2125458 h 3038603"/>
                <a:gd name="connsiteX4678" fmla="*/ 266662 w 3402569"/>
                <a:gd name="connsiteY4678" fmla="*/ 2130823 h 3038603"/>
                <a:gd name="connsiteX4679" fmla="*/ 265022 w 3402569"/>
                <a:gd name="connsiteY4679" fmla="*/ 2131566 h 3038603"/>
                <a:gd name="connsiteX4680" fmla="*/ 259808 w 3402569"/>
                <a:gd name="connsiteY4680" fmla="*/ 2134250 h 3038603"/>
                <a:gd name="connsiteX4681" fmla="*/ 253995 w 3402569"/>
                <a:gd name="connsiteY4681" fmla="*/ 2146022 h 3038603"/>
                <a:gd name="connsiteX4682" fmla="*/ 253995 w 3402569"/>
                <a:gd name="connsiteY4682" fmla="*/ 2238085 h 3038603"/>
                <a:gd name="connsiteX4683" fmla="*/ 255486 w 3402569"/>
                <a:gd name="connsiteY4683" fmla="*/ 2241378 h 3038603"/>
                <a:gd name="connsiteX4684" fmla="*/ 253995 w 3402569"/>
                <a:gd name="connsiteY4684" fmla="*/ 2238098 h 3038603"/>
                <a:gd name="connsiteX4685" fmla="*/ 253995 w 3402569"/>
                <a:gd name="connsiteY4685" fmla="*/ 2238115 h 3038603"/>
                <a:gd name="connsiteX4686" fmla="*/ 255486 w 3402569"/>
                <a:gd name="connsiteY4686" fmla="*/ 2241393 h 3038603"/>
                <a:gd name="connsiteX4687" fmla="*/ 258375 w 3402569"/>
                <a:gd name="connsiteY4687" fmla="*/ 2242405 h 3038603"/>
                <a:gd name="connsiteX4688" fmla="*/ 258466 w 3402569"/>
                <a:gd name="connsiteY4688" fmla="*/ 2242437 h 3038603"/>
                <a:gd name="connsiteX4689" fmla="*/ 242372 w 3402569"/>
                <a:gd name="connsiteY4689" fmla="*/ 2242437 h 3038603"/>
                <a:gd name="connsiteX4690" fmla="*/ 243565 w 3402569"/>
                <a:gd name="connsiteY4690" fmla="*/ 2245416 h 3038603"/>
                <a:gd name="connsiteX4691" fmla="*/ 248632 w 3402569"/>
                <a:gd name="connsiteY4691" fmla="*/ 2251674 h 3038603"/>
                <a:gd name="connsiteX4692" fmla="*/ 256013 w 3402569"/>
                <a:gd name="connsiteY4692" fmla="*/ 2254774 h 3038603"/>
                <a:gd name="connsiteX4693" fmla="*/ 219125 w 3402569"/>
                <a:gd name="connsiteY4693" fmla="*/ 2254774 h 3038603"/>
                <a:gd name="connsiteX4694" fmla="*/ 219125 w 3402569"/>
                <a:gd name="connsiteY4694" fmla="*/ 2254789 h 3038603"/>
                <a:gd name="connsiteX4695" fmla="*/ 256049 w 3402569"/>
                <a:gd name="connsiteY4695" fmla="*/ 2254789 h 3038603"/>
                <a:gd name="connsiteX4696" fmla="*/ 256082 w 3402569"/>
                <a:gd name="connsiteY4696" fmla="*/ 2254803 h 3038603"/>
                <a:gd name="connsiteX4697" fmla="*/ 219125 w 3402569"/>
                <a:gd name="connsiteY4697" fmla="*/ 2254803 h 3038603"/>
                <a:gd name="connsiteX4698" fmla="*/ 219125 w 3402569"/>
                <a:gd name="connsiteY4698" fmla="*/ 2313188 h 3038603"/>
                <a:gd name="connsiteX4699" fmla="*/ 219125 w 3402569"/>
                <a:gd name="connsiteY4699" fmla="*/ 2313205 h 3038603"/>
                <a:gd name="connsiteX4700" fmla="*/ 219125 w 3402569"/>
                <a:gd name="connsiteY4700" fmla="*/ 2313219 h 3038603"/>
                <a:gd name="connsiteX4701" fmla="*/ 219871 w 3402569"/>
                <a:gd name="connsiteY4701" fmla="*/ 2313219 h 3038603"/>
                <a:gd name="connsiteX4702" fmla="*/ 219871 w 3402569"/>
                <a:gd name="connsiteY4702" fmla="*/ 2317510 h 3038603"/>
                <a:gd name="connsiteX4703" fmla="*/ 213611 w 3402569"/>
                <a:gd name="connsiteY4703" fmla="*/ 2317510 h 3038603"/>
                <a:gd name="connsiteX4704" fmla="*/ 213611 w 3402569"/>
                <a:gd name="connsiteY4704" fmla="*/ 2317526 h 3038603"/>
                <a:gd name="connsiteX4705" fmla="*/ 219871 w 3402569"/>
                <a:gd name="connsiteY4705" fmla="*/ 2317526 h 3038603"/>
                <a:gd name="connsiteX4706" fmla="*/ 219871 w 3402569"/>
                <a:gd name="connsiteY4706" fmla="*/ 2325558 h 3038603"/>
                <a:gd name="connsiteX4707" fmla="*/ 219125 w 3402569"/>
                <a:gd name="connsiteY4707" fmla="*/ 2325558 h 3038603"/>
                <a:gd name="connsiteX4708" fmla="*/ 219125 w 3402569"/>
                <a:gd name="connsiteY4708" fmla="*/ 2325571 h 3038603"/>
                <a:gd name="connsiteX4709" fmla="*/ 219871 w 3402569"/>
                <a:gd name="connsiteY4709" fmla="*/ 2325571 h 3038603"/>
                <a:gd name="connsiteX4710" fmla="*/ 219871 w 3402569"/>
                <a:gd name="connsiteY4710" fmla="*/ 2325588 h 3038603"/>
                <a:gd name="connsiteX4711" fmla="*/ 219125 w 3402569"/>
                <a:gd name="connsiteY4711" fmla="*/ 2325588 h 3038603"/>
                <a:gd name="connsiteX4712" fmla="*/ 219125 w 3402569"/>
                <a:gd name="connsiteY4712" fmla="*/ 2428082 h 3038603"/>
                <a:gd name="connsiteX4713" fmla="*/ 431324 w 3402569"/>
                <a:gd name="connsiteY4713" fmla="*/ 2428082 h 3038603"/>
                <a:gd name="connsiteX4714" fmla="*/ 431324 w 3402569"/>
                <a:gd name="connsiteY4714" fmla="*/ 2428096 h 3038603"/>
                <a:gd name="connsiteX4715" fmla="*/ 219125 w 3402569"/>
                <a:gd name="connsiteY4715" fmla="*/ 2428096 h 3038603"/>
                <a:gd name="connsiteX4716" fmla="*/ 219125 w 3402569"/>
                <a:gd name="connsiteY4716" fmla="*/ 2428111 h 3038603"/>
                <a:gd name="connsiteX4717" fmla="*/ 226129 w 3402569"/>
                <a:gd name="connsiteY4717" fmla="*/ 2428111 h 3038603"/>
                <a:gd name="connsiteX4718" fmla="*/ 226129 w 3402569"/>
                <a:gd name="connsiteY4718" fmla="*/ 2440299 h 3038603"/>
                <a:gd name="connsiteX4719" fmla="*/ 219125 w 3402569"/>
                <a:gd name="connsiteY4719" fmla="*/ 2440299 h 3038603"/>
                <a:gd name="connsiteX4720" fmla="*/ 219125 w 3402569"/>
                <a:gd name="connsiteY4720" fmla="*/ 2440316 h 3038603"/>
                <a:gd name="connsiteX4721" fmla="*/ 226129 w 3402569"/>
                <a:gd name="connsiteY4721" fmla="*/ 2440316 h 3038603"/>
                <a:gd name="connsiteX4722" fmla="*/ 226129 w 3402569"/>
                <a:gd name="connsiteY4722" fmla="*/ 2440331 h 3038603"/>
                <a:gd name="connsiteX4723" fmla="*/ 219125 w 3402569"/>
                <a:gd name="connsiteY4723" fmla="*/ 2440331 h 3038603"/>
                <a:gd name="connsiteX4724" fmla="*/ 219125 w 3402569"/>
                <a:gd name="connsiteY4724" fmla="*/ 2475171 h 3038603"/>
                <a:gd name="connsiteX4725" fmla="*/ 210184 w 3402569"/>
                <a:gd name="connsiteY4725" fmla="*/ 2498864 h 3038603"/>
                <a:gd name="connsiteX4726" fmla="*/ 210186 w 3402569"/>
                <a:gd name="connsiteY4726" fmla="*/ 2498864 h 3038603"/>
                <a:gd name="connsiteX4727" fmla="*/ 219121 w 3402569"/>
                <a:gd name="connsiteY4727" fmla="*/ 2475185 h 3038603"/>
                <a:gd name="connsiteX4728" fmla="*/ 219121 w 3402569"/>
                <a:gd name="connsiteY4728" fmla="*/ 2475200 h 3038603"/>
                <a:gd name="connsiteX4729" fmla="*/ 210191 w 3402569"/>
                <a:gd name="connsiteY4729" fmla="*/ 2498864 h 3038603"/>
                <a:gd name="connsiteX4730" fmla="*/ 210190 w 3402569"/>
                <a:gd name="connsiteY4730" fmla="*/ 2498864 h 3038603"/>
                <a:gd name="connsiteX4731" fmla="*/ 210184 w 3402569"/>
                <a:gd name="connsiteY4731" fmla="*/ 2498879 h 3038603"/>
                <a:gd name="connsiteX4732" fmla="*/ 210190 w 3402569"/>
                <a:gd name="connsiteY4732" fmla="*/ 2498879 h 3038603"/>
                <a:gd name="connsiteX4733" fmla="*/ 210184 w 3402569"/>
                <a:gd name="connsiteY4733" fmla="*/ 2498894 h 3038603"/>
                <a:gd name="connsiteX4734" fmla="*/ 619981 w 3402569"/>
                <a:gd name="connsiteY4734" fmla="*/ 2498894 h 3038603"/>
                <a:gd name="connsiteX4735" fmla="*/ 619981 w 3402569"/>
                <a:gd name="connsiteY4735" fmla="*/ 2498879 h 3038603"/>
                <a:gd name="connsiteX4736" fmla="*/ 210190 w 3402569"/>
                <a:gd name="connsiteY4736" fmla="*/ 2498879 h 3038603"/>
                <a:gd name="connsiteX4737" fmla="*/ 210195 w 3402569"/>
                <a:gd name="connsiteY4737" fmla="*/ 2498864 h 3038603"/>
                <a:gd name="connsiteX4738" fmla="*/ 619981 w 3402569"/>
                <a:gd name="connsiteY4738" fmla="*/ 2498864 h 3038603"/>
                <a:gd name="connsiteX4739" fmla="*/ 619981 w 3402569"/>
                <a:gd name="connsiteY4739" fmla="*/ 2254803 h 3038603"/>
                <a:gd name="connsiteX4740" fmla="*/ 588539 w 3402569"/>
                <a:gd name="connsiteY4740" fmla="*/ 2254803 h 3038603"/>
                <a:gd name="connsiteX4741" fmla="*/ 588570 w 3402569"/>
                <a:gd name="connsiteY4741" fmla="*/ 2254789 h 3038603"/>
                <a:gd name="connsiteX4742" fmla="*/ 619981 w 3402569"/>
                <a:gd name="connsiteY4742" fmla="*/ 2254789 h 3038603"/>
                <a:gd name="connsiteX4743" fmla="*/ 619981 w 3402569"/>
                <a:gd name="connsiteY4743" fmla="*/ 2254774 h 3038603"/>
                <a:gd name="connsiteX4744" fmla="*/ 588609 w 3402569"/>
                <a:gd name="connsiteY4744" fmla="*/ 2254774 h 3038603"/>
                <a:gd name="connsiteX4745" fmla="*/ 588603 w 3402569"/>
                <a:gd name="connsiteY4745" fmla="*/ 2254774 h 3038603"/>
                <a:gd name="connsiteX4746" fmla="*/ 588545 w 3402569"/>
                <a:gd name="connsiteY4746" fmla="*/ 2254774 h 3038603"/>
                <a:gd name="connsiteX4747" fmla="*/ 588226 w 3402569"/>
                <a:gd name="connsiteY4747" fmla="*/ 2254803 h 3038603"/>
                <a:gd name="connsiteX4748" fmla="*/ 588216 w 3402569"/>
                <a:gd name="connsiteY4748" fmla="*/ 2254803 h 3038603"/>
                <a:gd name="connsiteX4749" fmla="*/ 585257 w 3402569"/>
                <a:gd name="connsiteY4749" fmla="*/ 2255072 h 3038603"/>
                <a:gd name="connsiteX4750" fmla="*/ 585267 w 3402569"/>
                <a:gd name="connsiteY4750" fmla="*/ 2255072 h 3038603"/>
                <a:gd name="connsiteX4751" fmla="*/ 588226 w 3402569"/>
                <a:gd name="connsiteY4751" fmla="*/ 2254803 h 3038603"/>
                <a:gd name="connsiteX4752" fmla="*/ 588381 w 3402569"/>
                <a:gd name="connsiteY4752" fmla="*/ 2254803 h 3038603"/>
                <a:gd name="connsiteX4753" fmla="*/ 588390 w 3402569"/>
                <a:gd name="connsiteY4753" fmla="*/ 2254803 h 3038603"/>
                <a:gd name="connsiteX4754" fmla="*/ 588535 w 3402569"/>
                <a:gd name="connsiteY4754" fmla="*/ 2254803 h 3038603"/>
                <a:gd name="connsiteX4755" fmla="*/ 585257 w 3402569"/>
                <a:gd name="connsiteY4755" fmla="*/ 2255102 h 3038603"/>
                <a:gd name="connsiteX4756" fmla="*/ 531014 w 3402569"/>
                <a:gd name="connsiteY4756" fmla="*/ 2255102 h 3038603"/>
                <a:gd name="connsiteX4757" fmla="*/ 527587 w 3402569"/>
                <a:gd name="connsiteY4757" fmla="*/ 2254803 h 3038603"/>
                <a:gd name="connsiteX4758" fmla="*/ 527748 w 3402569"/>
                <a:gd name="connsiteY4758" fmla="*/ 2254803 h 3038603"/>
                <a:gd name="connsiteX4759" fmla="*/ 531014 w 3402569"/>
                <a:gd name="connsiteY4759" fmla="*/ 2255087 h 3038603"/>
                <a:gd name="connsiteX4760" fmla="*/ 531024 w 3402569"/>
                <a:gd name="connsiteY4760" fmla="*/ 2255087 h 3038603"/>
                <a:gd name="connsiteX4761" fmla="*/ 527758 w 3402569"/>
                <a:gd name="connsiteY4761" fmla="*/ 2254803 h 3038603"/>
                <a:gd name="connsiteX4762" fmla="*/ 527921 w 3402569"/>
                <a:gd name="connsiteY4762" fmla="*/ 2254803 h 3038603"/>
                <a:gd name="connsiteX4763" fmla="*/ 527931 w 3402569"/>
                <a:gd name="connsiteY4763" fmla="*/ 2254803 h 3038603"/>
                <a:gd name="connsiteX4764" fmla="*/ 527770 w 3402569"/>
                <a:gd name="connsiteY4764" fmla="*/ 2254789 h 3038603"/>
                <a:gd name="connsiteX4765" fmla="*/ 527597 w 3402569"/>
                <a:gd name="connsiteY4765" fmla="*/ 2254774 h 3038603"/>
                <a:gd name="connsiteX4766" fmla="*/ 527587 w 3402569"/>
                <a:gd name="connsiteY4766" fmla="*/ 2254774 h 3038603"/>
                <a:gd name="connsiteX4767" fmla="*/ 527553 w 3402569"/>
                <a:gd name="connsiteY4767" fmla="*/ 2254774 h 3038603"/>
                <a:gd name="connsiteX4768" fmla="*/ 527510 w 3402569"/>
                <a:gd name="connsiteY4768" fmla="*/ 2254774 h 3038603"/>
                <a:gd name="connsiteX4769" fmla="*/ 526257 w 3402569"/>
                <a:gd name="connsiteY4769" fmla="*/ 2254358 h 3038603"/>
                <a:gd name="connsiteX4770" fmla="*/ 520891 w 3402569"/>
                <a:gd name="connsiteY4770" fmla="*/ 2251674 h 3038603"/>
                <a:gd name="connsiteX4771" fmla="*/ 520882 w 3402569"/>
                <a:gd name="connsiteY4771" fmla="*/ 2251674 h 3038603"/>
                <a:gd name="connsiteX4772" fmla="*/ 526248 w 3402569"/>
                <a:gd name="connsiteY4772" fmla="*/ 2254358 h 3038603"/>
                <a:gd name="connsiteX4773" fmla="*/ 527501 w 3402569"/>
                <a:gd name="connsiteY4773" fmla="*/ 2254774 h 3038603"/>
                <a:gd name="connsiteX4774" fmla="*/ 516449 w 3402569"/>
                <a:gd name="connsiteY4774" fmla="*/ 2254774 h 3038603"/>
                <a:gd name="connsiteX4775" fmla="*/ 516440 w 3402569"/>
                <a:gd name="connsiteY4775" fmla="*/ 2254774 h 3038603"/>
                <a:gd name="connsiteX4776" fmla="*/ 496153 w 3402569"/>
                <a:gd name="connsiteY4776" fmla="*/ 2254774 h 3038603"/>
                <a:gd name="connsiteX4777" fmla="*/ 495837 w 3402569"/>
                <a:gd name="connsiteY4777" fmla="*/ 2254803 h 3038603"/>
                <a:gd name="connsiteX4778" fmla="*/ 495976 w 3402569"/>
                <a:gd name="connsiteY4778" fmla="*/ 2254803 h 3038603"/>
                <a:gd name="connsiteX4779" fmla="*/ 495985 w 3402569"/>
                <a:gd name="connsiteY4779" fmla="*/ 2254803 h 3038603"/>
                <a:gd name="connsiteX4780" fmla="*/ 496144 w 3402569"/>
                <a:gd name="connsiteY4780" fmla="*/ 2254803 h 3038603"/>
                <a:gd name="connsiteX4781" fmla="*/ 494357 w 3402569"/>
                <a:gd name="connsiteY4781" fmla="*/ 2254952 h 3038603"/>
                <a:gd name="connsiteX4782" fmla="*/ 440114 w 3402569"/>
                <a:gd name="connsiteY4782" fmla="*/ 2254952 h 3038603"/>
                <a:gd name="connsiteX4783" fmla="*/ 438476 w 3402569"/>
                <a:gd name="connsiteY4783" fmla="*/ 2254803 h 3038603"/>
                <a:gd name="connsiteX4784" fmla="*/ 438630 w 3402569"/>
                <a:gd name="connsiteY4784" fmla="*/ 2254803 h 3038603"/>
                <a:gd name="connsiteX4785" fmla="*/ 440114 w 3402569"/>
                <a:gd name="connsiteY4785" fmla="*/ 2254938 h 3038603"/>
                <a:gd name="connsiteX4786" fmla="*/ 440025 w 3402569"/>
                <a:gd name="connsiteY4786" fmla="*/ 2254929 h 3038603"/>
                <a:gd name="connsiteX4787" fmla="*/ 438639 w 3402569"/>
                <a:gd name="connsiteY4787" fmla="*/ 2254803 h 3038603"/>
                <a:gd name="connsiteX4788" fmla="*/ 438766 w 3402569"/>
                <a:gd name="connsiteY4788" fmla="*/ 2254803 h 3038603"/>
                <a:gd name="connsiteX4789" fmla="*/ 438775 w 3402569"/>
                <a:gd name="connsiteY4789" fmla="*/ 2254803 h 3038603"/>
                <a:gd name="connsiteX4790" fmla="*/ 438775 w 3402569"/>
                <a:gd name="connsiteY4790" fmla="*/ 2254803 h 3038603"/>
                <a:gd name="connsiteX4791" fmla="*/ 438485 w 3402569"/>
                <a:gd name="connsiteY4791" fmla="*/ 2254774 h 3038603"/>
                <a:gd name="connsiteX4792" fmla="*/ 406958 w 3402569"/>
                <a:gd name="connsiteY4792" fmla="*/ 2254774 h 3038603"/>
                <a:gd name="connsiteX4793" fmla="*/ 406894 w 3402569"/>
                <a:gd name="connsiteY4793" fmla="*/ 2254774 h 3038603"/>
                <a:gd name="connsiteX4794" fmla="*/ 406590 w 3402569"/>
                <a:gd name="connsiteY4794" fmla="*/ 2254803 h 3038603"/>
                <a:gd name="connsiteX4795" fmla="*/ 406730 w 3402569"/>
                <a:gd name="connsiteY4795" fmla="*/ 2254803 h 3038603"/>
                <a:gd name="connsiteX4796" fmla="*/ 406739 w 3402569"/>
                <a:gd name="connsiteY4796" fmla="*/ 2254803 h 3038603"/>
                <a:gd name="connsiteX4797" fmla="*/ 406884 w 3402569"/>
                <a:gd name="connsiteY4797" fmla="*/ 2254803 h 3038603"/>
                <a:gd name="connsiteX4798" fmla="*/ 403606 w 3402569"/>
                <a:gd name="connsiteY4798" fmla="*/ 2255102 h 3038603"/>
                <a:gd name="connsiteX4799" fmla="*/ 348766 w 3402569"/>
                <a:gd name="connsiteY4799" fmla="*/ 2255102 h 3038603"/>
                <a:gd name="connsiteX4800" fmla="*/ 345936 w 3402569"/>
                <a:gd name="connsiteY4800" fmla="*/ 2254803 h 3038603"/>
                <a:gd name="connsiteX4801" fmla="*/ 346069 w 3402569"/>
                <a:gd name="connsiteY4801" fmla="*/ 2254803 h 3038603"/>
                <a:gd name="connsiteX4802" fmla="*/ 348766 w 3402569"/>
                <a:gd name="connsiteY4802" fmla="*/ 2255087 h 3038603"/>
                <a:gd name="connsiteX4803" fmla="*/ 348588 w 3402569"/>
                <a:gd name="connsiteY4803" fmla="*/ 2255068 h 3038603"/>
                <a:gd name="connsiteX4804" fmla="*/ 346078 w 3402569"/>
                <a:gd name="connsiteY4804" fmla="*/ 2254803 h 3038603"/>
                <a:gd name="connsiteX4805" fmla="*/ 346198 w 3402569"/>
                <a:gd name="connsiteY4805" fmla="*/ 2254803 h 3038603"/>
                <a:gd name="connsiteX4806" fmla="*/ 346207 w 3402569"/>
                <a:gd name="connsiteY4806" fmla="*/ 2254803 h 3038603"/>
                <a:gd name="connsiteX4807" fmla="*/ 346207 w 3402569"/>
                <a:gd name="connsiteY4807" fmla="*/ 2254803 h 3038603"/>
                <a:gd name="connsiteX4808" fmla="*/ 345945 w 3402569"/>
                <a:gd name="connsiteY4808" fmla="*/ 2254774 h 3038603"/>
                <a:gd name="connsiteX4809" fmla="*/ 331521 w 3402569"/>
                <a:gd name="connsiteY4809" fmla="*/ 2254774 h 3038603"/>
                <a:gd name="connsiteX4810" fmla="*/ 334621 w 3402569"/>
                <a:gd name="connsiteY4810" fmla="*/ 2251674 h 3038603"/>
                <a:gd name="connsiteX4811" fmla="*/ 336407 w 3402569"/>
                <a:gd name="connsiteY4811" fmla="*/ 2248993 h 3038603"/>
                <a:gd name="connsiteX4812" fmla="*/ 334172 w 3402569"/>
                <a:gd name="connsiteY4812" fmla="*/ 2245416 h 3038603"/>
                <a:gd name="connsiteX4813" fmla="*/ 333129 w 3402569"/>
                <a:gd name="connsiteY4813" fmla="*/ 2242437 h 3038603"/>
                <a:gd name="connsiteX4814" fmla="*/ 333123 w 3402569"/>
                <a:gd name="connsiteY4814" fmla="*/ 2242437 h 3038603"/>
                <a:gd name="connsiteX4815" fmla="*/ 333121 w 3402569"/>
                <a:gd name="connsiteY4815" fmla="*/ 2242420 h 3038603"/>
                <a:gd name="connsiteX4816" fmla="*/ 333118 w 3402569"/>
                <a:gd name="connsiteY4816" fmla="*/ 2242405 h 3038603"/>
                <a:gd name="connsiteX4817" fmla="*/ 332526 w 3402569"/>
                <a:gd name="connsiteY4817" fmla="*/ 2238264 h 3038603"/>
                <a:gd name="connsiteX4818" fmla="*/ 332526 w 3402569"/>
                <a:gd name="connsiteY4818" fmla="*/ 2238249 h 3038603"/>
                <a:gd name="connsiteX4819" fmla="*/ 332526 w 3402569"/>
                <a:gd name="connsiteY4819" fmla="*/ 2238233 h 3038603"/>
                <a:gd name="connsiteX4820" fmla="*/ 332526 w 3402569"/>
                <a:gd name="connsiteY4820" fmla="*/ 2146320 h 3038603"/>
                <a:gd name="connsiteX4821" fmla="*/ 333421 w 3402569"/>
                <a:gd name="connsiteY4821" fmla="*/ 2139615 h 3038603"/>
                <a:gd name="connsiteX4822" fmla="*/ 335210 w 3402569"/>
                <a:gd name="connsiteY4822" fmla="*/ 2134399 h 3038603"/>
                <a:gd name="connsiteX4823" fmla="*/ 347131 w 3402569"/>
                <a:gd name="connsiteY4823" fmla="*/ 2122030 h 3038603"/>
                <a:gd name="connsiteX4824" fmla="*/ 347126 w 3402569"/>
                <a:gd name="connsiteY4824" fmla="*/ 2122021 h 3038603"/>
                <a:gd name="connsiteX4825" fmla="*/ 347122 w 3402569"/>
                <a:gd name="connsiteY4825" fmla="*/ 2122011 h 3038603"/>
                <a:gd name="connsiteX4826" fmla="*/ 343702 w 3402569"/>
                <a:gd name="connsiteY4826" fmla="*/ 2115027 h 3038603"/>
                <a:gd name="connsiteX4827" fmla="*/ 343702 w 3402569"/>
                <a:gd name="connsiteY4827" fmla="*/ 2115012 h 3038603"/>
                <a:gd name="connsiteX4828" fmla="*/ 343702 w 3402569"/>
                <a:gd name="connsiteY4828" fmla="*/ 2114996 h 3038603"/>
                <a:gd name="connsiteX4829" fmla="*/ 343702 w 3402569"/>
                <a:gd name="connsiteY4829" fmla="*/ 2102360 h 3038603"/>
                <a:gd name="connsiteX4830" fmla="*/ 352644 w 3402569"/>
                <a:gd name="connsiteY4830" fmla="*/ 2093568 h 3038603"/>
                <a:gd name="connsiteX4831" fmla="*/ 400329 w 3402569"/>
                <a:gd name="connsiteY4831" fmla="*/ 2093568 h 3038603"/>
                <a:gd name="connsiteX4832" fmla="*/ 402118 w 3402569"/>
                <a:gd name="connsiteY4832" fmla="*/ 2093717 h 3038603"/>
                <a:gd name="connsiteX4833" fmla="*/ 408824 w 3402569"/>
                <a:gd name="connsiteY4833" fmla="*/ 2099975 h 3038603"/>
                <a:gd name="connsiteX4834" fmla="*/ 409122 w 3402569"/>
                <a:gd name="connsiteY4834" fmla="*/ 2102360 h 3038603"/>
                <a:gd name="connsiteX4835" fmla="*/ 409122 w 3402569"/>
                <a:gd name="connsiteY4835" fmla="*/ 2114996 h 3038603"/>
                <a:gd name="connsiteX4836" fmla="*/ 409122 w 3402569"/>
                <a:gd name="connsiteY4836" fmla="*/ 2115012 h 3038603"/>
                <a:gd name="connsiteX4837" fmla="*/ 409122 w 3402569"/>
                <a:gd name="connsiteY4837" fmla="*/ 2115027 h 3038603"/>
                <a:gd name="connsiteX4838" fmla="*/ 408674 w 3402569"/>
                <a:gd name="connsiteY4838" fmla="*/ 2117560 h 3038603"/>
                <a:gd name="connsiteX4839" fmla="*/ 408525 w 3402569"/>
                <a:gd name="connsiteY4839" fmla="*/ 2118305 h 3038603"/>
                <a:gd name="connsiteX4840" fmla="*/ 405710 w 3402569"/>
                <a:gd name="connsiteY4840" fmla="*/ 2122011 h 3038603"/>
                <a:gd name="connsiteX4841" fmla="*/ 405702 w 3402569"/>
                <a:gd name="connsiteY4841" fmla="*/ 2122021 h 3038603"/>
                <a:gd name="connsiteX4842" fmla="*/ 405695 w 3402569"/>
                <a:gd name="connsiteY4842" fmla="*/ 2122030 h 3038603"/>
                <a:gd name="connsiteX4843" fmla="*/ 409569 w 3402569"/>
                <a:gd name="connsiteY4843" fmla="*/ 2124563 h 3038603"/>
                <a:gd name="connsiteX4844" fmla="*/ 414189 w 3402569"/>
                <a:gd name="connsiteY4844" fmla="*/ 2129034 h 3038603"/>
                <a:gd name="connsiteX4845" fmla="*/ 420298 w 3402569"/>
                <a:gd name="connsiteY4845" fmla="*/ 2146320 h 3038603"/>
                <a:gd name="connsiteX4846" fmla="*/ 420298 w 3402569"/>
                <a:gd name="connsiteY4846" fmla="*/ 2238233 h 3038603"/>
                <a:gd name="connsiteX4847" fmla="*/ 420298 w 3402569"/>
                <a:gd name="connsiteY4847" fmla="*/ 2238249 h 3038603"/>
                <a:gd name="connsiteX4848" fmla="*/ 420298 w 3402569"/>
                <a:gd name="connsiteY4848" fmla="*/ 2238264 h 3038603"/>
                <a:gd name="connsiteX4849" fmla="*/ 419706 w 3402569"/>
                <a:gd name="connsiteY4849" fmla="*/ 2242405 h 3038603"/>
                <a:gd name="connsiteX4850" fmla="*/ 419703 w 3402569"/>
                <a:gd name="connsiteY4850" fmla="*/ 2242420 h 3038603"/>
                <a:gd name="connsiteX4851" fmla="*/ 419701 w 3402569"/>
                <a:gd name="connsiteY4851" fmla="*/ 2242437 h 3038603"/>
                <a:gd name="connsiteX4852" fmla="*/ 419708 w 3402569"/>
                <a:gd name="connsiteY4852" fmla="*/ 2242437 h 3038603"/>
                <a:gd name="connsiteX4853" fmla="*/ 424021 w 3402569"/>
                <a:gd name="connsiteY4853" fmla="*/ 2242437 h 3038603"/>
                <a:gd name="connsiteX4854" fmla="*/ 424319 w 3402569"/>
                <a:gd name="connsiteY4854" fmla="*/ 2243478 h 3038603"/>
                <a:gd name="connsiteX4855" fmla="*/ 423576 w 3402569"/>
                <a:gd name="connsiteY4855" fmla="*/ 2245416 h 3038603"/>
                <a:gd name="connsiteX4856" fmla="*/ 422532 w 3402569"/>
                <a:gd name="connsiteY4856" fmla="*/ 2247204 h 3038603"/>
                <a:gd name="connsiteX4857" fmla="*/ 421637 w 3402569"/>
                <a:gd name="connsiteY4857" fmla="*/ 2248396 h 3038603"/>
                <a:gd name="connsiteX4858" fmla="*/ 420296 w 3402569"/>
                <a:gd name="connsiteY4858" fmla="*/ 2249589 h 3038603"/>
                <a:gd name="connsiteX4859" fmla="*/ 418807 w 3402569"/>
                <a:gd name="connsiteY4859" fmla="*/ 2250482 h 3038603"/>
                <a:gd name="connsiteX4860" fmla="*/ 417912 w 3402569"/>
                <a:gd name="connsiteY4860" fmla="*/ 2250931 h 3038603"/>
                <a:gd name="connsiteX4861" fmla="*/ 415974 w 3402569"/>
                <a:gd name="connsiteY4861" fmla="*/ 2251674 h 3038603"/>
                <a:gd name="connsiteX4862" fmla="*/ 413740 w 3402569"/>
                <a:gd name="connsiteY4862" fmla="*/ 2251823 h 3038603"/>
                <a:gd name="connsiteX4863" fmla="*/ 413748 w 3402569"/>
                <a:gd name="connsiteY4863" fmla="*/ 2251823 h 3038603"/>
                <a:gd name="connsiteX4864" fmla="*/ 415982 w 3402569"/>
                <a:gd name="connsiteY4864" fmla="*/ 2251674 h 3038603"/>
                <a:gd name="connsiteX4865" fmla="*/ 417920 w 3402569"/>
                <a:gd name="connsiteY4865" fmla="*/ 2250931 h 3038603"/>
                <a:gd name="connsiteX4866" fmla="*/ 418816 w 3402569"/>
                <a:gd name="connsiteY4866" fmla="*/ 2250482 h 3038603"/>
                <a:gd name="connsiteX4867" fmla="*/ 420304 w 3402569"/>
                <a:gd name="connsiteY4867" fmla="*/ 2249589 h 3038603"/>
                <a:gd name="connsiteX4868" fmla="*/ 421645 w 3402569"/>
                <a:gd name="connsiteY4868" fmla="*/ 2248396 h 3038603"/>
                <a:gd name="connsiteX4869" fmla="*/ 422540 w 3402569"/>
                <a:gd name="connsiteY4869" fmla="*/ 2247204 h 3038603"/>
                <a:gd name="connsiteX4870" fmla="*/ 423584 w 3402569"/>
                <a:gd name="connsiteY4870" fmla="*/ 2245416 h 3038603"/>
                <a:gd name="connsiteX4871" fmla="*/ 424327 w 3402569"/>
                <a:gd name="connsiteY4871" fmla="*/ 2243478 h 3038603"/>
                <a:gd name="connsiteX4872" fmla="*/ 424029 w 3402569"/>
                <a:gd name="connsiteY4872" fmla="*/ 2242437 h 3038603"/>
                <a:gd name="connsiteX4873" fmla="*/ 424023 w 3402569"/>
                <a:gd name="connsiteY4873" fmla="*/ 2242437 h 3038603"/>
                <a:gd name="connsiteX4874" fmla="*/ 424021 w 3402569"/>
                <a:gd name="connsiteY4874" fmla="*/ 2242420 h 3038603"/>
                <a:gd name="connsiteX4875" fmla="*/ 424019 w 3402569"/>
                <a:gd name="connsiteY4875" fmla="*/ 2242405 h 3038603"/>
                <a:gd name="connsiteX4876" fmla="*/ 423427 w 3402569"/>
                <a:gd name="connsiteY4876" fmla="*/ 2238115 h 3038603"/>
                <a:gd name="connsiteX4877" fmla="*/ 423427 w 3402569"/>
                <a:gd name="connsiteY4877" fmla="*/ 2238098 h 3038603"/>
                <a:gd name="connsiteX4878" fmla="*/ 423427 w 3402569"/>
                <a:gd name="connsiteY4878" fmla="*/ 2238085 h 3038603"/>
                <a:gd name="connsiteX4879" fmla="*/ 423427 w 3402569"/>
                <a:gd name="connsiteY4879" fmla="*/ 2146022 h 3038603"/>
                <a:gd name="connsiteX4880" fmla="*/ 423874 w 3402569"/>
                <a:gd name="connsiteY4880" fmla="*/ 2141999 h 3038603"/>
                <a:gd name="connsiteX4881" fmla="*/ 423874 w 3402569"/>
                <a:gd name="connsiteY4881" fmla="*/ 2141984 h 3038603"/>
                <a:gd name="connsiteX4882" fmla="*/ 423874 w 3402569"/>
                <a:gd name="connsiteY4882" fmla="*/ 2141969 h 3038603"/>
                <a:gd name="connsiteX4883" fmla="*/ 423874 w 3402569"/>
                <a:gd name="connsiteY4883" fmla="*/ 2141850 h 3038603"/>
                <a:gd name="connsiteX4884" fmla="*/ 426856 w 3402569"/>
                <a:gd name="connsiteY4884" fmla="*/ 2133057 h 3038603"/>
                <a:gd name="connsiteX4885" fmla="*/ 438031 w 3402569"/>
                <a:gd name="connsiteY4885" fmla="*/ 2121881 h 3038603"/>
                <a:gd name="connsiteX4886" fmla="*/ 438026 w 3402569"/>
                <a:gd name="connsiteY4886" fmla="*/ 2121872 h 3038603"/>
                <a:gd name="connsiteX4887" fmla="*/ 438022 w 3402569"/>
                <a:gd name="connsiteY4887" fmla="*/ 2121862 h 3038603"/>
                <a:gd name="connsiteX4888" fmla="*/ 434604 w 3402569"/>
                <a:gd name="connsiteY4888" fmla="*/ 2114729 h 3038603"/>
                <a:gd name="connsiteX4889" fmla="*/ 434604 w 3402569"/>
                <a:gd name="connsiteY4889" fmla="*/ 2114714 h 3038603"/>
                <a:gd name="connsiteX4890" fmla="*/ 434604 w 3402569"/>
                <a:gd name="connsiteY4890" fmla="*/ 2114698 h 3038603"/>
                <a:gd name="connsiteX4891" fmla="*/ 434604 w 3402569"/>
                <a:gd name="connsiteY4891" fmla="*/ 2102211 h 3038603"/>
                <a:gd name="connsiteX4892" fmla="*/ 443395 w 3402569"/>
                <a:gd name="connsiteY4892" fmla="*/ 2093270 h 3038603"/>
                <a:gd name="connsiteX4893" fmla="*/ 480918 w 3402569"/>
                <a:gd name="connsiteY4893" fmla="*/ 2093270 h 3038603"/>
                <a:gd name="connsiteX4894" fmla="*/ 480501 w 3402569"/>
                <a:gd name="connsiteY4894" fmla="*/ 2093687 h 3038603"/>
                <a:gd name="connsiteX4895" fmla="*/ 474243 w 3402569"/>
                <a:gd name="connsiteY4895" fmla="*/ 2099945 h 3038603"/>
                <a:gd name="connsiteX4896" fmla="*/ 468579 w 3402569"/>
                <a:gd name="connsiteY4896" fmla="*/ 2105609 h 3038603"/>
                <a:gd name="connsiteX4897" fmla="*/ 468594 w 3402569"/>
                <a:gd name="connsiteY4897" fmla="*/ 2105609 h 3038603"/>
                <a:gd name="connsiteX4898" fmla="*/ 487653 w 3402569"/>
                <a:gd name="connsiteY4898" fmla="*/ 2105609 h 3038603"/>
                <a:gd name="connsiteX4899" fmla="*/ 487653 w 3402569"/>
                <a:gd name="connsiteY4899" fmla="*/ 2105624 h 3038603"/>
                <a:gd name="connsiteX4900" fmla="*/ 487653 w 3402569"/>
                <a:gd name="connsiteY4900" fmla="*/ 2105638 h 3038603"/>
                <a:gd name="connsiteX4901" fmla="*/ 446824 w 3402569"/>
                <a:gd name="connsiteY4901" fmla="*/ 2105638 h 3038603"/>
                <a:gd name="connsiteX4902" fmla="*/ 446824 w 3402569"/>
                <a:gd name="connsiteY4902" fmla="*/ 2111270 h 3038603"/>
                <a:gd name="connsiteX4903" fmla="*/ 446824 w 3402569"/>
                <a:gd name="connsiteY4903" fmla="*/ 2111287 h 3038603"/>
                <a:gd name="connsiteX4904" fmla="*/ 446824 w 3402569"/>
                <a:gd name="connsiteY4904" fmla="*/ 2111300 h 3038603"/>
                <a:gd name="connsiteX4905" fmla="*/ 487653 w 3402569"/>
                <a:gd name="connsiteY4905" fmla="*/ 2111300 h 3038603"/>
                <a:gd name="connsiteX4906" fmla="*/ 487653 w 3402569"/>
                <a:gd name="connsiteY4906" fmla="*/ 2111287 h 3038603"/>
                <a:gd name="connsiteX4907" fmla="*/ 487653 w 3402569"/>
                <a:gd name="connsiteY4907" fmla="*/ 2111270 h 3038603"/>
                <a:gd name="connsiteX4908" fmla="*/ 487653 w 3402569"/>
                <a:gd name="connsiteY4908" fmla="*/ 2108902 h 3038603"/>
                <a:gd name="connsiteX4909" fmla="*/ 487653 w 3402569"/>
                <a:gd name="connsiteY4909" fmla="*/ 2108887 h 3038603"/>
                <a:gd name="connsiteX4910" fmla="*/ 488995 w 3402569"/>
                <a:gd name="connsiteY4910" fmla="*/ 2109036 h 3038603"/>
                <a:gd name="connsiteX4911" fmla="*/ 491378 w 3402569"/>
                <a:gd name="connsiteY4911" fmla="*/ 2109632 h 3038603"/>
                <a:gd name="connsiteX4912" fmla="*/ 492273 w 3402569"/>
                <a:gd name="connsiteY4912" fmla="*/ 2110229 h 3038603"/>
                <a:gd name="connsiteX4913" fmla="*/ 492571 w 3402569"/>
                <a:gd name="connsiteY4913" fmla="*/ 2110674 h 3038603"/>
                <a:gd name="connsiteX4914" fmla="*/ 492720 w 3402569"/>
                <a:gd name="connsiteY4914" fmla="*/ 2111121 h 3038603"/>
                <a:gd name="connsiteX4915" fmla="*/ 492869 w 3402569"/>
                <a:gd name="connsiteY4915" fmla="*/ 2112016 h 3038603"/>
                <a:gd name="connsiteX4916" fmla="*/ 493168 w 3402569"/>
                <a:gd name="connsiteY4916" fmla="*/ 2114401 h 3038603"/>
                <a:gd name="connsiteX4917" fmla="*/ 494509 w 3402569"/>
                <a:gd name="connsiteY4917" fmla="*/ 2118276 h 3038603"/>
                <a:gd name="connsiteX4918" fmla="*/ 494504 w 3402569"/>
                <a:gd name="connsiteY4918" fmla="*/ 2118276 h 3038603"/>
                <a:gd name="connsiteX4919" fmla="*/ 487802 w 3402569"/>
                <a:gd name="connsiteY4919" fmla="*/ 2118276 h 3038603"/>
                <a:gd name="connsiteX4920" fmla="*/ 487807 w 3402569"/>
                <a:gd name="connsiteY4920" fmla="*/ 2118290 h 3038603"/>
                <a:gd name="connsiteX4921" fmla="*/ 487951 w 3402569"/>
                <a:gd name="connsiteY4921" fmla="*/ 2118723 h 3038603"/>
                <a:gd name="connsiteX4922" fmla="*/ 487951 w 3402569"/>
                <a:gd name="connsiteY4922" fmla="*/ 2118738 h 3038603"/>
                <a:gd name="connsiteX4923" fmla="*/ 487951 w 3402569"/>
                <a:gd name="connsiteY4923" fmla="*/ 2118872 h 3038603"/>
                <a:gd name="connsiteX4924" fmla="*/ 488100 w 3402569"/>
                <a:gd name="connsiteY4924" fmla="*/ 2119317 h 3038603"/>
                <a:gd name="connsiteX4925" fmla="*/ 488846 w 3402569"/>
                <a:gd name="connsiteY4925" fmla="*/ 2120957 h 3038603"/>
                <a:gd name="connsiteX4926" fmla="*/ 490635 w 3402569"/>
                <a:gd name="connsiteY4926" fmla="*/ 2124534 h 3038603"/>
                <a:gd name="connsiteX4927" fmla="*/ 490628 w 3402569"/>
                <a:gd name="connsiteY4927" fmla="*/ 2124534 h 3038603"/>
                <a:gd name="connsiteX4928" fmla="*/ 479755 w 3402569"/>
                <a:gd name="connsiteY4928" fmla="*/ 2124534 h 3038603"/>
                <a:gd name="connsiteX4929" fmla="*/ 479012 w 3402569"/>
                <a:gd name="connsiteY4929" fmla="*/ 2123639 h 3038603"/>
                <a:gd name="connsiteX4930" fmla="*/ 455614 w 3402569"/>
                <a:gd name="connsiteY4930" fmla="*/ 2123639 h 3038603"/>
                <a:gd name="connsiteX4931" fmla="*/ 454871 w 3402569"/>
                <a:gd name="connsiteY4931" fmla="*/ 2124534 h 3038603"/>
                <a:gd name="connsiteX4932" fmla="*/ 450102 w 3402569"/>
                <a:gd name="connsiteY4932" fmla="*/ 2129302 h 3038603"/>
                <a:gd name="connsiteX4933" fmla="*/ 449655 w 3402569"/>
                <a:gd name="connsiteY4933" fmla="*/ 2129615 h 3038603"/>
                <a:gd name="connsiteX4934" fmla="*/ 450102 w 3402569"/>
                <a:gd name="connsiteY4934" fmla="*/ 2129317 h 3038603"/>
                <a:gd name="connsiteX4935" fmla="*/ 454871 w 3402569"/>
                <a:gd name="connsiteY4935" fmla="*/ 2124548 h 3038603"/>
                <a:gd name="connsiteX4936" fmla="*/ 455614 w 3402569"/>
                <a:gd name="connsiteY4936" fmla="*/ 2123654 h 3038603"/>
                <a:gd name="connsiteX4937" fmla="*/ 479012 w 3402569"/>
                <a:gd name="connsiteY4937" fmla="*/ 2123654 h 3038603"/>
                <a:gd name="connsiteX4938" fmla="*/ 479755 w 3402569"/>
                <a:gd name="connsiteY4938" fmla="*/ 2124548 h 3038603"/>
                <a:gd name="connsiteX4939" fmla="*/ 486313 w 3402569"/>
                <a:gd name="connsiteY4939" fmla="*/ 2130808 h 3038603"/>
                <a:gd name="connsiteX4940" fmla="*/ 487951 w 3402569"/>
                <a:gd name="connsiteY4940" fmla="*/ 2131552 h 3038603"/>
                <a:gd name="connsiteX4941" fmla="*/ 498682 w 3402569"/>
                <a:gd name="connsiteY4941" fmla="*/ 2146007 h 3038603"/>
                <a:gd name="connsiteX4942" fmla="*/ 498682 w 3402569"/>
                <a:gd name="connsiteY4942" fmla="*/ 2146022 h 3038603"/>
                <a:gd name="connsiteX4943" fmla="*/ 487951 w 3402569"/>
                <a:gd name="connsiteY4943" fmla="*/ 2131566 h 3038603"/>
                <a:gd name="connsiteX4944" fmla="*/ 486313 w 3402569"/>
                <a:gd name="connsiteY4944" fmla="*/ 2130823 h 3038603"/>
                <a:gd name="connsiteX4945" fmla="*/ 479755 w 3402569"/>
                <a:gd name="connsiteY4945" fmla="*/ 2124563 h 3038603"/>
                <a:gd name="connsiteX4946" fmla="*/ 479012 w 3402569"/>
                <a:gd name="connsiteY4946" fmla="*/ 2123668 h 3038603"/>
                <a:gd name="connsiteX4947" fmla="*/ 455614 w 3402569"/>
                <a:gd name="connsiteY4947" fmla="*/ 2123668 h 3038603"/>
                <a:gd name="connsiteX4948" fmla="*/ 454871 w 3402569"/>
                <a:gd name="connsiteY4948" fmla="*/ 2124563 h 3038603"/>
                <a:gd name="connsiteX4949" fmla="*/ 450102 w 3402569"/>
                <a:gd name="connsiteY4949" fmla="*/ 2129332 h 3038603"/>
                <a:gd name="connsiteX4950" fmla="*/ 449655 w 3402569"/>
                <a:gd name="connsiteY4950" fmla="*/ 2129630 h 3038603"/>
                <a:gd name="connsiteX4951" fmla="*/ 448313 w 3402569"/>
                <a:gd name="connsiteY4951" fmla="*/ 2130823 h 3038603"/>
                <a:gd name="connsiteX4952" fmla="*/ 448015 w 3402569"/>
                <a:gd name="connsiteY4952" fmla="*/ 2130972 h 3038603"/>
                <a:gd name="connsiteX4953" fmla="*/ 447866 w 3402569"/>
                <a:gd name="connsiteY4953" fmla="*/ 2130972 h 3038603"/>
                <a:gd name="connsiteX4954" fmla="*/ 446675 w 3402569"/>
                <a:gd name="connsiteY4954" fmla="*/ 2131566 h 3038603"/>
                <a:gd name="connsiteX4955" fmla="*/ 435646 w 3402569"/>
                <a:gd name="connsiteY4955" fmla="*/ 2146022 h 3038603"/>
                <a:gd name="connsiteX4956" fmla="*/ 435646 w 3402569"/>
                <a:gd name="connsiteY4956" fmla="*/ 2238069 h 3038603"/>
                <a:gd name="connsiteX4957" fmla="*/ 440117 w 3402569"/>
                <a:gd name="connsiteY4957" fmla="*/ 2242405 h 3038603"/>
                <a:gd name="connsiteX4958" fmla="*/ 494358 w 3402569"/>
                <a:gd name="connsiteY4958" fmla="*/ 2242405 h 3038603"/>
                <a:gd name="connsiteX4959" fmla="*/ 494360 w 3402569"/>
                <a:gd name="connsiteY4959" fmla="*/ 2242405 h 3038603"/>
                <a:gd name="connsiteX4960" fmla="*/ 494373 w 3402569"/>
                <a:gd name="connsiteY4960" fmla="*/ 2242405 h 3038603"/>
                <a:gd name="connsiteX4961" fmla="*/ 498680 w 3402569"/>
                <a:gd name="connsiteY4961" fmla="*/ 2238098 h 3038603"/>
                <a:gd name="connsiteX4962" fmla="*/ 498680 w 3402569"/>
                <a:gd name="connsiteY4962" fmla="*/ 2238115 h 3038603"/>
                <a:gd name="connsiteX4963" fmla="*/ 494390 w 3402569"/>
                <a:gd name="connsiteY4963" fmla="*/ 2242405 h 3038603"/>
                <a:gd name="connsiteX4964" fmla="*/ 494398 w 3402569"/>
                <a:gd name="connsiteY4964" fmla="*/ 2242405 h 3038603"/>
                <a:gd name="connsiteX4965" fmla="*/ 494383 w 3402569"/>
                <a:gd name="connsiteY4965" fmla="*/ 2242420 h 3038603"/>
                <a:gd name="connsiteX4966" fmla="*/ 494366 w 3402569"/>
                <a:gd name="connsiteY4966" fmla="*/ 2242437 h 3038603"/>
                <a:gd name="connsiteX4967" fmla="*/ 510443 w 3402569"/>
                <a:gd name="connsiteY4967" fmla="*/ 2242437 h 3038603"/>
                <a:gd name="connsiteX4968" fmla="*/ 510447 w 3402569"/>
                <a:gd name="connsiteY4968" fmla="*/ 2242437 h 3038603"/>
                <a:gd name="connsiteX4969" fmla="*/ 510451 w 3402569"/>
                <a:gd name="connsiteY4969" fmla="*/ 2242437 h 3038603"/>
                <a:gd name="connsiteX4970" fmla="*/ 510452 w 3402569"/>
                <a:gd name="connsiteY4970" fmla="*/ 2242437 h 3038603"/>
                <a:gd name="connsiteX4971" fmla="*/ 510311 w 3402569"/>
                <a:gd name="connsiteY4971" fmla="*/ 2243002 h 3038603"/>
                <a:gd name="connsiteX4972" fmla="*/ 510309 w 3402569"/>
                <a:gd name="connsiteY4972" fmla="*/ 2243004 h 3038603"/>
                <a:gd name="connsiteX4973" fmla="*/ 510302 w 3402569"/>
                <a:gd name="connsiteY4973" fmla="*/ 2243031 h 3038603"/>
                <a:gd name="connsiteX4974" fmla="*/ 510153 w 3402569"/>
                <a:gd name="connsiteY4974" fmla="*/ 2243180 h 3038603"/>
                <a:gd name="connsiteX4975" fmla="*/ 509258 w 3402569"/>
                <a:gd name="connsiteY4975" fmla="*/ 2245416 h 3038603"/>
                <a:gd name="connsiteX4976" fmla="*/ 504191 w 3402569"/>
                <a:gd name="connsiteY4976" fmla="*/ 2251674 h 3038603"/>
                <a:gd name="connsiteX4977" fmla="*/ 504071 w 3402569"/>
                <a:gd name="connsiteY4977" fmla="*/ 2251794 h 3038603"/>
                <a:gd name="connsiteX4978" fmla="*/ 504080 w 3402569"/>
                <a:gd name="connsiteY4978" fmla="*/ 2251794 h 3038603"/>
                <a:gd name="connsiteX4979" fmla="*/ 504200 w 3402569"/>
                <a:gd name="connsiteY4979" fmla="*/ 2251674 h 3038603"/>
                <a:gd name="connsiteX4980" fmla="*/ 509267 w 3402569"/>
                <a:gd name="connsiteY4980" fmla="*/ 2245416 h 3038603"/>
                <a:gd name="connsiteX4981" fmla="*/ 510162 w 3402569"/>
                <a:gd name="connsiteY4981" fmla="*/ 2243180 h 3038603"/>
                <a:gd name="connsiteX4982" fmla="*/ 510311 w 3402569"/>
                <a:gd name="connsiteY4982" fmla="*/ 2243031 h 3038603"/>
                <a:gd name="connsiteX4983" fmla="*/ 510460 w 3402569"/>
                <a:gd name="connsiteY4983" fmla="*/ 2242437 h 3038603"/>
                <a:gd name="connsiteX4984" fmla="*/ 514773 w 3402569"/>
                <a:gd name="connsiteY4984" fmla="*/ 2242437 h 3038603"/>
                <a:gd name="connsiteX4985" fmla="*/ 514782 w 3402569"/>
                <a:gd name="connsiteY4985" fmla="*/ 2242437 h 3038603"/>
                <a:gd name="connsiteX4986" fmla="*/ 514784 w 3402569"/>
                <a:gd name="connsiteY4986" fmla="*/ 2242437 h 3038603"/>
                <a:gd name="connsiteX4987" fmla="*/ 529228 w 3402569"/>
                <a:gd name="connsiteY4987" fmla="*/ 2242437 h 3038603"/>
                <a:gd name="connsiteX4988" fmla="*/ 531015 w 3402569"/>
                <a:gd name="connsiteY4988" fmla="*/ 2242733 h 3038603"/>
                <a:gd name="connsiteX4989" fmla="*/ 531025 w 3402569"/>
                <a:gd name="connsiteY4989" fmla="*/ 2242733 h 3038603"/>
                <a:gd name="connsiteX4990" fmla="*/ 529237 w 3402569"/>
                <a:gd name="connsiteY4990" fmla="*/ 2242437 h 3038603"/>
                <a:gd name="connsiteX4991" fmla="*/ 529228 w 3402569"/>
                <a:gd name="connsiteY4991" fmla="*/ 2242437 h 3038603"/>
                <a:gd name="connsiteX4992" fmla="*/ 529207 w 3402569"/>
                <a:gd name="connsiteY4992" fmla="*/ 2242405 h 3038603"/>
                <a:gd name="connsiteX4993" fmla="*/ 526546 w 3402569"/>
                <a:gd name="connsiteY4993" fmla="*/ 2238264 h 3038603"/>
                <a:gd name="connsiteX4994" fmla="*/ 526546 w 3402569"/>
                <a:gd name="connsiteY4994" fmla="*/ 2238249 h 3038603"/>
                <a:gd name="connsiteX4995" fmla="*/ 529218 w 3402569"/>
                <a:gd name="connsiteY4995" fmla="*/ 2242405 h 3038603"/>
                <a:gd name="connsiteX4996" fmla="*/ 529228 w 3402569"/>
                <a:gd name="connsiteY4996" fmla="*/ 2242420 h 3038603"/>
                <a:gd name="connsiteX4997" fmla="*/ 539360 w 3402569"/>
                <a:gd name="connsiteY4997" fmla="*/ 2242420 h 3038603"/>
                <a:gd name="connsiteX4998" fmla="*/ 539360 w 3402569"/>
                <a:gd name="connsiteY4998" fmla="*/ 2242437 h 3038603"/>
                <a:gd name="connsiteX4999" fmla="*/ 539369 w 3402569"/>
                <a:gd name="connsiteY4999" fmla="*/ 2242437 h 3038603"/>
                <a:gd name="connsiteX5000" fmla="*/ 539369 w 3402569"/>
                <a:gd name="connsiteY5000" fmla="*/ 2242420 h 3038603"/>
                <a:gd name="connsiteX5001" fmla="*/ 539361 w 3402569"/>
                <a:gd name="connsiteY5001" fmla="*/ 2242420 h 3038603"/>
                <a:gd name="connsiteX5002" fmla="*/ 539361 w 3402569"/>
                <a:gd name="connsiteY5002" fmla="*/ 2242405 h 3038603"/>
                <a:gd name="connsiteX5003" fmla="*/ 586897 w 3402569"/>
                <a:gd name="connsiteY5003" fmla="*/ 2242405 h 3038603"/>
                <a:gd name="connsiteX5004" fmla="*/ 589581 w 3402569"/>
                <a:gd name="connsiteY5004" fmla="*/ 2238233 h 3038603"/>
                <a:gd name="connsiteX5005" fmla="*/ 589581 w 3402569"/>
                <a:gd name="connsiteY5005" fmla="*/ 2191009 h 3038603"/>
                <a:gd name="connsiteX5006" fmla="*/ 589581 w 3402569"/>
                <a:gd name="connsiteY5006" fmla="*/ 2190995 h 3038603"/>
                <a:gd name="connsiteX5007" fmla="*/ 601949 w 3402569"/>
                <a:gd name="connsiteY5007" fmla="*/ 2178626 h 3038603"/>
                <a:gd name="connsiteX5008" fmla="*/ 601949 w 3402569"/>
                <a:gd name="connsiteY5008" fmla="*/ 2178643 h 3038603"/>
                <a:gd name="connsiteX5009" fmla="*/ 601949 w 3402569"/>
                <a:gd name="connsiteY5009" fmla="*/ 2238233 h 3038603"/>
                <a:gd name="connsiteX5010" fmla="*/ 601354 w 3402569"/>
                <a:gd name="connsiteY5010" fmla="*/ 2242405 h 3038603"/>
                <a:gd name="connsiteX5011" fmla="*/ 601949 w 3402569"/>
                <a:gd name="connsiteY5011" fmla="*/ 2238249 h 3038603"/>
                <a:gd name="connsiteX5012" fmla="*/ 601949 w 3402569"/>
                <a:gd name="connsiteY5012" fmla="*/ 2238264 h 3038603"/>
                <a:gd name="connsiteX5013" fmla="*/ 601357 w 3402569"/>
                <a:gd name="connsiteY5013" fmla="*/ 2242405 h 3038603"/>
                <a:gd name="connsiteX5014" fmla="*/ 601354 w 3402569"/>
                <a:gd name="connsiteY5014" fmla="*/ 2242420 h 3038603"/>
                <a:gd name="connsiteX5015" fmla="*/ 601352 w 3402569"/>
                <a:gd name="connsiteY5015" fmla="*/ 2242437 h 3038603"/>
                <a:gd name="connsiteX5016" fmla="*/ 601360 w 3402569"/>
                <a:gd name="connsiteY5016" fmla="*/ 2242437 h 3038603"/>
                <a:gd name="connsiteX5017" fmla="*/ 632347 w 3402569"/>
                <a:gd name="connsiteY5017" fmla="*/ 2242437 h 3038603"/>
                <a:gd name="connsiteX5018" fmla="*/ 632347 w 3402569"/>
                <a:gd name="connsiteY5018" fmla="*/ 2251645 h 3038603"/>
                <a:gd name="connsiteX5019" fmla="*/ 595274 w 3402569"/>
                <a:gd name="connsiteY5019" fmla="*/ 2251645 h 3038603"/>
                <a:gd name="connsiteX5020" fmla="*/ 595266 w 3402569"/>
                <a:gd name="connsiteY5020" fmla="*/ 2251645 h 3038603"/>
                <a:gd name="connsiteX5021" fmla="*/ 595253 w 3402569"/>
                <a:gd name="connsiteY5021" fmla="*/ 2251660 h 3038603"/>
                <a:gd name="connsiteX5022" fmla="*/ 595255 w 3402569"/>
                <a:gd name="connsiteY5022" fmla="*/ 2251660 h 3038603"/>
                <a:gd name="connsiteX5023" fmla="*/ 595261 w 3402569"/>
                <a:gd name="connsiteY5023" fmla="*/ 2251660 h 3038603"/>
                <a:gd name="connsiteX5024" fmla="*/ 632350 w 3402569"/>
                <a:gd name="connsiteY5024" fmla="*/ 2251660 h 3038603"/>
                <a:gd name="connsiteX5025" fmla="*/ 632350 w 3402569"/>
                <a:gd name="connsiteY5025" fmla="*/ 2506911 h 3038603"/>
                <a:gd name="connsiteX5026" fmla="*/ 655149 w 3402569"/>
                <a:gd name="connsiteY5026" fmla="*/ 2506911 h 3038603"/>
                <a:gd name="connsiteX5027" fmla="*/ 655149 w 3402569"/>
                <a:gd name="connsiteY5027" fmla="*/ 2125443 h 3038603"/>
                <a:gd name="connsiteX5028" fmla="*/ 656938 w 3402569"/>
                <a:gd name="connsiteY5028" fmla="*/ 2123654 h 3038603"/>
                <a:gd name="connsiteX5029" fmla="*/ 656938 w 3402569"/>
                <a:gd name="connsiteY5029" fmla="*/ 2511829 h 3038603"/>
                <a:gd name="connsiteX5030" fmla="*/ 656938 w 3402569"/>
                <a:gd name="connsiteY5030" fmla="*/ 2511844 h 3038603"/>
                <a:gd name="connsiteX5031" fmla="*/ 669307 w 3402569"/>
                <a:gd name="connsiteY5031" fmla="*/ 2511844 h 3038603"/>
                <a:gd name="connsiteX5032" fmla="*/ 669307 w 3402569"/>
                <a:gd name="connsiteY5032" fmla="*/ 2511829 h 3038603"/>
                <a:gd name="connsiteX5033" fmla="*/ 669307 w 3402569"/>
                <a:gd name="connsiteY5033" fmla="*/ 2506926 h 3038603"/>
                <a:gd name="connsiteX5034" fmla="*/ 667518 w 3402569"/>
                <a:gd name="connsiteY5034" fmla="*/ 2506926 h 3038603"/>
                <a:gd name="connsiteX5035" fmla="*/ 667518 w 3402569"/>
                <a:gd name="connsiteY5035" fmla="*/ 2506911 h 3038603"/>
                <a:gd name="connsiteX5036" fmla="*/ 669307 w 3402569"/>
                <a:gd name="connsiteY5036" fmla="*/ 2506911 h 3038603"/>
                <a:gd name="connsiteX5037" fmla="*/ 670349 w 3402569"/>
                <a:gd name="connsiteY5037" fmla="*/ 2506911 h 3038603"/>
                <a:gd name="connsiteX5038" fmla="*/ 670360 w 3402569"/>
                <a:gd name="connsiteY5038" fmla="*/ 2506926 h 3038603"/>
                <a:gd name="connsiteX5039" fmla="*/ 670796 w 3402569"/>
                <a:gd name="connsiteY5039" fmla="*/ 2507508 h 3038603"/>
                <a:gd name="connsiteX5040" fmla="*/ 670349 w 3402569"/>
                <a:gd name="connsiteY5040" fmla="*/ 2506926 h 3038603"/>
                <a:gd name="connsiteX5041" fmla="*/ 670796 w 3402569"/>
                <a:gd name="connsiteY5041" fmla="*/ 2507522 h 3038603"/>
                <a:gd name="connsiteX5042" fmla="*/ 673032 w 3402569"/>
                <a:gd name="connsiteY5042" fmla="*/ 2510353 h 3038603"/>
                <a:gd name="connsiteX5043" fmla="*/ 674820 w 3402569"/>
                <a:gd name="connsiteY5043" fmla="*/ 2511844 h 3038603"/>
                <a:gd name="connsiteX5044" fmla="*/ 684934 w 3402569"/>
                <a:gd name="connsiteY5044" fmla="*/ 2511844 h 3038603"/>
                <a:gd name="connsiteX5045" fmla="*/ 684915 w 3402569"/>
                <a:gd name="connsiteY5045" fmla="*/ 2511829 h 3038603"/>
                <a:gd name="connsiteX5046" fmla="*/ 682122 w 3402569"/>
                <a:gd name="connsiteY5046" fmla="*/ 2509622 h 3038603"/>
                <a:gd name="connsiteX5047" fmla="*/ 681970 w 3402569"/>
                <a:gd name="connsiteY5047" fmla="*/ 2509473 h 3038603"/>
                <a:gd name="connsiteX5048" fmla="*/ 681526 w 3402569"/>
                <a:gd name="connsiteY5048" fmla="*/ 2509175 h 3038603"/>
                <a:gd name="connsiteX5049" fmla="*/ 679737 w 3402569"/>
                <a:gd name="connsiteY5049" fmla="*/ 2506941 h 3038603"/>
                <a:gd name="connsiteX5050" fmla="*/ 679732 w 3402569"/>
                <a:gd name="connsiteY5050" fmla="*/ 2506926 h 3038603"/>
                <a:gd name="connsiteX5051" fmla="*/ 679726 w 3402569"/>
                <a:gd name="connsiteY5051" fmla="*/ 2506911 h 3038603"/>
                <a:gd name="connsiteX5052" fmla="*/ 673479 w 3402569"/>
                <a:gd name="connsiteY5052" fmla="*/ 2489505 h 3038603"/>
                <a:gd name="connsiteX5053" fmla="*/ 673479 w 3402569"/>
                <a:gd name="connsiteY5053" fmla="*/ 2489490 h 3038603"/>
                <a:gd name="connsiteX5054" fmla="*/ 679732 w 3402569"/>
                <a:gd name="connsiteY5054" fmla="*/ 2506911 h 3038603"/>
                <a:gd name="connsiteX5055" fmla="*/ 673479 w 3402569"/>
                <a:gd name="connsiteY5055" fmla="*/ 2489476 h 3038603"/>
                <a:gd name="connsiteX5056" fmla="*/ 673479 w 3402569"/>
                <a:gd name="connsiteY5056" fmla="*/ 2294293 h 3038603"/>
                <a:gd name="connsiteX5057" fmla="*/ 675713 w 3402569"/>
                <a:gd name="connsiteY5057" fmla="*/ 2283415 h 3038603"/>
                <a:gd name="connsiteX5058" fmla="*/ 675862 w 3402569"/>
                <a:gd name="connsiteY5058" fmla="*/ 2283117 h 3038603"/>
                <a:gd name="connsiteX5059" fmla="*/ 691807 w 3402569"/>
                <a:gd name="connsiteY5059" fmla="*/ 2268216 h 3038603"/>
                <a:gd name="connsiteX5060" fmla="*/ 701196 w 3402569"/>
                <a:gd name="connsiteY5060" fmla="*/ 2266427 h 3038603"/>
                <a:gd name="connsiteX5061" fmla="*/ 741729 w 3402569"/>
                <a:gd name="connsiteY5061" fmla="*/ 2266427 h 3038603"/>
                <a:gd name="connsiteX5062" fmla="*/ 741702 w 3402569"/>
                <a:gd name="connsiteY5062" fmla="*/ 2266412 h 3038603"/>
                <a:gd name="connsiteX5063" fmla="*/ 741729 w 3402569"/>
                <a:gd name="connsiteY5063" fmla="*/ 2266412 h 3038603"/>
                <a:gd name="connsiteX5064" fmla="*/ 741702 w 3402569"/>
                <a:gd name="connsiteY5064" fmla="*/ 2266397 h 3038603"/>
                <a:gd name="connsiteX5065" fmla="*/ 741729 w 3402569"/>
                <a:gd name="connsiteY5065" fmla="*/ 2266397 h 3038603"/>
                <a:gd name="connsiteX5066" fmla="*/ 739343 w 3402569"/>
                <a:gd name="connsiteY5066" fmla="*/ 2265057 h 3038603"/>
                <a:gd name="connsiteX5067" fmla="*/ 736363 w 3402569"/>
                <a:gd name="connsiteY5067" fmla="*/ 2262374 h 3038603"/>
                <a:gd name="connsiteX5068" fmla="*/ 732489 w 3402569"/>
                <a:gd name="connsiteY5068" fmla="*/ 2251943 h 3038603"/>
                <a:gd name="connsiteX5069" fmla="*/ 732489 w 3402569"/>
                <a:gd name="connsiteY5069" fmla="*/ 2206225 h 3038603"/>
                <a:gd name="connsiteX5070" fmla="*/ 733531 w 3402569"/>
                <a:gd name="connsiteY5070" fmla="*/ 2200860 h 3038603"/>
                <a:gd name="connsiteX5071" fmla="*/ 733680 w 3402569"/>
                <a:gd name="connsiteY5071" fmla="*/ 2200711 h 3038603"/>
                <a:gd name="connsiteX5072" fmla="*/ 742025 w 3402569"/>
                <a:gd name="connsiteY5072" fmla="*/ 2191620 h 3038603"/>
                <a:gd name="connsiteX5073" fmla="*/ 748285 w 3402569"/>
                <a:gd name="connsiteY5073" fmla="*/ 2190131 h 3038603"/>
                <a:gd name="connsiteX5074" fmla="*/ 755586 w 3402569"/>
                <a:gd name="connsiteY5074" fmla="*/ 2190131 h 3038603"/>
                <a:gd name="connsiteX5075" fmla="*/ 787327 w 3402569"/>
                <a:gd name="connsiteY5075" fmla="*/ 2124563 h 3038603"/>
                <a:gd name="connsiteX5076" fmla="*/ 790307 w 3402569"/>
                <a:gd name="connsiteY5076" fmla="*/ 2118305 h 3038603"/>
                <a:gd name="connsiteX5077" fmla="*/ 791052 w 3402569"/>
                <a:gd name="connsiteY5077" fmla="*/ 2116814 h 3038603"/>
                <a:gd name="connsiteX5078" fmla="*/ 806699 w 3402569"/>
                <a:gd name="connsiteY5078" fmla="*/ 2116814 h 3038603"/>
                <a:gd name="connsiteX5079" fmla="*/ 842166 w 3402569"/>
                <a:gd name="connsiteY5079" fmla="*/ 2190131 h 3038603"/>
                <a:gd name="connsiteX5080" fmla="*/ 849020 w 3402569"/>
                <a:gd name="connsiteY5080" fmla="*/ 2190131 h 3038603"/>
                <a:gd name="connsiteX5081" fmla="*/ 865263 w 3402569"/>
                <a:gd name="connsiteY5081" fmla="*/ 2206225 h 3038603"/>
                <a:gd name="connsiteX5082" fmla="*/ 865263 w 3402569"/>
                <a:gd name="connsiteY5082" fmla="*/ 2251943 h 3038603"/>
                <a:gd name="connsiteX5083" fmla="*/ 856025 w 3402569"/>
                <a:gd name="connsiteY5083" fmla="*/ 2266397 h 3038603"/>
                <a:gd name="connsiteX5084" fmla="*/ 856032 w 3402569"/>
                <a:gd name="connsiteY5084" fmla="*/ 2266397 h 3038603"/>
                <a:gd name="connsiteX5085" fmla="*/ 865260 w 3402569"/>
                <a:gd name="connsiteY5085" fmla="*/ 2251958 h 3038603"/>
                <a:gd name="connsiteX5086" fmla="*/ 865260 w 3402569"/>
                <a:gd name="connsiteY5086" fmla="*/ 2251973 h 3038603"/>
                <a:gd name="connsiteX5087" fmla="*/ 856041 w 3402569"/>
                <a:gd name="connsiteY5087" fmla="*/ 2266397 h 3038603"/>
                <a:gd name="connsiteX5088" fmla="*/ 856035 w 3402569"/>
                <a:gd name="connsiteY5088" fmla="*/ 2266397 h 3038603"/>
                <a:gd name="connsiteX5089" fmla="*/ 856025 w 3402569"/>
                <a:gd name="connsiteY5089" fmla="*/ 2266412 h 3038603"/>
                <a:gd name="connsiteX5090" fmla="*/ 856035 w 3402569"/>
                <a:gd name="connsiteY5090" fmla="*/ 2266412 h 3038603"/>
                <a:gd name="connsiteX5091" fmla="*/ 856025 w 3402569"/>
                <a:gd name="connsiteY5091" fmla="*/ 2266427 h 3038603"/>
                <a:gd name="connsiteX5092" fmla="*/ 917270 w 3402569"/>
                <a:gd name="connsiteY5092" fmla="*/ 2266427 h 3038603"/>
                <a:gd name="connsiteX5093" fmla="*/ 917242 w 3402569"/>
                <a:gd name="connsiteY5093" fmla="*/ 2266412 h 3038603"/>
                <a:gd name="connsiteX5094" fmla="*/ 917270 w 3402569"/>
                <a:gd name="connsiteY5094" fmla="*/ 2266412 h 3038603"/>
                <a:gd name="connsiteX5095" fmla="*/ 917242 w 3402569"/>
                <a:gd name="connsiteY5095" fmla="*/ 2266397 h 3038603"/>
                <a:gd name="connsiteX5096" fmla="*/ 917270 w 3402569"/>
                <a:gd name="connsiteY5096" fmla="*/ 2266397 h 3038603"/>
                <a:gd name="connsiteX5097" fmla="*/ 915036 w 3402569"/>
                <a:gd name="connsiteY5097" fmla="*/ 2265206 h 3038603"/>
                <a:gd name="connsiteX5098" fmla="*/ 911907 w 3402569"/>
                <a:gd name="connsiteY5098" fmla="*/ 2262374 h 3038603"/>
                <a:gd name="connsiteX5099" fmla="*/ 911758 w 3402569"/>
                <a:gd name="connsiteY5099" fmla="*/ 2262225 h 3038603"/>
                <a:gd name="connsiteX5100" fmla="*/ 908032 w 3402569"/>
                <a:gd name="connsiteY5100" fmla="*/ 2251943 h 3038603"/>
                <a:gd name="connsiteX5101" fmla="*/ 908032 w 3402569"/>
                <a:gd name="connsiteY5101" fmla="*/ 2206225 h 3038603"/>
                <a:gd name="connsiteX5102" fmla="*/ 909074 w 3402569"/>
                <a:gd name="connsiteY5102" fmla="*/ 2200860 h 3038603"/>
                <a:gd name="connsiteX5103" fmla="*/ 909223 w 3402569"/>
                <a:gd name="connsiteY5103" fmla="*/ 2200711 h 3038603"/>
                <a:gd name="connsiteX5104" fmla="*/ 917568 w 3402569"/>
                <a:gd name="connsiteY5104" fmla="*/ 2191620 h 3038603"/>
                <a:gd name="connsiteX5105" fmla="*/ 923828 w 3402569"/>
                <a:gd name="connsiteY5105" fmla="*/ 2190131 h 3038603"/>
                <a:gd name="connsiteX5106" fmla="*/ 931130 w 3402569"/>
                <a:gd name="connsiteY5106" fmla="*/ 2190131 h 3038603"/>
                <a:gd name="connsiteX5107" fmla="*/ 962870 w 3402569"/>
                <a:gd name="connsiteY5107" fmla="*/ 2124563 h 3038603"/>
                <a:gd name="connsiteX5108" fmla="*/ 965850 w 3402569"/>
                <a:gd name="connsiteY5108" fmla="*/ 2118305 h 3038603"/>
                <a:gd name="connsiteX5109" fmla="*/ 966596 w 3402569"/>
                <a:gd name="connsiteY5109" fmla="*/ 2116814 h 3038603"/>
                <a:gd name="connsiteX5110" fmla="*/ 982241 w 3402569"/>
                <a:gd name="connsiteY5110" fmla="*/ 2116814 h 3038603"/>
                <a:gd name="connsiteX5111" fmla="*/ 1017707 w 3402569"/>
                <a:gd name="connsiteY5111" fmla="*/ 2190131 h 3038603"/>
                <a:gd name="connsiteX5112" fmla="*/ 1024561 w 3402569"/>
                <a:gd name="connsiteY5112" fmla="*/ 2190131 h 3038603"/>
                <a:gd name="connsiteX5113" fmla="*/ 1040655 w 3402569"/>
                <a:gd name="connsiteY5113" fmla="*/ 2206225 h 3038603"/>
                <a:gd name="connsiteX5114" fmla="*/ 1040655 w 3402569"/>
                <a:gd name="connsiteY5114" fmla="*/ 2251943 h 3038603"/>
                <a:gd name="connsiteX5115" fmla="*/ 1031565 w 3402569"/>
                <a:gd name="connsiteY5115" fmla="*/ 2266397 h 3038603"/>
                <a:gd name="connsiteX5116" fmla="*/ 1031572 w 3402569"/>
                <a:gd name="connsiteY5116" fmla="*/ 2266397 h 3038603"/>
                <a:gd name="connsiteX5117" fmla="*/ 1040653 w 3402569"/>
                <a:gd name="connsiteY5117" fmla="*/ 2251958 h 3038603"/>
                <a:gd name="connsiteX5118" fmla="*/ 1040653 w 3402569"/>
                <a:gd name="connsiteY5118" fmla="*/ 2251973 h 3038603"/>
                <a:gd name="connsiteX5119" fmla="*/ 1031581 w 3402569"/>
                <a:gd name="connsiteY5119" fmla="*/ 2266397 h 3038603"/>
                <a:gd name="connsiteX5120" fmla="*/ 1071946 w 3402569"/>
                <a:gd name="connsiteY5120" fmla="*/ 2266397 h 3038603"/>
                <a:gd name="connsiteX5121" fmla="*/ 1099812 w 3402569"/>
                <a:gd name="connsiteY5121" fmla="*/ 2294263 h 3038603"/>
                <a:gd name="connsiteX5122" fmla="*/ 1099812 w 3402569"/>
                <a:gd name="connsiteY5122" fmla="*/ 2294278 h 3038603"/>
                <a:gd name="connsiteX5123" fmla="*/ 1071946 w 3402569"/>
                <a:gd name="connsiteY5123" fmla="*/ 2266412 h 3038603"/>
                <a:gd name="connsiteX5124" fmla="*/ 1031574 w 3402569"/>
                <a:gd name="connsiteY5124" fmla="*/ 2266412 h 3038603"/>
                <a:gd name="connsiteX5125" fmla="*/ 1031565 w 3402569"/>
                <a:gd name="connsiteY5125" fmla="*/ 2266427 h 3038603"/>
                <a:gd name="connsiteX5126" fmla="*/ 1071949 w 3402569"/>
                <a:gd name="connsiteY5126" fmla="*/ 2266427 h 3038603"/>
                <a:gd name="connsiteX5127" fmla="*/ 1099816 w 3402569"/>
                <a:gd name="connsiteY5127" fmla="*/ 2294293 h 3038603"/>
                <a:gd name="connsiteX5128" fmla="*/ 1099816 w 3402569"/>
                <a:gd name="connsiteY5128" fmla="*/ 2489476 h 3038603"/>
                <a:gd name="connsiteX5129" fmla="*/ 1099810 w 3402569"/>
                <a:gd name="connsiteY5129" fmla="*/ 2489490 h 3038603"/>
                <a:gd name="connsiteX5130" fmla="*/ 1099810 w 3402569"/>
                <a:gd name="connsiteY5130" fmla="*/ 2489505 h 3038603"/>
                <a:gd name="connsiteX5131" fmla="*/ 1093414 w 3402569"/>
                <a:gd name="connsiteY5131" fmla="*/ 2506911 h 3038603"/>
                <a:gd name="connsiteX5132" fmla="*/ 1093415 w 3402569"/>
                <a:gd name="connsiteY5132" fmla="*/ 2506911 h 3038603"/>
                <a:gd name="connsiteX5133" fmla="*/ 1093410 w 3402569"/>
                <a:gd name="connsiteY5133" fmla="*/ 2506926 h 3038603"/>
                <a:gd name="connsiteX5134" fmla="*/ 1093415 w 3402569"/>
                <a:gd name="connsiteY5134" fmla="*/ 2506926 h 3038603"/>
                <a:gd name="connsiteX5135" fmla="*/ 1093410 w 3402569"/>
                <a:gd name="connsiteY5135" fmla="*/ 2506941 h 3038603"/>
                <a:gd name="connsiteX5136" fmla="*/ 1088225 w 3402569"/>
                <a:gd name="connsiteY5136" fmla="*/ 2511829 h 3038603"/>
                <a:gd name="connsiteX5137" fmla="*/ 1088209 w 3402569"/>
                <a:gd name="connsiteY5137" fmla="*/ 2511844 h 3038603"/>
                <a:gd name="connsiteX5138" fmla="*/ 1088209 w 3402569"/>
                <a:gd name="connsiteY5138" fmla="*/ 2511844 h 3038603"/>
                <a:gd name="connsiteX5139" fmla="*/ 1088211 w 3402569"/>
                <a:gd name="connsiteY5139" fmla="*/ 2511844 h 3038603"/>
                <a:gd name="connsiteX5140" fmla="*/ 1088227 w 3402569"/>
                <a:gd name="connsiteY5140" fmla="*/ 2511829 h 3038603"/>
                <a:gd name="connsiteX5141" fmla="*/ 1093412 w 3402569"/>
                <a:gd name="connsiteY5141" fmla="*/ 2506941 h 3038603"/>
                <a:gd name="connsiteX5142" fmla="*/ 1093418 w 3402569"/>
                <a:gd name="connsiteY5142" fmla="*/ 2506926 h 3038603"/>
                <a:gd name="connsiteX5143" fmla="*/ 1093417 w 3402569"/>
                <a:gd name="connsiteY5143" fmla="*/ 2506926 h 3038603"/>
                <a:gd name="connsiteX5144" fmla="*/ 1093422 w 3402569"/>
                <a:gd name="connsiteY5144" fmla="*/ 2506911 h 3038603"/>
                <a:gd name="connsiteX5145" fmla="*/ 1144219 w 3402569"/>
                <a:gd name="connsiteY5145" fmla="*/ 2506911 h 3038603"/>
                <a:gd name="connsiteX5146" fmla="*/ 1144219 w 3402569"/>
                <a:gd name="connsiteY5146" fmla="*/ 2056611 h 3038603"/>
                <a:gd name="connsiteX5147" fmla="*/ 1357317 w 3402569"/>
                <a:gd name="connsiteY5147" fmla="*/ 2056611 h 3038603"/>
                <a:gd name="connsiteX5148" fmla="*/ 1357317 w 3402569"/>
                <a:gd name="connsiteY5148" fmla="*/ 2087279 h 3038603"/>
                <a:gd name="connsiteX5149" fmla="*/ 1472657 w 3402569"/>
                <a:gd name="connsiteY5149" fmla="*/ 2087279 h 3038603"/>
                <a:gd name="connsiteX5150" fmla="*/ 1472657 w 3402569"/>
                <a:gd name="connsiteY5150" fmla="*/ 2087293 h 3038603"/>
                <a:gd name="connsiteX5151" fmla="*/ 1357317 w 3402569"/>
                <a:gd name="connsiteY5151" fmla="*/ 2087293 h 3038603"/>
                <a:gd name="connsiteX5152" fmla="*/ 1357317 w 3402569"/>
                <a:gd name="connsiteY5152" fmla="*/ 2087310 h 3038603"/>
                <a:gd name="connsiteX5153" fmla="*/ 1472657 w 3402569"/>
                <a:gd name="connsiteY5153" fmla="*/ 2087310 h 3038603"/>
                <a:gd name="connsiteX5154" fmla="*/ 1472657 w 3402569"/>
                <a:gd name="connsiteY5154" fmla="*/ 2506911 h 3038603"/>
                <a:gd name="connsiteX5155" fmla="*/ 1514993 w 3402569"/>
                <a:gd name="connsiteY5155" fmla="*/ 2506911 h 3038603"/>
                <a:gd name="connsiteX5156" fmla="*/ 1511546 w 3402569"/>
                <a:gd name="connsiteY5156" fmla="*/ 2503470 h 3038603"/>
                <a:gd name="connsiteX5157" fmla="*/ 1517741 w 3402569"/>
                <a:gd name="connsiteY5157" fmla="*/ 2497275 h 3038603"/>
                <a:gd name="connsiteX5158" fmla="*/ 1512736 w 3402569"/>
                <a:gd name="connsiteY5158" fmla="*/ 2492040 h 3038603"/>
                <a:gd name="connsiteX5159" fmla="*/ 1508715 w 3402569"/>
                <a:gd name="connsiteY5159" fmla="*/ 2476095 h 3038603"/>
                <a:gd name="connsiteX5160" fmla="*/ 1508715 w 3402569"/>
                <a:gd name="connsiteY5160" fmla="*/ 2476080 h 3038603"/>
                <a:gd name="connsiteX5161" fmla="*/ 1512736 w 3402569"/>
                <a:gd name="connsiteY5161" fmla="*/ 2492025 h 3038603"/>
                <a:gd name="connsiteX5162" fmla="*/ 1517749 w 3402569"/>
                <a:gd name="connsiteY5162" fmla="*/ 2497268 h 3038603"/>
                <a:gd name="connsiteX5163" fmla="*/ 1517759 w 3402569"/>
                <a:gd name="connsiteY5163" fmla="*/ 2497258 h 3038603"/>
                <a:gd name="connsiteX5164" fmla="*/ 1512740 w 3402569"/>
                <a:gd name="connsiteY5164" fmla="*/ 2492008 h 3038603"/>
                <a:gd name="connsiteX5165" fmla="*/ 1508720 w 3402569"/>
                <a:gd name="connsiteY5165" fmla="*/ 2476063 h 3038603"/>
                <a:gd name="connsiteX5166" fmla="*/ 1508720 w 3402569"/>
                <a:gd name="connsiteY5166" fmla="*/ 2233942 h 3038603"/>
                <a:gd name="connsiteX5167" fmla="*/ 1522478 w 3402569"/>
                <a:gd name="connsiteY5167" fmla="*/ 2195561 h 3038603"/>
                <a:gd name="connsiteX5168" fmla="*/ 1522475 w 3402569"/>
                <a:gd name="connsiteY5168" fmla="*/ 2195557 h 3038603"/>
                <a:gd name="connsiteX5169" fmla="*/ 1508720 w 3402569"/>
                <a:gd name="connsiteY5169" fmla="*/ 2233928 h 3038603"/>
                <a:gd name="connsiteX5170" fmla="*/ 1508720 w 3402569"/>
                <a:gd name="connsiteY5170" fmla="*/ 2233911 h 3038603"/>
                <a:gd name="connsiteX5171" fmla="*/ 1512500 w 3402569"/>
                <a:gd name="connsiteY5171" fmla="*/ 2212547 h 3038603"/>
                <a:gd name="connsiteX5172" fmla="*/ 1522317 w 3402569"/>
                <a:gd name="connsiteY5172" fmla="*/ 2195400 h 3038603"/>
                <a:gd name="connsiteX5173" fmla="*/ 1517120 w 3402569"/>
                <a:gd name="connsiteY5173" fmla="*/ 2190220 h 3038603"/>
                <a:gd name="connsiteX5174" fmla="*/ 1564749 w 3402569"/>
                <a:gd name="connsiteY5174" fmla="*/ 2142593 h 3038603"/>
                <a:gd name="connsiteX5175" fmla="*/ 1564749 w 3402569"/>
                <a:gd name="connsiteY5175" fmla="*/ 2096846 h 3038603"/>
                <a:gd name="connsiteX5176" fmla="*/ 1566090 w 3402569"/>
                <a:gd name="connsiteY5176" fmla="*/ 2090141 h 3038603"/>
                <a:gd name="connsiteX5177" fmla="*/ 1571605 w 3402569"/>
                <a:gd name="connsiteY5177" fmla="*/ 2082839 h 3038603"/>
                <a:gd name="connsiteX5178" fmla="*/ 1582332 w 3402569"/>
                <a:gd name="connsiteY5178" fmla="*/ 2079114 h 3038603"/>
                <a:gd name="connsiteX5179" fmla="*/ 1628228 w 3402569"/>
                <a:gd name="connsiteY5179" fmla="*/ 2079114 h 3038603"/>
                <a:gd name="connsiteX5180" fmla="*/ 1628243 w 3402569"/>
                <a:gd name="connsiteY5180" fmla="*/ 2079099 h 3038603"/>
                <a:gd name="connsiteX5181" fmla="*/ 1582332 w 3402569"/>
                <a:gd name="connsiteY5181" fmla="*/ 2079099 h 3038603"/>
                <a:gd name="connsiteX5182" fmla="*/ 1571605 w 3402569"/>
                <a:gd name="connsiteY5182" fmla="*/ 2082824 h 3038603"/>
                <a:gd name="connsiteX5183" fmla="*/ 1566090 w 3402569"/>
                <a:gd name="connsiteY5183" fmla="*/ 2090126 h 3038603"/>
                <a:gd name="connsiteX5184" fmla="*/ 1564749 w 3402569"/>
                <a:gd name="connsiteY5184" fmla="*/ 2096831 h 3038603"/>
                <a:gd name="connsiteX5185" fmla="*/ 1564749 w 3402569"/>
                <a:gd name="connsiteY5185" fmla="*/ 2096816 h 3038603"/>
                <a:gd name="connsiteX5186" fmla="*/ 1566090 w 3402569"/>
                <a:gd name="connsiteY5186" fmla="*/ 2090111 h 3038603"/>
                <a:gd name="connsiteX5187" fmla="*/ 1571605 w 3402569"/>
                <a:gd name="connsiteY5187" fmla="*/ 2082810 h 3038603"/>
                <a:gd name="connsiteX5188" fmla="*/ 1582332 w 3402569"/>
                <a:gd name="connsiteY5188" fmla="*/ 2079083 h 3038603"/>
                <a:gd name="connsiteX5189" fmla="*/ 1628259 w 3402569"/>
                <a:gd name="connsiteY5189" fmla="*/ 2079083 h 3038603"/>
                <a:gd name="connsiteX5190" fmla="*/ 2193197 w 3402569"/>
                <a:gd name="connsiteY5190" fmla="*/ 1514161 h 3038603"/>
                <a:gd name="connsiteX5191" fmla="*/ 2011049 w 3402569"/>
                <a:gd name="connsiteY5191" fmla="*/ 1514161 h 3038603"/>
                <a:gd name="connsiteX5192" fmla="*/ 2011028 w 3402569"/>
                <a:gd name="connsiteY5192" fmla="*/ 1514161 h 3038603"/>
                <a:gd name="connsiteX5193" fmla="*/ 1186932 w 3402569"/>
                <a:gd name="connsiteY5193" fmla="*/ 1514161 h 3038603"/>
                <a:gd name="connsiteX5194" fmla="*/ 1065241 w 3402569"/>
                <a:gd name="connsiteY5194" fmla="*/ 1635849 h 3038603"/>
                <a:gd name="connsiteX5195" fmla="*/ 1056508 w 3402569"/>
                <a:gd name="connsiteY5195" fmla="*/ 1627130 h 3038603"/>
                <a:gd name="connsiteX5196" fmla="*/ 1169478 w 3402569"/>
                <a:gd name="connsiteY5196" fmla="*/ 1514161 h 3038603"/>
                <a:gd name="connsiteX5197" fmla="*/ 1026402 w 3402569"/>
                <a:gd name="connsiteY5197" fmla="*/ 1514161 h 3038603"/>
                <a:gd name="connsiteX5198" fmla="*/ 648136 w 3402569"/>
                <a:gd name="connsiteY5198" fmla="*/ 1892426 h 3038603"/>
                <a:gd name="connsiteX5199" fmla="*/ 639404 w 3402569"/>
                <a:gd name="connsiteY5199" fmla="*/ 1883709 h 3038603"/>
                <a:gd name="connsiteX5200" fmla="*/ 1008954 w 3402569"/>
                <a:gd name="connsiteY5200" fmla="*/ 1514161 h 3038603"/>
                <a:gd name="connsiteX5201" fmla="*/ 976158 w 3402569"/>
                <a:gd name="connsiteY5201" fmla="*/ 1514161 h 3038603"/>
                <a:gd name="connsiteX5202" fmla="*/ 983594 w 3402569"/>
                <a:gd name="connsiteY5202" fmla="*/ 1506725 h 3038603"/>
                <a:gd name="connsiteX5203" fmla="*/ 983585 w 3402569"/>
                <a:gd name="connsiteY5203" fmla="*/ 1506725 h 3038603"/>
                <a:gd name="connsiteX5204" fmla="*/ 976148 w 3402569"/>
                <a:gd name="connsiteY5204" fmla="*/ 1514161 h 3038603"/>
                <a:gd name="connsiteX5205" fmla="*/ 976133 w 3402569"/>
                <a:gd name="connsiteY5205" fmla="*/ 1514161 h 3038603"/>
                <a:gd name="connsiteX5206" fmla="*/ 667519 w 3402569"/>
                <a:gd name="connsiteY5206" fmla="*/ 1514161 h 3038603"/>
                <a:gd name="connsiteX5207" fmla="*/ 667519 w 3402569"/>
                <a:gd name="connsiteY5207" fmla="*/ 1514145 h 3038603"/>
                <a:gd name="connsiteX5208" fmla="*/ 976133 w 3402569"/>
                <a:gd name="connsiteY5208" fmla="*/ 1514145 h 3038603"/>
                <a:gd name="connsiteX5209" fmla="*/ 983585 w 3402569"/>
                <a:gd name="connsiteY5209" fmla="*/ 1506694 h 3038603"/>
                <a:gd name="connsiteX5210" fmla="*/ 1016421 w 3402569"/>
                <a:gd name="connsiteY5210" fmla="*/ 1506694 h 3038603"/>
                <a:gd name="connsiteX5211" fmla="*/ 1019966 w 3402569"/>
                <a:gd name="connsiteY5211" fmla="*/ 1503149 h 3038603"/>
                <a:gd name="connsiteX5212" fmla="*/ 703731 w 3402569"/>
                <a:gd name="connsiteY5212" fmla="*/ 1503149 h 3038603"/>
                <a:gd name="connsiteX5213" fmla="*/ 703731 w 3402569"/>
                <a:gd name="connsiteY5213" fmla="*/ 1501956 h 3038603"/>
                <a:gd name="connsiteX5214" fmla="*/ 703731 w 3402569"/>
                <a:gd name="connsiteY5214" fmla="*/ 1501942 h 3038603"/>
                <a:gd name="connsiteX5215" fmla="*/ 667521 w 3402569"/>
                <a:gd name="connsiteY5215" fmla="*/ 1501942 h 3038603"/>
                <a:gd name="connsiteX5216" fmla="*/ 667521 w 3402569"/>
                <a:gd name="connsiteY5216" fmla="*/ 1501927 h 3038603"/>
                <a:gd name="connsiteX5217" fmla="*/ 703731 w 3402569"/>
                <a:gd name="connsiteY5217" fmla="*/ 1501927 h 3038603"/>
                <a:gd name="connsiteX5218" fmla="*/ 703731 w 3402569"/>
                <a:gd name="connsiteY5218" fmla="*/ 1234321 h 3038603"/>
                <a:gd name="connsiteX5219" fmla="*/ 734727 w 3402569"/>
                <a:gd name="connsiteY5219" fmla="*/ 1234321 h 3038603"/>
                <a:gd name="connsiteX5220" fmla="*/ 738601 w 3402569"/>
                <a:gd name="connsiteY5220" fmla="*/ 1241474 h 3038603"/>
                <a:gd name="connsiteX5221" fmla="*/ 744861 w 3402569"/>
                <a:gd name="connsiteY5221" fmla="*/ 1245795 h 3038603"/>
                <a:gd name="connsiteX5222" fmla="*/ 747455 w 3402569"/>
                <a:gd name="connsiteY5222" fmla="*/ 1246661 h 3038603"/>
                <a:gd name="connsiteX5223" fmla="*/ 716100 w 3402569"/>
                <a:gd name="connsiteY5223" fmla="*/ 1246661 h 3038603"/>
                <a:gd name="connsiteX5224" fmla="*/ 716100 w 3402569"/>
                <a:gd name="connsiteY5224" fmla="*/ 1246675 h 3038603"/>
                <a:gd name="connsiteX5225" fmla="*/ 747497 w 3402569"/>
                <a:gd name="connsiteY5225" fmla="*/ 1246675 h 3038603"/>
                <a:gd name="connsiteX5226" fmla="*/ 747542 w 3402569"/>
                <a:gd name="connsiteY5226" fmla="*/ 1246690 h 3038603"/>
                <a:gd name="connsiteX5227" fmla="*/ 747707 w 3402569"/>
                <a:gd name="connsiteY5227" fmla="*/ 1246690 h 3038603"/>
                <a:gd name="connsiteX5228" fmla="*/ 750820 w 3402569"/>
                <a:gd name="connsiteY5228" fmla="*/ 1246973 h 3038603"/>
                <a:gd name="connsiteX5229" fmla="*/ 750827 w 3402569"/>
                <a:gd name="connsiteY5229" fmla="*/ 1246973 h 3038603"/>
                <a:gd name="connsiteX5230" fmla="*/ 747713 w 3402569"/>
                <a:gd name="connsiteY5230" fmla="*/ 1246690 h 3038603"/>
                <a:gd name="connsiteX5231" fmla="*/ 747861 w 3402569"/>
                <a:gd name="connsiteY5231" fmla="*/ 1246690 h 3038603"/>
                <a:gd name="connsiteX5232" fmla="*/ 747868 w 3402569"/>
                <a:gd name="connsiteY5232" fmla="*/ 1246690 h 3038603"/>
                <a:gd name="connsiteX5233" fmla="*/ 747868 w 3402569"/>
                <a:gd name="connsiteY5233" fmla="*/ 1246690 h 3038603"/>
                <a:gd name="connsiteX5234" fmla="*/ 747549 w 3402569"/>
                <a:gd name="connsiteY5234" fmla="*/ 1246661 h 3038603"/>
                <a:gd name="connsiteX5235" fmla="*/ 747462 w 3402569"/>
                <a:gd name="connsiteY5235" fmla="*/ 1246661 h 3038603"/>
                <a:gd name="connsiteX5236" fmla="*/ 744868 w 3402569"/>
                <a:gd name="connsiteY5236" fmla="*/ 1245795 h 3038603"/>
                <a:gd name="connsiteX5237" fmla="*/ 738608 w 3402569"/>
                <a:gd name="connsiteY5237" fmla="*/ 1241474 h 3038603"/>
                <a:gd name="connsiteX5238" fmla="*/ 734734 w 3402569"/>
                <a:gd name="connsiteY5238" fmla="*/ 1234321 h 3038603"/>
                <a:gd name="connsiteX5239" fmla="*/ 734729 w 3402569"/>
                <a:gd name="connsiteY5239" fmla="*/ 1234321 h 3038603"/>
                <a:gd name="connsiteX5240" fmla="*/ 734726 w 3402569"/>
                <a:gd name="connsiteY5240" fmla="*/ 1234307 h 3038603"/>
                <a:gd name="connsiteX5241" fmla="*/ 734729 w 3402569"/>
                <a:gd name="connsiteY5241" fmla="*/ 1234307 h 3038603"/>
                <a:gd name="connsiteX5242" fmla="*/ 734726 w 3402569"/>
                <a:gd name="connsiteY5242" fmla="*/ 1234292 h 3038603"/>
                <a:gd name="connsiteX5243" fmla="*/ 734729 w 3402569"/>
                <a:gd name="connsiteY5243" fmla="*/ 1234292 h 3038603"/>
                <a:gd name="connsiteX5244" fmla="*/ 734132 w 3402569"/>
                <a:gd name="connsiteY5244" fmla="*/ 1230119 h 3038603"/>
                <a:gd name="connsiteX5245" fmla="*/ 734132 w 3402569"/>
                <a:gd name="connsiteY5245" fmla="*/ 1138205 h 3038603"/>
                <a:gd name="connsiteX5246" fmla="*/ 748737 w 3402569"/>
                <a:gd name="connsiteY5246" fmla="*/ 1113915 h 3038603"/>
                <a:gd name="connsiteX5247" fmla="*/ 748732 w 3402569"/>
                <a:gd name="connsiteY5247" fmla="*/ 1113905 h 3038603"/>
                <a:gd name="connsiteX5248" fmla="*/ 748737 w 3402569"/>
                <a:gd name="connsiteY5248" fmla="*/ 1113900 h 3038603"/>
                <a:gd name="connsiteX5249" fmla="*/ 748732 w 3402569"/>
                <a:gd name="connsiteY5249" fmla="*/ 1113891 h 3038603"/>
                <a:gd name="connsiteX5250" fmla="*/ 748737 w 3402569"/>
                <a:gd name="connsiteY5250" fmla="*/ 1113886 h 3038603"/>
                <a:gd name="connsiteX5251" fmla="*/ 745310 w 3402569"/>
                <a:gd name="connsiteY5251" fmla="*/ 1106882 h 3038603"/>
                <a:gd name="connsiteX5252" fmla="*/ 745310 w 3402569"/>
                <a:gd name="connsiteY5252" fmla="*/ 1094245 h 3038603"/>
                <a:gd name="connsiteX5253" fmla="*/ 754100 w 3402569"/>
                <a:gd name="connsiteY5253" fmla="*/ 1085454 h 3038603"/>
                <a:gd name="connsiteX5254" fmla="*/ 801786 w 3402569"/>
                <a:gd name="connsiteY5254" fmla="*/ 1085454 h 3038603"/>
                <a:gd name="connsiteX5255" fmla="*/ 810727 w 3402569"/>
                <a:gd name="connsiteY5255" fmla="*/ 1094245 h 3038603"/>
                <a:gd name="connsiteX5256" fmla="*/ 810727 w 3402569"/>
                <a:gd name="connsiteY5256" fmla="*/ 1106882 h 3038603"/>
                <a:gd name="connsiteX5257" fmla="*/ 809087 w 3402569"/>
                <a:gd name="connsiteY5257" fmla="*/ 1112099 h 3038603"/>
                <a:gd name="connsiteX5258" fmla="*/ 807300 w 3402569"/>
                <a:gd name="connsiteY5258" fmla="*/ 1113886 h 3038603"/>
                <a:gd name="connsiteX5259" fmla="*/ 807309 w 3402569"/>
                <a:gd name="connsiteY5259" fmla="*/ 1113891 h 3038603"/>
                <a:gd name="connsiteX5260" fmla="*/ 809087 w 3402569"/>
                <a:gd name="connsiteY5260" fmla="*/ 1112113 h 3038603"/>
                <a:gd name="connsiteX5261" fmla="*/ 810727 w 3402569"/>
                <a:gd name="connsiteY5261" fmla="*/ 1106897 h 3038603"/>
                <a:gd name="connsiteX5262" fmla="*/ 810727 w 3402569"/>
                <a:gd name="connsiteY5262" fmla="*/ 1106912 h 3038603"/>
                <a:gd name="connsiteX5263" fmla="*/ 809087 w 3402569"/>
                <a:gd name="connsiteY5263" fmla="*/ 1112128 h 3038603"/>
                <a:gd name="connsiteX5264" fmla="*/ 807318 w 3402569"/>
                <a:gd name="connsiteY5264" fmla="*/ 1113897 h 3038603"/>
                <a:gd name="connsiteX5265" fmla="*/ 807309 w 3402569"/>
                <a:gd name="connsiteY5265" fmla="*/ 1113891 h 3038603"/>
                <a:gd name="connsiteX5266" fmla="*/ 807300 w 3402569"/>
                <a:gd name="connsiteY5266" fmla="*/ 1113900 h 3038603"/>
                <a:gd name="connsiteX5267" fmla="*/ 807309 w 3402569"/>
                <a:gd name="connsiteY5267" fmla="*/ 1113906 h 3038603"/>
                <a:gd name="connsiteX5268" fmla="*/ 807317 w 3402569"/>
                <a:gd name="connsiteY5268" fmla="*/ 1113897 h 3038603"/>
                <a:gd name="connsiteX5269" fmla="*/ 809087 w 3402569"/>
                <a:gd name="connsiteY5269" fmla="*/ 1114929 h 3038603"/>
                <a:gd name="connsiteX5270" fmla="*/ 815347 w 3402569"/>
                <a:gd name="connsiteY5270" fmla="*/ 1120444 h 3038603"/>
                <a:gd name="connsiteX5271" fmla="*/ 821903 w 3402569"/>
                <a:gd name="connsiteY5271" fmla="*/ 1138176 h 3038603"/>
                <a:gd name="connsiteX5272" fmla="*/ 821903 w 3402569"/>
                <a:gd name="connsiteY5272" fmla="*/ 1138190 h 3038603"/>
                <a:gd name="connsiteX5273" fmla="*/ 815347 w 3402569"/>
                <a:gd name="connsiteY5273" fmla="*/ 1120458 h 3038603"/>
                <a:gd name="connsiteX5274" fmla="*/ 809087 w 3402569"/>
                <a:gd name="connsiteY5274" fmla="*/ 1114944 h 3038603"/>
                <a:gd name="connsiteX5275" fmla="*/ 807309 w 3402569"/>
                <a:gd name="connsiteY5275" fmla="*/ 1113907 h 3038603"/>
                <a:gd name="connsiteX5276" fmla="*/ 807300 w 3402569"/>
                <a:gd name="connsiteY5276" fmla="*/ 1113915 h 3038603"/>
                <a:gd name="connsiteX5277" fmla="*/ 809087 w 3402569"/>
                <a:gd name="connsiteY5277" fmla="*/ 1114959 h 3038603"/>
                <a:gd name="connsiteX5278" fmla="*/ 815348 w 3402569"/>
                <a:gd name="connsiteY5278" fmla="*/ 1120473 h 3038603"/>
                <a:gd name="connsiteX5279" fmla="*/ 821904 w 3402569"/>
                <a:gd name="connsiteY5279" fmla="*/ 1138205 h 3038603"/>
                <a:gd name="connsiteX5280" fmla="*/ 821904 w 3402569"/>
                <a:gd name="connsiteY5280" fmla="*/ 1230119 h 3038603"/>
                <a:gd name="connsiteX5281" fmla="*/ 821308 w 3402569"/>
                <a:gd name="connsiteY5281" fmla="*/ 1234292 h 3038603"/>
                <a:gd name="connsiteX5282" fmla="*/ 821308 w 3402569"/>
                <a:gd name="connsiteY5282" fmla="*/ 1234292 h 3038603"/>
                <a:gd name="connsiteX5283" fmla="*/ 821902 w 3402569"/>
                <a:gd name="connsiteY5283" fmla="*/ 1230134 h 3038603"/>
                <a:gd name="connsiteX5284" fmla="*/ 821902 w 3402569"/>
                <a:gd name="connsiteY5284" fmla="*/ 1230149 h 3038603"/>
                <a:gd name="connsiteX5285" fmla="*/ 821310 w 3402569"/>
                <a:gd name="connsiteY5285" fmla="*/ 1234292 h 3038603"/>
                <a:gd name="connsiteX5286" fmla="*/ 821310 w 3402569"/>
                <a:gd name="connsiteY5286" fmla="*/ 1234292 h 3038603"/>
                <a:gd name="connsiteX5287" fmla="*/ 821308 w 3402569"/>
                <a:gd name="connsiteY5287" fmla="*/ 1234307 h 3038603"/>
                <a:gd name="connsiteX5288" fmla="*/ 821310 w 3402569"/>
                <a:gd name="connsiteY5288" fmla="*/ 1234307 h 3038603"/>
                <a:gd name="connsiteX5289" fmla="*/ 821308 w 3402569"/>
                <a:gd name="connsiteY5289" fmla="*/ 1234321 h 3038603"/>
                <a:gd name="connsiteX5290" fmla="*/ 821308 w 3402569"/>
                <a:gd name="connsiteY5290" fmla="*/ 1234321 h 3038603"/>
                <a:gd name="connsiteX5291" fmla="*/ 821313 w 3402569"/>
                <a:gd name="connsiteY5291" fmla="*/ 1234321 h 3038603"/>
                <a:gd name="connsiteX5292" fmla="*/ 825628 w 3402569"/>
                <a:gd name="connsiteY5292" fmla="*/ 1234321 h 3038603"/>
                <a:gd name="connsiteX5293" fmla="*/ 826373 w 3402569"/>
                <a:gd name="connsiteY5293" fmla="*/ 1236558 h 3038603"/>
                <a:gd name="connsiteX5294" fmla="*/ 826373 w 3402569"/>
                <a:gd name="connsiteY5294" fmla="*/ 1245795 h 3038603"/>
                <a:gd name="connsiteX5295" fmla="*/ 826229 w 3402569"/>
                <a:gd name="connsiteY5295" fmla="*/ 1246661 h 3038603"/>
                <a:gd name="connsiteX5296" fmla="*/ 808568 w 3402569"/>
                <a:gd name="connsiteY5296" fmla="*/ 1246661 h 3038603"/>
                <a:gd name="connsiteX5297" fmla="*/ 808561 w 3402569"/>
                <a:gd name="connsiteY5297" fmla="*/ 1246661 h 3038603"/>
                <a:gd name="connsiteX5298" fmla="*/ 808532 w 3402569"/>
                <a:gd name="connsiteY5298" fmla="*/ 1246661 h 3038603"/>
                <a:gd name="connsiteX5299" fmla="*/ 808499 w 3402569"/>
                <a:gd name="connsiteY5299" fmla="*/ 1246661 h 3038603"/>
                <a:gd name="connsiteX5300" fmla="*/ 808166 w 3402569"/>
                <a:gd name="connsiteY5300" fmla="*/ 1246690 h 3038603"/>
                <a:gd name="connsiteX5301" fmla="*/ 808319 w 3402569"/>
                <a:gd name="connsiteY5301" fmla="*/ 1246690 h 3038603"/>
                <a:gd name="connsiteX5302" fmla="*/ 808327 w 3402569"/>
                <a:gd name="connsiteY5302" fmla="*/ 1246690 h 3038603"/>
                <a:gd name="connsiteX5303" fmla="*/ 808491 w 3402569"/>
                <a:gd name="connsiteY5303" fmla="*/ 1246690 h 3038603"/>
                <a:gd name="connsiteX5304" fmla="*/ 805064 w 3402569"/>
                <a:gd name="connsiteY5304" fmla="*/ 1246988 h 3038603"/>
                <a:gd name="connsiteX5305" fmla="*/ 750820 w 3402569"/>
                <a:gd name="connsiteY5305" fmla="*/ 1246988 h 3038603"/>
                <a:gd name="connsiteX5306" fmla="*/ 747542 w 3402569"/>
                <a:gd name="connsiteY5306" fmla="*/ 1246690 h 3038603"/>
                <a:gd name="connsiteX5307" fmla="*/ 716100 w 3402569"/>
                <a:gd name="connsiteY5307" fmla="*/ 1246690 h 3038603"/>
                <a:gd name="connsiteX5308" fmla="*/ 716100 w 3402569"/>
                <a:gd name="connsiteY5308" fmla="*/ 1490749 h 3038603"/>
                <a:gd name="connsiteX5309" fmla="*/ 1032366 w 3402569"/>
                <a:gd name="connsiteY5309" fmla="*/ 1490749 h 3038603"/>
                <a:gd name="connsiteX5310" fmla="*/ 1298007 w 3402569"/>
                <a:gd name="connsiteY5310" fmla="*/ 1225099 h 3038603"/>
                <a:gd name="connsiteX5311" fmla="*/ 1298007 w 3402569"/>
                <a:gd name="connsiteY5311" fmla="*/ 1192314 h 3038603"/>
                <a:gd name="connsiteX5312" fmla="*/ 1291898 w 3402569"/>
                <a:gd name="connsiteY5312" fmla="*/ 1198423 h 3038603"/>
                <a:gd name="connsiteX5313" fmla="*/ 1291898 w 3402569"/>
                <a:gd name="connsiteY5313" fmla="*/ 1198408 h 3038603"/>
                <a:gd name="connsiteX5314" fmla="*/ 1291898 w 3402569"/>
                <a:gd name="connsiteY5314" fmla="*/ 1198394 h 3038603"/>
                <a:gd name="connsiteX5315" fmla="*/ 1291898 w 3402569"/>
                <a:gd name="connsiteY5315" fmla="*/ 1198379 h 3038603"/>
                <a:gd name="connsiteX5316" fmla="*/ 1298007 w 3402569"/>
                <a:gd name="connsiteY5316" fmla="*/ 1192268 h 3038603"/>
                <a:gd name="connsiteX5317" fmla="*/ 1298007 w 3402569"/>
                <a:gd name="connsiteY5317" fmla="*/ 1166071 h 3038603"/>
                <a:gd name="connsiteX5318" fmla="*/ 1297413 w 3402569"/>
                <a:gd name="connsiteY5318" fmla="*/ 1165922 h 3038603"/>
                <a:gd name="connsiteX5319" fmla="*/ 1291898 w 3402569"/>
                <a:gd name="connsiteY5319" fmla="*/ 1161750 h 3038603"/>
                <a:gd name="connsiteX5320" fmla="*/ 1291898 w 3402569"/>
                <a:gd name="connsiteY5320" fmla="*/ 1153106 h 3038603"/>
                <a:gd name="connsiteX5321" fmla="*/ 1288322 w 3402569"/>
                <a:gd name="connsiteY5321" fmla="*/ 1148787 h 3038603"/>
                <a:gd name="connsiteX5322" fmla="*/ 1286980 w 3402569"/>
                <a:gd name="connsiteY5322" fmla="*/ 1148787 h 3038603"/>
                <a:gd name="connsiteX5323" fmla="*/ 1286980 w 3402569"/>
                <a:gd name="connsiteY5323" fmla="*/ 1142691 h 3038603"/>
                <a:gd name="connsiteX5324" fmla="*/ 1298007 w 3402569"/>
                <a:gd name="connsiteY5324" fmla="*/ 1142691 h 3038603"/>
                <a:gd name="connsiteX5325" fmla="*/ 1298007 w 3402569"/>
                <a:gd name="connsiteY5325" fmla="*/ 1133155 h 3038603"/>
                <a:gd name="connsiteX5326" fmla="*/ 1299348 w 3402569"/>
                <a:gd name="connsiteY5326" fmla="*/ 1133155 h 3038603"/>
                <a:gd name="connsiteX5327" fmla="*/ 1299348 w 3402569"/>
                <a:gd name="connsiteY5327" fmla="*/ 1223757 h 3038603"/>
                <a:gd name="connsiteX5328" fmla="*/ 1412751 w 3402569"/>
                <a:gd name="connsiteY5328" fmla="*/ 1110354 h 3038603"/>
                <a:gd name="connsiteX5329" fmla="*/ 1299348 w 3402569"/>
                <a:gd name="connsiteY5329" fmla="*/ 1110354 h 3038603"/>
                <a:gd name="connsiteX5330" fmla="*/ 1299348 w 3402569"/>
                <a:gd name="connsiteY5330" fmla="*/ 1110339 h 3038603"/>
                <a:gd name="connsiteX5331" fmla="*/ 1299348 w 3402569"/>
                <a:gd name="connsiteY5331" fmla="*/ 1110324 h 3038603"/>
                <a:gd name="connsiteX5332" fmla="*/ 1412781 w 3402569"/>
                <a:gd name="connsiteY5332" fmla="*/ 1110324 h 3038603"/>
                <a:gd name="connsiteX5333" fmla="*/ 1412796 w 3402569"/>
                <a:gd name="connsiteY5333" fmla="*/ 1110309 h 3038603"/>
                <a:gd name="connsiteX5334" fmla="*/ 1299348 w 3402569"/>
                <a:gd name="connsiteY5334" fmla="*/ 1110309 h 3038603"/>
                <a:gd name="connsiteX5335" fmla="*/ 1299348 w 3402569"/>
                <a:gd name="connsiteY5335" fmla="*/ 1098134 h 3038603"/>
                <a:gd name="connsiteX5336" fmla="*/ 1424971 w 3402569"/>
                <a:gd name="connsiteY5336" fmla="*/ 1098134 h 3038603"/>
                <a:gd name="connsiteX5337" fmla="*/ 1425000 w 3402569"/>
                <a:gd name="connsiteY5337" fmla="*/ 1098105 h 3038603"/>
                <a:gd name="connsiteX5338" fmla="*/ 1299348 w 3402569"/>
                <a:gd name="connsiteY5338" fmla="*/ 1098105 h 3038603"/>
                <a:gd name="connsiteX5339" fmla="*/ 1299348 w 3402569"/>
                <a:gd name="connsiteY5339" fmla="*/ 1098090 h 3038603"/>
                <a:gd name="connsiteX5340" fmla="*/ 1425015 w 3402569"/>
                <a:gd name="connsiteY5340" fmla="*/ 1098090 h 3038603"/>
                <a:gd name="connsiteX5341" fmla="*/ 1450495 w 3402569"/>
                <a:gd name="connsiteY5341" fmla="*/ 1072610 h 3038603"/>
                <a:gd name="connsiteX5342" fmla="*/ 1459226 w 3402569"/>
                <a:gd name="connsiteY5342" fmla="*/ 1081326 h 3038603"/>
                <a:gd name="connsiteX5343" fmla="*/ 1442462 w 3402569"/>
                <a:gd name="connsiteY5343" fmla="*/ 1098090 h 3038603"/>
                <a:gd name="connsiteX5344" fmla="*/ 1466548 w 3402569"/>
                <a:gd name="connsiteY5344" fmla="*/ 1098090 h 3038603"/>
                <a:gd name="connsiteX5345" fmla="*/ 1466548 w 3402569"/>
                <a:gd name="connsiteY5345" fmla="*/ 1072355 h 3038603"/>
                <a:gd name="connsiteX5346" fmla="*/ 1611292 w 3402569"/>
                <a:gd name="connsiteY5346" fmla="*/ 1072355 h 3038603"/>
                <a:gd name="connsiteX5347" fmla="*/ 1893827 w 3402569"/>
                <a:gd name="connsiteY5347" fmla="*/ 789819 h 3038603"/>
                <a:gd name="connsiteX5348" fmla="*/ 1902561 w 3402569"/>
                <a:gd name="connsiteY5348" fmla="*/ 798536 h 3038603"/>
                <a:gd name="connsiteX5349" fmla="*/ 1628743 w 3402569"/>
                <a:gd name="connsiteY5349" fmla="*/ 1072355 h 3038603"/>
                <a:gd name="connsiteX5350" fmla="*/ 1703330 w 3402569"/>
                <a:gd name="connsiteY5350" fmla="*/ 1072355 h 3038603"/>
                <a:gd name="connsiteX5351" fmla="*/ 1703330 w 3402569"/>
                <a:gd name="connsiteY5351" fmla="*/ 1285106 h 3038603"/>
                <a:gd name="connsiteX5352" fmla="*/ 1755484 w 3402569"/>
                <a:gd name="connsiteY5352" fmla="*/ 1285106 h 3038603"/>
                <a:gd name="connsiteX5353" fmla="*/ 1755484 w 3402569"/>
                <a:gd name="connsiteY5353" fmla="*/ 1285121 h 3038603"/>
                <a:gd name="connsiteX5354" fmla="*/ 1703330 w 3402569"/>
                <a:gd name="connsiteY5354" fmla="*/ 1285121 h 3038603"/>
                <a:gd name="connsiteX5355" fmla="*/ 1703330 w 3402569"/>
                <a:gd name="connsiteY5355" fmla="*/ 1285136 h 3038603"/>
                <a:gd name="connsiteX5356" fmla="*/ 1703330 w 3402569"/>
                <a:gd name="connsiteY5356" fmla="*/ 1285150 h 3038603"/>
                <a:gd name="connsiteX5357" fmla="*/ 1755484 w 3402569"/>
                <a:gd name="connsiteY5357" fmla="*/ 1285150 h 3038603"/>
                <a:gd name="connsiteX5358" fmla="*/ 1755484 w 3402569"/>
                <a:gd name="connsiteY5358" fmla="*/ 1501927 h 3038603"/>
                <a:gd name="connsiteX5359" fmla="*/ 1804420 w 3402569"/>
                <a:gd name="connsiteY5359" fmla="*/ 1501927 h 3038603"/>
                <a:gd name="connsiteX5360" fmla="*/ 1804451 w 3402569"/>
                <a:gd name="connsiteY5360" fmla="*/ 1501942 h 3038603"/>
                <a:gd name="connsiteX5361" fmla="*/ 1804482 w 3402569"/>
                <a:gd name="connsiteY5361" fmla="*/ 1501942 h 3038603"/>
                <a:gd name="connsiteX5362" fmla="*/ 1804511 w 3402569"/>
                <a:gd name="connsiteY5362" fmla="*/ 1501942 h 3038603"/>
                <a:gd name="connsiteX5363" fmla="*/ 1804480 w 3402569"/>
                <a:gd name="connsiteY5363" fmla="*/ 1501927 h 3038603"/>
                <a:gd name="connsiteX5364" fmla="*/ 1804511 w 3402569"/>
                <a:gd name="connsiteY5364" fmla="*/ 1501927 h 3038603"/>
                <a:gd name="connsiteX5365" fmla="*/ 1793634 w 3402569"/>
                <a:gd name="connsiteY5365" fmla="*/ 1496711 h 3038603"/>
                <a:gd name="connsiteX5366" fmla="*/ 1785438 w 3402569"/>
                <a:gd name="connsiteY5366" fmla="*/ 1487918 h 3038603"/>
                <a:gd name="connsiteX5367" fmla="*/ 1785438 w 3402569"/>
                <a:gd name="connsiteY5367" fmla="*/ 1487813 h 3038603"/>
                <a:gd name="connsiteX5368" fmla="*/ 1785288 w 3402569"/>
                <a:gd name="connsiteY5368" fmla="*/ 1487650 h 3038603"/>
                <a:gd name="connsiteX5369" fmla="*/ 1780072 w 3402569"/>
                <a:gd name="connsiteY5369" fmla="*/ 1470081 h 3038603"/>
                <a:gd name="connsiteX5370" fmla="*/ 1780072 w 3402569"/>
                <a:gd name="connsiteY5370" fmla="*/ 1470067 h 3038603"/>
                <a:gd name="connsiteX5371" fmla="*/ 1780072 w 3402569"/>
                <a:gd name="connsiteY5371" fmla="*/ 1470052 h 3038603"/>
                <a:gd name="connsiteX5372" fmla="*/ 1785288 w 3402569"/>
                <a:gd name="connsiteY5372" fmla="*/ 1487635 h 3038603"/>
                <a:gd name="connsiteX5373" fmla="*/ 1785438 w 3402569"/>
                <a:gd name="connsiteY5373" fmla="*/ 1487784 h 3038603"/>
                <a:gd name="connsiteX5374" fmla="*/ 1785438 w 3402569"/>
                <a:gd name="connsiteY5374" fmla="*/ 1487769 h 3038603"/>
                <a:gd name="connsiteX5375" fmla="*/ 1785288 w 3402569"/>
                <a:gd name="connsiteY5375" fmla="*/ 1487620 h 3038603"/>
                <a:gd name="connsiteX5376" fmla="*/ 1780072 w 3402569"/>
                <a:gd name="connsiteY5376" fmla="*/ 1470037 h 3038603"/>
                <a:gd name="connsiteX5377" fmla="*/ 1780072 w 3402569"/>
                <a:gd name="connsiteY5377" fmla="*/ 1236572 h 3038603"/>
                <a:gd name="connsiteX5378" fmla="*/ 1811515 w 3402569"/>
                <a:gd name="connsiteY5378" fmla="*/ 1184103 h 3038603"/>
                <a:gd name="connsiteX5379" fmla="*/ 1814198 w 3402569"/>
                <a:gd name="connsiteY5379" fmla="*/ 1182627 h 3038603"/>
                <a:gd name="connsiteX5380" fmla="*/ 1814198 w 3402569"/>
                <a:gd name="connsiteY5380" fmla="*/ 1182612 h 3038603"/>
                <a:gd name="connsiteX5381" fmla="*/ 1814198 w 3402569"/>
                <a:gd name="connsiteY5381" fmla="*/ 1182598 h 3038603"/>
                <a:gd name="connsiteX5382" fmla="*/ 1811515 w 3402569"/>
                <a:gd name="connsiteY5382" fmla="*/ 1184089 h 3038603"/>
                <a:gd name="connsiteX5383" fmla="*/ 1788753 w 3402569"/>
                <a:gd name="connsiteY5383" fmla="*/ 1205621 h 3038603"/>
                <a:gd name="connsiteX5384" fmla="*/ 1780072 w 3402569"/>
                <a:gd name="connsiteY5384" fmla="*/ 1236541 h 3038603"/>
                <a:gd name="connsiteX5385" fmla="*/ 1780072 w 3402569"/>
                <a:gd name="connsiteY5385" fmla="*/ 1236526 h 3038603"/>
                <a:gd name="connsiteX5386" fmla="*/ 1811515 w 3402569"/>
                <a:gd name="connsiteY5386" fmla="*/ 1184074 h 3038603"/>
                <a:gd name="connsiteX5387" fmla="*/ 1814198 w 3402569"/>
                <a:gd name="connsiteY5387" fmla="*/ 1182583 h 3038603"/>
                <a:gd name="connsiteX5388" fmla="*/ 1814198 w 3402569"/>
                <a:gd name="connsiteY5388" fmla="*/ 1171302 h 3038603"/>
                <a:gd name="connsiteX5389" fmla="*/ 1812111 w 3402569"/>
                <a:gd name="connsiteY5389" fmla="*/ 1170989 h 3038603"/>
                <a:gd name="connsiteX5390" fmla="*/ 1806002 w 3402569"/>
                <a:gd name="connsiteY5390" fmla="*/ 1168159 h 3038603"/>
                <a:gd name="connsiteX5391" fmla="*/ 1800786 w 3402569"/>
                <a:gd name="connsiteY5391" fmla="*/ 1157445 h 3038603"/>
                <a:gd name="connsiteX5392" fmla="*/ 1800786 w 3402569"/>
                <a:gd name="connsiteY5392" fmla="*/ 1157428 h 3038603"/>
                <a:gd name="connsiteX5393" fmla="*/ 1800786 w 3402569"/>
                <a:gd name="connsiteY5393" fmla="*/ 1157413 h 3038603"/>
                <a:gd name="connsiteX5394" fmla="*/ 1806002 w 3402569"/>
                <a:gd name="connsiteY5394" fmla="*/ 1168144 h 3038603"/>
                <a:gd name="connsiteX5395" fmla="*/ 1812111 w 3402569"/>
                <a:gd name="connsiteY5395" fmla="*/ 1170975 h 3038603"/>
                <a:gd name="connsiteX5396" fmla="*/ 1814198 w 3402569"/>
                <a:gd name="connsiteY5396" fmla="*/ 1171273 h 3038603"/>
                <a:gd name="connsiteX5397" fmla="*/ 1814198 w 3402569"/>
                <a:gd name="connsiteY5397" fmla="*/ 1171258 h 3038603"/>
                <a:gd name="connsiteX5398" fmla="*/ 1812111 w 3402569"/>
                <a:gd name="connsiteY5398" fmla="*/ 1170960 h 3038603"/>
                <a:gd name="connsiteX5399" fmla="*/ 1806002 w 3402569"/>
                <a:gd name="connsiteY5399" fmla="*/ 1168129 h 3038603"/>
                <a:gd name="connsiteX5400" fmla="*/ 1800786 w 3402569"/>
                <a:gd name="connsiteY5400" fmla="*/ 1157399 h 3038603"/>
                <a:gd name="connsiteX5401" fmla="*/ 1800786 w 3402569"/>
                <a:gd name="connsiteY5401" fmla="*/ 1121979 h 3038603"/>
                <a:gd name="connsiteX5402" fmla="*/ 1814495 w 3402569"/>
                <a:gd name="connsiteY5402" fmla="*/ 1108119 h 3038603"/>
                <a:gd name="connsiteX5403" fmla="*/ 1949058 w 3402569"/>
                <a:gd name="connsiteY5403" fmla="*/ 1108119 h 3038603"/>
                <a:gd name="connsiteX5404" fmla="*/ 1962916 w 3402569"/>
                <a:gd name="connsiteY5404" fmla="*/ 1121979 h 3038603"/>
                <a:gd name="connsiteX5405" fmla="*/ 1962916 w 3402569"/>
                <a:gd name="connsiteY5405" fmla="*/ 1157399 h 3038603"/>
                <a:gd name="connsiteX5406" fmla="*/ 1962171 w 3402569"/>
                <a:gd name="connsiteY5406" fmla="*/ 1161571 h 3038603"/>
                <a:gd name="connsiteX5407" fmla="*/ 1955913 w 3402569"/>
                <a:gd name="connsiteY5407" fmla="*/ 1169320 h 3038603"/>
                <a:gd name="connsiteX5408" fmla="*/ 1954869 w 3402569"/>
                <a:gd name="connsiteY5408" fmla="*/ 1169916 h 3038603"/>
                <a:gd name="connsiteX5409" fmla="*/ 1949655 w 3402569"/>
                <a:gd name="connsiteY5409" fmla="*/ 1171109 h 3038603"/>
                <a:gd name="connsiteX5410" fmla="*/ 1949655 w 3402569"/>
                <a:gd name="connsiteY5410" fmla="*/ 1171124 h 3038603"/>
                <a:gd name="connsiteX5411" fmla="*/ 1954869 w 3402569"/>
                <a:gd name="connsiteY5411" fmla="*/ 1169931 h 3038603"/>
                <a:gd name="connsiteX5412" fmla="*/ 1955913 w 3402569"/>
                <a:gd name="connsiteY5412" fmla="*/ 1169335 h 3038603"/>
                <a:gd name="connsiteX5413" fmla="*/ 1962171 w 3402569"/>
                <a:gd name="connsiteY5413" fmla="*/ 1161586 h 3038603"/>
                <a:gd name="connsiteX5414" fmla="*/ 1962916 w 3402569"/>
                <a:gd name="connsiteY5414" fmla="*/ 1157413 h 3038603"/>
                <a:gd name="connsiteX5415" fmla="*/ 1962916 w 3402569"/>
                <a:gd name="connsiteY5415" fmla="*/ 1157428 h 3038603"/>
                <a:gd name="connsiteX5416" fmla="*/ 1962916 w 3402569"/>
                <a:gd name="connsiteY5416" fmla="*/ 1157445 h 3038603"/>
                <a:gd name="connsiteX5417" fmla="*/ 1962171 w 3402569"/>
                <a:gd name="connsiteY5417" fmla="*/ 1161601 h 3038603"/>
                <a:gd name="connsiteX5418" fmla="*/ 1955913 w 3402569"/>
                <a:gd name="connsiteY5418" fmla="*/ 1169366 h 3038603"/>
                <a:gd name="connsiteX5419" fmla="*/ 1954869 w 3402569"/>
                <a:gd name="connsiteY5419" fmla="*/ 1169946 h 3038603"/>
                <a:gd name="connsiteX5420" fmla="*/ 1949655 w 3402569"/>
                <a:gd name="connsiteY5420" fmla="*/ 1171153 h 3038603"/>
                <a:gd name="connsiteX5421" fmla="*/ 1949655 w 3402569"/>
                <a:gd name="connsiteY5421" fmla="*/ 1182583 h 3038603"/>
                <a:gd name="connsiteX5422" fmla="*/ 1954869 w 3402569"/>
                <a:gd name="connsiteY5422" fmla="*/ 1185414 h 3038603"/>
                <a:gd name="connsiteX5423" fmla="*/ 1956956 w 3402569"/>
                <a:gd name="connsiteY5423" fmla="*/ 1186607 h 3038603"/>
                <a:gd name="connsiteX5424" fmla="*/ 1982735 w 3402569"/>
                <a:gd name="connsiteY5424" fmla="*/ 1225798 h 3038603"/>
                <a:gd name="connsiteX5425" fmla="*/ 1982735 w 3402569"/>
                <a:gd name="connsiteY5425" fmla="*/ 1225812 h 3038603"/>
                <a:gd name="connsiteX5426" fmla="*/ 1973701 w 3402569"/>
                <a:gd name="connsiteY5426" fmla="*/ 1203479 h 3038603"/>
                <a:gd name="connsiteX5427" fmla="*/ 1956956 w 3402569"/>
                <a:gd name="connsiteY5427" fmla="*/ 1186621 h 3038603"/>
                <a:gd name="connsiteX5428" fmla="*/ 1954869 w 3402569"/>
                <a:gd name="connsiteY5428" fmla="*/ 1185429 h 3038603"/>
                <a:gd name="connsiteX5429" fmla="*/ 1949655 w 3402569"/>
                <a:gd name="connsiteY5429" fmla="*/ 1182598 h 3038603"/>
                <a:gd name="connsiteX5430" fmla="*/ 1949655 w 3402569"/>
                <a:gd name="connsiteY5430" fmla="*/ 1182612 h 3038603"/>
                <a:gd name="connsiteX5431" fmla="*/ 1949655 w 3402569"/>
                <a:gd name="connsiteY5431" fmla="*/ 1182627 h 3038603"/>
                <a:gd name="connsiteX5432" fmla="*/ 1954869 w 3402569"/>
                <a:gd name="connsiteY5432" fmla="*/ 1185458 h 3038603"/>
                <a:gd name="connsiteX5433" fmla="*/ 1956956 w 3402569"/>
                <a:gd name="connsiteY5433" fmla="*/ 1186636 h 3038603"/>
                <a:gd name="connsiteX5434" fmla="*/ 1982735 w 3402569"/>
                <a:gd name="connsiteY5434" fmla="*/ 1225827 h 3038603"/>
                <a:gd name="connsiteX5435" fmla="*/ 1982735 w 3402569"/>
                <a:gd name="connsiteY5435" fmla="*/ 1225947 h 3038603"/>
                <a:gd name="connsiteX5436" fmla="*/ 1983630 w 3402569"/>
                <a:gd name="connsiteY5436" fmla="*/ 1236526 h 3038603"/>
                <a:gd name="connsiteX5437" fmla="*/ 1983630 w 3402569"/>
                <a:gd name="connsiteY5437" fmla="*/ 1236541 h 3038603"/>
                <a:gd name="connsiteX5438" fmla="*/ 1982735 w 3402569"/>
                <a:gd name="connsiteY5438" fmla="*/ 1225962 h 3038603"/>
                <a:gd name="connsiteX5439" fmla="*/ 1982735 w 3402569"/>
                <a:gd name="connsiteY5439" fmla="*/ 1225976 h 3038603"/>
                <a:gd name="connsiteX5440" fmla="*/ 1982735 w 3402569"/>
                <a:gd name="connsiteY5440" fmla="*/ 1225991 h 3038603"/>
                <a:gd name="connsiteX5441" fmla="*/ 1983630 w 3402569"/>
                <a:gd name="connsiteY5441" fmla="*/ 1236572 h 3038603"/>
                <a:gd name="connsiteX5442" fmla="*/ 1983630 w 3402569"/>
                <a:gd name="connsiteY5442" fmla="*/ 1470037 h 3038603"/>
                <a:gd name="connsiteX5443" fmla="*/ 1982884 w 3402569"/>
                <a:gd name="connsiteY5443" fmla="*/ 1476742 h 3038603"/>
                <a:gd name="connsiteX5444" fmla="*/ 1975881 w 3402569"/>
                <a:gd name="connsiteY5444" fmla="*/ 1491196 h 3038603"/>
                <a:gd name="connsiteX5445" fmla="*/ 1959042 w 3402569"/>
                <a:gd name="connsiteY5445" fmla="*/ 1501927 h 3038603"/>
                <a:gd name="connsiteX5446" fmla="*/ 1959066 w 3402569"/>
                <a:gd name="connsiteY5446" fmla="*/ 1501927 h 3038603"/>
                <a:gd name="connsiteX5447" fmla="*/ 1959042 w 3402569"/>
                <a:gd name="connsiteY5447" fmla="*/ 1501942 h 3038603"/>
                <a:gd name="connsiteX5448" fmla="*/ 1959064 w 3402569"/>
                <a:gd name="connsiteY5448" fmla="*/ 1501942 h 3038603"/>
                <a:gd name="connsiteX5449" fmla="*/ 1959088 w 3402569"/>
                <a:gd name="connsiteY5449" fmla="*/ 1501942 h 3038603"/>
                <a:gd name="connsiteX5450" fmla="*/ 1999426 w 3402569"/>
                <a:gd name="connsiteY5450" fmla="*/ 1501942 h 3038603"/>
                <a:gd name="connsiteX5451" fmla="*/ 1999434 w 3402569"/>
                <a:gd name="connsiteY5451" fmla="*/ 1501942 h 3038603"/>
                <a:gd name="connsiteX5452" fmla="*/ 2014117 w 3402569"/>
                <a:gd name="connsiteY5452" fmla="*/ 1501942 h 3038603"/>
                <a:gd name="connsiteX5453" fmla="*/ 2003747 w 3402569"/>
                <a:gd name="connsiteY5453" fmla="*/ 1497053 h 3038603"/>
                <a:gd name="connsiteX5454" fmla="*/ 1995402 w 3402569"/>
                <a:gd name="connsiteY5454" fmla="*/ 1488559 h 3038603"/>
                <a:gd name="connsiteX5455" fmla="*/ 1989739 w 3402569"/>
                <a:gd name="connsiteY5455" fmla="*/ 1470081 h 3038603"/>
                <a:gd name="connsiteX5456" fmla="*/ 1989739 w 3402569"/>
                <a:gd name="connsiteY5456" fmla="*/ 1470067 h 3038603"/>
                <a:gd name="connsiteX5457" fmla="*/ 1989739 w 3402569"/>
                <a:gd name="connsiteY5457" fmla="*/ 1470052 h 3038603"/>
                <a:gd name="connsiteX5458" fmla="*/ 1995402 w 3402569"/>
                <a:gd name="connsiteY5458" fmla="*/ 1488529 h 3038603"/>
                <a:gd name="connsiteX5459" fmla="*/ 2003736 w 3402569"/>
                <a:gd name="connsiteY5459" fmla="*/ 1497013 h 3038603"/>
                <a:gd name="connsiteX5460" fmla="*/ 2003725 w 3402569"/>
                <a:gd name="connsiteY5460" fmla="*/ 1496987 h 3038603"/>
                <a:gd name="connsiteX5461" fmla="*/ 1995402 w 3402569"/>
                <a:gd name="connsiteY5461" fmla="*/ 1488515 h 3038603"/>
                <a:gd name="connsiteX5462" fmla="*/ 1989739 w 3402569"/>
                <a:gd name="connsiteY5462" fmla="*/ 1470037 h 3038603"/>
                <a:gd name="connsiteX5463" fmla="*/ 1989739 w 3402569"/>
                <a:gd name="connsiteY5463" fmla="*/ 1236572 h 3038603"/>
                <a:gd name="connsiteX5464" fmla="*/ 2021330 w 3402569"/>
                <a:gd name="connsiteY5464" fmla="*/ 1184118 h 3038603"/>
                <a:gd name="connsiteX5465" fmla="*/ 2023865 w 3402569"/>
                <a:gd name="connsiteY5465" fmla="*/ 1182627 h 3038603"/>
                <a:gd name="connsiteX5466" fmla="*/ 2023865 w 3402569"/>
                <a:gd name="connsiteY5466" fmla="*/ 1182612 h 3038603"/>
                <a:gd name="connsiteX5467" fmla="*/ 2023865 w 3402569"/>
                <a:gd name="connsiteY5467" fmla="*/ 1182598 h 3038603"/>
                <a:gd name="connsiteX5468" fmla="*/ 2021330 w 3402569"/>
                <a:gd name="connsiteY5468" fmla="*/ 1184089 h 3038603"/>
                <a:gd name="connsiteX5469" fmla="*/ 1998494 w 3402569"/>
                <a:gd name="connsiteY5469" fmla="*/ 1205509 h 3038603"/>
                <a:gd name="connsiteX5470" fmla="*/ 1989739 w 3402569"/>
                <a:gd name="connsiteY5470" fmla="*/ 1236541 h 3038603"/>
                <a:gd name="connsiteX5471" fmla="*/ 1989739 w 3402569"/>
                <a:gd name="connsiteY5471" fmla="*/ 1236526 h 3038603"/>
                <a:gd name="connsiteX5472" fmla="*/ 2021330 w 3402569"/>
                <a:gd name="connsiteY5472" fmla="*/ 1184074 h 3038603"/>
                <a:gd name="connsiteX5473" fmla="*/ 2023865 w 3402569"/>
                <a:gd name="connsiteY5473" fmla="*/ 1182583 h 3038603"/>
                <a:gd name="connsiteX5474" fmla="*/ 2023865 w 3402569"/>
                <a:gd name="connsiteY5474" fmla="*/ 1171302 h 3038603"/>
                <a:gd name="connsiteX5475" fmla="*/ 2022076 w 3402569"/>
                <a:gd name="connsiteY5475" fmla="*/ 1171153 h 3038603"/>
                <a:gd name="connsiteX5476" fmla="*/ 2015818 w 3402569"/>
                <a:gd name="connsiteY5476" fmla="*/ 1168322 h 3038603"/>
                <a:gd name="connsiteX5477" fmla="*/ 2010452 w 3402569"/>
                <a:gd name="connsiteY5477" fmla="*/ 1157445 h 3038603"/>
                <a:gd name="connsiteX5478" fmla="*/ 2010452 w 3402569"/>
                <a:gd name="connsiteY5478" fmla="*/ 1157428 h 3038603"/>
                <a:gd name="connsiteX5479" fmla="*/ 2010452 w 3402569"/>
                <a:gd name="connsiteY5479" fmla="*/ 1157413 h 3038603"/>
                <a:gd name="connsiteX5480" fmla="*/ 2015818 w 3402569"/>
                <a:gd name="connsiteY5480" fmla="*/ 1168293 h 3038603"/>
                <a:gd name="connsiteX5481" fmla="*/ 2022076 w 3402569"/>
                <a:gd name="connsiteY5481" fmla="*/ 1171124 h 3038603"/>
                <a:gd name="connsiteX5482" fmla="*/ 2023865 w 3402569"/>
                <a:gd name="connsiteY5482" fmla="*/ 1171273 h 3038603"/>
                <a:gd name="connsiteX5483" fmla="*/ 2023865 w 3402569"/>
                <a:gd name="connsiteY5483" fmla="*/ 1171258 h 3038603"/>
                <a:gd name="connsiteX5484" fmla="*/ 2022076 w 3402569"/>
                <a:gd name="connsiteY5484" fmla="*/ 1171109 h 3038603"/>
                <a:gd name="connsiteX5485" fmla="*/ 2015818 w 3402569"/>
                <a:gd name="connsiteY5485" fmla="*/ 1168278 h 3038603"/>
                <a:gd name="connsiteX5486" fmla="*/ 2010452 w 3402569"/>
                <a:gd name="connsiteY5486" fmla="*/ 1157399 h 3038603"/>
                <a:gd name="connsiteX5487" fmla="*/ 2010452 w 3402569"/>
                <a:gd name="connsiteY5487" fmla="*/ 1121979 h 3038603"/>
                <a:gd name="connsiteX5488" fmla="*/ 2024312 w 3402569"/>
                <a:gd name="connsiteY5488" fmla="*/ 1108119 h 3038603"/>
                <a:gd name="connsiteX5489" fmla="*/ 2158725 w 3402569"/>
                <a:gd name="connsiteY5489" fmla="*/ 1108119 h 3038603"/>
                <a:gd name="connsiteX5490" fmla="*/ 2172582 w 3402569"/>
                <a:gd name="connsiteY5490" fmla="*/ 1121979 h 3038603"/>
                <a:gd name="connsiteX5491" fmla="*/ 2172582 w 3402569"/>
                <a:gd name="connsiteY5491" fmla="*/ 1157399 h 3038603"/>
                <a:gd name="connsiteX5492" fmla="*/ 2171988 w 3402569"/>
                <a:gd name="connsiteY5492" fmla="*/ 1161124 h 3038603"/>
                <a:gd name="connsiteX5493" fmla="*/ 2165877 w 3402569"/>
                <a:gd name="connsiteY5493" fmla="*/ 1169171 h 3038603"/>
                <a:gd name="connsiteX5494" fmla="*/ 2164834 w 3402569"/>
                <a:gd name="connsiteY5494" fmla="*/ 1169767 h 3038603"/>
                <a:gd name="connsiteX5495" fmla="*/ 2159321 w 3402569"/>
                <a:gd name="connsiteY5495" fmla="*/ 1171109 h 3038603"/>
                <a:gd name="connsiteX5496" fmla="*/ 2159321 w 3402569"/>
                <a:gd name="connsiteY5496" fmla="*/ 1171124 h 3038603"/>
                <a:gd name="connsiteX5497" fmla="*/ 2164834 w 3402569"/>
                <a:gd name="connsiteY5497" fmla="*/ 1169782 h 3038603"/>
                <a:gd name="connsiteX5498" fmla="*/ 2165877 w 3402569"/>
                <a:gd name="connsiteY5498" fmla="*/ 1169186 h 3038603"/>
                <a:gd name="connsiteX5499" fmla="*/ 2171988 w 3402569"/>
                <a:gd name="connsiteY5499" fmla="*/ 1161139 h 3038603"/>
                <a:gd name="connsiteX5500" fmla="*/ 2172582 w 3402569"/>
                <a:gd name="connsiteY5500" fmla="*/ 1157413 h 3038603"/>
                <a:gd name="connsiteX5501" fmla="*/ 2172582 w 3402569"/>
                <a:gd name="connsiteY5501" fmla="*/ 1157428 h 3038603"/>
                <a:gd name="connsiteX5502" fmla="*/ 2172582 w 3402569"/>
                <a:gd name="connsiteY5502" fmla="*/ 1157445 h 3038603"/>
                <a:gd name="connsiteX5503" fmla="*/ 2171988 w 3402569"/>
                <a:gd name="connsiteY5503" fmla="*/ 1161170 h 3038603"/>
                <a:gd name="connsiteX5504" fmla="*/ 2165877 w 3402569"/>
                <a:gd name="connsiteY5504" fmla="*/ 1169217 h 3038603"/>
                <a:gd name="connsiteX5505" fmla="*/ 2164834 w 3402569"/>
                <a:gd name="connsiteY5505" fmla="*/ 1169811 h 3038603"/>
                <a:gd name="connsiteX5506" fmla="*/ 2159321 w 3402569"/>
                <a:gd name="connsiteY5506" fmla="*/ 1171153 h 3038603"/>
                <a:gd name="connsiteX5507" fmla="*/ 2159321 w 3402569"/>
                <a:gd name="connsiteY5507" fmla="*/ 1182583 h 3038603"/>
                <a:gd name="connsiteX5508" fmla="*/ 2164834 w 3402569"/>
                <a:gd name="connsiteY5508" fmla="*/ 1185563 h 3038603"/>
                <a:gd name="connsiteX5509" fmla="*/ 2166623 w 3402569"/>
                <a:gd name="connsiteY5509" fmla="*/ 1186607 h 3038603"/>
                <a:gd name="connsiteX5510" fmla="*/ 2192553 w 3402569"/>
                <a:gd name="connsiteY5510" fmla="*/ 1225798 h 3038603"/>
                <a:gd name="connsiteX5511" fmla="*/ 2192553 w 3402569"/>
                <a:gd name="connsiteY5511" fmla="*/ 1225812 h 3038603"/>
                <a:gd name="connsiteX5512" fmla="*/ 2183499 w 3402569"/>
                <a:gd name="connsiteY5512" fmla="*/ 1203479 h 3038603"/>
                <a:gd name="connsiteX5513" fmla="*/ 2166623 w 3402569"/>
                <a:gd name="connsiteY5513" fmla="*/ 1186621 h 3038603"/>
                <a:gd name="connsiteX5514" fmla="*/ 2164834 w 3402569"/>
                <a:gd name="connsiteY5514" fmla="*/ 1185578 h 3038603"/>
                <a:gd name="connsiteX5515" fmla="*/ 2159321 w 3402569"/>
                <a:gd name="connsiteY5515" fmla="*/ 1182598 h 3038603"/>
                <a:gd name="connsiteX5516" fmla="*/ 2159321 w 3402569"/>
                <a:gd name="connsiteY5516" fmla="*/ 1182612 h 3038603"/>
                <a:gd name="connsiteX5517" fmla="*/ 2159321 w 3402569"/>
                <a:gd name="connsiteY5517" fmla="*/ 1182627 h 3038603"/>
                <a:gd name="connsiteX5518" fmla="*/ 2164834 w 3402569"/>
                <a:gd name="connsiteY5518" fmla="*/ 1185607 h 3038603"/>
                <a:gd name="connsiteX5519" fmla="*/ 2166623 w 3402569"/>
                <a:gd name="connsiteY5519" fmla="*/ 1186651 h 3038603"/>
                <a:gd name="connsiteX5520" fmla="*/ 2192553 w 3402569"/>
                <a:gd name="connsiteY5520" fmla="*/ 1225842 h 3038603"/>
                <a:gd name="connsiteX5521" fmla="*/ 2192553 w 3402569"/>
                <a:gd name="connsiteY5521" fmla="*/ 1225947 h 3038603"/>
                <a:gd name="connsiteX5522" fmla="*/ 2193445 w 3402569"/>
                <a:gd name="connsiteY5522" fmla="*/ 1236526 h 3038603"/>
                <a:gd name="connsiteX5523" fmla="*/ 2193445 w 3402569"/>
                <a:gd name="connsiteY5523" fmla="*/ 1236541 h 3038603"/>
                <a:gd name="connsiteX5524" fmla="*/ 2192553 w 3402569"/>
                <a:gd name="connsiteY5524" fmla="*/ 1225962 h 3038603"/>
                <a:gd name="connsiteX5525" fmla="*/ 2192553 w 3402569"/>
                <a:gd name="connsiteY5525" fmla="*/ 1225976 h 3038603"/>
                <a:gd name="connsiteX5526" fmla="*/ 2192553 w 3402569"/>
                <a:gd name="connsiteY5526" fmla="*/ 1225991 h 3038603"/>
                <a:gd name="connsiteX5527" fmla="*/ 2193445 w 3402569"/>
                <a:gd name="connsiteY5527" fmla="*/ 1236572 h 3038603"/>
                <a:gd name="connsiteX5528" fmla="*/ 2193445 w 3402569"/>
                <a:gd name="connsiteY5528" fmla="*/ 1470037 h 3038603"/>
                <a:gd name="connsiteX5529" fmla="*/ 2192700 w 3402569"/>
                <a:gd name="connsiteY5529" fmla="*/ 1476742 h 3038603"/>
                <a:gd name="connsiteX5530" fmla="*/ 2185855 w 3402569"/>
                <a:gd name="connsiteY5530" fmla="*/ 1491029 h 3038603"/>
                <a:gd name="connsiteX5531" fmla="*/ 2185851 w 3402569"/>
                <a:gd name="connsiteY5531" fmla="*/ 1491053 h 3038603"/>
                <a:gd name="connsiteX5532" fmla="*/ 2192700 w 3402569"/>
                <a:gd name="connsiteY5532" fmla="*/ 1476757 h 3038603"/>
                <a:gd name="connsiteX5533" fmla="*/ 2193445 w 3402569"/>
                <a:gd name="connsiteY5533" fmla="*/ 1470052 h 3038603"/>
                <a:gd name="connsiteX5534" fmla="*/ 2193445 w 3402569"/>
                <a:gd name="connsiteY5534" fmla="*/ 1470067 h 3038603"/>
                <a:gd name="connsiteX5535" fmla="*/ 2193445 w 3402569"/>
                <a:gd name="connsiteY5535" fmla="*/ 1470081 h 3038603"/>
                <a:gd name="connsiteX5536" fmla="*/ 2192700 w 3402569"/>
                <a:gd name="connsiteY5536" fmla="*/ 1476787 h 3038603"/>
                <a:gd name="connsiteX5537" fmla="*/ 2185846 w 3402569"/>
                <a:gd name="connsiteY5537" fmla="*/ 1491093 h 3038603"/>
                <a:gd name="connsiteX5538" fmla="*/ 2168902 w 3402569"/>
                <a:gd name="connsiteY5538" fmla="*/ 1501942 h 3038603"/>
                <a:gd name="connsiteX5539" fmla="*/ 2205416 w 3402569"/>
                <a:gd name="connsiteY5539" fmla="*/ 1501942 h 3038603"/>
                <a:gd name="connsiteX5540" fmla="*/ 2239491 w 3402569"/>
                <a:gd name="connsiteY5540" fmla="*/ 1467869 h 3038603"/>
                <a:gd name="connsiteX5541" fmla="*/ 2239491 w 3402569"/>
                <a:gd name="connsiteY5541" fmla="*/ 745099 h 3038603"/>
                <a:gd name="connsiteX5542" fmla="*/ 2245601 w 3402569"/>
                <a:gd name="connsiteY5542" fmla="*/ 745099 h 3038603"/>
                <a:gd name="connsiteX5543" fmla="*/ 2245601 w 3402569"/>
                <a:gd name="connsiteY5543" fmla="*/ 745069 h 3038603"/>
                <a:gd name="connsiteX5544" fmla="*/ 2245601 w 3402569"/>
                <a:gd name="connsiteY5544" fmla="*/ 732730 h 3038603"/>
                <a:gd name="connsiteX5545" fmla="*/ 2239491 w 3402569"/>
                <a:gd name="connsiteY5545" fmla="*/ 732730 h 3038603"/>
                <a:gd name="connsiteX5546" fmla="*/ 2239491 w 3402569"/>
                <a:gd name="connsiteY5546" fmla="*/ 732715 h 3038603"/>
                <a:gd name="connsiteX5547" fmla="*/ 2239491 w 3402569"/>
                <a:gd name="connsiteY5547" fmla="*/ 732701 h 3038603"/>
                <a:gd name="connsiteX5548" fmla="*/ 1387270 w 3402569"/>
                <a:gd name="connsiteY5548" fmla="*/ 347059 h 3038603"/>
                <a:gd name="connsiteX5549" fmla="*/ 1387270 w 3402569"/>
                <a:gd name="connsiteY5549" fmla="*/ 347074 h 3038603"/>
                <a:gd name="connsiteX5550" fmla="*/ 2047856 w 3402569"/>
                <a:gd name="connsiteY5550" fmla="*/ 347074 h 3038603"/>
                <a:gd name="connsiteX5551" fmla="*/ 2047856 w 3402569"/>
                <a:gd name="connsiteY5551" fmla="*/ 347059 h 3038603"/>
                <a:gd name="connsiteX5552" fmla="*/ 331042 w 3402569"/>
                <a:gd name="connsiteY5552" fmla="*/ 347059 h 3038603"/>
                <a:gd name="connsiteX5553" fmla="*/ 331042 w 3402569"/>
                <a:gd name="connsiteY5553" fmla="*/ 347074 h 3038603"/>
                <a:gd name="connsiteX5554" fmla="*/ 991637 w 3402569"/>
                <a:gd name="connsiteY5554" fmla="*/ 347074 h 3038603"/>
                <a:gd name="connsiteX5555" fmla="*/ 991637 w 3402569"/>
                <a:gd name="connsiteY5555" fmla="*/ 347059 h 3038603"/>
                <a:gd name="connsiteX5556" fmla="*/ 1387270 w 3402569"/>
                <a:gd name="connsiteY5556" fmla="*/ 313546 h 3038603"/>
                <a:gd name="connsiteX5557" fmla="*/ 1387270 w 3402569"/>
                <a:gd name="connsiteY5557" fmla="*/ 347045 h 3038603"/>
                <a:gd name="connsiteX5558" fmla="*/ 2047856 w 3402569"/>
                <a:gd name="connsiteY5558" fmla="*/ 347045 h 3038603"/>
                <a:gd name="connsiteX5559" fmla="*/ 2047856 w 3402569"/>
                <a:gd name="connsiteY5559" fmla="*/ 313546 h 3038603"/>
                <a:gd name="connsiteX5560" fmla="*/ 331042 w 3402569"/>
                <a:gd name="connsiteY5560" fmla="*/ 313546 h 3038603"/>
                <a:gd name="connsiteX5561" fmla="*/ 331042 w 3402569"/>
                <a:gd name="connsiteY5561" fmla="*/ 347045 h 3038603"/>
                <a:gd name="connsiteX5562" fmla="*/ 991637 w 3402569"/>
                <a:gd name="connsiteY5562" fmla="*/ 347045 h 3038603"/>
                <a:gd name="connsiteX5563" fmla="*/ 991637 w 3402569"/>
                <a:gd name="connsiteY5563" fmla="*/ 313546 h 3038603"/>
                <a:gd name="connsiteX5564" fmla="*/ 1387270 w 3402569"/>
                <a:gd name="connsiteY5564" fmla="*/ 313517 h 3038603"/>
                <a:gd name="connsiteX5565" fmla="*/ 1387270 w 3402569"/>
                <a:gd name="connsiteY5565" fmla="*/ 313532 h 3038603"/>
                <a:gd name="connsiteX5566" fmla="*/ 2047856 w 3402569"/>
                <a:gd name="connsiteY5566" fmla="*/ 313532 h 3038603"/>
                <a:gd name="connsiteX5567" fmla="*/ 2047856 w 3402569"/>
                <a:gd name="connsiteY5567" fmla="*/ 313517 h 3038603"/>
                <a:gd name="connsiteX5568" fmla="*/ 331042 w 3402569"/>
                <a:gd name="connsiteY5568" fmla="*/ 313517 h 3038603"/>
                <a:gd name="connsiteX5569" fmla="*/ 331042 w 3402569"/>
                <a:gd name="connsiteY5569" fmla="*/ 313532 h 3038603"/>
                <a:gd name="connsiteX5570" fmla="*/ 991637 w 3402569"/>
                <a:gd name="connsiteY5570" fmla="*/ 313532 h 3038603"/>
                <a:gd name="connsiteX5571" fmla="*/ 991637 w 3402569"/>
                <a:gd name="connsiteY5571" fmla="*/ 313517 h 3038603"/>
                <a:gd name="connsiteX5572" fmla="*/ 1374901 w 3402569"/>
                <a:gd name="connsiteY5572" fmla="*/ 301178 h 3038603"/>
                <a:gd name="connsiteX5573" fmla="*/ 2055496 w 3402569"/>
                <a:gd name="connsiteY5573" fmla="*/ 301178 h 3038603"/>
                <a:gd name="connsiteX5574" fmla="*/ 2060225 w 3402569"/>
                <a:gd name="connsiteY5574" fmla="*/ 302950 h 3038603"/>
                <a:gd name="connsiteX5575" fmla="*/ 2060225 w 3402569"/>
                <a:gd name="connsiteY5575" fmla="*/ 359413 h 3038603"/>
                <a:gd name="connsiteX5576" fmla="*/ 1374901 w 3402569"/>
                <a:gd name="connsiteY5576" fmla="*/ 359413 h 3038603"/>
                <a:gd name="connsiteX5577" fmla="*/ 318674 w 3402569"/>
                <a:gd name="connsiteY5577" fmla="*/ 301178 h 3038603"/>
                <a:gd name="connsiteX5578" fmla="*/ 1004006 w 3402569"/>
                <a:gd name="connsiteY5578" fmla="*/ 301178 h 3038603"/>
                <a:gd name="connsiteX5579" fmla="*/ 1004006 w 3402569"/>
                <a:gd name="connsiteY5579" fmla="*/ 359413 h 3038603"/>
                <a:gd name="connsiteX5580" fmla="*/ 318674 w 3402569"/>
                <a:gd name="connsiteY5580" fmla="*/ 359413 h 3038603"/>
                <a:gd name="connsiteX5581" fmla="*/ 127039 w 3402569"/>
                <a:gd name="connsiteY5581" fmla="*/ 0 h 3038603"/>
                <a:gd name="connsiteX5582" fmla="*/ 128827 w 3402569"/>
                <a:gd name="connsiteY5582" fmla="*/ 744 h 3038603"/>
                <a:gd name="connsiteX5583" fmla="*/ 139406 w 3402569"/>
                <a:gd name="connsiteY5583" fmla="*/ 4767 h 3038603"/>
                <a:gd name="connsiteX5584" fmla="*/ 139406 w 3402569"/>
                <a:gd name="connsiteY5584" fmla="*/ 19521 h 3038603"/>
                <a:gd name="connsiteX5585" fmla="*/ 179194 w 3402569"/>
                <a:gd name="connsiteY5585" fmla="*/ 19521 h 3038603"/>
                <a:gd name="connsiteX5586" fmla="*/ 192902 w 3402569"/>
                <a:gd name="connsiteY5586" fmla="*/ 24438 h 3038603"/>
                <a:gd name="connsiteX5587" fmla="*/ 214362 w 3402569"/>
                <a:gd name="connsiteY5587" fmla="*/ 31890 h 3038603"/>
                <a:gd name="connsiteX5588" fmla="*/ 139406 w 3402569"/>
                <a:gd name="connsiteY5588" fmla="*/ 31890 h 3038603"/>
                <a:gd name="connsiteX5589" fmla="*/ 139406 w 3402569"/>
                <a:gd name="connsiteY5589" fmla="*/ 732715 h 3038603"/>
                <a:gd name="connsiteX5590" fmla="*/ 1183265 w 3402569"/>
                <a:gd name="connsiteY5590" fmla="*/ 732715 h 3038603"/>
                <a:gd name="connsiteX5591" fmla="*/ 1183265 w 3402569"/>
                <a:gd name="connsiteY5591" fmla="*/ 166750 h 3038603"/>
                <a:gd name="connsiteX5592" fmla="*/ 1185055 w 3402569"/>
                <a:gd name="connsiteY5592" fmla="*/ 166899 h 3038603"/>
                <a:gd name="connsiteX5593" fmla="*/ 1195636 w 3402569"/>
                <a:gd name="connsiteY5593" fmla="*/ 167494 h 3038603"/>
                <a:gd name="connsiteX5594" fmla="*/ 1195636 w 3402569"/>
                <a:gd name="connsiteY5594" fmla="*/ 732715 h 3038603"/>
                <a:gd name="connsiteX5595" fmla="*/ 1197425 w 3402569"/>
                <a:gd name="connsiteY5595" fmla="*/ 732715 h 3038603"/>
                <a:gd name="connsiteX5596" fmla="*/ 1197425 w 3402569"/>
                <a:gd name="connsiteY5596" fmla="*/ 732730 h 3038603"/>
                <a:gd name="connsiteX5597" fmla="*/ 1197425 w 3402569"/>
                <a:gd name="connsiteY5597" fmla="*/ 737619 h 3038603"/>
                <a:gd name="connsiteX5598" fmla="*/ 1197425 w 3402569"/>
                <a:gd name="connsiteY5598" fmla="*/ 737633 h 3038603"/>
                <a:gd name="connsiteX5599" fmla="*/ 1197425 w 3402569"/>
                <a:gd name="connsiteY5599" fmla="*/ 737648 h 3038603"/>
                <a:gd name="connsiteX5600" fmla="*/ 1197425 w 3402569"/>
                <a:gd name="connsiteY5600" fmla="*/ 745069 h 3038603"/>
                <a:gd name="connsiteX5601" fmla="*/ 2239491 w 3402569"/>
                <a:gd name="connsiteY5601" fmla="*/ 745069 h 3038603"/>
                <a:gd name="connsiteX5602" fmla="*/ 2239491 w 3402569"/>
                <a:gd name="connsiteY5602" fmla="*/ 745084 h 3038603"/>
                <a:gd name="connsiteX5603" fmla="*/ 1197425 w 3402569"/>
                <a:gd name="connsiteY5603" fmla="*/ 745084 h 3038603"/>
                <a:gd name="connsiteX5604" fmla="*/ 667523 w 3402569"/>
                <a:gd name="connsiteY5604" fmla="*/ 745084 h 3038603"/>
                <a:gd name="connsiteX5605" fmla="*/ 667523 w 3402569"/>
                <a:gd name="connsiteY5605" fmla="*/ 745099 h 3038603"/>
                <a:gd name="connsiteX5606" fmla="*/ 656942 w 3402569"/>
                <a:gd name="connsiteY5606" fmla="*/ 745099 h 3038603"/>
                <a:gd name="connsiteX5607" fmla="*/ 655153 w 3402569"/>
                <a:gd name="connsiteY5607" fmla="*/ 745099 h 3038603"/>
                <a:gd name="connsiteX5608" fmla="*/ 655153 w 3402569"/>
                <a:gd name="connsiteY5608" fmla="*/ 745084 h 3038603"/>
                <a:gd name="connsiteX5609" fmla="*/ 5 w 3402569"/>
                <a:gd name="connsiteY5609" fmla="*/ 745084 h 3038603"/>
                <a:gd name="connsiteX5610" fmla="*/ 5 w 3402569"/>
                <a:gd name="connsiteY5610" fmla="*/ 732715 h 3038603"/>
                <a:gd name="connsiteX5611" fmla="*/ 127039 w 3402569"/>
                <a:gd name="connsiteY5611" fmla="*/ 732715 h 3038603"/>
                <a:gd name="connsiteX5612" fmla="*/ 127039 w 3402569"/>
                <a:gd name="connsiteY5612" fmla="*/ 31890 h 3038603"/>
                <a:gd name="connsiteX5613" fmla="*/ 5 w 3402569"/>
                <a:gd name="connsiteY5613" fmla="*/ 31890 h 3038603"/>
                <a:gd name="connsiteX5614" fmla="*/ 5 w 3402569"/>
                <a:gd name="connsiteY5614" fmla="*/ 19521 h 3038603"/>
                <a:gd name="connsiteX5615" fmla="*/ 127039 w 3402569"/>
                <a:gd name="connsiteY5615" fmla="*/ 19521 h 303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Lst>
              <a:rect l="l" t="t" r="r" b="b"/>
              <a:pathLst>
                <a:path w="3402569" h="3038603">
                  <a:moveTo>
                    <a:pt x="684935" y="2511844"/>
                  </a:moveTo>
                  <a:lnTo>
                    <a:pt x="684954" y="2511859"/>
                  </a:lnTo>
                  <a:cubicBezTo>
                    <a:pt x="689424" y="2515286"/>
                    <a:pt x="695086" y="2517222"/>
                    <a:pt x="701197" y="2517222"/>
                  </a:cubicBezTo>
                  <a:lnTo>
                    <a:pt x="701201" y="2517222"/>
                  </a:lnTo>
                  <a:cubicBezTo>
                    <a:pt x="695090" y="2517222"/>
                    <a:pt x="689429" y="2515286"/>
                    <a:pt x="684958" y="2511859"/>
                  </a:cubicBezTo>
                  <a:lnTo>
                    <a:pt x="684939" y="2511844"/>
                  </a:lnTo>
                  <a:close/>
                  <a:moveTo>
                    <a:pt x="1699901" y="2506941"/>
                  </a:moveTo>
                  <a:cubicBezTo>
                    <a:pt x="1695580" y="2509026"/>
                    <a:pt x="1690665" y="2510219"/>
                    <a:pt x="1685449" y="2510219"/>
                  </a:cubicBezTo>
                  <a:lnTo>
                    <a:pt x="1685450" y="2510219"/>
                  </a:lnTo>
                  <a:cubicBezTo>
                    <a:pt x="1690665" y="2510219"/>
                    <a:pt x="1695580" y="2509026"/>
                    <a:pt x="1699901" y="2506941"/>
                  </a:cubicBezTo>
                  <a:close/>
                  <a:moveTo>
                    <a:pt x="1472657" y="2506926"/>
                  </a:moveTo>
                  <a:lnTo>
                    <a:pt x="1472657" y="2510815"/>
                  </a:lnTo>
                  <a:lnTo>
                    <a:pt x="1472658" y="2510815"/>
                  </a:lnTo>
                  <a:lnTo>
                    <a:pt x="1472658" y="2506926"/>
                  </a:lnTo>
                  <a:close/>
                  <a:moveTo>
                    <a:pt x="1526488" y="2505978"/>
                  </a:moveTo>
                  <a:lnTo>
                    <a:pt x="1525556" y="2506911"/>
                  </a:lnTo>
                  <a:lnTo>
                    <a:pt x="1528468" y="2506911"/>
                  </a:lnTo>
                  <a:close/>
                  <a:moveTo>
                    <a:pt x="1526509" y="2505957"/>
                  </a:moveTo>
                  <a:lnTo>
                    <a:pt x="1526498" y="2505968"/>
                  </a:lnTo>
                  <a:lnTo>
                    <a:pt x="1528499" y="2506911"/>
                  </a:lnTo>
                  <a:lnTo>
                    <a:pt x="1528473" y="2506911"/>
                  </a:lnTo>
                  <a:lnTo>
                    <a:pt x="1528504" y="2506926"/>
                  </a:lnTo>
                  <a:lnTo>
                    <a:pt x="1528506" y="2506926"/>
                  </a:lnTo>
                  <a:lnTo>
                    <a:pt x="1528536" y="2506926"/>
                  </a:lnTo>
                  <a:lnTo>
                    <a:pt x="1528504" y="2506911"/>
                  </a:lnTo>
                  <a:lnTo>
                    <a:pt x="1528536" y="2506911"/>
                  </a:lnTo>
                  <a:close/>
                  <a:moveTo>
                    <a:pt x="1358210" y="2498283"/>
                  </a:moveTo>
                  <a:lnTo>
                    <a:pt x="1358210" y="2498297"/>
                  </a:lnTo>
                  <a:lnTo>
                    <a:pt x="1460140" y="2498297"/>
                  </a:lnTo>
                  <a:lnTo>
                    <a:pt x="1460140" y="2498283"/>
                  </a:lnTo>
                  <a:close/>
                  <a:moveTo>
                    <a:pt x="1270293" y="2498283"/>
                  </a:moveTo>
                  <a:lnTo>
                    <a:pt x="1270293" y="2498297"/>
                  </a:lnTo>
                  <a:lnTo>
                    <a:pt x="1270293" y="2498297"/>
                  </a:lnTo>
                  <a:lnTo>
                    <a:pt x="1270293" y="2498283"/>
                  </a:lnTo>
                  <a:close/>
                  <a:moveTo>
                    <a:pt x="1536896" y="2495569"/>
                  </a:moveTo>
                  <a:lnTo>
                    <a:pt x="1542993" y="2497552"/>
                  </a:lnTo>
                  <a:lnTo>
                    <a:pt x="1542993" y="2497552"/>
                  </a:lnTo>
                  <a:lnTo>
                    <a:pt x="1536896" y="2495569"/>
                  </a:lnTo>
                  <a:close/>
                  <a:moveTo>
                    <a:pt x="1882446" y="2490087"/>
                  </a:moveTo>
                  <a:lnTo>
                    <a:pt x="1882446" y="2490101"/>
                  </a:lnTo>
                  <a:cubicBezTo>
                    <a:pt x="1881329" y="2494796"/>
                    <a:pt x="1878647" y="2498894"/>
                    <a:pt x="1874978" y="2501818"/>
                  </a:cubicBezTo>
                  <a:cubicBezTo>
                    <a:pt x="1871309" y="2504743"/>
                    <a:pt x="1866652" y="2506494"/>
                    <a:pt x="1861586" y="2506494"/>
                  </a:cubicBezTo>
                  <a:lnTo>
                    <a:pt x="1785976" y="2506494"/>
                  </a:lnTo>
                  <a:lnTo>
                    <a:pt x="1785856" y="2506479"/>
                  </a:lnTo>
                  <a:lnTo>
                    <a:pt x="1861586" y="2506479"/>
                  </a:lnTo>
                  <a:cubicBezTo>
                    <a:pt x="1871718" y="2506479"/>
                    <a:pt x="1880212" y="2499475"/>
                    <a:pt x="1882446" y="2490087"/>
                  </a:cubicBezTo>
                  <a:close/>
                  <a:moveTo>
                    <a:pt x="1087300" y="2489490"/>
                  </a:moveTo>
                  <a:cubicBezTo>
                    <a:pt x="1087300" y="2492917"/>
                    <a:pt x="1086256" y="2496048"/>
                    <a:pt x="1084318" y="2498581"/>
                  </a:cubicBezTo>
                  <a:cubicBezTo>
                    <a:pt x="1081486" y="2502306"/>
                    <a:pt x="1077016" y="2504839"/>
                    <a:pt x="1071949" y="2504839"/>
                  </a:cubicBezTo>
                  <a:lnTo>
                    <a:pt x="1071951" y="2504839"/>
                  </a:lnTo>
                  <a:cubicBezTo>
                    <a:pt x="1077019" y="2504839"/>
                    <a:pt x="1081488" y="2502306"/>
                    <a:pt x="1084320" y="2498581"/>
                  </a:cubicBezTo>
                  <a:lnTo>
                    <a:pt x="1087300" y="2489496"/>
                  </a:lnTo>
                  <a:close/>
                  <a:moveTo>
                    <a:pt x="911758" y="2489490"/>
                  </a:moveTo>
                  <a:cubicBezTo>
                    <a:pt x="911758" y="2492917"/>
                    <a:pt x="910714" y="2496048"/>
                    <a:pt x="908776" y="2498581"/>
                  </a:cubicBezTo>
                  <a:cubicBezTo>
                    <a:pt x="905945" y="2502306"/>
                    <a:pt x="901474" y="2504839"/>
                    <a:pt x="896409" y="2504839"/>
                  </a:cubicBezTo>
                  <a:lnTo>
                    <a:pt x="896416" y="2504839"/>
                  </a:lnTo>
                  <a:lnTo>
                    <a:pt x="908780" y="2498583"/>
                  </a:lnTo>
                  <a:lnTo>
                    <a:pt x="911758" y="2489505"/>
                  </a:lnTo>
                  <a:close/>
                  <a:moveTo>
                    <a:pt x="685995" y="2489490"/>
                  </a:moveTo>
                  <a:lnTo>
                    <a:pt x="685995" y="2489505"/>
                  </a:lnTo>
                  <a:cubicBezTo>
                    <a:pt x="685995" y="2497999"/>
                    <a:pt x="692851" y="2504854"/>
                    <a:pt x="701196" y="2504854"/>
                  </a:cubicBezTo>
                  <a:lnTo>
                    <a:pt x="701202" y="2504854"/>
                  </a:lnTo>
                  <a:cubicBezTo>
                    <a:pt x="692856" y="2504854"/>
                    <a:pt x="686000" y="2497999"/>
                    <a:pt x="686000" y="2489505"/>
                  </a:cubicBezTo>
                  <a:lnTo>
                    <a:pt x="686000" y="2489503"/>
                  </a:lnTo>
                  <a:close/>
                  <a:moveTo>
                    <a:pt x="2719774" y="2486034"/>
                  </a:moveTo>
                  <a:lnTo>
                    <a:pt x="2719774" y="2519711"/>
                  </a:lnTo>
                  <a:lnTo>
                    <a:pt x="3380364" y="2519711"/>
                  </a:lnTo>
                  <a:lnTo>
                    <a:pt x="3380364" y="2486034"/>
                  </a:lnTo>
                  <a:close/>
                  <a:moveTo>
                    <a:pt x="2012092" y="2484871"/>
                  </a:moveTo>
                  <a:lnTo>
                    <a:pt x="2012092" y="2484887"/>
                  </a:lnTo>
                  <a:cubicBezTo>
                    <a:pt x="2012092" y="2496808"/>
                    <a:pt x="2002555" y="2506494"/>
                    <a:pt x="1990633" y="2506494"/>
                  </a:cubicBezTo>
                  <a:lnTo>
                    <a:pt x="1989384" y="2506494"/>
                  </a:lnTo>
                  <a:lnTo>
                    <a:pt x="1989264" y="2506479"/>
                  </a:lnTo>
                  <a:lnTo>
                    <a:pt x="1990633" y="2506479"/>
                  </a:lnTo>
                  <a:cubicBezTo>
                    <a:pt x="2002555" y="2506479"/>
                    <a:pt x="2012092" y="2496792"/>
                    <a:pt x="2012092" y="2484871"/>
                  </a:cubicBezTo>
                  <a:close/>
                  <a:moveTo>
                    <a:pt x="2146207" y="2484856"/>
                  </a:moveTo>
                  <a:lnTo>
                    <a:pt x="2146207" y="2484871"/>
                  </a:lnTo>
                  <a:lnTo>
                    <a:pt x="2146207" y="2484887"/>
                  </a:lnTo>
                  <a:cubicBezTo>
                    <a:pt x="2146207" y="2490848"/>
                    <a:pt x="2143749" y="2496249"/>
                    <a:pt x="2139800" y="2500161"/>
                  </a:cubicBezTo>
                  <a:cubicBezTo>
                    <a:pt x="2135851" y="2504073"/>
                    <a:pt x="2130413" y="2506494"/>
                    <a:pt x="2124452" y="2506494"/>
                  </a:cubicBezTo>
                  <a:lnTo>
                    <a:pt x="2045620" y="2506494"/>
                  </a:lnTo>
                  <a:cubicBezTo>
                    <a:pt x="2045175" y="2506494"/>
                    <a:pt x="2044577" y="2506494"/>
                    <a:pt x="2044131" y="2506344"/>
                  </a:cubicBezTo>
                  <a:cubicBezTo>
                    <a:pt x="2036830" y="2505897"/>
                    <a:pt x="2030570" y="2501874"/>
                    <a:pt x="2026994" y="2495914"/>
                  </a:cubicBezTo>
                  <a:lnTo>
                    <a:pt x="2026994" y="2495899"/>
                  </a:lnTo>
                  <a:lnTo>
                    <a:pt x="2026994" y="2495884"/>
                  </a:lnTo>
                  <a:cubicBezTo>
                    <a:pt x="2030570" y="2501844"/>
                    <a:pt x="2036830" y="2505868"/>
                    <a:pt x="2044131" y="2506315"/>
                  </a:cubicBezTo>
                  <a:cubicBezTo>
                    <a:pt x="2044577" y="2506464"/>
                    <a:pt x="2045175" y="2506464"/>
                    <a:pt x="2045620" y="2506464"/>
                  </a:cubicBezTo>
                  <a:lnTo>
                    <a:pt x="2124452" y="2506464"/>
                  </a:lnTo>
                  <a:cubicBezTo>
                    <a:pt x="2130413" y="2506464"/>
                    <a:pt x="2135851" y="2504042"/>
                    <a:pt x="2139800" y="2500130"/>
                  </a:cubicBezTo>
                  <a:cubicBezTo>
                    <a:pt x="2143749" y="2496219"/>
                    <a:pt x="2146207" y="2490817"/>
                    <a:pt x="2146207" y="2484856"/>
                  </a:cubicBezTo>
                  <a:close/>
                  <a:moveTo>
                    <a:pt x="1890048" y="2484856"/>
                  </a:moveTo>
                  <a:cubicBezTo>
                    <a:pt x="1890048" y="2489028"/>
                    <a:pt x="1891239" y="2492754"/>
                    <a:pt x="1893326" y="2496034"/>
                  </a:cubicBezTo>
                  <a:lnTo>
                    <a:pt x="1893326" y="2496048"/>
                  </a:lnTo>
                  <a:cubicBezTo>
                    <a:pt x="1891239" y="2492768"/>
                    <a:pt x="1890048" y="2489043"/>
                    <a:pt x="1890048" y="2484871"/>
                  </a:cubicBezTo>
                  <a:close/>
                  <a:moveTo>
                    <a:pt x="1752802" y="2482785"/>
                  </a:moveTo>
                  <a:cubicBezTo>
                    <a:pt x="1752802" y="2486361"/>
                    <a:pt x="1753250" y="2489789"/>
                    <a:pt x="1754293" y="2493067"/>
                  </a:cubicBezTo>
                  <a:cubicBezTo>
                    <a:pt x="1755335" y="2496643"/>
                    <a:pt x="1756975" y="2500072"/>
                    <a:pt x="1759060" y="2503201"/>
                  </a:cubicBezTo>
                  <a:cubicBezTo>
                    <a:pt x="1759209" y="2503350"/>
                    <a:pt x="1759359" y="2503648"/>
                    <a:pt x="1759508" y="2503797"/>
                  </a:cubicBezTo>
                  <a:lnTo>
                    <a:pt x="1762030" y="2506911"/>
                  </a:lnTo>
                  <a:lnTo>
                    <a:pt x="1762018" y="2506911"/>
                  </a:lnTo>
                  <a:lnTo>
                    <a:pt x="1759508" y="2503812"/>
                  </a:lnTo>
                  <a:cubicBezTo>
                    <a:pt x="1759359" y="2503663"/>
                    <a:pt x="1759209" y="2503365"/>
                    <a:pt x="1759060" y="2503215"/>
                  </a:cubicBezTo>
                  <a:cubicBezTo>
                    <a:pt x="1756975" y="2500087"/>
                    <a:pt x="1755335" y="2496659"/>
                    <a:pt x="1754293" y="2493083"/>
                  </a:cubicBezTo>
                  <a:cubicBezTo>
                    <a:pt x="1753250" y="2489803"/>
                    <a:pt x="1752802" y="2486376"/>
                    <a:pt x="1752802" y="2482800"/>
                  </a:cubicBezTo>
                  <a:close/>
                  <a:moveTo>
                    <a:pt x="1719720" y="2476080"/>
                  </a:moveTo>
                  <a:lnTo>
                    <a:pt x="1719720" y="2476095"/>
                  </a:lnTo>
                  <a:cubicBezTo>
                    <a:pt x="1719720" y="2482949"/>
                    <a:pt x="1717708" y="2489319"/>
                    <a:pt x="1714225" y="2494647"/>
                  </a:cubicBezTo>
                  <a:lnTo>
                    <a:pt x="1699937" y="2506911"/>
                  </a:lnTo>
                  <a:lnTo>
                    <a:pt x="1699919" y="2506911"/>
                  </a:lnTo>
                  <a:lnTo>
                    <a:pt x="1714225" y="2494632"/>
                  </a:lnTo>
                  <a:cubicBezTo>
                    <a:pt x="1717708" y="2489305"/>
                    <a:pt x="1719720" y="2482935"/>
                    <a:pt x="1719720" y="2476080"/>
                  </a:cubicBezTo>
                  <a:close/>
                  <a:moveTo>
                    <a:pt x="1706906" y="2476080"/>
                  </a:moveTo>
                  <a:cubicBezTo>
                    <a:pt x="1706906" y="2482785"/>
                    <a:pt x="1703924" y="2488745"/>
                    <a:pt x="1699008" y="2492621"/>
                  </a:cubicBezTo>
                  <a:cubicBezTo>
                    <a:pt x="1695432" y="2495750"/>
                    <a:pt x="1690665" y="2497537"/>
                    <a:pt x="1685449" y="2497537"/>
                  </a:cubicBezTo>
                  <a:lnTo>
                    <a:pt x="1685450" y="2497537"/>
                  </a:lnTo>
                  <a:cubicBezTo>
                    <a:pt x="1690665" y="2497537"/>
                    <a:pt x="1695432" y="2495750"/>
                    <a:pt x="1699009" y="2492621"/>
                  </a:cubicBezTo>
                  <a:cubicBezTo>
                    <a:pt x="1703924" y="2488745"/>
                    <a:pt x="1706906" y="2482785"/>
                    <a:pt x="1706906" y="2476080"/>
                  </a:cubicBezTo>
                  <a:close/>
                  <a:moveTo>
                    <a:pt x="1521533" y="2476080"/>
                  </a:moveTo>
                  <a:lnTo>
                    <a:pt x="1521533" y="2476095"/>
                  </a:lnTo>
                  <a:lnTo>
                    <a:pt x="1527492" y="2487524"/>
                  </a:lnTo>
                  <a:lnTo>
                    <a:pt x="1527493" y="2487523"/>
                  </a:lnTo>
                  <a:lnTo>
                    <a:pt x="1521534" y="2476095"/>
                  </a:lnTo>
                  <a:lnTo>
                    <a:pt x="1521534" y="2476082"/>
                  </a:lnTo>
                  <a:close/>
                  <a:moveTo>
                    <a:pt x="2707405" y="2473665"/>
                  </a:moveTo>
                  <a:lnTo>
                    <a:pt x="3392733" y="2473665"/>
                  </a:lnTo>
                  <a:lnTo>
                    <a:pt x="3392733" y="2531930"/>
                  </a:lnTo>
                  <a:lnTo>
                    <a:pt x="2707405" y="2531930"/>
                  </a:lnTo>
                  <a:close/>
                  <a:moveTo>
                    <a:pt x="924275" y="2447170"/>
                  </a:moveTo>
                  <a:lnTo>
                    <a:pt x="924275" y="2447185"/>
                  </a:lnTo>
                  <a:lnTo>
                    <a:pt x="1053769" y="2447185"/>
                  </a:lnTo>
                  <a:lnTo>
                    <a:pt x="1053769" y="2447170"/>
                  </a:lnTo>
                  <a:close/>
                  <a:moveTo>
                    <a:pt x="716540" y="2447155"/>
                  </a:moveTo>
                  <a:lnTo>
                    <a:pt x="716540" y="2447170"/>
                  </a:lnTo>
                  <a:lnTo>
                    <a:pt x="716540" y="2447185"/>
                  </a:lnTo>
                  <a:lnTo>
                    <a:pt x="878223" y="2447185"/>
                  </a:lnTo>
                  <a:lnTo>
                    <a:pt x="878223" y="2447170"/>
                  </a:lnTo>
                  <a:lnTo>
                    <a:pt x="878223" y="2447155"/>
                  </a:lnTo>
                  <a:close/>
                  <a:moveTo>
                    <a:pt x="1263992" y="2442620"/>
                  </a:moveTo>
                  <a:lnTo>
                    <a:pt x="1263993" y="2442625"/>
                  </a:lnTo>
                  <a:lnTo>
                    <a:pt x="1263996" y="2442640"/>
                  </a:lnTo>
                  <a:cubicBezTo>
                    <a:pt x="1267237" y="2460634"/>
                    <a:pt x="1269397" y="2477733"/>
                    <a:pt x="1270142" y="2493678"/>
                  </a:cubicBezTo>
                  <a:lnTo>
                    <a:pt x="1270292" y="2498268"/>
                  </a:lnTo>
                  <a:lnTo>
                    <a:pt x="1270293" y="2498268"/>
                  </a:lnTo>
                  <a:lnTo>
                    <a:pt x="1270142" y="2493678"/>
                  </a:lnTo>
                  <a:cubicBezTo>
                    <a:pt x="1269398" y="2477733"/>
                    <a:pt x="1267238" y="2460634"/>
                    <a:pt x="1263997" y="2442640"/>
                  </a:cubicBezTo>
                  <a:close/>
                  <a:moveTo>
                    <a:pt x="1785885" y="2434056"/>
                  </a:moveTo>
                  <a:lnTo>
                    <a:pt x="1785885" y="2434071"/>
                  </a:lnTo>
                  <a:lnTo>
                    <a:pt x="1849068" y="2434071"/>
                  </a:lnTo>
                  <a:lnTo>
                    <a:pt x="1849068" y="2434056"/>
                  </a:lnTo>
                  <a:close/>
                  <a:moveTo>
                    <a:pt x="2048751" y="2434041"/>
                  </a:moveTo>
                  <a:lnTo>
                    <a:pt x="2048751" y="2434056"/>
                  </a:lnTo>
                  <a:lnTo>
                    <a:pt x="2048751" y="2434071"/>
                  </a:lnTo>
                  <a:lnTo>
                    <a:pt x="2111934" y="2434071"/>
                  </a:lnTo>
                  <a:lnTo>
                    <a:pt x="2111934" y="2434056"/>
                  </a:lnTo>
                  <a:lnTo>
                    <a:pt x="2111934" y="2434041"/>
                  </a:lnTo>
                  <a:close/>
                  <a:moveTo>
                    <a:pt x="1627896" y="2404567"/>
                  </a:moveTo>
                  <a:lnTo>
                    <a:pt x="1536918" y="2495547"/>
                  </a:lnTo>
                  <a:lnTo>
                    <a:pt x="1542993" y="2497523"/>
                  </a:lnTo>
                  <a:lnTo>
                    <a:pt x="1685449" y="2497523"/>
                  </a:lnTo>
                  <a:cubicBezTo>
                    <a:pt x="1690665" y="2497523"/>
                    <a:pt x="1695432" y="2495735"/>
                    <a:pt x="1699008" y="2492605"/>
                  </a:cubicBezTo>
                  <a:cubicBezTo>
                    <a:pt x="1703924" y="2488730"/>
                    <a:pt x="1706906" y="2482770"/>
                    <a:pt x="1706906" y="2476063"/>
                  </a:cubicBezTo>
                  <a:lnTo>
                    <a:pt x="1706906" y="2404567"/>
                  </a:lnTo>
                  <a:close/>
                  <a:moveTo>
                    <a:pt x="1521533" y="2404567"/>
                  </a:moveTo>
                  <a:lnTo>
                    <a:pt x="1521533" y="2476063"/>
                  </a:lnTo>
                  <a:lnTo>
                    <a:pt x="1527503" y="2487513"/>
                  </a:lnTo>
                  <a:lnTo>
                    <a:pt x="1610448" y="2404567"/>
                  </a:lnTo>
                  <a:close/>
                  <a:moveTo>
                    <a:pt x="1627927" y="2404537"/>
                  </a:moveTo>
                  <a:lnTo>
                    <a:pt x="1627911" y="2404552"/>
                  </a:lnTo>
                  <a:lnTo>
                    <a:pt x="1706906" y="2404552"/>
                  </a:lnTo>
                  <a:lnTo>
                    <a:pt x="1706906" y="2404537"/>
                  </a:lnTo>
                  <a:close/>
                  <a:moveTo>
                    <a:pt x="1521533" y="2404537"/>
                  </a:moveTo>
                  <a:lnTo>
                    <a:pt x="1521533" y="2404552"/>
                  </a:lnTo>
                  <a:lnTo>
                    <a:pt x="1610463" y="2404552"/>
                  </a:lnTo>
                  <a:lnTo>
                    <a:pt x="1610478" y="2404537"/>
                  </a:lnTo>
                  <a:close/>
                  <a:moveTo>
                    <a:pt x="1640727" y="2391736"/>
                  </a:moveTo>
                  <a:lnTo>
                    <a:pt x="1640712" y="2391751"/>
                  </a:lnTo>
                  <a:lnTo>
                    <a:pt x="1706906" y="2391751"/>
                  </a:lnTo>
                  <a:lnTo>
                    <a:pt x="1706906" y="2391736"/>
                  </a:lnTo>
                  <a:close/>
                  <a:moveTo>
                    <a:pt x="1521533" y="2391736"/>
                  </a:moveTo>
                  <a:lnTo>
                    <a:pt x="1521533" y="2391751"/>
                  </a:lnTo>
                  <a:lnTo>
                    <a:pt x="1623263" y="2391751"/>
                  </a:lnTo>
                  <a:lnTo>
                    <a:pt x="1623279" y="2391736"/>
                  </a:lnTo>
                  <a:close/>
                  <a:moveTo>
                    <a:pt x="1251413" y="2386422"/>
                  </a:moveTo>
                  <a:lnTo>
                    <a:pt x="1263997" y="2442625"/>
                  </a:lnTo>
                  <a:cubicBezTo>
                    <a:pt x="1267238" y="2460618"/>
                    <a:pt x="1269399" y="2477718"/>
                    <a:pt x="1270142" y="2493663"/>
                  </a:cubicBezTo>
                  <a:lnTo>
                    <a:pt x="1270293" y="2498268"/>
                  </a:lnTo>
                  <a:lnTo>
                    <a:pt x="1270293" y="2498268"/>
                  </a:lnTo>
                  <a:cubicBezTo>
                    <a:pt x="1270293" y="2496777"/>
                    <a:pt x="1270142" y="2495288"/>
                    <a:pt x="1270142" y="2493648"/>
                  </a:cubicBezTo>
                  <a:cubicBezTo>
                    <a:pt x="1269399" y="2477704"/>
                    <a:pt x="1267238" y="2460604"/>
                    <a:pt x="1263997" y="2442610"/>
                  </a:cubicBezTo>
                  <a:lnTo>
                    <a:pt x="1251431" y="2386489"/>
                  </a:lnTo>
                  <a:close/>
                  <a:moveTo>
                    <a:pt x="2048751" y="2369548"/>
                  </a:moveTo>
                  <a:lnTo>
                    <a:pt x="2048751" y="2434027"/>
                  </a:lnTo>
                  <a:lnTo>
                    <a:pt x="2111934" y="2434027"/>
                  </a:lnTo>
                  <a:lnTo>
                    <a:pt x="2111934" y="2369548"/>
                  </a:lnTo>
                  <a:close/>
                  <a:moveTo>
                    <a:pt x="1785885" y="2369548"/>
                  </a:moveTo>
                  <a:lnTo>
                    <a:pt x="1785885" y="2434041"/>
                  </a:lnTo>
                  <a:lnTo>
                    <a:pt x="1849068" y="2434041"/>
                  </a:lnTo>
                  <a:lnTo>
                    <a:pt x="1849068" y="2369548"/>
                  </a:lnTo>
                  <a:close/>
                  <a:moveTo>
                    <a:pt x="1785885" y="2369517"/>
                  </a:moveTo>
                  <a:lnTo>
                    <a:pt x="1785885" y="2369531"/>
                  </a:lnTo>
                  <a:lnTo>
                    <a:pt x="1849068" y="2369531"/>
                  </a:lnTo>
                  <a:lnTo>
                    <a:pt x="1849068" y="2369517"/>
                  </a:lnTo>
                  <a:close/>
                  <a:moveTo>
                    <a:pt x="2048751" y="2369502"/>
                  </a:moveTo>
                  <a:lnTo>
                    <a:pt x="2048751" y="2369517"/>
                  </a:lnTo>
                  <a:lnTo>
                    <a:pt x="2111934" y="2369517"/>
                  </a:lnTo>
                  <a:lnTo>
                    <a:pt x="2111934" y="2369502"/>
                  </a:lnTo>
                  <a:close/>
                  <a:moveTo>
                    <a:pt x="2036531" y="2357030"/>
                  </a:moveTo>
                  <a:lnTo>
                    <a:pt x="2124452" y="2357030"/>
                  </a:lnTo>
                  <a:lnTo>
                    <a:pt x="2124452" y="2446395"/>
                  </a:lnTo>
                  <a:lnTo>
                    <a:pt x="2036531" y="2446395"/>
                  </a:lnTo>
                  <a:close/>
                  <a:moveTo>
                    <a:pt x="1773516" y="2357030"/>
                  </a:moveTo>
                  <a:lnTo>
                    <a:pt x="1861586" y="2357030"/>
                  </a:lnTo>
                  <a:lnTo>
                    <a:pt x="1861586" y="2446410"/>
                  </a:lnTo>
                  <a:lnTo>
                    <a:pt x="1773516" y="2446410"/>
                  </a:lnTo>
                  <a:close/>
                  <a:moveTo>
                    <a:pt x="924275" y="2348089"/>
                  </a:moveTo>
                  <a:lnTo>
                    <a:pt x="924275" y="2447155"/>
                  </a:lnTo>
                  <a:lnTo>
                    <a:pt x="1053769" y="2447155"/>
                  </a:lnTo>
                  <a:lnTo>
                    <a:pt x="1053769" y="2348089"/>
                  </a:lnTo>
                  <a:close/>
                  <a:moveTo>
                    <a:pt x="716540" y="2348089"/>
                  </a:moveTo>
                  <a:lnTo>
                    <a:pt x="716540" y="2447141"/>
                  </a:lnTo>
                  <a:lnTo>
                    <a:pt x="878223" y="2447141"/>
                  </a:lnTo>
                  <a:lnTo>
                    <a:pt x="878223" y="2348089"/>
                  </a:lnTo>
                  <a:close/>
                  <a:moveTo>
                    <a:pt x="924275" y="2348059"/>
                  </a:moveTo>
                  <a:lnTo>
                    <a:pt x="924275" y="2348074"/>
                  </a:lnTo>
                  <a:lnTo>
                    <a:pt x="1053769" y="2348074"/>
                  </a:lnTo>
                  <a:lnTo>
                    <a:pt x="1053769" y="2348059"/>
                  </a:lnTo>
                  <a:close/>
                  <a:moveTo>
                    <a:pt x="716540" y="2348045"/>
                  </a:moveTo>
                  <a:lnTo>
                    <a:pt x="716540" y="2348059"/>
                  </a:lnTo>
                  <a:lnTo>
                    <a:pt x="878223" y="2348059"/>
                  </a:lnTo>
                  <a:lnTo>
                    <a:pt x="878223" y="2348045"/>
                  </a:lnTo>
                  <a:close/>
                  <a:moveTo>
                    <a:pt x="704023" y="2335422"/>
                  </a:moveTo>
                  <a:lnTo>
                    <a:pt x="890741" y="2335422"/>
                  </a:lnTo>
                  <a:lnTo>
                    <a:pt x="890741" y="2459658"/>
                  </a:lnTo>
                  <a:lnTo>
                    <a:pt x="704023" y="2459658"/>
                  </a:lnTo>
                  <a:close/>
                  <a:moveTo>
                    <a:pt x="1706906" y="2325553"/>
                  </a:moveTo>
                  <a:lnTo>
                    <a:pt x="1640743" y="2391721"/>
                  </a:lnTo>
                  <a:lnTo>
                    <a:pt x="1706906" y="2391721"/>
                  </a:lnTo>
                  <a:close/>
                  <a:moveTo>
                    <a:pt x="1521533" y="2322161"/>
                  </a:moveTo>
                  <a:lnTo>
                    <a:pt x="1521533" y="2391721"/>
                  </a:lnTo>
                  <a:lnTo>
                    <a:pt x="1623294" y="2391721"/>
                  </a:lnTo>
                  <a:lnTo>
                    <a:pt x="1692850" y="2322161"/>
                  </a:lnTo>
                  <a:close/>
                  <a:moveTo>
                    <a:pt x="1521533" y="2322129"/>
                  </a:moveTo>
                  <a:lnTo>
                    <a:pt x="1521533" y="2322144"/>
                  </a:lnTo>
                  <a:lnTo>
                    <a:pt x="1692867" y="2322144"/>
                  </a:lnTo>
                  <a:lnTo>
                    <a:pt x="1692882" y="2322129"/>
                  </a:lnTo>
                  <a:close/>
                  <a:moveTo>
                    <a:pt x="2066483" y="2315603"/>
                  </a:moveTo>
                  <a:cubicBezTo>
                    <a:pt x="2063950" y="2320074"/>
                    <a:pt x="2060374" y="2323650"/>
                    <a:pt x="2055903" y="2326630"/>
                  </a:cubicBezTo>
                  <a:lnTo>
                    <a:pt x="2054114" y="2327375"/>
                  </a:lnTo>
                  <a:cubicBezTo>
                    <a:pt x="2048974" y="2328940"/>
                    <a:pt x="2044578" y="2332106"/>
                    <a:pt x="2041467" y="2336260"/>
                  </a:cubicBezTo>
                  <a:cubicBezTo>
                    <a:pt x="2038357" y="2340414"/>
                    <a:pt x="2036531" y="2345556"/>
                    <a:pt x="2036531" y="2351069"/>
                  </a:cubicBezTo>
                  <a:lnTo>
                    <a:pt x="2036531" y="2356984"/>
                  </a:lnTo>
                  <a:lnTo>
                    <a:pt x="2124452" y="2356984"/>
                  </a:lnTo>
                  <a:lnTo>
                    <a:pt x="2124452" y="2356999"/>
                  </a:lnTo>
                  <a:lnTo>
                    <a:pt x="2036531" y="2356999"/>
                  </a:lnTo>
                  <a:lnTo>
                    <a:pt x="2036531" y="2357016"/>
                  </a:lnTo>
                  <a:lnTo>
                    <a:pt x="2036531" y="2357030"/>
                  </a:lnTo>
                  <a:lnTo>
                    <a:pt x="2036231" y="2357030"/>
                  </a:lnTo>
                  <a:lnTo>
                    <a:pt x="2036231" y="2446440"/>
                  </a:lnTo>
                  <a:lnTo>
                    <a:pt x="2036531" y="2446440"/>
                  </a:lnTo>
                  <a:lnTo>
                    <a:pt x="2036531" y="2484841"/>
                  </a:lnTo>
                  <a:cubicBezTo>
                    <a:pt x="2036531" y="2489014"/>
                    <a:pt x="2039213" y="2492441"/>
                    <a:pt x="2042938" y="2493633"/>
                  </a:cubicBezTo>
                  <a:cubicBezTo>
                    <a:pt x="2043684" y="2493932"/>
                    <a:pt x="2044726" y="2494081"/>
                    <a:pt x="2045620" y="2494081"/>
                  </a:cubicBezTo>
                  <a:lnTo>
                    <a:pt x="2124452" y="2494081"/>
                  </a:lnTo>
                  <a:cubicBezTo>
                    <a:pt x="2126388" y="2494081"/>
                    <a:pt x="2128177" y="2493484"/>
                    <a:pt x="2129517" y="2492441"/>
                  </a:cubicBezTo>
                  <a:cubicBezTo>
                    <a:pt x="2131902" y="2490803"/>
                    <a:pt x="2133540" y="2487970"/>
                    <a:pt x="2133540" y="2484841"/>
                  </a:cubicBezTo>
                  <a:lnTo>
                    <a:pt x="2133540" y="2351069"/>
                  </a:lnTo>
                  <a:cubicBezTo>
                    <a:pt x="2133540" y="2345556"/>
                    <a:pt x="2131604" y="2340191"/>
                    <a:pt x="2128177" y="2336018"/>
                  </a:cubicBezTo>
                  <a:cubicBezTo>
                    <a:pt x="2128028" y="2335720"/>
                    <a:pt x="2127879" y="2335422"/>
                    <a:pt x="2127581" y="2335124"/>
                  </a:cubicBezTo>
                  <a:cubicBezTo>
                    <a:pt x="2124601" y="2331548"/>
                    <a:pt x="2120577" y="2328866"/>
                    <a:pt x="2115957" y="2327375"/>
                  </a:cubicBezTo>
                  <a:lnTo>
                    <a:pt x="2114168" y="2326630"/>
                  </a:lnTo>
                  <a:cubicBezTo>
                    <a:pt x="2110145" y="2323799"/>
                    <a:pt x="2107165" y="2320968"/>
                    <a:pt x="2104781" y="2316945"/>
                  </a:cubicBezTo>
                  <a:cubicBezTo>
                    <a:pt x="2104781" y="2316795"/>
                    <a:pt x="2104631" y="2316795"/>
                    <a:pt x="2104631" y="2316646"/>
                  </a:cubicBezTo>
                  <a:cubicBezTo>
                    <a:pt x="2104481" y="2316646"/>
                    <a:pt x="2104481" y="2316497"/>
                    <a:pt x="2104481" y="2316497"/>
                  </a:cubicBezTo>
                  <a:cubicBezTo>
                    <a:pt x="2104332" y="2316497"/>
                    <a:pt x="2104332" y="2316348"/>
                    <a:pt x="2104332" y="2316348"/>
                  </a:cubicBezTo>
                  <a:cubicBezTo>
                    <a:pt x="2104183" y="2316348"/>
                    <a:pt x="2104183" y="2316199"/>
                    <a:pt x="2104183" y="2316199"/>
                  </a:cubicBezTo>
                  <a:cubicBezTo>
                    <a:pt x="2104036" y="2316050"/>
                    <a:pt x="2103887" y="2315752"/>
                    <a:pt x="2103738" y="2315603"/>
                  </a:cubicBezTo>
                  <a:close/>
                  <a:moveTo>
                    <a:pt x="1803468" y="2315603"/>
                  </a:moveTo>
                  <a:cubicBezTo>
                    <a:pt x="1800935" y="2320074"/>
                    <a:pt x="1797508" y="2323650"/>
                    <a:pt x="1793037" y="2326630"/>
                  </a:cubicBezTo>
                  <a:lnTo>
                    <a:pt x="1791397" y="2327375"/>
                  </a:lnTo>
                  <a:cubicBezTo>
                    <a:pt x="1786108" y="2328940"/>
                    <a:pt x="1781637" y="2332106"/>
                    <a:pt x="1778489" y="2336260"/>
                  </a:cubicBezTo>
                  <a:cubicBezTo>
                    <a:pt x="1775342" y="2340414"/>
                    <a:pt x="1773516" y="2345556"/>
                    <a:pt x="1773516" y="2351069"/>
                  </a:cubicBezTo>
                  <a:lnTo>
                    <a:pt x="1773516" y="2356999"/>
                  </a:lnTo>
                  <a:lnTo>
                    <a:pt x="1861586" y="2356999"/>
                  </a:lnTo>
                  <a:lnTo>
                    <a:pt x="1861586" y="2357016"/>
                  </a:lnTo>
                  <a:lnTo>
                    <a:pt x="1773516" y="2357016"/>
                  </a:lnTo>
                  <a:lnTo>
                    <a:pt x="1773516" y="2357030"/>
                  </a:lnTo>
                  <a:lnTo>
                    <a:pt x="1773367" y="2357030"/>
                  </a:lnTo>
                  <a:lnTo>
                    <a:pt x="1773367" y="2446440"/>
                  </a:lnTo>
                  <a:lnTo>
                    <a:pt x="1773516" y="2446440"/>
                  </a:lnTo>
                  <a:lnTo>
                    <a:pt x="1773516" y="2484856"/>
                  </a:lnTo>
                  <a:cubicBezTo>
                    <a:pt x="1773516" y="2489028"/>
                    <a:pt x="1776198" y="2492456"/>
                    <a:pt x="1780072" y="2493648"/>
                  </a:cubicBezTo>
                  <a:cubicBezTo>
                    <a:pt x="1780818" y="2493946"/>
                    <a:pt x="1781861" y="2494095"/>
                    <a:pt x="1782754" y="2494095"/>
                  </a:cubicBezTo>
                  <a:lnTo>
                    <a:pt x="1861586" y="2494095"/>
                  </a:lnTo>
                  <a:cubicBezTo>
                    <a:pt x="1863373" y="2494095"/>
                    <a:pt x="1864864" y="2493648"/>
                    <a:pt x="1866354" y="2492754"/>
                  </a:cubicBezTo>
                  <a:cubicBezTo>
                    <a:pt x="1869036" y="2491116"/>
                    <a:pt x="1870823" y="2488136"/>
                    <a:pt x="1870823" y="2484856"/>
                  </a:cubicBezTo>
                  <a:lnTo>
                    <a:pt x="1870823" y="2351069"/>
                  </a:lnTo>
                  <a:cubicBezTo>
                    <a:pt x="1870823" y="2344364"/>
                    <a:pt x="1868142" y="2338104"/>
                    <a:pt x="1863522" y="2333635"/>
                  </a:cubicBezTo>
                  <a:cubicBezTo>
                    <a:pt x="1863433" y="2333530"/>
                    <a:pt x="1863329" y="2333425"/>
                    <a:pt x="1863224" y="2333337"/>
                  </a:cubicBezTo>
                  <a:cubicBezTo>
                    <a:pt x="1860393" y="2330653"/>
                    <a:pt x="1856966" y="2328568"/>
                    <a:pt x="1852942" y="2327375"/>
                  </a:cubicBezTo>
                  <a:lnTo>
                    <a:pt x="1851302" y="2326630"/>
                  </a:lnTo>
                  <a:cubicBezTo>
                    <a:pt x="1846981" y="2323650"/>
                    <a:pt x="1844001" y="2320670"/>
                    <a:pt x="1841766" y="2317094"/>
                  </a:cubicBezTo>
                  <a:lnTo>
                    <a:pt x="1841766" y="2317079"/>
                  </a:lnTo>
                  <a:cubicBezTo>
                    <a:pt x="1844001" y="2320655"/>
                    <a:pt x="1846981" y="2323635"/>
                    <a:pt x="1851302" y="2326615"/>
                  </a:cubicBezTo>
                  <a:lnTo>
                    <a:pt x="1852942" y="2327360"/>
                  </a:lnTo>
                  <a:cubicBezTo>
                    <a:pt x="1856966" y="2328553"/>
                    <a:pt x="1860393" y="2330638"/>
                    <a:pt x="1863224" y="2333322"/>
                  </a:cubicBezTo>
                  <a:cubicBezTo>
                    <a:pt x="1863329" y="2333425"/>
                    <a:pt x="1863417" y="2333515"/>
                    <a:pt x="1863522" y="2333618"/>
                  </a:cubicBezTo>
                  <a:cubicBezTo>
                    <a:pt x="1868142" y="2338089"/>
                    <a:pt x="1870823" y="2344349"/>
                    <a:pt x="1870823" y="2351054"/>
                  </a:cubicBezTo>
                  <a:lnTo>
                    <a:pt x="1870823" y="2351039"/>
                  </a:lnTo>
                  <a:cubicBezTo>
                    <a:pt x="1870823" y="2344334"/>
                    <a:pt x="1868142" y="2338074"/>
                    <a:pt x="1863522" y="2333604"/>
                  </a:cubicBezTo>
                  <a:cubicBezTo>
                    <a:pt x="1863417" y="2333500"/>
                    <a:pt x="1863329" y="2333410"/>
                    <a:pt x="1863224" y="2333305"/>
                  </a:cubicBezTo>
                  <a:cubicBezTo>
                    <a:pt x="1860393" y="2330624"/>
                    <a:pt x="1856966" y="2328538"/>
                    <a:pt x="1852942" y="2327346"/>
                  </a:cubicBezTo>
                  <a:lnTo>
                    <a:pt x="1851302" y="2326600"/>
                  </a:lnTo>
                  <a:cubicBezTo>
                    <a:pt x="1846981" y="2323620"/>
                    <a:pt x="1844001" y="2320640"/>
                    <a:pt x="1841766" y="2317064"/>
                  </a:cubicBezTo>
                  <a:lnTo>
                    <a:pt x="1841766" y="2316945"/>
                  </a:lnTo>
                  <a:cubicBezTo>
                    <a:pt x="1841468" y="2316646"/>
                    <a:pt x="1841468" y="2316497"/>
                    <a:pt x="1841319" y="2316348"/>
                  </a:cubicBezTo>
                  <a:cubicBezTo>
                    <a:pt x="1841170" y="2316050"/>
                    <a:pt x="1841021" y="2315752"/>
                    <a:pt x="1840872" y="2315603"/>
                  </a:cubicBezTo>
                  <a:close/>
                  <a:moveTo>
                    <a:pt x="2050809" y="2314542"/>
                  </a:moveTo>
                  <a:lnTo>
                    <a:pt x="2050818" y="2314548"/>
                  </a:lnTo>
                  <a:lnTo>
                    <a:pt x="2050091" y="2315275"/>
                  </a:lnTo>
                  <a:cubicBezTo>
                    <a:pt x="2049942" y="2315424"/>
                    <a:pt x="2049793" y="2315424"/>
                    <a:pt x="2049644" y="2315573"/>
                  </a:cubicBezTo>
                  <a:cubicBezTo>
                    <a:pt x="2042640" y="2317808"/>
                    <a:pt x="2036531" y="2322129"/>
                    <a:pt x="2032061" y="2327793"/>
                  </a:cubicBezTo>
                  <a:cubicBezTo>
                    <a:pt x="2032061" y="2327793"/>
                    <a:pt x="2032061" y="2327942"/>
                    <a:pt x="2031912" y="2327942"/>
                  </a:cubicBezTo>
                  <a:cubicBezTo>
                    <a:pt x="2031912" y="2328091"/>
                    <a:pt x="2031762" y="2328091"/>
                    <a:pt x="2031613" y="2328240"/>
                  </a:cubicBezTo>
                  <a:cubicBezTo>
                    <a:pt x="2026844" y="2334647"/>
                    <a:pt x="2023865" y="2342545"/>
                    <a:pt x="2023865" y="2351039"/>
                  </a:cubicBezTo>
                  <a:lnTo>
                    <a:pt x="2023865" y="2351025"/>
                  </a:lnTo>
                  <a:cubicBezTo>
                    <a:pt x="2023865" y="2342530"/>
                    <a:pt x="2026844" y="2334632"/>
                    <a:pt x="2031613" y="2328225"/>
                  </a:cubicBezTo>
                  <a:cubicBezTo>
                    <a:pt x="2031762" y="2328076"/>
                    <a:pt x="2031912" y="2328076"/>
                    <a:pt x="2031912" y="2327927"/>
                  </a:cubicBezTo>
                  <a:cubicBezTo>
                    <a:pt x="2032061" y="2327927"/>
                    <a:pt x="2032061" y="2327778"/>
                    <a:pt x="2032061" y="2327778"/>
                  </a:cubicBezTo>
                  <a:cubicBezTo>
                    <a:pt x="2036531" y="2322115"/>
                    <a:pt x="2042640" y="2317793"/>
                    <a:pt x="2049644" y="2315559"/>
                  </a:cubicBezTo>
                  <a:cubicBezTo>
                    <a:pt x="2049793" y="2315410"/>
                    <a:pt x="2049942" y="2315410"/>
                    <a:pt x="2050091" y="2315260"/>
                  </a:cubicBezTo>
                  <a:close/>
                  <a:moveTo>
                    <a:pt x="1856233" y="2314541"/>
                  </a:moveTo>
                  <a:lnTo>
                    <a:pt x="1857562" y="2315573"/>
                  </a:lnTo>
                  <a:cubicBezTo>
                    <a:pt x="1863969" y="2317660"/>
                    <a:pt x="1869520" y="2321422"/>
                    <a:pt x="1873785" y="2326284"/>
                  </a:cubicBezTo>
                  <a:cubicBezTo>
                    <a:pt x="1878051" y="2331146"/>
                    <a:pt x="1881031" y="2337107"/>
                    <a:pt x="1882297" y="2343589"/>
                  </a:cubicBezTo>
                  <a:lnTo>
                    <a:pt x="1882297" y="2343603"/>
                  </a:lnTo>
                  <a:cubicBezTo>
                    <a:pt x="1879765" y="2330638"/>
                    <a:pt x="1870376" y="2319761"/>
                    <a:pt x="1857562" y="2315588"/>
                  </a:cubicBezTo>
                  <a:lnTo>
                    <a:pt x="1856227" y="2314550"/>
                  </a:lnTo>
                  <a:close/>
                  <a:moveTo>
                    <a:pt x="1917011" y="2314539"/>
                  </a:moveTo>
                  <a:lnTo>
                    <a:pt x="1917020" y="2314544"/>
                  </a:lnTo>
                  <a:lnTo>
                    <a:pt x="1917011" y="2314554"/>
                  </a:lnTo>
                  <a:lnTo>
                    <a:pt x="1916871" y="2314694"/>
                  </a:lnTo>
                  <a:cubicBezTo>
                    <a:pt x="1916722" y="2314992"/>
                    <a:pt x="1916423" y="2315141"/>
                    <a:pt x="1916125" y="2315290"/>
                  </a:cubicBezTo>
                  <a:cubicBezTo>
                    <a:pt x="1916020" y="2315395"/>
                    <a:pt x="1915932" y="2315483"/>
                    <a:pt x="1915827" y="2315588"/>
                  </a:cubicBezTo>
                  <a:cubicBezTo>
                    <a:pt x="1909271" y="2317823"/>
                    <a:pt x="1903607" y="2321699"/>
                    <a:pt x="1899286" y="2326764"/>
                  </a:cubicBezTo>
                  <a:lnTo>
                    <a:pt x="1898988" y="2327062"/>
                  </a:lnTo>
                  <a:cubicBezTo>
                    <a:pt x="1893326" y="2333618"/>
                    <a:pt x="1890048" y="2342112"/>
                    <a:pt x="1890048" y="2351054"/>
                  </a:cubicBezTo>
                  <a:lnTo>
                    <a:pt x="1890048" y="2351039"/>
                  </a:lnTo>
                  <a:cubicBezTo>
                    <a:pt x="1890048" y="2342098"/>
                    <a:pt x="1893326" y="2333604"/>
                    <a:pt x="1898988" y="2327047"/>
                  </a:cubicBezTo>
                  <a:lnTo>
                    <a:pt x="1899286" y="2326749"/>
                  </a:lnTo>
                  <a:cubicBezTo>
                    <a:pt x="1903607" y="2321682"/>
                    <a:pt x="1909271" y="2317808"/>
                    <a:pt x="1915827" y="2315573"/>
                  </a:cubicBezTo>
                  <a:cubicBezTo>
                    <a:pt x="1915932" y="2315468"/>
                    <a:pt x="1916020" y="2315380"/>
                    <a:pt x="1916125" y="2315275"/>
                  </a:cubicBezTo>
                  <a:cubicBezTo>
                    <a:pt x="1916423" y="2315126"/>
                    <a:pt x="1916722" y="2314977"/>
                    <a:pt x="1916871" y="2314679"/>
                  </a:cubicBezTo>
                  <a:lnTo>
                    <a:pt x="1917002" y="2314548"/>
                  </a:lnTo>
                  <a:close/>
                  <a:moveTo>
                    <a:pt x="1985128" y="2314535"/>
                  </a:moveTo>
                  <a:lnTo>
                    <a:pt x="1985134" y="2314541"/>
                  </a:lnTo>
                  <a:lnTo>
                    <a:pt x="1986461" y="2315573"/>
                  </a:lnTo>
                  <a:cubicBezTo>
                    <a:pt x="2001660" y="2320491"/>
                    <a:pt x="2012092" y="2334945"/>
                    <a:pt x="2012092" y="2351039"/>
                  </a:cubicBezTo>
                  <a:lnTo>
                    <a:pt x="2012092" y="2351054"/>
                  </a:lnTo>
                  <a:cubicBezTo>
                    <a:pt x="2012092" y="2334960"/>
                    <a:pt x="2001660" y="2320506"/>
                    <a:pt x="1986461" y="2315588"/>
                  </a:cubicBezTo>
                  <a:lnTo>
                    <a:pt x="1985128" y="2314550"/>
                  </a:lnTo>
                  <a:lnTo>
                    <a:pt x="1985121" y="2314544"/>
                  </a:lnTo>
                  <a:close/>
                  <a:moveTo>
                    <a:pt x="2119106" y="2314531"/>
                  </a:moveTo>
                  <a:lnTo>
                    <a:pt x="2120426" y="2315559"/>
                  </a:lnTo>
                  <a:cubicBezTo>
                    <a:pt x="2135628" y="2320477"/>
                    <a:pt x="2146207" y="2334931"/>
                    <a:pt x="2146207" y="2351025"/>
                  </a:cubicBezTo>
                  <a:lnTo>
                    <a:pt x="2146207" y="2351039"/>
                  </a:lnTo>
                  <a:cubicBezTo>
                    <a:pt x="2146207" y="2342992"/>
                    <a:pt x="2143562" y="2335355"/>
                    <a:pt x="2139017" y="2329115"/>
                  </a:cubicBezTo>
                  <a:cubicBezTo>
                    <a:pt x="2134472" y="2322875"/>
                    <a:pt x="2128027" y="2318032"/>
                    <a:pt x="2120426" y="2315573"/>
                  </a:cubicBezTo>
                  <a:lnTo>
                    <a:pt x="2119099" y="2314541"/>
                  </a:lnTo>
                  <a:close/>
                  <a:moveTo>
                    <a:pt x="1228567" y="2311877"/>
                  </a:moveTo>
                  <a:lnTo>
                    <a:pt x="1232052" y="2323306"/>
                  </a:lnTo>
                  <a:lnTo>
                    <a:pt x="1236611" y="2338251"/>
                  </a:lnTo>
                  <a:close/>
                  <a:moveTo>
                    <a:pt x="1521533" y="2309330"/>
                  </a:moveTo>
                  <a:lnTo>
                    <a:pt x="1521533" y="2309345"/>
                  </a:lnTo>
                  <a:lnTo>
                    <a:pt x="1705665" y="2309345"/>
                  </a:lnTo>
                  <a:lnTo>
                    <a:pt x="1705680" y="2309330"/>
                  </a:lnTo>
                  <a:close/>
                  <a:moveTo>
                    <a:pt x="1779327" y="2307094"/>
                  </a:moveTo>
                  <a:cubicBezTo>
                    <a:pt x="1779327" y="2307199"/>
                    <a:pt x="1779432" y="2307243"/>
                    <a:pt x="1779625" y="2307243"/>
                  </a:cubicBezTo>
                  <a:cubicBezTo>
                    <a:pt x="1780221" y="2308734"/>
                    <a:pt x="1781414" y="2310074"/>
                    <a:pt x="1782607" y="2311117"/>
                  </a:cubicBezTo>
                  <a:lnTo>
                    <a:pt x="1787962" y="2314539"/>
                  </a:lnTo>
                  <a:lnTo>
                    <a:pt x="1787952" y="2314548"/>
                  </a:lnTo>
                  <a:lnTo>
                    <a:pt x="1782607" y="2311132"/>
                  </a:lnTo>
                  <a:cubicBezTo>
                    <a:pt x="1781414" y="2310088"/>
                    <a:pt x="1780221" y="2308749"/>
                    <a:pt x="1779625" y="2307258"/>
                  </a:cubicBezTo>
                  <a:cubicBezTo>
                    <a:pt x="1779432" y="2307258"/>
                    <a:pt x="1779327" y="2307199"/>
                    <a:pt x="1779327" y="2307109"/>
                  </a:cubicBezTo>
                  <a:close/>
                  <a:moveTo>
                    <a:pt x="1867098" y="2299196"/>
                  </a:moveTo>
                  <a:lnTo>
                    <a:pt x="1867098" y="2299211"/>
                  </a:lnTo>
                  <a:lnTo>
                    <a:pt x="1856233" y="2314541"/>
                  </a:lnTo>
                  <a:lnTo>
                    <a:pt x="1856226" y="2314535"/>
                  </a:lnTo>
                  <a:close/>
                  <a:moveTo>
                    <a:pt x="2129964" y="2299181"/>
                  </a:moveTo>
                  <a:lnTo>
                    <a:pt x="2129964" y="2299196"/>
                  </a:lnTo>
                  <a:lnTo>
                    <a:pt x="2129964" y="2299211"/>
                  </a:lnTo>
                  <a:lnTo>
                    <a:pt x="2119106" y="2314531"/>
                  </a:lnTo>
                  <a:lnTo>
                    <a:pt x="2119099" y="2314526"/>
                  </a:lnTo>
                  <a:lnTo>
                    <a:pt x="2119093" y="2314521"/>
                  </a:lnTo>
                  <a:close/>
                  <a:moveTo>
                    <a:pt x="2040108" y="2299181"/>
                  </a:moveTo>
                  <a:cubicBezTo>
                    <a:pt x="2040108" y="2301865"/>
                    <a:pt x="2040704" y="2304397"/>
                    <a:pt x="2041895" y="2306632"/>
                  </a:cubicBezTo>
                  <a:cubicBezTo>
                    <a:pt x="2042789" y="2308421"/>
                    <a:pt x="2044131" y="2310059"/>
                    <a:pt x="2045620" y="2311252"/>
                  </a:cubicBezTo>
                  <a:lnTo>
                    <a:pt x="2050827" y="2314524"/>
                  </a:lnTo>
                  <a:lnTo>
                    <a:pt x="2050818" y="2314533"/>
                  </a:lnTo>
                  <a:lnTo>
                    <a:pt x="2050809" y="2314542"/>
                  </a:lnTo>
                  <a:lnTo>
                    <a:pt x="2045620" y="2311281"/>
                  </a:lnTo>
                  <a:cubicBezTo>
                    <a:pt x="2044131" y="2310088"/>
                    <a:pt x="2042789" y="2308450"/>
                    <a:pt x="2041895" y="2306661"/>
                  </a:cubicBezTo>
                  <a:cubicBezTo>
                    <a:pt x="2040704" y="2304427"/>
                    <a:pt x="2040108" y="2301894"/>
                    <a:pt x="2040108" y="2299211"/>
                  </a:cubicBezTo>
                  <a:lnTo>
                    <a:pt x="2040108" y="2299196"/>
                  </a:lnTo>
                  <a:close/>
                  <a:moveTo>
                    <a:pt x="1996148" y="2299181"/>
                  </a:moveTo>
                  <a:lnTo>
                    <a:pt x="1996148" y="2299196"/>
                  </a:lnTo>
                  <a:lnTo>
                    <a:pt x="1985128" y="2314535"/>
                  </a:lnTo>
                  <a:lnTo>
                    <a:pt x="1985121" y="2314530"/>
                  </a:lnTo>
                  <a:cubicBezTo>
                    <a:pt x="1991528" y="2312295"/>
                    <a:pt x="1996148" y="2306334"/>
                    <a:pt x="1996148" y="2299181"/>
                  </a:cubicBezTo>
                  <a:close/>
                  <a:moveTo>
                    <a:pt x="1906140" y="2299181"/>
                  </a:moveTo>
                  <a:cubicBezTo>
                    <a:pt x="1906140" y="2301865"/>
                    <a:pt x="1906736" y="2304397"/>
                    <a:pt x="1907929" y="2306632"/>
                  </a:cubicBezTo>
                  <a:cubicBezTo>
                    <a:pt x="1908824" y="2308421"/>
                    <a:pt x="1910165" y="2310059"/>
                    <a:pt x="1911654" y="2311252"/>
                  </a:cubicBezTo>
                  <a:cubicBezTo>
                    <a:pt x="1913145" y="2312743"/>
                    <a:pt x="1915082" y="2313784"/>
                    <a:pt x="1917020" y="2314530"/>
                  </a:cubicBezTo>
                  <a:lnTo>
                    <a:pt x="1917011" y="2314539"/>
                  </a:lnTo>
                  <a:lnTo>
                    <a:pt x="1911654" y="2311266"/>
                  </a:lnTo>
                  <a:cubicBezTo>
                    <a:pt x="1910165" y="2310074"/>
                    <a:pt x="1908824" y="2308436"/>
                    <a:pt x="1907929" y="2306647"/>
                  </a:cubicBezTo>
                  <a:cubicBezTo>
                    <a:pt x="1906736" y="2304412"/>
                    <a:pt x="1906140" y="2301878"/>
                    <a:pt x="1906140" y="2299196"/>
                  </a:cubicBezTo>
                  <a:close/>
                  <a:moveTo>
                    <a:pt x="1521533" y="2283564"/>
                  </a:moveTo>
                  <a:lnTo>
                    <a:pt x="1521533" y="2309315"/>
                  </a:lnTo>
                  <a:lnTo>
                    <a:pt x="1705695" y="2309315"/>
                  </a:lnTo>
                  <a:lnTo>
                    <a:pt x="1706906" y="2308104"/>
                  </a:lnTo>
                  <a:lnTo>
                    <a:pt x="1706906" y="2283564"/>
                  </a:lnTo>
                  <a:close/>
                  <a:moveTo>
                    <a:pt x="1521533" y="2283535"/>
                  </a:moveTo>
                  <a:lnTo>
                    <a:pt x="1521533" y="2283549"/>
                  </a:lnTo>
                  <a:lnTo>
                    <a:pt x="1706906" y="2283549"/>
                  </a:lnTo>
                  <a:lnTo>
                    <a:pt x="1706906" y="2283535"/>
                  </a:lnTo>
                  <a:close/>
                  <a:moveTo>
                    <a:pt x="675710" y="2283400"/>
                  </a:moveTo>
                  <a:cubicBezTo>
                    <a:pt x="674219" y="2286827"/>
                    <a:pt x="673476" y="2290404"/>
                    <a:pt x="673476" y="2294278"/>
                  </a:cubicBezTo>
                  <a:lnTo>
                    <a:pt x="673476" y="2294263"/>
                  </a:lnTo>
                  <a:cubicBezTo>
                    <a:pt x="673476" y="2290389"/>
                    <a:pt x="674219" y="2286813"/>
                    <a:pt x="675710" y="2283400"/>
                  </a:cubicBezTo>
                  <a:close/>
                  <a:moveTo>
                    <a:pt x="1752802" y="2279657"/>
                  </a:moveTo>
                  <a:lnTo>
                    <a:pt x="1719720" y="2312739"/>
                  </a:lnTo>
                  <a:lnTo>
                    <a:pt x="1719720" y="2476063"/>
                  </a:lnTo>
                  <a:cubicBezTo>
                    <a:pt x="1719720" y="2482919"/>
                    <a:pt x="1717708" y="2489289"/>
                    <a:pt x="1714225" y="2494617"/>
                  </a:cubicBezTo>
                  <a:cubicBezTo>
                    <a:pt x="1710742" y="2499944"/>
                    <a:pt x="1705787" y="2504229"/>
                    <a:pt x="1699901" y="2506911"/>
                  </a:cubicBezTo>
                  <a:lnTo>
                    <a:pt x="1699919" y="2506911"/>
                  </a:lnTo>
                  <a:lnTo>
                    <a:pt x="1699901" y="2506926"/>
                  </a:lnTo>
                  <a:lnTo>
                    <a:pt x="1699919" y="2506926"/>
                  </a:lnTo>
                  <a:lnTo>
                    <a:pt x="1762030" y="2506926"/>
                  </a:lnTo>
                  <a:lnTo>
                    <a:pt x="1762042" y="2506926"/>
                  </a:lnTo>
                  <a:lnTo>
                    <a:pt x="1762030" y="2506911"/>
                  </a:lnTo>
                  <a:lnTo>
                    <a:pt x="1762042" y="2506911"/>
                  </a:lnTo>
                  <a:cubicBezTo>
                    <a:pt x="1760999" y="2505868"/>
                    <a:pt x="1760253" y="2504824"/>
                    <a:pt x="1759508" y="2503782"/>
                  </a:cubicBezTo>
                  <a:cubicBezTo>
                    <a:pt x="1759359" y="2503633"/>
                    <a:pt x="1759209" y="2503335"/>
                    <a:pt x="1759060" y="2503186"/>
                  </a:cubicBezTo>
                  <a:cubicBezTo>
                    <a:pt x="1756975" y="2500057"/>
                    <a:pt x="1755335" y="2496628"/>
                    <a:pt x="1754293" y="2493052"/>
                  </a:cubicBezTo>
                  <a:cubicBezTo>
                    <a:pt x="1753250" y="2489774"/>
                    <a:pt x="1752802" y="2486347"/>
                    <a:pt x="1752802" y="2482770"/>
                  </a:cubicBezTo>
                  <a:close/>
                  <a:moveTo>
                    <a:pt x="1521533" y="2270733"/>
                  </a:moveTo>
                  <a:lnTo>
                    <a:pt x="1521533" y="2270748"/>
                  </a:lnTo>
                  <a:lnTo>
                    <a:pt x="1706906" y="2270748"/>
                  </a:lnTo>
                  <a:lnTo>
                    <a:pt x="1706906" y="2270733"/>
                  </a:lnTo>
                  <a:close/>
                  <a:moveTo>
                    <a:pt x="935451" y="2268066"/>
                  </a:moveTo>
                  <a:lnTo>
                    <a:pt x="935451" y="2278915"/>
                  </a:lnTo>
                  <a:lnTo>
                    <a:pt x="919656" y="2278915"/>
                  </a:lnTo>
                  <a:lnTo>
                    <a:pt x="919664" y="2278930"/>
                  </a:lnTo>
                  <a:lnTo>
                    <a:pt x="919656" y="2278930"/>
                  </a:lnTo>
                  <a:lnTo>
                    <a:pt x="919664" y="2278944"/>
                  </a:lnTo>
                  <a:lnTo>
                    <a:pt x="919668" y="2278944"/>
                  </a:lnTo>
                  <a:lnTo>
                    <a:pt x="920546" y="2280555"/>
                  </a:lnTo>
                  <a:cubicBezTo>
                    <a:pt x="922930" y="2284578"/>
                    <a:pt x="924271" y="2289198"/>
                    <a:pt x="924271" y="2294263"/>
                  </a:cubicBezTo>
                  <a:lnTo>
                    <a:pt x="924271" y="2294278"/>
                  </a:lnTo>
                  <a:cubicBezTo>
                    <a:pt x="924271" y="2289213"/>
                    <a:pt x="922930" y="2284593"/>
                    <a:pt x="920546" y="2280569"/>
                  </a:cubicBezTo>
                  <a:lnTo>
                    <a:pt x="919660" y="2278944"/>
                  </a:lnTo>
                  <a:lnTo>
                    <a:pt x="919656" y="2278944"/>
                  </a:lnTo>
                  <a:cubicBezTo>
                    <a:pt x="919954" y="2279541"/>
                    <a:pt x="920399" y="2279988"/>
                    <a:pt x="920550" y="2280584"/>
                  </a:cubicBezTo>
                  <a:cubicBezTo>
                    <a:pt x="922934" y="2284608"/>
                    <a:pt x="924275" y="2289227"/>
                    <a:pt x="924275" y="2294293"/>
                  </a:cubicBezTo>
                  <a:lnTo>
                    <a:pt x="924275" y="2335393"/>
                  </a:lnTo>
                  <a:lnTo>
                    <a:pt x="1066287" y="2335393"/>
                  </a:lnTo>
                  <a:lnTo>
                    <a:pt x="1066287" y="2335407"/>
                  </a:lnTo>
                  <a:lnTo>
                    <a:pt x="924275" y="2335407"/>
                  </a:lnTo>
                  <a:lnTo>
                    <a:pt x="924275" y="2335422"/>
                  </a:lnTo>
                  <a:lnTo>
                    <a:pt x="1066287" y="2335422"/>
                  </a:lnTo>
                  <a:lnTo>
                    <a:pt x="1066287" y="2459673"/>
                  </a:lnTo>
                  <a:lnTo>
                    <a:pt x="924275" y="2459673"/>
                  </a:lnTo>
                  <a:lnTo>
                    <a:pt x="924275" y="2459688"/>
                  </a:lnTo>
                  <a:lnTo>
                    <a:pt x="1066287" y="2459688"/>
                  </a:lnTo>
                  <a:lnTo>
                    <a:pt x="1066287" y="2459703"/>
                  </a:lnTo>
                  <a:lnTo>
                    <a:pt x="924275" y="2459703"/>
                  </a:lnTo>
                  <a:lnTo>
                    <a:pt x="924275" y="2489476"/>
                  </a:lnTo>
                  <a:lnTo>
                    <a:pt x="924269" y="2489494"/>
                  </a:lnTo>
                  <a:lnTo>
                    <a:pt x="924269" y="2489505"/>
                  </a:lnTo>
                  <a:lnTo>
                    <a:pt x="919659" y="2504824"/>
                  </a:lnTo>
                  <a:lnTo>
                    <a:pt x="919661" y="2504824"/>
                  </a:lnTo>
                  <a:lnTo>
                    <a:pt x="919656" y="2504839"/>
                  </a:lnTo>
                  <a:lnTo>
                    <a:pt x="919661" y="2504839"/>
                  </a:lnTo>
                  <a:lnTo>
                    <a:pt x="919656" y="2504854"/>
                  </a:lnTo>
                  <a:lnTo>
                    <a:pt x="919663" y="2504854"/>
                  </a:lnTo>
                  <a:lnTo>
                    <a:pt x="919668" y="2504839"/>
                  </a:lnTo>
                  <a:lnTo>
                    <a:pt x="919661" y="2504839"/>
                  </a:lnTo>
                  <a:lnTo>
                    <a:pt x="919665" y="2504824"/>
                  </a:lnTo>
                  <a:lnTo>
                    <a:pt x="1071949" y="2504824"/>
                  </a:lnTo>
                  <a:cubicBezTo>
                    <a:pt x="1077016" y="2504824"/>
                    <a:pt x="1081486" y="2502292"/>
                    <a:pt x="1084318" y="2498566"/>
                  </a:cubicBezTo>
                  <a:cubicBezTo>
                    <a:pt x="1086256" y="2496034"/>
                    <a:pt x="1087300" y="2492903"/>
                    <a:pt x="1087300" y="2489476"/>
                  </a:cubicBezTo>
                  <a:lnTo>
                    <a:pt x="1087300" y="2294293"/>
                  </a:lnTo>
                  <a:cubicBezTo>
                    <a:pt x="1087300" y="2288780"/>
                    <a:pt x="1084318" y="2283862"/>
                    <a:pt x="1079846" y="2281181"/>
                  </a:cubicBezTo>
                  <a:cubicBezTo>
                    <a:pt x="1077613" y="2279690"/>
                    <a:pt x="1074781" y="2278944"/>
                    <a:pt x="1071949" y="2278944"/>
                  </a:cubicBezTo>
                  <a:lnTo>
                    <a:pt x="1013236" y="2278944"/>
                  </a:lnTo>
                  <a:lnTo>
                    <a:pt x="1013236" y="2278930"/>
                  </a:lnTo>
                  <a:lnTo>
                    <a:pt x="1071949" y="2278930"/>
                  </a:lnTo>
                  <a:cubicBezTo>
                    <a:pt x="1074781" y="2278930"/>
                    <a:pt x="1077613" y="2279675"/>
                    <a:pt x="1079846" y="2281166"/>
                  </a:cubicBezTo>
                  <a:cubicBezTo>
                    <a:pt x="1084318" y="2283848"/>
                    <a:pt x="1087300" y="2288766"/>
                    <a:pt x="1087300" y="2294278"/>
                  </a:cubicBezTo>
                  <a:lnTo>
                    <a:pt x="1087300" y="2294263"/>
                  </a:lnTo>
                  <a:cubicBezTo>
                    <a:pt x="1087300" y="2288751"/>
                    <a:pt x="1084318" y="2283833"/>
                    <a:pt x="1079846" y="2281151"/>
                  </a:cubicBezTo>
                  <a:cubicBezTo>
                    <a:pt x="1077613" y="2279660"/>
                    <a:pt x="1074781" y="2278915"/>
                    <a:pt x="1071949" y="2278915"/>
                  </a:cubicBezTo>
                  <a:lnTo>
                    <a:pt x="1013236" y="2278915"/>
                  </a:lnTo>
                  <a:lnTo>
                    <a:pt x="1013236" y="2268066"/>
                  </a:lnTo>
                  <a:close/>
                  <a:moveTo>
                    <a:pt x="760057" y="2268066"/>
                  </a:moveTo>
                  <a:lnTo>
                    <a:pt x="760057" y="2278915"/>
                  </a:lnTo>
                  <a:lnTo>
                    <a:pt x="701196" y="2278915"/>
                  </a:lnTo>
                  <a:cubicBezTo>
                    <a:pt x="698810" y="2278915"/>
                    <a:pt x="696576" y="2279511"/>
                    <a:pt x="694489" y="2280555"/>
                  </a:cubicBezTo>
                  <a:cubicBezTo>
                    <a:pt x="689423" y="2283087"/>
                    <a:pt x="685995" y="2288304"/>
                    <a:pt x="685995" y="2294263"/>
                  </a:cubicBezTo>
                  <a:lnTo>
                    <a:pt x="685995" y="2294278"/>
                  </a:lnTo>
                  <a:cubicBezTo>
                    <a:pt x="685995" y="2288318"/>
                    <a:pt x="689423" y="2283102"/>
                    <a:pt x="694489" y="2280569"/>
                  </a:cubicBezTo>
                  <a:cubicBezTo>
                    <a:pt x="696576" y="2279526"/>
                    <a:pt x="698810" y="2278930"/>
                    <a:pt x="701196" y="2278930"/>
                  </a:cubicBezTo>
                  <a:lnTo>
                    <a:pt x="760057" y="2278930"/>
                  </a:lnTo>
                  <a:lnTo>
                    <a:pt x="760057" y="2278944"/>
                  </a:lnTo>
                  <a:lnTo>
                    <a:pt x="701196" y="2278944"/>
                  </a:lnTo>
                  <a:cubicBezTo>
                    <a:pt x="698810" y="2278944"/>
                    <a:pt x="696576" y="2279541"/>
                    <a:pt x="694489" y="2280584"/>
                  </a:cubicBezTo>
                  <a:cubicBezTo>
                    <a:pt x="689423" y="2283117"/>
                    <a:pt x="685995" y="2288333"/>
                    <a:pt x="685995" y="2294293"/>
                  </a:cubicBezTo>
                  <a:lnTo>
                    <a:pt x="685995" y="2489476"/>
                  </a:lnTo>
                  <a:cubicBezTo>
                    <a:pt x="685995" y="2493723"/>
                    <a:pt x="687709" y="2497560"/>
                    <a:pt x="690466" y="2500335"/>
                  </a:cubicBezTo>
                  <a:cubicBezTo>
                    <a:pt x="693223" y="2503111"/>
                    <a:pt x="697024" y="2504824"/>
                    <a:pt x="701196" y="2504824"/>
                  </a:cubicBezTo>
                  <a:lnTo>
                    <a:pt x="896409" y="2504824"/>
                  </a:lnTo>
                  <a:cubicBezTo>
                    <a:pt x="901474" y="2504824"/>
                    <a:pt x="905945" y="2502292"/>
                    <a:pt x="908776" y="2498566"/>
                  </a:cubicBezTo>
                  <a:cubicBezTo>
                    <a:pt x="910714" y="2496034"/>
                    <a:pt x="911758" y="2492903"/>
                    <a:pt x="911758" y="2489476"/>
                  </a:cubicBezTo>
                  <a:lnTo>
                    <a:pt x="911758" y="2294293"/>
                  </a:lnTo>
                  <a:cubicBezTo>
                    <a:pt x="911758" y="2288780"/>
                    <a:pt x="908776" y="2283862"/>
                    <a:pt x="904307" y="2281181"/>
                  </a:cubicBezTo>
                  <a:cubicBezTo>
                    <a:pt x="903860" y="2280882"/>
                    <a:pt x="903562" y="2280733"/>
                    <a:pt x="903114" y="2280584"/>
                  </a:cubicBezTo>
                  <a:cubicBezTo>
                    <a:pt x="901176" y="2279541"/>
                    <a:pt x="898793" y="2278944"/>
                    <a:pt x="896409" y="2278944"/>
                  </a:cubicBezTo>
                  <a:lnTo>
                    <a:pt x="837694" y="2278944"/>
                  </a:lnTo>
                  <a:lnTo>
                    <a:pt x="837694" y="2278930"/>
                  </a:lnTo>
                  <a:lnTo>
                    <a:pt x="896409" y="2278930"/>
                  </a:lnTo>
                  <a:cubicBezTo>
                    <a:pt x="898793" y="2278930"/>
                    <a:pt x="901176" y="2279526"/>
                    <a:pt x="903114" y="2280569"/>
                  </a:cubicBezTo>
                  <a:cubicBezTo>
                    <a:pt x="903562" y="2280719"/>
                    <a:pt x="903860" y="2280868"/>
                    <a:pt x="904307" y="2281166"/>
                  </a:cubicBezTo>
                  <a:cubicBezTo>
                    <a:pt x="908776" y="2283848"/>
                    <a:pt x="911758" y="2288766"/>
                    <a:pt x="911758" y="2294278"/>
                  </a:cubicBezTo>
                  <a:lnTo>
                    <a:pt x="911758" y="2294263"/>
                  </a:lnTo>
                  <a:cubicBezTo>
                    <a:pt x="911758" y="2288751"/>
                    <a:pt x="908776" y="2283833"/>
                    <a:pt x="904307" y="2281151"/>
                  </a:cubicBezTo>
                  <a:cubicBezTo>
                    <a:pt x="903860" y="2280853"/>
                    <a:pt x="903562" y="2280704"/>
                    <a:pt x="903114" y="2280555"/>
                  </a:cubicBezTo>
                  <a:cubicBezTo>
                    <a:pt x="901176" y="2279511"/>
                    <a:pt x="898793" y="2278915"/>
                    <a:pt x="896409" y="2278915"/>
                  </a:cubicBezTo>
                  <a:lnTo>
                    <a:pt x="837694" y="2278915"/>
                  </a:lnTo>
                  <a:lnTo>
                    <a:pt x="837694" y="2268066"/>
                  </a:lnTo>
                  <a:close/>
                  <a:moveTo>
                    <a:pt x="935451" y="2268037"/>
                  </a:moveTo>
                  <a:lnTo>
                    <a:pt x="935451" y="2268052"/>
                  </a:lnTo>
                  <a:lnTo>
                    <a:pt x="1013236" y="2268052"/>
                  </a:lnTo>
                  <a:lnTo>
                    <a:pt x="1013236" y="2268037"/>
                  </a:lnTo>
                  <a:close/>
                  <a:moveTo>
                    <a:pt x="760057" y="2268037"/>
                  </a:moveTo>
                  <a:lnTo>
                    <a:pt x="760057" y="2268052"/>
                  </a:lnTo>
                  <a:lnTo>
                    <a:pt x="837694" y="2268052"/>
                  </a:lnTo>
                  <a:lnTo>
                    <a:pt x="837694" y="2268037"/>
                  </a:lnTo>
                  <a:close/>
                  <a:moveTo>
                    <a:pt x="1031574" y="2266397"/>
                  </a:moveTo>
                  <a:lnTo>
                    <a:pt x="1031565" y="2266412"/>
                  </a:lnTo>
                  <a:lnTo>
                    <a:pt x="1031571" y="2266412"/>
                  </a:lnTo>
                  <a:lnTo>
                    <a:pt x="1031581" y="2266397"/>
                  </a:lnTo>
                  <a:close/>
                  <a:moveTo>
                    <a:pt x="701193" y="2266397"/>
                  </a:moveTo>
                  <a:lnTo>
                    <a:pt x="741673" y="2266397"/>
                  </a:lnTo>
                  <a:lnTo>
                    <a:pt x="741699" y="2266412"/>
                  </a:lnTo>
                  <a:lnTo>
                    <a:pt x="701193" y="2266412"/>
                  </a:lnTo>
                  <a:cubicBezTo>
                    <a:pt x="697915" y="2266412"/>
                    <a:pt x="694784" y="2267008"/>
                    <a:pt x="691804" y="2268201"/>
                  </a:cubicBezTo>
                  <a:cubicBezTo>
                    <a:pt x="684652" y="2270584"/>
                    <a:pt x="678839" y="2276099"/>
                    <a:pt x="675859" y="2283102"/>
                  </a:cubicBezTo>
                  <a:cubicBezTo>
                    <a:pt x="675710" y="2283251"/>
                    <a:pt x="675710" y="2283400"/>
                    <a:pt x="675710" y="2283400"/>
                  </a:cubicBezTo>
                  <a:cubicBezTo>
                    <a:pt x="675710" y="2283400"/>
                    <a:pt x="675710" y="2283251"/>
                    <a:pt x="675859" y="2283087"/>
                  </a:cubicBezTo>
                  <a:cubicBezTo>
                    <a:pt x="678839" y="2276084"/>
                    <a:pt x="684652" y="2270570"/>
                    <a:pt x="691804" y="2268186"/>
                  </a:cubicBezTo>
                  <a:cubicBezTo>
                    <a:pt x="694784" y="2266993"/>
                    <a:pt x="697915" y="2266397"/>
                    <a:pt x="701193" y="2266397"/>
                  </a:cubicBezTo>
                  <a:close/>
                  <a:moveTo>
                    <a:pt x="1218308" y="2264216"/>
                  </a:moveTo>
                  <a:lnTo>
                    <a:pt x="1228565" y="2311855"/>
                  </a:lnTo>
                  <a:lnTo>
                    <a:pt x="1234730" y="2332067"/>
                  </a:lnTo>
                  <a:lnTo>
                    <a:pt x="1241385" y="2353885"/>
                  </a:lnTo>
                  <a:lnTo>
                    <a:pt x="1251268" y="2385898"/>
                  </a:lnTo>
                  <a:lnTo>
                    <a:pt x="1251229" y="2385758"/>
                  </a:lnTo>
                  <a:lnTo>
                    <a:pt x="1241385" y="2353870"/>
                  </a:lnTo>
                  <a:cubicBezTo>
                    <a:pt x="1237063" y="2340012"/>
                    <a:pt x="1232741" y="2325855"/>
                    <a:pt x="1228567" y="2311848"/>
                  </a:cubicBezTo>
                  <a:lnTo>
                    <a:pt x="1218369" y="2264484"/>
                  </a:lnTo>
                  <a:close/>
                  <a:moveTo>
                    <a:pt x="1218139" y="2263432"/>
                  </a:moveTo>
                  <a:lnTo>
                    <a:pt x="1218201" y="2263705"/>
                  </a:lnTo>
                  <a:lnTo>
                    <a:pt x="1218263" y="2263993"/>
                  </a:lnTo>
                  <a:lnTo>
                    <a:pt x="1218201" y="2263720"/>
                  </a:lnTo>
                  <a:close/>
                  <a:moveTo>
                    <a:pt x="1218133" y="2263384"/>
                  </a:moveTo>
                  <a:lnTo>
                    <a:pt x="1218133" y="2263384"/>
                  </a:lnTo>
                  <a:lnTo>
                    <a:pt x="1218133" y="2263386"/>
                  </a:lnTo>
                  <a:close/>
                  <a:moveTo>
                    <a:pt x="1521533" y="2262554"/>
                  </a:moveTo>
                  <a:lnTo>
                    <a:pt x="1521533" y="2270719"/>
                  </a:lnTo>
                  <a:lnTo>
                    <a:pt x="1706906" y="2270719"/>
                  </a:lnTo>
                  <a:lnTo>
                    <a:pt x="1706906" y="2262554"/>
                  </a:lnTo>
                  <a:close/>
                  <a:moveTo>
                    <a:pt x="1521533" y="2262523"/>
                  </a:moveTo>
                  <a:lnTo>
                    <a:pt x="1521533" y="2262537"/>
                  </a:lnTo>
                  <a:lnTo>
                    <a:pt x="1706906" y="2262537"/>
                  </a:lnTo>
                  <a:lnTo>
                    <a:pt x="1706906" y="2262523"/>
                  </a:lnTo>
                  <a:close/>
                  <a:moveTo>
                    <a:pt x="1777242" y="2255217"/>
                  </a:moveTo>
                  <a:lnTo>
                    <a:pt x="1765171" y="2267288"/>
                  </a:lnTo>
                  <a:lnTo>
                    <a:pt x="1765171" y="2334051"/>
                  </a:lnTo>
                  <a:cubicBezTo>
                    <a:pt x="1766364" y="2331816"/>
                    <a:pt x="1767555" y="2329878"/>
                    <a:pt x="1769045" y="2327942"/>
                  </a:cubicBezTo>
                  <a:cubicBezTo>
                    <a:pt x="1769150" y="2327837"/>
                    <a:pt x="1769239" y="2327749"/>
                    <a:pt x="1769344" y="2327644"/>
                  </a:cubicBezTo>
                  <a:lnTo>
                    <a:pt x="1769493" y="2327495"/>
                  </a:lnTo>
                  <a:cubicBezTo>
                    <a:pt x="1773963" y="2321980"/>
                    <a:pt x="1779774" y="2317808"/>
                    <a:pt x="1786779" y="2315573"/>
                  </a:cubicBezTo>
                  <a:cubicBezTo>
                    <a:pt x="1786927" y="2315424"/>
                    <a:pt x="1787076" y="2315424"/>
                    <a:pt x="1787225" y="2315275"/>
                  </a:cubicBezTo>
                  <a:lnTo>
                    <a:pt x="1787374" y="2315275"/>
                  </a:lnTo>
                  <a:cubicBezTo>
                    <a:pt x="1787479" y="2315170"/>
                    <a:pt x="1787569" y="2315021"/>
                    <a:pt x="1787672" y="2314828"/>
                  </a:cubicBezTo>
                  <a:lnTo>
                    <a:pt x="1787952" y="2314548"/>
                  </a:lnTo>
                  <a:lnTo>
                    <a:pt x="1787961" y="2314553"/>
                  </a:lnTo>
                  <a:lnTo>
                    <a:pt x="1787970" y="2314544"/>
                  </a:lnTo>
                  <a:lnTo>
                    <a:pt x="1787962" y="2314539"/>
                  </a:lnTo>
                  <a:lnTo>
                    <a:pt x="1787970" y="2314530"/>
                  </a:lnTo>
                  <a:cubicBezTo>
                    <a:pt x="1786034" y="2313784"/>
                    <a:pt x="1784096" y="2312593"/>
                    <a:pt x="1782607" y="2311103"/>
                  </a:cubicBezTo>
                  <a:cubicBezTo>
                    <a:pt x="1781414" y="2310059"/>
                    <a:pt x="1780221" y="2308719"/>
                    <a:pt x="1779625" y="2307228"/>
                  </a:cubicBezTo>
                  <a:cubicBezTo>
                    <a:pt x="1779432" y="2307228"/>
                    <a:pt x="1779327" y="2307184"/>
                    <a:pt x="1779327" y="2307079"/>
                  </a:cubicBezTo>
                  <a:lnTo>
                    <a:pt x="1779327" y="2306960"/>
                  </a:lnTo>
                  <a:cubicBezTo>
                    <a:pt x="1777987" y="2304725"/>
                    <a:pt x="1777242" y="2302043"/>
                    <a:pt x="1777242" y="2299211"/>
                  </a:cubicBezTo>
                  <a:lnTo>
                    <a:pt x="1777242" y="2299196"/>
                  </a:lnTo>
                  <a:cubicBezTo>
                    <a:pt x="1777242" y="2302027"/>
                    <a:pt x="1777987" y="2304710"/>
                    <a:pt x="1779327" y="2306945"/>
                  </a:cubicBezTo>
                  <a:lnTo>
                    <a:pt x="1779327" y="2306930"/>
                  </a:lnTo>
                  <a:cubicBezTo>
                    <a:pt x="1777987" y="2304696"/>
                    <a:pt x="1777242" y="2302012"/>
                    <a:pt x="1777242" y="2299181"/>
                  </a:cubicBezTo>
                  <a:close/>
                  <a:moveTo>
                    <a:pt x="495828" y="2254803"/>
                  </a:moveTo>
                  <a:lnTo>
                    <a:pt x="494357" y="2254938"/>
                  </a:lnTo>
                  <a:lnTo>
                    <a:pt x="494454" y="2254930"/>
                  </a:lnTo>
                  <a:lnTo>
                    <a:pt x="495836" y="2254803"/>
                  </a:lnTo>
                  <a:close/>
                  <a:moveTo>
                    <a:pt x="406580" y="2254803"/>
                  </a:moveTo>
                  <a:lnTo>
                    <a:pt x="403606" y="2255087"/>
                  </a:lnTo>
                  <a:lnTo>
                    <a:pt x="403791" y="2255070"/>
                  </a:lnTo>
                  <a:lnTo>
                    <a:pt x="406589" y="2254803"/>
                  </a:lnTo>
                  <a:close/>
                  <a:moveTo>
                    <a:pt x="256823" y="2254803"/>
                  </a:moveTo>
                  <a:lnTo>
                    <a:pt x="256977" y="2254803"/>
                  </a:lnTo>
                  <a:lnTo>
                    <a:pt x="258463" y="2254938"/>
                  </a:lnTo>
                  <a:lnTo>
                    <a:pt x="258371" y="2254929"/>
                  </a:lnTo>
                  <a:lnTo>
                    <a:pt x="256986" y="2254803"/>
                  </a:lnTo>
                  <a:lnTo>
                    <a:pt x="257113" y="2254803"/>
                  </a:lnTo>
                  <a:lnTo>
                    <a:pt x="257122" y="2254803"/>
                  </a:lnTo>
                  <a:lnTo>
                    <a:pt x="257142" y="2254803"/>
                  </a:lnTo>
                  <a:lnTo>
                    <a:pt x="314145" y="2254803"/>
                  </a:lnTo>
                  <a:lnTo>
                    <a:pt x="314177" y="2254803"/>
                  </a:lnTo>
                  <a:lnTo>
                    <a:pt x="312704" y="2254938"/>
                  </a:lnTo>
                  <a:lnTo>
                    <a:pt x="312803" y="2254930"/>
                  </a:lnTo>
                  <a:lnTo>
                    <a:pt x="314186" y="2254803"/>
                  </a:lnTo>
                  <a:lnTo>
                    <a:pt x="314325" y="2254803"/>
                  </a:lnTo>
                  <a:lnTo>
                    <a:pt x="314334" y="2254803"/>
                  </a:lnTo>
                  <a:lnTo>
                    <a:pt x="314493" y="2254803"/>
                  </a:lnTo>
                  <a:cubicBezTo>
                    <a:pt x="313897" y="2254952"/>
                    <a:pt x="313301" y="2254952"/>
                    <a:pt x="312704" y="2254952"/>
                  </a:cubicBezTo>
                  <a:lnTo>
                    <a:pt x="258463" y="2254952"/>
                  </a:lnTo>
                  <a:cubicBezTo>
                    <a:pt x="257866" y="2254952"/>
                    <a:pt x="257419" y="2254952"/>
                    <a:pt x="256823" y="2254803"/>
                  </a:cubicBezTo>
                  <a:close/>
                  <a:moveTo>
                    <a:pt x="526269" y="2254331"/>
                  </a:moveTo>
                  <a:lnTo>
                    <a:pt x="526266" y="2254334"/>
                  </a:lnTo>
                  <a:lnTo>
                    <a:pt x="527287" y="2254674"/>
                  </a:lnTo>
                  <a:lnTo>
                    <a:pt x="527592" y="2254773"/>
                  </a:lnTo>
                  <a:close/>
                  <a:moveTo>
                    <a:pt x="1028287" y="2251958"/>
                  </a:moveTo>
                  <a:cubicBezTo>
                    <a:pt x="1028287" y="2253151"/>
                    <a:pt x="1027543" y="2254341"/>
                    <a:pt x="1026499" y="2254938"/>
                  </a:cubicBezTo>
                  <a:cubicBezTo>
                    <a:pt x="1026201" y="2255087"/>
                    <a:pt x="1026052" y="2255087"/>
                    <a:pt x="1025754" y="2255236"/>
                  </a:cubicBezTo>
                  <a:cubicBezTo>
                    <a:pt x="1025456" y="2255385"/>
                    <a:pt x="1025009" y="2255534"/>
                    <a:pt x="1024561" y="2255534"/>
                  </a:cubicBezTo>
                  <a:lnTo>
                    <a:pt x="1024570" y="2255534"/>
                  </a:lnTo>
                  <a:cubicBezTo>
                    <a:pt x="1025018" y="2255534"/>
                    <a:pt x="1025465" y="2255385"/>
                    <a:pt x="1025763" y="2255236"/>
                  </a:cubicBezTo>
                  <a:lnTo>
                    <a:pt x="1026507" y="2254938"/>
                  </a:lnTo>
                  <a:lnTo>
                    <a:pt x="1027607" y="2253107"/>
                  </a:lnTo>
                  <a:lnTo>
                    <a:pt x="1028287" y="2251973"/>
                  </a:lnTo>
                  <a:close/>
                  <a:moveTo>
                    <a:pt x="920550" y="2251958"/>
                  </a:moveTo>
                  <a:lnTo>
                    <a:pt x="920550" y="2251973"/>
                  </a:lnTo>
                  <a:cubicBezTo>
                    <a:pt x="920550" y="2253463"/>
                    <a:pt x="921592" y="2254803"/>
                    <a:pt x="922934" y="2255251"/>
                  </a:cubicBezTo>
                  <a:cubicBezTo>
                    <a:pt x="923381" y="2255400"/>
                    <a:pt x="923679" y="2255549"/>
                    <a:pt x="924126" y="2255549"/>
                  </a:cubicBezTo>
                  <a:lnTo>
                    <a:pt x="924134" y="2255549"/>
                  </a:lnTo>
                  <a:cubicBezTo>
                    <a:pt x="923687" y="2255549"/>
                    <a:pt x="923389" y="2255400"/>
                    <a:pt x="922942" y="2255251"/>
                  </a:cubicBezTo>
                  <a:cubicBezTo>
                    <a:pt x="921600" y="2254803"/>
                    <a:pt x="920558" y="2253463"/>
                    <a:pt x="920558" y="2251973"/>
                  </a:cubicBezTo>
                  <a:lnTo>
                    <a:pt x="920558" y="2251970"/>
                  </a:lnTo>
                  <a:close/>
                  <a:moveTo>
                    <a:pt x="908029" y="2251958"/>
                  </a:moveTo>
                  <a:cubicBezTo>
                    <a:pt x="908029" y="2255832"/>
                    <a:pt x="909369" y="2259558"/>
                    <a:pt x="911755" y="2262239"/>
                  </a:cubicBezTo>
                  <a:lnTo>
                    <a:pt x="911904" y="2262388"/>
                  </a:lnTo>
                  <a:cubicBezTo>
                    <a:pt x="912796" y="2263432"/>
                    <a:pt x="913840" y="2264326"/>
                    <a:pt x="915033" y="2265221"/>
                  </a:cubicBezTo>
                  <a:lnTo>
                    <a:pt x="917239" y="2266397"/>
                  </a:lnTo>
                  <a:lnTo>
                    <a:pt x="917211" y="2266397"/>
                  </a:lnTo>
                  <a:lnTo>
                    <a:pt x="915033" y="2265236"/>
                  </a:lnTo>
                  <a:cubicBezTo>
                    <a:pt x="913840" y="2264341"/>
                    <a:pt x="912796" y="2263447"/>
                    <a:pt x="911904" y="2262405"/>
                  </a:cubicBezTo>
                  <a:lnTo>
                    <a:pt x="911755" y="2262256"/>
                  </a:lnTo>
                  <a:cubicBezTo>
                    <a:pt x="909369" y="2259572"/>
                    <a:pt x="908029" y="2255847"/>
                    <a:pt x="908029" y="2251973"/>
                  </a:cubicBezTo>
                  <a:close/>
                  <a:moveTo>
                    <a:pt x="852598" y="2251958"/>
                  </a:moveTo>
                  <a:cubicBezTo>
                    <a:pt x="852598" y="2253300"/>
                    <a:pt x="852002" y="2254341"/>
                    <a:pt x="850809" y="2254938"/>
                  </a:cubicBezTo>
                  <a:cubicBezTo>
                    <a:pt x="850660" y="2255087"/>
                    <a:pt x="850362" y="2255236"/>
                    <a:pt x="850213" y="2255236"/>
                  </a:cubicBezTo>
                  <a:cubicBezTo>
                    <a:pt x="849915" y="2255385"/>
                    <a:pt x="849467" y="2255534"/>
                    <a:pt x="849020" y="2255534"/>
                  </a:cubicBezTo>
                  <a:lnTo>
                    <a:pt x="849027" y="2255534"/>
                  </a:lnTo>
                  <a:cubicBezTo>
                    <a:pt x="849474" y="2255534"/>
                    <a:pt x="849922" y="2255385"/>
                    <a:pt x="850220" y="2255236"/>
                  </a:cubicBezTo>
                  <a:cubicBezTo>
                    <a:pt x="850369" y="2255236"/>
                    <a:pt x="850668" y="2255087"/>
                    <a:pt x="850816" y="2254938"/>
                  </a:cubicBezTo>
                  <a:lnTo>
                    <a:pt x="852598" y="2251971"/>
                  </a:lnTo>
                  <a:close/>
                  <a:moveTo>
                    <a:pt x="745007" y="2251958"/>
                  </a:moveTo>
                  <a:lnTo>
                    <a:pt x="745007" y="2251973"/>
                  </a:lnTo>
                  <a:cubicBezTo>
                    <a:pt x="745007" y="2253463"/>
                    <a:pt x="746049" y="2254803"/>
                    <a:pt x="747390" y="2255251"/>
                  </a:cubicBezTo>
                  <a:cubicBezTo>
                    <a:pt x="747688" y="2255400"/>
                    <a:pt x="748136" y="2255549"/>
                    <a:pt x="748583" y="2255549"/>
                  </a:cubicBezTo>
                  <a:lnTo>
                    <a:pt x="748590" y="2255549"/>
                  </a:lnTo>
                  <a:cubicBezTo>
                    <a:pt x="748143" y="2255549"/>
                    <a:pt x="747695" y="2255400"/>
                    <a:pt x="747397" y="2255251"/>
                  </a:cubicBezTo>
                  <a:cubicBezTo>
                    <a:pt x="746056" y="2254803"/>
                    <a:pt x="745014" y="2253463"/>
                    <a:pt x="745014" y="2251973"/>
                  </a:cubicBezTo>
                  <a:lnTo>
                    <a:pt x="745014" y="2251968"/>
                  </a:lnTo>
                  <a:close/>
                  <a:moveTo>
                    <a:pt x="732487" y="2251958"/>
                  </a:moveTo>
                  <a:cubicBezTo>
                    <a:pt x="732487" y="2255981"/>
                    <a:pt x="733976" y="2259558"/>
                    <a:pt x="736361" y="2262388"/>
                  </a:cubicBezTo>
                  <a:cubicBezTo>
                    <a:pt x="737256" y="2263432"/>
                    <a:pt x="738149" y="2264326"/>
                    <a:pt x="739341" y="2265072"/>
                  </a:cubicBezTo>
                  <a:lnTo>
                    <a:pt x="741700" y="2266397"/>
                  </a:lnTo>
                  <a:lnTo>
                    <a:pt x="741674" y="2266397"/>
                  </a:lnTo>
                  <a:lnTo>
                    <a:pt x="739341" y="2265087"/>
                  </a:lnTo>
                  <a:cubicBezTo>
                    <a:pt x="738149" y="2264341"/>
                    <a:pt x="737256" y="2263447"/>
                    <a:pt x="736361" y="2262405"/>
                  </a:cubicBezTo>
                  <a:cubicBezTo>
                    <a:pt x="733976" y="2259572"/>
                    <a:pt x="732487" y="2255996"/>
                    <a:pt x="732487" y="2251973"/>
                  </a:cubicBezTo>
                  <a:close/>
                  <a:moveTo>
                    <a:pt x="528930" y="2251660"/>
                  </a:moveTo>
                  <a:lnTo>
                    <a:pt x="526262" y="2254329"/>
                  </a:lnTo>
                  <a:lnTo>
                    <a:pt x="526268" y="2254331"/>
                  </a:lnTo>
                  <a:lnTo>
                    <a:pt x="528939" y="2251660"/>
                  </a:lnTo>
                  <a:close/>
                  <a:moveTo>
                    <a:pt x="508571" y="2251645"/>
                  </a:moveTo>
                  <a:lnTo>
                    <a:pt x="508541" y="2251660"/>
                  </a:lnTo>
                  <a:lnTo>
                    <a:pt x="508513" y="2251674"/>
                  </a:lnTo>
                  <a:cubicBezTo>
                    <a:pt x="507768" y="2251674"/>
                    <a:pt x="507024" y="2251823"/>
                    <a:pt x="506279" y="2251823"/>
                  </a:cubicBezTo>
                  <a:lnTo>
                    <a:pt x="506288" y="2251823"/>
                  </a:lnTo>
                  <a:cubicBezTo>
                    <a:pt x="507033" y="2251823"/>
                    <a:pt x="507777" y="2251674"/>
                    <a:pt x="508522" y="2251674"/>
                  </a:cubicBezTo>
                  <a:lnTo>
                    <a:pt x="508550" y="2251660"/>
                  </a:lnTo>
                  <a:lnTo>
                    <a:pt x="508580" y="2251645"/>
                  </a:lnTo>
                  <a:lnTo>
                    <a:pt x="508571" y="2251645"/>
                  </a:lnTo>
                  <a:close/>
                  <a:moveTo>
                    <a:pt x="1521533" y="2249574"/>
                  </a:moveTo>
                  <a:lnTo>
                    <a:pt x="1521533" y="2249589"/>
                  </a:lnTo>
                  <a:lnTo>
                    <a:pt x="1706906" y="2249589"/>
                  </a:lnTo>
                  <a:lnTo>
                    <a:pt x="1706906" y="2249574"/>
                  </a:lnTo>
                  <a:close/>
                  <a:moveTo>
                    <a:pt x="2056649" y="2248247"/>
                  </a:moveTo>
                  <a:cubicBezTo>
                    <a:pt x="2054413" y="2248247"/>
                    <a:pt x="2052625" y="2250036"/>
                    <a:pt x="2052625" y="2252122"/>
                  </a:cubicBezTo>
                  <a:lnTo>
                    <a:pt x="2052625" y="2299167"/>
                  </a:lnTo>
                  <a:cubicBezTo>
                    <a:pt x="2052625" y="2300657"/>
                    <a:pt x="2053369" y="2301848"/>
                    <a:pt x="2054562" y="2302594"/>
                  </a:cubicBezTo>
                  <a:cubicBezTo>
                    <a:pt x="2055009" y="2302892"/>
                    <a:pt x="2055456" y="2303041"/>
                    <a:pt x="2056052" y="2303041"/>
                  </a:cubicBezTo>
                  <a:lnTo>
                    <a:pt x="2056202" y="2303041"/>
                  </a:lnTo>
                  <a:cubicBezTo>
                    <a:pt x="2056351" y="2303190"/>
                    <a:pt x="2056500" y="2303190"/>
                    <a:pt x="2056649" y="2303190"/>
                  </a:cubicBezTo>
                  <a:lnTo>
                    <a:pt x="2113423" y="2303190"/>
                  </a:lnTo>
                  <a:cubicBezTo>
                    <a:pt x="2113870" y="2303190"/>
                    <a:pt x="2114168" y="2303190"/>
                    <a:pt x="2114616" y="2303041"/>
                  </a:cubicBezTo>
                  <a:cubicBezTo>
                    <a:pt x="2116256" y="2302594"/>
                    <a:pt x="2117446" y="2300956"/>
                    <a:pt x="2117446" y="2299167"/>
                  </a:cubicBezTo>
                  <a:lnTo>
                    <a:pt x="2117446" y="2252122"/>
                  </a:lnTo>
                  <a:cubicBezTo>
                    <a:pt x="2117446" y="2250482"/>
                    <a:pt x="2116403" y="2249142"/>
                    <a:pt x="2115063" y="2248545"/>
                  </a:cubicBezTo>
                  <a:cubicBezTo>
                    <a:pt x="2114467" y="2248396"/>
                    <a:pt x="2114019" y="2248247"/>
                    <a:pt x="2113423" y="2248247"/>
                  </a:cubicBezTo>
                  <a:close/>
                  <a:moveTo>
                    <a:pt x="1793634" y="2248247"/>
                  </a:moveTo>
                  <a:cubicBezTo>
                    <a:pt x="1791546" y="2248247"/>
                    <a:pt x="1789759" y="2250036"/>
                    <a:pt x="1789759" y="2252122"/>
                  </a:cubicBezTo>
                  <a:lnTo>
                    <a:pt x="1789759" y="2299181"/>
                  </a:lnTo>
                  <a:cubicBezTo>
                    <a:pt x="1789759" y="2300672"/>
                    <a:pt x="1790505" y="2301865"/>
                    <a:pt x="1791695" y="2302608"/>
                  </a:cubicBezTo>
                  <a:cubicBezTo>
                    <a:pt x="1791994" y="2302907"/>
                    <a:pt x="1792590" y="2303056"/>
                    <a:pt x="1793037" y="2303056"/>
                  </a:cubicBezTo>
                  <a:lnTo>
                    <a:pt x="1793186" y="2303056"/>
                  </a:lnTo>
                  <a:cubicBezTo>
                    <a:pt x="1793335" y="2303205"/>
                    <a:pt x="1793485" y="2303205"/>
                    <a:pt x="1793634" y="2303205"/>
                  </a:cubicBezTo>
                  <a:lnTo>
                    <a:pt x="1850706" y="2303205"/>
                  </a:lnTo>
                  <a:cubicBezTo>
                    <a:pt x="1851004" y="2303205"/>
                    <a:pt x="1851302" y="2303205"/>
                    <a:pt x="1851600" y="2303056"/>
                  </a:cubicBezTo>
                  <a:cubicBezTo>
                    <a:pt x="1853240" y="2302608"/>
                    <a:pt x="1854580" y="2301119"/>
                    <a:pt x="1854580" y="2299181"/>
                  </a:cubicBezTo>
                  <a:lnTo>
                    <a:pt x="1854580" y="2252122"/>
                  </a:lnTo>
                  <a:cubicBezTo>
                    <a:pt x="1854580" y="2250482"/>
                    <a:pt x="1853539" y="2249142"/>
                    <a:pt x="1852048" y="2248545"/>
                  </a:cubicBezTo>
                  <a:cubicBezTo>
                    <a:pt x="1851600" y="2248396"/>
                    <a:pt x="1851153" y="2248247"/>
                    <a:pt x="1850706" y="2248247"/>
                  </a:cubicBezTo>
                  <a:close/>
                  <a:moveTo>
                    <a:pt x="534295" y="2246296"/>
                  </a:moveTo>
                  <a:lnTo>
                    <a:pt x="529681" y="2250908"/>
                  </a:lnTo>
                  <a:lnTo>
                    <a:pt x="529675" y="2250914"/>
                  </a:lnTo>
                  <a:lnTo>
                    <a:pt x="530259" y="2251645"/>
                  </a:lnTo>
                  <a:lnTo>
                    <a:pt x="530271" y="2251660"/>
                  </a:lnTo>
                  <a:lnTo>
                    <a:pt x="530280" y="2251660"/>
                  </a:lnTo>
                  <a:lnTo>
                    <a:pt x="530268" y="2251645"/>
                  </a:lnTo>
                  <a:lnTo>
                    <a:pt x="529684" y="2250914"/>
                  </a:lnTo>
                  <a:lnTo>
                    <a:pt x="529690" y="2250908"/>
                  </a:lnTo>
                  <a:lnTo>
                    <a:pt x="534298" y="2246302"/>
                  </a:lnTo>
                  <a:close/>
                  <a:moveTo>
                    <a:pt x="535187" y="2245387"/>
                  </a:moveTo>
                  <a:lnTo>
                    <a:pt x="534295" y="2246280"/>
                  </a:lnTo>
                  <a:lnTo>
                    <a:pt x="534301" y="2246290"/>
                  </a:lnTo>
                  <a:lnTo>
                    <a:pt x="534695" y="2246949"/>
                  </a:lnTo>
                  <a:lnTo>
                    <a:pt x="535188" y="2247772"/>
                  </a:lnTo>
                  <a:lnTo>
                    <a:pt x="537573" y="2250005"/>
                  </a:lnTo>
                  <a:lnTo>
                    <a:pt x="537722" y="2250156"/>
                  </a:lnTo>
                  <a:cubicBezTo>
                    <a:pt x="538766" y="2250750"/>
                    <a:pt x="540105" y="2251347"/>
                    <a:pt x="541298" y="2251645"/>
                  </a:cubicBezTo>
                  <a:lnTo>
                    <a:pt x="541308" y="2251645"/>
                  </a:lnTo>
                  <a:cubicBezTo>
                    <a:pt x="540114" y="2251347"/>
                    <a:pt x="538775" y="2250750"/>
                    <a:pt x="537731" y="2250156"/>
                  </a:cubicBezTo>
                  <a:lnTo>
                    <a:pt x="537582" y="2250005"/>
                  </a:lnTo>
                  <a:cubicBezTo>
                    <a:pt x="536687" y="2249261"/>
                    <a:pt x="535942" y="2248665"/>
                    <a:pt x="535197" y="2247771"/>
                  </a:cubicBezTo>
                  <a:lnTo>
                    <a:pt x="534310" y="2246290"/>
                  </a:lnTo>
                  <a:lnTo>
                    <a:pt x="534304" y="2246280"/>
                  </a:lnTo>
                  <a:lnTo>
                    <a:pt x="535197" y="2245387"/>
                  </a:lnTo>
                  <a:close/>
                  <a:moveTo>
                    <a:pt x="539381" y="2242733"/>
                  </a:moveTo>
                  <a:lnTo>
                    <a:pt x="540404" y="2244194"/>
                  </a:lnTo>
                  <a:cubicBezTo>
                    <a:pt x="540553" y="2244343"/>
                    <a:pt x="540702" y="2244493"/>
                    <a:pt x="540851" y="2244642"/>
                  </a:cubicBezTo>
                  <a:cubicBezTo>
                    <a:pt x="541000" y="2244791"/>
                    <a:pt x="541298" y="2244940"/>
                    <a:pt x="541447" y="2244940"/>
                  </a:cubicBezTo>
                  <a:lnTo>
                    <a:pt x="541596" y="2245089"/>
                  </a:lnTo>
                  <a:cubicBezTo>
                    <a:pt x="541895" y="2245238"/>
                    <a:pt x="542342" y="2245387"/>
                    <a:pt x="542638" y="2245387"/>
                  </a:cubicBezTo>
                  <a:lnTo>
                    <a:pt x="542647" y="2245387"/>
                  </a:lnTo>
                  <a:cubicBezTo>
                    <a:pt x="542351" y="2245387"/>
                    <a:pt x="541904" y="2245238"/>
                    <a:pt x="541606" y="2245089"/>
                  </a:cubicBezTo>
                  <a:lnTo>
                    <a:pt x="541456" y="2244940"/>
                  </a:lnTo>
                  <a:cubicBezTo>
                    <a:pt x="541308" y="2244940"/>
                    <a:pt x="541010" y="2244791"/>
                    <a:pt x="540861" y="2244642"/>
                  </a:cubicBezTo>
                  <a:cubicBezTo>
                    <a:pt x="540712" y="2244493"/>
                    <a:pt x="540562" y="2244343"/>
                    <a:pt x="540414" y="2244194"/>
                  </a:cubicBezTo>
                  <a:lnTo>
                    <a:pt x="539390" y="2242733"/>
                  </a:lnTo>
                  <a:close/>
                  <a:moveTo>
                    <a:pt x="586896" y="2242437"/>
                  </a:moveTo>
                  <a:cubicBezTo>
                    <a:pt x="586449" y="2242584"/>
                    <a:pt x="585855" y="2242733"/>
                    <a:pt x="585258" y="2242733"/>
                  </a:cubicBezTo>
                  <a:lnTo>
                    <a:pt x="585267" y="2242733"/>
                  </a:lnTo>
                  <a:cubicBezTo>
                    <a:pt x="585864" y="2242733"/>
                    <a:pt x="586458" y="2242584"/>
                    <a:pt x="586906" y="2242437"/>
                  </a:cubicBezTo>
                  <a:lnTo>
                    <a:pt x="586897" y="2242437"/>
                  </a:lnTo>
                  <a:close/>
                  <a:moveTo>
                    <a:pt x="405245" y="2242437"/>
                  </a:moveTo>
                  <a:cubicBezTo>
                    <a:pt x="404798" y="2242584"/>
                    <a:pt x="404202" y="2242733"/>
                    <a:pt x="403607" y="2242733"/>
                  </a:cubicBezTo>
                  <a:lnTo>
                    <a:pt x="403615" y="2242733"/>
                  </a:lnTo>
                  <a:cubicBezTo>
                    <a:pt x="404210" y="2242733"/>
                    <a:pt x="404806" y="2242584"/>
                    <a:pt x="405253" y="2242437"/>
                  </a:cubicBezTo>
                  <a:lnTo>
                    <a:pt x="405247" y="2242437"/>
                  </a:lnTo>
                  <a:close/>
                  <a:moveTo>
                    <a:pt x="494375" y="2242405"/>
                  </a:moveTo>
                  <a:lnTo>
                    <a:pt x="494360" y="2242420"/>
                  </a:lnTo>
                  <a:lnTo>
                    <a:pt x="494366" y="2242420"/>
                  </a:lnTo>
                  <a:lnTo>
                    <a:pt x="494381" y="2242405"/>
                  </a:lnTo>
                  <a:close/>
                  <a:moveTo>
                    <a:pt x="510750" y="2241065"/>
                  </a:moveTo>
                  <a:lnTo>
                    <a:pt x="510455" y="2242405"/>
                  </a:lnTo>
                  <a:lnTo>
                    <a:pt x="510452" y="2242405"/>
                  </a:lnTo>
                  <a:cubicBezTo>
                    <a:pt x="510601" y="2241958"/>
                    <a:pt x="510750" y="2241513"/>
                    <a:pt x="510750" y="2241065"/>
                  </a:cubicBezTo>
                  <a:close/>
                  <a:moveTo>
                    <a:pt x="589581" y="2238249"/>
                  </a:moveTo>
                  <a:lnTo>
                    <a:pt x="586907" y="2242405"/>
                  </a:lnTo>
                  <a:lnTo>
                    <a:pt x="586897" y="2242420"/>
                  </a:lnTo>
                  <a:lnTo>
                    <a:pt x="586906" y="2242420"/>
                  </a:lnTo>
                  <a:lnTo>
                    <a:pt x="586915" y="2242405"/>
                  </a:lnTo>
                  <a:lnTo>
                    <a:pt x="589581" y="2238262"/>
                  </a:lnTo>
                  <a:close/>
                  <a:moveTo>
                    <a:pt x="514177" y="2238249"/>
                  </a:moveTo>
                  <a:lnTo>
                    <a:pt x="514772" y="2242405"/>
                  </a:lnTo>
                  <a:lnTo>
                    <a:pt x="514769" y="2242405"/>
                  </a:lnTo>
                  <a:lnTo>
                    <a:pt x="514177" y="2238264"/>
                  </a:lnTo>
                  <a:close/>
                  <a:moveTo>
                    <a:pt x="407931" y="2238249"/>
                  </a:moveTo>
                  <a:cubicBezTo>
                    <a:pt x="407931" y="2240186"/>
                    <a:pt x="406887" y="2241676"/>
                    <a:pt x="405247" y="2242420"/>
                  </a:cubicBezTo>
                  <a:lnTo>
                    <a:pt x="405253" y="2242420"/>
                  </a:lnTo>
                  <a:lnTo>
                    <a:pt x="407931" y="2238260"/>
                  </a:lnTo>
                  <a:close/>
                  <a:moveTo>
                    <a:pt x="344895" y="2238249"/>
                  </a:moveTo>
                  <a:lnTo>
                    <a:pt x="344895" y="2238264"/>
                  </a:lnTo>
                  <a:cubicBezTo>
                    <a:pt x="344895" y="2240200"/>
                    <a:pt x="345939" y="2241691"/>
                    <a:pt x="347579" y="2242437"/>
                  </a:cubicBezTo>
                  <a:lnTo>
                    <a:pt x="347585" y="2242437"/>
                  </a:lnTo>
                  <a:cubicBezTo>
                    <a:pt x="345945" y="2241691"/>
                    <a:pt x="344901" y="2240200"/>
                    <a:pt x="344901" y="2238264"/>
                  </a:cubicBezTo>
                  <a:lnTo>
                    <a:pt x="344901" y="2238260"/>
                  </a:lnTo>
                  <a:close/>
                  <a:moveTo>
                    <a:pt x="514177" y="2238233"/>
                  </a:moveTo>
                  <a:cubicBezTo>
                    <a:pt x="514177" y="2239724"/>
                    <a:pt x="514327" y="2241065"/>
                    <a:pt x="514774" y="2242405"/>
                  </a:cubicBezTo>
                  <a:lnTo>
                    <a:pt x="514772" y="2242405"/>
                  </a:lnTo>
                  <a:close/>
                  <a:moveTo>
                    <a:pt x="511047" y="2238098"/>
                  </a:moveTo>
                  <a:lnTo>
                    <a:pt x="511047" y="2238115"/>
                  </a:lnTo>
                  <a:cubicBezTo>
                    <a:pt x="511047" y="2239157"/>
                    <a:pt x="510898" y="2240051"/>
                    <a:pt x="510750" y="2241095"/>
                  </a:cubicBezTo>
                  <a:lnTo>
                    <a:pt x="510459" y="2242405"/>
                  </a:lnTo>
                  <a:lnTo>
                    <a:pt x="510455" y="2242405"/>
                  </a:lnTo>
                  <a:lnTo>
                    <a:pt x="510750" y="2241080"/>
                  </a:lnTo>
                  <a:cubicBezTo>
                    <a:pt x="510898" y="2240036"/>
                    <a:pt x="511047" y="2239142"/>
                    <a:pt x="511047" y="2238098"/>
                  </a:cubicBezTo>
                  <a:close/>
                  <a:moveTo>
                    <a:pt x="435646" y="2238098"/>
                  </a:moveTo>
                  <a:lnTo>
                    <a:pt x="435646" y="2238115"/>
                  </a:lnTo>
                  <a:cubicBezTo>
                    <a:pt x="435646" y="2240498"/>
                    <a:pt x="437733" y="2242437"/>
                    <a:pt x="440117" y="2242437"/>
                  </a:cubicBezTo>
                  <a:lnTo>
                    <a:pt x="440123" y="2242437"/>
                  </a:lnTo>
                  <a:cubicBezTo>
                    <a:pt x="437739" y="2242437"/>
                    <a:pt x="435652" y="2240498"/>
                    <a:pt x="435652" y="2238115"/>
                  </a:cubicBezTo>
                  <a:lnTo>
                    <a:pt x="435652" y="2238105"/>
                  </a:lnTo>
                  <a:close/>
                  <a:moveTo>
                    <a:pt x="498680" y="2238069"/>
                  </a:moveTo>
                  <a:lnTo>
                    <a:pt x="498680" y="2238085"/>
                  </a:lnTo>
                  <a:cubicBezTo>
                    <a:pt x="498680" y="2240469"/>
                    <a:pt x="496891" y="2242405"/>
                    <a:pt x="494358" y="2242405"/>
                  </a:cubicBezTo>
                  <a:cubicBezTo>
                    <a:pt x="496891" y="2242405"/>
                    <a:pt x="498680" y="2240469"/>
                    <a:pt x="498680" y="2238069"/>
                  </a:cubicBezTo>
                  <a:close/>
                  <a:moveTo>
                    <a:pt x="2056649" y="2235730"/>
                  </a:moveTo>
                  <a:lnTo>
                    <a:pt x="2113423" y="2235730"/>
                  </a:lnTo>
                  <a:cubicBezTo>
                    <a:pt x="2117968" y="2235730"/>
                    <a:pt x="2122103" y="2237593"/>
                    <a:pt x="2125102" y="2240573"/>
                  </a:cubicBezTo>
                  <a:cubicBezTo>
                    <a:pt x="2128101" y="2243553"/>
                    <a:pt x="2129964" y="2247651"/>
                    <a:pt x="2129964" y="2252122"/>
                  </a:cubicBezTo>
                  <a:lnTo>
                    <a:pt x="2129964" y="2299167"/>
                  </a:lnTo>
                  <a:cubicBezTo>
                    <a:pt x="2129964" y="2306319"/>
                    <a:pt x="2125493" y="2312281"/>
                    <a:pt x="2119086" y="2314515"/>
                  </a:cubicBezTo>
                  <a:lnTo>
                    <a:pt x="2119093" y="2314521"/>
                  </a:lnTo>
                  <a:lnTo>
                    <a:pt x="2119086" y="2314530"/>
                  </a:lnTo>
                  <a:lnTo>
                    <a:pt x="2119093" y="2314535"/>
                  </a:lnTo>
                  <a:lnTo>
                    <a:pt x="2119099" y="2314541"/>
                  </a:lnTo>
                  <a:lnTo>
                    <a:pt x="2119093" y="2314550"/>
                  </a:lnTo>
                  <a:lnTo>
                    <a:pt x="2119086" y="2314559"/>
                  </a:lnTo>
                  <a:cubicBezTo>
                    <a:pt x="2119534" y="2315006"/>
                    <a:pt x="2119981" y="2315305"/>
                    <a:pt x="2120426" y="2315603"/>
                  </a:cubicBezTo>
                  <a:cubicBezTo>
                    <a:pt x="2128027" y="2318062"/>
                    <a:pt x="2134472" y="2322905"/>
                    <a:pt x="2139017" y="2329145"/>
                  </a:cubicBezTo>
                  <a:cubicBezTo>
                    <a:pt x="2143562" y="2335385"/>
                    <a:pt x="2146207" y="2343022"/>
                    <a:pt x="2146207" y="2351069"/>
                  </a:cubicBezTo>
                  <a:lnTo>
                    <a:pt x="2146207" y="2484841"/>
                  </a:lnTo>
                  <a:cubicBezTo>
                    <a:pt x="2146207" y="2496762"/>
                    <a:pt x="2136373" y="2506449"/>
                    <a:pt x="2124452" y="2506449"/>
                  </a:cubicBezTo>
                  <a:lnTo>
                    <a:pt x="2045620" y="2506449"/>
                  </a:lnTo>
                  <a:cubicBezTo>
                    <a:pt x="2045175" y="2506449"/>
                    <a:pt x="2044577" y="2506449"/>
                    <a:pt x="2044131" y="2506300"/>
                  </a:cubicBezTo>
                  <a:cubicBezTo>
                    <a:pt x="2036830" y="2505853"/>
                    <a:pt x="2030570" y="2501830"/>
                    <a:pt x="2026994" y="2495868"/>
                  </a:cubicBezTo>
                  <a:lnTo>
                    <a:pt x="2026994" y="2495765"/>
                  </a:lnTo>
                  <a:cubicBezTo>
                    <a:pt x="2025055" y="2492634"/>
                    <a:pt x="2023865" y="2488909"/>
                    <a:pt x="2023865" y="2484887"/>
                  </a:cubicBezTo>
                  <a:lnTo>
                    <a:pt x="2023865" y="2484871"/>
                  </a:lnTo>
                  <a:lnTo>
                    <a:pt x="2023865" y="2484856"/>
                  </a:lnTo>
                  <a:cubicBezTo>
                    <a:pt x="2023865" y="2488879"/>
                    <a:pt x="2025055" y="2492605"/>
                    <a:pt x="2026994" y="2495735"/>
                  </a:cubicBezTo>
                  <a:lnTo>
                    <a:pt x="2026994" y="2495719"/>
                  </a:lnTo>
                  <a:cubicBezTo>
                    <a:pt x="2025055" y="2492590"/>
                    <a:pt x="2023865" y="2488865"/>
                    <a:pt x="2023865" y="2484841"/>
                  </a:cubicBezTo>
                  <a:lnTo>
                    <a:pt x="2023865" y="2351069"/>
                  </a:lnTo>
                  <a:cubicBezTo>
                    <a:pt x="2023865" y="2342574"/>
                    <a:pt x="2026844" y="2334677"/>
                    <a:pt x="2031613" y="2328270"/>
                  </a:cubicBezTo>
                  <a:cubicBezTo>
                    <a:pt x="2031762" y="2328121"/>
                    <a:pt x="2031912" y="2328121"/>
                    <a:pt x="2031912" y="2327971"/>
                  </a:cubicBezTo>
                  <a:cubicBezTo>
                    <a:pt x="2032061" y="2327971"/>
                    <a:pt x="2032061" y="2327822"/>
                    <a:pt x="2032061" y="2327822"/>
                  </a:cubicBezTo>
                  <a:cubicBezTo>
                    <a:pt x="2036531" y="2322161"/>
                    <a:pt x="2042640" y="2317839"/>
                    <a:pt x="2049644" y="2315603"/>
                  </a:cubicBezTo>
                  <a:cubicBezTo>
                    <a:pt x="2049793" y="2315454"/>
                    <a:pt x="2049942" y="2315454"/>
                    <a:pt x="2050091" y="2315305"/>
                  </a:cubicBezTo>
                  <a:cubicBezTo>
                    <a:pt x="2050389" y="2315156"/>
                    <a:pt x="2050538" y="2315006"/>
                    <a:pt x="2050836" y="2314559"/>
                  </a:cubicBezTo>
                  <a:lnTo>
                    <a:pt x="2050827" y="2314553"/>
                  </a:lnTo>
                  <a:lnTo>
                    <a:pt x="2050818" y="2314548"/>
                  </a:lnTo>
                  <a:lnTo>
                    <a:pt x="2050827" y="2314539"/>
                  </a:lnTo>
                  <a:lnTo>
                    <a:pt x="2050836" y="2314530"/>
                  </a:lnTo>
                  <a:lnTo>
                    <a:pt x="2050827" y="2314524"/>
                  </a:lnTo>
                  <a:lnTo>
                    <a:pt x="2050836" y="2314515"/>
                  </a:lnTo>
                  <a:cubicBezTo>
                    <a:pt x="2048900" y="2313770"/>
                    <a:pt x="2047111" y="2312726"/>
                    <a:pt x="2045620" y="2311237"/>
                  </a:cubicBezTo>
                  <a:cubicBezTo>
                    <a:pt x="2044131" y="2310044"/>
                    <a:pt x="2042789" y="2308406"/>
                    <a:pt x="2041895" y="2306617"/>
                  </a:cubicBezTo>
                  <a:cubicBezTo>
                    <a:pt x="2040704" y="2304383"/>
                    <a:pt x="2040108" y="2301848"/>
                    <a:pt x="2040108" y="2299167"/>
                  </a:cubicBezTo>
                  <a:lnTo>
                    <a:pt x="2040108" y="2252122"/>
                  </a:lnTo>
                  <a:cubicBezTo>
                    <a:pt x="2040108" y="2248695"/>
                    <a:pt x="2041149" y="2245566"/>
                    <a:pt x="2042938" y="2243031"/>
                  </a:cubicBezTo>
                  <a:cubicBezTo>
                    <a:pt x="2045918" y="2238711"/>
                    <a:pt x="2050985" y="2235730"/>
                    <a:pt x="2056649" y="2235730"/>
                  </a:cubicBezTo>
                  <a:close/>
                  <a:moveTo>
                    <a:pt x="2056649" y="2235685"/>
                  </a:moveTo>
                  <a:lnTo>
                    <a:pt x="2113423" y="2235685"/>
                  </a:lnTo>
                  <a:cubicBezTo>
                    <a:pt x="2122513" y="2235685"/>
                    <a:pt x="2129964" y="2243136"/>
                    <a:pt x="2129964" y="2252077"/>
                  </a:cubicBezTo>
                  <a:lnTo>
                    <a:pt x="2129964" y="2252092"/>
                  </a:lnTo>
                  <a:cubicBezTo>
                    <a:pt x="2129964" y="2247622"/>
                    <a:pt x="2128101" y="2243524"/>
                    <a:pt x="2125102" y="2240543"/>
                  </a:cubicBezTo>
                  <a:cubicBezTo>
                    <a:pt x="2122103" y="2237563"/>
                    <a:pt x="2117968" y="2235700"/>
                    <a:pt x="2113423" y="2235700"/>
                  </a:cubicBezTo>
                  <a:lnTo>
                    <a:pt x="2056649" y="2235700"/>
                  </a:lnTo>
                  <a:cubicBezTo>
                    <a:pt x="2050985" y="2235700"/>
                    <a:pt x="2045918" y="2238680"/>
                    <a:pt x="2042938" y="2243002"/>
                  </a:cubicBezTo>
                  <a:cubicBezTo>
                    <a:pt x="2041149" y="2245536"/>
                    <a:pt x="2040108" y="2248665"/>
                    <a:pt x="2040108" y="2252092"/>
                  </a:cubicBezTo>
                  <a:lnTo>
                    <a:pt x="2040108" y="2252077"/>
                  </a:lnTo>
                  <a:cubicBezTo>
                    <a:pt x="2040108" y="2248650"/>
                    <a:pt x="2041149" y="2245521"/>
                    <a:pt x="2042938" y="2242987"/>
                  </a:cubicBezTo>
                  <a:cubicBezTo>
                    <a:pt x="2045918" y="2238665"/>
                    <a:pt x="2050985" y="2235685"/>
                    <a:pt x="2056649" y="2235685"/>
                  </a:cubicBezTo>
                  <a:close/>
                  <a:moveTo>
                    <a:pt x="1215910" y="2225069"/>
                  </a:moveTo>
                  <a:lnTo>
                    <a:pt x="1215902" y="2225135"/>
                  </a:lnTo>
                  <a:lnTo>
                    <a:pt x="1215902" y="2225121"/>
                  </a:lnTo>
                  <a:close/>
                  <a:moveTo>
                    <a:pt x="852596" y="2212021"/>
                  </a:moveTo>
                  <a:lnTo>
                    <a:pt x="853928" y="2214688"/>
                  </a:lnTo>
                  <a:lnTo>
                    <a:pt x="853921" y="2214688"/>
                  </a:lnTo>
                  <a:lnTo>
                    <a:pt x="852596" y="2212036"/>
                  </a:lnTo>
                  <a:close/>
                  <a:moveTo>
                    <a:pt x="924126" y="2202649"/>
                  </a:moveTo>
                  <a:lnTo>
                    <a:pt x="921298" y="2204136"/>
                  </a:lnTo>
                  <a:lnTo>
                    <a:pt x="920559" y="2206211"/>
                  </a:lnTo>
                  <a:lnTo>
                    <a:pt x="920559" y="2206200"/>
                  </a:lnTo>
                  <a:lnTo>
                    <a:pt x="920550" y="2206225"/>
                  </a:lnTo>
                  <a:lnTo>
                    <a:pt x="920550" y="2212036"/>
                  </a:lnTo>
                  <a:lnTo>
                    <a:pt x="919357" y="2214718"/>
                  </a:lnTo>
                  <a:lnTo>
                    <a:pt x="920550" y="2214718"/>
                  </a:lnTo>
                  <a:lnTo>
                    <a:pt x="920550" y="2251943"/>
                  </a:lnTo>
                  <a:cubicBezTo>
                    <a:pt x="920550" y="2253434"/>
                    <a:pt x="921592" y="2254774"/>
                    <a:pt x="922934" y="2255221"/>
                  </a:cubicBezTo>
                  <a:cubicBezTo>
                    <a:pt x="923381" y="2255370"/>
                    <a:pt x="923679" y="2255519"/>
                    <a:pt x="924126" y="2255519"/>
                  </a:cubicBezTo>
                  <a:lnTo>
                    <a:pt x="1024561" y="2255519"/>
                  </a:lnTo>
                  <a:cubicBezTo>
                    <a:pt x="1025009" y="2255519"/>
                    <a:pt x="1025456" y="2255370"/>
                    <a:pt x="1025754" y="2255221"/>
                  </a:cubicBezTo>
                  <a:cubicBezTo>
                    <a:pt x="1026052" y="2255072"/>
                    <a:pt x="1026201" y="2255072"/>
                    <a:pt x="1026499" y="2254923"/>
                  </a:cubicBezTo>
                  <a:cubicBezTo>
                    <a:pt x="1027543" y="2254327"/>
                    <a:pt x="1028287" y="2253136"/>
                    <a:pt x="1028287" y="2251943"/>
                  </a:cubicBezTo>
                  <a:lnTo>
                    <a:pt x="1028287" y="2214718"/>
                  </a:lnTo>
                  <a:lnTo>
                    <a:pt x="1028287" y="2212036"/>
                  </a:lnTo>
                  <a:lnTo>
                    <a:pt x="1028287" y="2206225"/>
                  </a:lnTo>
                  <a:cubicBezTo>
                    <a:pt x="1028287" y="2204585"/>
                    <a:pt x="1026947" y="2203094"/>
                    <a:pt x="1025307" y="2202798"/>
                  </a:cubicBezTo>
                  <a:cubicBezTo>
                    <a:pt x="1025158" y="2202649"/>
                    <a:pt x="1024860" y="2202649"/>
                    <a:pt x="1024561" y="2202649"/>
                  </a:cubicBezTo>
                  <a:close/>
                  <a:moveTo>
                    <a:pt x="748583" y="2202649"/>
                  </a:moveTo>
                  <a:lnTo>
                    <a:pt x="745752" y="2204137"/>
                  </a:lnTo>
                  <a:lnTo>
                    <a:pt x="745014" y="2206211"/>
                  </a:lnTo>
                  <a:lnTo>
                    <a:pt x="745014" y="2206204"/>
                  </a:lnTo>
                  <a:lnTo>
                    <a:pt x="745007" y="2206225"/>
                  </a:lnTo>
                  <a:lnTo>
                    <a:pt x="745007" y="2212006"/>
                  </a:lnTo>
                  <a:lnTo>
                    <a:pt x="743665" y="2214688"/>
                  </a:lnTo>
                  <a:lnTo>
                    <a:pt x="743673" y="2214688"/>
                  </a:lnTo>
                  <a:lnTo>
                    <a:pt x="745006" y="2212021"/>
                  </a:lnTo>
                  <a:lnTo>
                    <a:pt x="745006" y="2212036"/>
                  </a:lnTo>
                  <a:lnTo>
                    <a:pt x="743679" y="2214688"/>
                  </a:lnTo>
                  <a:lnTo>
                    <a:pt x="743674" y="2214688"/>
                  </a:lnTo>
                  <a:lnTo>
                    <a:pt x="743665" y="2214705"/>
                  </a:lnTo>
                  <a:lnTo>
                    <a:pt x="743672" y="2214705"/>
                  </a:lnTo>
                  <a:lnTo>
                    <a:pt x="743665" y="2214718"/>
                  </a:lnTo>
                  <a:lnTo>
                    <a:pt x="745007" y="2214718"/>
                  </a:lnTo>
                  <a:lnTo>
                    <a:pt x="745007" y="2251943"/>
                  </a:lnTo>
                  <a:cubicBezTo>
                    <a:pt x="745007" y="2253434"/>
                    <a:pt x="746049" y="2254774"/>
                    <a:pt x="747390" y="2255221"/>
                  </a:cubicBezTo>
                  <a:cubicBezTo>
                    <a:pt x="747688" y="2255370"/>
                    <a:pt x="748136" y="2255519"/>
                    <a:pt x="748583" y="2255519"/>
                  </a:cubicBezTo>
                  <a:lnTo>
                    <a:pt x="849020" y="2255519"/>
                  </a:lnTo>
                  <a:cubicBezTo>
                    <a:pt x="849467" y="2255519"/>
                    <a:pt x="849915" y="2255370"/>
                    <a:pt x="850213" y="2255221"/>
                  </a:cubicBezTo>
                  <a:cubicBezTo>
                    <a:pt x="850362" y="2255221"/>
                    <a:pt x="850660" y="2255072"/>
                    <a:pt x="850809" y="2254923"/>
                  </a:cubicBezTo>
                  <a:cubicBezTo>
                    <a:pt x="852002" y="2254327"/>
                    <a:pt x="852598" y="2253285"/>
                    <a:pt x="852598" y="2251943"/>
                  </a:cubicBezTo>
                  <a:lnTo>
                    <a:pt x="852598" y="2214718"/>
                  </a:lnTo>
                  <a:lnTo>
                    <a:pt x="853938" y="2214718"/>
                  </a:lnTo>
                  <a:lnTo>
                    <a:pt x="853932" y="2214705"/>
                  </a:lnTo>
                  <a:lnTo>
                    <a:pt x="853938" y="2214705"/>
                  </a:lnTo>
                  <a:lnTo>
                    <a:pt x="853930" y="2214688"/>
                  </a:lnTo>
                  <a:lnTo>
                    <a:pt x="853938" y="2214688"/>
                  </a:lnTo>
                  <a:lnTo>
                    <a:pt x="852598" y="2212006"/>
                  </a:lnTo>
                  <a:lnTo>
                    <a:pt x="852598" y="2206225"/>
                  </a:lnTo>
                  <a:cubicBezTo>
                    <a:pt x="852598" y="2204436"/>
                    <a:pt x="851405" y="2202947"/>
                    <a:pt x="849616" y="2202798"/>
                  </a:cubicBezTo>
                  <a:cubicBezTo>
                    <a:pt x="849467" y="2202649"/>
                    <a:pt x="849169" y="2202649"/>
                    <a:pt x="849020" y="2202649"/>
                  </a:cubicBezTo>
                  <a:close/>
                  <a:moveTo>
                    <a:pt x="1024561" y="2202632"/>
                  </a:moveTo>
                  <a:cubicBezTo>
                    <a:pt x="1024860" y="2202632"/>
                    <a:pt x="1025158" y="2202632"/>
                    <a:pt x="1025307" y="2202782"/>
                  </a:cubicBezTo>
                  <a:cubicBezTo>
                    <a:pt x="1026947" y="2203080"/>
                    <a:pt x="1028287" y="2204571"/>
                    <a:pt x="1028287" y="2206211"/>
                  </a:cubicBezTo>
                  <a:lnTo>
                    <a:pt x="1028287" y="2206200"/>
                  </a:lnTo>
                  <a:lnTo>
                    <a:pt x="1025317" y="2202782"/>
                  </a:lnTo>
                  <a:cubicBezTo>
                    <a:pt x="1025168" y="2202632"/>
                    <a:pt x="1024870" y="2202632"/>
                    <a:pt x="1024570" y="2202632"/>
                  </a:cubicBezTo>
                  <a:close/>
                  <a:moveTo>
                    <a:pt x="849020" y="2202632"/>
                  </a:moveTo>
                  <a:cubicBezTo>
                    <a:pt x="849169" y="2202632"/>
                    <a:pt x="849467" y="2202632"/>
                    <a:pt x="849616" y="2202782"/>
                  </a:cubicBezTo>
                  <a:cubicBezTo>
                    <a:pt x="851405" y="2202931"/>
                    <a:pt x="852598" y="2204422"/>
                    <a:pt x="852598" y="2206211"/>
                  </a:cubicBezTo>
                  <a:lnTo>
                    <a:pt x="852598" y="2206202"/>
                  </a:lnTo>
                  <a:lnTo>
                    <a:pt x="849624" y="2202782"/>
                  </a:lnTo>
                  <a:cubicBezTo>
                    <a:pt x="849475" y="2202632"/>
                    <a:pt x="849177" y="2202632"/>
                    <a:pt x="849028" y="2202632"/>
                  </a:cubicBezTo>
                  <a:close/>
                  <a:moveTo>
                    <a:pt x="924126" y="2202618"/>
                  </a:moveTo>
                  <a:cubicBezTo>
                    <a:pt x="922934" y="2202618"/>
                    <a:pt x="921890" y="2203214"/>
                    <a:pt x="921294" y="2204109"/>
                  </a:cubicBezTo>
                  <a:cubicBezTo>
                    <a:pt x="920846" y="2204705"/>
                    <a:pt x="920550" y="2205450"/>
                    <a:pt x="920550" y="2206194"/>
                  </a:cubicBezTo>
                  <a:lnTo>
                    <a:pt x="920550" y="2206211"/>
                  </a:lnTo>
                  <a:cubicBezTo>
                    <a:pt x="920550" y="2205465"/>
                    <a:pt x="920846" y="2204720"/>
                    <a:pt x="921294" y="2204123"/>
                  </a:cubicBezTo>
                  <a:lnTo>
                    <a:pt x="921299" y="2204121"/>
                  </a:lnTo>
                  <a:lnTo>
                    <a:pt x="921303" y="2204109"/>
                  </a:lnTo>
                  <a:cubicBezTo>
                    <a:pt x="921899" y="2203214"/>
                    <a:pt x="922943" y="2202618"/>
                    <a:pt x="924135" y="2202618"/>
                  </a:cubicBezTo>
                  <a:close/>
                  <a:moveTo>
                    <a:pt x="748583" y="2202618"/>
                  </a:moveTo>
                  <a:cubicBezTo>
                    <a:pt x="747390" y="2202618"/>
                    <a:pt x="746347" y="2203214"/>
                    <a:pt x="745750" y="2204109"/>
                  </a:cubicBezTo>
                  <a:cubicBezTo>
                    <a:pt x="745305" y="2204705"/>
                    <a:pt x="745007" y="2205450"/>
                    <a:pt x="745007" y="2206194"/>
                  </a:cubicBezTo>
                  <a:lnTo>
                    <a:pt x="745007" y="2206211"/>
                  </a:lnTo>
                  <a:cubicBezTo>
                    <a:pt x="745007" y="2205465"/>
                    <a:pt x="745305" y="2204720"/>
                    <a:pt x="745750" y="2204123"/>
                  </a:cubicBezTo>
                  <a:lnTo>
                    <a:pt x="745753" y="2204122"/>
                  </a:lnTo>
                  <a:lnTo>
                    <a:pt x="745757" y="2204109"/>
                  </a:lnTo>
                  <a:cubicBezTo>
                    <a:pt x="746355" y="2203214"/>
                    <a:pt x="747397" y="2202618"/>
                    <a:pt x="748590" y="2202618"/>
                  </a:cubicBezTo>
                  <a:close/>
                  <a:moveTo>
                    <a:pt x="1587994" y="2196971"/>
                  </a:moveTo>
                  <a:lnTo>
                    <a:pt x="1587994" y="2196986"/>
                  </a:lnTo>
                  <a:lnTo>
                    <a:pt x="1640298" y="2196986"/>
                  </a:lnTo>
                  <a:lnTo>
                    <a:pt x="1640298" y="2196971"/>
                  </a:lnTo>
                  <a:close/>
                  <a:moveTo>
                    <a:pt x="1961867" y="2192056"/>
                  </a:moveTo>
                  <a:lnTo>
                    <a:pt x="1961870" y="2192062"/>
                  </a:lnTo>
                  <a:lnTo>
                    <a:pt x="1961427" y="2193097"/>
                  </a:lnTo>
                  <a:cubicBezTo>
                    <a:pt x="1960085" y="2196076"/>
                    <a:pt x="1959042" y="2199056"/>
                    <a:pt x="1958296" y="2202185"/>
                  </a:cubicBezTo>
                  <a:cubicBezTo>
                    <a:pt x="1956807" y="2207550"/>
                    <a:pt x="1956062" y="2213065"/>
                    <a:pt x="1956062" y="2218726"/>
                  </a:cubicBezTo>
                  <a:lnTo>
                    <a:pt x="1956062" y="2218712"/>
                  </a:lnTo>
                  <a:cubicBezTo>
                    <a:pt x="1956062" y="2213050"/>
                    <a:pt x="1956807" y="2207536"/>
                    <a:pt x="1958296" y="2202172"/>
                  </a:cubicBezTo>
                  <a:cubicBezTo>
                    <a:pt x="1959042" y="2199042"/>
                    <a:pt x="1960085" y="2196062"/>
                    <a:pt x="1961427" y="2193082"/>
                  </a:cubicBezTo>
                  <a:close/>
                  <a:moveTo>
                    <a:pt x="1960980" y="2190562"/>
                  </a:moveTo>
                  <a:lnTo>
                    <a:pt x="1961870" y="2192047"/>
                  </a:lnTo>
                  <a:lnTo>
                    <a:pt x="1961867" y="2192056"/>
                  </a:lnTo>
                  <a:lnTo>
                    <a:pt x="1960980" y="2190579"/>
                  </a:lnTo>
                  <a:close/>
                  <a:moveTo>
                    <a:pt x="1557446" y="2186673"/>
                  </a:moveTo>
                  <a:cubicBezTo>
                    <a:pt x="1547090" y="2189505"/>
                    <a:pt x="1538112" y="2195689"/>
                    <a:pt x="1531723" y="2203978"/>
                  </a:cubicBezTo>
                  <a:cubicBezTo>
                    <a:pt x="1525333" y="2212267"/>
                    <a:pt x="1521533" y="2222661"/>
                    <a:pt x="1521533" y="2233911"/>
                  </a:cubicBezTo>
                  <a:lnTo>
                    <a:pt x="1521533" y="2233928"/>
                  </a:lnTo>
                  <a:lnTo>
                    <a:pt x="1521534" y="2233926"/>
                  </a:lnTo>
                  <a:lnTo>
                    <a:pt x="1521534" y="2233911"/>
                  </a:lnTo>
                  <a:cubicBezTo>
                    <a:pt x="1521534" y="2222661"/>
                    <a:pt x="1525334" y="2212267"/>
                    <a:pt x="1531724" y="2203978"/>
                  </a:cubicBezTo>
                  <a:cubicBezTo>
                    <a:pt x="1538113" y="2195689"/>
                    <a:pt x="1547092" y="2189505"/>
                    <a:pt x="1557447" y="2186673"/>
                  </a:cubicBezTo>
                  <a:close/>
                  <a:moveTo>
                    <a:pt x="1570113" y="2184766"/>
                  </a:moveTo>
                  <a:cubicBezTo>
                    <a:pt x="1567878" y="2184766"/>
                    <a:pt x="1565791" y="2184915"/>
                    <a:pt x="1563707" y="2185362"/>
                  </a:cubicBezTo>
                  <a:cubicBezTo>
                    <a:pt x="1561918" y="2185512"/>
                    <a:pt x="1560277" y="2185959"/>
                    <a:pt x="1558491" y="2186555"/>
                  </a:cubicBezTo>
                  <a:cubicBezTo>
                    <a:pt x="1558341" y="2186555"/>
                    <a:pt x="1558341" y="2186702"/>
                    <a:pt x="1558191" y="2186702"/>
                  </a:cubicBezTo>
                  <a:cubicBezTo>
                    <a:pt x="1558042" y="2186555"/>
                    <a:pt x="1558042" y="2186702"/>
                    <a:pt x="1557893" y="2186702"/>
                  </a:cubicBezTo>
                  <a:lnTo>
                    <a:pt x="1557446" y="2186702"/>
                  </a:lnTo>
                  <a:cubicBezTo>
                    <a:pt x="1536734" y="2192366"/>
                    <a:pt x="1521533" y="2211440"/>
                    <a:pt x="1521533" y="2233942"/>
                  </a:cubicBezTo>
                  <a:lnTo>
                    <a:pt x="1521533" y="2249560"/>
                  </a:lnTo>
                  <a:lnTo>
                    <a:pt x="1706906" y="2249560"/>
                  </a:lnTo>
                  <a:lnTo>
                    <a:pt x="1706906" y="2233942"/>
                  </a:lnTo>
                  <a:cubicBezTo>
                    <a:pt x="1706906" y="2223808"/>
                    <a:pt x="1703775" y="2214421"/>
                    <a:pt x="1698412" y="2206523"/>
                  </a:cubicBezTo>
                  <a:cubicBezTo>
                    <a:pt x="1691706" y="2196538"/>
                    <a:pt x="1681425" y="2189237"/>
                    <a:pt x="1669505" y="2186257"/>
                  </a:cubicBezTo>
                  <a:lnTo>
                    <a:pt x="1669356" y="2186257"/>
                  </a:lnTo>
                  <a:cubicBezTo>
                    <a:pt x="1665482" y="2185213"/>
                    <a:pt x="1661757" y="2184766"/>
                    <a:pt x="1657584" y="2184766"/>
                  </a:cubicBezTo>
                  <a:lnTo>
                    <a:pt x="1653114" y="2184766"/>
                  </a:lnTo>
                  <a:lnTo>
                    <a:pt x="1653114" y="2209770"/>
                  </a:lnTo>
                  <a:lnTo>
                    <a:pt x="1575180" y="2209770"/>
                  </a:lnTo>
                  <a:lnTo>
                    <a:pt x="1575180" y="2184766"/>
                  </a:lnTo>
                  <a:close/>
                  <a:moveTo>
                    <a:pt x="1657584" y="2184751"/>
                  </a:moveTo>
                  <a:cubicBezTo>
                    <a:pt x="1661757" y="2184751"/>
                    <a:pt x="1665482" y="2185199"/>
                    <a:pt x="1669356" y="2186242"/>
                  </a:cubicBezTo>
                  <a:lnTo>
                    <a:pt x="1669357" y="2186242"/>
                  </a:lnTo>
                  <a:cubicBezTo>
                    <a:pt x="1665482" y="2185199"/>
                    <a:pt x="1661757" y="2184751"/>
                    <a:pt x="1657585" y="2184751"/>
                  </a:cubicBezTo>
                  <a:close/>
                  <a:moveTo>
                    <a:pt x="1653114" y="2184737"/>
                  </a:moveTo>
                  <a:lnTo>
                    <a:pt x="1653114" y="2184751"/>
                  </a:lnTo>
                  <a:lnTo>
                    <a:pt x="1653115" y="2184751"/>
                  </a:lnTo>
                  <a:lnTo>
                    <a:pt x="1653115" y="2184737"/>
                  </a:lnTo>
                  <a:close/>
                  <a:moveTo>
                    <a:pt x="1570113" y="2184737"/>
                  </a:moveTo>
                  <a:cubicBezTo>
                    <a:pt x="1567878" y="2184737"/>
                    <a:pt x="1565791" y="2184886"/>
                    <a:pt x="1563707" y="2185333"/>
                  </a:cubicBezTo>
                  <a:cubicBezTo>
                    <a:pt x="1561918" y="2185482"/>
                    <a:pt x="1560277" y="2185929"/>
                    <a:pt x="1558491" y="2186524"/>
                  </a:cubicBezTo>
                  <a:cubicBezTo>
                    <a:pt x="1558341" y="2186524"/>
                    <a:pt x="1558341" y="2186673"/>
                    <a:pt x="1558191" y="2186673"/>
                  </a:cubicBezTo>
                  <a:lnTo>
                    <a:pt x="1558192" y="2186673"/>
                  </a:lnTo>
                  <a:cubicBezTo>
                    <a:pt x="1558342" y="2186673"/>
                    <a:pt x="1558342" y="2186524"/>
                    <a:pt x="1558491" y="2186524"/>
                  </a:cubicBezTo>
                  <a:cubicBezTo>
                    <a:pt x="1560278" y="2185929"/>
                    <a:pt x="1561919" y="2185482"/>
                    <a:pt x="1563708" y="2185333"/>
                  </a:cubicBezTo>
                  <a:cubicBezTo>
                    <a:pt x="1565791" y="2184886"/>
                    <a:pt x="1567879" y="2184737"/>
                    <a:pt x="1570114" y="2184737"/>
                  </a:cubicBezTo>
                  <a:close/>
                  <a:moveTo>
                    <a:pt x="1222938" y="2175532"/>
                  </a:moveTo>
                  <a:lnTo>
                    <a:pt x="1215910" y="2225069"/>
                  </a:lnTo>
                  <a:lnTo>
                    <a:pt x="1220582" y="2183291"/>
                  </a:lnTo>
                  <a:close/>
                  <a:moveTo>
                    <a:pt x="1570113" y="2171936"/>
                  </a:moveTo>
                  <a:cubicBezTo>
                    <a:pt x="1568026" y="2171936"/>
                    <a:pt x="1565791" y="2172085"/>
                    <a:pt x="1563707" y="2172383"/>
                  </a:cubicBezTo>
                  <a:cubicBezTo>
                    <a:pt x="1560724" y="2172681"/>
                    <a:pt x="1557595" y="2173277"/>
                    <a:pt x="1554764" y="2174172"/>
                  </a:cubicBezTo>
                  <a:cubicBezTo>
                    <a:pt x="1554659" y="2174275"/>
                    <a:pt x="1554571" y="2174321"/>
                    <a:pt x="1554466" y="2174321"/>
                  </a:cubicBezTo>
                  <a:lnTo>
                    <a:pt x="1554168" y="2174321"/>
                  </a:lnTo>
                  <a:lnTo>
                    <a:pt x="1543857" y="2180950"/>
                  </a:lnTo>
                  <a:lnTo>
                    <a:pt x="1543815" y="2180992"/>
                  </a:lnTo>
                  <a:lnTo>
                    <a:pt x="1554168" y="2174336"/>
                  </a:lnTo>
                  <a:lnTo>
                    <a:pt x="1554466" y="2174336"/>
                  </a:lnTo>
                  <a:cubicBezTo>
                    <a:pt x="1554571" y="2174336"/>
                    <a:pt x="1554674" y="2174275"/>
                    <a:pt x="1554764" y="2174187"/>
                  </a:cubicBezTo>
                  <a:cubicBezTo>
                    <a:pt x="1557595" y="2173292"/>
                    <a:pt x="1560724" y="2172696"/>
                    <a:pt x="1563707" y="2172398"/>
                  </a:cubicBezTo>
                  <a:cubicBezTo>
                    <a:pt x="1565791" y="2172099"/>
                    <a:pt x="1568026" y="2171950"/>
                    <a:pt x="1570113" y="2171950"/>
                  </a:cubicBezTo>
                  <a:lnTo>
                    <a:pt x="1575180" y="2171950"/>
                  </a:lnTo>
                  <a:lnTo>
                    <a:pt x="1575180" y="2171936"/>
                  </a:lnTo>
                  <a:close/>
                  <a:moveTo>
                    <a:pt x="1587994" y="2166438"/>
                  </a:moveTo>
                  <a:lnTo>
                    <a:pt x="1587994" y="2196956"/>
                  </a:lnTo>
                  <a:lnTo>
                    <a:pt x="1640298" y="2196956"/>
                  </a:lnTo>
                  <a:lnTo>
                    <a:pt x="1640298" y="2166438"/>
                  </a:lnTo>
                  <a:close/>
                  <a:moveTo>
                    <a:pt x="1587994" y="2166406"/>
                  </a:moveTo>
                  <a:lnTo>
                    <a:pt x="1587994" y="2166423"/>
                  </a:lnTo>
                  <a:lnTo>
                    <a:pt x="1640298" y="2166423"/>
                  </a:lnTo>
                  <a:lnTo>
                    <a:pt x="1640298" y="2166406"/>
                  </a:lnTo>
                  <a:close/>
                  <a:moveTo>
                    <a:pt x="1568126" y="2156681"/>
                  </a:moveTo>
                  <a:lnTo>
                    <a:pt x="1543904" y="2180903"/>
                  </a:lnTo>
                  <a:lnTo>
                    <a:pt x="1554168" y="2174304"/>
                  </a:lnTo>
                  <a:lnTo>
                    <a:pt x="1554466" y="2174304"/>
                  </a:lnTo>
                  <a:cubicBezTo>
                    <a:pt x="1554571" y="2174304"/>
                    <a:pt x="1554659" y="2174260"/>
                    <a:pt x="1554764" y="2174157"/>
                  </a:cubicBezTo>
                  <a:cubicBezTo>
                    <a:pt x="1557595" y="2173263"/>
                    <a:pt x="1560724" y="2172666"/>
                    <a:pt x="1563707" y="2172368"/>
                  </a:cubicBezTo>
                  <a:cubicBezTo>
                    <a:pt x="1565791" y="2172070"/>
                    <a:pt x="1568026" y="2171921"/>
                    <a:pt x="1570113" y="2171921"/>
                  </a:cubicBezTo>
                  <a:lnTo>
                    <a:pt x="1575180" y="2171921"/>
                  </a:lnTo>
                  <a:lnTo>
                    <a:pt x="1575180" y="2164798"/>
                  </a:lnTo>
                  <a:cubicBezTo>
                    <a:pt x="1573689" y="2164201"/>
                    <a:pt x="1572198" y="2163309"/>
                    <a:pt x="1571007" y="2162265"/>
                  </a:cubicBezTo>
                  <a:cubicBezTo>
                    <a:pt x="1570709" y="2161967"/>
                    <a:pt x="1570411" y="2161669"/>
                    <a:pt x="1570113" y="2161371"/>
                  </a:cubicBezTo>
                  <a:close/>
                  <a:moveTo>
                    <a:pt x="1568135" y="2156672"/>
                  </a:moveTo>
                  <a:lnTo>
                    <a:pt x="1568131" y="2156676"/>
                  </a:lnTo>
                  <a:lnTo>
                    <a:pt x="1570113" y="2161356"/>
                  </a:lnTo>
                  <a:cubicBezTo>
                    <a:pt x="1570411" y="2161654"/>
                    <a:pt x="1570709" y="2161952"/>
                    <a:pt x="1571007" y="2162250"/>
                  </a:cubicBezTo>
                  <a:cubicBezTo>
                    <a:pt x="1572198" y="2163292"/>
                    <a:pt x="1573689" y="2164187"/>
                    <a:pt x="1575180" y="2164783"/>
                  </a:cubicBezTo>
                  <a:lnTo>
                    <a:pt x="1575180" y="2164768"/>
                  </a:lnTo>
                  <a:cubicBezTo>
                    <a:pt x="1573689" y="2164172"/>
                    <a:pt x="1572198" y="2163277"/>
                    <a:pt x="1571007" y="2162234"/>
                  </a:cubicBezTo>
                  <a:cubicBezTo>
                    <a:pt x="1570709" y="2161938"/>
                    <a:pt x="1570411" y="2161639"/>
                    <a:pt x="1570113" y="2161341"/>
                  </a:cubicBezTo>
                  <a:close/>
                  <a:moveTo>
                    <a:pt x="1650880" y="2148689"/>
                  </a:moveTo>
                  <a:cubicBezTo>
                    <a:pt x="1650880" y="2149136"/>
                    <a:pt x="1650880" y="2149584"/>
                    <a:pt x="1650580" y="2150031"/>
                  </a:cubicBezTo>
                  <a:cubicBezTo>
                    <a:pt x="1650134" y="2152116"/>
                    <a:pt x="1648196" y="2153607"/>
                    <a:pt x="1645962" y="2153607"/>
                  </a:cubicBezTo>
                  <a:cubicBezTo>
                    <a:pt x="1648197" y="2153607"/>
                    <a:pt x="1650135" y="2152116"/>
                    <a:pt x="1650582" y="2150031"/>
                  </a:cubicBezTo>
                  <a:lnTo>
                    <a:pt x="1650880" y="2148692"/>
                  </a:lnTo>
                  <a:close/>
                  <a:moveTo>
                    <a:pt x="1577563" y="2148689"/>
                  </a:moveTo>
                  <a:lnTo>
                    <a:pt x="1577563" y="2148704"/>
                  </a:lnTo>
                  <a:cubicBezTo>
                    <a:pt x="1577563" y="2149897"/>
                    <a:pt x="1578011" y="2150940"/>
                    <a:pt x="1578608" y="2151833"/>
                  </a:cubicBezTo>
                  <a:cubicBezTo>
                    <a:pt x="1579502" y="2152876"/>
                    <a:pt x="1580841" y="2153622"/>
                    <a:pt x="1582332" y="2153622"/>
                  </a:cubicBezTo>
                  <a:lnTo>
                    <a:pt x="1582333" y="2153622"/>
                  </a:lnTo>
                  <a:cubicBezTo>
                    <a:pt x="1580842" y="2153622"/>
                    <a:pt x="1579503" y="2152876"/>
                    <a:pt x="1578608" y="2151833"/>
                  </a:cubicBezTo>
                  <a:cubicBezTo>
                    <a:pt x="1578013" y="2150940"/>
                    <a:pt x="1577564" y="2149897"/>
                    <a:pt x="1577564" y="2148704"/>
                  </a:cubicBezTo>
                  <a:lnTo>
                    <a:pt x="1577564" y="2148692"/>
                  </a:lnTo>
                  <a:close/>
                  <a:moveTo>
                    <a:pt x="2125510" y="2143042"/>
                  </a:moveTo>
                  <a:lnTo>
                    <a:pt x="2125525" y="2143042"/>
                  </a:lnTo>
                  <a:lnTo>
                    <a:pt x="2137415" y="2154636"/>
                  </a:lnTo>
                  <a:cubicBezTo>
                    <a:pt x="2165281" y="2163277"/>
                    <a:pt x="2184802" y="2189506"/>
                    <a:pt x="2184802" y="2218712"/>
                  </a:cubicBezTo>
                  <a:lnTo>
                    <a:pt x="2184802" y="2218726"/>
                  </a:lnTo>
                  <a:cubicBezTo>
                    <a:pt x="2184802" y="2189520"/>
                    <a:pt x="2165281" y="2163292"/>
                    <a:pt x="2137415" y="2154649"/>
                  </a:cubicBezTo>
                  <a:close/>
                  <a:moveTo>
                    <a:pt x="1812083" y="2143042"/>
                  </a:moveTo>
                  <a:lnTo>
                    <a:pt x="1812096" y="2143042"/>
                  </a:lnTo>
                  <a:lnTo>
                    <a:pt x="1805704" y="2150031"/>
                  </a:lnTo>
                  <a:cubicBezTo>
                    <a:pt x="1803915" y="2151818"/>
                    <a:pt x="1802128" y="2153309"/>
                    <a:pt x="1800041" y="2154649"/>
                  </a:cubicBezTo>
                  <a:cubicBezTo>
                    <a:pt x="1789610" y="2157780"/>
                    <a:pt x="1780370" y="2163441"/>
                    <a:pt x="1773069" y="2171041"/>
                  </a:cubicBezTo>
                  <a:cubicBezTo>
                    <a:pt x="1772473" y="2171339"/>
                    <a:pt x="1771876" y="2172085"/>
                    <a:pt x="1771280" y="2172681"/>
                  </a:cubicBezTo>
                  <a:cubicBezTo>
                    <a:pt x="1759657" y="2184751"/>
                    <a:pt x="1752802" y="2201143"/>
                    <a:pt x="1752802" y="2218726"/>
                  </a:cubicBezTo>
                  <a:lnTo>
                    <a:pt x="1752802" y="2218712"/>
                  </a:lnTo>
                  <a:cubicBezTo>
                    <a:pt x="1752802" y="2209921"/>
                    <a:pt x="1754516" y="2201427"/>
                    <a:pt x="1757682" y="2193622"/>
                  </a:cubicBezTo>
                  <a:cubicBezTo>
                    <a:pt x="1760849" y="2185817"/>
                    <a:pt x="1765469" y="2178702"/>
                    <a:pt x="1771280" y="2172666"/>
                  </a:cubicBezTo>
                  <a:cubicBezTo>
                    <a:pt x="1771876" y="2172070"/>
                    <a:pt x="1772473" y="2171324"/>
                    <a:pt x="1773069" y="2171026"/>
                  </a:cubicBezTo>
                  <a:cubicBezTo>
                    <a:pt x="1780370" y="2163427"/>
                    <a:pt x="1789610" y="2157765"/>
                    <a:pt x="1800041" y="2154636"/>
                  </a:cubicBezTo>
                  <a:cubicBezTo>
                    <a:pt x="1802128" y="2153294"/>
                    <a:pt x="1803915" y="2151803"/>
                    <a:pt x="1805704" y="2150016"/>
                  </a:cubicBezTo>
                  <a:close/>
                  <a:moveTo>
                    <a:pt x="1235873" y="2139844"/>
                  </a:moveTo>
                  <a:lnTo>
                    <a:pt x="1226941" y="2162352"/>
                  </a:lnTo>
                  <a:lnTo>
                    <a:pt x="1231399" y="2147689"/>
                  </a:lnTo>
                  <a:close/>
                  <a:moveTo>
                    <a:pt x="601055" y="2139748"/>
                  </a:moveTo>
                  <a:cubicBezTo>
                    <a:pt x="601651" y="2141835"/>
                    <a:pt x="601949" y="2144069"/>
                    <a:pt x="601949" y="2146306"/>
                  </a:cubicBezTo>
                  <a:lnTo>
                    <a:pt x="601949" y="2146320"/>
                  </a:lnTo>
                  <a:cubicBezTo>
                    <a:pt x="601949" y="2144084"/>
                    <a:pt x="601651" y="2141850"/>
                    <a:pt x="601055" y="2139762"/>
                  </a:cubicBezTo>
                  <a:close/>
                  <a:moveTo>
                    <a:pt x="259808" y="2134235"/>
                  </a:moveTo>
                  <a:cubicBezTo>
                    <a:pt x="256231" y="2137066"/>
                    <a:pt x="253995" y="2141224"/>
                    <a:pt x="253995" y="2145993"/>
                  </a:cubicBezTo>
                  <a:lnTo>
                    <a:pt x="253995" y="2146007"/>
                  </a:lnTo>
                  <a:cubicBezTo>
                    <a:pt x="253995" y="2141239"/>
                    <a:pt x="256231" y="2137066"/>
                    <a:pt x="259808" y="2134235"/>
                  </a:cubicBezTo>
                  <a:close/>
                  <a:moveTo>
                    <a:pt x="1990335" y="2133192"/>
                  </a:moveTo>
                  <a:cubicBezTo>
                    <a:pt x="1992869" y="2138110"/>
                    <a:pt x="1997338" y="2141537"/>
                    <a:pt x="2003002" y="2142578"/>
                  </a:cubicBezTo>
                  <a:cubicBezTo>
                    <a:pt x="2004194" y="2142878"/>
                    <a:pt x="2005385" y="2143026"/>
                    <a:pt x="2006727" y="2143026"/>
                  </a:cubicBezTo>
                  <a:lnTo>
                    <a:pt x="2015357" y="2143026"/>
                  </a:lnTo>
                  <a:lnTo>
                    <a:pt x="2015343" y="2143042"/>
                  </a:lnTo>
                  <a:lnTo>
                    <a:pt x="2006727" y="2143042"/>
                  </a:lnTo>
                  <a:cubicBezTo>
                    <a:pt x="2005385" y="2143042"/>
                    <a:pt x="2004194" y="2142893"/>
                    <a:pt x="2003002" y="2142595"/>
                  </a:cubicBezTo>
                  <a:cubicBezTo>
                    <a:pt x="1997338" y="2141551"/>
                    <a:pt x="1992869" y="2138124"/>
                    <a:pt x="1990335" y="2133206"/>
                  </a:cubicBezTo>
                  <a:close/>
                  <a:moveTo>
                    <a:pt x="306300" y="2131552"/>
                  </a:moveTo>
                  <a:cubicBezTo>
                    <a:pt x="312707" y="2133490"/>
                    <a:pt x="317029" y="2139300"/>
                    <a:pt x="317029" y="2146007"/>
                  </a:cubicBezTo>
                  <a:lnTo>
                    <a:pt x="317029" y="2145998"/>
                  </a:lnTo>
                  <a:lnTo>
                    <a:pt x="313547" y="2141307"/>
                  </a:lnTo>
                  <a:close/>
                  <a:moveTo>
                    <a:pt x="577064" y="2131090"/>
                  </a:moveTo>
                  <a:lnTo>
                    <a:pt x="578704" y="2131820"/>
                  </a:lnTo>
                  <a:cubicBezTo>
                    <a:pt x="585110" y="2133624"/>
                    <a:pt x="589581" y="2139584"/>
                    <a:pt x="589581" y="2146291"/>
                  </a:cubicBezTo>
                  <a:cubicBezTo>
                    <a:pt x="589581" y="2139584"/>
                    <a:pt x="585110" y="2133624"/>
                    <a:pt x="578704" y="2131835"/>
                  </a:cubicBezTo>
                  <a:close/>
                  <a:moveTo>
                    <a:pt x="539064" y="2131090"/>
                  </a:moveTo>
                  <a:lnTo>
                    <a:pt x="537426" y="2131835"/>
                  </a:lnTo>
                  <a:cubicBezTo>
                    <a:pt x="531761" y="2133341"/>
                    <a:pt x="527739" y="2138110"/>
                    <a:pt x="526695" y="2143756"/>
                  </a:cubicBezTo>
                  <a:cubicBezTo>
                    <a:pt x="527739" y="2138095"/>
                    <a:pt x="531761" y="2133326"/>
                    <a:pt x="537426" y="2131820"/>
                  </a:cubicBezTo>
                  <a:close/>
                  <a:moveTo>
                    <a:pt x="447866" y="2130942"/>
                  </a:moveTo>
                  <a:lnTo>
                    <a:pt x="446675" y="2131552"/>
                  </a:lnTo>
                  <a:cubicBezTo>
                    <a:pt x="440117" y="2133490"/>
                    <a:pt x="435646" y="2139286"/>
                    <a:pt x="435646" y="2145993"/>
                  </a:cubicBezTo>
                  <a:lnTo>
                    <a:pt x="435646" y="2146007"/>
                  </a:lnTo>
                  <a:lnTo>
                    <a:pt x="435653" y="2145998"/>
                  </a:lnTo>
                  <a:lnTo>
                    <a:pt x="435653" y="2145993"/>
                  </a:lnTo>
                  <a:lnTo>
                    <a:pt x="439435" y="2141041"/>
                  </a:lnTo>
                  <a:lnTo>
                    <a:pt x="446675" y="2131552"/>
                  </a:lnTo>
                  <a:lnTo>
                    <a:pt x="447007" y="2131386"/>
                  </a:lnTo>
                  <a:lnTo>
                    <a:pt x="447873" y="2130942"/>
                  </a:lnTo>
                  <a:close/>
                  <a:moveTo>
                    <a:pt x="448313" y="2130808"/>
                  </a:moveTo>
                  <a:lnTo>
                    <a:pt x="448015" y="2130942"/>
                  </a:lnTo>
                  <a:lnTo>
                    <a:pt x="448022" y="2130942"/>
                  </a:lnTo>
                  <a:lnTo>
                    <a:pt x="448239" y="2130844"/>
                  </a:lnTo>
                  <a:close/>
                  <a:moveTo>
                    <a:pt x="1901854" y="2130605"/>
                  </a:moveTo>
                  <a:lnTo>
                    <a:pt x="1796759" y="2235700"/>
                  </a:lnTo>
                  <a:lnTo>
                    <a:pt x="1850706" y="2235700"/>
                  </a:lnTo>
                  <a:cubicBezTo>
                    <a:pt x="1855251" y="2235700"/>
                    <a:pt x="1859349" y="2237563"/>
                    <a:pt x="1862311" y="2240543"/>
                  </a:cubicBezTo>
                  <a:cubicBezTo>
                    <a:pt x="1865273" y="2243524"/>
                    <a:pt x="1867098" y="2247622"/>
                    <a:pt x="1867098" y="2252092"/>
                  </a:cubicBezTo>
                  <a:lnTo>
                    <a:pt x="1867098" y="2252107"/>
                  </a:lnTo>
                  <a:cubicBezTo>
                    <a:pt x="1867098" y="2243165"/>
                    <a:pt x="1859796" y="2235715"/>
                    <a:pt x="1850706" y="2235715"/>
                  </a:cubicBezTo>
                  <a:lnTo>
                    <a:pt x="1796744" y="2235715"/>
                  </a:lnTo>
                  <a:lnTo>
                    <a:pt x="1796729" y="2235730"/>
                  </a:lnTo>
                  <a:lnTo>
                    <a:pt x="1850706" y="2235730"/>
                  </a:lnTo>
                  <a:cubicBezTo>
                    <a:pt x="1855251" y="2235730"/>
                    <a:pt x="1859349" y="2237593"/>
                    <a:pt x="1862311" y="2240573"/>
                  </a:cubicBezTo>
                  <a:cubicBezTo>
                    <a:pt x="1865273" y="2243553"/>
                    <a:pt x="1867098" y="2247651"/>
                    <a:pt x="1867098" y="2252122"/>
                  </a:cubicBezTo>
                  <a:lnTo>
                    <a:pt x="1867098" y="2299181"/>
                  </a:lnTo>
                  <a:cubicBezTo>
                    <a:pt x="1867098" y="2306334"/>
                    <a:pt x="1862627" y="2312295"/>
                    <a:pt x="1856220" y="2314530"/>
                  </a:cubicBezTo>
                  <a:lnTo>
                    <a:pt x="1856226" y="2314535"/>
                  </a:lnTo>
                  <a:lnTo>
                    <a:pt x="1856220" y="2314544"/>
                  </a:lnTo>
                  <a:lnTo>
                    <a:pt x="1856227" y="2314550"/>
                  </a:lnTo>
                  <a:lnTo>
                    <a:pt x="1856220" y="2314559"/>
                  </a:lnTo>
                  <a:cubicBezTo>
                    <a:pt x="1856668" y="2315006"/>
                    <a:pt x="1857115" y="2315305"/>
                    <a:pt x="1857562" y="2315603"/>
                  </a:cubicBezTo>
                  <a:cubicBezTo>
                    <a:pt x="1870376" y="2319775"/>
                    <a:pt x="1879765" y="2330653"/>
                    <a:pt x="1882297" y="2343618"/>
                  </a:cubicBezTo>
                  <a:lnTo>
                    <a:pt x="1882297" y="2343887"/>
                  </a:lnTo>
                  <a:cubicBezTo>
                    <a:pt x="1882894" y="2346270"/>
                    <a:pt x="1883192" y="2348507"/>
                    <a:pt x="1883192" y="2351039"/>
                  </a:cubicBezTo>
                  <a:lnTo>
                    <a:pt x="1883192" y="2351054"/>
                  </a:lnTo>
                  <a:cubicBezTo>
                    <a:pt x="1883192" y="2348521"/>
                    <a:pt x="1882894" y="2346285"/>
                    <a:pt x="1882297" y="2343902"/>
                  </a:cubicBezTo>
                  <a:lnTo>
                    <a:pt x="1882297" y="2343916"/>
                  </a:lnTo>
                  <a:cubicBezTo>
                    <a:pt x="1882894" y="2346300"/>
                    <a:pt x="1883192" y="2348536"/>
                    <a:pt x="1883192" y="2351069"/>
                  </a:cubicBezTo>
                  <a:lnTo>
                    <a:pt x="1883192" y="2484856"/>
                  </a:lnTo>
                  <a:cubicBezTo>
                    <a:pt x="1883192" y="2486645"/>
                    <a:pt x="1882894" y="2488283"/>
                    <a:pt x="1882446" y="2489923"/>
                  </a:cubicBezTo>
                  <a:lnTo>
                    <a:pt x="1882446" y="2489938"/>
                  </a:lnTo>
                  <a:cubicBezTo>
                    <a:pt x="1882894" y="2488300"/>
                    <a:pt x="1883192" y="2486660"/>
                    <a:pt x="1883192" y="2484871"/>
                  </a:cubicBezTo>
                  <a:lnTo>
                    <a:pt x="1883192" y="2484887"/>
                  </a:lnTo>
                  <a:cubicBezTo>
                    <a:pt x="1883192" y="2486674"/>
                    <a:pt x="1882894" y="2488314"/>
                    <a:pt x="1882446" y="2489952"/>
                  </a:cubicBezTo>
                  <a:lnTo>
                    <a:pt x="1882446" y="2490072"/>
                  </a:lnTo>
                  <a:cubicBezTo>
                    <a:pt x="1881329" y="2494767"/>
                    <a:pt x="1878647" y="2498865"/>
                    <a:pt x="1874978" y="2501789"/>
                  </a:cubicBezTo>
                  <a:cubicBezTo>
                    <a:pt x="1871309" y="2504713"/>
                    <a:pt x="1866652" y="2506464"/>
                    <a:pt x="1861586" y="2506464"/>
                  </a:cubicBezTo>
                  <a:lnTo>
                    <a:pt x="1785736" y="2506464"/>
                  </a:lnTo>
                  <a:lnTo>
                    <a:pt x="1785856" y="2506479"/>
                  </a:lnTo>
                  <a:lnTo>
                    <a:pt x="1785736" y="2506479"/>
                  </a:lnTo>
                  <a:lnTo>
                    <a:pt x="1785856" y="2506494"/>
                  </a:lnTo>
                  <a:lnTo>
                    <a:pt x="1785976" y="2506494"/>
                  </a:lnTo>
                  <a:lnTo>
                    <a:pt x="1789312" y="2506911"/>
                  </a:lnTo>
                  <a:lnTo>
                    <a:pt x="1944737" y="2506911"/>
                  </a:lnTo>
                  <a:lnTo>
                    <a:pt x="1948212" y="2506494"/>
                  </a:lnTo>
                  <a:lnTo>
                    <a:pt x="1948337" y="2506494"/>
                  </a:lnTo>
                  <a:lnTo>
                    <a:pt x="1948462" y="2506479"/>
                  </a:lnTo>
                  <a:lnTo>
                    <a:pt x="1948337" y="2506479"/>
                  </a:lnTo>
                  <a:lnTo>
                    <a:pt x="1948212" y="2506494"/>
                  </a:lnTo>
                  <a:lnTo>
                    <a:pt x="1911654" y="2506494"/>
                  </a:lnTo>
                  <a:cubicBezTo>
                    <a:pt x="1911207" y="2506494"/>
                    <a:pt x="1910611" y="2506494"/>
                    <a:pt x="1910165" y="2506344"/>
                  </a:cubicBezTo>
                  <a:lnTo>
                    <a:pt x="1910305" y="2506344"/>
                  </a:lnTo>
                  <a:lnTo>
                    <a:pt x="1910165" y="2506330"/>
                  </a:lnTo>
                  <a:cubicBezTo>
                    <a:pt x="1903011" y="2505882"/>
                    <a:pt x="1896902" y="2501859"/>
                    <a:pt x="1893326" y="2496197"/>
                  </a:cubicBezTo>
                  <a:lnTo>
                    <a:pt x="1893326" y="2496181"/>
                  </a:lnTo>
                  <a:cubicBezTo>
                    <a:pt x="1896902" y="2501844"/>
                    <a:pt x="1903011" y="2505868"/>
                    <a:pt x="1910165" y="2506315"/>
                  </a:cubicBezTo>
                  <a:lnTo>
                    <a:pt x="1910455" y="2506344"/>
                  </a:lnTo>
                  <a:lnTo>
                    <a:pt x="1938179" y="2506344"/>
                  </a:lnTo>
                  <a:cubicBezTo>
                    <a:pt x="1939521" y="2506195"/>
                    <a:pt x="1940862" y="2506046"/>
                    <a:pt x="1942202" y="2505748"/>
                  </a:cubicBezTo>
                  <a:cubicBezTo>
                    <a:pt x="1944737" y="2505154"/>
                    <a:pt x="1947269" y="2504110"/>
                    <a:pt x="1949355" y="2502619"/>
                  </a:cubicBezTo>
                  <a:cubicBezTo>
                    <a:pt x="1950100" y="2502172"/>
                    <a:pt x="1950846" y="2501725"/>
                    <a:pt x="1951442" y="2501128"/>
                  </a:cubicBezTo>
                  <a:cubicBezTo>
                    <a:pt x="1951740" y="2500981"/>
                    <a:pt x="1951889" y="2500683"/>
                    <a:pt x="1952187" y="2500534"/>
                  </a:cubicBezTo>
                  <a:lnTo>
                    <a:pt x="1952486" y="2500236"/>
                  </a:lnTo>
                  <a:lnTo>
                    <a:pt x="1952486" y="2500206"/>
                  </a:lnTo>
                  <a:lnTo>
                    <a:pt x="1952486" y="2500087"/>
                  </a:lnTo>
                  <a:cubicBezTo>
                    <a:pt x="1951442" y="2498148"/>
                    <a:pt x="1950547" y="2496212"/>
                    <a:pt x="1949802" y="2494125"/>
                  </a:cubicBezTo>
                  <a:lnTo>
                    <a:pt x="1949816" y="2494125"/>
                  </a:lnTo>
                  <a:lnTo>
                    <a:pt x="1990633" y="2494125"/>
                  </a:lnTo>
                  <a:cubicBezTo>
                    <a:pt x="1992422" y="2494125"/>
                    <a:pt x="1994060" y="2493678"/>
                    <a:pt x="1995402" y="2492634"/>
                  </a:cubicBezTo>
                  <a:cubicBezTo>
                    <a:pt x="1997935" y="2491145"/>
                    <a:pt x="1999724" y="2488165"/>
                    <a:pt x="1999724" y="2484887"/>
                  </a:cubicBezTo>
                  <a:lnTo>
                    <a:pt x="1999724" y="2484871"/>
                  </a:lnTo>
                  <a:cubicBezTo>
                    <a:pt x="1999724" y="2488150"/>
                    <a:pt x="1997935" y="2491130"/>
                    <a:pt x="1995402" y="2492621"/>
                  </a:cubicBezTo>
                  <a:cubicBezTo>
                    <a:pt x="1994060" y="2493663"/>
                    <a:pt x="1992422" y="2494110"/>
                    <a:pt x="1990633" y="2494110"/>
                  </a:cubicBezTo>
                  <a:lnTo>
                    <a:pt x="1949809" y="2494110"/>
                  </a:lnTo>
                  <a:lnTo>
                    <a:pt x="1911654" y="2494110"/>
                  </a:lnTo>
                  <a:cubicBezTo>
                    <a:pt x="1910760" y="2494110"/>
                    <a:pt x="1909718" y="2493961"/>
                    <a:pt x="1908973" y="2493663"/>
                  </a:cubicBezTo>
                  <a:cubicBezTo>
                    <a:pt x="1905247" y="2492472"/>
                    <a:pt x="1902564" y="2489043"/>
                    <a:pt x="1902564" y="2484871"/>
                  </a:cubicBezTo>
                  <a:lnTo>
                    <a:pt x="1902564" y="2484856"/>
                  </a:lnTo>
                  <a:cubicBezTo>
                    <a:pt x="1902564" y="2489028"/>
                    <a:pt x="1905247" y="2492456"/>
                    <a:pt x="1908973" y="2493648"/>
                  </a:cubicBezTo>
                  <a:cubicBezTo>
                    <a:pt x="1909718" y="2493946"/>
                    <a:pt x="1910760" y="2494095"/>
                    <a:pt x="1911654" y="2494095"/>
                  </a:cubicBezTo>
                  <a:lnTo>
                    <a:pt x="1949802" y="2494095"/>
                  </a:lnTo>
                  <a:lnTo>
                    <a:pt x="1990633" y="2494095"/>
                  </a:lnTo>
                  <a:cubicBezTo>
                    <a:pt x="1992422" y="2494095"/>
                    <a:pt x="1994060" y="2493648"/>
                    <a:pt x="1995402" y="2492605"/>
                  </a:cubicBezTo>
                  <a:cubicBezTo>
                    <a:pt x="1997935" y="2491116"/>
                    <a:pt x="1999724" y="2488136"/>
                    <a:pt x="1999724" y="2484856"/>
                  </a:cubicBezTo>
                  <a:lnTo>
                    <a:pt x="1999724" y="2446440"/>
                  </a:lnTo>
                  <a:lnTo>
                    <a:pt x="1999724" y="2446425"/>
                  </a:lnTo>
                  <a:lnTo>
                    <a:pt x="1960383" y="2446425"/>
                  </a:lnTo>
                  <a:lnTo>
                    <a:pt x="1947866" y="2446425"/>
                  </a:lnTo>
                  <a:lnTo>
                    <a:pt x="1947866" y="2446410"/>
                  </a:lnTo>
                  <a:lnTo>
                    <a:pt x="1947866" y="2434071"/>
                  </a:lnTo>
                  <a:lnTo>
                    <a:pt x="1960383" y="2434071"/>
                  </a:lnTo>
                  <a:lnTo>
                    <a:pt x="1987355" y="2434071"/>
                  </a:lnTo>
                  <a:lnTo>
                    <a:pt x="1987355" y="2434056"/>
                  </a:lnTo>
                  <a:lnTo>
                    <a:pt x="1960383" y="2434056"/>
                  </a:lnTo>
                  <a:lnTo>
                    <a:pt x="1924321" y="2434056"/>
                  </a:lnTo>
                  <a:lnTo>
                    <a:pt x="1924321" y="2434041"/>
                  </a:lnTo>
                  <a:lnTo>
                    <a:pt x="1960383" y="2434041"/>
                  </a:lnTo>
                  <a:lnTo>
                    <a:pt x="1987355" y="2434041"/>
                  </a:lnTo>
                  <a:lnTo>
                    <a:pt x="1987355" y="2369548"/>
                  </a:lnTo>
                  <a:lnTo>
                    <a:pt x="1960383" y="2369548"/>
                  </a:lnTo>
                  <a:lnTo>
                    <a:pt x="1960383" y="2369531"/>
                  </a:lnTo>
                  <a:lnTo>
                    <a:pt x="1987355" y="2369531"/>
                  </a:lnTo>
                  <a:lnTo>
                    <a:pt x="1987355" y="2369517"/>
                  </a:lnTo>
                  <a:lnTo>
                    <a:pt x="1960383" y="2369517"/>
                  </a:lnTo>
                  <a:lnTo>
                    <a:pt x="1960383" y="2369101"/>
                  </a:lnTo>
                  <a:lnTo>
                    <a:pt x="1954124" y="2369101"/>
                  </a:lnTo>
                  <a:lnTo>
                    <a:pt x="1954124" y="2357030"/>
                  </a:lnTo>
                  <a:lnTo>
                    <a:pt x="1999724" y="2357030"/>
                  </a:lnTo>
                  <a:lnTo>
                    <a:pt x="1999724" y="2357016"/>
                  </a:lnTo>
                  <a:lnTo>
                    <a:pt x="1947866" y="2357016"/>
                  </a:lnTo>
                  <a:lnTo>
                    <a:pt x="1911654" y="2357016"/>
                  </a:lnTo>
                  <a:lnTo>
                    <a:pt x="1911654" y="2356999"/>
                  </a:lnTo>
                  <a:lnTo>
                    <a:pt x="1947866" y="2356999"/>
                  </a:lnTo>
                  <a:lnTo>
                    <a:pt x="1999724" y="2356999"/>
                  </a:lnTo>
                  <a:lnTo>
                    <a:pt x="1999724" y="2351069"/>
                  </a:lnTo>
                  <a:cubicBezTo>
                    <a:pt x="1999724" y="2344811"/>
                    <a:pt x="1997338" y="2338998"/>
                    <a:pt x="1993166" y="2334528"/>
                  </a:cubicBezTo>
                  <a:lnTo>
                    <a:pt x="1992869" y="2334231"/>
                  </a:lnTo>
                  <a:cubicBezTo>
                    <a:pt x="1990037" y="2331100"/>
                    <a:pt x="1986162" y="2328717"/>
                    <a:pt x="1981841" y="2327375"/>
                  </a:cubicBezTo>
                  <a:lnTo>
                    <a:pt x="1981395" y="2327226"/>
                  </a:lnTo>
                  <a:lnTo>
                    <a:pt x="1980203" y="2326630"/>
                  </a:lnTo>
                  <a:cubicBezTo>
                    <a:pt x="1977519" y="2324842"/>
                    <a:pt x="1975136" y="2322755"/>
                    <a:pt x="1973199" y="2320372"/>
                  </a:cubicBezTo>
                  <a:cubicBezTo>
                    <a:pt x="1972305" y="2319328"/>
                    <a:pt x="1971410" y="2318135"/>
                    <a:pt x="1970665" y="2316795"/>
                  </a:cubicBezTo>
                  <a:cubicBezTo>
                    <a:pt x="1970367" y="2316497"/>
                    <a:pt x="1970218" y="2316050"/>
                    <a:pt x="1969919" y="2315603"/>
                  </a:cubicBezTo>
                  <a:lnTo>
                    <a:pt x="1960383" y="2315603"/>
                  </a:lnTo>
                  <a:lnTo>
                    <a:pt x="1960383" y="2315588"/>
                  </a:lnTo>
                  <a:lnTo>
                    <a:pt x="1932517" y="2315588"/>
                  </a:lnTo>
                  <a:cubicBezTo>
                    <a:pt x="1929983" y="2320059"/>
                    <a:pt x="1926556" y="2323635"/>
                    <a:pt x="1921936" y="2326615"/>
                  </a:cubicBezTo>
                  <a:lnTo>
                    <a:pt x="1920298" y="2327360"/>
                  </a:lnTo>
                  <a:cubicBezTo>
                    <a:pt x="1909718" y="2330489"/>
                    <a:pt x="1902564" y="2340027"/>
                    <a:pt x="1902564" y="2351054"/>
                  </a:cubicBezTo>
                  <a:lnTo>
                    <a:pt x="1902564" y="2351039"/>
                  </a:lnTo>
                  <a:cubicBezTo>
                    <a:pt x="1902564" y="2345526"/>
                    <a:pt x="1904353" y="2340385"/>
                    <a:pt x="1907464" y="2336231"/>
                  </a:cubicBezTo>
                  <a:cubicBezTo>
                    <a:pt x="1910575" y="2332077"/>
                    <a:pt x="1915008" y="2328911"/>
                    <a:pt x="1920298" y="2327346"/>
                  </a:cubicBezTo>
                  <a:lnTo>
                    <a:pt x="1921936" y="2326600"/>
                  </a:lnTo>
                  <a:cubicBezTo>
                    <a:pt x="1926556" y="2323620"/>
                    <a:pt x="1929983" y="2320044"/>
                    <a:pt x="1932517" y="2315573"/>
                  </a:cubicBezTo>
                  <a:lnTo>
                    <a:pt x="1960383" y="2315573"/>
                  </a:lnTo>
                  <a:lnTo>
                    <a:pt x="1960383" y="2315305"/>
                  </a:lnTo>
                  <a:lnTo>
                    <a:pt x="1954124" y="2315305"/>
                  </a:lnTo>
                  <a:lnTo>
                    <a:pt x="1954124" y="2315275"/>
                  </a:lnTo>
                  <a:lnTo>
                    <a:pt x="1954124" y="2303234"/>
                  </a:lnTo>
                  <a:lnTo>
                    <a:pt x="1979606" y="2303234"/>
                  </a:lnTo>
                  <a:cubicBezTo>
                    <a:pt x="1979905" y="2303234"/>
                    <a:pt x="1980352" y="2303234"/>
                    <a:pt x="1980650" y="2302936"/>
                  </a:cubicBezTo>
                  <a:cubicBezTo>
                    <a:pt x="1980948" y="2302936"/>
                    <a:pt x="1981097" y="2302936"/>
                    <a:pt x="1981395" y="2302787"/>
                  </a:cubicBezTo>
                  <a:lnTo>
                    <a:pt x="1981395" y="2302772"/>
                  </a:lnTo>
                  <a:cubicBezTo>
                    <a:pt x="1981097" y="2302921"/>
                    <a:pt x="1980948" y="2302921"/>
                    <a:pt x="1980650" y="2302921"/>
                  </a:cubicBezTo>
                  <a:cubicBezTo>
                    <a:pt x="1980352" y="2303219"/>
                    <a:pt x="1979905" y="2303219"/>
                    <a:pt x="1979606" y="2303219"/>
                  </a:cubicBezTo>
                  <a:lnTo>
                    <a:pt x="1954124" y="2303219"/>
                  </a:lnTo>
                  <a:lnTo>
                    <a:pt x="1922681" y="2303219"/>
                  </a:lnTo>
                  <a:cubicBezTo>
                    <a:pt x="1922532" y="2303219"/>
                    <a:pt x="1922383" y="2303219"/>
                    <a:pt x="1922234" y="2303070"/>
                  </a:cubicBezTo>
                  <a:lnTo>
                    <a:pt x="1922085" y="2303070"/>
                  </a:lnTo>
                  <a:lnTo>
                    <a:pt x="1922082" y="2303069"/>
                  </a:lnTo>
                  <a:lnTo>
                    <a:pt x="1920596" y="2302623"/>
                  </a:lnTo>
                  <a:cubicBezTo>
                    <a:pt x="1919403" y="2301878"/>
                    <a:pt x="1918658" y="2300687"/>
                    <a:pt x="1918658" y="2299196"/>
                  </a:cubicBezTo>
                  <a:lnTo>
                    <a:pt x="1918658" y="2299181"/>
                  </a:lnTo>
                  <a:cubicBezTo>
                    <a:pt x="1918658" y="2300672"/>
                    <a:pt x="1919403" y="2301865"/>
                    <a:pt x="1920596" y="2302608"/>
                  </a:cubicBezTo>
                  <a:cubicBezTo>
                    <a:pt x="1921043" y="2302907"/>
                    <a:pt x="1921490" y="2303056"/>
                    <a:pt x="1922085" y="2303056"/>
                  </a:cubicBezTo>
                  <a:lnTo>
                    <a:pt x="1922234" y="2303056"/>
                  </a:lnTo>
                  <a:cubicBezTo>
                    <a:pt x="1922383" y="2303205"/>
                    <a:pt x="1922532" y="2303205"/>
                    <a:pt x="1922681" y="2303205"/>
                  </a:cubicBezTo>
                  <a:lnTo>
                    <a:pt x="1954124" y="2303205"/>
                  </a:lnTo>
                  <a:lnTo>
                    <a:pt x="1979606" y="2303205"/>
                  </a:lnTo>
                  <a:cubicBezTo>
                    <a:pt x="1979905" y="2303205"/>
                    <a:pt x="1980352" y="2303205"/>
                    <a:pt x="1980650" y="2302907"/>
                  </a:cubicBezTo>
                  <a:cubicBezTo>
                    <a:pt x="1980948" y="2302907"/>
                    <a:pt x="1981097" y="2302907"/>
                    <a:pt x="1981395" y="2302757"/>
                  </a:cubicBezTo>
                  <a:lnTo>
                    <a:pt x="1981395" y="2248545"/>
                  </a:lnTo>
                  <a:cubicBezTo>
                    <a:pt x="1981246" y="2248545"/>
                    <a:pt x="1981246" y="2248396"/>
                    <a:pt x="1981097" y="2248545"/>
                  </a:cubicBezTo>
                  <a:cubicBezTo>
                    <a:pt x="1980650" y="2248247"/>
                    <a:pt x="1980054" y="2248247"/>
                    <a:pt x="1979606" y="2248247"/>
                  </a:cubicBezTo>
                  <a:lnTo>
                    <a:pt x="1947866" y="2248247"/>
                  </a:lnTo>
                  <a:lnTo>
                    <a:pt x="1947866" y="2248233"/>
                  </a:lnTo>
                  <a:lnTo>
                    <a:pt x="1922681" y="2248233"/>
                  </a:lnTo>
                  <a:cubicBezTo>
                    <a:pt x="1920596" y="2248233"/>
                    <a:pt x="1918658" y="2250022"/>
                    <a:pt x="1918658" y="2252107"/>
                  </a:cubicBezTo>
                  <a:lnTo>
                    <a:pt x="1918658" y="2252092"/>
                  </a:lnTo>
                  <a:cubicBezTo>
                    <a:pt x="1918658" y="2250005"/>
                    <a:pt x="1920596" y="2248218"/>
                    <a:pt x="1922681" y="2248218"/>
                  </a:cubicBezTo>
                  <a:lnTo>
                    <a:pt x="1947866" y="2248218"/>
                  </a:lnTo>
                  <a:lnTo>
                    <a:pt x="1947866" y="2235730"/>
                  </a:lnTo>
                  <a:lnTo>
                    <a:pt x="1956062" y="2235730"/>
                  </a:lnTo>
                  <a:lnTo>
                    <a:pt x="1956062" y="2235715"/>
                  </a:lnTo>
                  <a:lnTo>
                    <a:pt x="1922681" y="2235715"/>
                  </a:lnTo>
                  <a:cubicBezTo>
                    <a:pt x="1917020" y="2235715"/>
                    <a:pt x="1911953" y="2238695"/>
                    <a:pt x="1908973" y="2243016"/>
                  </a:cubicBezTo>
                  <a:cubicBezTo>
                    <a:pt x="1907184" y="2245551"/>
                    <a:pt x="1906140" y="2248680"/>
                    <a:pt x="1906140" y="2252107"/>
                  </a:cubicBezTo>
                  <a:lnTo>
                    <a:pt x="1906140" y="2252092"/>
                  </a:lnTo>
                  <a:cubicBezTo>
                    <a:pt x="1906140" y="2248665"/>
                    <a:pt x="1907184" y="2245536"/>
                    <a:pt x="1908973" y="2243002"/>
                  </a:cubicBezTo>
                  <a:cubicBezTo>
                    <a:pt x="1911953" y="2238680"/>
                    <a:pt x="1917020" y="2235700"/>
                    <a:pt x="1922681" y="2235700"/>
                  </a:cubicBezTo>
                  <a:lnTo>
                    <a:pt x="1956062" y="2235700"/>
                  </a:lnTo>
                  <a:lnTo>
                    <a:pt x="1956062" y="2218743"/>
                  </a:lnTo>
                  <a:cubicBezTo>
                    <a:pt x="1956062" y="2213080"/>
                    <a:pt x="1956807" y="2207565"/>
                    <a:pt x="1958296" y="2202202"/>
                  </a:cubicBezTo>
                  <a:cubicBezTo>
                    <a:pt x="1959042" y="2199071"/>
                    <a:pt x="1960085" y="2196091"/>
                    <a:pt x="1961427" y="2193111"/>
                  </a:cubicBezTo>
                  <a:cubicBezTo>
                    <a:pt x="1961574" y="2192813"/>
                    <a:pt x="1961723" y="2192366"/>
                    <a:pt x="1961874" y="2192068"/>
                  </a:cubicBezTo>
                  <a:lnTo>
                    <a:pt x="1961870" y="2192062"/>
                  </a:lnTo>
                  <a:lnTo>
                    <a:pt x="1961874" y="2192053"/>
                  </a:lnTo>
                  <a:lnTo>
                    <a:pt x="1961870" y="2192047"/>
                  </a:lnTo>
                  <a:lnTo>
                    <a:pt x="1961874" y="2192038"/>
                  </a:lnTo>
                  <a:cubicBezTo>
                    <a:pt x="1961574" y="2191591"/>
                    <a:pt x="1961278" y="2190995"/>
                    <a:pt x="1960980" y="2190549"/>
                  </a:cubicBezTo>
                  <a:lnTo>
                    <a:pt x="1960980" y="2190430"/>
                  </a:lnTo>
                  <a:cubicBezTo>
                    <a:pt x="1959936" y="2188641"/>
                    <a:pt x="1958744" y="2187002"/>
                    <a:pt x="1957253" y="2185362"/>
                  </a:cubicBezTo>
                  <a:cubicBezTo>
                    <a:pt x="1957253" y="2185213"/>
                    <a:pt x="1957105" y="2184915"/>
                    <a:pt x="1956956" y="2184766"/>
                  </a:cubicBezTo>
                  <a:lnTo>
                    <a:pt x="1956807" y="2184766"/>
                  </a:lnTo>
                  <a:cubicBezTo>
                    <a:pt x="1956509" y="2184319"/>
                    <a:pt x="1956211" y="2183723"/>
                    <a:pt x="1955764" y="2183275"/>
                  </a:cubicBezTo>
                  <a:cubicBezTo>
                    <a:pt x="1949058" y="2175377"/>
                    <a:pt x="1939968" y="2169418"/>
                    <a:pt x="1929537" y="2166289"/>
                  </a:cubicBezTo>
                  <a:lnTo>
                    <a:pt x="1927897" y="2165543"/>
                  </a:lnTo>
                  <a:cubicBezTo>
                    <a:pt x="1921341" y="2161222"/>
                    <a:pt x="1915827" y="2156005"/>
                    <a:pt x="1911654" y="2149897"/>
                  </a:cubicBezTo>
                  <a:cubicBezTo>
                    <a:pt x="1909122" y="2146619"/>
                    <a:pt x="1907184" y="2143042"/>
                    <a:pt x="1905546" y="2139315"/>
                  </a:cubicBezTo>
                  <a:lnTo>
                    <a:pt x="1904204" y="2136186"/>
                  </a:lnTo>
                  <a:close/>
                  <a:moveTo>
                    <a:pt x="974352" y="2129470"/>
                  </a:moveTo>
                  <a:lnTo>
                    <a:pt x="974348" y="2129477"/>
                  </a:lnTo>
                  <a:lnTo>
                    <a:pt x="1003693" y="2190102"/>
                  </a:lnTo>
                  <a:lnTo>
                    <a:pt x="1003686" y="2190102"/>
                  </a:lnTo>
                  <a:lnTo>
                    <a:pt x="974344" y="2129484"/>
                  </a:lnTo>
                  <a:lnTo>
                    <a:pt x="973459" y="2131104"/>
                  </a:lnTo>
                  <a:lnTo>
                    <a:pt x="970032" y="2138408"/>
                  </a:lnTo>
                  <a:lnTo>
                    <a:pt x="945152" y="2190102"/>
                  </a:lnTo>
                  <a:lnTo>
                    <a:pt x="945149" y="2190102"/>
                  </a:lnTo>
                  <a:lnTo>
                    <a:pt x="945146" y="2190102"/>
                  </a:lnTo>
                  <a:lnTo>
                    <a:pt x="945143" y="2190102"/>
                  </a:lnTo>
                  <a:lnTo>
                    <a:pt x="945136" y="2190117"/>
                  </a:lnTo>
                  <a:lnTo>
                    <a:pt x="945143" y="2190117"/>
                  </a:lnTo>
                  <a:lnTo>
                    <a:pt x="945136" y="2190131"/>
                  </a:lnTo>
                  <a:lnTo>
                    <a:pt x="1003700" y="2190131"/>
                  </a:lnTo>
                  <a:lnTo>
                    <a:pt x="1003693" y="2190117"/>
                  </a:lnTo>
                  <a:lnTo>
                    <a:pt x="1003700" y="2190117"/>
                  </a:lnTo>
                  <a:lnTo>
                    <a:pt x="1003693" y="2190102"/>
                  </a:lnTo>
                  <a:lnTo>
                    <a:pt x="1003700" y="2190102"/>
                  </a:lnTo>
                  <a:close/>
                  <a:moveTo>
                    <a:pt x="798809" y="2129468"/>
                  </a:moveTo>
                  <a:lnTo>
                    <a:pt x="798805" y="2129475"/>
                  </a:lnTo>
                  <a:lnTo>
                    <a:pt x="828151" y="2190102"/>
                  </a:lnTo>
                  <a:lnTo>
                    <a:pt x="828144" y="2190102"/>
                  </a:lnTo>
                  <a:lnTo>
                    <a:pt x="798801" y="2129482"/>
                  </a:lnTo>
                  <a:lnTo>
                    <a:pt x="798509" y="2130017"/>
                  </a:lnTo>
                  <a:lnTo>
                    <a:pt x="797907" y="2131121"/>
                  </a:lnTo>
                  <a:lnTo>
                    <a:pt x="797907" y="2131239"/>
                  </a:lnTo>
                  <a:lnTo>
                    <a:pt x="794479" y="2138393"/>
                  </a:lnTo>
                  <a:lnTo>
                    <a:pt x="769593" y="2190102"/>
                  </a:lnTo>
                  <a:lnTo>
                    <a:pt x="769599" y="2190102"/>
                  </a:lnTo>
                  <a:lnTo>
                    <a:pt x="794479" y="2138408"/>
                  </a:lnTo>
                  <a:lnTo>
                    <a:pt x="797907" y="2131253"/>
                  </a:lnTo>
                  <a:lnTo>
                    <a:pt x="797907" y="2131268"/>
                  </a:lnTo>
                  <a:lnTo>
                    <a:pt x="794479" y="2138422"/>
                  </a:lnTo>
                  <a:lnTo>
                    <a:pt x="769606" y="2190102"/>
                  </a:lnTo>
                  <a:lnTo>
                    <a:pt x="769600" y="2190102"/>
                  </a:lnTo>
                  <a:lnTo>
                    <a:pt x="769593" y="2190117"/>
                  </a:lnTo>
                  <a:lnTo>
                    <a:pt x="769600" y="2190117"/>
                  </a:lnTo>
                  <a:lnTo>
                    <a:pt x="769593" y="2190131"/>
                  </a:lnTo>
                  <a:lnTo>
                    <a:pt x="828158" y="2190131"/>
                  </a:lnTo>
                  <a:lnTo>
                    <a:pt x="828151" y="2190117"/>
                  </a:lnTo>
                  <a:lnTo>
                    <a:pt x="828158" y="2190117"/>
                  </a:lnTo>
                  <a:lnTo>
                    <a:pt x="828151" y="2190102"/>
                  </a:lnTo>
                  <a:lnTo>
                    <a:pt x="828158" y="2190102"/>
                  </a:lnTo>
                  <a:close/>
                  <a:moveTo>
                    <a:pt x="974343" y="2129452"/>
                  </a:moveTo>
                  <a:lnTo>
                    <a:pt x="973450" y="2131090"/>
                  </a:lnTo>
                  <a:lnTo>
                    <a:pt x="970022" y="2138393"/>
                  </a:lnTo>
                  <a:lnTo>
                    <a:pt x="945136" y="2190102"/>
                  </a:lnTo>
                  <a:lnTo>
                    <a:pt x="945142" y="2190102"/>
                  </a:lnTo>
                  <a:lnTo>
                    <a:pt x="970022" y="2138408"/>
                  </a:lnTo>
                  <a:lnTo>
                    <a:pt x="973449" y="2131104"/>
                  </a:lnTo>
                  <a:lnTo>
                    <a:pt x="974343" y="2129466"/>
                  </a:lnTo>
                  <a:lnTo>
                    <a:pt x="974344" y="2129469"/>
                  </a:lnTo>
                  <a:lnTo>
                    <a:pt x="974348" y="2129462"/>
                  </a:lnTo>
                  <a:close/>
                  <a:moveTo>
                    <a:pt x="798801" y="2129452"/>
                  </a:moveTo>
                  <a:lnTo>
                    <a:pt x="797907" y="2131090"/>
                  </a:lnTo>
                  <a:lnTo>
                    <a:pt x="797907" y="2131104"/>
                  </a:lnTo>
                  <a:lnTo>
                    <a:pt x="798801" y="2129466"/>
                  </a:lnTo>
                  <a:lnTo>
                    <a:pt x="798802" y="2129467"/>
                  </a:lnTo>
                  <a:lnTo>
                    <a:pt x="798805" y="2129461"/>
                  </a:lnTo>
                  <a:close/>
                  <a:moveTo>
                    <a:pt x="2152763" y="2124399"/>
                  </a:moveTo>
                  <a:lnTo>
                    <a:pt x="2152763" y="2124414"/>
                  </a:lnTo>
                  <a:cubicBezTo>
                    <a:pt x="2152763" y="2134697"/>
                    <a:pt x="2144418" y="2143042"/>
                    <a:pt x="2134137" y="2143042"/>
                  </a:cubicBezTo>
                  <a:lnTo>
                    <a:pt x="2125525" y="2143042"/>
                  </a:lnTo>
                  <a:lnTo>
                    <a:pt x="2125509" y="2143026"/>
                  </a:lnTo>
                  <a:lnTo>
                    <a:pt x="2134137" y="2143026"/>
                  </a:lnTo>
                  <a:cubicBezTo>
                    <a:pt x="2144418" y="2143026"/>
                    <a:pt x="2152763" y="2134681"/>
                    <a:pt x="2152763" y="2124399"/>
                  </a:cubicBezTo>
                  <a:close/>
                  <a:moveTo>
                    <a:pt x="1949504" y="2124399"/>
                  </a:moveTo>
                  <a:lnTo>
                    <a:pt x="1949504" y="2124414"/>
                  </a:lnTo>
                  <a:cubicBezTo>
                    <a:pt x="1949504" y="2134697"/>
                    <a:pt x="1941161" y="2143042"/>
                    <a:pt x="1930728" y="2143042"/>
                  </a:cubicBezTo>
                  <a:lnTo>
                    <a:pt x="1922117" y="2143042"/>
                  </a:lnTo>
                  <a:lnTo>
                    <a:pt x="1922100" y="2143026"/>
                  </a:lnTo>
                  <a:lnTo>
                    <a:pt x="1930728" y="2143026"/>
                  </a:lnTo>
                  <a:cubicBezTo>
                    <a:pt x="1941161" y="2143026"/>
                    <a:pt x="1949504" y="2134681"/>
                    <a:pt x="1949504" y="2124399"/>
                  </a:cubicBezTo>
                  <a:close/>
                  <a:moveTo>
                    <a:pt x="1784543" y="2124399"/>
                  </a:moveTo>
                  <a:cubicBezTo>
                    <a:pt x="1784543" y="2127528"/>
                    <a:pt x="1785288" y="2130510"/>
                    <a:pt x="1786927" y="2133192"/>
                  </a:cubicBezTo>
                  <a:cubicBezTo>
                    <a:pt x="1789461" y="2137960"/>
                    <a:pt x="1794081" y="2141537"/>
                    <a:pt x="1799593" y="2142578"/>
                  </a:cubicBezTo>
                  <a:cubicBezTo>
                    <a:pt x="1800786" y="2142878"/>
                    <a:pt x="1801979" y="2143026"/>
                    <a:pt x="1803319" y="2143026"/>
                  </a:cubicBezTo>
                  <a:lnTo>
                    <a:pt x="1812097" y="2143026"/>
                  </a:lnTo>
                  <a:lnTo>
                    <a:pt x="1812083" y="2143042"/>
                  </a:lnTo>
                  <a:lnTo>
                    <a:pt x="1803319" y="2143042"/>
                  </a:lnTo>
                  <a:cubicBezTo>
                    <a:pt x="1801979" y="2143042"/>
                    <a:pt x="1800786" y="2142893"/>
                    <a:pt x="1799593" y="2142595"/>
                  </a:cubicBezTo>
                  <a:cubicBezTo>
                    <a:pt x="1794081" y="2141551"/>
                    <a:pt x="1789461" y="2137975"/>
                    <a:pt x="1786927" y="2133206"/>
                  </a:cubicBezTo>
                  <a:cubicBezTo>
                    <a:pt x="1785288" y="2130525"/>
                    <a:pt x="1784543" y="2127543"/>
                    <a:pt x="1784543" y="2124414"/>
                  </a:cubicBezTo>
                  <a:close/>
                  <a:moveTo>
                    <a:pt x="364714" y="2123818"/>
                  </a:moveTo>
                  <a:cubicBezTo>
                    <a:pt x="364565" y="2124116"/>
                    <a:pt x="364267" y="2124414"/>
                    <a:pt x="364120" y="2124563"/>
                  </a:cubicBezTo>
                  <a:cubicBezTo>
                    <a:pt x="363523" y="2125607"/>
                    <a:pt x="362927" y="2126203"/>
                    <a:pt x="361884" y="2127096"/>
                  </a:cubicBezTo>
                  <a:lnTo>
                    <a:pt x="361884" y="2127201"/>
                  </a:lnTo>
                  <a:cubicBezTo>
                    <a:pt x="360542" y="2128557"/>
                    <a:pt x="359053" y="2129899"/>
                    <a:pt x="357413" y="2131090"/>
                  </a:cubicBezTo>
                  <a:lnTo>
                    <a:pt x="355775" y="2131820"/>
                  </a:lnTo>
                  <a:cubicBezTo>
                    <a:pt x="355029" y="2131984"/>
                    <a:pt x="354284" y="2132282"/>
                    <a:pt x="353687" y="2132730"/>
                  </a:cubicBezTo>
                  <a:lnTo>
                    <a:pt x="353538" y="2132730"/>
                  </a:lnTo>
                  <a:cubicBezTo>
                    <a:pt x="348620" y="2134964"/>
                    <a:pt x="345193" y="2139882"/>
                    <a:pt x="344895" y="2145396"/>
                  </a:cubicBezTo>
                  <a:lnTo>
                    <a:pt x="344895" y="2145411"/>
                  </a:lnTo>
                  <a:cubicBezTo>
                    <a:pt x="345193" y="2139897"/>
                    <a:pt x="348620" y="2134981"/>
                    <a:pt x="353538" y="2132744"/>
                  </a:cubicBezTo>
                  <a:lnTo>
                    <a:pt x="353687" y="2132744"/>
                  </a:lnTo>
                  <a:cubicBezTo>
                    <a:pt x="354284" y="2132297"/>
                    <a:pt x="355029" y="2131999"/>
                    <a:pt x="355775" y="2131850"/>
                  </a:cubicBezTo>
                  <a:lnTo>
                    <a:pt x="357413" y="2131104"/>
                  </a:lnTo>
                  <a:cubicBezTo>
                    <a:pt x="359053" y="2129914"/>
                    <a:pt x="360542" y="2128572"/>
                    <a:pt x="361884" y="2127230"/>
                  </a:cubicBezTo>
                  <a:lnTo>
                    <a:pt x="361884" y="2127247"/>
                  </a:lnTo>
                  <a:cubicBezTo>
                    <a:pt x="360542" y="2128586"/>
                    <a:pt x="359053" y="2129928"/>
                    <a:pt x="357413" y="2131121"/>
                  </a:cubicBezTo>
                  <a:lnTo>
                    <a:pt x="355775" y="2131865"/>
                  </a:lnTo>
                  <a:cubicBezTo>
                    <a:pt x="355029" y="2132014"/>
                    <a:pt x="354284" y="2132312"/>
                    <a:pt x="353687" y="2132759"/>
                  </a:cubicBezTo>
                  <a:lnTo>
                    <a:pt x="353538" y="2132759"/>
                  </a:lnTo>
                  <a:cubicBezTo>
                    <a:pt x="348620" y="2134994"/>
                    <a:pt x="345193" y="2139911"/>
                    <a:pt x="344895" y="2145426"/>
                  </a:cubicBezTo>
                  <a:lnTo>
                    <a:pt x="344895" y="2238233"/>
                  </a:lnTo>
                  <a:cubicBezTo>
                    <a:pt x="344895" y="2240171"/>
                    <a:pt x="345939" y="2241662"/>
                    <a:pt x="347579" y="2242405"/>
                  </a:cubicBezTo>
                  <a:lnTo>
                    <a:pt x="405247" y="2242405"/>
                  </a:lnTo>
                  <a:cubicBezTo>
                    <a:pt x="406887" y="2241662"/>
                    <a:pt x="407931" y="2240171"/>
                    <a:pt x="407931" y="2238233"/>
                  </a:cubicBezTo>
                  <a:lnTo>
                    <a:pt x="407931" y="2146320"/>
                  </a:lnTo>
                  <a:cubicBezTo>
                    <a:pt x="407931" y="2139615"/>
                    <a:pt x="403460" y="2133654"/>
                    <a:pt x="397051" y="2131865"/>
                  </a:cubicBezTo>
                  <a:lnTo>
                    <a:pt x="395411" y="2131121"/>
                  </a:lnTo>
                  <a:cubicBezTo>
                    <a:pt x="392730" y="2129332"/>
                    <a:pt x="390495" y="2127096"/>
                    <a:pt x="388706" y="2124563"/>
                  </a:cubicBezTo>
                  <a:cubicBezTo>
                    <a:pt x="388408" y="2124414"/>
                    <a:pt x="388259" y="2124116"/>
                    <a:pt x="388110" y="2123818"/>
                  </a:cubicBezTo>
                  <a:close/>
                  <a:moveTo>
                    <a:pt x="546367" y="2123803"/>
                  </a:moveTo>
                  <a:lnTo>
                    <a:pt x="569764" y="2123803"/>
                  </a:lnTo>
                  <a:cubicBezTo>
                    <a:pt x="569912" y="2124101"/>
                    <a:pt x="570062" y="2124399"/>
                    <a:pt x="570359" y="2124548"/>
                  </a:cubicBezTo>
                  <a:cubicBezTo>
                    <a:pt x="572146" y="2127083"/>
                    <a:pt x="574383" y="2129317"/>
                    <a:pt x="577064" y="2131104"/>
                  </a:cubicBezTo>
                  <a:lnTo>
                    <a:pt x="578704" y="2131850"/>
                  </a:lnTo>
                  <a:cubicBezTo>
                    <a:pt x="585111" y="2133639"/>
                    <a:pt x="589581" y="2139599"/>
                    <a:pt x="589581" y="2146306"/>
                  </a:cubicBezTo>
                  <a:lnTo>
                    <a:pt x="589581" y="2146320"/>
                  </a:lnTo>
                  <a:cubicBezTo>
                    <a:pt x="589581" y="2139615"/>
                    <a:pt x="585111" y="2133654"/>
                    <a:pt x="578704" y="2131865"/>
                  </a:cubicBezTo>
                  <a:lnTo>
                    <a:pt x="577064" y="2131121"/>
                  </a:lnTo>
                  <a:cubicBezTo>
                    <a:pt x="574383" y="2129332"/>
                    <a:pt x="572146" y="2127096"/>
                    <a:pt x="570359" y="2124563"/>
                  </a:cubicBezTo>
                  <a:cubicBezTo>
                    <a:pt x="570062" y="2124414"/>
                    <a:pt x="569912" y="2124116"/>
                    <a:pt x="569764" y="2123818"/>
                  </a:cubicBezTo>
                  <a:lnTo>
                    <a:pt x="546367" y="2123818"/>
                  </a:lnTo>
                  <a:cubicBezTo>
                    <a:pt x="546218" y="2123967"/>
                    <a:pt x="546069" y="2124265"/>
                    <a:pt x="545771" y="2124414"/>
                  </a:cubicBezTo>
                  <a:cubicBezTo>
                    <a:pt x="544131" y="2126948"/>
                    <a:pt x="541747" y="2129183"/>
                    <a:pt x="539064" y="2131121"/>
                  </a:cubicBezTo>
                  <a:lnTo>
                    <a:pt x="537426" y="2131865"/>
                  </a:lnTo>
                  <a:cubicBezTo>
                    <a:pt x="531762" y="2133355"/>
                    <a:pt x="527739" y="2138124"/>
                    <a:pt x="526695" y="2143786"/>
                  </a:cubicBezTo>
                  <a:cubicBezTo>
                    <a:pt x="526548" y="2144680"/>
                    <a:pt x="526548" y="2145426"/>
                    <a:pt x="526548" y="2146320"/>
                  </a:cubicBezTo>
                  <a:lnTo>
                    <a:pt x="526548" y="2146306"/>
                  </a:lnTo>
                  <a:cubicBezTo>
                    <a:pt x="526548" y="2145411"/>
                    <a:pt x="526548" y="2144666"/>
                    <a:pt x="526695" y="2143771"/>
                  </a:cubicBezTo>
                  <a:cubicBezTo>
                    <a:pt x="527739" y="2138110"/>
                    <a:pt x="531762" y="2133341"/>
                    <a:pt x="537426" y="2131850"/>
                  </a:cubicBezTo>
                  <a:lnTo>
                    <a:pt x="539064" y="2131104"/>
                  </a:lnTo>
                  <a:cubicBezTo>
                    <a:pt x="541747" y="2129168"/>
                    <a:pt x="544131" y="2126934"/>
                    <a:pt x="545771" y="2124399"/>
                  </a:cubicBezTo>
                  <a:cubicBezTo>
                    <a:pt x="546069" y="2124250"/>
                    <a:pt x="546218" y="2123952"/>
                    <a:pt x="546367" y="2123803"/>
                  </a:cubicBezTo>
                  <a:close/>
                  <a:moveTo>
                    <a:pt x="388110" y="2123803"/>
                  </a:moveTo>
                  <a:cubicBezTo>
                    <a:pt x="388259" y="2124101"/>
                    <a:pt x="388408" y="2124399"/>
                    <a:pt x="388706" y="2124548"/>
                  </a:cubicBezTo>
                  <a:cubicBezTo>
                    <a:pt x="390495" y="2127083"/>
                    <a:pt x="392730" y="2129317"/>
                    <a:pt x="395411" y="2131104"/>
                  </a:cubicBezTo>
                  <a:lnTo>
                    <a:pt x="397051" y="2131850"/>
                  </a:lnTo>
                  <a:cubicBezTo>
                    <a:pt x="403460" y="2133639"/>
                    <a:pt x="407931" y="2139599"/>
                    <a:pt x="407931" y="2146306"/>
                  </a:cubicBezTo>
                  <a:lnTo>
                    <a:pt x="407931" y="2146296"/>
                  </a:lnTo>
                  <a:lnTo>
                    <a:pt x="397058" y="2131850"/>
                  </a:lnTo>
                  <a:lnTo>
                    <a:pt x="395418" y="2131104"/>
                  </a:lnTo>
                  <a:cubicBezTo>
                    <a:pt x="392737" y="2129317"/>
                    <a:pt x="390502" y="2127083"/>
                    <a:pt x="388713" y="2124548"/>
                  </a:cubicBezTo>
                  <a:cubicBezTo>
                    <a:pt x="388415" y="2124399"/>
                    <a:pt x="388266" y="2124101"/>
                    <a:pt x="388117" y="2123803"/>
                  </a:cubicBezTo>
                  <a:close/>
                  <a:moveTo>
                    <a:pt x="546367" y="2123788"/>
                  </a:moveTo>
                  <a:cubicBezTo>
                    <a:pt x="546218" y="2123937"/>
                    <a:pt x="546069" y="2124235"/>
                    <a:pt x="545771" y="2124384"/>
                  </a:cubicBezTo>
                  <a:cubicBezTo>
                    <a:pt x="544131" y="2126917"/>
                    <a:pt x="541747" y="2129153"/>
                    <a:pt x="539064" y="2131090"/>
                  </a:cubicBezTo>
                  <a:cubicBezTo>
                    <a:pt x="541747" y="2129139"/>
                    <a:pt x="544131" y="2126917"/>
                    <a:pt x="545771" y="2124370"/>
                  </a:cubicBezTo>
                  <a:cubicBezTo>
                    <a:pt x="546069" y="2124235"/>
                    <a:pt x="546218" y="2123937"/>
                    <a:pt x="546367" y="2123788"/>
                  </a:cubicBezTo>
                  <a:close/>
                  <a:moveTo>
                    <a:pt x="364714" y="2123788"/>
                  </a:moveTo>
                  <a:cubicBezTo>
                    <a:pt x="364565" y="2124086"/>
                    <a:pt x="364267" y="2124384"/>
                    <a:pt x="364120" y="2124534"/>
                  </a:cubicBezTo>
                  <a:cubicBezTo>
                    <a:pt x="363523" y="2125577"/>
                    <a:pt x="362927" y="2126174"/>
                    <a:pt x="361884" y="2127066"/>
                  </a:cubicBezTo>
                  <a:lnTo>
                    <a:pt x="361884" y="2127083"/>
                  </a:lnTo>
                  <a:lnTo>
                    <a:pt x="361891" y="2127075"/>
                  </a:lnTo>
                  <a:lnTo>
                    <a:pt x="361891" y="2127066"/>
                  </a:lnTo>
                  <a:cubicBezTo>
                    <a:pt x="362934" y="2126174"/>
                    <a:pt x="363530" y="2125577"/>
                    <a:pt x="364127" y="2124534"/>
                  </a:cubicBezTo>
                  <a:cubicBezTo>
                    <a:pt x="364274" y="2124384"/>
                    <a:pt x="364572" y="2124086"/>
                    <a:pt x="364721" y="2123788"/>
                  </a:cubicBezTo>
                  <a:close/>
                  <a:moveTo>
                    <a:pt x="297359" y="2123654"/>
                  </a:moveTo>
                  <a:cubicBezTo>
                    <a:pt x="297508" y="2123952"/>
                    <a:pt x="297806" y="2124250"/>
                    <a:pt x="298104" y="2124548"/>
                  </a:cubicBezTo>
                  <a:cubicBezTo>
                    <a:pt x="299744" y="2127083"/>
                    <a:pt x="301979" y="2129168"/>
                    <a:pt x="304660" y="2130808"/>
                  </a:cubicBezTo>
                  <a:lnTo>
                    <a:pt x="301336" y="2127627"/>
                  </a:lnTo>
                  <a:lnTo>
                    <a:pt x="298111" y="2124548"/>
                  </a:lnTo>
                  <a:cubicBezTo>
                    <a:pt x="297813" y="2124250"/>
                    <a:pt x="297515" y="2123952"/>
                    <a:pt x="297366" y="2123654"/>
                  </a:cubicBezTo>
                  <a:close/>
                  <a:moveTo>
                    <a:pt x="273963" y="2123639"/>
                  </a:moveTo>
                  <a:cubicBezTo>
                    <a:pt x="273814" y="2123937"/>
                    <a:pt x="273516" y="2124235"/>
                    <a:pt x="273218" y="2124534"/>
                  </a:cubicBezTo>
                  <a:cubicBezTo>
                    <a:pt x="273069" y="2124832"/>
                    <a:pt x="272772" y="2125130"/>
                    <a:pt x="272472" y="2125428"/>
                  </a:cubicBezTo>
                  <a:cubicBezTo>
                    <a:pt x="270834" y="2127513"/>
                    <a:pt x="268896" y="2129302"/>
                    <a:pt x="266662" y="2130808"/>
                  </a:cubicBezTo>
                  <a:lnTo>
                    <a:pt x="269384" y="2128295"/>
                  </a:lnTo>
                  <a:lnTo>
                    <a:pt x="272480" y="2125428"/>
                  </a:lnTo>
                  <a:cubicBezTo>
                    <a:pt x="272780" y="2125130"/>
                    <a:pt x="273077" y="2124832"/>
                    <a:pt x="273226" y="2124534"/>
                  </a:cubicBezTo>
                  <a:cubicBezTo>
                    <a:pt x="273524" y="2124235"/>
                    <a:pt x="273822" y="2123937"/>
                    <a:pt x="273971" y="2123639"/>
                  </a:cubicBezTo>
                  <a:close/>
                  <a:moveTo>
                    <a:pt x="587355" y="2122022"/>
                  </a:moveTo>
                  <a:lnTo>
                    <a:pt x="591220" y="2124548"/>
                  </a:lnTo>
                  <a:lnTo>
                    <a:pt x="591368" y="2124548"/>
                  </a:lnTo>
                  <a:lnTo>
                    <a:pt x="591518" y="2124697"/>
                  </a:lnTo>
                  <a:cubicBezTo>
                    <a:pt x="596286" y="2128572"/>
                    <a:pt x="599713" y="2133639"/>
                    <a:pt x="601055" y="2139599"/>
                  </a:cubicBezTo>
                  <a:lnTo>
                    <a:pt x="601055" y="2139615"/>
                  </a:lnTo>
                  <a:cubicBezTo>
                    <a:pt x="599713" y="2133654"/>
                    <a:pt x="596286" y="2128586"/>
                    <a:pt x="591518" y="2124712"/>
                  </a:cubicBezTo>
                  <a:lnTo>
                    <a:pt x="591368" y="2124563"/>
                  </a:lnTo>
                  <a:lnTo>
                    <a:pt x="591220" y="2124563"/>
                  </a:lnTo>
                  <a:cubicBezTo>
                    <a:pt x="590027" y="2123668"/>
                    <a:pt x="588687" y="2122776"/>
                    <a:pt x="587346" y="2122030"/>
                  </a:cubicBezTo>
                  <a:close/>
                  <a:moveTo>
                    <a:pt x="528777" y="2122021"/>
                  </a:moveTo>
                  <a:lnTo>
                    <a:pt x="528782" y="2122030"/>
                  </a:lnTo>
                  <a:cubicBezTo>
                    <a:pt x="524461" y="2124265"/>
                    <a:pt x="520884" y="2127692"/>
                    <a:pt x="518351" y="2131865"/>
                  </a:cubicBezTo>
                  <a:cubicBezTo>
                    <a:pt x="517009" y="2134101"/>
                    <a:pt x="515966" y="2136335"/>
                    <a:pt x="515220" y="2138870"/>
                  </a:cubicBezTo>
                  <a:cubicBezTo>
                    <a:pt x="514477" y="2141253"/>
                    <a:pt x="514178" y="2143786"/>
                    <a:pt x="514178" y="2146320"/>
                  </a:cubicBezTo>
                  <a:lnTo>
                    <a:pt x="514178" y="2146306"/>
                  </a:lnTo>
                  <a:cubicBezTo>
                    <a:pt x="514178" y="2143771"/>
                    <a:pt x="514477" y="2141239"/>
                    <a:pt x="515220" y="2138853"/>
                  </a:cubicBezTo>
                  <a:cubicBezTo>
                    <a:pt x="515966" y="2136321"/>
                    <a:pt x="517009" y="2134086"/>
                    <a:pt x="518351" y="2131850"/>
                  </a:cubicBezTo>
                  <a:close/>
                  <a:moveTo>
                    <a:pt x="496601" y="2121872"/>
                  </a:moveTo>
                  <a:lnTo>
                    <a:pt x="500617" y="2124548"/>
                  </a:lnTo>
                  <a:cubicBezTo>
                    <a:pt x="501661" y="2125443"/>
                    <a:pt x="502704" y="2126337"/>
                    <a:pt x="503597" y="2127379"/>
                  </a:cubicBezTo>
                  <a:cubicBezTo>
                    <a:pt x="508217" y="2132297"/>
                    <a:pt x="511048" y="2138853"/>
                    <a:pt x="511048" y="2146007"/>
                  </a:cubicBezTo>
                  <a:lnTo>
                    <a:pt x="511048" y="2146022"/>
                  </a:lnTo>
                  <a:cubicBezTo>
                    <a:pt x="511048" y="2138870"/>
                    <a:pt x="508217" y="2132312"/>
                    <a:pt x="503597" y="2127396"/>
                  </a:cubicBezTo>
                  <a:cubicBezTo>
                    <a:pt x="502704" y="2126352"/>
                    <a:pt x="501661" y="2125458"/>
                    <a:pt x="500617" y="2124563"/>
                  </a:cubicBezTo>
                  <a:cubicBezTo>
                    <a:pt x="499424" y="2123519"/>
                    <a:pt x="498084" y="2122627"/>
                    <a:pt x="496594" y="2121881"/>
                  </a:cubicBezTo>
                  <a:close/>
                  <a:moveTo>
                    <a:pt x="966596" y="2116785"/>
                  </a:moveTo>
                  <a:lnTo>
                    <a:pt x="982242" y="2116785"/>
                  </a:lnTo>
                  <a:lnTo>
                    <a:pt x="1017707" y="2190102"/>
                  </a:lnTo>
                  <a:lnTo>
                    <a:pt x="1024561" y="2190102"/>
                  </a:lnTo>
                  <a:cubicBezTo>
                    <a:pt x="1033503" y="2190102"/>
                    <a:pt x="1040655" y="2197403"/>
                    <a:pt x="1040655" y="2206194"/>
                  </a:cubicBezTo>
                  <a:lnTo>
                    <a:pt x="1040655" y="2206211"/>
                  </a:lnTo>
                  <a:cubicBezTo>
                    <a:pt x="1040655" y="2197418"/>
                    <a:pt x="1033503" y="2190117"/>
                    <a:pt x="1024561" y="2190117"/>
                  </a:cubicBezTo>
                  <a:lnTo>
                    <a:pt x="1017707" y="2190117"/>
                  </a:lnTo>
                  <a:lnTo>
                    <a:pt x="982242" y="2116799"/>
                  </a:lnTo>
                  <a:lnTo>
                    <a:pt x="966596" y="2116799"/>
                  </a:lnTo>
                  <a:lnTo>
                    <a:pt x="965850" y="2118290"/>
                  </a:lnTo>
                  <a:lnTo>
                    <a:pt x="962870" y="2124548"/>
                  </a:lnTo>
                  <a:lnTo>
                    <a:pt x="931130" y="2190117"/>
                  </a:lnTo>
                  <a:lnTo>
                    <a:pt x="923828" y="2190117"/>
                  </a:lnTo>
                  <a:cubicBezTo>
                    <a:pt x="921592" y="2190117"/>
                    <a:pt x="919506" y="2190711"/>
                    <a:pt x="917568" y="2191606"/>
                  </a:cubicBezTo>
                  <a:cubicBezTo>
                    <a:pt x="913545" y="2193395"/>
                    <a:pt x="910565" y="2196524"/>
                    <a:pt x="909223" y="2200696"/>
                  </a:cubicBezTo>
                  <a:lnTo>
                    <a:pt x="909074" y="2200845"/>
                  </a:lnTo>
                  <a:cubicBezTo>
                    <a:pt x="908331" y="2202485"/>
                    <a:pt x="908032" y="2204272"/>
                    <a:pt x="908032" y="2206211"/>
                  </a:cubicBezTo>
                  <a:lnTo>
                    <a:pt x="908032" y="2206194"/>
                  </a:lnTo>
                  <a:cubicBezTo>
                    <a:pt x="908032" y="2204258"/>
                    <a:pt x="908331" y="2202469"/>
                    <a:pt x="909074" y="2200831"/>
                  </a:cubicBezTo>
                  <a:lnTo>
                    <a:pt x="909223" y="2200681"/>
                  </a:lnTo>
                  <a:cubicBezTo>
                    <a:pt x="910565" y="2196509"/>
                    <a:pt x="913545" y="2193380"/>
                    <a:pt x="917568" y="2191591"/>
                  </a:cubicBezTo>
                  <a:cubicBezTo>
                    <a:pt x="919506" y="2190696"/>
                    <a:pt x="921592" y="2190102"/>
                    <a:pt x="923828" y="2190102"/>
                  </a:cubicBezTo>
                  <a:lnTo>
                    <a:pt x="931130" y="2190102"/>
                  </a:lnTo>
                  <a:lnTo>
                    <a:pt x="962870" y="2124534"/>
                  </a:lnTo>
                  <a:lnTo>
                    <a:pt x="965850" y="2118276"/>
                  </a:lnTo>
                  <a:close/>
                  <a:moveTo>
                    <a:pt x="791052" y="2116785"/>
                  </a:moveTo>
                  <a:lnTo>
                    <a:pt x="806699" y="2116785"/>
                  </a:lnTo>
                  <a:lnTo>
                    <a:pt x="842166" y="2190102"/>
                  </a:lnTo>
                  <a:lnTo>
                    <a:pt x="849020" y="2190102"/>
                  </a:lnTo>
                  <a:cubicBezTo>
                    <a:pt x="853491" y="2190102"/>
                    <a:pt x="857552" y="2191927"/>
                    <a:pt x="860495" y="2194851"/>
                  </a:cubicBezTo>
                  <a:cubicBezTo>
                    <a:pt x="863438" y="2197776"/>
                    <a:pt x="865263" y="2201799"/>
                    <a:pt x="865263" y="2206194"/>
                  </a:cubicBezTo>
                  <a:lnTo>
                    <a:pt x="865263" y="2206211"/>
                  </a:lnTo>
                  <a:cubicBezTo>
                    <a:pt x="865263" y="2197418"/>
                    <a:pt x="857962" y="2190117"/>
                    <a:pt x="849020" y="2190117"/>
                  </a:cubicBezTo>
                  <a:lnTo>
                    <a:pt x="842166" y="2190117"/>
                  </a:lnTo>
                  <a:lnTo>
                    <a:pt x="806699" y="2116799"/>
                  </a:lnTo>
                  <a:lnTo>
                    <a:pt x="791052" y="2116799"/>
                  </a:lnTo>
                  <a:lnTo>
                    <a:pt x="790307" y="2118290"/>
                  </a:lnTo>
                  <a:lnTo>
                    <a:pt x="787327" y="2124548"/>
                  </a:lnTo>
                  <a:lnTo>
                    <a:pt x="755586" y="2190117"/>
                  </a:lnTo>
                  <a:lnTo>
                    <a:pt x="748285" y="2190117"/>
                  </a:lnTo>
                  <a:cubicBezTo>
                    <a:pt x="746049" y="2190117"/>
                    <a:pt x="743963" y="2190711"/>
                    <a:pt x="742025" y="2191606"/>
                  </a:cubicBezTo>
                  <a:cubicBezTo>
                    <a:pt x="738002" y="2193395"/>
                    <a:pt x="735022" y="2196524"/>
                    <a:pt x="733680" y="2200696"/>
                  </a:cubicBezTo>
                  <a:lnTo>
                    <a:pt x="733531" y="2200845"/>
                  </a:lnTo>
                  <a:cubicBezTo>
                    <a:pt x="732787" y="2202485"/>
                    <a:pt x="732489" y="2204272"/>
                    <a:pt x="732489" y="2206211"/>
                  </a:cubicBezTo>
                  <a:lnTo>
                    <a:pt x="732489" y="2206194"/>
                  </a:lnTo>
                  <a:cubicBezTo>
                    <a:pt x="732489" y="2204258"/>
                    <a:pt x="732787" y="2202469"/>
                    <a:pt x="733531" y="2200831"/>
                  </a:cubicBezTo>
                  <a:lnTo>
                    <a:pt x="733680" y="2200681"/>
                  </a:lnTo>
                  <a:cubicBezTo>
                    <a:pt x="735022" y="2196509"/>
                    <a:pt x="738002" y="2193380"/>
                    <a:pt x="742025" y="2191591"/>
                  </a:cubicBezTo>
                  <a:cubicBezTo>
                    <a:pt x="743963" y="2190696"/>
                    <a:pt x="746049" y="2190102"/>
                    <a:pt x="748285" y="2190102"/>
                  </a:cubicBezTo>
                  <a:lnTo>
                    <a:pt x="755586" y="2190102"/>
                  </a:lnTo>
                  <a:lnTo>
                    <a:pt x="787327" y="2124534"/>
                  </a:lnTo>
                  <a:lnTo>
                    <a:pt x="790307" y="2118276"/>
                  </a:lnTo>
                  <a:close/>
                  <a:moveTo>
                    <a:pt x="500021" y="2115443"/>
                  </a:moveTo>
                  <a:lnTo>
                    <a:pt x="500021" y="2115458"/>
                  </a:lnTo>
                  <a:lnTo>
                    <a:pt x="500021" y="2115458"/>
                  </a:lnTo>
                  <a:lnTo>
                    <a:pt x="500021" y="2115472"/>
                  </a:lnTo>
                  <a:cubicBezTo>
                    <a:pt x="499872" y="2116516"/>
                    <a:pt x="499723" y="2117411"/>
                    <a:pt x="499275" y="2118305"/>
                  </a:cubicBezTo>
                  <a:lnTo>
                    <a:pt x="496609" y="2121862"/>
                  </a:lnTo>
                  <a:lnTo>
                    <a:pt x="496601" y="2121872"/>
                  </a:lnTo>
                  <a:lnTo>
                    <a:pt x="496594" y="2121867"/>
                  </a:lnTo>
                  <a:lnTo>
                    <a:pt x="496602" y="2121857"/>
                  </a:lnTo>
                  <a:lnTo>
                    <a:pt x="499275" y="2118290"/>
                  </a:lnTo>
                  <a:lnTo>
                    <a:pt x="500011" y="2115497"/>
                  </a:lnTo>
                  <a:lnTo>
                    <a:pt x="499275" y="2118276"/>
                  </a:lnTo>
                  <a:cubicBezTo>
                    <a:pt x="499723" y="2117381"/>
                    <a:pt x="499872" y="2116487"/>
                    <a:pt x="500021" y="2115443"/>
                  </a:cubicBezTo>
                  <a:close/>
                  <a:moveTo>
                    <a:pt x="525355" y="2115012"/>
                  </a:moveTo>
                  <a:lnTo>
                    <a:pt x="528777" y="2122006"/>
                  </a:lnTo>
                  <a:lnTo>
                    <a:pt x="528782" y="2122016"/>
                  </a:lnTo>
                  <a:lnTo>
                    <a:pt x="528777" y="2122021"/>
                  </a:lnTo>
                  <a:lnTo>
                    <a:pt x="528772" y="2122010"/>
                  </a:lnTo>
                  <a:lnTo>
                    <a:pt x="525355" y="2115027"/>
                  </a:lnTo>
                  <a:close/>
                  <a:moveTo>
                    <a:pt x="590773" y="2114996"/>
                  </a:moveTo>
                  <a:lnTo>
                    <a:pt x="590773" y="2115012"/>
                  </a:lnTo>
                  <a:lnTo>
                    <a:pt x="590773" y="2115013"/>
                  </a:lnTo>
                  <a:lnTo>
                    <a:pt x="590773" y="2115027"/>
                  </a:lnTo>
                  <a:cubicBezTo>
                    <a:pt x="590773" y="2116218"/>
                    <a:pt x="590624" y="2117261"/>
                    <a:pt x="590178" y="2118305"/>
                  </a:cubicBezTo>
                  <a:cubicBezTo>
                    <a:pt x="589731" y="2119349"/>
                    <a:pt x="589135" y="2120241"/>
                    <a:pt x="588389" y="2121136"/>
                  </a:cubicBezTo>
                  <a:lnTo>
                    <a:pt x="587365" y="2122014"/>
                  </a:lnTo>
                  <a:lnTo>
                    <a:pt x="587355" y="2122022"/>
                  </a:lnTo>
                  <a:lnTo>
                    <a:pt x="587346" y="2122016"/>
                  </a:lnTo>
                  <a:lnTo>
                    <a:pt x="587356" y="2122008"/>
                  </a:lnTo>
                  <a:lnTo>
                    <a:pt x="588389" y="2121121"/>
                  </a:lnTo>
                  <a:cubicBezTo>
                    <a:pt x="589135" y="2120227"/>
                    <a:pt x="589731" y="2119332"/>
                    <a:pt x="590178" y="2118290"/>
                  </a:cubicBezTo>
                  <a:lnTo>
                    <a:pt x="590749" y="2115145"/>
                  </a:lnTo>
                  <a:lnTo>
                    <a:pt x="590178" y="2118276"/>
                  </a:lnTo>
                  <a:cubicBezTo>
                    <a:pt x="590624" y="2117232"/>
                    <a:pt x="590773" y="2116188"/>
                    <a:pt x="590773" y="2114996"/>
                  </a:cubicBezTo>
                  <a:close/>
                  <a:moveTo>
                    <a:pt x="525356" y="2114996"/>
                  </a:moveTo>
                  <a:cubicBezTo>
                    <a:pt x="525356" y="2117828"/>
                    <a:pt x="526696" y="2120361"/>
                    <a:pt x="528782" y="2122001"/>
                  </a:cubicBezTo>
                  <a:cubicBezTo>
                    <a:pt x="526696" y="2120376"/>
                    <a:pt x="525356" y="2117843"/>
                    <a:pt x="525356" y="2115012"/>
                  </a:cubicBezTo>
                  <a:close/>
                  <a:moveTo>
                    <a:pt x="355922" y="2111583"/>
                  </a:moveTo>
                  <a:lnTo>
                    <a:pt x="355922" y="2111600"/>
                  </a:lnTo>
                  <a:lnTo>
                    <a:pt x="396753" y="2111600"/>
                  </a:lnTo>
                  <a:lnTo>
                    <a:pt x="396753" y="2111583"/>
                  </a:lnTo>
                  <a:close/>
                  <a:moveTo>
                    <a:pt x="355922" y="2105936"/>
                  </a:moveTo>
                  <a:lnTo>
                    <a:pt x="355922" y="2111569"/>
                  </a:lnTo>
                  <a:lnTo>
                    <a:pt x="355929" y="2111569"/>
                  </a:lnTo>
                  <a:lnTo>
                    <a:pt x="355929" y="2105936"/>
                  </a:lnTo>
                  <a:close/>
                  <a:moveTo>
                    <a:pt x="355922" y="2105907"/>
                  </a:moveTo>
                  <a:lnTo>
                    <a:pt x="355922" y="2105922"/>
                  </a:lnTo>
                  <a:lnTo>
                    <a:pt x="396753" y="2105922"/>
                  </a:lnTo>
                  <a:lnTo>
                    <a:pt x="396753" y="2105907"/>
                  </a:lnTo>
                  <a:close/>
                  <a:moveTo>
                    <a:pt x="265171" y="2105638"/>
                  </a:moveTo>
                  <a:lnTo>
                    <a:pt x="265171" y="2111270"/>
                  </a:lnTo>
                  <a:lnTo>
                    <a:pt x="265171" y="2111287"/>
                  </a:lnTo>
                  <a:lnTo>
                    <a:pt x="265171" y="2111300"/>
                  </a:lnTo>
                  <a:lnTo>
                    <a:pt x="306002" y="2111300"/>
                  </a:lnTo>
                  <a:lnTo>
                    <a:pt x="306002" y="2111287"/>
                  </a:lnTo>
                  <a:lnTo>
                    <a:pt x="306002" y="2111270"/>
                  </a:lnTo>
                  <a:lnTo>
                    <a:pt x="306002" y="2105638"/>
                  </a:lnTo>
                  <a:close/>
                  <a:moveTo>
                    <a:pt x="1358210" y="2099677"/>
                  </a:moveTo>
                  <a:lnTo>
                    <a:pt x="1358210" y="2498268"/>
                  </a:lnTo>
                  <a:lnTo>
                    <a:pt x="1460140" y="2498268"/>
                  </a:lnTo>
                  <a:lnTo>
                    <a:pt x="1460140" y="2099677"/>
                  </a:lnTo>
                  <a:close/>
                  <a:moveTo>
                    <a:pt x="1358210" y="2099647"/>
                  </a:moveTo>
                  <a:lnTo>
                    <a:pt x="1358210" y="2099662"/>
                  </a:lnTo>
                  <a:lnTo>
                    <a:pt x="1460140" y="2099662"/>
                  </a:lnTo>
                  <a:lnTo>
                    <a:pt x="1460140" y="2099647"/>
                  </a:lnTo>
                  <a:close/>
                  <a:moveTo>
                    <a:pt x="1936988" y="2095471"/>
                  </a:moveTo>
                  <a:lnTo>
                    <a:pt x="1901964" y="2130495"/>
                  </a:lnTo>
                  <a:lnTo>
                    <a:pt x="1930728" y="2130495"/>
                  </a:lnTo>
                  <a:cubicBezTo>
                    <a:pt x="1931623" y="2130495"/>
                    <a:pt x="1932517" y="2130346"/>
                    <a:pt x="1933263" y="2129899"/>
                  </a:cubicBezTo>
                  <a:lnTo>
                    <a:pt x="1933412" y="2129899"/>
                  </a:lnTo>
                  <a:cubicBezTo>
                    <a:pt x="1935497" y="2128855"/>
                    <a:pt x="1936988" y="2126770"/>
                    <a:pt x="1936988" y="2124384"/>
                  </a:cubicBezTo>
                  <a:close/>
                  <a:moveTo>
                    <a:pt x="581983" y="2093553"/>
                  </a:moveTo>
                  <a:cubicBezTo>
                    <a:pt x="582578" y="2093553"/>
                    <a:pt x="583174" y="2093553"/>
                    <a:pt x="583770" y="2093702"/>
                  </a:cubicBezTo>
                  <a:lnTo>
                    <a:pt x="590434" y="2099921"/>
                  </a:lnTo>
                  <a:lnTo>
                    <a:pt x="587474" y="2097152"/>
                  </a:lnTo>
                  <a:lnTo>
                    <a:pt x="583777" y="2093702"/>
                  </a:lnTo>
                  <a:lnTo>
                    <a:pt x="582056" y="2093559"/>
                  </a:lnTo>
                  <a:close/>
                  <a:moveTo>
                    <a:pt x="534298" y="2093538"/>
                  </a:moveTo>
                  <a:lnTo>
                    <a:pt x="581983" y="2093538"/>
                  </a:lnTo>
                  <a:lnTo>
                    <a:pt x="583704" y="2093682"/>
                  </a:lnTo>
                  <a:lnTo>
                    <a:pt x="583777" y="2093687"/>
                  </a:lnTo>
                  <a:lnTo>
                    <a:pt x="586807" y="2096521"/>
                  </a:lnTo>
                  <a:lnTo>
                    <a:pt x="590476" y="2099945"/>
                  </a:lnTo>
                  <a:lnTo>
                    <a:pt x="590477" y="2099955"/>
                  </a:lnTo>
                  <a:lnTo>
                    <a:pt x="590773" y="2102331"/>
                  </a:lnTo>
                  <a:lnTo>
                    <a:pt x="590492" y="2100089"/>
                  </a:lnTo>
                  <a:lnTo>
                    <a:pt x="590773" y="2102346"/>
                  </a:lnTo>
                  <a:lnTo>
                    <a:pt x="590773" y="2102360"/>
                  </a:lnTo>
                  <a:cubicBezTo>
                    <a:pt x="590773" y="2101615"/>
                    <a:pt x="590624" y="2100720"/>
                    <a:pt x="590476" y="2099975"/>
                  </a:cubicBezTo>
                  <a:cubicBezTo>
                    <a:pt x="589583" y="2096846"/>
                    <a:pt x="586898" y="2094462"/>
                    <a:pt x="583770" y="2093717"/>
                  </a:cubicBezTo>
                  <a:cubicBezTo>
                    <a:pt x="583174" y="2093568"/>
                    <a:pt x="582578" y="2093568"/>
                    <a:pt x="581983" y="2093568"/>
                  </a:cubicBezTo>
                  <a:lnTo>
                    <a:pt x="534298" y="2093568"/>
                  </a:lnTo>
                  <a:cubicBezTo>
                    <a:pt x="529379" y="2093568"/>
                    <a:pt x="525356" y="2097591"/>
                    <a:pt x="525356" y="2102360"/>
                  </a:cubicBezTo>
                  <a:lnTo>
                    <a:pt x="525356" y="2102346"/>
                  </a:lnTo>
                  <a:cubicBezTo>
                    <a:pt x="525356" y="2097577"/>
                    <a:pt x="529379" y="2093553"/>
                    <a:pt x="534298" y="2093553"/>
                  </a:cubicBezTo>
                  <a:cubicBezTo>
                    <a:pt x="529379" y="2093553"/>
                    <a:pt x="525356" y="2097562"/>
                    <a:pt x="525356" y="2102331"/>
                  </a:cubicBezTo>
                  <a:cubicBezTo>
                    <a:pt x="525356" y="2097562"/>
                    <a:pt x="529379" y="2093538"/>
                    <a:pt x="534298" y="2093538"/>
                  </a:cubicBezTo>
                  <a:close/>
                  <a:moveTo>
                    <a:pt x="480948" y="2093240"/>
                  </a:moveTo>
                  <a:lnTo>
                    <a:pt x="491082" y="2093240"/>
                  </a:lnTo>
                  <a:cubicBezTo>
                    <a:pt x="491975" y="2093240"/>
                    <a:pt x="493018" y="2093389"/>
                    <a:pt x="493764" y="2093687"/>
                  </a:cubicBezTo>
                  <a:cubicBezTo>
                    <a:pt x="496744" y="2094582"/>
                    <a:pt x="498980" y="2096966"/>
                    <a:pt x="499724" y="2099945"/>
                  </a:cubicBezTo>
                  <a:cubicBezTo>
                    <a:pt x="499873" y="2100691"/>
                    <a:pt x="500022" y="2101436"/>
                    <a:pt x="500022" y="2102182"/>
                  </a:cubicBezTo>
                  <a:lnTo>
                    <a:pt x="500022" y="2102196"/>
                  </a:lnTo>
                  <a:lnTo>
                    <a:pt x="500022" y="2102211"/>
                  </a:lnTo>
                  <a:cubicBezTo>
                    <a:pt x="500022" y="2101466"/>
                    <a:pt x="499873" y="2100720"/>
                    <a:pt x="499724" y="2099975"/>
                  </a:cubicBezTo>
                  <a:cubicBezTo>
                    <a:pt x="498980" y="2096995"/>
                    <a:pt x="496744" y="2094611"/>
                    <a:pt x="493764" y="2093717"/>
                  </a:cubicBezTo>
                  <a:cubicBezTo>
                    <a:pt x="493018" y="2093419"/>
                    <a:pt x="491975" y="2093270"/>
                    <a:pt x="491082" y="2093270"/>
                  </a:cubicBezTo>
                  <a:lnTo>
                    <a:pt x="480933" y="2093270"/>
                  </a:lnTo>
                  <a:lnTo>
                    <a:pt x="480918" y="2093270"/>
                  </a:lnTo>
                  <a:lnTo>
                    <a:pt x="480933" y="2093255"/>
                  </a:lnTo>
                  <a:close/>
                  <a:moveTo>
                    <a:pt x="1632879" y="2091928"/>
                  </a:moveTo>
                  <a:lnTo>
                    <a:pt x="1577563" y="2147244"/>
                  </a:lnTo>
                  <a:lnTo>
                    <a:pt x="1577563" y="2148674"/>
                  </a:lnTo>
                  <a:cubicBezTo>
                    <a:pt x="1577563" y="2149867"/>
                    <a:pt x="1578011" y="2150909"/>
                    <a:pt x="1578608" y="2151803"/>
                  </a:cubicBezTo>
                  <a:cubicBezTo>
                    <a:pt x="1579502" y="2152847"/>
                    <a:pt x="1580841" y="2153592"/>
                    <a:pt x="1582332" y="2153592"/>
                  </a:cubicBezTo>
                  <a:lnTo>
                    <a:pt x="1645962" y="2153592"/>
                  </a:lnTo>
                  <a:cubicBezTo>
                    <a:pt x="1648196" y="2153592"/>
                    <a:pt x="1650134" y="2152102"/>
                    <a:pt x="1650580" y="2150016"/>
                  </a:cubicBezTo>
                  <a:cubicBezTo>
                    <a:pt x="1650880" y="2149569"/>
                    <a:pt x="1650880" y="2149122"/>
                    <a:pt x="1650880" y="2148674"/>
                  </a:cubicBezTo>
                  <a:lnTo>
                    <a:pt x="1650880" y="2096846"/>
                  </a:lnTo>
                  <a:cubicBezTo>
                    <a:pt x="1650880" y="2095504"/>
                    <a:pt x="1650283" y="2094164"/>
                    <a:pt x="1649240" y="2093419"/>
                  </a:cubicBezTo>
                  <a:cubicBezTo>
                    <a:pt x="1649240" y="2093270"/>
                    <a:pt x="1649091" y="2093121"/>
                    <a:pt x="1648941" y="2092972"/>
                  </a:cubicBezTo>
                  <a:cubicBezTo>
                    <a:pt x="1648196" y="2092375"/>
                    <a:pt x="1647154" y="2091928"/>
                    <a:pt x="1645962" y="2091928"/>
                  </a:cubicBezTo>
                  <a:close/>
                  <a:moveTo>
                    <a:pt x="1582332" y="2091928"/>
                  </a:moveTo>
                  <a:cubicBezTo>
                    <a:pt x="1580096" y="2091928"/>
                    <a:pt x="1578458" y="2093270"/>
                    <a:pt x="1577862" y="2095357"/>
                  </a:cubicBezTo>
                  <a:cubicBezTo>
                    <a:pt x="1577712" y="2095804"/>
                    <a:pt x="1577563" y="2096250"/>
                    <a:pt x="1577563" y="2096846"/>
                  </a:cubicBezTo>
                  <a:lnTo>
                    <a:pt x="1577563" y="2129778"/>
                  </a:lnTo>
                  <a:lnTo>
                    <a:pt x="1615414" y="2091928"/>
                  </a:lnTo>
                  <a:close/>
                  <a:moveTo>
                    <a:pt x="1645962" y="2091913"/>
                  </a:moveTo>
                  <a:cubicBezTo>
                    <a:pt x="1647154" y="2091913"/>
                    <a:pt x="1648196" y="2092360"/>
                    <a:pt x="1648941" y="2092957"/>
                  </a:cubicBezTo>
                  <a:cubicBezTo>
                    <a:pt x="1649091" y="2093106"/>
                    <a:pt x="1649240" y="2093255"/>
                    <a:pt x="1649240" y="2093404"/>
                  </a:cubicBezTo>
                  <a:cubicBezTo>
                    <a:pt x="1650283" y="2094149"/>
                    <a:pt x="1650880" y="2095491"/>
                    <a:pt x="1650880" y="2096831"/>
                  </a:cubicBezTo>
                  <a:lnTo>
                    <a:pt x="1650880" y="2096830"/>
                  </a:lnTo>
                  <a:lnTo>
                    <a:pt x="1649241" y="2093404"/>
                  </a:lnTo>
                  <a:cubicBezTo>
                    <a:pt x="1649241" y="2093255"/>
                    <a:pt x="1649092" y="2093106"/>
                    <a:pt x="1648942" y="2092957"/>
                  </a:cubicBezTo>
                  <a:cubicBezTo>
                    <a:pt x="1648197" y="2092360"/>
                    <a:pt x="1647155" y="2091913"/>
                    <a:pt x="1645962" y="2091913"/>
                  </a:cubicBezTo>
                  <a:close/>
                  <a:moveTo>
                    <a:pt x="1582332" y="2091898"/>
                  </a:moveTo>
                  <a:cubicBezTo>
                    <a:pt x="1580096" y="2091898"/>
                    <a:pt x="1578458" y="2093240"/>
                    <a:pt x="1577862" y="2095326"/>
                  </a:cubicBezTo>
                  <a:cubicBezTo>
                    <a:pt x="1577712" y="2095773"/>
                    <a:pt x="1577563" y="2096220"/>
                    <a:pt x="1577563" y="2096816"/>
                  </a:cubicBezTo>
                  <a:lnTo>
                    <a:pt x="1577563" y="2096831"/>
                  </a:lnTo>
                  <a:lnTo>
                    <a:pt x="1577564" y="2096826"/>
                  </a:lnTo>
                  <a:lnTo>
                    <a:pt x="1577564" y="2096816"/>
                  </a:lnTo>
                  <a:cubicBezTo>
                    <a:pt x="1577564" y="2096220"/>
                    <a:pt x="1577713" y="2095773"/>
                    <a:pt x="1577863" y="2095326"/>
                  </a:cubicBezTo>
                  <a:cubicBezTo>
                    <a:pt x="1578459" y="2093240"/>
                    <a:pt x="1580097" y="2091898"/>
                    <a:pt x="1582333" y="2091898"/>
                  </a:cubicBezTo>
                  <a:close/>
                  <a:moveTo>
                    <a:pt x="173973" y="2090573"/>
                  </a:moveTo>
                  <a:cubicBezTo>
                    <a:pt x="174271" y="2090573"/>
                    <a:pt x="174569" y="2090573"/>
                    <a:pt x="174718" y="2090870"/>
                  </a:cubicBezTo>
                  <a:cubicBezTo>
                    <a:pt x="175165" y="2091021"/>
                    <a:pt x="175464" y="2091466"/>
                    <a:pt x="175464" y="2092062"/>
                  </a:cubicBezTo>
                  <a:lnTo>
                    <a:pt x="175464" y="2092050"/>
                  </a:lnTo>
                  <a:lnTo>
                    <a:pt x="174726" y="2090870"/>
                  </a:lnTo>
                  <a:lnTo>
                    <a:pt x="174152" y="2090641"/>
                  </a:lnTo>
                  <a:close/>
                  <a:moveTo>
                    <a:pt x="1298453" y="2069129"/>
                  </a:moveTo>
                  <a:cubicBezTo>
                    <a:pt x="1296517" y="2071514"/>
                    <a:pt x="1294281" y="2074196"/>
                    <a:pt x="1291897" y="2077027"/>
                  </a:cubicBezTo>
                  <a:cubicBezTo>
                    <a:pt x="1290407" y="2078667"/>
                    <a:pt x="1288918" y="2080454"/>
                    <a:pt x="1287278" y="2082392"/>
                  </a:cubicBezTo>
                  <a:cubicBezTo>
                    <a:pt x="1285640" y="2084328"/>
                    <a:pt x="1283851" y="2086415"/>
                    <a:pt x="1282062" y="2088650"/>
                  </a:cubicBezTo>
                  <a:cubicBezTo>
                    <a:pt x="1281915" y="2088799"/>
                    <a:pt x="1281766" y="2089097"/>
                    <a:pt x="1281468" y="2089395"/>
                  </a:cubicBezTo>
                  <a:cubicBezTo>
                    <a:pt x="1279380" y="2091928"/>
                    <a:pt x="1277295" y="2094611"/>
                    <a:pt x="1275209" y="2097442"/>
                  </a:cubicBezTo>
                  <a:cubicBezTo>
                    <a:pt x="1260309" y="2116889"/>
                    <a:pt x="1243805" y="2143265"/>
                    <a:pt x="1234939" y="2177967"/>
                  </a:cubicBezTo>
                  <a:lnTo>
                    <a:pt x="1228521" y="2236422"/>
                  </a:lnTo>
                  <a:lnTo>
                    <a:pt x="1228521" y="2236416"/>
                  </a:lnTo>
                  <a:lnTo>
                    <a:pt x="1228521" y="2236425"/>
                  </a:lnTo>
                  <a:lnTo>
                    <a:pt x="1228521" y="2236431"/>
                  </a:lnTo>
                  <a:lnTo>
                    <a:pt x="1228521" y="2236440"/>
                  </a:lnTo>
                  <a:cubicBezTo>
                    <a:pt x="1229061" y="2258129"/>
                    <a:pt x="1232665" y="2282074"/>
                    <a:pt x="1240489" y="2308450"/>
                  </a:cubicBezTo>
                  <a:cubicBezTo>
                    <a:pt x="1244662" y="2322308"/>
                    <a:pt x="1249133" y="2336317"/>
                    <a:pt x="1253305" y="2350174"/>
                  </a:cubicBezTo>
                  <a:cubicBezTo>
                    <a:pt x="1261351" y="2375508"/>
                    <a:pt x="1268951" y="2400394"/>
                    <a:pt x="1275209" y="2423939"/>
                  </a:cubicBezTo>
                  <a:cubicBezTo>
                    <a:pt x="1277593" y="2433027"/>
                    <a:pt x="1279679" y="2441820"/>
                    <a:pt x="1281468" y="2450463"/>
                  </a:cubicBezTo>
                  <a:cubicBezTo>
                    <a:pt x="1284597" y="2465662"/>
                    <a:pt x="1286682" y="2480118"/>
                    <a:pt x="1287427" y="2493678"/>
                  </a:cubicBezTo>
                  <a:cubicBezTo>
                    <a:pt x="1287577" y="2495318"/>
                    <a:pt x="1287726" y="2496808"/>
                    <a:pt x="1287726" y="2498297"/>
                  </a:cubicBezTo>
                  <a:lnTo>
                    <a:pt x="1287726" y="2498297"/>
                  </a:lnTo>
                  <a:cubicBezTo>
                    <a:pt x="1287726" y="2496808"/>
                    <a:pt x="1287577" y="2495318"/>
                    <a:pt x="1287427" y="2493678"/>
                  </a:cubicBezTo>
                  <a:cubicBezTo>
                    <a:pt x="1286682" y="2480118"/>
                    <a:pt x="1284597" y="2465662"/>
                    <a:pt x="1281469" y="2450463"/>
                  </a:cubicBezTo>
                  <a:cubicBezTo>
                    <a:pt x="1279680" y="2441820"/>
                    <a:pt x="1277594" y="2433027"/>
                    <a:pt x="1275209" y="2423939"/>
                  </a:cubicBezTo>
                  <a:cubicBezTo>
                    <a:pt x="1268952" y="2400394"/>
                    <a:pt x="1261352" y="2375508"/>
                    <a:pt x="1253306" y="2350174"/>
                  </a:cubicBezTo>
                  <a:cubicBezTo>
                    <a:pt x="1249134" y="2336317"/>
                    <a:pt x="1244663" y="2322308"/>
                    <a:pt x="1240490" y="2308450"/>
                  </a:cubicBezTo>
                  <a:cubicBezTo>
                    <a:pt x="1232666" y="2282074"/>
                    <a:pt x="1229062" y="2258129"/>
                    <a:pt x="1228521" y="2236440"/>
                  </a:cubicBezTo>
                  <a:lnTo>
                    <a:pt x="1228521" y="2236434"/>
                  </a:lnTo>
                  <a:lnTo>
                    <a:pt x="1228521" y="2236431"/>
                  </a:lnTo>
                  <a:lnTo>
                    <a:pt x="1228521" y="2236422"/>
                  </a:lnTo>
                  <a:lnTo>
                    <a:pt x="1240489" y="2308421"/>
                  </a:lnTo>
                  <a:cubicBezTo>
                    <a:pt x="1244662" y="2322279"/>
                    <a:pt x="1249133" y="2336287"/>
                    <a:pt x="1253305" y="2350145"/>
                  </a:cubicBezTo>
                  <a:cubicBezTo>
                    <a:pt x="1261351" y="2375478"/>
                    <a:pt x="1268951" y="2400365"/>
                    <a:pt x="1275209" y="2423909"/>
                  </a:cubicBezTo>
                  <a:cubicBezTo>
                    <a:pt x="1277593" y="2432998"/>
                    <a:pt x="1279679" y="2441790"/>
                    <a:pt x="1281468" y="2450434"/>
                  </a:cubicBezTo>
                  <a:cubicBezTo>
                    <a:pt x="1284597" y="2465633"/>
                    <a:pt x="1286682" y="2480089"/>
                    <a:pt x="1287427" y="2493648"/>
                  </a:cubicBezTo>
                  <a:cubicBezTo>
                    <a:pt x="1287577" y="2495288"/>
                    <a:pt x="1287726" y="2496777"/>
                    <a:pt x="1287726" y="2498268"/>
                  </a:cubicBezTo>
                  <a:lnTo>
                    <a:pt x="1344800" y="2498268"/>
                  </a:lnTo>
                  <a:lnTo>
                    <a:pt x="1344800" y="2069129"/>
                  </a:lnTo>
                  <a:close/>
                  <a:moveTo>
                    <a:pt x="1238834" y="2069129"/>
                  </a:moveTo>
                  <a:lnTo>
                    <a:pt x="1238842" y="2069129"/>
                  </a:lnTo>
                  <a:lnTo>
                    <a:pt x="1235124" y="2075968"/>
                  </a:lnTo>
                  <a:cubicBezTo>
                    <a:pt x="1219179" y="2105027"/>
                    <a:pt x="1202045" y="2136619"/>
                    <a:pt x="1199063" y="2185348"/>
                  </a:cubicBezTo>
                  <a:cubicBezTo>
                    <a:pt x="1198914" y="2185795"/>
                    <a:pt x="1198914" y="2186093"/>
                    <a:pt x="1198914" y="2186540"/>
                  </a:cubicBezTo>
                  <a:lnTo>
                    <a:pt x="1198765" y="2195319"/>
                  </a:lnTo>
                  <a:lnTo>
                    <a:pt x="1198765" y="2195316"/>
                  </a:lnTo>
                  <a:cubicBezTo>
                    <a:pt x="1198618" y="2192336"/>
                    <a:pt x="1198765" y="2189356"/>
                    <a:pt x="1198914" y="2186524"/>
                  </a:cubicBezTo>
                  <a:cubicBezTo>
                    <a:pt x="1198914" y="2186077"/>
                    <a:pt x="1198914" y="2185780"/>
                    <a:pt x="1199063" y="2185333"/>
                  </a:cubicBezTo>
                  <a:cubicBezTo>
                    <a:pt x="1200554" y="2160969"/>
                    <a:pt x="1205584" y="2140889"/>
                    <a:pt x="1212234" y="2123267"/>
                  </a:cubicBezTo>
                  <a:cubicBezTo>
                    <a:pt x="1218882" y="2105646"/>
                    <a:pt x="1227151" y="2090484"/>
                    <a:pt x="1235124" y="2075954"/>
                  </a:cubicBezTo>
                  <a:close/>
                  <a:moveTo>
                    <a:pt x="1282050" y="2069114"/>
                  </a:moveTo>
                  <a:lnTo>
                    <a:pt x="1282038" y="2069129"/>
                  </a:lnTo>
                  <a:lnTo>
                    <a:pt x="1253007" y="2069129"/>
                  </a:lnTo>
                  <a:cubicBezTo>
                    <a:pt x="1250771" y="2073450"/>
                    <a:pt x="1248387" y="2077772"/>
                    <a:pt x="1246153" y="2081945"/>
                  </a:cubicBezTo>
                  <a:cubicBezTo>
                    <a:pt x="1229613" y="2112045"/>
                    <a:pt x="1211731" y="2144680"/>
                    <a:pt x="1211285" y="2198178"/>
                  </a:cubicBezTo>
                  <a:lnTo>
                    <a:pt x="1211285" y="2198447"/>
                  </a:lnTo>
                  <a:lnTo>
                    <a:pt x="1218122" y="2263251"/>
                  </a:lnTo>
                  <a:lnTo>
                    <a:pt x="1216048" y="2234241"/>
                  </a:lnTo>
                  <a:cubicBezTo>
                    <a:pt x="1215899" y="2232153"/>
                    <a:pt x="1215899" y="2230068"/>
                    <a:pt x="1215899" y="2227981"/>
                  </a:cubicBezTo>
                  <a:lnTo>
                    <a:pt x="1215899" y="2227966"/>
                  </a:lnTo>
                  <a:cubicBezTo>
                    <a:pt x="1215899" y="2230053"/>
                    <a:pt x="1215899" y="2232139"/>
                    <a:pt x="1216048" y="2234226"/>
                  </a:cubicBezTo>
                  <a:lnTo>
                    <a:pt x="1218127" y="2263302"/>
                  </a:lnTo>
                  <a:lnTo>
                    <a:pt x="1218132" y="2263354"/>
                  </a:lnTo>
                  <a:lnTo>
                    <a:pt x="1218133" y="2263369"/>
                  </a:lnTo>
                  <a:lnTo>
                    <a:pt x="1218136" y="2263401"/>
                  </a:lnTo>
                  <a:lnTo>
                    <a:pt x="1218139" y="2263447"/>
                  </a:lnTo>
                  <a:lnTo>
                    <a:pt x="1218133" y="2263384"/>
                  </a:lnTo>
                  <a:lnTo>
                    <a:pt x="1218132" y="2263377"/>
                  </a:lnTo>
                  <a:lnTo>
                    <a:pt x="1218133" y="2263384"/>
                  </a:lnTo>
                  <a:lnTo>
                    <a:pt x="1218129" y="2263354"/>
                  </a:lnTo>
                  <a:lnTo>
                    <a:pt x="1218127" y="2263327"/>
                  </a:lnTo>
                  <a:lnTo>
                    <a:pt x="1211285" y="2198476"/>
                  </a:lnTo>
                  <a:lnTo>
                    <a:pt x="1211285" y="2198467"/>
                  </a:lnTo>
                  <a:lnTo>
                    <a:pt x="1211285" y="2198460"/>
                  </a:lnTo>
                  <a:lnTo>
                    <a:pt x="1211285" y="2198476"/>
                  </a:lnTo>
                  <a:cubicBezTo>
                    <a:pt x="1211134" y="2217252"/>
                    <a:pt x="1213073" y="2238711"/>
                    <a:pt x="1218138" y="2263447"/>
                  </a:cubicBezTo>
                  <a:lnTo>
                    <a:pt x="1218228" y="2263860"/>
                  </a:lnTo>
                  <a:lnTo>
                    <a:pt x="1218250" y="2263958"/>
                  </a:lnTo>
                  <a:lnTo>
                    <a:pt x="1218139" y="2263447"/>
                  </a:lnTo>
                  <a:lnTo>
                    <a:pt x="1218201" y="2263720"/>
                  </a:lnTo>
                  <a:lnTo>
                    <a:pt x="1218246" y="2263928"/>
                  </a:lnTo>
                  <a:lnTo>
                    <a:pt x="1218307" y="2264195"/>
                  </a:lnTo>
                  <a:lnTo>
                    <a:pt x="1218263" y="2263993"/>
                  </a:lnTo>
                  <a:lnTo>
                    <a:pt x="1224097" y="2289675"/>
                  </a:lnTo>
                  <a:cubicBezTo>
                    <a:pt x="1224246" y="2290120"/>
                    <a:pt x="1224396" y="2290717"/>
                    <a:pt x="1224545" y="2291164"/>
                  </a:cubicBezTo>
                  <a:cubicBezTo>
                    <a:pt x="1226035" y="2296678"/>
                    <a:pt x="1227672" y="2302489"/>
                    <a:pt x="1229464" y="2308450"/>
                  </a:cubicBezTo>
                  <a:lnTo>
                    <a:pt x="1231201" y="2314310"/>
                  </a:lnTo>
                  <a:lnTo>
                    <a:pt x="1232289" y="2317972"/>
                  </a:lnTo>
                  <a:lnTo>
                    <a:pt x="1232734" y="2319531"/>
                  </a:lnTo>
                  <a:lnTo>
                    <a:pt x="1232891" y="2320074"/>
                  </a:lnTo>
                  <a:lnTo>
                    <a:pt x="1251283" y="2385932"/>
                  </a:lnTo>
                  <a:lnTo>
                    <a:pt x="1251269" y="2385888"/>
                  </a:lnTo>
                  <a:lnTo>
                    <a:pt x="1251308" y="2386028"/>
                  </a:lnTo>
                  <a:lnTo>
                    <a:pt x="1251327" y="2386089"/>
                  </a:lnTo>
                  <a:lnTo>
                    <a:pt x="1251368" y="2386236"/>
                  </a:lnTo>
                  <a:lnTo>
                    <a:pt x="1251312" y="2386056"/>
                  </a:lnTo>
                  <a:lnTo>
                    <a:pt x="1251319" y="2386081"/>
                  </a:lnTo>
                  <a:lnTo>
                    <a:pt x="1251367" y="2386236"/>
                  </a:lnTo>
                  <a:lnTo>
                    <a:pt x="1251392" y="2386347"/>
                  </a:lnTo>
                  <a:lnTo>
                    <a:pt x="1251396" y="2386362"/>
                  </a:lnTo>
                  <a:lnTo>
                    <a:pt x="1251384" y="2386309"/>
                  </a:lnTo>
                  <a:lnTo>
                    <a:pt x="1251379" y="2386287"/>
                  </a:lnTo>
                  <a:lnTo>
                    <a:pt x="1251379" y="2386288"/>
                  </a:lnTo>
                  <a:lnTo>
                    <a:pt x="1251368" y="2386236"/>
                  </a:lnTo>
                  <a:lnTo>
                    <a:pt x="1251385" y="2386297"/>
                  </a:lnTo>
                  <a:lnTo>
                    <a:pt x="1251397" y="2386351"/>
                  </a:lnTo>
                  <a:lnTo>
                    <a:pt x="1251415" y="2386418"/>
                  </a:lnTo>
                  <a:lnTo>
                    <a:pt x="1251403" y="2386362"/>
                  </a:lnTo>
                  <a:lnTo>
                    <a:pt x="1266940" y="2442752"/>
                  </a:lnTo>
                  <a:cubicBezTo>
                    <a:pt x="1271113" y="2460783"/>
                    <a:pt x="1274018" y="2477882"/>
                    <a:pt x="1274911" y="2493678"/>
                  </a:cubicBezTo>
                  <a:lnTo>
                    <a:pt x="1275207" y="2498268"/>
                  </a:lnTo>
                  <a:lnTo>
                    <a:pt x="1275203" y="2498268"/>
                  </a:lnTo>
                  <a:lnTo>
                    <a:pt x="1275202" y="2498268"/>
                  </a:lnTo>
                  <a:lnTo>
                    <a:pt x="1275203" y="2498283"/>
                  </a:lnTo>
                  <a:lnTo>
                    <a:pt x="1275207" y="2498283"/>
                  </a:lnTo>
                  <a:lnTo>
                    <a:pt x="1275208" y="2498283"/>
                  </a:lnTo>
                  <a:lnTo>
                    <a:pt x="1275209" y="2498283"/>
                  </a:lnTo>
                  <a:lnTo>
                    <a:pt x="1275207" y="2498268"/>
                  </a:lnTo>
                  <a:lnTo>
                    <a:pt x="1275208" y="2498268"/>
                  </a:lnTo>
                  <a:lnTo>
                    <a:pt x="1274911" y="2493663"/>
                  </a:lnTo>
                  <a:cubicBezTo>
                    <a:pt x="1274018" y="2477867"/>
                    <a:pt x="1271113" y="2460767"/>
                    <a:pt x="1266940" y="2442736"/>
                  </a:cubicBezTo>
                  <a:lnTo>
                    <a:pt x="1251386" y="2386287"/>
                  </a:lnTo>
                  <a:lnTo>
                    <a:pt x="1251372" y="2386224"/>
                  </a:lnTo>
                  <a:lnTo>
                    <a:pt x="1251367" y="2386207"/>
                  </a:lnTo>
                  <a:lnTo>
                    <a:pt x="1251359" y="2386179"/>
                  </a:lnTo>
                  <a:lnTo>
                    <a:pt x="1251324" y="2386065"/>
                  </a:lnTo>
                  <a:lnTo>
                    <a:pt x="1232891" y="2320059"/>
                  </a:lnTo>
                  <a:cubicBezTo>
                    <a:pt x="1232741" y="2319313"/>
                    <a:pt x="1232441" y="2318717"/>
                    <a:pt x="1232292" y="2317972"/>
                  </a:cubicBezTo>
                  <a:cubicBezTo>
                    <a:pt x="1231399" y="2314843"/>
                    <a:pt x="1230355" y="2311565"/>
                    <a:pt x="1229464" y="2308436"/>
                  </a:cubicBezTo>
                  <a:cubicBezTo>
                    <a:pt x="1227672" y="2302474"/>
                    <a:pt x="1226035" y="2296663"/>
                    <a:pt x="1224545" y="2291149"/>
                  </a:cubicBezTo>
                  <a:cubicBezTo>
                    <a:pt x="1224396" y="2290702"/>
                    <a:pt x="1224246" y="2290107"/>
                    <a:pt x="1224097" y="2289660"/>
                  </a:cubicBezTo>
                  <a:lnTo>
                    <a:pt x="1218201" y="2263705"/>
                  </a:lnTo>
                  <a:lnTo>
                    <a:pt x="1218151" y="2263473"/>
                  </a:lnTo>
                  <a:lnTo>
                    <a:pt x="1218138" y="2263417"/>
                  </a:lnTo>
                  <a:cubicBezTo>
                    <a:pt x="1216797" y="2253285"/>
                    <a:pt x="1216051" y="2243449"/>
                    <a:pt x="1216051" y="2234209"/>
                  </a:cubicBezTo>
                  <a:cubicBezTo>
                    <a:pt x="1215902" y="2232124"/>
                    <a:pt x="1215902" y="2230039"/>
                    <a:pt x="1215902" y="2227951"/>
                  </a:cubicBezTo>
                  <a:lnTo>
                    <a:pt x="1215902" y="2225150"/>
                  </a:lnTo>
                  <a:lnTo>
                    <a:pt x="1222946" y="2175506"/>
                  </a:lnTo>
                  <a:lnTo>
                    <a:pt x="1222938" y="2175532"/>
                  </a:lnTo>
                  <a:lnTo>
                    <a:pt x="1223618" y="2170734"/>
                  </a:lnTo>
                  <a:lnTo>
                    <a:pt x="1226941" y="2162352"/>
                  </a:lnTo>
                  <a:lnTo>
                    <a:pt x="1226905" y="2162479"/>
                  </a:lnTo>
                  <a:lnTo>
                    <a:pt x="1235912" y="2139775"/>
                  </a:lnTo>
                  <a:lnTo>
                    <a:pt x="1235873" y="2139844"/>
                  </a:lnTo>
                  <a:lnTo>
                    <a:pt x="1240881" y="2127216"/>
                  </a:lnTo>
                  <a:cubicBezTo>
                    <a:pt x="1247614" y="2114419"/>
                    <a:pt x="1255023" y="2103280"/>
                    <a:pt x="1262191" y="2093645"/>
                  </a:cubicBezTo>
                  <a:lnTo>
                    <a:pt x="1282038" y="2069129"/>
                  </a:lnTo>
                  <a:lnTo>
                    <a:pt x="1282050" y="2069129"/>
                  </a:lnTo>
                  <a:lnTo>
                    <a:pt x="1262191" y="2093660"/>
                  </a:lnTo>
                  <a:lnTo>
                    <a:pt x="1262111" y="2093800"/>
                  </a:lnTo>
                  <a:lnTo>
                    <a:pt x="1262191" y="2093675"/>
                  </a:lnTo>
                  <a:cubicBezTo>
                    <a:pt x="1269359" y="2084040"/>
                    <a:pt x="1276288" y="2075909"/>
                    <a:pt x="1282062" y="2069129"/>
                  </a:cubicBezTo>
                  <a:lnTo>
                    <a:pt x="1282050" y="2069129"/>
                  </a:lnTo>
                  <a:lnTo>
                    <a:pt x="1282062" y="2069114"/>
                  </a:lnTo>
                  <a:lnTo>
                    <a:pt x="1282050" y="2069114"/>
                  </a:lnTo>
                  <a:close/>
                  <a:moveTo>
                    <a:pt x="1298453" y="2069099"/>
                  </a:moveTo>
                  <a:cubicBezTo>
                    <a:pt x="1296517" y="2071483"/>
                    <a:pt x="1294281" y="2074166"/>
                    <a:pt x="1291897" y="2076997"/>
                  </a:cubicBezTo>
                  <a:cubicBezTo>
                    <a:pt x="1290407" y="2078637"/>
                    <a:pt x="1288918" y="2080424"/>
                    <a:pt x="1287278" y="2082362"/>
                  </a:cubicBezTo>
                  <a:cubicBezTo>
                    <a:pt x="1285640" y="2084299"/>
                    <a:pt x="1283851" y="2086386"/>
                    <a:pt x="1282062" y="2088620"/>
                  </a:cubicBezTo>
                  <a:cubicBezTo>
                    <a:pt x="1281915" y="2088770"/>
                    <a:pt x="1281766" y="2089068"/>
                    <a:pt x="1281468" y="2089366"/>
                  </a:cubicBezTo>
                  <a:cubicBezTo>
                    <a:pt x="1279380" y="2091898"/>
                    <a:pt x="1277295" y="2094582"/>
                    <a:pt x="1275209" y="2097413"/>
                  </a:cubicBezTo>
                  <a:cubicBezTo>
                    <a:pt x="1267758" y="2107136"/>
                    <a:pt x="1259907" y="2118592"/>
                    <a:pt x="1252811" y="2131954"/>
                  </a:cubicBezTo>
                  <a:cubicBezTo>
                    <a:pt x="1245714" y="2145317"/>
                    <a:pt x="1239372" y="2160587"/>
                    <a:pt x="1234939" y="2177938"/>
                  </a:cubicBezTo>
                  <a:cubicBezTo>
                    <a:pt x="1230504" y="2195289"/>
                    <a:pt x="1227980" y="2214722"/>
                    <a:pt x="1228521" y="2236410"/>
                  </a:cubicBezTo>
                  <a:cubicBezTo>
                    <a:pt x="1227982" y="2214722"/>
                    <a:pt x="1230504" y="2195289"/>
                    <a:pt x="1234940" y="2177938"/>
                  </a:cubicBezTo>
                  <a:cubicBezTo>
                    <a:pt x="1239373" y="2160587"/>
                    <a:pt x="1245715" y="2145317"/>
                    <a:pt x="1252811" y="2131954"/>
                  </a:cubicBezTo>
                  <a:cubicBezTo>
                    <a:pt x="1259908" y="2118592"/>
                    <a:pt x="1267759" y="2107136"/>
                    <a:pt x="1275209" y="2097413"/>
                  </a:cubicBezTo>
                  <a:cubicBezTo>
                    <a:pt x="1277296" y="2094582"/>
                    <a:pt x="1279381" y="2091898"/>
                    <a:pt x="1281469" y="2089366"/>
                  </a:cubicBezTo>
                  <a:cubicBezTo>
                    <a:pt x="1281767" y="2089068"/>
                    <a:pt x="1281915" y="2088770"/>
                    <a:pt x="1282063" y="2088620"/>
                  </a:cubicBezTo>
                  <a:cubicBezTo>
                    <a:pt x="1283852" y="2086386"/>
                    <a:pt x="1285640" y="2084299"/>
                    <a:pt x="1287278" y="2082362"/>
                  </a:cubicBezTo>
                  <a:cubicBezTo>
                    <a:pt x="1288918" y="2080424"/>
                    <a:pt x="1290408" y="2078637"/>
                    <a:pt x="1291898" y="2076997"/>
                  </a:cubicBezTo>
                  <a:cubicBezTo>
                    <a:pt x="1294282" y="2074166"/>
                    <a:pt x="1296518" y="2071483"/>
                    <a:pt x="1298453" y="2069099"/>
                  </a:cubicBezTo>
                  <a:close/>
                  <a:moveTo>
                    <a:pt x="1253007" y="2069099"/>
                  </a:moveTo>
                  <a:cubicBezTo>
                    <a:pt x="1250771" y="2073421"/>
                    <a:pt x="1248387" y="2077743"/>
                    <a:pt x="1246153" y="2081915"/>
                  </a:cubicBezTo>
                  <a:cubicBezTo>
                    <a:pt x="1237882" y="2096966"/>
                    <a:pt x="1229277" y="2112650"/>
                    <a:pt x="1222681" y="2131258"/>
                  </a:cubicBezTo>
                  <a:cubicBezTo>
                    <a:pt x="1219385" y="2140562"/>
                    <a:pt x="1216593" y="2150598"/>
                    <a:pt x="1214595" y="2161650"/>
                  </a:cubicBezTo>
                  <a:cubicBezTo>
                    <a:pt x="1212597" y="2172703"/>
                    <a:pt x="1211397" y="2184773"/>
                    <a:pt x="1211285" y="2198147"/>
                  </a:cubicBezTo>
                  <a:lnTo>
                    <a:pt x="1211285" y="2198164"/>
                  </a:lnTo>
                  <a:lnTo>
                    <a:pt x="1211285" y="2198156"/>
                  </a:lnTo>
                  <a:lnTo>
                    <a:pt x="1211285" y="2198147"/>
                  </a:lnTo>
                  <a:cubicBezTo>
                    <a:pt x="1211397" y="2184773"/>
                    <a:pt x="1212599" y="2172703"/>
                    <a:pt x="1214596" y="2161650"/>
                  </a:cubicBezTo>
                  <a:cubicBezTo>
                    <a:pt x="1216594" y="2150598"/>
                    <a:pt x="1219386" y="2140562"/>
                    <a:pt x="1222682" y="2131258"/>
                  </a:cubicBezTo>
                  <a:cubicBezTo>
                    <a:pt x="1229278" y="2112650"/>
                    <a:pt x="1237885" y="2096966"/>
                    <a:pt x="1246154" y="2081915"/>
                  </a:cubicBezTo>
                  <a:cubicBezTo>
                    <a:pt x="1248388" y="2077743"/>
                    <a:pt x="1250772" y="2073421"/>
                    <a:pt x="1253008" y="2069099"/>
                  </a:cubicBezTo>
                  <a:close/>
                  <a:moveTo>
                    <a:pt x="1156738" y="2069099"/>
                  </a:moveTo>
                  <a:lnTo>
                    <a:pt x="1156738" y="2069114"/>
                  </a:lnTo>
                  <a:lnTo>
                    <a:pt x="1238842" y="2069114"/>
                  </a:lnTo>
                  <a:lnTo>
                    <a:pt x="1238834" y="2069129"/>
                  </a:lnTo>
                  <a:lnTo>
                    <a:pt x="1156738" y="2069129"/>
                  </a:lnTo>
                  <a:lnTo>
                    <a:pt x="1156738" y="2498268"/>
                  </a:lnTo>
                  <a:lnTo>
                    <a:pt x="1257772" y="2498268"/>
                  </a:lnTo>
                  <a:lnTo>
                    <a:pt x="1257624" y="2493678"/>
                  </a:lnTo>
                  <a:cubicBezTo>
                    <a:pt x="1255389" y="2442714"/>
                    <a:pt x="1237359" y="2378637"/>
                    <a:pt x="1217390" y="2311877"/>
                  </a:cubicBezTo>
                  <a:cubicBezTo>
                    <a:pt x="1203083" y="2264192"/>
                    <a:pt x="1198018" y="2226343"/>
                    <a:pt x="1198762" y="2195346"/>
                  </a:cubicBezTo>
                  <a:lnTo>
                    <a:pt x="1198762" y="2195334"/>
                  </a:lnTo>
                  <a:lnTo>
                    <a:pt x="1202432" y="2247339"/>
                  </a:lnTo>
                  <a:cubicBezTo>
                    <a:pt x="1205395" y="2266636"/>
                    <a:pt x="1210238" y="2288020"/>
                    <a:pt x="1217390" y="2311863"/>
                  </a:cubicBezTo>
                  <a:cubicBezTo>
                    <a:pt x="1237359" y="2378622"/>
                    <a:pt x="1255389" y="2442699"/>
                    <a:pt x="1257624" y="2493663"/>
                  </a:cubicBezTo>
                  <a:lnTo>
                    <a:pt x="1257773" y="2498268"/>
                  </a:lnTo>
                  <a:lnTo>
                    <a:pt x="1257775" y="2498268"/>
                  </a:lnTo>
                  <a:lnTo>
                    <a:pt x="1257776" y="2498283"/>
                  </a:lnTo>
                  <a:lnTo>
                    <a:pt x="1156738" y="2498283"/>
                  </a:lnTo>
                  <a:lnTo>
                    <a:pt x="1156738" y="2498297"/>
                  </a:lnTo>
                  <a:lnTo>
                    <a:pt x="1257776" y="2498297"/>
                  </a:lnTo>
                  <a:lnTo>
                    <a:pt x="1257776" y="2498283"/>
                  </a:lnTo>
                  <a:lnTo>
                    <a:pt x="1257776" y="2498268"/>
                  </a:lnTo>
                  <a:lnTo>
                    <a:pt x="1257627" y="2493659"/>
                  </a:lnTo>
                  <a:lnTo>
                    <a:pt x="1244161" y="2408686"/>
                  </a:lnTo>
                  <a:cubicBezTo>
                    <a:pt x="1236877" y="2377952"/>
                    <a:pt x="1227375" y="2345243"/>
                    <a:pt x="1217393" y="2311863"/>
                  </a:cubicBezTo>
                  <a:cubicBezTo>
                    <a:pt x="1210243" y="2288020"/>
                    <a:pt x="1205399" y="2266636"/>
                    <a:pt x="1202436" y="2247339"/>
                  </a:cubicBezTo>
                  <a:lnTo>
                    <a:pt x="1199649" y="2207854"/>
                  </a:lnTo>
                  <a:lnTo>
                    <a:pt x="1198765" y="2195322"/>
                  </a:lnTo>
                  <a:lnTo>
                    <a:pt x="1198914" y="2186555"/>
                  </a:lnTo>
                  <a:lnTo>
                    <a:pt x="1198914" y="2186551"/>
                  </a:lnTo>
                  <a:lnTo>
                    <a:pt x="1198915" y="2186540"/>
                  </a:lnTo>
                  <a:cubicBezTo>
                    <a:pt x="1198915" y="2186093"/>
                    <a:pt x="1198915" y="2185795"/>
                    <a:pt x="1199064" y="2185348"/>
                  </a:cubicBezTo>
                  <a:cubicBezTo>
                    <a:pt x="1202046" y="2136619"/>
                    <a:pt x="1219180" y="2105027"/>
                    <a:pt x="1235125" y="2075968"/>
                  </a:cubicBezTo>
                  <a:lnTo>
                    <a:pt x="1238843" y="2069129"/>
                  </a:lnTo>
                  <a:lnTo>
                    <a:pt x="1238842" y="2069129"/>
                  </a:lnTo>
                  <a:lnTo>
                    <a:pt x="1238850" y="2069114"/>
                  </a:lnTo>
                  <a:lnTo>
                    <a:pt x="1238842" y="2069114"/>
                  </a:lnTo>
                  <a:lnTo>
                    <a:pt x="1238850" y="2069099"/>
                  </a:lnTo>
                  <a:close/>
                  <a:moveTo>
                    <a:pt x="2006727" y="2060187"/>
                  </a:moveTo>
                  <a:cubicBezTo>
                    <a:pt x="2003300" y="2060187"/>
                    <a:pt x="2000469" y="2063020"/>
                    <a:pt x="2000469" y="2066447"/>
                  </a:cubicBezTo>
                  <a:lnTo>
                    <a:pt x="2000469" y="2124384"/>
                  </a:lnTo>
                  <a:cubicBezTo>
                    <a:pt x="2000469" y="2126770"/>
                    <a:pt x="2001958" y="2128855"/>
                    <a:pt x="2004045" y="2129899"/>
                  </a:cubicBezTo>
                  <a:cubicBezTo>
                    <a:pt x="2004791" y="2130197"/>
                    <a:pt x="2005683" y="2130495"/>
                    <a:pt x="2006727" y="2130495"/>
                  </a:cubicBezTo>
                  <a:lnTo>
                    <a:pt x="2035637" y="2130495"/>
                  </a:lnTo>
                  <a:lnTo>
                    <a:pt x="2035630" y="2130510"/>
                  </a:lnTo>
                  <a:lnTo>
                    <a:pt x="2035624" y="2130525"/>
                  </a:lnTo>
                  <a:lnTo>
                    <a:pt x="2035630" y="2130525"/>
                  </a:lnTo>
                  <a:lnTo>
                    <a:pt x="2035637" y="2130525"/>
                  </a:lnTo>
                  <a:lnTo>
                    <a:pt x="2031762" y="2139315"/>
                  </a:lnTo>
                  <a:cubicBezTo>
                    <a:pt x="2027143" y="2150046"/>
                    <a:pt x="2019841" y="2158987"/>
                    <a:pt x="2009558" y="2165543"/>
                  </a:cubicBezTo>
                  <a:lnTo>
                    <a:pt x="2007920" y="2166289"/>
                  </a:lnTo>
                  <a:cubicBezTo>
                    <a:pt x="1993911" y="2170461"/>
                    <a:pt x="1982586" y="2179848"/>
                    <a:pt x="1975732" y="2192068"/>
                  </a:cubicBezTo>
                  <a:cubicBezTo>
                    <a:pt x="1973943" y="2195197"/>
                    <a:pt x="1972454" y="2198626"/>
                    <a:pt x="1971261" y="2202053"/>
                  </a:cubicBezTo>
                  <a:cubicBezTo>
                    <a:pt x="1969919" y="2206374"/>
                    <a:pt x="1969027" y="2210845"/>
                    <a:pt x="1968729" y="2215463"/>
                  </a:cubicBezTo>
                  <a:cubicBezTo>
                    <a:pt x="1968580" y="2216507"/>
                    <a:pt x="1968580" y="2217550"/>
                    <a:pt x="1968580" y="2218743"/>
                  </a:cubicBezTo>
                  <a:lnTo>
                    <a:pt x="1968580" y="2235700"/>
                  </a:lnTo>
                  <a:lnTo>
                    <a:pt x="1979606" y="2235700"/>
                  </a:lnTo>
                  <a:cubicBezTo>
                    <a:pt x="1980203" y="2235700"/>
                    <a:pt x="1980799" y="2235700"/>
                    <a:pt x="1981395" y="2235849"/>
                  </a:cubicBezTo>
                  <a:cubicBezTo>
                    <a:pt x="1989590" y="2236744"/>
                    <a:pt x="1996148" y="2243747"/>
                    <a:pt x="1996148" y="2252092"/>
                  </a:cubicBezTo>
                  <a:lnTo>
                    <a:pt x="1996148" y="2252107"/>
                  </a:lnTo>
                  <a:cubicBezTo>
                    <a:pt x="1996148" y="2243762"/>
                    <a:pt x="1989590" y="2236758"/>
                    <a:pt x="1981395" y="2235864"/>
                  </a:cubicBezTo>
                  <a:cubicBezTo>
                    <a:pt x="1980799" y="2235715"/>
                    <a:pt x="1980203" y="2235715"/>
                    <a:pt x="1979606" y="2235715"/>
                  </a:cubicBezTo>
                  <a:lnTo>
                    <a:pt x="1968580" y="2235715"/>
                  </a:lnTo>
                  <a:lnTo>
                    <a:pt x="1968580" y="2235730"/>
                  </a:lnTo>
                  <a:lnTo>
                    <a:pt x="1975583" y="2235730"/>
                  </a:lnTo>
                  <a:cubicBezTo>
                    <a:pt x="1977074" y="2236028"/>
                    <a:pt x="1978414" y="2236624"/>
                    <a:pt x="1979755" y="2237519"/>
                  </a:cubicBezTo>
                  <a:cubicBezTo>
                    <a:pt x="1980203" y="2237817"/>
                    <a:pt x="1980650" y="2238115"/>
                    <a:pt x="1981097" y="2238411"/>
                  </a:cubicBezTo>
                  <a:cubicBezTo>
                    <a:pt x="1981246" y="2238411"/>
                    <a:pt x="1981246" y="2238562"/>
                    <a:pt x="1981395" y="2238562"/>
                  </a:cubicBezTo>
                  <a:lnTo>
                    <a:pt x="1981543" y="2238711"/>
                  </a:lnTo>
                  <a:lnTo>
                    <a:pt x="1981692" y="2238859"/>
                  </a:lnTo>
                  <a:lnTo>
                    <a:pt x="1981841" y="2239008"/>
                  </a:lnTo>
                  <a:cubicBezTo>
                    <a:pt x="1982139" y="2239157"/>
                    <a:pt x="1982437" y="2239455"/>
                    <a:pt x="1982586" y="2239753"/>
                  </a:cubicBezTo>
                  <a:cubicBezTo>
                    <a:pt x="1982735" y="2239902"/>
                    <a:pt x="1983033" y="2240051"/>
                    <a:pt x="1983183" y="2240349"/>
                  </a:cubicBezTo>
                  <a:cubicBezTo>
                    <a:pt x="1983630" y="2240648"/>
                    <a:pt x="1983928" y="2241244"/>
                    <a:pt x="1984375" y="2241691"/>
                  </a:cubicBezTo>
                  <a:cubicBezTo>
                    <a:pt x="1984673" y="2241989"/>
                    <a:pt x="1984972" y="2242437"/>
                    <a:pt x="1985121" y="2242733"/>
                  </a:cubicBezTo>
                  <a:cubicBezTo>
                    <a:pt x="1985715" y="2243478"/>
                    <a:pt x="1986162" y="2244373"/>
                    <a:pt x="1986461" y="2245267"/>
                  </a:cubicBezTo>
                  <a:cubicBezTo>
                    <a:pt x="1986759" y="2246013"/>
                    <a:pt x="1987057" y="2246756"/>
                    <a:pt x="1987206" y="2247502"/>
                  </a:cubicBezTo>
                  <a:cubicBezTo>
                    <a:pt x="1987355" y="2247949"/>
                    <a:pt x="1987504" y="2248396"/>
                    <a:pt x="1987504" y="2248844"/>
                  </a:cubicBezTo>
                  <a:cubicBezTo>
                    <a:pt x="1987653" y="2249738"/>
                    <a:pt x="1987802" y="2250780"/>
                    <a:pt x="1987802" y="2251674"/>
                  </a:cubicBezTo>
                  <a:lnTo>
                    <a:pt x="1987802" y="2298763"/>
                  </a:lnTo>
                  <a:cubicBezTo>
                    <a:pt x="1987802" y="2299956"/>
                    <a:pt x="1987653" y="2301298"/>
                    <a:pt x="1987355" y="2302489"/>
                  </a:cubicBezTo>
                  <a:cubicBezTo>
                    <a:pt x="1987206" y="2303383"/>
                    <a:pt x="1986908" y="2304278"/>
                    <a:pt x="1986461" y="2305172"/>
                  </a:cubicBezTo>
                  <a:cubicBezTo>
                    <a:pt x="1986162" y="2305916"/>
                    <a:pt x="1985864" y="2306512"/>
                    <a:pt x="1985417" y="2307109"/>
                  </a:cubicBezTo>
                  <a:cubicBezTo>
                    <a:pt x="1985268" y="2307705"/>
                    <a:pt x="1984823" y="2308301"/>
                    <a:pt x="1984375" y="2308749"/>
                  </a:cubicBezTo>
                  <a:cubicBezTo>
                    <a:pt x="1983630" y="2309643"/>
                    <a:pt x="1982884" y="2310538"/>
                    <a:pt x="1981990" y="2311281"/>
                  </a:cubicBezTo>
                  <a:cubicBezTo>
                    <a:pt x="1981692" y="2310983"/>
                    <a:pt x="1981543" y="2310834"/>
                    <a:pt x="1981395" y="2310538"/>
                  </a:cubicBezTo>
                  <a:lnTo>
                    <a:pt x="1981395" y="2315454"/>
                  </a:lnTo>
                  <a:cubicBezTo>
                    <a:pt x="1982735" y="2315454"/>
                    <a:pt x="1984077" y="2315156"/>
                    <a:pt x="1985121" y="2314559"/>
                  </a:cubicBezTo>
                  <a:cubicBezTo>
                    <a:pt x="1985568" y="2315006"/>
                    <a:pt x="1986013" y="2315305"/>
                    <a:pt x="1986461" y="2315603"/>
                  </a:cubicBezTo>
                  <a:cubicBezTo>
                    <a:pt x="2001660" y="2320521"/>
                    <a:pt x="2012092" y="2334975"/>
                    <a:pt x="2012092" y="2351069"/>
                  </a:cubicBezTo>
                  <a:lnTo>
                    <a:pt x="2012092" y="2484856"/>
                  </a:lnTo>
                  <a:cubicBezTo>
                    <a:pt x="2012092" y="2496777"/>
                    <a:pt x="2002555" y="2506464"/>
                    <a:pt x="1990633" y="2506464"/>
                  </a:cubicBezTo>
                  <a:lnTo>
                    <a:pt x="1989144" y="2506464"/>
                  </a:lnTo>
                  <a:lnTo>
                    <a:pt x="1989264" y="2506479"/>
                  </a:lnTo>
                  <a:lnTo>
                    <a:pt x="1989144" y="2506479"/>
                  </a:lnTo>
                  <a:lnTo>
                    <a:pt x="1989264" y="2506494"/>
                  </a:lnTo>
                  <a:lnTo>
                    <a:pt x="1989384" y="2506494"/>
                  </a:lnTo>
                  <a:lnTo>
                    <a:pt x="1992720" y="2506911"/>
                  </a:lnTo>
                  <a:lnTo>
                    <a:pt x="2148143" y="2506911"/>
                  </a:lnTo>
                  <a:cubicBezTo>
                    <a:pt x="2154254" y="2506911"/>
                    <a:pt x="2159768" y="2504526"/>
                    <a:pt x="2163939" y="2500652"/>
                  </a:cubicBezTo>
                  <a:lnTo>
                    <a:pt x="2164088" y="2500652"/>
                  </a:lnTo>
                  <a:cubicBezTo>
                    <a:pt x="2169006" y="2496330"/>
                    <a:pt x="2172137" y="2489923"/>
                    <a:pt x="2172137" y="2482770"/>
                  </a:cubicBezTo>
                  <a:lnTo>
                    <a:pt x="2172137" y="2218743"/>
                  </a:lnTo>
                  <a:cubicBezTo>
                    <a:pt x="2172137" y="2206374"/>
                    <a:pt x="2167964" y="2194751"/>
                    <a:pt x="2160661" y="2185362"/>
                  </a:cubicBezTo>
                  <a:cubicBezTo>
                    <a:pt x="2160661" y="2185362"/>
                    <a:pt x="2160661" y="2185213"/>
                    <a:pt x="2160512" y="2185213"/>
                  </a:cubicBezTo>
                  <a:cubicBezTo>
                    <a:pt x="2153658" y="2176421"/>
                    <a:pt x="2144122" y="2169567"/>
                    <a:pt x="2132946" y="2166289"/>
                  </a:cubicBezTo>
                  <a:lnTo>
                    <a:pt x="2131306" y="2165543"/>
                  </a:lnTo>
                  <a:cubicBezTo>
                    <a:pt x="2124601" y="2161222"/>
                    <a:pt x="2119086" y="2156005"/>
                    <a:pt x="2115063" y="2149897"/>
                  </a:cubicBezTo>
                  <a:cubicBezTo>
                    <a:pt x="2112530" y="2146619"/>
                    <a:pt x="2110592" y="2143042"/>
                    <a:pt x="2108952" y="2139315"/>
                  </a:cubicBezTo>
                  <a:lnTo>
                    <a:pt x="2107612" y="2136186"/>
                  </a:lnTo>
                  <a:lnTo>
                    <a:pt x="2105227" y="2130525"/>
                  </a:lnTo>
                  <a:lnTo>
                    <a:pt x="2105233" y="2130525"/>
                  </a:lnTo>
                  <a:lnTo>
                    <a:pt x="2105240" y="2130525"/>
                  </a:lnTo>
                  <a:lnTo>
                    <a:pt x="2105233" y="2130510"/>
                  </a:lnTo>
                  <a:lnTo>
                    <a:pt x="2105227" y="2130495"/>
                  </a:lnTo>
                  <a:lnTo>
                    <a:pt x="2134137" y="2130495"/>
                  </a:lnTo>
                  <a:cubicBezTo>
                    <a:pt x="2135031" y="2130495"/>
                    <a:pt x="2135924" y="2130197"/>
                    <a:pt x="2136671" y="2129899"/>
                  </a:cubicBezTo>
                  <a:lnTo>
                    <a:pt x="2136818" y="2129899"/>
                  </a:lnTo>
                  <a:cubicBezTo>
                    <a:pt x="2138906" y="2128855"/>
                    <a:pt x="2140396" y="2126770"/>
                    <a:pt x="2140396" y="2124384"/>
                  </a:cubicBezTo>
                  <a:lnTo>
                    <a:pt x="2140396" y="2066447"/>
                  </a:lnTo>
                  <a:cubicBezTo>
                    <a:pt x="2140396" y="2064360"/>
                    <a:pt x="2139204" y="2062424"/>
                    <a:pt x="2137564" y="2061380"/>
                  </a:cubicBezTo>
                  <a:cubicBezTo>
                    <a:pt x="2136671" y="2060635"/>
                    <a:pt x="2135329" y="2060187"/>
                    <a:pt x="2134137" y="2060187"/>
                  </a:cubicBezTo>
                  <a:close/>
                  <a:moveTo>
                    <a:pt x="1803319" y="2060187"/>
                  </a:moveTo>
                  <a:cubicBezTo>
                    <a:pt x="1799892" y="2060187"/>
                    <a:pt x="1797210" y="2063020"/>
                    <a:pt x="1797210" y="2066447"/>
                  </a:cubicBezTo>
                  <a:lnTo>
                    <a:pt x="1797210" y="2124384"/>
                  </a:lnTo>
                  <a:cubicBezTo>
                    <a:pt x="1797210" y="2126770"/>
                    <a:pt x="1798699" y="2129004"/>
                    <a:pt x="1800786" y="2129899"/>
                  </a:cubicBezTo>
                  <a:cubicBezTo>
                    <a:pt x="1801531" y="2130346"/>
                    <a:pt x="1802426" y="2130495"/>
                    <a:pt x="1803319" y="2130495"/>
                  </a:cubicBezTo>
                  <a:lnTo>
                    <a:pt x="1832378" y="2130495"/>
                  </a:lnTo>
                  <a:lnTo>
                    <a:pt x="1832371" y="2130510"/>
                  </a:lnTo>
                  <a:lnTo>
                    <a:pt x="1832365" y="2130525"/>
                  </a:lnTo>
                  <a:lnTo>
                    <a:pt x="1832371" y="2130525"/>
                  </a:lnTo>
                  <a:lnTo>
                    <a:pt x="1832378" y="2130525"/>
                  </a:lnTo>
                  <a:lnTo>
                    <a:pt x="1828503" y="2139315"/>
                  </a:lnTo>
                  <a:cubicBezTo>
                    <a:pt x="1823883" y="2150195"/>
                    <a:pt x="1816433" y="2158987"/>
                    <a:pt x="1806300" y="2165543"/>
                  </a:cubicBezTo>
                  <a:lnTo>
                    <a:pt x="1804511" y="2166289"/>
                  </a:lnTo>
                  <a:cubicBezTo>
                    <a:pt x="1781414" y="2173143"/>
                    <a:pt x="1765171" y="2194751"/>
                    <a:pt x="1765171" y="2218743"/>
                  </a:cubicBezTo>
                  <a:lnTo>
                    <a:pt x="1765171" y="2249839"/>
                  </a:lnTo>
                  <a:lnTo>
                    <a:pt x="1936988" y="2078021"/>
                  </a:lnTo>
                  <a:lnTo>
                    <a:pt x="1936988" y="2066447"/>
                  </a:lnTo>
                  <a:cubicBezTo>
                    <a:pt x="1936988" y="2064360"/>
                    <a:pt x="1935944" y="2062424"/>
                    <a:pt x="1934155" y="2061231"/>
                  </a:cubicBezTo>
                  <a:cubicBezTo>
                    <a:pt x="1933263" y="2060635"/>
                    <a:pt x="1932070" y="2060187"/>
                    <a:pt x="1930728" y="2060187"/>
                  </a:cubicBezTo>
                  <a:close/>
                  <a:moveTo>
                    <a:pt x="2006727" y="2047640"/>
                  </a:moveTo>
                  <a:lnTo>
                    <a:pt x="2134137" y="2047640"/>
                  </a:lnTo>
                  <a:cubicBezTo>
                    <a:pt x="2144418" y="2047640"/>
                    <a:pt x="2152763" y="2056134"/>
                    <a:pt x="2152763" y="2066418"/>
                  </a:cubicBezTo>
                  <a:lnTo>
                    <a:pt x="2152763" y="2066432"/>
                  </a:lnTo>
                  <a:cubicBezTo>
                    <a:pt x="2152763" y="2056149"/>
                    <a:pt x="2144418" y="2047655"/>
                    <a:pt x="2134137" y="2047655"/>
                  </a:cubicBezTo>
                  <a:lnTo>
                    <a:pt x="2006727" y="2047655"/>
                  </a:lnTo>
                  <a:cubicBezTo>
                    <a:pt x="2000618" y="2047655"/>
                    <a:pt x="1995104" y="2050637"/>
                    <a:pt x="1991826" y="2055256"/>
                  </a:cubicBezTo>
                  <a:cubicBezTo>
                    <a:pt x="1989293" y="2058385"/>
                    <a:pt x="1987951" y="2062260"/>
                    <a:pt x="1987951" y="2066432"/>
                  </a:cubicBezTo>
                  <a:lnTo>
                    <a:pt x="1987951" y="2066418"/>
                  </a:lnTo>
                  <a:cubicBezTo>
                    <a:pt x="1987951" y="2062245"/>
                    <a:pt x="1989293" y="2058371"/>
                    <a:pt x="1991826" y="2055240"/>
                  </a:cubicBezTo>
                  <a:cubicBezTo>
                    <a:pt x="1995104" y="2050622"/>
                    <a:pt x="2000618" y="2047640"/>
                    <a:pt x="2006727" y="2047640"/>
                  </a:cubicBezTo>
                  <a:close/>
                  <a:moveTo>
                    <a:pt x="656939" y="1899966"/>
                  </a:moveTo>
                  <a:lnTo>
                    <a:pt x="656939" y="1899981"/>
                  </a:lnTo>
                  <a:lnTo>
                    <a:pt x="655149" y="1901768"/>
                  </a:lnTo>
                  <a:lnTo>
                    <a:pt x="655149" y="1901753"/>
                  </a:lnTo>
                  <a:close/>
                  <a:moveTo>
                    <a:pt x="667519" y="1805488"/>
                  </a:moveTo>
                  <a:lnTo>
                    <a:pt x="667519" y="1805503"/>
                  </a:lnTo>
                  <a:lnTo>
                    <a:pt x="656939" y="1816084"/>
                  </a:lnTo>
                  <a:lnTo>
                    <a:pt x="656939" y="1816069"/>
                  </a:lnTo>
                  <a:close/>
                  <a:moveTo>
                    <a:pt x="2707405" y="1760619"/>
                  </a:moveTo>
                  <a:lnTo>
                    <a:pt x="3293786" y="1760619"/>
                  </a:lnTo>
                  <a:cubicBezTo>
                    <a:pt x="3294531" y="1762259"/>
                    <a:pt x="3295128" y="1763749"/>
                    <a:pt x="3295575" y="1765387"/>
                  </a:cubicBezTo>
                  <a:cubicBezTo>
                    <a:pt x="3296468" y="1767922"/>
                    <a:pt x="3297362" y="1770305"/>
                    <a:pt x="3298108" y="1772838"/>
                  </a:cubicBezTo>
                  <a:lnTo>
                    <a:pt x="2719774" y="1772838"/>
                  </a:lnTo>
                  <a:lnTo>
                    <a:pt x="2719774" y="1806517"/>
                  </a:lnTo>
                  <a:lnTo>
                    <a:pt x="3309433" y="1806517"/>
                  </a:lnTo>
                  <a:cubicBezTo>
                    <a:pt x="3310178" y="1808157"/>
                    <a:pt x="3310625" y="1809646"/>
                    <a:pt x="3311073" y="1811286"/>
                  </a:cubicBezTo>
                  <a:cubicBezTo>
                    <a:pt x="3311967" y="1813818"/>
                    <a:pt x="3312862" y="1816351"/>
                    <a:pt x="3313605" y="1818736"/>
                  </a:cubicBezTo>
                  <a:lnTo>
                    <a:pt x="2707405" y="1818736"/>
                  </a:lnTo>
                  <a:close/>
                  <a:moveTo>
                    <a:pt x="2285836" y="1522881"/>
                  </a:moveTo>
                  <a:lnTo>
                    <a:pt x="2251859" y="1556859"/>
                  </a:lnTo>
                  <a:lnTo>
                    <a:pt x="2251859" y="1763160"/>
                  </a:lnTo>
                  <a:lnTo>
                    <a:pt x="2285836" y="1729180"/>
                  </a:lnTo>
                  <a:close/>
                  <a:moveTo>
                    <a:pt x="667519" y="1518466"/>
                  </a:moveTo>
                  <a:lnTo>
                    <a:pt x="667519" y="1518483"/>
                  </a:lnTo>
                  <a:cubicBezTo>
                    <a:pt x="667221" y="1518483"/>
                    <a:pt x="667072" y="1518630"/>
                    <a:pt x="666774" y="1518630"/>
                  </a:cubicBezTo>
                  <a:cubicBezTo>
                    <a:pt x="665434" y="1518928"/>
                    <a:pt x="664092" y="1519063"/>
                    <a:pt x="662600" y="1519063"/>
                  </a:cubicBezTo>
                  <a:cubicBezTo>
                    <a:pt x="664092" y="1519063"/>
                    <a:pt x="665434" y="1518913"/>
                    <a:pt x="666774" y="1518615"/>
                  </a:cubicBezTo>
                  <a:cubicBezTo>
                    <a:pt x="667072" y="1518615"/>
                    <a:pt x="667221" y="1518466"/>
                    <a:pt x="667519" y="1518466"/>
                  </a:cubicBezTo>
                  <a:close/>
                  <a:moveTo>
                    <a:pt x="2210651" y="1514161"/>
                  </a:moveTo>
                  <a:lnTo>
                    <a:pt x="1645723" y="2079083"/>
                  </a:lnTo>
                  <a:lnTo>
                    <a:pt x="1645962" y="2079083"/>
                  </a:lnTo>
                  <a:cubicBezTo>
                    <a:pt x="1655796" y="2079083"/>
                    <a:pt x="1663694" y="2086980"/>
                    <a:pt x="1663694" y="2096816"/>
                  </a:cubicBezTo>
                  <a:lnTo>
                    <a:pt x="1663694" y="2096831"/>
                  </a:lnTo>
                  <a:cubicBezTo>
                    <a:pt x="1663694" y="2086997"/>
                    <a:pt x="1655796" y="2079099"/>
                    <a:pt x="1645962" y="2079099"/>
                  </a:cubicBezTo>
                  <a:lnTo>
                    <a:pt x="1645707" y="2079099"/>
                  </a:lnTo>
                  <a:lnTo>
                    <a:pt x="1645692" y="2079114"/>
                  </a:lnTo>
                  <a:lnTo>
                    <a:pt x="1645962" y="2079114"/>
                  </a:lnTo>
                  <a:cubicBezTo>
                    <a:pt x="1655796" y="2079114"/>
                    <a:pt x="1663693" y="2087012"/>
                    <a:pt x="1663693" y="2096846"/>
                  </a:cubicBezTo>
                  <a:lnTo>
                    <a:pt x="1663693" y="2148674"/>
                  </a:lnTo>
                  <a:cubicBezTo>
                    <a:pt x="1663693" y="2155976"/>
                    <a:pt x="1659223" y="2162234"/>
                    <a:pt x="1653114" y="2164768"/>
                  </a:cubicBezTo>
                  <a:lnTo>
                    <a:pt x="1653114" y="2164783"/>
                  </a:lnTo>
                  <a:cubicBezTo>
                    <a:pt x="1659223" y="2162250"/>
                    <a:pt x="1663693" y="2155991"/>
                    <a:pt x="1663693" y="2148689"/>
                  </a:cubicBezTo>
                  <a:lnTo>
                    <a:pt x="1663693" y="2148704"/>
                  </a:lnTo>
                  <a:cubicBezTo>
                    <a:pt x="1663693" y="2156005"/>
                    <a:pt x="1659223" y="2162265"/>
                    <a:pt x="1653114" y="2164798"/>
                  </a:cubicBezTo>
                  <a:lnTo>
                    <a:pt x="1653114" y="2171921"/>
                  </a:lnTo>
                  <a:lnTo>
                    <a:pt x="1657584" y="2171921"/>
                  </a:lnTo>
                  <a:cubicBezTo>
                    <a:pt x="1666152" y="2171921"/>
                    <a:pt x="1674320" y="2173663"/>
                    <a:pt x="1681751" y="2176808"/>
                  </a:cubicBezTo>
                  <a:cubicBezTo>
                    <a:pt x="1689183" y="2179954"/>
                    <a:pt x="1695878" y="2184504"/>
                    <a:pt x="1701503" y="2190120"/>
                  </a:cubicBezTo>
                  <a:cubicBezTo>
                    <a:pt x="1707128" y="2195736"/>
                    <a:pt x="1711683" y="2202418"/>
                    <a:pt x="1714830" y="2209829"/>
                  </a:cubicBezTo>
                  <a:cubicBezTo>
                    <a:pt x="1717978" y="2217240"/>
                    <a:pt x="1719720" y="2225380"/>
                    <a:pt x="1719720" y="2233911"/>
                  </a:cubicBezTo>
                  <a:lnTo>
                    <a:pt x="1719720" y="2233928"/>
                  </a:lnTo>
                  <a:cubicBezTo>
                    <a:pt x="1719720" y="2199802"/>
                    <a:pt x="1691856" y="2171936"/>
                    <a:pt x="1657584" y="2171936"/>
                  </a:cubicBezTo>
                  <a:lnTo>
                    <a:pt x="1653114" y="2171936"/>
                  </a:lnTo>
                  <a:lnTo>
                    <a:pt x="1653114" y="2171950"/>
                  </a:lnTo>
                  <a:lnTo>
                    <a:pt x="1657584" y="2171950"/>
                  </a:lnTo>
                  <a:cubicBezTo>
                    <a:pt x="1691856" y="2171950"/>
                    <a:pt x="1719720" y="2199816"/>
                    <a:pt x="1719720" y="2233942"/>
                  </a:cubicBezTo>
                  <a:lnTo>
                    <a:pt x="1719720" y="2295290"/>
                  </a:lnTo>
                  <a:lnTo>
                    <a:pt x="1752802" y="2262208"/>
                  </a:lnTo>
                  <a:lnTo>
                    <a:pt x="1752802" y="2218743"/>
                  </a:lnTo>
                  <a:cubicBezTo>
                    <a:pt x="1752802" y="2201158"/>
                    <a:pt x="1759657" y="2184766"/>
                    <a:pt x="1771280" y="2172696"/>
                  </a:cubicBezTo>
                  <a:cubicBezTo>
                    <a:pt x="1771876" y="2172099"/>
                    <a:pt x="1772473" y="2171354"/>
                    <a:pt x="1773069" y="2171056"/>
                  </a:cubicBezTo>
                  <a:cubicBezTo>
                    <a:pt x="1780370" y="2163456"/>
                    <a:pt x="1789610" y="2157794"/>
                    <a:pt x="1800041" y="2154665"/>
                  </a:cubicBezTo>
                  <a:cubicBezTo>
                    <a:pt x="1802128" y="2153324"/>
                    <a:pt x="1803915" y="2151833"/>
                    <a:pt x="1805704" y="2150046"/>
                  </a:cubicBezTo>
                  <a:cubicBezTo>
                    <a:pt x="1808088" y="2147958"/>
                    <a:pt x="1810175" y="2145575"/>
                    <a:pt x="1812111" y="2143042"/>
                  </a:cubicBezTo>
                  <a:lnTo>
                    <a:pt x="1812096" y="2143042"/>
                  </a:lnTo>
                  <a:lnTo>
                    <a:pt x="1812111" y="2143026"/>
                  </a:lnTo>
                  <a:lnTo>
                    <a:pt x="1812097" y="2143026"/>
                  </a:lnTo>
                  <a:lnTo>
                    <a:pt x="1812111" y="2143011"/>
                  </a:lnTo>
                  <a:lnTo>
                    <a:pt x="1803319" y="2143011"/>
                  </a:lnTo>
                  <a:cubicBezTo>
                    <a:pt x="1801979" y="2143011"/>
                    <a:pt x="1800786" y="2142862"/>
                    <a:pt x="1799593" y="2142566"/>
                  </a:cubicBezTo>
                  <a:cubicBezTo>
                    <a:pt x="1794081" y="2141522"/>
                    <a:pt x="1789461" y="2137946"/>
                    <a:pt x="1786927" y="2133177"/>
                  </a:cubicBezTo>
                  <a:cubicBezTo>
                    <a:pt x="1785288" y="2130495"/>
                    <a:pt x="1784543" y="2127513"/>
                    <a:pt x="1784543" y="2124384"/>
                  </a:cubicBezTo>
                  <a:lnTo>
                    <a:pt x="1784543" y="2066447"/>
                  </a:lnTo>
                  <a:cubicBezTo>
                    <a:pt x="1784543" y="2062125"/>
                    <a:pt x="1786034" y="2058251"/>
                    <a:pt x="1788567" y="2055122"/>
                  </a:cubicBezTo>
                  <a:cubicBezTo>
                    <a:pt x="1791845" y="2050651"/>
                    <a:pt x="1797359" y="2047671"/>
                    <a:pt x="1803319" y="2047671"/>
                  </a:cubicBezTo>
                  <a:lnTo>
                    <a:pt x="1930728" y="2047671"/>
                  </a:lnTo>
                  <a:cubicBezTo>
                    <a:pt x="1935945" y="2047671"/>
                    <a:pt x="1940639" y="2049795"/>
                    <a:pt x="1944028" y="2053203"/>
                  </a:cubicBezTo>
                  <a:lnTo>
                    <a:pt x="1949228" y="2065781"/>
                  </a:lnTo>
                  <a:lnTo>
                    <a:pt x="1949233" y="2065776"/>
                  </a:lnTo>
                  <a:lnTo>
                    <a:pt x="1944028" y="2053188"/>
                  </a:lnTo>
                  <a:cubicBezTo>
                    <a:pt x="1940639" y="2049779"/>
                    <a:pt x="1935945" y="2047655"/>
                    <a:pt x="1930728" y="2047655"/>
                  </a:cubicBezTo>
                  <a:lnTo>
                    <a:pt x="1803319" y="2047655"/>
                  </a:lnTo>
                  <a:cubicBezTo>
                    <a:pt x="1797359" y="2047655"/>
                    <a:pt x="1791845" y="2050637"/>
                    <a:pt x="1788567" y="2055107"/>
                  </a:cubicBezTo>
                  <a:cubicBezTo>
                    <a:pt x="1786034" y="2058236"/>
                    <a:pt x="1784543" y="2062111"/>
                    <a:pt x="1784543" y="2066432"/>
                  </a:cubicBezTo>
                  <a:lnTo>
                    <a:pt x="1784543" y="2066418"/>
                  </a:lnTo>
                  <a:cubicBezTo>
                    <a:pt x="1784543" y="2062096"/>
                    <a:pt x="1786034" y="2058222"/>
                    <a:pt x="1788567" y="2055091"/>
                  </a:cubicBezTo>
                  <a:cubicBezTo>
                    <a:pt x="1791845" y="2050622"/>
                    <a:pt x="1797359" y="2047640"/>
                    <a:pt x="1803319" y="2047640"/>
                  </a:cubicBezTo>
                  <a:lnTo>
                    <a:pt x="1930728" y="2047640"/>
                  </a:lnTo>
                  <a:cubicBezTo>
                    <a:pt x="1935945" y="2047640"/>
                    <a:pt x="1940639" y="2049764"/>
                    <a:pt x="1944028" y="2053173"/>
                  </a:cubicBezTo>
                  <a:lnTo>
                    <a:pt x="1949237" y="2065772"/>
                  </a:lnTo>
                  <a:lnTo>
                    <a:pt x="2129647" y="1885362"/>
                  </a:lnTo>
                  <a:lnTo>
                    <a:pt x="2138380" y="1894079"/>
                  </a:lnTo>
                  <a:lnTo>
                    <a:pt x="1949504" y="2082955"/>
                  </a:lnTo>
                  <a:lnTo>
                    <a:pt x="1949504" y="2124384"/>
                  </a:lnTo>
                  <a:cubicBezTo>
                    <a:pt x="1949504" y="2134668"/>
                    <a:pt x="1941161" y="2143011"/>
                    <a:pt x="1930728" y="2143011"/>
                  </a:cubicBezTo>
                  <a:lnTo>
                    <a:pt x="1922085" y="2143011"/>
                  </a:lnTo>
                  <a:lnTo>
                    <a:pt x="1922100" y="2143026"/>
                  </a:lnTo>
                  <a:lnTo>
                    <a:pt x="1922085" y="2143026"/>
                  </a:lnTo>
                  <a:lnTo>
                    <a:pt x="1922101" y="2143042"/>
                  </a:lnTo>
                  <a:lnTo>
                    <a:pt x="1922117" y="2143042"/>
                  </a:lnTo>
                  <a:lnTo>
                    <a:pt x="1934006" y="2154636"/>
                  </a:lnTo>
                  <a:cubicBezTo>
                    <a:pt x="1946077" y="2158212"/>
                    <a:pt x="1956360" y="2165216"/>
                    <a:pt x="1964258" y="2174157"/>
                  </a:cubicBezTo>
                  <a:cubicBezTo>
                    <a:pt x="1965747" y="2175795"/>
                    <a:pt x="1967089" y="2177435"/>
                    <a:pt x="1968430" y="2179222"/>
                  </a:cubicBezTo>
                  <a:cubicBezTo>
                    <a:pt x="1968430" y="2179371"/>
                    <a:pt x="1968580" y="2179520"/>
                    <a:pt x="1968729" y="2179670"/>
                  </a:cubicBezTo>
                  <a:cubicBezTo>
                    <a:pt x="1970367" y="2177435"/>
                    <a:pt x="1972156" y="2175199"/>
                    <a:pt x="1974092" y="2173263"/>
                  </a:cubicBezTo>
                  <a:lnTo>
                    <a:pt x="1974241" y="2173113"/>
                  </a:lnTo>
                  <a:cubicBezTo>
                    <a:pt x="1981990" y="2164470"/>
                    <a:pt x="1991975" y="2158061"/>
                    <a:pt x="2003449" y="2154636"/>
                  </a:cubicBezTo>
                  <a:cubicBezTo>
                    <a:pt x="2005385" y="2153294"/>
                    <a:pt x="2007323" y="2151803"/>
                    <a:pt x="2008962" y="2150163"/>
                  </a:cubicBezTo>
                  <a:cubicBezTo>
                    <a:pt x="2009066" y="2150163"/>
                    <a:pt x="2009157" y="2150119"/>
                    <a:pt x="2009262" y="2150016"/>
                  </a:cubicBezTo>
                  <a:lnTo>
                    <a:pt x="2015343" y="2143042"/>
                  </a:lnTo>
                  <a:lnTo>
                    <a:pt x="2015356" y="2143042"/>
                  </a:lnTo>
                  <a:lnTo>
                    <a:pt x="2015370" y="2143026"/>
                  </a:lnTo>
                  <a:lnTo>
                    <a:pt x="2015357" y="2143026"/>
                  </a:lnTo>
                  <a:lnTo>
                    <a:pt x="2015370" y="2143011"/>
                  </a:lnTo>
                  <a:lnTo>
                    <a:pt x="2006876" y="2143011"/>
                  </a:lnTo>
                  <a:lnTo>
                    <a:pt x="2006727" y="2143011"/>
                  </a:lnTo>
                  <a:cubicBezTo>
                    <a:pt x="2005385" y="2143011"/>
                    <a:pt x="2004194" y="2142862"/>
                    <a:pt x="2003002" y="2142566"/>
                  </a:cubicBezTo>
                  <a:cubicBezTo>
                    <a:pt x="1997338" y="2141522"/>
                    <a:pt x="1992869" y="2138095"/>
                    <a:pt x="1990335" y="2133177"/>
                  </a:cubicBezTo>
                  <a:lnTo>
                    <a:pt x="1990335" y="2133057"/>
                  </a:lnTo>
                  <a:cubicBezTo>
                    <a:pt x="1990186" y="2133057"/>
                    <a:pt x="1990186" y="2132908"/>
                    <a:pt x="1990186" y="2132908"/>
                  </a:cubicBezTo>
                  <a:cubicBezTo>
                    <a:pt x="1988697" y="2130376"/>
                    <a:pt x="1987951" y="2127543"/>
                    <a:pt x="1987951" y="2124414"/>
                  </a:cubicBezTo>
                  <a:lnTo>
                    <a:pt x="1987951" y="2124399"/>
                  </a:lnTo>
                  <a:cubicBezTo>
                    <a:pt x="1987951" y="2127528"/>
                    <a:pt x="1988697" y="2130361"/>
                    <a:pt x="1990186" y="2132893"/>
                  </a:cubicBezTo>
                  <a:cubicBezTo>
                    <a:pt x="1990186" y="2132893"/>
                    <a:pt x="1990186" y="2133042"/>
                    <a:pt x="1990335" y="2133042"/>
                  </a:cubicBezTo>
                  <a:lnTo>
                    <a:pt x="1990335" y="2133028"/>
                  </a:lnTo>
                  <a:cubicBezTo>
                    <a:pt x="1990186" y="2133028"/>
                    <a:pt x="1990186" y="2132879"/>
                    <a:pt x="1990186" y="2132879"/>
                  </a:cubicBezTo>
                  <a:cubicBezTo>
                    <a:pt x="1988697" y="2130346"/>
                    <a:pt x="1987951" y="2127513"/>
                    <a:pt x="1987951" y="2124384"/>
                  </a:cubicBezTo>
                  <a:lnTo>
                    <a:pt x="1987951" y="2066447"/>
                  </a:lnTo>
                  <a:cubicBezTo>
                    <a:pt x="1987951" y="2062275"/>
                    <a:pt x="1989293" y="2058400"/>
                    <a:pt x="1991826" y="2055271"/>
                  </a:cubicBezTo>
                  <a:cubicBezTo>
                    <a:pt x="1995104" y="2050651"/>
                    <a:pt x="2000618" y="2047671"/>
                    <a:pt x="2006727" y="2047671"/>
                  </a:cubicBezTo>
                  <a:lnTo>
                    <a:pt x="2134137" y="2047671"/>
                  </a:lnTo>
                  <a:cubicBezTo>
                    <a:pt x="2144418" y="2047671"/>
                    <a:pt x="2152763" y="2056164"/>
                    <a:pt x="2152763" y="2066447"/>
                  </a:cubicBezTo>
                  <a:lnTo>
                    <a:pt x="2152763" y="2124384"/>
                  </a:lnTo>
                  <a:cubicBezTo>
                    <a:pt x="2152763" y="2134668"/>
                    <a:pt x="2144418" y="2143011"/>
                    <a:pt x="2134137" y="2143011"/>
                  </a:cubicBezTo>
                  <a:lnTo>
                    <a:pt x="2125493" y="2143011"/>
                  </a:lnTo>
                  <a:lnTo>
                    <a:pt x="2125509" y="2143026"/>
                  </a:lnTo>
                  <a:lnTo>
                    <a:pt x="2125493" y="2143026"/>
                  </a:lnTo>
                  <a:lnTo>
                    <a:pt x="2125510" y="2143042"/>
                  </a:lnTo>
                  <a:lnTo>
                    <a:pt x="2125493" y="2143042"/>
                  </a:lnTo>
                  <a:cubicBezTo>
                    <a:pt x="2128622" y="2147513"/>
                    <a:pt x="2132646" y="2151386"/>
                    <a:pt x="2137415" y="2154665"/>
                  </a:cubicBezTo>
                  <a:cubicBezTo>
                    <a:pt x="2165281" y="2163309"/>
                    <a:pt x="2184802" y="2189535"/>
                    <a:pt x="2184802" y="2218743"/>
                  </a:cubicBezTo>
                  <a:lnTo>
                    <a:pt x="2184802" y="2482770"/>
                  </a:lnTo>
                  <a:cubicBezTo>
                    <a:pt x="2184802" y="2492008"/>
                    <a:pt x="2181226" y="2500502"/>
                    <a:pt x="2175564" y="2506911"/>
                  </a:cubicBezTo>
                  <a:lnTo>
                    <a:pt x="2175570" y="2506911"/>
                  </a:lnTo>
                  <a:lnTo>
                    <a:pt x="2184802" y="2482785"/>
                  </a:lnTo>
                  <a:lnTo>
                    <a:pt x="2184802" y="2482800"/>
                  </a:lnTo>
                  <a:lnTo>
                    <a:pt x="2175576" y="2506911"/>
                  </a:lnTo>
                  <a:lnTo>
                    <a:pt x="2239491" y="2506911"/>
                  </a:lnTo>
                  <a:lnTo>
                    <a:pt x="2239491" y="1792978"/>
                  </a:lnTo>
                  <a:lnTo>
                    <a:pt x="2191534" y="1840940"/>
                  </a:lnTo>
                  <a:lnTo>
                    <a:pt x="2182802" y="1832223"/>
                  </a:lnTo>
                  <a:lnTo>
                    <a:pt x="2239491" y="1775529"/>
                  </a:lnTo>
                  <a:lnTo>
                    <a:pt x="2239491" y="1569227"/>
                  </a:lnTo>
                  <a:lnTo>
                    <a:pt x="1693686" y="2115042"/>
                  </a:lnTo>
                  <a:lnTo>
                    <a:pt x="1684953" y="2106324"/>
                  </a:lnTo>
                  <a:lnTo>
                    <a:pt x="2239491" y="1551777"/>
                  </a:lnTo>
                  <a:lnTo>
                    <a:pt x="2239491" y="1514161"/>
                  </a:lnTo>
                  <a:close/>
                  <a:moveTo>
                    <a:pt x="459492" y="1501956"/>
                  </a:moveTo>
                  <a:cubicBezTo>
                    <a:pt x="461428" y="1504042"/>
                    <a:pt x="463811" y="1505533"/>
                    <a:pt x="466644" y="1506129"/>
                  </a:cubicBezTo>
                  <a:lnTo>
                    <a:pt x="466742" y="1506144"/>
                  </a:lnTo>
                  <a:lnTo>
                    <a:pt x="466749" y="1506144"/>
                  </a:lnTo>
                  <a:lnTo>
                    <a:pt x="466651" y="1506129"/>
                  </a:lnTo>
                  <a:lnTo>
                    <a:pt x="461420" y="1503077"/>
                  </a:lnTo>
                  <a:close/>
                  <a:moveTo>
                    <a:pt x="459492" y="1501942"/>
                  </a:moveTo>
                  <a:lnTo>
                    <a:pt x="464598" y="1504921"/>
                  </a:lnTo>
                  <a:lnTo>
                    <a:pt x="466651" y="1506114"/>
                  </a:lnTo>
                  <a:lnTo>
                    <a:pt x="466841" y="1506144"/>
                  </a:lnTo>
                  <a:lnTo>
                    <a:pt x="466846" y="1506144"/>
                  </a:lnTo>
                  <a:lnTo>
                    <a:pt x="466651" y="1506114"/>
                  </a:lnTo>
                  <a:cubicBezTo>
                    <a:pt x="463818" y="1505518"/>
                    <a:pt x="461435" y="1504027"/>
                    <a:pt x="459499" y="1501942"/>
                  </a:cubicBezTo>
                  <a:close/>
                  <a:moveTo>
                    <a:pt x="100957" y="1501942"/>
                  </a:moveTo>
                  <a:lnTo>
                    <a:pt x="210334" y="1501942"/>
                  </a:lnTo>
                  <a:lnTo>
                    <a:pt x="210334" y="1501956"/>
                  </a:lnTo>
                  <a:lnTo>
                    <a:pt x="210334" y="1505249"/>
                  </a:lnTo>
                  <a:lnTo>
                    <a:pt x="0" y="1505249"/>
                  </a:lnTo>
                  <a:lnTo>
                    <a:pt x="0" y="1501956"/>
                  </a:lnTo>
                  <a:lnTo>
                    <a:pt x="100957" y="1501956"/>
                  </a:lnTo>
                  <a:close/>
                  <a:moveTo>
                    <a:pt x="452180" y="1501927"/>
                  </a:moveTo>
                  <a:lnTo>
                    <a:pt x="452188" y="1501942"/>
                  </a:lnTo>
                  <a:lnTo>
                    <a:pt x="452195" y="1501942"/>
                  </a:lnTo>
                  <a:lnTo>
                    <a:pt x="452187" y="1501927"/>
                  </a:lnTo>
                  <a:lnTo>
                    <a:pt x="452183" y="1501927"/>
                  </a:lnTo>
                  <a:close/>
                  <a:moveTo>
                    <a:pt x="450702" y="1498960"/>
                  </a:moveTo>
                  <a:cubicBezTo>
                    <a:pt x="450851" y="1499424"/>
                    <a:pt x="451000" y="1499854"/>
                    <a:pt x="451297" y="1500316"/>
                  </a:cubicBezTo>
                  <a:lnTo>
                    <a:pt x="452175" y="1501927"/>
                  </a:lnTo>
                  <a:lnTo>
                    <a:pt x="452179" y="1501927"/>
                  </a:lnTo>
                  <a:lnTo>
                    <a:pt x="451301" y="1500316"/>
                  </a:lnTo>
                  <a:lnTo>
                    <a:pt x="451076" y="1499804"/>
                  </a:lnTo>
                  <a:close/>
                  <a:moveTo>
                    <a:pt x="449514" y="1493626"/>
                  </a:moveTo>
                  <a:lnTo>
                    <a:pt x="449659" y="1494193"/>
                  </a:lnTo>
                  <a:cubicBezTo>
                    <a:pt x="449659" y="1495235"/>
                    <a:pt x="449957" y="1496293"/>
                    <a:pt x="450255" y="1497337"/>
                  </a:cubicBezTo>
                  <a:cubicBezTo>
                    <a:pt x="450255" y="1497769"/>
                    <a:pt x="450404" y="1498067"/>
                    <a:pt x="450553" y="1498514"/>
                  </a:cubicBezTo>
                  <a:cubicBezTo>
                    <a:pt x="450404" y="1498067"/>
                    <a:pt x="450255" y="1497769"/>
                    <a:pt x="450255" y="1497322"/>
                  </a:cubicBezTo>
                  <a:cubicBezTo>
                    <a:pt x="449957" y="1496278"/>
                    <a:pt x="449659" y="1495235"/>
                    <a:pt x="449659" y="1494193"/>
                  </a:cubicBezTo>
                  <a:lnTo>
                    <a:pt x="449517" y="1493626"/>
                  </a:lnTo>
                  <a:close/>
                  <a:moveTo>
                    <a:pt x="449510" y="1493597"/>
                  </a:moveTo>
                  <a:lnTo>
                    <a:pt x="449514" y="1493611"/>
                  </a:lnTo>
                  <a:lnTo>
                    <a:pt x="449514" y="1493611"/>
                  </a:lnTo>
                  <a:lnTo>
                    <a:pt x="449518" y="1493626"/>
                  </a:lnTo>
                  <a:lnTo>
                    <a:pt x="449521" y="1493626"/>
                  </a:lnTo>
                  <a:lnTo>
                    <a:pt x="449521" y="1493626"/>
                  </a:lnTo>
                  <a:lnTo>
                    <a:pt x="449521" y="1493626"/>
                  </a:lnTo>
                  <a:lnTo>
                    <a:pt x="449518" y="1493611"/>
                  </a:lnTo>
                  <a:lnTo>
                    <a:pt x="449514" y="1493597"/>
                  </a:lnTo>
                  <a:lnTo>
                    <a:pt x="449514" y="1493597"/>
                  </a:lnTo>
                  <a:close/>
                  <a:moveTo>
                    <a:pt x="1210316" y="1490780"/>
                  </a:moveTo>
                  <a:lnTo>
                    <a:pt x="1199139" y="1501956"/>
                  </a:lnTo>
                  <a:lnTo>
                    <a:pt x="1286980" y="1501956"/>
                  </a:lnTo>
                  <a:lnTo>
                    <a:pt x="1286980" y="1490780"/>
                  </a:lnTo>
                  <a:close/>
                  <a:moveTo>
                    <a:pt x="716100" y="1490764"/>
                  </a:moveTo>
                  <a:lnTo>
                    <a:pt x="716100" y="1490780"/>
                  </a:lnTo>
                  <a:lnTo>
                    <a:pt x="1032335" y="1490780"/>
                  </a:lnTo>
                  <a:lnTo>
                    <a:pt x="1032351" y="1490764"/>
                  </a:lnTo>
                  <a:close/>
                  <a:moveTo>
                    <a:pt x="655153" y="1489707"/>
                  </a:moveTo>
                  <a:cubicBezTo>
                    <a:pt x="652919" y="1494773"/>
                    <a:pt x="649193" y="1499094"/>
                    <a:pt x="644425" y="1501927"/>
                  </a:cubicBezTo>
                  <a:lnTo>
                    <a:pt x="644429" y="1501927"/>
                  </a:lnTo>
                  <a:lnTo>
                    <a:pt x="655153" y="1489712"/>
                  </a:lnTo>
                  <a:close/>
                  <a:moveTo>
                    <a:pt x="1785438" y="1487933"/>
                  </a:moveTo>
                  <a:cubicBezTo>
                    <a:pt x="1787523" y="1491360"/>
                    <a:pt x="1790356" y="1494342"/>
                    <a:pt x="1793634" y="1496725"/>
                  </a:cubicBezTo>
                  <a:lnTo>
                    <a:pt x="1804480" y="1501927"/>
                  </a:lnTo>
                  <a:lnTo>
                    <a:pt x="1804451" y="1501927"/>
                  </a:lnTo>
                  <a:lnTo>
                    <a:pt x="1804420" y="1501927"/>
                  </a:lnTo>
                  <a:lnTo>
                    <a:pt x="1793634" y="1496740"/>
                  </a:lnTo>
                  <a:cubicBezTo>
                    <a:pt x="1790356" y="1494371"/>
                    <a:pt x="1787523" y="1491375"/>
                    <a:pt x="1785438" y="1487963"/>
                  </a:cubicBezTo>
                  <a:lnTo>
                    <a:pt x="1785438" y="1487948"/>
                  </a:lnTo>
                  <a:close/>
                  <a:moveTo>
                    <a:pt x="2239491" y="1485322"/>
                  </a:moveTo>
                  <a:lnTo>
                    <a:pt x="2222871" y="1501942"/>
                  </a:lnTo>
                  <a:lnTo>
                    <a:pt x="2239491" y="1501942"/>
                  </a:lnTo>
                  <a:close/>
                  <a:moveTo>
                    <a:pt x="1121868" y="1484953"/>
                  </a:moveTo>
                  <a:cubicBezTo>
                    <a:pt x="1122912" y="1487039"/>
                    <a:pt x="1124401" y="1488977"/>
                    <a:pt x="1125891" y="1490764"/>
                  </a:cubicBezTo>
                  <a:lnTo>
                    <a:pt x="1125881" y="1490764"/>
                  </a:lnTo>
                  <a:lnTo>
                    <a:pt x="1121868" y="1484968"/>
                  </a:lnTo>
                  <a:close/>
                  <a:moveTo>
                    <a:pt x="2515769" y="1478977"/>
                  </a:moveTo>
                  <a:lnTo>
                    <a:pt x="3176063" y="1478977"/>
                  </a:lnTo>
                  <a:cubicBezTo>
                    <a:pt x="3176958" y="1480617"/>
                    <a:pt x="3177852" y="1482257"/>
                    <a:pt x="3178447" y="1483895"/>
                  </a:cubicBezTo>
                  <a:cubicBezTo>
                    <a:pt x="3179789" y="1486429"/>
                    <a:pt x="3180981" y="1488813"/>
                    <a:pt x="3182023" y="1491345"/>
                  </a:cubicBezTo>
                  <a:lnTo>
                    <a:pt x="2528138" y="1491345"/>
                  </a:lnTo>
                  <a:lnTo>
                    <a:pt x="2528138" y="2192173"/>
                  </a:lnTo>
                  <a:lnTo>
                    <a:pt x="3400929" y="2192173"/>
                  </a:lnTo>
                  <a:cubicBezTo>
                    <a:pt x="3401227" y="2193812"/>
                    <a:pt x="3401376" y="2195451"/>
                    <a:pt x="3401675" y="2196941"/>
                  </a:cubicBezTo>
                  <a:cubicBezTo>
                    <a:pt x="3401973" y="2199474"/>
                    <a:pt x="3402420" y="2202007"/>
                    <a:pt x="3402569" y="2204541"/>
                  </a:cubicBezTo>
                  <a:lnTo>
                    <a:pt x="2528138" y="2204541"/>
                  </a:lnTo>
                  <a:lnTo>
                    <a:pt x="2528138" y="2905366"/>
                  </a:lnTo>
                  <a:lnTo>
                    <a:pt x="2529925" y="2905366"/>
                  </a:lnTo>
                  <a:lnTo>
                    <a:pt x="2529925" y="2910135"/>
                  </a:lnTo>
                  <a:lnTo>
                    <a:pt x="2975486" y="2910135"/>
                  </a:lnTo>
                  <a:lnTo>
                    <a:pt x="3370679" y="2910135"/>
                  </a:lnTo>
                  <a:cubicBezTo>
                    <a:pt x="3370232" y="2912670"/>
                    <a:pt x="3369636" y="2915053"/>
                    <a:pt x="3368892" y="2917586"/>
                  </a:cubicBezTo>
                  <a:lnTo>
                    <a:pt x="2528138" y="2917586"/>
                  </a:lnTo>
                  <a:lnTo>
                    <a:pt x="2528138" y="3038589"/>
                  </a:lnTo>
                  <a:lnTo>
                    <a:pt x="2515769" y="3038589"/>
                  </a:lnTo>
                  <a:close/>
                  <a:moveTo>
                    <a:pt x="645170" y="1478248"/>
                  </a:moveTo>
                  <a:cubicBezTo>
                    <a:pt x="645170" y="1482494"/>
                    <a:pt x="643457" y="1486331"/>
                    <a:pt x="640700" y="1489107"/>
                  </a:cubicBezTo>
                  <a:cubicBezTo>
                    <a:pt x="637943" y="1491883"/>
                    <a:pt x="634143" y="1493597"/>
                    <a:pt x="629970" y="1493597"/>
                  </a:cubicBezTo>
                  <a:lnTo>
                    <a:pt x="629974" y="1493597"/>
                  </a:lnTo>
                  <a:cubicBezTo>
                    <a:pt x="634147" y="1493597"/>
                    <a:pt x="637946" y="1491883"/>
                    <a:pt x="640704" y="1489107"/>
                  </a:cubicBezTo>
                  <a:lnTo>
                    <a:pt x="645170" y="1478258"/>
                  </a:lnTo>
                  <a:close/>
                  <a:moveTo>
                    <a:pt x="469627" y="1478248"/>
                  </a:moveTo>
                  <a:cubicBezTo>
                    <a:pt x="469627" y="1482272"/>
                    <a:pt x="468062" y="1485922"/>
                    <a:pt x="465528" y="1488642"/>
                  </a:cubicBezTo>
                  <a:cubicBezTo>
                    <a:pt x="462995" y="1491361"/>
                    <a:pt x="459493" y="1493149"/>
                    <a:pt x="455618" y="1493447"/>
                  </a:cubicBezTo>
                  <a:cubicBezTo>
                    <a:pt x="455322" y="1493597"/>
                    <a:pt x="454875" y="1493597"/>
                    <a:pt x="454428" y="1493597"/>
                  </a:cubicBezTo>
                  <a:lnTo>
                    <a:pt x="454432" y="1493597"/>
                  </a:lnTo>
                  <a:cubicBezTo>
                    <a:pt x="454879" y="1493597"/>
                    <a:pt x="455326" y="1493597"/>
                    <a:pt x="455623" y="1493447"/>
                  </a:cubicBezTo>
                  <a:cubicBezTo>
                    <a:pt x="459497" y="1493149"/>
                    <a:pt x="462999" y="1491361"/>
                    <a:pt x="465532" y="1488642"/>
                  </a:cubicBezTo>
                  <a:lnTo>
                    <a:pt x="469627" y="1478259"/>
                  </a:lnTo>
                  <a:close/>
                  <a:moveTo>
                    <a:pt x="243867" y="1478248"/>
                  </a:moveTo>
                  <a:lnTo>
                    <a:pt x="243867" y="1478263"/>
                  </a:lnTo>
                  <a:lnTo>
                    <a:pt x="243867" y="1478277"/>
                  </a:lnTo>
                  <a:cubicBezTo>
                    <a:pt x="243867" y="1486772"/>
                    <a:pt x="250721" y="1493626"/>
                    <a:pt x="259066" y="1493626"/>
                  </a:cubicBezTo>
                  <a:lnTo>
                    <a:pt x="259071" y="1493626"/>
                  </a:lnTo>
                  <a:cubicBezTo>
                    <a:pt x="250726" y="1493626"/>
                    <a:pt x="243872" y="1486772"/>
                    <a:pt x="243872" y="1478277"/>
                  </a:cubicBezTo>
                  <a:lnTo>
                    <a:pt x="243872" y="1478263"/>
                  </a:lnTo>
                  <a:lnTo>
                    <a:pt x="243872" y="1478259"/>
                  </a:lnTo>
                  <a:close/>
                  <a:moveTo>
                    <a:pt x="1983630" y="1470052"/>
                  </a:moveTo>
                  <a:lnTo>
                    <a:pt x="1983630" y="1470067"/>
                  </a:lnTo>
                  <a:lnTo>
                    <a:pt x="1983630" y="1470081"/>
                  </a:lnTo>
                  <a:cubicBezTo>
                    <a:pt x="1983630" y="1472316"/>
                    <a:pt x="1983332" y="1474537"/>
                    <a:pt x="1982884" y="1476787"/>
                  </a:cubicBezTo>
                  <a:cubicBezTo>
                    <a:pt x="1981841" y="1482137"/>
                    <a:pt x="1979308" y="1487219"/>
                    <a:pt x="1975881" y="1491226"/>
                  </a:cubicBezTo>
                  <a:lnTo>
                    <a:pt x="1959111" y="1501927"/>
                  </a:lnTo>
                  <a:lnTo>
                    <a:pt x="1959088" y="1501927"/>
                  </a:lnTo>
                  <a:lnTo>
                    <a:pt x="1959066" y="1501927"/>
                  </a:lnTo>
                  <a:lnTo>
                    <a:pt x="1975881" y="1491211"/>
                  </a:lnTo>
                  <a:cubicBezTo>
                    <a:pt x="1979308" y="1487188"/>
                    <a:pt x="1981841" y="1482122"/>
                    <a:pt x="1982884" y="1476757"/>
                  </a:cubicBezTo>
                  <a:cubicBezTo>
                    <a:pt x="1983332" y="1474523"/>
                    <a:pt x="1983630" y="1472286"/>
                    <a:pt x="1983630" y="1470052"/>
                  </a:cubicBezTo>
                  <a:close/>
                  <a:moveTo>
                    <a:pt x="1116951" y="1467070"/>
                  </a:moveTo>
                  <a:cubicBezTo>
                    <a:pt x="1116951" y="1473628"/>
                    <a:pt x="1118740" y="1479290"/>
                    <a:pt x="1121719" y="1484655"/>
                  </a:cubicBezTo>
                  <a:cubicBezTo>
                    <a:pt x="1121868" y="1484655"/>
                    <a:pt x="1121868" y="1484804"/>
                    <a:pt x="1121868" y="1484804"/>
                  </a:cubicBezTo>
                  <a:lnTo>
                    <a:pt x="1121868" y="1484819"/>
                  </a:lnTo>
                  <a:cubicBezTo>
                    <a:pt x="1121868" y="1484819"/>
                    <a:pt x="1121868" y="1484670"/>
                    <a:pt x="1121719" y="1484670"/>
                  </a:cubicBezTo>
                  <a:cubicBezTo>
                    <a:pt x="1118740" y="1479306"/>
                    <a:pt x="1116951" y="1473643"/>
                    <a:pt x="1116951" y="1467087"/>
                  </a:cubicBezTo>
                  <a:close/>
                  <a:moveTo>
                    <a:pt x="482145" y="1448578"/>
                  </a:moveTo>
                  <a:lnTo>
                    <a:pt x="482145" y="1448593"/>
                  </a:lnTo>
                  <a:lnTo>
                    <a:pt x="487060" y="1448593"/>
                  </a:lnTo>
                  <a:lnTo>
                    <a:pt x="487060" y="1448578"/>
                  </a:lnTo>
                  <a:close/>
                  <a:moveTo>
                    <a:pt x="1126040" y="1448131"/>
                  </a:moveTo>
                  <a:lnTo>
                    <a:pt x="1129169" y="1448131"/>
                  </a:lnTo>
                  <a:lnTo>
                    <a:pt x="1129169" y="1448146"/>
                  </a:lnTo>
                  <a:lnTo>
                    <a:pt x="1129169" y="1448160"/>
                  </a:lnTo>
                  <a:lnTo>
                    <a:pt x="1129169" y="1448175"/>
                  </a:lnTo>
                  <a:lnTo>
                    <a:pt x="1126040" y="1448175"/>
                  </a:lnTo>
                  <a:lnTo>
                    <a:pt x="1116951" y="1457266"/>
                  </a:lnTo>
                  <a:lnTo>
                    <a:pt x="1116951" y="1457251"/>
                  </a:lnTo>
                  <a:lnTo>
                    <a:pt x="1116951" y="1457236"/>
                  </a:lnTo>
                  <a:lnTo>
                    <a:pt x="1116951" y="1457221"/>
                  </a:lnTo>
                  <a:close/>
                  <a:moveTo>
                    <a:pt x="2285836" y="1438978"/>
                  </a:moveTo>
                  <a:lnTo>
                    <a:pt x="2251859" y="1472954"/>
                  </a:lnTo>
                  <a:lnTo>
                    <a:pt x="2251859" y="1539409"/>
                  </a:lnTo>
                  <a:lnTo>
                    <a:pt x="2285836" y="1505431"/>
                  </a:lnTo>
                  <a:close/>
                  <a:moveTo>
                    <a:pt x="487063" y="1435957"/>
                  </a:moveTo>
                  <a:lnTo>
                    <a:pt x="487063" y="1448578"/>
                  </a:lnTo>
                  <a:lnTo>
                    <a:pt x="487067" y="1448578"/>
                  </a:lnTo>
                  <a:lnTo>
                    <a:pt x="487067" y="1435957"/>
                  </a:lnTo>
                  <a:close/>
                  <a:moveTo>
                    <a:pt x="482145" y="1435926"/>
                  </a:moveTo>
                  <a:lnTo>
                    <a:pt x="482145" y="1435941"/>
                  </a:lnTo>
                  <a:lnTo>
                    <a:pt x="482145" y="1435957"/>
                  </a:lnTo>
                  <a:lnTo>
                    <a:pt x="482149" y="1435957"/>
                  </a:lnTo>
                  <a:lnTo>
                    <a:pt x="482149" y="1435941"/>
                  </a:lnTo>
                  <a:lnTo>
                    <a:pt x="482149" y="1435926"/>
                  </a:lnTo>
                  <a:close/>
                  <a:moveTo>
                    <a:pt x="1286980" y="1414113"/>
                  </a:moveTo>
                  <a:lnTo>
                    <a:pt x="1210333" y="1490764"/>
                  </a:lnTo>
                  <a:lnTo>
                    <a:pt x="1286980" y="1490764"/>
                  </a:lnTo>
                  <a:close/>
                  <a:moveTo>
                    <a:pt x="2038915" y="1411502"/>
                  </a:moveTo>
                  <a:lnTo>
                    <a:pt x="2038915" y="1411518"/>
                  </a:lnTo>
                  <a:lnTo>
                    <a:pt x="2143824" y="1411518"/>
                  </a:lnTo>
                  <a:lnTo>
                    <a:pt x="2143824" y="1411502"/>
                  </a:lnTo>
                  <a:close/>
                  <a:moveTo>
                    <a:pt x="1304117" y="1379032"/>
                  </a:moveTo>
                  <a:lnTo>
                    <a:pt x="1304117" y="1379523"/>
                  </a:lnTo>
                  <a:lnTo>
                    <a:pt x="1304609" y="1379032"/>
                  </a:lnTo>
                  <a:close/>
                  <a:moveTo>
                    <a:pt x="611786" y="1340137"/>
                  </a:moveTo>
                  <a:lnTo>
                    <a:pt x="624155" y="1340137"/>
                  </a:lnTo>
                  <a:lnTo>
                    <a:pt x="624155" y="1346368"/>
                  </a:lnTo>
                  <a:lnTo>
                    <a:pt x="611786" y="1346368"/>
                  </a:lnTo>
                  <a:close/>
                  <a:moveTo>
                    <a:pt x="274413" y="1336859"/>
                  </a:moveTo>
                  <a:lnTo>
                    <a:pt x="274413" y="1435911"/>
                  </a:lnTo>
                  <a:lnTo>
                    <a:pt x="274413" y="1435926"/>
                  </a:lnTo>
                  <a:lnTo>
                    <a:pt x="274413" y="1435941"/>
                  </a:lnTo>
                  <a:lnTo>
                    <a:pt x="274413" y="1435957"/>
                  </a:lnTo>
                  <a:lnTo>
                    <a:pt x="436094" y="1435957"/>
                  </a:lnTo>
                  <a:lnTo>
                    <a:pt x="436094" y="1435941"/>
                  </a:lnTo>
                  <a:lnTo>
                    <a:pt x="436094" y="1435926"/>
                  </a:lnTo>
                  <a:lnTo>
                    <a:pt x="436094" y="1435911"/>
                  </a:lnTo>
                  <a:lnTo>
                    <a:pt x="436094" y="1336859"/>
                  </a:lnTo>
                  <a:close/>
                  <a:moveTo>
                    <a:pt x="1609603" y="1336712"/>
                  </a:moveTo>
                  <a:lnTo>
                    <a:pt x="1620928" y="1336712"/>
                  </a:lnTo>
                  <a:lnTo>
                    <a:pt x="1620928" y="1391206"/>
                  </a:lnTo>
                  <a:lnTo>
                    <a:pt x="1620928" y="1391222"/>
                  </a:lnTo>
                  <a:lnTo>
                    <a:pt x="1614819" y="1391222"/>
                  </a:lnTo>
                  <a:lnTo>
                    <a:pt x="1614819" y="1391206"/>
                  </a:lnTo>
                  <a:lnTo>
                    <a:pt x="1614819" y="1342821"/>
                  </a:lnTo>
                  <a:lnTo>
                    <a:pt x="1609603" y="1342821"/>
                  </a:lnTo>
                  <a:lnTo>
                    <a:pt x="1609603" y="1342806"/>
                  </a:lnTo>
                  <a:close/>
                  <a:moveTo>
                    <a:pt x="262044" y="1324342"/>
                  </a:moveTo>
                  <a:lnTo>
                    <a:pt x="448612" y="1324342"/>
                  </a:lnTo>
                  <a:lnTo>
                    <a:pt x="448612" y="1448578"/>
                  </a:lnTo>
                  <a:lnTo>
                    <a:pt x="448612" y="1448593"/>
                  </a:lnTo>
                  <a:lnTo>
                    <a:pt x="448612" y="1448608"/>
                  </a:lnTo>
                  <a:lnTo>
                    <a:pt x="448612" y="1448622"/>
                  </a:lnTo>
                  <a:lnTo>
                    <a:pt x="262044" y="1448622"/>
                  </a:lnTo>
                  <a:lnTo>
                    <a:pt x="262044" y="1448608"/>
                  </a:lnTo>
                  <a:lnTo>
                    <a:pt x="262044" y="1448593"/>
                  </a:lnTo>
                  <a:lnTo>
                    <a:pt x="262044" y="1448578"/>
                  </a:lnTo>
                  <a:close/>
                  <a:moveTo>
                    <a:pt x="2038915" y="1322704"/>
                  </a:moveTo>
                  <a:lnTo>
                    <a:pt x="2038915" y="1411472"/>
                  </a:lnTo>
                  <a:lnTo>
                    <a:pt x="2038915" y="1411489"/>
                  </a:lnTo>
                  <a:lnTo>
                    <a:pt x="2143824" y="1411489"/>
                  </a:lnTo>
                  <a:lnTo>
                    <a:pt x="2143824" y="1411472"/>
                  </a:lnTo>
                  <a:lnTo>
                    <a:pt x="2143824" y="1322704"/>
                  </a:lnTo>
                  <a:close/>
                  <a:moveTo>
                    <a:pt x="2038915" y="1322674"/>
                  </a:moveTo>
                  <a:lnTo>
                    <a:pt x="2038915" y="1322689"/>
                  </a:lnTo>
                  <a:lnTo>
                    <a:pt x="2143824" y="1322689"/>
                  </a:lnTo>
                  <a:lnTo>
                    <a:pt x="2143824" y="1322674"/>
                  </a:lnTo>
                  <a:close/>
                  <a:moveTo>
                    <a:pt x="2038915" y="1310320"/>
                  </a:moveTo>
                  <a:lnTo>
                    <a:pt x="2038915" y="1310335"/>
                  </a:lnTo>
                  <a:lnTo>
                    <a:pt x="2143824" y="1310335"/>
                  </a:lnTo>
                  <a:lnTo>
                    <a:pt x="2143824" y="1310320"/>
                  </a:lnTo>
                  <a:close/>
                  <a:moveTo>
                    <a:pt x="2038915" y="1298414"/>
                  </a:moveTo>
                  <a:lnTo>
                    <a:pt x="2038915" y="1310291"/>
                  </a:lnTo>
                  <a:lnTo>
                    <a:pt x="2038915" y="1310305"/>
                  </a:lnTo>
                  <a:lnTo>
                    <a:pt x="2143824" y="1310305"/>
                  </a:lnTo>
                  <a:lnTo>
                    <a:pt x="2143824" y="1310291"/>
                  </a:lnTo>
                  <a:lnTo>
                    <a:pt x="2143824" y="1298414"/>
                  </a:lnTo>
                  <a:close/>
                  <a:moveTo>
                    <a:pt x="1813304" y="1298414"/>
                  </a:moveTo>
                  <a:lnTo>
                    <a:pt x="1918211" y="1298414"/>
                  </a:lnTo>
                  <a:lnTo>
                    <a:pt x="1918211" y="1310291"/>
                  </a:lnTo>
                  <a:lnTo>
                    <a:pt x="1918211" y="1310305"/>
                  </a:lnTo>
                  <a:lnTo>
                    <a:pt x="1918211" y="1310320"/>
                  </a:lnTo>
                  <a:lnTo>
                    <a:pt x="1918211" y="1310335"/>
                  </a:lnTo>
                  <a:lnTo>
                    <a:pt x="1813304" y="1310335"/>
                  </a:lnTo>
                  <a:lnTo>
                    <a:pt x="1813304" y="1310320"/>
                  </a:lnTo>
                  <a:lnTo>
                    <a:pt x="1813304" y="1310305"/>
                  </a:lnTo>
                  <a:lnTo>
                    <a:pt x="1813304" y="1310291"/>
                  </a:lnTo>
                  <a:close/>
                  <a:moveTo>
                    <a:pt x="2038915" y="1298384"/>
                  </a:moveTo>
                  <a:lnTo>
                    <a:pt x="2038915" y="1298399"/>
                  </a:lnTo>
                  <a:lnTo>
                    <a:pt x="2143824" y="1298399"/>
                  </a:lnTo>
                  <a:lnTo>
                    <a:pt x="2143824" y="1298384"/>
                  </a:lnTo>
                  <a:close/>
                  <a:moveTo>
                    <a:pt x="1403577" y="1297519"/>
                  </a:moveTo>
                  <a:lnTo>
                    <a:pt x="1386319" y="1314776"/>
                  </a:lnTo>
                  <a:lnTo>
                    <a:pt x="1621971" y="1314776"/>
                  </a:lnTo>
                  <a:lnTo>
                    <a:pt x="1621971" y="1314791"/>
                  </a:lnTo>
                  <a:lnTo>
                    <a:pt x="1621971" y="1314806"/>
                  </a:lnTo>
                  <a:lnTo>
                    <a:pt x="1621971" y="1330572"/>
                  </a:lnTo>
                  <a:lnTo>
                    <a:pt x="1609603" y="1330572"/>
                  </a:lnTo>
                  <a:lnTo>
                    <a:pt x="1609603" y="1327025"/>
                  </a:lnTo>
                  <a:lnTo>
                    <a:pt x="1609603" y="1327010"/>
                  </a:lnTo>
                  <a:lnTo>
                    <a:pt x="1609603" y="1326996"/>
                  </a:lnTo>
                  <a:lnTo>
                    <a:pt x="1374099" y="1326996"/>
                  </a:lnTo>
                  <a:lnTo>
                    <a:pt x="1322091" y="1379003"/>
                  </a:lnTo>
                  <a:lnTo>
                    <a:pt x="1609603" y="1379003"/>
                  </a:lnTo>
                  <a:lnTo>
                    <a:pt x="1609603" y="1379018"/>
                  </a:lnTo>
                  <a:lnTo>
                    <a:pt x="1609603" y="1379032"/>
                  </a:lnTo>
                  <a:lnTo>
                    <a:pt x="1322062" y="1379032"/>
                  </a:lnTo>
                  <a:lnTo>
                    <a:pt x="1298007" y="1403086"/>
                  </a:lnTo>
                  <a:lnTo>
                    <a:pt x="1298007" y="1501927"/>
                  </a:lnTo>
                  <a:lnTo>
                    <a:pt x="1299348" y="1501927"/>
                  </a:lnTo>
                  <a:lnTo>
                    <a:pt x="1299348" y="1501942"/>
                  </a:lnTo>
                  <a:lnTo>
                    <a:pt x="1299348" y="1501956"/>
                  </a:lnTo>
                  <a:lnTo>
                    <a:pt x="1304117" y="1501956"/>
                  </a:lnTo>
                  <a:lnTo>
                    <a:pt x="1304117" y="1501942"/>
                  </a:lnTo>
                  <a:lnTo>
                    <a:pt x="1304117" y="1501927"/>
                  </a:lnTo>
                  <a:lnTo>
                    <a:pt x="1299348" y="1501927"/>
                  </a:lnTo>
                  <a:lnTo>
                    <a:pt x="1299348" y="1490795"/>
                  </a:lnTo>
                  <a:lnTo>
                    <a:pt x="1743116" y="1490795"/>
                  </a:lnTo>
                  <a:lnTo>
                    <a:pt x="1743116" y="1490780"/>
                  </a:lnTo>
                  <a:lnTo>
                    <a:pt x="1743116" y="1490764"/>
                  </a:lnTo>
                  <a:lnTo>
                    <a:pt x="1299348" y="1490764"/>
                  </a:lnTo>
                  <a:lnTo>
                    <a:pt x="1299348" y="1490749"/>
                  </a:lnTo>
                  <a:lnTo>
                    <a:pt x="1743116" y="1490749"/>
                  </a:lnTo>
                  <a:lnTo>
                    <a:pt x="1743116" y="1297519"/>
                  </a:lnTo>
                  <a:close/>
                  <a:moveTo>
                    <a:pt x="1403620" y="1297475"/>
                  </a:moveTo>
                  <a:lnTo>
                    <a:pt x="1403605" y="1297490"/>
                  </a:lnTo>
                  <a:lnTo>
                    <a:pt x="1743116" y="1297490"/>
                  </a:lnTo>
                  <a:lnTo>
                    <a:pt x="1743116" y="1297475"/>
                  </a:lnTo>
                  <a:close/>
                  <a:moveTo>
                    <a:pt x="2038915" y="1286179"/>
                  </a:moveTo>
                  <a:lnTo>
                    <a:pt x="2038915" y="1286194"/>
                  </a:lnTo>
                  <a:lnTo>
                    <a:pt x="2143824" y="1286194"/>
                  </a:lnTo>
                  <a:lnTo>
                    <a:pt x="2143824" y="1286179"/>
                  </a:lnTo>
                  <a:close/>
                  <a:moveTo>
                    <a:pt x="1478767" y="1285121"/>
                  </a:moveTo>
                  <a:lnTo>
                    <a:pt x="1478767" y="1285136"/>
                  </a:lnTo>
                  <a:lnTo>
                    <a:pt x="1478767" y="1285150"/>
                  </a:lnTo>
                  <a:lnTo>
                    <a:pt x="1691112" y="1285150"/>
                  </a:lnTo>
                  <a:lnTo>
                    <a:pt x="1691112" y="1285136"/>
                  </a:lnTo>
                  <a:lnTo>
                    <a:pt x="1691112" y="1285121"/>
                  </a:lnTo>
                  <a:close/>
                  <a:moveTo>
                    <a:pt x="1415975" y="1285121"/>
                  </a:moveTo>
                  <a:lnTo>
                    <a:pt x="1415946" y="1285150"/>
                  </a:lnTo>
                  <a:lnTo>
                    <a:pt x="1466548" y="1285150"/>
                  </a:lnTo>
                  <a:lnTo>
                    <a:pt x="1466548" y="1285136"/>
                  </a:lnTo>
                  <a:lnTo>
                    <a:pt x="1466548" y="1285121"/>
                  </a:lnTo>
                  <a:close/>
                  <a:moveTo>
                    <a:pt x="477674" y="1267866"/>
                  </a:moveTo>
                  <a:cubicBezTo>
                    <a:pt x="478568" y="1269206"/>
                    <a:pt x="479312" y="1270696"/>
                    <a:pt x="479908" y="1272187"/>
                  </a:cubicBezTo>
                  <a:cubicBezTo>
                    <a:pt x="480803" y="1274124"/>
                    <a:pt x="481399" y="1276211"/>
                    <a:pt x="481697" y="1278445"/>
                  </a:cubicBezTo>
                  <a:lnTo>
                    <a:pt x="481849" y="1280022"/>
                  </a:lnTo>
                  <a:lnTo>
                    <a:pt x="481694" y="1278416"/>
                  </a:lnTo>
                  <a:cubicBezTo>
                    <a:pt x="481396" y="1276180"/>
                    <a:pt x="480800" y="1274094"/>
                    <a:pt x="479905" y="1272173"/>
                  </a:cubicBezTo>
                  <a:lnTo>
                    <a:pt x="477686" y="1267866"/>
                  </a:lnTo>
                  <a:lnTo>
                    <a:pt x="477682" y="1267866"/>
                  </a:lnTo>
                  <a:close/>
                  <a:moveTo>
                    <a:pt x="2038915" y="1263395"/>
                  </a:moveTo>
                  <a:lnTo>
                    <a:pt x="2038915" y="1286150"/>
                  </a:lnTo>
                  <a:lnTo>
                    <a:pt x="2038915" y="1286165"/>
                  </a:lnTo>
                  <a:lnTo>
                    <a:pt x="2143824" y="1286165"/>
                  </a:lnTo>
                  <a:lnTo>
                    <a:pt x="2143824" y="1286150"/>
                  </a:lnTo>
                  <a:lnTo>
                    <a:pt x="2143824" y="1263395"/>
                  </a:lnTo>
                  <a:close/>
                  <a:moveTo>
                    <a:pt x="2038915" y="1263366"/>
                  </a:moveTo>
                  <a:lnTo>
                    <a:pt x="2038915" y="1263380"/>
                  </a:lnTo>
                  <a:lnTo>
                    <a:pt x="2143824" y="1263380"/>
                  </a:lnTo>
                  <a:lnTo>
                    <a:pt x="2143824" y="1263366"/>
                  </a:lnTo>
                  <a:close/>
                  <a:moveTo>
                    <a:pt x="317927" y="1256837"/>
                  </a:moveTo>
                  <a:lnTo>
                    <a:pt x="317927" y="1267822"/>
                  </a:lnTo>
                  <a:lnTo>
                    <a:pt x="259066" y="1267822"/>
                  </a:lnTo>
                  <a:cubicBezTo>
                    <a:pt x="250721" y="1267822"/>
                    <a:pt x="243867" y="1274676"/>
                    <a:pt x="243867" y="1283021"/>
                  </a:cubicBezTo>
                  <a:lnTo>
                    <a:pt x="243867" y="1283036"/>
                  </a:lnTo>
                  <a:lnTo>
                    <a:pt x="243867" y="1283050"/>
                  </a:lnTo>
                  <a:cubicBezTo>
                    <a:pt x="243867" y="1274691"/>
                    <a:pt x="250721" y="1267836"/>
                    <a:pt x="259066" y="1267836"/>
                  </a:cubicBezTo>
                  <a:lnTo>
                    <a:pt x="317927" y="1267836"/>
                  </a:lnTo>
                  <a:lnTo>
                    <a:pt x="317927" y="1267851"/>
                  </a:lnTo>
                  <a:lnTo>
                    <a:pt x="317927" y="1267866"/>
                  </a:lnTo>
                  <a:lnTo>
                    <a:pt x="259066" y="1267866"/>
                  </a:lnTo>
                  <a:cubicBezTo>
                    <a:pt x="250721" y="1267866"/>
                    <a:pt x="243867" y="1274720"/>
                    <a:pt x="243867" y="1283065"/>
                  </a:cubicBezTo>
                  <a:lnTo>
                    <a:pt x="243867" y="1478231"/>
                  </a:lnTo>
                  <a:cubicBezTo>
                    <a:pt x="243867" y="1486726"/>
                    <a:pt x="250721" y="1493582"/>
                    <a:pt x="259066" y="1493582"/>
                  </a:cubicBezTo>
                  <a:lnTo>
                    <a:pt x="449510" y="1493582"/>
                  </a:lnTo>
                  <a:lnTo>
                    <a:pt x="454428" y="1493582"/>
                  </a:lnTo>
                  <a:cubicBezTo>
                    <a:pt x="454875" y="1493582"/>
                    <a:pt x="455322" y="1493582"/>
                    <a:pt x="455618" y="1493433"/>
                  </a:cubicBezTo>
                  <a:cubicBezTo>
                    <a:pt x="463367" y="1492836"/>
                    <a:pt x="469627" y="1486278"/>
                    <a:pt x="469627" y="1478231"/>
                  </a:cubicBezTo>
                  <a:lnTo>
                    <a:pt x="469627" y="1340125"/>
                  </a:lnTo>
                  <a:lnTo>
                    <a:pt x="482145" y="1340125"/>
                  </a:lnTo>
                  <a:lnTo>
                    <a:pt x="482145" y="1435911"/>
                  </a:lnTo>
                  <a:lnTo>
                    <a:pt x="517312" y="1435911"/>
                  </a:lnTo>
                  <a:lnTo>
                    <a:pt x="517312" y="1435926"/>
                  </a:lnTo>
                  <a:lnTo>
                    <a:pt x="517316" y="1435926"/>
                  </a:lnTo>
                  <a:lnTo>
                    <a:pt x="611786" y="1435926"/>
                  </a:lnTo>
                  <a:lnTo>
                    <a:pt x="611786" y="1435911"/>
                  </a:lnTo>
                  <a:lnTo>
                    <a:pt x="611786" y="1352508"/>
                  </a:lnTo>
                  <a:lnTo>
                    <a:pt x="624155" y="1352508"/>
                  </a:lnTo>
                  <a:lnTo>
                    <a:pt x="624155" y="1448578"/>
                  </a:lnTo>
                  <a:lnTo>
                    <a:pt x="624155" y="1448593"/>
                  </a:lnTo>
                  <a:lnTo>
                    <a:pt x="517309" y="1448593"/>
                  </a:lnTo>
                  <a:lnTo>
                    <a:pt x="487063" y="1448593"/>
                  </a:lnTo>
                  <a:lnTo>
                    <a:pt x="487063" y="1448608"/>
                  </a:lnTo>
                  <a:lnTo>
                    <a:pt x="487063" y="1448622"/>
                  </a:lnTo>
                  <a:lnTo>
                    <a:pt x="482145" y="1448622"/>
                  </a:lnTo>
                  <a:lnTo>
                    <a:pt x="482145" y="1478231"/>
                  </a:lnTo>
                  <a:cubicBezTo>
                    <a:pt x="482145" y="1483895"/>
                    <a:pt x="480505" y="1489111"/>
                    <a:pt x="477525" y="1493582"/>
                  </a:cubicBezTo>
                  <a:lnTo>
                    <a:pt x="477527" y="1493582"/>
                  </a:lnTo>
                  <a:lnTo>
                    <a:pt x="482142" y="1478248"/>
                  </a:lnTo>
                  <a:lnTo>
                    <a:pt x="482142" y="1478263"/>
                  </a:lnTo>
                  <a:lnTo>
                    <a:pt x="482142" y="1478277"/>
                  </a:lnTo>
                  <a:lnTo>
                    <a:pt x="477535" y="1493582"/>
                  </a:lnTo>
                  <a:lnTo>
                    <a:pt x="477531" y="1493582"/>
                  </a:lnTo>
                  <a:lnTo>
                    <a:pt x="477530" y="1493582"/>
                  </a:lnTo>
                  <a:lnTo>
                    <a:pt x="477525" y="1493597"/>
                  </a:lnTo>
                  <a:lnTo>
                    <a:pt x="477529" y="1493597"/>
                  </a:lnTo>
                  <a:lnTo>
                    <a:pt x="477534" y="1493597"/>
                  </a:lnTo>
                  <a:lnTo>
                    <a:pt x="477530" y="1493611"/>
                  </a:lnTo>
                  <a:lnTo>
                    <a:pt x="477525" y="1493626"/>
                  </a:lnTo>
                  <a:lnTo>
                    <a:pt x="477529" y="1493626"/>
                  </a:lnTo>
                  <a:lnTo>
                    <a:pt x="477534" y="1493611"/>
                  </a:lnTo>
                  <a:lnTo>
                    <a:pt x="477538" y="1493597"/>
                  </a:lnTo>
                  <a:lnTo>
                    <a:pt x="477534" y="1493597"/>
                  </a:lnTo>
                  <a:lnTo>
                    <a:pt x="477538" y="1493582"/>
                  </a:lnTo>
                  <a:lnTo>
                    <a:pt x="629970" y="1493582"/>
                  </a:lnTo>
                  <a:cubicBezTo>
                    <a:pt x="638315" y="1493582"/>
                    <a:pt x="645170" y="1486726"/>
                    <a:pt x="645170" y="1478231"/>
                  </a:cubicBezTo>
                  <a:lnTo>
                    <a:pt x="645170" y="1283065"/>
                  </a:lnTo>
                  <a:cubicBezTo>
                    <a:pt x="645170" y="1281425"/>
                    <a:pt x="644872" y="1279936"/>
                    <a:pt x="644425" y="1278445"/>
                  </a:cubicBezTo>
                  <a:cubicBezTo>
                    <a:pt x="643679" y="1276062"/>
                    <a:pt x="642338" y="1273975"/>
                    <a:pt x="640550" y="1272187"/>
                  </a:cubicBezTo>
                  <a:cubicBezTo>
                    <a:pt x="637868" y="1269504"/>
                    <a:pt x="634143" y="1267866"/>
                    <a:pt x="629970" y="1267866"/>
                  </a:cubicBezTo>
                  <a:lnTo>
                    <a:pt x="571109" y="1267866"/>
                  </a:lnTo>
                  <a:lnTo>
                    <a:pt x="571109" y="1267851"/>
                  </a:lnTo>
                  <a:lnTo>
                    <a:pt x="571109" y="1267836"/>
                  </a:lnTo>
                  <a:lnTo>
                    <a:pt x="629970" y="1267836"/>
                  </a:lnTo>
                  <a:cubicBezTo>
                    <a:pt x="634143" y="1267836"/>
                    <a:pt x="637868" y="1269474"/>
                    <a:pt x="640550" y="1272156"/>
                  </a:cubicBezTo>
                  <a:cubicBezTo>
                    <a:pt x="642338" y="1273945"/>
                    <a:pt x="643679" y="1276032"/>
                    <a:pt x="644425" y="1278416"/>
                  </a:cubicBezTo>
                  <a:cubicBezTo>
                    <a:pt x="644872" y="1279907"/>
                    <a:pt x="645170" y="1281396"/>
                    <a:pt x="645170" y="1283036"/>
                  </a:cubicBezTo>
                  <a:lnTo>
                    <a:pt x="645170" y="1283021"/>
                  </a:lnTo>
                  <a:cubicBezTo>
                    <a:pt x="645170" y="1281381"/>
                    <a:pt x="644872" y="1279890"/>
                    <a:pt x="644425" y="1278401"/>
                  </a:cubicBezTo>
                  <a:cubicBezTo>
                    <a:pt x="643679" y="1276016"/>
                    <a:pt x="642338" y="1273930"/>
                    <a:pt x="640550" y="1272141"/>
                  </a:cubicBezTo>
                  <a:cubicBezTo>
                    <a:pt x="637868" y="1269460"/>
                    <a:pt x="634143" y="1267822"/>
                    <a:pt x="629970" y="1267822"/>
                  </a:cubicBezTo>
                  <a:lnTo>
                    <a:pt x="571109" y="1267822"/>
                  </a:lnTo>
                  <a:lnTo>
                    <a:pt x="571109" y="1256837"/>
                  </a:lnTo>
                  <a:lnTo>
                    <a:pt x="493321" y="1256837"/>
                  </a:lnTo>
                  <a:lnTo>
                    <a:pt x="493321" y="1267822"/>
                  </a:lnTo>
                  <a:lnTo>
                    <a:pt x="477674" y="1267822"/>
                  </a:lnTo>
                  <a:lnTo>
                    <a:pt x="477681" y="1267836"/>
                  </a:lnTo>
                  <a:lnTo>
                    <a:pt x="477674" y="1267836"/>
                  </a:lnTo>
                  <a:lnTo>
                    <a:pt x="477682" y="1267851"/>
                  </a:lnTo>
                  <a:lnTo>
                    <a:pt x="477689" y="1267866"/>
                  </a:lnTo>
                  <a:lnTo>
                    <a:pt x="477694" y="1267866"/>
                  </a:lnTo>
                  <a:lnTo>
                    <a:pt x="479905" y="1272141"/>
                  </a:lnTo>
                  <a:cubicBezTo>
                    <a:pt x="480800" y="1274079"/>
                    <a:pt x="481396" y="1276165"/>
                    <a:pt x="481694" y="1278401"/>
                  </a:cubicBezTo>
                  <a:cubicBezTo>
                    <a:pt x="481993" y="1279890"/>
                    <a:pt x="482142" y="1281381"/>
                    <a:pt x="482142" y="1283021"/>
                  </a:cubicBezTo>
                  <a:lnTo>
                    <a:pt x="482142" y="1283036"/>
                  </a:lnTo>
                  <a:lnTo>
                    <a:pt x="482142" y="1283041"/>
                  </a:lnTo>
                  <a:lnTo>
                    <a:pt x="482145" y="1283065"/>
                  </a:lnTo>
                  <a:lnTo>
                    <a:pt x="482145" y="1324297"/>
                  </a:lnTo>
                  <a:lnTo>
                    <a:pt x="511053" y="1324297"/>
                  </a:lnTo>
                  <a:lnTo>
                    <a:pt x="511053" y="1324312"/>
                  </a:lnTo>
                  <a:lnTo>
                    <a:pt x="624157" y="1324312"/>
                  </a:lnTo>
                  <a:lnTo>
                    <a:pt x="624157" y="1324329"/>
                  </a:lnTo>
                  <a:lnTo>
                    <a:pt x="511053" y="1324329"/>
                  </a:lnTo>
                  <a:lnTo>
                    <a:pt x="482145" y="1324329"/>
                  </a:lnTo>
                  <a:lnTo>
                    <a:pt x="482145" y="1324342"/>
                  </a:lnTo>
                  <a:lnTo>
                    <a:pt x="504944" y="1324342"/>
                  </a:lnTo>
                  <a:lnTo>
                    <a:pt x="504944" y="1336815"/>
                  </a:lnTo>
                  <a:lnTo>
                    <a:pt x="482145" y="1336815"/>
                  </a:lnTo>
                  <a:lnTo>
                    <a:pt x="482145" y="1336830"/>
                  </a:lnTo>
                  <a:lnTo>
                    <a:pt x="504944" y="1336830"/>
                  </a:lnTo>
                  <a:lnTo>
                    <a:pt x="504944" y="1336845"/>
                  </a:lnTo>
                  <a:lnTo>
                    <a:pt x="504944" y="1336859"/>
                  </a:lnTo>
                  <a:lnTo>
                    <a:pt x="482145" y="1336859"/>
                  </a:lnTo>
                  <a:lnTo>
                    <a:pt x="482145" y="1340093"/>
                  </a:lnTo>
                  <a:lnTo>
                    <a:pt x="482145" y="1340108"/>
                  </a:lnTo>
                  <a:lnTo>
                    <a:pt x="469627" y="1340108"/>
                  </a:lnTo>
                  <a:lnTo>
                    <a:pt x="469627" y="1340093"/>
                  </a:lnTo>
                  <a:lnTo>
                    <a:pt x="469627" y="1283065"/>
                  </a:lnTo>
                  <a:cubicBezTo>
                    <a:pt x="469627" y="1281574"/>
                    <a:pt x="469329" y="1279936"/>
                    <a:pt x="468882" y="1278594"/>
                  </a:cubicBezTo>
                  <a:lnTo>
                    <a:pt x="468882" y="1278580"/>
                  </a:lnTo>
                  <a:cubicBezTo>
                    <a:pt x="469329" y="1279921"/>
                    <a:pt x="469627" y="1281560"/>
                    <a:pt x="469627" y="1283050"/>
                  </a:cubicBezTo>
                  <a:lnTo>
                    <a:pt x="469627" y="1283036"/>
                  </a:lnTo>
                  <a:lnTo>
                    <a:pt x="469627" y="1283021"/>
                  </a:lnTo>
                  <a:cubicBezTo>
                    <a:pt x="469627" y="1281530"/>
                    <a:pt x="469329" y="1279890"/>
                    <a:pt x="468882" y="1278550"/>
                  </a:cubicBezTo>
                  <a:lnTo>
                    <a:pt x="468882" y="1278445"/>
                  </a:lnTo>
                  <a:cubicBezTo>
                    <a:pt x="468136" y="1276360"/>
                    <a:pt x="467093" y="1274422"/>
                    <a:pt x="465454" y="1272784"/>
                  </a:cubicBezTo>
                  <a:cubicBezTo>
                    <a:pt x="465454" y="1272635"/>
                    <a:pt x="465156" y="1272336"/>
                    <a:pt x="465007" y="1272187"/>
                  </a:cubicBezTo>
                  <a:cubicBezTo>
                    <a:pt x="462624" y="1269802"/>
                    <a:pt x="459344" y="1268164"/>
                    <a:pt x="455618" y="1268015"/>
                  </a:cubicBezTo>
                  <a:cubicBezTo>
                    <a:pt x="455322" y="1267866"/>
                    <a:pt x="454875" y="1267866"/>
                    <a:pt x="454428" y="1267866"/>
                  </a:cubicBezTo>
                  <a:lnTo>
                    <a:pt x="395566" y="1267866"/>
                  </a:lnTo>
                  <a:lnTo>
                    <a:pt x="395566" y="1267851"/>
                  </a:lnTo>
                  <a:lnTo>
                    <a:pt x="395566" y="1267836"/>
                  </a:lnTo>
                  <a:lnTo>
                    <a:pt x="454428" y="1267836"/>
                  </a:lnTo>
                  <a:cubicBezTo>
                    <a:pt x="454875" y="1267836"/>
                    <a:pt x="455322" y="1267836"/>
                    <a:pt x="455618" y="1267983"/>
                  </a:cubicBezTo>
                  <a:cubicBezTo>
                    <a:pt x="459344" y="1268149"/>
                    <a:pt x="462624" y="1269773"/>
                    <a:pt x="465007" y="1272173"/>
                  </a:cubicBezTo>
                  <a:cubicBezTo>
                    <a:pt x="465156" y="1272320"/>
                    <a:pt x="465454" y="1272618"/>
                    <a:pt x="465454" y="1272767"/>
                  </a:cubicBezTo>
                  <a:cubicBezTo>
                    <a:pt x="467093" y="1274392"/>
                    <a:pt x="468136" y="1276329"/>
                    <a:pt x="468882" y="1278416"/>
                  </a:cubicBezTo>
                  <a:lnTo>
                    <a:pt x="468882" y="1278401"/>
                  </a:lnTo>
                  <a:cubicBezTo>
                    <a:pt x="468136" y="1276314"/>
                    <a:pt x="467093" y="1274378"/>
                    <a:pt x="465454" y="1272738"/>
                  </a:cubicBezTo>
                  <a:cubicBezTo>
                    <a:pt x="465454" y="1272589"/>
                    <a:pt x="465156" y="1272290"/>
                    <a:pt x="465007" y="1272141"/>
                  </a:cubicBezTo>
                  <a:cubicBezTo>
                    <a:pt x="462624" y="1269758"/>
                    <a:pt x="459344" y="1268118"/>
                    <a:pt x="455618" y="1267969"/>
                  </a:cubicBezTo>
                  <a:cubicBezTo>
                    <a:pt x="455322" y="1267822"/>
                    <a:pt x="454875" y="1267822"/>
                    <a:pt x="454428" y="1267822"/>
                  </a:cubicBezTo>
                  <a:lnTo>
                    <a:pt x="395566" y="1267822"/>
                  </a:lnTo>
                  <a:lnTo>
                    <a:pt x="395566" y="1256837"/>
                  </a:lnTo>
                  <a:close/>
                  <a:moveTo>
                    <a:pt x="493321" y="1256793"/>
                  </a:moveTo>
                  <a:lnTo>
                    <a:pt x="493321" y="1256808"/>
                  </a:lnTo>
                  <a:lnTo>
                    <a:pt x="507327" y="1256808"/>
                  </a:lnTo>
                  <a:lnTo>
                    <a:pt x="571109" y="1256808"/>
                  </a:lnTo>
                  <a:lnTo>
                    <a:pt x="571109" y="1256793"/>
                  </a:lnTo>
                  <a:lnTo>
                    <a:pt x="507327" y="1256793"/>
                  </a:lnTo>
                  <a:close/>
                  <a:moveTo>
                    <a:pt x="317927" y="1256793"/>
                  </a:moveTo>
                  <a:lnTo>
                    <a:pt x="317927" y="1256808"/>
                  </a:lnTo>
                  <a:lnTo>
                    <a:pt x="395566" y="1256808"/>
                  </a:lnTo>
                  <a:lnTo>
                    <a:pt x="395566" y="1256793"/>
                  </a:lnTo>
                  <a:close/>
                  <a:moveTo>
                    <a:pt x="589447" y="1255155"/>
                  </a:moveTo>
                  <a:lnTo>
                    <a:pt x="589438" y="1255169"/>
                  </a:lnTo>
                  <a:lnTo>
                    <a:pt x="589448" y="1255169"/>
                  </a:lnTo>
                  <a:lnTo>
                    <a:pt x="589454" y="1255169"/>
                  </a:lnTo>
                  <a:lnTo>
                    <a:pt x="589463" y="1255155"/>
                  </a:lnTo>
                  <a:lnTo>
                    <a:pt x="589454" y="1255155"/>
                  </a:lnTo>
                  <a:close/>
                  <a:moveTo>
                    <a:pt x="259064" y="1255155"/>
                  </a:moveTo>
                  <a:lnTo>
                    <a:pt x="299569" y="1255155"/>
                  </a:lnTo>
                  <a:lnTo>
                    <a:pt x="299578" y="1255169"/>
                  </a:lnTo>
                  <a:lnTo>
                    <a:pt x="299587" y="1255184"/>
                  </a:lnTo>
                  <a:lnTo>
                    <a:pt x="259064" y="1255184"/>
                  </a:lnTo>
                  <a:cubicBezTo>
                    <a:pt x="243716" y="1255184"/>
                    <a:pt x="231347" y="1267687"/>
                    <a:pt x="231347" y="1283050"/>
                  </a:cubicBezTo>
                  <a:lnTo>
                    <a:pt x="231347" y="1283036"/>
                  </a:lnTo>
                  <a:lnTo>
                    <a:pt x="231347" y="1283021"/>
                  </a:lnTo>
                  <a:cubicBezTo>
                    <a:pt x="231347" y="1267671"/>
                    <a:pt x="243716" y="1255155"/>
                    <a:pt x="259064" y="1255155"/>
                  </a:cubicBezTo>
                  <a:close/>
                  <a:moveTo>
                    <a:pt x="2026546" y="1251175"/>
                  </a:moveTo>
                  <a:lnTo>
                    <a:pt x="2156192" y="1251175"/>
                  </a:lnTo>
                  <a:lnTo>
                    <a:pt x="2156192" y="1423692"/>
                  </a:lnTo>
                  <a:lnTo>
                    <a:pt x="2156192" y="1423706"/>
                  </a:lnTo>
                  <a:lnTo>
                    <a:pt x="2026546" y="1423706"/>
                  </a:lnTo>
                  <a:lnTo>
                    <a:pt x="2026546" y="1423692"/>
                  </a:lnTo>
                  <a:close/>
                  <a:moveTo>
                    <a:pt x="1021734" y="1246690"/>
                  </a:moveTo>
                  <a:cubicBezTo>
                    <a:pt x="1022330" y="1246839"/>
                    <a:pt x="1022777" y="1246839"/>
                    <a:pt x="1023374" y="1246839"/>
                  </a:cubicBezTo>
                  <a:lnTo>
                    <a:pt x="1023384" y="1246839"/>
                  </a:lnTo>
                  <a:cubicBezTo>
                    <a:pt x="1022786" y="1246839"/>
                    <a:pt x="1022339" y="1246839"/>
                    <a:pt x="1021743" y="1246690"/>
                  </a:cubicBezTo>
                  <a:close/>
                  <a:moveTo>
                    <a:pt x="989823" y="1246690"/>
                  </a:moveTo>
                  <a:lnTo>
                    <a:pt x="986864" y="1246959"/>
                  </a:lnTo>
                  <a:lnTo>
                    <a:pt x="986874" y="1246959"/>
                  </a:lnTo>
                  <a:lnTo>
                    <a:pt x="989833" y="1246690"/>
                  </a:lnTo>
                  <a:close/>
                  <a:moveTo>
                    <a:pt x="897404" y="1246690"/>
                  </a:moveTo>
                  <a:lnTo>
                    <a:pt x="895965" y="1246810"/>
                  </a:lnTo>
                  <a:lnTo>
                    <a:pt x="895973" y="1246810"/>
                  </a:lnTo>
                  <a:lnTo>
                    <a:pt x="897412" y="1246690"/>
                  </a:lnTo>
                  <a:close/>
                  <a:moveTo>
                    <a:pt x="808158" y="1246690"/>
                  </a:moveTo>
                  <a:lnTo>
                    <a:pt x="805064" y="1246959"/>
                  </a:lnTo>
                  <a:lnTo>
                    <a:pt x="805072" y="1246959"/>
                  </a:lnTo>
                  <a:lnTo>
                    <a:pt x="808166" y="1246690"/>
                  </a:lnTo>
                  <a:close/>
                  <a:moveTo>
                    <a:pt x="586160" y="1240714"/>
                  </a:moveTo>
                  <a:cubicBezTo>
                    <a:pt x="586160" y="1242205"/>
                    <a:pt x="585116" y="1243546"/>
                    <a:pt x="583774" y="1243994"/>
                  </a:cubicBezTo>
                  <a:cubicBezTo>
                    <a:pt x="583327" y="1244290"/>
                    <a:pt x="583029" y="1244290"/>
                    <a:pt x="582582" y="1244290"/>
                  </a:cubicBezTo>
                  <a:lnTo>
                    <a:pt x="582586" y="1244290"/>
                  </a:lnTo>
                  <a:cubicBezTo>
                    <a:pt x="583033" y="1244290"/>
                    <a:pt x="583331" y="1244290"/>
                    <a:pt x="583778" y="1243994"/>
                  </a:cubicBezTo>
                  <a:lnTo>
                    <a:pt x="586160" y="1240720"/>
                  </a:lnTo>
                  <a:close/>
                  <a:moveTo>
                    <a:pt x="478419" y="1240714"/>
                  </a:moveTo>
                  <a:lnTo>
                    <a:pt x="478419" y="1240728"/>
                  </a:lnTo>
                  <a:lnTo>
                    <a:pt x="478419" y="1240745"/>
                  </a:lnTo>
                  <a:cubicBezTo>
                    <a:pt x="478419" y="1242234"/>
                    <a:pt x="479461" y="1243576"/>
                    <a:pt x="480952" y="1244023"/>
                  </a:cubicBezTo>
                  <a:cubicBezTo>
                    <a:pt x="481250" y="1244321"/>
                    <a:pt x="481697" y="1244321"/>
                    <a:pt x="481996" y="1244321"/>
                  </a:cubicBezTo>
                  <a:lnTo>
                    <a:pt x="482000" y="1244321"/>
                  </a:lnTo>
                  <a:cubicBezTo>
                    <a:pt x="481701" y="1244321"/>
                    <a:pt x="481254" y="1244321"/>
                    <a:pt x="480956" y="1244023"/>
                  </a:cubicBezTo>
                  <a:cubicBezTo>
                    <a:pt x="479465" y="1243576"/>
                    <a:pt x="478423" y="1242234"/>
                    <a:pt x="478423" y="1240745"/>
                  </a:cubicBezTo>
                  <a:lnTo>
                    <a:pt x="478423" y="1240728"/>
                  </a:lnTo>
                  <a:lnTo>
                    <a:pt x="478423" y="1240720"/>
                  </a:lnTo>
                  <a:close/>
                  <a:moveTo>
                    <a:pt x="465900" y="1240714"/>
                  </a:moveTo>
                  <a:lnTo>
                    <a:pt x="475128" y="1255155"/>
                  </a:lnTo>
                  <a:lnTo>
                    <a:pt x="475118" y="1255155"/>
                  </a:lnTo>
                  <a:lnTo>
                    <a:pt x="475109" y="1255155"/>
                  </a:lnTo>
                  <a:lnTo>
                    <a:pt x="465900" y="1240745"/>
                  </a:lnTo>
                  <a:lnTo>
                    <a:pt x="465900" y="1240728"/>
                  </a:lnTo>
                  <a:close/>
                  <a:moveTo>
                    <a:pt x="410617" y="1240714"/>
                  </a:moveTo>
                  <a:cubicBezTo>
                    <a:pt x="410617" y="1242205"/>
                    <a:pt x="409573" y="1243546"/>
                    <a:pt x="408082" y="1243994"/>
                  </a:cubicBezTo>
                  <a:cubicBezTo>
                    <a:pt x="407786" y="1244290"/>
                    <a:pt x="407338" y="1244290"/>
                    <a:pt x="407040" y="1244290"/>
                  </a:cubicBezTo>
                  <a:lnTo>
                    <a:pt x="407045" y="1244290"/>
                  </a:lnTo>
                  <a:cubicBezTo>
                    <a:pt x="407343" y="1244290"/>
                    <a:pt x="407791" y="1244290"/>
                    <a:pt x="408087" y="1243994"/>
                  </a:cubicBezTo>
                  <a:lnTo>
                    <a:pt x="410617" y="1240721"/>
                  </a:lnTo>
                  <a:close/>
                  <a:moveTo>
                    <a:pt x="302877" y="1240714"/>
                  </a:moveTo>
                  <a:lnTo>
                    <a:pt x="302877" y="1240728"/>
                  </a:lnTo>
                  <a:lnTo>
                    <a:pt x="302877" y="1240745"/>
                  </a:lnTo>
                  <a:cubicBezTo>
                    <a:pt x="302877" y="1242234"/>
                    <a:pt x="303921" y="1243576"/>
                    <a:pt x="305410" y="1244023"/>
                  </a:cubicBezTo>
                  <a:cubicBezTo>
                    <a:pt x="305708" y="1244321"/>
                    <a:pt x="306155" y="1244321"/>
                    <a:pt x="306453" y="1244321"/>
                  </a:cubicBezTo>
                  <a:lnTo>
                    <a:pt x="306458" y="1244321"/>
                  </a:lnTo>
                  <a:cubicBezTo>
                    <a:pt x="306160" y="1244321"/>
                    <a:pt x="305713" y="1244321"/>
                    <a:pt x="305415" y="1244023"/>
                  </a:cubicBezTo>
                  <a:cubicBezTo>
                    <a:pt x="303926" y="1243576"/>
                    <a:pt x="302882" y="1242234"/>
                    <a:pt x="302882" y="1240745"/>
                  </a:cubicBezTo>
                  <a:lnTo>
                    <a:pt x="302882" y="1240728"/>
                  </a:lnTo>
                  <a:lnTo>
                    <a:pt x="302882" y="1240720"/>
                  </a:lnTo>
                  <a:close/>
                  <a:moveTo>
                    <a:pt x="290357" y="1240714"/>
                  </a:moveTo>
                  <a:lnTo>
                    <a:pt x="299578" y="1255155"/>
                  </a:lnTo>
                  <a:lnTo>
                    <a:pt x="299569" y="1255155"/>
                  </a:lnTo>
                  <a:lnTo>
                    <a:pt x="290357" y="1240745"/>
                  </a:lnTo>
                  <a:lnTo>
                    <a:pt x="290357" y="1240728"/>
                  </a:lnTo>
                  <a:close/>
                  <a:moveTo>
                    <a:pt x="1466548" y="1234549"/>
                  </a:moveTo>
                  <a:lnTo>
                    <a:pt x="1415990" y="1285106"/>
                  </a:lnTo>
                  <a:lnTo>
                    <a:pt x="1466548" y="1285106"/>
                  </a:lnTo>
                  <a:close/>
                  <a:moveTo>
                    <a:pt x="988503" y="1234321"/>
                  </a:moveTo>
                  <a:cubicBezTo>
                    <a:pt x="988058" y="1234470"/>
                    <a:pt x="987461" y="1234620"/>
                    <a:pt x="986865" y="1234620"/>
                  </a:cubicBezTo>
                  <a:lnTo>
                    <a:pt x="986874" y="1234620"/>
                  </a:lnTo>
                  <a:cubicBezTo>
                    <a:pt x="987470" y="1234620"/>
                    <a:pt x="988067" y="1234470"/>
                    <a:pt x="988512" y="1234321"/>
                  </a:cubicBezTo>
                  <a:lnTo>
                    <a:pt x="988505" y="1234321"/>
                  </a:lnTo>
                  <a:close/>
                  <a:moveTo>
                    <a:pt x="896859" y="1234321"/>
                  </a:moveTo>
                  <a:cubicBezTo>
                    <a:pt x="896560" y="1234470"/>
                    <a:pt x="896264" y="1234470"/>
                    <a:pt x="895966" y="1234470"/>
                  </a:cubicBezTo>
                  <a:lnTo>
                    <a:pt x="895974" y="1234470"/>
                  </a:lnTo>
                  <a:cubicBezTo>
                    <a:pt x="896272" y="1234470"/>
                    <a:pt x="896568" y="1234470"/>
                    <a:pt x="896868" y="1234321"/>
                  </a:cubicBezTo>
                  <a:lnTo>
                    <a:pt x="896862" y="1234321"/>
                  </a:lnTo>
                  <a:close/>
                  <a:moveTo>
                    <a:pt x="806852" y="1234321"/>
                  </a:moveTo>
                  <a:cubicBezTo>
                    <a:pt x="806256" y="1234470"/>
                    <a:pt x="805658" y="1234620"/>
                    <a:pt x="805065" y="1234620"/>
                  </a:cubicBezTo>
                  <a:lnTo>
                    <a:pt x="805072" y="1234620"/>
                  </a:lnTo>
                  <a:cubicBezTo>
                    <a:pt x="805666" y="1234620"/>
                    <a:pt x="806263" y="1234470"/>
                    <a:pt x="806859" y="1234321"/>
                  </a:cubicBezTo>
                  <a:lnTo>
                    <a:pt x="806853" y="1234321"/>
                  </a:lnTo>
                  <a:close/>
                  <a:moveTo>
                    <a:pt x="991189" y="1230134"/>
                  </a:moveTo>
                  <a:cubicBezTo>
                    <a:pt x="991189" y="1232072"/>
                    <a:pt x="990145" y="1233561"/>
                    <a:pt x="988505" y="1234307"/>
                  </a:cubicBezTo>
                  <a:lnTo>
                    <a:pt x="988512" y="1234307"/>
                  </a:lnTo>
                  <a:lnTo>
                    <a:pt x="991189" y="1230145"/>
                  </a:lnTo>
                  <a:close/>
                  <a:moveTo>
                    <a:pt x="928153" y="1230134"/>
                  </a:moveTo>
                  <a:lnTo>
                    <a:pt x="928153" y="1230149"/>
                  </a:lnTo>
                  <a:cubicBezTo>
                    <a:pt x="928153" y="1232087"/>
                    <a:pt x="929198" y="1233576"/>
                    <a:pt x="930837" y="1234321"/>
                  </a:cubicBezTo>
                  <a:lnTo>
                    <a:pt x="930843" y="1234321"/>
                  </a:lnTo>
                  <a:lnTo>
                    <a:pt x="930843" y="1234321"/>
                  </a:lnTo>
                  <a:cubicBezTo>
                    <a:pt x="929204" y="1233576"/>
                    <a:pt x="928160" y="1232087"/>
                    <a:pt x="928160" y="1230149"/>
                  </a:cubicBezTo>
                  <a:lnTo>
                    <a:pt x="928160" y="1230144"/>
                  </a:lnTo>
                  <a:close/>
                  <a:moveTo>
                    <a:pt x="915785" y="1230134"/>
                  </a:moveTo>
                  <a:lnTo>
                    <a:pt x="916380" y="1234292"/>
                  </a:lnTo>
                  <a:lnTo>
                    <a:pt x="916378" y="1234292"/>
                  </a:lnTo>
                  <a:lnTo>
                    <a:pt x="915785" y="1230149"/>
                  </a:lnTo>
                  <a:close/>
                  <a:moveTo>
                    <a:pt x="809536" y="1230134"/>
                  </a:moveTo>
                  <a:cubicBezTo>
                    <a:pt x="809536" y="1232072"/>
                    <a:pt x="808493" y="1233561"/>
                    <a:pt x="806853" y="1234307"/>
                  </a:cubicBezTo>
                  <a:lnTo>
                    <a:pt x="806859" y="1234307"/>
                  </a:lnTo>
                  <a:lnTo>
                    <a:pt x="809536" y="1230143"/>
                  </a:lnTo>
                  <a:close/>
                  <a:moveTo>
                    <a:pt x="746501" y="1230134"/>
                  </a:moveTo>
                  <a:lnTo>
                    <a:pt x="746501" y="1230149"/>
                  </a:lnTo>
                  <a:lnTo>
                    <a:pt x="749175" y="1234307"/>
                  </a:lnTo>
                  <a:lnTo>
                    <a:pt x="749184" y="1234321"/>
                  </a:lnTo>
                  <a:lnTo>
                    <a:pt x="749189" y="1234321"/>
                  </a:lnTo>
                  <a:lnTo>
                    <a:pt x="749189" y="1234321"/>
                  </a:lnTo>
                  <a:lnTo>
                    <a:pt x="749180" y="1234307"/>
                  </a:lnTo>
                  <a:lnTo>
                    <a:pt x="746506" y="1230149"/>
                  </a:lnTo>
                  <a:lnTo>
                    <a:pt x="746506" y="1230142"/>
                  </a:lnTo>
                  <a:close/>
                  <a:moveTo>
                    <a:pt x="734130" y="1230134"/>
                  </a:moveTo>
                  <a:lnTo>
                    <a:pt x="734725" y="1234292"/>
                  </a:lnTo>
                  <a:lnTo>
                    <a:pt x="734723" y="1234292"/>
                  </a:lnTo>
                  <a:lnTo>
                    <a:pt x="734130" y="1230149"/>
                  </a:lnTo>
                  <a:close/>
                  <a:moveTo>
                    <a:pt x="1094305" y="1229985"/>
                  </a:moveTo>
                  <a:lnTo>
                    <a:pt x="1094305" y="1230000"/>
                  </a:lnTo>
                  <a:lnTo>
                    <a:pt x="1093713" y="1234292"/>
                  </a:lnTo>
                  <a:lnTo>
                    <a:pt x="1093711" y="1234292"/>
                  </a:lnTo>
                  <a:close/>
                  <a:moveTo>
                    <a:pt x="1006684" y="1229985"/>
                  </a:moveTo>
                  <a:lnTo>
                    <a:pt x="1007279" y="1234292"/>
                  </a:lnTo>
                  <a:lnTo>
                    <a:pt x="1007277" y="1234292"/>
                  </a:lnTo>
                  <a:lnTo>
                    <a:pt x="1006684" y="1230000"/>
                  </a:lnTo>
                  <a:close/>
                  <a:moveTo>
                    <a:pt x="900439" y="1229985"/>
                  </a:moveTo>
                  <a:cubicBezTo>
                    <a:pt x="900439" y="1232072"/>
                    <a:pt x="898948" y="1233859"/>
                    <a:pt x="896862" y="1234307"/>
                  </a:cubicBezTo>
                  <a:lnTo>
                    <a:pt x="896868" y="1234307"/>
                  </a:lnTo>
                  <a:lnTo>
                    <a:pt x="900439" y="1229993"/>
                  </a:lnTo>
                  <a:close/>
                  <a:moveTo>
                    <a:pt x="837402" y="1229985"/>
                  </a:moveTo>
                  <a:lnTo>
                    <a:pt x="837402" y="1230000"/>
                  </a:lnTo>
                  <a:cubicBezTo>
                    <a:pt x="837402" y="1232087"/>
                    <a:pt x="838744" y="1233874"/>
                    <a:pt x="840831" y="1234321"/>
                  </a:cubicBezTo>
                  <a:lnTo>
                    <a:pt x="840837" y="1234321"/>
                  </a:lnTo>
                  <a:lnTo>
                    <a:pt x="840837" y="1234321"/>
                  </a:lnTo>
                  <a:cubicBezTo>
                    <a:pt x="838750" y="1233874"/>
                    <a:pt x="837408" y="1232087"/>
                    <a:pt x="837408" y="1230000"/>
                  </a:cubicBezTo>
                  <a:lnTo>
                    <a:pt x="837408" y="1229993"/>
                  </a:lnTo>
                  <a:close/>
                  <a:moveTo>
                    <a:pt x="825033" y="1229985"/>
                  </a:moveTo>
                  <a:lnTo>
                    <a:pt x="825626" y="1234292"/>
                  </a:lnTo>
                  <a:lnTo>
                    <a:pt x="825624" y="1234292"/>
                  </a:lnTo>
                  <a:lnTo>
                    <a:pt x="825033" y="1230000"/>
                  </a:lnTo>
                  <a:close/>
                  <a:moveTo>
                    <a:pt x="2036084" y="1200777"/>
                  </a:moveTo>
                  <a:lnTo>
                    <a:pt x="2036084" y="1200794"/>
                  </a:lnTo>
                  <a:lnTo>
                    <a:pt x="2036084" y="1200808"/>
                  </a:lnTo>
                  <a:lnTo>
                    <a:pt x="2146953" y="1200808"/>
                  </a:lnTo>
                  <a:lnTo>
                    <a:pt x="2146953" y="1200794"/>
                  </a:lnTo>
                  <a:lnTo>
                    <a:pt x="2146953" y="1200777"/>
                  </a:lnTo>
                  <a:close/>
                  <a:moveTo>
                    <a:pt x="1826416" y="1200777"/>
                  </a:moveTo>
                  <a:lnTo>
                    <a:pt x="1826416" y="1200794"/>
                  </a:lnTo>
                  <a:lnTo>
                    <a:pt x="1937286" y="1200794"/>
                  </a:lnTo>
                  <a:lnTo>
                    <a:pt x="1937286" y="1200777"/>
                  </a:lnTo>
                  <a:close/>
                  <a:moveTo>
                    <a:pt x="2023865" y="1196636"/>
                  </a:moveTo>
                  <a:cubicBezTo>
                    <a:pt x="2015818" y="1201999"/>
                    <a:pt x="2009262" y="1209748"/>
                    <a:pt x="2005534" y="1218839"/>
                  </a:cubicBezTo>
                  <a:cubicBezTo>
                    <a:pt x="2003300" y="1224353"/>
                    <a:pt x="2002107" y="1230313"/>
                    <a:pt x="2002107" y="1236572"/>
                  </a:cubicBezTo>
                  <a:lnTo>
                    <a:pt x="2002107" y="1243532"/>
                  </a:lnTo>
                  <a:cubicBezTo>
                    <a:pt x="2001958" y="1244573"/>
                    <a:pt x="2001809" y="1245617"/>
                    <a:pt x="2001660" y="1246810"/>
                  </a:cubicBezTo>
                  <a:cubicBezTo>
                    <a:pt x="2001511" y="1248597"/>
                    <a:pt x="2001364" y="1250386"/>
                    <a:pt x="2001364" y="1252173"/>
                  </a:cubicBezTo>
                  <a:lnTo>
                    <a:pt x="2001364" y="1252188"/>
                  </a:lnTo>
                  <a:lnTo>
                    <a:pt x="2001364" y="1252204"/>
                  </a:lnTo>
                  <a:cubicBezTo>
                    <a:pt x="2001364" y="1250415"/>
                    <a:pt x="2001511" y="1248626"/>
                    <a:pt x="2001660" y="1246839"/>
                  </a:cubicBezTo>
                  <a:cubicBezTo>
                    <a:pt x="2001809" y="1245646"/>
                    <a:pt x="2001958" y="1244603"/>
                    <a:pt x="2002107" y="1243561"/>
                  </a:cubicBezTo>
                  <a:lnTo>
                    <a:pt x="2002107" y="1470052"/>
                  </a:lnTo>
                  <a:cubicBezTo>
                    <a:pt x="2002107" y="1475266"/>
                    <a:pt x="2004045" y="1480184"/>
                    <a:pt x="2007473" y="1483761"/>
                  </a:cubicBezTo>
                  <a:cubicBezTo>
                    <a:pt x="2011049" y="1488082"/>
                    <a:pt x="2016563" y="1490764"/>
                    <a:pt x="2022821" y="1490764"/>
                  </a:cubicBezTo>
                  <a:lnTo>
                    <a:pt x="2160363" y="1490764"/>
                  </a:lnTo>
                  <a:cubicBezTo>
                    <a:pt x="2171690" y="1490764"/>
                    <a:pt x="2181077" y="1481526"/>
                    <a:pt x="2181077" y="1470052"/>
                  </a:cubicBezTo>
                  <a:lnTo>
                    <a:pt x="2181077" y="1236572"/>
                  </a:lnTo>
                  <a:cubicBezTo>
                    <a:pt x="2181077" y="1233889"/>
                    <a:pt x="2180928" y="1231505"/>
                    <a:pt x="2180333" y="1228973"/>
                  </a:cubicBezTo>
                  <a:lnTo>
                    <a:pt x="2180333" y="1228958"/>
                  </a:lnTo>
                  <a:lnTo>
                    <a:pt x="2180335" y="1228962"/>
                  </a:lnTo>
                  <a:lnTo>
                    <a:pt x="2181673" y="1231341"/>
                  </a:lnTo>
                  <a:cubicBezTo>
                    <a:pt x="2182120" y="1232087"/>
                    <a:pt x="2182418" y="1232980"/>
                    <a:pt x="2182866" y="1233725"/>
                  </a:cubicBezTo>
                  <a:cubicBezTo>
                    <a:pt x="2182866" y="1233874"/>
                    <a:pt x="2183015" y="1234023"/>
                    <a:pt x="2183015" y="1234172"/>
                  </a:cubicBezTo>
                  <a:cubicBezTo>
                    <a:pt x="2183760" y="1235961"/>
                    <a:pt x="2184355" y="1237749"/>
                    <a:pt x="2184802" y="1239538"/>
                  </a:cubicBezTo>
                  <a:cubicBezTo>
                    <a:pt x="2185249" y="1241027"/>
                    <a:pt x="2185547" y="1242517"/>
                    <a:pt x="2185846" y="1244008"/>
                  </a:cubicBezTo>
                  <a:cubicBezTo>
                    <a:pt x="2185995" y="1244901"/>
                    <a:pt x="2186144" y="1245795"/>
                    <a:pt x="2186144" y="1246839"/>
                  </a:cubicBezTo>
                  <a:cubicBezTo>
                    <a:pt x="2186442" y="1248626"/>
                    <a:pt x="2186591" y="1250415"/>
                    <a:pt x="2186591" y="1252204"/>
                  </a:cubicBezTo>
                  <a:lnTo>
                    <a:pt x="2186591" y="1252188"/>
                  </a:lnTo>
                  <a:lnTo>
                    <a:pt x="2186591" y="1252173"/>
                  </a:lnTo>
                  <a:cubicBezTo>
                    <a:pt x="2186591" y="1250386"/>
                    <a:pt x="2186442" y="1248597"/>
                    <a:pt x="2186144" y="1246810"/>
                  </a:cubicBezTo>
                  <a:cubicBezTo>
                    <a:pt x="2186144" y="1245766"/>
                    <a:pt x="2185995" y="1244871"/>
                    <a:pt x="2185846" y="1243977"/>
                  </a:cubicBezTo>
                  <a:cubicBezTo>
                    <a:pt x="2185547" y="1242488"/>
                    <a:pt x="2185249" y="1240997"/>
                    <a:pt x="2184802" y="1239508"/>
                  </a:cubicBezTo>
                  <a:cubicBezTo>
                    <a:pt x="2184355" y="1237719"/>
                    <a:pt x="2183760" y="1235930"/>
                    <a:pt x="2183015" y="1234143"/>
                  </a:cubicBezTo>
                  <a:cubicBezTo>
                    <a:pt x="2183015" y="1233994"/>
                    <a:pt x="2182866" y="1233845"/>
                    <a:pt x="2182866" y="1233696"/>
                  </a:cubicBezTo>
                  <a:cubicBezTo>
                    <a:pt x="2182418" y="1232950"/>
                    <a:pt x="2182120" y="1232056"/>
                    <a:pt x="2181673" y="1231312"/>
                  </a:cubicBezTo>
                  <a:cubicBezTo>
                    <a:pt x="2181226" y="1230418"/>
                    <a:pt x="2180928" y="1229672"/>
                    <a:pt x="2180333" y="1228927"/>
                  </a:cubicBezTo>
                  <a:lnTo>
                    <a:pt x="2180333" y="1228824"/>
                  </a:lnTo>
                  <a:cubicBezTo>
                    <a:pt x="2179439" y="1222564"/>
                    <a:pt x="2177202" y="1216902"/>
                    <a:pt x="2173924" y="1211835"/>
                  </a:cubicBezTo>
                  <a:lnTo>
                    <a:pt x="2173924" y="1211820"/>
                  </a:lnTo>
                  <a:lnTo>
                    <a:pt x="2173924" y="1211806"/>
                  </a:lnTo>
                  <a:cubicBezTo>
                    <a:pt x="2177202" y="1216871"/>
                    <a:pt x="2179439" y="1222534"/>
                    <a:pt x="2180333" y="1228792"/>
                  </a:cubicBezTo>
                  <a:lnTo>
                    <a:pt x="2180333" y="1228778"/>
                  </a:lnTo>
                  <a:cubicBezTo>
                    <a:pt x="2179439" y="1222520"/>
                    <a:pt x="2177202" y="1216856"/>
                    <a:pt x="2173924" y="1211791"/>
                  </a:cubicBezTo>
                  <a:lnTo>
                    <a:pt x="2173924" y="1211686"/>
                  </a:lnTo>
                  <a:cubicBezTo>
                    <a:pt x="2171541" y="1207663"/>
                    <a:pt x="2168412" y="1203937"/>
                    <a:pt x="2164834" y="1200957"/>
                  </a:cubicBezTo>
                  <a:cubicBezTo>
                    <a:pt x="2163046" y="1199317"/>
                    <a:pt x="2161257" y="1197976"/>
                    <a:pt x="2159321" y="1196636"/>
                  </a:cubicBezTo>
                  <a:lnTo>
                    <a:pt x="2159321" y="1213131"/>
                  </a:lnTo>
                  <a:lnTo>
                    <a:pt x="2023865" y="1213131"/>
                  </a:lnTo>
                  <a:close/>
                  <a:moveTo>
                    <a:pt x="1814198" y="1196636"/>
                  </a:moveTo>
                  <a:cubicBezTo>
                    <a:pt x="1806151" y="1201686"/>
                    <a:pt x="1799742" y="1209303"/>
                    <a:pt x="1796017" y="1218227"/>
                  </a:cubicBezTo>
                  <a:cubicBezTo>
                    <a:pt x="1793634" y="1223891"/>
                    <a:pt x="1792292" y="1230014"/>
                    <a:pt x="1792292" y="1236572"/>
                  </a:cubicBezTo>
                  <a:lnTo>
                    <a:pt x="1792292" y="1470037"/>
                  </a:lnTo>
                  <a:cubicBezTo>
                    <a:pt x="1792292" y="1475252"/>
                    <a:pt x="1794230" y="1480170"/>
                    <a:pt x="1797657" y="1483746"/>
                  </a:cubicBezTo>
                  <a:cubicBezTo>
                    <a:pt x="1801382" y="1488067"/>
                    <a:pt x="1806895" y="1490749"/>
                    <a:pt x="1813006" y="1490749"/>
                  </a:cubicBezTo>
                  <a:lnTo>
                    <a:pt x="1950547" y="1490749"/>
                  </a:lnTo>
                  <a:cubicBezTo>
                    <a:pt x="1962022" y="1490749"/>
                    <a:pt x="1971261" y="1481511"/>
                    <a:pt x="1971261" y="1470037"/>
                  </a:cubicBezTo>
                  <a:lnTo>
                    <a:pt x="1971261" y="1236572"/>
                  </a:lnTo>
                  <a:cubicBezTo>
                    <a:pt x="1971261" y="1234023"/>
                    <a:pt x="1971112" y="1231491"/>
                    <a:pt x="1970516" y="1229122"/>
                  </a:cubicBezTo>
                  <a:lnTo>
                    <a:pt x="1970516" y="1229105"/>
                  </a:lnTo>
                  <a:lnTo>
                    <a:pt x="1970516" y="1229090"/>
                  </a:lnTo>
                  <a:cubicBezTo>
                    <a:pt x="1971112" y="1231476"/>
                    <a:pt x="1971261" y="1234008"/>
                    <a:pt x="1971261" y="1236541"/>
                  </a:cubicBezTo>
                  <a:lnTo>
                    <a:pt x="1971261" y="1236526"/>
                  </a:lnTo>
                  <a:cubicBezTo>
                    <a:pt x="1971261" y="1233994"/>
                    <a:pt x="1971112" y="1231461"/>
                    <a:pt x="1970516" y="1229076"/>
                  </a:cubicBezTo>
                  <a:lnTo>
                    <a:pt x="1970516" y="1228973"/>
                  </a:lnTo>
                  <a:cubicBezTo>
                    <a:pt x="1969621" y="1222713"/>
                    <a:pt x="1967536" y="1217051"/>
                    <a:pt x="1964258" y="1211820"/>
                  </a:cubicBezTo>
                  <a:cubicBezTo>
                    <a:pt x="1961723" y="1207648"/>
                    <a:pt x="1958594" y="1203773"/>
                    <a:pt x="1954869" y="1200645"/>
                  </a:cubicBezTo>
                  <a:cubicBezTo>
                    <a:pt x="1953231" y="1199168"/>
                    <a:pt x="1951442" y="1197812"/>
                    <a:pt x="1949655" y="1196636"/>
                  </a:cubicBezTo>
                  <a:lnTo>
                    <a:pt x="1949655" y="1213131"/>
                  </a:lnTo>
                  <a:lnTo>
                    <a:pt x="1814198" y="1213131"/>
                  </a:lnTo>
                  <a:close/>
                  <a:moveTo>
                    <a:pt x="481996" y="1191420"/>
                  </a:moveTo>
                  <a:cubicBezTo>
                    <a:pt x="480057" y="1191420"/>
                    <a:pt x="478419" y="1193209"/>
                    <a:pt x="478419" y="1195145"/>
                  </a:cubicBezTo>
                  <a:lnTo>
                    <a:pt x="478419" y="1200957"/>
                  </a:lnTo>
                  <a:lnTo>
                    <a:pt x="477227" y="1203490"/>
                  </a:lnTo>
                  <a:lnTo>
                    <a:pt x="478419" y="1203490"/>
                  </a:lnTo>
                  <a:lnTo>
                    <a:pt x="478419" y="1240699"/>
                  </a:lnTo>
                  <a:cubicBezTo>
                    <a:pt x="478419" y="1242190"/>
                    <a:pt x="479461" y="1243532"/>
                    <a:pt x="480952" y="1243977"/>
                  </a:cubicBezTo>
                  <a:cubicBezTo>
                    <a:pt x="481250" y="1244275"/>
                    <a:pt x="481697" y="1244275"/>
                    <a:pt x="481996" y="1244275"/>
                  </a:cubicBezTo>
                  <a:lnTo>
                    <a:pt x="507327" y="1244275"/>
                  </a:lnTo>
                  <a:lnTo>
                    <a:pt x="582582" y="1244275"/>
                  </a:lnTo>
                  <a:cubicBezTo>
                    <a:pt x="583029" y="1244275"/>
                    <a:pt x="583327" y="1244275"/>
                    <a:pt x="583774" y="1243977"/>
                  </a:cubicBezTo>
                  <a:cubicBezTo>
                    <a:pt x="585116" y="1243532"/>
                    <a:pt x="586160" y="1242190"/>
                    <a:pt x="586160" y="1240699"/>
                  </a:cubicBezTo>
                  <a:lnTo>
                    <a:pt x="586160" y="1209420"/>
                  </a:lnTo>
                  <a:lnTo>
                    <a:pt x="586160" y="1203490"/>
                  </a:lnTo>
                  <a:lnTo>
                    <a:pt x="586160" y="1203326"/>
                  </a:lnTo>
                  <a:lnTo>
                    <a:pt x="586160" y="1203311"/>
                  </a:lnTo>
                  <a:lnTo>
                    <a:pt x="586160" y="1203297"/>
                  </a:lnTo>
                  <a:lnTo>
                    <a:pt x="586160" y="1200957"/>
                  </a:lnTo>
                  <a:lnTo>
                    <a:pt x="586160" y="1195145"/>
                  </a:lnTo>
                  <a:cubicBezTo>
                    <a:pt x="586160" y="1193209"/>
                    <a:pt x="584371" y="1191420"/>
                    <a:pt x="582582" y="1191420"/>
                  </a:cubicBezTo>
                  <a:close/>
                  <a:moveTo>
                    <a:pt x="306453" y="1191420"/>
                  </a:moveTo>
                  <a:cubicBezTo>
                    <a:pt x="304664" y="1191420"/>
                    <a:pt x="302877" y="1193209"/>
                    <a:pt x="302877" y="1195145"/>
                  </a:cubicBezTo>
                  <a:lnTo>
                    <a:pt x="302877" y="1200911"/>
                  </a:lnTo>
                  <a:lnTo>
                    <a:pt x="301684" y="1203446"/>
                  </a:lnTo>
                  <a:lnTo>
                    <a:pt x="301690" y="1203446"/>
                  </a:lnTo>
                  <a:lnTo>
                    <a:pt x="302876" y="1200926"/>
                  </a:lnTo>
                  <a:lnTo>
                    <a:pt x="302876" y="1200943"/>
                  </a:lnTo>
                  <a:lnTo>
                    <a:pt x="302876" y="1200957"/>
                  </a:lnTo>
                  <a:lnTo>
                    <a:pt x="301704" y="1203446"/>
                  </a:lnTo>
                  <a:lnTo>
                    <a:pt x="301697" y="1203446"/>
                  </a:lnTo>
                  <a:lnTo>
                    <a:pt x="301691" y="1203446"/>
                  </a:lnTo>
                  <a:lnTo>
                    <a:pt x="301684" y="1203461"/>
                  </a:lnTo>
                  <a:lnTo>
                    <a:pt x="301691" y="1203461"/>
                  </a:lnTo>
                  <a:lnTo>
                    <a:pt x="301698" y="1203461"/>
                  </a:lnTo>
                  <a:lnTo>
                    <a:pt x="301691" y="1203475"/>
                  </a:lnTo>
                  <a:lnTo>
                    <a:pt x="301684" y="1203490"/>
                  </a:lnTo>
                  <a:lnTo>
                    <a:pt x="302877" y="1203490"/>
                  </a:lnTo>
                  <a:lnTo>
                    <a:pt x="302877" y="1240699"/>
                  </a:lnTo>
                  <a:cubicBezTo>
                    <a:pt x="302877" y="1242190"/>
                    <a:pt x="303921" y="1243532"/>
                    <a:pt x="305410" y="1243977"/>
                  </a:cubicBezTo>
                  <a:cubicBezTo>
                    <a:pt x="305708" y="1244275"/>
                    <a:pt x="306155" y="1244275"/>
                    <a:pt x="306453" y="1244275"/>
                  </a:cubicBezTo>
                  <a:lnTo>
                    <a:pt x="407040" y="1244275"/>
                  </a:lnTo>
                  <a:cubicBezTo>
                    <a:pt x="407338" y="1244275"/>
                    <a:pt x="407786" y="1244275"/>
                    <a:pt x="408082" y="1243977"/>
                  </a:cubicBezTo>
                  <a:cubicBezTo>
                    <a:pt x="409573" y="1243532"/>
                    <a:pt x="410617" y="1242190"/>
                    <a:pt x="410617" y="1240699"/>
                  </a:cubicBezTo>
                  <a:lnTo>
                    <a:pt x="410617" y="1203490"/>
                  </a:lnTo>
                  <a:lnTo>
                    <a:pt x="411807" y="1203490"/>
                  </a:lnTo>
                  <a:lnTo>
                    <a:pt x="411807" y="1203475"/>
                  </a:lnTo>
                  <a:lnTo>
                    <a:pt x="411807" y="1203461"/>
                  </a:lnTo>
                  <a:lnTo>
                    <a:pt x="410617" y="1203461"/>
                  </a:lnTo>
                  <a:lnTo>
                    <a:pt x="410617" y="1203446"/>
                  </a:lnTo>
                  <a:lnTo>
                    <a:pt x="411807" y="1203446"/>
                  </a:lnTo>
                  <a:lnTo>
                    <a:pt x="411807" y="1203341"/>
                  </a:lnTo>
                  <a:lnTo>
                    <a:pt x="410617" y="1200957"/>
                  </a:lnTo>
                  <a:lnTo>
                    <a:pt x="410617" y="1200943"/>
                  </a:lnTo>
                  <a:lnTo>
                    <a:pt x="410617" y="1200926"/>
                  </a:lnTo>
                  <a:lnTo>
                    <a:pt x="411807" y="1203311"/>
                  </a:lnTo>
                  <a:lnTo>
                    <a:pt x="411807" y="1203297"/>
                  </a:lnTo>
                  <a:lnTo>
                    <a:pt x="410617" y="1200911"/>
                  </a:lnTo>
                  <a:lnTo>
                    <a:pt x="410617" y="1195145"/>
                  </a:lnTo>
                  <a:cubicBezTo>
                    <a:pt x="410617" y="1193209"/>
                    <a:pt x="408977" y="1191420"/>
                    <a:pt x="407040" y="1191420"/>
                  </a:cubicBezTo>
                  <a:close/>
                  <a:moveTo>
                    <a:pt x="582582" y="1191390"/>
                  </a:moveTo>
                  <a:cubicBezTo>
                    <a:pt x="584371" y="1191390"/>
                    <a:pt x="586160" y="1193177"/>
                    <a:pt x="586160" y="1195115"/>
                  </a:cubicBezTo>
                  <a:lnTo>
                    <a:pt x="586160" y="1195110"/>
                  </a:lnTo>
                  <a:lnTo>
                    <a:pt x="582587" y="1191390"/>
                  </a:lnTo>
                  <a:close/>
                  <a:moveTo>
                    <a:pt x="407040" y="1191390"/>
                  </a:moveTo>
                  <a:cubicBezTo>
                    <a:pt x="408977" y="1191390"/>
                    <a:pt x="410617" y="1193177"/>
                    <a:pt x="410617" y="1195115"/>
                  </a:cubicBezTo>
                  <a:lnTo>
                    <a:pt x="410617" y="1195110"/>
                  </a:lnTo>
                  <a:lnTo>
                    <a:pt x="407046" y="1191390"/>
                  </a:lnTo>
                  <a:close/>
                  <a:moveTo>
                    <a:pt x="481996" y="1191375"/>
                  </a:moveTo>
                  <a:cubicBezTo>
                    <a:pt x="480057" y="1191375"/>
                    <a:pt x="478419" y="1193163"/>
                    <a:pt x="478419" y="1195101"/>
                  </a:cubicBezTo>
                  <a:lnTo>
                    <a:pt x="478419" y="1195115"/>
                  </a:lnTo>
                  <a:lnTo>
                    <a:pt x="478424" y="1195110"/>
                  </a:lnTo>
                  <a:lnTo>
                    <a:pt x="478424" y="1195101"/>
                  </a:lnTo>
                  <a:cubicBezTo>
                    <a:pt x="478424" y="1193163"/>
                    <a:pt x="480062" y="1191375"/>
                    <a:pt x="482001" y="1191375"/>
                  </a:cubicBezTo>
                  <a:close/>
                  <a:moveTo>
                    <a:pt x="306453" y="1191375"/>
                  </a:moveTo>
                  <a:cubicBezTo>
                    <a:pt x="304664" y="1191375"/>
                    <a:pt x="302877" y="1193163"/>
                    <a:pt x="302877" y="1195101"/>
                  </a:cubicBezTo>
                  <a:lnTo>
                    <a:pt x="302877" y="1195115"/>
                  </a:lnTo>
                  <a:lnTo>
                    <a:pt x="302882" y="1195110"/>
                  </a:lnTo>
                  <a:lnTo>
                    <a:pt x="302882" y="1195101"/>
                  </a:lnTo>
                  <a:cubicBezTo>
                    <a:pt x="302882" y="1193163"/>
                    <a:pt x="304669" y="1191375"/>
                    <a:pt x="306458" y="1191375"/>
                  </a:cubicBezTo>
                  <a:close/>
                  <a:moveTo>
                    <a:pt x="2036084" y="1171302"/>
                  </a:moveTo>
                  <a:lnTo>
                    <a:pt x="2036084" y="1200762"/>
                  </a:lnTo>
                  <a:lnTo>
                    <a:pt x="2146953" y="1200762"/>
                  </a:lnTo>
                  <a:lnTo>
                    <a:pt x="2146953" y="1171302"/>
                  </a:lnTo>
                  <a:close/>
                  <a:moveTo>
                    <a:pt x="1826416" y="1171302"/>
                  </a:moveTo>
                  <a:lnTo>
                    <a:pt x="1826416" y="1200762"/>
                  </a:lnTo>
                  <a:lnTo>
                    <a:pt x="1937286" y="1200762"/>
                  </a:lnTo>
                  <a:lnTo>
                    <a:pt x="1937286" y="1171302"/>
                  </a:lnTo>
                  <a:close/>
                  <a:moveTo>
                    <a:pt x="2036084" y="1171258"/>
                  </a:moveTo>
                  <a:lnTo>
                    <a:pt x="2036084" y="1171273"/>
                  </a:lnTo>
                  <a:lnTo>
                    <a:pt x="2146953" y="1171273"/>
                  </a:lnTo>
                  <a:lnTo>
                    <a:pt x="2146953" y="1171258"/>
                  </a:lnTo>
                  <a:close/>
                  <a:moveTo>
                    <a:pt x="1826416" y="1171258"/>
                  </a:moveTo>
                  <a:lnTo>
                    <a:pt x="1826416" y="1171273"/>
                  </a:lnTo>
                  <a:lnTo>
                    <a:pt x="1937286" y="1171273"/>
                  </a:lnTo>
                  <a:lnTo>
                    <a:pt x="1937286" y="1171258"/>
                  </a:lnTo>
                  <a:close/>
                  <a:moveTo>
                    <a:pt x="1286980" y="1165595"/>
                  </a:moveTo>
                  <a:cubicBezTo>
                    <a:pt x="1288471" y="1166936"/>
                    <a:pt x="1290109" y="1168278"/>
                    <a:pt x="1291898" y="1169469"/>
                  </a:cubicBezTo>
                  <a:lnTo>
                    <a:pt x="1291898" y="1169498"/>
                  </a:lnTo>
                  <a:lnTo>
                    <a:pt x="1291898" y="1180943"/>
                  </a:lnTo>
                  <a:lnTo>
                    <a:pt x="1291898" y="1180958"/>
                  </a:lnTo>
                  <a:lnTo>
                    <a:pt x="1291898" y="1180974"/>
                  </a:lnTo>
                  <a:lnTo>
                    <a:pt x="1291898" y="1180989"/>
                  </a:lnTo>
                  <a:lnTo>
                    <a:pt x="1286980" y="1185905"/>
                  </a:lnTo>
                  <a:lnTo>
                    <a:pt x="1286980" y="1185891"/>
                  </a:lnTo>
                  <a:lnTo>
                    <a:pt x="1286980" y="1185876"/>
                  </a:lnTo>
                  <a:lnTo>
                    <a:pt x="1286980" y="1185861"/>
                  </a:lnTo>
                  <a:lnTo>
                    <a:pt x="1286980" y="1165624"/>
                  </a:lnTo>
                  <a:close/>
                  <a:moveTo>
                    <a:pt x="1280911" y="1148787"/>
                  </a:moveTo>
                  <a:lnTo>
                    <a:pt x="1286980" y="1148787"/>
                  </a:lnTo>
                  <a:lnTo>
                    <a:pt x="1286980" y="1153822"/>
                  </a:lnTo>
                  <a:close/>
                  <a:moveTo>
                    <a:pt x="1562013" y="1139085"/>
                  </a:moveTo>
                  <a:lnTo>
                    <a:pt x="1561984" y="1139114"/>
                  </a:lnTo>
                  <a:lnTo>
                    <a:pt x="1676956" y="1139114"/>
                  </a:lnTo>
                  <a:lnTo>
                    <a:pt x="1676956" y="1139100"/>
                  </a:lnTo>
                  <a:lnTo>
                    <a:pt x="1676956" y="1139085"/>
                  </a:lnTo>
                  <a:close/>
                  <a:moveTo>
                    <a:pt x="1492923" y="1139085"/>
                  </a:moveTo>
                  <a:lnTo>
                    <a:pt x="1492923" y="1139100"/>
                  </a:lnTo>
                  <a:lnTo>
                    <a:pt x="1492923" y="1139114"/>
                  </a:lnTo>
                  <a:lnTo>
                    <a:pt x="1544533" y="1139114"/>
                  </a:lnTo>
                  <a:lnTo>
                    <a:pt x="1544562" y="1139085"/>
                  </a:lnTo>
                  <a:close/>
                  <a:moveTo>
                    <a:pt x="1283430" y="1133155"/>
                  </a:moveTo>
                  <a:lnTo>
                    <a:pt x="1283443" y="1133155"/>
                  </a:lnTo>
                  <a:lnTo>
                    <a:pt x="1286235" y="1136536"/>
                  </a:lnTo>
                  <a:cubicBezTo>
                    <a:pt x="1286385" y="1136834"/>
                    <a:pt x="1286682" y="1136983"/>
                    <a:pt x="1286980" y="1137281"/>
                  </a:cubicBezTo>
                  <a:lnTo>
                    <a:pt x="1286980" y="1137296"/>
                  </a:lnTo>
                  <a:cubicBezTo>
                    <a:pt x="1286682" y="1137000"/>
                    <a:pt x="1286385" y="1136850"/>
                    <a:pt x="1286235" y="1136552"/>
                  </a:cubicBezTo>
                  <a:close/>
                  <a:moveTo>
                    <a:pt x="1283405" y="1133155"/>
                  </a:moveTo>
                  <a:lnTo>
                    <a:pt x="1283417" y="1133155"/>
                  </a:lnTo>
                  <a:lnTo>
                    <a:pt x="1286235" y="1136567"/>
                  </a:lnTo>
                  <a:cubicBezTo>
                    <a:pt x="1286385" y="1136865"/>
                    <a:pt x="1286682" y="1137014"/>
                    <a:pt x="1286980" y="1137311"/>
                  </a:cubicBezTo>
                  <a:lnTo>
                    <a:pt x="1286980" y="1137327"/>
                  </a:lnTo>
                  <a:cubicBezTo>
                    <a:pt x="1286682" y="1137029"/>
                    <a:pt x="1286385" y="1136880"/>
                    <a:pt x="1286235" y="1136582"/>
                  </a:cubicBezTo>
                  <a:cubicBezTo>
                    <a:pt x="1285194" y="1135538"/>
                    <a:pt x="1284299" y="1134345"/>
                    <a:pt x="1283405" y="1133155"/>
                  </a:cubicBezTo>
                  <a:close/>
                  <a:moveTo>
                    <a:pt x="1175206" y="1133155"/>
                  </a:moveTo>
                  <a:lnTo>
                    <a:pt x="1175218" y="1133155"/>
                  </a:lnTo>
                  <a:cubicBezTo>
                    <a:pt x="1174326" y="1134345"/>
                    <a:pt x="1173431" y="1135538"/>
                    <a:pt x="1172386" y="1136582"/>
                  </a:cubicBezTo>
                  <a:cubicBezTo>
                    <a:pt x="1170599" y="1138667"/>
                    <a:pt x="1168512" y="1140754"/>
                    <a:pt x="1166129" y="1142542"/>
                  </a:cubicBezTo>
                  <a:lnTo>
                    <a:pt x="1165979" y="1142542"/>
                  </a:lnTo>
                  <a:cubicBezTo>
                    <a:pt x="1165084" y="1143287"/>
                    <a:pt x="1164339" y="1143883"/>
                    <a:pt x="1163445" y="1144480"/>
                  </a:cubicBezTo>
                  <a:cubicBezTo>
                    <a:pt x="1161955" y="1144927"/>
                    <a:pt x="1160315" y="1145523"/>
                    <a:pt x="1158824" y="1146118"/>
                  </a:cubicBezTo>
                  <a:cubicBezTo>
                    <a:pt x="1134085" y="1155954"/>
                    <a:pt x="1116951" y="1180393"/>
                    <a:pt x="1116951" y="1207514"/>
                  </a:cubicBezTo>
                  <a:lnTo>
                    <a:pt x="1116951" y="1207499"/>
                  </a:lnTo>
                  <a:cubicBezTo>
                    <a:pt x="1116951" y="1193939"/>
                    <a:pt x="1121235" y="1181049"/>
                    <a:pt x="1128609" y="1170319"/>
                  </a:cubicBezTo>
                  <a:cubicBezTo>
                    <a:pt x="1135986" y="1159590"/>
                    <a:pt x="1146455" y="1151021"/>
                    <a:pt x="1158824" y="1146103"/>
                  </a:cubicBezTo>
                  <a:cubicBezTo>
                    <a:pt x="1160315" y="1145507"/>
                    <a:pt x="1161955" y="1144912"/>
                    <a:pt x="1163445" y="1144465"/>
                  </a:cubicBezTo>
                  <a:cubicBezTo>
                    <a:pt x="1164339" y="1143869"/>
                    <a:pt x="1165084" y="1143272"/>
                    <a:pt x="1165979" y="1142527"/>
                  </a:cubicBezTo>
                  <a:lnTo>
                    <a:pt x="1166129" y="1142527"/>
                  </a:lnTo>
                  <a:cubicBezTo>
                    <a:pt x="1168512" y="1140740"/>
                    <a:pt x="1170599" y="1138652"/>
                    <a:pt x="1172386" y="1136567"/>
                  </a:cubicBezTo>
                  <a:close/>
                  <a:moveTo>
                    <a:pt x="1175180" y="1133155"/>
                  </a:moveTo>
                  <a:lnTo>
                    <a:pt x="1175193" y="1133155"/>
                  </a:lnTo>
                  <a:lnTo>
                    <a:pt x="1172386" y="1136552"/>
                  </a:lnTo>
                  <a:cubicBezTo>
                    <a:pt x="1170599" y="1138638"/>
                    <a:pt x="1168512" y="1140725"/>
                    <a:pt x="1166129" y="1142512"/>
                  </a:cubicBezTo>
                  <a:lnTo>
                    <a:pt x="1165979" y="1142512"/>
                  </a:lnTo>
                  <a:cubicBezTo>
                    <a:pt x="1165084" y="1143257"/>
                    <a:pt x="1164339" y="1143854"/>
                    <a:pt x="1163445" y="1144450"/>
                  </a:cubicBezTo>
                  <a:cubicBezTo>
                    <a:pt x="1161955" y="1144897"/>
                    <a:pt x="1160315" y="1145492"/>
                    <a:pt x="1158824" y="1146088"/>
                  </a:cubicBezTo>
                  <a:cubicBezTo>
                    <a:pt x="1146455" y="1151006"/>
                    <a:pt x="1135986" y="1159575"/>
                    <a:pt x="1128609" y="1170304"/>
                  </a:cubicBezTo>
                  <a:cubicBezTo>
                    <a:pt x="1121235" y="1181034"/>
                    <a:pt x="1116951" y="1193924"/>
                    <a:pt x="1116951" y="1207484"/>
                  </a:cubicBezTo>
                  <a:lnTo>
                    <a:pt x="1116951" y="1207469"/>
                  </a:lnTo>
                  <a:cubicBezTo>
                    <a:pt x="1116951" y="1180347"/>
                    <a:pt x="1134085" y="1155910"/>
                    <a:pt x="1158824" y="1146074"/>
                  </a:cubicBezTo>
                  <a:cubicBezTo>
                    <a:pt x="1160315" y="1145477"/>
                    <a:pt x="1161955" y="1144881"/>
                    <a:pt x="1163445" y="1144434"/>
                  </a:cubicBezTo>
                  <a:cubicBezTo>
                    <a:pt x="1164339" y="1143839"/>
                    <a:pt x="1165084" y="1143243"/>
                    <a:pt x="1165979" y="1142497"/>
                  </a:cubicBezTo>
                  <a:lnTo>
                    <a:pt x="1166129" y="1142497"/>
                  </a:lnTo>
                  <a:cubicBezTo>
                    <a:pt x="1168512" y="1140708"/>
                    <a:pt x="1170599" y="1138623"/>
                    <a:pt x="1172386" y="1136536"/>
                  </a:cubicBezTo>
                  <a:close/>
                  <a:moveTo>
                    <a:pt x="1189675" y="1133140"/>
                  </a:moveTo>
                  <a:lnTo>
                    <a:pt x="1269101" y="1133140"/>
                  </a:lnTo>
                  <a:cubicBezTo>
                    <a:pt x="1269697" y="1134331"/>
                    <a:pt x="1270293" y="1135374"/>
                    <a:pt x="1271036" y="1136567"/>
                  </a:cubicBezTo>
                  <a:cubicBezTo>
                    <a:pt x="1272230" y="1138652"/>
                    <a:pt x="1273571" y="1140740"/>
                    <a:pt x="1275358" y="1142676"/>
                  </a:cubicBezTo>
                  <a:cubicBezTo>
                    <a:pt x="1276849" y="1144763"/>
                    <a:pt x="1278636" y="1146699"/>
                    <a:pt x="1280723" y="1148637"/>
                  </a:cubicBezTo>
                  <a:cubicBezTo>
                    <a:pt x="1280723" y="1148637"/>
                    <a:pt x="1280723" y="1148787"/>
                    <a:pt x="1280872" y="1148787"/>
                  </a:cubicBezTo>
                  <a:lnTo>
                    <a:pt x="1280893" y="1148787"/>
                  </a:lnTo>
                  <a:lnTo>
                    <a:pt x="1286980" y="1153837"/>
                  </a:lnTo>
                  <a:lnTo>
                    <a:pt x="1286980" y="1153852"/>
                  </a:lnTo>
                  <a:lnTo>
                    <a:pt x="1286980" y="1153867"/>
                  </a:lnTo>
                  <a:cubicBezTo>
                    <a:pt x="1284747" y="1152228"/>
                    <a:pt x="1282660" y="1150588"/>
                    <a:pt x="1280872" y="1148801"/>
                  </a:cubicBezTo>
                  <a:cubicBezTo>
                    <a:pt x="1280723" y="1148801"/>
                    <a:pt x="1280723" y="1148652"/>
                    <a:pt x="1280723" y="1148652"/>
                  </a:cubicBezTo>
                  <a:cubicBezTo>
                    <a:pt x="1278636" y="1146714"/>
                    <a:pt x="1276849" y="1144778"/>
                    <a:pt x="1275358" y="1142691"/>
                  </a:cubicBezTo>
                  <a:cubicBezTo>
                    <a:pt x="1273571" y="1140754"/>
                    <a:pt x="1272230" y="1138667"/>
                    <a:pt x="1271036" y="1136582"/>
                  </a:cubicBezTo>
                  <a:cubicBezTo>
                    <a:pt x="1270293" y="1135389"/>
                    <a:pt x="1269697" y="1134345"/>
                    <a:pt x="1269101" y="1133155"/>
                  </a:cubicBezTo>
                  <a:lnTo>
                    <a:pt x="1189675" y="1133155"/>
                  </a:lnTo>
                  <a:cubicBezTo>
                    <a:pt x="1189079" y="1134345"/>
                    <a:pt x="1188482" y="1135389"/>
                    <a:pt x="1187737" y="1136582"/>
                  </a:cubicBezTo>
                  <a:cubicBezTo>
                    <a:pt x="1186842" y="1138220"/>
                    <a:pt x="1185651" y="1140009"/>
                    <a:pt x="1184310" y="1141649"/>
                  </a:cubicBezTo>
                  <a:cubicBezTo>
                    <a:pt x="1184310" y="1141798"/>
                    <a:pt x="1184160" y="1141798"/>
                    <a:pt x="1184160" y="1141945"/>
                  </a:cubicBezTo>
                  <a:cubicBezTo>
                    <a:pt x="1184012" y="1142243"/>
                    <a:pt x="1183713" y="1142392"/>
                    <a:pt x="1183564" y="1142691"/>
                  </a:cubicBezTo>
                  <a:cubicBezTo>
                    <a:pt x="1181925" y="1144778"/>
                    <a:pt x="1180136" y="1146863"/>
                    <a:pt x="1178051" y="1148801"/>
                  </a:cubicBezTo>
                  <a:cubicBezTo>
                    <a:pt x="1175665" y="1151036"/>
                    <a:pt x="1172835" y="1153272"/>
                    <a:pt x="1169705" y="1155357"/>
                  </a:cubicBezTo>
                  <a:lnTo>
                    <a:pt x="1167916" y="1156103"/>
                  </a:lnTo>
                  <a:cubicBezTo>
                    <a:pt x="1153162" y="1160424"/>
                    <a:pt x="1141238" y="1170855"/>
                    <a:pt x="1134832" y="1184118"/>
                  </a:cubicBezTo>
                  <a:cubicBezTo>
                    <a:pt x="1134681" y="1184267"/>
                    <a:pt x="1134532" y="1184416"/>
                    <a:pt x="1134532" y="1184565"/>
                  </a:cubicBezTo>
                  <a:cubicBezTo>
                    <a:pt x="1131106" y="1191569"/>
                    <a:pt x="1129169" y="1199467"/>
                    <a:pt x="1129169" y="1207514"/>
                  </a:cubicBezTo>
                  <a:lnTo>
                    <a:pt x="1129169" y="1207499"/>
                  </a:lnTo>
                  <a:cubicBezTo>
                    <a:pt x="1129169" y="1199452"/>
                    <a:pt x="1131106" y="1191554"/>
                    <a:pt x="1134532" y="1184551"/>
                  </a:cubicBezTo>
                  <a:cubicBezTo>
                    <a:pt x="1134532" y="1184402"/>
                    <a:pt x="1134681" y="1184252"/>
                    <a:pt x="1134832" y="1184103"/>
                  </a:cubicBezTo>
                  <a:cubicBezTo>
                    <a:pt x="1138035" y="1177472"/>
                    <a:pt x="1142618" y="1171548"/>
                    <a:pt x="1148243" y="1166743"/>
                  </a:cubicBezTo>
                  <a:cubicBezTo>
                    <a:pt x="1153870" y="1161937"/>
                    <a:pt x="1160539" y="1158249"/>
                    <a:pt x="1167916" y="1156088"/>
                  </a:cubicBezTo>
                  <a:lnTo>
                    <a:pt x="1169705" y="1155343"/>
                  </a:lnTo>
                  <a:cubicBezTo>
                    <a:pt x="1172835" y="1153257"/>
                    <a:pt x="1175665" y="1151021"/>
                    <a:pt x="1178051" y="1148787"/>
                  </a:cubicBezTo>
                  <a:cubicBezTo>
                    <a:pt x="1180136" y="1146848"/>
                    <a:pt x="1181925" y="1144763"/>
                    <a:pt x="1183564" y="1142676"/>
                  </a:cubicBezTo>
                  <a:cubicBezTo>
                    <a:pt x="1183713" y="1142378"/>
                    <a:pt x="1184012" y="1142229"/>
                    <a:pt x="1184160" y="1141930"/>
                  </a:cubicBezTo>
                  <a:cubicBezTo>
                    <a:pt x="1184160" y="1141781"/>
                    <a:pt x="1184310" y="1141781"/>
                    <a:pt x="1184310" y="1141632"/>
                  </a:cubicBezTo>
                  <a:cubicBezTo>
                    <a:pt x="1185651" y="1139994"/>
                    <a:pt x="1186842" y="1138205"/>
                    <a:pt x="1187737" y="1136567"/>
                  </a:cubicBezTo>
                  <a:cubicBezTo>
                    <a:pt x="1188482" y="1135374"/>
                    <a:pt x="1189079" y="1134331"/>
                    <a:pt x="1189675" y="1133140"/>
                  </a:cubicBezTo>
                  <a:close/>
                  <a:moveTo>
                    <a:pt x="1189675" y="1133109"/>
                  </a:moveTo>
                  <a:lnTo>
                    <a:pt x="1269101" y="1133109"/>
                  </a:lnTo>
                  <a:cubicBezTo>
                    <a:pt x="1269697" y="1134301"/>
                    <a:pt x="1270293" y="1135345"/>
                    <a:pt x="1271036" y="1136536"/>
                  </a:cubicBezTo>
                  <a:cubicBezTo>
                    <a:pt x="1272230" y="1138623"/>
                    <a:pt x="1273571" y="1140708"/>
                    <a:pt x="1275358" y="1142646"/>
                  </a:cubicBezTo>
                  <a:cubicBezTo>
                    <a:pt x="1276849" y="1144732"/>
                    <a:pt x="1278636" y="1146670"/>
                    <a:pt x="1280723" y="1148608"/>
                  </a:cubicBezTo>
                  <a:cubicBezTo>
                    <a:pt x="1280723" y="1148608"/>
                    <a:pt x="1280723" y="1148755"/>
                    <a:pt x="1280872" y="1148755"/>
                  </a:cubicBezTo>
                  <a:lnTo>
                    <a:pt x="1280911" y="1148787"/>
                  </a:lnTo>
                  <a:lnTo>
                    <a:pt x="1280893" y="1148787"/>
                  </a:lnTo>
                  <a:lnTo>
                    <a:pt x="1280872" y="1148770"/>
                  </a:lnTo>
                  <a:cubicBezTo>
                    <a:pt x="1280723" y="1148770"/>
                    <a:pt x="1280723" y="1148623"/>
                    <a:pt x="1280723" y="1148623"/>
                  </a:cubicBezTo>
                  <a:cubicBezTo>
                    <a:pt x="1278636" y="1146685"/>
                    <a:pt x="1276849" y="1144748"/>
                    <a:pt x="1275358" y="1142661"/>
                  </a:cubicBezTo>
                  <a:cubicBezTo>
                    <a:pt x="1273571" y="1140725"/>
                    <a:pt x="1272230" y="1138638"/>
                    <a:pt x="1271036" y="1136552"/>
                  </a:cubicBezTo>
                  <a:cubicBezTo>
                    <a:pt x="1270293" y="1135360"/>
                    <a:pt x="1269697" y="1134316"/>
                    <a:pt x="1269101" y="1133125"/>
                  </a:cubicBezTo>
                  <a:lnTo>
                    <a:pt x="1189675" y="1133125"/>
                  </a:lnTo>
                  <a:cubicBezTo>
                    <a:pt x="1189079" y="1134316"/>
                    <a:pt x="1188482" y="1135360"/>
                    <a:pt x="1187737" y="1136552"/>
                  </a:cubicBezTo>
                  <a:cubicBezTo>
                    <a:pt x="1186842" y="1138190"/>
                    <a:pt x="1185651" y="1139979"/>
                    <a:pt x="1184310" y="1141618"/>
                  </a:cubicBezTo>
                  <a:cubicBezTo>
                    <a:pt x="1184310" y="1141767"/>
                    <a:pt x="1184160" y="1141767"/>
                    <a:pt x="1184160" y="1141916"/>
                  </a:cubicBezTo>
                  <a:cubicBezTo>
                    <a:pt x="1184012" y="1142214"/>
                    <a:pt x="1183713" y="1142363"/>
                    <a:pt x="1183564" y="1142661"/>
                  </a:cubicBezTo>
                  <a:cubicBezTo>
                    <a:pt x="1181925" y="1144748"/>
                    <a:pt x="1180136" y="1146834"/>
                    <a:pt x="1178051" y="1148770"/>
                  </a:cubicBezTo>
                  <a:cubicBezTo>
                    <a:pt x="1175665" y="1151006"/>
                    <a:pt x="1172835" y="1153241"/>
                    <a:pt x="1169705" y="1155328"/>
                  </a:cubicBezTo>
                  <a:lnTo>
                    <a:pt x="1167916" y="1156073"/>
                  </a:lnTo>
                  <a:cubicBezTo>
                    <a:pt x="1160539" y="1158234"/>
                    <a:pt x="1153870" y="1161922"/>
                    <a:pt x="1148243" y="1166728"/>
                  </a:cubicBezTo>
                  <a:cubicBezTo>
                    <a:pt x="1142618" y="1171534"/>
                    <a:pt x="1138035" y="1177457"/>
                    <a:pt x="1134832" y="1184089"/>
                  </a:cubicBezTo>
                  <a:cubicBezTo>
                    <a:pt x="1134681" y="1184238"/>
                    <a:pt x="1134532" y="1184387"/>
                    <a:pt x="1134532" y="1184536"/>
                  </a:cubicBezTo>
                  <a:cubicBezTo>
                    <a:pt x="1131106" y="1191539"/>
                    <a:pt x="1129169" y="1199437"/>
                    <a:pt x="1129169" y="1207484"/>
                  </a:cubicBezTo>
                  <a:lnTo>
                    <a:pt x="1129169" y="1207469"/>
                  </a:lnTo>
                  <a:cubicBezTo>
                    <a:pt x="1129169" y="1199422"/>
                    <a:pt x="1131106" y="1191525"/>
                    <a:pt x="1134532" y="1184519"/>
                  </a:cubicBezTo>
                  <a:cubicBezTo>
                    <a:pt x="1134532" y="1184370"/>
                    <a:pt x="1134681" y="1184223"/>
                    <a:pt x="1134832" y="1184074"/>
                  </a:cubicBezTo>
                  <a:cubicBezTo>
                    <a:pt x="1141238" y="1170811"/>
                    <a:pt x="1153162" y="1160380"/>
                    <a:pt x="1167916" y="1156059"/>
                  </a:cubicBezTo>
                  <a:lnTo>
                    <a:pt x="1169705" y="1155313"/>
                  </a:lnTo>
                  <a:cubicBezTo>
                    <a:pt x="1172835" y="1153226"/>
                    <a:pt x="1175665" y="1150992"/>
                    <a:pt x="1178051" y="1148755"/>
                  </a:cubicBezTo>
                  <a:cubicBezTo>
                    <a:pt x="1180136" y="1146819"/>
                    <a:pt x="1181925" y="1144732"/>
                    <a:pt x="1183564" y="1142646"/>
                  </a:cubicBezTo>
                  <a:cubicBezTo>
                    <a:pt x="1183713" y="1142348"/>
                    <a:pt x="1184012" y="1142199"/>
                    <a:pt x="1184160" y="1141901"/>
                  </a:cubicBezTo>
                  <a:cubicBezTo>
                    <a:pt x="1184160" y="1141752"/>
                    <a:pt x="1184310" y="1141752"/>
                    <a:pt x="1184310" y="1141603"/>
                  </a:cubicBezTo>
                  <a:cubicBezTo>
                    <a:pt x="1185651" y="1139965"/>
                    <a:pt x="1186842" y="1138176"/>
                    <a:pt x="1187737" y="1136536"/>
                  </a:cubicBezTo>
                  <a:cubicBezTo>
                    <a:pt x="1188482" y="1135345"/>
                    <a:pt x="1189079" y="1134301"/>
                    <a:pt x="1189675" y="1133109"/>
                  </a:cubicBezTo>
                  <a:close/>
                  <a:moveTo>
                    <a:pt x="1577779" y="1123319"/>
                  </a:moveTo>
                  <a:lnTo>
                    <a:pt x="1562029" y="1139070"/>
                  </a:lnTo>
                  <a:lnTo>
                    <a:pt x="1676956" y="1139070"/>
                  </a:lnTo>
                  <a:lnTo>
                    <a:pt x="1676956" y="1123319"/>
                  </a:lnTo>
                  <a:close/>
                  <a:moveTo>
                    <a:pt x="1492923" y="1123319"/>
                  </a:moveTo>
                  <a:lnTo>
                    <a:pt x="1492923" y="1139070"/>
                  </a:lnTo>
                  <a:lnTo>
                    <a:pt x="1544576" y="1139070"/>
                  </a:lnTo>
                  <a:lnTo>
                    <a:pt x="1560328" y="1123319"/>
                  </a:lnTo>
                  <a:close/>
                  <a:moveTo>
                    <a:pt x="1577824" y="1123274"/>
                  </a:moveTo>
                  <a:lnTo>
                    <a:pt x="1577808" y="1123289"/>
                  </a:lnTo>
                  <a:lnTo>
                    <a:pt x="1676956" y="1123289"/>
                  </a:lnTo>
                  <a:lnTo>
                    <a:pt x="1676956" y="1123274"/>
                  </a:lnTo>
                  <a:close/>
                  <a:moveTo>
                    <a:pt x="1492923" y="1123274"/>
                  </a:moveTo>
                  <a:lnTo>
                    <a:pt x="1492923" y="1123289"/>
                  </a:lnTo>
                  <a:lnTo>
                    <a:pt x="1560358" y="1123289"/>
                  </a:lnTo>
                  <a:lnTo>
                    <a:pt x="1560373" y="1123274"/>
                  </a:lnTo>
                  <a:close/>
                  <a:moveTo>
                    <a:pt x="2024312" y="1120488"/>
                  </a:moveTo>
                  <a:cubicBezTo>
                    <a:pt x="2023566" y="1120488"/>
                    <a:pt x="2022821" y="1121233"/>
                    <a:pt x="2022821" y="1121979"/>
                  </a:cubicBezTo>
                  <a:lnTo>
                    <a:pt x="2022821" y="1157399"/>
                  </a:lnTo>
                  <a:cubicBezTo>
                    <a:pt x="2022821" y="1157995"/>
                    <a:pt x="2023268" y="1158740"/>
                    <a:pt x="2023865" y="1158740"/>
                  </a:cubicBezTo>
                  <a:cubicBezTo>
                    <a:pt x="2024014" y="1158889"/>
                    <a:pt x="2024163" y="1158889"/>
                    <a:pt x="2024312" y="1158889"/>
                  </a:cubicBezTo>
                  <a:lnTo>
                    <a:pt x="2158725" y="1158889"/>
                  </a:lnTo>
                  <a:cubicBezTo>
                    <a:pt x="2159023" y="1158889"/>
                    <a:pt x="2159172" y="1158889"/>
                    <a:pt x="2159321" y="1158740"/>
                  </a:cubicBezTo>
                  <a:cubicBezTo>
                    <a:pt x="2159917" y="1158591"/>
                    <a:pt x="2160214" y="1157995"/>
                    <a:pt x="2160214" y="1157399"/>
                  </a:cubicBezTo>
                  <a:lnTo>
                    <a:pt x="2160214" y="1121979"/>
                  </a:lnTo>
                  <a:cubicBezTo>
                    <a:pt x="2160214" y="1121233"/>
                    <a:pt x="2159619" y="1120488"/>
                    <a:pt x="2158725" y="1120488"/>
                  </a:cubicBezTo>
                  <a:close/>
                  <a:moveTo>
                    <a:pt x="1814495" y="1120473"/>
                  </a:moveTo>
                  <a:cubicBezTo>
                    <a:pt x="1813751" y="1120473"/>
                    <a:pt x="1813006" y="1121233"/>
                    <a:pt x="1813006" y="1121979"/>
                  </a:cubicBezTo>
                  <a:lnTo>
                    <a:pt x="1813006" y="1157399"/>
                  </a:lnTo>
                  <a:cubicBezTo>
                    <a:pt x="1813006" y="1157995"/>
                    <a:pt x="1813453" y="1158740"/>
                    <a:pt x="1814198" y="1158740"/>
                  </a:cubicBezTo>
                  <a:cubicBezTo>
                    <a:pt x="1814198" y="1158889"/>
                    <a:pt x="1814495" y="1158889"/>
                    <a:pt x="1814495" y="1158889"/>
                  </a:cubicBezTo>
                  <a:lnTo>
                    <a:pt x="1949058" y="1158889"/>
                  </a:lnTo>
                  <a:cubicBezTo>
                    <a:pt x="1949252" y="1158889"/>
                    <a:pt x="1949460" y="1158845"/>
                    <a:pt x="1949655" y="1158740"/>
                  </a:cubicBezTo>
                  <a:cubicBezTo>
                    <a:pt x="1950100" y="1158591"/>
                    <a:pt x="1950547" y="1157995"/>
                    <a:pt x="1950547" y="1157399"/>
                  </a:cubicBezTo>
                  <a:lnTo>
                    <a:pt x="1950547" y="1121979"/>
                  </a:lnTo>
                  <a:cubicBezTo>
                    <a:pt x="1950547" y="1121233"/>
                    <a:pt x="1949951" y="1120473"/>
                    <a:pt x="1949058" y="1120473"/>
                  </a:cubicBezTo>
                  <a:close/>
                  <a:moveTo>
                    <a:pt x="1160613" y="1119430"/>
                  </a:moveTo>
                  <a:cubicBezTo>
                    <a:pt x="1160613" y="1120175"/>
                    <a:pt x="1161210" y="1120771"/>
                    <a:pt x="1162104" y="1120771"/>
                  </a:cubicBezTo>
                  <a:lnTo>
                    <a:pt x="1286980" y="1120771"/>
                  </a:lnTo>
                  <a:lnTo>
                    <a:pt x="1286980" y="1120786"/>
                  </a:lnTo>
                  <a:lnTo>
                    <a:pt x="1162104" y="1120786"/>
                  </a:lnTo>
                  <a:cubicBezTo>
                    <a:pt x="1161210" y="1120786"/>
                    <a:pt x="1160613" y="1120190"/>
                    <a:pt x="1160613" y="1119444"/>
                  </a:cubicBezTo>
                  <a:close/>
                  <a:moveTo>
                    <a:pt x="1148243" y="1119430"/>
                  </a:moveTo>
                  <a:cubicBezTo>
                    <a:pt x="1148243" y="1123602"/>
                    <a:pt x="1150182" y="1127327"/>
                    <a:pt x="1153162" y="1129860"/>
                  </a:cubicBezTo>
                  <a:cubicBezTo>
                    <a:pt x="1154949" y="1131351"/>
                    <a:pt x="1157037" y="1132394"/>
                    <a:pt x="1159271" y="1132842"/>
                  </a:cubicBezTo>
                  <a:cubicBezTo>
                    <a:pt x="1160166" y="1132991"/>
                    <a:pt x="1161210" y="1133140"/>
                    <a:pt x="1162104" y="1133140"/>
                  </a:cubicBezTo>
                  <a:lnTo>
                    <a:pt x="1175192" y="1133140"/>
                  </a:lnTo>
                  <a:lnTo>
                    <a:pt x="1175180" y="1133155"/>
                  </a:lnTo>
                  <a:lnTo>
                    <a:pt x="1162104" y="1133155"/>
                  </a:lnTo>
                  <a:cubicBezTo>
                    <a:pt x="1161210" y="1133155"/>
                    <a:pt x="1160166" y="1133006"/>
                    <a:pt x="1159271" y="1132856"/>
                  </a:cubicBezTo>
                  <a:cubicBezTo>
                    <a:pt x="1157037" y="1132409"/>
                    <a:pt x="1154949" y="1131366"/>
                    <a:pt x="1153162" y="1129877"/>
                  </a:cubicBezTo>
                  <a:cubicBezTo>
                    <a:pt x="1150182" y="1127342"/>
                    <a:pt x="1148243" y="1123617"/>
                    <a:pt x="1148243" y="1119444"/>
                  </a:cubicBezTo>
                  <a:close/>
                  <a:moveTo>
                    <a:pt x="1160613" y="1119400"/>
                  </a:moveTo>
                  <a:cubicBezTo>
                    <a:pt x="1160613" y="1120145"/>
                    <a:pt x="1161210" y="1120740"/>
                    <a:pt x="1162104" y="1120740"/>
                  </a:cubicBezTo>
                  <a:lnTo>
                    <a:pt x="1286980" y="1120740"/>
                  </a:lnTo>
                  <a:lnTo>
                    <a:pt x="1286980" y="1120757"/>
                  </a:lnTo>
                  <a:lnTo>
                    <a:pt x="1162104" y="1120757"/>
                  </a:lnTo>
                  <a:cubicBezTo>
                    <a:pt x="1161210" y="1120757"/>
                    <a:pt x="1160613" y="1120160"/>
                    <a:pt x="1160613" y="1119415"/>
                  </a:cubicBezTo>
                  <a:close/>
                  <a:moveTo>
                    <a:pt x="1148243" y="1119400"/>
                  </a:moveTo>
                  <a:cubicBezTo>
                    <a:pt x="1148243" y="1123573"/>
                    <a:pt x="1150182" y="1127298"/>
                    <a:pt x="1153162" y="1129831"/>
                  </a:cubicBezTo>
                  <a:cubicBezTo>
                    <a:pt x="1154949" y="1131321"/>
                    <a:pt x="1157037" y="1132365"/>
                    <a:pt x="1159271" y="1132810"/>
                  </a:cubicBezTo>
                  <a:cubicBezTo>
                    <a:pt x="1160166" y="1132960"/>
                    <a:pt x="1161210" y="1133109"/>
                    <a:pt x="1162104" y="1133109"/>
                  </a:cubicBezTo>
                  <a:lnTo>
                    <a:pt x="1175218" y="1133109"/>
                  </a:lnTo>
                  <a:lnTo>
                    <a:pt x="1175204" y="1133125"/>
                  </a:lnTo>
                  <a:lnTo>
                    <a:pt x="1162104" y="1133125"/>
                  </a:lnTo>
                  <a:cubicBezTo>
                    <a:pt x="1161210" y="1133125"/>
                    <a:pt x="1160166" y="1132974"/>
                    <a:pt x="1159271" y="1132827"/>
                  </a:cubicBezTo>
                  <a:cubicBezTo>
                    <a:pt x="1157037" y="1132380"/>
                    <a:pt x="1154949" y="1131336"/>
                    <a:pt x="1153162" y="1129845"/>
                  </a:cubicBezTo>
                  <a:cubicBezTo>
                    <a:pt x="1150182" y="1127313"/>
                    <a:pt x="1148243" y="1123587"/>
                    <a:pt x="1148243" y="1119415"/>
                  </a:cubicBezTo>
                  <a:close/>
                  <a:moveTo>
                    <a:pt x="532369" y="1118222"/>
                  </a:moveTo>
                  <a:lnTo>
                    <a:pt x="532366" y="1118228"/>
                  </a:lnTo>
                  <a:lnTo>
                    <a:pt x="547116" y="1149068"/>
                  </a:lnTo>
                  <a:lnTo>
                    <a:pt x="550543" y="1156073"/>
                  </a:lnTo>
                  <a:lnTo>
                    <a:pt x="553971" y="1163226"/>
                  </a:lnTo>
                  <a:lnTo>
                    <a:pt x="561565" y="1179007"/>
                  </a:lnTo>
                  <a:lnTo>
                    <a:pt x="561558" y="1179007"/>
                  </a:lnTo>
                  <a:lnTo>
                    <a:pt x="561551" y="1179007"/>
                  </a:lnTo>
                  <a:lnTo>
                    <a:pt x="553971" y="1163255"/>
                  </a:lnTo>
                  <a:lnTo>
                    <a:pt x="550543" y="1156103"/>
                  </a:lnTo>
                  <a:lnTo>
                    <a:pt x="547116" y="1149099"/>
                  </a:lnTo>
                  <a:lnTo>
                    <a:pt x="532363" y="1118252"/>
                  </a:lnTo>
                  <a:lnTo>
                    <a:pt x="503026" y="1179007"/>
                  </a:lnTo>
                  <a:lnTo>
                    <a:pt x="503019" y="1179007"/>
                  </a:lnTo>
                  <a:lnTo>
                    <a:pt x="503018" y="1179007"/>
                  </a:lnTo>
                  <a:lnTo>
                    <a:pt x="503013" y="1179007"/>
                  </a:lnTo>
                  <a:lnTo>
                    <a:pt x="503006" y="1179022"/>
                  </a:lnTo>
                  <a:lnTo>
                    <a:pt x="503013" y="1179022"/>
                  </a:lnTo>
                  <a:lnTo>
                    <a:pt x="503020" y="1179022"/>
                  </a:lnTo>
                  <a:lnTo>
                    <a:pt x="503013" y="1179036"/>
                  </a:lnTo>
                  <a:lnTo>
                    <a:pt x="503006" y="1179051"/>
                  </a:lnTo>
                  <a:lnTo>
                    <a:pt x="561572" y="1179051"/>
                  </a:lnTo>
                  <a:lnTo>
                    <a:pt x="561565" y="1179036"/>
                  </a:lnTo>
                  <a:lnTo>
                    <a:pt x="561558" y="1179022"/>
                  </a:lnTo>
                  <a:lnTo>
                    <a:pt x="561565" y="1179022"/>
                  </a:lnTo>
                  <a:lnTo>
                    <a:pt x="561572" y="1179022"/>
                  </a:lnTo>
                  <a:lnTo>
                    <a:pt x="561565" y="1179007"/>
                  </a:lnTo>
                  <a:lnTo>
                    <a:pt x="561570" y="1179007"/>
                  </a:lnTo>
                  <a:lnTo>
                    <a:pt x="553976" y="1163226"/>
                  </a:lnTo>
                  <a:lnTo>
                    <a:pt x="550546" y="1156073"/>
                  </a:lnTo>
                  <a:lnTo>
                    <a:pt x="547122" y="1149068"/>
                  </a:lnTo>
                  <a:close/>
                  <a:moveTo>
                    <a:pt x="356676" y="1118222"/>
                  </a:moveTo>
                  <a:lnTo>
                    <a:pt x="356673" y="1118229"/>
                  </a:lnTo>
                  <a:lnTo>
                    <a:pt x="373062" y="1152199"/>
                  </a:lnTo>
                  <a:lnTo>
                    <a:pt x="376490" y="1159202"/>
                  </a:lnTo>
                  <a:lnTo>
                    <a:pt x="379919" y="1166206"/>
                  </a:lnTo>
                  <a:lnTo>
                    <a:pt x="386020" y="1179007"/>
                  </a:lnTo>
                  <a:lnTo>
                    <a:pt x="386013" y="1179007"/>
                  </a:lnTo>
                  <a:lnTo>
                    <a:pt x="386006" y="1179007"/>
                  </a:lnTo>
                  <a:lnTo>
                    <a:pt x="379919" y="1166235"/>
                  </a:lnTo>
                  <a:lnTo>
                    <a:pt x="376490" y="1159232"/>
                  </a:lnTo>
                  <a:lnTo>
                    <a:pt x="373062" y="1152228"/>
                  </a:lnTo>
                  <a:lnTo>
                    <a:pt x="356670" y="1118252"/>
                  </a:lnTo>
                  <a:lnTo>
                    <a:pt x="327485" y="1179007"/>
                  </a:lnTo>
                  <a:lnTo>
                    <a:pt x="327478" y="1179007"/>
                  </a:lnTo>
                  <a:lnTo>
                    <a:pt x="327478" y="1179007"/>
                  </a:lnTo>
                  <a:lnTo>
                    <a:pt x="327472" y="1179007"/>
                  </a:lnTo>
                  <a:lnTo>
                    <a:pt x="327465" y="1179022"/>
                  </a:lnTo>
                  <a:lnTo>
                    <a:pt x="327472" y="1179022"/>
                  </a:lnTo>
                  <a:lnTo>
                    <a:pt x="327479" y="1179022"/>
                  </a:lnTo>
                  <a:lnTo>
                    <a:pt x="327472" y="1179036"/>
                  </a:lnTo>
                  <a:lnTo>
                    <a:pt x="327465" y="1179051"/>
                  </a:lnTo>
                  <a:lnTo>
                    <a:pt x="386028" y="1179051"/>
                  </a:lnTo>
                  <a:lnTo>
                    <a:pt x="386021" y="1179036"/>
                  </a:lnTo>
                  <a:lnTo>
                    <a:pt x="386014" y="1179022"/>
                  </a:lnTo>
                  <a:lnTo>
                    <a:pt x="386021" y="1179022"/>
                  </a:lnTo>
                  <a:lnTo>
                    <a:pt x="386028" y="1179022"/>
                  </a:lnTo>
                  <a:lnTo>
                    <a:pt x="386021" y="1179007"/>
                  </a:lnTo>
                  <a:lnTo>
                    <a:pt x="386026" y="1179007"/>
                  </a:lnTo>
                  <a:lnTo>
                    <a:pt x="379925" y="1166206"/>
                  </a:lnTo>
                  <a:lnTo>
                    <a:pt x="376496" y="1159202"/>
                  </a:lnTo>
                  <a:lnTo>
                    <a:pt x="373069" y="1152199"/>
                  </a:lnTo>
                  <a:close/>
                  <a:moveTo>
                    <a:pt x="532364" y="1118207"/>
                  </a:moveTo>
                  <a:lnTo>
                    <a:pt x="503006" y="1179007"/>
                  </a:lnTo>
                  <a:lnTo>
                    <a:pt x="503011" y="1179007"/>
                  </a:lnTo>
                  <a:lnTo>
                    <a:pt x="532366" y="1118212"/>
                  </a:lnTo>
                  <a:close/>
                  <a:moveTo>
                    <a:pt x="356671" y="1118207"/>
                  </a:moveTo>
                  <a:lnTo>
                    <a:pt x="327465" y="1179007"/>
                  </a:lnTo>
                  <a:lnTo>
                    <a:pt x="327471" y="1179007"/>
                  </a:lnTo>
                  <a:lnTo>
                    <a:pt x="356674" y="1118213"/>
                  </a:lnTo>
                  <a:close/>
                  <a:moveTo>
                    <a:pt x="947975" y="1115704"/>
                  </a:moveTo>
                  <a:cubicBezTo>
                    <a:pt x="947230" y="1116897"/>
                    <a:pt x="946483" y="1117939"/>
                    <a:pt x="945441" y="1118833"/>
                  </a:cubicBezTo>
                  <a:cubicBezTo>
                    <a:pt x="944992" y="1119430"/>
                    <a:pt x="944546" y="1120026"/>
                    <a:pt x="943950" y="1120324"/>
                  </a:cubicBezTo>
                  <a:cubicBezTo>
                    <a:pt x="942908" y="1121368"/>
                    <a:pt x="941864" y="1122260"/>
                    <a:pt x="940673" y="1123006"/>
                  </a:cubicBezTo>
                  <a:lnTo>
                    <a:pt x="939034" y="1123751"/>
                  </a:lnTo>
                  <a:cubicBezTo>
                    <a:pt x="938735" y="1123900"/>
                    <a:pt x="938437" y="1123900"/>
                    <a:pt x="938288" y="1124049"/>
                  </a:cubicBezTo>
                  <a:cubicBezTo>
                    <a:pt x="936351" y="1124646"/>
                    <a:pt x="934563" y="1125687"/>
                    <a:pt x="933072" y="1127178"/>
                  </a:cubicBezTo>
                  <a:lnTo>
                    <a:pt x="928756" y="1134022"/>
                  </a:lnTo>
                  <a:lnTo>
                    <a:pt x="928161" y="1138190"/>
                  </a:lnTo>
                  <a:lnTo>
                    <a:pt x="928161" y="1138176"/>
                  </a:lnTo>
                  <a:lnTo>
                    <a:pt x="928754" y="1134027"/>
                  </a:lnTo>
                  <a:lnTo>
                    <a:pt x="928750" y="1134033"/>
                  </a:lnTo>
                  <a:cubicBezTo>
                    <a:pt x="928303" y="1135374"/>
                    <a:pt x="928153" y="1136716"/>
                    <a:pt x="928153" y="1138205"/>
                  </a:cubicBezTo>
                  <a:lnTo>
                    <a:pt x="928153" y="1230119"/>
                  </a:lnTo>
                  <a:cubicBezTo>
                    <a:pt x="928153" y="1232056"/>
                    <a:pt x="929198" y="1233546"/>
                    <a:pt x="930837" y="1234292"/>
                  </a:cubicBezTo>
                  <a:lnTo>
                    <a:pt x="988505" y="1234292"/>
                  </a:lnTo>
                  <a:cubicBezTo>
                    <a:pt x="990145" y="1233546"/>
                    <a:pt x="991189" y="1232056"/>
                    <a:pt x="991189" y="1230119"/>
                  </a:cubicBezTo>
                  <a:lnTo>
                    <a:pt x="991189" y="1138205"/>
                  </a:lnTo>
                  <a:cubicBezTo>
                    <a:pt x="991189" y="1137163"/>
                    <a:pt x="991040" y="1136120"/>
                    <a:pt x="990890" y="1135076"/>
                  </a:cubicBezTo>
                  <a:cubicBezTo>
                    <a:pt x="990592" y="1133585"/>
                    <a:pt x="990145" y="1132245"/>
                    <a:pt x="989549" y="1131053"/>
                  </a:cubicBezTo>
                  <a:cubicBezTo>
                    <a:pt x="988060" y="1128520"/>
                    <a:pt x="985973" y="1126433"/>
                    <a:pt x="983440" y="1125093"/>
                  </a:cubicBezTo>
                  <a:cubicBezTo>
                    <a:pt x="982396" y="1124497"/>
                    <a:pt x="981353" y="1124049"/>
                    <a:pt x="980309" y="1123751"/>
                  </a:cubicBezTo>
                  <a:lnTo>
                    <a:pt x="979118" y="1123304"/>
                  </a:lnTo>
                  <a:lnTo>
                    <a:pt x="979118" y="1123289"/>
                  </a:lnTo>
                  <a:lnTo>
                    <a:pt x="980309" y="1123736"/>
                  </a:lnTo>
                  <a:cubicBezTo>
                    <a:pt x="981353" y="1124035"/>
                    <a:pt x="982396" y="1124482"/>
                    <a:pt x="983440" y="1125076"/>
                  </a:cubicBezTo>
                  <a:cubicBezTo>
                    <a:pt x="985973" y="1126418"/>
                    <a:pt x="988060" y="1128505"/>
                    <a:pt x="989549" y="1131038"/>
                  </a:cubicBezTo>
                  <a:cubicBezTo>
                    <a:pt x="990145" y="1132231"/>
                    <a:pt x="990592" y="1133571"/>
                    <a:pt x="990890" y="1135061"/>
                  </a:cubicBezTo>
                  <a:cubicBezTo>
                    <a:pt x="991040" y="1136105"/>
                    <a:pt x="991189" y="1137147"/>
                    <a:pt x="991189" y="1138190"/>
                  </a:cubicBezTo>
                  <a:lnTo>
                    <a:pt x="991189" y="1138176"/>
                  </a:lnTo>
                  <a:cubicBezTo>
                    <a:pt x="991189" y="1137132"/>
                    <a:pt x="991040" y="1136090"/>
                    <a:pt x="990890" y="1135047"/>
                  </a:cubicBezTo>
                  <a:cubicBezTo>
                    <a:pt x="990592" y="1133556"/>
                    <a:pt x="990145" y="1132216"/>
                    <a:pt x="989549" y="1131023"/>
                  </a:cubicBezTo>
                  <a:cubicBezTo>
                    <a:pt x="988060" y="1128491"/>
                    <a:pt x="985973" y="1126403"/>
                    <a:pt x="983440" y="1125062"/>
                  </a:cubicBezTo>
                  <a:cubicBezTo>
                    <a:pt x="982396" y="1124467"/>
                    <a:pt x="981353" y="1124020"/>
                    <a:pt x="980309" y="1123722"/>
                  </a:cubicBezTo>
                  <a:lnTo>
                    <a:pt x="979118" y="1123274"/>
                  </a:lnTo>
                  <a:lnTo>
                    <a:pt x="979118" y="1123155"/>
                  </a:lnTo>
                  <a:lnTo>
                    <a:pt x="978671" y="1123006"/>
                  </a:lnTo>
                  <a:cubicBezTo>
                    <a:pt x="976882" y="1121664"/>
                    <a:pt x="975244" y="1120324"/>
                    <a:pt x="974051" y="1118833"/>
                  </a:cubicBezTo>
                  <a:cubicBezTo>
                    <a:pt x="973008" y="1117790"/>
                    <a:pt x="972113" y="1116748"/>
                    <a:pt x="971369" y="1115704"/>
                  </a:cubicBezTo>
                  <a:close/>
                  <a:moveTo>
                    <a:pt x="766320" y="1115704"/>
                  </a:moveTo>
                  <a:cubicBezTo>
                    <a:pt x="765576" y="1116897"/>
                    <a:pt x="764831" y="1117939"/>
                    <a:pt x="763787" y="1118833"/>
                  </a:cubicBezTo>
                  <a:cubicBezTo>
                    <a:pt x="763340" y="1119430"/>
                    <a:pt x="762744" y="1120026"/>
                    <a:pt x="762147" y="1120473"/>
                  </a:cubicBezTo>
                  <a:cubicBezTo>
                    <a:pt x="761255" y="1121515"/>
                    <a:pt x="760211" y="1122260"/>
                    <a:pt x="759018" y="1123006"/>
                  </a:cubicBezTo>
                  <a:lnTo>
                    <a:pt x="757379" y="1123751"/>
                  </a:lnTo>
                  <a:cubicBezTo>
                    <a:pt x="757082" y="1123900"/>
                    <a:pt x="756784" y="1123900"/>
                    <a:pt x="756635" y="1124049"/>
                  </a:cubicBezTo>
                  <a:cubicBezTo>
                    <a:pt x="754548" y="1124646"/>
                    <a:pt x="752761" y="1125837"/>
                    <a:pt x="751270" y="1127178"/>
                  </a:cubicBezTo>
                  <a:cubicBezTo>
                    <a:pt x="749332" y="1128967"/>
                    <a:pt x="747992" y="1131351"/>
                    <a:pt x="747097" y="1133883"/>
                  </a:cubicBezTo>
                  <a:lnTo>
                    <a:pt x="747097" y="1134003"/>
                  </a:lnTo>
                  <a:cubicBezTo>
                    <a:pt x="746799" y="1135345"/>
                    <a:pt x="746501" y="1136687"/>
                    <a:pt x="746501" y="1138176"/>
                  </a:cubicBezTo>
                  <a:lnTo>
                    <a:pt x="746501" y="1138190"/>
                  </a:lnTo>
                  <a:cubicBezTo>
                    <a:pt x="746501" y="1136701"/>
                    <a:pt x="746799" y="1135360"/>
                    <a:pt x="747097" y="1134018"/>
                  </a:cubicBezTo>
                  <a:lnTo>
                    <a:pt x="747097" y="1134033"/>
                  </a:lnTo>
                  <a:cubicBezTo>
                    <a:pt x="746799" y="1135374"/>
                    <a:pt x="746501" y="1136716"/>
                    <a:pt x="746501" y="1138205"/>
                  </a:cubicBezTo>
                  <a:lnTo>
                    <a:pt x="746501" y="1230119"/>
                  </a:lnTo>
                  <a:cubicBezTo>
                    <a:pt x="746501" y="1232056"/>
                    <a:pt x="747544" y="1233546"/>
                    <a:pt x="749184" y="1234292"/>
                  </a:cubicBezTo>
                  <a:lnTo>
                    <a:pt x="806853" y="1234292"/>
                  </a:lnTo>
                  <a:cubicBezTo>
                    <a:pt x="808493" y="1233546"/>
                    <a:pt x="809536" y="1232056"/>
                    <a:pt x="809536" y="1230119"/>
                  </a:cubicBezTo>
                  <a:lnTo>
                    <a:pt x="809536" y="1138205"/>
                  </a:lnTo>
                  <a:cubicBezTo>
                    <a:pt x="809536" y="1137163"/>
                    <a:pt x="809386" y="1136120"/>
                    <a:pt x="809239" y="1135076"/>
                  </a:cubicBezTo>
                  <a:cubicBezTo>
                    <a:pt x="808939" y="1133585"/>
                    <a:pt x="808344" y="1132245"/>
                    <a:pt x="807747" y="1131053"/>
                  </a:cubicBezTo>
                  <a:cubicBezTo>
                    <a:pt x="806407" y="1128520"/>
                    <a:pt x="804320" y="1126433"/>
                    <a:pt x="801786" y="1125093"/>
                  </a:cubicBezTo>
                  <a:cubicBezTo>
                    <a:pt x="800893" y="1124497"/>
                    <a:pt x="799850" y="1124049"/>
                    <a:pt x="798657" y="1123751"/>
                  </a:cubicBezTo>
                  <a:lnTo>
                    <a:pt x="797315" y="1123155"/>
                  </a:lnTo>
                  <a:lnTo>
                    <a:pt x="797019" y="1123006"/>
                  </a:lnTo>
                  <a:cubicBezTo>
                    <a:pt x="795230" y="1121664"/>
                    <a:pt x="793590" y="1120324"/>
                    <a:pt x="792399" y="1118833"/>
                  </a:cubicBezTo>
                  <a:cubicBezTo>
                    <a:pt x="791355" y="1117790"/>
                    <a:pt x="790461" y="1116748"/>
                    <a:pt x="789715" y="1115704"/>
                  </a:cubicBezTo>
                  <a:close/>
                  <a:moveTo>
                    <a:pt x="971369" y="1115689"/>
                  </a:moveTo>
                  <a:cubicBezTo>
                    <a:pt x="972113" y="1116733"/>
                    <a:pt x="973008" y="1117775"/>
                    <a:pt x="974051" y="1118818"/>
                  </a:cubicBezTo>
                  <a:cubicBezTo>
                    <a:pt x="975244" y="1120309"/>
                    <a:pt x="976882" y="1121649"/>
                    <a:pt x="978671" y="1122991"/>
                  </a:cubicBezTo>
                  <a:lnTo>
                    <a:pt x="979118" y="1123140"/>
                  </a:lnTo>
                  <a:lnTo>
                    <a:pt x="979118" y="1123138"/>
                  </a:lnTo>
                  <a:lnTo>
                    <a:pt x="978679" y="1122991"/>
                  </a:lnTo>
                  <a:cubicBezTo>
                    <a:pt x="976890" y="1121649"/>
                    <a:pt x="975252" y="1120309"/>
                    <a:pt x="974059" y="1118818"/>
                  </a:cubicBezTo>
                  <a:cubicBezTo>
                    <a:pt x="973016" y="1117775"/>
                    <a:pt x="972121" y="1116733"/>
                    <a:pt x="971377" y="1115689"/>
                  </a:cubicBezTo>
                  <a:close/>
                  <a:moveTo>
                    <a:pt x="789715" y="1115689"/>
                  </a:moveTo>
                  <a:cubicBezTo>
                    <a:pt x="790461" y="1116733"/>
                    <a:pt x="791355" y="1117775"/>
                    <a:pt x="792399" y="1118818"/>
                  </a:cubicBezTo>
                  <a:cubicBezTo>
                    <a:pt x="793590" y="1120309"/>
                    <a:pt x="795230" y="1121649"/>
                    <a:pt x="797019" y="1122991"/>
                  </a:cubicBezTo>
                  <a:lnTo>
                    <a:pt x="797315" y="1123140"/>
                  </a:lnTo>
                  <a:lnTo>
                    <a:pt x="798657" y="1123736"/>
                  </a:lnTo>
                  <a:cubicBezTo>
                    <a:pt x="799850" y="1124035"/>
                    <a:pt x="800893" y="1124482"/>
                    <a:pt x="801786" y="1125076"/>
                  </a:cubicBezTo>
                  <a:cubicBezTo>
                    <a:pt x="804320" y="1126418"/>
                    <a:pt x="806407" y="1128505"/>
                    <a:pt x="807747" y="1131038"/>
                  </a:cubicBezTo>
                  <a:cubicBezTo>
                    <a:pt x="808344" y="1132231"/>
                    <a:pt x="808939" y="1133571"/>
                    <a:pt x="809239" y="1135061"/>
                  </a:cubicBezTo>
                  <a:cubicBezTo>
                    <a:pt x="809386" y="1136105"/>
                    <a:pt x="809536" y="1137147"/>
                    <a:pt x="809536" y="1138190"/>
                  </a:cubicBezTo>
                  <a:lnTo>
                    <a:pt x="809536" y="1138176"/>
                  </a:lnTo>
                  <a:cubicBezTo>
                    <a:pt x="809536" y="1137132"/>
                    <a:pt x="809386" y="1136090"/>
                    <a:pt x="809239" y="1135047"/>
                  </a:cubicBezTo>
                  <a:lnTo>
                    <a:pt x="807752" y="1131037"/>
                  </a:lnTo>
                  <a:lnTo>
                    <a:pt x="801793" y="1125076"/>
                  </a:lnTo>
                  <a:cubicBezTo>
                    <a:pt x="800900" y="1124482"/>
                    <a:pt x="799857" y="1124035"/>
                    <a:pt x="798664" y="1123736"/>
                  </a:cubicBezTo>
                  <a:lnTo>
                    <a:pt x="797322" y="1123140"/>
                  </a:lnTo>
                  <a:lnTo>
                    <a:pt x="797025" y="1122991"/>
                  </a:lnTo>
                  <a:cubicBezTo>
                    <a:pt x="795237" y="1121649"/>
                    <a:pt x="793597" y="1120309"/>
                    <a:pt x="792406" y="1118818"/>
                  </a:cubicBezTo>
                  <a:cubicBezTo>
                    <a:pt x="791362" y="1117775"/>
                    <a:pt x="790467" y="1116733"/>
                    <a:pt x="789722" y="1115689"/>
                  </a:cubicBezTo>
                  <a:close/>
                  <a:moveTo>
                    <a:pt x="947975" y="1115675"/>
                  </a:moveTo>
                  <a:cubicBezTo>
                    <a:pt x="947230" y="1116866"/>
                    <a:pt x="946483" y="1117909"/>
                    <a:pt x="945441" y="1118804"/>
                  </a:cubicBezTo>
                  <a:cubicBezTo>
                    <a:pt x="944992" y="1119400"/>
                    <a:pt x="944546" y="1119996"/>
                    <a:pt x="943950" y="1120295"/>
                  </a:cubicBezTo>
                  <a:cubicBezTo>
                    <a:pt x="942908" y="1121336"/>
                    <a:pt x="941864" y="1122231"/>
                    <a:pt x="940673" y="1122976"/>
                  </a:cubicBezTo>
                  <a:lnTo>
                    <a:pt x="939034" y="1123722"/>
                  </a:lnTo>
                  <a:cubicBezTo>
                    <a:pt x="938735" y="1123871"/>
                    <a:pt x="938437" y="1123871"/>
                    <a:pt x="938288" y="1124020"/>
                  </a:cubicBezTo>
                  <a:cubicBezTo>
                    <a:pt x="936351" y="1124616"/>
                    <a:pt x="934563" y="1125658"/>
                    <a:pt x="933072" y="1127149"/>
                  </a:cubicBezTo>
                  <a:cubicBezTo>
                    <a:pt x="930987" y="1128936"/>
                    <a:pt x="929496" y="1131321"/>
                    <a:pt x="928750" y="1134003"/>
                  </a:cubicBezTo>
                  <a:cubicBezTo>
                    <a:pt x="928303" y="1135345"/>
                    <a:pt x="928153" y="1136687"/>
                    <a:pt x="928153" y="1138176"/>
                  </a:cubicBezTo>
                  <a:lnTo>
                    <a:pt x="928153" y="1138190"/>
                  </a:lnTo>
                  <a:cubicBezTo>
                    <a:pt x="928153" y="1136701"/>
                    <a:pt x="928303" y="1135360"/>
                    <a:pt x="928750" y="1134018"/>
                  </a:cubicBezTo>
                  <a:lnTo>
                    <a:pt x="928756" y="1134007"/>
                  </a:lnTo>
                  <a:lnTo>
                    <a:pt x="928757" y="1134003"/>
                  </a:lnTo>
                  <a:cubicBezTo>
                    <a:pt x="929503" y="1131321"/>
                    <a:pt x="930994" y="1128936"/>
                    <a:pt x="933079" y="1127149"/>
                  </a:cubicBezTo>
                  <a:cubicBezTo>
                    <a:pt x="934570" y="1125658"/>
                    <a:pt x="936359" y="1124616"/>
                    <a:pt x="938295" y="1124020"/>
                  </a:cubicBezTo>
                  <a:cubicBezTo>
                    <a:pt x="938444" y="1123871"/>
                    <a:pt x="938742" y="1123871"/>
                    <a:pt x="939041" y="1123722"/>
                  </a:cubicBezTo>
                  <a:lnTo>
                    <a:pt x="940680" y="1122976"/>
                  </a:lnTo>
                  <a:cubicBezTo>
                    <a:pt x="941871" y="1122231"/>
                    <a:pt x="942915" y="1121336"/>
                    <a:pt x="943957" y="1120295"/>
                  </a:cubicBezTo>
                  <a:cubicBezTo>
                    <a:pt x="944553" y="1119996"/>
                    <a:pt x="945000" y="1119400"/>
                    <a:pt x="945448" y="1118804"/>
                  </a:cubicBezTo>
                  <a:cubicBezTo>
                    <a:pt x="946491" y="1117909"/>
                    <a:pt x="947237" y="1116866"/>
                    <a:pt x="947982" y="1115675"/>
                  </a:cubicBezTo>
                  <a:close/>
                  <a:moveTo>
                    <a:pt x="766320" y="1115675"/>
                  </a:moveTo>
                  <a:cubicBezTo>
                    <a:pt x="765576" y="1116866"/>
                    <a:pt x="764831" y="1117909"/>
                    <a:pt x="763787" y="1118804"/>
                  </a:cubicBezTo>
                  <a:cubicBezTo>
                    <a:pt x="763340" y="1119400"/>
                    <a:pt x="762744" y="1119996"/>
                    <a:pt x="762147" y="1120444"/>
                  </a:cubicBezTo>
                  <a:cubicBezTo>
                    <a:pt x="761255" y="1121485"/>
                    <a:pt x="760211" y="1122231"/>
                    <a:pt x="759018" y="1122976"/>
                  </a:cubicBezTo>
                  <a:lnTo>
                    <a:pt x="757379" y="1123722"/>
                  </a:lnTo>
                  <a:cubicBezTo>
                    <a:pt x="757082" y="1123871"/>
                    <a:pt x="756784" y="1123871"/>
                    <a:pt x="756635" y="1124020"/>
                  </a:cubicBezTo>
                  <a:cubicBezTo>
                    <a:pt x="754548" y="1124616"/>
                    <a:pt x="752761" y="1125807"/>
                    <a:pt x="751270" y="1127149"/>
                  </a:cubicBezTo>
                  <a:cubicBezTo>
                    <a:pt x="749332" y="1128936"/>
                    <a:pt x="747992" y="1131321"/>
                    <a:pt x="747097" y="1133854"/>
                  </a:cubicBezTo>
                  <a:lnTo>
                    <a:pt x="747097" y="1133869"/>
                  </a:lnTo>
                  <a:lnTo>
                    <a:pt x="747103" y="1133860"/>
                  </a:lnTo>
                  <a:lnTo>
                    <a:pt x="747103" y="1133854"/>
                  </a:lnTo>
                  <a:cubicBezTo>
                    <a:pt x="747998" y="1131321"/>
                    <a:pt x="749338" y="1128936"/>
                    <a:pt x="751276" y="1127149"/>
                  </a:cubicBezTo>
                  <a:cubicBezTo>
                    <a:pt x="752767" y="1125807"/>
                    <a:pt x="754554" y="1124616"/>
                    <a:pt x="756641" y="1124020"/>
                  </a:cubicBezTo>
                  <a:cubicBezTo>
                    <a:pt x="756790" y="1123871"/>
                    <a:pt x="757088" y="1123871"/>
                    <a:pt x="757385" y="1123722"/>
                  </a:cubicBezTo>
                  <a:lnTo>
                    <a:pt x="759024" y="1122976"/>
                  </a:lnTo>
                  <a:cubicBezTo>
                    <a:pt x="760217" y="1122231"/>
                    <a:pt x="761261" y="1121485"/>
                    <a:pt x="762153" y="1120444"/>
                  </a:cubicBezTo>
                  <a:cubicBezTo>
                    <a:pt x="762750" y="1119996"/>
                    <a:pt x="763346" y="1119400"/>
                    <a:pt x="763793" y="1118804"/>
                  </a:cubicBezTo>
                  <a:cubicBezTo>
                    <a:pt x="764837" y="1117909"/>
                    <a:pt x="765582" y="1116866"/>
                    <a:pt x="766326" y="1115675"/>
                  </a:cubicBezTo>
                  <a:close/>
                  <a:moveTo>
                    <a:pt x="1038725" y="1115555"/>
                  </a:moveTo>
                  <a:cubicBezTo>
                    <a:pt x="1037980" y="1116748"/>
                    <a:pt x="1037085" y="1117790"/>
                    <a:pt x="1036041" y="1118833"/>
                  </a:cubicBezTo>
                  <a:cubicBezTo>
                    <a:pt x="1035743" y="1119280"/>
                    <a:pt x="1035447" y="1119579"/>
                    <a:pt x="1035000" y="1119877"/>
                  </a:cubicBezTo>
                  <a:cubicBezTo>
                    <a:pt x="1033956" y="1120920"/>
                    <a:pt x="1032763" y="1121813"/>
                    <a:pt x="1031423" y="1122708"/>
                  </a:cubicBezTo>
                  <a:lnTo>
                    <a:pt x="1029784" y="1123453"/>
                  </a:lnTo>
                  <a:cubicBezTo>
                    <a:pt x="1029485" y="1123602"/>
                    <a:pt x="1029187" y="1123602"/>
                    <a:pt x="1029038" y="1123751"/>
                  </a:cubicBezTo>
                  <a:cubicBezTo>
                    <a:pt x="1027102" y="1124497"/>
                    <a:pt x="1025313" y="1125540"/>
                    <a:pt x="1023822" y="1126880"/>
                  </a:cubicBezTo>
                  <a:cubicBezTo>
                    <a:pt x="1021737" y="1128818"/>
                    <a:pt x="1020246" y="1131202"/>
                    <a:pt x="1019651" y="1133883"/>
                  </a:cubicBezTo>
                  <a:lnTo>
                    <a:pt x="1019651" y="1134003"/>
                  </a:lnTo>
                  <a:cubicBezTo>
                    <a:pt x="1019204" y="1135196"/>
                    <a:pt x="1019055" y="1136536"/>
                    <a:pt x="1019055" y="1137878"/>
                  </a:cubicBezTo>
                  <a:lnTo>
                    <a:pt x="1019055" y="1137892"/>
                  </a:lnTo>
                  <a:cubicBezTo>
                    <a:pt x="1019055" y="1136552"/>
                    <a:pt x="1019204" y="1135211"/>
                    <a:pt x="1019651" y="1134018"/>
                  </a:cubicBezTo>
                  <a:lnTo>
                    <a:pt x="1019651" y="1134033"/>
                  </a:lnTo>
                  <a:cubicBezTo>
                    <a:pt x="1019204" y="1135225"/>
                    <a:pt x="1019055" y="1136567"/>
                    <a:pt x="1019055" y="1137907"/>
                  </a:cubicBezTo>
                  <a:lnTo>
                    <a:pt x="1019055" y="1229970"/>
                  </a:lnTo>
                  <a:cubicBezTo>
                    <a:pt x="1019055" y="1232056"/>
                    <a:pt x="1020395" y="1233845"/>
                    <a:pt x="1022482" y="1234292"/>
                  </a:cubicBezTo>
                  <a:lnTo>
                    <a:pt x="1078510" y="1234292"/>
                  </a:lnTo>
                  <a:cubicBezTo>
                    <a:pt x="1080594" y="1233845"/>
                    <a:pt x="1082086" y="1232056"/>
                    <a:pt x="1082086" y="1229970"/>
                  </a:cubicBezTo>
                  <a:lnTo>
                    <a:pt x="1082086" y="1137907"/>
                  </a:lnTo>
                  <a:cubicBezTo>
                    <a:pt x="1082086" y="1136865"/>
                    <a:pt x="1081938" y="1135971"/>
                    <a:pt x="1081788" y="1135076"/>
                  </a:cubicBezTo>
                  <a:cubicBezTo>
                    <a:pt x="1081488" y="1133734"/>
                    <a:pt x="1081041" y="1132394"/>
                    <a:pt x="1080446" y="1131053"/>
                  </a:cubicBezTo>
                  <a:cubicBezTo>
                    <a:pt x="1079105" y="1128669"/>
                    <a:pt x="1077168" y="1126582"/>
                    <a:pt x="1074783" y="1125093"/>
                  </a:cubicBezTo>
                  <a:cubicBezTo>
                    <a:pt x="1073741" y="1124347"/>
                    <a:pt x="1072547" y="1123900"/>
                    <a:pt x="1071207" y="1123453"/>
                  </a:cubicBezTo>
                  <a:lnTo>
                    <a:pt x="1069865" y="1122857"/>
                  </a:lnTo>
                  <a:lnTo>
                    <a:pt x="1069418" y="1122708"/>
                  </a:lnTo>
                  <a:cubicBezTo>
                    <a:pt x="1067628" y="1121515"/>
                    <a:pt x="1066140" y="1120324"/>
                    <a:pt x="1064946" y="1118833"/>
                  </a:cubicBezTo>
                  <a:cubicBezTo>
                    <a:pt x="1063903" y="1117790"/>
                    <a:pt x="1063010" y="1116748"/>
                    <a:pt x="1062265" y="1115704"/>
                  </a:cubicBezTo>
                  <a:lnTo>
                    <a:pt x="1062115" y="1115555"/>
                  </a:lnTo>
                  <a:close/>
                  <a:moveTo>
                    <a:pt x="857072" y="1115555"/>
                  </a:moveTo>
                  <a:cubicBezTo>
                    <a:pt x="856328" y="1116748"/>
                    <a:pt x="855434" y="1117790"/>
                    <a:pt x="854241" y="1118833"/>
                  </a:cubicBezTo>
                  <a:cubicBezTo>
                    <a:pt x="854092" y="1119280"/>
                    <a:pt x="853645" y="1119728"/>
                    <a:pt x="853198" y="1119877"/>
                  </a:cubicBezTo>
                  <a:cubicBezTo>
                    <a:pt x="852156" y="1121069"/>
                    <a:pt x="850963" y="1121962"/>
                    <a:pt x="849770" y="1122708"/>
                  </a:cubicBezTo>
                  <a:lnTo>
                    <a:pt x="848132" y="1123453"/>
                  </a:lnTo>
                  <a:cubicBezTo>
                    <a:pt x="847834" y="1123602"/>
                    <a:pt x="847536" y="1123602"/>
                    <a:pt x="847387" y="1123751"/>
                  </a:cubicBezTo>
                  <a:cubicBezTo>
                    <a:pt x="845300" y="1124497"/>
                    <a:pt x="843513" y="1125540"/>
                    <a:pt x="842022" y="1127029"/>
                  </a:cubicBezTo>
                  <a:cubicBezTo>
                    <a:pt x="840085" y="1128967"/>
                    <a:pt x="838595" y="1131202"/>
                    <a:pt x="837998" y="1133883"/>
                  </a:cubicBezTo>
                  <a:lnTo>
                    <a:pt x="837998" y="1134003"/>
                  </a:lnTo>
                  <a:cubicBezTo>
                    <a:pt x="837551" y="1135196"/>
                    <a:pt x="837402" y="1136536"/>
                    <a:pt x="837402" y="1137878"/>
                  </a:cubicBezTo>
                  <a:lnTo>
                    <a:pt x="837402" y="1137892"/>
                  </a:lnTo>
                  <a:cubicBezTo>
                    <a:pt x="837402" y="1136552"/>
                    <a:pt x="837551" y="1135211"/>
                    <a:pt x="837998" y="1134018"/>
                  </a:cubicBezTo>
                  <a:lnTo>
                    <a:pt x="837998" y="1134033"/>
                  </a:lnTo>
                  <a:cubicBezTo>
                    <a:pt x="837551" y="1135225"/>
                    <a:pt x="837402" y="1136567"/>
                    <a:pt x="837402" y="1137907"/>
                  </a:cubicBezTo>
                  <a:lnTo>
                    <a:pt x="837402" y="1229970"/>
                  </a:lnTo>
                  <a:cubicBezTo>
                    <a:pt x="837402" y="1232056"/>
                    <a:pt x="838744" y="1233845"/>
                    <a:pt x="840831" y="1234292"/>
                  </a:cubicBezTo>
                  <a:lnTo>
                    <a:pt x="896862" y="1234292"/>
                  </a:lnTo>
                  <a:cubicBezTo>
                    <a:pt x="898948" y="1233845"/>
                    <a:pt x="900439" y="1232056"/>
                    <a:pt x="900439" y="1229970"/>
                  </a:cubicBezTo>
                  <a:lnTo>
                    <a:pt x="900439" y="1137907"/>
                  </a:lnTo>
                  <a:cubicBezTo>
                    <a:pt x="900439" y="1137014"/>
                    <a:pt x="900290" y="1136120"/>
                    <a:pt x="900141" y="1135225"/>
                  </a:cubicBezTo>
                  <a:lnTo>
                    <a:pt x="900141" y="1135211"/>
                  </a:lnTo>
                  <a:cubicBezTo>
                    <a:pt x="900290" y="1136105"/>
                    <a:pt x="900439" y="1137000"/>
                    <a:pt x="900439" y="1137892"/>
                  </a:cubicBezTo>
                  <a:lnTo>
                    <a:pt x="900439" y="1137878"/>
                  </a:lnTo>
                  <a:cubicBezTo>
                    <a:pt x="900439" y="1136983"/>
                    <a:pt x="900290" y="1136090"/>
                    <a:pt x="900141" y="1135196"/>
                  </a:cubicBezTo>
                  <a:lnTo>
                    <a:pt x="900141" y="1135076"/>
                  </a:lnTo>
                  <a:cubicBezTo>
                    <a:pt x="899842" y="1133585"/>
                    <a:pt x="899395" y="1132394"/>
                    <a:pt x="898799" y="1131053"/>
                  </a:cubicBezTo>
                  <a:cubicBezTo>
                    <a:pt x="897457" y="1128669"/>
                    <a:pt x="895521" y="1126582"/>
                    <a:pt x="893135" y="1125093"/>
                  </a:cubicBezTo>
                  <a:cubicBezTo>
                    <a:pt x="891944" y="1124347"/>
                    <a:pt x="890752" y="1123900"/>
                    <a:pt x="889410" y="1123453"/>
                  </a:cubicBezTo>
                  <a:lnTo>
                    <a:pt x="888070" y="1122857"/>
                  </a:lnTo>
                  <a:lnTo>
                    <a:pt x="887772" y="1122708"/>
                  </a:lnTo>
                  <a:cubicBezTo>
                    <a:pt x="885983" y="1121515"/>
                    <a:pt x="884494" y="1120324"/>
                    <a:pt x="883301" y="1118833"/>
                  </a:cubicBezTo>
                  <a:cubicBezTo>
                    <a:pt x="882258" y="1117790"/>
                    <a:pt x="881363" y="1116748"/>
                    <a:pt x="880618" y="1115704"/>
                  </a:cubicBezTo>
                  <a:lnTo>
                    <a:pt x="880470" y="1115555"/>
                  </a:lnTo>
                  <a:close/>
                  <a:moveTo>
                    <a:pt x="880470" y="1115540"/>
                  </a:moveTo>
                  <a:lnTo>
                    <a:pt x="880618" y="1115689"/>
                  </a:lnTo>
                  <a:cubicBezTo>
                    <a:pt x="881363" y="1116733"/>
                    <a:pt x="882258" y="1117775"/>
                    <a:pt x="883301" y="1118818"/>
                  </a:cubicBezTo>
                  <a:cubicBezTo>
                    <a:pt x="884494" y="1120309"/>
                    <a:pt x="885983" y="1121500"/>
                    <a:pt x="887772" y="1122693"/>
                  </a:cubicBezTo>
                  <a:lnTo>
                    <a:pt x="888070" y="1122842"/>
                  </a:lnTo>
                  <a:lnTo>
                    <a:pt x="889410" y="1123438"/>
                  </a:lnTo>
                  <a:cubicBezTo>
                    <a:pt x="890752" y="1123886"/>
                    <a:pt x="891944" y="1124333"/>
                    <a:pt x="893135" y="1125076"/>
                  </a:cubicBezTo>
                  <a:cubicBezTo>
                    <a:pt x="895521" y="1126567"/>
                    <a:pt x="897457" y="1128654"/>
                    <a:pt x="898799" y="1131038"/>
                  </a:cubicBezTo>
                  <a:cubicBezTo>
                    <a:pt x="899395" y="1132380"/>
                    <a:pt x="899842" y="1133571"/>
                    <a:pt x="900141" y="1135061"/>
                  </a:cubicBezTo>
                  <a:lnTo>
                    <a:pt x="900141" y="1135047"/>
                  </a:lnTo>
                  <a:lnTo>
                    <a:pt x="898803" y="1131035"/>
                  </a:lnTo>
                  <a:lnTo>
                    <a:pt x="893142" y="1125076"/>
                  </a:lnTo>
                  <a:cubicBezTo>
                    <a:pt x="891951" y="1124333"/>
                    <a:pt x="890759" y="1123886"/>
                    <a:pt x="889417" y="1123438"/>
                  </a:cubicBezTo>
                  <a:lnTo>
                    <a:pt x="888077" y="1122842"/>
                  </a:lnTo>
                  <a:lnTo>
                    <a:pt x="887779" y="1122693"/>
                  </a:lnTo>
                  <a:cubicBezTo>
                    <a:pt x="885990" y="1121500"/>
                    <a:pt x="884501" y="1120309"/>
                    <a:pt x="883308" y="1118818"/>
                  </a:cubicBezTo>
                  <a:cubicBezTo>
                    <a:pt x="882264" y="1117775"/>
                    <a:pt x="881370" y="1116733"/>
                    <a:pt x="880624" y="1115689"/>
                  </a:cubicBezTo>
                  <a:lnTo>
                    <a:pt x="880476" y="1115540"/>
                  </a:lnTo>
                  <a:close/>
                  <a:moveTo>
                    <a:pt x="1038725" y="1115526"/>
                  </a:moveTo>
                  <a:cubicBezTo>
                    <a:pt x="1037980" y="1116717"/>
                    <a:pt x="1037085" y="1117760"/>
                    <a:pt x="1036041" y="1118804"/>
                  </a:cubicBezTo>
                  <a:cubicBezTo>
                    <a:pt x="1035743" y="1119251"/>
                    <a:pt x="1035447" y="1119549"/>
                    <a:pt x="1035000" y="1119847"/>
                  </a:cubicBezTo>
                  <a:cubicBezTo>
                    <a:pt x="1033956" y="1120891"/>
                    <a:pt x="1032763" y="1121784"/>
                    <a:pt x="1031423" y="1122678"/>
                  </a:cubicBezTo>
                  <a:lnTo>
                    <a:pt x="1029784" y="1123424"/>
                  </a:lnTo>
                  <a:cubicBezTo>
                    <a:pt x="1029485" y="1123573"/>
                    <a:pt x="1029187" y="1123573"/>
                    <a:pt x="1029038" y="1123722"/>
                  </a:cubicBezTo>
                  <a:cubicBezTo>
                    <a:pt x="1027102" y="1124467"/>
                    <a:pt x="1025313" y="1125509"/>
                    <a:pt x="1023822" y="1126851"/>
                  </a:cubicBezTo>
                  <a:cubicBezTo>
                    <a:pt x="1021737" y="1128789"/>
                    <a:pt x="1020246" y="1131172"/>
                    <a:pt x="1019651" y="1133854"/>
                  </a:cubicBezTo>
                  <a:lnTo>
                    <a:pt x="1019651" y="1133869"/>
                  </a:lnTo>
                  <a:lnTo>
                    <a:pt x="1019659" y="1133856"/>
                  </a:lnTo>
                  <a:lnTo>
                    <a:pt x="1019659" y="1133854"/>
                  </a:lnTo>
                  <a:cubicBezTo>
                    <a:pt x="1020254" y="1131172"/>
                    <a:pt x="1021745" y="1128789"/>
                    <a:pt x="1023830" y="1126851"/>
                  </a:cubicBezTo>
                  <a:cubicBezTo>
                    <a:pt x="1025321" y="1125509"/>
                    <a:pt x="1027110" y="1124467"/>
                    <a:pt x="1029046" y="1123722"/>
                  </a:cubicBezTo>
                  <a:cubicBezTo>
                    <a:pt x="1029195" y="1123573"/>
                    <a:pt x="1029493" y="1123573"/>
                    <a:pt x="1029792" y="1123424"/>
                  </a:cubicBezTo>
                  <a:lnTo>
                    <a:pt x="1031431" y="1122678"/>
                  </a:lnTo>
                  <a:cubicBezTo>
                    <a:pt x="1032771" y="1121784"/>
                    <a:pt x="1033964" y="1120891"/>
                    <a:pt x="1035008" y="1119847"/>
                  </a:cubicBezTo>
                  <a:cubicBezTo>
                    <a:pt x="1035455" y="1119549"/>
                    <a:pt x="1035751" y="1119251"/>
                    <a:pt x="1036049" y="1118804"/>
                  </a:cubicBezTo>
                  <a:cubicBezTo>
                    <a:pt x="1037093" y="1117760"/>
                    <a:pt x="1037988" y="1116717"/>
                    <a:pt x="1038733" y="1115526"/>
                  </a:cubicBezTo>
                  <a:close/>
                  <a:moveTo>
                    <a:pt x="857072" y="1115526"/>
                  </a:moveTo>
                  <a:cubicBezTo>
                    <a:pt x="856328" y="1116717"/>
                    <a:pt x="855434" y="1117760"/>
                    <a:pt x="854241" y="1118804"/>
                  </a:cubicBezTo>
                  <a:cubicBezTo>
                    <a:pt x="854092" y="1119251"/>
                    <a:pt x="853645" y="1119698"/>
                    <a:pt x="853198" y="1119847"/>
                  </a:cubicBezTo>
                  <a:cubicBezTo>
                    <a:pt x="852156" y="1121038"/>
                    <a:pt x="850963" y="1121933"/>
                    <a:pt x="849770" y="1122678"/>
                  </a:cubicBezTo>
                  <a:lnTo>
                    <a:pt x="848132" y="1123424"/>
                  </a:lnTo>
                  <a:cubicBezTo>
                    <a:pt x="847834" y="1123573"/>
                    <a:pt x="847536" y="1123573"/>
                    <a:pt x="847387" y="1123722"/>
                  </a:cubicBezTo>
                  <a:cubicBezTo>
                    <a:pt x="845300" y="1124467"/>
                    <a:pt x="843513" y="1125509"/>
                    <a:pt x="842022" y="1127000"/>
                  </a:cubicBezTo>
                  <a:cubicBezTo>
                    <a:pt x="840085" y="1128936"/>
                    <a:pt x="838595" y="1131172"/>
                    <a:pt x="837998" y="1133854"/>
                  </a:cubicBezTo>
                  <a:lnTo>
                    <a:pt x="837998" y="1133869"/>
                  </a:lnTo>
                  <a:lnTo>
                    <a:pt x="838005" y="1133858"/>
                  </a:lnTo>
                  <a:lnTo>
                    <a:pt x="838005" y="1133854"/>
                  </a:lnTo>
                  <a:cubicBezTo>
                    <a:pt x="838602" y="1131172"/>
                    <a:pt x="840091" y="1128936"/>
                    <a:pt x="842029" y="1127000"/>
                  </a:cubicBezTo>
                  <a:cubicBezTo>
                    <a:pt x="843520" y="1125509"/>
                    <a:pt x="845307" y="1124467"/>
                    <a:pt x="847394" y="1123722"/>
                  </a:cubicBezTo>
                  <a:cubicBezTo>
                    <a:pt x="847543" y="1123573"/>
                    <a:pt x="847841" y="1123573"/>
                    <a:pt x="848139" y="1123424"/>
                  </a:cubicBezTo>
                  <a:lnTo>
                    <a:pt x="849777" y="1122678"/>
                  </a:lnTo>
                  <a:cubicBezTo>
                    <a:pt x="850970" y="1121933"/>
                    <a:pt x="852163" y="1121038"/>
                    <a:pt x="853205" y="1119847"/>
                  </a:cubicBezTo>
                  <a:cubicBezTo>
                    <a:pt x="853652" y="1119698"/>
                    <a:pt x="854099" y="1119251"/>
                    <a:pt x="854248" y="1118804"/>
                  </a:cubicBezTo>
                  <a:cubicBezTo>
                    <a:pt x="855441" y="1117760"/>
                    <a:pt x="856335" y="1116717"/>
                    <a:pt x="857079" y="1115526"/>
                  </a:cubicBezTo>
                  <a:close/>
                  <a:moveTo>
                    <a:pt x="930379" y="1113895"/>
                  </a:moveTo>
                  <a:lnTo>
                    <a:pt x="930384" y="1113905"/>
                  </a:lnTo>
                  <a:lnTo>
                    <a:pt x="919791" y="1123978"/>
                  </a:lnTo>
                  <a:cubicBezTo>
                    <a:pt x="917239" y="1128169"/>
                    <a:pt x="915786" y="1133050"/>
                    <a:pt x="915786" y="1138190"/>
                  </a:cubicBezTo>
                  <a:lnTo>
                    <a:pt x="915786" y="1138176"/>
                  </a:lnTo>
                  <a:cubicBezTo>
                    <a:pt x="915786" y="1133035"/>
                    <a:pt x="917239" y="1128155"/>
                    <a:pt x="919791" y="1123964"/>
                  </a:cubicBezTo>
                  <a:close/>
                  <a:moveTo>
                    <a:pt x="748726" y="1113895"/>
                  </a:moveTo>
                  <a:lnTo>
                    <a:pt x="748731" y="1113905"/>
                  </a:lnTo>
                  <a:lnTo>
                    <a:pt x="738137" y="1123978"/>
                  </a:lnTo>
                  <a:cubicBezTo>
                    <a:pt x="735584" y="1128169"/>
                    <a:pt x="734131" y="1133050"/>
                    <a:pt x="734131" y="1138190"/>
                  </a:cubicBezTo>
                  <a:lnTo>
                    <a:pt x="734131" y="1138176"/>
                  </a:lnTo>
                  <a:cubicBezTo>
                    <a:pt x="734131" y="1133035"/>
                    <a:pt x="735584" y="1128155"/>
                    <a:pt x="738137" y="1123964"/>
                  </a:cubicBezTo>
                  <a:close/>
                  <a:moveTo>
                    <a:pt x="1079716" y="1113748"/>
                  </a:moveTo>
                  <a:lnTo>
                    <a:pt x="1081788" y="1115078"/>
                  </a:lnTo>
                  <a:cubicBezTo>
                    <a:pt x="1084171" y="1116569"/>
                    <a:pt x="1086257" y="1118356"/>
                    <a:pt x="1088046" y="1120593"/>
                  </a:cubicBezTo>
                  <a:cubicBezTo>
                    <a:pt x="1091922" y="1125360"/>
                    <a:pt x="1094305" y="1131470"/>
                    <a:pt x="1094305" y="1137878"/>
                  </a:cubicBezTo>
                  <a:lnTo>
                    <a:pt x="1094305" y="1137892"/>
                  </a:lnTo>
                  <a:cubicBezTo>
                    <a:pt x="1094305" y="1131485"/>
                    <a:pt x="1091922" y="1125375"/>
                    <a:pt x="1088046" y="1120607"/>
                  </a:cubicBezTo>
                  <a:cubicBezTo>
                    <a:pt x="1086257" y="1118371"/>
                    <a:pt x="1084171" y="1116584"/>
                    <a:pt x="1081788" y="1115093"/>
                  </a:cubicBezTo>
                  <a:lnTo>
                    <a:pt x="1079708" y="1113757"/>
                  </a:lnTo>
                  <a:close/>
                  <a:moveTo>
                    <a:pt x="1021278" y="1113747"/>
                  </a:moveTo>
                  <a:lnTo>
                    <a:pt x="1021283" y="1113756"/>
                  </a:lnTo>
                  <a:lnTo>
                    <a:pt x="1010690" y="1123755"/>
                  </a:lnTo>
                  <a:cubicBezTo>
                    <a:pt x="1008138" y="1127946"/>
                    <a:pt x="1006685" y="1132826"/>
                    <a:pt x="1006685" y="1137892"/>
                  </a:cubicBezTo>
                  <a:lnTo>
                    <a:pt x="1006685" y="1137878"/>
                  </a:lnTo>
                  <a:cubicBezTo>
                    <a:pt x="1006685" y="1132812"/>
                    <a:pt x="1008138" y="1127931"/>
                    <a:pt x="1010690" y="1123740"/>
                  </a:cubicBezTo>
                  <a:close/>
                  <a:moveTo>
                    <a:pt x="839627" y="1113747"/>
                  </a:moveTo>
                  <a:lnTo>
                    <a:pt x="839632" y="1113756"/>
                  </a:lnTo>
                  <a:lnTo>
                    <a:pt x="829039" y="1123755"/>
                  </a:lnTo>
                  <a:cubicBezTo>
                    <a:pt x="826487" y="1127946"/>
                    <a:pt x="825034" y="1132826"/>
                    <a:pt x="825034" y="1137892"/>
                  </a:cubicBezTo>
                  <a:lnTo>
                    <a:pt x="825034" y="1137878"/>
                  </a:lnTo>
                  <a:cubicBezTo>
                    <a:pt x="825034" y="1132812"/>
                    <a:pt x="826487" y="1127931"/>
                    <a:pt x="829039" y="1123740"/>
                  </a:cubicBezTo>
                  <a:close/>
                  <a:moveTo>
                    <a:pt x="1430199" y="1110354"/>
                  </a:moveTo>
                  <a:lnTo>
                    <a:pt x="1299348" y="1241205"/>
                  </a:lnTo>
                  <a:lnTo>
                    <a:pt x="1299348" y="1257433"/>
                  </a:lnTo>
                  <a:lnTo>
                    <a:pt x="1298007" y="1258775"/>
                  </a:lnTo>
                  <a:lnTo>
                    <a:pt x="1298007" y="1242547"/>
                  </a:lnTo>
                  <a:lnTo>
                    <a:pt x="1049811" y="1490749"/>
                  </a:lnTo>
                  <a:lnTo>
                    <a:pt x="1083426" y="1490749"/>
                  </a:lnTo>
                  <a:lnTo>
                    <a:pt x="1083410" y="1490764"/>
                  </a:lnTo>
                  <a:lnTo>
                    <a:pt x="1049796" y="1490764"/>
                  </a:lnTo>
                  <a:lnTo>
                    <a:pt x="1049780" y="1490780"/>
                  </a:lnTo>
                  <a:lnTo>
                    <a:pt x="1083394" y="1490780"/>
                  </a:lnTo>
                  <a:lnTo>
                    <a:pt x="1072249" y="1501927"/>
                  </a:lnTo>
                  <a:lnTo>
                    <a:pt x="1054815" y="1501927"/>
                  </a:lnTo>
                  <a:lnTo>
                    <a:pt x="1053593" y="1503149"/>
                  </a:lnTo>
                  <a:lnTo>
                    <a:pt x="1037414" y="1503149"/>
                  </a:lnTo>
                  <a:lnTo>
                    <a:pt x="1033869" y="1506694"/>
                  </a:lnTo>
                  <a:lnTo>
                    <a:pt x="1050045" y="1506694"/>
                  </a:lnTo>
                  <a:lnTo>
                    <a:pt x="1053593" y="1503149"/>
                  </a:lnTo>
                  <a:lnTo>
                    <a:pt x="1053607" y="1503149"/>
                  </a:lnTo>
                  <a:lnTo>
                    <a:pt x="1053621" y="1503149"/>
                  </a:lnTo>
                  <a:lnTo>
                    <a:pt x="1050045" y="1506725"/>
                  </a:lnTo>
                  <a:lnTo>
                    <a:pt x="1053621" y="1503149"/>
                  </a:lnTo>
                  <a:lnTo>
                    <a:pt x="1053621" y="1503149"/>
                  </a:lnTo>
                  <a:lnTo>
                    <a:pt x="1054815" y="1501956"/>
                  </a:lnTo>
                  <a:lnTo>
                    <a:pt x="1072249" y="1501956"/>
                  </a:lnTo>
                  <a:lnTo>
                    <a:pt x="1181684" y="1501956"/>
                  </a:lnTo>
                  <a:lnTo>
                    <a:pt x="1192862" y="1490780"/>
                  </a:lnTo>
                  <a:lnTo>
                    <a:pt x="1152863" y="1490780"/>
                  </a:lnTo>
                  <a:cubicBezTo>
                    <a:pt x="1145263" y="1490780"/>
                    <a:pt x="1138407" y="1487053"/>
                    <a:pt x="1134085" y="1481392"/>
                  </a:cubicBezTo>
                  <a:cubicBezTo>
                    <a:pt x="1130957" y="1477517"/>
                    <a:pt x="1129169" y="1472450"/>
                    <a:pt x="1129169" y="1467087"/>
                  </a:cubicBezTo>
                  <a:lnTo>
                    <a:pt x="1129169" y="1467070"/>
                  </a:lnTo>
                  <a:cubicBezTo>
                    <a:pt x="1129169" y="1472436"/>
                    <a:pt x="1130957" y="1477503"/>
                    <a:pt x="1134085" y="1481377"/>
                  </a:cubicBezTo>
                  <a:cubicBezTo>
                    <a:pt x="1138407" y="1487039"/>
                    <a:pt x="1145263" y="1490764"/>
                    <a:pt x="1152863" y="1490764"/>
                  </a:cubicBezTo>
                  <a:lnTo>
                    <a:pt x="1192878" y="1490764"/>
                  </a:lnTo>
                  <a:lnTo>
                    <a:pt x="1286980" y="1396661"/>
                  </a:lnTo>
                  <a:lnTo>
                    <a:pt x="1286980" y="1287223"/>
                  </a:lnTo>
                  <a:lnTo>
                    <a:pt x="1291898" y="1282305"/>
                  </a:lnTo>
                  <a:lnTo>
                    <a:pt x="1298007" y="1276196"/>
                  </a:lnTo>
                  <a:lnTo>
                    <a:pt x="1298007" y="1307057"/>
                  </a:lnTo>
                  <a:lnTo>
                    <a:pt x="1299348" y="1307057"/>
                  </a:lnTo>
                  <a:lnTo>
                    <a:pt x="1299348" y="1313122"/>
                  </a:lnTo>
                  <a:lnTo>
                    <a:pt x="1298007" y="1313122"/>
                  </a:lnTo>
                  <a:lnTo>
                    <a:pt x="1298007" y="1313136"/>
                  </a:lnTo>
                  <a:lnTo>
                    <a:pt x="1298007" y="1313151"/>
                  </a:lnTo>
                  <a:lnTo>
                    <a:pt x="1298007" y="1330557"/>
                  </a:lnTo>
                  <a:lnTo>
                    <a:pt x="1299348" y="1330557"/>
                  </a:lnTo>
                  <a:lnTo>
                    <a:pt x="1299348" y="1330572"/>
                  </a:lnTo>
                  <a:lnTo>
                    <a:pt x="1299348" y="1330587"/>
                  </a:lnTo>
                  <a:lnTo>
                    <a:pt x="1299348" y="1336712"/>
                  </a:lnTo>
                  <a:lnTo>
                    <a:pt x="1298007" y="1336712"/>
                  </a:lnTo>
                  <a:lnTo>
                    <a:pt x="1298007" y="1385634"/>
                  </a:lnTo>
                  <a:lnTo>
                    <a:pt x="1299348" y="1384292"/>
                  </a:lnTo>
                  <a:lnTo>
                    <a:pt x="1299348" y="1379032"/>
                  </a:lnTo>
                  <a:lnTo>
                    <a:pt x="1299348" y="1379018"/>
                  </a:lnTo>
                  <a:lnTo>
                    <a:pt x="1304117" y="1379018"/>
                  </a:lnTo>
                  <a:lnTo>
                    <a:pt x="1304117" y="1379003"/>
                  </a:lnTo>
                  <a:lnTo>
                    <a:pt x="1304638" y="1379003"/>
                  </a:lnTo>
                  <a:lnTo>
                    <a:pt x="1356647" y="1326996"/>
                  </a:lnTo>
                  <a:lnTo>
                    <a:pt x="1299348" y="1326996"/>
                  </a:lnTo>
                  <a:lnTo>
                    <a:pt x="1299348" y="1326981"/>
                  </a:lnTo>
                  <a:lnTo>
                    <a:pt x="1299348" y="1314806"/>
                  </a:lnTo>
                  <a:lnTo>
                    <a:pt x="1299348" y="1314791"/>
                  </a:lnTo>
                  <a:lnTo>
                    <a:pt x="1299348" y="1314776"/>
                  </a:lnTo>
                  <a:lnTo>
                    <a:pt x="1368867" y="1314776"/>
                  </a:lnTo>
                  <a:lnTo>
                    <a:pt x="1386125" y="1297519"/>
                  </a:lnTo>
                  <a:lnTo>
                    <a:pt x="1299348" y="1297519"/>
                  </a:lnTo>
                  <a:lnTo>
                    <a:pt x="1299348" y="1297504"/>
                  </a:lnTo>
                  <a:lnTo>
                    <a:pt x="1299348" y="1297490"/>
                  </a:lnTo>
                  <a:lnTo>
                    <a:pt x="1386154" y="1297490"/>
                  </a:lnTo>
                  <a:lnTo>
                    <a:pt x="1386169" y="1297475"/>
                  </a:lnTo>
                  <a:lnTo>
                    <a:pt x="1299348" y="1297475"/>
                  </a:lnTo>
                  <a:lnTo>
                    <a:pt x="1299348" y="1285150"/>
                  </a:lnTo>
                  <a:lnTo>
                    <a:pt x="1398494" y="1285150"/>
                  </a:lnTo>
                  <a:lnTo>
                    <a:pt x="1398523" y="1285121"/>
                  </a:lnTo>
                  <a:lnTo>
                    <a:pt x="1299348" y="1285121"/>
                  </a:lnTo>
                  <a:lnTo>
                    <a:pt x="1299348" y="1285106"/>
                  </a:lnTo>
                  <a:lnTo>
                    <a:pt x="1398538" y="1285106"/>
                  </a:lnTo>
                  <a:lnTo>
                    <a:pt x="1466548" y="1217098"/>
                  </a:lnTo>
                  <a:lnTo>
                    <a:pt x="1466548" y="1110354"/>
                  </a:lnTo>
                  <a:close/>
                  <a:moveTo>
                    <a:pt x="1430244" y="1110309"/>
                  </a:moveTo>
                  <a:lnTo>
                    <a:pt x="1430229" y="1110324"/>
                  </a:lnTo>
                  <a:lnTo>
                    <a:pt x="1466548" y="1110324"/>
                  </a:lnTo>
                  <a:lnTo>
                    <a:pt x="1466548" y="1110309"/>
                  </a:lnTo>
                  <a:close/>
                  <a:moveTo>
                    <a:pt x="2024312" y="1108075"/>
                  </a:moveTo>
                  <a:lnTo>
                    <a:pt x="2158725" y="1108075"/>
                  </a:lnTo>
                  <a:cubicBezTo>
                    <a:pt x="2166474" y="1108075"/>
                    <a:pt x="2172582" y="1114333"/>
                    <a:pt x="2172582" y="1121933"/>
                  </a:cubicBezTo>
                  <a:lnTo>
                    <a:pt x="2172582" y="1121947"/>
                  </a:lnTo>
                  <a:cubicBezTo>
                    <a:pt x="2172582" y="1114348"/>
                    <a:pt x="2166474" y="1108090"/>
                    <a:pt x="2158725" y="1108090"/>
                  </a:cubicBezTo>
                  <a:lnTo>
                    <a:pt x="2024312" y="1108090"/>
                  </a:lnTo>
                  <a:cubicBezTo>
                    <a:pt x="2020511" y="1108090"/>
                    <a:pt x="2017046" y="1109655"/>
                    <a:pt x="2014531" y="1112169"/>
                  </a:cubicBezTo>
                  <a:cubicBezTo>
                    <a:pt x="2012017" y="1114683"/>
                    <a:pt x="2010452" y="1118148"/>
                    <a:pt x="2010452" y="1121947"/>
                  </a:cubicBezTo>
                  <a:lnTo>
                    <a:pt x="2010452" y="1121933"/>
                  </a:lnTo>
                  <a:cubicBezTo>
                    <a:pt x="2010452" y="1114333"/>
                    <a:pt x="2016710" y="1108075"/>
                    <a:pt x="2024312" y="1108075"/>
                  </a:cubicBezTo>
                  <a:close/>
                  <a:moveTo>
                    <a:pt x="1814495" y="1108075"/>
                  </a:moveTo>
                  <a:lnTo>
                    <a:pt x="1949058" y="1108075"/>
                  </a:lnTo>
                  <a:cubicBezTo>
                    <a:pt x="1956658" y="1108075"/>
                    <a:pt x="1962916" y="1114333"/>
                    <a:pt x="1962916" y="1121933"/>
                  </a:cubicBezTo>
                  <a:lnTo>
                    <a:pt x="1962916" y="1121947"/>
                  </a:lnTo>
                  <a:cubicBezTo>
                    <a:pt x="1962916" y="1118148"/>
                    <a:pt x="1961352" y="1114683"/>
                    <a:pt x="1958837" y="1112169"/>
                  </a:cubicBezTo>
                  <a:cubicBezTo>
                    <a:pt x="1956323" y="1109655"/>
                    <a:pt x="1952858" y="1108090"/>
                    <a:pt x="1949058" y="1108090"/>
                  </a:cubicBezTo>
                  <a:lnTo>
                    <a:pt x="1814495" y="1108090"/>
                  </a:lnTo>
                  <a:cubicBezTo>
                    <a:pt x="1810695" y="1108090"/>
                    <a:pt x="1807268" y="1109655"/>
                    <a:pt x="1804791" y="1112169"/>
                  </a:cubicBezTo>
                  <a:cubicBezTo>
                    <a:pt x="1802313" y="1114683"/>
                    <a:pt x="1800786" y="1118148"/>
                    <a:pt x="1800786" y="1121947"/>
                  </a:cubicBezTo>
                  <a:lnTo>
                    <a:pt x="1800786" y="1121933"/>
                  </a:lnTo>
                  <a:cubicBezTo>
                    <a:pt x="1800786" y="1114333"/>
                    <a:pt x="1806895" y="1108075"/>
                    <a:pt x="1814495" y="1108075"/>
                  </a:cubicBezTo>
                  <a:close/>
                  <a:moveTo>
                    <a:pt x="926962" y="1106897"/>
                  </a:moveTo>
                  <a:lnTo>
                    <a:pt x="930384" y="1113891"/>
                  </a:lnTo>
                  <a:lnTo>
                    <a:pt x="930379" y="1113895"/>
                  </a:lnTo>
                  <a:lnTo>
                    <a:pt x="926962" y="1106912"/>
                  </a:lnTo>
                  <a:close/>
                  <a:moveTo>
                    <a:pt x="745309" y="1106897"/>
                  </a:moveTo>
                  <a:lnTo>
                    <a:pt x="748731" y="1113891"/>
                  </a:lnTo>
                  <a:lnTo>
                    <a:pt x="748726" y="1113895"/>
                  </a:lnTo>
                  <a:lnTo>
                    <a:pt x="745309" y="1106912"/>
                  </a:lnTo>
                  <a:close/>
                  <a:moveTo>
                    <a:pt x="1083127" y="1106599"/>
                  </a:moveTo>
                  <a:lnTo>
                    <a:pt x="1083127" y="1106614"/>
                  </a:lnTo>
                  <a:cubicBezTo>
                    <a:pt x="1083127" y="1108403"/>
                    <a:pt x="1082681" y="1110041"/>
                    <a:pt x="1081788" y="1111383"/>
                  </a:cubicBezTo>
                  <a:lnTo>
                    <a:pt x="1079716" y="1113748"/>
                  </a:lnTo>
                  <a:lnTo>
                    <a:pt x="1079708" y="1113742"/>
                  </a:lnTo>
                  <a:lnTo>
                    <a:pt x="1081788" y="1111368"/>
                  </a:lnTo>
                  <a:cubicBezTo>
                    <a:pt x="1082681" y="1110026"/>
                    <a:pt x="1083127" y="1108388"/>
                    <a:pt x="1083127" y="1106599"/>
                  </a:cubicBezTo>
                  <a:close/>
                  <a:moveTo>
                    <a:pt x="1017713" y="1106599"/>
                  </a:moveTo>
                  <a:lnTo>
                    <a:pt x="1021284" y="1113742"/>
                  </a:lnTo>
                  <a:lnTo>
                    <a:pt x="1021279" y="1113747"/>
                  </a:lnTo>
                  <a:lnTo>
                    <a:pt x="1017713" y="1106614"/>
                  </a:lnTo>
                  <a:close/>
                  <a:moveTo>
                    <a:pt x="836062" y="1106599"/>
                  </a:moveTo>
                  <a:lnTo>
                    <a:pt x="839633" y="1113742"/>
                  </a:lnTo>
                  <a:lnTo>
                    <a:pt x="839628" y="1113747"/>
                  </a:lnTo>
                  <a:lnTo>
                    <a:pt x="836062" y="1106614"/>
                  </a:lnTo>
                  <a:close/>
                  <a:moveTo>
                    <a:pt x="348923" y="1105736"/>
                  </a:moveTo>
                  <a:lnTo>
                    <a:pt x="364569" y="1105736"/>
                  </a:lnTo>
                  <a:lnTo>
                    <a:pt x="380067" y="1137774"/>
                  </a:lnTo>
                  <a:lnTo>
                    <a:pt x="383496" y="1144778"/>
                  </a:lnTo>
                  <a:lnTo>
                    <a:pt x="386923" y="1151781"/>
                  </a:lnTo>
                  <a:lnTo>
                    <a:pt x="400035" y="1179051"/>
                  </a:lnTo>
                  <a:lnTo>
                    <a:pt x="407040" y="1179051"/>
                  </a:lnTo>
                  <a:cubicBezTo>
                    <a:pt x="409871" y="1179051"/>
                    <a:pt x="412553" y="1179796"/>
                    <a:pt x="414938" y="1181138"/>
                  </a:cubicBezTo>
                  <a:cubicBezTo>
                    <a:pt x="419854" y="1183969"/>
                    <a:pt x="423134" y="1189185"/>
                    <a:pt x="423134" y="1195145"/>
                  </a:cubicBezTo>
                  <a:lnTo>
                    <a:pt x="423134" y="1240699"/>
                  </a:lnTo>
                  <a:cubicBezTo>
                    <a:pt x="423134" y="1247108"/>
                    <a:pt x="419409" y="1252620"/>
                    <a:pt x="413895" y="1255155"/>
                  </a:cubicBezTo>
                  <a:lnTo>
                    <a:pt x="413902" y="1255155"/>
                  </a:lnTo>
                  <a:lnTo>
                    <a:pt x="423132" y="1240714"/>
                  </a:lnTo>
                  <a:lnTo>
                    <a:pt x="423132" y="1240728"/>
                  </a:lnTo>
                  <a:lnTo>
                    <a:pt x="423132" y="1240745"/>
                  </a:lnTo>
                  <a:lnTo>
                    <a:pt x="413921" y="1255155"/>
                  </a:lnTo>
                  <a:lnTo>
                    <a:pt x="413912" y="1255155"/>
                  </a:lnTo>
                  <a:lnTo>
                    <a:pt x="413904" y="1255155"/>
                  </a:lnTo>
                  <a:lnTo>
                    <a:pt x="413895" y="1255169"/>
                  </a:lnTo>
                  <a:lnTo>
                    <a:pt x="413905" y="1255169"/>
                  </a:lnTo>
                  <a:lnTo>
                    <a:pt x="413914" y="1255169"/>
                  </a:lnTo>
                  <a:lnTo>
                    <a:pt x="413905" y="1255184"/>
                  </a:lnTo>
                  <a:lnTo>
                    <a:pt x="413895" y="1255199"/>
                  </a:lnTo>
                  <a:lnTo>
                    <a:pt x="475139" y="1255199"/>
                  </a:lnTo>
                  <a:lnTo>
                    <a:pt x="475129" y="1255184"/>
                  </a:lnTo>
                  <a:lnTo>
                    <a:pt x="475120" y="1255169"/>
                  </a:lnTo>
                  <a:lnTo>
                    <a:pt x="475129" y="1255169"/>
                  </a:lnTo>
                  <a:lnTo>
                    <a:pt x="475139" y="1255169"/>
                  </a:lnTo>
                  <a:lnTo>
                    <a:pt x="475130" y="1255155"/>
                  </a:lnTo>
                  <a:lnTo>
                    <a:pt x="475139" y="1255155"/>
                  </a:lnTo>
                  <a:cubicBezTo>
                    <a:pt x="469627" y="1252620"/>
                    <a:pt x="465902" y="1247108"/>
                    <a:pt x="465902" y="1240699"/>
                  </a:cubicBezTo>
                  <a:lnTo>
                    <a:pt x="465902" y="1195145"/>
                  </a:lnTo>
                  <a:cubicBezTo>
                    <a:pt x="465902" y="1186203"/>
                    <a:pt x="473203" y="1179051"/>
                    <a:pt x="481996" y="1179051"/>
                  </a:cubicBezTo>
                  <a:lnTo>
                    <a:pt x="488999" y="1179051"/>
                  </a:lnTo>
                  <a:lnTo>
                    <a:pt x="524466" y="1105736"/>
                  </a:lnTo>
                  <a:lnTo>
                    <a:pt x="540112" y="1105736"/>
                  </a:lnTo>
                  <a:lnTo>
                    <a:pt x="554120" y="1134644"/>
                  </a:lnTo>
                  <a:lnTo>
                    <a:pt x="557548" y="1141798"/>
                  </a:lnTo>
                  <a:lnTo>
                    <a:pt x="560975" y="1148801"/>
                  </a:lnTo>
                  <a:lnTo>
                    <a:pt x="575578" y="1179051"/>
                  </a:lnTo>
                  <a:lnTo>
                    <a:pt x="582582" y="1179051"/>
                  </a:lnTo>
                  <a:cubicBezTo>
                    <a:pt x="584073" y="1179051"/>
                    <a:pt x="585563" y="1179200"/>
                    <a:pt x="586903" y="1179647"/>
                  </a:cubicBezTo>
                  <a:cubicBezTo>
                    <a:pt x="593609" y="1181585"/>
                    <a:pt x="598675" y="1187694"/>
                    <a:pt x="598675" y="1195145"/>
                  </a:cubicBezTo>
                  <a:lnTo>
                    <a:pt x="598675" y="1203893"/>
                  </a:lnTo>
                  <a:lnTo>
                    <a:pt x="598675" y="1203908"/>
                  </a:lnTo>
                  <a:lnTo>
                    <a:pt x="598675" y="1203923"/>
                  </a:lnTo>
                  <a:lnTo>
                    <a:pt x="598675" y="1209420"/>
                  </a:lnTo>
                  <a:lnTo>
                    <a:pt x="598675" y="1240699"/>
                  </a:lnTo>
                  <a:cubicBezTo>
                    <a:pt x="598675" y="1247108"/>
                    <a:pt x="594949" y="1252620"/>
                    <a:pt x="589438" y="1255155"/>
                  </a:cubicBezTo>
                  <a:lnTo>
                    <a:pt x="589445" y="1255155"/>
                  </a:lnTo>
                  <a:lnTo>
                    <a:pt x="598673" y="1240714"/>
                  </a:lnTo>
                  <a:lnTo>
                    <a:pt x="598673" y="1240728"/>
                  </a:lnTo>
                  <a:lnTo>
                    <a:pt x="598673" y="1240745"/>
                  </a:lnTo>
                  <a:lnTo>
                    <a:pt x="589464" y="1255155"/>
                  </a:lnTo>
                  <a:lnTo>
                    <a:pt x="629968" y="1255155"/>
                  </a:lnTo>
                  <a:cubicBezTo>
                    <a:pt x="630562" y="1255155"/>
                    <a:pt x="631308" y="1255155"/>
                    <a:pt x="631904" y="1255304"/>
                  </a:cubicBezTo>
                  <a:cubicBezTo>
                    <a:pt x="642336" y="1255900"/>
                    <a:pt x="651128" y="1262456"/>
                    <a:pt x="655151" y="1271547"/>
                  </a:cubicBezTo>
                  <a:lnTo>
                    <a:pt x="655151" y="1271562"/>
                  </a:lnTo>
                  <a:cubicBezTo>
                    <a:pt x="653140" y="1267017"/>
                    <a:pt x="649936" y="1263105"/>
                    <a:pt x="645931" y="1260255"/>
                  </a:cubicBezTo>
                  <a:cubicBezTo>
                    <a:pt x="641925" y="1257405"/>
                    <a:pt x="637120" y="1255617"/>
                    <a:pt x="631904" y="1255319"/>
                  </a:cubicBezTo>
                  <a:cubicBezTo>
                    <a:pt x="631308" y="1255169"/>
                    <a:pt x="630562" y="1255169"/>
                    <a:pt x="629968" y="1255169"/>
                  </a:cubicBezTo>
                  <a:lnTo>
                    <a:pt x="589456" y="1255169"/>
                  </a:lnTo>
                  <a:lnTo>
                    <a:pt x="589448" y="1255184"/>
                  </a:lnTo>
                  <a:lnTo>
                    <a:pt x="589438" y="1255199"/>
                  </a:lnTo>
                  <a:lnTo>
                    <a:pt x="629970" y="1255199"/>
                  </a:lnTo>
                  <a:cubicBezTo>
                    <a:pt x="630564" y="1255199"/>
                    <a:pt x="631310" y="1255199"/>
                    <a:pt x="631907" y="1255348"/>
                  </a:cubicBezTo>
                  <a:cubicBezTo>
                    <a:pt x="642338" y="1255944"/>
                    <a:pt x="651130" y="1262500"/>
                    <a:pt x="655153" y="1271591"/>
                  </a:cubicBezTo>
                  <a:cubicBezTo>
                    <a:pt x="655303" y="1271740"/>
                    <a:pt x="655452" y="1272038"/>
                    <a:pt x="655452" y="1272187"/>
                  </a:cubicBezTo>
                  <a:cubicBezTo>
                    <a:pt x="656197" y="1273825"/>
                    <a:pt x="656644" y="1275316"/>
                    <a:pt x="656942" y="1276954"/>
                  </a:cubicBezTo>
                  <a:cubicBezTo>
                    <a:pt x="657092" y="1277551"/>
                    <a:pt x="657240" y="1277998"/>
                    <a:pt x="657240" y="1278445"/>
                  </a:cubicBezTo>
                  <a:cubicBezTo>
                    <a:pt x="657539" y="1279936"/>
                    <a:pt x="657688" y="1281425"/>
                    <a:pt x="657688" y="1283065"/>
                  </a:cubicBezTo>
                  <a:lnTo>
                    <a:pt x="657688" y="1478277"/>
                  </a:lnTo>
                  <a:cubicBezTo>
                    <a:pt x="657688" y="1480363"/>
                    <a:pt x="657390" y="1482450"/>
                    <a:pt x="656942" y="1484386"/>
                  </a:cubicBezTo>
                  <a:cubicBezTo>
                    <a:pt x="656644" y="1486175"/>
                    <a:pt x="656048" y="1487963"/>
                    <a:pt x="655153" y="1489752"/>
                  </a:cubicBezTo>
                  <a:lnTo>
                    <a:pt x="644464" y="1501927"/>
                  </a:lnTo>
                  <a:lnTo>
                    <a:pt x="644450" y="1501927"/>
                  </a:lnTo>
                  <a:lnTo>
                    <a:pt x="644441" y="1501927"/>
                  </a:lnTo>
                  <a:lnTo>
                    <a:pt x="644438" y="1501927"/>
                  </a:lnTo>
                  <a:lnTo>
                    <a:pt x="644425" y="1501942"/>
                  </a:lnTo>
                  <a:lnTo>
                    <a:pt x="644437" y="1501942"/>
                  </a:lnTo>
                  <a:lnTo>
                    <a:pt x="644450" y="1501942"/>
                  </a:lnTo>
                  <a:lnTo>
                    <a:pt x="644438" y="1501956"/>
                  </a:lnTo>
                  <a:lnTo>
                    <a:pt x="644425" y="1501971"/>
                  </a:lnTo>
                  <a:cubicBezTo>
                    <a:pt x="640252" y="1504653"/>
                    <a:pt x="635334" y="1506144"/>
                    <a:pt x="629970" y="1506144"/>
                  </a:cubicBezTo>
                  <a:lnTo>
                    <a:pt x="466944" y="1506144"/>
                  </a:lnTo>
                  <a:lnTo>
                    <a:pt x="466940" y="1506144"/>
                  </a:lnTo>
                  <a:lnTo>
                    <a:pt x="466936" y="1506144"/>
                  </a:lnTo>
                  <a:lnTo>
                    <a:pt x="470517" y="1506694"/>
                  </a:lnTo>
                  <a:lnTo>
                    <a:pt x="656939" y="1506694"/>
                  </a:lnTo>
                  <a:lnTo>
                    <a:pt x="656939" y="1506709"/>
                  </a:lnTo>
                  <a:lnTo>
                    <a:pt x="470517" y="1506709"/>
                  </a:lnTo>
                  <a:lnTo>
                    <a:pt x="466838" y="1506144"/>
                  </a:lnTo>
                  <a:lnTo>
                    <a:pt x="466833" y="1506144"/>
                  </a:lnTo>
                  <a:lnTo>
                    <a:pt x="470517" y="1506725"/>
                  </a:lnTo>
                  <a:lnTo>
                    <a:pt x="466741" y="1506144"/>
                  </a:lnTo>
                  <a:lnTo>
                    <a:pt x="259063" y="1506144"/>
                  </a:lnTo>
                  <a:cubicBezTo>
                    <a:pt x="253698" y="1506144"/>
                    <a:pt x="248780" y="1504653"/>
                    <a:pt x="244607" y="1501971"/>
                  </a:cubicBezTo>
                  <a:lnTo>
                    <a:pt x="244592" y="1501956"/>
                  </a:lnTo>
                  <a:lnTo>
                    <a:pt x="244579" y="1501942"/>
                  </a:lnTo>
                  <a:lnTo>
                    <a:pt x="234960" y="1492024"/>
                  </a:lnTo>
                  <a:cubicBezTo>
                    <a:pt x="232650" y="1487963"/>
                    <a:pt x="231346" y="1483269"/>
                    <a:pt x="231346" y="1478277"/>
                  </a:cubicBezTo>
                  <a:lnTo>
                    <a:pt x="231346" y="1478263"/>
                  </a:lnTo>
                  <a:lnTo>
                    <a:pt x="231346" y="1478248"/>
                  </a:lnTo>
                  <a:cubicBezTo>
                    <a:pt x="231346" y="1483247"/>
                    <a:pt x="232650" y="1487941"/>
                    <a:pt x="234960" y="1492002"/>
                  </a:cubicBezTo>
                  <a:lnTo>
                    <a:pt x="244593" y="1501942"/>
                  </a:lnTo>
                  <a:lnTo>
                    <a:pt x="244607" y="1501956"/>
                  </a:lnTo>
                  <a:lnTo>
                    <a:pt x="452188" y="1501956"/>
                  </a:lnTo>
                  <a:lnTo>
                    <a:pt x="452180" y="1501942"/>
                  </a:lnTo>
                  <a:lnTo>
                    <a:pt x="452172" y="1501927"/>
                  </a:lnTo>
                  <a:lnTo>
                    <a:pt x="244610" y="1501927"/>
                  </a:lnTo>
                  <a:cubicBezTo>
                    <a:pt x="236565" y="1497009"/>
                    <a:pt x="231349" y="1488217"/>
                    <a:pt x="231349" y="1478231"/>
                  </a:cubicBezTo>
                  <a:lnTo>
                    <a:pt x="231349" y="1283065"/>
                  </a:lnTo>
                  <a:cubicBezTo>
                    <a:pt x="231349" y="1267717"/>
                    <a:pt x="243718" y="1255199"/>
                    <a:pt x="259066" y="1255199"/>
                  </a:cubicBezTo>
                  <a:lnTo>
                    <a:pt x="299599" y="1255199"/>
                  </a:lnTo>
                  <a:lnTo>
                    <a:pt x="299589" y="1255184"/>
                  </a:lnTo>
                  <a:lnTo>
                    <a:pt x="299599" y="1255184"/>
                  </a:lnTo>
                  <a:lnTo>
                    <a:pt x="299589" y="1255169"/>
                  </a:lnTo>
                  <a:lnTo>
                    <a:pt x="299580" y="1255155"/>
                  </a:lnTo>
                  <a:lnTo>
                    <a:pt x="299590" y="1255155"/>
                  </a:lnTo>
                  <a:lnTo>
                    <a:pt x="299599" y="1255155"/>
                  </a:lnTo>
                  <a:cubicBezTo>
                    <a:pt x="294085" y="1252620"/>
                    <a:pt x="290359" y="1247108"/>
                    <a:pt x="290359" y="1240699"/>
                  </a:cubicBezTo>
                  <a:lnTo>
                    <a:pt x="290359" y="1195145"/>
                  </a:lnTo>
                  <a:cubicBezTo>
                    <a:pt x="290359" y="1186203"/>
                    <a:pt x="297661" y="1179051"/>
                    <a:pt x="306453" y="1179051"/>
                  </a:cubicBezTo>
                  <a:lnTo>
                    <a:pt x="313457" y="1179051"/>
                  </a:lnTo>
                  <a:lnTo>
                    <a:pt x="337747" y="1128833"/>
                  </a:lnTo>
                  <a:close/>
                  <a:moveTo>
                    <a:pt x="524466" y="1105690"/>
                  </a:moveTo>
                  <a:lnTo>
                    <a:pt x="540112" y="1105690"/>
                  </a:lnTo>
                  <a:lnTo>
                    <a:pt x="554120" y="1134599"/>
                  </a:lnTo>
                  <a:lnTo>
                    <a:pt x="557548" y="1141752"/>
                  </a:lnTo>
                  <a:lnTo>
                    <a:pt x="560975" y="1148755"/>
                  </a:lnTo>
                  <a:lnTo>
                    <a:pt x="575578" y="1179007"/>
                  </a:lnTo>
                  <a:lnTo>
                    <a:pt x="582582" y="1179007"/>
                  </a:lnTo>
                  <a:cubicBezTo>
                    <a:pt x="584073" y="1179007"/>
                    <a:pt x="585563" y="1179156"/>
                    <a:pt x="586903" y="1179603"/>
                  </a:cubicBezTo>
                  <a:cubicBezTo>
                    <a:pt x="593609" y="1181539"/>
                    <a:pt x="598675" y="1187650"/>
                    <a:pt x="598675" y="1195101"/>
                  </a:cubicBezTo>
                  <a:lnTo>
                    <a:pt x="598675" y="1195115"/>
                  </a:lnTo>
                  <a:cubicBezTo>
                    <a:pt x="598675" y="1187665"/>
                    <a:pt x="593609" y="1181554"/>
                    <a:pt x="586903" y="1179618"/>
                  </a:cubicBezTo>
                  <a:cubicBezTo>
                    <a:pt x="585563" y="1179171"/>
                    <a:pt x="584073" y="1179022"/>
                    <a:pt x="582582" y="1179022"/>
                  </a:cubicBezTo>
                  <a:lnTo>
                    <a:pt x="575578" y="1179022"/>
                  </a:lnTo>
                  <a:lnTo>
                    <a:pt x="560975" y="1148770"/>
                  </a:lnTo>
                  <a:lnTo>
                    <a:pt x="557548" y="1141767"/>
                  </a:lnTo>
                  <a:lnTo>
                    <a:pt x="554120" y="1134614"/>
                  </a:lnTo>
                  <a:lnTo>
                    <a:pt x="540112" y="1105704"/>
                  </a:lnTo>
                  <a:lnTo>
                    <a:pt x="524466" y="1105704"/>
                  </a:lnTo>
                  <a:lnTo>
                    <a:pt x="488999" y="1179022"/>
                  </a:lnTo>
                  <a:lnTo>
                    <a:pt x="481996" y="1179022"/>
                  </a:lnTo>
                  <a:cubicBezTo>
                    <a:pt x="477600" y="1179022"/>
                    <a:pt x="473576" y="1180810"/>
                    <a:pt x="470652" y="1183716"/>
                  </a:cubicBezTo>
                  <a:cubicBezTo>
                    <a:pt x="467727" y="1186621"/>
                    <a:pt x="465902" y="1190645"/>
                    <a:pt x="465902" y="1195115"/>
                  </a:cubicBezTo>
                  <a:lnTo>
                    <a:pt x="465902" y="1195101"/>
                  </a:lnTo>
                  <a:cubicBezTo>
                    <a:pt x="465902" y="1186159"/>
                    <a:pt x="473203" y="1179007"/>
                    <a:pt x="481996" y="1179007"/>
                  </a:cubicBezTo>
                  <a:lnTo>
                    <a:pt x="488999" y="1179007"/>
                  </a:lnTo>
                  <a:close/>
                  <a:moveTo>
                    <a:pt x="348923" y="1105690"/>
                  </a:moveTo>
                  <a:lnTo>
                    <a:pt x="364569" y="1105690"/>
                  </a:lnTo>
                  <a:lnTo>
                    <a:pt x="380067" y="1137728"/>
                  </a:lnTo>
                  <a:lnTo>
                    <a:pt x="383496" y="1144732"/>
                  </a:lnTo>
                  <a:lnTo>
                    <a:pt x="386923" y="1151737"/>
                  </a:lnTo>
                  <a:lnTo>
                    <a:pt x="400035" y="1179007"/>
                  </a:lnTo>
                  <a:lnTo>
                    <a:pt x="407040" y="1179007"/>
                  </a:lnTo>
                  <a:cubicBezTo>
                    <a:pt x="409871" y="1179007"/>
                    <a:pt x="412553" y="1179752"/>
                    <a:pt x="414938" y="1181092"/>
                  </a:cubicBezTo>
                  <a:cubicBezTo>
                    <a:pt x="419854" y="1183925"/>
                    <a:pt x="423134" y="1189139"/>
                    <a:pt x="423134" y="1195101"/>
                  </a:cubicBezTo>
                  <a:lnTo>
                    <a:pt x="423134" y="1195115"/>
                  </a:lnTo>
                  <a:cubicBezTo>
                    <a:pt x="423134" y="1189154"/>
                    <a:pt x="419854" y="1183940"/>
                    <a:pt x="414938" y="1181107"/>
                  </a:cubicBezTo>
                  <a:cubicBezTo>
                    <a:pt x="412553" y="1179767"/>
                    <a:pt x="409871" y="1179036"/>
                    <a:pt x="407040" y="1179036"/>
                  </a:cubicBezTo>
                  <a:lnTo>
                    <a:pt x="400035" y="1179036"/>
                  </a:lnTo>
                  <a:lnTo>
                    <a:pt x="386923" y="1151752"/>
                  </a:lnTo>
                  <a:lnTo>
                    <a:pt x="383496" y="1144748"/>
                  </a:lnTo>
                  <a:lnTo>
                    <a:pt x="380067" y="1137743"/>
                  </a:lnTo>
                  <a:lnTo>
                    <a:pt x="364569" y="1105704"/>
                  </a:lnTo>
                  <a:lnTo>
                    <a:pt x="348923" y="1105704"/>
                  </a:lnTo>
                  <a:lnTo>
                    <a:pt x="337747" y="1128804"/>
                  </a:lnTo>
                  <a:lnTo>
                    <a:pt x="313457" y="1179036"/>
                  </a:lnTo>
                  <a:lnTo>
                    <a:pt x="306453" y="1179036"/>
                  </a:lnTo>
                  <a:cubicBezTo>
                    <a:pt x="297661" y="1179036"/>
                    <a:pt x="290359" y="1186189"/>
                    <a:pt x="290359" y="1195115"/>
                  </a:cubicBezTo>
                  <a:lnTo>
                    <a:pt x="290359" y="1195101"/>
                  </a:lnTo>
                  <a:cubicBezTo>
                    <a:pt x="290359" y="1186159"/>
                    <a:pt x="297661" y="1179007"/>
                    <a:pt x="306453" y="1179007"/>
                  </a:cubicBezTo>
                  <a:lnTo>
                    <a:pt x="313457" y="1179007"/>
                  </a:lnTo>
                  <a:lnTo>
                    <a:pt x="337747" y="1128789"/>
                  </a:lnTo>
                  <a:close/>
                  <a:moveTo>
                    <a:pt x="939332" y="1103470"/>
                  </a:moveTo>
                  <a:lnTo>
                    <a:pt x="939332" y="1103485"/>
                  </a:lnTo>
                  <a:lnTo>
                    <a:pt x="980162" y="1103485"/>
                  </a:lnTo>
                  <a:lnTo>
                    <a:pt x="980162" y="1103470"/>
                  </a:lnTo>
                  <a:close/>
                  <a:moveTo>
                    <a:pt x="757677" y="1103470"/>
                  </a:moveTo>
                  <a:lnTo>
                    <a:pt x="757677" y="1103485"/>
                  </a:lnTo>
                  <a:lnTo>
                    <a:pt x="798508" y="1103485"/>
                  </a:lnTo>
                  <a:lnTo>
                    <a:pt x="798508" y="1103470"/>
                  </a:lnTo>
                  <a:close/>
                  <a:moveTo>
                    <a:pt x="1030082" y="1103321"/>
                  </a:moveTo>
                  <a:lnTo>
                    <a:pt x="1030082" y="1103336"/>
                  </a:lnTo>
                  <a:lnTo>
                    <a:pt x="1070909" y="1103336"/>
                  </a:lnTo>
                  <a:lnTo>
                    <a:pt x="1070909" y="1103321"/>
                  </a:lnTo>
                  <a:close/>
                  <a:moveTo>
                    <a:pt x="848431" y="1103321"/>
                  </a:moveTo>
                  <a:lnTo>
                    <a:pt x="848431" y="1103336"/>
                  </a:lnTo>
                  <a:lnTo>
                    <a:pt x="889261" y="1103336"/>
                  </a:lnTo>
                  <a:lnTo>
                    <a:pt x="889261" y="1103321"/>
                  </a:lnTo>
                  <a:close/>
                  <a:moveTo>
                    <a:pt x="1442448" y="1098105"/>
                  </a:moveTo>
                  <a:lnTo>
                    <a:pt x="1442419" y="1098134"/>
                  </a:lnTo>
                  <a:lnTo>
                    <a:pt x="1466548" y="1098134"/>
                  </a:lnTo>
                  <a:lnTo>
                    <a:pt x="1466548" y="1098119"/>
                  </a:lnTo>
                  <a:lnTo>
                    <a:pt x="1466548" y="1098105"/>
                  </a:lnTo>
                  <a:close/>
                  <a:moveTo>
                    <a:pt x="939332" y="1097821"/>
                  </a:moveTo>
                  <a:lnTo>
                    <a:pt x="939332" y="1103455"/>
                  </a:lnTo>
                  <a:lnTo>
                    <a:pt x="939339" y="1103455"/>
                  </a:lnTo>
                  <a:lnTo>
                    <a:pt x="939339" y="1097821"/>
                  </a:lnTo>
                  <a:close/>
                  <a:moveTo>
                    <a:pt x="757677" y="1097821"/>
                  </a:moveTo>
                  <a:lnTo>
                    <a:pt x="757677" y="1103455"/>
                  </a:lnTo>
                  <a:lnTo>
                    <a:pt x="757683" y="1103455"/>
                  </a:lnTo>
                  <a:lnTo>
                    <a:pt x="757683" y="1097821"/>
                  </a:lnTo>
                  <a:close/>
                  <a:moveTo>
                    <a:pt x="939332" y="1097792"/>
                  </a:moveTo>
                  <a:lnTo>
                    <a:pt x="939332" y="1097807"/>
                  </a:lnTo>
                  <a:lnTo>
                    <a:pt x="980162" y="1097807"/>
                  </a:lnTo>
                  <a:lnTo>
                    <a:pt x="980162" y="1097792"/>
                  </a:lnTo>
                  <a:close/>
                  <a:moveTo>
                    <a:pt x="757677" y="1097792"/>
                  </a:moveTo>
                  <a:lnTo>
                    <a:pt x="757677" y="1097807"/>
                  </a:lnTo>
                  <a:lnTo>
                    <a:pt x="798508" y="1097807"/>
                  </a:lnTo>
                  <a:lnTo>
                    <a:pt x="798508" y="1097792"/>
                  </a:lnTo>
                  <a:close/>
                  <a:moveTo>
                    <a:pt x="1030082" y="1097525"/>
                  </a:moveTo>
                  <a:lnTo>
                    <a:pt x="1030082" y="1103306"/>
                  </a:lnTo>
                  <a:lnTo>
                    <a:pt x="1030090" y="1103306"/>
                  </a:lnTo>
                  <a:lnTo>
                    <a:pt x="1030090" y="1097525"/>
                  </a:lnTo>
                  <a:close/>
                  <a:moveTo>
                    <a:pt x="848431" y="1097525"/>
                  </a:moveTo>
                  <a:lnTo>
                    <a:pt x="848431" y="1103306"/>
                  </a:lnTo>
                  <a:lnTo>
                    <a:pt x="848438" y="1103306"/>
                  </a:lnTo>
                  <a:lnTo>
                    <a:pt x="848438" y="1097525"/>
                  </a:lnTo>
                  <a:close/>
                  <a:moveTo>
                    <a:pt x="1030082" y="1097494"/>
                  </a:moveTo>
                  <a:lnTo>
                    <a:pt x="1030082" y="1097508"/>
                  </a:lnTo>
                  <a:lnTo>
                    <a:pt x="1070909" y="1097508"/>
                  </a:lnTo>
                  <a:lnTo>
                    <a:pt x="1070909" y="1097494"/>
                  </a:lnTo>
                  <a:close/>
                  <a:moveTo>
                    <a:pt x="848431" y="1097494"/>
                  </a:moveTo>
                  <a:lnTo>
                    <a:pt x="848431" y="1097508"/>
                  </a:lnTo>
                  <a:lnTo>
                    <a:pt x="889261" y="1097508"/>
                  </a:lnTo>
                  <a:lnTo>
                    <a:pt x="889261" y="1097494"/>
                  </a:lnTo>
                  <a:close/>
                  <a:moveTo>
                    <a:pt x="935755" y="1085454"/>
                  </a:moveTo>
                  <a:lnTo>
                    <a:pt x="983589" y="1085454"/>
                  </a:lnTo>
                  <a:cubicBezTo>
                    <a:pt x="988356" y="1085454"/>
                    <a:pt x="992380" y="1089478"/>
                    <a:pt x="992380" y="1094245"/>
                  </a:cubicBezTo>
                  <a:lnTo>
                    <a:pt x="992380" y="1106882"/>
                  </a:lnTo>
                  <a:cubicBezTo>
                    <a:pt x="992380" y="1108671"/>
                    <a:pt x="991785" y="1110309"/>
                    <a:pt x="990890" y="1111651"/>
                  </a:cubicBezTo>
                  <a:cubicBezTo>
                    <a:pt x="990443" y="1112546"/>
                    <a:pt x="989698" y="1113289"/>
                    <a:pt x="988952" y="1113886"/>
                  </a:cubicBezTo>
                  <a:lnTo>
                    <a:pt x="988960" y="1113891"/>
                  </a:lnTo>
                  <a:lnTo>
                    <a:pt x="990890" y="1111666"/>
                  </a:lnTo>
                  <a:cubicBezTo>
                    <a:pt x="991785" y="1110324"/>
                    <a:pt x="992380" y="1108686"/>
                    <a:pt x="992380" y="1106897"/>
                  </a:cubicBezTo>
                  <a:lnTo>
                    <a:pt x="992380" y="1106912"/>
                  </a:lnTo>
                  <a:cubicBezTo>
                    <a:pt x="992380" y="1108701"/>
                    <a:pt x="991785" y="1110339"/>
                    <a:pt x="990890" y="1111681"/>
                  </a:cubicBezTo>
                  <a:lnTo>
                    <a:pt x="988968" y="1113896"/>
                  </a:lnTo>
                  <a:lnTo>
                    <a:pt x="988960" y="1113892"/>
                  </a:lnTo>
                  <a:lnTo>
                    <a:pt x="988952" y="1113900"/>
                  </a:lnTo>
                  <a:lnTo>
                    <a:pt x="988960" y="1113905"/>
                  </a:lnTo>
                  <a:lnTo>
                    <a:pt x="988967" y="1113896"/>
                  </a:lnTo>
                  <a:lnTo>
                    <a:pt x="990889" y="1115078"/>
                  </a:lnTo>
                  <a:cubicBezTo>
                    <a:pt x="993273" y="1116569"/>
                    <a:pt x="995360" y="1118506"/>
                    <a:pt x="997147" y="1120593"/>
                  </a:cubicBezTo>
                  <a:cubicBezTo>
                    <a:pt x="1001171" y="1125509"/>
                    <a:pt x="1003554" y="1131620"/>
                    <a:pt x="1003554" y="1138176"/>
                  </a:cubicBezTo>
                  <a:lnTo>
                    <a:pt x="1003554" y="1138190"/>
                  </a:lnTo>
                  <a:cubicBezTo>
                    <a:pt x="1003554" y="1131634"/>
                    <a:pt x="1001171" y="1125524"/>
                    <a:pt x="997147" y="1120607"/>
                  </a:cubicBezTo>
                  <a:cubicBezTo>
                    <a:pt x="995360" y="1118520"/>
                    <a:pt x="993273" y="1116584"/>
                    <a:pt x="990889" y="1115093"/>
                  </a:cubicBezTo>
                  <a:lnTo>
                    <a:pt x="988961" y="1113906"/>
                  </a:lnTo>
                  <a:lnTo>
                    <a:pt x="988952" y="1113915"/>
                  </a:lnTo>
                  <a:cubicBezTo>
                    <a:pt x="989698" y="1114213"/>
                    <a:pt x="990294" y="1114661"/>
                    <a:pt x="990890" y="1115108"/>
                  </a:cubicBezTo>
                  <a:cubicBezTo>
                    <a:pt x="993274" y="1116599"/>
                    <a:pt x="995361" y="1118535"/>
                    <a:pt x="997148" y="1120622"/>
                  </a:cubicBezTo>
                  <a:cubicBezTo>
                    <a:pt x="1001172" y="1125540"/>
                    <a:pt x="1003555" y="1131649"/>
                    <a:pt x="1003555" y="1138205"/>
                  </a:cubicBezTo>
                  <a:lnTo>
                    <a:pt x="1003555" y="1230119"/>
                  </a:lnTo>
                  <a:lnTo>
                    <a:pt x="1003553" y="1230135"/>
                  </a:lnTo>
                  <a:lnTo>
                    <a:pt x="1003553" y="1230149"/>
                  </a:lnTo>
                  <a:lnTo>
                    <a:pt x="1002963" y="1234292"/>
                  </a:lnTo>
                  <a:lnTo>
                    <a:pt x="1002963" y="1234292"/>
                  </a:lnTo>
                  <a:lnTo>
                    <a:pt x="1002961" y="1234307"/>
                  </a:lnTo>
                  <a:lnTo>
                    <a:pt x="1002963" y="1234307"/>
                  </a:lnTo>
                  <a:lnTo>
                    <a:pt x="1002961" y="1234321"/>
                  </a:lnTo>
                  <a:lnTo>
                    <a:pt x="1002968" y="1234321"/>
                  </a:lnTo>
                  <a:lnTo>
                    <a:pt x="1007281" y="1234321"/>
                  </a:lnTo>
                  <a:lnTo>
                    <a:pt x="1007286" y="1234336"/>
                  </a:lnTo>
                  <a:lnTo>
                    <a:pt x="1007281" y="1234336"/>
                  </a:lnTo>
                  <a:cubicBezTo>
                    <a:pt x="1007430" y="1235231"/>
                    <a:pt x="1007728" y="1235976"/>
                    <a:pt x="1008175" y="1236871"/>
                  </a:cubicBezTo>
                  <a:lnTo>
                    <a:pt x="1008175" y="1236856"/>
                  </a:lnTo>
                  <a:lnTo>
                    <a:pt x="1007286" y="1234336"/>
                  </a:lnTo>
                  <a:lnTo>
                    <a:pt x="1007290" y="1234336"/>
                  </a:lnTo>
                  <a:lnTo>
                    <a:pt x="1007291" y="1234336"/>
                  </a:lnTo>
                  <a:lnTo>
                    <a:pt x="1007295" y="1234336"/>
                  </a:lnTo>
                  <a:lnTo>
                    <a:pt x="1022570" y="1234336"/>
                  </a:lnTo>
                  <a:lnTo>
                    <a:pt x="1023375" y="1234470"/>
                  </a:lnTo>
                  <a:lnTo>
                    <a:pt x="1023384" y="1234470"/>
                  </a:lnTo>
                  <a:lnTo>
                    <a:pt x="1022579" y="1234336"/>
                  </a:lnTo>
                  <a:lnTo>
                    <a:pt x="1078420" y="1234336"/>
                  </a:lnTo>
                  <a:lnTo>
                    <a:pt x="1093705" y="1234336"/>
                  </a:lnTo>
                  <a:lnTo>
                    <a:pt x="1092965" y="1236558"/>
                  </a:lnTo>
                  <a:cubicBezTo>
                    <a:pt x="1091623" y="1239687"/>
                    <a:pt x="1089537" y="1242368"/>
                    <a:pt x="1086705" y="1244157"/>
                  </a:cubicBezTo>
                  <a:lnTo>
                    <a:pt x="1079488" y="1246661"/>
                  </a:lnTo>
                  <a:lnTo>
                    <a:pt x="1079403" y="1246661"/>
                  </a:lnTo>
                  <a:lnTo>
                    <a:pt x="1079056" y="1246690"/>
                  </a:lnTo>
                  <a:lnTo>
                    <a:pt x="1079224" y="1246690"/>
                  </a:lnTo>
                  <a:lnTo>
                    <a:pt x="1079403" y="1246690"/>
                  </a:lnTo>
                  <a:lnTo>
                    <a:pt x="1116951" y="1246690"/>
                  </a:lnTo>
                  <a:lnTo>
                    <a:pt x="1116951" y="1246705"/>
                  </a:lnTo>
                  <a:lnTo>
                    <a:pt x="1079403" y="1246705"/>
                  </a:lnTo>
                  <a:cubicBezTo>
                    <a:pt x="1078807" y="1246854"/>
                    <a:pt x="1078211" y="1246854"/>
                    <a:pt x="1077615" y="1246854"/>
                  </a:cubicBezTo>
                  <a:lnTo>
                    <a:pt x="1023374" y="1246854"/>
                  </a:lnTo>
                  <a:cubicBezTo>
                    <a:pt x="1022777" y="1246854"/>
                    <a:pt x="1022330" y="1246854"/>
                    <a:pt x="1021734" y="1246705"/>
                  </a:cubicBezTo>
                  <a:lnTo>
                    <a:pt x="1008023" y="1246705"/>
                  </a:lnTo>
                  <a:lnTo>
                    <a:pt x="1008026" y="1246690"/>
                  </a:lnTo>
                  <a:lnTo>
                    <a:pt x="1008028" y="1246675"/>
                  </a:lnTo>
                  <a:lnTo>
                    <a:pt x="1021734" y="1246675"/>
                  </a:lnTo>
                  <a:lnTo>
                    <a:pt x="1021899" y="1246690"/>
                  </a:lnTo>
                  <a:lnTo>
                    <a:pt x="1021908" y="1246690"/>
                  </a:lnTo>
                  <a:lnTo>
                    <a:pt x="1022053" y="1246690"/>
                  </a:lnTo>
                  <a:lnTo>
                    <a:pt x="1023374" y="1246810"/>
                  </a:lnTo>
                  <a:lnTo>
                    <a:pt x="1023384" y="1246810"/>
                  </a:lnTo>
                  <a:lnTo>
                    <a:pt x="1022062" y="1246690"/>
                  </a:lnTo>
                  <a:lnTo>
                    <a:pt x="1022054" y="1246690"/>
                  </a:lnTo>
                  <a:lnTo>
                    <a:pt x="1021734" y="1246661"/>
                  </a:lnTo>
                  <a:lnTo>
                    <a:pt x="1008040" y="1246661"/>
                  </a:lnTo>
                  <a:lnTo>
                    <a:pt x="1008038" y="1246661"/>
                  </a:lnTo>
                  <a:lnTo>
                    <a:pt x="1008031" y="1246661"/>
                  </a:lnTo>
                  <a:lnTo>
                    <a:pt x="1008175" y="1245810"/>
                  </a:lnTo>
                  <a:lnTo>
                    <a:pt x="1008175" y="1245795"/>
                  </a:lnTo>
                  <a:lnTo>
                    <a:pt x="1008029" y="1246661"/>
                  </a:lnTo>
                  <a:lnTo>
                    <a:pt x="1008026" y="1246661"/>
                  </a:lnTo>
                  <a:lnTo>
                    <a:pt x="990221" y="1246661"/>
                  </a:lnTo>
                  <a:lnTo>
                    <a:pt x="990212" y="1246661"/>
                  </a:lnTo>
                  <a:lnTo>
                    <a:pt x="990152" y="1246661"/>
                  </a:lnTo>
                  <a:lnTo>
                    <a:pt x="989833" y="1246690"/>
                  </a:lnTo>
                  <a:lnTo>
                    <a:pt x="989977" y="1246690"/>
                  </a:lnTo>
                  <a:lnTo>
                    <a:pt x="989987" y="1246690"/>
                  </a:lnTo>
                  <a:lnTo>
                    <a:pt x="990142" y="1246690"/>
                  </a:lnTo>
                  <a:cubicBezTo>
                    <a:pt x="989098" y="1246839"/>
                    <a:pt x="988057" y="1246988"/>
                    <a:pt x="986864" y="1246988"/>
                  </a:cubicBezTo>
                  <a:lnTo>
                    <a:pt x="932473" y="1246988"/>
                  </a:lnTo>
                  <a:cubicBezTo>
                    <a:pt x="931282" y="1246988"/>
                    <a:pt x="930238" y="1246839"/>
                    <a:pt x="929195" y="1246690"/>
                  </a:cubicBezTo>
                  <a:lnTo>
                    <a:pt x="929360" y="1246690"/>
                  </a:lnTo>
                  <a:lnTo>
                    <a:pt x="932473" y="1246973"/>
                  </a:lnTo>
                  <a:lnTo>
                    <a:pt x="932481" y="1246973"/>
                  </a:lnTo>
                  <a:lnTo>
                    <a:pt x="929369" y="1246690"/>
                  </a:lnTo>
                  <a:lnTo>
                    <a:pt x="929514" y="1246690"/>
                  </a:lnTo>
                  <a:lnTo>
                    <a:pt x="929522" y="1246690"/>
                  </a:lnTo>
                  <a:lnTo>
                    <a:pt x="929523" y="1246690"/>
                  </a:lnTo>
                  <a:lnTo>
                    <a:pt x="929204" y="1246661"/>
                  </a:lnTo>
                  <a:lnTo>
                    <a:pt x="917138" y="1246661"/>
                  </a:lnTo>
                  <a:lnTo>
                    <a:pt x="917282" y="1245795"/>
                  </a:lnTo>
                  <a:lnTo>
                    <a:pt x="917282" y="1237003"/>
                  </a:lnTo>
                  <a:cubicBezTo>
                    <a:pt x="916835" y="1236259"/>
                    <a:pt x="916537" y="1235216"/>
                    <a:pt x="916390" y="1234321"/>
                  </a:cubicBezTo>
                  <a:lnTo>
                    <a:pt x="916384" y="1234321"/>
                  </a:lnTo>
                  <a:lnTo>
                    <a:pt x="916382" y="1234307"/>
                  </a:lnTo>
                  <a:lnTo>
                    <a:pt x="916384" y="1234307"/>
                  </a:lnTo>
                  <a:lnTo>
                    <a:pt x="916382" y="1234292"/>
                  </a:lnTo>
                  <a:lnTo>
                    <a:pt x="916384" y="1234292"/>
                  </a:lnTo>
                  <a:cubicBezTo>
                    <a:pt x="915936" y="1232950"/>
                    <a:pt x="915787" y="1231610"/>
                    <a:pt x="915787" y="1230119"/>
                  </a:cubicBezTo>
                  <a:lnTo>
                    <a:pt x="915787" y="1138205"/>
                  </a:lnTo>
                  <a:cubicBezTo>
                    <a:pt x="915787" y="1127924"/>
                    <a:pt x="921598" y="1118684"/>
                    <a:pt x="930390" y="1113915"/>
                  </a:cubicBezTo>
                  <a:lnTo>
                    <a:pt x="930384" y="1113905"/>
                  </a:lnTo>
                  <a:lnTo>
                    <a:pt x="930390" y="1113900"/>
                  </a:lnTo>
                  <a:lnTo>
                    <a:pt x="930384" y="1113891"/>
                  </a:lnTo>
                  <a:lnTo>
                    <a:pt x="930390" y="1113886"/>
                  </a:lnTo>
                  <a:cubicBezTo>
                    <a:pt x="928303" y="1112248"/>
                    <a:pt x="926963" y="1109713"/>
                    <a:pt x="926963" y="1106882"/>
                  </a:cubicBezTo>
                  <a:lnTo>
                    <a:pt x="926963" y="1094245"/>
                  </a:lnTo>
                  <a:cubicBezTo>
                    <a:pt x="926963" y="1089478"/>
                    <a:pt x="930987" y="1085454"/>
                    <a:pt x="935755" y="1085454"/>
                  </a:cubicBezTo>
                  <a:close/>
                  <a:moveTo>
                    <a:pt x="935755" y="1085423"/>
                  </a:moveTo>
                  <a:lnTo>
                    <a:pt x="983589" y="1085423"/>
                  </a:lnTo>
                  <a:cubicBezTo>
                    <a:pt x="988356" y="1085423"/>
                    <a:pt x="992380" y="1089447"/>
                    <a:pt x="992380" y="1094216"/>
                  </a:cubicBezTo>
                  <a:lnTo>
                    <a:pt x="992380" y="1094230"/>
                  </a:lnTo>
                  <a:cubicBezTo>
                    <a:pt x="992380" y="1089461"/>
                    <a:pt x="988356" y="1085438"/>
                    <a:pt x="983589" y="1085438"/>
                  </a:cubicBezTo>
                  <a:lnTo>
                    <a:pt x="935755" y="1085438"/>
                  </a:lnTo>
                  <a:cubicBezTo>
                    <a:pt x="930987" y="1085438"/>
                    <a:pt x="926963" y="1089461"/>
                    <a:pt x="926963" y="1094230"/>
                  </a:cubicBezTo>
                  <a:lnTo>
                    <a:pt x="926963" y="1094216"/>
                  </a:lnTo>
                  <a:cubicBezTo>
                    <a:pt x="926963" y="1089447"/>
                    <a:pt x="930987" y="1085423"/>
                    <a:pt x="935755" y="1085423"/>
                  </a:cubicBezTo>
                  <a:close/>
                  <a:moveTo>
                    <a:pt x="754100" y="1085423"/>
                  </a:moveTo>
                  <a:lnTo>
                    <a:pt x="801786" y="1085423"/>
                  </a:lnTo>
                  <a:cubicBezTo>
                    <a:pt x="806704" y="1085423"/>
                    <a:pt x="810728" y="1089447"/>
                    <a:pt x="810728" y="1094216"/>
                  </a:cubicBezTo>
                  <a:lnTo>
                    <a:pt x="810728" y="1094230"/>
                  </a:lnTo>
                  <a:cubicBezTo>
                    <a:pt x="810728" y="1089461"/>
                    <a:pt x="806704" y="1085438"/>
                    <a:pt x="801786" y="1085438"/>
                  </a:cubicBezTo>
                  <a:lnTo>
                    <a:pt x="754100" y="1085438"/>
                  </a:lnTo>
                  <a:cubicBezTo>
                    <a:pt x="749332" y="1085438"/>
                    <a:pt x="745310" y="1089461"/>
                    <a:pt x="745310" y="1094230"/>
                  </a:cubicBezTo>
                  <a:lnTo>
                    <a:pt x="745310" y="1094216"/>
                  </a:lnTo>
                  <a:cubicBezTo>
                    <a:pt x="745310" y="1089447"/>
                    <a:pt x="749332" y="1085423"/>
                    <a:pt x="754100" y="1085423"/>
                  </a:cubicBezTo>
                  <a:close/>
                  <a:moveTo>
                    <a:pt x="1026655" y="1085156"/>
                  </a:moveTo>
                  <a:lnTo>
                    <a:pt x="1074337" y="1085156"/>
                  </a:lnTo>
                  <a:cubicBezTo>
                    <a:pt x="1079105" y="1085156"/>
                    <a:pt x="1083127" y="1089180"/>
                    <a:pt x="1083127" y="1094096"/>
                  </a:cubicBezTo>
                  <a:lnTo>
                    <a:pt x="1083127" y="1106584"/>
                  </a:lnTo>
                  <a:cubicBezTo>
                    <a:pt x="1083127" y="1108373"/>
                    <a:pt x="1082681" y="1110011"/>
                    <a:pt x="1081788" y="1111353"/>
                  </a:cubicBezTo>
                  <a:cubicBezTo>
                    <a:pt x="1081190" y="1112248"/>
                    <a:pt x="1080594" y="1113140"/>
                    <a:pt x="1079700" y="1113737"/>
                  </a:cubicBezTo>
                  <a:lnTo>
                    <a:pt x="1079708" y="1113742"/>
                  </a:lnTo>
                  <a:lnTo>
                    <a:pt x="1079700" y="1113751"/>
                  </a:lnTo>
                  <a:lnTo>
                    <a:pt x="1079708" y="1113757"/>
                  </a:lnTo>
                  <a:lnTo>
                    <a:pt x="1079700" y="1113766"/>
                  </a:lnTo>
                  <a:cubicBezTo>
                    <a:pt x="1080446" y="1114213"/>
                    <a:pt x="1081190" y="1114512"/>
                    <a:pt x="1081788" y="1115108"/>
                  </a:cubicBezTo>
                  <a:cubicBezTo>
                    <a:pt x="1084171" y="1116599"/>
                    <a:pt x="1086257" y="1118386"/>
                    <a:pt x="1088046" y="1120622"/>
                  </a:cubicBezTo>
                  <a:cubicBezTo>
                    <a:pt x="1091922" y="1125389"/>
                    <a:pt x="1094305" y="1131500"/>
                    <a:pt x="1094305" y="1137907"/>
                  </a:cubicBezTo>
                  <a:lnTo>
                    <a:pt x="1094305" y="1229970"/>
                  </a:lnTo>
                  <a:cubicBezTo>
                    <a:pt x="1094305" y="1231461"/>
                    <a:pt x="1094157" y="1232950"/>
                    <a:pt x="1093710" y="1234292"/>
                  </a:cubicBezTo>
                  <a:lnTo>
                    <a:pt x="1093711" y="1234292"/>
                  </a:lnTo>
                  <a:lnTo>
                    <a:pt x="1093710" y="1234307"/>
                  </a:lnTo>
                  <a:lnTo>
                    <a:pt x="1093711" y="1234307"/>
                  </a:lnTo>
                  <a:lnTo>
                    <a:pt x="1093710" y="1234321"/>
                  </a:lnTo>
                  <a:lnTo>
                    <a:pt x="1078510" y="1234321"/>
                  </a:lnTo>
                  <a:lnTo>
                    <a:pt x="1022489" y="1234321"/>
                  </a:lnTo>
                  <a:lnTo>
                    <a:pt x="1022478" y="1234307"/>
                  </a:lnTo>
                  <a:lnTo>
                    <a:pt x="1019062" y="1230000"/>
                  </a:lnTo>
                  <a:lnTo>
                    <a:pt x="1019062" y="1229994"/>
                  </a:lnTo>
                  <a:lnTo>
                    <a:pt x="1019055" y="1229985"/>
                  </a:lnTo>
                  <a:lnTo>
                    <a:pt x="1019055" y="1230000"/>
                  </a:lnTo>
                  <a:lnTo>
                    <a:pt x="1022471" y="1234307"/>
                  </a:lnTo>
                  <a:lnTo>
                    <a:pt x="1022482" y="1234321"/>
                  </a:lnTo>
                  <a:lnTo>
                    <a:pt x="1007288" y="1234321"/>
                  </a:lnTo>
                  <a:lnTo>
                    <a:pt x="1007283" y="1234321"/>
                  </a:lnTo>
                  <a:lnTo>
                    <a:pt x="1007281" y="1234307"/>
                  </a:lnTo>
                  <a:lnTo>
                    <a:pt x="1007283" y="1234307"/>
                  </a:lnTo>
                  <a:lnTo>
                    <a:pt x="1007281" y="1234292"/>
                  </a:lnTo>
                  <a:lnTo>
                    <a:pt x="1007283" y="1234292"/>
                  </a:lnTo>
                  <a:cubicBezTo>
                    <a:pt x="1006835" y="1232950"/>
                    <a:pt x="1006686" y="1231461"/>
                    <a:pt x="1006686" y="1229970"/>
                  </a:cubicBezTo>
                  <a:lnTo>
                    <a:pt x="1006686" y="1137907"/>
                  </a:lnTo>
                  <a:cubicBezTo>
                    <a:pt x="1006686" y="1132841"/>
                    <a:pt x="1008139" y="1127961"/>
                    <a:pt x="1010691" y="1123770"/>
                  </a:cubicBezTo>
                  <a:cubicBezTo>
                    <a:pt x="1013242" y="1119578"/>
                    <a:pt x="1016893" y="1116076"/>
                    <a:pt x="1021289" y="1113766"/>
                  </a:cubicBezTo>
                  <a:lnTo>
                    <a:pt x="1021284" y="1113756"/>
                  </a:lnTo>
                  <a:lnTo>
                    <a:pt x="1021289" y="1113751"/>
                  </a:lnTo>
                  <a:lnTo>
                    <a:pt x="1021284" y="1113742"/>
                  </a:lnTo>
                  <a:lnTo>
                    <a:pt x="1021289" y="1113737"/>
                  </a:lnTo>
                  <a:cubicBezTo>
                    <a:pt x="1019055" y="1112099"/>
                    <a:pt x="1017713" y="1109564"/>
                    <a:pt x="1017713" y="1106584"/>
                  </a:cubicBezTo>
                  <a:lnTo>
                    <a:pt x="1017713" y="1094096"/>
                  </a:lnTo>
                  <a:cubicBezTo>
                    <a:pt x="1017713" y="1089180"/>
                    <a:pt x="1021737" y="1085156"/>
                    <a:pt x="1026655" y="1085156"/>
                  </a:cubicBezTo>
                  <a:close/>
                  <a:moveTo>
                    <a:pt x="845002" y="1085156"/>
                  </a:moveTo>
                  <a:lnTo>
                    <a:pt x="892690" y="1085156"/>
                  </a:lnTo>
                  <a:cubicBezTo>
                    <a:pt x="897457" y="1085156"/>
                    <a:pt x="901480" y="1089180"/>
                    <a:pt x="901480" y="1094096"/>
                  </a:cubicBezTo>
                  <a:lnTo>
                    <a:pt x="901480" y="1106584"/>
                  </a:lnTo>
                  <a:cubicBezTo>
                    <a:pt x="901480" y="1108373"/>
                    <a:pt x="900884" y="1110160"/>
                    <a:pt x="899991" y="1111502"/>
                  </a:cubicBezTo>
                  <a:cubicBezTo>
                    <a:pt x="899544" y="1112397"/>
                    <a:pt x="898799" y="1113140"/>
                    <a:pt x="898053" y="1113737"/>
                  </a:cubicBezTo>
                  <a:lnTo>
                    <a:pt x="898061" y="1113742"/>
                  </a:lnTo>
                  <a:lnTo>
                    <a:pt x="899990" y="1111517"/>
                  </a:lnTo>
                  <a:cubicBezTo>
                    <a:pt x="900883" y="1110175"/>
                    <a:pt x="901479" y="1108388"/>
                    <a:pt x="901479" y="1106599"/>
                  </a:cubicBezTo>
                  <a:lnTo>
                    <a:pt x="901479" y="1106614"/>
                  </a:lnTo>
                  <a:cubicBezTo>
                    <a:pt x="901479" y="1108403"/>
                    <a:pt x="900883" y="1110190"/>
                    <a:pt x="899990" y="1111532"/>
                  </a:cubicBezTo>
                  <a:lnTo>
                    <a:pt x="898068" y="1113747"/>
                  </a:lnTo>
                  <a:lnTo>
                    <a:pt x="898061" y="1113742"/>
                  </a:lnTo>
                  <a:lnTo>
                    <a:pt x="898053" y="1113751"/>
                  </a:lnTo>
                  <a:lnTo>
                    <a:pt x="898061" y="1113756"/>
                  </a:lnTo>
                  <a:lnTo>
                    <a:pt x="898068" y="1113747"/>
                  </a:lnTo>
                  <a:lnTo>
                    <a:pt x="899990" y="1114929"/>
                  </a:lnTo>
                  <a:cubicBezTo>
                    <a:pt x="902374" y="1116420"/>
                    <a:pt x="904459" y="1118207"/>
                    <a:pt x="906248" y="1120444"/>
                  </a:cubicBezTo>
                  <a:cubicBezTo>
                    <a:pt x="910272" y="1125211"/>
                    <a:pt x="912657" y="1131470"/>
                    <a:pt x="912657" y="1137878"/>
                  </a:cubicBezTo>
                  <a:lnTo>
                    <a:pt x="912657" y="1137892"/>
                  </a:lnTo>
                  <a:cubicBezTo>
                    <a:pt x="912657" y="1131485"/>
                    <a:pt x="910272" y="1125227"/>
                    <a:pt x="906248" y="1120458"/>
                  </a:cubicBezTo>
                  <a:cubicBezTo>
                    <a:pt x="904459" y="1118222"/>
                    <a:pt x="902374" y="1116435"/>
                    <a:pt x="899990" y="1114944"/>
                  </a:cubicBezTo>
                  <a:lnTo>
                    <a:pt x="898061" y="1113757"/>
                  </a:lnTo>
                  <a:lnTo>
                    <a:pt x="898053" y="1113766"/>
                  </a:lnTo>
                  <a:cubicBezTo>
                    <a:pt x="898799" y="1114064"/>
                    <a:pt x="899395" y="1114512"/>
                    <a:pt x="899991" y="1114959"/>
                  </a:cubicBezTo>
                  <a:cubicBezTo>
                    <a:pt x="902375" y="1116450"/>
                    <a:pt x="904460" y="1118237"/>
                    <a:pt x="906249" y="1120473"/>
                  </a:cubicBezTo>
                  <a:cubicBezTo>
                    <a:pt x="910273" y="1125242"/>
                    <a:pt x="912658" y="1131500"/>
                    <a:pt x="912658" y="1137907"/>
                  </a:cubicBezTo>
                  <a:lnTo>
                    <a:pt x="912658" y="1229970"/>
                  </a:lnTo>
                  <a:cubicBezTo>
                    <a:pt x="912658" y="1231461"/>
                    <a:pt x="912507" y="1232950"/>
                    <a:pt x="912062" y="1234292"/>
                  </a:cubicBezTo>
                  <a:lnTo>
                    <a:pt x="912656" y="1229985"/>
                  </a:lnTo>
                  <a:lnTo>
                    <a:pt x="912656" y="1230000"/>
                  </a:lnTo>
                  <a:lnTo>
                    <a:pt x="912064" y="1234292"/>
                  </a:lnTo>
                  <a:lnTo>
                    <a:pt x="912064" y="1234292"/>
                  </a:lnTo>
                  <a:lnTo>
                    <a:pt x="912062" y="1234307"/>
                  </a:lnTo>
                  <a:lnTo>
                    <a:pt x="912064" y="1234307"/>
                  </a:lnTo>
                  <a:lnTo>
                    <a:pt x="912062" y="1234321"/>
                  </a:lnTo>
                  <a:lnTo>
                    <a:pt x="912068" y="1234321"/>
                  </a:lnTo>
                  <a:lnTo>
                    <a:pt x="916382" y="1234321"/>
                  </a:lnTo>
                  <a:cubicBezTo>
                    <a:pt x="916528" y="1235216"/>
                    <a:pt x="916826" y="1236259"/>
                    <a:pt x="917273" y="1237003"/>
                  </a:cubicBezTo>
                  <a:lnTo>
                    <a:pt x="917273" y="1245795"/>
                  </a:lnTo>
                  <a:lnTo>
                    <a:pt x="917129" y="1246661"/>
                  </a:lnTo>
                  <a:lnTo>
                    <a:pt x="897848" y="1246661"/>
                  </a:lnTo>
                  <a:lnTo>
                    <a:pt x="897839" y="1246661"/>
                  </a:lnTo>
                  <a:lnTo>
                    <a:pt x="897761" y="1246661"/>
                  </a:lnTo>
                  <a:lnTo>
                    <a:pt x="897413" y="1246690"/>
                  </a:lnTo>
                  <a:lnTo>
                    <a:pt x="897572" y="1246690"/>
                  </a:lnTo>
                  <a:lnTo>
                    <a:pt x="897580" y="1246690"/>
                  </a:lnTo>
                  <a:lnTo>
                    <a:pt x="897752" y="1246690"/>
                  </a:lnTo>
                  <a:cubicBezTo>
                    <a:pt x="897156" y="1246839"/>
                    <a:pt x="896559" y="1246839"/>
                    <a:pt x="895965" y="1246839"/>
                  </a:cubicBezTo>
                  <a:lnTo>
                    <a:pt x="841721" y="1246839"/>
                  </a:lnTo>
                  <a:cubicBezTo>
                    <a:pt x="841125" y="1246839"/>
                    <a:pt x="840680" y="1246839"/>
                    <a:pt x="840082" y="1246690"/>
                  </a:cubicBezTo>
                  <a:lnTo>
                    <a:pt x="840247" y="1246690"/>
                  </a:lnTo>
                  <a:lnTo>
                    <a:pt x="841721" y="1246824"/>
                  </a:lnTo>
                  <a:lnTo>
                    <a:pt x="841729" y="1246824"/>
                  </a:lnTo>
                  <a:lnTo>
                    <a:pt x="840255" y="1246690"/>
                  </a:lnTo>
                  <a:lnTo>
                    <a:pt x="840401" y="1246690"/>
                  </a:lnTo>
                  <a:lnTo>
                    <a:pt x="840409" y="1246690"/>
                  </a:lnTo>
                  <a:lnTo>
                    <a:pt x="840410" y="1246690"/>
                  </a:lnTo>
                  <a:lnTo>
                    <a:pt x="840091" y="1246661"/>
                  </a:lnTo>
                  <a:lnTo>
                    <a:pt x="826236" y="1246661"/>
                  </a:lnTo>
                  <a:lnTo>
                    <a:pt x="826380" y="1245795"/>
                  </a:lnTo>
                  <a:lnTo>
                    <a:pt x="826380" y="1236558"/>
                  </a:lnTo>
                  <a:cubicBezTo>
                    <a:pt x="826082" y="1235812"/>
                    <a:pt x="825784" y="1235067"/>
                    <a:pt x="825635" y="1234321"/>
                  </a:cubicBezTo>
                  <a:lnTo>
                    <a:pt x="825630" y="1234321"/>
                  </a:lnTo>
                  <a:lnTo>
                    <a:pt x="825628" y="1234307"/>
                  </a:lnTo>
                  <a:lnTo>
                    <a:pt x="825630" y="1234307"/>
                  </a:lnTo>
                  <a:lnTo>
                    <a:pt x="825628" y="1234292"/>
                  </a:lnTo>
                  <a:lnTo>
                    <a:pt x="825630" y="1234292"/>
                  </a:lnTo>
                  <a:cubicBezTo>
                    <a:pt x="825184" y="1232950"/>
                    <a:pt x="825035" y="1231461"/>
                    <a:pt x="825035" y="1229970"/>
                  </a:cubicBezTo>
                  <a:lnTo>
                    <a:pt x="825035" y="1137907"/>
                  </a:lnTo>
                  <a:cubicBezTo>
                    <a:pt x="825035" y="1132841"/>
                    <a:pt x="826488" y="1127961"/>
                    <a:pt x="829040" y="1123770"/>
                  </a:cubicBezTo>
                  <a:cubicBezTo>
                    <a:pt x="831591" y="1119578"/>
                    <a:pt x="835242" y="1116076"/>
                    <a:pt x="839638" y="1113766"/>
                  </a:cubicBezTo>
                  <a:lnTo>
                    <a:pt x="839633" y="1113756"/>
                  </a:lnTo>
                  <a:lnTo>
                    <a:pt x="839638" y="1113751"/>
                  </a:lnTo>
                  <a:lnTo>
                    <a:pt x="839633" y="1113742"/>
                  </a:lnTo>
                  <a:lnTo>
                    <a:pt x="839638" y="1113737"/>
                  </a:lnTo>
                  <a:cubicBezTo>
                    <a:pt x="837402" y="1112099"/>
                    <a:pt x="836062" y="1109564"/>
                    <a:pt x="836062" y="1106584"/>
                  </a:cubicBezTo>
                  <a:lnTo>
                    <a:pt x="836062" y="1094096"/>
                  </a:lnTo>
                  <a:cubicBezTo>
                    <a:pt x="836062" y="1089180"/>
                    <a:pt x="840085" y="1085156"/>
                    <a:pt x="845002" y="1085156"/>
                  </a:cubicBezTo>
                  <a:close/>
                  <a:moveTo>
                    <a:pt x="1026655" y="1085125"/>
                  </a:moveTo>
                  <a:lnTo>
                    <a:pt x="1074337" y="1085125"/>
                  </a:lnTo>
                  <a:cubicBezTo>
                    <a:pt x="1079105" y="1085125"/>
                    <a:pt x="1083127" y="1089148"/>
                    <a:pt x="1083127" y="1094066"/>
                  </a:cubicBezTo>
                  <a:lnTo>
                    <a:pt x="1083127" y="1094081"/>
                  </a:lnTo>
                  <a:cubicBezTo>
                    <a:pt x="1083127" y="1089163"/>
                    <a:pt x="1079105" y="1085142"/>
                    <a:pt x="1074337" y="1085142"/>
                  </a:cubicBezTo>
                  <a:lnTo>
                    <a:pt x="1026655" y="1085142"/>
                  </a:lnTo>
                  <a:cubicBezTo>
                    <a:pt x="1021737" y="1085142"/>
                    <a:pt x="1017713" y="1089163"/>
                    <a:pt x="1017713" y="1094081"/>
                  </a:cubicBezTo>
                  <a:lnTo>
                    <a:pt x="1017713" y="1094066"/>
                  </a:lnTo>
                  <a:cubicBezTo>
                    <a:pt x="1017713" y="1089148"/>
                    <a:pt x="1021737" y="1085125"/>
                    <a:pt x="1026655" y="1085125"/>
                  </a:cubicBezTo>
                  <a:close/>
                  <a:moveTo>
                    <a:pt x="845002" y="1085125"/>
                  </a:moveTo>
                  <a:lnTo>
                    <a:pt x="892690" y="1085125"/>
                  </a:lnTo>
                  <a:cubicBezTo>
                    <a:pt x="897457" y="1085125"/>
                    <a:pt x="901480" y="1089148"/>
                    <a:pt x="901480" y="1094066"/>
                  </a:cubicBezTo>
                  <a:lnTo>
                    <a:pt x="901480" y="1094081"/>
                  </a:lnTo>
                  <a:cubicBezTo>
                    <a:pt x="901480" y="1089163"/>
                    <a:pt x="897457" y="1085142"/>
                    <a:pt x="892690" y="1085142"/>
                  </a:cubicBezTo>
                  <a:lnTo>
                    <a:pt x="845002" y="1085142"/>
                  </a:lnTo>
                  <a:cubicBezTo>
                    <a:pt x="840085" y="1085142"/>
                    <a:pt x="836062" y="1089163"/>
                    <a:pt x="836062" y="1094081"/>
                  </a:cubicBezTo>
                  <a:lnTo>
                    <a:pt x="836062" y="1094066"/>
                  </a:lnTo>
                  <a:cubicBezTo>
                    <a:pt x="836062" y="1089148"/>
                    <a:pt x="840085" y="1085125"/>
                    <a:pt x="845002" y="1085125"/>
                  </a:cubicBezTo>
                  <a:close/>
                  <a:moveTo>
                    <a:pt x="1616374" y="1084724"/>
                  </a:moveTo>
                  <a:lnTo>
                    <a:pt x="1590000" y="1111099"/>
                  </a:lnTo>
                  <a:lnTo>
                    <a:pt x="1689322" y="1111099"/>
                  </a:lnTo>
                  <a:lnTo>
                    <a:pt x="1689322" y="1151439"/>
                  </a:lnTo>
                  <a:lnTo>
                    <a:pt x="1549659" y="1151439"/>
                  </a:lnTo>
                  <a:lnTo>
                    <a:pt x="1478767" y="1222331"/>
                  </a:lnTo>
                  <a:lnTo>
                    <a:pt x="1478767" y="1285106"/>
                  </a:lnTo>
                  <a:lnTo>
                    <a:pt x="1691112" y="1285106"/>
                  </a:lnTo>
                  <a:lnTo>
                    <a:pt x="1691112" y="1084724"/>
                  </a:lnTo>
                  <a:close/>
                  <a:moveTo>
                    <a:pt x="1478767" y="1084724"/>
                  </a:moveTo>
                  <a:lnTo>
                    <a:pt x="1478767" y="1095452"/>
                  </a:lnTo>
                  <a:lnTo>
                    <a:pt x="1477725" y="1096496"/>
                  </a:lnTo>
                  <a:lnTo>
                    <a:pt x="1477725" y="1126000"/>
                  </a:lnTo>
                  <a:lnTo>
                    <a:pt x="1478767" y="1126000"/>
                  </a:lnTo>
                  <a:lnTo>
                    <a:pt x="1478767" y="1204880"/>
                  </a:lnTo>
                  <a:lnTo>
                    <a:pt x="1532208" y="1151439"/>
                  </a:lnTo>
                  <a:lnTo>
                    <a:pt x="1480556" y="1151439"/>
                  </a:lnTo>
                  <a:lnTo>
                    <a:pt x="1480556" y="1111099"/>
                  </a:lnTo>
                  <a:lnTo>
                    <a:pt x="1572548" y="1111099"/>
                  </a:lnTo>
                  <a:lnTo>
                    <a:pt x="1598923" y="1084724"/>
                  </a:lnTo>
                  <a:close/>
                  <a:moveTo>
                    <a:pt x="1616418" y="1084680"/>
                  </a:moveTo>
                  <a:lnTo>
                    <a:pt x="1616404" y="1084694"/>
                  </a:lnTo>
                  <a:lnTo>
                    <a:pt x="1691112" y="1084694"/>
                  </a:lnTo>
                  <a:lnTo>
                    <a:pt x="1691112" y="1084680"/>
                  </a:lnTo>
                  <a:close/>
                  <a:moveTo>
                    <a:pt x="1478767" y="1084680"/>
                  </a:moveTo>
                  <a:lnTo>
                    <a:pt x="1478767" y="1084694"/>
                  </a:lnTo>
                  <a:lnTo>
                    <a:pt x="1598953" y="1084694"/>
                  </a:lnTo>
                  <a:lnTo>
                    <a:pt x="1598967" y="1084680"/>
                  </a:lnTo>
                  <a:close/>
                  <a:moveTo>
                    <a:pt x="1162104" y="1082473"/>
                  </a:moveTo>
                  <a:lnTo>
                    <a:pt x="1286980" y="1082473"/>
                  </a:lnTo>
                  <a:lnTo>
                    <a:pt x="1286980" y="1082487"/>
                  </a:lnTo>
                  <a:lnTo>
                    <a:pt x="1162104" y="1082487"/>
                  </a:lnTo>
                  <a:cubicBezTo>
                    <a:pt x="1161210" y="1082487"/>
                    <a:pt x="1160613" y="1083084"/>
                    <a:pt x="1160613" y="1083978"/>
                  </a:cubicBezTo>
                  <a:lnTo>
                    <a:pt x="1160613" y="1083964"/>
                  </a:lnTo>
                  <a:cubicBezTo>
                    <a:pt x="1160613" y="1083069"/>
                    <a:pt x="1161210" y="1082473"/>
                    <a:pt x="1162104" y="1082473"/>
                  </a:cubicBezTo>
                  <a:close/>
                  <a:moveTo>
                    <a:pt x="1162104" y="1082443"/>
                  </a:moveTo>
                  <a:lnTo>
                    <a:pt x="1286980" y="1082443"/>
                  </a:lnTo>
                  <a:lnTo>
                    <a:pt x="1286980" y="1082458"/>
                  </a:lnTo>
                  <a:lnTo>
                    <a:pt x="1162104" y="1082458"/>
                  </a:lnTo>
                  <a:cubicBezTo>
                    <a:pt x="1161210" y="1082458"/>
                    <a:pt x="1160613" y="1083054"/>
                    <a:pt x="1160613" y="1083949"/>
                  </a:cubicBezTo>
                  <a:lnTo>
                    <a:pt x="1160613" y="1083934"/>
                  </a:lnTo>
                  <a:cubicBezTo>
                    <a:pt x="1160613" y="1083040"/>
                    <a:pt x="1161210" y="1082443"/>
                    <a:pt x="1162104" y="1082443"/>
                  </a:cubicBezTo>
                  <a:close/>
                  <a:moveTo>
                    <a:pt x="117353" y="1071013"/>
                  </a:moveTo>
                  <a:cubicBezTo>
                    <a:pt x="117500" y="1071312"/>
                    <a:pt x="117651" y="1071610"/>
                    <a:pt x="117800" y="1071908"/>
                  </a:cubicBezTo>
                  <a:lnTo>
                    <a:pt x="117806" y="1071908"/>
                  </a:lnTo>
                  <a:cubicBezTo>
                    <a:pt x="117657" y="1071610"/>
                    <a:pt x="117506" y="1071312"/>
                    <a:pt x="117359" y="1071013"/>
                  </a:cubicBezTo>
                  <a:close/>
                  <a:moveTo>
                    <a:pt x="1162104" y="1070104"/>
                  </a:moveTo>
                  <a:lnTo>
                    <a:pt x="1299348" y="1070104"/>
                  </a:lnTo>
                  <a:lnTo>
                    <a:pt x="1299348" y="1070119"/>
                  </a:lnTo>
                  <a:lnTo>
                    <a:pt x="1162104" y="1070119"/>
                  </a:lnTo>
                  <a:cubicBezTo>
                    <a:pt x="1154503" y="1070119"/>
                    <a:pt x="1148243" y="1076379"/>
                    <a:pt x="1148243" y="1083978"/>
                  </a:cubicBezTo>
                  <a:lnTo>
                    <a:pt x="1148243" y="1083964"/>
                  </a:lnTo>
                  <a:cubicBezTo>
                    <a:pt x="1148243" y="1076364"/>
                    <a:pt x="1154503" y="1070104"/>
                    <a:pt x="1162104" y="1070104"/>
                  </a:cubicBezTo>
                  <a:close/>
                  <a:moveTo>
                    <a:pt x="1162104" y="1070075"/>
                  </a:moveTo>
                  <a:lnTo>
                    <a:pt x="1299348" y="1070075"/>
                  </a:lnTo>
                  <a:lnTo>
                    <a:pt x="1299348" y="1070089"/>
                  </a:lnTo>
                  <a:lnTo>
                    <a:pt x="1162104" y="1070089"/>
                  </a:lnTo>
                  <a:cubicBezTo>
                    <a:pt x="1158304" y="1070089"/>
                    <a:pt x="1154838" y="1071654"/>
                    <a:pt x="1152324" y="1074169"/>
                  </a:cubicBezTo>
                  <a:cubicBezTo>
                    <a:pt x="1149809" y="1076684"/>
                    <a:pt x="1148243" y="1080149"/>
                    <a:pt x="1148243" y="1083949"/>
                  </a:cubicBezTo>
                  <a:lnTo>
                    <a:pt x="1148243" y="1083934"/>
                  </a:lnTo>
                  <a:cubicBezTo>
                    <a:pt x="1148243" y="1076334"/>
                    <a:pt x="1154503" y="1070075"/>
                    <a:pt x="1162104" y="1070075"/>
                  </a:cubicBezTo>
                  <a:close/>
                  <a:moveTo>
                    <a:pt x="822" y="1058645"/>
                  </a:moveTo>
                  <a:lnTo>
                    <a:pt x="210338" y="1058645"/>
                  </a:lnTo>
                  <a:lnTo>
                    <a:pt x="210338" y="1501927"/>
                  </a:lnTo>
                  <a:lnTo>
                    <a:pt x="100961" y="1501927"/>
                  </a:lnTo>
                  <a:lnTo>
                    <a:pt x="100961" y="1500316"/>
                  </a:lnTo>
                  <a:cubicBezTo>
                    <a:pt x="100961" y="1498380"/>
                    <a:pt x="100961" y="1496293"/>
                    <a:pt x="101110" y="1494193"/>
                  </a:cubicBezTo>
                  <a:cubicBezTo>
                    <a:pt x="100961" y="1496278"/>
                    <a:pt x="100961" y="1498365"/>
                    <a:pt x="100961" y="1500302"/>
                  </a:cubicBezTo>
                  <a:lnTo>
                    <a:pt x="100961" y="1500287"/>
                  </a:lnTo>
                  <a:cubicBezTo>
                    <a:pt x="100961" y="1498349"/>
                    <a:pt x="100961" y="1496263"/>
                    <a:pt x="101110" y="1494176"/>
                  </a:cubicBezTo>
                  <a:lnTo>
                    <a:pt x="101110" y="1492881"/>
                  </a:lnTo>
                  <a:lnTo>
                    <a:pt x="197969" y="1492881"/>
                  </a:lnTo>
                  <a:lnTo>
                    <a:pt x="197969" y="1492866"/>
                  </a:lnTo>
                  <a:lnTo>
                    <a:pt x="197969" y="1492851"/>
                  </a:lnTo>
                  <a:lnTo>
                    <a:pt x="101110" y="1492851"/>
                  </a:lnTo>
                  <a:lnTo>
                    <a:pt x="101110" y="1492836"/>
                  </a:lnTo>
                  <a:lnTo>
                    <a:pt x="197969" y="1492836"/>
                  </a:lnTo>
                  <a:lnTo>
                    <a:pt x="197969" y="1071013"/>
                  </a:lnTo>
                  <a:lnTo>
                    <a:pt x="117375" y="1071013"/>
                  </a:lnTo>
                  <a:lnTo>
                    <a:pt x="117368" y="1070999"/>
                  </a:lnTo>
                  <a:lnTo>
                    <a:pt x="117360" y="1070984"/>
                  </a:lnTo>
                  <a:lnTo>
                    <a:pt x="197969" y="1070984"/>
                  </a:lnTo>
                  <a:lnTo>
                    <a:pt x="197969" y="1070969"/>
                  </a:lnTo>
                  <a:lnTo>
                    <a:pt x="117353" y="1070969"/>
                  </a:lnTo>
                  <a:lnTo>
                    <a:pt x="117360" y="1070984"/>
                  </a:lnTo>
                  <a:lnTo>
                    <a:pt x="117353" y="1070984"/>
                  </a:lnTo>
                  <a:lnTo>
                    <a:pt x="117361" y="1070999"/>
                  </a:lnTo>
                  <a:lnTo>
                    <a:pt x="117368" y="1071013"/>
                  </a:lnTo>
                  <a:lnTo>
                    <a:pt x="117374" y="1071013"/>
                  </a:lnTo>
                  <a:lnTo>
                    <a:pt x="117375" y="1071013"/>
                  </a:lnTo>
                  <a:lnTo>
                    <a:pt x="117800" y="1071864"/>
                  </a:lnTo>
                  <a:lnTo>
                    <a:pt x="117947" y="1071864"/>
                  </a:lnTo>
                  <a:cubicBezTo>
                    <a:pt x="118842" y="1073651"/>
                    <a:pt x="119885" y="1075589"/>
                    <a:pt x="120929" y="1077525"/>
                  </a:cubicBezTo>
                  <a:cubicBezTo>
                    <a:pt x="122120" y="1079762"/>
                    <a:pt x="123461" y="1082145"/>
                    <a:pt x="124803" y="1084531"/>
                  </a:cubicBezTo>
                  <a:cubicBezTo>
                    <a:pt x="127038" y="1088703"/>
                    <a:pt x="129274" y="1092876"/>
                    <a:pt x="131508" y="1097046"/>
                  </a:cubicBezTo>
                  <a:cubicBezTo>
                    <a:pt x="138065" y="1110011"/>
                    <a:pt x="144175" y="1123871"/>
                    <a:pt x="148795" y="1139816"/>
                  </a:cubicBezTo>
                  <a:lnTo>
                    <a:pt x="148801" y="1139830"/>
                  </a:lnTo>
                  <a:cubicBezTo>
                    <a:pt x="150141" y="1144301"/>
                    <a:pt x="151334" y="1148921"/>
                    <a:pt x="152228" y="1153837"/>
                  </a:cubicBezTo>
                  <a:lnTo>
                    <a:pt x="156846" y="1190213"/>
                  </a:lnTo>
                  <a:lnTo>
                    <a:pt x="156846" y="1190223"/>
                  </a:lnTo>
                  <a:lnTo>
                    <a:pt x="156845" y="1190234"/>
                  </a:lnTo>
                  <a:lnTo>
                    <a:pt x="156841" y="1190204"/>
                  </a:lnTo>
                  <a:lnTo>
                    <a:pt x="156840" y="1190213"/>
                  </a:lnTo>
                  <a:lnTo>
                    <a:pt x="152224" y="1153852"/>
                  </a:lnTo>
                  <a:lnTo>
                    <a:pt x="148801" y="1139860"/>
                  </a:lnTo>
                  <a:cubicBezTo>
                    <a:pt x="144181" y="1123915"/>
                    <a:pt x="138071" y="1110055"/>
                    <a:pt x="131514" y="1097092"/>
                  </a:cubicBezTo>
                  <a:cubicBezTo>
                    <a:pt x="129280" y="1092920"/>
                    <a:pt x="127044" y="1088747"/>
                    <a:pt x="124809" y="1084575"/>
                  </a:cubicBezTo>
                  <a:cubicBezTo>
                    <a:pt x="123467" y="1082191"/>
                    <a:pt x="122126" y="1079806"/>
                    <a:pt x="120935" y="1077571"/>
                  </a:cubicBezTo>
                  <a:cubicBezTo>
                    <a:pt x="119891" y="1075633"/>
                    <a:pt x="118848" y="1073697"/>
                    <a:pt x="117953" y="1071908"/>
                  </a:cubicBezTo>
                  <a:lnTo>
                    <a:pt x="117947" y="1071908"/>
                  </a:lnTo>
                  <a:cubicBezTo>
                    <a:pt x="118842" y="1073697"/>
                    <a:pt x="119885" y="1075633"/>
                    <a:pt x="120929" y="1077571"/>
                  </a:cubicBezTo>
                  <a:cubicBezTo>
                    <a:pt x="122120" y="1079806"/>
                    <a:pt x="123461" y="1082191"/>
                    <a:pt x="124803" y="1084575"/>
                  </a:cubicBezTo>
                  <a:cubicBezTo>
                    <a:pt x="127038" y="1088747"/>
                    <a:pt x="129274" y="1092920"/>
                    <a:pt x="131508" y="1097092"/>
                  </a:cubicBezTo>
                  <a:cubicBezTo>
                    <a:pt x="138065" y="1110055"/>
                    <a:pt x="144175" y="1123915"/>
                    <a:pt x="148795" y="1139860"/>
                  </a:cubicBezTo>
                  <a:cubicBezTo>
                    <a:pt x="150135" y="1144331"/>
                    <a:pt x="151328" y="1148950"/>
                    <a:pt x="152222" y="1153867"/>
                  </a:cubicBezTo>
                  <a:lnTo>
                    <a:pt x="156839" y="1190234"/>
                  </a:lnTo>
                  <a:lnTo>
                    <a:pt x="154755" y="1234292"/>
                  </a:lnTo>
                  <a:cubicBezTo>
                    <a:pt x="154606" y="1234590"/>
                    <a:pt x="154606" y="1234739"/>
                    <a:pt x="154606" y="1235037"/>
                  </a:cubicBezTo>
                  <a:lnTo>
                    <a:pt x="154606" y="1235052"/>
                  </a:lnTo>
                  <a:cubicBezTo>
                    <a:pt x="154606" y="1234754"/>
                    <a:pt x="154606" y="1234605"/>
                    <a:pt x="154755" y="1234307"/>
                  </a:cubicBezTo>
                  <a:lnTo>
                    <a:pt x="156840" y="1190238"/>
                  </a:lnTo>
                  <a:lnTo>
                    <a:pt x="156840" y="1190242"/>
                  </a:lnTo>
                  <a:lnTo>
                    <a:pt x="156841" y="1190246"/>
                  </a:lnTo>
                  <a:lnTo>
                    <a:pt x="154756" y="1234311"/>
                  </a:lnTo>
                  <a:lnTo>
                    <a:pt x="154760" y="1234292"/>
                  </a:lnTo>
                  <a:lnTo>
                    <a:pt x="156844" y="1190234"/>
                  </a:lnTo>
                  <a:lnTo>
                    <a:pt x="156845" y="1190238"/>
                  </a:lnTo>
                  <a:lnTo>
                    <a:pt x="154760" y="1234307"/>
                  </a:lnTo>
                  <a:lnTo>
                    <a:pt x="154755" y="1234331"/>
                  </a:lnTo>
                  <a:lnTo>
                    <a:pt x="154755" y="1234336"/>
                  </a:lnTo>
                  <a:cubicBezTo>
                    <a:pt x="154606" y="1234634"/>
                    <a:pt x="154606" y="1234783"/>
                    <a:pt x="154606" y="1235082"/>
                  </a:cubicBezTo>
                  <a:lnTo>
                    <a:pt x="154606" y="1235634"/>
                  </a:lnTo>
                  <a:cubicBezTo>
                    <a:pt x="151924" y="1257240"/>
                    <a:pt x="146857" y="1281530"/>
                    <a:pt x="138512" y="1309545"/>
                  </a:cubicBezTo>
                  <a:cubicBezTo>
                    <a:pt x="138363" y="1309993"/>
                    <a:pt x="138214" y="1310589"/>
                    <a:pt x="138065" y="1311034"/>
                  </a:cubicBezTo>
                  <a:lnTo>
                    <a:pt x="137480" y="1311619"/>
                  </a:lnTo>
                  <a:lnTo>
                    <a:pt x="138065" y="1309575"/>
                  </a:lnTo>
                  <a:cubicBezTo>
                    <a:pt x="142983" y="1292885"/>
                    <a:pt x="146410" y="1276940"/>
                    <a:pt x="148348" y="1261889"/>
                  </a:cubicBezTo>
                  <a:cubicBezTo>
                    <a:pt x="145666" y="1275600"/>
                    <a:pt x="141939" y="1290352"/>
                    <a:pt x="137172" y="1306148"/>
                  </a:cubicBezTo>
                  <a:lnTo>
                    <a:pt x="136287" y="1308947"/>
                  </a:lnTo>
                  <a:lnTo>
                    <a:pt x="146652" y="1260563"/>
                  </a:lnTo>
                  <a:cubicBezTo>
                    <a:pt x="148534" y="1245401"/>
                    <a:pt x="148944" y="1231207"/>
                    <a:pt x="148199" y="1217944"/>
                  </a:cubicBezTo>
                  <a:cubicBezTo>
                    <a:pt x="147901" y="1214368"/>
                    <a:pt x="147751" y="1210941"/>
                    <a:pt x="147304" y="1207663"/>
                  </a:cubicBezTo>
                  <a:cubicBezTo>
                    <a:pt x="147006" y="1204385"/>
                    <a:pt x="146559" y="1201256"/>
                    <a:pt x="146112" y="1198125"/>
                  </a:cubicBezTo>
                  <a:cubicBezTo>
                    <a:pt x="145666" y="1194399"/>
                    <a:pt x="144921" y="1190674"/>
                    <a:pt x="144175" y="1187098"/>
                  </a:cubicBezTo>
                  <a:lnTo>
                    <a:pt x="144175" y="1187083"/>
                  </a:lnTo>
                  <a:lnTo>
                    <a:pt x="144175" y="1187068"/>
                  </a:lnTo>
                  <a:cubicBezTo>
                    <a:pt x="144921" y="1200926"/>
                    <a:pt x="144473" y="1216426"/>
                    <a:pt x="142386" y="1233710"/>
                  </a:cubicBezTo>
                  <a:lnTo>
                    <a:pt x="142386" y="1233696"/>
                  </a:lnTo>
                  <a:cubicBezTo>
                    <a:pt x="144473" y="1216409"/>
                    <a:pt x="144921" y="1200911"/>
                    <a:pt x="144175" y="1187054"/>
                  </a:cubicBezTo>
                  <a:lnTo>
                    <a:pt x="144175" y="1186800"/>
                  </a:lnTo>
                  <a:cubicBezTo>
                    <a:pt x="143579" y="1178902"/>
                    <a:pt x="142833" y="1171451"/>
                    <a:pt x="141641" y="1164448"/>
                  </a:cubicBezTo>
                  <a:cubicBezTo>
                    <a:pt x="140748" y="1159530"/>
                    <a:pt x="139704" y="1154612"/>
                    <a:pt x="138512" y="1150141"/>
                  </a:cubicBezTo>
                  <a:cubicBezTo>
                    <a:pt x="138065" y="1147758"/>
                    <a:pt x="137468" y="1145523"/>
                    <a:pt x="136725" y="1143436"/>
                  </a:cubicBezTo>
                  <a:cubicBezTo>
                    <a:pt x="136725" y="1143138"/>
                    <a:pt x="136576" y="1142989"/>
                    <a:pt x="136576" y="1142691"/>
                  </a:cubicBezTo>
                  <a:cubicBezTo>
                    <a:pt x="130018" y="1119444"/>
                    <a:pt x="119736" y="1101116"/>
                    <a:pt x="110198" y="1083531"/>
                  </a:cubicBezTo>
                  <a:cubicBezTo>
                    <a:pt x="108113" y="1079657"/>
                    <a:pt x="105877" y="1075782"/>
                    <a:pt x="103791" y="1071908"/>
                  </a:cubicBezTo>
                  <a:cubicBezTo>
                    <a:pt x="103642" y="1071610"/>
                    <a:pt x="103493" y="1071312"/>
                    <a:pt x="103344" y="1071013"/>
                  </a:cubicBezTo>
                  <a:lnTo>
                    <a:pt x="74920" y="1071013"/>
                  </a:lnTo>
                  <a:lnTo>
                    <a:pt x="74908" y="1070999"/>
                  </a:lnTo>
                  <a:lnTo>
                    <a:pt x="74895" y="1070984"/>
                  </a:lnTo>
                  <a:lnTo>
                    <a:pt x="103344" y="1070984"/>
                  </a:lnTo>
                  <a:cubicBezTo>
                    <a:pt x="103493" y="1071282"/>
                    <a:pt x="103642" y="1071580"/>
                    <a:pt x="103791" y="1071878"/>
                  </a:cubicBezTo>
                  <a:cubicBezTo>
                    <a:pt x="105877" y="1075753"/>
                    <a:pt x="108113" y="1079627"/>
                    <a:pt x="110198" y="1083502"/>
                  </a:cubicBezTo>
                  <a:cubicBezTo>
                    <a:pt x="119736" y="1101086"/>
                    <a:pt x="130018" y="1119415"/>
                    <a:pt x="136576" y="1142661"/>
                  </a:cubicBezTo>
                  <a:cubicBezTo>
                    <a:pt x="136576" y="1142959"/>
                    <a:pt x="136725" y="1143108"/>
                    <a:pt x="136725" y="1143407"/>
                  </a:cubicBezTo>
                  <a:cubicBezTo>
                    <a:pt x="137468" y="1145492"/>
                    <a:pt x="138065" y="1147728"/>
                    <a:pt x="138512" y="1150112"/>
                  </a:cubicBezTo>
                  <a:cubicBezTo>
                    <a:pt x="139704" y="1154582"/>
                    <a:pt x="140748" y="1159500"/>
                    <a:pt x="141641" y="1164418"/>
                  </a:cubicBezTo>
                  <a:cubicBezTo>
                    <a:pt x="142833" y="1171422"/>
                    <a:pt x="143579" y="1178872"/>
                    <a:pt x="144175" y="1186770"/>
                  </a:cubicBezTo>
                  <a:lnTo>
                    <a:pt x="144175" y="1186756"/>
                  </a:lnTo>
                  <a:cubicBezTo>
                    <a:pt x="143579" y="1178858"/>
                    <a:pt x="142833" y="1171407"/>
                    <a:pt x="141641" y="1164404"/>
                  </a:cubicBezTo>
                  <a:cubicBezTo>
                    <a:pt x="140748" y="1159486"/>
                    <a:pt x="139704" y="1154568"/>
                    <a:pt x="138512" y="1150097"/>
                  </a:cubicBezTo>
                  <a:cubicBezTo>
                    <a:pt x="138065" y="1147713"/>
                    <a:pt x="137468" y="1145477"/>
                    <a:pt x="136725" y="1143392"/>
                  </a:cubicBezTo>
                  <a:cubicBezTo>
                    <a:pt x="136725" y="1143094"/>
                    <a:pt x="136576" y="1142945"/>
                    <a:pt x="136576" y="1142646"/>
                  </a:cubicBezTo>
                  <a:cubicBezTo>
                    <a:pt x="130018" y="1119400"/>
                    <a:pt x="119736" y="1101070"/>
                    <a:pt x="110198" y="1083487"/>
                  </a:cubicBezTo>
                  <a:cubicBezTo>
                    <a:pt x="108113" y="1079613"/>
                    <a:pt x="105877" y="1075738"/>
                    <a:pt x="103791" y="1071864"/>
                  </a:cubicBezTo>
                  <a:cubicBezTo>
                    <a:pt x="103642" y="1071566"/>
                    <a:pt x="103493" y="1071267"/>
                    <a:pt x="103344" y="1070969"/>
                  </a:cubicBezTo>
                  <a:lnTo>
                    <a:pt x="74883" y="1070969"/>
                  </a:lnTo>
                  <a:lnTo>
                    <a:pt x="74895" y="1070984"/>
                  </a:lnTo>
                  <a:lnTo>
                    <a:pt x="74883" y="1070984"/>
                  </a:lnTo>
                  <a:lnTo>
                    <a:pt x="74895" y="1070999"/>
                  </a:lnTo>
                  <a:lnTo>
                    <a:pt x="74906" y="1071013"/>
                  </a:lnTo>
                  <a:lnTo>
                    <a:pt x="74895" y="1071013"/>
                  </a:lnTo>
                  <a:lnTo>
                    <a:pt x="74883" y="1071013"/>
                  </a:lnTo>
                  <a:cubicBezTo>
                    <a:pt x="75180" y="1071312"/>
                    <a:pt x="75330" y="1071610"/>
                    <a:pt x="75627" y="1071908"/>
                  </a:cubicBezTo>
                  <a:cubicBezTo>
                    <a:pt x="79949" y="1076975"/>
                    <a:pt x="85016" y="1082935"/>
                    <a:pt x="90230" y="1089642"/>
                  </a:cubicBezTo>
                  <a:cubicBezTo>
                    <a:pt x="90230" y="1089791"/>
                    <a:pt x="90379" y="1089791"/>
                    <a:pt x="90379" y="1089940"/>
                  </a:cubicBezTo>
                  <a:lnTo>
                    <a:pt x="90379" y="1092174"/>
                  </a:lnTo>
                  <a:lnTo>
                    <a:pt x="90528" y="1092323"/>
                  </a:lnTo>
                  <a:cubicBezTo>
                    <a:pt x="91423" y="1093516"/>
                    <a:pt x="92317" y="1094707"/>
                    <a:pt x="93361" y="1095900"/>
                  </a:cubicBezTo>
                  <a:cubicBezTo>
                    <a:pt x="94254" y="1097092"/>
                    <a:pt x="95297" y="1098283"/>
                    <a:pt x="96192" y="1099625"/>
                  </a:cubicBezTo>
                  <a:cubicBezTo>
                    <a:pt x="97683" y="1101563"/>
                    <a:pt x="99172" y="1103499"/>
                    <a:pt x="100662" y="1105587"/>
                  </a:cubicBezTo>
                  <a:lnTo>
                    <a:pt x="101161" y="1106280"/>
                  </a:lnTo>
                  <a:lnTo>
                    <a:pt x="101283" y="1106449"/>
                  </a:lnTo>
                  <a:lnTo>
                    <a:pt x="101396" y="1106606"/>
                  </a:lnTo>
                  <a:lnTo>
                    <a:pt x="113870" y="1125510"/>
                  </a:lnTo>
                  <a:lnTo>
                    <a:pt x="114129" y="1125918"/>
                  </a:lnTo>
                  <a:lnTo>
                    <a:pt x="114371" y="1126298"/>
                  </a:lnTo>
                  <a:cubicBezTo>
                    <a:pt x="114967" y="1127491"/>
                    <a:pt x="115713" y="1128684"/>
                    <a:pt x="116309" y="1130024"/>
                  </a:cubicBezTo>
                  <a:cubicBezTo>
                    <a:pt x="120929" y="1139114"/>
                    <a:pt x="125251" y="1149099"/>
                    <a:pt x="128827" y="1159828"/>
                  </a:cubicBezTo>
                  <a:cubicBezTo>
                    <a:pt x="130316" y="1164150"/>
                    <a:pt x="131658" y="1168471"/>
                    <a:pt x="132999" y="1173091"/>
                  </a:cubicBezTo>
                  <a:lnTo>
                    <a:pt x="139517" y="1214081"/>
                  </a:lnTo>
                  <a:lnTo>
                    <a:pt x="137766" y="1261860"/>
                  </a:lnTo>
                  <a:cubicBezTo>
                    <a:pt x="135085" y="1275568"/>
                    <a:pt x="131359" y="1290322"/>
                    <a:pt x="126590" y="1306118"/>
                  </a:cubicBezTo>
                  <a:cubicBezTo>
                    <a:pt x="124207" y="1313867"/>
                    <a:pt x="121971" y="1321616"/>
                    <a:pt x="119736" y="1329365"/>
                  </a:cubicBezTo>
                  <a:cubicBezTo>
                    <a:pt x="117353" y="1337561"/>
                    <a:pt x="114967" y="1345757"/>
                    <a:pt x="112733" y="1353804"/>
                  </a:cubicBezTo>
                  <a:cubicBezTo>
                    <a:pt x="110049" y="1363638"/>
                    <a:pt x="107368" y="1373176"/>
                    <a:pt x="104984" y="1382713"/>
                  </a:cubicBezTo>
                  <a:cubicBezTo>
                    <a:pt x="99470" y="1400893"/>
                    <a:pt x="94403" y="1418477"/>
                    <a:pt x="90379" y="1435315"/>
                  </a:cubicBezTo>
                  <a:lnTo>
                    <a:pt x="90379" y="1388421"/>
                  </a:lnTo>
                  <a:cubicBezTo>
                    <a:pt x="92019" y="1382608"/>
                    <a:pt x="93806" y="1376796"/>
                    <a:pt x="95744" y="1370836"/>
                  </a:cubicBezTo>
                  <a:cubicBezTo>
                    <a:pt x="98128" y="1362938"/>
                    <a:pt x="100513" y="1355040"/>
                    <a:pt x="103046" y="1347143"/>
                  </a:cubicBezTo>
                  <a:cubicBezTo>
                    <a:pt x="103195" y="1346695"/>
                    <a:pt x="103344" y="1346099"/>
                    <a:pt x="103493" y="1345652"/>
                  </a:cubicBezTo>
                  <a:cubicBezTo>
                    <a:pt x="107517" y="1332687"/>
                    <a:pt x="111838" y="1319425"/>
                    <a:pt x="115713" y="1306162"/>
                  </a:cubicBezTo>
                  <a:cubicBezTo>
                    <a:pt x="123015" y="1281649"/>
                    <a:pt x="126591" y="1259259"/>
                    <a:pt x="127410" y="1238863"/>
                  </a:cubicBezTo>
                  <a:lnTo>
                    <a:pt x="127409" y="1238853"/>
                  </a:lnTo>
                  <a:lnTo>
                    <a:pt x="127408" y="1238843"/>
                  </a:lnTo>
                  <a:lnTo>
                    <a:pt x="127409" y="1238838"/>
                  </a:lnTo>
                  <a:lnTo>
                    <a:pt x="127410" y="1238833"/>
                  </a:lnTo>
                  <a:lnTo>
                    <a:pt x="127409" y="1238823"/>
                  </a:lnTo>
                  <a:lnTo>
                    <a:pt x="127410" y="1238818"/>
                  </a:lnTo>
                  <a:cubicBezTo>
                    <a:pt x="128230" y="1218421"/>
                    <a:pt x="126293" y="1200018"/>
                    <a:pt x="122567" y="1183478"/>
                  </a:cubicBezTo>
                  <a:cubicBezTo>
                    <a:pt x="121525" y="1178709"/>
                    <a:pt x="120333" y="1174238"/>
                    <a:pt x="118842" y="1169767"/>
                  </a:cubicBezTo>
                  <a:cubicBezTo>
                    <a:pt x="111838" y="1145924"/>
                    <a:pt x="101110" y="1126403"/>
                    <a:pt x="90379" y="1110608"/>
                  </a:cubicBezTo>
                  <a:cubicBezTo>
                    <a:pt x="88294" y="1107628"/>
                    <a:pt x="86207" y="1104648"/>
                    <a:pt x="84121" y="1101964"/>
                  </a:cubicBezTo>
                  <a:cubicBezTo>
                    <a:pt x="82630" y="1099879"/>
                    <a:pt x="80992" y="1097792"/>
                    <a:pt x="79501" y="1095856"/>
                  </a:cubicBezTo>
                  <a:cubicBezTo>
                    <a:pt x="77714" y="1093619"/>
                    <a:pt x="76074" y="1091534"/>
                    <a:pt x="74435" y="1089596"/>
                  </a:cubicBezTo>
                  <a:cubicBezTo>
                    <a:pt x="71157" y="1085572"/>
                    <a:pt x="68028" y="1081847"/>
                    <a:pt x="65197" y="1078569"/>
                  </a:cubicBezTo>
                  <a:cubicBezTo>
                    <a:pt x="63110" y="1076036"/>
                    <a:pt x="61174" y="1073800"/>
                    <a:pt x="59534" y="1071864"/>
                  </a:cubicBezTo>
                  <a:cubicBezTo>
                    <a:pt x="59236" y="1071566"/>
                    <a:pt x="58938" y="1071267"/>
                    <a:pt x="58789" y="1070969"/>
                  </a:cubicBezTo>
                  <a:lnTo>
                    <a:pt x="13190" y="1070969"/>
                  </a:lnTo>
                  <a:lnTo>
                    <a:pt x="13190" y="1070984"/>
                  </a:lnTo>
                  <a:lnTo>
                    <a:pt x="58789" y="1070984"/>
                  </a:lnTo>
                  <a:cubicBezTo>
                    <a:pt x="58938" y="1071282"/>
                    <a:pt x="59236" y="1071580"/>
                    <a:pt x="59534" y="1071878"/>
                  </a:cubicBezTo>
                  <a:cubicBezTo>
                    <a:pt x="61174" y="1073815"/>
                    <a:pt x="63110" y="1076051"/>
                    <a:pt x="65197" y="1078584"/>
                  </a:cubicBezTo>
                  <a:cubicBezTo>
                    <a:pt x="68028" y="1081862"/>
                    <a:pt x="71157" y="1085587"/>
                    <a:pt x="74435" y="1089610"/>
                  </a:cubicBezTo>
                  <a:cubicBezTo>
                    <a:pt x="76074" y="1091549"/>
                    <a:pt x="77714" y="1093634"/>
                    <a:pt x="79501" y="1095870"/>
                  </a:cubicBezTo>
                  <a:cubicBezTo>
                    <a:pt x="80992" y="1097807"/>
                    <a:pt x="82630" y="1099894"/>
                    <a:pt x="84121" y="1101979"/>
                  </a:cubicBezTo>
                  <a:cubicBezTo>
                    <a:pt x="86207" y="1104663"/>
                    <a:pt x="88294" y="1107643"/>
                    <a:pt x="90379" y="1110622"/>
                  </a:cubicBezTo>
                  <a:cubicBezTo>
                    <a:pt x="101110" y="1126418"/>
                    <a:pt x="111838" y="1145939"/>
                    <a:pt x="118842" y="1169782"/>
                  </a:cubicBezTo>
                  <a:cubicBezTo>
                    <a:pt x="120333" y="1174253"/>
                    <a:pt x="121525" y="1178723"/>
                    <a:pt x="122567" y="1183492"/>
                  </a:cubicBezTo>
                  <a:lnTo>
                    <a:pt x="127409" y="1238823"/>
                  </a:lnTo>
                  <a:lnTo>
                    <a:pt x="127408" y="1238828"/>
                  </a:lnTo>
                  <a:lnTo>
                    <a:pt x="127407" y="1238833"/>
                  </a:lnTo>
                  <a:lnTo>
                    <a:pt x="122567" y="1183522"/>
                  </a:lnTo>
                  <a:cubicBezTo>
                    <a:pt x="121525" y="1178753"/>
                    <a:pt x="120333" y="1174282"/>
                    <a:pt x="118842" y="1169811"/>
                  </a:cubicBezTo>
                  <a:cubicBezTo>
                    <a:pt x="111838" y="1145969"/>
                    <a:pt x="101110" y="1126448"/>
                    <a:pt x="90379" y="1110652"/>
                  </a:cubicBezTo>
                  <a:cubicBezTo>
                    <a:pt x="88294" y="1107672"/>
                    <a:pt x="86207" y="1104692"/>
                    <a:pt x="84121" y="1102009"/>
                  </a:cubicBezTo>
                  <a:cubicBezTo>
                    <a:pt x="82630" y="1099923"/>
                    <a:pt x="80992" y="1097838"/>
                    <a:pt x="79501" y="1095900"/>
                  </a:cubicBezTo>
                  <a:cubicBezTo>
                    <a:pt x="77714" y="1093665"/>
                    <a:pt x="76074" y="1091578"/>
                    <a:pt x="74435" y="1089642"/>
                  </a:cubicBezTo>
                  <a:cubicBezTo>
                    <a:pt x="71157" y="1085618"/>
                    <a:pt x="68028" y="1081893"/>
                    <a:pt x="65197" y="1078613"/>
                  </a:cubicBezTo>
                  <a:cubicBezTo>
                    <a:pt x="63110" y="1076080"/>
                    <a:pt x="61174" y="1073846"/>
                    <a:pt x="59534" y="1071908"/>
                  </a:cubicBezTo>
                  <a:cubicBezTo>
                    <a:pt x="59236" y="1071610"/>
                    <a:pt x="58938" y="1071312"/>
                    <a:pt x="58789" y="1071013"/>
                  </a:cubicBezTo>
                  <a:lnTo>
                    <a:pt x="13190" y="1071013"/>
                  </a:lnTo>
                  <a:lnTo>
                    <a:pt x="13190" y="1453347"/>
                  </a:lnTo>
                  <a:lnTo>
                    <a:pt x="5" y="1466530"/>
                  </a:lnTo>
                  <a:lnTo>
                    <a:pt x="5" y="1088747"/>
                  </a:lnTo>
                  <a:lnTo>
                    <a:pt x="822" y="1088747"/>
                  </a:lnTo>
                  <a:lnTo>
                    <a:pt x="822" y="1088733"/>
                  </a:lnTo>
                  <a:lnTo>
                    <a:pt x="822" y="1088718"/>
                  </a:lnTo>
                  <a:lnTo>
                    <a:pt x="5" y="1088718"/>
                  </a:lnTo>
                  <a:lnTo>
                    <a:pt x="5" y="1088703"/>
                  </a:lnTo>
                  <a:lnTo>
                    <a:pt x="822" y="1088703"/>
                  </a:lnTo>
                  <a:close/>
                  <a:moveTo>
                    <a:pt x="1732964" y="790117"/>
                  </a:moveTo>
                  <a:lnTo>
                    <a:pt x="1741697" y="798834"/>
                  </a:lnTo>
                  <a:lnTo>
                    <a:pt x="1551527" y="989026"/>
                  </a:lnTo>
                  <a:lnTo>
                    <a:pt x="1542795" y="980307"/>
                  </a:lnTo>
                  <a:close/>
                  <a:moveTo>
                    <a:pt x="655153" y="738990"/>
                  </a:moveTo>
                  <a:lnTo>
                    <a:pt x="655153" y="745069"/>
                  </a:lnTo>
                  <a:lnTo>
                    <a:pt x="655159" y="745069"/>
                  </a:lnTo>
                  <a:lnTo>
                    <a:pt x="655159" y="738990"/>
                  </a:lnTo>
                  <a:close/>
                  <a:moveTo>
                    <a:pt x="2239491" y="385209"/>
                  </a:moveTo>
                  <a:cubicBezTo>
                    <a:pt x="2240089" y="385507"/>
                    <a:pt x="2240683" y="385804"/>
                    <a:pt x="2241280" y="386102"/>
                  </a:cubicBezTo>
                  <a:cubicBezTo>
                    <a:pt x="2244856" y="388040"/>
                    <a:pt x="2248283" y="389976"/>
                    <a:pt x="2251859" y="391914"/>
                  </a:cubicBezTo>
                  <a:lnTo>
                    <a:pt x="2251859" y="1455501"/>
                  </a:lnTo>
                  <a:lnTo>
                    <a:pt x="2285836" y="1421525"/>
                  </a:lnTo>
                  <a:lnTo>
                    <a:pt x="2285836" y="411584"/>
                  </a:lnTo>
                  <a:cubicBezTo>
                    <a:pt x="2286433" y="411883"/>
                    <a:pt x="2287029" y="412330"/>
                    <a:pt x="2287625" y="412628"/>
                  </a:cubicBezTo>
                  <a:cubicBezTo>
                    <a:pt x="2291201" y="414713"/>
                    <a:pt x="2294629" y="416801"/>
                    <a:pt x="2298205" y="419035"/>
                  </a:cubicBezTo>
                  <a:lnTo>
                    <a:pt x="2298205" y="1409157"/>
                  </a:lnTo>
                  <a:lnTo>
                    <a:pt x="2328227" y="1379136"/>
                  </a:lnTo>
                  <a:lnTo>
                    <a:pt x="2336975" y="1387840"/>
                  </a:lnTo>
                  <a:lnTo>
                    <a:pt x="2298205" y="1426609"/>
                  </a:lnTo>
                  <a:lnTo>
                    <a:pt x="2298205" y="1493062"/>
                  </a:lnTo>
                  <a:lnTo>
                    <a:pt x="2778527" y="1012734"/>
                  </a:lnTo>
                  <a:lnTo>
                    <a:pt x="2787259" y="1021451"/>
                  </a:lnTo>
                  <a:lnTo>
                    <a:pt x="2298205" y="1510512"/>
                  </a:lnTo>
                  <a:lnTo>
                    <a:pt x="2298205" y="1716810"/>
                  </a:lnTo>
                  <a:lnTo>
                    <a:pt x="2359000" y="1656010"/>
                  </a:lnTo>
                  <a:lnTo>
                    <a:pt x="2367731" y="1664727"/>
                  </a:lnTo>
                  <a:lnTo>
                    <a:pt x="2298205" y="1734259"/>
                  </a:lnTo>
                  <a:lnTo>
                    <a:pt x="2298205" y="3038603"/>
                  </a:lnTo>
                  <a:lnTo>
                    <a:pt x="2285836" y="3038603"/>
                  </a:lnTo>
                  <a:lnTo>
                    <a:pt x="2285836" y="1746629"/>
                  </a:lnTo>
                  <a:lnTo>
                    <a:pt x="2251859" y="1780609"/>
                  </a:lnTo>
                  <a:lnTo>
                    <a:pt x="2251859" y="3038603"/>
                  </a:lnTo>
                  <a:lnTo>
                    <a:pt x="2239491" y="3038603"/>
                  </a:lnTo>
                  <a:lnTo>
                    <a:pt x="2239491" y="2519280"/>
                  </a:lnTo>
                  <a:lnTo>
                    <a:pt x="2148229" y="2519280"/>
                  </a:lnTo>
                  <a:lnTo>
                    <a:pt x="1992285" y="2519280"/>
                  </a:lnTo>
                  <a:lnTo>
                    <a:pt x="1944832" y="2519280"/>
                  </a:lnTo>
                  <a:lnTo>
                    <a:pt x="1788862" y="2519280"/>
                  </a:lnTo>
                  <a:lnTo>
                    <a:pt x="667518" y="2519280"/>
                  </a:lnTo>
                  <a:lnTo>
                    <a:pt x="667518" y="3038603"/>
                  </a:lnTo>
                  <a:lnTo>
                    <a:pt x="655149" y="3038603"/>
                  </a:lnTo>
                  <a:lnTo>
                    <a:pt x="655149" y="2519280"/>
                  </a:lnTo>
                  <a:lnTo>
                    <a:pt x="0" y="2519280"/>
                  </a:lnTo>
                  <a:lnTo>
                    <a:pt x="0" y="2511262"/>
                  </a:lnTo>
                  <a:lnTo>
                    <a:pt x="36730" y="2511262"/>
                  </a:lnTo>
                  <a:lnTo>
                    <a:pt x="36730" y="2506926"/>
                  </a:lnTo>
                  <a:lnTo>
                    <a:pt x="49099" y="2506926"/>
                  </a:lnTo>
                  <a:lnTo>
                    <a:pt x="49099" y="2511262"/>
                  </a:lnTo>
                  <a:lnTo>
                    <a:pt x="49104" y="2511262"/>
                  </a:lnTo>
                  <a:lnTo>
                    <a:pt x="49104" y="2506926"/>
                  </a:lnTo>
                  <a:lnTo>
                    <a:pt x="49099" y="2506926"/>
                  </a:lnTo>
                  <a:lnTo>
                    <a:pt x="49099" y="2498894"/>
                  </a:lnTo>
                  <a:lnTo>
                    <a:pt x="183212" y="2498894"/>
                  </a:lnTo>
                  <a:cubicBezTo>
                    <a:pt x="196177" y="2498894"/>
                    <a:pt x="206906" y="2488314"/>
                    <a:pt x="206906" y="2475200"/>
                  </a:cubicBezTo>
                  <a:lnTo>
                    <a:pt x="206906" y="2475185"/>
                  </a:lnTo>
                  <a:cubicBezTo>
                    <a:pt x="206906" y="2488300"/>
                    <a:pt x="196177" y="2498879"/>
                    <a:pt x="183212" y="2498879"/>
                  </a:cubicBezTo>
                  <a:lnTo>
                    <a:pt x="49099" y="2498879"/>
                  </a:lnTo>
                  <a:lnTo>
                    <a:pt x="49099" y="2498864"/>
                  </a:lnTo>
                  <a:lnTo>
                    <a:pt x="183212" y="2498864"/>
                  </a:lnTo>
                  <a:cubicBezTo>
                    <a:pt x="196177" y="2498864"/>
                    <a:pt x="206906" y="2488283"/>
                    <a:pt x="206906" y="2475171"/>
                  </a:cubicBezTo>
                  <a:lnTo>
                    <a:pt x="206906" y="2258067"/>
                  </a:lnTo>
                  <a:lnTo>
                    <a:pt x="213611" y="2258067"/>
                  </a:lnTo>
                  <a:lnTo>
                    <a:pt x="213611" y="2258054"/>
                  </a:lnTo>
                  <a:lnTo>
                    <a:pt x="206906" y="2258054"/>
                  </a:lnTo>
                  <a:lnTo>
                    <a:pt x="206906" y="2215612"/>
                  </a:lnTo>
                  <a:cubicBezTo>
                    <a:pt x="206906" y="2191919"/>
                    <a:pt x="190812" y="2170759"/>
                    <a:pt x="168162" y="2164201"/>
                  </a:cubicBezTo>
                  <a:lnTo>
                    <a:pt x="166522" y="2163456"/>
                  </a:lnTo>
                  <a:cubicBezTo>
                    <a:pt x="157135" y="2157198"/>
                    <a:pt x="151024" y="2149897"/>
                    <a:pt x="147001" y="2142446"/>
                  </a:cubicBezTo>
                  <a:cubicBezTo>
                    <a:pt x="146852" y="2141999"/>
                    <a:pt x="146554" y="2141701"/>
                    <a:pt x="146405" y="2141253"/>
                  </a:cubicBezTo>
                  <a:lnTo>
                    <a:pt x="66980" y="2141253"/>
                  </a:lnTo>
                  <a:cubicBezTo>
                    <a:pt x="66831" y="2141701"/>
                    <a:pt x="66532" y="2141999"/>
                    <a:pt x="66234" y="2142446"/>
                  </a:cubicBezTo>
                  <a:lnTo>
                    <a:pt x="66222" y="2142446"/>
                  </a:lnTo>
                  <a:lnTo>
                    <a:pt x="66211" y="2142446"/>
                  </a:lnTo>
                  <a:lnTo>
                    <a:pt x="53122" y="2142446"/>
                  </a:lnTo>
                  <a:lnTo>
                    <a:pt x="53122" y="2146619"/>
                  </a:lnTo>
                  <a:cubicBezTo>
                    <a:pt x="52526" y="2147362"/>
                    <a:pt x="51780" y="2148108"/>
                    <a:pt x="51035" y="2148704"/>
                  </a:cubicBezTo>
                  <a:cubicBezTo>
                    <a:pt x="50439" y="2149449"/>
                    <a:pt x="49695" y="2150046"/>
                    <a:pt x="49099" y="2150493"/>
                  </a:cubicBezTo>
                  <a:lnTo>
                    <a:pt x="49099" y="2158509"/>
                  </a:lnTo>
                  <a:cubicBezTo>
                    <a:pt x="48651" y="2158956"/>
                    <a:pt x="48055" y="2159254"/>
                    <a:pt x="47459" y="2159701"/>
                  </a:cubicBezTo>
                  <a:lnTo>
                    <a:pt x="46862" y="2159999"/>
                  </a:lnTo>
                  <a:lnTo>
                    <a:pt x="46862" y="2152280"/>
                  </a:lnTo>
                  <a:lnTo>
                    <a:pt x="46862" y="2147660"/>
                  </a:lnTo>
                  <a:cubicBezTo>
                    <a:pt x="47608" y="2147066"/>
                    <a:pt x="48502" y="2146320"/>
                    <a:pt x="49099" y="2145426"/>
                  </a:cubicBezTo>
                  <a:cubicBezTo>
                    <a:pt x="50142" y="2144531"/>
                    <a:pt x="50886" y="2143488"/>
                    <a:pt x="51780" y="2142446"/>
                  </a:cubicBezTo>
                  <a:cubicBezTo>
                    <a:pt x="52078" y="2141999"/>
                    <a:pt x="52377" y="2141701"/>
                    <a:pt x="52675" y="2141253"/>
                  </a:cubicBezTo>
                  <a:lnTo>
                    <a:pt x="52664" y="2141253"/>
                  </a:lnTo>
                  <a:lnTo>
                    <a:pt x="52675" y="2141239"/>
                  </a:lnTo>
                  <a:lnTo>
                    <a:pt x="52664" y="2141239"/>
                  </a:lnTo>
                  <a:lnTo>
                    <a:pt x="52653" y="2141239"/>
                  </a:lnTo>
                  <a:lnTo>
                    <a:pt x="52664" y="2141224"/>
                  </a:lnTo>
                  <a:lnTo>
                    <a:pt x="52675" y="2141209"/>
                  </a:lnTo>
                  <a:lnTo>
                    <a:pt x="49099" y="2141209"/>
                  </a:lnTo>
                  <a:lnTo>
                    <a:pt x="49099" y="2128885"/>
                  </a:lnTo>
                  <a:lnTo>
                    <a:pt x="63403" y="2128885"/>
                  </a:lnTo>
                  <a:cubicBezTo>
                    <a:pt x="63254" y="2129183"/>
                    <a:pt x="63254" y="2129630"/>
                    <a:pt x="63105" y="2129928"/>
                  </a:cubicBezTo>
                  <a:lnTo>
                    <a:pt x="69663" y="2129928"/>
                  </a:lnTo>
                  <a:cubicBezTo>
                    <a:pt x="69812" y="2129481"/>
                    <a:pt x="69960" y="2129183"/>
                    <a:pt x="69960" y="2128885"/>
                  </a:cubicBezTo>
                  <a:lnTo>
                    <a:pt x="173973" y="2128885"/>
                  </a:lnTo>
                  <a:cubicBezTo>
                    <a:pt x="174867" y="2128885"/>
                    <a:pt x="175464" y="2128288"/>
                    <a:pt x="175464" y="2127396"/>
                  </a:cubicBezTo>
                  <a:lnTo>
                    <a:pt x="175464" y="2127379"/>
                  </a:lnTo>
                  <a:cubicBezTo>
                    <a:pt x="175464" y="2128274"/>
                    <a:pt x="174867" y="2128870"/>
                    <a:pt x="173973" y="2128870"/>
                  </a:cubicBezTo>
                  <a:cubicBezTo>
                    <a:pt x="174867" y="2128870"/>
                    <a:pt x="175464" y="2128259"/>
                    <a:pt x="175464" y="2127364"/>
                  </a:cubicBezTo>
                  <a:lnTo>
                    <a:pt x="175464" y="2092077"/>
                  </a:lnTo>
                  <a:cubicBezTo>
                    <a:pt x="175464" y="2091482"/>
                    <a:pt x="175165" y="2091035"/>
                    <a:pt x="174718" y="2090886"/>
                  </a:cubicBezTo>
                  <a:cubicBezTo>
                    <a:pt x="174569" y="2090588"/>
                    <a:pt x="174271" y="2090588"/>
                    <a:pt x="173973" y="2090588"/>
                  </a:cubicBezTo>
                  <a:lnTo>
                    <a:pt x="49099" y="2090588"/>
                  </a:lnTo>
                  <a:lnTo>
                    <a:pt x="49099" y="2106235"/>
                  </a:lnTo>
                  <a:lnTo>
                    <a:pt x="36730" y="2106235"/>
                  </a:lnTo>
                  <a:lnTo>
                    <a:pt x="36730" y="2106220"/>
                  </a:lnTo>
                  <a:lnTo>
                    <a:pt x="36730" y="2106205"/>
                  </a:lnTo>
                  <a:lnTo>
                    <a:pt x="36730" y="2078219"/>
                  </a:lnTo>
                  <a:lnTo>
                    <a:pt x="173973" y="2078219"/>
                  </a:lnTo>
                  <a:cubicBezTo>
                    <a:pt x="180829" y="2078219"/>
                    <a:pt x="186639" y="2083286"/>
                    <a:pt x="187683" y="2089992"/>
                  </a:cubicBezTo>
                  <a:lnTo>
                    <a:pt x="187683" y="2090260"/>
                  </a:lnTo>
                  <a:lnTo>
                    <a:pt x="187683" y="2090275"/>
                  </a:lnTo>
                  <a:lnTo>
                    <a:pt x="187683" y="2090290"/>
                  </a:lnTo>
                  <a:cubicBezTo>
                    <a:pt x="187832" y="2090886"/>
                    <a:pt x="187832" y="2091482"/>
                    <a:pt x="187832" y="2092077"/>
                  </a:cubicBezTo>
                  <a:lnTo>
                    <a:pt x="187832" y="2127364"/>
                  </a:lnTo>
                  <a:lnTo>
                    <a:pt x="187832" y="2127379"/>
                  </a:lnTo>
                  <a:lnTo>
                    <a:pt x="187832" y="2127396"/>
                  </a:lnTo>
                  <a:cubicBezTo>
                    <a:pt x="187832" y="2129034"/>
                    <a:pt x="187534" y="2130674"/>
                    <a:pt x="186938" y="2132163"/>
                  </a:cubicBezTo>
                  <a:cubicBezTo>
                    <a:pt x="186789" y="2132312"/>
                    <a:pt x="186789" y="2132610"/>
                    <a:pt x="186639" y="2132759"/>
                  </a:cubicBezTo>
                  <a:cubicBezTo>
                    <a:pt x="184554" y="2137677"/>
                    <a:pt x="179636" y="2141253"/>
                    <a:pt x="173973" y="2141253"/>
                  </a:cubicBezTo>
                  <a:lnTo>
                    <a:pt x="160882" y="2141253"/>
                  </a:lnTo>
                  <a:lnTo>
                    <a:pt x="160870" y="2141253"/>
                  </a:lnTo>
                  <a:lnTo>
                    <a:pt x="160860" y="2141253"/>
                  </a:lnTo>
                  <a:cubicBezTo>
                    <a:pt x="161157" y="2141701"/>
                    <a:pt x="161457" y="2141999"/>
                    <a:pt x="161753" y="2142446"/>
                  </a:cubicBezTo>
                  <a:cubicBezTo>
                    <a:pt x="164586" y="2146022"/>
                    <a:pt x="168013" y="2149449"/>
                    <a:pt x="172633" y="2152578"/>
                  </a:cubicBezTo>
                  <a:cubicBezTo>
                    <a:pt x="194388" y="2159283"/>
                    <a:pt x="210780" y="2176868"/>
                    <a:pt x="216591" y="2198327"/>
                  </a:cubicBezTo>
                  <a:cubicBezTo>
                    <a:pt x="217038" y="2199518"/>
                    <a:pt x="217336" y="2200860"/>
                    <a:pt x="217635" y="2202053"/>
                  </a:cubicBezTo>
                  <a:cubicBezTo>
                    <a:pt x="218678" y="2206523"/>
                    <a:pt x="219125" y="2210992"/>
                    <a:pt x="219125" y="2215612"/>
                  </a:cubicBezTo>
                  <a:lnTo>
                    <a:pt x="219125" y="2242405"/>
                  </a:lnTo>
                  <a:lnTo>
                    <a:pt x="219125" y="2242420"/>
                  </a:lnTo>
                  <a:lnTo>
                    <a:pt x="219125" y="2242437"/>
                  </a:lnTo>
                  <a:lnTo>
                    <a:pt x="242372" y="2242437"/>
                  </a:lnTo>
                  <a:lnTo>
                    <a:pt x="242370" y="2242420"/>
                  </a:lnTo>
                  <a:lnTo>
                    <a:pt x="242368" y="2242405"/>
                  </a:lnTo>
                  <a:lnTo>
                    <a:pt x="241775" y="2238115"/>
                  </a:lnTo>
                  <a:lnTo>
                    <a:pt x="241775" y="2238098"/>
                  </a:lnTo>
                  <a:lnTo>
                    <a:pt x="241775" y="2238085"/>
                  </a:lnTo>
                  <a:lnTo>
                    <a:pt x="241775" y="2146022"/>
                  </a:lnTo>
                  <a:cubicBezTo>
                    <a:pt x="241775" y="2135739"/>
                    <a:pt x="247588" y="2126501"/>
                    <a:pt x="256380" y="2121881"/>
                  </a:cubicBezTo>
                  <a:lnTo>
                    <a:pt x="256375" y="2121872"/>
                  </a:lnTo>
                  <a:lnTo>
                    <a:pt x="256370" y="2121861"/>
                  </a:lnTo>
                  <a:lnTo>
                    <a:pt x="252951" y="2114729"/>
                  </a:lnTo>
                  <a:lnTo>
                    <a:pt x="252951" y="2114714"/>
                  </a:lnTo>
                  <a:lnTo>
                    <a:pt x="252951" y="2114698"/>
                  </a:lnTo>
                  <a:lnTo>
                    <a:pt x="252951" y="2102211"/>
                  </a:lnTo>
                  <a:cubicBezTo>
                    <a:pt x="252951" y="2097293"/>
                    <a:pt x="256975" y="2093270"/>
                    <a:pt x="261744" y="2093270"/>
                  </a:cubicBezTo>
                  <a:lnTo>
                    <a:pt x="309429" y="2093270"/>
                  </a:lnTo>
                  <a:cubicBezTo>
                    <a:pt x="310324" y="2093270"/>
                    <a:pt x="311367" y="2093419"/>
                    <a:pt x="312111" y="2093717"/>
                  </a:cubicBezTo>
                  <a:cubicBezTo>
                    <a:pt x="315093" y="2094611"/>
                    <a:pt x="317327" y="2096995"/>
                    <a:pt x="318073" y="2099975"/>
                  </a:cubicBezTo>
                  <a:cubicBezTo>
                    <a:pt x="318222" y="2100720"/>
                    <a:pt x="318371" y="2101466"/>
                    <a:pt x="318371" y="2102211"/>
                  </a:cubicBezTo>
                  <a:lnTo>
                    <a:pt x="318371" y="2114698"/>
                  </a:lnTo>
                  <a:lnTo>
                    <a:pt x="318371" y="2114714"/>
                  </a:lnTo>
                  <a:lnTo>
                    <a:pt x="318371" y="2114729"/>
                  </a:lnTo>
                  <a:cubicBezTo>
                    <a:pt x="318371" y="2115920"/>
                    <a:pt x="318073" y="2117112"/>
                    <a:pt x="317625" y="2118305"/>
                  </a:cubicBezTo>
                  <a:cubicBezTo>
                    <a:pt x="317476" y="2118454"/>
                    <a:pt x="317327" y="2118752"/>
                    <a:pt x="317178" y="2119051"/>
                  </a:cubicBezTo>
                  <a:lnTo>
                    <a:pt x="314809" y="2121863"/>
                  </a:lnTo>
                  <a:lnTo>
                    <a:pt x="314801" y="2121872"/>
                  </a:lnTo>
                  <a:lnTo>
                    <a:pt x="314794" y="2121881"/>
                  </a:lnTo>
                  <a:cubicBezTo>
                    <a:pt x="316136" y="2122627"/>
                    <a:pt x="317476" y="2123519"/>
                    <a:pt x="318669" y="2124563"/>
                  </a:cubicBezTo>
                  <a:cubicBezTo>
                    <a:pt x="321201" y="2126352"/>
                    <a:pt x="323289" y="2128586"/>
                    <a:pt x="324927" y="2131268"/>
                  </a:cubicBezTo>
                  <a:cubicBezTo>
                    <a:pt x="324927" y="2131417"/>
                    <a:pt x="325076" y="2131417"/>
                    <a:pt x="325076" y="2131566"/>
                  </a:cubicBezTo>
                  <a:lnTo>
                    <a:pt x="325225" y="2131717"/>
                  </a:lnTo>
                  <a:cubicBezTo>
                    <a:pt x="325374" y="2131717"/>
                    <a:pt x="325374" y="2131865"/>
                    <a:pt x="325374" y="2131865"/>
                  </a:cubicBezTo>
                  <a:cubicBezTo>
                    <a:pt x="327610" y="2135443"/>
                    <a:pt x="328950" y="2139464"/>
                    <a:pt x="329248" y="2143786"/>
                  </a:cubicBezTo>
                  <a:cubicBezTo>
                    <a:pt x="329398" y="2144531"/>
                    <a:pt x="329398" y="2145277"/>
                    <a:pt x="329398" y="2146022"/>
                  </a:cubicBezTo>
                  <a:lnTo>
                    <a:pt x="329398" y="2238085"/>
                  </a:lnTo>
                  <a:lnTo>
                    <a:pt x="329398" y="2238098"/>
                  </a:lnTo>
                  <a:lnTo>
                    <a:pt x="329398" y="2238115"/>
                  </a:lnTo>
                  <a:lnTo>
                    <a:pt x="328805" y="2242405"/>
                  </a:lnTo>
                  <a:lnTo>
                    <a:pt x="328803" y="2242420"/>
                  </a:lnTo>
                  <a:lnTo>
                    <a:pt x="328801" y="2242437"/>
                  </a:lnTo>
                  <a:lnTo>
                    <a:pt x="333121" y="2242437"/>
                  </a:lnTo>
                  <a:cubicBezTo>
                    <a:pt x="333270" y="2243478"/>
                    <a:pt x="333717" y="2244522"/>
                    <a:pt x="334164" y="2245416"/>
                  </a:cubicBezTo>
                  <a:cubicBezTo>
                    <a:pt x="334761" y="2246756"/>
                    <a:pt x="335506" y="2247949"/>
                    <a:pt x="336399" y="2248993"/>
                  </a:cubicBezTo>
                  <a:cubicBezTo>
                    <a:pt x="335953" y="2250036"/>
                    <a:pt x="335357" y="2250931"/>
                    <a:pt x="334612" y="2251674"/>
                  </a:cubicBezTo>
                  <a:lnTo>
                    <a:pt x="331512" y="2254774"/>
                  </a:lnTo>
                  <a:lnTo>
                    <a:pt x="314571" y="2254774"/>
                  </a:lnTo>
                  <a:lnTo>
                    <a:pt x="322392" y="2251823"/>
                  </a:lnTo>
                  <a:cubicBezTo>
                    <a:pt x="322392" y="2251674"/>
                    <a:pt x="322541" y="2251674"/>
                    <a:pt x="322541" y="2251674"/>
                  </a:cubicBezTo>
                  <a:cubicBezTo>
                    <a:pt x="324776" y="2250036"/>
                    <a:pt x="326565" y="2247949"/>
                    <a:pt x="327608" y="2245416"/>
                  </a:cubicBezTo>
                  <a:cubicBezTo>
                    <a:pt x="328205" y="2244522"/>
                    <a:pt x="328501" y="2243478"/>
                    <a:pt x="328799" y="2242437"/>
                  </a:cubicBezTo>
                  <a:lnTo>
                    <a:pt x="328788" y="2242437"/>
                  </a:lnTo>
                  <a:lnTo>
                    <a:pt x="312707" y="2242437"/>
                  </a:lnTo>
                  <a:lnTo>
                    <a:pt x="312739" y="2242405"/>
                  </a:lnTo>
                  <a:lnTo>
                    <a:pt x="317029" y="2238115"/>
                  </a:lnTo>
                  <a:lnTo>
                    <a:pt x="317029" y="2238098"/>
                  </a:lnTo>
                  <a:lnTo>
                    <a:pt x="312722" y="2242405"/>
                  </a:lnTo>
                  <a:lnTo>
                    <a:pt x="317029" y="2238085"/>
                  </a:lnTo>
                  <a:cubicBezTo>
                    <a:pt x="317029" y="2240469"/>
                    <a:pt x="315242" y="2242405"/>
                    <a:pt x="312707" y="2242405"/>
                  </a:cubicBezTo>
                  <a:cubicBezTo>
                    <a:pt x="315242" y="2242405"/>
                    <a:pt x="317029" y="2240469"/>
                    <a:pt x="317029" y="2238069"/>
                  </a:cubicBezTo>
                  <a:lnTo>
                    <a:pt x="317029" y="2146022"/>
                  </a:lnTo>
                  <a:cubicBezTo>
                    <a:pt x="317029" y="2139315"/>
                    <a:pt x="312707" y="2133504"/>
                    <a:pt x="306300" y="2131566"/>
                  </a:cubicBezTo>
                  <a:lnTo>
                    <a:pt x="304660" y="2130823"/>
                  </a:lnTo>
                  <a:cubicBezTo>
                    <a:pt x="301979" y="2129183"/>
                    <a:pt x="299744" y="2127096"/>
                    <a:pt x="298104" y="2124563"/>
                  </a:cubicBezTo>
                  <a:cubicBezTo>
                    <a:pt x="297806" y="2124265"/>
                    <a:pt x="297508" y="2123967"/>
                    <a:pt x="297359" y="2123668"/>
                  </a:cubicBezTo>
                  <a:lnTo>
                    <a:pt x="273963" y="2123668"/>
                  </a:lnTo>
                  <a:cubicBezTo>
                    <a:pt x="273814" y="2123967"/>
                    <a:pt x="273516" y="2124265"/>
                    <a:pt x="273218" y="2124563"/>
                  </a:cubicBezTo>
                  <a:cubicBezTo>
                    <a:pt x="273069" y="2124861"/>
                    <a:pt x="272772" y="2125159"/>
                    <a:pt x="272472" y="2125458"/>
                  </a:cubicBezTo>
                  <a:cubicBezTo>
                    <a:pt x="270834" y="2127543"/>
                    <a:pt x="268896" y="2129332"/>
                    <a:pt x="266662" y="2130823"/>
                  </a:cubicBezTo>
                  <a:lnTo>
                    <a:pt x="265022" y="2131566"/>
                  </a:lnTo>
                  <a:cubicBezTo>
                    <a:pt x="263086" y="2132163"/>
                    <a:pt x="261297" y="2133057"/>
                    <a:pt x="259808" y="2134250"/>
                  </a:cubicBezTo>
                  <a:cubicBezTo>
                    <a:pt x="256231" y="2137081"/>
                    <a:pt x="253995" y="2141253"/>
                    <a:pt x="253995" y="2146022"/>
                  </a:cubicBezTo>
                  <a:lnTo>
                    <a:pt x="253995" y="2238085"/>
                  </a:lnTo>
                  <a:cubicBezTo>
                    <a:pt x="253995" y="2239276"/>
                    <a:pt x="254591" y="2240484"/>
                    <a:pt x="255486" y="2241378"/>
                  </a:cubicBezTo>
                  <a:cubicBezTo>
                    <a:pt x="254591" y="2240484"/>
                    <a:pt x="253995" y="2239291"/>
                    <a:pt x="253995" y="2238098"/>
                  </a:cubicBezTo>
                  <a:lnTo>
                    <a:pt x="253995" y="2238115"/>
                  </a:lnTo>
                  <a:cubicBezTo>
                    <a:pt x="253995" y="2239306"/>
                    <a:pt x="254591" y="2240498"/>
                    <a:pt x="255486" y="2241393"/>
                  </a:cubicBezTo>
                  <a:lnTo>
                    <a:pt x="258375" y="2242405"/>
                  </a:lnTo>
                  <a:lnTo>
                    <a:pt x="258466" y="2242437"/>
                  </a:lnTo>
                  <a:lnTo>
                    <a:pt x="242372" y="2242437"/>
                  </a:lnTo>
                  <a:cubicBezTo>
                    <a:pt x="242670" y="2243478"/>
                    <a:pt x="242968" y="2244522"/>
                    <a:pt x="243565" y="2245416"/>
                  </a:cubicBezTo>
                  <a:cubicBezTo>
                    <a:pt x="244606" y="2247949"/>
                    <a:pt x="246395" y="2250036"/>
                    <a:pt x="248632" y="2251674"/>
                  </a:cubicBezTo>
                  <a:lnTo>
                    <a:pt x="256013" y="2254774"/>
                  </a:lnTo>
                  <a:lnTo>
                    <a:pt x="219125" y="2254774"/>
                  </a:lnTo>
                  <a:lnTo>
                    <a:pt x="219125" y="2254789"/>
                  </a:lnTo>
                  <a:lnTo>
                    <a:pt x="256049" y="2254789"/>
                  </a:lnTo>
                  <a:lnTo>
                    <a:pt x="256082" y="2254803"/>
                  </a:lnTo>
                  <a:lnTo>
                    <a:pt x="219125" y="2254803"/>
                  </a:lnTo>
                  <a:lnTo>
                    <a:pt x="219125" y="2313188"/>
                  </a:lnTo>
                  <a:lnTo>
                    <a:pt x="219125" y="2313205"/>
                  </a:lnTo>
                  <a:lnTo>
                    <a:pt x="219125" y="2313219"/>
                  </a:lnTo>
                  <a:lnTo>
                    <a:pt x="219871" y="2313219"/>
                  </a:lnTo>
                  <a:lnTo>
                    <a:pt x="219871" y="2317510"/>
                  </a:lnTo>
                  <a:lnTo>
                    <a:pt x="213611" y="2317510"/>
                  </a:lnTo>
                  <a:lnTo>
                    <a:pt x="213611" y="2317526"/>
                  </a:lnTo>
                  <a:lnTo>
                    <a:pt x="219871" y="2317526"/>
                  </a:lnTo>
                  <a:lnTo>
                    <a:pt x="219871" y="2325558"/>
                  </a:lnTo>
                  <a:lnTo>
                    <a:pt x="219125" y="2325558"/>
                  </a:lnTo>
                  <a:lnTo>
                    <a:pt x="219125" y="2325571"/>
                  </a:lnTo>
                  <a:lnTo>
                    <a:pt x="219871" y="2325571"/>
                  </a:lnTo>
                  <a:lnTo>
                    <a:pt x="219871" y="2325588"/>
                  </a:lnTo>
                  <a:lnTo>
                    <a:pt x="219125" y="2325588"/>
                  </a:lnTo>
                  <a:lnTo>
                    <a:pt x="219125" y="2428082"/>
                  </a:lnTo>
                  <a:lnTo>
                    <a:pt x="431324" y="2428082"/>
                  </a:lnTo>
                  <a:lnTo>
                    <a:pt x="431324" y="2428096"/>
                  </a:lnTo>
                  <a:lnTo>
                    <a:pt x="219125" y="2428096"/>
                  </a:lnTo>
                  <a:lnTo>
                    <a:pt x="219125" y="2428111"/>
                  </a:lnTo>
                  <a:lnTo>
                    <a:pt x="226129" y="2428111"/>
                  </a:lnTo>
                  <a:lnTo>
                    <a:pt x="226129" y="2440299"/>
                  </a:lnTo>
                  <a:lnTo>
                    <a:pt x="219125" y="2440299"/>
                  </a:lnTo>
                  <a:lnTo>
                    <a:pt x="219125" y="2440316"/>
                  </a:lnTo>
                  <a:lnTo>
                    <a:pt x="226129" y="2440316"/>
                  </a:lnTo>
                  <a:lnTo>
                    <a:pt x="226129" y="2440331"/>
                  </a:lnTo>
                  <a:lnTo>
                    <a:pt x="219125" y="2440331"/>
                  </a:lnTo>
                  <a:lnTo>
                    <a:pt x="219125" y="2475171"/>
                  </a:lnTo>
                  <a:cubicBezTo>
                    <a:pt x="219125" y="2484261"/>
                    <a:pt x="215698" y="2492456"/>
                    <a:pt x="210184" y="2498864"/>
                  </a:cubicBezTo>
                  <a:lnTo>
                    <a:pt x="210186" y="2498864"/>
                  </a:lnTo>
                  <a:lnTo>
                    <a:pt x="219121" y="2475185"/>
                  </a:lnTo>
                  <a:lnTo>
                    <a:pt x="219121" y="2475200"/>
                  </a:lnTo>
                  <a:lnTo>
                    <a:pt x="210191" y="2498864"/>
                  </a:lnTo>
                  <a:lnTo>
                    <a:pt x="210190" y="2498864"/>
                  </a:lnTo>
                  <a:lnTo>
                    <a:pt x="210184" y="2498879"/>
                  </a:lnTo>
                  <a:lnTo>
                    <a:pt x="210190" y="2498879"/>
                  </a:lnTo>
                  <a:lnTo>
                    <a:pt x="210184" y="2498894"/>
                  </a:lnTo>
                  <a:lnTo>
                    <a:pt x="619981" y="2498894"/>
                  </a:lnTo>
                  <a:lnTo>
                    <a:pt x="619981" y="2498879"/>
                  </a:lnTo>
                  <a:lnTo>
                    <a:pt x="210190" y="2498879"/>
                  </a:lnTo>
                  <a:lnTo>
                    <a:pt x="210195" y="2498864"/>
                  </a:lnTo>
                  <a:lnTo>
                    <a:pt x="619981" y="2498864"/>
                  </a:lnTo>
                  <a:lnTo>
                    <a:pt x="619981" y="2254803"/>
                  </a:lnTo>
                  <a:lnTo>
                    <a:pt x="588539" y="2254803"/>
                  </a:lnTo>
                  <a:lnTo>
                    <a:pt x="588570" y="2254789"/>
                  </a:lnTo>
                  <a:lnTo>
                    <a:pt x="619981" y="2254789"/>
                  </a:lnTo>
                  <a:lnTo>
                    <a:pt x="619981" y="2254774"/>
                  </a:lnTo>
                  <a:lnTo>
                    <a:pt x="588609" y="2254774"/>
                  </a:lnTo>
                  <a:lnTo>
                    <a:pt x="588603" y="2254774"/>
                  </a:lnTo>
                  <a:lnTo>
                    <a:pt x="588545" y="2254774"/>
                  </a:lnTo>
                  <a:lnTo>
                    <a:pt x="588226" y="2254803"/>
                  </a:lnTo>
                  <a:lnTo>
                    <a:pt x="588216" y="2254803"/>
                  </a:lnTo>
                  <a:lnTo>
                    <a:pt x="585257" y="2255072"/>
                  </a:lnTo>
                  <a:lnTo>
                    <a:pt x="585267" y="2255072"/>
                  </a:lnTo>
                  <a:lnTo>
                    <a:pt x="588226" y="2254803"/>
                  </a:lnTo>
                  <a:lnTo>
                    <a:pt x="588381" y="2254803"/>
                  </a:lnTo>
                  <a:lnTo>
                    <a:pt x="588390" y="2254803"/>
                  </a:lnTo>
                  <a:lnTo>
                    <a:pt x="588535" y="2254803"/>
                  </a:lnTo>
                  <a:cubicBezTo>
                    <a:pt x="587492" y="2254952"/>
                    <a:pt x="586448" y="2255102"/>
                    <a:pt x="585257" y="2255102"/>
                  </a:cubicBezTo>
                  <a:lnTo>
                    <a:pt x="531014" y="2255102"/>
                  </a:lnTo>
                  <a:cubicBezTo>
                    <a:pt x="529823" y="2255102"/>
                    <a:pt x="528779" y="2254952"/>
                    <a:pt x="527587" y="2254803"/>
                  </a:cubicBezTo>
                  <a:lnTo>
                    <a:pt x="527748" y="2254803"/>
                  </a:lnTo>
                  <a:lnTo>
                    <a:pt x="531014" y="2255087"/>
                  </a:lnTo>
                  <a:lnTo>
                    <a:pt x="531024" y="2255087"/>
                  </a:lnTo>
                  <a:lnTo>
                    <a:pt x="527758" y="2254803"/>
                  </a:lnTo>
                  <a:lnTo>
                    <a:pt x="527921" y="2254803"/>
                  </a:lnTo>
                  <a:lnTo>
                    <a:pt x="527931" y="2254803"/>
                  </a:lnTo>
                  <a:lnTo>
                    <a:pt x="527770" y="2254789"/>
                  </a:lnTo>
                  <a:lnTo>
                    <a:pt x="527597" y="2254774"/>
                  </a:lnTo>
                  <a:lnTo>
                    <a:pt x="527587" y="2254774"/>
                  </a:lnTo>
                  <a:lnTo>
                    <a:pt x="527553" y="2254774"/>
                  </a:lnTo>
                  <a:lnTo>
                    <a:pt x="527510" y="2254774"/>
                  </a:lnTo>
                  <a:lnTo>
                    <a:pt x="526257" y="2254358"/>
                  </a:lnTo>
                  <a:cubicBezTo>
                    <a:pt x="524319" y="2253911"/>
                    <a:pt x="522529" y="2252867"/>
                    <a:pt x="520891" y="2251674"/>
                  </a:cubicBezTo>
                  <a:lnTo>
                    <a:pt x="520882" y="2251674"/>
                  </a:lnTo>
                  <a:cubicBezTo>
                    <a:pt x="522520" y="2252867"/>
                    <a:pt x="524310" y="2253911"/>
                    <a:pt x="526248" y="2254358"/>
                  </a:cubicBezTo>
                  <a:lnTo>
                    <a:pt x="527501" y="2254774"/>
                  </a:lnTo>
                  <a:lnTo>
                    <a:pt x="516449" y="2254774"/>
                  </a:lnTo>
                  <a:lnTo>
                    <a:pt x="516440" y="2254774"/>
                  </a:lnTo>
                  <a:lnTo>
                    <a:pt x="496153" y="2254774"/>
                  </a:lnTo>
                  <a:lnTo>
                    <a:pt x="495837" y="2254803"/>
                  </a:lnTo>
                  <a:lnTo>
                    <a:pt x="495976" y="2254803"/>
                  </a:lnTo>
                  <a:lnTo>
                    <a:pt x="495985" y="2254803"/>
                  </a:lnTo>
                  <a:lnTo>
                    <a:pt x="496144" y="2254803"/>
                  </a:lnTo>
                  <a:cubicBezTo>
                    <a:pt x="495548" y="2254952"/>
                    <a:pt x="494954" y="2254952"/>
                    <a:pt x="494357" y="2254952"/>
                  </a:cubicBezTo>
                  <a:lnTo>
                    <a:pt x="440114" y="2254952"/>
                  </a:lnTo>
                  <a:cubicBezTo>
                    <a:pt x="439519" y="2254952"/>
                    <a:pt x="438923" y="2254952"/>
                    <a:pt x="438476" y="2254803"/>
                  </a:cubicBezTo>
                  <a:lnTo>
                    <a:pt x="438630" y="2254803"/>
                  </a:lnTo>
                  <a:lnTo>
                    <a:pt x="440114" y="2254938"/>
                  </a:lnTo>
                  <a:lnTo>
                    <a:pt x="440025" y="2254929"/>
                  </a:lnTo>
                  <a:lnTo>
                    <a:pt x="438639" y="2254803"/>
                  </a:lnTo>
                  <a:lnTo>
                    <a:pt x="438766" y="2254803"/>
                  </a:lnTo>
                  <a:lnTo>
                    <a:pt x="438775" y="2254803"/>
                  </a:lnTo>
                  <a:lnTo>
                    <a:pt x="438775" y="2254803"/>
                  </a:lnTo>
                  <a:lnTo>
                    <a:pt x="438485" y="2254774"/>
                  </a:lnTo>
                  <a:lnTo>
                    <a:pt x="406958" y="2254774"/>
                  </a:lnTo>
                  <a:lnTo>
                    <a:pt x="406894" y="2254774"/>
                  </a:lnTo>
                  <a:lnTo>
                    <a:pt x="406590" y="2254803"/>
                  </a:lnTo>
                  <a:lnTo>
                    <a:pt x="406730" y="2254803"/>
                  </a:lnTo>
                  <a:lnTo>
                    <a:pt x="406739" y="2254803"/>
                  </a:lnTo>
                  <a:lnTo>
                    <a:pt x="406884" y="2254803"/>
                  </a:lnTo>
                  <a:cubicBezTo>
                    <a:pt x="405841" y="2254952"/>
                    <a:pt x="404797" y="2255102"/>
                    <a:pt x="403606" y="2255102"/>
                  </a:cubicBezTo>
                  <a:lnTo>
                    <a:pt x="348766" y="2255102"/>
                  </a:lnTo>
                  <a:cubicBezTo>
                    <a:pt x="347872" y="2255102"/>
                    <a:pt x="346830" y="2254952"/>
                    <a:pt x="345936" y="2254803"/>
                  </a:cubicBezTo>
                  <a:lnTo>
                    <a:pt x="346069" y="2254803"/>
                  </a:lnTo>
                  <a:lnTo>
                    <a:pt x="348766" y="2255087"/>
                  </a:lnTo>
                  <a:lnTo>
                    <a:pt x="348588" y="2255068"/>
                  </a:lnTo>
                  <a:lnTo>
                    <a:pt x="346078" y="2254803"/>
                  </a:lnTo>
                  <a:lnTo>
                    <a:pt x="346198" y="2254803"/>
                  </a:lnTo>
                  <a:lnTo>
                    <a:pt x="346207" y="2254803"/>
                  </a:lnTo>
                  <a:lnTo>
                    <a:pt x="346207" y="2254803"/>
                  </a:lnTo>
                  <a:lnTo>
                    <a:pt x="345945" y="2254774"/>
                  </a:lnTo>
                  <a:lnTo>
                    <a:pt x="331521" y="2254774"/>
                  </a:lnTo>
                  <a:lnTo>
                    <a:pt x="334621" y="2251674"/>
                  </a:lnTo>
                  <a:cubicBezTo>
                    <a:pt x="335365" y="2250931"/>
                    <a:pt x="335961" y="2250036"/>
                    <a:pt x="336407" y="2248993"/>
                  </a:cubicBezTo>
                  <a:cubicBezTo>
                    <a:pt x="335514" y="2247949"/>
                    <a:pt x="334770" y="2246756"/>
                    <a:pt x="334172" y="2245416"/>
                  </a:cubicBezTo>
                  <a:cubicBezTo>
                    <a:pt x="333726" y="2244522"/>
                    <a:pt x="333278" y="2243478"/>
                    <a:pt x="333129" y="2242437"/>
                  </a:cubicBezTo>
                  <a:lnTo>
                    <a:pt x="333123" y="2242437"/>
                  </a:lnTo>
                  <a:lnTo>
                    <a:pt x="333121" y="2242420"/>
                  </a:lnTo>
                  <a:lnTo>
                    <a:pt x="333118" y="2242405"/>
                  </a:lnTo>
                  <a:lnTo>
                    <a:pt x="332526" y="2238264"/>
                  </a:lnTo>
                  <a:lnTo>
                    <a:pt x="332526" y="2238249"/>
                  </a:lnTo>
                  <a:lnTo>
                    <a:pt x="332526" y="2238233"/>
                  </a:lnTo>
                  <a:lnTo>
                    <a:pt x="332526" y="2146320"/>
                  </a:lnTo>
                  <a:cubicBezTo>
                    <a:pt x="332526" y="2144084"/>
                    <a:pt x="332825" y="2141701"/>
                    <a:pt x="333421" y="2139615"/>
                  </a:cubicBezTo>
                  <a:cubicBezTo>
                    <a:pt x="333868" y="2137826"/>
                    <a:pt x="334465" y="2136037"/>
                    <a:pt x="335210" y="2134399"/>
                  </a:cubicBezTo>
                  <a:cubicBezTo>
                    <a:pt x="337743" y="2129183"/>
                    <a:pt x="341915" y="2124712"/>
                    <a:pt x="347131" y="2122030"/>
                  </a:cubicBezTo>
                  <a:lnTo>
                    <a:pt x="347126" y="2122021"/>
                  </a:lnTo>
                  <a:lnTo>
                    <a:pt x="347122" y="2122011"/>
                  </a:lnTo>
                  <a:lnTo>
                    <a:pt x="343702" y="2115027"/>
                  </a:lnTo>
                  <a:lnTo>
                    <a:pt x="343702" y="2115012"/>
                  </a:lnTo>
                  <a:lnTo>
                    <a:pt x="343702" y="2114996"/>
                  </a:lnTo>
                  <a:lnTo>
                    <a:pt x="343702" y="2102360"/>
                  </a:lnTo>
                  <a:cubicBezTo>
                    <a:pt x="343702" y="2097591"/>
                    <a:pt x="347728" y="2093568"/>
                    <a:pt x="352644" y="2093568"/>
                  </a:cubicBezTo>
                  <a:lnTo>
                    <a:pt x="400329" y="2093568"/>
                  </a:lnTo>
                  <a:cubicBezTo>
                    <a:pt x="400926" y="2093568"/>
                    <a:pt x="401522" y="2093568"/>
                    <a:pt x="402118" y="2093717"/>
                  </a:cubicBezTo>
                  <a:cubicBezTo>
                    <a:pt x="405247" y="2094462"/>
                    <a:pt x="407931" y="2096846"/>
                    <a:pt x="408824" y="2099975"/>
                  </a:cubicBezTo>
                  <a:cubicBezTo>
                    <a:pt x="408973" y="2100720"/>
                    <a:pt x="409122" y="2101615"/>
                    <a:pt x="409122" y="2102360"/>
                  </a:cubicBezTo>
                  <a:lnTo>
                    <a:pt x="409122" y="2114996"/>
                  </a:lnTo>
                  <a:lnTo>
                    <a:pt x="409122" y="2115012"/>
                  </a:lnTo>
                  <a:lnTo>
                    <a:pt x="409122" y="2115027"/>
                  </a:lnTo>
                  <a:cubicBezTo>
                    <a:pt x="409122" y="2115920"/>
                    <a:pt x="408973" y="2116814"/>
                    <a:pt x="408674" y="2117560"/>
                  </a:cubicBezTo>
                  <a:cubicBezTo>
                    <a:pt x="408674" y="2117858"/>
                    <a:pt x="408525" y="2118007"/>
                    <a:pt x="408525" y="2118305"/>
                  </a:cubicBezTo>
                  <a:lnTo>
                    <a:pt x="405710" y="2122011"/>
                  </a:lnTo>
                  <a:lnTo>
                    <a:pt x="405702" y="2122021"/>
                  </a:lnTo>
                  <a:lnTo>
                    <a:pt x="405695" y="2122030"/>
                  </a:lnTo>
                  <a:cubicBezTo>
                    <a:pt x="407036" y="2122776"/>
                    <a:pt x="408376" y="2123668"/>
                    <a:pt x="409569" y="2124563"/>
                  </a:cubicBezTo>
                  <a:cubicBezTo>
                    <a:pt x="411358" y="2125905"/>
                    <a:pt x="412847" y="2127396"/>
                    <a:pt x="414189" y="2129034"/>
                  </a:cubicBezTo>
                  <a:cubicBezTo>
                    <a:pt x="418063" y="2133803"/>
                    <a:pt x="420298" y="2139911"/>
                    <a:pt x="420298" y="2146320"/>
                  </a:cubicBezTo>
                  <a:lnTo>
                    <a:pt x="420298" y="2238233"/>
                  </a:lnTo>
                  <a:lnTo>
                    <a:pt x="420298" y="2238249"/>
                  </a:lnTo>
                  <a:lnTo>
                    <a:pt x="420298" y="2238264"/>
                  </a:lnTo>
                  <a:lnTo>
                    <a:pt x="419706" y="2242405"/>
                  </a:lnTo>
                  <a:lnTo>
                    <a:pt x="419703" y="2242420"/>
                  </a:lnTo>
                  <a:lnTo>
                    <a:pt x="419701" y="2242437"/>
                  </a:lnTo>
                  <a:lnTo>
                    <a:pt x="419708" y="2242437"/>
                  </a:lnTo>
                  <a:lnTo>
                    <a:pt x="424021" y="2242437"/>
                  </a:lnTo>
                  <a:cubicBezTo>
                    <a:pt x="424021" y="2242733"/>
                    <a:pt x="424170" y="2243180"/>
                    <a:pt x="424319" y="2243478"/>
                  </a:cubicBezTo>
                  <a:cubicBezTo>
                    <a:pt x="424170" y="2244224"/>
                    <a:pt x="424021" y="2244820"/>
                    <a:pt x="423576" y="2245416"/>
                  </a:cubicBezTo>
                  <a:cubicBezTo>
                    <a:pt x="423277" y="2246013"/>
                    <a:pt x="422979" y="2246609"/>
                    <a:pt x="422532" y="2247204"/>
                  </a:cubicBezTo>
                  <a:cubicBezTo>
                    <a:pt x="422383" y="2247651"/>
                    <a:pt x="422085" y="2247949"/>
                    <a:pt x="421637" y="2248396"/>
                  </a:cubicBezTo>
                  <a:cubicBezTo>
                    <a:pt x="421339" y="2248844"/>
                    <a:pt x="420743" y="2249291"/>
                    <a:pt x="420296" y="2249589"/>
                  </a:cubicBezTo>
                  <a:cubicBezTo>
                    <a:pt x="419848" y="2250036"/>
                    <a:pt x="419403" y="2250334"/>
                    <a:pt x="418807" y="2250482"/>
                  </a:cubicBezTo>
                  <a:cubicBezTo>
                    <a:pt x="418508" y="2250631"/>
                    <a:pt x="418210" y="2250780"/>
                    <a:pt x="417912" y="2250931"/>
                  </a:cubicBezTo>
                  <a:cubicBezTo>
                    <a:pt x="417316" y="2251227"/>
                    <a:pt x="416570" y="2251525"/>
                    <a:pt x="415974" y="2251674"/>
                  </a:cubicBezTo>
                  <a:cubicBezTo>
                    <a:pt x="415230" y="2251674"/>
                    <a:pt x="414485" y="2251823"/>
                    <a:pt x="413740" y="2251823"/>
                  </a:cubicBezTo>
                  <a:lnTo>
                    <a:pt x="413748" y="2251823"/>
                  </a:lnTo>
                  <a:cubicBezTo>
                    <a:pt x="414493" y="2251823"/>
                    <a:pt x="415238" y="2251674"/>
                    <a:pt x="415982" y="2251674"/>
                  </a:cubicBezTo>
                  <a:cubicBezTo>
                    <a:pt x="416578" y="2251525"/>
                    <a:pt x="417324" y="2251227"/>
                    <a:pt x="417920" y="2250931"/>
                  </a:cubicBezTo>
                  <a:cubicBezTo>
                    <a:pt x="418218" y="2250780"/>
                    <a:pt x="418516" y="2250631"/>
                    <a:pt x="418816" y="2250482"/>
                  </a:cubicBezTo>
                  <a:cubicBezTo>
                    <a:pt x="419412" y="2250334"/>
                    <a:pt x="419856" y="2250036"/>
                    <a:pt x="420304" y="2249589"/>
                  </a:cubicBezTo>
                  <a:cubicBezTo>
                    <a:pt x="420751" y="2249291"/>
                    <a:pt x="421347" y="2248844"/>
                    <a:pt x="421645" y="2248396"/>
                  </a:cubicBezTo>
                  <a:cubicBezTo>
                    <a:pt x="422093" y="2247949"/>
                    <a:pt x="422392" y="2247651"/>
                    <a:pt x="422540" y="2247204"/>
                  </a:cubicBezTo>
                  <a:cubicBezTo>
                    <a:pt x="422987" y="2246609"/>
                    <a:pt x="423285" y="2246013"/>
                    <a:pt x="423584" y="2245416"/>
                  </a:cubicBezTo>
                  <a:cubicBezTo>
                    <a:pt x="424029" y="2244820"/>
                    <a:pt x="424178" y="2244224"/>
                    <a:pt x="424327" y="2243478"/>
                  </a:cubicBezTo>
                  <a:cubicBezTo>
                    <a:pt x="424178" y="2243180"/>
                    <a:pt x="424029" y="2242733"/>
                    <a:pt x="424029" y="2242437"/>
                  </a:cubicBezTo>
                  <a:lnTo>
                    <a:pt x="424023" y="2242437"/>
                  </a:lnTo>
                  <a:lnTo>
                    <a:pt x="424021" y="2242420"/>
                  </a:lnTo>
                  <a:lnTo>
                    <a:pt x="424019" y="2242405"/>
                  </a:lnTo>
                  <a:lnTo>
                    <a:pt x="423427" y="2238115"/>
                  </a:lnTo>
                  <a:lnTo>
                    <a:pt x="423427" y="2238098"/>
                  </a:lnTo>
                  <a:lnTo>
                    <a:pt x="423427" y="2238085"/>
                  </a:lnTo>
                  <a:lnTo>
                    <a:pt x="423427" y="2146022"/>
                  </a:lnTo>
                  <a:cubicBezTo>
                    <a:pt x="423427" y="2144680"/>
                    <a:pt x="423578" y="2143340"/>
                    <a:pt x="423874" y="2141999"/>
                  </a:cubicBezTo>
                  <a:lnTo>
                    <a:pt x="423874" y="2141984"/>
                  </a:lnTo>
                  <a:lnTo>
                    <a:pt x="423874" y="2141969"/>
                  </a:lnTo>
                  <a:lnTo>
                    <a:pt x="423874" y="2141850"/>
                  </a:lnTo>
                  <a:cubicBezTo>
                    <a:pt x="424172" y="2138721"/>
                    <a:pt x="425216" y="2135739"/>
                    <a:pt x="426856" y="2133057"/>
                  </a:cubicBezTo>
                  <a:cubicBezTo>
                    <a:pt x="429388" y="2128288"/>
                    <a:pt x="433263" y="2124414"/>
                    <a:pt x="438031" y="2121881"/>
                  </a:cubicBezTo>
                  <a:lnTo>
                    <a:pt x="438026" y="2121872"/>
                  </a:lnTo>
                  <a:lnTo>
                    <a:pt x="438022" y="2121862"/>
                  </a:lnTo>
                  <a:lnTo>
                    <a:pt x="434604" y="2114729"/>
                  </a:lnTo>
                  <a:lnTo>
                    <a:pt x="434604" y="2114714"/>
                  </a:lnTo>
                  <a:lnTo>
                    <a:pt x="434604" y="2114698"/>
                  </a:lnTo>
                  <a:lnTo>
                    <a:pt x="434604" y="2102211"/>
                  </a:lnTo>
                  <a:cubicBezTo>
                    <a:pt x="434604" y="2097293"/>
                    <a:pt x="438628" y="2093270"/>
                    <a:pt x="443395" y="2093270"/>
                  </a:cubicBezTo>
                  <a:lnTo>
                    <a:pt x="480918" y="2093270"/>
                  </a:lnTo>
                  <a:lnTo>
                    <a:pt x="480501" y="2093687"/>
                  </a:lnTo>
                  <a:lnTo>
                    <a:pt x="474243" y="2099945"/>
                  </a:lnTo>
                  <a:lnTo>
                    <a:pt x="468579" y="2105609"/>
                  </a:lnTo>
                  <a:lnTo>
                    <a:pt x="468594" y="2105609"/>
                  </a:lnTo>
                  <a:lnTo>
                    <a:pt x="487653" y="2105609"/>
                  </a:lnTo>
                  <a:lnTo>
                    <a:pt x="487653" y="2105624"/>
                  </a:lnTo>
                  <a:lnTo>
                    <a:pt x="487653" y="2105638"/>
                  </a:lnTo>
                  <a:lnTo>
                    <a:pt x="446824" y="2105638"/>
                  </a:lnTo>
                  <a:lnTo>
                    <a:pt x="446824" y="2111270"/>
                  </a:lnTo>
                  <a:lnTo>
                    <a:pt x="446824" y="2111287"/>
                  </a:lnTo>
                  <a:lnTo>
                    <a:pt x="446824" y="2111300"/>
                  </a:lnTo>
                  <a:lnTo>
                    <a:pt x="487653" y="2111300"/>
                  </a:lnTo>
                  <a:lnTo>
                    <a:pt x="487653" y="2111287"/>
                  </a:lnTo>
                  <a:lnTo>
                    <a:pt x="487653" y="2111270"/>
                  </a:lnTo>
                  <a:lnTo>
                    <a:pt x="487653" y="2108902"/>
                  </a:lnTo>
                  <a:lnTo>
                    <a:pt x="487653" y="2108887"/>
                  </a:lnTo>
                  <a:cubicBezTo>
                    <a:pt x="488100" y="2108887"/>
                    <a:pt x="488548" y="2109036"/>
                    <a:pt x="488995" y="2109036"/>
                  </a:cubicBezTo>
                  <a:cubicBezTo>
                    <a:pt x="490039" y="2109185"/>
                    <a:pt x="490784" y="2109334"/>
                    <a:pt x="491378" y="2109632"/>
                  </a:cubicBezTo>
                  <a:cubicBezTo>
                    <a:pt x="491826" y="2109781"/>
                    <a:pt x="491975" y="2110080"/>
                    <a:pt x="492273" y="2110229"/>
                  </a:cubicBezTo>
                  <a:cubicBezTo>
                    <a:pt x="492422" y="2110378"/>
                    <a:pt x="492571" y="2110378"/>
                    <a:pt x="492571" y="2110674"/>
                  </a:cubicBezTo>
                  <a:cubicBezTo>
                    <a:pt x="492720" y="2110825"/>
                    <a:pt x="492720" y="2110972"/>
                    <a:pt x="492720" y="2111121"/>
                  </a:cubicBezTo>
                  <a:cubicBezTo>
                    <a:pt x="492720" y="2111420"/>
                    <a:pt x="492720" y="2111718"/>
                    <a:pt x="492869" y="2112016"/>
                  </a:cubicBezTo>
                  <a:cubicBezTo>
                    <a:pt x="492869" y="2112761"/>
                    <a:pt x="493018" y="2113507"/>
                    <a:pt x="493168" y="2114401"/>
                  </a:cubicBezTo>
                  <a:cubicBezTo>
                    <a:pt x="493466" y="2115592"/>
                    <a:pt x="493913" y="2116934"/>
                    <a:pt x="494509" y="2118276"/>
                  </a:cubicBezTo>
                  <a:lnTo>
                    <a:pt x="494504" y="2118276"/>
                  </a:lnTo>
                  <a:lnTo>
                    <a:pt x="487802" y="2118276"/>
                  </a:lnTo>
                  <a:lnTo>
                    <a:pt x="487807" y="2118290"/>
                  </a:lnTo>
                  <a:lnTo>
                    <a:pt x="487951" y="2118723"/>
                  </a:lnTo>
                  <a:lnTo>
                    <a:pt x="487951" y="2118738"/>
                  </a:lnTo>
                  <a:lnTo>
                    <a:pt x="487951" y="2118872"/>
                  </a:lnTo>
                  <a:cubicBezTo>
                    <a:pt x="487951" y="2119019"/>
                    <a:pt x="487951" y="2119168"/>
                    <a:pt x="488100" y="2119317"/>
                  </a:cubicBezTo>
                  <a:cubicBezTo>
                    <a:pt x="488250" y="2119914"/>
                    <a:pt x="488548" y="2120361"/>
                    <a:pt x="488846" y="2120957"/>
                  </a:cubicBezTo>
                  <a:cubicBezTo>
                    <a:pt x="489144" y="2122150"/>
                    <a:pt x="489889" y="2123341"/>
                    <a:pt x="490635" y="2124534"/>
                  </a:cubicBezTo>
                  <a:lnTo>
                    <a:pt x="490628" y="2124534"/>
                  </a:lnTo>
                  <a:lnTo>
                    <a:pt x="479755" y="2124534"/>
                  </a:lnTo>
                  <a:cubicBezTo>
                    <a:pt x="479457" y="2124235"/>
                    <a:pt x="479161" y="2123937"/>
                    <a:pt x="479012" y="2123639"/>
                  </a:cubicBezTo>
                  <a:lnTo>
                    <a:pt x="455614" y="2123639"/>
                  </a:lnTo>
                  <a:cubicBezTo>
                    <a:pt x="455318" y="2123937"/>
                    <a:pt x="455169" y="2124235"/>
                    <a:pt x="454871" y="2124534"/>
                  </a:cubicBezTo>
                  <a:cubicBezTo>
                    <a:pt x="453529" y="2126323"/>
                    <a:pt x="451889" y="2128110"/>
                    <a:pt x="450102" y="2129302"/>
                  </a:cubicBezTo>
                  <a:cubicBezTo>
                    <a:pt x="449953" y="2129615"/>
                    <a:pt x="449804" y="2129764"/>
                    <a:pt x="449655" y="2129615"/>
                  </a:cubicBezTo>
                  <a:cubicBezTo>
                    <a:pt x="449804" y="2129764"/>
                    <a:pt x="449953" y="2129615"/>
                    <a:pt x="450102" y="2129317"/>
                  </a:cubicBezTo>
                  <a:cubicBezTo>
                    <a:pt x="451889" y="2128125"/>
                    <a:pt x="453529" y="2126337"/>
                    <a:pt x="454871" y="2124548"/>
                  </a:cubicBezTo>
                  <a:cubicBezTo>
                    <a:pt x="455169" y="2124250"/>
                    <a:pt x="455318" y="2123952"/>
                    <a:pt x="455614" y="2123654"/>
                  </a:cubicBezTo>
                  <a:lnTo>
                    <a:pt x="479012" y="2123654"/>
                  </a:lnTo>
                  <a:cubicBezTo>
                    <a:pt x="479161" y="2123952"/>
                    <a:pt x="479457" y="2124250"/>
                    <a:pt x="479755" y="2124548"/>
                  </a:cubicBezTo>
                  <a:cubicBezTo>
                    <a:pt x="481544" y="2127083"/>
                    <a:pt x="483630" y="2129168"/>
                    <a:pt x="486313" y="2130808"/>
                  </a:cubicBezTo>
                  <a:lnTo>
                    <a:pt x="487951" y="2131552"/>
                  </a:lnTo>
                  <a:cubicBezTo>
                    <a:pt x="494360" y="2133490"/>
                    <a:pt x="498682" y="2139300"/>
                    <a:pt x="498682" y="2146007"/>
                  </a:cubicBezTo>
                  <a:lnTo>
                    <a:pt x="498682" y="2146022"/>
                  </a:lnTo>
                  <a:cubicBezTo>
                    <a:pt x="498682" y="2139315"/>
                    <a:pt x="494360" y="2133504"/>
                    <a:pt x="487951" y="2131566"/>
                  </a:cubicBezTo>
                  <a:lnTo>
                    <a:pt x="486313" y="2130823"/>
                  </a:lnTo>
                  <a:cubicBezTo>
                    <a:pt x="483630" y="2129183"/>
                    <a:pt x="481544" y="2127096"/>
                    <a:pt x="479755" y="2124563"/>
                  </a:cubicBezTo>
                  <a:cubicBezTo>
                    <a:pt x="479457" y="2124265"/>
                    <a:pt x="479161" y="2123967"/>
                    <a:pt x="479012" y="2123668"/>
                  </a:cubicBezTo>
                  <a:lnTo>
                    <a:pt x="455614" y="2123668"/>
                  </a:lnTo>
                  <a:cubicBezTo>
                    <a:pt x="455318" y="2123967"/>
                    <a:pt x="455169" y="2124265"/>
                    <a:pt x="454871" y="2124563"/>
                  </a:cubicBezTo>
                  <a:cubicBezTo>
                    <a:pt x="453529" y="2126352"/>
                    <a:pt x="451889" y="2128139"/>
                    <a:pt x="450102" y="2129332"/>
                  </a:cubicBezTo>
                  <a:cubicBezTo>
                    <a:pt x="449953" y="2129630"/>
                    <a:pt x="449804" y="2129779"/>
                    <a:pt x="449655" y="2129630"/>
                  </a:cubicBezTo>
                  <a:cubicBezTo>
                    <a:pt x="449207" y="2130226"/>
                    <a:pt x="448760" y="2130525"/>
                    <a:pt x="448313" y="2130823"/>
                  </a:cubicBezTo>
                  <a:lnTo>
                    <a:pt x="448015" y="2130972"/>
                  </a:lnTo>
                  <a:lnTo>
                    <a:pt x="447866" y="2130972"/>
                  </a:lnTo>
                  <a:lnTo>
                    <a:pt x="446675" y="2131566"/>
                  </a:lnTo>
                  <a:cubicBezTo>
                    <a:pt x="440117" y="2133504"/>
                    <a:pt x="435646" y="2139315"/>
                    <a:pt x="435646" y="2146022"/>
                  </a:cubicBezTo>
                  <a:lnTo>
                    <a:pt x="435646" y="2238069"/>
                  </a:lnTo>
                  <a:cubicBezTo>
                    <a:pt x="435646" y="2240469"/>
                    <a:pt x="437733" y="2242405"/>
                    <a:pt x="440117" y="2242405"/>
                  </a:cubicBezTo>
                  <a:lnTo>
                    <a:pt x="494358" y="2242405"/>
                  </a:lnTo>
                  <a:lnTo>
                    <a:pt x="494360" y="2242405"/>
                  </a:lnTo>
                  <a:lnTo>
                    <a:pt x="494373" y="2242405"/>
                  </a:lnTo>
                  <a:lnTo>
                    <a:pt x="498680" y="2238098"/>
                  </a:lnTo>
                  <a:lnTo>
                    <a:pt x="498680" y="2238115"/>
                  </a:lnTo>
                  <a:lnTo>
                    <a:pt x="494390" y="2242405"/>
                  </a:lnTo>
                  <a:lnTo>
                    <a:pt x="494398" y="2242405"/>
                  </a:lnTo>
                  <a:lnTo>
                    <a:pt x="494383" y="2242420"/>
                  </a:lnTo>
                  <a:lnTo>
                    <a:pt x="494366" y="2242437"/>
                  </a:lnTo>
                  <a:lnTo>
                    <a:pt x="510443" y="2242437"/>
                  </a:lnTo>
                  <a:lnTo>
                    <a:pt x="510447" y="2242437"/>
                  </a:lnTo>
                  <a:lnTo>
                    <a:pt x="510451" y="2242437"/>
                  </a:lnTo>
                  <a:lnTo>
                    <a:pt x="510452" y="2242437"/>
                  </a:lnTo>
                  <a:lnTo>
                    <a:pt x="510311" y="2243002"/>
                  </a:lnTo>
                  <a:lnTo>
                    <a:pt x="510309" y="2243004"/>
                  </a:lnTo>
                  <a:lnTo>
                    <a:pt x="510302" y="2243031"/>
                  </a:lnTo>
                  <a:lnTo>
                    <a:pt x="510153" y="2243180"/>
                  </a:lnTo>
                  <a:cubicBezTo>
                    <a:pt x="510004" y="2244075"/>
                    <a:pt x="509706" y="2244671"/>
                    <a:pt x="509258" y="2245416"/>
                  </a:cubicBezTo>
                  <a:cubicBezTo>
                    <a:pt x="508215" y="2247949"/>
                    <a:pt x="506428" y="2250036"/>
                    <a:pt x="504191" y="2251674"/>
                  </a:cubicBezTo>
                  <a:lnTo>
                    <a:pt x="504071" y="2251794"/>
                  </a:lnTo>
                  <a:lnTo>
                    <a:pt x="504080" y="2251794"/>
                  </a:lnTo>
                  <a:lnTo>
                    <a:pt x="504200" y="2251674"/>
                  </a:lnTo>
                  <a:cubicBezTo>
                    <a:pt x="506437" y="2250036"/>
                    <a:pt x="508224" y="2247949"/>
                    <a:pt x="509267" y="2245416"/>
                  </a:cubicBezTo>
                  <a:cubicBezTo>
                    <a:pt x="509715" y="2244671"/>
                    <a:pt x="510013" y="2244075"/>
                    <a:pt x="510162" y="2243180"/>
                  </a:cubicBezTo>
                  <a:lnTo>
                    <a:pt x="510311" y="2243031"/>
                  </a:lnTo>
                  <a:cubicBezTo>
                    <a:pt x="510460" y="2242882"/>
                    <a:pt x="510460" y="2242584"/>
                    <a:pt x="510460" y="2242437"/>
                  </a:cubicBezTo>
                  <a:lnTo>
                    <a:pt x="514773" y="2242437"/>
                  </a:lnTo>
                  <a:lnTo>
                    <a:pt x="514782" y="2242437"/>
                  </a:lnTo>
                  <a:lnTo>
                    <a:pt x="514784" y="2242437"/>
                  </a:lnTo>
                  <a:lnTo>
                    <a:pt x="529228" y="2242437"/>
                  </a:lnTo>
                  <a:cubicBezTo>
                    <a:pt x="529824" y="2242584"/>
                    <a:pt x="530419" y="2242733"/>
                    <a:pt x="531015" y="2242733"/>
                  </a:cubicBezTo>
                  <a:lnTo>
                    <a:pt x="531025" y="2242733"/>
                  </a:lnTo>
                  <a:cubicBezTo>
                    <a:pt x="530428" y="2242733"/>
                    <a:pt x="529833" y="2242584"/>
                    <a:pt x="529237" y="2242437"/>
                  </a:cubicBezTo>
                  <a:lnTo>
                    <a:pt x="529228" y="2242437"/>
                  </a:lnTo>
                  <a:lnTo>
                    <a:pt x="529207" y="2242405"/>
                  </a:lnTo>
                  <a:lnTo>
                    <a:pt x="526546" y="2238264"/>
                  </a:lnTo>
                  <a:lnTo>
                    <a:pt x="526546" y="2238249"/>
                  </a:lnTo>
                  <a:lnTo>
                    <a:pt x="529218" y="2242405"/>
                  </a:lnTo>
                  <a:lnTo>
                    <a:pt x="529228" y="2242420"/>
                  </a:lnTo>
                  <a:lnTo>
                    <a:pt x="539360" y="2242420"/>
                  </a:lnTo>
                  <a:lnTo>
                    <a:pt x="539360" y="2242437"/>
                  </a:lnTo>
                  <a:lnTo>
                    <a:pt x="539369" y="2242437"/>
                  </a:lnTo>
                  <a:lnTo>
                    <a:pt x="539369" y="2242420"/>
                  </a:lnTo>
                  <a:lnTo>
                    <a:pt x="539361" y="2242420"/>
                  </a:lnTo>
                  <a:lnTo>
                    <a:pt x="539361" y="2242405"/>
                  </a:lnTo>
                  <a:lnTo>
                    <a:pt x="586897" y="2242405"/>
                  </a:lnTo>
                  <a:cubicBezTo>
                    <a:pt x="588537" y="2241662"/>
                    <a:pt x="589581" y="2240171"/>
                    <a:pt x="589581" y="2238233"/>
                  </a:cubicBezTo>
                  <a:lnTo>
                    <a:pt x="589581" y="2191009"/>
                  </a:lnTo>
                  <a:lnTo>
                    <a:pt x="589581" y="2190995"/>
                  </a:lnTo>
                  <a:lnTo>
                    <a:pt x="601949" y="2178626"/>
                  </a:lnTo>
                  <a:lnTo>
                    <a:pt x="601949" y="2178643"/>
                  </a:lnTo>
                  <a:lnTo>
                    <a:pt x="601949" y="2238233"/>
                  </a:lnTo>
                  <a:lnTo>
                    <a:pt x="601354" y="2242405"/>
                  </a:lnTo>
                  <a:lnTo>
                    <a:pt x="601949" y="2238249"/>
                  </a:lnTo>
                  <a:lnTo>
                    <a:pt x="601949" y="2238264"/>
                  </a:lnTo>
                  <a:lnTo>
                    <a:pt x="601357" y="2242405"/>
                  </a:lnTo>
                  <a:lnTo>
                    <a:pt x="601354" y="2242420"/>
                  </a:lnTo>
                  <a:lnTo>
                    <a:pt x="601352" y="2242437"/>
                  </a:lnTo>
                  <a:lnTo>
                    <a:pt x="601360" y="2242437"/>
                  </a:lnTo>
                  <a:lnTo>
                    <a:pt x="632347" y="2242437"/>
                  </a:lnTo>
                  <a:lnTo>
                    <a:pt x="632347" y="2251645"/>
                  </a:lnTo>
                  <a:lnTo>
                    <a:pt x="595274" y="2251645"/>
                  </a:lnTo>
                  <a:lnTo>
                    <a:pt x="595266" y="2251645"/>
                  </a:lnTo>
                  <a:lnTo>
                    <a:pt x="595253" y="2251660"/>
                  </a:lnTo>
                  <a:lnTo>
                    <a:pt x="595255" y="2251660"/>
                  </a:lnTo>
                  <a:lnTo>
                    <a:pt x="595261" y="2251660"/>
                  </a:lnTo>
                  <a:lnTo>
                    <a:pt x="632350" y="2251660"/>
                  </a:lnTo>
                  <a:lnTo>
                    <a:pt x="632350" y="2506911"/>
                  </a:lnTo>
                  <a:lnTo>
                    <a:pt x="655149" y="2506911"/>
                  </a:lnTo>
                  <a:lnTo>
                    <a:pt x="655149" y="2125443"/>
                  </a:lnTo>
                  <a:lnTo>
                    <a:pt x="656938" y="2123654"/>
                  </a:lnTo>
                  <a:lnTo>
                    <a:pt x="656938" y="2511829"/>
                  </a:lnTo>
                  <a:lnTo>
                    <a:pt x="656938" y="2511844"/>
                  </a:lnTo>
                  <a:lnTo>
                    <a:pt x="669307" y="2511844"/>
                  </a:lnTo>
                  <a:lnTo>
                    <a:pt x="669307" y="2511829"/>
                  </a:lnTo>
                  <a:lnTo>
                    <a:pt x="669307" y="2506926"/>
                  </a:lnTo>
                  <a:lnTo>
                    <a:pt x="667518" y="2506926"/>
                  </a:lnTo>
                  <a:lnTo>
                    <a:pt x="667518" y="2506911"/>
                  </a:lnTo>
                  <a:lnTo>
                    <a:pt x="669307" y="2506911"/>
                  </a:lnTo>
                  <a:lnTo>
                    <a:pt x="670349" y="2506911"/>
                  </a:lnTo>
                  <a:lnTo>
                    <a:pt x="670360" y="2506926"/>
                  </a:lnTo>
                  <a:lnTo>
                    <a:pt x="670796" y="2507508"/>
                  </a:lnTo>
                  <a:cubicBezTo>
                    <a:pt x="670647" y="2507359"/>
                    <a:pt x="670498" y="2507075"/>
                    <a:pt x="670349" y="2506926"/>
                  </a:cubicBezTo>
                  <a:cubicBezTo>
                    <a:pt x="670498" y="2507075"/>
                    <a:pt x="670647" y="2507373"/>
                    <a:pt x="670796" y="2507522"/>
                  </a:cubicBezTo>
                  <a:cubicBezTo>
                    <a:pt x="671392" y="2508564"/>
                    <a:pt x="672138" y="2509459"/>
                    <a:pt x="673032" y="2510353"/>
                  </a:cubicBezTo>
                  <a:cubicBezTo>
                    <a:pt x="673629" y="2510800"/>
                    <a:pt x="674223" y="2511397"/>
                    <a:pt x="674820" y="2511844"/>
                  </a:cubicBezTo>
                  <a:lnTo>
                    <a:pt x="684934" y="2511844"/>
                  </a:lnTo>
                  <a:lnTo>
                    <a:pt x="684915" y="2511829"/>
                  </a:lnTo>
                  <a:lnTo>
                    <a:pt x="682122" y="2509622"/>
                  </a:lnTo>
                  <a:lnTo>
                    <a:pt x="681970" y="2509473"/>
                  </a:lnTo>
                  <a:cubicBezTo>
                    <a:pt x="681822" y="2509324"/>
                    <a:pt x="681674" y="2509324"/>
                    <a:pt x="681526" y="2509175"/>
                  </a:cubicBezTo>
                  <a:cubicBezTo>
                    <a:pt x="680929" y="2508432"/>
                    <a:pt x="680333" y="2507686"/>
                    <a:pt x="679737" y="2506941"/>
                  </a:cubicBezTo>
                  <a:lnTo>
                    <a:pt x="679732" y="2506926"/>
                  </a:lnTo>
                  <a:lnTo>
                    <a:pt x="679726" y="2506911"/>
                  </a:lnTo>
                  <a:lnTo>
                    <a:pt x="673479" y="2489505"/>
                  </a:lnTo>
                  <a:lnTo>
                    <a:pt x="673479" y="2489490"/>
                  </a:lnTo>
                  <a:lnTo>
                    <a:pt x="679732" y="2506911"/>
                  </a:lnTo>
                  <a:lnTo>
                    <a:pt x="673479" y="2489476"/>
                  </a:lnTo>
                  <a:lnTo>
                    <a:pt x="673479" y="2294293"/>
                  </a:lnTo>
                  <a:cubicBezTo>
                    <a:pt x="673479" y="2290420"/>
                    <a:pt x="674222" y="2286842"/>
                    <a:pt x="675713" y="2283415"/>
                  </a:cubicBezTo>
                  <a:cubicBezTo>
                    <a:pt x="675713" y="2283415"/>
                    <a:pt x="675713" y="2283266"/>
                    <a:pt x="675862" y="2283117"/>
                  </a:cubicBezTo>
                  <a:cubicBezTo>
                    <a:pt x="678842" y="2276113"/>
                    <a:pt x="684655" y="2270599"/>
                    <a:pt x="691807" y="2268216"/>
                  </a:cubicBezTo>
                  <a:cubicBezTo>
                    <a:pt x="694787" y="2267023"/>
                    <a:pt x="697918" y="2266427"/>
                    <a:pt x="701196" y="2266427"/>
                  </a:cubicBezTo>
                  <a:lnTo>
                    <a:pt x="741729" y="2266427"/>
                  </a:lnTo>
                  <a:lnTo>
                    <a:pt x="741702" y="2266412"/>
                  </a:lnTo>
                  <a:lnTo>
                    <a:pt x="741729" y="2266412"/>
                  </a:lnTo>
                  <a:lnTo>
                    <a:pt x="741702" y="2266397"/>
                  </a:lnTo>
                  <a:lnTo>
                    <a:pt x="741729" y="2266397"/>
                  </a:lnTo>
                  <a:cubicBezTo>
                    <a:pt x="740834" y="2265952"/>
                    <a:pt x="740089" y="2265504"/>
                    <a:pt x="739343" y="2265057"/>
                  </a:cubicBezTo>
                  <a:cubicBezTo>
                    <a:pt x="738151" y="2264312"/>
                    <a:pt x="737258" y="2263417"/>
                    <a:pt x="736363" y="2262374"/>
                  </a:cubicBezTo>
                  <a:cubicBezTo>
                    <a:pt x="733978" y="2259543"/>
                    <a:pt x="732489" y="2255967"/>
                    <a:pt x="732489" y="2251943"/>
                  </a:cubicBezTo>
                  <a:lnTo>
                    <a:pt x="732489" y="2206225"/>
                  </a:lnTo>
                  <a:cubicBezTo>
                    <a:pt x="732489" y="2204287"/>
                    <a:pt x="732787" y="2202500"/>
                    <a:pt x="733531" y="2200860"/>
                  </a:cubicBezTo>
                  <a:lnTo>
                    <a:pt x="733680" y="2200711"/>
                  </a:lnTo>
                  <a:cubicBezTo>
                    <a:pt x="735022" y="2196538"/>
                    <a:pt x="738002" y="2193409"/>
                    <a:pt x="742025" y="2191620"/>
                  </a:cubicBezTo>
                  <a:cubicBezTo>
                    <a:pt x="743963" y="2190728"/>
                    <a:pt x="746049" y="2190131"/>
                    <a:pt x="748285" y="2190131"/>
                  </a:cubicBezTo>
                  <a:lnTo>
                    <a:pt x="755586" y="2190131"/>
                  </a:lnTo>
                  <a:lnTo>
                    <a:pt x="787327" y="2124563"/>
                  </a:lnTo>
                  <a:lnTo>
                    <a:pt x="790307" y="2118305"/>
                  </a:lnTo>
                  <a:lnTo>
                    <a:pt x="791052" y="2116814"/>
                  </a:lnTo>
                  <a:lnTo>
                    <a:pt x="806699" y="2116814"/>
                  </a:lnTo>
                  <a:lnTo>
                    <a:pt x="842166" y="2190131"/>
                  </a:lnTo>
                  <a:lnTo>
                    <a:pt x="849020" y="2190131"/>
                  </a:lnTo>
                  <a:cubicBezTo>
                    <a:pt x="857962" y="2190131"/>
                    <a:pt x="865263" y="2197433"/>
                    <a:pt x="865263" y="2206225"/>
                  </a:cubicBezTo>
                  <a:lnTo>
                    <a:pt x="865263" y="2251943"/>
                  </a:lnTo>
                  <a:cubicBezTo>
                    <a:pt x="865263" y="2258350"/>
                    <a:pt x="861389" y="2263864"/>
                    <a:pt x="856025" y="2266397"/>
                  </a:cubicBezTo>
                  <a:lnTo>
                    <a:pt x="856032" y="2266397"/>
                  </a:lnTo>
                  <a:lnTo>
                    <a:pt x="865260" y="2251958"/>
                  </a:lnTo>
                  <a:lnTo>
                    <a:pt x="865260" y="2251973"/>
                  </a:lnTo>
                  <a:lnTo>
                    <a:pt x="856041" y="2266397"/>
                  </a:lnTo>
                  <a:lnTo>
                    <a:pt x="856035" y="2266397"/>
                  </a:lnTo>
                  <a:lnTo>
                    <a:pt x="856025" y="2266412"/>
                  </a:lnTo>
                  <a:lnTo>
                    <a:pt x="856035" y="2266412"/>
                  </a:lnTo>
                  <a:lnTo>
                    <a:pt x="856025" y="2266427"/>
                  </a:lnTo>
                  <a:lnTo>
                    <a:pt x="917270" y="2266427"/>
                  </a:lnTo>
                  <a:lnTo>
                    <a:pt x="917242" y="2266412"/>
                  </a:lnTo>
                  <a:lnTo>
                    <a:pt x="917270" y="2266412"/>
                  </a:lnTo>
                  <a:lnTo>
                    <a:pt x="917242" y="2266397"/>
                  </a:lnTo>
                  <a:lnTo>
                    <a:pt x="917270" y="2266397"/>
                  </a:lnTo>
                  <a:cubicBezTo>
                    <a:pt x="916525" y="2266099"/>
                    <a:pt x="915632" y="2265652"/>
                    <a:pt x="915036" y="2265206"/>
                  </a:cubicBezTo>
                  <a:cubicBezTo>
                    <a:pt x="913843" y="2264312"/>
                    <a:pt x="912799" y="2263417"/>
                    <a:pt x="911907" y="2262374"/>
                  </a:cubicBezTo>
                  <a:lnTo>
                    <a:pt x="911758" y="2262225"/>
                  </a:lnTo>
                  <a:cubicBezTo>
                    <a:pt x="909372" y="2259543"/>
                    <a:pt x="908032" y="2255818"/>
                    <a:pt x="908032" y="2251943"/>
                  </a:cubicBezTo>
                  <a:lnTo>
                    <a:pt x="908032" y="2206225"/>
                  </a:lnTo>
                  <a:cubicBezTo>
                    <a:pt x="908032" y="2204287"/>
                    <a:pt x="908331" y="2202500"/>
                    <a:pt x="909074" y="2200860"/>
                  </a:cubicBezTo>
                  <a:lnTo>
                    <a:pt x="909223" y="2200711"/>
                  </a:lnTo>
                  <a:cubicBezTo>
                    <a:pt x="910565" y="2196538"/>
                    <a:pt x="913545" y="2193409"/>
                    <a:pt x="917568" y="2191620"/>
                  </a:cubicBezTo>
                  <a:cubicBezTo>
                    <a:pt x="919506" y="2190728"/>
                    <a:pt x="921592" y="2190131"/>
                    <a:pt x="923828" y="2190131"/>
                  </a:cubicBezTo>
                  <a:lnTo>
                    <a:pt x="931130" y="2190131"/>
                  </a:lnTo>
                  <a:lnTo>
                    <a:pt x="962870" y="2124563"/>
                  </a:lnTo>
                  <a:lnTo>
                    <a:pt x="965850" y="2118305"/>
                  </a:lnTo>
                  <a:lnTo>
                    <a:pt x="966596" y="2116814"/>
                  </a:lnTo>
                  <a:lnTo>
                    <a:pt x="982241" y="2116814"/>
                  </a:lnTo>
                  <a:lnTo>
                    <a:pt x="1017707" y="2190131"/>
                  </a:lnTo>
                  <a:lnTo>
                    <a:pt x="1024561" y="2190131"/>
                  </a:lnTo>
                  <a:cubicBezTo>
                    <a:pt x="1033503" y="2190131"/>
                    <a:pt x="1040655" y="2197433"/>
                    <a:pt x="1040655" y="2206225"/>
                  </a:cubicBezTo>
                  <a:lnTo>
                    <a:pt x="1040655" y="2251943"/>
                  </a:lnTo>
                  <a:cubicBezTo>
                    <a:pt x="1040655" y="2258350"/>
                    <a:pt x="1037079" y="2263864"/>
                    <a:pt x="1031565" y="2266397"/>
                  </a:cubicBezTo>
                  <a:lnTo>
                    <a:pt x="1031572" y="2266397"/>
                  </a:lnTo>
                  <a:lnTo>
                    <a:pt x="1040653" y="2251958"/>
                  </a:lnTo>
                  <a:lnTo>
                    <a:pt x="1040653" y="2251973"/>
                  </a:lnTo>
                  <a:lnTo>
                    <a:pt x="1031581" y="2266397"/>
                  </a:lnTo>
                  <a:lnTo>
                    <a:pt x="1071946" y="2266397"/>
                  </a:lnTo>
                  <a:cubicBezTo>
                    <a:pt x="1087297" y="2266397"/>
                    <a:pt x="1099812" y="2278915"/>
                    <a:pt x="1099812" y="2294263"/>
                  </a:cubicBezTo>
                  <a:lnTo>
                    <a:pt x="1099812" y="2294278"/>
                  </a:lnTo>
                  <a:cubicBezTo>
                    <a:pt x="1099812" y="2278930"/>
                    <a:pt x="1087297" y="2266412"/>
                    <a:pt x="1071946" y="2266412"/>
                  </a:cubicBezTo>
                  <a:lnTo>
                    <a:pt x="1031574" y="2266412"/>
                  </a:lnTo>
                  <a:lnTo>
                    <a:pt x="1031565" y="2266427"/>
                  </a:lnTo>
                  <a:lnTo>
                    <a:pt x="1071949" y="2266427"/>
                  </a:lnTo>
                  <a:cubicBezTo>
                    <a:pt x="1087300" y="2266427"/>
                    <a:pt x="1099816" y="2278944"/>
                    <a:pt x="1099816" y="2294293"/>
                  </a:cubicBezTo>
                  <a:lnTo>
                    <a:pt x="1099816" y="2489476"/>
                  </a:lnTo>
                  <a:lnTo>
                    <a:pt x="1099810" y="2489490"/>
                  </a:lnTo>
                  <a:lnTo>
                    <a:pt x="1099810" y="2489505"/>
                  </a:lnTo>
                  <a:lnTo>
                    <a:pt x="1093414" y="2506911"/>
                  </a:lnTo>
                  <a:lnTo>
                    <a:pt x="1093415" y="2506911"/>
                  </a:lnTo>
                  <a:lnTo>
                    <a:pt x="1093410" y="2506926"/>
                  </a:lnTo>
                  <a:lnTo>
                    <a:pt x="1093415" y="2506926"/>
                  </a:lnTo>
                  <a:lnTo>
                    <a:pt x="1093410" y="2506941"/>
                  </a:lnTo>
                  <a:lnTo>
                    <a:pt x="1088225" y="2511829"/>
                  </a:lnTo>
                  <a:lnTo>
                    <a:pt x="1088209" y="2511844"/>
                  </a:lnTo>
                  <a:lnTo>
                    <a:pt x="1088209" y="2511844"/>
                  </a:lnTo>
                  <a:lnTo>
                    <a:pt x="1088211" y="2511844"/>
                  </a:lnTo>
                  <a:lnTo>
                    <a:pt x="1088227" y="2511829"/>
                  </a:lnTo>
                  <a:lnTo>
                    <a:pt x="1093412" y="2506941"/>
                  </a:lnTo>
                  <a:lnTo>
                    <a:pt x="1093418" y="2506926"/>
                  </a:lnTo>
                  <a:lnTo>
                    <a:pt x="1093417" y="2506926"/>
                  </a:lnTo>
                  <a:lnTo>
                    <a:pt x="1093422" y="2506911"/>
                  </a:lnTo>
                  <a:lnTo>
                    <a:pt x="1144219" y="2506911"/>
                  </a:lnTo>
                  <a:lnTo>
                    <a:pt x="1144219" y="2056611"/>
                  </a:lnTo>
                  <a:lnTo>
                    <a:pt x="1357317" y="2056611"/>
                  </a:lnTo>
                  <a:lnTo>
                    <a:pt x="1357317" y="2087279"/>
                  </a:lnTo>
                  <a:lnTo>
                    <a:pt x="1472657" y="2087279"/>
                  </a:lnTo>
                  <a:lnTo>
                    <a:pt x="1472657" y="2087293"/>
                  </a:lnTo>
                  <a:lnTo>
                    <a:pt x="1357317" y="2087293"/>
                  </a:lnTo>
                  <a:lnTo>
                    <a:pt x="1357317" y="2087310"/>
                  </a:lnTo>
                  <a:lnTo>
                    <a:pt x="1472657" y="2087310"/>
                  </a:lnTo>
                  <a:lnTo>
                    <a:pt x="1472657" y="2506911"/>
                  </a:lnTo>
                  <a:lnTo>
                    <a:pt x="1514993" y="2506911"/>
                  </a:lnTo>
                  <a:lnTo>
                    <a:pt x="1511546" y="2503470"/>
                  </a:lnTo>
                  <a:lnTo>
                    <a:pt x="1517741" y="2497275"/>
                  </a:lnTo>
                  <a:lnTo>
                    <a:pt x="1512736" y="2492040"/>
                  </a:lnTo>
                  <a:cubicBezTo>
                    <a:pt x="1510204" y="2487271"/>
                    <a:pt x="1508715" y="2481905"/>
                    <a:pt x="1508715" y="2476095"/>
                  </a:cubicBezTo>
                  <a:lnTo>
                    <a:pt x="1508715" y="2476080"/>
                  </a:lnTo>
                  <a:cubicBezTo>
                    <a:pt x="1508715" y="2481891"/>
                    <a:pt x="1510204" y="2487256"/>
                    <a:pt x="1512736" y="2492025"/>
                  </a:cubicBezTo>
                  <a:lnTo>
                    <a:pt x="1517749" y="2497268"/>
                  </a:lnTo>
                  <a:lnTo>
                    <a:pt x="1517759" y="2497258"/>
                  </a:lnTo>
                  <a:lnTo>
                    <a:pt x="1512740" y="2492008"/>
                  </a:lnTo>
                  <a:cubicBezTo>
                    <a:pt x="1510209" y="2487241"/>
                    <a:pt x="1508720" y="2481876"/>
                    <a:pt x="1508720" y="2476063"/>
                  </a:cubicBezTo>
                  <a:lnTo>
                    <a:pt x="1508720" y="2233942"/>
                  </a:lnTo>
                  <a:lnTo>
                    <a:pt x="1522478" y="2195561"/>
                  </a:lnTo>
                  <a:lnTo>
                    <a:pt x="1522475" y="2195557"/>
                  </a:lnTo>
                  <a:lnTo>
                    <a:pt x="1508720" y="2233928"/>
                  </a:lnTo>
                  <a:lnTo>
                    <a:pt x="1508720" y="2233911"/>
                  </a:lnTo>
                  <a:cubicBezTo>
                    <a:pt x="1508720" y="2226386"/>
                    <a:pt x="1510061" y="2219196"/>
                    <a:pt x="1512500" y="2212547"/>
                  </a:cubicBezTo>
                  <a:lnTo>
                    <a:pt x="1522317" y="2195400"/>
                  </a:lnTo>
                  <a:lnTo>
                    <a:pt x="1517120" y="2190220"/>
                  </a:lnTo>
                  <a:lnTo>
                    <a:pt x="1564749" y="2142593"/>
                  </a:lnTo>
                  <a:lnTo>
                    <a:pt x="1564749" y="2096846"/>
                  </a:lnTo>
                  <a:cubicBezTo>
                    <a:pt x="1564749" y="2094462"/>
                    <a:pt x="1565195" y="2092226"/>
                    <a:pt x="1566090" y="2090141"/>
                  </a:cubicBezTo>
                  <a:cubicBezTo>
                    <a:pt x="1567281" y="2087161"/>
                    <a:pt x="1569218" y="2084775"/>
                    <a:pt x="1571605" y="2082839"/>
                  </a:cubicBezTo>
                  <a:cubicBezTo>
                    <a:pt x="1574584" y="2080454"/>
                    <a:pt x="1578309" y="2079114"/>
                    <a:pt x="1582332" y="2079114"/>
                  </a:cubicBezTo>
                  <a:lnTo>
                    <a:pt x="1628228" y="2079114"/>
                  </a:lnTo>
                  <a:lnTo>
                    <a:pt x="1628243" y="2079099"/>
                  </a:lnTo>
                  <a:lnTo>
                    <a:pt x="1582332" y="2079099"/>
                  </a:lnTo>
                  <a:cubicBezTo>
                    <a:pt x="1578309" y="2079099"/>
                    <a:pt x="1574584" y="2080439"/>
                    <a:pt x="1571605" y="2082824"/>
                  </a:cubicBezTo>
                  <a:cubicBezTo>
                    <a:pt x="1569218" y="2084761"/>
                    <a:pt x="1567281" y="2087144"/>
                    <a:pt x="1566090" y="2090126"/>
                  </a:cubicBezTo>
                  <a:cubicBezTo>
                    <a:pt x="1565195" y="2092211"/>
                    <a:pt x="1564749" y="2094448"/>
                    <a:pt x="1564749" y="2096831"/>
                  </a:cubicBezTo>
                  <a:lnTo>
                    <a:pt x="1564749" y="2096816"/>
                  </a:lnTo>
                  <a:cubicBezTo>
                    <a:pt x="1564749" y="2094433"/>
                    <a:pt x="1565195" y="2092197"/>
                    <a:pt x="1566090" y="2090111"/>
                  </a:cubicBezTo>
                  <a:cubicBezTo>
                    <a:pt x="1567281" y="2087131"/>
                    <a:pt x="1569218" y="2084746"/>
                    <a:pt x="1571605" y="2082810"/>
                  </a:cubicBezTo>
                  <a:cubicBezTo>
                    <a:pt x="1574584" y="2080424"/>
                    <a:pt x="1578309" y="2079083"/>
                    <a:pt x="1582332" y="2079083"/>
                  </a:cubicBezTo>
                  <a:lnTo>
                    <a:pt x="1628259" y="2079083"/>
                  </a:lnTo>
                  <a:lnTo>
                    <a:pt x="2193197" y="1514161"/>
                  </a:lnTo>
                  <a:lnTo>
                    <a:pt x="2011049" y="1514161"/>
                  </a:lnTo>
                  <a:lnTo>
                    <a:pt x="2011028" y="1514161"/>
                  </a:lnTo>
                  <a:lnTo>
                    <a:pt x="1186932" y="1514161"/>
                  </a:lnTo>
                  <a:lnTo>
                    <a:pt x="1065241" y="1635849"/>
                  </a:lnTo>
                  <a:lnTo>
                    <a:pt x="1056508" y="1627130"/>
                  </a:lnTo>
                  <a:lnTo>
                    <a:pt x="1169478" y="1514161"/>
                  </a:lnTo>
                  <a:lnTo>
                    <a:pt x="1026402" y="1514161"/>
                  </a:lnTo>
                  <a:lnTo>
                    <a:pt x="648136" y="1892426"/>
                  </a:lnTo>
                  <a:lnTo>
                    <a:pt x="639404" y="1883709"/>
                  </a:lnTo>
                  <a:lnTo>
                    <a:pt x="1008954" y="1514161"/>
                  </a:lnTo>
                  <a:lnTo>
                    <a:pt x="976158" y="1514161"/>
                  </a:lnTo>
                  <a:lnTo>
                    <a:pt x="983594" y="1506725"/>
                  </a:lnTo>
                  <a:lnTo>
                    <a:pt x="983585" y="1506725"/>
                  </a:lnTo>
                  <a:lnTo>
                    <a:pt x="976148" y="1514161"/>
                  </a:lnTo>
                  <a:lnTo>
                    <a:pt x="976133" y="1514161"/>
                  </a:lnTo>
                  <a:lnTo>
                    <a:pt x="667519" y="1514161"/>
                  </a:lnTo>
                  <a:lnTo>
                    <a:pt x="667519" y="1514145"/>
                  </a:lnTo>
                  <a:lnTo>
                    <a:pt x="976133" y="1514145"/>
                  </a:lnTo>
                  <a:lnTo>
                    <a:pt x="983585" y="1506694"/>
                  </a:lnTo>
                  <a:lnTo>
                    <a:pt x="1016421" y="1506694"/>
                  </a:lnTo>
                  <a:lnTo>
                    <a:pt x="1019966" y="1503149"/>
                  </a:lnTo>
                  <a:lnTo>
                    <a:pt x="703731" y="1503149"/>
                  </a:lnTo>
                  <a:lnTo>
                    <a:pt x="703731" y="1501956"/>
                  </a:lnTo>
                  <a:lnTo>
                    <a:pt x="703731" y="1501942"/>
                  </a:lnTo>
                  <a:lnTo>
                    <a:pt x="667521" y="1501942"/>
                  </a:lnTo>
                  <a:lnTo>
                    <a:pt x="667521" y="1501927"/>
                  </a:lnTo>
                  <a:lnTo>
                    <a:pt x="703731" y="1501927"/>
                  </a:lnTo>
                  <a:lnTo>
                    <a:pt x="703731" y="1234321"/>
                  </a:lnTo>
                  <a:lnTo>
                    <a:pt x="734727" y="1234321"/>
                  </a:lnTo>
                  <a:cubicBezTo>
                    <a:pt x="735323" y="1237152"/>
                    <a:pt x="736665" y="1239538"/>
                    <a:pt x="738601" y="1241474"/>
                  </a:cubicBezTo>
                  <a:cubicBezTo>
                    <a:pt x="740241" y="1243412"/>
                    <a:pt x="742475" y="1244901"/>
                    <a:pt x="744861" y="1245795"/>
                  </a:cubicBezTo>
                  <a:lnTo>
                    <a:pt x="747455" y="1246661"/>
                  </a:lnTo>
                  <a:lnTo>
                    <a:pt x="716100" y="1246661"/>
                  </a:lnTo>
                  <a:lnTo>
                    <a:pt x="716100" y="1246675"/>
                  </a:lnTo>
                  <a:lnTo>
                    <a:pt x="747497" y="1246675"/>
                  </a:lnTo>
                  <a:lnTo>
                    <a:pt x="747542" y="1246690"/>
                  </a:lnTo>
                  <a:lnTo>
                    <a:pt x="747707" y="1246690"/>
                  </a:lnTo>
                  <a:lnTo>
                    <a:pt x="750820" y="1246973"/>
                  </a:lnTo>
                  <a:lnTo>
                    <a:pt x="750827" y="1246973"/>
                  </a:lnTo>
                  <a:lnTo>
                    <a:pt x="747713" y="1246690"/>
                  </a:lnTo>
                  <a:lnTo>
                    <a:pt x="747861" y="1246690"/>
                  </a:lnTo>
                  <a:lnTo>
                    <a:pt x="747868" y="1246690"/>
                  </a:lnTo>
                  <a:lnTo>
                    <a:pt x="747868" y="1246690"/>
                  </a:lnTo>
                  <a:lnTo>
                    <a:pt x="747549" y="1246661"/>
                  </a:lnTo>
                  <a:lnTo>
                    <a:pt x="747462" y="1246661"/>
                  </a:lnTo>
                  <a:lnTo>
                    <a:pt x="744868" y="1245795"/>
                  </a:lnTo>
                  <a:cubicBezTo>
                    <a:pt x="742482" y="1244901"/>
                    <a:pt x="740248" y="1243412"/>
                    <a:pt x="738608" y="1241474"/>
                  </a:cubicBezTo>
                  <a:cubicBezTo>
                    <a:pt x="736672" y="1239538"/>
                    <a:pt x="735330" y="1237152"/>
                    <a:pt x="734734" y="1234321"/>
                  </a:cubicBezTo>
                  <a:lnTo>
                    <a:pt x="734729" y="1234321"/>
                  </a:lnTo>
                  <a:lnTo>
                    <a:pt x="734726" y="1234307"/>
                  </a:lnTo>
                  <a:lnTo>
                    <a:pt x="734729" y="1234307"/>
                  </a:lnTo>
                  <a:lnTo>
                    <a:pt x="734726" y="1234292"/>
                  </a:lnTo>
                  <a:lnTo>
                    <a:pt x="734729" y="1234292"/>
                  </a:lnTo>
                  <a:cubicBezTo>
                    <a:pt x="734281" y="1232950"/>
                    <a:pt x="734132" y="1231610"/>
                    <a:pt x="734132" y="1230119"/>
                  </a:cubicBezTo>
                  <a:lnTo>
                    <a:pt x="734132" y="1138205"/>
                  </a:lnTo>
                  <a:cubicBezTo>
                    <a:pt x="734132" y="1127924"/>
                    <a:pt x="739945" y="1118684"/>
                    <a:pt x="748737" y="1113915"/>
                  </a:cubicBezTo>
                  <a:lnTo>
                    <a:pt x="748732" y="1113905"/>
                  </a:lnTo>
                  <a:lnTo>
                    <a:pt x="748737" y="1113900"/>
                  </a:lnTo>
                  <a:lnTo>
                    <a:pt x="748732" y="1113891"/>
                  </a:lnTo>
                  <a:lnTo>
                    <a:pt x="748737" y="1113886"/>
                  </a:lnTo>
                  <a:cubicBezTo>
                    <a:pt x="746650" y="1112248"/>
                    <a:pt x="745310" y="1109713"/>
                    <a:pt x="745310" y="1106882"/>
                  </a:cubicBezTo>
                  <a:lnTo>
                    <a:pt x="745310" y="1094245"/>
                  </a:lnTo>
                  <a:cubicBezTo>
                    <a:pt x="745310" y="1089478"/>
                    <a:pt x="749332" y="1085454"/>
                    <a:pt x="754100" y="1085454"/>
                  </a:cubicBezTo>
                  <a:lnTo>
                    <a:pt x="801786" y="1085454"/>
                  </a:lnTo>
                  <a:cubicBezTo>
                    <a:pt x="806704" y="1085454"/>
                    <a:pt x="810727" y="1089478"/>
                    <a:pt x="810727" y="1094245"/>
                  </a:cubicBezTo>
                  <a:lnTo>
                    <a:pt x="810727" y="1106882"/>
                  </a:lnTo>
                  <a:cubicBezTo>
                    <a:pt x="810727" y="1108819"/>
                    <a:pt x="810131" y="1110608"/>
                    <a:pt x="809087" y="1112099"/>
                  </a:cubicBezTo>
                  <a:cubicBezTo>
                    <a:pt x="808493" y="1112842"/>
                    <a:pt x="807897" y="1113438"/>
                    <a:pt x="807300" y="1113886"/>
                  </a:cubicBezTo>
                  <a:lnTo>
                    <a:pt x="807309" y="1113891"/>
                  </a:lnTo>
                  <a:lnTo>
                    <a:pt x="809087" y="1112113"/>
                  </a:lnTo>
                  <a:cubicBezTo>
                    <a:pt x="810131" y="1110622"/>
                    <a:pt x="810727" y="1108835"/>
                    <a:pt x="810727" y="1106897"/>
                  </a:cubicBezTo>
                  <a:lnTo>
                    <a:pt x="810727" y="1106912"/>
                  </a:lnTo>
                  <a:cubicBezTo>
                    <a:pt x="810727" y="1108850"/>
                    <a:pt x="810131" y="1110637"/>
                    <a:pt x="809087" y="1112128"/>
                  </a:cubicBezTo>
                  <a:lnTo>
                    <a:pt x="807318" y="1113897"/>
                  </a:lnTo>
                  <a:lnTo>
                    <a:pt x="807309" y="1113891"/>
                  </a:lnTo>
                  <a:lnTo>
                    <a:pt x="807300" y="1113900"/>
                  </a:lnTo>
                  <a:lnTo>
                    <a:pt x="807309" y="1113906"/>
                  </a:lnTo>
                  <a:lnTo>
                    <a:pt x="807317" y="1113897"/>
                  </a:lnTo>
                  <a:lnTo>
                    <a:pt x="809087" y="1114929"/>
                  </a:lnTo>
                  <a:cubicBezTo>
                    <a:pt x="811473" y="1116569"/>
                    <a:pt x="813558" y="1118356"/>
                    <a:pt x="815347" y="1120444"/>
                  </a:cubicBezTo>
                  <a:cubicBezTo>
                    <a:pt x="819520" y="1125360"/>
                    <a:pt x="821903" y="1131470"/>
                    <a:pt x="821903" y="1138176"/>
                  </a:cubicBezTo>
                  <a:lnTo>
                    <a:pt x="821903" y="1138190"/>
                  </a:lnTo>
                  <a:cubicBezTo>
                    <a:pt x="821903" y="1131485"/>
                    <a:pt x="819520" y="1125375"/>
                    <a:pt x="815347" y="1120458"/>
                  </a:cubicBezTo>
                  <a:cubicBezTo>
                    <a:pt x="813558" y="1118371"/>
                    <a:pt x="811473" y="1116584"/>
                    <a:pt x="809087" y="1114944"/>
                  </a:cubicBezTo>
                  <a:lnTo>
                    <a:pt x="807309" y="1113907"/>
                  </a:lnTo>
                  <a:lnTo>
                    <a:pt x="807300" y="1113915"/>
                  </a:lnTo>
                  <a:cubicBezTo>
                    <a:pt x="807897" y="1114213"/>
                    <a:pt x="808493" y="1114661"/>
                    <a:pt x="809087" y="1114959"/>
                  </a:cubicBezTo>
                  <a:cubicBezTo>
                    <a:pt x="811473" y="1116599"/>
                    <a:pt x="813559" y="1118386"/>
                    <a:pt x="815348" y="1120473"/>
                  </a:cubicBezTo>
                  <a:cubicBezTo>
                    <a:pt x="819521" y="1125389"/>
                    <a:pt x="821904" y="1131500"/>
                    <a:pt x="821904" y="1138205"/>
                  </a:cubicBezTo>
                  <a:lnTo>
                    <a:pt x="821904" y="1230119"/>
                  </a:lnTo>
                  <a:cubicBezTo>
                    <a:pt x="821904" y="1231610"/>
                    <a:pt x="821755" y="1232950"/>
                    <a:pt x="821308" y="1234292"/>
                  </a:cubicBezTo>
                  <a:lnTo>
                    <a:pt x="821308" y="1234292"/>
                  </a:lnTo>
                  <a:lnTo>
                    <a:pt x="821902" y="1230134"/>
                  </a:lnTo>
                  <a:lnTo>
                    <a:pt x="821902" y="1230149"/>
                  </a:lnTo>
                  <a:lnTo>
                    <a:pt x="821310" y="1234292"/>
                  </a:lnTo>
                  <a:lnTo>
                    <a:pt x="821310" y="1234292"/>
                  </a:lnTo>
                  <a:lnTo>
                    <a:pt x="821308" y="1234307"/>
                  </a:lnTo>
                  <a:lnTo>
                    <a:pt x="821310" y="1234307"/>
                  </a:lnTo>
                  <a:lnTo>
                    <a:pt x="821308" y="1234321"/>
                  </a:lnTo>
                  <a:lnTo>
                    <a:pt x="821308" y="1234321"/>
                  </a:lnTo>
                  <a:lnTo>
                    <a:pt x="821313" y="1234321"/>
                  </a:lnTo>
                  <a:lnTo>
                    <a:pt x="825628" y="1234321"/>
                  </a:lnTo>
                  <a:cubicBezTo>
                    <a:pt x="825777" y="1235067"/>
                    <a:pt x="826075" y="1235812"/>
                    <a:pt x="826373" y="1236558"/>
                  </a:cubicBezTo>
                  <a:lnTo>
                    <a:pt x="826373" y="1245795"/>
                  </a:lnTo>
                  <a:lnTo>
                    <a:pt x="826229" y="1246661"/>
                  </a:lnTo>
                  <a:lnTo>
                    <a:pt x="808568" y="1246661"/>
                  </a:lnTo>
                  <a:lnTo>
                    <a:pt x="808561" y="1246661"/>
                  </a:lnTo>
                  <a:lnTo>
                    <a:pt x="808532" y="1246661"/>
                  </a:lnTo>
                  <a:lnTo>
                    <a:pt x="808499" y="1246661"/>
                  </a:lnTo>
                  <a:lnTo>
                    <a:pt x="808166" y="1246690"/>
                  </a:lnTo>
                  <a:lnTo>
                    <a:pt x="808319" y="1246690"/>
                  </a:lnTo>
                  <a:lnTo>
                    <a:pt x="808327" y="1246690"/>
                  </a:lnTo>
                  <a:lnTo>
                    <a:pt x="808491" y="1246690"/>
                  </a:lnTo>
                  <a:cubicBezTo>
                    <a:pt x="807298" y="1246839"/>
                    <a:pt x="806255" y="1246988"/>
                    <a:pt x="805064" y="1246988"/>
                  </a:cubicBezTo>
                  <a:lnTo>
                    <a:pt x="750820" y="1246988"/>
                  </a:lnTo>
                  <a:cubicBezTo>
                    <a:pt x="749630" y="1246988"/>
                    <a:pt x="748586" y="1246839"/>
                    <a:pt x="747542" y="1246690"/>
                  </a:cubicBezTo>
                  <a:lnTo>
                    <a:pt x="716100" y="1246690"/>
                  </a:lnTo>
                  <a:lnTo>
                    <a:pt x="716100" y="1490749"/>
                  </a:lnTo>
                  <a:lnTo>
                    <a:pt x="1032366" y="1490749"/>
                  </a:lnTo>
                  <a:lnTo>
                    <a:pt x="1298007" y="1225099"/>
                  </a:lnTo>
                  <a:lnTo>
                    <a:pt x="1298007" y="1192314"/>
                  </a:lnTo>
                  <a:lnTo>
                    <a:pt x="1291898" y="1198423"/>
                  </a:lnTo>
                  <a:lnTo>
                    <a:pt x="1291898" y="1198408"/>
                  </a:lnTo>
                  <a:lnTo>
                    <a:pt x="1291898" y="1198394"/>
                  </a:lnTo>
                  <a:lnTo>
                    <a:pt x="1291898" y="1198379"/>
                  </a:lnTo>
                  <a:lnTo>
                    <a:pt x="1298007" y="1192268"/>
                  </a:lnTo>
                  <a:lnTo>
                    <a:pt x="1298007" y="1166071"/>
                  </a:lnTo>
                  <a:lnTo>
                    <a:pt x="1297413" y="1165922"/>
                  </a:lnTo>
                  <a:cubicBezTo>
                    <a:pt x="1295325" y="1164582"/>
                    <a:pt x="1293538" y="1163241"/>
                    <a:pt x="1291898" y="1161750"/>
                  </a:cubicBezTo>
                  <a:lnTo>
                    <a:pt x="1291898" y="1153106"/>
                  </a:lnTo>
                  <a:cubicBezTo>
                    <a:pt x="1290408" y="1151766"/>
                    <a:pt x="1289366" y="1150276"/>
                    <a:pt x="1288322" y="1148787"/>
                  </a:cubicBezTo>
                  <a:lnTo>
                    <a:pt x="1286980" y="1148787"/>
                  </a:lnTo>
                  <a:lnTo>
                    <a:pt x="1286980" y="1142691"/>
                  </a:lnTo>
                  <a:lnTo>
                    <a:pt x="1298007" y="1142691"/>
                  </a:lnTo>
                  <a:lnTo>
                    <a:pt x="1298007" y="1133155"/>
                  </a:lnTo>
                  <a:lnTo>
                    <a:pt x="1299348" y="1133155"/>
                  </a:lnTo>
                  <a:lnTo>
                    <a:pt x="1299348" y="1223757"/>
                  </a:lnTo>
                  <a:lnTo>
                    <a:pt x="1412751" y="1110354"/>
                  </a:lnTo>
                  <a:lnTo>
                    <a:pt x="1299348" y="1110354"/>
                  </a:lnTo>
                  <a:lnTo>
                    <a:pt x="1299348" y="1110339"/>
                  </a:lnTo>
                  <a:lnTo>
                    <a:pt x="1299348" y="1110324"/>
                  </a:lnTo>
                  <a:lnTo>
                    <a:pt x="1412781" y="1110324"/>
                  </a:lnTo>
                  <a:lnTo>
                    <a:pt x="1412796" y="1110309"/>
                  </a:lnTo>
                  <a:lnTo>
                    <a:pt x="1299348" y="1110309"/>
                  </a:lnTo>
                  <a:lnTo>
                    <a:pt x="1299348" y="1098134"/>
                  </a:lnTo>
                  <a:lnTo>
                    <a:pt x="1424971" y="1098134"/>
                  </a:lnTo>
                  <a:lnTo>
                    <a:pt x="1425000" y="1098105"/>
                  </a:lnTo>
                  <a:lnTo>
                    <a:pt x="1299348" y="1098105"/>
                  </a:lnTo>
                  <a:lnTo>
                    <a:pt x="1299348" y="1098090"/>
                  </a:lnTo>
                  <a:lnTo>
                    <a:pt x="1425015" y="1098090"/>
                  </a:lnTo>
                  <a:lnTo>
                    <a:pt x="1450495" y="1072610"/>
                  </a:lnTo>
                  <a:lnTo>
                    <a:pt x="1459226" y="1081326"/>
                  </a:lnTo>
                  <a:lnTo>
                    <a:pt x="1442462" y="1098090"/>
                  </a:lnTo>
                  <a:lnTo>
                    <a:pt x="1466548" y="1098090"/>
                  </a:lnTo>
                  <a:lnTo>
                    <a:pt x="1466548" y="1072355"/>
                  </a:lnTo>
                  <a:lnTo>
                    <a:pt x="1611292" y="1072355"/>
                  </a:lnTo>
                  <a:lnTo>
                    <a:pt x="1893827" y="789819"/>
                  </a:lnTo>
                  <a:lnTo>
                    <a:pt x="1902561" y="798536"/>
                  </a:lnTo>
                  <a:lnTo>
                    <a:pt x="1628743" y="1072355"/>
                  </a:lnTo>
                  <a:lnTo>
                    <a:pt x="1703330" y="1072355"/>
                  </a:lnTo>
                  <a:lnTo>
                    <a:pt x="1703330" y="1285106"/>
                  </a:lnTo>
                  <a:lnTo>
                    <a:pt x="1755484" y="1285106"/>
                  </a:lnTo>
                  <a:lnTo>
                    <a:pt x="1755484" y="1285121"/>
                  </a:lnTo>
                  <a:lnTo>
                    <a:pt x="1703330" y="1285121"/>
                  </a:lnTo>
                  <a:lnTo>
                    <a:pt x="1703330" y="1285136"/>
                  </a:lnTo>
                  <a:lnTo>
                    <a:pt x="1703330" y="1285150"/>
                  </a:lnTo>
                  <a:lnTo>
                    <a:pt x="1755484" y="1285150"/>
                  </a:lnTo>
                  <a:lnTo>
                    <a:pt x="1755484" y="1501927"/>
                  </a:lnTo>
                  <a:lnTo>
                    <a:pt x="1804420" y="1501927"/>
                  </a:lnTo>
                  <a:lnTo>
                    <a:pt x="1804451" y="1501942"/>
                  </a:lnTo>
                  <a:lnTo>
                    <a:pt x="1804482" y="1501942"/>
                  </a:lnTo>
                  <a:lnTo>
                    <a:pt x="1804511" y="1501942"/>
                  </a:lnTo>
                  <a:lnTo>
                    <a:pt x="1804480" y="1501927"/>
                  </a:lnTo>
                  <a:lnTo>
                    <a:pt x="1804511" y="1501927"/>
                  </a:lnTo>
                  <a:cubicBezTo>
                    <a:pt x="1800488" y="1500883"/>
                    <a:pt x="1796763" y="1499094"/>
                    <a:pt x="1793634" y="1496711"/>
                  </a:cubicBezTo>
                  <a:cubicBezTo>
                    <a:pt x="1790356" y="1494327"/>
                    <a:pt x="1787523" y="1491345"/>
                    <a:pt x="1785438" y="1487918"/>
                  </a:cubicBezTo>
                  <a:lnTo>
                    <a:pt x="1785438" y="1487813"/>
                  </a:lnTo>
                  <a:cubicBezTo>
                    <a:pt x="1785438" y="1487813"/>
                    <a:pt x="1785438" y="1487650"/>
                    <a:pt x="1785288" y="1487650"/>
                  </a:cubicBezTo>
                  <a:cubicBezTo>
                    <a:pt x="1782010" y="1482599"/>
                    <a:pt x="1780072" y="1476638"/>
                    <a:pt x="1780072" y="1470081"/>
                  </a:cubicBezTo>
                  <a:lnTo>
                    <a:pt x="1780072" y="1470067"/>
                  </a:lnTo>
                  <a:lnTo>
                    <a:pt x="1780072" y="1470052"/>
                  </a:lnTo>
                  <a:cubicBezTo>
                    <a:pt x="1780072" y="1476608"/>
                    <a:pt x="1782010" y="1482570"/>
                    <a:pt x="1785288" y="1487635"/>
                  </a:cubicBezTo>
                  <a:cubicBezTo>
                    <a:pt x="1785438" y="1487635"/>
                    <a:pt x="1785438" y="1487784"/>
                    <a:pt x="1785438" y="1487784"/>
                  </a:cubicBezTo>
                  <a:lnTo>
                    <a:pt x="1785438" y="1487769"/>
                  </a:lnTo>
                  <a:cubicBezTo>
                    <a:pt x="1785438" y="1487769"/>
                    <a:pt x="1785438" y="1487620"/>
                    <a:pt x="1785288" y="1487620"/>
                  </a:cubicBezTo>
                  <a:cubicBezTo>
                    <a:pt x="1782010" y="1482553"/>
                    <a:pt x="1780072" y="1476593"/>
                    <a:pt x="1780072" y="1470037"/>
                  </a:cubicBezTo>
                  <a:lnTo>
                    <a:pt x="1780072" y="1236572"/>
                  </a:lnTo>
                  <a:cubicBezTo>
                    <a:pt x="1780072" y="1213906"/>
                    <a:pt x="1792739" y="1194236"/>
                    <a:pt x="1811515" y="1184103"/>
                  </a:cubicBezTo>
                  <a:cubicBezTo>
                    <a:pt x="1812409" y="1183522"/>
                    <a:pt x="1813304" y="1183060"/>
                    <a:pt x="1814198" y="1182627"/>
                  </a:cubicBezTo>
                  <a:lnTo>
                    <a:pt x="1814198" y="1182612"/>
                  </a:lnTo>
                  <a:lnTo>
                    <a:pt x="1814198" y="1182598"/>
                  </a:lnTo>
                  <a:cubicBezTo>
                    <a:pt x="1813304" y="1183045"/>
                    <a:pt x="1812409" y="1183492"/>
                    <a:pt x="1811515" y="1184089"/>
                  </a:cubicBezTo>
                  <a:cubicBezTo>
                    <a:pt x="1802127" y="1189155"/>
                    <a:pt x="1794266" y="1196606"/>
                    <a:pt x="1788753" y="1205621"/>
                  </a:cubicBezTo>
                  <a:cubicBezTo>
                    <a:pt x="1783239" y="1214636"/>
                    <a:pt x="1780072" y="1225216"/>
                    <a:pt x="1780072" y="1236541"/>
                  </a:cubicBezTo>
                  <a:lnTo>
                    <a:pt x="1780072" y="1236526"/>
                  </a:lnTo>
                  <a:cubicBezTo>
                    <a:pt x="1780072" y="1213876"/>
                    <a:pt x="1792739" y="1194206"/>
                    <a:pt x="1811515" y="1184074"/>
                  </a:cubicBezTo>
                  <a:cubicBezTo>
                    <a:pt x="1812409" y="1183478"/>
                    <a:pt x="1813304" y="1183030"/>
                    <a:pt x="1814198" y="1182583"/>
                  </a:cubicBezTo>
                  <a:lnTo>
                    <a:pt x="1814198" y="1171302"/>
                  </a:lnTo>
                  <a:cubicBezTo>
                    <a:pt x="1813453" y="1171302"/>
                    <a:pt x="1812707" y="1171153"/>
                    <a:pt x="1812111" y="1170989"/>
                  </a:cubicBezTo>
                  <a:cubicBezTo>
                    <a:pt x="1809728" y="1170691"/>
                    <a:pt x="1807640" y="1169648"/>
                    <a:pt x="1806002" y="1168159"/>
                  </a:cubicBezTo>
                  <a:cubicBezTo>
                    <a:pt x="1802722" y="1165639"/>
                    <a:pt x="1800786" y="1161750"/>
                    <a:pt x="1800786" y="1157445"/>
                  </a:cubicBezTo>
                  <a:lnTo>
                    <a:pt x="1800786" y="1157428"/>
                  </a:lnTo>
                  <a:lnTo>
                    <a:pt x="1800786" y="1157413"/>
                  </a:lnTo>
                  <a:cubicBezTo>
                    <a:pt x="1800786" y="1161735"/>
                    <a:pt x="1802722" y="1165609"/>
                    <a:pt x="1806002" y="1168144"/>
                  </a:cubicBezTo>
                  <a:cubicBezTo>
                    <a:pt x="1807640" y="1169633"/>
                    <a:pt x="1809728" y="1170676"/>
                    <a:pt x="1812111" y="1170975"/>
                  </a:cubicBezTo>
                  <a:cubicBezTo>
                    <a:pt x="1812707" y="1171124"/>
                    <a:pt x="1813453" y="1171273"/>
                    <a:pt x="1814198" y="1171273"/>
                  </a:cubicBezTo>
                  <a:lnTo>
                    <a:pt x="1814198" y="1171258"/>
                  </a:lnTo>
                  <a:cubicBezTo>
                    <a:pt x="1813453" y="1171258"/>
                    <a:pt x="1812707" y="1171109"/>
                    <a:pt x="1812111" y="1170960"/>
                  </a:cubicBezTo>
                  <a:cubicBezTo>
                    <a:pt x="1809728" y="1170662"/>
                    <a:pt x="1807640" y="1169618"/>
                    <a:pt x="1806002" y="1168129"/>
                  </a:cubicBezTo>
                  <a:cubicBezTo>
                    <a:pt x="1802722" y="1165595"/>
                    <a:pt x="1800786" y="1161720"/>
                    <a:pt x="1800786" y="1157399"/>
                  </a:cubicBezTo>
                  <a:lnTo>
                    <a:pt x="1800786" y="1121979"/>
                  </a:lnTo>
                  <a:cubicBezTo>
                    <a:pt x="1800786" y="1114377"/>
                    <a:pt x="1806895" y="1108119"/>
                    <a:pt x="1814495" y="1108119"/>
                  </a:cubicBezTo>
                  <a:lnTo>
                    <a:pt x="1949058" y="1108119"/>
                  </a:lnTo>
                  <a:cubicBezTo>
                    <a:pt x="1956658" y="1108119"/>
                    <a:pt x="1962916" y="1114377"/>
                    <a:pt x="1962916" y="1121979"/>
                  </a:cubicBezTo>
                  <a:lnTo>
                    <a:pt x="1962916" y="1157399"/>
                  </a:lnTo>
                  <a:cubicBezTo>
                    <a:pt x="1962916" y="1158889"/>
                    <a:pt x="1962618" y="1160231"/>
                    <a:pt x="1962171" y="1161571"/>
                  </a:cubicBezTo>
                  <a:cubicBezTo>
                    <a:pt x="1961129" y="1164998"/>
                    <a:pt x="1958893" y="1167682"/>
                    <a:pt x="1955913" y="1169320"/>
                  </a:cubicBezTo>
                  <a:cubicBezTo>
                    <a:pt x="1955465" y="1169618"/>
                    <a:pt x="1955167" y="1169767"/>
                    <a:pt x="1954869" y="1169916"/>
                  </a:cubicBezTo>
                  <a:cubicBezTo>
                    <a:pt x="1953231" y="1170662"/>
                    <a:pt x="1951442" y="1171109"/>
                    <a:pt x="1949655" y="1171109"/>
                  </a:cubicBezTo>
                  <a:lnTo>
                    <a:pt x="1949655" y="1171124"/>
                  </a:lnTo>
                  <a:cubicBezTo>
                    <a:pt x="1951442" y="1171124"/>
                    <a:pt x="1953231" y="1170676"/>
                    <a:pt x="1954869" y="1169931"/>
                  </a:cubicBezTo>
                  <a:cubicBezTo>
                    <a:pt x="1955167" y="1169782"/>
                    <a:pt x="1955465" y="1169633"/>
                    <a:pt x="1955913" y="1169335"/>
                  </a:cubicBezTo>
                  <a:cubicBezTo>
                    <a:pt x="1958893" y="1167697"/>
                    <a:pt x="1961129" y="1165013"/>
                    <a:pt x="1962171" y="1161586"/>
                  </a:cubicBezTo>
                  <a:cubicBezTo>
                    <a:pt x="1962618" y="1160246"/>
                    <a:pt x="1962916" y="1158904"/>
                    <a:pt x="1962916" y="1157413"/>
                  </a:cubicBezTo>
                  <a:lnTo>
                    <a:pt x="1962916" y="1157428"/>
                  </a:lnTo>
                  <a:lnTo>
                    <a:pt x="1962916" y="1157445"/>
                  </a:lnTo>
                  <a:cubicBezTo>
                    <a:pt x="1962916" y="1158919"/>
                    <a:pt x="1962618" y="1160275"/>
                    <a:pt x="1962171" y="1161601"/>
                  </a:cubicBezTo>
                  <a:cubicBezTo>
                    <a:pt x="1961129" y="1165044"/>
                    <a:pt x="1958893" y="1167726"/>
                    <a:pt x="1955913" y="1169366"/>
                  </a:cubicBezTo>
                  <a:cubicBezTo>
                    <a:pt x="1955465" y="1169662"/>
                    <a:pt x="1955167" y="1169797"/>
                    <a:pt x="1954869" y="1169946"/>
                  </a:cubicBezTo>
                  <a:cubicBezTo>
                    <a:pt x="1953231" y="1170691"/>
                    <a:pt x="1951442" y="1171153"/>
                    <a:pt x="1949655" y="1171153"/>
                  </a:cubicBezTo>
                  <a:lnTo>
                    <a:pt x="1949655" y="1182583"/>
                  </a:lnTo>
                  <a:cubicBezTo>
                    <a:pt x="1951442" y="1183478"/>
                    <a:pt x="1953231" y="1184370"/>
                    <a:pt x="1954869" y="1185414"/>
                  </a:cubicBezTo>
                  <a:cubicBezTo>
                    <a:pt x="1955615" y="1185861"/>
                    <a:pt x="1956211" y="1186308"/>
                    <a:pt x="1956956" y="1186607"/>
                  </a:cubicBezTo>
                  <a:cubicBezTo>
                    <a:pt x="1970218" y="1195548"/>
                    <a:pt x="1979755" y="1209555"/>
                    <a:pt x="1982735" y="1225798"/>
                  </a:cubicBezTo>
                  <a:lnTo>
                    <a:pt x="1982735" y="1225812"/>
                  </a:lnTo>
                  <a:cubicBezTo>
                    <a:pt x="1981245" y="1217691"/>
                    <a:pt x="1978116" y="1210128"/>
                    <a:pt x="1973701" y="1203479"/>
                  </a:cubicBezTo>
                  <a:cubicBezTo>
                    <a:pt x="1969287" y="1196829"/>
                    <a:pt x="1963587" y="1191092"/>
                    <a:pt x="1956956" y="1186621"/>
                  </a:cubicBezTo>
                  <a:cubicBezTo>
                    <a:pt x="1956211" y="1186323"/>
                    <a:pt x="1955615" y="1185876"/>
                    <a:pt x="1954869" y="1185429"/>
                  </a:cubicBezTo>
                  <a:cubicBezTo>
                    <a:pt x="1953231" y="1184387"/>
                    <a:pt x="1951442" y="1183492"/>
                    <a:pt x="1949655" y="1182598"/>
                  </a:cubicBezTo>
                  <a:lnTo>
                    <a:pt x="1949655" y="1182612"/>
                  </a:lnTo>
                  <a:lnTo>
                    <a:pt x="1949655" y="1182627"/>
                  </a:lnTo>
                  <a:cubicBezTo>
                    <a:pt x="1951442" y="1183522"/>
                    <a:pt x="1953231" y="1184416"/>
                    <a:pt x="1954869" y="1185458"/>
                  </a:cubicBezTo>
                  <a:cubicBezTo>
                    <a:pt x="1955615" y="1185891"/>
                    <a:pt x="1956211" y="1186353"/>
                    <a:pt x="1956956" y="1186636"/>
                  </a:cubicBezTo>
                  <a:cubicBezTo>
                    <a:pt x="1970218" y="1195592"/>
                    <a:pt x="1979755" y="1209599"/>
                    <a:pt x="1982735" y="1225827"/>
                  </a:cubicBezTo>
                  <a:lnTo>
                    <a:pt x="1982735" y="1225947"/>
                  </a:lnTo>
                  <a:cubicBezTo>
                    <a:pt x="1983332" y="1229374"/>
                    <a:pt x="1983630" y="1232801"/>
                    <a:pt x="1983630" y="1236526"/>
                  </a:cubicBezTo>
                  <a:lnTo>
                    <a:pt x="1983630" y="1236541"/>
                  </a:lnTo>
                  <a:cubicBezTo>
                    <a:pt x="1983630" y="1232816"/>
                    <a:pt x="1983332" y="1229389"/>
                    <a:pt x="1982735" y="1225962"/>
                  </a:cubicBezTo>
                  <a:lnTo>
                    <a:pt x="1982735" y="1225976"/>
                  </a:lnTo>
                  <a:lnTo>
                    <a:pt x="1982735" y="1225991"/>
                  </a:lnTo>
                  <a:cubicBezTo>
                    <a:pt x="1983332" y="1229403"/>
                    <a:pt x="1983630" y="1232847"/>
                    <a:pt x="1983630" y="1236572"/>
                  </a:cubicBezTo>
                  <a:lnTo>
                    <a:pt x="1983630" y="1470037"/>
                  </a:lnTo>
                  <a:cubicBezTo>
                    <a:pt x="1983630" y="1472272"/>
                    <a:pt x="1983332" y="1474506"/>
                    <a:pt x="1982884" y="1476742"/>
                  </a:cubicBezTo>
                  <a:cubicBezTo>
                    <a:pt x="1981841" y="1482108"/>
                    <a:pt x="1979308" y="1487173"/>
                    <a:pt x="1975881" y="1491196"/>
                  </a:cubicBezTo>
                  <a:cubicBezTo>
                    <a:pt x="1971559" y="1496413"/>
                    <a:pt x="1965747" y="1500287"/>
                    <a:pt x="1959042" y="1501927"/>
                  </a:cubicBezTo>
                  <a:lnTo>
                    <a:pt x="1959066" y="1501927"/>
                  </a:lnTo>
                  <a:lnTo>
                    <a:pt x="1959042" y="1501942"/>
                  </a:lnTo>
                  <a:lnTo>
                    <a:pt x="1959064" y="1501942"/>
                  </a:lnTo>
                  <a:lnTo>
                    <a:pt x="1959088" y="1501942"/>
                  </a:lnTo>
                  <a:lnTo>
                    <a:pt x="1999426" y="1501942"/>
                  </a:lnTo>
                  <a:lnTo>
                    <a:pt x="1999434" y="1501942"/>
                  </a:lnTo>
                  <a:lnTo>
                    <a:pt x="2014117" y="1501942"/>
                  </a:lnTo>
                  <a:lnTo>
                    <a:pt x="2003747" y="1497053"/>
                  </a:lnTo>
                  <a:cubicBezTo>
                    <a:pt x="2000469" y="1494819"/>
                    <a:pt x="1997637" y="1491986"/>
                    <a:pt x="1995402" y="1488559"/>
                  </a:cubicBezTo>
                  <a:cubicBezTo>
                    <a:pt x="1991826" y="1483345"/>
                    <a:pt x="1989739" y="1476936"/>
                    <a:pt x="1989739" y="1470081"/>
                  </a:cubicBezTo>
                  <a:lnTo>
                    <a:pt x="1989739" y="1470067"/>
                  </a:lnTo>
                  <a:lnTo>
                    <a:pt x="1989739" y="1470052"/>
                  </a:lnTo>
                  <a:cubicBezTo>
                    <a:pt x="1989739" y="1476906"/>
                    <a:pt x="1991826" y="1483313"/>
                    <a:pt x="1995402" y="1488529"/>
                  </a:cubicBezTo>
                  <a:lnTo>
                    <a:pt x="2003736" y="1497013"/>
                  </a:lnTo>
                  <a:lnTo>
                    <a:pt x="2003725" y="1496987"/>
                  </a:lnTo>
                  <a:lnTo>
                    <a:pt x="1995402" y="1488515"/>
                  </a:lnTo>
                  <a:cubicBezTo>
                    <a:pt x="1991826" y="1483299"/>
                    <a:pt x="1989739" y="1476892"/>
                    <a:pt x="1989739" y="1470037"/>
                  </a:cubicBezTo>
                  <a:lnTo>
                    <a:pt x="1989739" y="1236572"/>
                  </a:lnTo>
                  <a:cubicBezTo>
                    <a:pt x="1989739" y="1213771"/>
                    <a:pt x="2002555" y="1194101"/>
                    <a:pt x="2021330" y="1184118"/>
                  </a:cubicBezTo>
                  <a:cubicBezTo>
                    <a:pt x="2022076" y="1183522"/>
                    <a:pt x="2022970" y="1183074"/>
                    <a:pt x="2023865" y="1182627"/>
                  </a:cubicBezTo>
                  <a:lnTo>
                    <a:pt x="2023865" y="1182612"/>
                  </a:lnTo>
                  <a:lnTo>
                    <a:pt x="2023865" y="1182598"/>
                  </a:lnTo>
                  <a:cubicBezTo>
                    <a:pt x="2022970" y="1183045"/>
                    <a:pt x="2022076" y="1183492"/>
                    <a:pt x="2021330" y="1184089"/>
                  </a:cubicBezTo>
                  <a:cubicBezTo>
                    <a:pt x="2011943" y="1189081"/>
                    <a:pt x="2004045" y="1196494"/>
                    <a:pt x="1998494" y="1205509"/>
                  </a:cubicBezTo>
                  <a:cubicBezTo>
                    <a:pt x="1992943" y="1214524"/>
                    <a:pt x="1989739" y="1225142"/>
                    <a:pt x="1989739" y="1236541"/>
                  </a:cubicBezTo>
                  <a:lnTo>
                    <a:pt x="1989739" y="1236526"/>
                  </a:lnTo>
                  <a:cubicBezTo>
                    <a:pt x="1989739" y="1213727"/>
                    <a:pt x="2002555" y="1194057"/>
                    <a:pt x="2021330" y="1184074"/>
                  </a:cubicBezTo>
                  <a:cubicBezTo>
                    <a:pt x="2022076" y="1183478"/>
                    <a:pt x="2022970" y="1183030"/>
                    <a:pt x="2023865" y="1182583"/>
                  </a:cubicBezTo>
                  <a:lnTo>
                    <a:pt x="2023865" y="1171302"/>
                  </a:lnTo>
                  <a:cubicBezTo>
                    <a:pt x="2023268" y="1171302"/>
                    <a:pt x="2022672" y="1171302"/>
                    <a:pt x="2022076" y="1171153"/>
                  </a:cubicBezTo>
                  <a:cubicBezTo>
                    <a:pt x="2019692" y="1170706"/>
                    <a:pt x="2017605" y="1169811"/>
                    <a:pt x="2015818" y="1168322"/>
                  </a:cubicBezTo>
                  <a:cubicBezTo>
                    <a:pt x="2012540" y="1165790"/>
                    <a:pt x="2010452" y="1161764"/>
                    <a:pt x="2010452" y="1157445"/>
                  </a:cubicBezTo>
                  <a:lnTo>
                    <a:pt x="2010452" y="1157428"/>
                  </a:lnTo>
                  <a:lnTo>
                    <a:pt x="2010452" y="1157413"/>
                  </a:lnTo>
                  <a:cubicBezTo>
                    <a:pt x="2010452" y="1161735"/>
                    <a:pt x="2012540" y="1165758"/>
                    <a:pt x="2015818" y="1168293"/>
                  </a:cubicBezTo>
                  <a:cubicBezTo>
                    <a:pt x="2017605" y="1169782"/>
                    <a:pt x="2019692" y="1170676"/>
                    <a:pt x="2022076" y="1171124"/>
                  </a:cubicBezTo>
                  <a:cubicBezTo>
                    <a:pt x="2022672" y="1171273"/>
                    <a:pt x="2023268" y="1171273"/>
                    <a:pt x="2023865" y="1171273"/>
                  </a:cubicBezTo>
                  <a:lnTo>
                    <a:pt x="2023865" y="1171258"/>
                  </a:lnTo>
                  <a:cubicBezTo>
                    <a:pt x="2023268" y="1171258"/>
                    <a:pt x="2022672" y="1171258"/>
                    <a:pt x="2022076" y="1171109"/>
                  </a:cubicBezTo>
                  <a:cubicBezTo>
                    <a:pt x="2019692" y="1170662"/>
                    <a:pt x="2017605" y="1169767"/>
                    <a:pt x="2015818" y="1168278"/>
                  </a:cubicBezTo>
                  <a:cubicBezTo>
                    <a:pt x="2012540" y="1165744"/>
                    <a:pt x="2010452" y="1161720"/>
                    <a:pt x="2010452" y="1157399"/>
                  </a:cubicBezTo>
                  <a:lnTo>
                    <a:pt x="2010452" y="1121979"/>
                  </a:lnTo>
                  <a:cubicBezTo>
                    <a:pt x="2010452" y="1114377"/>
                    <a:pt x="2016710" y="1108119"/>
                    <a:pt x="2024312" y="1108119"/>
                  </a:cubicBezTo>
                  <a:lnTo>
                    <a:pt x="2158725" y="1108119"/>
                  </a:lnTo>
                  <a:cubicBezTo>
                    <a:pt x="2166474" y="1108119"/>
                    <a:pt x="2172582" y="1114377"/>
                    <a:pt x="2172582" y="1121979"/>
                  </a:cubicBezTo>
                  <a:lnTo>
                    <a:pt x="2172582" y="1157399"/>
                  </a:lnTo>
                  <a:cubicBezTo>
                    <a:pt x="2172582" y="1158740"/>
                    <a:pt x="2172433" y="1159933"/>
                    <a:pt x="2171988" y="1161124"/>
                  </a:cubicBezTo>
                  <a:cubicBezTo>
                    <a:pt x="2171093" y="1164551"/>
                    <a:pt x="2168857" y="1167533"/>
                    <a:pt x="2165877" y="1169171"/>
                  </a:cubicBezTo>
                  <a:cubicBezTo>
                    <a:pt x="2165579" y="1169469"/>
                    <a:pt x="2165281" y="1169618"/>
                    <a:pt x="2164834" y="1169767"/>
                  </a:cubicBezTo>
                  <a:cubicBezTo>
                    <a:pt x="2163196" y="1170662"/>
                    <a:pt x="2161257" y="1171109"/>
                    <a:pt x="2159321" y="1171109"/>
                  </a:cubicBezTo>
                  <a:lnTo>
                    <a:pt x="2159321" y="1171124"/>
                  </a:lnTo>
                  <a:cubicBezTo>
                    <a:pt x="2161257" y="1171124"/>
                    <a:pt x="2163196" y="1170676"/>
                    <a:pt x="2164834" y="1169782"/>
                  </a:cubicBezTo>
                  <a:cubicBezTo>
                    <a:pt x="2165281" y="1169633"/>
                    <a:pt x="2165579" y="1169484"/>
                    <a:pt x="2165877" y="1169186"/>
                  </a:cubicBezTo>
                  <a:cubicBezTo>
                    <a:pt x="2168857" y="1167547"/>
                    <a:pt x="2171093" y="1164568"/>
                    <a:pt x="2171988" y="1161139"/>
                  </a:cubicBezTo>
                  <a:cubicBezTo>
                    <a:pt x="2172433" y="1159948"/>
                    <a:pt x="2172582" y="1158755"/>
                    <a:pt x="2172582" y="1157413"/>
                  </a:cubicBezTo>
                  <a:lnTo>
                    <a:pt x="2172582" y="1157428"/>
                  </a:lnTo>
                  <a:lnTo>
                    <a:pt x="2172582" y="1157445"/>
                  </a:lnTo>
                  <a:cubicBezTo>
                    <a:pt x="2172582" y="1158785"/>
                    <a:pt x="2172433" y="1159977"/>
                    <a:pt x="2171988" y="1161170"/>
                  </a:cubicBezTo>
                  <a:cubicBezTo>
                    <a:pt x="2171093" y="1164597"/>
                    <a:pt x="2168857" y="1167577"/>
                    <a:pt x="2165877" y="1169217"/>
                  </a:cubicBezTo>
                  <a:cubicBezTo>
                    <a:pt x="2165579" y="1169515"/>
                    <a:pt x="2165281" y="1169662"/>
                    <a:pt x="2164834" y="1169811"/>
                  </a:cubicBezTo>
                  <a:cubicBezTo>
                    <a:pt x="2163196" y="1170706"/>
                    <a:pt x="2161257" y="1171153"/>
                    <a:pt x="2159321" y="1171153"/>
                  </a:cubicBezTo>
                  <a:lnTo>
                    <a:pt x="2159321" y="1182583"/>
                  </a:lnTo>
                  <a:cubicBezTo>
                    <a:pt x="2161257" y="1183478"/>
                    <a:pt x="2163046" y="1184519"/>
                    <a:pt x="2164834" y="1185563"/>
                  </a:cubicBezTo>
                  <a:cubicBezTo>
                    <a:pt x="2165430" y="1185861"/>
                    <a:pt x="2166026" y="1186308"/>
                    <a:pt x="2166623" y="1186607"/>
                  </a:cubicBezTo>
                  <a:cubicBezTo>
                    <a:pt x="2180033" y="1195548"/>
                    <a:pt x="2189571" y="1209555"/>
                    <a:pt x="2192553" y="1225798"/>
                  </a:cubicBezTo>
                  <a:lnTo>
                    <a:pt x="2192553" y="1225812"/>
                  </a:lnTo>
                  <a:cubicBezTo>
                    <a:pt x="2191062" y="1217691"/>
                    <a:pt x="2187932" y="1210128"/>
                    <a:pt x="2183499" y="1203479"/>
                  </a:cubicBezTo>
                  <a:cubicBezTo>
                    <a:pt x="2179065" y="1196829"/>
                    <a:pt x="2173328" y="1191092"/>
                    <a:pt x="2166623" y="1186621"/>
                  </a:cubicBezTo>
                  <a:cubicBezTo>
                    <a:pt x="2166026" y="1186323"/>
                    <a:pt x="2165430" y="1185876"/>
                    <a:pt x="2164834" y="1185578"/>
                  </a:cubicBezTo>
                  <a:cubicBezTo>
                    <a:pt x="2163046" y="1184536"/>
                    <a:pt x="2161257" y="1183492"/>
                    <a:pt x="2159321" y="1182598"/>
                  </a:cubicBezTo>
                  <a:lnTo>
                    <a:pt x="2159321" y="1182612"/>
                  </a:lnTo>
                  <a:lnTo>
                    <a:pt x="2159321" y="1182627"/>
                  </a:lnTo>
                  <a:cubicBezTo>
                    <a:pt x="2161257" y="1183522"/>
                    <a:pt x="2163046" y="1184565"/>
                    <a:pt x="2164834" y="1185607"/>
                  </a:cubicBezTo>
                  <a:cubicBezTo>
                    <a:pt x="2165430" y="1185905"/>
                    <a:pt x="2166026" y="1186353"/>
                    <a:pt x="2166623" y="1186651"/>
                  </a:cubicBezTo>
                  <a:cubicBezTo>
                    <a:pt x="2180033" y="1195592"/>
                    <a:pt x="2189571" y="1209599"/>
                    <a:pt x="2192553" y="1225842"/>
                  </a:cubicBezTo>
                  <a:lnTo>
                    <a:pt x="2192553" y="1225947"/>
                  </a:lnTo>
                  <a:cubicBezTo>
                    <a:pt x="2193147" y="1229374"/>
                    <a:pt x="2193445" y="1232801"/>
                    <a:pt x="2193445" y="1236526"/>
                  </a:cubicBezTo>
                  <a:lnTo>
                    <a:pt x="2193445" y="1236541"/>
                  </a:lnTo>
                  <a:cubicBezTo>
                    <a:pt x="2193445" y="1232816"/>
                    <a:pt x="2193147" y="1229389"/>
                    <a:pt x="2192553" y="1225962"/>
                  </a:cubicBezTo>
                  <a:lnTo>
                    <a:pt x="2192553" y="1225976"/>
                  </a:lnTo>
                  <a:lnTo>
                    <a:pt x="2192553" y="1225991"/>
                  </a:lnTo>
                  <a:cubicBezTo>
                    <a:pt x="2193147" y="1229418"/>
                    <a:pt x="2193445" y="1232847"/>
                    <a:pt x="2193445" y="1236572"/>
                  </a:cubicBezTo>
                  <a:lnTo>
                    <a:pt x="2193445" y="1470037"/>
                  </a:lnTo>
                  <a:cubicBezTo>
                    <a:pt x="2193445" y="1472272"/>
                    <a:pt x="2193147" y="1474506"/>
                    <a:pt x="2192700" y="1476742"/>
                  </a:cubicBezTo>
                  <a:lnTo>
                    <a:pt x="2185855" y="1491029"/>
                  </a:lnTo>
                  <a:lnTo>
                    <a:pt x="2185851" y="1491053"/>
                  </a:lnTo>
                  <a:lnTo>
                    <a:pt x="2192700" y="1476757"/>
                  </a:lnTo>
                  <a:cubicBezTo>
                    <a:pt x="2193147" y="1474523"/>
                    <a:pt x="2193445" y="1472286"/>
                    <a:pt x="2193445" y="1470052"/>
                  </a:cubicBezTo>
                  <a:lnTo>
                    <a:pt x="2193445" y="1470067"/>
                  </a:lnTo>
                  <a:lnTo>
                    <a:pt x="2193445" y="1470081"/>
                  </a:lnTo>
                  <a:cubicBezTo>
                    <a:pt x="2193445" y="1472316"/>
                    <a:pt x="2193147" y="1474552"/>
                    <a:pt x="2192700" y="1476787"/>
                  </a:cubicBezTo>
                  <a:cubicBezTo>
                    <a:pt x="2191658" y="1482152"/>
                    <a:pt x="2189273" y="1487070"/>
                    <a:pt x="2185846" y="1491093"/>
                  </a:cubicBezTo>
                  <a:lnTo>
                    <a:pt x="2168902" y="1501942"/>
                  </a:lnTo>
                  <a:lnTo>
                    <a:pt x="2205416" y="1501942"/>
                  </a:lnTo>
                  <a:lnTo>
                    <a:pt x="2239491" y="1467869"/>
                  </a:lnTo>
                  <a:lnTo>
                    <a:pt x="2239491" y="745099"/>
                  </a:lnTo>
                  <a:lnTo>
                    <a:pt x="2245601" y="745099"/>
                  </a:lnTo>
                  <a:lnTo>
                    <a:pt x="2245601" y="745069"/>
                  </a:lnTo>
                  <a:lnTo>
                    <a:pt x="2245601" y="732730"/>
                  </a:lnTo>
                  <a:lnTo>
                    <a:pt x="2239491" y="732730"/>
                  </a:lnTo>
                  <a:lnTo>
                    <a:pt x="2239491" y="732715"/>
                  </a:lnTo>
                  <a:lnTo>
                    <a:pt x="2239491" y="732701"/>
                  </a:lnTo>
                  <a:close/>
                  <a:moveTo>
                    <a:pt x="1387270" y="347059"/>
                  </a:moveTo>
                  <a:lnTo>
                    <a:pt x="1387270" y="347074"/>
                  </a:lnTo>
                  <a:lnTo>
                    <a:pt x="2047856" y="347074"/>
                  </a:lnTo>
                  <a:lnTo>
                    <a:pt x="2047856" y="347059"/>
                  </a:lnTo>
                  <a:close/>
                  <a:moveTo>
                    <a:pt x="331042" y="347059"/>
                  </a:moveTo>
                  <a:lnTo>
                    <a:pt x="331042" y="347074"/>
                  </a:lnTo>
                  <a:lnTo>
                    <a:pt x="991637" y="347074"/>
                  </a:lnTo>
                  <a:lnTo>
                    <a:pt x="991637" y="347059"/>
                  </a:lnTo>
                  <a:close/>
                  <a:moveTo>
                    <a:pt x="1387270" y="313546"/>
                  </a:moveTo>
                  <a:lnTo>
                    <a:pt x="1387270" y="347045"/>
                  </a:lnTo>
                  <a:lnTo>
                    <a:pt x="2047856" y="347045"/>
                  </a:lnTo>
                  <a:lnTo>
                    <a:pt x="2047856" y="313546"/>
                  </a:lnTo>
                  <a:close/>
                  <a:moveTo>
                    <a:pt x="331042" y="313546"/>
                  </a:moveTo>
                  <a:lnTo>
                    <a:pt x="331042" y="347045"/>
                  </a:lnTo>
                  <a:lnTo>
                    <a:pt x="991637" y="347045"/>
                  </a:lnTo>
                  <a:lnTo>
                    <a:pt x="991637" y="313546"/>
                  </a:lnTo>
                  <a:close/>
                  <a:moveTo>
                    <a:pt x="1387270" y="313517"/>
                  </a:moveTo>
                  <a:lnTo>
                    <a:pt x="1387270" y="313532"/>
                  </a:lnTo>
                  <a:lnTo>
                    <a:pt x="2047856" y="313532"/>
                  </a:lnTo>
                  <a:lnTo>
                    <a:pt x="2047856" y="313517"/>
                  </a:lnTo>
                  <a:close/>
                  <a:moveTo>
                    <a:pt x="331042" y="313517"/>
                  </a:moveTo>
                  <a:lnTo>
                    <a:pt x="331042" y="313532"/>
                  </a:lnTo>
                  <a:lnTo>
                    <a:pt x="991637" y="313532"/>
                  </a:lnTo>
                  <a:lnTo>
                    <a:pt x="991637" y="313517"/>
                  </a:lnTo>
                  <a:close/>
                  <a:moveTo>
                    <a:pt x="1374901" y="301178"/>
                  </a:moveTo>
                  <a:lnTo>
                    <a:pt x="2055496" y="301178"/>
                  </a:lnTo>
                  <a:lnTo>
                    <a:pt x="2060225" y="302950"/>
                  </a:lnTo>
                  <a:lnTo>
                    <a:pt x="2060225" y="359413"/>
                  </a:lnTo>
                  <a:lnTo>
                    <a:pt x="1374901" y="359413"/>
                  </a:lnTo>
                  <a:close/>
                  <a:moveTo>
                    <a:pt x="318674" y="301178"/>
                  </a:moveTo>
                  <a:lnTo>
                    <a:pt x="1004006" y="301178"/>
                  </a:lnTo>
                  <a:lnTo>
                    <a:pt x="1004006" y="359413"/>
                  </a:lnTo>
                  <a:lnTo>
                    <a:pt x="318674" y="359413"/>
                  </a:lnTo>
                  <a:close/>
                  <a:moveTo>
                    <a:pt x="127039" y="0"/>
                  </a:moveTo>
                  <a:cubicBezTo>
                    <a:pt x="127635" y="299"/>
                    <a:pt x="128230" y="446"/>
                    <a:pt x="128827" y="744"/>
                  </a:cubicBezTo>
                  <a:cubicBezTo>
                    <a:pt x="132404" y="2086"/>
                    <a:pt x="135831" y="3427"/>
                    <a:pt x="139406" y="4767"/>
                  </a:cubicBezTo>
                  <a:lnTo>
                    <a:pt x="139406" y="19521"/>
                  </a:lnTo>
                  <a:lnTo>
                    <a:pt x="179194" y="19521"/>
                  </a:lnTo>
                  <a:cubicBezTo>
                    <a:pt x="183665" y="21309"/>
                    <a:pt x="188284" y="22949"/>
                    <a:pt x="192902" y="24438"/>
                  </a:cubicBezTo>
                  <a:cubicBezTo>
                    <a:pt x="200057" y="27121"/>
                    <a:pt x="207209" y="29505"/>
                    <a:pt x="214362" y="31890"/>
                  </a:cubicBezTo>
                  <a:lnTo>
                    <a:pt x="139406" y="31890"/>
                  </a:lnTo>
                  <a:lnTo>
                    <a:pt x="139406" y="732715"/>
                  </a:lnTo>
                  <a:lnTo>
                    <a:pt x="1183265" y="732715"/>
                  </a:lnTo>
                  <a:lnTo>
                    <a:pt x="1183265" y="166750"/>
                  </a:lnTo>
                  <a:cubicBezTo>
                    <a:pt x="1183863" y="166899"/>
                    <a:pt x="1184459" y="166899"/>
                    <a:pt x="1185055" y="166899"/>
                  </a:cubicBezTo>
                  <a:cubicBezTo>
                    <a:pt x="1188633" y="167197"/>
                    <a:pt x="1192210" y="167345"/>
                    <a:pt x="1195636" y="167494"/>
                  </a:cubicBezTo>
                  <a:lnTo>
                    <a:pt x="1195636" y="732715"/>
                  </a:lnTo>
                  <a:lnTo>
                    <a:pt x="1197425" y="732715"/>
                  </a:lnTo>
                  <a:lnTo>
                    <a:pt x="1197425" y="732730"/>
                  </a:lnTo>
                  <a:lnTo>
                    <a:pt x="1197425" y="737619"/>
                  </a:lnTo>
                  <a:lnTo>
                    <a:pt x="1197425" y="737633"/>
                  </a:lnTo>
                  <a:lnTo>
                    <a:pt x="1197425" y="737648"/>
                  </a:lnTo>
                  <a:lnTo>
                    <a:pt x="1197425" y="745069"/>
                  </a:lnTo>
                  <a:lnTo>
                    <a:pt x="2239491" y="745069"/>
                  </a:lnTo>
                  <a:lnTo>
                    <a:pt x="2239491" y="745084"/>
                  </a:lnTo>
                  <a:lnTo>
                    <a:pt x="1197425" y="745084"/>
                  </a:lnTo>
                  <a:lnTo>
                    <a:pt x="667523" y="745084"/>
                  </a:lnTo>
                  <a:lnTo>
                    <a:pt x="667523" y="745099"/>
                  </a:lnTo>
                  <a:lnTo>
                    <a:pt x="656942" y="745099"/>
                  </a:lnTo>
                  <a:lnTo>
                    <a:pt x="655153" y="745099"/>
                  </a:lnTo>
                  <a:lnTo>
                    <a:pt x="655153" y="745084"/>
                  </a:lnTo>
                  <a:lnTo>
                    <a:pt x="5" y="745084"/>
                  </a:lnTo>
                  <a:lnTo>
                    <a:pt x="5" y="732715"/>
                  </a:lnTo>
                  <a:lnTo>
                    <a:pt x="127039" y="732715"/>
                  </a:lnTo>
                  <a:lnTo>
                    <a:pt x="127039" y="31890"/>
                  </a:lnTo>
                  <a:lnTo>
                    <a:pt x="5" y="31890"/>
                  </a:lnTo>
                  <a:lnTo>
                    <a:pt x="5" y="19521"/>
                  </a:lnTo>
                  <a:lnTo>
                    <a:pt x="127039" y="19521"/>
                  </a:lnTo>
                  <a:close/>
                </a:path>
              </a:pathLst>
            </a:custGeom>
            <a:solidFill>
              <a:srgbClr val="FFFFFF"/>
            </a:solidFill>
            <a:ln w="8096" cap="flat">
              <a:noFill/>
              <a:prstDash val="solid"/>
              <a:miter/>
            </a:ln>
          </p:spPr>
          <p:txBody>
            <a:bodyPr wrap="square" rtlCol="0" anchor="ctr">
              <a:noAutofit/>
            </a:bodyPr>
            <a:lstStyle/>
            <a:p>
              <a:endParaRPr lang="nl-NL"/>
            </a:p>
          </p:txBody>
        </p:sp>
      </p:grpSp>
      <p:grpSp>
        <p:nvGrpSpPr>
          <p:cNvPr id="1633" name="Groep 1632">
            <a:extLst>
              <a:ext uri="{FF2B5EF4-FFF2-40B4-BE49-F238E27FC236}">
                <a16:creationId xmlns:a16="http://schemas.microsoft.com/office/drawing/2014/main" id="{8C691358-E680-3895-A0B5-B21B7B5EE2E2}"/>
              </a:ext>
            </a:extLst>
          </p:cNvPr>
          <p:cNvGrpSpPr/>
          <p:nvPr/>
        </p:nvGrpSpPr>
        <p:grpSpPr>
          <a:xfrm flipH="1">
            <a:off x="244102" y="4925463"/>
            <a:ext cx="2394331" cy="1822241"/>
            <a:chOff x="572577" y="4908382"/>
            <a:chExt cx="2394331" cy="1822241"/>
          </a:xfrm>
        </p:grpSpPr>
        <p:grpSp>
          <p:nvGrpSpPr>
            <p:cNvPr id="1576" name="Graphic 2">
              <a:extLst>
                <a:ext uri="{FF2B5EF4-FFF2-40B4-BE49-F238E27FC236}">
                  <a16:creationId xmlns:a16="http://schemas.microsoft.com/office/drawing/2014/main" id="{1B0ECAE2-FC9C-0400-93FF-EE5C3C68372C}"/>
                </a:ext>
              </a:extLst>
            </p:cNvPr>
            <p:cNvGrpSpPr/>
            <p:nvPr/>
          </p:nvGrpSpPr>
          <p:grpSpPr>
            <a:xfrm>
              <a:off x="693108" y="4908382"/>
              <a:ext cx="2273800" cy="1822241"/>
              <a:chOff x="4281182" y="2894191"/>
              <a:chExt cx="1235380" cy="990043"/>
            </a:xfrm>
          </p:grpSpPr>
          <p:sp>
            <p:nvSpPr>
              <p:cNvPr id="1588" name="Vrije vorm 1587">
                <a:extLst>
                  <a:ext uri="{FF2B5EF4-FFF2-40B4-BE49-F238E27FC236}">
                    <a16:creationId xmlns:a16="http://schemas.microsoft.com/office/drawing/2014/main" id="{50ADDA13-F438-BEE0-E8E4-E7FF5C411D95}"/>
                  </a:ext>
                </a:extLst>
              </p:cNvPr>
              <p:cNvSpPr/>
              <p:nvPr/>
            </p:nvSpPr>
            <p:spPr>
              <a:xfrm>
                <a:off x="4604801" y="3281310"/>
                <a:ext cx="910165" cy="602924"/>
              </a:xfrm>
              <a:custGeom>
                <a:avLst/>
                <a:gdLst>
                  <a:gd name="connsiteX0" fmla="*/ 864599 w 910165"/>
                  <a:gd name="connsiteY0" fmla="*/ 533378 h 602924"/>
                  <a:gd name="connsiteX1" fmla="*/ 778616 w 910165"/>
                  <a:gd name="connsiteY1" fmla="*/ 467151 h 602924"/>
                  <a:gd name="connsiteX2" fmla="*/ 681704 w 910165"/>
                  <a:gd name="connsiteY2" fmla="*/ 280127 h 602924"/>
                  <a:gd name="connsiteX3" fmla="*/ 671665 w 910165"/>
                  <a:gd name="connsiteY3" fmla="*/ 255920 h 602924"/>
                  <a:gd name="connsiteX4" fmla="*/ 653124 w 910165"/>
                  <a:gd name="connsiteY4" fmla="*/ 399385 h 602924"/>
                  <a:gd name="connsiteX5" fmla="*/ 647862 w 910165"/>
                  <a:gd name="connsiteY5" fmla="*/ 602925 h 602924"/>
                  <a:gd name="connsiteX6" fmla="*/ 217789 w 910165"/>
                  <a:gd name="connsiteY6" fmla="*/ 602925 h 602924"/>
                  <a:gd name="connsiteX7" fmla="*/ 216656 w 910165"/>
                  <a:gd name="connsiteY7" fmla="*/ 403757 h 602924"/>
                  <a:gd name="connsiteX8" fmla="*/ 210664 w 910165"/>
                  <a:gd name="connsiteY8" fmla="*/ 337287 h 602924"/>
                  <a:gd name="connsiteX9" fmla="*/ 138932 w 910165"/>
                  <a:gd name="connsiteY9" fmla="*/ 502612 h 602924"/>
                  <a:gd name="connsiteX10" fmla="*/ 44489 w 910165"/>
                  <a:gd name="connsiteY10" fmla="*/ 513437 h 602924"/>
                  <a:gd name="connsiteX11" fmla="*/ 0 w 910165"/>
                  <a:gd name="connsiteY11" fmla="*/ 511518 h 602924"/>
                  <a:gd name="connsiteX12" fmla="*/ 95050 w 910165"/>
                  <a:gd name="connsiteY12" fmla="*/ 270331 h 602924"/>
                  <a:gd name="connsiteX13" fmla="*/ 233820 w 910165"/>
                  <a:gd name="connsiteY13" fmla="*/ 56752 h 602924"/>
                  <a:gd name="connsiteX14" fmla="*/ 233982 w 910165"/>
                  <a:gd name="connsiteY14" fmla="*/ 56671 h 602924"/>
                  <a:gd name="connsiteX15" fmla="*/ 349353 w 910165"/>
                  <a:gd name="connsiteY15" fmla="*/ 6798 h 602924"/>
                  <a:gd name="connsiteX16" fmla="*/ 432583 w 910165"/>
                  <a:gd name="connsiteY16" fmla="*/ 807 h 602924"/>
                  <a:gd name="connsiteX17" fmla="*/ 513950 w 910165"/>
                  <a:gd name="connsiteY17" fmla="*/ 5584 h 602924"/>
                  <a:gd name="connsiteX18" fmla="*/ 692877 w 910165"/>
                  <a:gd name="connsiteY18" fmla="*/ 59747 h 602924"/>
                  <a:gd name="connsiteX19" fmla="*/ 693930 w 910165"/>
                  <a:gd name="connsiteY19" fmla="*/ 59586 h 602924"/>
                  <a:gd name="connsiteX20" fmla="*/ 823793 w 910165"/>
                  <a:gd name="connsiteY20" fmla="*/ 270331 h 602924"/>
                  <a:gd name="connsiteX21" fmla="*/ 909937 w 910165"/>
                  <a:gd name="connsiteY21" fmla="*/ 486258 h 602924"/>
                  <a:gd name="connsiteX22" fmla="*/ 864599 w 910165"/>
                  <a:gd name="connsiteY22" fmla="*/ 533378 h 60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0165" h="602924">
                    <a:moveTo>
                      <a:pt x="864599" y="533378"/>
                    </a:moveTo>
                    <a:cubicBezTo>
                      <a:pt x="833995" y="535888"/>
                      <a:pt x="804929" y="521558"/>
                      <a:pt x="778616" y="467151"/>
                    </a:cubicBezTo>
                    <a:cubicBezTo>
                      <a:pt x="752384" y="412744"/>
                      <a:pt x="699759" y="326519"/>
                      <a:pt x="681704" y="280127"/>
                    </a:cubicBezTo>
                    <a:cubicBezTo>
                      <a:pt x="679275" y="273893"/>
                      <a:pt x="675713" y="265635"/>
                      <a:pt x="671665" y="255920"/>
                    </a:cubicBezTo>
                    <a:lnTo>
                      <a:pt x="653124" y="399385"/>
                    </a:lnTo>
                    <a:lnTo>
                      <a:pt x="647862" y="602925"/>
                    </a:lnTo>
                    <a:lnTo>
                      <a:pt x="217789" y="602925"/>
                    </a:lnTo>
                    <a:cubicBezTo>
                      <a:pt x="217870" y="536536"/>
                      <a:pt x="222728" y="470065"/>
                      <a:pt x="216656" y="403757"/>
                    </a:cubicBezTo>
                    <a:cubicBezTo>
                      <a:pt x="214551" y="381331"/>
                      <a:pt x="212527" y="359390"/>
                      <a:pt x="210664" y="337287"/>
                    </a:cubicBezTo>
                    <a:cubicBezTo>
                      <a:pt x="184837" y="389265"/>
                      <a:pt x="161375" y="467143"/>
                      <a:pt x="138932" y="502612"/>
                    </a:cubicBezTo>
                    <a:cubicBezTo>
                      <a:pt x="121047" y="530884"/>
                      <a:pt x="55824" y="517404"/>
                      <a:pt x="44489" y="513437"/>
                    </a:cubicBezTo>
                    <a:cubicBezTo>
                      <a:pt x="33154" y="509470"/>
                      <a:pt x="28871" y="516692"/>
                      <a:pt x="0" y="511518"/>
                    </a:cubicBezTo>
                    <a:cubicBezTo>
                      <a:pt x="2429" y="483991"/>
                      <a:pt x="33842" y="419707"/>
                      <a:pt x="95050" y="270331"/>
                    </a:cubicBezTo>
                    <a:cubicBezTo>
                      <a:pt x="156177" y="121198"/>
                      <a:pt x="205483" y="65172"/>
                      <a:pt x="233820" y="56752"/>
                    </a:cubicBezTo>
                    <a:cubicBezTo>
                      <a:pt x="233876" y="56695"/>
                      <a:pt x="233933" y="56671"/>
                      <a:pt x="233982" y="56671"/>
                    </a:cubicBezTo>
                    <a:cubicBezTo>
                      <a:pt x="274058" y="28658"/>
                      <a:pt x="298671" y="22343"/>
                      <a:pt x="349353" y="6798"/>
                    </a:cubicBezTo>
                    <a:cubicBezTo>
                      <a:pt x="381981" y="-3241"/>
                      <a:pt x="395421" y="807"/>
                      <a:pt x="432583" y="807"/>
                    </a:cubicBezTo>
                    <a:cubicBezTo>
                      <a:pt x="460677" y="807"/>
                      <a:pt x="487799" y="2426"/>
                      <a:pt x="513950" y="5584"/>
                    </a:cubicBezTo>
                    <a:cubicBezTo>
                      <a:pt x="581230" y="13599"/>
                      <a:pt x="641709" y="31977"/>
                      <a:pt x="692877" y="59747"/>
                    </a:cubicBezTo>
                    <a:cubicBezTo>
                      <a:pt x="693201" y="59666"/>
                      <a:pt x="693606" y="59666"/>
                      <a:pt x="693930" y="59586"/>
                    </a:cubicBezTo>
                    <a:cubicBezTo>
                      <a:pt x="722266" y="67844"/>
                      <a:pt x="762586" y="120955"/>
                      <a:pt x="823793" y="270331"/>
                    </a:cubicBezTo>
                    <a:cubicBezTo>
                      <a:pt x="885001" y="419707"/>
                      <a:pt x="907509" y="458731"/>
                      <a:pt x="909937" y="486258"/>
                    </a:cubicBezTo>
                    <a:cubicBezTo>
                      <a:pt x="912366" y="513785"/>
                      <a:pt x="895283" y="530949"/>
                      <a:pt x="864599" y="533378"/>
                    </a:cubicBezTo>
                    <a:close/>
                  </a:path>
                </a:pathLst>
              </a:custGeom>
              <a:solidFill>
                <a:srgbClr val="303B39"/>
              </a:solidFill>
              <a:ln w="8096" cap="flat">
                <a:noFill/>
                <a:prstDash val="solid"/>
                <a:miter/>
              </a:ln>
            </p:spPr>
            <p:txBody>
              <a:bodyPr rtlCol="0" anchor="ctr"/>
              <a:lstStyle/>
              <a:p>
                <a:endParaRPr lang="nl-NL"/>
              </a:p>
            </p:txBody>
          </p:sp>
          <p:sp>
            <p:nvSpPr>
              <p:cNvPr id="1589" name="Vrije vorm 1588">
                <a:extLst>
                  <a:ext uri="{FF2B5EF4-FFF2-40B4-BE49-F238E27FC236}">
                    <a16:creationId xmlns:a16="http://schemas.microsoft.com/office/drawing/2014/main" id="{CA6C1340-342A-EBDC-BC83-503DD32D36FB}"/>
                  </a:ext>
                </a:extLst>
              </p:cNvPr>
              <p:cNvSpPr/>
              <p:nvPr/>
            </p:nvSpPr>
            <p:spPr>
              <a:xfrm>
                <a:off x="4926546" y="3278312"/>
                <a:ext cx="215603" cy="116600"/>
              </a:xfrm>
              <a:custGeom>
                <a:avLst/>
                <a:gdLst>
                  <a:gd name="connsiteX0" fmla="*/ 215603 w 215603"/>
                  <a:gd name="connsiteY0" fmla="*/ 12144 h 116600"/>
                  <a:gd name="connsiteX1" fmla="*/ 195201 w 215603"/>
                  <a:gd name="connsiteY1" fmla="*/ 41372 h 116600"/>
                  <a:gd name="connsiteX2" fmla="*/ 154234 w 215603"/>
                  <a:gd name="connsiteY2" fmla="*/ 110352 h 116600"/>
                  <a:gd name="connsiteX3" fmla="*/ 138122 w 215603"/>
                  <a:gd name="connsiteY3" fmla="*/ 101851 h 116600"/>
                  <a:gd name="connsiteX4" fmla="*/ 62665 w 215603"/>
                  <a:gd name="connsiteY4" fmla="*/ 103470 h 116600"/>
                  <a:gd name="connsiteX5" fmla="*/ 49711 w 215603"/>
                  <a:gd name="connsiteY5" fmla="*/ 110352 h 116600"/>
                  <a:gd name="connsiteX6" fmla="*/ 22103 w 215603"/>
                  <a:gd name="connsiteY6" fmla="*/ 56107 h 116600"/>
                  <a:gd name="connsiteX7" fmla="*/ 2186 w 215603"/>
                  <a:gd name="connsiteY7" fmla="*/ 16921 h 116600"/>
                  <a:gd name="connsiteX8" fmla="*/ 19593 w 215603"/>
                  <a:gd name="connsiteY8" fmla="*/ 9472 h 116600"/>
                  <a:gd name="connsiteX9" fmla="*/ 33923 w 215603"/>
                  <a:gd name="connsiteY9" fmla="*/ 3400 h 116600"/>
                  <a:gd name="connsiteX10" fmla="*/ 169374 w 215603"/>
                  <a:gd name="connsiteY10" fmla="*/ 0 h 116600"/>
                  <a:gd name="connsiteX11" fmla="*/ 215603 w 215603"/>
                  <a:gd name="connsiteY11" fmla="*/ 12144 h 116600"/>
                  <a:gd name="connsiteX12" fmla="*/ 2186 w 215603"/>
                  <a:gd name="connsiteY12" fmla="*/ 16921 h 116600"/>
                  <a:gd name="connsiteX13" fmla="*/ 0 w 215603"/>
                  <a:gd name="connsiteY13" fmla="*/ 17893 h 116600"/>
                  <a:gd name="connsiteX14" fmla="*/ 22103 w 215603"/>
                  <a:gd name="connsiteY14" fmla="*/ 56107 h 116600"/>
                  <a:gd name="connsiteX15" fmla="*/ 2186 w 215603"/>
                  <a:gd name="connsiteY15" fmla="*/ 16921 h 116600"/>
                  <a:gd name="connsiteX16" fmla="*/ 19593 w 215603"/>
                  <a:gd name="connsiteY16" fmla="*/ 9472 h 116600"/>
                  <a:gd name="connsiteX17" fmla="*/ 2186 w 215603"/>
                  <a:gd name="connsiteY17" fmla="*/ 16921 h 116600"/>
                  <a:gd name="connsiteX18" fmla="*/ 1376 w 215603"/>
                  <a:gd name="connsiteY18" fmla="*/ 15302 h 116600"/>
                  <a:gd name="connsiteX19" fmla="*/ 18945 w 215603"/>
                  <a:gd name="connsiteY19" fmla="*/ 8906 h 116600"/>
                  <a:gd name="connsiteX20" fmla="*/ 19593 w 215603"/>
                  <a:gd name="connsiteY20" fmla="*/ 9472 h 11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603" h="116600">
                    <a:moveTo>
                      <a:pt x="215603" y="12144"/>
                    </a:moveTo>
                    <a:cubicBezTo>
                      <a:pt x="208559" y="22750"/>
                      <a:pt x="201759" y="32466"/>
                      <a:pt x="195201" y="41372"/>
                    </a:cubicBezTo>
                    <a:lnTo>
                      <a:pt x="154234" y="110352"/>
                    </a:lnTo>
                    <a:lnTo>
                      <a:pt x="138122" y="101851"/>
                    </a:lnTo>
                    <a:cubicBezTo>
                      <a:pt x="110352" y="121363"/>
                      <a:pt x="86144" y="121120"/>
                      <a:pt x="62665" y="103470"/>
                    </a:cubicBezTo>
                    <a:lnTo>
                      <a:pt x="49711" y="110352"/>
                    </a:lnTo>
                    <a:lnTo>
                      <a:pt x="22103" y="56107"/>
                    </a:lnTo>
                    <a:lnTo>
                      <a:pt x="2186" y="16921"/>
                    </a:lnTo>
                    <a:lnTo>
                      <a:pt x="19593" y="9472"/>
                    </a:lnTo>
                    <a:lnTo>
                      <a:pt x="33923" y="3400"/>
                    </a:lnTo>
                    <a:lnTo>
                      <a:pt x="169374" y="0"/>
                    </a:lnTo>
                    <a:cubicBezTo>
                      <a:pt x="188076" y="3724"/>
                      <a:pt x="198844" y="6963"/>
                      <a:pt x="215603" y="12144"/>
                    </a:cubicBezTo>
                    <a:close/>
                    <a:moveTo>
                      <a:pt x="2186" y="16921"/>
                    </a:moveTo>
                    <a:lnTo>
                      <a:pt x="0" y="17893"/>
                    </a:lnTo>
                    <a:cubicBezTo>
                      <a:pt x="7529" y="32061"/>
                      <a:pt x="14897" y="44853"/>
                      <a:pt x="22103" y="56107"/>
                    </a:cubicBezTo>
                    <a:lnTo>
                      <a:pt x="2186" y="16921"/>
                    </a:lnTo>
                    <a:close/>
                    <a:moveTo>
                      <a:pt x="19593" y="9472"/>
                    </a:moveTo>
                    <a:lnTo>
                      <a:pt x="2186" y="16921"/>
                    </a:lnTo>
                    <a:lnTo>
                      <a:pt x="1376" y="15302"/>
                    </a:lnTo>
                    <a:lnTo>
                      <a:pt x="18945" y="8906"/>
                    </a:lnTo>
                    <a:lnTo>
                      <a:pt x="19593" y="9472"/>
                    </a:lnTo>
                    <a:close/>
                  </a:path>
                </a:pathLst>
              </a:custGeom>
              <a:solidFill>
                <a:srgbClr val="FFFFFF"/>
              </a:solidFill>
              <a:ln w="8096" cap="flat">
                <a:noFill/>
                <a:prstDash val="solid"/>
                <a:miter/>
              </a:ln>
            </p:spPr>
            <p:txBody>
              <a:bodyPr rtlCol="0" anchor="ctr"/>
              <a:lstStyle/>
              <a:p>
                <a:endParaRPr lang="nl-NL"/>
              </a:p>
            </p:txBody>
          </p:sp>
          <p:sp>
            <p:nvSpPr>
              <p:cNvPr id="1590" name="Vrije vorm 1589">
                <a:extLst>
                  <a:ext uri="{FF2B5EF4-FFF2-40B4-BE49-F238E27FC236}">
                    <a16:creationId xmlns:a16="http://schemas.microsoft.com/office/drawing/2014/main" id="{E8F99909-ABF6-7A89-F5CF-7314A5AC6832}"/>
                  </a:ext>
                </a:extLst>
              </p:cNvPr>
              <p:cNvSpPr/>
              <p:nvPr/>
            </p:nvSpPr>
            <p:spPr>
              <a:xfrm>
                <a:off x="4955441" y="3110606"/>
                <a:ext cx="165033" cy="250352"/>
              </a:xfrm>
              <a:custGeom>
                <a:avLst/>
                <a:gdLst>
                  <a:gd name="connsiteX0" fmla="*/ 12436 w 165033"/>
                  <a:gd name="connsiteY0" fmla="*/ 21503 h 250352"/>
                  <a:gd name="connsiteX1" fmla="*/ 165034 w 165033"/>
                  <a:gd name="connsiteY1" fmla="*/ 0 h 250352"/>
                  <a:gd name="connsiteX2" fmla="*/ 164791 w 165033"/>
                  <a:gd name="connsiteY2" fmla="*/ 175300 h 250352"/>
                  <a:gd name="connsiteX3" fmla="*/ 73053 w 165033"/>
                  <a:gd name="connsiteY3" fmla="*/ 250352 h 250352"/>
                  <a:gd name="connsiteX4" fmla="*/ 0 w 165033"/>
                  <a:gd name="connsiteY4" fmla="*/ 187007 h 250352"/>
                  <a:gd name="connsiteX5" fmla="*/ 12436 w 165033"/>
                  <a:gd name="connsiteY5" fmla="*/ 21503 h 25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33" h="250352">
                    <a:moveTo>
                      <a:pt x="12436" y="21503"/>
                    </a:moveTo>
                    <a:lnTo>
                      <a:pt x="165034" y="0"/>
                    </a:lnTo>
                    <a:lnTo>
                      <a:pt x="164791" y="175300"/>
                    </a:lnTo>
                    <a:lnTo>
                      <a:pt x="73053" y="250352"/>
                    </a:lnTo>
                    <a:lnTo>
                      <a:pt x="0" y="187007"/>
                    </a:lnTo>
                    <a:lnTo>
                      <a:pt x="12436" y="21503"/>
                    </a:lnTo>
                    <a:close/>
                  </a:path>
                </a:pathLst>
              </a:custGeom>
              <a:solidFill>
                <a:srgbClr val="E5B6AE"/>
              </a:solidFill>
              <a:ln w="8096" cap="flat">
                <a:noFill/>
                <a:prstDash val="solid"/>
                <a:miter/>
              </a:ln>
            </p:spPr>
            <p:txBody>
              <a:bodyPr rtlCol="0" anchor="ctr"/>
              <a:lstStyle/>
              <a:p>
                <a:endParaRPr lang="nl-NL"/>
              </a:p>
            </p:txBody>
          </p:sp>
          <p:sp>
            <p:nvSpPr>
              <p:cNvPr id="1591" name="Vrije vorm 1590">
                <a:extLst>
                  <a:ext uri="{FF2B5EF4-FFF2-40B4-BE49-F238E27FC236}">
                    <a16:creationId xmlns:a16="http://schemas.microsoft.com/office/drawing/2014/main" id="{D9A8972A-F41B-B46D-AE26-3057FA9B9B2C}"/>
                  </a:ext>
                </a:extLst>
              </p:cNvPr>
              <p:cNvSpPr/>
              <p:nvPr/>
            </p:nvSpPr>
            <p:spPr>
              <a:xfrm>
                <a:off x="4924117" y="3282279"/>
                <a:ext cx="218274" cy="110109"/>
              </a:xfrm>
              <a:custGeom>
                <a:avLst/>
                <a:gdLst>
                  <a:gd name="connsiteX0" fmla="*/ 196172 w 218274"/>
                  <a:gd name="connsiteY0" fmla="*/ 0 h 110109"/>
                  <a:gd name="connsiteX1" fmla="*/ 104442 w 218274"/>
                  <a:gd name="connsiteY1" fmla="*/ 75133 h 110109"/>
                  <a:gd name="connsiteX2" fmla="*/ 21941 w 218274"/>
                  <a:gd name="connsiteY2" fmla="*/ 1862 h 110109"/>
                  <a:gd name="connsiteX3" fmla="*/ 0 w 218274"/>
                  <a:gd name="connsiteY3" fmla="*/ 9877 h 110109"/>
                  <a:gd name="connsiteX4" fmla="*/ 50925 w 218274"/>
                  <a:gd name="connsiteY4" fmla="*/ 110109 h 110109"/>
                  <a:gd name="connsiteX5" fmla="*/ 104361 w 218274"/>
                  <a:gd name="connsiteY5" fmla="*/ 81772 h 110109"/>
                  <a:gd name="connsiteX6" fmla="*/ 157634 w 218274"/>
                  <a:gd name="connsiteY6" fmla="*/ 110028 h 110109"/>
                  <a:gd name="connsiteX7" fmla="*/ 218275 w 218274"/>
                  <a:gd name="connsiteY7" fmla="*/ 8015 h 110109"/>
                  <a:gd name="connsiteX8" fmla="*/ 196172 w 218274"/>
                  <a:gd name="connsiteY8" fmla="*/ 0 h 110109"/>
                  <a:gd name="connsiteX9" fmla="*/ 53273 w 218274"/>
                  <a:gd name="connsiteY9" fmla="*/ 102741 h 110109"/>
                  <a:gd name="connsiteX10" fmla="*/ 7610 w 218274"/>
                  <a:gd name="connsiteY10" fmla="*/ 12873 h 110109"/>
                  <a:gd name="connsiteX11" fmla="*/ 20807 w 218274"/>
                  <a:gd name="connsiteY11" fmla="*/ 8096 h 110109"/>
                  <a:gd name="connsiteX12" fmla="*/ 99665 w 218274"/>
                  <a:gd name="connsiteY12" fmla="*/ 78129 h 110109"/>
                  <a:gd name="connsiteX13" fmla="*/ 53273 w 218274"/>
                  <a:gd name="connsiteY13" fmla="*/ 102741 h 110109"/>
                  <a:gd name="connsiteX14" fmla="*/ 155610 w 218274"/>
                  <a:gd name="connsiteY14" fmla="*/ 102822 h 110109"/>
                  <a:gd name="connsiteX15" fmla="*/ 109218 w 218274"/>
                  <a:gd name="connsiteY15" fmla="*/ 78210 h 110109"/>
                  <a:gd name="connsiteX16" fmla="*/ 197225 w 218274"/>
                  <a:gd name="connsiteY16" fmla="*/ 6153 h 110109"/>
                  <a:gd name="connsiteX17" fmla="*/ 210260 w 218274"/>
                  <a:gd name="connsiteY17" fmla="*/ 10930 h 110109"/>
                  <a:gd name="connsiteX18" fmla="*/ 155610 w 218274"/>
                  <a:gd name="connsiteY18" fmla="*/ 102822 h 11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274" h="110109">
                    <a:moveTo>
                      <a:pt x="196172" y="0"/>
                    </a:moveTo>
                    <a:lnTo>
                      <a:pt x="104442" y="75133"/>
                    </a:lnTo>
                    <a:lnTo>
                      <a:pt x="21941" y="1862"/>
                    </a:lnTo>
                    <a:lnTo>
                      <a:pt x="0" y="9877"/>
                    </a:lnTo>
                    <a:lnTo>
                      <a:pt x="50925" y="110109"/>
                    </a:lnTo>
                    <a:lnTo>
                      <a:pt x="104361" y="81772"/>
                    </a:lnTo>
                    <a:lnTo>
                      <a:pt x="157634" y="110028"/>
                    </a:lnTo>
                    <a:lnTo>
                      <a:pt x="218275" y="8015"/>
                    </a:lnTo>
                    <a:lnTo>
                      <a:pt x="196172" y="0"/>
                    </a:lnTo>
                    <a:close/>
                    <a:moveTo>
                      <a:pt x="53273" y="102741"/>
                    </a:moveTo>
                    <a:lnTo>
                      <a:pt x="7610" y="12873"/>
                    </a:lnTo>
                    <a:lnTo>
                      <a:pt x="20807" y="8096"/>
                    </a:lnTo>
                    <a:lnTo>
                      <a:pt x="99665" y="78129"/>
                    </a:lnTo>
                    <a:lnTo>
                      <a:pt x="53273" y="102741"/>
                    </a:lnTo>
                    <a:close/>
                    <a:moveTo>
                      <a:pt x="155610" y="102822"/>
                    </a:moveTo>
                    <a:lnTo>
                      <a:pt x="109218" y="78210"/>
                    </a:lnTo>
                    <a:lnTo>
                      <a:pt x="197225" y="6153"/>
                    </a:lnTo>
                    <a:lnTo>
                      <a:pt x="210260" y="10930"/>
                    </a:lnTo>
                    <a:lnTo>
                      <a:pt x="155610" y="102822"/>
                    </a:lnTo>
                    <a:close/>
                  </a:path>
                </a:pathLst>
              </a:custGeom>
              <a:solidFill>
                <a:srgbClr val="4D6273"/>
              </a:solidFill>
              <a:ln w="8096" cap="flat">
                <a:noFill/>
                <a:prstDash val="solid"/>
                <a:miter/>
              </a:ln>
            </p:spPr>
            <p:txBody>
              <a:bodyPr rtlCol="0" anchor="ctr"/>
              <a:lstStyle/>
              <a:p>
                <a:endParaRPr lang="nl-NL"/>
              </a:p>
            </p:txBody>
          </p:sp>
          <p:sp>
            <p:nvSpPr>
              <p:cNvPr id="1592" name="Vrije vorm 1591">
                <a:extLst>
                  <a:ext uri="{FF2B5EF4-FFF2-40B4-BE49-F238E27FC236}">
                    <a16:creationId xmlns:a16="http://schemas.microsoft.com/office/drawing/2014/main" id="{8348FB5B-F18C-ED03-40CB-CF7C4976C044}"/>
                  </a:ext>
                </a:extLst>
              </p:cNvPr>
              <p:cNvSpPr/>
              <p:nvPr/>
            </p:nvSpPr>
            <p:spPr>
              <a:xfrm>
                <a:off x="4959586" y="3143744"/>
                <a:ext cx="159512" cy="149839"/>
              </a:xfrm>
              <a:custGeom>
                <a:avLst/>
                <a:gdLst>
                  <a:gd name="connsiteX0" fmla="*/ 38109 w 159512"/>
                  <a:gd name="connsiteY0" fmla="*/ 149505 h 149839"/>
                  <a:gd name="connsiteX1" fmla="*/ 0 w 159512"/>
                  <a:gd name="connsiteY1" fmla="*/ 113590 h 149839"/>
                  <a:gd name="connsiteX2" fmla="*/ 6922 w 159512"/>
                  <a:gd name="connsiteY2" fmla="*/ 21504 h 149839"/>
                  <a:gd name="connsiteX3" fmla="*/ 159513 w 159512"/>
                  <a:gd name="connsiteY3" fmla="*/ 0 h 149839"/>
                  <a:gd name="connsiteX4" fmla="*/ 159464 w 159512"/>
                  <a:gd name="connsiteY4" fmla="*/ 40708 h 149839"/>
                  <a:gd name="connsiteX5" fmla="*/ 38109 w 159512"/>
                  <a:gd name="connsiteY5" fmla="*/ 149505 h 14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12" h="149839">
                    <a:moveTo>
                      <a:pt x="38109" y="149505"/>
                    </a:moveTo>
                    <a:cubicBezTo>
                      <a:pt x="17763" y="144235"/>
                      <a:pt x="6574" y="129799"/>
                      <a:pt x="0" y="113590"/>
                    </a:cubicBezTo>
                    <a:lnTo>
                      <a:pt x="6922" y="21504"/>
                    </a:lnTo>
                    <a:lnTo>
                      <a:pt x="159513" y="0"/>
                    </a:lnTo>
                    <a:lnTo>
                      <a:pt x="159464" y="40708"/>
                    </a:lnTo>
                    <a:cubicBezTo>
                      <a:pt x="139304" y="94402"/>
                      <a:pt x="58844" y="154881"/>
                      <a:pt x="38109" y="149505"/>
                    </a:cubicBezTo>
                    <a:close/>
                  </a:path>
                </a:pathLst>
              </a:custGeom>
              <a:solidFill>
                <a:srgbClr val="C4918C"/>
              </a:solidFill>
              <a:ln w="8096" cap="flat">
                <a:noFill/>
                <a:prstDash val="solid"/>
                <a:miter/>
              </a:ln>
            </p:spPr>
            <p:txBody>
              <a:bodyPr rtlCol="0" anchor="ctr"/>
              <a:lstStyle/>
              <a:p>
                <a:endParaRPr lang="nl-NL"/>
              </a:p>
            </p:txBody>
          </p:sp>
          <p:sp>
            <p:nvSpPr>
              <p:cNvPr id="1593" name="Vrije vorm 1592">
                <a:extLst>
                  <a:ext uri="{FF2B5EF4-FFF2-40B4-BE49-F238E27FC236}">
                    <a16:creationId xmlns:a16="http://schemas.microsoft.com/office/drawing/2014/main" id="{6DB4591D-221B-9039-44EF-D1718B51F57B}"/>
                  </a:ext>
                </a:extLst>
              </p:cNvPr>
              <p:cNvSpPr/>
              <p:nvPr/>
            </p:nvSpPr>
            <p:spPr>
              <a:xfrm>
                <a:off x="4901926" y="2901590"/>
                <a:ext cx="268417" cy="338830"/>
              </a:xfrm>
              <a:custGeom>
                <a:avLst/>
                <a:gdLst>
                  <a:gd name="connsiteX0" fmla="*/ 268398 w 268417"/>
                  <a:gd name="connsiteY0" fmla="*/ 183707 h 338830"/>
                  <a:gd name="connsiteX1" fmla="*/ 232937 w 268417"/>
                  <a:gd name="connsiteY1" fmla="*/ 226698 h 338830"/>
                  <a:gd name="connsiteX2" fmla="*/ 228403 w 268417"/>
                  <a:gd name="connsiteY2" fmla="*/ 222326 h 338830"/>
                  <a:gd name="connsiteX3" fmla="*/ 202900 w 268417"/>
                  <a:gd name="connsiteY3" fmla="*/ 286853 h 338830"/>
                  <a:gd name="connsiteX4" fmla="*/ 85018 w 268417"/>
                  <a:gd name="connsiteY4" fmla="*/ 338831 h 338830"/>
                  <a:gd name="connsiteX5" fmla="*/ 25349 w 268417"/>
                  <a:gd name="connsiteY5" fmla="*/ 286286 h 338830"/>
                  <a:gd name="connsiteX6" fmla="*/ 655 w 268417"/>
                  <a:gd name="connsiteY6" fmla="*/ 114160 h 338830"/>
                  <a:gd name="connsiteX7" fmla="*/ 121613 w 268417"/>
                  <a:gd name="connsiteY7" fmla="*/ 3 h 338830"/>
                  <a:gd name="connsiteX8" fmla="*/ 236742 w 268417"/>
                  <a:gd name="connsiteY8" fmla="*/ 120151 h 338830"/>
                  <a:gd name="connsiteX9" fmla="*/ 235446 w 268417"/>
                  <a:gd name="connsiteY9" fmla="*/ 158689 h 338830"/>
                  <a:gd name="connsiteX10" fmla="*/ 244109 w 268417"/>
                  <a:gd name="connsiteY10" fmla="*/ 155208 h 338830"/>
                  <a:gd name="connsiteX11" fmla="*/ 268398 w 268417"/>
                  <a:gd name="connsiteY11" fmla="*/ 183707 h 33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417" h="338830">
                    <a:moveTo>
                      <a:pt x="268398" y="183707"/>
                    </a:moveTo>
                    <a:cubicBezTo>
                      <a:pt x="267670" y="208886"/>
                      <a:pt x="246134" y="230017"/>
                      <a:pt x="232937" y="226698"/>
                    </a:cubicBezTo>
                    <a:cubicBezTo>
                      <a:pt x="230994" y="226212"/>
                      <a:pt x="229536" y="224674"/>
                      <a:pt x="228403" y="222326"/>
                    </a:cubicBezTo>
                    <a:cubicBezTo>
                      <a:pt x="221521" y="259488"/>
                      <a:pt x="211482" y="276814"/>
                      <a:pt x="202900" y="286853"/>
                    </a:cubicBezTo>
                    <a:cubicBezTo>
                      <a:pt x="184683" y="308065"/>
                      <a:pt x="155698" y="331301"/>
                      <a:pt x="85018" y="338831"/>
                    </a:cubicBezTo>
                    <a:cubicBezTo>
                      <a:pt x="43889" y="335511"/>
                      <a:pt x="37655" y="310737"/>
                      <a:pt x="25349" y="286286"/>
                    </a:cubicBezTo>
                    <a:cubicBezTo>
                      <a:pt x="15552" y="266774"/>
                      <a:pt x="-3798" y="227507"/>
                      <a:pt x="655" y="114160"/>
                    </a:cubicBezTo>
                    <a:cubicBezTo>
                      <a:pt x="5027" y="812"/>
                      <a:pt x="92548" y="-78"/>
                      <a:pt x="121613" y="3"/>
                    </a:cubicBezTo>
                    <a:cubicBezTo>
                      <a:pt x="150679" y="1460"/>
                      <a:pt x="238037" y="6723"/>
                      <a:pt x="236742" y="120151"/>
                    </a:cubicBezTo>
                    <a:cubicBezTo>
                      <a:pt x="236580" y="134158"/>
                      <a:pt x="236094" y="146950"/>
                      <a:pt x="235446" y="158689"/>
                    </a:cubicBezTo>
                    <a:cubicBezTo>
                      <a:pt x="237794" y="157070"/>
                      <a:pt x="240628" y="155856"/>
                      <a:pt x="244109" y="155208"/>
                    </a:cubicBezTo>
                    <a:cubicBezTo>
                      <a:pt x="253015" y="153589"/>
                      <a:pt x="269046" y="158527"/>
                      <a:pt x="268398" y="183707"/>
                    </a:cubicBezTo>
                    <a:close/>
                  </a:path>
                </a:pathLst>
              </a:custGeom>
              <a:solidFill>
                <a:srgbClr val="E5B6AE"/>
              </a:solidFill>
              <a:ln w="8096" cap="flat">
                <a:noFill/>
                <a:prstDash val="solid"/>
                <a:miter/>
              </a:ln>
            </p:spPr>
            <p:txBody>
              <a:bodyPr rtlCol="0" anchor="ctr"/>
              <a:lstStyle/>
              <a:p>
                <a:endParaRPr lang="nl-NL"/>
              </a:p>
            </p:txBody>
          </p:sp>
          <p:sp>
            <p:nvSpPr>
              <p:cNvPr id="1594" name="Vrije vorm 1593">
                <a:extLst>
                  <a:ext uri="{FF2B5EF4-FFF2-40B4-BE49-F238E27FC236}">
                    <a16:creationId xmlns:a16="http://schemas.microsoft.com/office/drawing/2014/main" id="{F903EF00-1CBB-2466-2425-82AF861096DF}"/>
                  </a:ext>
                </a:extLst>
              </p:cNvPr>
              <p:cNvSpPr/>
              <p:nvPr/>
            </p:nvSpPr>
            <p:spPr>
              <a:xfrm>
                <a:off x="4922869" y="3066056"/>
                <a:ext cx="110889" cy="24742"/>
              </a:xfrm>
              <a:custGeom>
                <a:avLst/>
                <a:gdLst>
                  <a:gd name="connsiteX0" fmla="*/ 110863 w 110889"/>
                  <a:gd name="connsiteY0" fmla="*/ 12521 h 24742"/>
                  <a:gd name="connsiteX1" fmla="*/ 100054 w 110889"/>
                  <a:gd name="connsiteY1" fmla="*/ 24690 h 24742"/>
                  <a:gd name="connsiteX2" fmla="*/ 90735 w 110889"/>
                  <a:gd name="connsiteY2" fmla="*/ 12173 h 24742"/>
                  <a:gd name="connsiteX3" fmla="*/ 101544 w 110889"/>
                  <a:gd name="connsiteY3" fmla="*/ 5 h 24742"/>
                  <a:gd name="connsiteX4" fmla="*/ 110863 w 110889"/>
                  <a:gd name="connsiteY4" fmla="*/ 12521 h 24742"/>
                  <a:gd name="connsiteX5" fmla="*/ 1 w 110889"/>
                  <a:gd name="connsiteY5" fmla="*/ 12036 h 24742"/>
                  <a:gd name="connsiteX6" fmla="*/ 10178 w 110889"/>
                  <a:gd name="connsiteY6" fmla="*/ 24739 h 24742"/>
                  <a:gd name="connsiteX7" fmla="*/ 20120 w 110889"/>
                  <a:gd name="connsiteY7" fmla="*/ 12700 h 24742"/>
                  <a:gd name="connsiteX8" fmla="*/ 9943 w 110889"/>
                  <a:gd name="connsiteY8" fmla="*/ 5 h 24742"/>
                  <a:gd name="connsiteX9" fmla="*/ 1 w 110889"/>
                  <a:gd name="connsiteY9" fmla="*/ 12036 h 2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889" h="24742">
                    <a:moveTo>
                      <a:pt x="110863" y="12521"/>
                    </a:moveTo>
                    <a:cubicBezTo>
                      <a:pt x="110450" y="19347"/>
                      <a:pt x="105608" y="24787"/>
                      <a:pt x="100054" y="24690"/>
                    </a:cubicBezTo>
                    <a:cubicBezTo>
                      <a:pt x="94492" y="24593"/>
                      <a:pt x="90330" y="18990"/>
                      <a:pt x="90735" y="12173"/>
                    </a:cubicBezTo>
                    <a:cubicBezTo>
                      <a:pt x="91148" y="5356"/>
                      <a:pt x="95982" y="-101"/>
                      <a:pt x="101544" y="5"/>
                    </a:cubicBezTo>
                    <a:cubicBezTo>
                      <a:pt x="107098" y="94"/>
                      <a:pt x="111267" y="5705"/>
                      <a:pt x="110863" y="12521"/>
                    </a:cubicBezTo>
                    <a:close/>
                    <a:moveTo>
                      <a:pt x="1" y="12036"/>
                    </a:moveTo>
                    <a:cubicBezTo>
                      <a:pt x="65" y="18869"/>
                      <a:pt x="4624" y="24553"/>
                      <a:pt x="10178" y="24739"/>
                    </a:cubicBezTo>
                    <a:cubicBezTo>
                      <a:pt x="15740" y="24917"/>
                      <a:pt x="20185" y="19533"/>
                      <a:pt x="20120" y="12700"/>
                    </a:cubicBezTo>
                    <a:cubicBezTo>
                      <a:pt x="20055" y="5875"/>
                      <a:pt x="15497" y="183"/>
                      <a:pt x="9943" y="5"/>
                    </a:cubicBezTo>
                    <a:cubicBezTo>
                      <a:pt x="4389" y="-182"/>
                      <a:pt x="-64" y="5202"/>
                      <a:pt x="1" y="12036"/>
                    </a:cubicBezTo>
                    <a:close/>
                  </a:path>
                </a:pathLst>
              </a:custGeom>
              <a:solidFill>
                <a:srgbClr val="303B39"/>
              </a:solidFill>
              <a:ln w="8096" cap="flat">
                <a:noFill/>
                <a:prstDash val="solid"/>
                <a:miter/>
              </a:ln>
            </p:spPr>
            <p:txBody>
              <a:bodyPr rtlCol="0" anchor="ctr"/>
              <a:lstStyle/>
              <a:p>
                <a:endParaRPr lang="nl-NL"/>
              </a:p>
            </p:txBody>
          </p:sp>
          <p:sp>
            <p:nvSpPr>
              <p:cNvPr id="1595" name="Vrije vorm 1594">
                <a:extLst>
                  <a:ext uri="{FF2B5EF4-FFF2-40B4-BE49-F238E27FC236}">
                    <a16:creationId xmlns:a16="http://schemas.microsoft.com/office/drawing/2014/main" id="{CD463BA3-9F82-361A-8EBF-18EAE408A3CE}"/>
                  </a:ext>
                </a:extLst>
              </p:cNvPr>
              <p:cNvSpPr/>
              <p:nvPr/>
            </p:nvSpPr>
            <p:spPr>
              <a:xfrm>
                <a:off x="4903534" y="2894191"/>
                <a:ext cx="250736" cy="184264"/>
              </a:xfrm>
              <a:custGeom>
                <a:avLst/>
                <a:gdLst>
                  <a:gd name="connsiteX0" fmla="*/ 100882 w 250736"/>
                  <a:gd name="connsiteY0" fmla="*/ 154276 h 184264"/>
                  <a:gd name="connsiteX1" fmla="*/ 94891 w 250736"/>
                  <a:gd name="connsiteY1" fmla="*/ 149459 h 184264"/>
                  <a:gd name="connsiteX2" fmla="*/ 99554 w 250736"/>
                  <a:gd name="connsiteY2" fmla="*/ 142123 h 184264"/>
                  <a:gd name="connsiteX3" fmla="*/ 141355 w 250736"/>
                  <a:gd name="connsiteY3" fmla="*/ 141678 h 184264"/>
                  <a:gd name="connsiteX4" fmla="*/ 144861 w 250736"/>
                  <a:gd name="connsiteY4" fmla="*/ 149629 h 184264"/>
                  <a:gd name="connsiteX5" fmla="*/ 136910 w 250736"/>
                  <a:gd name="connsiteY5" fmla="*/ 153150 h 184264"/>
                  <a:gd name="connsiteX6" fmla="*/ 102218 w 250736"/>
                  <a:gd name="connsiteY6" fmla="*/ 154130 h 184264"/>
                  <a:gd name="connsiteX7" fmla="*/ 100882 w 250736"/>
                  <a:gd name="connsiteY7" fmla="*/ 154276 h 184264"/>
                  <a:gd name="connsiteX8" fmla="*/ 8730 w 250736"/>
                  <a:gd name="connsiteY8" fmla="*/ 153709 h 184264"/>
                  <a:gd name="connsiteX9" fmla="*/ 43422 w 250736"/>
                  <a:gd name="connsiteY9" fmla="*/ 152446 h 184264"/>
                  <a:gd name="connsiteX10" fmla="*/ 50434 w 250736"/>
                  <a:gd name="connsiteY10" fmla="*/ 147305 h 184264"/>
                  <a:gd name="connsiteX11" fmla="*/ 45301 w 250736"/>
                  <a:gd name="connsiteY11" fmla="*/ 140294 h 184264"/>
                  <a:gd name="connsiteX12" fmla="*/ 3565 w 250736"/>
                  <a:gd name="connsiteY12" fmla="*/ 142552 h 184264"/>
                  <a:gd name="connsiteX13" fmla="*/ 569 w 250736"/>
                  <a:gd name="connsiteY13" fmla="*/ 150705 h 184264"/>
                  <a:gd name="connsiteX14" fmla="*/ 6147 w 250736"/>
                  <a:gd name="connsiteY14" fmla="*/ 154276 h 184264"/>
                  <a:gd name="connsiteX15" fmla="*/ 8730 w 250736"/>
                  <a:gd name="connsiteY15" fmla="*/ 153709 h 184264"/>
                  <a:gd name="connsiteX16" fmla="*/ 229871 w 250736"/>
                  <a:gd name="connsiteY16" fmla="*/ 13749 h 184264"/>
                  <a:gd name="connsiteX17" fmla="*/ 56093 w 250736"/>
                  <a:gd name="connsiteY17" fmla="*/ 10025 h 184264"/>
                  <a:gd name="connsiteX18" fmla="*/ 512 w 250736"/>
                  <a:gd name="connsiteY18" fmla="*/ 105553 h 184264"/>
                  <a:gd name="connsiteX19" fmla="*/ 21441 w 250736"/>
                  <a:gd name="connsiteY19" fmla="*/ 78050 h 184264"/>
                  <a:gd name="connsiteX20" fmla="*/ 50742 w 250736"/>
                  <a:gd name="connsiteY20" fmla="*/ 94218 h 184264"/>
                  <a:gd name="connsiteX21" fmla="*/ 183520 w 250736"/>
                  <a:gd name="connsiteY21" fmla="*/ 68221 h 184264"/>
                  <a:gd name="connsiteX22" fmla="*/ 208983 w 250736"/>
                  <a:gd name="connsiteY22" fmla="*/ 130505 h 184264"/>
                  <a:gd name="connsiteX23" fmla="*/ 210902 w 250736"/>
                  <a:gd name="connsiteY23" fmla="*/ 184264 h 184264"/>
                  <a:gd name="connsiteX24" fmla="*/ 235287 w 250736"/>
                  <a:gd name="connsiteY24" fmla="*/ 173828 h 184264"/>
                  <a:gd name="connsiteX25" fmla="*/ 229871 w 250736"/>
                  <a:gd name="connsiteY25" fmla="*/ 13749 h 18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0736" h="184264">
                    <a:moveTo>
                      <a:pt x="100882" y="154276"/>
                    </a:moveTo>
                    <a:cubicBezTo>
                      <a:pt x="98064" y="154276"/>
                      <a:pt x="95522" y="152325"/>
                      <a:pt x="94891" y="149459"/>
                    </a:cubicBezTo>
                    <a:cubicBezTo>
                      <a:pt x="94146" y="146147"/>
                      <a:pt x="96243" y="142860"/>
                      <a:pt x="99554" y="142123"/>
                    </a:cubicBezTo>
                    <a:cubicBezTo>
                      <a:pt x="110961" y="139606"/>
                      <a:pt x="132368" y="138213"/>
                      <a:pt x="141355" y="141678"/>
                    </a:cubicBezTo>
                    <a:cubicBezTo>
                      <a:pt x="144520" y="142909"/>
                      <a:pt x="146091" y="146471"/>
                      <a:pt x="144861" y="149629"/>
                    </a:cubicBezTo>
                    <a:cubicBezTo>
                      <a:pt x="143638" y="152802"/>
                      <a:pt x="140092" y="154381"/>
                      <a:pt x="136910" y="153150"/>
                    </a:cubicBezTo>
                    <a:cubicBezTo>
                      <a:pt x="132198" y="151313"/>
                      <a:pt x="114184" y="151474"/>
                      <a:pt x="102218" y="154130"/>
                    </a:cubicBezTo>
                    <a:cubicBezTo>
                      <a:pt x="101772" y="154227"/>
                      <a:pt x="101319" y="154276"/>
                      <a:pt x="100882" y="154276"/>
                    </a:cubicBezTo>
                    <a:close/>
                    <a:moveTo>
                      <a:pt x="8730" y="153709"/>
                    </a:moveTo>
                    <a:cubicBezTo>
                      <a:pt x="13410" y="151539"/>
                      <a:pt x="31060" y="150535"/>
                      <a:pt x="43422" y="152446"/>
                    </a:cubicBezTo>
                    <a:cubicBezTo>
                      <a:pt x="46807" y="152940"/>
                      <a:pt x="49924" y="150657"/>
                      <a:pt x="50434" y="147305"/>
                    </a:cubicBezTo>
                    <a:cubicBezTo>
                      <a:pt x="50952" y="143953"/>
                      <a:pt x="48653" y="140812"/>
                      <a:pt x="45301" y="140294"/>
                    </a:cubicBezTo>
                    <a:cubicBezTo>
                      <a:pt x="33764" y="138512"/>
                      <a:pt x="12309" y="138504"/>
                      <a:pt x="3565" y="142552"/>
                    </a:cubicBezTo>
                    <a:cubicBezTo>
                      <a:pt x="488" y="143977"/>
                      <a:pt x="-856" y="147629"/>
                      <a:pt x="569" y="150705"/>
                    </a:cubicBezTo>
                    <a:cubicBezTo>
                      <a:pt x="1605" y="152948"/>
                      <a:pt x="3832" y="154276"/>
                      <a:pt x="6147" y="154276"/>
                    </a:cubicBezTo>
                    <a:cubicBezTo>
                      <a:pt x="7014" y="154276"/>
                      <a:pt x="7888" y="154098"/>
                      <a:pt x="8730" y="153709"/>
                    </a:cubicBezTo>
                    <a:close/>
                    <a:moveTo>
                      <a:pt x="229871" y="13749"/>
                    </a:moveTo>
                    <a:cubicBezTo>
                      <a:pt x="206586" y="-7754"/>
                      <a:pt x="91150" y="-47"/>
                      <a:pt x="56093" y="10025"/>
                    </a:cubicBezTo>
                    <a:cubicBezTo>
                      <a:pt x="19109" y="20647"/>
                      <a:pt x="-1164" y="36054"/>
                      <a:pt x="512" y="105553"/>
                    </a:cubicBezTo>
                    <a:cubicBezTo>
                      <a:pt x="4018" y="85903"/>
                      <a:pt x="10439" y="74155"/>
                      <a:pt x="21441" y="78050"/>
                    </a:cubicBezTo>
                    <a:cubicBezTo>
                      <a:pt x="29651" y="80956"/>
                      <a:pt x="41204" y="94396"/>
                      <a:pt x="50742" y="94218"/>
                    </a:cubicBezTo>
                    <a:cubicBezTo>
                      <a:pt x="93385" y="93424"/>
                      <a:pt x="164089" y="58894"/>
                      <a:pt x="183520" y="68221"/>
                    </a:cubicBezTo>
                    <a:cubicBezTo>
                      <a:pt x="207315" y="79645"/>
                      <a:pt x="203971" y="117243"/>
                      <a:pt x="208983" y="130505"/>
                    </a:cubicBezTo>
                    <a:cubicBezTo>
                      <a:pt x="213994" y="143759"/>
                      <a:pt x="210902" y="184264"/>
                      <a:pt x="210902" y="184264"/>
                    </a:cubicBezTo>
                    <a:lnTo>
                      <a:pt x="235287" y="173828"/>
                    </a:lnTo>
                    <a:cubicBezTo>
                      <a:pt x="254808" y="144155"/>
                      <a:pt x="258759" y="40418"/>
                      <a:pt x="229871" y="13749"/>
                    </a:cubicBezTo>
                    <a:close/>
                  </a:path>
                </a:pathLst>
              </a:custGeom>
              <a:solidFill>
                <a:srgbClr val="80928E"/>
              </a:solidFill>
              <a:ln w="8096" cap="flat">
                <a:noFill/>
                <a:prstDash val="solid"/>
                <a:miter/>
              </a:ln>
            </p:spPr>
            <p:txBody>
              <a:bodyPr rtlCol="0" anchor="ctr"/>
              <a:lstStyle/>
              <a:p>
                <a:endParaRPr lang="nl-NL"/>
              </a:p>
            </p:txBody>
          </p:sp>
          <p:sp>
            <p:nvSpPr>
              <p:cNvPr id="1596" name="Vrije vorm 1595">
                <a:extLst>
                  <a:ext uri="{FF2B5EF4-FFF2-40B4-BE49-F238E27FC236}">
                    <a16:creationId xmlns:a16="http://schemas.microsoft.com/office/drawing/2014/main" id="{20638D07-242F-66DF-243E-5E14524A6980}"/>
                  </a:ext>
                </a:extLst>
              </p:cNvPr>
              <p:cNvSpPr/>
              <p:nvPr/>
            </p:nvSpPr>
            <p:spPr>
              <a:xfrm>
                <a:off x="4937168" y="3155111"/>
                <a:ext cx="65895" cy="24579"/>
              </a:xfrm>
              <a:custGeom>
                <a:avLst/>
                <a:gdLst>
                  <a:gd name="connsiteX0" fmla="*/ 0 w 65895"/>
                  <a:gd name="connsiteY0" fmla="*/ 0 h 24579"/>
                  <a:gd name="connsiteX1" fmla="*/ 65895 w 65895"/>
                  <a:gd name="connsiteY1" fmla="*/ 3255 h 24579"/>
                  <a:gd name="connsiteX2" fmla="*/ 31349 w 65895"/>
                  <a:gd name="connsiteY2" fmla="*/ 24491 h 24579"/>
                  <a:gd name="connsiteX3" fmla="*/ 0 w 65895"/>
                  <a:gd name="connsiteY3" fmla="*/ 0 h 24579"/>
                </a:gdLst>
                <a:ahLst/>
                <a:cxnLst>
                  <a:cxn ang="0">
                    <a:pos x="connsiteX0" y="connsiteY0"/>
                  </a:cxn>
                  <a:cxn ang="0">
                    <a:pos x="connsiteX1" y="connsiteY1"/>
                  </a:cxn>
                  <a:cxn ang="0">
                    <a:pos x="connsiteX2" y="connsiteY2"/>
                  </a:cxn>
                  <a:cxn ang="0">
                    <a:pos x="connsiteX3" y="connsiteY3"/>
                  </a:cxn>
                </a:cxnLst>
                <a:rect l="l" t="t" r="r" b="b"/>
                <a:pathLst>
                  <a:path w="65895" h="24579">
                    <a:moveTo>
                      <a:pt x="0" y="0"/>
                    </a:moveTo>
                    <a:cubicBezTo>
                      <a:pt x="0" y="0"/>
                      <a:pt x="30741" y="12598"/>
                      <a:pt x="65895" y="3255"/>
                    </a:cubicBezTo>
                    <a:cubicBezTo>
                      <a:pt x="63887" y="14217"/>
                      <a:pt x="50626" y="25706"/>
                      <a:pt x="31349" y="24491"/>
                    </a:cubicBezTo>
                    <a:cubicBezTo>
                      <a:pt x="12071" y="23269"/>
                      <a:pt x="2566" y="8938"/>
                      <a:pt x="0" y="0"/>
                    </a:cubicBezTo>
                    <a:close/>
                  </a:path>
                </a:pathLst>
              </a:custGeom>
              <a:solidFill>
                <a:srgbClr val="FFFFFF"/>
              </a:solidFill>
              <a:ln w="8096" cap="flat">
                <a:noFill/>
                <a:prstDash val="solid"/>
                <a:miter/>
              </a:ln>
            </p:spPr>
            <p:txBody>
              <a:bodyPr rtlCol="0" anchor="ctr"/>
              <a:lstStyle/>
              <a:p>
                <a:endParaRPr lang="nl-NL"/>
              </a:p>
            </p:txBody>
          </p:sp>
          <p:sp>
            <p:nvSpPr>
              <p:cNvPr id="1597" name="Vrije vorm 1596">
                <a:extLst>
                  <a:ext uri="{FF2B5EF4-FFF2-40B4-BE49-F238E27FC236}">
                    <a16:creationId xmlns:a16="http://schemas.microsoft.com/office/drawing/2014/main" id="{AAB0B9EF-8D76-BBFE-E48E-E881744A016C}"/>
                  </a:ext>
                </a:extLst>
              </p:cNvPr>
              <p:cNvSpPr/>
              <p:nvPr/>
            </p:nvSpPr>
            <p:spPr>
              <a:xfrm>
                <a:off x="4939736" y="3065097"/>
                <a:ext cx="45218" cy="138437"/>
              </a:xfrm>
              <a:custGeom>
                <a:avLst/>
                <a:gdLst>
                  <a:gd name="connsiteX0" fmla="*/ 22644 w 45218"/>
                  <a:gd name="connsiteY0" fmla="*/ 74348 h 138437"/>
                  <a:gd name="connsiteX1" fmla="*/ 9933 w 45218"/>
                  <a:gd name="connsiteY1" fmla="*/ 71911 h 138437"/>
                  <a:gd name="connsiteX2" fmla="*/ 39 w 45218"/>
                  <a:gd name="connsiteY2" fmla="*/ 59847 h 138437"/>
                  <a:gd name="connsiteX3" fmla="*/ 9803 w 45218"/>
                  <a:gd name="connsiteY3" fmla="*/ 33737 h 138437"/>
                  <a:gd name="connsiteX4" fmla="*/ 21090 w 45218"/>
                  <a:gd name="connsiteY4" fmla="*/ 3012 h 138437"/>
                  <a:gd name="connsiteX5" fmla="*/ 24085 w 45218"/>
                  <a:gd name="connsiteY5" fmla="*/ 0 h 138437"/>
                  <a:gd name="connsiteX6" fmla="*/ 24093 w 45218"/>
                  <a:gd name="connsiteY6" fmla="*/ 0 h 138437"/>
                  <a:gd name="connsiteX7" fmla="*/ 27097 w 45218"/>
                  <a:gd name="connsiteY7" fmla="*/ 2996 h 138437"/>
                  <a:gd name="connsiteX8" fmla="*/ 14758 w 45218"/>
                  <a:gd name="connsiteY8" fmla="*/ 37121 h 138437"/>
                  <a:gd name="connsiteX9" fmla="*/ 6039 w 45218"/>
                  <a:gd name="connsiteY9" fmla="*/ 59548 h 138437"/>
                  <a:gd name="connsiteX10" fmla="*/ 12305 w 45218"/>
                  <a:gd name="connsiteY10" fmla="*/ 66397 h 138437"/>
                  <a:gd name="connsiteX11" fmla="*/ 37654 w 45218"/>
                  <a:gd name="connsiteY11" fmla="*/ 63475 h 138437"/>
                  <a:gd name="connsiteX12" fmla="*/ 41881 w 45218"/>
                  <a:gd name="connsiteY12" fmla="*/ 63798 h 138437"/>
                  <a:gd name="connsiteX13" fmla="*/ 41557 w 45218"/>
                  <a:gd name="connsiteY13" fmla="*/ 68041 h 138437"/>
                  <a:gd name="connsiteX14" fmla="*/ 22644 w 45218"/>
                  <a:gd name="connsiteY14" fmla="*/ 74348 h 138437"/>
                  <a:gd name="connsiteX15" fmla="*/ 43168 w 45218"/>
                  <a:gd name="connsiteY15" fmla="*/ 136066 h 138437"/>
                  <a:gd name="connsiteX16" fmla="*/ 45063 w 45218"/>
                  <a:gd name="connsiteY16" fmla="*/ 132268 h 138437"/>
                  <a:gd name="connsiteX17" fmla="*/ 41274 w 45218"/>
                  <a:gd name="connsiteY17" fmla="*/ 130374 h 138437"/>
                  <a:gd name="connsiteX18" fmla="*/ 21227 w 45218"/>
                  <a:gd name="connsiteY18" fmla="*/ 131143 h 138437"/>
                  <a:gd name="connsiteX19" fmla="*/ 17260 w 45218"/>
                  <a:gd name="connsiteY19" fmla="*/ 132616 h 138437"/>
                  <a:gd name="connsiteX20" fmla="*/ 18733 w 45218"/>
                  <a:gd name="connsiteY20" fmla="*/ 136600 h 138437"/>
                  <a:gd name="connsiteX21" fmla="*/ 29348 w 45218"/>
                  <a:gd name="connsiteY21" fmla="*/ 138438 h 138437"/>
                  <a:gd name="connsiteX22" fmla="*/ 43168 w 45218"/>
                  <a:gd name="connsiteY22" fmla="*/ 136066 h 1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218" h="138437">
                    <a:moveTo>
                      <a:pt x="22644" y="74348"/>
                    </a:moveTo>
                    <a:cubicBezTo>
                      <a:pt x="17997" y="74348"/>
                      <a:pt x="13520" y="73457"/>
                      <a:pt x="9933" y="71911"/>
                    </a:cubicBezTo>
                    <a:cubicBezTo>
                      <a:pt x="3893" y="69312"/>
                      <a:pt x="290" y="64908"/>
                      <a:pt x="39" y="59847"/>
                    </a:cubicBezTo>
                    <a:cubicBezTo>
                      <a:pt x="-495" y="48828"/>
                      <a:pt x="4508" y="41501"/>
                      <a:pt x="9803" y="33737"/>
                    </a:cubicBezTo>
                    <a:cubicBezTo>
                      <a:pt x="15366" y="25584"/>
                      <a:pt x="21130" y="17140"/>
                      <a:pt x="21090" y="3012"/>
                    </a:cubicBezTo>
                    <a:cubicBezTo>
                      <a:pt x="21090" y="1352"/>
                      <a:pt x="22426" y="8"/>
                      <a:pt x="24085" y="0"/>
                    </a:cubicBezTo>
                    <a:lnTo>
                      <a:pt x="24093" y="0"/>
                    </a:lnTo>
                    <a:cubicBezTo>
                      <a:pt x="25745" y="0"/>
                      <a:pt x="27089" y="1344"/>
                      <a:pt x="27097" y="2996"/>
                    </a:cubicBezTo>
                    <a:cubicBezTo>
                      <a:pt x="27129" y="18986"/>
                      <a:pt x="20555" y="28620"/>
                      <a:pt x="14758" y="37121"/>
                    </a:cubicBezTo>
                    <a:cubicBezTo>
                      <a:pt x="9844" y="44327"/>
                      <a:pt x="5602" y="50545"/>
                      <a:pt x="6039" y="59548"/>
                    </a:cubicBezTo>
                    <a:cubicBezTo>
                      <a:pt x="6217" y="63232"/>
                      <a:pt x="10038" y="65426"/>
                      <a:pt x="12305" y="66397"/>
                    </a:cubicBezTo>
                    <a:cubicBezTo>
                      <a:pt x="19478" y="69482"/>
                      <a:pt x="30927" y="69247"/>
                      <a:pt x="37654" y="63475"/>
                    </a:cubicBezTo>
                    <a:cubicBezTo>
                      <a:pt x="38901" y="62406"/>
                      <a:pt x="40804" y="62535"/>
                      <a:pt x="41881" y="63798"/>
                    </a:cubicBezTo>
                    <a:cubicBezTo>
                      <a:pt x="42966" y="65061"/>
                      <a:pt x="42812" y="66956"/>
                      <a:pt x="41557" y="68041"/>
                    </a:cubicBezTo>
                    <a:cubicBezTo>
                      <a:pt x="36351" y="72494"/>
                      <a:pt x="29323" y="74348"/>
                      <a:pt x="22644" y="74348"/>
                    </a:cubicBezTo>
                    <a:close/>
                    <a:moveTo>
                      <a:pt x="43168" y="136066"/>
                    </a:moveTo>
                    <a:cubicBezTo>
                      <a:pt x="44739" y="135539"/>
                      <a:pt x="45589" y="133839"/>
                      <a:pt x="45063" y="132268"/>
                    </a:cubicBezTo>
                    <a:cubicBezTo>
                      <a:pt x="44544" y="130706"/>
                      <a:pt x="42844" y="129839"/>
                      <a:pt x="41274" y="130374"/>
                    </a:cubicBezTo>
                    <a:cubicBezTo>
                      <a:pt x="29089" y="134438"/>
                      <a:pt x="21414" y="131224"/>
                      <a:pt x="21227" y="131143"/>
                    </a:cubicBezTo>
                    <a:cubicBezTo>
                      <a:pt x="19721" y="130455"/>
                      <a:pt x="17956" y="131127"/>
                      <a:pt x="17260" y="132616"/>
                    </a:cubicBezTo>
                    <a:cubicBezTo>
                      <a:pt x="16572" y="134122"/>
                      <a:pt x="17228" y="135912"/>
                      <a:pt x="18733" y="136600"/>
                    </a:cubicBezTo>
                    <a:cubicBezTo>
                      <a:pt x="18976" y="136713"/>
                      <a:pt x="22822" y="138438"/>
                      <a:pt x="29348" y="138438"/>
                    </a:cubicBezTo>
                    <a:cubicBezTo>
                      <a:pt x="33121" y="138438"/>
                      <a:pt x="37784" y="137855"/>
                      <a:pt x="43168" y="136066"/>
                    </a:cubicBezTo>
                    <a:close/>
                  </a:path>
                </a:pathLst>
              </a:custGeom>
              <a:solidFill>
                <a:srgbClr val="C4918C"/>
              </a:solidFill>
              <a:ln w="8096" cap="flat">
                <a:noFill/>
                <a:prstDash val="solid"/>
                <a:miter/>
              </a:ln>
            </p:spPr>
            <p:txBody>
              <a:bodyPr rtlCol="0" anchor="ctr"/>
              <a:lstStyle/>
              <a:p>
                <a:endParaRPr lang="nl-NL"/>
              </a:p>
            </p:txBody>
          </p:sp>
          <p:sp>
            <p:nvSpPr>
              <p:cNvPr id="1598" name="Vrije vorm 1597">
                <a:extLst>
                  <a:ext uri="{FF2B5EF4-FFF2-40B4-BE49-F238E27FC236}">
                    <a16:creationId xmlns:a16="http://schemas.microsoft.com/office/drawing/2014/main" id="{B3E82DAE-E45A-EDD8-233A-2361E8CDA21F}"/>
                  </a:ext>
                </a:extLst>
              </p:cNvPr>
              <p:cNvSpPr/>
              <p:nvPr/>
            </p:nvSpPr>
            <p:spPr>
              <a:xfrm>
                <a:off x="4886940" y="3057386"/>
                <a:ext cx="180831" cy="56253"/>
              </a:xfrm>
              <a:custGeom>
                <a:avLst/>
                <a:gdLst>
                  <a:gd name="connsiteX0" fmla="*/ 83601 w 180831"/>
                  <a:gd name="connsiteY0" fmla="*/ 5064 h 56253"/>
                  <a:gd name="connsiteX1" fmla="*/ 179201 w 180831"/>
                  <a:gd name="connsiteY1" fmla="*/ 4465 h 56253"/>
                  <a:gd name="connsiteX2" fmla="*/ 166021 w 180831"/>
                  <a:gd name="connsiteY2" fmla="*/ 53163 h 56253"/>
                  <a:gd name="connsiteX3" fmla="*/ 101518 w 180831"/>
                  <a:gd name="connsiteY3" fmla="*/ 55414 h 56253"/>
                  <a:gd name="connsiteX4" fmla="*/ 85487 w 180831"/>
                  <a:gd name="connsiteY4" fmla="*/ 16317 h 56253"/>
                  <a:gd name="connsiteX5" fmla="*/ 84451 w 180831"/>
                  <a:gd name="connsiteY5" fmla="*/ 12205 h 56253"/>
                  <a:gd name="connsiteX6" fmla="*/ 68113 w 180831"/>
                  <a:gd name="connsiteY6" fmla="*/ 12148 h 56253"/>
                  <a:gd name="connsiteX7" fmla="*/ 67068 w 180831"/>
                  <a:gd name="connsiteY7" fmla="*/ 16317 h 56253"/>
                  <a:gd name="connsiteX8" fmla="*/ 51030 w 180831"/>
                  <a:gd name="connsiteY8" fmla="*/ 55414 h 56253"/>
                  <a:gd name="connsiteX9" fmla="*/ 14815 w 180831"/>
                  <a:gd name="connsiteY9" fmla="*/ 53163 h 56253"/>
                  <a:gd name="connsiteX10" fmla="*/ 1626 w 180831"/>
                  <a:gd name="connsiteY10" fmla="*/ 4465 h 56253"/>
                  <a:gd name="connsiteX11" fmla="*/ 68461 w 180831"/>
                  <a:gd name="connsiteY11" fmla="*/ 4991 h 56253"/>
                  <a:gd name="connsiteX12" fmla="*/ 83601 w 180831"/>
                  <a:gd name="connsiteY12" fmla="*/ 5064 h 56253"/>
                  <a:gd name="connsiteX13" fmla="*/ 83601 w 180831"/>
                  <a:gd name="connsiteY13" fmla="*/ 5064 h 56253"/>
                  <a:gd name="connsiteX14" fmla="*/ 60267 w 180831"/>
                  <a:gd name="connsiteY14" fmla="*/ 9322 h 56253"/>
                  <a:gd name="connsiteX15" fmla="*/ 10265 w 180831"/>
                  <a:gd name="connsiteY15" fmla="*/ 8796 h 56253"/>
                  <a:gd name="connsiteX16" fmla="*/ 21041 w 180831"/>
                  <a:gd name="connsiteY16" fmla="*/ 48573 h 56253"/>
                  <a:gd name="connsiteX17" fmla="*/ 45427 w 180831"/>
                  <a:gd name="connsiteY17" fmla="*/ 50403 h 56253"/>
                  <a:gd name="connsiteX18" fmla="*/ 58519 w 180831"/>
                  <a:gd name="connsiteY18" fmla="*/ 18479 h 56253"/>
                  <a:gd name="connsiteX19" fmla="*/ 60267 w 180831"/>
                  <a:gd name="connsiteY19" fmla="*/ 9322 h 56253"/>
                  <a:gd name="connsiteX20" fmla="*/ 60267 w 180831"/>
                  <a:gd name="connsiteY20" fmla="*/ 9322 h 56253"/>
                  <a:gd name="connsiteX21" fmla="*/ 92280 w 180831"/>
                  <a:gd name="connsiteY21" fmla="*/ 9322 h 56253"/>
                  <a:gd name="connsiteX22" fmla="*/ 94029 w 180831"/>
                  <a:gd name="connsiteY22" fmla="*/ 18479 h 56253"/>
                  <a:gd name="connsiteX23" fmla="*/ 107128 w 180831"/>
                  <a:gd name="connsiteY23" fmla="*/ 50403 h 56253"/>
                  <a:gd name="connsiteX24" fmla="*/ 159803 w 180831"/>
                  <a:gd name="connsiteY24" fmla="*/ 48573 h 56253"/>
                  <a:gd name="connsiteX25" fmla="*/ 170571 w 180831"/>
                  <a:gd name="connsiteY25" fmla="*/ 8796 h 56253"/>
                  <a:gd name="connsiteX26" fmla="*/ 92280 w 180831"/>
                  <a:gd name="connsiteY26" fmla="*/ 9322 h 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0831" h="56253">
                    <a:moveTo>
                      <a:pt x="83601" y="5064"/>
                    </a:moveTo>
                    <a:cubicBezTo>
                      <a:pt x="91470" y="3922"/>
                      <a:pt x="149609" y="-5356"/>
                      <a:pt x="179201" y="4465"/>
                    </a:cubicBezTo>
                    <a:cubicBezTo>
                      <a:pt x="185622" y="19839"/>
                      <a:pt x="171364" y="49957"/>
                      <a:pt x="166021" y="53163"/>
                    </a:cubicBezTo>
                    <a:cubicBezTo>
                      <a:pt x="160677" y="56370"/>
                      <a:pt x="111144" y="57009"/>
                      <a:pt x="101518" y="55414"/>
                    </a:cubicBezTo>
                    <a:cubicBezTo>
                      <a:pt x="91899" y="55090"/>
                      <a:pt x="86912" y="20803"/>
                      <a:pt x="85487" y="16317"/>
                    </a:cubicBezTo>
                    <a:cubicBezTo>
                      <a:pt x="85082" y="15054"/>
                      <a:pt x="84734" y="13613"/>
                      <a:pt x="84451" y="12205"/>
                    </a:cubicBezTo>
                    <a:cubicBezTo>
                      <a:pt x="76937" y="10488"/>
                      <a:pt x="75577" y="9938"/>
                      <a:pt x="68113" y="12148"/>
                    </a:cubicBezTo>
                    <a:cubicBezTo>
                      <a:pt x="67821" y="13581"/>
                      <a:pt x="67473" y="15038"/>
                      <a:pt x="67068" y="16317"/>
                    </a:cubicBezTo>
                    <a:cubicBezTo>
                      <a:pt x="65635" y="20803"/>
                      <a:pt x="60648" y="55090"/>
                      <a:pt x="51030" y="55414"/>
                    </a:cubicBezTo>
                    <a:cubicBezTo>
                      <a:pt x="41403" y="57009"/>
                      <a:pt x="20158" y="56370"/>
                      <a:pt x="14815" y="53163"/>
                    </a:cubicBezTo>
                    <a:cubicBezTo>
                      <a:pt x="9472" y="49957"/>
                      <a:pt x="-4786" y="19839"/>
                      <a:pt x="1626" y="4465"/>
                    </a:cubicBezTo>
                    <a:cubicBezTo>
                      <a:pt x="30676" y="-5178"/>
                      <a:pt x="58948" y="3590"/>
                      <a:pt x="68461" y="4991"/>
                    </a:cubicBezTo>
                    <a:cubicBezTo>
                      <a:pt x="76355" y="3331"/>
                      <a:pt x="75699" y="3712"/>
                      <a:pt x="83601" y="5064"/>
                    </a:cubicBezTo>
                    <a:lnTo>
                      <a:pt x="83601" y="5064"/>
                    </a:lnTo>
                    <a:close/>
                    <a:moveTo>
                      <a:pt x="60267" y="9322"/>
                    </a:moveTo>
                    <a:cubicBezTo>
                      <a:pt x="54738" y="8537"/>
                      <a:pt x="34716" y="684"/>
                      <a:pt x="10265" y="8796"/>
                    </a:cubicBezTo>
                    <a:cubicBezTo>
                      <a:pt x="5027" y="21361"/>
                      <a:pt x="16677" y="45958"/>
                      <a:pt x="21041" y="48573"/>
                    </a:cubicBezTo>
                    <a:cubicBezTo>
                      <a:pt x="25405" y="51188"/>
                      <a:pt x="37566" y="51714"/>
                      <a:pt x="45427" y="50403"/>
                    </a:cubicBezTo>
                    <a:cubicBezTo>
                      <a:pt x="53280" y="50144"/>
                      <a:pt x="57353" y="22147"/>
                      <a:pt x="58519" y="18479"/>
                    </a:cubicBezTo>
                    <a:cubicBezTo>
                      <a:pt x="59684" y="14820"/>
                      <a:pt x="60267" y="9322"/>
                      <a:pt x="60267" y="9322"/>
                    </a:cubicBezTo>
                    <a:lnTo>
                      <a:pt x="60267" y="9322"/>
                    </a:lnTo>
                    <a:close/>
                    <a:moveTo>
                      <a:pt x="92280" y="9322"/>
                    </a:moveTo>
                    <a:cubicBezTo>
                      <a:pt x="92280" y="9322"/>
                      <a:pt x="92863" y="14820"/>
                      <a:pt x="94029" y="18479"/>
                    </a:cubicBezTo>
                    <a:cubicBezTo>
                      <a:pt x="95195" y="22147"/>
                      <a:pt x="99267" y="50144"/>
                      <a:pt x="107128" y="50403"/>
                    </a:cubicBezTo>
                    <a:cubicBezTo>
                      <a:pt x="114982" y="51714"/>
                      <a:pt x="155431" y="51188"/>
                      <a:pt x="159803" y="48573"/>
                    </a:cubicBezTo>
                    <a:cubicBezTo>
                      <a:pt x="164158" y="45958"/>
                      <a:pt x="175801" y="21361"/>
                      <a:pt x="170571" y="8796"/>
                    </a:cubicBezTo>
                    <a:cubicBezTo>
                      <a:pt x="146120" y="684"/>
                      <a:pt x="97810" y="8537"/>
                      <a:pt x="92280" y="9322"/>
                    </a:cubicBezTo>
                    <a:close/>
                  </a:path>
                </a:pathLst>
              </a:custGeom>
              <a:solidFill>
                <a:srgbClr val="303B39"/>
              </a:solidFill>
              <a:ln w="8096" cap="flat">
                <a:noFill/>
                <a:prstDash val="solid"/>
                <a:miter/>
              </a:ln>
            </p:spPr>
            <p:txBody>
              <a:bodyPr rtlCol="0" anchor="ctr"/>
              <a:lstStyle/>
              <a:p>
                <a:endParaRPr lang="nl-NL"/>
              </a:p>
            </p:txBody>
          </p:sp>
          <p:sp>
            <p:nvSpPr>
              <p:cNvPr id="1599" name="Vrije vorm 1598">
                <a:extLst>
                  <a:ext uri="{FF2B5EF4-FFF2-40B4-BE49-F238E27FC236}">
                    <a16:creationId xmlns:a16="http://schemas.microsoft.com/office/drawing/2014/main" id="{13571123-A255-9190-8E72-82D264C89E13}"/>
                  </a:ext>
                </a:extLst>
              </p:cNvPr>
              <p:cNvSpPr/>
              <p:nvPr/>
            </p:nvSpPr>
            <p:spPr>
              <a:xfrm>
                <a:off x="4281182" y="3682375"/>
                <a:ext cx="464071" cy="129819"/>
              </a:xfrm>
              <a:custGeom>
                <a:avLst/>
                <a:gdLst>
                  <a:gd name="connsiteX0" fmla="*/ 222902 w 464071"/>
                  <a:gd name="connsiteY0" fmla="*/ 114177 h 129819"/>
                  <a:gd name="connsiteX1" fmla="*/ 172543 w 464071"/>
                  <a:gd name="connsiteY1" fmla="*/ 113935 h 129819"/>
                  <a:gd name="connsiteX2" fmla="*/ 140239 w 464071"/>
                  <a:gd name="connsiteY2" fmla="*/ 109563 h 129819"/>
                  <a:gd name="connsiteX3" fmla="*/ 222902 w 464071"/>
                  <a:gd name="connsiteY3" fmla="*/ 114177 h 129819"/>
                  <a:gd name="connsiteX4" fmla="*/ 410816 w 464071"/>
                  <a:gd name="connsiteY4" fmla="*/ 14674 h 129819"/>
                  <a:gd name="connsiteX5" fmla="*/ 203633 w 464071"/>
                  <a:gd name="connsiteY5" fmla="*/ 39206 h 129819"/>
                  <a:gd name="connsiteX6" fmla="*/ 118784 w 464071"/>
                  <a:gd name="connsiteY6" fmla="*/ 20 h 129819"/>
                  <a:gd name="connsiteX7" fmla="*/ 67292 w 464071"/>
                  <a:gd name="connsiteY7" fmla="*/ 10950 h 129819"/>
                  <a:gd name="connsiteX8" fmla="*/ 32397 w 464071"/>
                  <a:gd name="connsiteY8" fmla="*/ 54184 h 129819"/>
                  <a:gd name="connsiteX9" fmla="*/ 50290 w 464071"/>
                  <a:gd name="connsiteY9" fmla="*/ 52808 h 129819"/>
                  <a:gd name="connsiteX10" fmla="*/ 59843 w 464071"/>
                  <a:gd name="connsiteY10" fmla="*/ 46574 h 129819"/>
                  <a:gd name="connsiteX11" fmla="*/ 61301 w 464071"/>
                  <a:gd name="connsiteY11" fmla="*/ 45116 h 129819"/>
                  <a:gd name="connsiteX12" fmla="*/ 64620 w 464071"/>
                  <a:gd name="connsiteY12" fmla="*/ 42445 h 129819"/>
                  <a:gd name="connsiteX13" fmla="*/ 59843 w 464071"/>
                  <a:gd name="connsiteY13" fmla="*/ 46574 h 129819"/>
                  <a:gd name="connsiteX14" fmla="*/ 417 w 464071"/>
                  <a:gd name="connsiteY14" fmla="*/ 105514 h 129819"/>
                  <a:gd name="connsiteX15" fmla="*/ 27054 w 464071"/>
                  <a:gd name="connsiteY15" fmla="*/ 105514 h 129819"/>
                  <a:gd name="connsiteX16" fmla="*/ 63244 w 464071"/>
                  <a:gd name="connsiteY16" fmla="*/ 79768 h 129819"/>
                  <a:gd name="connsiteX17" fmla="*/ 31183 w 464071"/>
                  <a:gd name="connsiteY17" fmla="*/ 118711 h 129819"/>
                  <a:gd name="connsiteX18" fmla="*/ 49156 w 464071"/>
                  <a:gd name="connsiteY18" fmla="*/ 119764 h 129819"/>
                  <a:gd name="connsiteX19" fmla="*/ 47780 w 464071"/>
                  <a:gd name="connsiteY19" fmla="*/ 122921 h 129819"/>
                  <a:gd name="connsiteX20" fmla="*/ 75712 w 464071"/>
                  <a:gd name="connsiteY20" fmla="*/ 123326 h 129819"/>
                  <a:gd name="connsiteX21" fmla="*/ 97167 w 464071"/>
                  <a:gd name="connsiteY21" fmla="*/ 111425 h 129819"/>
                  <a:gd name="connsiteX22" fmla="*/ 131738 w 464071"/>
                  <a:gd name="connsiteY22" fmla="*/ 109400 h 129819"/>
                  <a:gd name="connsiteX23" fmla="*/ 137972 w 464071"/>
                  <a:gd name="connsiteY23" fmla="*/ 109400 h 129819"/>
                  <a:gd name="connsiteX24" fmla="*/ 140239 w 464071"/>
                  <a:gd name="connsiteY24" fmla="*/ 109563 h 129819"/>
                  <a:gd name="connsiteX25" fmla="*/ 222902 w 464071"/>
                  <a:gd name="connsiteY25" fmla="*/ 114177 h 129819"/>
                  <a:gd name="connsiteX26" fmla="*/ 301193 w 464071"/>
                  <a:gd name="connsiteY26" fmla="*/ 126322 h 129819"/>
                  <a:gd name="connsiteX27" fmla="*/ 462551 w 464071"/>
                  <a:gd name="connsiteY27" fmla="*/ 101547 h 129819"/>
                  <a:gd name="connsiteX28" fmla="*/ 410816 w 464071"/>
                  <a:gd name="connsiteY28" fmla="*/ 14674 h 12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4071" h="129819">
                    <a:moveTo>
                      <a:pt x="222902" y="114177"/>
                    </a:moveTo>
                    <a:cubicBezTo>
                      <a:pt x="211729" y="116525"/>
                      <a:pt x="181773" y="115716"/>
                      <a:pt x="172543" y="113935"/>
                    </a:cubicBezTo>
                    <a:cubicBezTo>
                      <a:pt x="165095" y="112477"/>
                      <a:pt x="150036" y="110372"/>
                      <a:pt x="140239" y="109563"/>
                    </a:cubicBezTo>
                    <a:cubicBezTo>
                      <a:pt x="168495" y="108024"/>
                      <a:pt x="197075" y="110615"/>
                      <a:pt x="222902" y="114177"/>
                    </a:cubicBezTo>
                    <a:close/>
                    <a:moveTo>
                      <a:pt x="410816" y="14674"/>
                    </a:moveTo>
                    <a:cubicBezTo>
                      <a:pt x="355033" y="-5890"/>
                      <a:pt x="267431" y="32648"/>
                      <a:pt x="203633" y="39206"/>
                    </a:cubicBezTo>
                    <a:cubicBezTo>
                      <a:pt x="183068" y="30462"/>
                      <a:pt x="122508" y="668"/>
                      <a:pt x="118784" y="20"/>
                    </a:cubicBezTo>
                    <a:cubicBezTo>
                      <a:pt x="114898" y="-547"/>
                      <a:pt x="67292" y="10950"/>
                      <a:pt x="67292" y="10950"/>
                    </a:cubicBezTo>
                    <a:lnTo>
                      <a:pt x="32397" y="54184"/>
                    </a:lnTo>
                    <a:cubicBezTo>
                      <a:pt x="32397" y="54184"/>
                      <a:pt x="43165" y="55884"/>
                      <a:pt x="50290" y="52808"/>
                    </a:cubicBezTo>
                    <a:cubicBezTo>
                      <a:pt x="53528" y="51269"/>
                      <a:pt x="57091" y="48841"/>
                      <a:pt x="59843" y="46574"/>
                    </a:cubicBezTo>
                    <a:lnTo>
                      <a:pt x="61301" y="45116"/>
                    </a:lnTo>
                    <a:lnTo>
                      <a:pt x="64620" y="42445"/>
                    </a:lnTo>
                    <a:cubicBezTo>
                      <a:pt x="63730" y="43335"/>
                      <a:pt x="61948" y="44873"/>
                      <a:pt x="59843" y="46574"/>
                    </a:cubicBezTo>
                    <a:cubicBezTo>
                      <a:pt x="51018" y="55560"/>
                      <a:pt x="3574" y="103814"/>
                      <a:pt x="417" y="105514"/>
                    </a:cubicBezTo>
                    <a:cubicBezTo>
                      <a:pt x="-3146" y="107376"/>
                      <a:pt x="17014" y="110372"/>
                      <a:pt x="27054" y="105514"/>
                    </a:cubicBezTo>
                    <a:cubicBezTo>
                      <a:pt x="36688" y="100818"/>
                      <a:pt x="61624" y="81064"/>
                      <a:pt x="63244" y="79768"/>
                    </a:cubicBezTo>
                    <a:cubicBezTo>
                      <a:pt x="61544" y="81792"/>
                      <a:pt x="34178" y="114582"/>
                      <a:pt x="31183" y="118711"/>
                    </a:cubicBezTo>
                    <a:cubicBezTo>
                      <a:pt x="33854" y="121788"/>
                      <a:pt x="42679" y="122759"/>
                      <a:pt x="49156" y="119764"/>
                    </a:cubicBezTo>
                    <a:lnTo>
                      <a:pt x="47780" y="122921"/>
                    </a:lnTo>
                    <a:cubicBezTo>
                      <a:pt x="47780" y="122921"/>
                      <a:pt x="61220" y="127617"/>
                      <a:pt x="75712" y="123326"/>
                    </a:cubicBezTo>
                    <a:cubicBezTo>
                      <a:pt x="90204" y="118954"/>
                      <a:pt x="97167" y="111425"/>
                      <a:pt x="97167" y="111425"/>
                    </a:cubicBezTo>
                    <a:cubicBezTo>
                      <a:pt x="97167" y="111425"/>
                      <a:pt x="126799" y="110210"/>
                      <a:pt x="131738" y="109400"/>
                    </a:cubicBezTo>
                    <a:cubicBezTo>
                      <a:pt x="132872" y="109239"/>
                      <a:pt x="135058" y="109239"/>
                      <a:pt x="137972" y="109400"/>
                    </a:cubicBezTo>
                    <a:cubicBezTo>
                      <a:pt x="138701" y="109482"/>
                      <a:pt x="139430" y="109482"/>
                      <a:pt x="140239" y="109563"/>
                    </a:cubicBezTo>
                    <a:cubicBezTo>
                      <a:pt x="168495" y="108024"/>
                      <a:pt x="197075" y="110615"/>
                      <a:pt x="222902" y="114177"/>
                    </a:cubicBezTo>
                    <a:cubicBezTo>
                      <a:pt x="255287" y="118630"/>
                      <a:pt x="283381" y="124702"/>
                      <a:pt x="301193" y="126322"/>
                    </a:cubicBezTo>
                    <a:cubicBezTo>
                      <a:pt x="333659" y="129236"/>
                      <a:pt x="437210" y="139600"/>
                      <a:pt x="462551" y="101547"/>
                    </a:cubicBezTo>
                    <a:cubicBezTo>
                      <a:pt x="472023" y="87298"/>
                      <a:pt x="435105" y="23580"/>
                      <a:pt x="410816" y="14674"/>
                    </a:cubicBezTo>
                    <a:close/>
                  </a:path>
                </a:pathLst>
              </a:custGeom>
              <a:solidFill>
                <a:srgbClr val="E5B6AE"/>
              </a:solidFill>
              <a:ln w="8096" cap="flat">
                <a:noFill/>
                <a:prstDash val="solid"/>
                <a:miter/>
              </a:ln>
            </p:spPr>
            <p:txBody>
              <a:bodyPr rtlCol="0" anchor="ctr"/>
              <a:lstStyle/>
              <a:p>
                <a:endParaRPr lang="nl-NL"/>
              </a:p>
            </p:txBody>
          </p:sp>
          <p:sp>
            <p:nvSpPr>
              <p:cNvPr id="1600" name="Vrije vorm 1599">
                <a:extLst>
                  <a:ext uri="{FF2B5EF4-FFF2-40B4-BE49-F238E27FC236}">
                    <a16:creationId xmlns:a16="http://schemas.microsoft.com/office/drawing/2014/main" id="{97C5C941-F25E-84F3-752E-B259E56E10F2}"/>
                  </a:ext>
                </a:extLst>
              </p:cNvPr>
              <p:cNvSpPr/>
              <p:nvPr/>
            </p:nvSpPr>
            <p:spPr>
              <a:xfrm>
                <a:off x="4956487" y="3675894"/>
                <a:ext cx="560075" cy="144159"/>
              </a:xfrm>
              <a:custGeom>
                <a:avLst/>
                <a:gdLst>
                  <a:gd name="connsiteX0" fmla="*/ 556713 w 560075"/>
                  <a:gd name="connsiteY0" fmla="*/ 121064 h 144159"/>
                  <a:gd name="connsiteX1" fmla="*/ 366209 w 560075"/>
                  <a:gd name="connsiteY1" fmla="*/ 132479 h 144159"/>
                  <a:gd name="connsiteX2" fmla="*/ 246627 w 560075"/>
                  <a:gd name="connsiteY2" fmla="*/ 116692 h 144159"/>
                  <a:gd name="connsiteX3" fmla="*/ 235211 w 560075"/>
                  <a:gd name="connsiteY3" fmla="*/ 126650 h 144159"/>
                  <a:gd name="connsiteX4" fmla="*/ 179266 w 560075"/>
                  <a:gd name="connsiteY4" fmla="*/ 127460 h 144159"/>
                  <a:gd name="connsiteX5" fmla="*/ 136923 w 560075"/>
                  <a:gd name="connsiteY5" fmla="*/ 122764 h 144159"/>
                  <a:gd name="connsiteX6" fmla="*/ 101056 w 560075"/>
                  <a:gd name="connsiteY6" fmla="*/ 124869 h 144159"/>
                  <a:gd name="connsiteX7" fmla="*/ 78711 w 560075"/>
                  <a:gd name="connsiteY7" fmla="*/ 137175 h 144159"/>
                  <a:gd name="connsiteX8" fmla="*/ 49645 w 560075"/>
                  <a:gd name="connsiteY8" fmla="*/ 136852 h 144159"/>
                  <a:gd name="connsiteX9" fmla="*/ 51184 w 560075"/>
                  <a:gd name="connsiteY9" fmla="*/ 133532 h 144159"/>
                  <a:gd name="connsiteX10" fmla="*/ 32400 w 560075"/>
                  <a:gd name="connsiteY10" fmla="*/ 132479 h 144159"/>
                  <a:gd name="connsiteX11" fmla="*/ 65757 w 560075"/>
                  <a:gd name="connsiteY11" fmla="*/ 91998 h 144159"/>
                  <a:gd name="connsiteX12" fmla="*/ 28109 w 560075"/>
                  <a:gd name="connsiteY12" fmla="*/ 118716 h 144159"/>
                  <a:gd name="connsiteX13" fmla="*/ 420 w 560075"/>
                  <a:gd name="connsiteY13" fmla="*/ 118797 h 144159"/>
                  <a:gd name="connsiteX14" fmla="*/ 63733 w 560075"/>
                  <a:gd name="connsiteY14" fmla="*/ 55970 h 144159"/>
                  <a:gd name="connsiteX15" fmla="*/ 86888 w 560075"/>
                  <a:gd name="connsiteY15" fmla="*/ 36944 h 144159"/>
                  <a:gd name="connsiteX16" fmla="*/ 54989 w 560075"/>
                  <a:gd name="connsiteY16" fmla="*/ 39697 h 144159"/>
                  <a:gd name="connsiteX17" fmla="*/ 31429 w 560075"/>
                  <a:gd name="connsiteY17" fmla="*/ 60099 h 144159"/>
                  <a:gd name="connsiteX18" fmla="*/ 1068 w 560075"/>
                  <a:gd name="connsiteY18" fmla="*/ 63904 h 144159"/>
                  <a:gd name="connsiteX19" fmla="*/ 56851 w 560075"/>
                  <a:gd name="connsiteY19" fmla="*/ 11683 h 144159"/>
                  <a:gd name="connsiteX20" fmla="*/ 122188 w 560075"/>
                  <a:gd name="connsiteY20" fmla="*/ 25 h 144159"/>
                  <a:gd name="connsiteX21" fmla="*/ 194244 w 560075"/>
                  <a:gd name="connsiteY21" fmla="*/ 40749 h 144159"/>
                  <a:gd name="connsiteX22" fmla="*/ 237397 w 560075"/>
                  <a:gd name="connsiteY22" fmla="*/ 37025 h 144159"/>
                  <a:gd name="connsiteX23" fmla="*/ 503602 w 560075"/>
                  <a:gd name="connsiteY23" fmla="*/ 9336 h 144159"/>
                  <a:gd name="connsiteX24" fmla="*/ 556713 w 560075"/>
                  <a:gd name="connsiteY24" fmla="*/ 121064 h 144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0075" h="144159">
                    <a:moveTo>
                      <a:pt x="556713" y="121064"/>
                    </a:moveTo>
                    <a:cubicBezTo>
                      <a:pt x="525057" y="163002"/>
                      <a:pt x="406852" y="135637"/>
                      <a:pt x="366209" y="132479"/>
                    </a:cubicBezTo>
                    <a:cubicBezTo>
                      <a:pt x="339977" y="130455"/>
                      <a:pt x="296095" y="121549"/>
                      <a:pt x="246627" y="116692"/>
                    </a:cubicBezTo>
                    <a:cubicBezTo>
                      <a:pt x="243146" y="120335"/>
                      <a:pt x="238612" y="124626"/>
                      <a:pt x="235211" y="126650"/>
                    </a:cubicBezTo>
                    <a:cubicBezTo>
                      <a:pt x="228572" y="130374"/>
                      <a:pt x="190196" y="129565"/>
                      <a:pt x="179266" y="127460"/>
                    </a:cubicBezTo>
                    <a:cubicBezTo>
                      <a:pt x="168336" y="125355"/>
                      <a:pt x="142104" y="121873"/>
                      <a:pt x="136923" y="122764"/>
                    </a:cubicBezTo>
                    <a:cubicBezTo>
                      <a:pt x="131822" y="123655"/>
                      <a:pt x="101056" y="124869"/>
                      <a:pt x="101056" y="124869"/>
                    </a:cubicBezTo>
                    <a:cubicBezTo>
                      <a:pt x="101056" y="124869"/>
                      <a:pt x="93770" y="132722"/>
                      <a:pt x="78711" y="137175"/>
                    </a:cubicBezTo>
                    <a:cubicBezTo>
                      <a:pt x="63652" y="141709"/>
                      <a:pt x="49645" y="136852"/>
                      <a:pt x="49645" y="136852"/>
                    </a:cubicBezTo>
                    <a:lnTo>
                      <a:pt x="51184" y="133532"/>
                    </a:lnTo>
                    <a:cubicBezTo>
                      <a:pt x="44383" y="136609"/>
                      <a:pt x="35234" y="135637"/>
                      <a:pt x="32400" y="132479"/>
                    </a:cubicBezTo>
                    <a:cubicBezTo>
                      <a:pt x="35558" y="128188"/>
                      <a:pt x="63976" y="94103"/>
                      <a:pt x="65757" y="91998"/>
                    </a:cubicBezTo>
                    <a:cubicBezTo>
                      <a:pt x="64057" y="93294"/>
                      <a:pt x="38149" y="113858"/>
                      <a:pt x="28109" y="118716"/>
                    </a:cubicBezTo>
                    <a:cubicBezTo>
                      <a:pt x="17746" y="123735"/>
                      <a:pt x="-3223" y="120659"/>
                      <a:pt x="420" y="118797"/>
                    </a:cubicBezTo>
                    <a:cubicBezTo>
                      <a:pt x="4063" y="116854"/>
                      <a:pt x="63733" y="55970"/>
                      <a:pt x="63733" y="55970"/>
                    </a:cubicBezTo>
                    <a:lnTo>
                      <a:pt x="86888" y="36944"/>
                    </a:lnTo>
                    <a:lnTo>
                      <a:pt x="54989" y="39697"/>
                    </a:lnTo>
                    <a:cubicBezTo>
                      <a:pt x="54989" y="39697"/>
                      <a:pt x="38796" y="56941"/>
                      <a:pt x="31429" y="60099"/>
                    </a:cubicBezTo>
                    <a:cubicBezTo>
                      <a:pt x="24061" y="63337"/>
                      <a:pt x="1068" y="63904"/>
                      <a:pt x="1068" y="63904"/>
                    </a:cubicBezTo>
                    <a:lnTo>
                      <a:pt x="56851" y="11683"/>
                    </a:lnTo>
                    <a:cubicBezTo>
                      <a:pt x="56851" y="11683"/>
                      <a:pt x="118059" y="-623"/>
                      <a:pt x="122188" y="25"/>
                    </a:cubicBezTo>
                    <a:cubicBezTo>
                      <a:pt x="125264" y="430"/>
                      <a:pt x="166798" y="25690"/>
                      <a:pt x="194244" y="40749"/>
                    </a:cubicBezTo>
                    <a:cubicBezTo>
                      <a:pt x="205174" y="39697"/>
                      <a:pt x="218209" y="38320"/>
                      <a:pt x="237397" y="37025"/>
                    </a:cubicBezTo>
                    <a:cubicBezTo>
                      <a:pt x="317874" y="31600"/>
                      <a:pt x="429602" y="-5885"/>
                      <a:pt x="503602" y="9336"/>
                    </a:cubicBezTo>
                    <a:cubicBezTo>
                      <a:pt x="548455" y="18646"/>
                      <a:pt x="568615" y="105357"/>
                      <a:pt x="556713" y="121064"/>
                    </a:cubicBezTo>
                    <a:close/>
                  </a:path>
                </a:pathLst>
              </a:custGeom>
              <a:solidFill>
                <a:srgbClr val="E5B6AE"/>
              </a:solidFill>
              <a:ln w="8096" cap="flat">
                <a:noFill/>
                <a:prstDash val="solid"/>
                <a:miter/>
              </a:ln>
            </p:spPr>
            <p:txBody>
              <a:bodyPr rtlCol="0" anchor="ctr"/>
              <a:lstStyle/>
              <a:p>
                <a:endParaRPr lang="nl-NL"/>
              </a:p>
            </p:txBody>
          </p:sp>
        </p:grpSp>
        <p:grpSp>
          <p:nvGrpSpPr>
            <p:cNvPr id="1577" name="Graphic 2">
              <a:extLst>
                <a:ext uri="{FF2B5EF4-FFF2-40B4-BE49-F238E27FC236}">
                  <a16:creationId xmlns:a16="http://schemas.microsoft.com/office/drawing/2014/main" id="{C4D02B96-92D4-856F-51E2-C2E3BFC0D644}"/>
                </a:ext>
              </a:extLst>
            </p:cNvPr>
            <p:cNvGrpSpPr/>
            <p:nvPr/>
          </p:nvGrpSpPr>
          <p:grpSpPr>
            <a:xfrm>
              <a:off x="572577" y="5542214"/>
              <a:ext cx="1256951" cy="1041626"/>
              <a:chOff x="4215696" y="3238559"/>
              <a:chExt cx="682915" cy="565927"/>
            </a:xfrm>
          </p:grpSpPr>
          <p:sp>
            <p:nvSpPr>
              <p:cNvPr id="1585" name="Vrije vorm 1584">
                <a:extLst>
                  <a:ext uri="{FF2B5EF4-FFF2-40B4-BE49-F238E27FC236}">
                    <a16:creationId xmlns:a16="http://schemas.microsoft.com/office/drawing/2014/main" id="{728B8397-5058-524F-3D31-FEDCCD0B6FBC}"/>
                  </a:ext>
                </a:extLst>
              </p:cNvPr>
              <p:cNvSpPr/>
              <p:nvPr/>
            </p:nvSpPr>
            <p:spPr>
              <a:xfrm>
                <a:off x="4215696" y="3238559"/>
                <a:ext cx="682915" cy="565927"/>
              </a:xfrm>
              <a:custGeom>
                <a:avLst/>
                <a:gdLst>
                  <a:gd name="connsiteX0" fmla="*/ 668425 w 682915"/>
                  <a:gd name="connsiteY0" fmla="*/ 447561 h 565927"/>
                  <a:gd name="connsiteX1" fmla="*/ 433958 w 682915"/>
                  <a:gd name="connsiteY1" fmla="*/ 447561 h 565927"/>
                  <a:gd name="connsiteX2" fmla="*/ 433958 w 682915"/>
                  <a:gd name="connsiteY2" fmla="*/ 545606 h 565927"/>
                  <a:gd name="connsiteX3" fmla="*/ 548196 w 682915"/>
                  <a:gd name="connsiteY3" fmla="*/ 545606 h 565927"/>
                  <a:gd name="connsiteX4" fmla="*/ 562526 w 682915"/>
                  <a:gd name="connsiteY4" fmla="*/ 551598 h 565927"/>
                  <a:gd name="connsiteX5" fmla="*/ 568517 w 682915"/>
                  <a:gd name="connsiteY5" fmla="*/ 565928 h 565927"/>
                  <a:gd name="connsiteX6" fmla="*/ 182083 w 682915"/>
                  <a:gd name="connsiteY6" fmla="*/ 565928 h 565927"/>
                  <a:gd name="connsiteX7" fmla="*/ 202405 w 682915"/>
                  <a:gd name="connsiteY7" fmla="*/ 545606 h 565927"/>
                  <a:gd name="connsiteX8" fmla="*/ 308304 w 682915"/>
                  <a:gd name="connsiteY8" fmla="*/ 545606 h 565927"/>
                  <a:gd name="connsiteX9" fmla="*/ 308304 w 682915"/>
                  <a:gd name="connsiteY9" fmla="*/ 447561 h 565927"/>
                  <a:gd name="connsiteX10" fmla="*/ 98530 w 682915"/>
                  <a:gd name="connsiteY10" fmla="*/ 447561 h 565927"/>
                  <a:gd name="connsiteX11" fmla="*/ 77803 w 682915"/>
                  <a:gd name="connsiteY11" fmla="*/ 430154 h 565927"/>
                  <a:gd name="connsiteX12" fmla="*/ 323 w 682915"/>
                  <a:gd name="connsiteY12" fmla="*/ 17488 h 565927"/>
                  <a:gd name="connsiteX13" fmla="*/ 14491 w 682915"/>
                  <a:gd name="connsiteY13" fmla="*/ 0 h 565927"/>
                  <a:gd name="connsiteX14" fmla="*/ 584386 w 682915"/>
                  <a:gd name="connsiteY14" fmla="*/ 0 h 565927"/>
                  <a:gd name="connsiteX15" fmla="*/ 605112 w 682915"/>
                  <a:gd name="connsiteY15" fmla="*/ 17488 h 565927"/>
                  <a:gd name="connsiteX16" fmla="*/ 682593 w 682915"/>
                  <a:gd name="connsiteY16" fmla="*/ 430154 h 565927"/>
                  <a:gd name="connsiteX17" fmla="*/ 668425 w 682915"/>
                  <a:gd name="connsiteY17" fmla="*/ 447561 h 56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915" h="565927">
                    <a:moveTo>
                      <a:pt x="668425" y="447561"/>
                    </a:moveTo>
                    <a:lnTo>
                      <a:pt x="433958" y="447561"/>
                    </a:lnTo>
                    <a:lnTo>
                      <a:pt x="433958" y="545606"/>
                    </a:lnTo>
                    <a:lnTo>
                      <a:pt x="548196" y="545606"/>
                    </a:lnTo>
                    <a:cubicBezTo>
                      <a:pt x="553782" y="545606"/>
                      <a:pt x="558883" y="547873"/>
                      <a:pt x="562526" y="551598"/>
                    </a:cubicBezTo>
                    <a:cubicBezTo>
                      <a:pt x="566250" y="555241"/>
                      <a:pt x="568517" y="560341"/>
                      <a:pt x="568517" y="565928"/>
                    </a:cubicBezTo>
                    <a:lnTo>
                      <a:pt x="182083" y="565928"/>
                    </a:lnTo>
                    <a:cubicBezTo>
                      <a:pt x="182083" y="554755"/>
                      <a:pt x="191232" y="545606"/>
                      <a:pt x="202405" y="545606"/>
                    </a:cubicBezTo>
                    <a:lnTo>
                      <a:pt x="308304" y="545606"/>
                    </a:lnTo>
                    <a:lnTo>
                      <a:pt x="308304" y="447561"/>
                    </a:lnTo>
                    <a:lnTo>
                      <a:pt x="98530" y="447561"/>
                    </a:lnTo>
                    <a:cubicBezTo>
                      <a:pt x="88895" y="447561"/>
                      <a:pt x="79585" y="439707"/>
                      <a:pt x="77803" y="430154"/>
                    </a:cubicBezTo>
                    <a:lnTo>
                      <a:pt x="323" y="17488"/>
                    </a:lnTo>
                    <a:cubicBezTo>
                      <a:pt x="-1540" y="7853"/>
                      <a:pt x="4856" y="0"/>
                      <a:pt x="14491" y="0"/>
                    </a:cubicBezTo>
                    <a:lnTo>
                      <a:pt x="584386" y="0"/>
                    </a:lnTo>
                    <a:cubicBezTo>
                      <a:pt x="594020" y="0"/>
                      <a:pt x="603331" y="7853"/>
                      <a:pt x="605112" y="17488"/>
                    </a:cubicBezTo>
                    <a:lnTo>
                      <a:pt x="682593" y="430154"/>
                    </a:lnTo>
                    <a:cubicBezTo>
                      <a:pt x="684456" y="439707"/>
                      <a:pt x="678060" y="447561"/>
                      <a:pt x="668425" y="447561"/>
                    </a:cubicBezTo>
                    <a:close/>
                  </a:path>
                </a:pathLst>
              </a:custGeom>
              <a:solidFill>
                <a:srgbClr val="82CCD5"/>
              </a:solidFill>
              <a:ln w="8096" cap="flat">
                <a:noFill/>
                <a:prstDash val="solid"/>
                <a:miter/>
              </a:ln>
            </p:spPr>
            <p:txBody>
              <a:bodyPr rtlCol="0" anchor="ctr"/>
              <a:lstStyle/>
              <a:p>
                <a:endParaRPr lang="nl-NL"/>
              </a:p>
            </p:txBody>
          </p:sp>
          <p:sp>
            <p:nvSpPr>
              <p:cNvPr id="1586" name="Vrije vorm 1585">
                <a:extLst>
                  <a:ext uri="{FF2B5EF4-FFF2-40B4-BE49-F238E27FC236}">
                    <a16:creationId xmlns:a16="http://schemas.microsoft.com/office/drawing/2014/main" id="{C5A684EF-0BB4-6E98-ECC1-4A41B6B03DDD}"/>
                  </a:ext>
                </a:extLst>
              </p:cNvPr>
              <p:cNvSpPr/>
              <p:nvPr/>
            </p:nvSpPr>
            <p:spPr>
              <a:xfrm>
                <a:off x="4249294" y="3270855"/>
                <a:ext cx="616934" cy="387964"/>
              </a:xfrm>
              <a:custGeom>
                <a:avLst/>
                <a:gdLst>
                  <a:gd name="connsiteX0" fmla="*/ 610012 w 616934"/>
                  <a:gd name="connsiteY0" fmla="*/ 387964 h 387964"/>
                  <a:gd name="connsiteX1" fmla="*/ 541218 w 616934"/>
                  <a:gd name="connsiteY1" fmla="*/ 21609 h 387964"/>
                  <a:gd name="connsiteX2" fmla="*/ 523957 w 616934"/>
                  <a:gd name="connsiteY2" fmla="*/ 7036 h 387964"/>
                  <a:gd name="connsiteX3" fmla="*/ 0 w 616934"/>
                  <a:gd name="connsiteY3" fmla="*/ 7036 h 387964"/>
                  <a:gd name="connsiteX4" fmla="*/ 0 w 616934"/>
                  <a:gd name="connsiteY4" fmla="*/ 0 h 387964"/>
                  <a:gd name="connsiteX5" fmla="*/ 523957 w 616934"/>
                  <a:gd name="connsiteY5" fmla="*/ 0 h 387964"/>
                  <a:gd name="connsiteX6" fmla="*/ 548140 w 616934"/>
                  <a:gd name="connsiteY6" fmla="*/ 20313 h 387964"/>
                  <a:gd name="connsiteX7" fmla="*/ 616934 w 616934"/>
                  <a:gd name="connsiteY7" fmla="*/ 386669 h 387964"/>
                  <a:gd name="connsiteX8" fmla="*/ 610012 w 616934"/>
                  <a:gd name="connsiteY8" fmla="*/ 387964 h 38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934" h="387964">
                    <a:moveTo>
                      <a:pt x="610012" y="387964"/>
                    </a:moveTo>
                    <a:lnTo>
                      <a:pt x="541218" y="21609"/>
                    </a:lnTo>
                    <a:cubicBezTo>
                      <a:pt x="539737" y="13715"/>
                      <a:pt x="531835" y="7036"/>
                      <a:pt x="523957" y="7036"/>
                    </a:cubicBezTo>
                    <a:lnTo>
                      <a:pt x="0" y="7036"/>
                    </a:lnTo>
                    <a:lnTo>
                      <a:pt x="0" y="0"/>
                    </a:lnTo>
                    <a:lnTo>
                      <a:pt x="523957" y="0"/>
                    </a:lnTo>
                    <a:cubicBezTo>
                      <a:pt x="535186" y="0"/>
                      <a:pt x="546044" y="9108"/>
                      <a:pt x="548140" y="20313"/>
                    </a:cubicBezTo>
                    <a:lnTo>
                      <a:pt x="616934" y="386669"/>
                    </a:lnTo>
                    <a:lnTo>
                      <a:pt x="610012" y="387964"/>
                    </a:lnTo>
                    <a:close/>
                  </a:path>
                </a:pathLst>
              </a:custGeom>
              <a:solidFill>
                <a:srgbClr val="FFFFFF"/>
              </a:solidFill>
              <a:ln w="8096" cap="flat">
                <a:noFill/>
                <a:prstDash val="solid"/>
                <a:miter/>
              </a:ln>
            </p:spPr>
            <p:txBody>
              <a:bodyPr rtlCol="0" anchor="ctr"/>
              <a:lstStyle/>
              <a:p>
                <a:endParaRPr lang="nl-NL"/>
              </a:p>
            </p:txBody>
          </p:sp>
          <p:sp>
            <p:nvSpPr>
              <p:cNvPr id="1587" name="Vrije vorm 1586">
                <a:extLst>
                  <a:ext uri="{FF2B5EF4-FFF2-40B4-BE49-F238E27FC236}">
                    <a16:creationId xmlns:a16="http://schemas.microsoft.com/office/drawing/2014/main" id="{89535E35-1381-CEE8-F249-7A2E64B03200}"/>
                  </a:ext>
                </a:extLst>
              </p:cNvPr>
              <p:cNvSpPr/>
              <p:nvPr/>
            </p:nvSpPr>
            <p:spPr>
              <a:xfrm>
                <a:off x="4523968" y="3686144"/>
                <a:ext cx="125710" cy="64284"/>
              </a:xfrm>
              <a:custGeom>
                <a:avLst/>
                <a:gdLst>
                  <a:gd name="connsiteX0" fmla="*/ 125711 w 125710"/>
                  <a:gd name="connsiteY0" fmla="*/ 0 h 64284"/>
                  <a:gd name="connsiteX1" fmla="*/ 0 w 125710"/>
                  <a:gd name="connsiteY1" fmla="*/ 64284 h 64284"/>
                  <a:gd name="connsiteX2" fmla="*/ 0 w 125710"/>
                  <a:gd name="connsiteY2" fmla="*/ 0 h 64284"/>
                  <a:gd name="connsiteX3" fmla="*/ 125711 w 125710"/>
                  <a:gd name="connsiteY3" fmla="*/ 0 h 64284"/>
                </a:gdLst>
                <a:ahLst/>
                <a:cxnLst>
                  <a:cxn ang="0">
                    <a:pos x="connsiteX0" y="connsiteY0"/>
                  </a:cxn>
                  <a:cxn ang="0">
                    <a:pos x="connsiteX1" y="connsiteY1"/>
                  </a:cxn>
                  <a:cxn ang="0">
                    <a:pos x="connsiteX2" y="connsiteY2"/>
                  </a:cxn>
                  <a:cxn ang="0">
                    <a:pos x="connsiteX3" y="connsiteY3"/>
                  </a:cxn>
                </a:cxnLst>
                <a:rect l="l" t="t" r="r" b="b"/>
                <a:pathLst>
                  <a:path w="125710" h="64284">
                    <a:moveTo>
                      <a:pt x="125711" y="0"/>
                    </a:moveTo>
                    <a:lnTo>
                      <a:pt x="0" y="64284"/>
                    </a:lnTo>
                    <a:lnTo>
                      <a:pt x="0" y="0"/>
                    </a:lnTo>
                    <a:lnTo>
                      <a:pt x="125711" y="0"/>
                    </a:lnTo>
                    <a:close/>
                  </a:path>
                </a:pathLst>
              </a:custGeom>
              <a:solidFill>
                <a:srgbClr val="51BBC7"/>
              </a:solidFill>
              <a:ln w="8096" cap="flat">
                <a:noFill/>
                <a:prstDash val="solid"/>
                <a:miter/>
              </a:ln>
            </p:spPr>
            <p:txBody>
              <a:bodyPr rtlCol="0" anchor="ctr"/>
              <a:lstStyle/>
              <a:p>
                <a:endParaRPr lang="nl-NL"/>
              </a:p>
            </p:txBody>
          </p:sp>
        </p:grpSp>
      </p:grpSp>
      <p:grpSp>
        <p:nvGrpSpPr>
          <p:cNvPr id="1573" name="Groep 1572">
            <a:extLst>
              <a:ext uri="{FF2B5EF4-FFF2-40B4-BE49-F238E27FC236}">
                <a16:creationId xmlns:a16="http://schemas.microsoft.com/office/drawing/2014/main" id="{9FAB4ADF-172F-0DAC-FDB7-E57A9E5D19DD}"/>
              </a:ext>
            </a:extLst>
          </p:cNvPr>
          <p:cNvGrpSpPr/>
          <p:nvPr/>
        </p:nvGrpSpPr>
        <p:grpSpPr>
          <a:xfrm>
            <a:off x="6608" y="6594601"/>
            <a:ext cx="3414976" cy="146780"/>
            <a:chOff x="6608" y="6711220"/>
            <a:chExt cx="4232972" cy="146780"/>
          </a:xfrm>
        </p:grpSpPr>
        <p:sp>
          <p:nvSpPr>
            <p:cNvPr id="1574" name="Vrije vorm 1573">
              <a:extLst>
                <a:ext uri="{FF2B5EF4-FFF2-40B4-BE49-F238E27FC236}">
                  <a16:creationId xmlns:a16="http://schemas.microsoft.com/office/drawing/2014/main" id="{370AA340-44A3-7C96-41AE-582DBB28FEE7}"/>
                </a:ext>
              </a:extLst>
            </p:cNvPr>
            <p:cNvSpPr/>
            <p:nvPr/>
          </p:nvSpPr>
          <p:spPr>
            <a:xfrm>
              <a:off x="6608" y="6717627"/>
              <a:ext cx="4228353" cy="140373"/>
            </a:xfrm>
            <a:custGeom>
              <a:avLst/>
              <a:gdLst>
                <a:gd name="connsiteX0" fmla="*/ 2297311 w 2297310"/>
                <a:gd name="connsiteY0" fmla="*/ 76267 h 76266"/>
                <a:gd name="connsiteX1" fmla="*/ 0 w 2297310"/>
                <a:gd name="connsiteY1" fmla="*/ 76267 h 76266"/>
                <a:gd name="connsiteX2" fmla="*/ 0 w 2297310"/>
                <a:gd name="connsiteY2" fmla="*/ 0 h 76266"/>
                <a:gd name="connsiteX3" fmla="*/ 2276747 w 2297310"/>
                <a:gd name="connsiteY3" fmla="*/ 0 h 76266"/>
                <a:gd name="connsiteX4" fmla="*/ 2281928 w 2297310"/>
                <a:gd name="connsiteY4" fmla="*/ 3562 h 76266"/>
                <a:gd name="connsiteX5" fmla="*/ 2282171 w 2297310"/>
                <a:gd name="connsiteY5" fmla="*/ 3886 h 76266"/>
                <a:gd name="connsiteX6" fmla="*/ 2283709 w 2297310"/>
                <a:gd name="connsiteY6" fmla="*/ 6477 h 76266"/>
                <a:gd name="connsiteX7" fmla="*/ 2285571 w 2297310"/>
                <a:gd name="connsiteY7" fmla="*/ 10525 h 76266"/>
                <a:gd name="connsiteX8" fmla="*/ 2286543 w 2297310"/>
                <a:gd name="connsiteY8" fmla="*/ 13197 h 76266"/>
                <a:gd name="connsiteX9" fmla="*/ 2297311 w 2297310"/>
                <a:gd name="connsiteY9" fmla="*/ 76267 h 7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7310" h="76266">
                  <a:moveTo>
                    <a:pt x="2297311" y="76267"/>
                  </a:moveTo>
                  <a:lnTo>
                    <a:pt x="0" y="76267"/>
                  </a:lnTo>
                  <a:lnTo>
                    <a:pt x="0" y="0"/>
                  </a:lnTo>
                  <a:lnTo>
                    <a:pt x="2276747" y="0"/>
                  </a:lnTo>
                  <a:cubicBezTo>
                    <a:pt x="2278528" y="0"/>
                    <a:pt x="2280228" y="1215"/>
                    <a:pt x="2281928" y="3562"/>
                  </a:cubicBezTo>
                  <a:cubicBezTo>
                    <a:pt x="2282009" y="3643"/>
                    <a:pt x="2282090" y="3724"/>
                    <a:pt x="2282171" y="3886"/>
                  </a:cubicBezTo>
                  <a:cubicBezTo>
                    <a:pt x="2282657" y="4615"/>
                    <a:pt x="2283224" y="5506"/>
                    <a:pt x="2283709" y="6477"/>
                  </a:cubicBezTo>
                  <a:cubicBezTo>
                    <a:pt x="2284357" y="7692"/>
                    <a:pt x="2284924" y="9068"/>
                    <a:pt x="2285571" y="10525"/>
                  </a:cubicBezTo>
                  <a:cubicBezTo>
                    <a:pt x="2285896" y="11335"/>
                    <a:pt x="2286219" y="12225"/>
                    <a:pt x="2286543" y="13197"/>
                  </a:cubicBezTo>
                  <a:cubicBezTo>
                    <a:pt x="2291158" y="26394"/>
                    <a:pt x="2294963" y="48740"/>
                    <a:pt x="2297311" y="76267"/>
                  </a:cubicBezTo>
                  <a:close/>
                </a:path>
              </a:pathLst>
            </a:custGeom>
            <a:solidFill>
              <a:srgbClr val="FFFFFF"/>
            </a:solidFill>
            <a:ln w="8096" cap="flat">
              <a:noFill/>
              <a:prstDash val="solid"/>
              <a:miter/>
            </a:ln>
          </p:spPr>
          <p:txBody>
            <a:bodyPr rtlCol="0" anchor="ctr"/>
            <a:lstStyle/>
            <a:p>
              <a:endParaRPr lang="nl-NL"/>
            </a:p>
          </p:txBody>
        </p:sp>
        <p:sp>
          <p:nvSpPr>
            <p:cNvPr id="1575" name="Vrije vorm 1574">
              <a:extLst>
                <a:ext uri="{FF2B5EF4-FFF2-40B4-BE49-F238E27FC236}">
                  <a16:creationId xmlns:a16="http://schemas.microsoft.com/office/drawing/2014/main" id="{6FA245F8-8F07-AAD4-1D3C-60127DE67C8C}"/>
                </a:ext>
              </a:extLst>
            </p:cNvPr>
            <p:cNvSpPr/>
            <p:nvPr/>
          </p:nvSpPr>
          <p:spPr>
            <a:xfrm>
              <a:off x="6608" y="6711220"/>
              <a:ext cx="4232972" cy="12964"/>
            </a:xfrm>
            <a:custGeom>
              <a:avLst/>
              <a:gdLst>
                <a:gd name="connsiteX0" fmla="*/ 0 w 2299820"/>
                <a:gd name="connsiteY0" fmla="*/ 0 h 7044"/>
                <a:gd name="connsiteX1" fmla="*/ 2299821 w 2299820"/>
                <a:gd name="connsiteY1" fmla="*/ 0 h 7044"/>
                <a:gd name="connsiteX2" fmla="*/ 2299821 w 2299820"/>
                <a:gd name="connsiteY2" fmla="*/ 7044 h 7044"/>
                <a:gd name="connsiteX3" fmla="*/ 0 w 2299820"/>
                <a:gd name="connsiteY3" fmla="*/ 7044 h 7044"/>
              </a:gdLst>
              <a:ahLst/>
              <a:cxnLst>
                <a:cxn ang="0">
                  <a:pos x="connsiteX0" y="connsiteY0"/>
                </a:cxn>
                <a:cxn ang="0">
                  <a:pos x="connsiteX1" y="connsiteY1"/>
                </a:cxn>
                <a:cxn ang="0">
                  <a:pos x="connsiteX2" y="connsiteY2"/>
                </a:cxn>
                <a:cxn ang="0">
                  <a:pos x="connsiteX3" y="connsiteY3"/>
                </a:cxn>
              </a:cxnLst>
              <a:rect l="l" t="t" r="r" b="b"/>
              <a:pathLst>
                <a:path w="2299820" h="7044">
                  <a:moveTo>
                    <a:pt x="0" y="0"/>
                  </a:moveTo>
                  <a:lnTo>
                    <a:pt x="2299821" y="0"/>
                  </a:lnTo>
                  <a:lnTo>
                    <a:pt x="2299821" y="7044"/>
                  </a:lnTo>
                  <a:lnTo>
                    <a:pt x="0" y="7044"/>
                  </a:lnTo>
                  <a:close/>
                </a:path>
              </a:pathLst>
            </a:custGeom>
            <a:solidFill>
              <a:srgbClr val="82CCD5"/>
            </a:solidFill>
            <a:ln w="8096" cap="flat">
              <a:noFill/>
              <a:prstDash val="solid"/>
              <a:miter/>
            </a:ln>
          </p:spPr>
          <p:txBody>
            <a:bodyPr rtlCol="0" anchor="ctr"/>
            <a:lstStyle/>
            <a:p>
              <a:endParaRPr lang="nl-NL"/>
            </a:p>
          </p:txBody>
        </p:sp>
      </p:grpSp>
      <p:grpSp>
        <p:nvGrpSpPr>
          <p:cNvPr id="1578" name="Groep 1577">
            <a:extLst>
              <a:ext uri="{FF2B5EF4-FFF2-40B4-BE49-F238E27FC236}">
                <a16:creationId xmlns:a16="http://schemas.microsoft.com/office/drawing/2014/main" id="{D12BB251-E14F-CECD-1977-AF204615CE3B}"/>
              </a:ext>
            </a:extLst>
          </p:cNvPr>
          <p:cNvGrpSpPr/>
          <p:nvPr/>
        </p:nvGrpSpPr>
        <p:grpSpPr>
          <a:xfrm>
            <a:off x="1873366" y="4584574"/>
            <a:ext cx="616019" cy="1154765"/>
            <a:chOff x="9534546" y="4462559"/>
            <a:chExt cx="400323" cy="750429"/>
          </a:xfrm>
        </p:grpSpPr>
        <p:sp>
          <p:nvSpPr>
            <p:cNvPr id="1579" name="Vrije vorm 1578">
              <a:extLst>
                <a:ext uri="{FF2B5EF4-FFF2-40B4-BE49-F238E27FC236}">
                  <a16:creationId xmlns:a16="http://schemas.microsoft.com/office/drawing/2014/main" id="{2A6F9B4B-0C7B-12AE-A408-895E1026239B}"/>
                </a:ext>
              </a:extLst>
            </p:cNvPr>
            <p:cNvSpPr/>
            <p:nvPr/>
          </p:nvSpPr>
          <p:spPr>
            <a:xfrm flipH="1">
              <a:off x="9610113" y="4968437"/>
              <a:ext cx="244551" cy="244551"/>
            </a:xfrm>
            <a:custGeom>
              <a:avLst/>
              <a:gdLst>
                <a:gd name="connsiteX0" fmla="*/ 112716 w 112716"/>
                <a:gd name="connsiteY0" fmla="*/ 56358 h 112716"/>
                <a:gd name="connsiteX1" fmla="*/ 56358 w 112716"/>
                <a:gd name="connsiteY1" fmla="*/ 112716 h 112716"/>
                <a:gd name="connsiteX2" fmla="*/ 0 w 112716"/>
                <a:gd name="connsiteY2" fmla="*/ 56358 h 112716"/>
                <a:gd name="connsiteX3" fmla="*/ 56358 w 112716"/>
                <a:gd name="connsiteY3" fmla="*/ 0 h 112716"/>
                <a:gd name="connsiteX4" fmla="*/ 112716 w 112716"/>
                <a:gd name="connsiteY4" fmla="*/ 56358 h 11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716" h="112716">
                  <a:moveTo>
                    <a:pt x="112716" y="56358"/>
                  </a:moveTo>
                  <a:cubicBezTo>
                    <a:pt x="112716" y="87484"/>
                    <a:pt x="87484" y="112716"/>
                    <a:pt x="56358" y="112716"/>
                  </a:cubicBezTo>
                  <a:cubicBezTo>
                    <a:pt x="25233" y="112716"/>
                    <a:pt x="0" y="87484"/>
                    <a:pt x="0" y="56358"/>
                  </a:cubicBezTo>
                  <a:cubicBezTo>
                    <a:pt x="0" y="25233"/>
                    <a:pt x="25233" y="0"/>
                    <a:pt x="56358" y="0"/>
                  </a:cubicBezTo>
                  <a:cubicBezTo>
                    <a:pt x="87484" y="0"/>
                    <a:pt x="112716" y="25233"/>
                    <a:pt x="112716" y="56358"/>
                  </a:cubicBezTo>
                  <a:close/>
                </a:path>
              </a:pathLst>
            </a:custGeom>
            <a:solidFill>
              <a:srgbClr val="F7B27A">
                <a:alpha val="50000"/>
              </a:srgbClr>
            </a:solidFill>
            <a:ln w="8096" cap="flat">
              <a:noFill/>
              <a:prstDash val="solid"/>
              <a:miter/>
            </a:ln>
          </p:spPr>
          <p:txBody>
            <a:bodyPr rtlCol="0" anchor="ctr"/>
            <a:lstStyle/>
            <a:p>
              <a:endParaRPr lang="nl-NL"/>
            </a:p>
          </p:txBody>
        </p:sp>
        <p:sp>
          <p:nvSpPr>
            <p:cNvPr id="1580" name="Vrije vorm 1579">
              <a:extLst>
                <a:ext uri="{FF2B5EF4-FFF2-40B4-BE49-F238E27FC236}">
                  <a16:creationId xmlns:a16="http://schemas.microsoft.com/office/drawing/2014/main" id="{C235CF3E-AEF2-E48C-0177-EE7F25573A81}"/>
                </a:ext>
              </a:extLst>
            </p:cNvPr>
            <p:cNvSpPr/>
            <p:nvPr/>
          </p:nvSpPr>
          <p:spPr>
            <a:xfrm flipH="1">
              <a:off x="9649671" y="5007994"/>
              <a:ext cx="165436" cy="165436"/>
            </a:xfrm>
            <a:custGeom>
              <a:avLst/>
              <a:gdLst>
                <a:gd name="connsiteX0" fmla="*/ 76252 w 76251"/>
                <a:gd name="connsiteY0" fmla="*/ 38126 h 76251"/>
                <a:gd name="connsiteX1" fmla="*/ 38126 w 76251"/>
                <a:gd name="connsiteY1" fmla="*/ 76252 h 76251"/>
                <a:gd name="connsiteX2" fmla="*/ 0 w 76251"/>
                <a:gd name="connsiteY2" fmla="*/ 38126 h 76251"/>
                <a:gd name="connsiteX3" fmla="*/ 38126 w 76251"/>
                <a:gd name="connsiteY3" fmla="*/ 0 h 76251"/>
                <a:gd name="connsiteX4" fmla="*/ 76252 w 76251"/>
                <a:gd name="connsiteY4" fmla="*/ 38126 h 76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51" h="76251">
                  <a:moveTo>
                    <a:pt x="76252" y="38126"/>
                  </a:moveTo>
                  <a:cubicBezTo>
                    <a:pt x="76252" y="59182"/>
                    <a:pt x="59182" y="76252"/>
                    <a:pt x="38126" y="76252"/>
                  </a:cubicBezTo>
                  <a:cubicBezTo>
                    <a:pt x="17070" y="76252"/>
                    <a:pt x="0" y="59182"/>
                    <a:pt x="0" y="38126"/>
                  </a:cubicBezTo>
                  <a:cubicBezTo>
                    <a:pt x="0" y="17070"/>
                    <a:pt x="17070" y="0"/>
                    <a:pt x="38126" y="0"/>
                  </a:cubicBezTo>
                  <a:cubicBezTo>
                    <a:pt x="59182" y="0"/>
                    <a:pt x="76252" y="17070"/>
                    <a:pt x="76252" y="38126"/>
                  </a:cubicBezTo>
                  <a:close/>
                </a:path>
              </a:pathLst>
            </a:custGeom>
            <a:solidFill>
              <a:schemeClr val="accent1"/>
            </a:solidFill>
            <a:ln w="8096" cap="flat">
              <a:noFill/>
              <a:prstDash val="solid"/>
              <a:miter/>
            </a:ln>
          </p:spPr>
          <p:txBody>
            <a:bodyPr rtlCol="0" anchor="ctr"/>
            <a:lstStyle/>
            <a:p>
              <a:endParaRPr lang="nl-NL"/>
            </a:p>
          </p:txBody>
        </p:sp>
        <p:sp>
          <p:nvSpPr>
            <p:cNvPr id="1581" name="Vrije vorm 1580">
              <a:extLst>
                <a:ext uri="{FF2B5EF4-FFF2-40B4-BE49-F238E27FC236}">
                  <a16:creationId xmlns:a16="http://schemas.microsoft.com/office/drawing/2014/main" id="{58ACA2ED-FC56-77A7-2B9B-FDBBB286D7FA}"/>
                </a:ext>
              </a:extLst>
            </p:cNvPr>
            <p:cNvSpPr/>
            <p:nvPr/>
          </p:nvSpPr>
          <p:spPr>
            <a:xfrm flipH="1">
              <a:off x="9730228" y="4854978"/>
              <a:ext cx="8783" cy="154153"/>
            </a:xfrm>
            <a:custGeom>
              <a:avLst/>
              <a:gdLst>
                <a:gd name="connsiteX0" fmla="*/ 0 w 4048"/>
                <a:gd name="connsiteY0" fmla="*/ 0 h 71051"/>
                <a:gd name="connsiteX1" fmla="*/ 4048 w 4048"/>
                <a:gd name="connsiteY1" fmla="*/ 0 h 71051"/>
                <a:gd name="connsiteX2" fmla="*/ 4048 w 4048"/>
                <a:gd name="connsiteY2" fmla="*/ 71052 h 71051"/>
                <a:gd name="connsiteX3" fmla="*/ 0 w 4048"/>
                <a:gd name="connsiteY3" fmla="*/ 71052 h 71051"/>
              </a:gdLst>
              <a:ahLst/>
              <a:cxnLst>
                <a:cxn ang="0">
                  <a:pos x="connsiteX0" y="connsiteY0"/>
                </a:cxn>
                <a:cxn ang="0">
                  <a:pos x="connsiteX1" y="connsiteY1"/>
                </a:cxn>
                <a:cxn ang="0">
                  <a:pos x="connsiteX2" y="connsiteY2"/>
                </a:cxn>
                <a:cxn ang="0">
                  <a:pos x="connsiteX3" y="connsiteY3"/>
                </a:cxn>
              </a:cxnLst>
              <a:rect l="l" t="t" r="r" b="b"/>
              <a:pathLst>
                <a:path w="4048" h="71051">
                  <a:moveTo>
                    <a:pt x="0" y="0"/>
                  </a:moveTo>
                  <a:lnTo>
                    <a:pt x="4048" y="0"/>
                  </a:lnTo>
                  <a:lnTo>
                    <a:pt x="4048" y="71052"/>
                  </a:lnTo>
                  <a:lnTo>
                    <a:pt x="0" y="71052"/>
                  </a:lnTo>
                  <a:close/>
                </a:path>
              </a:pathLst>
            </a:custGeom>
            <a:solidFill>
              <a:schemeClr val="accent1"/>
            </a:solidFill>
            <a:ln w="8096" cap="flat">
              <a:noFill/>
              <a:prstDash val="solid"/>
              <a:miter/>
            </a:ln>
          </p:spPr>
          <p:txBody>
            <a:bodyPr rtlCol="0" anchor="ctr"/>
            <a:lstStyle/>
            <a:p>
              <a:endParaRPr lang="nl-NL"/>
            </a:p>
          </p:txBody>
        </p:sp>
        <p:grpSp>
          <p:nvGrpSpPr>
            <p:cNvPr id="1582" name="Graphic 2">
              <a:extLst>
                <a:ext uri="{FF2B5EF4-FFF2-40B4-BE49-F238E27FC236}">
                  <a16:creationId xmlns:a16="http://schemas.microsoft.com/office/drawing/2014/main" id="{29ED9802-25A9-9A38-A0BB-7180BB6A5D4C}"/>
                </a:ext>
              </a:extLst>
            </p:cNvPr>
            <p:cNvGrpSpPr/>
            <p:nvPr/>
          </p:nvGrpSpPr>
          <p:grpSpPr>
            <a:xfrm flipH="1">
              <a:off x="9534546" y="4462559"/>
              <a:ext cx="400323" cy="400323"/>
              <a:chOff x="4948244" y="2823869"/>
              <a:chExt cx="184513" cy="184513"/>
            </a:xfrm>
          </p:grpSpPr>
          <p:sp>
            <p:nvSpPr>
              <p:cNvPr id="1583" name="Vrije vorm 1582">
                <a:extLst>
                  <a:ext uri="{FF2B5EF4-FFF2-40B4-BE49-F238E27FC236}">
                    <a16:creationId xmlns:a16="http://schemas.microsoft.com/office/drawing/2014/main" id="{2AAF2200-B524-CCC5-8549-08101480DCDB}"/>
                  </a:ext>
                </a:extLst>
              </p:cNvPr>
              <p:cNvSpPr/>
              <p:nvPr/>
            </p:nvSpPr>
            <p:spPr>
              <a:xfrm flipH="1">
                <a:off x="4950106" y="2825731"/>
                <a:ext cx="180870" cy="180789"/>
              </a:xfrm>
              <a:custGeom>
                <a:avLst/>
                <a:gdLst>
                  <a:gd name="connsiteX0" fmla="*/ 90435 w 180870"/>
                  <a:gd name="connsiteY0" fmla="*/ 0 h 180789"/>
                  <a:gd name="connsiteX1" fmla="*/ 0 w 180870"/>
                  <a:gd name="connsiteY1" fmla="*/ 90354 h 180789"/>
                  <a:gd name="connsiteX2" fmla="*/ 88411 w 180870"/>
                  <a:gd name="connsiteY2" fmla="*/ 180789 h 180789"/>
                  <a:gd name="connsiteX3" fmla="*/ 92459 w 180870"/>
                  <a:gd name="connsiteY3" fmla="*/ 180789 h 180789"/>
                  <a:gd name="connsiteX4" fmla="*/ 180870 w 180870"/>
                  <a:gd name="connsiteY4" fmla="*/ 90354 h 180789"/>
                  <a:gd name="connsiteX5" fmla="*/ 90435 w 180870"/>
                  <a:gd name="connsiteY5" fmla="*/ 0 h 18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0" h="180789">
                    <a:moveTo>
                      <a:pt x="90435" y="0"/>
                    </a:moveTo>
                    <a:cubicBezTo>
                      <a:pt x="40481" y="0"/>
                      <a:pt x="0" y="40481"/>
                      <a:pt x="0" y="90354"/>
                    </a:cubicBezTo>
                    <a:cubicBezTo>
                      <a:pt x="0" y="139660"/>
                      <a:pt x="39348" y="179656"/>
                      <a:pt x="88411" y="180789"/>
                    </a:cubicBezTo>
                    <a:lnTo>
                      <a:pt x="92459" y="180789"/>
                    </a:lnTo>
                    <a:cubicBezTo>
                      <a:pt x="141523" y="179656"/>
                      <a:pt x="180870" y="139660"/>
                      <a:pt x="180870" y="90354"/>
                    </a:cubicBezTo>
                    <a:cubicBezTo>
                      <a:pt x="180870" y="40481"/>
                      <a:pt x="140389" y="0"/>
                      <a:pt x="90435" y="0"/>
                    </a:cubicBezTo>
                    <a:close/>
                  </a:path>
                </a:pathLst>
              </a:custGeom>
              <a:solidFill>
                <a:srgbClr val="F9B27A"/>
              </a:solidFill>
              <a:ln w="8096" cap="flat">
                <a:solidFill>
                  <a:schemeClr val="accent1"/>
                </a:solidFill>
                <a:prstDash val="solid"/>
                <a:miter/>
              </a:ln>
            </p:spPr>
            <p:txBody>
              <a:bodyPr rtlCol="0" anchor="ctr"/>
              <a:lstStyle/>
              <a:p>
                <a:pPr algn="ctr"/>
                <a:r>
                  <a:rPr lang="nl-NL" sz="3600" b="1">
                    <a:solidFill>
                      <a:schemeClr val="bg1"/>
                    </a:solidFill>
                  </a:rPr>
                  <a:t>?</a:t>
                </a:r>
              </a:p>
            </p:txBody>
          </p:sp>
          <p:sp>
            <p:nvSpPr>
              <p:cNvPr id="1584" name="Vrije vorm 1583">
                <a:extLst>
                  <a:ext uri="{FF2B5EF4-FFF2-40B4-BE49-F238E27FC236}">
                    <a16:creationId xmlns:a16="http://schemas.microsoft.com/office/drawing/2014/main" id="{B35830D9-5F70-1EA6-91CE-2DAD6E2C0B15}"/>
                  </a:ext>
                </a:extLst>
              </p:cNvPr>
              <p:cNvSpPr/>
              <p:nvPr/>
            </p:nvSpPr>
            <p:spPr>
              <a:xfrm>
                <a:off x="4948244" y="2823869"/>
                <a:ext cx="184513" cy="184513"/>
              </a:xfrm>
              <a:custGeom>
                <a:avLst/>
                <a:gdLst>
                  <a:gd name="connsiteX0" fmla="*/ 92297 w 184513"/>
                  <a:gd name="connsiteY0" fmla="*/ 0 h 184513"/>
                  <a:gd name="connsiteX1" fmla="*/ 0 w 184513"/>
                  <a:gd name="connsiteY1" fmla="*/ 92216 h 184513"/>
                  <a:gd name="connsiteX2" fmla="*/ 90273 w 184513"/>
                  <a:gd name="connsiteY2" fmla="*/ 184514 h 184513"/>
                  <a:gd name="connsiteX3" fmla="*/ 94322 w 184513"/>
                  <a:gd name="connsiteY3" fmla="*/ 184514 h 184513"/>
                  <a:gd name="connsiteX4" fmla="*/ 184514 w 184513"/>
                  <a:gd name="connsiteY4" fmla="*/ 92216 h 184513"/>
                  <a:gd name="connsiteX5" fmla="*/ 92297 w 184513"/>
                  <a:gd name="connsiteY5" fmla="*/ 0 h 184513"/>
                  <a:gd name="connsiteX6" fmla="*/ 94322 w 184513"/>
                  <a:gd name="connsiteY6" fmla="*/ 180870 h 184513"/>
                  <a:gd name="connsiteX7" fmla="*/ 90273 w 184513"/>
                  <a:gd name="connsiteY7" fmla="*/ 180870 h 184513"/>
                  <a:gd name="connsiteX8" fmla="*/ 3643 w 184513"/>
                  <a:gd name="connsiteY8" fmla="*/ 92216 h 184513"/>
                  <a:gd name="connsiteX9" fmla="*/ 92297 w 184513"/>
                  <a:gd name="connsiteY9" fmla="*/ 3643 h 184513"/>
                  <a:gd name="connsiteX10" fmla="*/ 180870 w 184513"/>
                  <a:gd name="connsiteY10" fmla="*/ 92216 h 184513"/>
                  <a:gd name="connsiteX11" fmla="*/ 94322 w 184513"/>
                  <a:gd name="connsiteY11" fmla="*/ 180870 h 18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513" h="184513">
                    <a:moveTo>
                      <a:pt x="92297" y="0"/>
                    </a:moveTo>
                    <a:cubicBezTo>
                      <a:pt x="41453" y="0"/>
                      <a:pt x="0" y="41372"/>
                      <a:pt x="0" y="92216"/>
                    </a:cubicBezTo>
                    <a:cubicBezTo>
                      <a:pt x="0" y="142494"/>
                      <a:pt x="40400" y="183380"/>
                      <a:pt x="90273" y="184514"/>
                    </a:cubicBezTo>
                    <a:lnTo>
                      <a:pt x="94322" y="184514"/>
                    </a:lnTo>
                    <a:cubicBezTo>
                      <a:pt x="144194" y="183380"/>
                      <a:pt x="184514" y="142494"/>
                      <a:pt x="184514" y="92216"/>
                    </a:cubicBezTo>
                    <a:cubicBezTo>
                      <a:pt x="184514" y="41372"/>
                      <a:pt x="143142" y="0"/>
                      <a:pt x="92297" y="0"/>
                    </a:cubicBezTo>
                    <a:close/>
                    <a:moveTo>
                      <a:pt x="94322" y="180870"/>
                    </a:moveTo>
                    <a:lnTo>
                      <a:pt x="90273" y="180870"/>
                    </a:lnTo>
                    <a:cubicBezTo>
                      <a:pt x="42262" y="179737"/>
                      <a:pt x="3643" y="140470"/>
                      <a:pt x="3643" y="92216"/>
                    </a:cubicBezTo>
                    <a:cubicBezTo>
                      <a:pt x="3643" y="43396"/>
                      <a:pt x="43396" y="3643"/>
                      <a:pt x="92297" y="3643"/>
                    </a:cubicBezTo>
                    <a:cubicBezTo>
                      <a:pt x="141118" y="3643"/>
                      <a:pt x="180870" y="43396"/>
                      <a:pt x="180870" y="92216"/>
                    </a:cubicBezTo>
                    <a:cubicBezTo>
                      <a:pt x="180870" y="140470"/>
                      <a:pt x="142251" y="179737"/>
                      <a:pt x="94322" y="180870"/>
                    </a:cubicBezTo>
                    <a:close/>
                  </a:path>
                </a:pathLst>
              </a:custGeom>
              <a:solidFill>
                <a:schemeClr val="accent1"/>
              </a:solidFill>
              <a:ln w="8096" cap="flat">
                <a:noFill/>
                <a:prstDash val="solid"/>
                <a:miter/>
              </a:ln>
            </p:spPr>
            <p:txBody>
              <a:bodyPr rtlCol="0" anchor="ctr"/>
              <a:lstStyle/>
              <a:p>
                <a:endParaRPr lang="nl-NL"/>
              </a:p>
            </p:txBody>
          </p:sp>
        </p:grpSp>
      </p:grpSp>
      <p:cxnSp>
        <p:nvCxnSpPr>
          <p:cNvPr id="1809" name="Rechte verbindingslijn 1808">
            <a:extLst>
              <a:ext uri="{FF2B5EF4-FFF2-40B4-BE49-F238E27FC236}">
                <a16:creationId xmlns:a16="http://schemas.microsoft.com/office/drawing/2014/main" id="{9EC53DBB-EB40-84A2-E1CE-D5D6F139166C}"/>
              </a:ext>
            </a:extLst>
          </p:cNvPr>
          <p:cNvCxnSpPr>
            <a:cxnSpLocks/>
          </p:cNvCxnSpPr>
          <p:nvPr/>
        </p:nvCxnSpPr>
        <p:spPr>
          <a:xfrm>
            <a:off x="5842144" y="1929489"/>
            <a:ext cx="0" cy="4357212"/>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841" name="Groep 1840">
            <a:extLst>
              <a:ext uri="{FF2B5EF4-FFF2-40B4-BE49-F238E27FC236}">
                <a16:creationId xmlns:a16="http://schemas.microsoft.com/office/drawing/2014/main" id="{829F003A-53D3-F3B6-287C-D7A484941D47}"/>
              </a:ext>
            </a:extLst>
          </p:cNvPr>
          <p:cNvGrpSpPr/>
          <p:nvPr/>
        </p:nvGrpSpPr>
        <p:grpSpPr>
          <a:xfrm>
            <a:off x="2642943" y="2094781"/>
            <a:ext cx="1744786" cy="1539835"/>
            <a:chOff x="2642943" y="2094781"/>
            <a:chExt cx="1744786" cy="1539835"/>
          </a:xfrm>
        </p:grpSpPr>
        <p:sp>
          <p:nvSpPr>
            <p:cNvPr id="1806" name="Vrije vorm 1805">
              <a:extLst>
                <a:ext uri="{FF2B5EF4-FFF2-40B4-BE49-F238E27FC236}">
                  <a16:creationId xmlns:a16="http://schemas.microsoft.com/office/drawing/2014/main" id="{72422CB4-471B-9787-0D05-862BDAE2104C}"/>
                </a:ext>
              </a:extLst>
            </p:cNvPr>
            <p:cNvSpPr/>
            <p:nvPr/>
          </p:nvSpPr>
          <p:spPr>
            <a:xfrm rot="16200000" flipH="1">
              <a:off x="2745418" y="1992306"/>
              <a:ext cx="1539835" cy="1744786"/>
            </a:xfrm>
            <a:custGeom>
              <a:avLst/>
              <a:gdLst>
                <a:gd name="connsiteX0" fmla="*/ 0 w 1539835"/>
                <a:gd name="connsiteY0" fmla="*/ 108344 h 1744786"/>
                <a:gd name="connsiteX1" fmla="*/ 0 w 1539835"/>
                <a:gd name="connsiteY1" fmla="*/ 1636443 h 1744786"/>
                <a:gd name="connsiteX2" fmla="*/ 108343 w 1539835"/>
                <a:gd name="connsiteY2" fmla="*/ 1744786 h 1744786"/>
                <a:gd name="connsiteX3" fmla="*/ 197821 w 1539835"/>
                <a:gd name="connsiteY3" fmla="*/ 1744786 h 1744786"/>
                <a:gd name="connsiteX4" fmla="*/ 197821 w 1539835"/>
                <a:gd name="connsiteY4" fmla="*/ 1744786 h 1744786"/>
                <a:gd name="connsiteX5" fmla="*/ 837168 w 1539835"/>
                <a:gd name="connsiteY5" fmla="*/ 1744784 h 1744786"/>
                <a:gd name="connsiteX6" fmla="*/ 945511 w 1539835"/>
                <a:gd name="connsiteY6" fmla="*/ 1636441 h 1744786"/>
                <a:gd name="connsiteX7" fmla="*/ 945511 w 1539835"/>
                <a:gd name="connsiteY7" fmla="*/ 1269386 h 1744786"/>
                <a:gd name="connsiteX8" fmla="*/ 1539835 w 1539835"/>
                <a:gd name="connsiteY8" fmla="*/ 1272669 h 1744786"/>
                <a:gd name="connsiteX9" fmla="*/ 945639 w 1539835"/>
                <a:gd name="connsiteY9" fmla="*/ 454000 h 1744786"/>
                <a:gd name="connsiteX10" fmla="*/ 945510 w 1539835"/>
                <a:gd name="connsiteY10" fmla="*/ 108344 h 1744786"/>
                <a:gd name="connsiteX11" fmla="*/ 837167 w 1539835"/>
                <a:gd name="connsiteY11" fmla="*/ 0 h 1744786"/>
                <a:gd name="connsiteX12" fmla="*/ 194734 w 1539835"/>
                <a:gd name="connsiteY12" fmla="*/ 0 h 1744786"/>
                <a:gd name="connsiteX13" fmla="*/ 194734 w 1539835"/>
                <a:gd name="connsiteY13" fmla="*/ 1 h 1744786"/>
                <a:gd name="connsiteX14" fmla="*/ 108343 w 1539835"/>
                <a:gd name="connsiteY14" fmla="*/ 1 h 1744786"/>
                <a:gd name="connsiteX15" fmla="*/ 0 w 1539835"/>
                <a:gd name="connsiteY15" fmla="*/ 108344 h 174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9835" h="1744786">
                  <a:moveTo>
                    <a:pt x="0" y="108344"/>
                  </a:moveTo>
                  <a:lnTo>
                    <a:pt x="0" y="1636443"/>
                  </a:lnTo>
                  <a:cubicBezTo>
                    <a:pt x="0" y="1696279"/>
                    <a:pt x="48507" y="1744786"/>
                    <a:pt x="108343" y="1744786"/>
                  </a:cubicBezTo>
                  <a:lnTo>
                    <a:pt x="197821" y="1744786"/>
                  </a:lnTo>
                  <a:lnTo>
                    <a:pt x="197821" y="1744786"/>
                  </a:lnTo>
                  <a:lnTo>
                    <a:pt x="837168" y="1744784"/>
                  </a:lnTo>
                  <a:cubicBezTo>
                    <a:pt x="897004" y="1744784"/>
                    <a:pt x="945511" y="1696277"/>
                    <a:pt x="945511" y="1636441"/>
                  </a:cubicBezTo>
                  <a:lnTo>
                    <a:pt x="945511" y="1269386"/>
                  </a:lnTo>
                  <a:lnTo>
                    <a:pt x="1539835" y="1272669"/>
                  </a:lnTo>
                  <a:lnTo>
                    <a:pt x="945639" y="454000"/>
                  </a:lnTo>
                  <a:lnTo>
                    <a:pt x="945510" y="108344"/>
                  </a:lnTo>
                  <a:cubicBezTo>
                    <a:pt x="945510" y="48508"/>
                    <a:pt x="897003" y="0"/>
                    <a:pt x="837167" y="0"/>
                  </a:cubicBezTo>
                  <a:lnTo>
                    <a:pt x="194734" y="0"/>
                  </a:lnTo>
                  <a:lnTo>
                    <a:pt x="194734" y="1"/>
                  </a:lnTo>
                  <a:lnTo>
                    <a:pt x="108343" y="1"/>
                  </a:lnTo>
                  <a:cubicBezTo>
                    <a:pt x="48507" y="1"/>
                    <a:pt x="0" y="48508"/>
                    <a:pt x="0" y="108344"/>
                  </a:cubicBez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40" name="Tekstvak 39">
              <a:extLst>
                <a:ext uri="{FF2B5EF4-FFF2-40B4-BE49-F238E27FC236}">
                  <a16:creationId xmlns:a16="http://schemas.microsoft.com/office/drawing/2014/main" id="{C9E688DA-58F0-5F99-BB52-DBEF18460C3C}"/>
                </a:ext>
              </a:extLst>
            </p:cNvPr>
            <p:cNvSpPr txBox="1"/>
            <p:nvPr/>
          </p:nvSpPr>
          <p:spPr>
            <a:xfrm>
              <a:off x="2916823" y="2230589"/>
              <a:ext cx="1435203" cy="646331"/>
            </a:xfrm>
            <a:prstGeom prst="rect">
              <a:avLst/>
            </a:prstGeom>
            <a:noFill/>
          </p:spPr>
          <p:txBody>
            <a:bodyPr wrap="square" lIns="0" tIns="0" rIns="0" bIns="0" rtlCol="0">
              <a:spAutoFit/>
            </a:bodyPr>
            <a:lstStyle/>
            <a:p>
              <a:pPr algn="l"/>
              <a:r>
                <a:rPr lang="nl-NL" sz="1400">
                  <a:solidFill>
                    <a:schemeClr val="bg1"/>
                  </a:solidFill>
                </a:rPr>
                <a:t>Nee, dat wist ik niet. Dan stel ik voor….</a:t>
              </a:r>
            </a:p>
          </p:txBody>
        </p:sp>
      </p:grpSp>
      <p:grpSp>
        <p:nvGrpSpPr>
          <p:cNvPr id="23" name="Groep 22">
            <a:extLst>
              <a:ext uri="{FF2B5EF4-FFF2-40B4-BE49-F238E27FC236}">
                <a16:creationId xmlns:a16="http://schemas.microsoft.com/office/drawing/2014/main" id="{F26A2126-04FB-76A7-7B4E-3E3087BF08B0}"/>
              </a:ext>
            </a:extLst>
          </p:cNvPr>
          <p:cNvGrpSpPr/>
          <p:nvPr/>
        </p:nvGrpSpPr>
        <p:grpSpPr>
          <a:xfrm>
            <a:off x="596677" y="2574823"/>
            <a:ext cx="1744785" cy="2139045"/>
            <a:chOff x="596677" y="2574823"/>
            <a:chExt cx="1744785" cy="2139045"/>
          </a:xfrm>
        </p:grpSpPr>
        <p:sp>
          <p:nvSpPr>
            <p:cNvPr id="3" name="Vrije vorm 2">
              <a:extLst>
                <a:ext uri="{FF2B5EF4-FFF2-40B4-BE49-F238E27FC236}">
                  <a16:creationId xmlns:a16="http://schemas.microsoft.com/office/drawing/2014/main" id="{E7C44BDA-BE06-E103-DA18-F63ED83C4F71}"/>
                </a:ext>
              </a:extLst>
            </p:cNvPr>
            <p:cNvSpPr/>
            <p:nvPr/>
          </p:nvSpPr>
          <p:spPr>
            <a:xfrm rot="10800000" flipH="1">
              <a:off x="596677" y="2574823"/>
              <a:ext cx="1744785" cy="2139045"/>
            </a:xfrm>
            <a:custGeom>
              <a:avLst/>
              <a:gdLst>
                <a:gd name="connsiteX0" fmla="*/ 1646731 w 1744785"/>
                <a:gd name="connsiteY0" fmla="*/ 2059565 h 2059565"/>
                <a:gd name="connsiteX1" fmla="*/ 98054 w 1744785"/>
                <a:gd name="connsiteY1" fmla="*/ 2059565 h 2059565"/>
                <a:gd name="connsiteX2" fmla="*/ 0 w 1744785"/>
                <a:gd name="connsiteY2" fmla="*/ 1961511 h 2059565"/>
                <a:gd name="connsiteX3" fmla="*/ 0 w 1744785"/>
                <a:gd name="connsiteY3" fmla="*/ 693027 h 2059565"/>
                <a:gd name="connsiteX4" fmla="*/ 98054 w 1744785"/>
                <a:gd name="connsiteY4" fmla="*/ 594973 h 2059565"/>
                <a:gd name="connsiteX5" fmla="*/ 464644 w 1744785"/>
                <a:gd name="connsiteY5" fmla="*/ 594973 h 2059565"/>
                <a:gd name="connsiteX6" fmla="*/ 464644 w 1744785"/>
                <a:gd name="connsiteY6" fmla="*/ 0 h 2059565"/>
                <a:gd name="connsiteX7" fmla="*/ 1296492 w 1744785"/>
                <a:gd name="connsiteY7" fmla="*/ 594973 h 2059565"/>
                <a:gd name="connsiteX8" fmla="*/ 1646731 w 1744785"/>
                <a:gd name="connsiteY8" fmla="*/ 594973 h 2059565"/>
                <a:gd name="connsiteX9" fmla="*/ 1744785 w 1744785"/>
                <a:gd name="connsiteY9" fmla="*/ 693027 h 2059565"/>
                <a:gd name="connsiteX10" fmla="*/ 1744785 w 1744785"/>
                <a:gd name="connsiteY10" fmla="*/ 1961511 h 2059565"/>
                <a:gd name="connsiteX11" fmla="*/ 1646731 w 1744785"/>
                <a:gd name="connsiteY11" fmla="*/ 2059565 h 20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785" h="2059565">
                  <a:moveTo>
                    <a:pt x="1646731" y="2059565"/>
                  </a:moveTo>
                  <a:lnTo>
                    <a:pt x="98054" y="2059565"/>
                  </a:lnTo>
                  <a:cubicBezTo>
                    <a:pt x="43900" y="2059565"/>
                    <a:pt x="0" y="2015665"/>
                    <a:pt x="0" y="1961511"/>
                  </a:cubicBezTo>
                  <a:lnTo>
                    <a:pt x="0" y="693027"/>
                  </a:lnTo>
                  <a:cubicBezTo>
                    <a:pt x="0" y="638873"/>
                    <a:pt x="43900" y="594973"/>
                    <a:pt x="98054" y="594973"/>
                  </a:cubicBezTo>
                  <a:lnTo>
                    <a:pt x="464644" y="594973"/>
                  </a:lnTo>
                  <a:lnTo>
                    <a:pt x="464644" y="0"/>
                  </a:lnTo>
                  <a:lnTo>
                    <a:pt x="1296492" y="594973"/>
                  </a:lnTo>
                  <a:lnTo>
                    <a:pt x="1646731" y="594973"/>
                  </a:lnTo>
                  <a:cubicBezTo>
                    <a:pt x="1700885" y="594973"/>
                    <a:pt x="1744785" y="638873"/>
                    <a:pt x="1744785" y="693027"/>
                  </a:cubicBezTo>
                  <a:lnTo>
                    <a:pt x="1744785" y="1961511"/>
                  </a:lnTo>
                  <a:cubicBezTo>
                    <a:pt x="1744785" y="2015665"/>
                    <a:pt x="1700885" y="2059565"/>
                    <a:pt x="1646731" y="2059565"/>
                  </a:cubicBezTo>
                  <a:close/>
                </a:path>
              </a:pathLst>
            </a:custGeom>
            <a:solidFill>
              <a:srgbClr val="F3984A"/>
            </a:solidFill>
            <a:ln w="12700">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4" name="Tekstvak 3">
              <a:extLst>
                <a:ext uri="{FF2B5EF4-FFF2-40B4-BE49-F238E27FC236}">
                  <a16:creationId xmlns:a16="http://schemas.microsoft.com/office/drawing/2014/main" id="{FCE8B141-0962-83AA-0136-5E470A143ED9}"/>
                </a:ext>
              </a:extLst>
            </p:cNvPr>
            <p:cNvSpPr txBox="1"/>
            <p:nvPr/>
          </p:nvSpPr>
          <p:spPr>
            <a:xfrm>
              <a:off x="764182" y="2702942"/>
              <a:ext cx="1467320" cy="1077218"/>
            </a:xfrm>
            <a:prstGeom prst="rect">
              <a:avLst/>
            </a:prstGeom>
            <a:noFill/>
          </p:spPr>
          <p:txBody>
            <a:bodyPr wrap="square" lIns="0" tIns="0" rIns="0" bIns="0" rtlCol="0">
              <a:spAutoFit/>
            </a:bodyPr>
            <a:lstStyle/>
            <a:p>
              <a:pPr algn="l"/>
              <a:r>
                <a:rPr lang="nl-NL" sz="1400">
                  <a:solidFill>
                    <a:schemeClr val="bg1"/>
                  </a:solidFill>
                </a:rPr>
                <a:t>Je schrijft </a:t>
              </a:r>
              <a:r>
                <a:rPr lang="nl-NL" sz="1400" err="1">
                  <a:solidFill>
                    <a:schemeClr val="bg1"/>
                  </a:solidFill>
                </a:rPr>
                <a:t>Fentanyl</a:t>
              </a:r>
              <a:r>
                <a:rPr lang="nl-NL" sz="1400">
                  <a:solidFill>
                    <a:schemeClr val="bg1"/>
                  </a:solidFill>
                </a:rPr>
                <a:t> voor, maar weet je dat deze patiënt ook antidepressiva gebruikt?</a:t>
              </a:r>
            </a:p>
          </p:txBody>
        </p:sp>
        <p:grpSp>
          <p:nvGrpSpPr>
            <p:cNvPr id="1845" name="Groep 1844">
              <a:extLst>
                <a:ext uri="{FF2B5EF4-FFF2-40B4-BE49-F238E27FC236}">
                  <a16:creationId xmlns:a16="http://schemas.microsoft.com/office/drawing/2014/main" id="{1369F394-7E53-0D6A-20AD-ADB4EE66C50A}"/>
                </a:ext>
              </a:extLst>
            </p:cNvPr>
            <p:cNvGrpSpPr/>
            <p:nvPr/>
          </p:nvGrpSpPr>
          <p:grpSpPr>
            <a:xfrm rot="3316149">
              <a:off x="1915894" y="3607251"/>
              <a:ext cx="200841" cy="200841"/>
              <a:chOff x="2447754" y="3218632"/>
              <a:chExt cx="219246" cy="219246"/>
            </a:xfrm>
          </p:grpSpPr>
          <p:sp>
            <p:nvSpPr>
              <p:cNvPr id="1846" name="Ovaal 1845">
                <a:extLst>
                  <a:ext uri="{FF2B5EF4-FFF2-40B4-BE49-F238E27FC236}">
                    <a16:creationId xmlns:a16="http://schemas.microsoft.com/office/drawing/2014/main" id="{C81F8134-6CCF-A5D7-568A-165DFD3C39D8}"/>
                  </a:ext>
                </a:extLst>
              </p:cNvPr>
              <p:cNvSpPr/>
              <p:nvPr/>
            </p:nvSpPr>
            <p:spPr>
              <a:xfrm>
                <a:off x="2447754" y="3218632"/>
                <a:ext cx="219246" cy="219246"/>
              </a:xfrm>
              <a:prstGeom prst="ellipse">
                <a:avLst/>
              </a:prstGeom>
              <a:solidFill>
                <a:srgbClr val="E7F4F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847" name="Rechte verbindingslijn 1846">
                <a:extLst>
                  <a:ext uri="{FF2B5EF4-FFF2-40B4-BE49-F238E27FC236}">
                    <a16:creationId xmlns:a16="http://schemas.microsoft.com/office/drawing/2014/main" id="{A0DB5A3F-66E2-217B-AFCF-D1A7BB3667BE}"/>
                  </a:ext>
                </a:extLst>
              </p:cNvPr>
              <p:cNvCxnSpPr>
                <a:cxnSpLocks/>
                <a:stCxn id="1846" idx="0"/>
                <a:endCxn id="1846" idx="4"/>
              </p:cNvCxnSpPr>
              <p:nvPr/>
            </p:nvCxnSpPr>
            <p:spPr>
              <a:xfrm>
                <a:off x="2557377" y="3218632"/>
                <a:ext cx="0" cy="219246"/>
              </a:xfrm>
              <a:prstGeom prst="line">
                <a:avLst/>
              </a:prstGeom>
              <a:ln w="12700">
                <a:solidFill>
                  <a:srgbClr val="BEE2FF"/>
                </a:solidFill>
              </a:ln>
            </p:spPr>
            <p:style>
              <a:lnRef idx="1">
                <a:schemeClr val="accent2"/>
              </a:lnRef>
              <a:fillRef idx="0">
                <a:schemeClr val="accent2"/>
              </a:fillRef>
              <a:effectRef idx="0">
                <a:schemeClr val="accent2"/>
              </a:effectRef>
              <a:fontRef idx="minor">
                <a:schemeClr val="tx1"/>
              </a:fontRef>
            </p:style>
          </p:cxnSp>
        </p:grpSp>
        <p:grpSp>
          <p:nvGrpSpPr>
            <p:cNvPr id="1836" name="Groep 1835">
              <a:extLst>
                <a:ext uri="{FF2B5EF4-FFF2-40B4-BE49-F238E27FC236}">
                  <a16:creationId xmlns:a16="http://schemas.microsoft.com/office/drawing/2014/main" id="{F01A93D3-4F21-CC77-5BD4-BE3067A1D9EF}"/>
                </a:ext>
              </a:extLst>
            </p:cNvPr>
            <p:cNvGrpSpPr/>
            <p:nvPr/>
          </p:nvGrpSpPr>
          <p:grpSpPr>
            <a:xfrm rot="1520118">
              <a:off x="1534942" y="3753968"/>
              <a:ext cx="397060" cy="151707"/>
              <a:chOff x="1853743" y="3716309"/>
              <a:chExt cx="333766" cy="127524"/>
            </a:xfrm>
          </p:grpSpPr>
          <p:sp>
            <p:nvSpPr>
              <p:cNvPr id="1837" name="Vrije vorm 1836">
                <a:extLst>
                  <a:ext uri="{FF2B5EF4-FFF2-40B4-BE49-F238E27FC236}">
                    <a16:creationId xmlns:a16="http://schemas.microsoft.com/office/drawing/2014/main" id="{50D79DAA-2A6A-DF3A-AA93-7C1A80D24D22}"/>
                  </a:ext>
                </a:extLst>
              </p:cNvPr>
              <p:cNvSpPr/>
              <p:nvPr/>
            </p:nvSpPr>
            <p:spPr>
              <a:xfrm>
                <a:off x="2020626" y="3716309"/>
                <a:ext cx="166883" cy="127524"/>
              </a:xfrm>
              <a:custGeom>
                <a:avLst/>
                <a:gdLst>
                  <a:gd name="connsiteX0" fmla="*/ 0 w 166883"/>
                  <a:gd name="connsiteY0" fmla="*/ 0 h 127524"/>
                  <a:gd name="connsiteX1" fmla="*/ 103121 w 166883"/>
                  <a:gd name="connsiteY1" fmla="*/ 0 h 127524"/>
                  <a:gd name="connsiteX2" fmla="*/ 166883 w 166883"/>
                  <a:gd name="connsiteY2" fmla="*/ 63762 h 127524"/>
                  <a:gd name="connsiteX3" fmla="*/ 103121 w 166883"/>
                  <a:gd name="connsiteY3" fmla="*/ 127524 h 127524"/>
                  <a:gd name="connsiteX4" fmla="*/ 0 w 166883"/>
                  <a:gd name="connsiteY4" fmla="*/ 127524 h 127524"/>
                  <a:gd name="connsiteX5" fmla="*/ 0 w 166883"/>
                  <a:gd name="connsiteY5" fmla="*/ 0 h 12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83" h="127524">
                    <a:moveTo>
                      <a:pt x="0" y="0"/>
                    </a:moveTo>
                    <a:lnTo>
                      <a:pt x="103121" y="0"/>
                    </a:lnTo>
                    <a:cubicBezTo>
                      <a:pt x="138336" y="0"/>
                      <a:pt x="166883" y="28547"/>
                      <a:pt x="166883" y="63762"/>
                    </a:cubicBezTo>
                    <a:cubicBezTo>
                      <a:pt x="166883" y="98977"/>
                      <a:pt x="138336" y="127524"/>
                      <a:pt x="103121" y="127524"/>
                    </a:cubicBezTo>
                    <a:lnTo>
                      <a:pt x="0" y="127524"/>
                    </a:lnTo>
                    <a:lnTo>
                      <a:pt x="0" y="0"/>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1838" name="Vrije vorm 1837">
                <a:extLst>
                  <a:ext uri="{FF2B5EF4-FFF2-40B4-BE49-F238E27FC236}">
                    <a16:creationId xmlns:a16="http://schemas.microsoft.com/office/drawing/2014/main" id="{B322DC20-7FBD-588C-02C4-14019C95FD7C}"/>
                  </a:ext>
                </a:extLst>
              </p:cNvPr>
              <p:cNvSpPr/>
              <p:nvPr/>
            </p:nvSpPr>
            <p:spPr>
              <a:xfrm>
                <a:off x="1853743" y="3716309"/>
                <a:ext cx="166883" cy="127524"/>
              </a:xfrm>
              <a:custGeom>
                <a:avLst/>
                <a:gdLst>
                  <a:gd name="connsiteX0" fmla="*/ 63762 w 166883"/>
                  <a:gd name="connsiteY0" fmla="*/ 0 h 127524"/>
                  <a:gd name="connsiteX1" fmla="*/ 166883 w 166883"/>
                  <a:gd name="connsiteY1" fmla="*/ 0 h 127524"/>
                  <a:gd name="connsiteX2" fmla="*/ 166883 w 166883"/>
                  <a:gd name="connsiteY2" fmla="*/ 127524 h 127524"/>
                  <a:gd name="connsiteX3" fmla="*/ 63762 w 166883"/>
                  <a:gd name="connsiteY3" fmla="*/ 127524 h 127524"/>
                  <a:gd name="connsiteX4" fmla="*/ 0 w 166883"/>
                  <a:gd name="connsiteY4" fmla="*/ 63762 h 127524"/>
                  <a:gd name="connsiteX5" fmla="*/ 63762 w 166883"/>
                  <a:gd name="connsiteY5" fmla="*/ 0 h 12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883" h="127524">
                    <a:moveTo>
                      <a:pt x="63762" y="0"/>
                    </a:moveTo>
                    <a:lnTo>
                      <a:pt x="166883" y="0"/>
                    </a:lnTo>
                    <a:lnTo>
                      <a:pt x="166883" y="127524"/>
                    </a:lnTo>
                    <a:lnTo>
                      <a:pt x="63762" y="127524"/>
                    </a:lnTo>
                    <a:cubicBezTo>
                      <a:pt x="28547" y="127524"/>
                      <a:pt x="0" y="98977"/>
                      <a:pt x="0" y="63762"/>
                    </a:cubicBezTo>
                    <a:cubicBezTo>
                      <a:pt x="0" y="28547"/>
                      <a:pt x="28547" y="0"/>
                      <a:pt x="63762" y="0"/>
                    </a:cubicBezTo>
                    <a:close/>
                  </a:path>
                </a:pathLst>
              </a:custGeom>
              <a:solidFill>
                <a:srgbClr val="BEE2FF"/>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grpSp>
      <p:grpSp>
        <p:nvGrpSpPr>
          <p:cNvPr id="27" name="Groep 26">
            <a:extLst>
              <a:ext uri="{FF2B5EF4-FFF2-40B4-BE49-F238E27FC236}">
                <a16:creationId xmlns:a16="http://schemas.microsoft.com/office/drawing/2014/main" id="{D5159926-58B6-40FA-74CF-0C3ED2755F88}"/>
              </a:ext>
            </a:extLst>
          </p:cNvPr>
          <p:cNvGrpSpPr/>
          <p:nvPr/>
        </p:nvGrpSpPr>
        <p:grpSpPr>
          <a:xfrm>
            <a:off x="6449263" y="2094781"/>
            <a:ext cx="2610670" cy="2705011"/>
            <a:chOff x="6449263" y="2094781"/>
            <a:chExt cx="2610670" cy="2705011"/>
          </a:xfrm>
        </p:grpSpPr>
        <p:grpSp>
          <p:nvGrpSpPr>
            <p:cNvPr id="1810" name="Groep 1809">
              <a:extLst>
                <a:ext uri="{FF2B5EF4-FFF2-40B4-BE49-F238E27FC236}">
                  <a16:creationId xmlns:a16="http://schemas.microsoft.com/office/drawing/2014/main" id="{89C58F73-3D9C-911A-58F8-3BB148E376DA}"/>
                </a:ext>
              </a:extLst>
            </p:cNvPr>
            <p:cNvGrpSpPr/>
            <p:nvPr/>
          </p:nvGrpSpPr>
          <p:grpSpPr>
            <a:xfrm>
              <a:off x="6449263" y="3117674"/>
              <a:ext cx="1558540" cy="1682118"/>
              <a:chOff x="6500063" y="2903682"/>
              <a:chExt cx="1558540" cy="1682118"/>
            </a:xfrm>
          </p:grpSpPr>
          <p:grpSp>
            <p:nvGrpSpPr>
              <p:cNvPr id="5" name="Groep 4">
                <a:extLst>
                  <a:ext uri="{FF2B5EF4-FFF2-40B4-BE49-F238E27FC236}">
                    <a16:creationId xmlns:a16="http://schemas.microsoft.com/office/drawing/2014/main" id="{7325DAA5-D700-FA15-055B-6FF6F46E4AFC}"/>
                  </a:ext>
                </a:extLst>
              </p:cNvPr>
              <p:cNvGrpSpPr>
                <a:grpSpLocks noChangeAspect="1"/>
              </p:cNvGrpSpPr>
              <p:nvPr/>
            </p:nvGrpSpPr>
            <p:grpSpPr>
              <a:xfrm>
                <a:off x="6500063" y="2903682"/>
                <a:ext cx="1558540" cy="1561551"/>
                <a:chOff x="9481867" y="2687083"/>
                <a:chExt cx="1185422" cy="1187714"/>
              </a:xfrm>
            </p:grpSpPr>
            <p:sp>
              <p:nvSpPr>
                <p:cNvPr id="6" name="Vrije vorm 5">
                  <a:extLst>
                    <a:ext uri="{FF2B5EF4-FFF2-40B4-BE49-F238E27FC236}">
                      <a16:creationId xmlns:a16="http://schemas.microsoft.com/office/drawing/2014/main" id="{0E2FCEAE-2DAF-0B5D-AC90-4E3F32793261}"/>
                    </a:ext>
                  </a:extLst>
                </p:cNvPr>
                <p:cNvSpPr/>
                <p:nvPr/>
              </p:nvSpPr>
              <p:spPr>
                <a:xfrm>
                  <a:off x="9481867" y="2687083"/>
                  <a:ext cx="1185422" cy="1184892"/>
                </a:xfrm>
                <a:custGeom>
                  <a:avLst/>
                  <a:gdLst>
                    <a:gd name="connsiteX0" fmla="*/ 90435 w 180870"/>
                    <a:gd name="connsiteY0" fmla="*/ 0 h 180789"/>
                    <a:gd name="connsiteX1" fmla="*/ 0 w 180870"/>
                    <a:gd name="connsiteY1" fmla="*/ 90354 h 180789"/>
                    <a:gd name="connsiteX2" fmla="*/ 88411 w 180870"/>
                    <a:gd name="connsiteY2" fmla="*/ 180789 h 180789"/>
                    <a:gd name="connsiteX3" fmla="*/ 92459 w 180870"/>
                    <a:gd name="connsiteY3" fmla="*/ 180789 h 180789"/>
                    <a:gd name="connsiteX4" fmla="*/ 180870 w 180870"/>
                    <a:gd name="connsiteY4" fmla="*/ 90354 h 180789"/>
                    <a:gd name="connsiteX5" fmla="*/ 90435 w 180870"/>
                    <a:gd name="connsiteY5" fmla="*/ 0 h 18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0" h="180789">
                      <a:moveTo>
                        <a:pt x="90435" y="0"/>
                      </a:moveTo>
                      <a:cubicBezTo>
                        <a:pt x="40481" y="0"/>
                        <a:pt x="0" y="40481"/>
                        <a:pt x="0" y="90354"/>
                      </a:cubicBezTo>
                      <a:cubicBezTo>
                        <a:pt x="0" y="139660"/>
                        <a:pt x="39348" y="179656"/>
                        <a:pt x="88411" y="180789"/>
                      </a:cubicBezTo>
                      <a:lnTo>
                        <a:pt x="92459" y="180789"/>
                      </a:lnTo>
                      <a:cubicBezTo>
                        <a:pt x="141523" y="179656"/>
                        <a:pt x="180870" y="139660"/>
                        <a:pt x="180870" y="90354"/>
                      </a:cubicBezTo>
                      <a:cubicBezTo>
                        <a:pt x="180870" y="40481"/>
                        <a:pt x="140389" y="0"/>
                        <a:pt x="90435" y="0"/>
                      </a:cubicBezTo>
                      <a:close/>
                    </a:path>
                  </a:pathLst>
                </a:custGeom>
                <a:solidFill>
                  <a:srgbClr val="E7F4FB"/>
                </a:solidFill>
                <a:ln w="8096" cap="flat">
                  <a:noFill/>
                  <a:prstDash val="solid"/>
                  <a:miter/>
                </a:ln>
              </p:spPr>
              <p:txBody>
                <a:bodyPr rtlCol="0" anchor="ctr"/>
                <a:lstStyle/>
                <a:p>
                  <a:endParaRPr lang="nl-NL"/>
                </a:p>
              </p:txBody>
            </p:sp>
            <p:grpSp>
              <p:nvGrpSpPr>
                <p:cNvPr id="7" name="Graphic 170">
                  <a:extLst>
                    <a:ext uri="{FF2B5EF4-FFF2-40B4-BE49-F238E27FC236}">
                      <a16:creationId xmlns:a16="http://schemas.microsoft.com/office/drawing/2014/main" id="{4B6C7AFA-3D21-3CE7-F913-38B9FC7F94AB}"/>
                    </a:ext>
                  </a:extLst>
                </p:cNvPr>
                <p:cNvGrpSpPr/>
                <p:nvPr/>
              </p:nvGrpSpPr>
              <p:grpSpPr>
                <a:xfrm flipH="1">
                  <a:off x="9714537" y="2860685"/>
                  <a:ext cx="704419" cy="1014112"/>
                  <a:chOff x="6336508" y="2427897"/>
                  <a:chExt cx="340629" cy="492463"/>
                </a:xfrm>
              </p:grpSpPr>
              <p:sp>
                <p:nvSpPr>
                  <p:cNvPr id="8" name="Vrije vorm 7">
                    <a:extLst>
                      <a:ext uri="{FF2B5EF4-FFF2-40B4-BE49-F238E27FC236}">
                        <a16:creationId xmlns:a16="http://schemas.microsoft.com/office/drawing/2014/main" id="{029085D5-2F7F-A42C-B2AF-BE4D4782744F}"/>
                      </a:ext>
                    </a:extLst>
                  </p:cNvPr>
                  <p:cNvSpPr/>
                  <p:nvPr/>
                </p:nvSpPr>
                <p:spPr>
                  <a:xfrm>
                    <a:off x="6341181" y="2427897"/>
                    <a:ext cx="335956" cy="262946"/>
                  </a:xfrm>
                  <a:custGeom>
                    <a:avLst/>
                    <a:gdLst>
                      <a:gd name="connsiteX0" fmla="*/ 321444 w 335956"/>
                      <a:gd name="connsiteY0" fmla="*/ 205143 h 262946"/>
                      <a:gd name="connsiteX1" fmla="*/ 302903 w 335956"/>
                      <a:gd name="connsiteY1" fmla="*/ 240200 h 262946"/>
                      <a:gd name="connsiteX2" fmla="*/ 267928 w 335956"/>
                      <a:gd name="connsiteY2" fmla="*/ 242224 h 262946"/>
                      <a:gd name="connsiteX3" fmla="*/ 246554 w 335956"/>
                      <a:gd name="connsiteY3" fmla="*/ 259388 h 262946"/>
                      <a:gd name="connsiteX4" fmla="*/ 162757 w 335956"/>
                      <a:gd name="connsiteY4" fmla="*/ 240848 h 262946"/>
                      <a:gd name="connsiteX5" fmla="*/ 156038 w 335956"/>
                      <a:gd name="connsiteY5" fmla="*/ 223684 h 262946"/>
                      <a:gd name="connsiteX6" fmla="*/ 152070 w 335956"/>
                      <a:gd name="connsiteY6" fmla="*/ 232913 h 262946"/>
                      <a:gd name="connsiteX7" fmla="*/ 78476 w 335956"/>
                      <a:gd name="connsiteY7" fmla="*/ 249268 h 262946"/>
                      <a:gd name="connsiteX8" fmla="*/ 59773 w 335956"/>
                      <a:gd name="connsiteY8" fmla="*/ 234128 h 262946"/>
                      <a:gd name="connsiteX9" fmla="*/ 28927 w 335956"/>
                      <a:gd name="connsiteY9" fmla="*/ 232347 h 262946"/>
                      <a:gd name="connsiteX10" fmla="*/ 12653 w 335956"/>
                      <a:gd name="connsiteY10" fmla="*/ 201581 h 262946"/>
                      <a:gd name="connsiteX11" fmla="*/ 23 w 335956"/>
                      <a:gd name="connsiteY11" fmla="*/ 182231 h 262946"/>
                      <a:gd name="connsiteX12" fmla="*/ 24716 w 335956"/>
                      <a:gd name="connsiteY12" fmla="*/ 157456 h 262946"/>
                      <a:gd name="connsiteX13" fmla="*/ 13301 w 335956"/>
                      <a:gd name="connsiteY13" fmla="*/ 131548 h 262946"/>
                      <a:gd name="connsiteX14" fmla="*/ 42205 w 335956"/>
                      <a:gd name="connsiteY14" fmla="*/ 102564 h 262946"/>
                      <a:gd name="connsiteX15" fmla="*/ 39209 w 335956"/>
                      <a:gd name="connsiteY15" fmla="*/ 73579 h 262946"/>
                      <a:gd name="connsiteX16" fmla="*/ 78476 w 335956"/>
                      <a:gd name="connsiteY16" fmla="*/ 56091 h 262946"/>
                      <a:gd name="connsiteX17" fmla="*/ 98959 w 335956"/>
                      <a:gd name="connsiteY17" fmla="*/ 25326 h 262946"/>
                      <a:gd name="connsiteX18" fmla="*/ 117500 w 335956"/>
                      <a:gd name="connsiteY18" fmla="*/ 22087 h 262946"/>
                      <a:gd name="connsiteX19" fmla="*/ 144217 w 335956"/>
                      <a:gd name="connsiteY19" fmla="*/ 1765 h 262946"/>
                      <a:gd name="connsiteX20" fmla="*/ 177169 w 335956"/>
                      <a:gd name="connsiteY20" fmla="*/ 12129 h 262946"/>
                      <a:gd name="connsiteX21" fmla="*/ 223237 w 335956"/>
                      <a:gd name="connsiteY21" fmla="*/ 4518 h 262946"/>
                      <a:gd name="connsiteX22" fmla="*/ 246554 w 335956"/>
                      <a:gd name="connsiteY22" fmla="*/ 39575 h 262946"/>
                      <a:gd name="connsiteX23" fmla="*/ 291245 w 335956"/>
                      <a:gd name="connsiteY23" fmla="*/ 59492 h 262946"/>
                      <a:gd name="connsiteX24" fmla="*/ 287845 w 335956"/>
                      <a:gd name="connsiteY24" fmla="*/ 92443 h 262946"/>
                      <a:gd name="connsiteX25" fmla="*/ 320796 w 335956"/>
                      <a:gd name="connsiteY25" fmla="*/ 125476 h 262946"/>
                      <a:gd name="connsiteX26" fmla="*/ 307762 w 335956"/>
                      <a:gd name="connsiteY26" fmla="*/ 155028 h 262946"/>
                      <a:gd name="connsiteX27" fmla="*/ 335936 w 335956"/>
                      <a:gd name="connsiteY27" fmla="*/ 183202 h 262946"/>
                      <a:gd name="connsiteX28" fmla="*/ 321444 w 335956"/>
                      <a:gd name="connsiteY28" fmla="*/ 205143 h 262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5956" h="262946">
                        <a:moveTo>
                          <a:pt x="321444" y="205143"/>
                        </a:moveTo>
                        <a:cubicBezTo>
                          <a:pt x="321444" y="205143"/>
                          <a:pt x="331969" y="230808"/>
                          <a:pt x="302903" y="240200"/>
                        </a:cubicBezTo>
                        <a:cubicBezTo>
                          <a:pt x="290112" y="244329"/>
                          <a:pt x="278210" y="235342"/>
                          <a:pt x="267928" y="242224"/>
                        </a:cubicBezTo>
                        <a:cubicBezTo>
                          <a:pt x="257565" y="249106"/>
                          <a:pt x="265823" y="257364"/>
                          <a:pt x="246554" y="259388"/>
                        </a:cubicBezTo>
                        <a:cubicBezTo>
                          <a:pt x="227366" y="261493"/>
                          <a:pt x="180650" y="272504"/>
                          <a:pt x="162757" y="240848"/>
                        </a:cubicBezTo>
                        <a:cubicBezTo>
                          <a:pt x="160572" y="237042"/>
                          <a:pt x="158386" y="231132"/>
                          <a:pt x="156038" y="223684"/>
                        </a:cubicBezTo>
                        <a:cubicBezTo>
                          <a:pt x="154661" y="227489"/>
                          <a:pt x="153366" y="230647"/>
                          <a:pt x="152070" y="232913"/>
                        </a:cubicBezTo>
                        <a:cubicBezTo>
                          <a:pt x="136445" y="260684"/>
                          <a:pt x="95397" y="251049"/>
                          <a:pt x="78476" y="249268"/>
                        </a:cubicBezTo>
                        <a:cubicBezTo>
                          <a:pt x="61554" y="247406"/>
                          <a:pt x="68760" y="240200"/>
                          <a:pt x="59773" y="234128"/>
                        </a:cubicBezTo>
                        <a:cubicBezTo>
                          <a:pt x="50706" y="228137"/>
                          <a:pt x="40261" y="235990"/>
                          <a:pt x="28927" y="232347"/>
                        </a:cubicBezTo>
                        <a:cubicBezTo>
                          <a:pt x="3504" y="224169"/>
                          <a:pt x="12653" y="201581"/>
                          <a:pt x="12653" y="201581"/>
                        </a:cubicBezTo>
                        <a:cubicBezTo>
                          <a:pt x="12653" y="201581"/>
                          <a:pt x="-625" y="193080"/>
                          <a:pt x="23" y="182231"/>
                        </a:cubicBezTo>
                        <a:cubicBezTo>
                          <a:pt x="1480" y="156080"/>
                          <a:pt x="23502" y="167172"/>
                          <a:pt x="24716" y="157456"/>
                        </a:cubicBezTo>
                        <a:cubicBezTo>
                          <a:pt x="25931" y="147822"/>
                          <a:pt x="9495" y="149846"/>
                          <a:pt x="13301" y="131548"/>
                        </a:cubicBezTo>
                        <a:cubicBezTo>
                          <a:pt x="16944" y="114061"/>
                          <a:pt x="37994" y="111632"/>
                          <a:pt x="42205" y="102564"/>
                        </a:cubicBezTo>
                        <a:cubicBezTo>
                          <a:pt x="46495" y="93496"/>
                          <a:pt x="28522" y="90905"/>
                          <a:pt x="39209" y="73579"/>
                        </a:cubicBezTo>
                        <a:cubicBezTo>
                          <a:pt x="50543" y="55201"/>
                          <a:pt x="69408" y="65159"/>
                          <a:pt x="78476" y="56091"/>
                        </a:cubicBezTo>
                        <a:cubicBezTo>
                          <a:pt x="88596" y="45971"/>
                          <a:pt x="83738" y="34070"/>
                          <a:pt x="98959" y="25326"/>
                        </a:cubicBezTo>
                        <a:cubicBezTo>
                          <a:pt x="106650" y="20873"/>
                          <a:pt x="112399" y="20630"/>
                          <a:pt x="117500" y="22087"/>
                        </a:cubicBezTo>
                        <a:cubicBezTo>
                          <a:pt x="118876" y="10914"/>
                          <a:pt x="128025" y="-1149"/>
                          <a:pt x="144217" y="1765"/>
                        </a:cubicBezTo>
                        <a:cubicBezTo>
                          <a:pt x="166887" y="5895"/>
                          <a:pt x="159357" y="14881"/>
                          <a:pt x="177169" y="12129"/>
                        </a:cubicBezTo>
                        <a:cubicBezTo>
                          <a:pt x="192957" y="9700"/>
                          <a:pt x="201134" y="-8193"/>
                          <a:pt x="223237" y="4518"/>
                        </a:cubicBezTo>
                        <a:cubicBezTo>
                          <a:pt x="240563" y="14558"/>
                          <a:pt x="235057" y="28078"/>
                          <a:pt x="246554" y="39575"/>
                        </a:cubicBezTo>
                        <a:cubicBezTo>
                          <a:pt x="256917" y="49857"/>
                          <a:pt x="278372" y="38523"/>
                          <a:pt x="291245" y="59492"/>
                        </a:cubicBezTo>
                        <a:cubicBezTo>
                          <a:pt x="303389" y="79247"/>
                          <a:pt x="282987" y="82161"/>
                          <a:pt x="287845" y="92443"/>
                        </a:cubicBezTo>
                        <a:cubicBezTo>
                          <a:pt x="292622" y="102807"/>
                          <a:pt x="316667" y="105559"/>
                          <a:pt x="320796" y="125476"/>
                        </a:cubicBezTo>
                        <a:cubicBezTo>
                          <a:pt x="325088" y="146284"/>
                          <a:pt x="306385" y="144017"/>
                          <a:pt x="307762" y="155028"/>
                        </a:cubicBezTo>
                        <a:cubicBezTo>
                          <a:pt x="309138" y="165957"/>
                          <a:pt x="334236" y="153408"/>
                          <a:pt x="335936" y="183202"/>
                        </a:cubicBezTo>
                        <a:cubicBezTo>
                          <a:pt x="336584" y="195509"/>
                          <a:pt x="321444" y="205143"/>
                          <a:pt x="321444" y="205143"/>
                        </a:cubicBezTo>
                        <a:close/>
                      </a:path>
                    </a:pathLst>
                  </a:custGeom>
                  <a:solidFill>
                    <a:srgbClr val="303B39"/>
                  </a:solidFill>
                  <a:ln w="8096" cap="flat">
                    <a:noFill/>
                    <a:prstDash val="solid"/>
                    <a:miter/>
                  </a:ln>
                </p:spPr>
                <p:txBody>
                  <a:bodyPr rtlCol="0" anchor="ctr"/>
                  <a:lstStyle/>
                  <a:p>
                    <a:endParaRPr lang="nl-NL"/>
                  </a:p>
                </p:txBody>
              </p:sp>
              <p:sp>
                <p:nvSpPr>
                  <p:cNvPr id="9" name="Vrije vorm 8">
                    <a:extLst>
                      <a:ext uri="{FF2B5EF4-FFF2-40B4-BE49-F238E27FC236}">
                        <a16:creationId xmlns:a16="http://schemas.microsoft.com/office/drawing/2014/main" id="{7045B406-725B-6FF6-7D75-735071B70EFF}"/>
                      </a:ext>
                    </a:extLst>
                  </p:cNvPr>
                  <p:cNvSpPr/>
                  <p:nvPr/>
                </p:nvSpPr>
                <p:spPr>
                  <a:xfrm>
                    <a:off x="6336508" y="2717403"/>
                    <a:ext cx="100765" cy="178846"/>
                  </a:xfrm>
                  <a:custGeom>
                    <a:avLst/>
                    <a:gdLst>
                      <a:gd name="connsiteX0" fmla="*/ 83391 w 100765"/>
                      <a:gd name="connsiteY0" fmla="*/ 121848 h 178846"/>
                      <a:gd name="connsiteX1" fmla="*/ 82825 w 100765"/>
                      <a:gd name="connsiteY1" fmla="*/ 123063 h 178846"/>
                      <a:gd name="connsiteX2" fmla="*/ 82501 w 100765"/>
                      <a:gd name="connsiteY2" fmla="*/ 123711 h 178846"/>
                      <a:gd name="connsiteX3" fmla="*/ 81691 w 100765"/>
                      <a:gd name="connsiteY3" fmla="*/ 125654 h 178846"/>
                      <a:gd name="connsiteX4" fmla="*/ 58131 w 100765"/>
                      <a:gd name="connsiteY4" fmla="*/ 178846 h 178846"/>
                      <a:gd name="connsiteX5" fmla="*/ 0 w 100765"/>
                      <a:gd name="connsiteY5" fmla="*/ 146137 h 178846"/>
                      <a:gd name="connsiteX6" fmla="*/ 14007 w 100765"/>
                      <a:gd name="connsiteY6" fmla="*/ 111809 h 178846"/>
                      <a:gd name="connsiteX7" fmla="*/ 66470 w 100765"/>
                      <a:gd name="connsiteY7" fmla="*/ 1781 h 178846"/>
                      <a:gd name="connsiteX8" fmla="*/ 68332 w 100765"/>
                      <a:gd name="connsiteY8" fmla="*/ 0 h 178846"/>
                      <a:gd name="connsiteX9" fmla="*/ 70275 w 100765"/>
                      <a:gd name="connsiteY9" fmla="*/ 486 h 178846"/>
                      <a:gd name="connsiteX10" fmla="*/ 72299 w 100765"/>
                      <a:gd name="connsiteY10" fmla="*/ 1052 h 178846"/>
                      <a:gd name="connsiteX11" fmla="*/ 83391 w 100765"/>
                      <a:gd name="connsiteY11" fmla="*/ 121848 h 17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65" h="178846">
                        <a:moveTo>
                          <a:pt x="83391" y="121848"/>
                        </a:moveTo>
                        <a:cubicBezTo>
                          <a:pt x="83149" y="122253"/>
                          <a:pt x="82987" y="122658"/>
                          <a:pt x="82825" y="123063"/>
                        </a:cubicBezTo>
                        <a:cubicBezTo>
                          <a:pt x="82744" y="123306"/>
                          <a:pt x="82663" y="123468"/>
                          <a:pt x="82501" y="123711"/>
                        </a:cubicBezTo>
                        <a:cubicBezTo>
                          <a:pt x="82258" y="124358"/>
                          <a:pt x="82015" y="124925"/>
                          <a:pt x="81691" y="125654"/>
                        </a:cubicBezTo>
                        <a:cubicBezTo>
                          <a:pt x="75457" y="139741"/>
                          <a:pt x="67442" y="159010"/>
                          <a:pt x="58131" y="178846"/>
                        </a:cubicBezTo>
                        <a:cubicBezTo>
                          <a:pt x="37405" y="170264"/>
                          <a:pt x="17893" y="159253"/>
                          <a:pt x="0" y="146137"/>
                        </a:cubicBezTo>
                        <a:cubicBezTo>
                          <a:pt x="4129" y="135774"/>
                          <a:pt x="8744" y="124358"/>
                          <a:pt x="14007" y="111809"/>
                        </a:cubicBezTo>
                        <a:cubicBezTo>
                          <a:pt x="44287" y="39105"/>
                          <a:pt x="53921" y="14168"/>
                          <a:pt x="66470" y="1781"/>
                        </a:cubicBezTo>
                        <a:cubicBezTo>
                          <a:pt x="67118" y="1133"/>
                          <a:pt x="67685" y="567"/>
                          <a:pt x="68332" y="0"/>
                        </a:cubicBezTo>
                        <a:cubicBezTo>
                          <a:pt x="68980" y="162"/>
                          <a:pt x="69628" y="324"/>
                          <a:pt x="70275" y="486"/>
                        </a:cubicBezTo>
                        <a:cubicBezTo>
                          <a:pt x="71004" y="648"/>
                          <a:pt x="71652" y="810"/>
                          <a:pt x="72299" y="1052"/>
                        </a:cubicBezTo>
                        <a:cubicBezTo>
                          <a:pt x="121606" y="16273"/>
                          <a:pt x="94159" y="97155"/>
                          <a:pt x="83391" y="121848"/>
                        </a:cubicBezTo>
                        <a:close/>
                      </a:path>
                    </a:pathLst>
                  </a:custGeom>
                  <a:solidFill>
                    <a:srgbClr val="915F2C"/>
                  </a:solidFill>
                  <a:ln w="8096" cap="flat">
                    <a:noFill/>
                    <a:prstDash val="solid"/>
                    <a:miter/>
                  </a:ln>
                </p:spPr>
                <p:txBody>
                  <a:bodyPr rtlCol="0" anchor="ctr"/>
                  <a:lstStyle/>
                  <a:p>
                    <a:endParaRPr lang="nl-NL"/>
                  </a:p>
                </p:txBody>
              </p:sp>
              <p:sp>
                <p:nvSpPr>
                  <p:cNvPr id="10" name="Vrije vorm 9">
                    <a:extLst>
                      <a:ext uri="{FF2B5EF4-FFF2-40B4-BE49-F238E27FC236}">
                        <a16:creationId xmlns:a16="http://schemas.microsoft.com/office/drawing/2014/main" id="{523A1BBA-165E-3792-8ACB-AA64253F24D0}"/>
                      </a:ext>
                    </a:extLst>
                  </p:cNvPr>
                  <p:cNvSpPr/>
                  <p:nvPr/>
                </p:nvSpPr>
                <p:spPr>
                  <a:xfrm>
                    <a:off x="6402605" y="2673611"/>
                    <a:ext cx="228411" cy="246749"/>
                  </a:xfrm>
                  <a:custGeom>
                    <a:avLst/>
                    <a:gdLst>
                      <a:gd name="connsiteX0" fmla="*/ 228412 w 228411"/>
                      <a:gd name="connsiteY0" fmla="*/ 44513 h 246749"/>
                      <a:gd name="connsiteX1" fmla="*/ 204301 w 228411"/>
                      <a:gd name="connsiteY1" fmla="*/ 164168 h 246749"/>
                      <a:gd name="connsiteX2" fmla="*/ 198269 w 228411"/>
                      <a:gd name="connsiteY2" fmla="*/ 201329 h 246749"/>
                      <a:gd name="connsiteX3" fmla="*/ 197443 w 228411"/>
                      <a:gd name="connsiteY3" fmla="*/ 230314 h 246749"/>
                      <a:gd name="connsiteX4" fmla="*/ 195549 w 228411"/>
                      <a:gd name="connsiteY4" fmla="*/ 230978 h 246749"/>
                      <a:gd name="connsiteX5" fmla="*/ 160200 w 228411"/>
                      <a:gd name="connsiteY5" fmla="*/ 240718 h 246749"/>
                      <a:gd name="connsiteX6" fmla="*/ 100993 w 228411"/>
                      <a:gd name="connsiteY6" fmla="*/ 246749 h 246749"/>
                      <a:gd name="connsiteX7" fmla="*/ 30798 w 228411"/>
                      <a:gd name="connsiteY7" fmla="*/ 238159 h 246749"/>
                      <a:gd name="connsiteX8" fmla="*/ 28815 w 228411"/>
                      <a:gd name="connsiteY8" fmla="*/ 237666 h 246749"/>
                      <a:gd name="connsiteX9" fmla="*/ 29147 w 228411"/>
                      <a:gd name="connsiteY9" fmla="*/ 188197 h 246749"/>
                      <a:gd name="connsiteX10" fmla="*/ 14452 w 228411"/>
                      <a:gd name="connsiteY10" fmla="*/ 168386 h 246749"/>
                      <a:gd name="connsiteX11" fmla="*/ 3878 w 228411"/>
                      <a:gd name="connsiteY11" fmla="*/ 148647 h 246749"/>
                      <a:gd name="connsiteX12" fmla="*/ 7756 w 228411"/>
                      <a:gd name="connsiteY12" fmla="*/ 95544 h 246749"/>
                      <a:gd name="connsiteX13" fmla="*/ 0 w 228411"/>
                      <a:gd name="connsiteY13" fmla="*/ 44513 h 246749"/>
                      <a:gd name="connsiteX14" fmla="*/ 1976 w 228411"/>
                      <a:gd name="connsiteY14" fmla="*/ 42700 h 246749"/>
                      <a:gd name="connsiteX15" fmla="*/ 60034 w 228411"/>
                      <a:gd name="connsiteY15" fmla="*/ 9173 h 246749"/>
                      <a:gd name="connsiteX16" fmla="*/ 106693 w 228411"/>
                      <a:gd name="connsiteY16" fmla="*/ 251 h 246749"/>
                      <a:gd name="connsiteX17" fmla="*/ 114206 w 228411"/>
                      <a:gd name="connsiteY17" fmla="*/ 0 h 246749"/>
                      <a:gd name="connsiteX18" fmla="*/ 121306 w 228411"/>
                      <a:gd name="connsiteY18" fmla="*/ 170 h 246749"/>
                      <a:gd name="connsiteX19" fmla="*/ 126099 w 228411"/>
                      <a:gd name="connsiteY19" fmla="*/ 502 h 246749"/>
                      <a:gd name="connsiteX20" fmla="*/ 158387 w 228411"/>
                      <a:gd name="connsiteY20" fmla="*/ 6113 h 246749"/>
                      <a:gd name="connsiteX21" fmla="*/ 177785 w 228411"/>
                      <a:gd name="connsiteY21" fmla="*/ 12638 h 246749"/>
                      <a:gd name="connsiteX22" fmla="*/ 177875 w 228411"/>
                      <a:gd name="connsiteY22" fmla="*/ 12638 h 246749"/>
                      <a:gd name="connsiteX23" fmla="*/ 224857 w 228411"/>
                      <a:gd name="connsiteY23" fmla="*/ 41291 h 246749"/>
                      <a:gd name="connsiteX24" fmla="*/ 224938 w 228411"/>
                      <a:gd name="connsiteY24" fmla="*/ 41291 h 246749"/>
                      <a:gd name="connsiteX25" fmla="*/ 228412 w 228411"/>
                      <a:gd name="connsiteY25" fmla="*/ 44513 h 24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8411" h="246749">
                        <a:moveTo>
                          <a:pt x="228412" y="44513"/>
                        </a:moveTo>
                        <a:cubicBezTo>
                          <a:pt x="223457" y="85553"/>
                          <a:pt x="212227" y="124205"/>
                          <a:pt x="204301" y="164168"/>
                        </a:cubicBezTo>
                        <a:cubicBezTo>
                          <a:pt x="201904" y="176393"/>
                          <a:pt x="199840" y="188699"/>
                          <a:pt x="198269" y="201329"/>
                        </a:cubicBezTo>
                        <a:cubicBezTo>
                          <a:pt x="197937" y="211239"/>
                          <a:pt x="197694" y="220906"/>
                          <a:pt x="197443" y="230314"/>
                        </a:cubicBezTo>
                        <a:cubicBezTo>
                          <a:pt x="196779" y="230565"/>
                          <a:pt x="196205" y="230808"/>
                          <a:pt x="195549" y="230978"/>
                        </a:cubicBezTo>
                        <a:cubicBezTo>
                          <a:pt x="184068" y="234937"/>
                          <a:pt x="172256" y="238159"/>
                          <a:pt x="160200" y="240718"/>
                        </a:cubicBezTo>
                        <a:cubicBezTo>
                          <a:pt x="141126" y="244685"/>
                          <a:pt x="121306" y="246749"/>
                          <a:pt x="100993" y="246749"/>
                        </a:cubicBezTo>
                        <a:cubicBezTo>
                          <a:pt x="76793" y="246749"/>
                          <a:pt x="53266" y="243778"/>
                          <a:pt x="30798" y="238159"/>
                        </a:cubicBezTo>
                        <a:cubicBezTo>
                          <a:pt x="30143" y="238078"/>
                          <a:pt x="29478" y="237916"/>
                          <a:pt x="28815" y="237666"/>
                        </a:cubicBezTo>
                        <a:cubicBezTo>
                          <a:pt x="29478" y="219991"/>
                          <a:pt x="29640" y="203151"/>
                          <a:pt x="29147" y="188197"/>
                        </a:cubicBezTo>
                        <a:cubicBezTo>
                          <a:pt x="23949" y="180190"/>
                          <a:pt x="18824" y="174167"/>
                          <a:pt x="14452" y="168386"/>
                        </a:cubicBezTo>
                        <a:cubicBezTo>
                          <a:pt x="9740" y="162103"/>
                          <a:pt x="5943" y="156241"/>
                          <a:pt x="3878" y="148647"/>
                        </a:cubicBezTo>
                        <a:cubicBezTo>
                          <a:pt x="-494" y="132706"/>
                          <a:pt x="4704" y="105454"/>
                          <a:pt x="7756" y="95544"/>
                        </a:cubicBezTo>
                        <a:cubicBezTo>
                          <a:pt x="5117" y="82420"/>
                          <a:pt x="1652" y="57977"/>
                          <a:pt x="0" y="44513"/>
                        </a:cubicBezTo>
                        <a:cubicBezTo>
                          <a:pt x="656" y="43849"/>
                          <a:pt x="1320" y="43274"/>
                          <a:pt x="1976" y="42700"/>
                        </a:cubicBezTo>
                        <a:cubicBezTo>
                          <a:pt x="16346" y="29155"/>
                          <a:pt x="36749" y="17018"/>
                          <a:pt x="60034" y="9173"/>
                        </a:cubicBezTo>
                        <a:cubicBezTo>
                          <a:pt x="74729" y="4218"/>
                          <a:pt x="90589" y="996"/>
                          <a:pt x="106693" y="251"/>
                        </a:cubicBezTo>
                        <a:cubicBezTo>
                          <a:pt x="109170" y="89"/>
                          <a:pt x="111728" y="0"/>
                          <a:pt x="114206" y="0"/>
                        </a:cubicBezTo>
                        <a:cubicBezTo>
                          <a:pt x="116603" y="0"/>
                          <a:pt x="118910" y="89"/>
                          <a:pt x="121306" y="170"/>
                        </a:cubicBezTo>
                        <a:cubicBezTo>
                          <a:pt x="122877" y="251"/>
                          <a:pt x="124528" y="332"/>
                          <a:pt x="126099" y="502"/>
                        </a:cubicBezTo>
                        <a:cubicBezTo>
                          <a:pt x="137159" y="1328"/>
                          <a:pt x="147983" y="3303"/>
                          <a:pt x="158387" y="6113"/>
                        </a:cubicBezTo>
                        <a:cubicBezTo>
                          <a:pt x="165075" y="7934"/>
                          <a:pt x="171592" y="10161"/>
                          <a:pt x="177785" y="12638"/>
                        </a:cubicBezTo>
                        <a:lnTo>
                          <a:pt x="177875" y="12638"/>
                        </a:lnTo>
                        <a:cubicBezTo>
                          <a:pt x="196456" y="20071"/>
                          <a:pt x="212640" y="30142"/>
                          <a:pt x="224857" y="41291"/>
                        </a:cubicBezTo>
                        <a:lnTo>
                          <a:pt x="224938" y="41291"/>
                        </a:lnTo>
                        <a:lnTo>
                          <a:pt x="228412" y="44513"/>
                        </a:lnTo>
                        <a:close/>
                      </a:path>
                    </a:pathLst>
                  </a:custGeom>
                  <a:solidFill>
                    <a:schemeClr val="bg1"/>
                  </a:solidFill>
                  <a:ln w="8096" cap="flat">
                    <a:noFill/>
                    <a:prstDash val="solid"/>
                    <a:miter/>
                  </a:ln>
                </p:spPr>
                <p:txBody>
                  <a:bodyPr rtlCol="0" anchor="ctr"/>
                  <a:lstStyle/>
                  <a:p>
                    <a:endParaRPr lang="nl-NL"/>
                  </a:p>
                </p:txBody>
              </p:sp>
              <p:sp>
                <p:nvSpPr>
                  <p:cNvPr id="11" name="Vrije vorm 10">
                    <a:extLst>
                      <a:ext uri="{FF2B5EF4-FFF2-40B4-BE49-F238E27FC236}">
                        <a16:creationId xmlns:a16="http://schemas.microsoft.com/office/drawing/2014/main" id="{EC227EA4-FCDA-291E-B7F3-11A8D6B8B574}"/>
                      </a:ext>
                    </a:extLst>
                  </p:cNvPr>
                  <p:cNvSpPr/>
                  <p:nvPr/>
                </p:nvSpPr>
                <p:spPr>
                  <a:xfrm>
                    <a:off x="6561826" y="2912037"/>
                    <a:ext cx="242" cy="323"/>
                  </a:xfrm>
                  <a:custGeom>
                    <a:avLst/>
                    <a:gdLst>
                      <a:gd name="connsiteX0" fmla="*/ 243 w 242"/>
                      <a:gd name="connsiteY0" fmla="*/ 324 h 323"/>
                      <a:gd name="connsiteX1" fmla="*/ 0 w 242"/>
                      <a:gd name="connsiteY1" fmla="*/ 324 h 323"/>
                      <a:gd name="connsiteX2" fmla="*/ 81 w 242"/>
                      <a:gd name="connsiteY2" fmla="*/ 0 h 323"/>
                      <a:gd name="connsiteX3" fmla="*/ 243 w 242"/>
                      <a:gd name="connsiteY3" fmla="*/ 324 h 323"/>
                    </a:gdLst>
                    <a:ahLst/>
                    <a:cxnLst>
                      <a:cxn ang="0">
                        <a:pos x="connsiteX0" y="connsiteY0"/>
                      </a:cxn>
                      <a:cxn ang="0">
                        <a:pos x="connsiteX1" y="connsiteY1"/>
                      </a:cxn>
                      <a:cxn ang="0">
                        <a:pos x="connsiteX2" y="connsiteY2"/>
                      </a:cxn>
                      <a:cxn ang="0">
                        <a:pos x="connsiteX3" y="connsiteY3"/>
                      </a:cxn>
                    </a:cxnLst>
                    <a:rect l="l" t="t" r="r" b="b"/>
                    <a:pathLst>
                      <a:path w="242" h="323">
                        <a:moveTo>
                          <a:pt x="243" y="324"/>
                        </a:moveTo>
                        <a:lnTo>
                          <a:pt x="0" y="324"/>
                        </a:lnTo>
                        <a:cubicBezTo>
                          <a:pt x="0" y="243"/>
                          <a:pt x="0" y="162"/>
                          <a:pt x="81" y="0"/>
                        </a:cubicBezTo>
                        <a:cubicBezTo>
                          <a:pt x="81" y="162"/>
                          <a:pt x="162" y="243"/>
                          <a:pt x="243" y="324"/>
                        </a:cubicBezTo>
                        <a:close/>
                      </a:path>
                    </a:pathLst>
                  </a:custGeom>
                  <a:solidFill>
                    <a:srgbClr val="915F2C"/>
                  </a:solidFill>
                  <a:ln w="8096" cap="flat">
                    <a:noFill/>
                    <a:prstDash val="solid"/>
                    <a:miter/>
                  </a:ln>
                </p:spPr>
                <p:txBody>
                  <a:bodyPr rtlCol="0" anchor="ctr"/>
                  <a:lstStyle/>
                  <a:p>
                    <a:endParaRPr lang="nl-NL"/>
                  </a:p>
                </p:txBody>
              </p:sp>
              <p:sp>
                <p:nvSpPr>
                  <p:cNvPr id="12" name="Vrije vorm 11">
                    <a:extLst>
                      <a:ext uri="{FF2B5EF4-FFF2-40B4-BE49-F238E27FC236}">
                        <a16:creationId xmlns:a16="http://schemas.microsoft.com/office/drawing/2014/main" id="{23975BB9-5779-AEA8-39F4-AB2A005EF645}"/>
                      </a:ext>
                    </a:extLst>
                  </p:cNvPr>
                  <p:cNvSpPr/>
                  <p:nvPr/>
                </p:nvSpPr>
                <p:spPr>
                  <a:xfrm>
                    <a:off x="6455643" y="2579549"/>
                    <a:ext cx="72802" cy="203570"/>
                  </a:xfrm>
                  <a:custGeom>
                    <a:avLst/>
                    <a:gdLst>
                      <a:gd name="connsiteX0" fmla="*/ 72803 w 72802"/>
                      <a:gd name="connsiteY0" fmla="*/ 96912 h 203570"/>
                      <a:gd name="connsiteX1" fmla="*/ 6276 w 72802"/>
                      <a:gd name="connsiteY1" fmla="*/ 203467 h 203570"/>
                      <a:gd name="connsiteX2" fmla="*/ 8778 w 72802"/>
                      <a:gd name="connsiteY2" fmla="*/ 96912 h 203570"/>
                      <a:gd name="connsiteX3" fmla="*/ 8778 w 72802"/>
                      <a:gd name="connsiteY3" fmla="*/ 35364 h 203570"/>
                      <a:gd name="connsiteX4" fmla="*/ 72803 w 72802"/>
                      <a:gd name="connsiteY4" fmla="*/ 0 h 203570"/>
                      <a:gd name="connsiteX5" fmla="*/ 72803 w 72802"/>
                      <a:gd name="connsiteY5" fmla="*/ 96912 h 20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02" h="203570">
                        <a:moveTo>
                          <a:pt x="72803" y="96912"/>
                        </a:moveTo>
                        <a:cubicBezTo>
                          <a:pt x="72803" y="119468"/>
                          <a:pt x="21723" y="206989"/>
                          <a:pt x="6276" y="203467"/>
                        </a:cubicBezTo>
                        <a:cubicBezTo>
                          <a:pt x="-9180" y="199953"/>
                          <a:pt x="8778" y="112425"/>
                          <a:pt x="8778" y="96912"/>
                        </a:cubicBezTo>
                        <a:lnTo>
                          <a:pt x="8778" y="35364"/>
                        </a:lnTo>
                        <a:cubicBezTo>
                          <a:pt x="30119" y="35364"/>
                          <a:pt x="51461" y="0"/>
                          <a:pt x="72803" y="0"/>
                        </a:cubicBezTo>
                        <a:lnTo>
                          <a:pt x="72803" y="96912"/>
                        </a:lnTo>
                        <a:close/>
                      </a:path>
                    </a:pathLst>
                  </a:custGeom>
                  <a:solidFill>
                    <a:srgbClr val="915F2C"/>
                  </a:solidFill>
                  <a:ln w="8096" cap="flat">
                    <a:noFill/>
                    <a:prstDash val="solid"/>
                    <a:miter/>
                  </a:ln>
                </p:spPr>
                <p:txBody>
                  <a:bodyPr rtlCol="0" anchor="ctr"/>
                  <a:lstStyle/>
                  <a:p>
                    <a:endParaRPr lang="nl-NL"/>
                  </a:p>
                </p:txBody>
              </p:sp>
              <p:sp>
                <p:nvSpPr>
                  <p:cNvPr id="13" name="Vrije vorm 12">
                    <a:extLst>
                      <a:ext uri="{FF2B5EF4-FFF2-40B4-BE49-F238E27FC236}">
                        <a16:creationId xmlns:a16="http://schemas.microsoft.com/office/drawing/2014/main" id="{35D31CE7-0953-DA4C-F034-A8B78F8DC036}"/>
                      </a:ext>
                    </a:extLst>
                  </p:cNvPr>
                  <p:cNvSpPr/>
                  <p:nvPr/>
                </p:nvSpPr>
                <p:spPr>
                  <a:xfrm>
                    <a:off x="6464420" y="2579549"/>
                    <a:ext cx="64025" cy="69158"/>
                  </a:xfrm>
                  <a:custGeom>
                    <a:avLst/>
                    <a:gdLst>
                      <a:gd name="connsiteX0" fmla="*/ 0 w 64025"/>
                      <a:gd name="connsiteY0" fmla="*/ 50853 h 69158"/>
                      <a:gd name="connsiteX1" fmla="*/ 0 w 64025"/>
                      <a:gd name="connsiteY1" fmla="*/ 35364 h 69158"/>
                      <a:gd name="connsiteX2" fmla="*/ 64025 w 64025"/>
                      <a:gd name="connsiteY2" fmla="*/ 0 h 69158"/>
                      <a:gd name="connsiteX3" fmla="*/ 64025 w 64025"/>
                      <a:gd name="connsiteY3" fmla="*/ 25779 h 69158"/>
                      <a:gd name="connsiteX4" fmla="*/ 18265 w 64025"/>
                      <a:gd name="connsiteY4" fmla="*/ 68786 h 69158"/>
                      <a:gd name="connsiteX5" fmla="*/ 0 w 64025"/>
                      <a:gd name="connsiteY5" fmla="*/ 50853 h 6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025" h="69158">
                        <a:moveTo>
                          <a:pt x="0" y="50853"/>
                        </a:moveTo>
                        <a:lnTo>
                          <a:pt x="0" y="35364"/>
                        </a:lnTo>
                        <a:cubicBezTo>
                          <a:pt x="21342" y="35364"/>
                          <a:pt x="42683" y="0"/>
                          <a:pt x="64025" y="0"/>
                        </a:cubicBezTo>
                        <a:lnTo>
                          <a:pt x="64025" y="25779"/>
                        </a:lnTo>
                        <a:cubicBezTo>
                          <a:pt x="48699" y="67345"/>
                          <a:pt x="26078" y="70583"/>
                          <a:pt x="18265" y="68786"/>
                        </a:cubicBezTo>
                        <a:cubicBezTo>
                          <a:pt x="11116" y="67134"/>
                          <a:pt x="3498" y="59629"/>
                          <a:pt x="0" y="50853"/>
                        </a:cubicBezTo>
                        <a:close/>
                      </a:path>
                    </a:pathLst>
                  </a:custGeom>
                  <a:solidFill>
                    <a:srgbClr val="72421F"/>
                  </a:solidFill>
                  <a:ln w="8096" cap="flat">
                    <a:noFill/>
                    <a:prstDash val="solid"/>
                    <a:miter/>
                  </a:ln>
                </p:spPr>
                <p:txBody>
                  <a:bodyPr rtlCol="0" anchor="ctr"/>
                  <a:lstStyle/>
                  <a:p>
                    <a:endParaRPr lang="nl-NL"/>
                  </a:p>
                </p:txBody>
              </p:sp>
              <p:sp>
                <p:nvSpPr>
                  <p:cNvPr id="14" name="Vrije vorm 13">
                    <a:extLst>
                      <a:ext uri="{FF2B5EF4-FFF2-40B4-BE49-F238E27FC236}">
                        <a16:creationId xmlns:a16="http://schemas.microsoft.com/office/drawing/2014/main" id="{429BB86D-7711-077B-5B4A-7317EDEF284F}"/>
                      </a:ext>
                    </a:extLst>
                  </p:cNvPr>
                  <p:cNvSpPr/>
                  <p:nvPr/>
                </p:nvSpPr>
                <p:spPr>
                  <a:xfrm>
                    <a:off x="6428599" y="2461992"/>
                    <a:ext cx="125940" cy="171901"/>
                  </a:xfrm>
                  <a:custGeom>
                    <a:avLst/>
                    <a:gdLst>
                      <a:gd name="connsiteX0" fmla="*/ 77072 w 125940"/>
                      <a:gd name="connsiteY0" fmla="*/ 1287 h 171901"/>
                      <a:gd name="connsiteX1" fmla="*/ 5201 w 125940"/>
                      <a:gd name="connsiteY1" fmla="*/ 49686 h 171901"/>
                      <a:gd name="connsiteX2" fmla="*/ 4221 w 125940"/>
                      <a:gd name="connsiteY2" fmla="*/ 137458 h 171901"/>
                      <a:gd name="connsiteX3" fmla="*/ 31093 w 125940"/>
                      <a:gd name="connsiteY3" fmla="*/ 170320 h 171901"/>
                      <a:gd name="connsiteX4" fmla="*/ 93952 w 125940"/>
                      <a:gd name="connsiteY4" fmla="*/ 153650 h 171901"/>
                      <a:gd name="connsiteX5" fmla="*/ 124985 w 125940"/>
                      <a:gd name="connsiteY5" fmla="*/ 70704 h 171901"/>
                      <a:gd name="connsiteX6" fmla="*/ 77072 w 125940"/>
                      <a:gd name="connsiteY6" fmla="*/ 1287 h 17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40" h="171901">
                        <a:moveTo>
                          <a:pt x="77072" y="1287"/>
                        </a:moveTo>
                        <a:cubicBezTo>
                          <a:pt x="61486" y="-851"/>
                          <a:pt x="14455" y="-6826"/>
                          <a:pt x="5201" y="49686"/>
                        </a:cubicBezTo>
                        <a:cubicBezTo>
                          <a:pt x="-4061" y="106190"/>
                          <a:pt x="1283" y="126325"/>
                          <a:pt x="4221" y="137458"/>
                        </a:cubicBezTo>
                        <a:cubicBezTo>
                          <a:pt x="7598" y="150225"/>
                          <a:pt x="14601" y="167422"/>
                          <a:pt x="31093" y="170320"/>
                        </a:cubicBezTo>
                        <a:cubicBezTo>
                          <a:pt x="66627" y="176554"/>
                          <a:pt x="82909" y="162969"/>
                          <a:pt x="93952" y="153650"/>
                        </a:cubicBezTo>
                        <a:cubicBezTo>
                          <a:pt x="102583" y="146363"/>
                          <a:pt x="117358" y="127475"/>
                          <a:pt x="124985" y="70704"/>
                        </a:cubicBezTo>
                        <a:cubicBezTo>
                          <a:pt x="132612" y="13933"/>
                          <a:pt x="92552" y="4137"/>
                          <a:pt x="77072" y="1287"/>
                        </a:cubicBezTo>
                        <a:close/>
                      </a:path>
                    </a:pathLst>
                  </a:custGeom>
                  <a:solidFill>
                    <a:srgbClr val="915F2C"/>
                  </a:solidFill>
                  <a:ln w="8096" cap="flat">
                    <a:noFill/>
                    <a:prstDash val="solid"/>
                    <a:miter/>
                  </a:ln>
                </p:spPr>
                <p:txBody>
                  <a:bodyPr rtlCol="0" anchor="ctr"/>
                  <a:lstStyle/>
                  <a:p>
                    <a:endParaRPr lang="nl-NL"/>
                  </a:p>
                </p:txBody>
              </p:sp>
              <p:sp>
                <p:nvSpPr>
                  <p:cNvPr id="15" name="Vrije vorm 14">
                    <a:extLst>
                      <a:ext uri="{FF2B5EF4-FFF2-40B4-BE49-F238E27FC236}">
                        <a16:creationId xmlns:a16="http://schemas.microsoft.com/office/drawing/2014/main" id="{4D5757AD-C313-A195-1845-CE771A93DDF0}"/>
                      </a:ext>
                    </a:extLst>
                  </p:cNvPr>
                  <p:cNvSpPr/>
                  <p:nvPr/>
                </p:nvSpPr>
                <p:spPr>
                  <a:xfrm>
                    <a:off x="6438736" y="2535381"/>
                    <a:ext cx="63230" cy="21700"/>
                  </a:xfrm>
                  <a:custGeom>
                    <a:avLst/>
                    <a:gdLst>
                      <a:gd name="connsiteX0" fmla="*/ 6383 w 63230"/>
                      <a:gd name="connsiteY0" fmla="*/ 59 h 21700"/>
                      <a:gd name="connsiteX1" fmla="*/ 11078 w 63230"/>
                      <a:gd name="connsiteY1" fmla="*/ 7767 h 21700"/>
                      <a:gd name="connsiteX2" fmla="*/ 4755 w 63230"/>
                      <a:gd name="connsiteY2" fmla="*/ 13677 h 21700"/>
                      <a:gd name="connsiteX3" fmla="*/ 60 w 63230"/>
                      <a:gd name="connsiteY3" fmla="*/ 5978 h 21700"/>
                      <a:gd name="connsiteX4" fmla="*/ 6383 w 63230"/>
                      <a:gd name="connsiteY4" fmla="*/ 59 h 21700"/>
                      <a:gd name="connsiteX5" fmla="*/ 58846 w 63230"/>
                      <a:gd name="connsiteY5" fmla="*/ 8180 h 21700"/>
                      <a:gd name="connsiteX6" fmla="*/ 52037 w 63230"/>
                      <a:gd name="connsiteY6" fmla="*/ 14106 h 21700"/>
                      <a:gd name="connsiteX7" fmla="*/ 56272 w 63230"/>
                      <a:gd name="connsiteY7" fmla="*/ 21652 h 21700"/>
                      <a:gd name="connsiteX8" fmla="*/ 63081 w 63230"/>
                      <a:gd name="connsiteY8" fmla="*/ 15725 h 21700"/>
                      <a:gd name="connsiteX9" fmla="*/ 58846 w 63230"/>
                      <a:gd name="connsiteY9" fmla="*/ 8180 h 2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30" h="21700">
                        <a:moveTo>
                          <a:pt x="6383" y="59"/>
                        </a:moveTo>
                        <a:cubicBezTo>
                          <a:pt x="9419" y="553"/>
                          <a:pt x="11524" y="4002"/>
                          <a:pt x="11078" y="7767"/>
                        </a:cubicBezTo>
                        <a:cubicBezTo>
                          <a:pt x="10625" y="11524"/>
                          <a:pt x="7800" y="14171"/>
                          <a:pt x="4755" y="13677"/>
                        </a:cubicBezTo>
                        <a:cubicBezTo>
                          <a:pt x="1711" y="13183"/>
                          <a:pt x="-386" y="9734"/>
                          <a:pt x="60" y="5978"/>
                        </a:cubicBezTo>
                        <a:cubicBezTo>
                          <a:pt x="513" y="2213"/>
                          <a:pt x="3338" y="-435"/>
                          <a:pt x="6383" y="59"/>
                        </a:cubicBezTo>
                        <a:close/>
                        <a:moveTo>
                          <a:pt x="58846" y="8180"/>
                        </a:moveTo>
                        <a:cubicBezTo>
                          <a:pt x="55794" y="7734"/>
                          <a:pt x="52750" y="10382"/>
                          <a:pt x="52037" y="14106"/>
                        </a:cubicBezTo>
                        <a:cubicBezTo>
                          <a:pt x="51333" y="17822"/>
                          <a:pt x="53227" y="21207"/>
                          <a:pt x="56272" y="21652"/>
                        </a:cubicBezTo>
                        <a:cubicBezTo>
                          <a:pt x="59324" y="22097"/>
                          <a:pt x="62376" y="19442"/>
                          <a:pt x="63081" y="15725"/>
                        </a:cubicBezTo>
                        <a:cubicBezTo>
                          <a:pt x="63793" y="12001"/>
                          <a:pt x="61899" y="8625"/>
                          <a:pt x="58846" y="8180"/>
                        </a:cubicBezTo>
                        <a:close/>
                      </a:path>
                    </a:pathLst>
                  </a:custGeom>
                  <a:solidFill>
                    <a:srgbClr val="303B39"/>
                  </a:solidFill>
                  <a:ln w="8096" cap="flat">
                    <a:noFill/>
                    <a:prstDash val="solid"/>
                    <a:miter/>
                  </a:ln>
                </p:spPr>
                <p:txBody>
                  <a:bodyPr rtlCol="0" anchor="ctr"/>
                  <a:lstStyle/>
                  <a:p>
                    <a:endParaRPr lang="nl-NL"/>
                  </a:p>
                </p:txBody>
              </p:sp>
              <p:sp>
                <p:nvSpPr>
                  <p:cNvPr id="16" name="Vrije vorm 15">
                    <a:extLst>
                      <a:ext uri="{FF2B5EF4-FFF2-40B4-BE49-F238E27FC236}">
                        <a16:creationId xmlns:a16="http://schemas.microsoft.com/office/drawing/2014/main" id="{DBBFA794-AEAB-966B-77CD-DE2F5392FA8C}"/>
                      </a:ext>
                    </a:extLst>
                  </p:cNvPr>
                  <p:cNvSpPr/>
                  <p:nvPr/>
                </p:nvSpPr>
                <p:spPr>
                  <a:xfrm>
                    <a:off x="6449430" y="2535249"/>
                    <a:ext cx="33862" cy="72887"/>
                  </a:xfrm>
                  <a:custGeom>
                    <a:avLst/>
                    <a:gdLst>
                      <a:gd name="connsiteX0" fmla="*/ 750 w 33862"/>
                      <a:gd name="connsiteY0" fmla="*/ 59148 h 72887"/>
                      <a:gd name="connsiteX1" fmla="*/ 499 w 33862"/>
                      <a:gd name="connsiteY1" fmla="*/ 56177 h 72887"/>
                      <a:gd name="connsiteX2" fmla="*/ 3470 w 33862"/>
                      <a:gd name="connsiteY2" fmla="*/ 55934 h 72887"/>
                      <a:gd name="connsiteX3" fmla="*/ 31078 w 33862"/>
                      <a:gd name="connsiteY3" fmla="*/ 56906 h 72887"/>
                      <a:gd name="connsiteX4" fmla="*/ 33750 w 33862"/>
                      <a:gd name="connsiteY4" fmla="*/ 58225 h 72887"/>
                      <a:gd name="connsiteX5" fmla="*/ 32438 w 33862"/>
                      <a:gd name="connsiteY5" fmla="*/ 60897 h 72887"/>
                      <a:gd name="connsiteX6" fmla="*/ 18116 w 33862"/>
                      <a:gd name="connsiteY6" fmla="*/ 62508 h 72887"/>
                      <a:gd name="connsiteX7" fmla="*/ 750 w 33862"/>
                      <a:gd name="connsiteY7" fmla="*/ 59148 h 72887"/>
                      <a:gd name="connsiteX8" fmla="*/ 13971 w 33862"/>
                      <a:gd name="connsiteY8" fmla="*/ 72888 h 72887"/>
                      <a:gd name="connsiteX9" fmla="*/ 22828 w 33862"/>
                      <a:gd name="connsiteY9" fmla="*/ 71625 h 72887"/>
                      <a:gd name="connsiteX10" fmla="*/ 24350 w 33862"/>
                      <a:gd name="connsiteY10" fmla="*/ 69066 h 72887"/>
                      <a:gd name="connsiteX11" fmla="*/ 21792 w 33862"/>
                      <a:gd name="connsiteY11" fmla="*/ 67544 h 72887"/>
                      <a:gd name="connsiteX12" fmla="*/ 5429 w 33862"/>
                      <a:gd name="connsiteY12" fmla="*/ 66362 h 72887"/>
                      <a:gd name="connsiteX13" fmla="*/ 4846 w 33862"/>
                      <a:gd name="connsiteY13" fmla="*/ 66079 h 72887"/>
                      <a:gd name="connsiteX14" fmla="*/ 2028 w 33862"/>
                      <a:gd name="connsiteY14" fmla="*/ 67058 h 72887"/>
                      <a:gd name="connsiteX15" fmla="*/ 3008 w 33862"/>
                      <a:gd name="connsiteY15" fmla="*/ 69868 h 72887"/>
                      <a:gd name="connsiteX16" fmla="*/ 3575 w 33862"/>
                      <a:gd name="connsiteY16" fmla="*/ 70151 h 72887"/>
                      <a:gd name="connsiteX17" fmla="*/ 13971 w 33862"/>
                      <a:gd name="connsiteY17" fmla="*/ 72888 h 72887"/>
                      <a:gd name="connsiteX18" fmla="*/ 11590 w 33862"/>
                      <a:gd name="connsiteY18" fmla="*/ 41644 h 72887"/>
                      <a:gd name="connsiteX19" fmla="*/ 19573 w 33862"/>
                      <a:gd name="connsiteY19" fmla="*/ 40495 h 72887"/>
                      <a:gd name="connsiteX20" fmla="*/ 20893 w 33862"/>
                      <a:gd name="connsiteY20" fmla="*/ 38139 h 72887"/>
                      <a:gd name="connsiteX21" fmla="*/ 18529 w 33862"/>
                      <a:gd name="connsiteY21" fmla="*/ 36819 h 72887"/>
                      <a:gd name="connsiteX22" fmla="*/ 6797 w 33862"/>
                      <a:gd name="connsiteY22" fmla="*/ 36641 h 72887"/>
                      <a:gd name="connsiteX23" fmla="*/ 6101 w 33862"/>
                      <a:gd name="connsiteY23" fmla="*/ 33402 h 72887"/>
                      <a:gd name="connsiteX24" fmla="*/ 8951 w 33862"/>
                      <a:gd name="connsiteY24" fmla="*/ 24990 h 72887"/>
                      <a:gd name="connsiteX25" fmla="*/ 15072 w 33862"/>
                      <a:gd name="connsiteY25" fmla="*/ 2159 h 72887"/>
                      <a:gd name="connsiteX26" fmla="*/ 13428 w 33862"/>
                      <a:gd name="connsiteY26" fmla="*/ 13 h 72887"/>
                      <a:gd name="connsiteX27" fmla="*/ 11283 w 33862"/>
                      <a:gd name="connsiteY27" fmla="*/ 1657 h 72887"/>
                      <a:gd name="connsiteX28" fmla="*/ 5494 w 33862"/>
                      <a:gd name="connsiteY28" fmla="*/ 23355 h 72887"/>
                      <a:gd name="connsiteX29" fmla="*/ 2336 w 33862"/>
                      <a:gd name="connsiteY29" fmla="*/ 32755 h 72887"/>
                      <a:gd name="connsiteX30" fmla="*/ 4239 w 33862"/>
                      <a:gd name="connsiteY30" fmla="*/ 39483 h 72887"/>
                      <a:gd name="connsiteX31" fmla="*/ 11590 w 33862"/>
                      <a:gd name="connsiteY31" fmla="*/ 41644 h 7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862" h="72887">
                        <a:moveTo>
                          <a:pt x="750" y="59148"/>
                        </a:moveTo>
                        <a:cubicBezTo>
                          <a:pt x="-141" y="58395"/>
                          <a:pt x="-255" y="57068"/>
                          <a:pt x="499" y="56177"/>
                        </a:cubicBezTo>
                        <a:cubicBezTo>
                          <a:pt x="1260" y="55295"/>
                          <a:pt x="2587" y="55181"/>
                          <a:pt x="3470" y="55934"/>
                        </a:cubicBezTo>
                        <a:cubicBezTo>
                          <a:pt x="6805" y="58768"/>
                          <a:pt x="24900" y="59019"/>
                          <a:pt x="31078" y="56906"/>
                        </a:cubicBezTo>
                        <a:cubicBezTo>
                          <a:pt x="32179" y="56533"/>
                          <a:pt x="33377" y="57116"/>
                          <a:pt x="33750" y="58225"/>
                        </a:cubicBezTo>
                        <a:cubicBezTo>
                          <a:pt x="34122" y="59318"/>
                          <a:pt x="33539" y="60517"/>
                          <a:pt x="32438" y="60897"/>
                        </a:cubicBezTo>
                        <a:cubicBezTo>
                          <a:pt x="29540" y="61885"/>
                          <a:pt x="23913" y="62508"/>
                          <a:pt x="18116" y="62508"/>
                        </a:cubicBezTo>
                        <a:cubicBezTo>
                          <a:pt x="10983" y="62508"/>
                          <a:pt x="3591" y="61561"/>
                          <a:pt x="750" y="59148"/>
                        </a:cubicBezTo>
                        <a:close/>
                        <a:moveTo>
                          <a:pt x="13971" y="72888"/>
                        </a:moveTo>
                        <a:cubicBezTo>
                          <a:pt x="16383" y="72888"/>
                          <a:pt x="19266" y="72531"/>
                          <a:pt x="22828" y="71625"/>
                        </a:cubicBezTo>
                        <a:cubicBezTo>
                          <a:pt x="23953" y="71341"/>
                          <a:pt x="24633" y="70192"/>
                          <a:pt x="24350" y="69066"/>
                        </a:cubicBezTo>
                        <a:cubicBezTo>
                          <a:pt x="24066" y="67941"/>
                          <a:pt x="22917" y="67261"/>
                          <a:pt x="21792" y="67544"/>
                        </a:cubicBezTo>
                        <a:cubicBezTo>
                          <a:pt x="12594" y="69884"/>
                          <a:pt x="9113" y="68176"/>
                          <a:pt x="5429" y="66362"/>
                        </a:cubicBezTo>
                        <a:lnTo>
                          <a:pt x="4846" y="66079"/>
                        </a:lnTo>
                        <a:cubicBezTo>
                          <a:pt x="3794" y="65569"/>
                          <a:pt x="2538" y="66014"/>
                          <a:pt x="2028" y="67058"/>
                        </a:cubicBezTo>
                        <a:cubicBezTo>
                          <a:pt x="1518" y="68103"/>
                          <a:pt x="1956" y="69366"/>
                          <a:pt x="3008" y="69868"/>
                        </a:cubicBezTo>
                        <a:lnTo>
                          <a:pt x="3575" y="70151"/>
                        </a:lnTo>
                        <a:cubicBezTo>
                          <a:pt x="6247" y="71463"/>
                          <a:pt x="9162" y="72888"/>
                          <a:pt x="13971" y="72888"/>
                        </a:cubicBezTo>
                        <a:close/>
                        <a:moveTo>
                          <a:pt x="11590" y="41644"/>
                        </a:moveTo>
                        <a:cubicBezTo>
                          <a:pt x="15347" y="41644"/>
                          <a:pt x="18926" y="40681"/>
                          <a:pt x="19573" y="40495"/>
                        </a:cubicBezTo>
                        <a:cubicBezTo>
                          <a:pt x="20585" y="40211"/>
                          <a:pt x="21176" y="39159"/>
                          <a:pt x="20893" y="38139"/>
                        </a:cubicBezTo>
                        <a:cubicBezTo>
                          <a:pt x="20601" y="37127"/>
                          <a:pt x="19549" y="36528"/>
                          <a:pt x="18529" y="36819"/>
                        </a:cubicBezTo>
                        <a:cubicBezTo>
                          <a:pt x="15129" y="37774"/>
                          <a:pt x="8935" y="38568"/>
                          <a:pt x="6797" y="36641"/>
                        </a:cubicBezTo>
                        <a:cubicBezTo>
                          <a:pt x="6530" y="36398"/>
                          <a:pt x="5712" y="35661"/>
                          <a:pt x="6101" y="33402"/>
                        </a:cubicBezTo>
                        <a:cubicBezTo>
                          <a:pt x="6749" y="29646"/>
                          <a:pt x="7720" y="27589"/>
                          <a:pt x="8951" y="24990"/>
                        </a:cubicBezTo>
                        <a:cubicBezTo>
                          <a:pt x="10878" y="20902"/>
                          <a:pt x="13282" y="15825"/>
                          <a:pt x="15072" y="2159"/>
                        </a:cubicBezTo>
                        <a:cubicBezTo>
                          <a:pt x="15209" y="1114"/>
                          <a:pt x="14472" y="151"/>
                          <a:pt x="13428" y="13"/>
                        </a:cubicBezTo>
                        <a:cubicBezTo>
                          <a:pt x="12351" y="-108"/>
                          <a:pt x="11420" y="613"/>
                          <a:pt x="11283" y="1657"/>
                        </a:cubicBezTo>
                        <a:cubicBezTo>
                          <a:pt x="9574" y="14732"/>
                          <a:pt x="7404" y="19315"/>
                          <a:pt x="5494" y="23355"/>
                        </a:cubicBezTo>
                        <a:cubicBezTo>
                          <a:pt x="4247" y="25994"/>
                          <a:pt x="3073" y="28488"/>
                          <a:pt x="2336" y="32755"/>
                        </a:cubicBezTo>
                        <a:cubicBezTo>
                          <a:pt x="1721" y="36341"/>
                          <a:pt x="3033" y="38398"/>
                          <a:pt x="4239" y="39483"/>
                        </a:cubicBezTo>
                        <a:cubicBezTo>
                          <a:pt x="6085" y="41142"/>
                          <a:pt x="8878" y="41644"/>
                          <a:pt x="11590" y="41644"/>
                        </a:cubicBezTo>
                        <a:close/>
                      </a:path>
                    </a:pathLst>
                  </a:custGeom>
                  <a:solidFill>
                    <a:srgbClr val="72421F"/>
                  </a:solidFill>
                  <a:ln w="8096" cap="flat">
                    <a:noFill/>
                    <a:prstDash val="solid"/>
                    <a:miter/>
                  </a:ln>
                </p:spPr>
                <p:txBody>
                  <a:bodyPr rtlCol="0" anchor="ctr"/>
                  <a:lstStyle/>
                  <a:p>
                    <a:endParaRPr lang="nl-NL"/>
                  </a:p>
                </p:txBody>
              </p:sp>
              <p:sp>
                <p:nvSpPr>
                  <p:cNvPr id="17" name="Vrije vorm 16">
                    <a:extLst>
                      <a:ext uri="{FF2B5EF4-FFF2-40B4-BE49-F238E27FC236}">
                        <a16:creationId xmlns:a16="http://schemas.microsoft.com/office/drawing/2014/main" id="{DE30C805-C578-1B08-97F7-21CA3BDED2FC}"/>
                      </a:ext>
                    </a:extLst>
                  </p:cNvPr>
                  <p:cNvSpPr/>
                  <p:nvPr/>
                </p:nvSpPr>
                <p:spPr>
                  <a:xfrm>
                    <a:off x="6536487" y="2548350"/>
                    <a:ext cx="23703" cy="35757"/>
                  </a:xfrm>
                  <a:custGeom>
                    <a:avLst/>
                    <a:gdLst>
                      <a:gd name="connsiteX0" fmla="*/ 4338 w 23703"/>
                      <a:gd name="connsiteY0" fmla="*/ 5897 h 35757"/>
                      <a:gd name="connsiteX1" fmla="*/ 12993 w 23703"/>
                      <a:gd name="connsiteY1" fmla="*/ 12 h 35757"/>
                      <a:gd name="connsiteX2" fmla="*/ 23388 w 23703"/>
                      <a:gd name="connsiteY2" fmla="*/ 15961 h 35757"/>
                      <a:gd name="connsiteX3" fmla="*/ 2719 w 23703"/>
                      <a:gd name="connsiteY3" fmla="*/ 35335 h 35757"/>
                      <a:gd name="connsiteX4" fmla="*/ 4338 w 23703"/>
                      <a:gd name="connsiteY4" fmla="*/ 5897 h 35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3" h="35757">
                        <a:moveTo>
                          <a:pt x="4338" y="5897"/>
                        </a:moveTo>
                        <a:cubicBezTo>
                          <a:pt x="6281" y="2505"/>
                          <a:pt x="8378" y="262"/>
                          <a:pt x="12993" y="12"/>
                        </a:cubicBezTo>
                        <a:cubicBezTo>
                          <a:pt x="17600" y="-231"/>
                          <a:pt x="25364" y="3299"/>
                          <a:pt x="23388" y="15961"/>
                        </a:cubicBezTo>
                        <a:cubicBezTo>
                          <a:pt x="21405" y="28624"/>
                          <a:pt x="9163" y="37878"/>
                          <a:pt x="2719" y="35335"/>
                        </a:cubicBezTo>
                        <a:cubicBezTo>
                          <a:pt x="-3734" y="32785"/>
                          <a:pt x="3172" y="9176"/>
                          <a:pt x="4338" y="5897"/>
                        </a:cubicBezTo>
                        <a:close/>
                      </a:path>
                    </a:pathLst>
                  </a:custGeom>
                  <a:solidFill>
                    <a:srgbClr val="F6B27B"/>
                  </a:solidFill>
                  <a:ln w="8096" cap="flat">
                    <a:noFill/>
                    <a:prstDash val="solid"/>
                    <a:miter/>
                  </a:ln>
                </p:spPr>
                <p:txBody>
                  <a:bodyPr rtlCol="0" anchor="ctr"/>
                  <a:lstStyle/>
                  <a:p>
                    <a:endParaRPr lang="nl-NL"/>
                  </a:p>
                </p:txBody>
              </p:sp>
              <p:sp>
                <p:nvSpPr>
                  <p:cNvPr id="18" name="Vrije vorm 17">
                    <a:extLst>
                      <a:ext uri="{FF2B5EF4-FFF2-40B4-BE49-F238E27FC236}">
                        <a16:creationId xmlns:a16="http://schemas.microsoft.com/office/drawing/2014/main" id="{E99A6114-5532-2A51-10EB-DDA3D599464B}"/>
                      </a:ext>
                    </a:extLst>
                  </p:cNvPr>
                  <p:cNvSpPr/>
                  <p:nvPr/>
                </p:nvSpPr>
                <p:spPr>
                  <a:xfrm>
                    <a:off x="6430483" y="2453190"/>
                    <a:ext cx="126958" cy="98758"/>
                  </a:xfrm>
                  <a:custGeom>
                    <a:avLst/>
                    <a:gdLst>
                      <a:gd name="connsiteX0" fmla="*/ 25477 w 126958"/>
                      <a:gd name="connsiteY0" fmla="*/ 71013 h 98758"/>
                      <a:gd name="connsiteX1" fmla="*/ 7560 w 126958"/>
                      <a:gd name="connsiteY1" fmla="*/ 68649 h 98758"/>
                      <a:gd name="connsiteX2" fmla="*/ 6507 w 126958"/>
                      <a:gd name="connsiteY2" fmla="*/ 64949 h 98758"/>
                      <a:gd name="connsiteX3" fmla="*/ 28222 w 126958"/>
                      <a:gd name="connsiteY3" fmla="*/ 68317 h 98758"/>
                      <a:gd name="connsiteX4" fmla="*/ 25461 w 126958"/>
                      <a:gd name="connsiteY4" fmla="*/ 71005 h 98758"/>
                      <a:gd name="connsiteX5" fmla="*/ 26845 w 126958"/>
                      <a:gd name="connsiteY5" fmla="*/ 69661 h 98758"/>
                      <a:gd name="connsiteX6" fmla="*/ 25477 w 126958"/>
                      <a:gd name="connsiteY6" fmla="*/ 71013 h 98758"/>
                      <a:gd name="connsiteX7" fmla="*/ 78985 w 126958"/>
                      <a:gd name="connsiteY7" fmla="*/ 67839 h 98758"/>
                      <a:gd name="connsiteX8" fmla="*/ 119871 w 126958"/>
                      <a:gd name="connsiteY8" fmla="*/ 98759 h 98758"/>
                      <a:gd name="connsiteX9" fmla="*/ 74394 w 126958"/>
                      <a:gd name="connsiteY9" fmla="*/ 1085 h 98758"/>
                      <a:gd name="connsiteX10" fmla="*/ 233 w 126958"/>
                      <a:gd name="connsiteY10" fmla="*/ 77125 h 98758"/>
                      <a:gd name="connsiteX11" fmla="*/ 32391 w 126958"/>
                      <a:gd name="connsiteY11" fmla="*/ 21423 h 98758"/>
                      <a:gd name="connsiteX12" fmla="*/ 78985 w 126958"/>
                      <a:gd name="connsiteY12" fmla="*/ 67839 h 98758"/>
                      <a:gd name="connsiteX13" fmla="*/ 81649 w 126958"/>
                      <a:gd name="connsiteY13" fmla="*/ 76575 h 98758"/>
                      <a:gd name="connsiteX14" fmla="*/ 59934 w 126958"/>
                      <a:gd name="connsiteY14" fmla="*/ 73223 h 98758"/>
                      <a:gd name="connsiteX15" fmla="*/ 61732 w 126958"/>
                      <a:gd name="connsiteY15" fmla="*/ 76623 h 98758"/>
                      <a:gd name="connsiteX16" fmla="*/ 79519 w 126958"/>
                      <a:gd name="connsiteY16" fmla="*/ 79789 h 98758"/>
                      <a:gd name="connsiteX17" fmla="*/ 81649 w 126958"/>
                      <a:gd name="connsiteY17" fmla="*/ 76575 h 9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958" h="98758">
                        <a:moveTo>
                          <a:pt x="25477" y="71013"/>
                        </a:moveTo>
                        <a:cubicBezTo>
                          <a:pt x="25234" y="70778"/>
                          <a:pt x="19502" y="65272"/>
                          <a:pt x="7560" y="68649"/>
                        </a:cubicBezTo>
                        <a:lnTo>
                          <a:pt x="6507" y="64949"/>
                        </a:lnTo>
                        <a:cubicBezTo>
                          <a:pt x="20757" y="60901"/>
                          <a:pt x="27930" y="68009"/>
                          <a:pt x="28222" y="68317"/>
                        </a:cubicBezTo>
                        <a:lnTo>
                          <a:pt x="25461" y="71005"/>
                        </a:lnTo>
                        <a:lnTo>
                          <a:pt x="26845" y="69661"/>
                        </a:lnTo>
                        <a:lnTo>
                          <a:pt x="25477" y="71013"/>
                        </a:lnTo>
                        <a:close/>
                        <a:moveTo>
                          <a:pt x="78985" y="67839"/>
                        </a:moveTo>
                        <a:cubicBezTo>
                          <a:pt x="92692" y="75158"/>
                          <a:pt x="111079" y="74065"/>
                          <a:pt x="119871" y="98759"/>
                        </a:cubicBezTo>
                        <a:cubicBezTo>
                          <a:pt x="135003" y="58545"/>
                          <a:pt x="128558" y="8761"/>
                          <a:pt x="74394" y="1085"/>
                        </a:cubicBezTo>
                        <a:cubicBezTo>
                          <a:pt x="20231" y="-6590"/>
                          <a:pt x="-2593" y="27244"/>
                          <a:pt x="233" y="77125"/>
                        </a:cubicBezTo>
                        <a:cubicBezTo>
                          <a:pt x="1941" y="47849"/>
                          <a:pt x="19963" y="18347"/>
                          <a:pt x="32391" y="21423"/>
                        </a:cubicBezTo>
                        <a:cubicBezTo>
                          <a:pt x="51855" y="23722"/>
                          <a:pt x="41151" y="47647"/>
                          <a:pt x="78985" y="67839"/>
                        </a:cubicBezTo>
                        <a:close/>
                        <a:moveTo>
                          <a:pt x="81649" y="76575"/>
                        </a:moveTo>
                        <a:cubicBezTo>
                          <a:pt x="69277" y="68398"/>
                          <a:pt x="60307" y="73013"/>
                          <a:pt x="59934" y="73223"/>
                        </a:cubicBezTo>
                        <a:lnTo>
                          <a:pt x="61732" y="76623"/>
                        </a:lnTo>
                        <a:cubicBezTo>
                          <a:pt x="62032" y="76470"/>
                          <a:pt x="69164" y="72940"/>
                          <a:pt x="79519" y="79789"/>
                        </a:cubicBezTo>
                        <a:lnTo>
                          <a:pt x="81649" y="76575"/>
                        </a:lnTo>
                        <a:close/>
                      </a:path>
                    </a:pathLst>
                  </a:custGeom>
                  <a:solidFill>
                    <a:srgbClr val="303B39"/>
                  </a:solidFill>
                  <a:ln w="8096" cap="flat">
                    <a:noFill/>
                    <a:prstDash val="solid"/>
                    <a:miter/>
                  </a:ln>
                </p:spPr>
                <p:txBody>
                  <a:bodyPr rtlCol="0" anchor="ctr"/>
                  <a:lstStyle/>
                  <a:p>
                    <a:endParaRPr lang="nl-NL"/>
                  </a:p>
                </p:txBody>
              </p:sp>
              <p:sp>
                <p:nvSpPr>
                  <p:cNvPr id="19" name="Vrije vorm 18">
                    <a:extLst>
                      <a:ext uri="{FF2B5EF4-FFF2-40B4-BE49-F238E27FC236}">
                        <a16:creationId xmlns:a16="http://schemas.microsoft.com/office/drawing/2014/main" id="{3EBC07D2-7F9F-C2E1-8CE9-F01F0317C140}"/>
                      </a:ext>
                    </a:extLst>
                  </p:cNvPr>
                  <p:cNvSpPr/>
                  <p:nvPr/>
                </p:nvSpPr>
                <p:spPr>
                  <a:xfrm rot="2700000">
                    <a:off x="6507252" y="2545224"/>
                    <a:ext cx="49720" cy="98860"/>
                  </a:xfrm>
                  <a:custGeom>
                    <a:avLst/>
                    <a:gdLst>
                      <a:gd name="connsiteX0" fmla="*/ 42576 w 49720"/>
                      <a:gd name="connsiteY0" fmla="*/ 0 h 98860"/>
                      <a:gd name="connsiteX1" fmla="*/ 49721 w 49720"/>
                      <a:gd name="connsiteY1" fmla="*/ 7145 h 98860"/>
                      <a:gd name="connsiteX2" fmla="*/ 49721 w 49720"/>
                      <a:gd name="connsiteY2" fmla="*/ 91715 h 98860"/>
                      <a:gd name="connsiteX3" fmla="*/ 42576 w 49720"/>
                      <a:gd name="connsiteY3" fmla="*/ 98860 h 98860"/>
                      <a:gd name="connsiteX4" fmla="*/ 7145 w 49720"/>
                      <a:gd name="connsiteY4" fmla="*/ 98860 h 98860"/>
                      <a:gd name="connsiteX5" fmla="*/ 0 w 49720"/>
                      <a:gd name="connsiteY5" fmla="*/ 91715 h 98860"/>
                      <a:gd name="connsiteX6" fmla="*/ 0 w 49720"/>
                      <a:gd name="connsiteY6" fmla="*/ 7145 h 98860"/>
                      <a:gd name="connsiteX7" fmla="*/ 7145 w 49720"/>
                      <a:gd name="connsiteY7" fmla="*/ 0 h 9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20" h="98860">
                        <a:moveTo>
                          <a:pt x="42576" y="0"/>
                        </a:moveTo>
                        <a:cubicBezTo>
                          <a:pt x="46522" y="0"/>
                          <a:pt x="49721" y="3199"/>
                          <a:pt x="49721" y="7145"/>
                        </a:cubicBezTo>
                        <a:lnTo>
                          <a:pt x="49721" y="91715"/>
                        </a:lnTo>
                        <a:cubicBezTo>
                          <a:pt x="49721" y="95661"/>
                          <a:pt x="46522" y="98860"/>
                          <a:pt x="42576" y="98860"/>
                        </a:cubicBezTo>
                        <a:lnTo>
                          <a:pt x="7145" y="98860"/>
                        </a:lnTo>
                        <a:cubicBezTo>
                          <a:pt x="3199" y="98860"/>
                          <a:pt x="0" y="95661"/>
                          <a:pt x="0" y="91715"/>
                        </a:cubicBezTo>
                        <a:lnTo>
                          <a:pt x="0" y="7145"/>
                        </a:lnTo>
                        <a:cubicBezTo>
                          <a:pt x="0" y="3199"/>
                          <a:pt x="3199" y="0"/>
                          <a:pt x="7145" y="0"/>
                        </a:cubicBezTo>
                        <a:close/>
                      </a:path>
                    </a:pathLst>
                  </a:custGeom>
                  <a:solidFill>
                    <a:srgbClr val="A1ADAA"/>
                  </a:solidFill>
                  <a:ln w="8096" cap="flat">
                    <a:noFill/>
                    <a:prstDash val="solid"/>
                    <a:miter/>
                  </a:ln>
                </p:spPr>
                <p:txBody>
                  <a:bodyPr rtlCol="0" anchor="ctr"/>
                  <a:lstStyle/>
                  <a:p>
                    <a:endParaRPr lang="nl-NL"/>
                  </a:p>
                </p:txBody>
              </p:sp>
              <p:sp>
                <p:nvSpPr>
                  <p:cNvPr id="20" name="Vrije vorm 19">
                    <a:extLst>
                      <a:ext uri="{FF2B5EF4-FFF2-40B4-BE49-F238E27FC236}">
                        <a16:creationId xmlns:a16="http://schemas.microsoft.com/office/drawing/2014/main" id="{B754C32C-459C-7EF6-0A32-B2D9745BCF1F}"/>
                      </a:ext>
                    </a:extLst>
                  </p:cNvPr>
                  <p:cNvSpPr/>
                  <p:nvPr/>
                </p:nvSpPr>
                <p:spPr>
                  <a:xfrm rot="2700000">
                    <a:off x="6543237" y="2553356"/>
                    <a:ext cx="12866" cy="13384"/>
                  </a:xfrm>
                  <a:custGeom>
                    <a:avLst/>
                    <a:gdLst>
                      <a:gd name="connsiteX0" fmla="*/ 11391 w 12866"/>
                      <a:gd name="connsiteY0" fmla="*/ 0 h 13384"/>
                      <a:gd name="connsiteX1" fmla="*/ 12866 w 12866"/>
                      <a:gd name="connsiteY1" fmla="*/ 1476 h 13384"/>
                      <a:gd name="connsiteX2" fmla="*/ 12866 w 12866"/>
                      <a:gd name="connsiteY2" fmla="*/ 11909 h 13384"/>
                      <a:gd name="connsiteX3" fmla="*/ 11391 w 12866"/>
                      <a:gd name="connsiteY3" fmla="*/ 13385 h 13384"/>
                      <a:gd name="connsiteX4" fmla="*/ 1475 w 12866"/>
                      <a:gd name="connsiteY4" fmla="*/ 13385 h 13384"/>
                      <a:gd name="connsiteX5" fmla="*/ 0 w 12866"/>
                      <a:gd name="connsiteY5" fmla="*/ 11909 h 13384"/>
                      <a:gd name="connsiteX6" fmla="*/ 0 w 12866"/>
                      <a:gd name="connsiteY6" fmla="*/ 1476 h 13384"/>
                      <a:gd name="connsiteX7" fmla="*/ 1475 w 12866"/>
                      <a:gd name="connsiteY7" fmla="*/ 0 h 1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66" h="13384">
                        <a:moveTo>
                          <a:pt x="11391" y="0"/>
                        </a:moveTo>
                        <a:cubicBezTo>
                          <a:pt x="12206" y="0"/>
                          <a:pt x="12866" y="661"/>
                          <a:pt x="12866" y="1476"/>
                        </a:cubicBezTo>
                        <a:lnTo>
                          <a:pt x="12866" y="11909"/>
                        </a:lnTo>
                        <a:cubicBezTo>
                          <a:pt x="12866" y="12724"/>
                          <a:pt x="12206" y="13385"/>
                          <a:pt x="11391" y="13385"/>
                        </a:cubicBezTo>
                        <a:lnTo>
                          <a:pt x="1475" y="13385"/>
                        </a:lnTo>
                        <a:cubicBezTo>
                          <a:pt x="661" y="13385"/>
                          <a:pt x="0" y="12724"/>
                          <a:pt x="0" y="11909"/>
                        </a:cubicBezTo>
                        <a:lnTo>
                          <a:pt x="0" y="1476"/>
                        </a:lnTo>
                        <a:cubicBezTo>
                          <a:pt x="0" y="661"/>
                          <a:pt x="661" y="0"/>
                          <a:pt x="1475" y="0"/>
                        </a:cubicBezTo>
                        <a:close/>
                      </a:path>
                    </a:pathLst>
                  </a:custGeom>
                  <a:solidFill>
                    <a:srgbClr val="80928E"/>
                  </a:solidFill>
                  <a:ln w="8096" cap="flat">
                    <a:noFill/>
                    <a:prstDash val="solid"/>
                    <a:miter/>
                  </a:ln>
                </p:spPr>
                <p:txBody>
                  <a:bodyPr rtlCol="0" anchor="ctr"/>
                  <a:lstStyle/>
                  <a:p>
                    <a:endParaRPr lang="nl-NL"/>
                  </a:p>
                </p:txBody>
              </p:sp>
              <p:sp>
                <p:nvSpPr>
                  <p:cNvPr id="21" name="Vrije vorm 20">
                    <a:extLst>
                      <a:ext uri="{FF2B5EF4-FFF2-40B4-BE49-F238E27FC236}">
                        <a16:creationId xmlns:a16="http://schemas.microsoft.com/office/drawing/2014/main" id="{871591BE-D5D4-8395-FA28-169A88C6A51D}"/>
                      </a:ext>
                    </a:extLst>
                  </p:cNvPr>
                  <p:cNvSpPr/>
                  <p:nvPr/>
                </p:nvSpPr>
                <p:spPr>
                  <a:xfrm>
                    <a:off x="6496347" y="2560255"/>
                    <a:ext cx="148575" cy="351782"/>
                  </a:xfrm>
                  <a:custGeom>
                    <a:avLst/>
                    <a:gdLst>
                      <a:gd name="connsiteX0" fmla="*/ 125715 w 148575"/>
                      <a:gd name="connsiteY0" fmla="*/ 332027 h 351782"/>
                      <a:gd name="connsiteX1" fmla="*/ 124177 w 148575"/>
                      <a:gd name="connsiteY1" fmla="*/ 332756 h 351782"/>
                      <a:gd name="connsiteX2" fmla="*/ 103936 w 148575"/>
                      <a:gd name="connsiteY2" fmla="*/ 340933 h 351782"/>
                      <a:gd name="connsiteX3" fmla="*/ 102074 w 148575"/>
                      <a:gd name="connsiteY3" fmla="*/ 341581 h 351782"/>
                      <a:gd name="connsiteX4" fmla="*/ 100212 w 148575"/>
                      <a:gd name="connsiteY4" fmla="*/ 342229 h 351782"/>
                      <a:gd name="connsiteX5" fmla="*/ 65560 w 148575"/>
                      <a:gd name="connsiteY5" fmla="*/ 351782 h 351782"/>
                      <a:gd name="connsiteX6" fmla="*/ 27588 w 148575"/>
                      <a:gd name="connsiteY6" fmla="*/ 133993 h 351782"/>
                      <a:gd name="connsiteX7" fmla="*/ 27588 w 148575"/>
                      <a:gd name="connsiteY7" fmla="*/ 133912 h 351782"/>
                      <a:gd name="connsiteX8" fmla="*/ 27507 w 148575"/>
                      <a:gd name="connsiteY8" fmla="*/ 125897 h 351782"/>
                      <a:gd name="connsiteX9" fmla="*/ 27426 w 148575"/>
                      <a:gd name="connsiteY9" fmla="*/ 117800 h 351782"/>
                      <a:gd name="connsiteX10" fmla="*/ 27426 w 148575"/>
                      <a:gd name="connsiteY10" fmla="*/ 114157 h 351782"/>
                      <a:gd name="connsiteX11" fmla="*/ 27507 w 148575"/>
                      <a:gd name="connsiteY11" fmla="*/ 105089 h 351782"/>
                      <a:gd name="connsiteX12" fmla="*/ 22164 w 148575"/>
                      <a:gd name="connsiteY12" fmla="*/ 101203 h 351782"/>
                      <a:gd name="connsiteX13" fmla="*/ 16497 w 148575"/>
                      <a:gd name="connsiteY13" fmla="*/ 78210 h 351782"/>
                      <a:gd name="connsiteX14" fmla="*/ 14473 w 148575"/>
                      <a:gd name="connsiteY14" fmla="*/ 60317 h 351782"/>
                      <a:gd name="connsiteX15" fmla="*/ 10181 w 148575"/>
                      <a:gd name="connsiteY15" fmla="*/ 45744 h 351782"/>
                      <a:gd name="connsiteX16" fmla="*/ 2976 w 148575"/>
                      <a:gd name="connsiteY16" fmla="*/ 37729 h 351782"/>
                      <a:gd name="connsiteX17" fmla="*/ 385 w 148575"/>
                      <a:gd name="connsiteY17" fmla="*/ 25665 h 351782"/>
                      <a:gd name="connsiteX18" fmla="*/ 1842 w 148575"/>
                      <a:gd name="connsiteY18" fmla="*/ 25989 h 351782"/>
                      <a:gd name="connsiteX19" fmla="*/ 547 w 148575"/>
                      <a:gd name="connsiteY19" fmla="*/ 18136 h 351782"/>
                      <a:gd name="connsiteX20" fmla="*/ 20302 w 148575"/>
                      <a:gd name="connsiteY20" fmla="*/ 28013 h 351782"/>
                      <a:gd name="connsiteX21" fmla="*/ 5810 w 148575"/>
                      <a:gd name="connsiteY21" fmla="*/ 15059 h 351782"/>
                      <a:gd name="connsiteX22" fmla="*/ 3138 w 148575"/>
                      <a:gd name="connsiteY22" fmla="*/ 3724 h 351782"/>
                      <a:gd name="connsiteX23" fmla="*/ 35037 w 148575"/>
                      <a:gd name="connsiteY23" fmla="*/ 23803 h 351782"/>
                      <a:gd name="connsiteX24" fmla="*/ 45076 w 148575"/>
                      <a:gd name="connsiteY24" fmla="*/ 31575 h 351782"/>
                      <a:gd name="connsiteX25" fmla="*/ 35685 w 148575"/>
                      <a:gd name="connsiteY25" fmla="*/ 19998 h 351782"/>
                      <a:gd name="connsiteX26" fmla="*/ 24998 w 148575"/>
                      <a:gd name="connsiteY26" fmla="*/ 12225 h 351782"/>
                      <a:gd name="connsiteX27" fmla="*/ 20545 w 148575"/>
                      <a:gd name="connsiteY27" fmla="*/ 0 h 351782"/>
                      <a:gd name="connsiteX28" fmla="*/ 48801 w 148575"/>
                      <a:gd name="connsiteY28" fmla="*/ 16840 h 351782"/>
                      <a:gd name="connsiteX29" fmla="*/ 63697 w 148575"/>
                      <a:gd name="connsiteY29" fmla="*/ 42586 h 351782"/>
                      <a:gd name="connsiteX30" fmla="*/ 52201 w 148575"/>
                      <a:gd name="connsiteY30" fmla="*/ 81772 h 351782"/>
                      <a:gd name="connsiteX31" fmla="*/ 52201 w 148575"/>
                      <a:gd name="connsiteY31" fmla="*/ 81853 h 351782"/>
                      <a:gd name="connsiteX32" fmla="*/ 63131 w 148575"/>
                      <a:gd name="connsiteY32" fmla="*/ 119663 h 351782"/>
                      <a:gd name="connsiteX33" fmla="*/ 63778 w 148575"/>
                      <a:gd name="connsiteY33" fmla="*/ 121768 h 351782"/>
                      <a:gd name="connsiteX34" fmla="*/ 64345 w 148575"/>
                      <a:gd name="connsiteY34" fmla="*/ 123792 h 351782"/>
                      <a:gd name="connsiteX35" fmla="*/ 66207 w 148575"/>
                      <a:gd name="connsiteY35" fmla="*/ 130107 h 351782"/>
                      <a:gd name="connsiteX36" fmla="*/ 82481 w 148575"/>
                      <a:gd name="connsiteY36" fmla="*/ 186457 h 351782"/>
                      <a:gd name="connsiteX37" fmla="*/ 124662 w 148575"/>
                      <a:gd name="connsiteY37" fmla="*/ 154800 h 351782"/>
                      <a:gd name="connsiteX38" fmla="*/ 128953 w 148575"/>
                      <a:gd name="connsiteY38" fmla="*/ 156258 h 351782"/>
                      <a:gd name="connsiteX39" fmla="*/ 129034 w 148575"/>
                      <a:gd name="connsiteY39" fmla="*/ 156258 h 351782"/>
                      <a:gd name="connsiteX40" fmla="*/ 134297 w 148575"/>
                      <a:gd name="connsiteY40" fmla="*/ 159334 h 351782"/>
                      <a:gd name="connsiteX41" fmla="*/ 134783 w 148575"/>
                      <a:gd name="connsiteY41" fmla="*/ 159658 h 351782"/>
                      <a:gd name="connsiteX42" fmla="*/ 125715 w 148575"/>
                      <a:gd name="connsiteY42" fmla="*/ 332027 h 35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8575" h="351782">
                        <a:moveTo>
                          <a:pt x="125715" y="332027"/>
                        </a:moveTo>
                        <a:cubicBezTo>
                          <a:pt x="125229" y="332270"/>
                          <a:pt x="124662" y="332513"/>
                          <a:pt x="124177" y="332756"/>
                        </a:cubicBezTo>
                        <a:cubicBezTo>
                          <a:pt x="117538" y="335752"/>
                          <a:pt x="110818" y="338423"/>
                          <a:pt x="103936" y="340933"/>
                        </a:cubicBezTo>
                        <a:cubicBezTo>
                          <a:pt x="103369" y="341176"/>
                          <a:pt x="102721" y="341338"/>
                          <a:pt x="102074" y="341581"/>
                        </a:cubicBezTo>
                        <a:cubicBezTo>
                          <a:pt x="101426" y="341824"/>
                          <a:pt x="100859" y="342067"/>
                          <a:pt x="100212" y="342229"/>
                        </a:cubicBezTo>
                        <a:cubicBezTo>
                          <a:pt x="88958" y="346115"/>
                          <a:pt x="77380" y="349272"/>
                          <a:pt x="65560" y="351782"/>
                        </a:cubicBezTo>
                        <a:cubicBezTo>
                          <a:pt x="34875" y="289765"/>
                          <a:pt x="28641" y="188804"/>
                          <a:pt x="27588" y="133993"/>
                        </a:cubicBezTo>
                        <a:lnTo>
                          <a:pt x="27588" y="133912"/>
                        </a:lnTo>
                        <a:cubicBezTo>
                          <a:pt x="27507" y="131078"/>
                          <a:pt x="27507" y="128407"/>
                          <a:pt x="27507" y="125897"/>
                        </a:cubicBezTo>
                        <a:cubicBezTo>
                          <a:pt x="27426" y="122982"/>
                          <a:pt x="27426" y="120310"/>
                          <a:pt x="27426" y="117800"/>
                        </a:cubicBezTo>
                        <a:lnTo>
                          <a:pt x="27426" y="114157"/>
                        </a:lnTo>
                        <a:cubicBezTo>
                          <a:pt x="27426" y="110676"/>
                          <a:pt x="27426" y="107680"/>
                          <a:pt x="27507" y="105089"/>
                        </a:cubicBezTo>
                        <a:cubicBezTo>
                          <a:pt x="25645" y="103956"/>
                          <a:pt x="23378" y="102499"/>
                          <a:pt x="22164" y="101203"/>
                        </a:cubicBezTo>
                        <a:cubicBezTo>
                          <a:pt x="19978" y="98855"/>
                          <a:pt x="16658" y="82987"/>
                          <a:pt x="16497" y="78210"/>
                        </a:cubicBezTo>
                        <a:cubicBezTo>
                          <a:pt x="16335" y="73514"/>
                          <a:pt x="15282" y="62341"/>
                          <a:pt x="14473" y="60317"/>
                        </a:cubicBezTo>
                        <a:cubicBezTo>
                          <a:pt x="13582" y="58293"/>
                          <a:pt x="10181" y="45744"/>
                          <a:pt x="10181" y="45744"/>
                        </a:cubicBezTo>
                        <a:cubicBezTo>
                          <a:pt x="10181" y="45744"/>
                          <a:pt x="6295" y="43477"/>
                          <a:pt x="2976" y="37729"/>
                        </a:cubicBezTo>
                        <a:cubicBezTo>
                          <a:pt x="-344" y="31899"/>
                          <a:pt x="385" y="25665"/>
                          <a:pt x="385" y="25665"/>
                        </a:cubicBezTo>
                        <a:lnTo>
                          <a:pt x="1842" y="25989"/>
                        </a:lnTo>
                        <a:cubicBezTo>
                          <a:pt x="-20" y="23479"/>
                          <a:pt x="-506" y="19593"/>
                          <a:pt x="547" y="18136"/>
                        </a:cubicBezTo>
                        <a:cubicBezTo>
                          <a:pt x="2490" y="19026"/>
                          <a:pt x="18278" y="27041"/>
                          <a:pt x="20302" y="28013"/>
                        </a:cubicBezTo>
                        <a:cubicBezTo>
                          <a:pt x="19088" y="26961"/>
                          <a:pt x="8724" y="18621"/>
                          <a:pt x="5810" y="15059"/>
                        </a:cubicBezTo>
                        <a:cubicBezTo>
                          <a:pt x="2733" y="11335"/>
                          <a:pt x="2004" y="2348"/>
                          <a:pt x="3138" y="3724"/>
                        </a:cubicBezTo>
                        <a:cubicBezTo>
                          <a:pt x="4271" y="5020"/>
                          <a:pt x="35037" y="23803"/>
                          <a:pt x="35037" y="23803"/>
                        </a:cubicBezTo>
                        <a:lnTo>
                          <a:pt x="45076" y="31575"/>
                        </a:lnTo>
                        <a:lnTo>
                          <a:pt x="35685" y="19998"/>
                        </a:lnTo>
                        <a:cubicBezTo>
                          <a:pt x="35685" y="19998"/>
                          <a:pt x="27022" y="14897"/>
                          <a:pt x="24998" y="12225"/>
                        </a:cubicBezTo>
                        <a:cubicBezTo>
                          <a:pt x="22974" y="9473"/>
                          <a:pt x="20545" y="0"/>
                          <a:pt x="20545" y="0"/>
                        </a:cubicBezTo>
                        <a:lnTo>
                          <a:pt x="48801" y="16840"/>
                        </a:lnTo>
                        <a:cubicBezTo>
                          <a:pt x="48801" y="16840"/>
                          <a:pt x="63536" y="40886"/>
                          <a:pt x="63697" y="42586"/>
                        </a:cubicBezTo>
                        <a:cubicBezTo>
                          <a:pt x="63697" y="44367"/>
                          <a:pt x="55035" y="70275"/>
                          <a:pt x="52201" y="81772"/>
                        </a:cubicBezTo>
                        <a:lnTo>
                          <a:pt x="52201" y="81853"/>
                        </a:lnTo>
                        <a:cubicBezTo>
                          <a:pt x="53982" y="88006"/>
                          <a:pt x="57868" y="101608"/>
                          <a:pt x="63131" y="119663"/>
                        </a:cubicBezTo>
                        <a:cubicBezTo>
                          <a:pt x="63293" y="120310"/>
                          <a:pt x="63536" y="121039"/>
                          <a:pt x="63778" y="121768"/>
                        </a:cubicBezTo>
                        <a:cubicBezTo>
                          <a:pt x="63941" y="122415"/>
                          <a:pt x="64103" y="123144"/>
                          <a:pt x="64345" y="123792"/>
                        </a:cubicBezTo>
                        <a:cubicBezTo>
                          <a:pt x="64912" y="125816"/>
                          <a:pt x="65560" y="127921"/>
                          <a:pt x="66207" y="130107"/>
                        </a:cubicBezTo>
                        <a:cubicBezTo>
                          <a:pt x="70984" y="146785"/>
                          <a:pt x="76652" y="166297"/>
                          <a:pt x="82481" y="186457"/>
                        </a:cubicBezTo>
                        <a:cubicBezTo>
                          <a:pt x="89930" y="167592"/>
                          <a:pt x="107255" y="150671"/>
                          <a:pt x="124662" y="154800"/>
                        </a:cubicBezTo>
                        <a:cubicBezTo>
                          <a:pt x="126120" y="155124"/>
                          <a:pt x="127496" y="155610"/>
                          <a:pt x="128953" y="156258"/>
                        </a:cubicBezTo>
                        <a:lnTo>
                          <a:pt x="129034" y="156258"/>
                        </a:lnTo>
                        <a:cubicBezTo>
                          <a:pt x="130816" y="157067"/>
                          <a:pt x="132516" y="158039"/>
                          <a:pt x="134297" y="159334"/>
                        </a:cubicBezTo>
                        <a:cubicBezTo>
                          <a:pt x="134459" y="159415"/>
                          <a:pt x="134621" y="159577"/>
                          <a:pt x="134783" y="159658"/>
                        </a:cubicBezTo>
                        <a:cubicBezTo>
                          <a:pt x="163524" y="181275"/>
                          <a:pt x="140774" y="281426"/>
                          <a:pt x="125715" y="332027"/>
                        </a:cubicBezTo>
                        <a:close/>
                      </a:path>
                    </a:pathLst>
                  </a:custGeom>
                  <a:solidFill>
                    <a:srgbClr val="915F2C"/>
                  </a:solidFill>
                  <a:ln w="8096" cap="flat">
                    <a:noFill/>
                    <a:prstDash val="solid"/>
                    <a:miter/>
                  </a:ln>
                </p:spPr>
                <p:txBody>
                  <a:bodyPr rtlCol="0" anchor="ctr"/>
                  <a:lstStyle/>
                  <a:p>
                    <a:endParaRPr lang="nl-NL"/>
                  </a:p>
                </p:txBody>
              </p:sp>
            </p:grpSp>
          </p:grpSp>
          <p:sp>
            <p:nvSpPr>
              <p:cNvPr id="1808" name="Afgeronde rechthoek 1807">
                <a:extLst>
                  <a:ext uri="{FF2B5EF4-FFF2-40B4-BE49-F238E27FC236}">
                    <a16:creationId xmlns:a16="http://schemas.microsoft.com/office/drawing/2014/main" id="{A8FA87C0-329E-E409-41AF-372A317D1706}"/>
                  </a:ext>
                </a:extLst>
              </p:cNvPr>
              <p:cNvSpPr/>
              <p:nvPr/>
            </p:nvSpPr>
            <p:spPr>
              <a:xfrm>
                <a:off x="6671914" y="4312099"/>
                <a:ext cx="1253914" cy="273701"/>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1400">
                    <a:solidFill>
                      <a:schemeClr val="bg1"/>
                    </a:solidFill>
                  </a:rPr>
                  <a:t>Patiënt</a:t>
                </a:r>
              </a:p>
            </p:txBody>
          </p:sp>
        </p:grpSp>
        <p:grpSp>
          <p:nvGrpSpPr>
            <p:cNvPr id="1839" name="Groep 1838">
              <a:extLst>
                <a:ext uri="{FF2B5EF4-FFF2-40B4-BE49-F238E27FC236}">
                  <a16:creationId xmlns:a16="http://schemas.microsoft.com/office/drawing/2014/main" id="{D72CE6E2-B26C-A64F-7246-6D50E6EDF1D4}"/>
                </a:ext>
              </a:extLst>
            </p:cNvPr>
            <p:cNvGrpSpPr/>
            <p:nvPr/>
          </p:nvGrpSpPr>
          <p:grpSpPr>
            <a:xfrm>
              <a:off x="7315147" y="2094781"/>
              <a:ext cx="1744786" cy="1539835"/>
              <a:chOff x="7365947" y="2099802"/>
              <a:chExt cx="1744786" cy="1539835"/>
            </a:xfrm>
          </p:grpSpPr>
          <p:sp>
            <p:nvSpPr>
              <p:cNvPr id="1812" name="Vrije vorm 1811">
                <a:extLst>
                  <a:ext uri="{FF2B5EF4-FFF2-40B4-BE49-F238E27FC236}">
                    <a16:creationId xmlns:a16="http://schemas.microsoft.com/office/drawing/2014/main" id="{465E2088-E219-1144-C9D4-9F68A4C906B3}"/>
                  </a:ext>
                </a:extLst>
              </p:cNvPr>
              <p:cNvSpPr/>
              <p:nvPr/>
            </p:nvSpPr>
            <p:spPr>
              <a:xfrm rot="5400000">
                <a:off x="7468422" y="1997327"/>
                <a:ext cx="1539835" cy="1744786"/>
              </a:xfrm>
              <a:custGeom>
                <a:avLst/>
                <a:gdLst>
                  <a:gd name="connsiteX0" fmla="*/ 0 w 1539835"/>
                  <a:gd name="connsiteY0" fmla="*/ 108344 h 1744786"/>
                  <a:gd name="connsiteX1" fmla="*/ 0 w 1539835"/>
                  <a:gd name="connsiteY1" fmla="*/ 1636443 h 1744786"/>
                  <a:gd name="connsiteX2" fmla="*/ 108343 w 1539835"/>
                  <a:gd name="connsiteY2" fmla="*/ 1744786 h 1744786"/>
                  <a:gd name="connsiteX3" fmla="*/ 197821 w 1539835"/>
                  <a:gd name="connsiteY3" fmla="*/ 1744786 h 1744786"/>
                  <a:gd name="connsiteX4" fmla="*/ 197821 w 1539835"/>
                  <a:gd name="connsiteY4" fmla="*/ 1744786 h 1744786"/>
                  <a:gd name="connsiteX5" fmla="*/ 837168 w 1539835"/>
                  <a:gd name="connsiteY5" fmla="*/ 1744784 h 1744786"/>
                  <a:gd name="connsiteX6" fmla="*/ 945511 w 1539835"/>
                  <a:gd name="connsiteY6" fmla="*/ 1636441 h 1744786"/>
                  <a:gd name="connsiteX7" fmla="*/ 945511 w 1539835"/>
                  <a:gd name="connsiteY7" fmla="*/ 1269386 h 1744786"/>
                  <a:gd name="connsiteX8" fmla="*/ 1539835 w 1539835"/>
                  <a:gd name="connsiteY8" fmla="*/ 1272669 h 1744786"/>
                  <a:gd name="connsiteX9" fmla="*/ 945639 w 1539835"/>
                  <a:gd name="connsiteY9" fmla="*/ 454000 h 1744786"/>
                  <a:gd name="connsiteX10" fmla="*/ 945510 w 1539835"/>
                  <a:gd name="connsiteY10" fmla="*/ 108344 h 1744786"/>
                  <a:gd name="connsiteX11" fmla="*/ 837167 w 1539835"/>
                  <a:gd name="connsiteY11" fmla="*/ 0 h 1744786"/>
                  <a:gd name="connsiteX12" fmla="*/ 194734 w 1539835"/>
                  <a:gd name="connsiteY12" fmla="*/ 0 h 1744786"/>
                  <a:gd name="connsiteX13" fmla="*/ 194734 w 1539835"/>
                  <a:gd name="connsiteY13" fmla="*/ 1 h 1744786"/>
                  <a:gd name="connsiteX14" fmla="*/ 108343 w 1539835"/>
                  <a:gd name="connsiteY14" fmla="*/ 1 h 1744786"/>
                  <a:gd name="connsiteX15" fmla="*/ 0 w 1539835"/>
                  <a:gd name="connsiteY15" fmla="*/ 108344 h 174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9835" h="1744786">
                    <a:moveTo>
                      <a:pt x="0" y="108344"/>
                    </a:moveTo>
                    <a:lnTo>
                      <a:pt x="0" y="1636443"/>
                    </a:lnTo>
                    <a:cubicBezTo>
                      <a:pt x="0" y="1696279"/>
                      <a:pt x="48507" y="1744786"/>
                      <a:pt x="108343" y="1744786"/>
                    </a:cubicBezTo>
                    <a:lnTo>
                      <a:pt x="197821" y="1744786"/>
                    </a:lnTo>
                    <a:lnTo>
                      <a:pt x="197821" y="1744786"/>
                    </a:lnTo>
                    <a:lnTo>
                      <a:pt x="837168" y="1744784"/>
                    </a:lnTo>
                    <a:cubicBezTo>
                      <a:pt x="897004" y="1744784"/>
                      <a:pt x="945511" y="1696277"/>
                      <a:pt x="945511" y="1636441"/>
                    </a:cubicBezTo>
                    <a:lnTo>
                      <a:pt x="945511" y="1269386"/>
                    </a:lnTo>
                    <a:lnTo>
                      <a:pt x="1539835" y="1272669"/>
                    </a:lnTo>
                    <a:lnTo>
                      <a:pt x="945639" y="454000"/>
                    </a:lnTo>
                    <a:lnTo>
                      <a:pt x="945510" y="108344"/>
                    </a:lnTo>
                    <a:cubicBezTo>
                      <a:pt x="945510" y="48508"/>
                      <a:pt x="897003" y="0"/>
                      <a:pt x="837167" y="0"/>
                    </a:cubicBezTo>
                    <a:lnTo>
                      <a:pt x="194734" y="0"/>
                    </a:lnTo>
                    <a:lnTo>
                      <a:pt x="194734" y="1"/>
                    </a:lnTo>
                    <a:lnTo>
                      <a:pt x="108343" y="1"/>
                    </a:lnTo>
                    <a:cubicBezTo>
                      <a:pt x="48507" y="1"/>
                      <a:pt x="0" y="48508"/>
                      <a:pt x="0" y="108344"/>
                    </a:cubicBezTo>
                    <a:close/>
                  </a:path>
                </a:pathLst>
              </a:cu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nvGrpSpPr>
              <p:cNvPr id="25" name="Graphic 2">
                <a:extLst>
                  <a:ext uri="{FF2B5EF4-FFF2-40B4-BE49-F238E27FC236}">
                    <a16:creationId xmlns:a16="http://schemas.microsoft.com/office/drawing/2014/main" id="{5272B1A2-431F-F94A-F04C-FFDB9888EFC8}"/>
                  </a:ext>
                </a:extLst>
              </p:cNvPr>
              <p:cNvGrpSpPr/>
              <p:nvPr/>
            </p:nvGrpSpPr>
            <p:grpSpPr>
              <a:xfrm flipH="1">
                <a:off x="7541681" y="2276823"/>
                <a:ext cx="617976" cy="541265"/>
                <a:chOff x="3386859" y="2310486"/>
                <a:chExt cx="909166" cy="909168"/>
              </a:xfrm>
            </p:grpSpPr>
            <p:sp>
              <p:nvSpPr>
                <p:cNvPr id="1794" name="Vrije vorm 1793">
                  <a:extLst>
                    <a:ext uri="{FF2B5EF4-FFF2-40B4-BE49-F238E27FC236}">
                      <a16:creationId xmlns:a16="http://schemas.microsoft.com/office/drawing/2014/main" id="{AFF3E601-922F-71EB-8E61-FB3EC4602EE0}"/>
                    </a:ext>
                  </a:extLst>
                </p:cNvPr>
                <p:cNvSpPr/>
                <p:nvPr/>
              </p:nvSpPr>
              <p:spPr>
                <a:xfrm>
                  <a:off x="3386859" y="2310486"/>
                  <a:ext cx="909166" cy="909168"/>
                </a:xfrm>
                <a:custGeom>
                  <a:avLst/>
                  <a:gdLst>
                    <a:gd name="connsiteX0" fmla="*/ 814462 w 909166"/>
                    <a:gd name="connsiteY0" fmla="*/ 909169 h 909168"/>
                    <a:gd name="connsiteX1" fmla="*/ 909167 w 909166"/>
                    <a:gd name="connsiteY1" fmla="*/ 814464 h 909168"/>
                    <a:gd name="connsiteX2" fmla="*/ 909167 w 909166"/>
                    <a:gd name="connsiteY2" fmla="*/ 94705 h 909168"/>
                    <a:gd name="connsiteX3" fmla="*/ 881429 w 909166"/>
                    <a:gd name="connsiteY3" fmla="*/ 27736 h 909168"/>
                    <a:gd name="connsiteX4" fmla="*/ 814462 w 909166"/>
                    <a:gd name="connsiteY4" fmla="*/ 0 h 909168"/>
                    <a:gd name="connsiteX5" fmla="*/ 94705 w 909166"/>
                    <a:gd name="connsiteY5" fmla="*/ 0 h 909168"/>
                    <a:gd name="connsiteX6" fmla="*/ 0 w 909166"/>
                    <a:gd name="connsiteY6" fmla="*/ 94705 h 909168"/>
                    <a:gd name="connsiteX7" fmla="*/ 0 w 909166"/>
                    <a:gd name="connsiteY7" fmla="*/ 814464 h 909168"/>
                    <a:gd name="connsiteX8" fmla="*/ 27739 w 909166"/>
                    <a:gd name="connsiteY8" fmla="*/ 881429 h 909168"/>
                    <a:gd name="connsiteX9" fmla="*/ 94705 w 909166"/>
                    <a:gd name="connsiteY9" fmla="*/ 909169 h 909168"/>
                    <a:gd name="connsiteX10" fmla="*/ 814462 w 909166"/>
                    <a:gd name="connsiteY10" fmla="*/ 909169 h 909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66" h="909168">
                      <a:moveTo>
                        <a:pt x="814462" y="909169"/>
                      </a:moveTo>
                      <a:cubicBezTo>
                        <a:pt x="866765" y="909169"/>
                        <a:pt x="909166" y="866765"/>
                        <a:pt x="909167" y="814464"/>
                      </a:cubicBezTo>
                      <a:cubicBezTo>
                        <a:pt x="909167" y="814464"/>
                        <a:pt x="909167" y="94705"/>
                        <a:pt x="909167" y="94705"/>
                      </a:cubicBezTo>
                      <a:cubicBezTo>
                        <a:pt x="909167" y="68550"/>
                        <a:pt x="898567" y="44874"/>
                        <a:pt x="881429" y="27736"/>
                      </a:cubicBezTo>
                      <a:cubicBezTo>
                        <a:pt x="864291" y="10599"/>
                        <a:pt x="840614" y="0"/>
                        <a:pt x="814462" y="0"/>
                      </a:cubicBezTo>
                      <a:lnTo>
                        <a:pt x="94705" y="0"/>
                      </a:lnTo>
                      <a:cubicBezTo>
                        <a:pt x="42399" y="0"/>
                        <a:pt x="0" y="42397"/>
                        <a:pt x="0" y="94705"/>
                      </a:cubicBezTo>
                      <a:cubicBezTo>
                        <a:pt x="0" y="94705"/>
                        <a:pt x="0" y="814464"/>
                        <a:pt x="0" y="814464"/>
                      </a:cubicBezTo>
                      <a:cubicBezTo>
                        <a:pt x="0" y="840614"/>
                        <a:pt x="10600" y="864290"/>
                        <a:pt x="27739" y="881429"/>
                      </a:cubicBezTo>
                      <a:cubicBezTo>
                        <a:pt x="44877" y="898567"/>
                        <a:pt x="68553" y="909169"/>
                        <a:pt x="94705" y="909169"/>
                      </a:cubicBezTo>
                      <a:lnTo>
                        <a:pt x="814462" y="909169"/>
                      </a:lnTo>
                      <a:close/>
                    </a:path>
                  </a:pathLst>
                </a:custGeom>
                <a:solidFill>
                  <a:srgbClr val="86C2EB"/>
                </a:solidFill>
                <a:ln w="8096" cap="flat">
                  <a:noFill/>
                  <a:prstDash val="solid"/>
                  <a:miter/>
                </a:ln>
              </p:spPr>
              <p:txBody>
                <a:bodyPr rtlCol="0" anchor="ctr"/>
                <a:lstStyle/>
                <a:p>
                  <a:endParaRPr lang="nl-NL"/>
                </a:p>
              </p:txBody>
            </p:sp>
            <p:sp>
              <p:nvSpPr>
                <p:cNvPr id="1795" name="Vrije vorm 1794">
                  <a:extLst>
                    <a:ext uri="{FF2B5EF4-FFF2-40B4-BE49-F238E27FC236}">
                      <a16:creationId xmlns:a16="http://schemas.microsoft.com/office/drawing/2014/main" id="{F671FE78-A390-6087-95E1-9F58F8A40C1E}"/>
                    </a:ext>
                  </a:extLst>
                </p:cNvPr>
                <p:cNvSpPr/>
                <p:nvPr/>
              </p:nvSpPr>
              <p:spPr>
                <a:xfrm>
                  <a:off x="3469275" y="2400897"/>
                  <a:ext cx="744299" cy="728444"/>
                </a:xfrm>
                <a:custGeom>
                  <a:avLst/>
                  <a:gdLst>
                    <a:gd name="connsiteX0" fmla="*/ 599842 w 744299"/>
                    <a:gd name="connsiteY0" fmla="*/ 308379 h 728444"/>
                    <a:gd name="connsiteX1" fmla="*/ 496634 w 744299"/>
                    <a:gd name="connsiteY1" fmla="*/ 277243 h 728444"/>
                    <a:gd name="connsiteX2" fmla="*/ 712828 w 744299"/>
                    <a:gd name="connsiteY2" fmla="*/ 61122 h 728444"/>
                    <a:gd name="connsiteX3" fmla="*/ 599842 w 744299"/>
                    <a:gd name="connsiteY3" fmla="*/ 308379 h 728444"/>
                    <a:gd name="connsiteX4" fmla="*/ 480679 w 744299"/>
                    <a:gd name="connsiteY4" fmla="*/ 45136 h 728444"/>
                    <a:gd name="connsiteX5" fmla="*/ 466953 w 744299"/>
                    <a:gd name="connsiteY5" fmla="*/ 247559 h 728444"/>
                    <a:gd name="connsiteX6" fmla="*/ 683149 w 744299"/>
                    <a:gd name="connsiteY6" fmla="*/ 31438 h 728444"/>
                    <a:gd name="connsiteX7" fmla="*/ 480679 w 744299"/>
                    <a:gd name="connsiteY7" fmla="*/ 45136 h 728444"/>
                    <a:gd name="connsiteX8" fmla="*/ 270397 w 744299"/>
                    <a:gd name="connsiteY8" fmla="*/ 256228 h 728444"/>
                    <a:gd name="connsiteX9" fmla="*/ 175403 w 744299"/>
                    <a:gd name="connsiteY9" fmla="*/ 307195 h 728444"/>
                    <a:gd name="connsiteX10" fmla="*/ 175451 w 744299"/>
                    <a:gd name="connsiteY10" fmla="*/ 1492 h 728444"/>
                    <a:gd name="connsiteX11" fmla="*/ 270397 w 744299"/>
                    <a:gd name="connsiteY11" fmla="*/ 256228 h 728444"/>
                    <a:gd name="connsiteX12" fmla="*/ 0 w 744299"/>
                    <a:gd name="connsiteY12" fmla="*/ 154354 h 728444"/>
                    <a:gd name="connsiteX13" fmla="*/ 133430 w 744299"/>
                    <a:gd name="connsiteY13" fmla="*/ 307195 h 728444"/>
                    <a:gd name="connsiteX14" fmla="*/ 133475 w 744299"/>
                    <a:gd name="connsiteY14" fmla="*/ 1492 h 728444"/>
                    <a:gd name="connsiteX15" fmla="*/ 0 w 744299"/>
                    <a:gd name="connsiteY15" fmla="*/ 154354 h 728444"/>
                    <a:gd name="connsiteX16" fmla="*/ 705849 w 744299"/>
                    <a:gd name="connsiteY16" fmla="*/ 675887 h 728444"/>
                    <a:gd name="connsiteX17" fmla="*/ 610855 w 744299"/>
                    <a:gd name="connsiteY17" fmla="*/ 726854 h 728444"/>
                    <a:gd name="connsiteX18" fmla="*/ 610901 w 744299"/>
                    <a:gd name="connsiteY18" fmla="*/ 421151 h 728444"/>
                    <a:gd name="connsiteX19" fmla="*/ 705849 w 744299"/>
                    <a:gd name="connsiteY19" fmla="*/ 675887 h 728444"/>
                    <a:gd name="connsiteX20" fmla="*/ 435452 w 744299"/>
                    <a:gd name="connsiteY20" fmla="*/ 574011 h 728444"/>
                    <a:gd name="connsiteX21" fmla="*/ 568880 w 744299"/>
                    <a:gd name="connsiteY21" fmla="*/ 726854 h 728444"/>
                    <a:gd name="connsiteX22" fmla="*/ 568928 w 744299"/>
                    <a:gd name="connsiteY22" fmla="*/ 421151 h 728444"/>
                    <a:gd name="connsiteX23" fmla="*/ 435452 w 744299"/>
                    <a:gd name="connsiteY23" fmla="*/ 574011 h 728444"/>
                    <a:gd name="connsiteX24" fmla="*/ 154453 w 744299"/>
                    <a:gd name="connsiteY24" fmla="*/ 728444 h 728444"/>
                    <a:gd name="connsiteX25" fmla="*/ 307295 w 744299"/>
                    <a:gd name="connsiteY25" fmla="*/ 595011 h 728444"/>
                    <a:gd name="connsiteX26" fmla="*/ 1593 w 744299"/>
                    <a:gd name="connsiteY26" fmla="*/ 594965 h 728444"/>
                    <a:gd name="connsiteX27" fmla="*/ 154453 w 744299"/>
                    <a:gd name="connsiteY27" fmla="*/ 728444 h 728444"/>
                    <a:gd name="connsiteX28" fmla="*/ 154436 w 744299"/>
                    <a:gd name="connsiteY28" fmla="*/ 419562 h 728444"/>
                    <a:gd name="connsiteX29" fmla="*/ 1593 w 744299"/>
                    <a:gd name="connsiteY29" fmla="*/ 552990 h 728444"/>
                    <a:gd name="connsiteX30" fmla="*/ 307295 w 744299"/>
                    <a:gd name="connsiteY30" fmla="*/ 553037 h 728444"/>
                    <a:gd name="connsiteX31" fmla="*/ 154436 w 744299"/>
                    <a:gd name="connsiteY31" fmla="*/ 419562 h 72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4299" h="728444">
                      <a:moveTo>
                        <a:pt x="599842" y="308379"/>
                      </a:moveTo>
                      <a:cubicBezTo>
                        <a:pt x="563700" y="310649"/>
                        <a:pt x="526899" y="300257"/>
                        <a:pt x="496634" y="277243"/>
                      </a:cubicBezTo>
                      <a:cubicBezTo>
                        <a:pt x="550519" y="223376"/>
                        <a:pt x="658956" y="114976"/>
                        <a:pt x="712828" y="61122"/>
                      </a:cubicBezTo>
                      <a:cubicBezTo>
                        <a:pt x="787314" y="158798"/>
                        <a:pt x="721535" y="301181"/>
                        <a:pt x="599842" y="308379"/>
                      </a:cubicBezTo>
                      <a:close/>
                      <a:moveTo>
                        <a:pt x="480679" y="45136"/>
                      </a:moveTo>
                      <a:cubicBezTo>
                        <a:pt x="425877" y="99846"/>
                        <a:pt x="420553" y="186432"/>
                        <a:pt x="466953" y="247559"/>
                      </a:cubicBezTo>
                      <a:cubicBezTo>
                        <a:pt x="520839" y="193691"/>
                        <a:pt x="629277" y="85292"/>
                        <a:pt x="683149" y="31438"/>
                      </a:cubicBezTo>
                      <a:cubicBezTo>
                        <a:pt x="622010" y="-14969"/>
                        <a:pt x="535410" y="-9664"/>
                        <a:pt x="480679" y="45136"/>
                      </a:cubicBezTo>
                      <a:close/>
                      <a:moveTo>
                        <a:pt x="270397" y="256228"/>
                      </a:moveTo>
                      <a:cubicBezTo>
                        <a:pt x="246446" y="283391"/>
                        <a:pt x="213077" y="302066"/>
                        <a:pt x="175403" y="307195"/>
                      </a:cubicBezTo>
                      <a:cubicBezTo>
                        <a:pt x="175415" y="230999"/>
                        <a:pt x="175439" y="77668"/>
                        <a:pt x="175451" y="1492"/>
                      </a:cubicBezTo>
                      <a:cubicBezTo>
                        <a:pt x="297188" y="17891"/>
                        <a:pt x="351350" y="165086"/>
                        <a:pt x="270397" y="256228"/>
                      </a:cubicBezTo>
                      <a:close/>
                      <a:moveTo>
                        <a:pt x="0" y="154354"/>
                      </a:moveTo>
                      <a:cubicBezTo>
                        <a:pt x="-62" y="231795"/>
                        <a:pt x="57394" y="296777"/>
                        <a:pt x="133430" y="307195"/>
                      </a:cubicBezTo>
                      <a:cubicBezTo>
                        <a:pt x="133441" y="230999"/>
                        <a:pt x="133464" y="77668"/>
                        <a:pt x="133475" y="1492"/>
                      </a:cubicBezTo>
                      <a:cubicBezTo>
                        <a:pt x="57428" y="11910"/>
                        <a:pt x="-51" y="76903"/>
                        <a:pt x="0" y="154354"/>
                      </a:cubicBezTo>
                      <a:close/>
                      <a:moveTo>
                        <a:pt x="705849" y="675887"/>
                      </a:moveTo>
                      <a:cubicBezTo>
                        <a:pt x="681898" y="703050"/>
                        <a:pt x="648529" y="721725"/>
                        <a:pt x="610855" y="726854"/>
                      </a:cubicBezTo>
                      <a:cubicBezTo>
                        <a:pt x="610867" y="650658"/>
                        <a:pt x="610889" y="497327"/>
                        <a:pt x="610901" y="421151"/>
                      </a:cubicBezTo>
                      <a:cubicBezTo>
                        <a:pt x="732639" y="437548"/>
                        <a:pt x="786803" y="584745"/>
                        <a:pt x="705849" y="675887"/>
                      </a:cubicBezTo>
                      <a:close/>
                      <a:moveTo>
                        <a:pt x="435452" y="574011"/>
                      </a:moveTo>
                      <a:cubicBezTo>
                        <a:pt x="435390" y="651452"/>
                        <a:pt x="492845" y="716436"/>
                        <a:pt x="568880" y="726854"/>
                      </a:cubicBezTo>
                      <a:cubicBezTo>
                        <a:pt x="568892" y="650658"/>
                        <a:pt x="568916" y="497327"/>
                        <a:pt x="568928" y="421151"/>
                      </a:cubicBezTo>
                      <a:cubicBezTo>
                        <a:pt x="492880" y="431569"/>
                        <a:pt x="435400" y="496561"/>
                        <a:pt x="435452" y="574011"/>
                      </a:cubicBezTo>
                      <a:close/>
                      <a:moveTo>
                        <a:pt x="154453" y="728444"/>
                      </a:moveTo>
                      <a:cubicBezTo>
                        <a:pt x="231894" y="728509"/>
                        <a:pt x="296887" y="671050"/>
                        <a:pt x="307295" y="595011"/>
                      </a:cubicBezTo>
                      <a:cubicBezTo>
                        <a:pt x="231100" y="594999"/>
                        <a:pt x="77769" y="594977"/>
                        <a:pt x="1593" y="594965"/>
                      </a:cubicBezTo>
                      <a:cubicBezTo>
                        <a:pt x="12002" y="671013"/>
                        <a:pt x="77005" y="728497"/>
                        <a:pt x="154453" y="728444"/>
                      </a:cubicBezTo>
                      <a:close/>
                      <a:moveTo>
                        <a:pt x="154436" y="419562"/>
                      </a:moveTo>
                      <a:cubicBezTo>
                        <a:pt x="76994" y="419498"/>
                        <a:pt x="12010" y="476955"/>
                        <a:pt x="1593" y="552990"/>
                      </a:cubicBezTo>
                      <a:cubicBezTo>
                        <a:pt x="77788" y="553002"/>
                        <a:pt x="231119" y="553026"/>
                        <a:pt x="307295" y="553037"/>
                      </a:cubicBezTo>
                      <a:cubicBezTo>
                        <a:pt x="296878" y="476990"/>
                        <a:pt x="231886" y="419510"/>
                        <a:pt x="154436" y="419562"/>
                      </a:cubicBezTo>
                      <a:close/>
                    </a:path>
                  </a:pathLst>
                </a:custGeom>
                <a:solidFill>
                  <a:srgbClr val="FFFFFF"/>
                </a:solidFill>
                <a:ln w="8096" cap="flat">
                  <a:noFill/>
                  <a:prstDash val="solid"/>
                  <a:miter/>
                </a:ln>
              </p:spPr>
              <p:txBody>
                <a:bodyPr rtlCol="0" anchor="ctr"/>
                <a:lstStyle/>
                <a:p>
                  <a:endParaRPr lang="nl-NL"/>
                </a:p>
              </p:txBody>
            </p:sp>
            <p:sp>
              <p:nvSpPr>
                <p:cNvPr id="1796" name="Vrije vorm 1795">
                  <a:extLst>
                    <a:ext uri="{FF2B5EF4-FFF2-40B4-BE49-F238E27FC236}">
                      <a16:creationId xmlns:a16="http://schemas.microsoft.com/office/drawing/2014/main" id="{342CC1A0-404D-C124-C4B3-6664CE3F7218}"/>
                    </a:ext>
                  </a:extLst>
                </p:cNvPr>
                <p:cNvSpPr/>
                <p:nvPr/>
              </p:nvSpPr>
              <p:spPr>
                <a:xfrm>
                  <a:off x="3469318" y="2400800"/>
                  <a:ext cx="712785" cy="728500"/>
                </a:xfrm>
                <a:custGeom>
                  <a:avLst/>
                  <a:gdLst>
                    <a:gd name="connsiteX0" fmla="*/ 706239 w 712785"/>
                    <a:gd name="connsiteY0" fmla="*/ 53051 h 728500"/>
                    <a:gd name="connsiteX1" fmla="*/ 712785 w 712785"/>
                    <a:gd name="connsiteY1" fmla="*/ 61219 h 728500"/>
                    <a:gd name="connsiteX2" fmla="*/ 496591 w 712785"/>
                    <a:gd name="connsiteY2" fmla="*/ 277340 h 728500"/>
                    <a:gd name="connsiteX3" fmla="*/ 466910 w 712785"/>
                    <a:gd name="connsiteY3" fmla="*/ 247657 h 728500"/>
                    <a:gd name="connsiteX4" fmla="*/ 683105 w 712785"/>
                    <a:gd name="connsiteY4" fmla="*/ 31537 h 728500"/>
                    <a:gd name="connsiteX5" fmla="*/ 706239 w 712785"/>
                    <a:gd name="connsiteY5" fmla="*/ 53051 h 728500"/>
                    <a:gd name="connsiteX6" fmla="*/ 154408 w 712785"/>
                    <a:gd name="connsiteY6" fmla="*/ 0 h 728500"/>
                    <a:gd name="connsiteX7" fmla="*/ 133433 w 712785"/>
                    <a:gd name="connsiteY7" fmla="*/ 1589 h 728500"/>
                    <a:gd name="connsiteX8" fmla="*/ 133387 w 712785"/>
                    <a:gd name="connsiteY8" fmla="*/ 307291 h 728500"/>
                    <a:gd name="connsiteX9" fmla="*/ 175361 w 712785"/>
                    <a:gd name="connsiteY9" fmla="*/ 307291 h 728500"/>
                    <a:gd name="connsiteX10" fmla="*/ 175408 w 712785"/>
                    <a:gd name="connsiteY10" fmla="*/ 1589 h 728500"/>
                    <a:gd name="connsiteX11" fmla="*/ 154408 w 712785"/>
                    <a:gd name="connsiteY11" fmla="*/ 0 h 728500"/>
                    <a:gd name="connsiteX12" fmla="*/ 589860 w 712785"/>
                    <a:gd name="connsiteY12" fmla="*/ 419657 h 728500"/>
                    <a:gd name="connsiteX13" fmla="*/ 568885 w 712785"/>
                    <a:gd name="connsiteY13" fmla="*/ 421248 h 728500"/>
                    <a:gd name="connsiteX14" fmla="*/ 568838 w 712785"/>
                    <a:gd name="connsiteY14" fmla="*/ 726950 h 728500"/>
                    <a:gd name="connsiteX15" fmla="*/ 610813 w 712785"/>
                    <a:gd name="connsiteY15" fmla="*/ 726950 h 728500"/>
                    <a:gd name="connsiteX16" fmla="*/ 610858 w 712785"/>
                    <a:gd name="connsiteY16" fmla="*/ 421248 h 728500"/>
                    <a:gd name="connsiteX17" fmla="*/ 589860 w 712785"/>
                    <a:gd name="connsiteY17" fmla="*/ 419657 h 728500"/>
                    <a:gd name="connsiteX18" fmla="*/ 308844 w 712785"/>
                    <a:gd name="connsiteY18" fmla="*/ 574110 h 728500"/>
                    <a:gd name="connsiteX19" fmla="*/ 307253 w 712785"/>
                    <a:gd name="connsiteY19" fmla="*/ 553134 h 728500"/>
                    <a:gd name="connsiteX20" fmla="*/ 1550 w 712785"/>
                    <a:gd name="connsiteY20" fmla="*/ 553087 h 728500"/>
                    <a:gd name="connsiteX21" fmla="*/ 1550 w 712785"/>
                    <a:gd name="connsiteY21" fmla="*/ 595062 h 728500"/>
                    <a:gd name="connsiteX22" fmla="*/ 307253 w 712785"/>
                    <a:gd name="connsiteY22" fmla="*/ 595108 h 728500"/>
                    <a:gd name="connsiteX23" fmla="*/ 308844 w 712785"/>
                    <a:gd name="connsiteY23" fmla="*/ 574110 h 72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2785" h="728500">
                      <a:moveTo>
                        <a:pt x="706239" y="53051"/>
                      </a:moveTo>
                      <a:cubicBezTo>
                        <a:pt x="708512" y="55723"/>
                        <a:pt x="710681" y="58454"/>
                        <a:pt x="712785" y="61219"/>
                      </a:cubicBezTo>
                      <a:cubicBezTo>
                        <a:pt x="658900" y="115087"/>
                        <a:pt x="550463" y="223486"/>
                        <a:pt x="496591" y="277340"/>
                      </a:cubicBezTo>
                      <a:cubicBezTo>
                        <a:pt x="485327" y="269001"/>
                        <a:pt x="475251" y="258919"/>
                        <a:pt x="466910" y="247657"/>
                      </a:cubicBezTo>
                      <a:cubicBezTo>
                        <a:pt x="520796" y="193790"/>
                        <a:pt x="629233" y="85391"/>
                        <a:pt x="683105" y="31537"/>
                      </a:cubicBezTo>
                      <a:cubicBezTo>
                        <a:pt x="691484" y="37852"/>
                        <a:pt x="699481" y="44987"/>
                        <a:pt x="706239" y="53051"/>
                      </a:cubicBezTo>
                      <a:close/>
                      <a:moveTo>
                        <a:pt x="154408" y="0"/>
                      </a:moveTo>
                      <a:cubicBezTo>
                        <a:pt x="147346" y="-1"/>
                        <a:pt x="140379" y="645"/>
                        <a:pt x="133433" y="1589"/>
                      </a:cubicBezTo>
                      <a:cubicBezTo>
                        <a:pt x="133421" y="77784"/>
                        <a:pt x="133399" y="231115"/>
                        <a:pt x="133387" y="307291"/>
                      </a:cubicBezTo>
                      <a:cubicBezTo>
                        <a:pt x="147247" y="309357"/>
                        <a:pt x="161501" y="309361"/>
                        <a:pt x="175361" y="307291"/>
                      </a:cubicBezTo>
                      <a:cubicBezTo>
                        <a:pt x="175373" y="231096"/>
                        <a:pt x="175396" y="77765"/>
                        <a:pt x="175408" y="1589"/>
                      </a:cubicBezTo>
                      <a:cubicBezTo>
                        <a:pt x="168452" y="645"/>
                        <a:pt x="161479" y="-1"/>
                        <a:pt x="154408" y="0"/>
                      </a:cubicBezTo>
                      <a:close/>
                      <a:moveTo>
                        <a:pt x="589860" y="419657"/>
                      </a:moveTo>
                      <a:cubicBezTo>
                        <a:pt x="582798" y="419656"/>
                        <a:pt x="575831" y="420304"/>
                        <a:pt x="568885" y="421248"/>
                      </a:cubicBezTo>
                      <a:cubicBezTo>
                        <a:pt x="568873" y="497443"/>
                        <a:pt x="568849" y="650774"/>
                        <a:pt x="568838" y="726950"/>
                      </a:cubicBezTo>
                      <a:cubicBezTo>
                        <a:pt x="582698" y="729015"/>
                        <a:pt x="596952" y="729020"/>
                        <a:pt x="610813" y="726950"/>
                      </a:cubicBezTo>
                      <a:cubicBezTo>
                        <a:pt x="610824" y="650755"/>
                        <a:pt x="610847" y="497424"/>
                        <a:pt x="610858" y="421248"/>
                      </a:cubicBezTo>
                      <a:cubicBezTo>
                        <a:pt x="603904" y="420304"/>
                        <a:pt x="596930" y="419656"/>
                        <a:pt x="589860" y="419657"/>
                      </a:cubicBezTo>
                      <a:close/>
                      <a:moveTo>
                        <a:pt x="308844" y="574110"/>
                      </a:moveTo>
                      <a:cubicBezTo>
                        <a:pt x="308845" y="567048"/>
                        <a:pt x="308197" y="560080"/>
                        <a:pt x="307253" y="553134"/>
                      </a:cubicBezTo>
                      <a:cubicBezTo>
                        <a:pt x="231058" y="553123"/>
                        <a:pt x="77727" y="553099"/>
                        <a:pt x="1550" y="553087"/>
                      </a:cubicBezTo>
                      <a:cubicBezTo>
                        <a:pt x="-515" y="566947"/>
                        <a:pt x="-519" y="581202"/>
                        <a:pt x="1550" y="595062"/>
                      </a:cubicBezTo>
                      <a:cubicBezTo>
                        <a:pt x="77746" y="595074"/>
                        <a:pt x="231076" y="595096"/>
                        <a:pt x="307253" y="595108"/>
                      </a:cubicBezTo>
                      <a:cubicBezTo>
                        <a:pt x="308196" y="588154"/>
                        <a:pt x="308844" y="581179"/>
                        <a:pt x="308844" y="574110"/>
                      </a:cubicBezTo>
                      <a:close/>
                    </a:path>
                  </a:pathLst>
                </a:custGeom>
                <a:solidFill>
                  <a:srgbClr val="B9DAF4"/>
                </a:solidFill>
                <a:ln w="8096" cap="flat">
                  <a:noFill/>
                  <a:prstDash val="solid"/>
                  <a:miter/>
                </a:ln>
              </p:spPr>
              <p:txBody>
                <a:bodyPr rtlCol="0" anchor="ctr"/>
                <a:lstStyle/>
                <a:p>
                  <a:endParaRPr lang="nl-NL"/>
                </a:p>
              </p:txBody>
            </p:sp>
          </p:grpSp>
          <p:sp>
            <p:nvSpPr>
              <p:cNvPr id="1801" name="Tekstvak 1800">
                <a:extLst>
                  <a:ext uri="{FF2B5EF4-FFF2-40B4-BE49-F238E27FC236}">
                    <a16:creationId xmlns:a16="http://schemas.microsoft.com/office/drawing/2014/main" id="{A5B0BE5E-8BB0-5961-80F4-5EFF81166749}"/>
                  </a:ext>
                </a:extLst>
              </p:cNvPr>
              <p:cNvSpPr txBox="1"/>
              <p:nvPr/>
            </p:nvSpPr>
            <p:spPr>
              <a:xfrm>
                <a:off x="8274670" y="2224290"/>
                <a:ext cx="774305" cy="646331"/>
              </a:xfrm>
              <a:prstGeom prst="rect">
                <a:avLst/>
              </a:prstGeom>
              <a:noFill/>
            </p:spPr>
            <p:txBody>
              <a:bodyPr wrap="square" lIns="0" tIns="0" rIns="0" bIns="0" rtlCol="0">
                <a:spAutoFit/>
              </a:bodyPr>
              <a:lstStyle/>
              <a:p>
                <a:pPr algn="l"/>
                <a:r>
                  <a:rPr lang="nl-NL" sz="1400">
                    <a:solidFill>
                      <a:schemeClr val="bg1"/>
                    </a:solidFill>
                  </a:rPr>
                  <a:t>Ja, 3x per dag, sinds…</a:t>
                </a:r>
              </a:p>
            </p:txBody>
          </p:sp>
        </p:grpSp>
      </p:grpSp>
      <p:sp>
        <p:nvSpPr>
          <p:cNvPr id="29" name="Titel 28">
            <a:extLst>
              <a:ext uri="{FF2B5EF4-FFF2-40B4-BE49-F238E27FC236}">
                <a16:creationId xmlns:a16="http://schemas.microsoft.com/office/drawing/2014/main" id="{32799DEC-9206-4D38-2FDA-2D78E6B4961F}"/>
              </a:ext>
            </a:extLst>
          </p:cNvPr>
          <p:cNvSpPr>
            <a:spLocks noGrp="1"/>
          </p:cNvSpPr>
          <p:nvPr>
            <p:ph type="title"/>
          </p:nvPr>
        </p:nvSpPr>
        <p:spPr/>
        <p:txBody>
          <a:bodyPr/>
          <a:lstStyle/>
          <a:p>
            <a:r>
              <a:rPr lang="nl-NL"/>
              <a:t>Medicatie-informatie ontbreekt</a:t>
            </a:r>
          </a:p>
        </p:txBody>
      </p:sp>
      <p:grpSp>
        <p:nvGrpSpPr>
          <p:cNvPr id="1543" name="Groep 1542">
            <a:extLst>
              <a:ext uri="{FF2B5EF4-FFF2-40B4-BE49-F238E27FC236}">
                <a16:creationId xmlns:a16="http://schemas.microsoft.com/office/drawing/2014/main" id="{BA785571-8F93-FDFD-B855-05D32B6DD246}"/>
              </a:ext>
            </a:extLst>
          </p:cNvPr>
          <p:cNvGrpSpPr/>
          <p:nvPr/>
        </p:nvGrpSpPr>
        <p:grpSpPr>
          <a:xfrm>
            <a:off x="8047574" y="3812974"/>
            <a:ext cx="4146015" cy="2981348"/>
            <a:chOff x="8047574" y="3812974"/>
            <a:chExt cx="4146015" cy="2981348"/>
          </a:xfrm>
        </p:grpSpPr>
        <p:sp>
          <p:nvSpPr>
            <p:cNvPr id="1544" name="Vrije vorm 1543">
              <a:extLst>
                <a:ext uri="{FF2B5EF4-FFF2-40B4-BE49-F238E27FC236}">
                  <a16:creationId xmlns:a16="http://schemas.microsoft.com/office/drawing/2014/main" id="{EB184621-1C41-7AA4-B5E8-9EFDDB384A26}"/>
                </a:ext>
              </a:extLst>
            </p:cNvPr>
            <p:cNvSpPr/>
            <p:nvPr/>
          </p:nvSpPr>
          <p:spPr>
            <a:xfrm flipH="1">
              <a:off x="8109318" y="3812974"/>
              <a:ext cx="4084271" cy="2782264"/>
            </a:xfrm>
            <a:custGeom>
              <a:avLst/>
              <a:gdLst>
                <a:gd name="connsiteX0" fmla="*/ 0 w 4084271"/>
                <a:gd name="connsiteY0" fmla="*/ 0 h 2782264"/>
                <a:gd name="connsiteX1" fmla="*/ 0 w 4084271"/>
                <a:gd name="connsiteY1" fmla="*/ 2782264 h 2782264"/>
                <a:gd name="connsiteX2" fmla="*/ 4084271 w 4084271"/>
                <a:gd name="connsiteY2" fmla="*/ 2782264 h 2782264"/>
                <a:gd name="connsiteX3" fmla="*/ 4082736 w 4084271"/>
                <a:gd name="connsiteY3" fmla="*/ 2676578 h 2782264"/>
                <a:gd name="connsiteX4" fmla="*/ 3687777 w 4084271"/>
                <a:gd name="connsiteY4" fmla="*/ 1597355 h 2782264"/>
                <a:gd name="connsiteX5" fmla="*/ 1558627 w 4084271"/>
                <a:gd name="connsiteY5" fmla="*/ 744580 h 2782264"/>
                <a:gd name="connsiteX6" fmla="*/ 33065 w 4084271"/>
                <a:gd name="connsiteY6" fmla="*/ 14836 h 2782264"/>
                <a:gd name="connsiteX7" fmla="*/ 0 w 4084271"/>
                <a:gd name="connsiteY7" fmla="*/ 0 h 278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4271" h="2782264">
                  <a:moveTo>
                    <a:pt x="0" y="0"/>
                  </a:moveTo>
                  <a:lnTo>
                    <a:pt x="0" y="2782264"/>
                  </a:lnTo>
                  <a:lnTo>
                    <a:pt x="4084271" y="2782264"/>
                  </a:lnTo>
                  <a:lnTo>
                    <a:pt x="4082736" y="2676578"/>
                  </a:lnTo>
                  <a:cubicBezTo>
                    <a:pt x="4066167" y="2338982"/>
                    <a:pt x="3943194" y="1972285"/>
                    <a:pt x="3687777" y="1597355"/>
                  </a:cubicBezTo>
                  <a:cubicBezTo>
                    <a:pt x="3032749" y="635545"/>
                    <a:pt x="2488736" y="875357"/>
                    <a:pt x="1558627" y="744580"/>
                  </a:cubicBezTo>
                  <a:cubicBezTo>
                    <a:pt x="1016065" y="668195"/>
                    <a:pt x="500130" y="238492"/>
                    <a:pt x="33065" y="14836"/>
                  </a:cubicBezTo>
                  <a:lnTo>
                    <a:pt x="0" y="0"/>
                  </a:lnTo>
                  <a:close/>
                </a:path>
              </a:pathLst>
            </a:custGeom>
            <a:solidFill>
              <a:srgbClr val="E7F3FB"/>
            </a:solidFill>
            <a:ln w="8096" cap="flat">
              <a:noFill/>
              <a:prstDash val="solid"/>
              <a:miter/>
            </a:ln>
          </p:spPr>
          <p:txBody>
            <a:bodyPr wrap="square" rtlCol="0" anchor="ctr">
              <a:noAutofit/>
            </a:bodyPr>
            <a:lstStyle/>
            <a:p>
              <a:endParaRPr lang="nl-NL"/>
            </a:p>
          </p:txBody>
        </p:sp>
        <p:grpSp>
          <p:nvGrpSpPr>
            <p:cNvPr id="28" name="Groep 27">
              <a:extLst>
                <a:ext uri="{FF2B5EF4-FFF2-40B4-BE49-F238E27FC236}">
                  <a16:creationId xmlns:a16="http://schemas.microsoft.com/office/drawing/2014/main" id="{902A3228-9F5F-214E-F1BC-A5D4B1791519}"/>
                </a:ext>
              </a:extLst>
            </p:cNvPr>
            <p:cNvGrpSpPr/>
            <p:nvPr/>
          </p:nvGrpSpPr>
          <p:grpSpPr>
            <a:xfrm>
              <a:off x="8047574" y="4572263"/>
              <a:ext cx="4146014" cy="2222059"/>
              <a:chOff x="3316788" y="1472759"/>
              <a:chExt cx="3421270" cy="1833632"/>
            </a:xfrm>
          </p:grpSpPr>
          <p:grpSp>
            <p:nvGrpSpPr>
              <p:cNvPr id="31" name="Groep 30">
                <a:extLst>
                  <a:ext uri="{FF2B5EF4-FFF2-40B4-BE49-F238E27FC236}">
                    <a16:creationId xmlns:a16="http://schemas.microsoft.com/office/drawing/2014/main" id="{F142CF35-B7D2-3261-396F-B0F4875B92F7}"/>
                  </a:ext>
                </a:extLst>
              </p:cNvPr>
              <p:cNvGrpSpPr/>
              <p:nvPr/>
            </p:nvGrpSpPr>
            <p:grpSpPr>
              <a:xfrm>
                <a:off x="3980846" y="2280184"/>
                <a:ext cx="1039095" cy="861050"/>
                <a:chOff x="8946549" y="4505363"/>
                <a:chExt cx="1259709" cy="1043863"/>
              </a:xfrm>
            </p:grpSpPr>
            <p:sp>
              <p:nvSpPr>
                <p:cNvPr id="1539" name="Vrije vorm 1538">
                  <a:extLst>
                    <a:ext uri="{FF2B5EF4-FFF2-40B4-BE49-F238E27FC236}">
                      <a16:creationId xmlns:a16="http://schemas.microsoft.com/office/drawing/2014/main" id="{56C53DFF-1715-BEC5-C3D6-F72A3907F101}"/>
                    </a:ext>
                  </a:extLst>
                </p:cNvPr>
                <p:cNvSpPr/>
                <p:nvPr/>
              </p:nvSpPr>
              <p:spPr>
                <a:xfrm flipH="1">
                  <a:off x="8946549" y="4505363"/>
                  <a:ext cx="1259709" cy="1043863"/>
                </a:xfrm>
                <a:custGeom>
                  <a:avLst/>
                  <a:gdLst>
                    <a:gd name="connsiteX0" fmla="*/ 580355 w 580613"/>
                    <a:gd name="connsiteY0" fmla="*/ 14832 h 481127"/>
                    <a:gd name="connsiteX1" fmla="*/ 514476 w 580613"/>
                    <a:gd name="connsiteY1" fmla="*/ 365684 h 481127"/>
                    <a:gd name="connsiteX2" fmla="*/ 496858 w 580613"/>
                    <a:gd name="connsiteY2" fmla="*/ 380516 h 481127"/>
                    <a:gd name="connsiteX3" fmla="*/ 12306 w 580613"/>
                    <a:gd name="connsiteY3" fmla="*/ 380516 h 481127"/>
                    <a:gd name="connsiteX4" fmla="*/ 258 w 580613"/>
                    <a:gd name="connsiteY4" fmla="*/ 365684 h 481127"/>
                    <a:gd name="connsiteX5" fmla="*/ 66146 w 580613"/>
                    <a:gd name="connsiteY5" fmla="*/ 14832 h 481127"/>
                    <a:gd name="connsiteX6" fmla="*/ 83763 w 580613"/>
                    <a:gd name="connsiteY6" fmla="*/ 0 h 481127"/>
                    <a:gd name="connsiteX7" fmla="*/ 568307 w 580613"/>
                    <a:gd name="connsiteY7" fmla="*/ 0 h 481127"/>
                    <a:gd name="connsiteX8" fmla="*/ 580355 w 580613"/>
                    <a:gd name="connsiteY8" fmla="*/ 14832 h 481127"/>
                    <a:gd name="connsiteX9" fmla="*/ 425805 w 580613"/>
                    <a:gd name="connsiteY9" fmla="*/ 481128 h 481127"/>
                    <a:gd name="connsiteX10" fmla="*/ 408544 w 580613"/>
                    <a:gd name="connsiteY10" fmla="*/ 463867 h 481127"/>
                    <a:gd name="connsiteX11" fmla="*/ 114529 w 580613"/>
                    <a:gd name="connsiteY11" fmla="*/ 463867 h 481127"/>
                    <a:gd name="connsiteX12" fmla="*/ 97268 w 580613"/>
                    <a:gd name="connsiteY12" fmla="*/ 481128 h 481127"/>
                    <a:gd name="connsiteX13" fmla="*/ 97268 w 580613"/>
                    <a:gd name="connsiteY13" fmla="*/ 481128 h 481127"/>
                    <a:gd name="connsiteX14" fmla="*/ 425805 w 580613"/>
                    <a:gd name="connsiteY14" fmla="*/ 481128 h 481127"/>
                    <a:gd name="connsiteX15" fmla="*/ 425805 w 580613"/>
                    <a:gd name="connsiteY15" fmla="*/ 481128 h 481127"/>
                    <a:gd name="connsiteX16" fmla="*/ 318522 w 580613"/>
                    <a:gd name="connsiteY16" fmla="*/ 380516 h 481127"/>
                    <a:gd name="connsiteX17" fmla="*/ 211651 w 580613"/>
                    <a:gd name="connsiteY17" fmla="*/ 380516 h 481127"/>
                    <a:gd name="connsiteX18" fmla="*/ 211651 w 580613"/>
                    <a:gd name="connsiteY18" fmla="*/ 463867 h 481127"/>
                    <a:gd name="connsiteX19" fmla="*/ 318522 w 580613"/>
                    <a:gd name="connsiteY19" fmla="*/ 463867 h 481127"/>
                    <a:gd name="connsiteX20" fmla="*/ 318522 w 580613"/>
                    <a:gd name="connsiteY20" fmla="*/ 380516 h 48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0613" h="481127">
                      <a:moveTo>
                        <a:pt x="580355" y="14832"/>
                      </a:moveTo>
                      <a:lnTo>
                        <a:pt x="514476" y="365684"/>
                      </a:lnTo>
                      <a:cubicBezTo>
                        <a:pt x="512945" y="373845"/>
                        <a:pt x="505011" y="380516"/>
                        <a:pt x="496858" y="380516"/>
                      </a:cubicBezTo>
                      <a:lnTo>
                        <a:pt x="12306" y="380516"/>
                      </a:lnTo>
                      <a:cubicBezTo>
                        <a:pt x="4153" y="380516"/>
                        <a:pt x="-1272" y="373845"/>
                        <a:pt x="258" y="365684"/>
                      </a:cubicBezTo>
                      <a:lnTo>
                        <a:pt x="66146" y="14832"/>
                      </a:lnTo>
                      <a:cubicBezTo>
                        <a:pt x="67676" y="6671"/>
                        <a:pt x="75602" y="0"/>
                        <a:pt x="83763" y="0"/>
                      </a:cubicBezTo>
                      <a:lnTo>
                        <a:pt x="568307" y="0"/>
                      </a:lnTo>
                      <a:cubicBezTo>
                        <a:pt x="576468" y="0"/>
                        <a:pt x="581885" y="6671"/>
                        <a:pt x="580355" y="14832"/>
                      </a:cubicBezTo>
                      <a:close/>
                      <a:moveTo>
                        <a:pt x="425805" y="481128"/>
                      </a:moveTo>
                      <a:cubicBezTo>
                        <a:pt x="425805" y="471631"/>
                        <a:pt x="418033" y="463867"/>
                        <a:pt x="408544" y="463867"/>
                      </a:cubicBezTo>
                      <a:lnTo>
                        <a:pt x="114529" y="463867"/>
                      </a:lnTo>
                      <a:cubicBezTo>
                        <a:pt x="105032" y="463867"/>
                        <a:pt x="97268" y="471631"/>
                        <a:pt x="97268" y="481128"/>
                      </a:cubicBezTo>
                      <a:lnTo>
                        <a:pt x="97268" y="481128"/>
                      </a:lnTo>
                      <a:lnTo>
                        <a:pt x="425805" y="481128"/>
                      </a:lnTo>
                      <a:cubicBezTo>
                        <a:pt x="425805" y="481128"/>
                        <a:pt x="425805" y="481128"/>
                        <a:pt x="425805" y="481128"/>
                      </a:cubicBezTo>
                      <a:close/>
                      <a:moveTo>
                        <a:pt x="318522" y="380516"/>
                      </a:moveTo>
                      <a:lnTo>
                        <a:pt x="211651" y="380516"/>
                      </a:lnTo>
                      <a:cubicBezTo>
                        <a:pt x="211651" y="380516"/>
                        <a:pt x="211651" y="463867"/>
                        <a:pt x="211651" y="463867"/>
                      </a:cubicBezTo>
                      <a:lnTo>
                        <a:pt x="318522" y="463867"/>
                      </a:lnTo>
                      <a:cubicBezTo>
                        <a:pt x="318522" y="463867"/>
                        <a:pt x="318522" y="380516"/>
                        <a:pt x="318522" y="380516"/>
                      </a:cubicBezTo>
                      <a:close/>
                    </a:path>
                  </a:pathLst>
                </a:custGeom>
                <a:solidFill>
                  <a:srgbClr val="B8DAF4"/>
                </a:solidFill>
                <a:ln w="8096" cap="flat">
                  <a:noFill/>
                  <a:prstDash val="solid"/>
                  <a:miter/>
                </a:ln>
              </p:spPr>
              <p:txBody>
                <a:bodyPr rtlCol="0" anchor="ctr"/>
                <a:lstStyle/>
                <a:p>
                  <a:endParaRPr lang="nl-NL"/>
                </a:p>
              </p:txBody>
            </p:sp>
            <p:sp>
              <p:nvSpPr>
                <p:cNvPr id="1540" name="Vrije vorm 1539">
                  <a:extLst>
                    <a:ext uri="{FF2B5EF4-FFF2-40B4-BE49-F238E27FC236}">
                      <a16:creationId xmlns:a16="http://schemas.microsoft.com/office/drawing/2014/main" id="{DEDF33BB-EFC4-05F0-8D28-B5EEB44FC19D}"/>
                    </a:ext>
                  </a:extLst>
                </p:cNvPr>
                <p:cNvSpPr/>
                <p:nvPr/>
              </p:nvSpPr>
              <p:spPr>
                <a:xfrm flipH="1">
                  <a:off x="9008520" y="4564929"/>
                  <a:ext cx="1137946" cy="715593"/>
                </a:xfrm>
                <a:custGeom>
                  <a:avLst/>
                  <a:gdLst>
                    <a:gd name="connsiteX0" fmla="*/ 5878 w 524491"/>
                    <a:gd name="connsiteY0" fmla="*/ 329825 h 329824"/>
                    <a:gd name="connsiteX1" fmla="*/ 0 w 524491"/>
                    <a:gd name="connsiteY1" fmla="*/ 328732 h 329824"/>
                    <a:gd name="connsiteX2" fmla="*/ 58479 w 524491"/>
                    <a:gd name="connsiteY2" fmla="*/ 17269 h 329824"/>
                    <a:gd name="connsiteX3" fmla="*/ 79036 w 524491"/>
                    <a:gd name="connsiteY3" fmla="*/ 0 h 329824"/>
                    <a:gd name="connsiteX4" fmla="*/ 524491 w 524491"/>
                    <a:gd name="connsiteY4" fmla="*/ 0 h 329824"/>
                    <a:gd name="connsiteX5" fmla="*/ 524491 w 524491"/>
                    <a:gd name="connsiteY5" fmla="*/ 5975 h 329824"/>
                    <a:gd name="connsiteX6" fmla="*/ 79036 w 524491"/>
                    <a:gd name="connsiteY6" fmla="*/ 5975 h 329824"/>
                    <a:gd name="connsiteX7" fmla="*/ 64357 w 524491"/>
                    <a:gd name="connsiteY7" fmla="*/ 18362 h 329824"/>
                    <a:gd name="connsiteX8" fmla="*/ 5878 w 524491"/>
                    <a:gd name="connsiteY8" fmla="*/ 329825 h 32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491" h="329824">
                      <a:moveTo>
                        <a:pt x="5878" y="329825"/>
                      </a:moveTo>
                      <a:lnTo>
                        <a:pt x="0" y="328732"/>
                      </a:lnTo>
                      <a:lnTo>
                        <a:pt x="58479" y="17269"/>
                      </a:lnTo>
                      <a:cubicBezTo>
                        <a:pt x="60268" y="7740"/>
                        <a:pt x="69490" y="0"/>
                        <a:pt x="79036" y="0"/>
                      </a:cubicBezTo>
                      <a:lnTo>
                        <a:pt x="524491" y="0"/>
                      </a:lnTo>
                      <a:lnTo>
                        <a:pt x="524491" y="5975"/>
                      </a:lnTo>
                      <a:lnTo>
                        <a:pt x="79036" y="5975"/>
                      </a:lnTo>
                      <a:cubicBezTo>
                        <a:pt x="72340" y="5975"/>
                        <a:pt x="65620" y="11650"/>
                        <a:pt x="64357" y="18362"/>
                      </a:cubicBezTo>
                      <a:lnTo>
                        <a:pt x="5878" y="329825"/>
                      </a:lnTo>
                      <a:close/>
                    </a:path>
                  </a:pathLst>
                </a:custGeom>
                <a:solidFill>
                  <a:srgbClr val="FFFFFF"/>
                </a:solidFill>
                <a:ln w="8096" cap="flat">
                  <a:noFill/>
                  <a:prstDash val="solid"/>
                  <a:miter/>
                </a:ln>
              </p:spPr>
              <p:txBody>
                <a:bodyPr rtlCol="0" anchor="ctr"/>
                <a:lstStyle/>
                <a:p>
                  <a:endParaRPr lang="nl-NL"/>
                </a:p>
              </p:txBody>
            </p:sp>
            <p:sp>
              <p:nvSpPr>
                <p:cNvPr id="1541" name="Vrije vorm 1540">
                  <a:extLst>
                    <a:ext uri="{FF2B5EF4-FFF2-40B4-BE49-F238E27FC236}">
                      <a16:creationId xmlns:a16="http://schemas.microsoft.com/office/drawing/2014/main" id="{A8E84839-3BF6-C535-2FF1-505D6C6CB9A3}"/>
                    </a:ext>
                  </a:extLst>
                </p:cNvPr>
                <p:cNvSpPr/>
                <p:nvPr/>
              </p:nvSpPr>
              <p:spPr>
                <a:xfrm flipH="1">
                  <a:off x="9515187" y="5330938"/>
                  <a:ext cx="231868" cy="118567"/>
                </a:xfrm>
                <a:custGeom>
                  <a:avLst/>
                  <a:gdLst>
                    <a:gd name="connsiteX0" fmla="*/ 0 w 106870"/>
                    <a:gd name="connsiteY0" fmla="*/ 0 h 54649"/>
                    <a:gd name="connsiteX1" fmla="*/ 106871 w 106870"/>
                    <a:gd name="connsiteY1" fmla="*/ 54650 h 54649"/>
                    <a:gd name="connsiteX2" fmla="*/ 106871 w 106870"/>
                    <a:gd name="connsiteY2" fmla="*/ 0 h 54649"/>
                    <a:gd name="connsiteX3" fmla="*/ 0 w 106870"/>
                    <a:gd name="connsiteY3" fmla="*/ 0 h 54649"/>
                  </a:gdLst>
                  <a:ahLst/>
                  <a:cxnLst>
                    <a:cxn ang="0">
                      <a:pos x="connsiteX0" y="connsiteY0"/>
                    </a:cxn>
                    <a:cxn ang="0">
                      <a:pos x="connsiteX1" y="connsiteY1"/>
                    </a:cxn>
                    <a:cxn ang="0">
                      <a:pos x="connsiteX2" y="connsiteY2"/>
                    </a:cxn>
                    <a:cxn ang="0">
                      <a:pos x="connsiteX3" y="connsiteY3"/>
                    </a:cxn>
                  </a:cxnLst>
                  <a:rect l="l" t="t" r="r" b="b"/>
                  <a:pathLst>
                    <a:path w="106870" h="54649">
                      <a:moveTo>
                        <a:pt x="0" y="0"/>
                      </a:moveTo>
                      <a:lnTo>
                        <a:pt x="106871" y="54650"/>
                      </a:lnTo>
                      <a:lnTo>
                        <a:pt x="106871" y="0"/>
                      </a:lnTo>
                      <a:lnTo>
                        <a:pt x="0" y="0"/>
                      </a:lnTo>
                      <a:close/>
                    </a:path>
                  </a:pathLst>
                </a:custGeom>
                <a:solidFill>
                  <a:srgbClr val="86C2EB"/>
                </a:solidFill>
                <a:ln w="8096" cap="flat">
                  <a:noFill/>
                  <a:prstDash val="solid"/>
                  <a:miter/>
                </a:ln>
              </p:spPr>
              <p:txBody>
                <a:bodyPr rtlCol="0" anchor="ctr"/>
                <a:lstStyle/>
                <a:p>
                  <a:endParaRPr lang="nl-NL"/>
                </a:p>
              </p:txBody>
            </p:sp>
          </p:grpSp>
          <p:grpSp>
            <p:nvGrpSpPr>
              <p:cNvPr id="35" name="Groep 34">
                <a:extLst>
                  <a:ext uri="{FF2B5EF4-FFF2-40B4-BE49-F238E27FC236}">
                    <a16:creationId xmlns:a16="http://schemas.microsoft.com/office/drawing/2014/main" id="{90AA2B4B-AA54-26B1-149A-4DC7E5FB4BA1}"/>
                  </a:ext>
                </a:extLst>
              </p:cNvPr>
              <p:cNvGrpSpPr/>
              <p:nvPr/>
            </p:nvGrpSpPr>
            <p:grpSpPr>
              <a:xfrm>
                <a:off x="3316788" y="3143138"/>
                <a:ext cx="3421270" cy="117673"/>
                <a:chOff x="8045934" y="6592979"/>
                <a:chExt cx="4147654" cy="142656"/>
              </a:xfrm>
            </p:grpSpPr>
            <p:sp>
              <p:nvSpPr>
                <p:cNvPr id="1537" name="Vrije vorm 1536">
                  <a:extLst>
                    <a:ext uri="{FF2B5EF4-FFF2-40B4-BE49-F238E27FC236}">
                      <a16:creationId xmlns:a16="http://schemas.microsoft.com/office/drawing/2014/main" id="{79FF9222-0540-DA38-37DF-6F2FE13DA1E4}"/>
                    </a:ext>
                  </a:extLst>
                </p:cNvPr>
                <p:cNvSpPr/>
                <p:nvPr/>
              </p:nvSpPr>
              <p:spPr>
                <a:xfrm flipH="1">
                  <a:off x="8045934" y="6599387"/>
                  <a:ext cx="4147654" cy="136248"/>
                </a:xfrm>
                <a:custGeom>
                  <a:avLst/>
                  <a:gdLst>
                    <a:gd name="connsiteX0" fmla="*/ 2297311 w 2297310"/>
                    <a:gd name="connsiteY0" fmla="*/ 76267 h 76266"/>
                    <a:gd name="connsiteX1" fmla="*/ 0 w 2297310"/>
                    <a:gd name="connsiteY1" fmla="*/ 76267 h 76266"/>
                    <a:gd name="connsiteX2" fmla="*/ 0 w 2297310"/>
                    <a:gd name="connsiteY2" fmla="*/ 0 h 76266"/>
                    <a:gd name="connsiteX3" fmla="*/ 2276747 w 2297310"/>
                    <a:gd name="connsiteY3" fmla="*/ 0 h 76266"/>
                    <a:gd name="connsiteX4" fmla="*/ 2281928 w 2297310"/>
                    <a:gd name="connsiteY4" fmla="*/ 3562 h 76266"/>
                    <a:gd name="connsiteX5" fmla="*/ 2282171 w 2297310"/>
                    <a:gd name="connsiteY5" fmla="*/ 3886 h 76266"/>
                    <a:gd name="connsiteX6" fmla="*/ 2283709 w 2297310"/>
                    <a:gd name="connsiteY6" fmla="*/ 6477 h 76266"/>
                    <a:gd name="connsiteX7" fmla="*/ 2285571 w 2297310"/>
                    <a:gd name="connsiteY7" fmla="*/ 10525 h 76266"/>
                    <a:gd name="connsiteX8" fmla="*/ 2286543 w 2297310"/>
                    <a:gd name="connsiteY8" fmla="*/ 13197 h 76266"/>
                    <a:gd name="connsiteX9" fmla="*/ 2297311 w 2297310"/>
                    <a:gd name="connsiteY9" fmla="*/ 76267 h 7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7310" h="76266">
                      <a:moveTo>
                        <a:pt x="2297311" y="76267"/>
                      </a:moveTo>
                      <a:lnTo>
                        <a:pt x="0" y="76267"/>
                      </a:lnTo>
                      <a:lnTo>
                        <a:pt x="0" y="0"/>
                      </a:lnTo>
                      <a:lnTo>
                        <a:pt x="2276747" y="0"/>
                      </a:lnTo>
                      <a:cubicBezTo>
                        <a:pt x="2278528" y="0"/>
                        <a:pt x="2280228" y="1215"/>
                        <a:pt x="2281928" y="3562"/>
                      </a:cubicBezTo>
                      <a:cubicBezTo>
                        <a:pt x="2282009" y="3643"/>
                        <a:pt x="2282090" y="3724"/>
                        <a:pt x="2282171" y="3886"/>
                      </a:cubicBezTo>
                      <a:cubicBezTo>
                        <a:pt x="2282657" y="4615"/>
                        <a:pt x="2283224" y="5506"/>
                        <a:pt x="2283709" y="6477"/>
                      </a:cubicBezTo>
                      <a:cubicBezTo>
                        <a:pt x="2284357" y="7692"/>
                        <a:pt x="2284924" y="9068"/>
                        <a:pt x="2285571" y="10525"/>
                      </a:cubicBezTo>
                      <a:cubicBezTo>
                        <a:pt x="2285896" y="11335"/>
                        <a:pt x="2286219" y="12225"/>
                        <a:pt x="2286543" y="13197"/>
                      </a:cubicBezTo>
                      <a:cubicBezTo>
                        <a:pt x="2291158" y="26394"/>
                        <a:pt x="2294963" y="48740"/>
                        <a:pt x="2297311" y="76267"/>
                      </a:cubicBezTo>
                      <a:close/>
                    </a:path>
                  </a:pathLst>
                </a:custGeom>
                <a:solidFill>
                  <a:srgbClr val="FFFFFF"/>
                </a:solidFill>
                <a:ln w="8096" cap="flat">
                  <a:noFill/>
                  <a:prstDash val="solid"/>
                  <a:miter/>
                </a:ln>
              </p:spPr>
              <p:txBody>
                <a:bodyPr rtlCol="0" anchor="ctr"/>
                <a:lstStyle/>
                <a:p>
                  <a:endParaRPr lang="nl-NL"/>
                </a:p>
              </p:txBody>
            </p:sp>
            <p:sp>
              <p:nvSpPr>
                <p:cNvPr id="1538" name="Vrije vorm 1537">
                  <a:extLst>
                    <a:ext uri="{FF2B5EF4-FFF2-40B4-BE49-F238E27FC236}">
                      <a16:creationId xmlns:a16="http://schemas.microsoft.com/office/drawing/2014/main" id="{33C7319D-C2FE-B360-AEE4-C71D6A05780E}"/>
                    </a:ext>
                  </a:extLst>
                </p:cNvPr>
                <p:cNvSpPr/>
                <p:nvPr/>
              </p:nvSpPr>
              <p:spPr>
                <a:xfrm flipH="1">
                  <a:off x="8047575" y="6592979"/>
                  <a:ext cx="4146013" cy="12964"/>
                </a:xfrm>
                <a:custGeom>
                  <a:avLst/>
                  <a:gdLst>
                    <a:gd name="connsiteX0" fmla="*/ 4146013 w 4146013"/>
                    <a:gd name="connsiteY0" fmla="*/ 0 h 12964"/>
                    <a:gd name="connsiteX1" fmla="*/ 0 w 4146013"/>
                    <a:gd name="connsiteY1" fmla="*/ 0 h 12964"/>
                    <a:gd name="connsiteX2" fmla="*/ 0 w 4146013"/>
                    <a:gd name="connsiteY2" fmla="*/ 12964 h 12964"/>
                    <a:gd name="connsiteX3" fmla="*/ 4146013 w 4146013"/>
                    <a:gd name="connsiteY3" fmla="*/ 12964 h 12964"/>
                  </a:gdLst>
                  <a:ahLst/>
                  <a:cxnLst>
                    <a:cxn ang="0">
                      <a:pos x="connsiteX0" y="connsiteY0"/>
                    </a:cxn>
                    <a:cxn ang="0">
                      <a:pos x="connsiteX1" y="connsiteY1"/>
                    </a:cxn>
                    <a:cxn ang="0">
                      <a:pos x="connsiteX2" y="connsiteY2"/>
                    </a:cxn>
                    <a:cxn ang="0">
                      <a:pos x="connsiteX3" y="connsiteY3"/>
                    </a:cxn>
                  </a:cxnLst>
                  <a:rect l="l" t="t" r="r" b="b"/>
                  <a:pathLst>
                    <a:path w="4146013" h="12964">
                      <a:moveTo>
                        <a:pt x="4146013" y="0"/>
                      </a:moveTo>
                      <a:lnTo>
                        <a:pt x="0" y="0"/>
                      </a:lnTo>
                      <a:lnTo>
                        <a:pt x="0" y="12964"/>
                      </a:lnTo>
                      <a:lnTo>
                        <a:pt x="4146013" y="12964"/>
                      </a:lnTo>
                      <a:close/>
                    </a:path>
                  </a:pathLst>
                </a:custGeom>
                <a:solidFill>
                  <a:srgbClr val="B9DAF4"/>
                </a:solidFill>
                <a:ln w="8096" cap="flat">
                  <a:noFill/>
                  <a:prstDash val="solid"/>
                  <a:miter/>
                </a:ln>
              </p:spPr>
              <p:txBody>
                <a:bodyPr wrap="square" rtlCol="0" anchor="ctr">
                  <a:noAutofit/>
                </a:bodyPr>
                <a:lstStyle/>
                <a:p>
                  <a:endParaRPr lang="nl-NL"/>
                </a:p>
              </p:txBody>
            </p:sp>
          </p:grpSp>
          <p:grpSp>
            <p:nvGrpSpPr>
              <p:cNvPr id="1797" name="Groep 1796">
                <a:extLst>
                  <a:ext uri="{FF2B5EF4-FFF2-40B4-BE49-F238E27FC236}">
                    <a16:creationId xmlns:a16="http://schemas.microsoft.com/office/drawing/2014/main" id="{4DE352A5-BE2B-F0DF-4ADE-667052770EE7}"/>
                  </a:ext>
                </a:extLst>
              </p:cNvPr>
              <p:cNvGrpSpPr/>
              <p:nvPr/>
            </p:nvGrpSpPr>
            <p:grpSpPr>
              <a:xfrm>
                <a:off x="4209493" y="1472759"/>
                <a:ext cx="515448" cy="966238"/>
                <a:chOff x="9534546" y="4462559"/>
                <a:chExt cx="400323" cy="750429"/>
              </a:xfrm>
            </p:grpSpPr>
            <p:sp>
              <p:nvSpPr>
                <p:cNvPr id="1851" name="Vrije vorm 1850">
                  <a:extLst>
                    <a:ext uri="{FF2B5EF4-FFF2-40B4-BE49-F238E27FC236}">
                      <a16:creationId xmlns:a16="http://schemas.microsoft.com/office/drawing/2014/main" id="{BE0CCFA6-8ABD-AA2B-266B-949C94BE2FD1}"/>
                    </a:ext>
                  </a:extLst>
                </p:cNvPr>
                <p:cNvSpPr/>
                <p:nvPr/>
              </p:nvSpPr>
              <p:spPr>
                <a:xfrm flipH="1">
                  <a:off x="9610113" y="4968437"/>
                  <a:ext cx="244551" cy="244551"/>
                </a:xfrm>
                <a:custGeom>
                  <a:avLst/>
                  <a:gdLst>
                    <a:gd name="connsiteX0" fmla="*/ 112716 w 112716"/>
                    <a:gd name="connsiteY0" fmla="*/ 56358 h 112716"/>
                    <a:gd name="connsiteX1" fmla="*/ 56358 w 112716"/>
                    <a:gd name="connsiteY1" fmla="*/ 112716 h 112716"/>
                    <a:gd name="connsiteX2" fmla="*/ 0 w 112716"/>
                    <a:gd name="connsiteY2" fmla="*/ 56358 h 112716"/>
                    <a:gd name="connsiteX3" fmla="*/ 56358 w 112716"/>
                    <a:gd name="connsiteY3" fmla="*/ 0 h 112716"/>
                    <a:gd name="connsiteX4" fmla="*/ 112716 w 112716"/>
                    <a:gd name="connsiteY4" fmla="*/ 56358 h 11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716" h="112716">
                      <a:moveTo>
                        <a:pt x="112716" y="56358"/>
                      </a:moveTo>
                      <a:cubicBezTo>
                        <a:pt x="112716" y="87484"/>
                        <a:pt x="87484" y="112716"/>
                        <a:pt x="56358" y="112716"/>
                      </a:cubicBezTo>
                      <a:cubicBezTo>
                        <a:pt x="25233" y="112716"/>
                        <a:pt x="0" y="87484"/>
                        <a:pt x="0" y="56358"/>
                      </a:cubicBezTo>
                      <a:cubicBezTo>
                        <a:pt x="0" y="25233"/>
                        <a:pt x="25233" y="0"/>
                        <a:pt x="56358" y="0"/>
                      </a:cubicBezTo>
                      <a:cubicBezTo>
                        <a:pt x="87484" y="0"/>
                        <a:pt x="112716" y="25233"/>
                        <a:pt x="112716" y="56358"/>
                      </a:cubicBezTo>
                      <a:close/>
                    </a:path>
                  </a:pathLst>
                </a:custGeom>
                <a:solidFill>
                  <a:srgbClr val="F7B27A">
                    <a:alpha val="50000"/>
                  </a:srgbClr>
                </a:solidFill>
                <a:ln w="8096" cap="flat">
                  <a:noFill/>
                  <a:prstDash val="solid"/>
                  <a:miter/>
                </a:ln>
              </p:spPr>
              <p:txBody>
                <a:bodyPr rtlCol="0" anchor="ctr"/>
                <a:lstStyle/>
                <a:p>
                  <a:endParaRPr lang="nl-NL"/>
                </a:p>
              </p:txBody>
            </p:sp>
            <p:sp>
              <p:nvSpPr>
                <p:cNvPr id="1852" name="Vrije vorm 1851">
                  <a:extLst>
                    <a:ext uri="{FF2B5EF4-FFF2-40B4-BE49-F238E27FC236}">
                      <a16:creationId xmlns:a16="http://schemas.microsoft.com/office/drawing/2014/main" id="{AAA06D5F-5F35-75C5-8D27-8AE99C7F119E}"/>
                    </a:ext>
                  </a:extLst>
                </p:cNvPr>
                <p:cNvSpPr/>
                <p:nvPr/>
              </p:nvSpPr>
              <p:spPr>
                <a:xfrm flipH="1">
                  <a:off x="9649671" y="5007994"/>
                  <a:ext cx="165436" cy="165436"/>
                </a:xfrm>
                <a:custGeom>
                  <a:avLst/>
                  <a:gdLst>
                    <a:gd name="connsiteX0" fmla="*/ 76252 w 76251"/>
                    <a:gd name="connsiteY0" fmla="*/ 38126 h 76251"/>
                    <a:gd name="connsiteX1" fmla="*/ 38126 w 76251"/>
                    <a:gd name="connsiteY1" fmla="*/ 76252 h 76251"/>
                    <a:gd name="connsiteX2" fmla="*/ 0 w 76251"/>
                    <a:gd name="connsiteY2" fmla="*/ 38126 h 76251"/>
                    <a:gd name="connsiteX3" fmla="*/ 38126 w 76251"/>
                    <a:gd name="connsiteY3" fmla="*/ 0 h 76251"/>
                    <a:gd name="connsiteX4" fmla="*/ 76252 w 76251"/>
                    <a:gd name="connsiteY4" fmla="*/ 38126 h 76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51" h="76251">
                      <a:moveTo>
                        <a:pt x="76252" y="38126"/>
                      </a:moveTo>
                      <a:cubicBezTo>
                        <a:pt x="76252" y="59182"/>
                        <a:pt x="59182" y="76252"/>
                        <a:pt x="38126" y="76252"/>
                      </a:cubicBezTo>
                      <a:cubicBezTo>
                        <a:pt x="17070" y="76252"/>
                        <a:pt x="0" y="59182"/>
                        <a:pt x="0" y="38126"/>
                      </a:cubicBezTo>
                      <a:cubicBezTo>
                        <a:pt x="0" y="17070"/>
                        <a:pt x="17070" y="0"/>
                        <a:pt x="38126" y="0"/>
                      </a:cubicBezTo>
                      <a:cubicBezTo>
                        <a:pt x="59182" y="0"/>
                        <a:pt x="76252" y="17070"/>
                        <a:pt x="76252" y="38126"/>
                      </a:cubicBezTo>
                      <a:close/>
                    </a:path>
                  </a:pathLst>
                </a:custGeom>
                <a:solidFill>
                  <a:schemeClr val="accent1"/>
                </a:solidFill>
                <a:ln w="8096" cap="flat">
                  <a:noFill/>
                  <a:prstDash val="solid"/>
                  <a:miter/>
                </a:ln>
              </p:spPr>
              <p:txBody>
                <a:bodyPr rtlCol="0" anchor="ctr"/>
                <a:lstStyle/>
                <a:p>
                  <a:endParaRPr lang="nl-NL"/>
                </a:p>
              </p:txBody>
            </p:sp>
            <p:sp>
              <p:nvSpPr>
                <p:cNvPr id="1853" name="Vrije vorm 1852">
                  <a:extLst>
                    <a:ext uri="{FF2B5EF4-FFF2-40B4-BE49-F238E27FC236}">
                      <a16:creationId xmlns:a16="http://schemas.microsoft.com/office/drawing/2014/main" id="{B27F9B6C-89FD-FD17-74A4-BA5C14495AEF}"/>
                    </a:ext>
                  </a:extLst>
                </p:cNvPr>
                <p:cNvSpPr/>
                <p:nvPr/>
              </p:nvSpPr>
              <p:spPr>
                <a:xfrm flipH="1">
                  <a:off x="9730228" y="4854978"/>
                  <a:ext cx="8783" cy="154153"/>
                </a:xfrm>
                <a:custGeom>
                  <a:avLst/>
                  <a:gdLst>
                    <a:gd name="connsiteX0" fmla="*/ 0 w 4048"/>
                    <a:gd name="connsiteY0" fmla="*/ 0 h 71051"/>
                    <a:gd name="connsiteX1" fmla="*/ 4048 w 4048"/>
                    <a:gd name="connsiteY1" fmla="*/ 0 h 71051"/>
                    <a:gd name="connsiteX2" fmla="*/ 4048 w 4048"/>
                    <a:gd name="connsiteY2" fmla="*/ 71052 h 71051"/>
                    <a:gd name="connsiteX3" fmla="*/ 0 w 4048"/>
                    <a:gd name="connsiteY3" fmla="*/ 71052 h 71051"/>
                  </a:gdLst>
                  <a:ahLst/>
                  <a:cxnLst>
                    <a:cxn ang="0">
                      <a:pos x="connsiteX0" y="connsiteY0"/>
                    </a:cxn>
                    <a:cxn ang="0">
                      <a:pos x="connsiteX1" y="connsiteY1"/>
                    </a:cxn>
                    <a:cxn ang="0">
                      <a:pos x="connsiteX2" y="connsiteY2"/>
                    </a:cxn>
                    <a:cxn ang="0">
                      <a:pos x="connsiteX3" y="connsiteY3"/>
                    </a:cxn>
                  </a:cxnLst>
                  <a:rect l="l" t="t" r="r" b="b"/>
                  <a:pathLst>
                    <a:path w="4048" h="71051">
                      <a:moveTo>
                        <a:pt x="0" y="0"/>
                      </a:moveTo>
                      <a:lnTo>
                        <a:pt x="4048" y="0"/>
                      </a:lnTo>
                      <a:lnTo>
                        <a:pt x="4048" y="71052"/>
                      </a:lnTo>
                      <a:lnTo>
                        <a:pt x="0" y="71052"/>
                      </a:lnTo>
                      <a:close/>
                    </a:path>
                  </a:pathLst>
                </a:custGeom>
                <a:solidFill>
                  <a:schemeClr val="accent1"/>
                </a:solidFill>
                <a:ln w="8096" cap="flat">
                  <a:noFill/>
                  <a:prstDash val="solid"/>
                  <a:miter/>
                </a:ln>
              </p:spPr>
              <p:txBody>
                <a:bodyPr rtlCol="0" anchor="ctr"/>
                <a:lstStyle/>
                <a:p>
                  <a:endParaRPr lang="nl-NL"/>
                </a:p>
              </p:txBody>
            </p:sp>
            <p:grpSp>
              <p:nvGrpSpPr>
                <p:cNvPr id="1854" name="Graphic 2">
                  <a:extLst>
                    <a:ext uri="{FF2B5EF4-FFF2-40B4-BE49-F238E27FC236}">
                      <a16:creationId xmlns:a16="http://schemas.microsoft.com/office/drawing/2014/main" id="{00D06F36-AB58-097D-8BB6-EC55CB39B182}"/>
                    </a:ext>
                  </a:extLst>
                </p:cNvPr>
                <p:cNvGrpSpPr/>
                <p:nvPr/>
              </p:nvGrpSpPr>
              <p:grpSpPr>
                <a:xfrm flipH="1">
                  <a:off x="9534546" y="4462559"/>
                  <a:ext cx="400323" cy="400323"/>
                  <a:chOff x="4948244" y="2823869"/>
                  <a:chExt cx="184513" cy="184513"/>
                </a:xfrm>
              </p:grpSpPr>
              <p:sp>
                <p:nvSpPr>
                  <p:cNvPr id="1855" name="Vrije vorm 1854">
                    <a:extLst>
                      <a:ext uri="{FF2B5EF4-FFF2-40B4-BE49-F238E27FC236}">
                        <a16:creationId xmlns:a16="http://schemas.microsoft.com/office/drawing/2014/main" id="{F79B6D50-1CF1-B802-6F7C-563C01265754}"/>
                      </a:ext>
                    </a:extLst>
                  </p:cNvPr>
                  <p:cNvSpPr/>
                  <p:nvPr/>
                </p:nvSpPr>
                <p:spPr>
                  <a:xfrm flipH="1">
                    <a:off x="4950106" y="2825731"/>
                    <a:ext cx="180870" cy="180789"/>
                  </a:xfrm>
                  <a:custGeom>
                    <a:avLst/>
                    <a:gdLst>
                      <a:gd name="connsiteX0" fmla="*/ 90435 w 180870"/>
                      <a:gd name="connsiteY0" fmla="*/ 0 h 180789"/>
                      <a:gd name="connsiteX1" fmla="*/ 0 w 180870"/>
                      <a:gd name="connsiteY1" fmla="*/ 90354 h 180789"/>
                      <a:gd name="connsiteX2" fmla="*/ 88411 w 180870"/>
                      <a:gd name="connsiteY2" fmla="*/ 180789 h 180789"/>
                      <a:gd name="connsiteX3" fmla="*/ 92459 w 180870"/>
                      <a:gd name="connsiteY3" fmla="*/ 180789 h 180789"/>
                      <a:gd name="connsiteX4" fmla="*/ 180870 w 180870"/>
                      <a:gd name="connsiteY4" fmla="*/ 90354 h 180789"/>
                      <a:gd name="connsiteX5" fmla="*/ 90435 w 180870"/>
                      <a:gd name="connsiteY5" fmla="*/ 0 h 18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0" h="180789">
                        <a:moveTo>
                          <a:pt x="90435" y="0"/>
                        </a:moveTo>
                        <a:cubicBezTo>
                          <a:pt x="40481" y="0"/>
                          <a:pt x="0" y="40481"/>
                          <a:pt x="0" y="90354"/>
                        </a:cubicBezTo>
                        <a:cubicBezTo>
                          <a:pt x="0" y="139660"/>
                          <a:pt x="39348" y="179656"/>
                          <a:pt x="88411" y="180789"/>
                        </a:cubicBezTo>
                        <a:lnTo>
                          <a:pt x="92459" y="180789"/>
                        </a:lnTo>
                        <a:cubicBezTo>
                          <a:pt x="141523" y="179656"/>
                          <a:pt x="180870" y="139660"/>
                          <a:pt x="180870" y="90354"/>
                        </a:cubicBezTo>
                        <a:cubicBezTo>
                          <a:pt x="180870" y="40481"/>
                          <a:pt x="140389" y="0"/>
                          <a:pt x="90435" y="0"/>
                        </a:cubicBezTo>
                        <a:close/>
                      </a:path>
                    </a:pathLst>
                  </a:custGeom>
                  <a:solidFill>
                    <a:srgbClr val="F7B27A"/>
                  </a:solidFill>
                  <a:ln w="8096" cap="flat">
                    <a:solidFill>
                      <a:schemeClr val="accent1"/>
                    </a:solidFill>
                    <a:prstDash val="solid"/>
                    <a:miter/>
                  </a:ln>
                </p:spPr>
                <p:txBody>
                  <a:bodyPr rtlCol="0" anchor="ctr"/>
                  <a:lstStyle/>
                  <a:p>
                    <a:pPr algn="ctr"/>
                    <a:r>
                      <a:rPr lang="nl-NL" sz="3600" b="1">
                        <a:solidFill>
                          <a:schemeClr val="bg1"/>
                        </a:solidFill>
                      </a:rPr>
                      <a:t>?</a:t>
                    </a:r>
                  </a:p>
                </p:txBody>
              </p:sp>
              <p:sp>
                <p:nvSpPr>
                  <p:cNvPr id="1536" name="Vrije vorm 1535">
                    <a:extLst>
                      <a:ext uri="{FF2B5EF4-FFF2-40B4-BE49-F238E27FC236}">
                        <a16:creationId xmlns:a16="http://schemas.microsoft.com/office/drawing/2014/main" id="{3FC71104-639D-9AF8-929F-1616E3925C78}"/>
                      </a:ext>
                    </a:extLst>
                  </p:cNvPr>
                  <p:cNvSpPr/>
                  <p:nvPr/>
                </p:nvSpPr>
                <p:spPr>
                  <a:xfrm>
                    <a:off x="4948244" y="2823869"/>
                    <a:ext cx="184513" cy="184513"/>
                  </a:xfrm>
                  <a:custGeom>
                    <a:avLst/>
                    <a:gdLst>
                      <a:gd name="connsiteX0" fmla="*/ 92297 w 184513"/>
                      <a:gd name="connsiteY0" fmla="*/ 0 h 184513"/>
                      <a:gd name="connsiteX1" fmla="*/ 0 w 184513"/>
                      <a:gd name="connsiteY1" fmla="*/ 92216 h 184513"/>
                      <a:gd name="connsiteX2" fmla="*/ 90273 w 184513"/>
                      <a:gd name="connsiteY2" fmla="*/ 184514 h 184513"/>
                      <a:gd name="connsiteX3" fmla="*/ 94322 w 184513"/>
                      <a:gd name="connsiteY3" fmla="*/ 184514 h 184513"/>
                      <a:gd name="connsiteX4" fmla="*/ 184514 w 184513"/>
                      <a:gd name="connsiteY4" fmla="*/ 92216 h 184513"/>
                      <a:gd name="connsiteX5" fmla="*/ 92297 w 184513"/>
                      <a:gd name="connsiteY5" fmla="*/ 0 h 184513"/>
                      <a:gd name="connsiteX6" fmla="*/ 94322 w 184513"/>
                      <a:gd name="connsiteY6" fmla="*/ 180870 h 184513"/>
                      <a:gd name="connsiteX7" fmla="*/ 90273 w 184513"/>
                      <a:gd name="connsiteY7" fmla="*/ 180870 h 184513"/>
                      <a:gd name="connsiteX8" fmla="*/ 3643 w 184513"/>
                      <a:gd name="connsiteY8" fmla="*/ 92216 h 184513"/>
                      <a:gd name="connsiteX9" fmla="*/ 92297 w 184513"/>
                      <a:gd name="connsiteY9" fmla="*/ 3643 h 184513"/>
                      <a:gd name="connsiteX10" fmla="*/ 180870 w 184513"/>
                      <a:gd name="connsiteY10" fmla="*/ 92216 h 184513"/>
                      <a:gd name="connsiteX11" fmla="*/ 94322 w 184513"/>
                      <a:gd name="connsiteY11" fmla="*/ 180870 h 18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513" h="184513">
                        <a:moveTo>
                          <a:pt x="92297" y="0"/>
                        </a:moveTo>
                        <a:cubicBezTo>
                          <a:pt x="41453" y="0"/>
                          <a:pt x="0" y="41372"/>
                          <a:pt x="0" y="92216"/>
                        </a:cubicBezTo>
                        <a:cubicBezTo>
                          <a:pt x="0" y="142494"/>
                          <a:pt x="40400" y="183380"/>
                          <a:pt x="90273" y="184514"/>
                        </a:cubicBezTo>
                        <a:lnTo>
                          <a:pt x="94322" y="184514"/>
                        </a:lnTo>
                        <a:cubicBezTo>
                          <a:pt x="144194" y="183380"/>
                          <a:pt x="184514" y="142494"/>
                          <a:pt x="184514" y="92216"/>
                        </a:cubicBezTo>
                        <a:cubicBezTo>
                          <a:pt x="184514" y="41372"/>
                          <a:pt x="143142" y="0"/>
                          <a:pt x="92297" y="0"/>
                        </a:cubicBezTo>
                        <a:close/>
                        <a:moveTo>
                          <a:pt x="94322" y="180870"/>
                        </a:moveTo>
                        <a:lnTo>
                          <a:pt x="90273" y="180870"/>
                        </a:lnTo>
                        <a:cubicBezTo>
                          <a:pt x="42262" y="179737"/>
                          <a:pt x="3643" y="140470"/>
                          <a:pt x="3643" y="92216"/>
                        </a:cubicBezTo>
                        <a:cubicBezTo>
                          <a:pt x="3643" y="43396"/>
                          <a:pt x="43396" y="3643"/>
                          <a:pt x="92297" y="3643"/>
                        </a:cubicBezTo>
                        <a:cubicBezTo>
                          <a:pt x="141118" y="3643"/>
                          <a:pt x="180870" y="43396"/>
                          <a:pt x="180870" y="92216"/>
                        </a:cubicBezTo>
                        <a:cubicBezTo>
                          <a:pt x="180870" y="140470"/>
                          <a:pt x="142251" y="179737"/>
                          <a:pt x="94322" y="180870"/>
                        </a:cubicBezTo>
                        <a:close/>
                      </a:path>
                    </a:pathLst>
                  </a:custGeom>
                  <a:solidFill>
                    <a:schemeClr val="accent1"/>
                  </a:solidFill>
                  <a:ln w="8096" cap="flat">
                    <a:noFill/>
                    <a:prstDash val="solid"/>
                    <a:miter/>
                  </a:ln>
                </p:spPr>
                <p:txBody>
                  <a:bodyPr rtlCol="0" anchor="ctr"/>
                  <a:lstStyle/>
                  <a:p>
                    <a:endParaRPr lang="nl-NL"/>
                  </a:p>
                </p:txBody>
              </p:sp>
            </p:grpSp>
          </p:grpSp>
          <p:grpSp>
            <p:nvGrpSpPr>
              <p:cNvPr id="1798" name="Groep 1797">
                <a:extLst>
                  <a:ext uri="{FF2B5EF4-FFF2-40B4-BE49-F238E27FC236}">
                    <a16:creationId xmlns:a16="http://schemas.microsoft.com/office/drawing/2014/main" id="{70E596C8-7D0A-0508-799F-E6166D7065C2}"/>
                  </a:ext>
                </a:extLst>
              </p:cNvPr>
              <p:cNvGrpSpPr/>
              <p:nvPr/>
            </p:nvGrpSpPr>
            <p:grpSpPr>
              <a:xfrm>
                <a:off x="4666008" y="1626459"/>
                <a:ext cx="1827791" cy="1679932"/>
                <a:chOff x="4666008" y="1626459"/>
                <a:chExt cx="1827791" cy="1679932"/>
              </a:xfrm>
            </p:grpSpPr>
            <p:sp>
              <p:nvSpPr>
                <p:cNvPr id="1799" name="Vrije vorm 1798">
                  <a:extLst>
                    <a:ext uri="{FF2B5EF4-FFF2-40B4-BE49-F238E27FC236}">
                      <a16:creationId xmlns:a16="http://schemas.microsoft.com/office/drawing/2014/main" id="{B189C431-7B20-7837-EFEA-483E501C8C4C}"/>
                    </a:ext>
                  </a:extLst>
                </p:cNvPr>
                <p:cNvSpPr/>
                <p:nvPr/>
              </p:nvSpPr>
              <p:spPr>
                <a:xfrm flipH="1">
                  <a:off x="5569950" y="2280198"/>
                  <a:ext cx="862738" cy="864804"/>
                </a:xfrm>
                <a:custGeom>
                  <a:avLst/>
                  <a:gdLst>
                    <a:gd name="connsiteX0" fmla="*/ 751348 w 1045909"/>
                    <a:gd name="connsiteY0" fmla="*/ 0 h 1048414"/>
                    <a:gd name="connsiteX1" fmla="*/ 177052 w 1045909"/>
                    <a:gd name="connsiteY1" fmla="*/ 0 h 1048414"/>
                    <a:gd name="connsiteX2" fmla="*/ 885 w 1045909"/>
                    <a:gd name="connsiteY2" fmla="*/ 194700 h 1048414"/>
                    <a:gd name="connsiteX3" fmla="*/ 82183 w 1045909"/>
                    <a:gd name="connsiteY3" fmla="*/ 1048414 h 1048414"/>
                    <a:gd name="connsiteX4" fmla="*/ 1045909 w 1045909"/>
                    <a:gd name="connsiteY4" fmla="*/ 1048414 h 1048414"/>
                    <a:gd name="connsiteX5" fmla="*/ 964596 w 1045909"/>
                    <a:gd name="connsiteY5" fmla="*/ 194700 h 1048414"/>
                    <a:gd name="connsiteX6" fmla="*/ 751348 w 1045909"/>
                    <a:gd name="connsiteY6" fmla="*/ 0 h 104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5909" h="1048414">
                      <a:moveTo>
                        <a:pt x="751348" y="0"/>
                      </a:moveTo>
                      <a:lnTo>
                        <a:pt x="177052" y="0"/>
                      </a:lnTo>
                      <a:cubicBezTo>
                        <a:pt x="69953" y="0"/>
                        <a:pt x="-9321" y="87618"/>
                        <a:pt x="885" y="194700"/>
                      </a:cubicBezTo>
                      <a:lnTo>
                        <a:pt x="82183" y="1048414"/>
                      </a:lnTo>
                      <a:lnTo>
                        <a:pt x="1045909" y="1048414"/>
                      </a:lnTo>
                      <a:lnTo>
                        <a:pt x="964596" y="194700"/>
                      </a:lnTo>
                      <a:cubicBezTo>
                        <a:pt x="954392" y="87618"/>
                        <a:pt x="858430" y="0"/>
                        <a:pt x="751348" y="0"/>
                      </a:cubicBezTo>
                      <a:close/>
                    </a:path>
                  </a:pathLst>
                </a:custGeom>
                <a:solidFill>
                  <a:srgbClr val="86C2EB"/>
                </a:solidFill>
                <a:ln w="8096" cap="flat">
                  <a:noFill/>
                  <a:prstDash val="solid"/>
                  <a:miter/>
                </a:ln>
              </p:spPr>
              <p:txBody>
                <a:bodyPr wrap="square" rtlCol="0" anchor="ctr">
                  <a:noAutofit/>
                </a:bodyPr>
                <a:lstStyle/>
                <a:p>
                  <a:endParaRPr lang="nl-NL"/>
                </a:p>
              </p:txBody>
            </p:sp>
            <p:grpSp>
              <p:nvGrpSpPr>
                <p:cNvPr id="1800" name="Groep 1799">
                  <a:extLst>
                    <a:ext uri="{FF2B5EF4-FFF2-40B4-BE49-F238E27FC236}">
                      <a16:creationId xmlns:a16="http://schemas.microsoft.com/office/drawing/2014/main" id="{226C502C-46B7-6E6F-CC8B-43AFC6014411}"/>
                    </a:ext>
                  </a:extLst>
                </p:cNvPr>
                <p:cNvGrpSpPr/>
                <p:nvPr/>
              </p:nvGrpSpPr>
              <p:grpSpPr>
                <a:xfrm>
                  <a:off x="4666008" y="1626459"/>
                  <a:ext cx="1827791" cy="1518542"/>
                  <a:chOff x="4672854" y="1619512"/>
                  <a:chExt cx="1827791" cy="1518542"/>
                </a:xfrm>
              </p:grpSpPr>
              <p:sp>
                <p:nvSpPr>
                  <p:cNvPr id="1805" name="Vrije vorm 1804">
                    <a:extLst>
                      <a:ext uri="{FF2B5EF4-FFF2-40B4-BE49-F238E27FC236}">
                        <a16:creationId xmlns:a16="http://schemas.microsoft.com/office/drawing/2014/main" id="{4E77166B-7000-4D00-34F2-5DEE3C94A375}"/>
                      </a:ext>
                    </a:extLst>
                  </p:cNvPr>
                  <p:cNvSpPr/>
                  <p:nvPr/>
                </p:nvSpPr>
                <p:spPr>
                  <a:xfrm flipH="1">
                    <a:off x="5261523" y="2336835"/>
                    <a:ext cx="355788" cy="652041"/>
                  </a:xfrm>
                  <a:custGeom>
                    <a:avLst/>
                    <a:gdLst>
                      <a:gd name="connsiteX0" fmla="*/ 53940 w 241112"/>
                      <a:gd name="connsiteY0" fmla="*/ 0 h 390714"/>
                      <a:gd name="connsiteX1" fmla="*/ 151920 w 241112"/>
                      <a:gd name="connsiteY1" fmla="*/ 183210 h 390714"/>
                      <a:gd name="connsiteX2" fmla="*/ 239522 w 241112"/>
                      <a:gd name="connsiteY2" fmla="*/ 368307 h 390714"/>
                      <a:gd name="connsiteX3" fmla="*/ 132773 w 241112"/>
                      <a:gd name="connsiteY3" fmla="*/ 380305 h 390714"/>
                      <a:gd name="connsiteX4" fmla="*/ 83280 w 241112"/>
                      <a:gd name="connsiteY4" fmla="*/ 312475 h 390714"/>
                      <a:gd name="connsiteX5" fmla="*/ 27594 w 241112"/>
                      <a:gd name="connsiteY5" fmla="*/ 201540 h 390714"/>
                      <a:gd name="connsiteX6" fmla="*/ 53940 w 241112"/>
                      <a:gd name="connsiteY6" fmla="*/ 0 h 390714"/>
                      <a:gd name="connsiteX0" fmla="*/ 53940 w 240834"/>
                      <a:gd name="connsiteY0" fmla="*/ 0 h 401836"/>
                      <a:gd name="connsiteX1" fmla="*/ 151920 w 240834"/>
                      <a:gd name="connsiteY1" fmla="*/ 183210 h 401836"/>
                      <a:gd name="connsiteX2" fmla="*/ 239522 w 240834"/>
                      <a:gd name="connsiteY2" fmla="*/ 368307 h 401836"/>
                      <a:gd name="connsiteX3" fmla="*/ 132773 w 240834"/>
                      <a:gd name="connsiteY3" fmla="*/ 380305 h 401836"/>
                      <a:gd name="connsiteX4" fmla="*/ 83280 w 240834"/>
                      <a:gd name="connsiteY4" fmla="*/ 312475 h 401836"/>
                      <a:gd name="connsiteX5" fmla="*/ 27594 w 240834"/>
                      <a:gd name="connsiteY5" fmla="*/ 201540 h 401836"/>
                      <a:gd name="connsiteX6" fmla="*/ 53940 w 240834"/>
                      <a:gd name="connsiteY6" fmla="*/ 0 h 401836"/>
                      <a:gd name="connsiteX0" fmla="*/ 53940 w 206947"/>
                      <a:gd name="connsiteY0" fmla="*/ 0 h 380361"/>
                      <a:gd name="connsiteX1" fmla="*/ 151920 w 206947"/>
                      <a:gd name="connsiteY1" fmla="*/ 183210 h 380361"/>
                      <a:gd name="connsiteX2" fmla="*/ 205814 w 206947"/>
                      <a:gd name="connsiteY2" fmla="*/ 300892 h 380361"/>
                      <a:gd name="connsiteX3" fmla="*/ 132773 w 206947"/>
                      <a:gd name="connsiteY3" fmla="*/ 380305 h 380361"/>
                      <a:gd name="connsiteX4" fmla="*/ 83280 w 206947"/>
                      <a:gd name="connsiteY4" fmla="*/ 312475 h 380361"/>
                      <a:gd name="connsiteX5" fmla="*/ 27594 w 206947"/>
                      <a:gd name="connsiteY5" fmla="*/ 201540 h 380361"/>
                      <a:gd name="connsiteX6" fmla="*/ 53940 w 206947"/>
                      <a:gd name="connsiteY6" fmla="*/ 0 h 380361"/>
                      <a:gd name="connsiteX0" fmla="*/ 53940 w 205831"/>
                      <a:gd name="connsiteY0" fmla="*/ 0 h 375046"/>
                      <a:gd name="connsiteX1" fmla="*/ 151920 w 205831"/>
                      <a:gd name="connsiteY1" fmla="*/ 183210 h 375046"/>
                      <a:gd name="connsiteX2" fmla="*/ 205814 w 205831"/>
                      <a:gd name="connsiteY2" fmla="*/ 300892 h 375046"/>
                      <a:gd name="connsiteX3" fmla="*/ 146965 w 205831"/>
                      <a:gd name="connsiteY3" fmla="*/ 374983 h 375046"/>
                      <a:gd name="connsiteX4" fmla="*/ 83280 w 205831"/>
                      <a:gd name="connsiteY4" fmla="*/ 312475 h 375046"/>
                      <a:gd name="connsiteX5" fmla="*/ 27594 w 205831"/>
                      <a:gd name="connsiteY5" fmla="*/ 201540 h 375046"/>
                      <a:gd name="connsiteX6" fmla="*/ 53940 w 205831"/>
                      <a:gd name="connsiteY6" fmla="*/ 0 h 375046"/>
                      <a:gd name="connsiteX0" fmla="*/ 53940 w 198739"/>
                      <a:gd name="connsiteY0" fmla="*/ 0 h 375114"/>
                      <a:gd name="connsiteX1" fmla="*/ 151920 w 198739"/>
                      <a:gd name="connsiteY1" fmla="*/ 183210 h 375114"/>
                      <a:gd name="connsiteX2" fmla="*/ 198718 w 198739"/>
                      <a:gd name="connsiteY2" fmla="*/ 295570 h 375114"/>
                      <a:gd name="connsiteX3" fmla="*/ 146965 w 198739"/>
                      <a:gd name="connsiteY3" fmla="*/ 374983 h 375114"/>
                      <a:gd name="connsiteX4" fmla="*/ 83280 w 198739"/>
                      <a:gd name="connsiteY4" fmla="*/ 312475 h 375114"/>
                      <a:gd name="connsiteX5" fmla="*/ 27594 w 198739"/>
                      <a:gd name="connsiteY5" fmla="*/ 201540 h 375114"/>
                      <a:gd name="connsiteX6" fmla="*/ 53940 w 198739"/>
                      <a:gd name="connsiteY6" fmla="*/ 0 h 375114"/>
                      <a:gd name="connsiteX0" fmla="*/ 53940 w 207604"/>
                      <a:gd name="connsiteY0" fmla="*/ 0 h 374986"/>
                      <a:gd name="connsiteX1" fmla="*/ 151920 w 207604"/>
                      <a:gd name="connsiteY1" fmla="*/ 183210 h 374986"/>
                      <a:gd name="connsiteX2" fmla="*/ 207588 w 207604"/>
                      <a:gd name="connsiteY2" fmla="*/ 309763 h 374986"/>
                      <a:gd name="connsiteX3" fmla="*/ 146965 w 207604"/>
                      <a:gd name="connsiteY3" fmla="*/ 374983 h 374986"/>
                      <a:gd name="connsiteX4" fmla="*/ 83280 w 207604"/>
                      <a:gd name="connsiteY4" fmla="*/ 312475 h 374986"/>
                      <a:gd name="connsiteX5" fmla="*/ 27594 w 207604"/>
                      <a:gd name="connsiteY5" fmla="*/ 201540 h 374986"/>
                      <a:gd name="connsiteX6" fmla="*/ 53940 w 207604"/>
                      <a:gd name="connsiteY6" fmla="*/ 0 h 374986"/>
                      <a:gd name="connsiteX0" fmla="*/ 53940 w 207654"/>
                      <a:gd name="connsiteY0" fmla="*/ 0 h 364343"/>
                      <a:gd name="connsiteX1" fmla="*/ 151920 w 207654"/>
                      <a:gd name="connsiteY1" fmla="*/ 183210 h 364343"/>
                      <a:gd name="connsiteX2" fmla="*/ 207588 w 207654"/>
                      <a:gd name="connsiteY2" fmla="*/ 309763 h 364343"/>
                      <a:gd name="connsiteX3" fmla="*/ 141643 w 207654"/>
                      <a:gd name="connsiteY3" fmla="*/ 364339 h 364343"/>
                      <a:gd name="connsiteX4" fmla="*/ 83280 w 207654"/>
                      <a:gd name="connsiteY4" fmla="*/ 312475 h 364343"/>
                      <a:gd name="connsiteX5" fmla="*/ 27594 w 207654"/>
                      <a:gd name="connsiteY5" fmla="*/ 201540 h 364343"/>
                      <a:gd name="connsiteX6" fmla="*/ 53940 w 207654"/>
                      <a:gd name="connsiteY6" fmla="*/ 0 h 364343"/>
                      <a:gd name="connsiteX0" fmla="*/ 53940 w 207654"/>
                      <a:gd name="connsiteY0" fmla="*/ 0 h 365029"/>
                      <a:gd name="connsiteX1" fmla="*/ 151920 w 207654"/>
                      <a:gd name="connsiteY1" fmla="*/ 183210 h 365029"/>
                      <a:gd name="connsiteX2" fmla="*/ 207588 w 207654"/>
                      <a:gd name="connsiteY2" fmla="*/ 309763 h 365029"/>
                      <a:gd name="connsiteX3" fmla="*/ 141643 w 207654"/>
                      <a:gd name="connsiteY3" fmla="*/ 364339 h 365029"/>
                      <a:gd name="connsiteX4" fmla="*/ 83280 w 207654"/>
                      <a:gd name="connsiteY4" fmla="*/ 312475 h 365029"/>
                      <a:gd name="connsiteX5" fmla="*/ 27594 w 207654"/>
                      <a:gd name="connsiteY5" fmla="*/ 201540 h 365029"/>
                      <a:gd name="connsiteX6" fmla="*/ 53940 w 207654"/>
                      <a:gd name="connsiteY6" fmla="*/ 0 h 365029"/>
                      <a:gd name="connsiteX0" fmla="*/ 53940 w 207654"/>
                      <a:gd name="connsiteY0" fmla="*/ 0 h 364354"/>
                      <a:gd name="connsiteX1" fmla="*/ 151920 w 207654"/>
                      <a:gd name="connsiteY1" fmla="*/ 183210 h 364354"/>
                      <a:gd name="connsiteX2" fmla="*/ 207588 w 207654"/>
                      <a:gd name="connsiteY2" fmla="*/ 309763 h 364354"/>
                      <a:gd name="connsiteX3" fmla="*/ 141643 w 207654"/>
                      <a:gd name="connsiteY3" fmla="*/ 364339 h 364354"/>
                      <a:gd name="connsiteX4" fmla="*/ 83280 w 207654"/>
                      <a:gd name="connsiteY4" fmla="*/ 305378 h 364354"/>
                      <a:gd name="connsiteX5" fmla="*/ 27594 w 207654"/>
                      <a:gd name="connsiteY5" fmla="*/ 201540 h 364354"/>
                      <a:gd name="connsiteX6" fmla="*/ 53940 w 207654"/>
                      <a:gd name="connsiteY6" fmla="*/ 0 h 364354"/>
                      <a:gd name="connsiteX0" fmla="*/ 53940 w 198803"/>
                      <a:gd name="connsiteY0" fmla="*/ 0 h 364339"/>
                      <a:gd name="connsiteX1" fmla="*/ 151920 w 198803"/>
                      <a:gd name="connsiteY1" fmla="*/ 183210 h 364339"/>
                      <a:gd name="connsiteX2" fmla="*/ 198718 w 198803"/>
                      <a:gd name="connsiteY2" fmla="*/ 304441 h 364339"/>
                      <a:gd name="connsiteX3" fmla="*/ 141643 w 198803"/>
                      <a:gd name="connsiteY3" fmla="*/ 364339 h 364339"/>
                      <a:gd name="connsiteX4" fmla="*/ 83280 w 198803"/>
                      <a:gd name="connsiteY4" fmla="*/ 305378 h 364339"/>
                      <a:gd name="connsiteX5" fmla="*/ 27594 w 198803"/>
                      <a:gd name="connsiteY5" fmla="*/ 201540 h 364339"/>
                      <a:gd name="connsiteX6" fmla="*/ 53940 w 198803"/>
                      <a:gd name="connsiteY6" fmla="*/ 0 h 36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803" h="364339">
                        <a:moveTo>
                          <a:pt x="53940" y="0"/>
                        </a:moveTo>
                        <a:cubicBezTo>
                          <a:pt x="76018" y="19204"/>
                          <a:pt x="127790" y="132470"/>
                          <a:pt x="151920" y="183210"/>
                        </a:cubicBezTo>
                        <a:cubicBezTo>
                          <a:pt x="176050" y="233950"/>
                          <a:pt x="200431" y="274253"/>
                          <a:pt x="198718" y="304441"/>
                        </a:cubicBezTo>
                        <a:cubicBezTo>
                          <a:pt x="197005" y="334629"/>
                          <a:pt x="160883" y="364183"/>
                          <a:pt x="141643" y="364339"/>
                        </a:cubicBezTo>
                        <a:cubicBezTo>
                          <a:pt x="122403" y="364495"/>
                          <a:pt x="98679" y="327391"/>
                          <a:pt x="83280" y="305378"/>
                        </a:cubicBezTo>
                        <a:cubicBezTo>
                          <a:pt x="39075" y="242219"/>
                          <a:pt x="36638" y="221748"/>
                          <a:pt x="27594" y="201540"/>
                        </a:cubicBezTo>
                        <a:cubicBezTo>
                          <a:pt x="10317" y="162961"/>
                          <a:pt x="-36560" y="19909"/>
                          <a:pt x="53940" y="0"/>
                        </a:cubicBezTo>
                        <a:close/>
                      </a:path>
                    </a:pathLst>
                  </a:custGeom>
                  <a:solidFill>
                    <a:srgbClr val="FFFFFF"/>
                  </a:solidFill>
                  <a:ln w="8096" cap="flat">
                    <a:noFill/>
                    <a:prstDash val="solid"/>
                    <a:miter/>
                  </a:ln>
                </p:spPr>
                <p:txBody>
                  <a:bodyPr rtlCol="0" anchor="ctr"/>
                  <a:lstStyle/>
                  <a:p>
                    <a:endParaRPr lang="nl-NL"/>
                  </a:p>
                </p:txBody>
              </p:sp>
              <p:sp>
                <p:nvSpPr>
                  <p:cNvPr id="1807" name="Vrije vorm 1806">
                    <a:extLst>
                      <a:ext uri="{FF2B5EF4-FFF2-40B4-BE49-F238E27FC236}">
                        <a16:creationId xmlns:a16="http://schemas.microsoft.com/office/drawing/2014/main" id="{3AE622AF-D375-B64A-4DDD-D9466E32D2F7}"/>
                      </a:ext>
                    </a:extLst>
                  </p:cNvPr>
                  <p:cNvSpPr/>
                  <p:nvPr/>
                </p:nvSpPr>
                <p:spPr>
                  <a:xfrm flipH="1">
                    <a:off x="4672854" y="3041609"/>
                    <a:ext cx="322615" cy="89960"/>
                  </a:xfrm>
                  <a:custGeom>
                    <a:avLst/>
                    <a:gdLst>
                      <a:gd name="connsiteX0" fmla="*/ 95872 w 180267"/>
                      <a:gd name="connsiteY0" fmla="*/ 36026 h 50267"/>
                      <a:gd name="connsiteX1" fmla="*/ 180268 w 180267"/>
                      <a:gd name="connsiteY1" fmla="*/ 36026 h 50267"/>
                      <a:gd name="connsiteX2" fmla="*/ 173693 w 180267"/>
                      <a:gd name="connsiteY2" fmla="*/ 31468 h 50267"/>
                      <a:gd name="connsiteX3" fmla="*/ 146628 w 180267"/>
                      <a:gd name="connsiteY3" fmla="*/ 17186 h 50267"/>
                      <a:gd name="connsiteX4" fmla="*/ 145705 w 180267"/>
                      <a:gd name="connsiteY4" fmla="*/ 16668 h 50267"/>
                      <a:gd name="connsiteX5" fmla="*/ 132977 w 180267"/>
                      <a:gd name="connsiteY5" fmla="*/ 8386 h 50267"/>
                      <a:gd name="connsiteX6" fmla="*/ 128703 w 180267"/>
                      <a:gd name="connsiteY6" fmla="*/ 7025 h 50267"/>
                      <a:gd name="connsiteX7" fmla="*/ 99006 w 180267"/>
                      <a:gd name="connsiteY7" fmla="*/ 6531 h 50267"/>
                      <a:gd name="connsiteX8" fmla="*/ 79477 w 180267"/>
                      <a:gd name="connsiteY8" fmla="*/ 176 h 50267"/>
                      <a:gd name="connsiteX9" fmla="*/ 19088 w 180267"/>
                      <a:gd name="connsiteY9" fmla="*/ 14013 h 50267"/>
                      <a:gd name="connsiteX10" fmla="*/ 5275 w 180267"/>
                      <a:gd name="connsiteY10" fmla="*/ 7681 h 50267"/>
                      <a:gd name="connsiteX11" fmla="*/ 5 w 180267"/>
                      <a:gd name="connsiteY11" fmla="*/ 49741 h 50267"/>
                      <a:gd name="connsiteX12" fmla="*/ 13 w 180267"/>
                      <a:gd name="connsiteY12" fmla="*/ 50267 h 50267"/>
                      <a:gd name="connsiteX13" fmla="*/ 78919 w 180267"/>
                      <a:gd name="connsiteY13" fmla="*/ 50267 h 50267"/>
                      <a:gd name="connsiteX14" fmla="*/ 95872 w 180267"/>
                      <a:gd name="connsiteY14" fmla="*/ 36026 h 5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267" h="50267">
                        <a:moveTo>
                          <a:pt x="95872" y="36026"/>
                        </a:moveTo>
                        <a:lnTo>
                          <a:pt x="180268" y="36026"/>
                        </a:lnTo>
                        <a:cubicBezTo>
                          <a:pt x="178381" y="34642"/>
                          <a:pt x="176308" y="33192"/>
                          <a:pt x="173693" y="31468"/>
                        </a:cubicBezTo>
                        <a:cubicBezTo>
                          <a:pt x="166415" y="26659"/>
                          <a:pt x="149607" y="18603"/>
                          <a:pt x="146628" y="17186"/>
                        </a:cubicBezTo>
                        <a:cubicBezTo>
                          <a:pt x="146296" y="17024"/>
                          <a:pt x="146020" y="16870"/>
                          <a:pt x="145705" y="16668"/>
                        </a:cubicBezTo>
                        <a:lnTo>
                          <a:pt x="132977" y="8386"/>
                        </a:lnTo>
                        <a:cubicBezTo>
                          <a:pt x="131690" y="7552"/>
                          <a:pt x="130233" y="7082"/>
                          <a:pt x="128703" y="7025"/>
                        </a:cubicBezTo>
                        <a:cubicBezTo>
                          <a:pt x="121805" y="6774"/>
                          <a:pt x="101758" y="6078"/>
                          <a:pt x="99006" y="6531"/>
                        </a:cubicBezTo>
                        <a:cubicBezTo>
                          <a:pt x="95670" y="7074"/>
                          <a:pt x="84546" y="-1306"/>
                          <a:pt x="79477" y="176"/>
                        </a:cubicBezTo>
                        <a:cubicBezTo>
                          <a:pt x="74409" y="1658"/>
                          <a:pt x="24617" y="14830"/>
                          <a:pt x="19088" y="14013"/>
                        </a:cubicBezTo>
                        <a:cubicBezTo>
                          <a:pt x="13558" y="13195"/>
                          <a:pt x="7761" y="9284"/>
                          <a:pt x="5275" y="7681"/>
                        </a:cubicBezTo>
                        <a:cubicBezTo>
                          <a:pt x="3276" y="6386"/>
                          <a:pt x="1082" y="38091"/>
                          <a:pt x="5" y="49741"/>
                        </a:cubicBezTo>
                        <a:cubicBezTo>
                          <a:pt x="-12" y="49919"/>
                          <a:pt x="21" y="50089"/>
                          <a:pt x="13" y="50267"/>
                        </a:cubicBezTo>
                        <a:lnTo>
                          <a:pt x="78919" y="50267"/>
                        </a:lnTo>
                        <a:cubicBezTo>
                          <a:pt x="80360" y="42204"/>
                          <a:pt x="87412" y="36026"/>
                          <a:pt x="95872" y="36026"/>
                        </a:cubicBezTo>
                        <a:close/>
                      </a:path>
                    </a:pathLst>
                  </a:custGeom>
                  <a:solidFill>
                    <a:srgbClr val="D3A77F"/>
                  </a:solidFill>
                  <a:ln w="8096" cap="flat">
                    <a:noFill/>
                    <a:prstDash val="solid"/>
                    <a:miter/>
                  </a:ln>
                </p:spPr>
                <p:txBody>
                  <a:bodyPr rtlCol="0" anchor="ctr"/>
                  <a:lstStyle/>
                  <a:p>
                    <a:endParaRPr lang="nl-NL"/>
                  </a:p>
                </p:txBody>
              </p:sp>
              <p:sp>
                <p:nvSpPr>
                  <p:cNvPr id="1811" name="Vrije vorm 1810">
                    <a:extLst>
                      <a:ext uri="{FF2B5EF4-FFF2-40B4-BE49-F238E27FC236}">
                        <a16:creationId xmlns:a16="http://schemas.microsoft.com/office/drawing/2014/main" id="{BE8A61D6-7C1D-9519-F12B-BA9DD9CCBB97}"/>
                      </a:ext>
                    </a:extLst>
                  </p:cNvPr>
                  <p:cNvSpPr/>
                  <p:nvPr/>
                </p:nvSpPr>
                <p:spPr>
                  <a:xfrm flipH="1">
                    <a:off x="5512268" y="2256487"/>
                    <a:ext cx="624108" cy="881567"/>
                  </a:xfrm>
                  <a:custGeom>
                    <a:avLst/>
                    <a:gdLst>
                      <a:gd name="connsiteX0" fmla="*/ 436448 w 756615"/>
                      <a:gd name="connsiteY0" fmla="*/ 55 h 1068736"/>
                      <a:gd name="connsiteX1" fmla="*/ 387045 w 756615"/>
                      <a:gd name="connsiteY1" fmla="*/ 59 h 1068736"/>
                      <a:gd name="connsiteX2" fmla="*/ 219344 w 756615"/>
                      <a:gd name="connsiteY2" fmla="*/ 9809 h 1068736"/>
                      <a:gd name="connsiteX3" fmla="*/ 0 w 756615"/>
                      <a:gd name="connsiteY3" fmla="*/ 70042 h 1068736"/>
                      <a:gd name="connsiteX4" fmla="*/ 109787 w 756615"/>
                      <a:gd name="connsiteY4" fmla="*/ 874133 h 1068736"/>
                      <a:gd name="connsiteX5" fmla="*/ 70216 w 756615"/>
                      <a:gd name="connsiteY5" fmla="*/ 1051522 h 1068736"/>
                      <a:gd name="connsiteX6" fmla="*/ 65232 w 756615"/>
                      <a:gd name="connsiteY6" fmla="*/ 1068736 h 1068736"/>
                      <a:gd name="connsiteX7" fmla="*/ 689399 w 756615"/>
                      <a:gd name="connsiteY7" fmla="*/ 1068736 h 1068736"/>
                      <a:gd name="connsiteX8" fmla="*/ 688023 w 756615"/>
                      <a:gd name="connsiteY8" fmla="*/ 967468 h 1068736"/>
                      <a:gd name="connsiteX9" fmla="*/ 694322 w 756615"/>
                      <a:gd name="connsiteY9" fmla="*/ 824035 h 1068736"/>
                      <a:gd name="connsiteX10" fmla="*/ 746300 w 756615"/>
                      <a:gd name="connsiteY10" fmla="*/ 97410 h 1068736"/>
                      <a:gd name="connsiteX11" fmla="*/ 556994 w 756615"/>
                      <a:gd name="connsiteY11" fmla="*/ 18644 h 1068736"/>
                      <a:gd name="connsiteX12" fmla="*/ 436448 w 756615"/>
                      <a:gd name="connsiteY12" fmla="*/ 55 h 106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6615" h="1068736">
                        <a:moveTo>
                          <a:pt x="436448" y="55"/>
                        </a:moveTo>
                        <a:cubicBezTo>
                          <a:pt x="422175" y="-72"/>
                          <a:pt x="406183" y="59"/>
                          <a:pt x="387045" y="59"/>
                        </a:cubicBezTo>
                        <a:cubicBezTo>
                          <a:pt x="329201" y="59"/>
                          <a:pt x="273201" y="3344"/>
                          <a:pt x="219344" y="9809"/>
                        </a:cubicBezTo>
                        <a:cubicBezTo>
                          <a:pt x="77095" y="26847"/>
                          <a:pt x="107240" y="10299"/>
                          <a:pt x="0" y="70042"/>
                        </a:cubicBezTo>
                        <a:cubicBezTo>
                          <a:pt x="36608" y="338060"/>
                          <a:pt x="140650" y="709629"/>
                          <a:pt x="109787" y="874133"/>
                        </a:cubicBezTo>
                        <a:cubicBezTo>
                          <a:pt x="96424" y="945375"/>
                          <a:pt x="83258" y="1002775"/>
                          <a:pt x="70216" y="1051522"/>
                        </a:cubicBezTo>
                        <a:lnTo>
                          <a:pt x="65232" y="1068736"/>
                        </a:lnTo>
                        <a:lnTo>
                          <a:pt x="689399" y="1068736"/>
                        </a:lnTo>
                        <a:lnTo>
                          <a:pt x="688023" y="967468"/>
                        </a:lnTo>
                        <a:cubicBezTo>
                          <a:pt x="688290" y="919631"/>
                          <a:pt x="689931" y="871814"/>
                          <a:pt x="694322" y="824035"/>
                        </a:cubicBezTo>
                        <a:cubicBezTo>
                          <a:pt x="713541" y="614827"/>
                          <a:pt x="782433" y="387193"/>
                          <a:pt x="746300" y="97410"/>
                        </a:cubicBezTo>
                        <a:cubicBezTo>
                          <a:pt x="638869" y="14990"/>
                          <a:pt x="671875" y="52301"/>
                          <a:pt x="556994" y="18644"/>
                        </a:cubicBezTo>
                        <a:cubicBezTo>
                          <a:pt x="506615" y="3138"/>
                          <a:pt x="479268" y="437"/>
                          <a:pt x="436448" y="55"/>
                        </a:cubicBezTo>
                        <a:close/>
                      </a:path>
                    </a:pathLst>
                  </a:custGeom>
                  <a:solidFill>
                    <a:srgbClr val="FFFFFF"/>
                  </a:solidFill>
                  <a:ln w="8096" cap="flat">
                    <a:noFill/>
                    <a:prstDash val="solid"/>
                    <a:miter/>
                  </a:ln>
                </p:spPr>
                <p:txBody>
                  <a:bodyPr wrap="square" rtlCol="0" anchor="ctr">
                    <a:noAutofit/>
                  </a:bodyPr>
                  <a:lstStyle/>
                  <a:p>
                    <a:endParaRPr lang="nl-NL"/>
                  </a:p>
                </p:txBody>
              </p:sp>
              <p:sp>
                <p:nvSpPr>
                  <p:cNvPr id="1813" name="Vrije vorm 1812">
                    <a:extLst>
                      <a:ext uri="{FF2B5EF4-FFF2-40B4-BE49-F238E27FC236}">
                        <a16:creationId xmlns:a16="http://schemas.microsoft.com/office/drawing/2014/main" id="{DCB2A66E-5003-8903-42EE-D39077AF5F72}"/>
                      </a:ext>
                    </a:extLst>
                  </p:cNvPr>
                  <p:cNvSpPr/>
                  <p:nvPr/>
                </p:nvSpPr>
                <p:spPr>
                  <a:xfrm flipH="1">
                    <a:off x="6040439" y="2313299"/>
                    <a:ext cx="460206" cy="802146"/>
                  </a:xfrm>
                  <a:custGeom>
                    <a:avLst/>
                    <a:gdLst>
                      <a:gd name="connsiteX0" fmla="*/ 204268 w 253900"/>
                      <a:gd name="connsiteY0" fmla="*/ 207 h 422208"/>
                      <a:gd name="connsiteX1" fmla="*/ 201701 w 253900"/>
                      <a:gd name="connsiteY1" fmla="*/ 118 h 422208"/>
                      <a:gd name="connsiteX2" fmla="*/ 96879 w 253900"/>
                      <a:gd name="connsiteY2" fmla="*/ 181774 h 422208"/>
                      <a:gd name="connsiteX3" fmla="*/ 469 w 253900"/>
                      <a:gd name="connsiteY3" fmla="*/ 411667 h 422208"/>
                      <a:gd name="connsiteX4" fmla="*/ 4833 w 253900"/>
                      <a:gd name="connsiteY4" fmla="*/ 422070 h 422208"/>
                      <a:gd name="connsiteX5" fmla="*/ 122318 w 253900"/>
                      <a:gd name="connsiteY5" fmla="*/ 367906 h 422208"/>
                      <a:gd name="connsiteX6" fmla="*/ 123848 w 253900"/>
                      <a:gd name="connsiteY6" fmla="*/ 366571 h 422208"/>
                      <a:gd name="connsiteX7" fmla="*/ 221731 w 253900"/>
                      <a:gd name="connsiteY7" fmla="*/ 204128 h 422208"/>
                      <a:gd name="connsiteX8" fmla="*/ 204268 w 253900"/>
                      <a:gd name="connsiteY8" fmla="*/ 207 h 422208"/>
                      <a:gd name="connsiteX0" fmla="*/ 209830 w 259462"/>
                      <a:gd name="connsiteY0" fmla="*/ 207 h 440498"/>
                      <a:gd name="connsiteX1" fmla="*/ 207263 w 259462"/>
                      <a:gd name="connsiteY1" fmla="*/ 118 h 440498"/>
                      <a:gd name="connsiteX2" fmla="*/ 102441 w 259462"/>
                      <a:gd name="connsiteY2" fmla="*/ 181774 h 440498"/>
                      <a:gd name="connsiteX3" fmla="*/ 6031 w 259462"/>
                      <a:gd name="connsiteY3" fmla="*/ 411667 h 440498"/>
                      <a:gd name="connsiteX4" fmla="*/ 12169 w 259462"/>
                      <a:gd name="connsiteY4" fmla="*/ 436263 h 440498"/>
                      <a:gd name="connsiteX5" fmla="*/ 127880 w 259462"/>
                      <a:gd name="connsiteY5" fmla="*/ 367906 h 440498"/>
                      <a:gd name="connsiteX6" fmla="*/ 129410 w 259462"/>
                      <a:gd name="connsiteY6" fmla="*/ 366571 h 440498"/>
                      <a:gd name="connsiteX7" fmla="*/ 227293 w 259462"/>
                      <a:gd name="connsiteY7" fmla="*/ 204128 h 440498"/>
                      <a:gd name="connsiteX8" fmla="*/ 209830 w 259462"/>
                      <a:gd name="connsiteY8" fmla="*/ 207 h 440498"/>
                      <a:gd name="connsiteX0" fmla="*/ 207516 w 257148"/>
                      <a:gd name="connsiteY0" fmla="*/ 207 h 448213"/>
                      <a:gd name="connsiteX1" fmla="*/ 204949 w 257148"/>
                      <a:gd name="connsiteY1" fmla="*/ 118 h 448213"/>
                      <a:gd name="connsiteX2" fmla="*/ 100127 w 257148"/>
                      <a:gd name="connsiteY2" fmla="*/ 181774 h 448213"/>
                      <a:gd name="connsiteX3" fmla="*/ 3717 w 257148"/>
                      <a:gd name="connsiteY3" fmla="*/ 411667 h 448213"/>
                      <a:gd name="connsiteX4" fmla="*/ 20499 w 257148"/>
                      <a:gd name="connsiteY4" fmla="*/ 446908 h 448213"/>
                      <a:gd name="connsiteX5" fmla="*/ 125566 w 257148"/>
                      <a:gd name="connsiteY5" fmla="*/ 367906 h 448213"/>
                      <a:gd name="connsiteX6" fmla="*/ 127096 w 257148"/>
                      <a:gd name="connsiteY6" fmla="*/ 366571 h 448213"/>
                      <a:gd name="connsiteX7" fmla="*/ 224979 w 257148"/>
                      <a:gd name="connsiteY7" fmla="*/ 204128 h 448213"/>
                      <a:gd name="connsiteX8" fmla="*/ 207516 w 257148"/>
                      <a:gd name="connsiteY8" fmla="*/ 207 h 448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148" h="448213">
                        <a:moveTo>
                          <a:pt x="207516" y="207"/>
                        </a:moveTo>
                        <a:cubicBezTo>
                          <a:pt x="206690" y="-20"/>
                          <a:pt x="205783" y="-76"/>
                          <a:pt x="204949" y="118"/>
                        </a:cubicBezTo>
                        <a:cubicBezTo>
                          <a:pt x="181365" y="5696"/>
                          <a:pt x="161804" y="61998"/>
                          <a:pt x="100127" y="181774"/>
                        </a:cubicBezTo>
                        <a:cubicBezTo>
                          <a:pt x="44911" y="289008"/>
                          <a:pt x="16988" y="367478"/>
                          <a:pt x="3717" y="411667"/>
                        </a:cubicBezTo>
                        <a:cubicBezTo>
                          <a:pt x="-9554" y="455856"/>
                          <a:pt x="16694" y="448188"/>
                          <a:pt x="20499" y="446908"/>
                        </a:cubicBezTo>
                        <a:cubicBezTo>
                          <a:pt x="84216" y="425559"/>
                          <a:pt x="107800" y="381295"/>
                          <a:pt x="125566" y="367906"/>
                        </a:cubicBezTo>
                        <a:cubicBezTo>
                          <a:pt x="143332" y="354517"/>
                          <a:pt x="126683" y="367113"/>
                          <a:pt x="127096" y="366571"/>
                        </a:cubicBezTo>
                        <a:cubicBezTo>
                          <a:pt x="173309" y="305128"/>
                          <a:pt x="215256" y="223915"/>
                          <a:pt x="224979" y="204128"/>
                        </a:cubicBezTo>
                        <a:cubicBezTo>
                          <a:pt x="243544" y="166383"/>
                          <a:pt x="295441" y="24391"/>
                          <a:pt x="207516" y="207"/>
                        </a:cubicBezTo>
                        <a:close/>
                      </a:path>
                    </a:pathLst>
                  </a:custGeom>
                  <a:solidFill>
                    <a:srgbClr val="FFFFFF"/>
                  </a:solidFill>
                  <a:ln w="8096" cap="flat">
                    <a:noFill/>
                    <a:prstDash val="solid"/>
                    <a:miter/>
                  </a:ln>
                </p:spPr>
                <p:txBody>
                  <a:bodyPr rtlCol="0" anchor="ctr"/>
                  <a:lstStyle/>
                  <a:p>
                    <a:endParaRPr lang="nl-NL"/>
                  </a:p>
                </p:txBody>
              </p:sp>
              <p:sp>
                <p:nvSpPr>
                  <p:cNvPr id="1832" name="Vrije vorm 1831">
                    <a:extLst>
                      <a:ext uri="{FF2B5EF4-FFF2-40B4-BE49-F238E27FC236}">
                        <a16:creationId xmlns:a16="http://schemas.microsoft.com/office/drawing/2014/main" id="{6F4C6606-899A-0001-ADA8-8FD1A0E0C79E}"/>
                      </a:ext>
                    </a:extLst>
                  </p:cNvPr>
                  <p:cNvSpPr/>
                  <p:nvPr/>
                </p:nvSpPr>
                <p:spPr>
                  <a:xfrm flipH="1">
                    <a:off x="5636226" y="2969284"/>
                    <a:ext cx="288157" cy="157990"/>
                  </a:xfrm>
                  <a:custGeom>
                    <a:avLst/>
                    <a:gdLst>
                      <a:gd name="connsiteX0" fmla="*/ 4875 w 161013"/>
                      <a:gd name="connsiteY0" fmla="*/ 42629 h 88280"/>
                      <a:gd name="connsiteX1" fmla="*/ 8988 w 161013"/>
                      <a:gd name="connsiteY1" fmla="*/ 36816 h 88280"/>
                      <a:gd name="connsiteX2" fmla="*/ 75960 w 161013"/>
                      <a:gd name="connsiteY2" fmla="*/ 27 h 88280"/>
                      <a:gd name="connsiteX3" fmla="*/ 111219 w 161013"/>
                      <a:gd name="connsiteY3" fmla="*/ 10139 h 88280"/>
                      <a:gd name="connsiteX4" fmla="*/ 113729 w 161013"/>
                      <a:gd name="connsiteY4" fmla="*/ 11515 h 88280"/>
                      <a:gd name="connsiteX5" fmla="*/ 149725 w 161013"/>
                      <a:gd name="connsiteY5" fmla="*/ 40848 h 88280"/>
                      <a:gd name="connsiteX6" fmla="*/ 130124 w 161013"/>
                      <a:gd name="connsiteY6" fmla="*/ 40225 h 88280"/>
                      <a:gd name="connsiteX7" fmla="*/ 116611 w 161013"/>
                      <a:gd name="connsiteY7" fmla="*/ 32331 h 88280"/>
                      <a:gd name="connsiteX8" fmla="*/ 100694 w 161013"/>
                      <a:gd name="connsiteY8" fmla="*/ 21522 h 88280"/>
                      <a:gd name="connsiteX9" fmla="*/ 116263 w 161013"/>
                      <a:gd name="connsiteY9" fmla="*/ 32088 h 88280"/>
                      <a:gd name="connsiteX10" fmla="*/ 116903 w 161013"/>
                      <a:gd name="connsiteY10" fmla="*/ 32574 h 88280"/>
                      <a:gd name="connsiteX11" fmla="*/ 160720 w 161013"/>
                      <a:gd name="connsiteY11" fmla="*/ 68650 h 88280"/>
                      <a:gd name="connsiteX12" fmla="*/ 143037 w 161013"/>
                      <a:gd name="connsiteY12" fmla="*/ 70253 h 88280"/>
                      <a:gd name="connsiteX13" fmla="*/ 117396 w 161013"/>
                      <a:gd name="connsiteY13" fmla="*/ 55381 h 88280"/>
                      <a:gd name="connsiteX14" fmla="*/ 141110 w 161013"/>
                      <a:gd name="connsiteY14" fmla="*/ 79305 h 88280"/>
                      <a:gd name="connsiteX15" fmla="*/ 129217 w 161013"/>
                      <a:gd name="connsiteY15" fmla="*/ 81078 h 88280"/>
                      <a:gd name="connsiteX16" fmla="*/ 130375 w 161013"/>
                      <a:gd name="connsiteY16" fmla="*/ 83102 h 88280"/>
                      <a:gd name="connsiteX17" fmla="*/ 111834 w 161013"/>
                      <a:gd name="connsiteY17" fmla="*/ 85062 h 88280"/>
                      <a:gd name="connsiteX18" fmla="*/ 98913 w 161013"/>
                      <a:gd name="connsiteY18" fmla="*/ 80010 h 88280"/>
                      <a:gd name="connsiteX19" fmla="*/ 94103 w 161013"/>
                      <a:gd name="connsiteY19" fmla="*/ 78649 h 88280"/>
                      <a:gd name="connsiteX20" fmla="*/ 73798 w 161013"/>
                      <a:gd name="connsiteY20" fmla="*/ 79297 h 88280"/>
                      <a:gd name="connsiteX21" fmla="*/ 47056 w 161013"/>
                      <a:gd name="connsiteY21" fmla="*/ 84819 h 88280"/>
                      <a:gd name="connsiteX22" fmla="*/ 11311 w 161013"/>
                      <a:gd name="connsiteY22" fmla="*/ 87588 h 88280"/>
                      <a:gd name="connsiteX23" fmla="*/ 2697 w 161013"/>
                      <a:gd name="connsiteY23" fmla="*/ 81321 h 88280"/>
                      <a:gd name="connsiteX24" fmla="*/ 90 w 161013"/>
                      <a:gd name="connsiteY24" fmla="*/ 74172 h 88280"/>
                      <a:gd name="connsiteX25" fmla="*/ 4875 w 161013"/>
                      <a:gd name="connsiteY25" fmla="*/ 42629 h 8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1013" h="88280">
                        <a:moveTo>
                          <a:pt x="4875" y="42629"/>
                        </a:moveTo>
                        <a:cubicBezTo>
                          <a:pt x="5247" y="40144"/>
                          <a:pt x="6777" y="37998"/>
                          <a:pt x="8988" y="36816"/>
                        </a:cubicBezTo>
                        <a:cubicBezTo>
                          <a:pt x="25261" y="28113"/>
                          <a:pt x="73612" y="618"/>
                          <a:pt x="75960" y="27"/>
                        </a:cubicBezTo>
                        <a:cubicBezTo>
                          <a:pt x="78211" y="-540"/>
                          <a:pt x="104847" y="8058"/>
                          <a:pt x="111219" y="10139"/>
                        </a:cubicBezTo>
                        <a:cubicBezTo>
                          <a:pt x="112150" y="10438"/>
                          <a:pt x="112968" y="10900"/>
                          <a:pt x="113729" y="11515"/>
                        </a:cubicBezTo>
                        <a:lnTo>
                          <a:pt x="149725" y="40848"/>
                        </a:lnTo>
                        <a:cubicBezTo>
                          <a:pt x="149725" y="40848"/>
                          <a:pt x="135022" y="41844"/>
                          <a:pt x="130124" y="40225"/>
                        </a:cubicBezTo>
                        <a:cubicBezTo>
                          <a:pt x="125234" y="38605"/>
                          <a:pt x="116611" y="32331"/>
                          <a:pt x="116611" y="32331"/>
                        </a:cubicBezTo>
                        <a:lnTo>
                          <a:pt x="100694" y="21522"/>
                        </a:lnTo>
                        <a:lnTo>
                          <a:pt x="116263" y="32088"/>
                        </a:lnTo>
                        <a:cubicBezTo>
                          <a:pt x="116490" y="32250"/>
                          <a:pt x="116684" y="32395"/>
                          <a:pt x="116903" y="32574"/>
                        </a:cubicBezTo>
                        <a:cubicBezTo>
                          <a:pt x="120603" y="35707"/>
                          <a:pt x="158404" y="67679"/>
                          <a:pt x="160720" y="68650"/>
                        </a:cubicBezTo>
                        <a:cubicBezTo>
                          <a:pt x="163148" y="69662"/>
                          <a:pt x="149951" y="72861"/>
                          <a:pt x="143037" y="70253"/>
                        </a:cubicBezTo>
                        <a:cubicBezTo>
                          <a:pt x="136123" y="67647"/>
                          <a:pt x="117396" y="55381"/>
                          <a:pt x="117396" y="55381"/>
                        </a:cubicBezTo>
                        <a:cubicBezTo>
                          <a:pt x="117396" y="55381"/>
                          <a:pt x="138803" y="76625"/>
                          <a:pt x="141110" y="79305"/>
                        </a:cubicBezTo>
                        <a:cubicBezTo>
                          <a:pt x="139515" y="81467"/>
                          <a:pt x="133694" y="82665"/>
                          <a:pt x="129217" y="81078"/>
                        </a:cubicBezTo>
                        <a:lnTo>
                          <a:pt x="130375" y="83102"/>
                        </a:lnTo>
                        <a:cubicBezTo>
                          <a:pt x="130375" y="83102"/>
                          <a:pt x="121720" y="87053"/>
                          <a:pt x="111834" y="85062"/>
                        </a:cubicBezTo>
                        <a:cubicBezTo>
                          <a:pt x="105584" y="83807"/>
                          <a:pt x="101253" y="81523"/>
                          <a:pt x="98913" y="80010"/>
                        </a:cubicBezTo>
                        <a:cubicBezTo>
                          <a:pt x="97463" y="79070"/>
                          <a:pt x="95828" y="78560"/>
                          <a:pt x="94103" y="78649"/>
                        </a:cubicBezTo>
                        <a:cubicBezTo>
                          <a:pt x="88558" y="78925"/>
                          <a:pt x="76357" y="79483"/>
                          <a:pt x="73798" y="79297"/>
                        </a:cubicBezTo>
                        <a:cubicBezTo>
                          <a:pt x="70479" y="79046"/>
                          <a:pt x="53890" y="82819"/>
                          <a:pt x="47056" y="84819"/>
                        </a:cubicBezTo>
                        <a:cubicBezTo>
                          <a:pt x="40215" y="86819"/>
                          <a:pt x="15756" y="89587"/>
                          <a:pt x="11311" y="87588"/>
                        </a:cubicBezTo>
                        <a:cubicBezTo>
                          <a:pt x="8761" y="86438"/>
                          <a:pt x="5239" y="83564"/>
                          <a:pt x="2697" y="81321"/>
                        </a:cubicBezTo>
                        <a:cubicBezTo>
                          <a:pt x="665" y="79532"/>
                          <a:pt x="-315" y="76852"/>
                          <a:pt x="90" y="74172"/>
                        </a:cubicBezTo>
                        <a:lnTo>
                          <a:pt x="4875" y="42629"/>
                        </a:lnTo>
                        <a:close/>
                      </a:path>
                    </a:pathLst>
                  </a:custGeom>
                  <a:solidFill>
                    <a:srgbClr val="D3A77F"/>
                  </a:solidFill>
                  <a:ln w="8096" cap="flat">
                    <a:noFill/>
                    <a:prstDash val="solid"/>
                    <a:miter/>
                  </a:ln>
                </p:spPr>
                <p:txBody>
                  <a:bodyPr rtlCol="0" anchor="ctr"/>
                  <a:lstStyle/>
                  <a:p>
                    <a:endParaRPr lang="nl-NL"/>
                  </a:p>
                </p:txBody>
              </p:sp>
              <p:sp>
                <p:nvSpPr>
                  <p:cNvPr id="1833" name="Vrije vorm 1832">
                    <a:extLst>
                      <a:ext uri="{FF2B5EF4-FFF2-40B4-BE49-F238E27FC236}">
                        <a16:creationId xmlns:a16="http://schemas.microsoft.com/office/drawing/2014/main" id="{33571CE3-CCB3-D86D-C1D4-207379F729EC}"/>
                      </a:ext>
                    </a:extLst>
                  </p:cNvPr>
                  <p:cNvSpPr/>
                  <p:nvPr/>
                </p:nvSpPr>
                <p:spPr>
                  <a:xfrm flipH="1">
                    <a:off x="5527459" y="1619512"/>
                    <a:ext cx="628227" cy="608820"/>
                  </a:xfrm>
                  <a:custGeom>
                    <a:avLst/>
                    <a:gdLst>
                      <a:gd name="connsiteX0" fmla="*/ 274469 w 351033"/>
                      <a:gd name="connsiteY0" fmla="*/ 44833 h 340189"/>
                      <a:gd name="connsiteX1" fmla="*/ 110673 w 351033"/>
                      <a:gd name="connsiteY1" fmla="*/ 18828 h 340189"/>
                      <a:gd name="connsiteX2" fmla="*/ 19777 w 351033"/>
                      <a:gd name="connsiteY2" fmla="*/ 185068 h 340189"/>
                      <a:gd name="connsiteX3" fmla="*/ 29039 w 351033"/>
                      <a:gd name="connsiteY3" fmla="*/ 273941 h 340189"/>
                      <a:gd name="connsiteX4" fmla="*/ 67456 w 351033"/>
                      <a:gd name="connsiteY4" fmla="*/ 313273 h 340189"/>
                      <a:gd name="connsiteX5" fmla="*/ 167703 w 351033"/>
                      <a:gd name="connsiteY5" fmla="*/ 313192 h 340189"/>
                      <a:gd name="connsiteX6" fmla="*/ 216637 w 351033"/>
                      <a:gd name="connsiteY6" fmla="*/ 292538 h 340189"/>
                      <a:gd name="connsiteX7" fmla="*/ 302206 w 351033"/>
                      <a:gd name="connsiteY7" fmla="*/ 302100 h 340189"/>
                      <a:gd name="connsiteX8" fmla="*/ 345383 w 351033"/>
                      <a:gd name="connsiteY8" fmla="*/ 223299 h 340189"/>
                      <a:gd name="connsiteX9" fmla="*/ 349051 w 351033"/>
                      <a:gd name="connsiteY9" fmla="*/ 117797 h 340189"/>
                      <a:gd name="connsiteX10" fmla="*/ 274469 w 351033"/>
                      <a:gd name="connsiteY10" fmla="*/ 44833 h 34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033" h="340189">
                        <a:moveTo>
                          <a:pt x="274469" y="44833"/>
                        </a:moveTo>
                        <a:cubicBezTo>
                          <a:pt x="250293" y="6117"/>
                          <a:pt x="164327" y="-19281"/>
                          <a:pt x="110673" y="18828"/>
                        </a:cubicBezTo>
                        <a:cubicBezTo>
                          <a:pt x="27857" y="77655"/>
                          <a:pt x="53093" y="158027"/>
                          <a:pt x="19777" y="185068"/>
                        </a:cubicBezTo>
                        <a:cubicBezTo>
                          <a:pt x="-17579" y="215389"/>
                          <a:pt x="5203" y="264978"/>
                          <a:pt x="29039" y="273941"/>
                        </a:cubicBezTo>
                        <a:cubicBezTo>
                          <a:pt x="52882" y="282912"/>
                          <a:pt x="50526" y="294554"/>
                          <a:pt x="67456" y="313273"/>
                        </a:cubicBezTo>
                        <a:cubicBezTo>
                          <a:pt x="94934" y="343650"/>
                          <a:pt x="137124" y="354313"/>
                          <a:pt x="167703" y="313192"/>
                        </a:cubicBezTo>
                        <a:cubicBezTo>
                          <a:pt x="180746" y="295655"/>
                          <a:pt x="216637" y="292538"/>
                          <a:pt x="216637" y="292538"/>
                        </a:cubicBezTo>
                        <a:cubicBezTo>
                          <a:pt x="233340" y="283438"/>
                          <a:pt x="249904" y="305800"/>
                          <a:pt x="302206" y="302100"/>
                        </a:cubicBezTo>
                        <a:cubicBezTo>
                          <a:pt x="335190" y="299768"/>
                          <a:pt x="363471" y="253126"/>
                          <a:pt x="345383" y="223299"/>
                        </a:cubicBezTo>
                        <a:cubicBezTo>
                          <a:pt x="313242" y="170293"/>
                          <a:pt x="348573" y="153874"/>
                          <a:pt x="349051" y="117797"/>
                        </a:cubicBezTo>
                        <a:cubicBezTo>
                          <a:pt x="349675" y="70709"/>
                          <a:pt x="323346" y="35749"/>
                          <a:pt x="274469" y="44833"/>
                        </a:cubicBezTo>
                        <a:close/>
                      </a:path>
                    </a:pathLst>
                  </a:custGeom>
                  <a:solidFill>
                    <a:srgbClr val="404947"/>
                  </a:solidFill>
                  <a:ln w="8096" cap="flat">
                    <a:noFill/>
                    <a:prstDash val="solid"/>
                    <a:miter/>
                  </a:ln>
                </p:spPr>
                <p:txBody>
                  <a:bodyPr rtlCol="0" anchor="ctr"/>
                  <a:lstStyle/>
                  <a:p>
                    <a:endParaRPr lang="nl-NL"/>
                  </a:p>
                </p:txBody>
              </p:sp>
              <p:sp>
                <p:nvSpPr>
                  <p:cNvPr id="1834" name="Vrije vorm 1833">
                    <a:extLst>
                      <a:ext uri="{FF2B5EF4-FFF2-40B4-BE49-F238E27FC236}">
                        <a16:creationId xmlns:a16="http://schemas.microsoft.com/office/drawing/2014/main" id="{3209B996-7A46-F038-E94F-C050C736E022}"/>
                      </a:ext>
                    </a:extLst>
                  </p:cNvPr>
                  <p:cNvSpPr/>
                  <p:nvPr/>
                </p:nvSpPr>
                <p:spPr>
                  <a:xfrm flipH="1">
                    <a:off x="5702331" y="1998347"/>
                    <a:ext cx="204097" cy="361472"/>
                  </a:xfrm>
                  <a:custGeom>
                    <a:avLst/>
                    <a:gdLst>
                      <a:gd name="connsiteX0" fmla="*/ 0 w 114043"/>
                      <a:gd name="connsiteY0" fmla="*/ 151124 h 201979"/>
                      <a:gd name="connsiteX1" fmla="*/ 114044 w 114043"/>
                      <a:gd name="connsiteY1" fmla="*/ 151124 h 201979"/>
                      <a:gd name="connsiteX2" fmla="*/ 114044 w 114043"/>
                      <a:gd name="connsiteY2" fmla="*/ 62989 h 201979"/>
                      <a:gd name="connsiteX3" fmla="*/ 0 w 114043"/>
                      <a:gd name="connsiteY3" fmla="*/ 0 h 201979"/>
                      <a:gd name="connsiteX4" fmla="*/ 0 w 114043"/>
                      <a:gd name="connsiteY4" fmla="*/ 151124 h 201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43" h="201979">
                        <a:moveTo>
                          <a:pt x="0" y="151124"/>
                        </a:moveTo>
                        <a:cubicBezTo>
                          <a:pt x="0" y="218931"/>
                          <a:pt x="114044" y="218931"/>
                          <a:pt x="114044" y="151124"/>
                        </a:cubicBezTo>
                        <a:lnTo>
                          <a:pt x="114044" y="62989"/>
                        </a:lnTo>
                        <a:cubicBezTo>
                          <a:pt x="76032" y="62989"/>
                          <a:pt x="38020" y="0"/>
                          <a:pt x="0" y="0"/>
                        </a:cubicBezTo>
                        <a:lnTo>
                          <a:pt x="0" y="151124"/>
                        </a:lnTo>
                        <a:close/>
                      </a:path>
                    </a:pathLst>
                  </a:custGeom>
                  <a:solidFill>
                    <a:srgbClr val="D3A77F"/>
                  </a:solidFill>
                  <a:ln w="8096" cap="flat">
                    <a:noFill/>
                    <a:prstDash val="solid"/>
                    <a:miter/>
                  </a:ln>
                </p:spPr>
                <p:txBody>
                  <a:bodyPr rtlCol="0" anchor="ctr"/>
                  <a:lstStyle/>
                  <a:p>
                    <a:endParaRPr lang="nl-NL"/>
                  </a:p>
                </p:txBody>
              </p:sp>
              <p:sp>
                <p:nvSpPr>
                  <p:cNvPr id="1835" name="Vrije vorm 1834">
                    <a:extLst>
                      <a:ext uri="{FF2B5EF4-FFF2-40B4-BE49-F238E27FC236}">
                        <a16:creationId xmlns:a16="http://schemas.microsoft.com/office/drawing/2014/main" id="{281BC39F-9F69-1EB2-B865-5F4ACC67DED0}"/>
                      </a:ext>
                    </a:extLst>
                  </p:cNvPr>
                  <p:cNvSpPr/>
                  <p:nvPr/>
                </p:nvSpPr>
                <p:spPr>
                  <a:xfrm flipH="1">
                    <a:off x="5702331" y="1998347"/>
                    <a:ext cx="204097" cy="183297"/>
                  </a:xfrm>
                  <a:custGeom>
                    <a:avLst/>
                    <a:gdLst>
                      <a:gd name="connsiteX0" fmla="*/ 0 w 114043"/>
                      <a:gd name="connsiteY0" fmla="*/ 72372 h 102420"/>
                      <a:gd name="connsiteX1" fmla="*/ 87836 w 114043"/>
                      <a:gd name="connsiteY1" fmla="*/ 102191 h 102420"/>
                      <a:gd name="connsiteX2" fmla="*/ 114044 w 114043"/>
                      <a:gd name="connsiteY2" fmla="*/ 90824 h 102420"/>
                      <a:gd name="connsiteX3" fmla="*/ 114044 w 114043"/>
                      <a:gd name="connsiteY3" fmla="*/ 62989 h 102420"/>
                      <a:gd name="connsiteX4" fmla="*/ 0 w 114043"/>
                      <a:gd name="connsiteY4" fmla="*/ 0 h 102420"/>
                      <a:gd name="connsiteX5" fmla="*/ 0 w 114043"/>
                      <a:gd name="connsiteY5" fmla="*/ 72372 h 10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43" h="102420">
                        <a:moveTo>
                          <a:pt x="0" y="72372"/>
                        </a:moveTo>
                        <a:cubicBezTo>
                          <a:pt x="15431" y="87285"/>
                          <a:pt x="38927" y="104620"/>
                          <a:pt x="87836" y="102191"/>
                        </a:cubicBezTo>
                        <a:cubicBezTo>
                          <a:pt x="98539" y="101657"/>
                          <a:pt x="107081" y="97123"/>
                          <a:pt x="114044" y="90824"/>
                        </a:cubicBezTo>
                        <a:lnTo>
                          <a:pt x="114044" y="62989"/>
                        </a:lnTo>
                        <a:cubicBezTo>
                          <a:pt x="76032" y="62989"/>
                          <a:pt x="38020" y="0"/>
                          <a:pt x="0" y="0"/>
                        </a:cubicBezTo>
                        <a:lnTo>
                          <a:pt x="0" y="72372"/>
                        </a:lnTo>
                        <a:close/>
                      </a:path>
                    </a:pathLst>
                  </a:custGeom>
                  <a:solidFill>
                    <a:srgbClr val="A07355"/>
                  </a:solidFill>
                  <a:ln w="8096" cap="flat">
                    <a:noFill/>
                    <a:prstDash val="solid"/>
                    <a:miter/>
                  </a:ln>
                </p:spPr>
                <p:txBody>
                  <a:bodyPr rtlCol="0" anchor="ctr"/>
                  <a:lstStyle/>
                  <a:p>
                    <a:endParaRPr lang="nl-NL"/>
                  </a:p>
                </p:txBody>
              </p:sp>
              <p:sp>
                <p:nvSpPr>
                  <p:cNvPr id="1840" name="Vrije vorm 1839">
                    <a:extLst>
                      <a:ext uri="{FF2B5EF4-FFF2-40B4-BE49-F238E27FC236}">
                        <a16:creationId xmlns:a16="http://schemas.microsoft.com/office/drawing/2014/main" id="{00D77E3E-2677-FB8D-323B-E947D114AF17}"/>
                      </a:ext>
                    </a:extLst>
                  </p:cNvPr>
                  <p:cNvSpPr/>
                  <p:nvPr/>
                </p:nvSpPr>
                <p:spPr>
                  <a:xfrm flipH="1">
                    <a:off x="5623532" y="1703852"/>
                    <a:ext cx="336691" cy="465462"/>
                  </a:xfrm>
                  <a:custGeom>
                    <a:avLst/>
                    <a:gdLst>
                      <a:gd name="connsiteX0" fmla="*/ 93493 w 188132"/>
                      <a:gd name="connsiteY0" fmla="*/ 48 h 260085"/>
                      <a:gd name="connsiteX1" fmla="*/ 188073 w 188132"/>
                      <a:gd name="connsiteY1" fmla="*/ 92207 h 260085"/>
                      <a:gd name="connsiteX2" fmla="*/ 164043 w 188132"/>
                      <a:gd name="connsiteY2" fmla="*/ 220322 h 260085"/>
                      <a:gd name="connsiteX3" fmla="*/ 113879 w 188132"/>
                      <a:gd name="connsiteY3" fmla="*/ 260067 h 260085"/>
                      <a:gd name="connsiteX4" fmla="*/ 23703 w 188132"/>
                      <a:gd name="connsiteY4" fmla="*/ 216841 h 260085"/>
                      <a:gd name="connsiteX5" fmla="*/ 896 w 188132"/>
                      <a:gd name="connsiteY5" fmla="*/ 86686 h 260085"/>
                      <a:gd name="connsiteX6" fmla="*/ 93493 w 188132"/>
                      <a:gd name="connsiteY6" fmla="*/ 48 h 260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132" h="260085">
                        <a:moveTo>
                          <a:pt x="93493" y="48"/>
                        </a:moveTo>
                        <a:cubicBezTo>
                          <a:pt x="117676" y="1635"/>
                          <a:pt x="190502" y="7124"/>
                          <a:pt x="188073" y="92207"/>
                        </a:cubicBezTo>
                        <a:cubicBezTo>
                          <a:pt x="185652" y="177291"/>
                          <a:pt x="171727" y="204996"/>
                          <a:pt x="164043" y="220322"/>
                        </a:cubicBezTo>
                        <a:cubicBezTo>
                          <a:pt x="155226" y="237899"/>
                          <a:pt x="139649" y="260828"/>
                          <a:pt x="113879" y="260067"/>
                        </a:cubicBezTo>
                        <a:cubicBezTo>
                          <a:pt x="58347" y="258432"/>
                          <a:pt x="37685" y="233738"/>
                          <a:pt x="23703" y="216841"/>
                        </a:cubicBezTo>
                        <a:cubicBezTo>
                          <a:pt x="12773" y="203628"/>
                          <a:pt x="-4075" y="171656"/>
                          <a:pt x="896" y="86686"/>
                        </a:cubicBezTo>
                        <a:cubicBezTo>
                          <a:pt x="5859" y="1716"/>
                          <a:pt x="69260" y="-470"/>
                          <a:pt x="93493" y="48"/>
                        </a:cubicBezTo>
                        <a:close/>
                      </a:path>
                    </a:pathLst>
                  </a:custGeom>
                  <a:solidFill>
                    <a:srgbClr val="D3A77F"/>
                  </a:solidFill>
                  <a:ln w="8096" cap="flat">
                    <a:noFill/>
                    <a:prstDash val="solid"/>
                    <a:miter/>
                  </a:ln>
                </p:spPr>
                <p:txBody>
                  <a:bodyPr rtlCol="0" anchor="ctr"/>
                  <a:lstStyle/>
                  <a:p>
                    <a:endParaRPr lang="nl-NL"/>
                  </a:p>
                </p:txBody>
              </p:sp>
              <p:sp>
                <p:nvSpPr>
                  <p:cNvPr id="1842" name="Vrije vorm 1841">
                    <a:extLst>
                      <a:ext uri="{FF2B5EF4-FFF2-40B4-BE49-F238E27FC236}">
                        <a16:creationId xmlns:a16="http://schemas.microsoft.com/office/drawing/2014/main" id="{63F708CD-E588-D373-910F-98CF639E273B}"/>
                      </a:ext>
                    </a:extLst>
                  </p:cNvPr>
                  <p:cNvSpPr/>
                  <p:nvPr/>
                </p:nvSpPr>
                <p:spPr>
                  <a:xfrm flipH="1">
                    <a:off x="5615874" y="1679113"/>
                    <a:ext cx="353819" cy="248293"/>
                  </a:xfrm>
                  <a:custGeom>
                    <a:avLst/>
                    <a:gdLst>
                      <a:gd name="connsiteX0" fmla="*/ 159312 w 197703"/>
                      <a:gd name="connsiteY0" fmla="*/ 44012 h 138738"/>
                      <a:gd name="connsiteX1" fmla="*/ 191398 w 197703"/>
                      <a:gd name="connsiteY1" fmla="*/ 138739 h 138738"/>
                      <a:gd name="connsiteX2" fmla="*/ 101448 w 197703"/>
                      <a:gd name="connsiteY2" fmla="*/ 220 h 138738"/>
                      <a:gd name="connsiteX3" fmla="*/ 2383 w 197703"/>
                      <a:gd name="connsiteY3" fmla="*/ 135322 h 138738"/>
                      <a:gd name="connsiteX4" fmla="*/ 74140 w 197703"/>
                      <a:gd name="connsiteY4" fmla="*/ 100605 h 138738"/>
                      <a:gd name="connsiteX5" fmla="*/ 159312 w 197703"/>
                      <a:gd name="connsiteY5" fmla="*/ 44012 h 13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703" h="138738">
                        <a:moveTo>
                          <a:pt x="159312" y="44012"/>
                        </a:moveTo>
                        <a:cubicBezTo>
                          <a:pt x="179197" y="43106"/>
                          <a:pt x="197705" y="93570"/>
                          <a:pt x="191398" y="138739"/>
                        </a:cubicBezTo>
                        <a:cubicBezTo>
                          <a:pt x="210885" y="63532"/>
                          <a:pt x="186378" y="4997"/>
                          <a:pt x="101448" y="220"/>
                        </a:cubicBezTo>
                        <a:cubicBezTo>
                          <a:pt x="16527" y="-4557"/>
                          <a:pt x="-8458" y="69394"/>
                          <a:pt x="2383" y="135322"/>
                        </a:cubicBezTo>
                        <a:cubicBezTo>
                          <a:pt x="23303" y="100346"/>
                          <a:pt x="51009" y="107600"/>
                          <a:pt x="74140" y="100605"/>
                        </a:cubicBezTo>
                        <a:cubicBezTo>
                          <a:pt x="137971" y="81328"/>
                          <a:pt x="128927" y="41600"/>
                          <a:pt x="159312" y="44012"/>
                        </a:cubicBezTo>
                        <a:close/>
                      </a:path>
                    </a:pathLst>
                  </a:custGeom>
                  <a:solidFill>
                    <a:srgbClr val="404947"/>
                  </a:solidFill>
                  <a:ln w="8096" cap="flat">
                    <a:noFill/>
                    <a:prstDash val="solid"/>
                    <a:miter/>
                  </a:ln>
                </p:spPr>
                <p:txBody>
                  <a:bodyPr rtlCol="0" anchor="ctr"/>
                  <a:lstStyle/>
                  <a:p>
                    <a:endParaRPr lang="nl-NL"/>
                  </a:p>
                </p:txBody>
              </p:sp>
              <p:sp>
                <p:nvSpPr>
                  <p:cNvPr id="1843" name="Vrije vorm 1842">
                    <a:extLst>
                      <a:ext uri="{FF2B5EF4-FFF2-40B4-BE49-F238E27FC236}">
                        <a16:creationId xmlns:a16="http://schemas.microsoft.com/office/drawing/2014/main" id="{0EC4D171-52D3-FD87-8641-28D935AF8D60}"/>
                      </a:ext>
                    </a:extLst>
                  </p:cNvPr>
                  <p:cNvSpPr/>
                  <p:nvPr/>
                </p:nvSpPr>
                <p:spPr>
                  <a:xfrm flipH="1">
                    <a:off x="5634694" y="1868997"/>
                    <a:ext cx="202070" cy="92367"/>
                  </a:xfrm>
                  <a:custGeom>
                    <a:avLst/>
                    <a:gdLst>
                      <a:gd name="connsiteX0" fmla="*/ 103470 w 112910"/>
                      <a:gd name="connsiteY0" fmla="*/ 41754 h 51612"/>
                      <a:gd name="connsiteX1" fmla="*/ 94394 w 112910"/>
                      <a:gd name="connsiteY1" fmla="*/ 51607 h 51612"/>
                      <a:gd name="connsiteX2" fmla="*/ 86913 w 112910"/>
                      <a:gd name="connsiteY2" fmla="*/ 41163 h 51612"/>
                      <a:gd name="connsiteX3" fmla="*/ 95981 w 112910"/>
                      <a:gd name="connsiteY3" fmla="*/ 31310 h 51612"/>
                      <a:gd name="connsiteX4" fmla="*/ 103470 w 112910"/>
                      <a:gd name="connsiteY4" fmla="*/ 41754 h 51612"/>
                      <a:gd name="connsiteX5" fmla="*/ 8865 w 112910"/>
                      <a:gd name="connsiteY5" fmla="*/ 37641 h 51612"/>
                      <a:gd name="connsiteX6" fmla="*/ 17051 w 112910"/>
                      <a:gd name="connsiteY6" fmla="*/ 48247 h 51612"/>
                      <a:gd name="connsiteX7" fmla="*/ 25414 w 112910"/>
                      <a:gd name="connsiteY7" fmla="*/ 38492 h 51612"/>
                      <a:gd name="connsiteX8" fmla="*/ 17221 w 112910"/>
                      <a:gd name="connsiteY8" fmla="*/ 27885 h 51612"/>
                      <a:gd name="connsiteX9" fmla="*/ 8865 w 112910"/>
                      <a:gd name="connsiteY9" fmla="*/ 37641 h 51612"/>
                      <a:gd name="connsiteX10" fmla="*/ 28952 w 112910"/>
                      <a:gd name="connsiteY10" fmla="*/ 9523 h 51612"/>
                      <a:gd name="connsiteX11" fmla="*/ 32717 w 112910"/>
                      <a:gd name="connsiteY11" fmla="*/ 4884 h 51612"/>
                      <a:gd name="connsiteX12" fmla="*/ 0 w 112910"/>
                      <a:gd name="connsiteY12" fmla="*/ 3435 h 51612"/>
                      <a:gd name="connsiteX13" fmla="*/ 2243 w 112910"/>
                      <a:gd name="connsiteY13" fmla="*/ 8981 h 51612"/>
                      <a:gd name="connsiteX14" fmla="*/ 28952 w 112910"/>
                      <a:gd name="connsiteY14" fmla="*/ 9523 h 51612"/>
                      <a:gd name="connsiteX15" fmla="*/ 110182 w 112910"/>
                      <a:gd name="connsiteY15" fmla="*/ 13677 h 51612"/>
                      <a:gd name="connsiteX16" fmla="*/ 112910 w 112910"/>
                      <a:gd name="connsiteY16" fmla="*/ 8349 h 51612"/>
                      <a:gd name="connsiteX17" fmla="*/ 80177 w 112910"/>
                      <a:gd name="connsiteY17" fmla="*/ 6948 h 51612"/>
                      <a:gd name="connsiteX18" fmla="*/ 83537 w 112910"/>
                      <a:gd name="connsiteY18" fmla="*/ 11903 h 51612"/>
                      <a:gd name="connsiteX19" fmla="*/ 110182 w 112910"/>
                      <a:gd name="connsiteY19" fmla="*/ 13677 h 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910" h="51612">
                        <a:moveTo>
                          <a:pt x="103470" y="41754"/>
                        </a:moveTo>
                        <a:cubicBezTo>
                          <a:pt x="103033" y="47357"/>
                          <a:pt x="98969" y="51777"/>
                          <a:pt x="94394" y="51607"/>
                        </a:cubicBezTo>
                        <a:cubicBezTo>
                          <a:pt x="89820" y="51446"/>
                          <a:pt x="86468" y="46766"/>
                          <a:pt x="86913" y="41163"/>
                        </a:cubicBezTo>
                        <a:cubicBezTo>
                          <a:pt x="87350" y="35561"/>
                          <a:pt x="91415" y="31140"/>
                          <a:pt x="95981" y="31310"/>
                        </a:cubicBezTo>
                        <a:cubicBezTo>
                          <a:pt x="100563" y="31472"/>
                          <a:pt x="103907" y="36144"/>
                          <a:pt x="103470" y="41754"/>
                        </a:cubicBezTo>
                        <a:close/>
                        <a:moveTo>
                          <a:pt x="8865" y="37641"/>
                        </a:moveTo>
                        <a:cubicBezTo>
                          <a:pt x="8817" y="43268"/>
                          <a:pt x="12484" y="48013"/>
                          <a:pt x="17051" y="48247"/>
                        </a:cubicBezTo>
                        <a:cubicBezTo>
                          <a:pt x="21625" y="48482"/>
                          <a:pt x="25366" y="44110"/>
                          <a:pt x="25414" y="38492"/>
                        </a:cubicBezTo>
                        <a:cubicBezTo>
                          <a:pt x="25463" y="32865"/>
                          <a:pt x="21795" y="28120"/>
                          <a:pt x="17221" y="27885"/>
                        </a:cubicBezTo>
                        <a:cubicBezTo>
                          <a:pt x="12654" y="27651"/>
                          <a:pt x="8914" y="32023"/>
                          <a:pt x="8865" y="37641"/>
                        </a:cubicBezTo>
                        <a:close/>
                        <a:moveTo>
                          <a:pt x="28952" y="9523"/>
                        </a:moveTo>
                        <a:lnTo>
                          <a:pt x="32717" y="4884"/>
                        </a:lnTo>
                        <a:cubicBezTo>
                          <a:pt x="32231" y="4479"/>
                          <a:pt x="20459" y="-4888"/>
                          <a:pt x="0" y="3435"/>
                        </a:cubicBezTo>
                        <a:lnTo>
                          <a:pt x="2243" y="8981"/>
                        </a:lnTo>
                        <a:cubicBezTo>
                          <a:pt x="19253" y="2083"/>
                          <a:pt x="28547" y="9232"/>
                          <a:pt x="28952" y="9523"/>
                        </a:cubicBezTo>
                        <a:close/>
                        <a:moveTo>
                          <a:pt x="110182" y="13677"/>
                        </a:moveTo>
                        <a:lnTo>
                          <a:pt x="112910" y="8349"/>
                        </a:lnTo>
                        <a:cubicBezTo>
                          <a:pt x="93236" y="-1698"/>
                          <a:pt x="80703" y="6600"/>
                          <a:pt x="80177" y="6948"/>
                        </a:cubicBezTo>
                        <a:lnTo>
                          <a:pt x="83537" y="11903"/>
                        </a:lnTo>
                        <a:cubicBezTo>
                          <a:pt x="83942" y="11636"/>
                          <a:pt x="93844" y="5297"/>
                          <a:pt x="110182" y="13677"/>
                        </a:cubicBezTo>
                        <a:close/>
                      </a:path>
                    </a:pathLst>
                  </a:custGeom>
                  <a:solidFill>
                    <a:srgbClr val="404947"/>
                  </a:solidFill>
                  <a:ln w="8096" cap="flat">
                    <a:noFill/>
                    <a:prstDash val="solid"/>
                    <a:miter/>
                  </a:ln>
                </p:spPr>
                <p:txBody>
                  <a:bodyPr rtlCol="0" anchor="ctr"/>
                  <a:lstStyle/>
                  <a:p>
                    <a:endParaRPr lang="nl-NL"/>
                  </a:p>
                </p:txBody>
              </p:sp>
              <p:sp>
                <p:nvSpPr>
                  <p:cNvPr id="1844" name="Vrije vorm 1843">
                    <a:extLst>
                      <a:ext uri="{FF2B5EF4-FFF2-40B4-BE49-F238E27FC236}">
                        <a16:creationId xmlns:a16="http://schemas.microsoft.com/office/drawing/2014/main" id="{6A1FD2BA-6CA6-FBAD-3DAE-CDDB1C665D25}"/>
                      </a:ext>
                    </a:extLst>
                  </p:cNvPr>
                  <p:cNvSpPr/>
                  <p:nvPr/>
                </p:nvSpPr>
                <p:spPr>
                  <a:xfrm flipH="1">
                    <a:off x="5938686" y="1911210"/>
                    <a:ext cx="59504" cy="103009"/>
                  </a:xfrm>
                  <a:custGeom>
                    <a:avLst/>
                    <a:gdLst>
                      <a:gd name="connsiteX0" fmla="*/ 32141 w 33249"/>
                      <a:gd name="connsiteY0" fmla="*/ 12039 h 57558"/>
                      <a:gd name="connsiteX1" fmla="*/ 20734 w 33249"/>
                      <a:gd name="connsiteY1" fmla="*/ 437 h 57558"/>
                      <a:gd name="connsiteX2" fmla="*/ 32 w 33249"/>
                      <a:gd name="connsiteY2" fmla="*/ 21592 h 57558"/>
                      <a:gd name="connsiteX3" fmla="*/ 25656 w 33249"/>
                      <a:gd name="connsiteY3" fmla="*/ 57418 h 57558"/>
                      <a:gd name="connsiteX4" fmla="*/ 32141 w 33249"/>
                      <a:gd name="connsiteY4" fmla="*/ 12039 h 57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49" h="57558">
                        <a:moveTo>
                          <a:pt x="32141" y="12039"/>
                        </a:moveTo>
                        <a:cubicBezTo>
                          <a:pt x="30198" y="6282"/>
                          <a:pt x="27696" y="2218"/>
                          <a:pt x="20734" y="437"/>
                        </a:cubicBezTo>
                        <a:cubicBezTo>
                          <a:pt x="13779" y="-1345"/>
                          <a:pt x="865" y="1683"/>
                          <a:pt x="32" y="21592"/>
                        </a:cubicBezTo>
                        <a:cubicBezTo>
                          <a:pt x="-802" y="41493"/>
                          <a:pt x="15050" y="59329"/>
                          <a:pt x="25656" y="57418"/>
                        </a:cubicBezTo>
                        <a:cubicBezTo>
                          <a:pt x="36254" y="55499"/>
                          <a:pt x="32911" y="17398"/>
                          <a:pt x="32141" y="12039"/>
                        </a:cubicBezTo>
                        <a:close/>
                      </a:path>
                    </a:pathLst>
                  </a:custGeom>
                  <a:solidFill>
                    <a:srgbClr val="D3A77F"/>
                  </a:solidFill>
                  <a:ln w="8096" cap="flat">
                    <a:noFill/>
                    <a:prstDash val="solid"/>
                    <a:miter/>
                  </a:ln>
                </p:spPr>
                <p:txBody>
                  <a:bodyPr rtlCol="0" anchor="ctr"/>
                  <a:lstStyle/>
                  <a:p>
                    <a:endParaRPr lang="nl-NL"/>
                  </a:p>
                </p:txBody>
              </p:sp>
              <p:sp>
                <p:nvSpPr>
                  <p:cNvPr id="1848" name="Vrije vorm 1847">
                    <a:extLst>
                      <a:ext uri="{FF2B5EF4-FFF2-40B4-BE49-F238E27FC236}">
                        <a16:creationId xmlns:a16="http://schemas.microsoft.com/office/drawing/2014/main" id="{2BB7FFFE-698E-23C2-AB98-047527A1422F}"/>
                      </a:ext>
                    </a:extLst>
                  </p:cNvPr>
                  <p:cNvSpPr/>
                  <p:nvPr/>
                </p:nvSpPr>
                <p:spPr>
                  <a:xfrm flipH="1">
                    <a:off x="5697319" y="1918525"/>
                    <a:ext cx="78005" cy="188057"/>
                  </a:xfrm>
                  <a:custGeom>
                    <a:avLst/>
                    <a:gdLst>
                      <a:gd name="connsiteX0" fmla="*/ 48699 w 48706"/>
                      <a:gd name="connsiteY0" fmla="*/ 45720 h 109852"/>
                      <a:gd name="connsiteX1" fmla="*/ 44092 w 48706"/>
                      <a:gd name="connsiteY1" fmla="*/ 55095 h 109852"/>
                      <a:gd name="connsiteX2" fmla="*/ 17674 w 48706"/>
                      <a:gd name="connsiteY2" fmla="*/ 57621 h 109852"/>
                      <a:gd name="connsiteX3" fmla="*/ 15893 w 48706"/>
                      <a:gd name="connsiteY3" fmla="*/ 57232 h 109852"/>
                      <a:gd name="connsiteX4" fmla="*/ 17286 w 48706"/>
                      <a:gd name="connsiteY4" fmla="*/ 51411 h 109852"/>
                      <a:gd name="connsiteX5" fmla="*/ 40449 w 48706"/>
                      <a:gd name="connsiteY5" fmla="*/ 50351 h 109852"/>
                      <a:gd name="connsiteX6" fmla="*/ 42716 w 48706"/>
                      <a:gd name="connsiteY6" fmla="*/ 45557 h 109852"/>
                      <a:gd name="connsiteX7" fmla="*/ 39574 w 48706"/>
                      <a:gd name="connsiteY7" fmla="*/ 29616 h 109852"/>
                      <a:gd name="connsiteX8" fmla="*/ 35704 w 48706"/>
                      <a:gd name="connsiteY8" fmla="*/ 0 h 109852"/>
                      <a:gd name="connsiteX9" fmla="*/ 41687 w 48706"/>
                      <a:gd name="connsiteY9" fmla="*/ 437 h 109852"/>
                      <a:gd name="connsiteX10" fmla="*/ 45331 w 48706"/>
                      <a:gd name="connsiteY10" fmla="*/ 28013 h 109852"/>
                      <a:gd name="connsiteX11" fmla="*/ 48699 w 48706"/>
                      <a:gd name="connsiteY11" fmla="*/ 45720 h 109852"/>
                      <a:gd name="connsiteX12" fmla="*/ 4785 w 48706"/>
                      <a:gd name="connsiteY12" fmla="*/ 83327 h 109852"/>
                      <a:gd name="connsiteX13" fmla="*/ 0 w 48706"/>
                      <a:gd name="connsiteY13" fmla="*/ 85505 h 109852"/>
                      <a:gd name="connsiteX14" fmla="*/ 4340 w 48706"/>
                      <a:gd name="connsiteY14" fmla="*/ 88451 h 109852"/>
                      <a:gd name="connsiteX15" fmla="*/ 28782 w 48706"/>
                      <a:gd name="connsiteY15" fmla="*/ 93010 h 109852"/>
                      <a:gd name="connsiteX16" fmla="*/ 47889 w 48706"/>
                      <a:gd name="connsiteY16" fmla="*/ 91981 h 109852"/>
                      <a:gd name="connsiteX17" fmla="*/ 47225 w 48706"/>
                      <a:gd name="connsiteY17" fmla="*/ 86128 h 109852"/>
                      <a:gd name="connsiteX18" fmla="*/ 13310 w 48706"/>
                      <a:gd name="connsiteY18" fmla="*/ 85739 h 109852"/>
                      <a:gd name="connsiteX19" fmla="*/ 4785 w 48706"/>
                      <a:gd name="connsiteY19" fmla="*/ 83327 h 109852"/>
                      <a:gd name="connsiteX20" fmla="*/ 39744 w 48706"/>
                      <a:gd name="connsiteY20" fmla="*/ 106627 h 109852"/>
                      <a:gd name="connsiteX21" fmla="*/ 36603 w 48706"/>
                      <a:gd name="connsiteY21" fmla="*/ 101632 h 109852"/>
                      <a:gd name="connsiteX22" fmla="*/ 8234 w 48706"/>
                      <a:gd name="connsiteY22" fmla="*/ 98734 h 109852"/>
                      <a:gd name="connsiteX23" fmla="*/ 5360 w 48706"/>
                      <a:gd name="connsiteY23" fmla="*/ 103867 h 109852"/>
                      <a:gd name="connsiteX24" fmla="*/ 28807 w 48706"/>
                      <a:gd name="connsiteY24" fmla="*/ 109753 h 109852"/>
                      <a:gd name="connsiteX25" fmla="*/ 39744 w 48706"/>
                      <a:gd name="connsiteY25"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24442 w 44366"/>
                      <a:gd name="connsiteY14" fmla="*/ 93010 h 109852"/>
                      <a:gd name="connsiteX15" fmla="*/ 43549 w 44366"/>
                      <a:gd name="connsiteY15" fmla="*/ 91981 h 109852"/>
                      <a:gd name="connsiteX16" fmla="*/ 42885 w 44366"/>
                      <a:gd name="connsiteY16" fmla="*/ 86128 h 109852"/>
                      <a:gd name="connsiteX17" fmla="*/ 8970 w 44366"/>
                      <a:gd name="connsiteY17" fmla="*/ 85739 h 109852"/>
                      <a:gd name="connsiteX18" fmla="*/ 445 w 44366"/>
                      <a:gd name="connsiteY18" fmla="*/ 83327 h 109852"/>
                      <a:gd name="connsiteX19" fmla="*/ 35404 w 44366"/>
                      <a:gd name="connsiteY19" fmla="*/ 106627 h 109852"/>
                      <a:gd name="connsiteX20" fmla="*/ 32263 w 44366"/>
                      <a:gd name="connsiteY20" fmla="*/ 101632 h 109852"/>
                      <a:gd name="connsiteX21" fmla="*/ 3894 w 44366"/>
                      <a:gd name="connsiteY21" fmla="*/ 98734 h 109852"/>
                      <a:gd name="connsiteX22" fmla="*/ 1020 w 44366"/>
                      <a:gd name="connsiteY22" fmla="*/ 103867 h 109852"/>
                      <a:gd name="connsiteX23" fmla="*/ 24467 w 44366"/>
                      <a:gd name="connsiteY23" fmla="*/ 109753 h 109852"/>
                      <a:gd name="connsiteX24" fmla="*/ 35404 w 44366"/>
                      <a:gd name="connsiteY24"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24442 w 44366"/>
                      <a:gd name="connsiteY14" fmla="*/ 93010 h 109852"/>
                      <a:gd name="connsiteX15" fmla="*/ 43549 w 44366"/>
                      <a:gd name="connsiteY15" fmla="*/ 91981 h 109852"/>
                      <a:gd name="connsiteX16" fmla="*/ 42885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19770 w 44366"/>
                      <a:gd name="connsiteY14" fmla="*/ 89895 h 109852"/>
                      <a:gd name="connsiteX15" fmla="*/ 43549 w 44366"/>
                      <a:gd name="connsiteY15" fmla="*/ 91981 h 109852"/>
                      <a:gd name="connsiteX16" fmla="*/ 42885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19770 w 44366"/>
                      <a:gd name="connsiteY14" fmla="*/ 89895 h 109852"/>
                      <a:gd name="connsiteX15" fmla="*/ 43549 w 44366"/>
                      <a:gd name="connsiteY15" fmla="*/ 91981 h 109852"/>
                      <a:gd name="connsiteX16" fmla="*/ 42885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19770 w 44366"/>
                      <a:gd name="connsiteY14" fmla="*/ 89895 h 109852"/>
                      <a:gd name="connsiteX15" fmla="*/ 43549 w 44366"/>
                      <a:gd name="connsiteY15" fmla="*/ 91981 h 109852"/>
                      <a:gd name="connsiteX16" fmla="*/ 35098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4359 w 44366"/>
                      <a:gd name="connsiteY0" fmla="*/ 45720 h 109852"/>
                      <a:gd name="connsiteX1" fmla="*/ 39752 w 44366"/>
                      <a:gd name="connsiteY1" fmla="*/ 55095 h 109852"/>
                      <a:gd name="connsiteX2" fmla="*/ 13334 w 44366"/>
                      <a:gd name="connsiteY2" fmla="*/ 57621 h 109852"/>
                      <a:gd name="connsiteX3" fmla="*/ 11553 w 44366"/>
                      <a:gd name="connsiteY3" fmla="*/ 57232 h 109852"/>
                      <a:gd name="connsiteX4" fmla="*/ 12946 w 44366"/>
                      <a:gd name="connsiteY4" fmla="*/ 51411 h 109852"/>
                      <a:gd name="connsiteX5" fmla="*/ 36109 w 44366"/>
                      <a:gd name="connsiteY5" fmla="*/ 50351 h 109852"/>
                      <a:gd name="connsiteX6" fmla="*/ 38376 w 44366"/>
                      <a:gd name="connsiteY6" fmla="*/ 45557 h 109852"/>
                      <a:gd name="connsiteX7" fmla="*/ 35234 w 44366"/>
                      <a:gd name="connsiteY7" fmla="*/ 29616 h 109852"/>
                      <a:gd name="connsiteX8" fmla="*/ 31364 w 44366"/>
                      <a:gd name="connsiteY8" fmla="*/ 0 h 109852"/>
                      <a:gd name="connsiteX9" fmla="*/ 37347 w 44366"/>
                      <a:gd name="connsiteY9" fmla="*/ 437 h 109852"/>
                      <a:gd name="connsiteX10" fmla="*/ 40991 w 44366"/>
                      <a:gd name="connsiteY10" fmla="*/ 28013 h 109852"/>
                      <a:gd name="connsiteX11" fmla="*/ 44359 w 44366"/>
                      <a:gd name="connsiteY11" fmla="*/ 45720 h 109852"/>
                      <a:gd name="connsiteX12" fmla="*/ 445 w 44366"/>
                      <a:gd name="connsiteY12" fmla="*/ 83327 h 109852"/>
                      <a:gd name="connsiteX13" fmla="*/ 0 w 44366"/>
                      <a:gd name="connsiteY13" fmla="*/ 88451 h 109852"/>
                      <a:gd name="connsiteX14" fmla="*/ 19770 w 44366"/>
                      <a:gd name="connsiteY14" fmla="*/ 89895 h 109852"/>
                      <a:gd name="connsiteX15" fmla="*/ 35762 w 44366"/>
                      <a:gd name="connsiteY15" fmla="*/ 91202 h 109852"/>
                      <a:gd name="connsiteX16" fmla="*/ 35098 w 44366"/>
                      <a:gd name="connsiteY16" fmla="*/ 86128 h 109852"/>
                      <a:gd name="connsiteX17" fmla="*/ 445 w 44366"/>
                      <a:gd name="connsiteY17" fmla="*/ 83327 h 109852"/>
                      <a:gd name="connsiteX18" fmla="*/ 35404 w 44366"/>
                      <a:gd name="connsiteY18" fmla="*/ 106627 h 109852"/>
                      <a:gd name="connsiteX19" fmla="*/ 32263 w 44366"/>
                      <a:gd name="connsiteY19" fmla="*/ 101632 h 109852"/>
                      <a:gd name="connsiteX20" fmla="*/ 3894 w 44366"/>
                      <a:gd name="connsiteY20" fmla="*/ 98734 h 109852"/>
                      <a:gd name="connsiteX21" fmla="*/ 1020 w 44366"/>
                      <a:gd name="connsiteY21" fmla="*/ 103867 h 109852"/>
                      <a:gd name="connsiteX22" fmla="*/ 24467 w 44366"/>
                      <a:gd name="connsiteY22" fmla="*/ 109753 h 109852"/>
                      <a:gd name="connsiteX23" fmla="*/ 35404 w 44366"/>
                      <a:gd name="connsiteY23" fmla="*/ 106627 h 109852"/>
                      <a:gd name="connsiteX0" fmla="*/ 43918 w 43925"/>
                      <a:gd name="connsiteY0" fmla="*/ 45720 h 109852"/>
                      <a:gd name="connsiteX1" fmla="*/ 39311 w 43925"/>
                      <a:gd name="connsiteY1" fmla="*/ 55095 h 109852"/>
                      <a:gd name="connsiteX2" fmla="*/ 12893 w 43925"/>
                      <a:gd name="connsiteY2" fmla="*/ 57621 h 109852"/>
                      <a:gd name="connsiteX3" fmla="*/ 11112 w 43925"/>
                      <a:gd name="connsiteY3" fmla="*/ 57232 h 109852"/>
                      <a:gd name="connsiteX4" fmla="*/ 12505 w 43925"/>
                      <a:gd name="connsiteY4" fmla="*/ 51411 h 109852"/>
                      <a:gd name="connsiteX5" fmla="*/ 35668 w 43925"/>
                      <a:gd name="connsiteY5" fmla="*/ 50351 h 109852"/>
                      <a:gd name="connsiteX6" fmla="*/ 37935 w 43925"/>
                      <a:gd name="connsiteY6" fmla="*/ 45557 h 109852"/>
                      <a:gd name="connsiteX7" fmla="*/ 34793 w 43925"/>
                      <a:gd name="connsiteY7" fmla="*/ 29616 h 109852"/>
                      <a:gd name="connsiteX8" fmla="*/ 30923 w 43925"/>
                      <a:gd name="connsiteY8" fmla="*/ 0 h 109852"/>
                      <a:gd name="connsiteX9" fmla="*/ 36906 w 43925"/>
                      <a:gd name="connsiteY9" fmla="*/ 437 h 109852"/>
                      <a:gd name="connsiteX10" fmla="*/ 40550 w 43925"/>
                      <a:gd name="connsiteY10" fmla="*/ 28013 h 109852"/>
                      <a:gd name="connsiteX11" fmla="*/ 43918 w 43925"/>
                      <a:gd name="connsiteY11" fmla="*/ 45720 h 109852"/>
                      <a:gd name="connsiteX12" fmla="*/ 4 w 43925"/>
                      <a:gd name="connsiteY12" fmla="*/ 83327 h 109852"/>
                      <a:gd name="connsiteX13" fmla="*/ 5010 w 43925"/>
                      <a:gd name="connsiteY13" fmla="*/ 91566 h 109852"/>
                      <a:gd name="connsiteX14" fmla="*/ 19329 w 43925"/>
                      <a:gd name="connsiteY14" fmla="*/ 89895 h 109852"/>
                      <a:gd name="connsiteX15" fmla="*/ 35321 w 43925"/>
                      <a:gd name="connsiteY15" fmla="*/ 91202 h 109852"/>
                      <a:gd name="connsiteX16" fmla="*/ 34657 w 43925"/>
                      <a:gd name="connsiteY16" fmla="*/ 86128 h 109852"/>
                      <a:gd name="connsiteX17" fmla="*/ 4 w 43925"/>
                      <a:gd name="connsiteY17" fmla="*/ 83327 h 109852"/>
                      <a:gd name="connsiteX18" fmla="*/ 34963 w 43925"/>
                      <a:gd name="connsiteY18" fmla="*/ 106627 h 109852"/>
                      <a:gd name="connsiteX19" fmla="*/ 31822 w 43925"/>
                      <a:gd name="connsiteY19" fmla="*/ 101632 h 109852"/>
                      <a:gd name="connsiteX20" fmla="*/ 3453 w 43925"/>
                      <a:gd name="connsiteY20" fmla="*/ 98734 h 109852"/>
                      <a:gd name="connsiteX21" fmla="*/ 579 w 43925"/>
                      <a:gd name="connsiteY21" fmla="*/ 103867 h 109852"/>
                      <a:gd name="connsiteX22" fmla="*/ 24026 w 43925"/>
                      <a:gd name="connsiteY22" fmla="*/ 109753 h 109852"/>
                      <a:gd name="connsiteX23" fmla="*/ 34963 w 43925"/>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4431 w 43346"/>
                      <a:gd name="connsiteY13" fmla="*/ 91566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8325 w 43346"/>
                      <a:gd name="connsiteY13" fmla="*/ 90008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8325 w 43346"/>
                      <a:gd name="connsiteY13" fmla="*/ 90008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5210 w 43346"/>
                      <a:gd name="connsiteY13" fmla="*/ 92344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6433 w 43346"/>
                      <a:gd name="connsiteY12" fmla="*/ 84885 h 109852"/>
                      <a:gd name="connsiteX13" fmla="*/ 538 w 43346"/>
                      <a:gd name="connsiteY13" fmla="*/ 92344 h 109852"/>
                      <a:gd name="connsiteX14" fmla="*/ 18750 w 43346"/>
                      <a:gd name="connsiteY14" fmla="*/ 89895 h 109852"/>
                      <a:gd name="connsiteX15" fmla="*/ 34742 w 43346"/>
                      <a:gd name="connsiteY15" fmla="*/ 91202 h 109852"/>
                      <a:gd name="connsiteX16" fmla="*/ 34078 w 43346"/>
                      <a:gd name="connsiteY16" fmla="*/ 86128 h 109852"/>
                      <a:gd name="connsiteX17" fmla="*/ 6433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2344 h 109852"/>
                      <a:gd name="connsiteX14" fmla="*/ 18750 w 43346"/>
                      <a:gd name="connsiteY14" fmla="*/ 89895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2344 h 109852"/>
                      <a:gd name="connsiteX14" fmla="*/ 16414 w 43346"/>
                      <a:gd name="connsiteY14" fmla="*/ 92231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2344 h 109852"/>
                      <a:gd name="connsiteX14" fmla="*/ 12521 w 43346"/>
                      <a:gd name="connsiteY14" fmla="*/ 92231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2344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5664 h 109852"/>
                      <a:gd name="connsiteX13" fmla="*/ 538 w 43346"/>
                      <a:gd name="connsiteY13" fmla="*/ 90008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5664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4885 h 109852"/>
                      <a:gd name="connsiteX13" fmla="*/ 538 w 43346"/>
                      <a:gd name="connsiteY13" fmla="*/ 90008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4885 h 109852"/>
                      <a:gd name="connsiteX13" fmla="*/ 2874 w 43346"/>
                      <a:gd name="connsiteY13" fmla="*/ 93123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43339 w 43346"/>
                      <a:gd name="connsiteY0" fmla="*/ 45720 h 109852"/>
                      <a:gd name="connsiteX1" fmla="*/ 38732 w 43346"/>
                      <a:gd name="connsiteY1" fmla="*/ 55095 h 109852"/>
                      <a:gd name="connsiteX2" fmla="*/ 12314 w 43346"/>
                      <a:gd name="connsiteY2" fmla="*/ 57621 h 109852"/>
                      <a:gd name="connsiteX3" fmla="*/ 10533 w 43346"/>
                      <a:gd name="connsiteY3" fmla="*/ 57232 h 109852"/>
                      <a:gd name="connsiteX4" fmla="*/ 11926 w 43346"/>
                      <a:gd name="connsiteY4" fmla="*/ 51411 h 109852"/>
                      <a:gd name="connsiteX5" fmla="*/ 35089 w 43346"/>
                      <a:gd name="connsiteY5" fmla="*/ 50351 h 109852"/>
                      <a:gd name="connsiteX6" fmla="*/ 37356 w 43346"/>
                      <a:gd name="connsiteY6" fmla="*/ 45557 h 109852"/>
                      <a:gd name="connsiteX7" fmla="*/ 34214 w 43346"/>
                      <a:gd name="connsiteY7" fmla="*/ 29616 h 109852"/>
                      <a:gd name="connsiteX8" fmla="*/ 30344 w 43346"/>
                      <a:gd name="connsiteY8" fmla="*/ 0 h 109852"/>
                      <a:gd name="connsiteX9" fmla="*/ 36327 w 43346"/>
                      <a:gd name="connsiteY9" fmla="*/ 437 h 109852"/>
                      <a:gd name="connsiteX10" fmla="*/ 39971 w 43346"/>
                      <a:gd name="connsiteY10" fmla="*/ 28013 h 109852"/>
                      <a:gd name="connsiteX11" fmla="*/ 43339 w 43346"/>
                      <a:gd name="connsiteY11" fmla="*/ 45720 h 109852"/>
                      <a:gd name="connsiteX12" fmla="*/ 982 w 43346"/>
                      <a:gd name="connsiteY12" fmla="*/ 84885 h 109852"/>
                      <a:gd name="connsiteX13" fmla="*/ 2874 w 43346"/>
                      <a:gd name="connsiteY13" fmla="*/ 93123 h 109852"/>
                      <a:gd name="connsiteX14" fmla="*/ 18751 w 43346"/>
                      <a:gd name="connsiteY14" fmla="*/ 91452 h 109852"/>
                      <a:gd name="connsiteX15" fmla="*/ 34742 w 43346"/>
                      <a:gd name="connsiteY15" fmla="*/ 91202 h 109852"/>
                      <a:gd name="connsiteX16" fmla="*/ 34078 w 43346"/>
                      <a:gd name="connsiteY16" fmla="*/ 86128 h 109852"/>
                      <a:gd name="connsiteX17" fmla="*/ 982 w 43346"/>
                      <a:gd name="connsiteY17" fmla="*/ 84885 h 109852"/>
                      <a:gd name="connsiteX18" fmla="*/ 34384 w 43346"/>
                      <a:gd name="connsiteY18" fmla="*/ 106627 h 109852"/>
                      <a:gd name="connsiteX19" fmla="*/ 31243 w 43346"/>
                      <a:gd name="connsiteY19" fmla="*/ 101632 h 109852"/>
                      <a:gd name="connsiteX20" fmla="*/ 2874 w 43346"/>
                      <a:gd name="connsiteY20" fmla="*/ 98734 h 109852"/>
                      <a:gd name="connsiteX21" fmla="*/ 0 w 43346"/>
                      <a:gd name="connsiteY21" fmla="*/ 103867 h 109852"/>
                      <a:gd name="connsiteX22" fmla="*/ 23447 w 43346"/>
                      <a:gd name="connsiteY22" fmla="*/ 109753 h 109852"/>
                      <a:gd name="connsiteX23" fmla="*/ 34384 w 43346"/>
                      <a:gd name="connsiteY23" fmla="*/ 106627 h 109852"/>
                      <a:gd name="connsiteX0" fmla="*/ 64605 w 64612"/>
                      <a:gd name="connsiteY0" fmla="*/ 45720 h 109852"/>
                      <a:gd name="connsiteX1" fmla="*/ 59998 w 64612"/>
                      <a:gd name="connsiteY1" fmla="*/ 55095 h 109852"/>
                      <a:gd name="connsiteX2" fmla="*/ 33580 w 64612"/>
                      <a:gd name="connsiteY2" fmla="*/ 57621 h 109852"/>
                      <a:gd name="connsiteX3" fmla="*/ 31799 w 64612"/>
                      <a:gd name="connsiteY3" fmla="*/ 57232 h 109852"/>
                      <a:gd name="connsiteX4" fmla="*/ 33192 w 64612"/>
                      <a:gd name="connsiteY4" fmla="*/ 51411 h 109852"/>
                      <a:gd name="connsiteX5" fmla="*/ 56355 w 64612"/>
                      <a:gd name="connsiteY5" fmla="*/ 50351 h 109852"/>
                      <a:gd name="connsiteX6" fmla="*/ 58622 w 64612"/>
                      <a:gd name="connsiteY6" fmla="*/ 45557 h 109852"/>
                      <a:gd name="connsiteX7" fmla="*/ 55480 w 64612"/>
                      <a:gd name="connsiteY7" fmla="*/ 29616 h 109852"/>
                      <a:gd name="connsiteX8" fmla="*/ 51610 w 64612"/>
                      <a:gd name="connsiteY8" fmla="*/ 0 h 109852"/>
                      <a:gd name="connsiteX9" fmla="*/ 57593 w 64612"/>
                      <a:gd name="connsiteY9" fmla="*/ 437 h 109852"/>
                      <a:gd name="connsiteX10" fmla="*/ 61237 w 64612"/>
                      <a:gd name="connsiteY10" fmla="*/ 28013 h 109852"/>
                      <a:gd name="connsiteX11" fmla="*/ 64605 w 64612"/>
                      <a:gd name="connsiteY11" fmla="*/ 45720 h 109852"/>
                      <a:gd name="connsiteX12" fmla="*/ 22248 w 64612"/>
                      <a:gd name="connsiteY12" fmla="*/ 84885 h 109852"/>
                      <a:gd name="connsiteX13" fmla="*/ 0 w 64612"/>
                      <a:gd name="connsiteY13" fmla="*/ 95459 h 109852"/>
                      <a:gd name="connsiteX14" fmla="*/ 40017 w 64612"/>
                      <a:gd name="connsiteY14" fmla="*/ 91452 h 109852"/>
                      <a:gd name="connsiteX15" fmla="*/ 56008 w 64612"/>
                      <a:gd name="connsiteY15" fmla="*/ 91202 h 109852"/>
                      <a:gd name="connsiteX16" fmla="*/ 55344 w 64612"/>
                      <a:gd name="connsiteY16" fmla="*/ 86128 h 109852"/>
                      <a:gd name="connsiteX17" fmla="*/ 22248 w 64612"/>
                      <a:gd name="connsiteY17" fmla="*/ 84885 h 109852"/>
                      <a:gd name="connsiteX18" fmla="*/ 55650 w 64612"/>
                      <a:gd name="connsiteY18" fmla="*/ 106627 h 109852"/>
                      <a:gd name="connsiteX19" fmla="*/ 52509 w 64612"/>
                      <a:gd name="connsiteY19" fmla="*/ 101632 h 109852"/>
                      <a:gd name="connsiteX20" fmla="*/ 24140 w 64612"/>
                      <a:gd name="connsiteY20" fmla="*/ 98734 h 109852"/>
                      <a:gd name="connsiteX21" fmla="*/ 21266 w 64612"/>
                      <a:gd name="connsiteY21" fmla="*/ 103867 h 109852"/>
                      <a:gd name="connsiteX22" fmla="*/ 44713 w 64612"/>
                      <a:gd name="connsiteY22" fmla="*/ 109753 h 109852"/>
                      <a:gd name="connsiteX23" fmla="*/ 55650 w 64612"/>
                      <a:gd name="connsiteY23" fmla="*/ 106627 h 109852"/>
                      <a:gd name="connsiteX0" fmla="*/ 43580 w 43587"/>
                      <a:gd name="connsiteY0" fmla="*/ 45720 h 109852"/>
                      <a:gd name="connsiteX1" fmla="*/ 38973 w 43587"/>
                      <a:gd name="connsiteY1" fmla="*/ 55095 h 109852"/>
                      <a:gd name="connsiteX2" fmla="*/ 12555 w 43587"/>
                      <a:gd name="connsiteY2" fmla="*/ 57621 h 109852"/>
                      <a:gd name="connsiteX3" fmla="*/ 10774 w 43587"/>
                      <a:gd name="connsiteY3" fmla="*/ 57232 h 109852"/>
                      <a:gd name="connsiteX4" fmla="*/ 12167 w 43587"/>
                      <a:gd name="connsiteY4" fmla="*/ 51411 h 109852"/>
                      <a:gd name="connsiteX5" fmla="*/ 35330 w 43587"/>
                      <a:gd name="connsiteY5" fmla="*/ 50351 h 109852"/>
                      <a:gd name="connsiteX6" fmla="*/ 37597 w 43587"/>
                      <a:gd name="connsiteY6" fmla="*/ 45557 h 109852"/>
                      <a:gd name="connsiteX7" fmla="*/ 34455 w 43587"/>
                      <a:gd name="connsiteY7" fmla="*/ 29616 h 109852"/>
                      <a:gd name="connsiteX8" fmla="*/ 30585 w 43587"/>
                      <a:gd name="connsiteY8" fmla="*/ 0 h 109852"/>
                      <a:gd name="connsiteX9" fmla="*/ 36568 w 43587"/>
                      <a:gd name="connsiteY9" fmla="*/ 437 h 109852"/>
                      <a:gd name="connsiteX10" fmla="*/ 40212 w 43587"/>
                      <a:gd name="connsiteY10" fmla="*/ 28013 h 109852"/>
                      <a:gd name="connsiteX11" fmla="*/ 43580 w 43587"/>
                      <a:gd name="connsiteY11" fmla="*/ 45720 h 109852"/>
                      <a:gd name="connsiteX12" fmla="*/ 1223 w 43587"/>
                      <a:gd name="connsiteY12" fmla="*/ 84885 h 109852"/>
                      <a:gd name="connsiteX13" fmla="*/ 0 w 43587"/>
                      <a:gd name="connsiteY13" fmla="*/ 90787 h 109852"/>
                      <a:gd name="connsiteX14" fmla="*/ 18992 w 43587"/>
                      <a:gd name="connsiteY14" fmla="*/ 91452 h 109852"/>
                      <a:gd name="connsiteX15" fmla="*/ 34983 w 43587"/>
                      <a:gd name="connsiteY15" fmla="*/ 91202 h 109852"/>
                      <a:gd name="connsiteX16" fmla="*/ 34319 w 43587"/>
                      <a:gd name="connsiteY16" fmla="*/ 86128 h 109852"/>
                      <a:gd name="connsiteX17" fmla="*/ 1223 w 43587"/>
                      <a:gd name="connsiteY17" fmla="*/ 84885 h 109852"/>
                      <a:gd name="connsiteX18" fmla="*/ 34625 w 43587"/>
                      <a:gd name="connsiteY18" fmla="*/ 106627 h 109852"/>
                      <a:gd name="connsiteX19" fmla="*/ 31484 w 43587"/>
                      <a:gd name="connsiteY19" fmla="*/ 101632 h 109852"/>
                      <a:gd name="connsiteX20" fmla="*/ 3115 w 43587"/>
                      <a:gd name="connsiteY20" fmla="*/ 98734 h 109852"/>
                      <a:gd name="connsiteX21" fmla="*/ 241 w 43587"/>
                      <a:gd name="connsiteY21" fmla="*/ 103867 h 109852"/>
                      <a:gd name="connsiteX22" fmla="*/ 23688 w 43587"/>
                      <a:gd name="connsiteY22" fmla="*/ 109753 h 109852"/>
                      <a:gd name="connsiteX23" fmla="*/ 34625 w 43587"/>
                      <a:gd name="connsiteY23" fmla="*/ 106627 h 109852"/>
                      <a:gd name="connsiteX0" fmla="*/ 43580 w 43587"/>
                      <a:gd name="connsiteY0" fmla="*/ 45720 h 113691"/>
                      <a:gd name="connsiteX1" fmla="*/ 38973 w 43587"/>
                      <a:gd name="connsiteY1" fmla="*/ 55095 h 113691"/>
                      <a:gd name="connsiteX2" fmla="*/ 12555 w 43587"/>
                      <a:gd name="connsiteY2" fmla="*/ 57621 h 113691"/>
                      <a:gd name="connsiteX3" fmla="*/ 10774 w 43587"/>
                      <a:gd name="connsiteY3" fmla="*/ 57232 h 113691"/>
                      <a:gd name="connsiteX4" fmla="*/ 12167 w 43587"/>
                      <a:gd name="connsiteY4" fmla="*/ 51411 h 113691"/>
                      <a:gd name="connsiteX5" fmla="*/ 35330 w 43587"/>
                      <a:gd name="connsiteY5" fmla="*/ 50351 h 113691"/>
                      <a:gd name="connsiteX6" fmla="*/ 37597 w 43587"/>
                      <a:gd name="connsiteY6" fmla="*/ 45557 h 113691"/>
                      <a:gd name="connsiteX7" fmla="*/ 34455 w 43587"/>
                      <a:gd name="connsiteY7" fmla="*/ 29616 h 113691"/>
                      <a:gd name="connsiteX8" fmla="*/ 30585 w 43587"/>
                      <a:gd name="connsiteY8" fmla="*/ 0 h 113691"/>
                      <a:gd name="connsiteX9" fmla="*/ 36568 w 43587"/>
                      <a:gd name="connsiteY9" fmla="*/ 437 h 113691"/>
                      <a:gd name="connsiteX10" fmla="*/ 40212 w 43587"/>
                      <a:gd name="connsiteY10" fmla="*/ 28013 h 113691"/>
                      <a:gd name="connsiteX11" fmla="*/ 43580 w 43587"/>
                      <a:gd name="connsiteY11" fmla="*/ 45720 h 113691"/>
                      <a:gd name="connsiteX12" fmla="*/ 1223 w 43587"/>
                      <a:gd name="connsiteY12" fmla="*/ 84885 h 113691"/>
                      <a:gd name="connsiteX13" fmla="*/ 0 w 43587"/>
                      <a:gd name="connsiteY13" fmla="*/ 90787 h 113691"/>
                      <a:gd name="connsiteX14" fmla="*/ 18992 w 43587"/>
                      <a:gd name="connsiteY14" fmla="*/ 91452 h 113691"/>
                      <a:gd name="connsiteX15" fmla="*/ 34983 w 43587"/>
                      <a:gd name="connsiteY15" fmla="*/ 91202 h 113691"/>
                      <a:gd name="connsiteX16" fmla="*/ 34319 w 43587"/>
                      <a:gd name="connsiteY16" fmla="*/ 86128 h 113691"/>
                      <a:gd name="connsiteX17" fmla="*/ 1223 w 43587"/>
                      <a:gd name="connsiteY17" fmla="*/ 84885 h 113691"/>
                      <a:gd name="connsiteX18" fmla="*/ 34625 w 43587"/>
                      <a:gd name="connsiteY18" fmla="*/ 106627 h 113691"/>
                      <a:gd name="connsiteX19" fmla="*/ 31484 w 43587"/>
                      <a:gd name="connsiteY19" fmla="*/ 101632 h 113691"/>
                      <a:gd name="connsiteX20" fmla="*/ 3115 w 43587"/>
                      <a:gd name="connsiteY20" fmla="*/ 98734 h 113691"/>
                      <a:gd name="connsiteX21" fmla="*/ 8028 w 43587"/>
                      <a:gd name="connsiteY21" fmla="*/ 111654 h 113691"/>
                      <a:gd name="connsiteX22" fmla="*/ 23688 w 43587"/>
                      <a:gd name="connsiteY22" fmla="*/ 109753 h 113691"/>
                      <a:gd name="connsiteX23" fmla="*/ 34625 w 43587"/>
                      <a:gd name="connsiteY23" fmla="*/ 106627 h 113691"/>
                      <a:gd name="connsiteX0" fmla="*/ 43580 w 43587"/>
                      <a:gd name="connsiteY0" fmla="*/ 45720 h 113691"/>
                      <a:gd name="connsiteX1" fmla="*/ 38973 w 43587"/>
                      <a:gd name="connsiteY1" fmla="*/ 55095 h 113691"/>
                      <a:gd name="connsiteX2" fmla="*/ 12555 w 43587"/>
                      <a:gd name="connsiteY2" fmla="*/ 57621 h 113691"/>
                      <a:gd name="connsiteX3" fmla="*/ 10774 w 43587"/>
                      <a:gd name="connsiteY3" fmla="*/ 57232 h 113691"/>
                      <a:gd name="connsiteX4" fmla="*/ 12167 w 43587"/>
                      <a:gd name="connsiteY4" fmla="*/ 51411 h 113691"/>
                      <a:gd name="connsiteX5" fmla="*/ 35330 w 43587"/>
                      <a:gd name="connsiteY5" fmla="*/ 50351 h 113691"/>
                      <a:gd name="connsiteX6" fmla="*/ 37597 w 43587"/>
                      <a:gd name="connsiteY6" fmla="*/ 45557 h 113691"/>
                      <a:gd name="connsiteX7" fmla="*/ 34455 w 43587"/>
                      <a:gd name="connsiteY7" fmla="*/ 29616 h 113691"/>
                      <a:gd name="connsiteX8" fmla="*/ 30585 w 43587"/>
                      <a:gd name="connsiteY8" fmla="*/ 0 h 113691"/>
                      <a:gd name="connsiteX9" fmla="*/ 36568 w 43587"/>
                      <a:gd name="connsiteY9" fmla="*/ 437 h 113691"/>
                      <a:gd name="connsiteX10" fmla="*/ 40212 w 43587"/>
                      <a:gd name="connsiteY10" fmla="*/ 28013 h 113691"/>
                      <a:gd name="connsiteX11" fmla="*/ 43580 w 43587"/>
                      <a:gd name="connsiteY11" fmla="*/ 45720 h 113691"/>
                      <a:gd name="connsiteX12" fmla="*/ 1223 w 43587"/>
                      <a:gd name="connsiteY12" fmla="*/ 84885 h 113691"/>
                      <a:gd name="connsiteX13" fmla="*/ 0 w 43587"/>
                      <a:gd name="connsiteY13" fmla="*/ 90787 h 113691"/>
                      <a:gd name="connsiteX14" fmla="*/ 18992 w 43587"/>
                      <a:gd name="connsiteY14" fmla="*/ 91452 h 113691"/>
                      <a:gd name="connsiteX15" fmla="*/ 34983 w 43587"/>
                      <a:gd name="connsiteY15" fmla="*/ 91202 h 113691"/>
                      <a:gd name="connsiteX16" fmla="*/ 34319 w 43587"/>
                      <a:gd name="connsiteY16" fmla="*/ 86128 h 113691"/>
                      <a:gd name="connsiteX17" fmla="*/ 1223 w 43587"/>
                      <a:gd name="connsiteY17" fmla="*/ 84885 h 113691"/>
                      <a:gd name="connsiteX18" fmla="*/ 34625 w 43587"/>
                      <a:gd name="connsiteY18" fmla="*/ 106627 h 113691"/>
                      <a:gd name="connsiteX19" fmla="*/ 31484 w 43587"/>
                      <a:gd name="connsiteY19" fmla="*/ 101632 h 113691"/>
                      <a:gd name="connsiteX20" fmla="*/ 9345 w 43587"/>
                      <a:gd name="connsiteY20" fmla="*/ 104185 h 113691"/>
                      <a:gd name="connsiteX21" fmla="*/ 8028 w 43587"/>
                      <a:gd name="connsiteY21" fmla="*/ 111654 h 113691"/>
                      <a:gd name="connsiteX22" fmla="*/ 23688 w 43587"/>
                      <a:gd name="connsiteY22" fmla="*/ 109753 h 113691"/>
                      <a:gd name="connsiteX23" fmla="*/ 34625 w 43587"/>
                      <a:gd name="connsiteY23" fmla="*/ 106627 h 113691"/>
                      <a:gd name="connsiteX0" fmla="*/ 43580 w 43587"/>
                      <a:gd name="connsiteY0" fmla="*/ 45720 h 113691"/>
                      <a:gd name="connsiteX1" fmla="*/ 38973 w 43587"/>
                      <a:gd name="connsiteY1" fmla="*/ 55095 h 113691"/>
                      <a:gd name="connsiteX2" fmla="*/ 12555 w 43587"/>
                      <a:gd name="connsiteY2" fmla="*/ 57621 h 113691"/>
                      <a:gd name="connsiteX3" fmla="*/ 10774 w 43587"/>
                      <a:gd name="connsiteY3" fmla="*/ 57232 h 113691"/>
                      <a:gd name="connsiteX4" fmla="*/ 12167 w 43587"/>
                      <a:gd name="connsiteY4" fmla="*/ 51411 h 113691"/>
                      <a:gd name="connsiteX5" fmla="*/ 35330 w 43587"/>
                      <a:gd name="connsiteY5" fmla="*/ 50351 h 113691"/>
                      <a:gd name="connsiteX6" fmla="*/ 37597 w 43587"/>
                      <a:gd name="connsiteY6" fmla="*/ 45557 h 113691"/>
                      <a:gd name="connsiteX7" fmla="*/ 34455 w 43587"/>
                      <a:gd name="connsiteY7" fmla="*/ 29616 h 113691"/>
                      <a:gd name="connsiteX8" fmla="*/ 30585 w 43587"/>
                      <a:gd name="connsiteY8" fmla="*/ 0 h 113691"/>
                      <a:gd name="connsiteX9" fmla="*/ 36568 w 43587"/>
                      <a:gd name="connsiteY9" fmla="*/ 437 h 113691"/>
                      <a:gd name="connsiteX10" fmla="*/ 40212 w 43587"/>
                      <a:gd name="connsiteY10" fmla="*/ 28013 h 113691"/>
                      <a:gd name="connsiteX11" fmla="*/ 43580 w 43587"/>
                      <a:gd name="connsiteY11" fmla="*/ 45720 h 113691"/>
                      <a:gd name="connsiteX12" fmla="*/ 1223 w 43587"/>
                      <a:gd name="connsiteY12" fmla="*/ 84885 h 113691"/>
                      <a:gd name="connsiteX13" fmla="*/ 0 w 43587"/>
                      <a:gd name="connsiteY13" fmla="*/ 90787 h 113691"/>
                      <a:gd name="connsiteX14" fmla="*/ 18992 w 43587"/>
                      <a:gd name="connsiteY14" fmla="*/ 91452 h 113691"/>
                      <a:gd name="connsiteX15" fmla="*/ 34983 w 43587"/>
                      <a:gd name="connsiteY15" fmla="*/ 91202 h 113691"/>
                      <a:gd name="connsiteX16" fmla="*/ 34319 w 43587"/>
                      <a:gd name="connsiteY16" fmla="*/ 86128 h 113691"/>
                      <a:gd name="connsiteX17" fmla="*/ 1223 w 43587"/>
                      <a:gd name="connsiteY17" fmla="*/ 84885 h 113691"/>
                      <a:gd name="connsiteX18" fmla="*/ 34625 w 43587"/>
                      <a:gd name="connsiteY18" fmla="*/ 106627 h 113691"/>
                      <a:gd name="connsiteX19" fmla="*/ 31484 w 43587"/>
                      <a:gd name="connsiteY19" fmla="*/ 101632 h 113691"/>
                      <a:gd name="connsiteX20" fmla="*/ 9345 w 43587"/>
                      <a:gd name="connsiteY20" fmla="*/ 104185 h 113691"/>
                      <a:gd name="connsiteX21" fmla="*/ 8028 w 43587"/>
                      <a:gd name="connsiteY21" fmla="*/ 111654 h 113691"/>
                      <a:gd name="connsiteX22" fmla="*/ 23688 w 43587"/>
                      <a:gd name="connsiteY22" fmla="*/ 109753 h 113691"/>
                      <a:gd name="connsiteX23" fmla="*/ 34625 w 43587"/>
                      <a:gd name="connsiteY23" fmla="*/ 106627 h 113691"/>
                      <a:gd name="connsiteX0" fmla="*/ 43580 w 43587"/>
                      <a:gd name="connsiteY0" fmla="*/ 45720 h 111782"/>
                      <a:gd name="connsiteX1" fmla="*/ 38973 w 43587"/>
                      <a:gd name="connsiteY1" fmla="*/ 55095 h 111782"/>
                      <a:gd name="connsiteX2" fmla="*/ 12555 w 43587"/>
                      <a:gd name="connsiteY2" fmla="*/ 57621 h 111782"/>
                      <a:gd name="connsiteX3" fmla="*/ 10774 w 43587"/>
                      <a:gd name="connsiteY3" fmla="*/ 57232 h 111782"/>
                      <a:gd name="connsiteX4" fmla="*/ 12167 w 43587"/>
                      <a:gd name="connsiteY4" fmla="*/ 51411 h 111782"/>
                      <a:gd name="connsiteX5" fmla="*/ 35330 w 43587"/>
                      <a:gd name="connsiteY5" fmla="*/ 50351 h 111782"/>
                      <a:gd name="connsiteX6" fmla="*/ 37597 w 43587"/>
                      <a:gd name="connsiteY6" fmla="*/ 45557 h 111782"/>
                      <a:gd name="connsiteX7" fmla="*/ 34455 w 43587"/>
                      <a:gd name="connsiteY7" fmla="*/ 29616 h 111782"/>
                      <a:gd name="connsiteX8" fmla="*/ 30585 w 43587"/>
                      <a:gd name="connsiteY8" fmla="*/ 0 h 111782"/>
                      <a:gd name="connsiteX9" fmla="*/ 36568 w 43587"/>
                      <a:gd name="connsiteY9" fmla="*/ 437 h 111782"/>
                      <a:gd name="connsiteX10" fmla="*/ 40212 w 43587"/>
                      <a:gd name="connsiteY10" fmla="*/ 28013 h 111782"/>
                      <a:gd name="connsiteX11" fmla="*/ 43580 w 43587"/>
                      <a:gd name="connsiteY11" fmla="*/ 45720 h 111782"/>
                      <a:gd name="connsiteX12" fmla="*/ 1223 w 43587"/>
                      <a:gd name="connsiteY12" fmla="*/ 84885 h 111782"/>
                      <a:gd name="connsiteX13" fmla="*/ 0 w 43587"/>
                      <a:gd name="connsiteY13" fmla="*/ 90787 h 111782"/>
                      <a:gd name="connsiteX14" fmla="*/ 18992 w 43587"/>
                      <a:gd name="connsiteY14" fmla="*/ 91452 h 111782"/>
                      <a:gd name="connsiteX15" fmla="*/ 34983 w 43587"/>
                      <a:gd name="connsiteY15" fmla="*/ 91202 h 111782"/>
                      <a:gd name="connsiteX16" fmla="*/ 34319 w 43587"/>
                      <a:gd name="connsiteY16" fmla="*/ 86128 h 111782"/>
                      <a:gd name="connsiteX17" fmla="*/ 1223 w 43587"/>
                      <a:gd name="connsiteY17" fmla="*/ 84885 h 111782"/>
                      <a:gd name="connsiteX18" fmla="*/ 34625 w 43587"/>
                      <a:gd name="connsiteY18" fmla="*/ 106627 h 111782"/>
                      <a:gd name="connsiteX19" fmla="*/ 31484 w 43587"/>
                      <a:gd name="connsiteY19" fmla="*/ 101632 h 111782"/>
                      <a:gd name="connsiteX20" fmla="*/ 9345 w 43587"/>
                      <a:gd name="connsiteY20" fmla="*/ 104185 h 111782"/>
                      <a:gd name="connsiteX21" fmla="*/ 8028 w 43587"/>
                      <a:gd name="connsiteY21" fmla="*/ 111654 h 111782"/>
                      <a:gd name="connsiteX22" fmla="*/ 23688 w 43587"/>
                      <a:gd name="connsiteY22" fmla="*/ 109753 h 111782"/>
                      <a:gd name="connsiteX23" fmla="*/ 34625 w 43587"/>
                      <a:gd name="connsiteY23" fmla="*/ 106627 h 111782"/>
                      <a:gd name="connsiteX0" fmla="*/ 43580 w 43587"/>
                      <a:gd name="connsiteY0" fmla="*/ 45720 h 113640"/>
                      <a:gd name="connsiteX1" fmla="*/ 38973 w 43587"/>
                      <a:gd name="connsiteY1" fmla="*/ 55095 h 113640"/>
                      <a:gd name="connsiteX2" fmla="*/ 12555 w 43587"/>
                      <a:gd name="connsiteY2" fmla="*/ 57621 h 113640"/>
                      <a:gd name="connsiteX3" fmla="*/ 10774 w 43587"/>
                      <a:gd name="connsiteY3" fmla="*/ 57232 h 113640"/>
                      <a:gd name="connsiteX4" fmla="*/ 12167 w 43587"/>
                      <a:gd name="connsiteY4" fmla="*/ 51411 h 113640"/>
                      <a:gd name="connsiteX5" fmla="*/ 35330 w 43587"/>
                      <a:gd name="connsiteY5" fmla="*/ 50351 h 113640"/>
                      <a:gd name="connsiteX6" fmla="*/ 37597 w 43587"/>
                      <a:gd name="connsiteY6" fmla="*/ 45557 h 113640"/>
                      <a:gd name="connsiteX7" fmla="*/ 34455 w 43587"/>
                      <a:gd name="connsiteY7" fmla="*/ 29616 h 113640"/>
                      <a:gd name="connsiteX8" fmla="*/ 30585 w 43587"/>
                      <a:gd name="connsiteY8" fmla="*/ 0 h 113640"/>
                      <a:gd name="connsiteX9" fmla="*/ 36568 w 43587"/>
                      <a:gd name="connsiteY9" fmla="*/ 437 h 113640"/>
                      <a:gd name="connsiteX10" fmla="*/ 40212 w 43587"/>
                      <a:gd name="connsiteY10" fmla="*/ 28013 h 113640"/>
                      <a:gd name="connsiteX11" fmla="*/ 43580 w 43587"/>
                      <a:gd name="connsiteY11" fmla="*/ 45720 h 113640"/>
                      <a:gd name="connsiteX12" fmla="*/ 1223 w 43587"/>
                      <a:gd name="connsiteY12" fmla="*/ 84885 h 113640"/>
                      <a:gd name="connsiteX13" fmla="*/ 0 w 43587"/>
                      <a:gd name="connsiteY13" fmla="*/ 90787 h 113640"/>
                      <a:gd name="connsiteX14" fmla="*/ 18992 w 43587"/>
                      <a:gd name="connsiteY14" fmla="*/ 91452 h 113640"/>
                      <a:gd name="connsiteX15" fmla="*/ 34983 w 43587"/>
                      <a:gd name="connsiteY15" fmla="*/ 91202 h 113640"/>
                      <a:gd name="connsiteX16" fmla="*/ 34319 w 43587"/>
                      <a:gd name="connsiteY16" fmla="*/ 86128 h 113640"/>
                      <a:gd name="connsiteX17" fmla="*/ 1223 w 43587"/>
                      <a:gd name="connsiteY17" fmla="*/ 84885 h 113640"/>
                      <a:gd name="connsiteX18" fmla="*/ 29953 w 43587"/>
                      <a:gd name="connsiteY18" fmla="*/ 113635 h 113640"/>
                      <a:gd name="connsiteX19" fmla="*/ 31484 w 43587"/>
                      <a:gd name="connsiteY19" fmla="*/ 101632 h 113640"/>
                      <a:gd name="connsiteX20" fmla="*/ 9345 w 43587"/>
                      <a:gd name="connsiteY20" fmla="*/ 104185 h 113640"/>
                      <a:gd name="connsiteX21" fmla="*/ 8028 w 43587"/>
                      <a:gd name="connsiteY21" fmla="*/ 111654 h 113640"/>
                      <a:gd name="connsiteX22" fmla="*/ 23688 w 43587"/>
                      <a:gd name="connsiteY22" fmla="*/ 109753 h 113640"/>
                      <a:gd name="connsiteX23" fmla="*/ 29953 w 43587"/>
                      <a:gd name="connsiteY23" fmla="*/ 113635 h 113640"/>
                      <a:gd name="connsiteX0" fmla="*/ 43580 w 43587"/>
                      <a:gd name="connsiteY0" fmla="*/ 45720 h 113646"/>
                      <a:gd name="connsiteX1" fmla="*/ 38973 w 43587"/>
                      <a:gd name="connsiteY1" fmla="*/ 55095 h 113646"/>
                      <a:gd name="connsiteX2" fmla="*/ 12555 w 43587"/>
                      <a:gd name="connsiteY2" fmla="*/ 57621 h 113646"/>
                      <a:gd name="connsiteX3" fmla="*/ 10774 w 43587"/>
                      <a:gd name="connsiteY3" fmla="*/ 57232 h 113646"/>
                      <a:gd name="connsiteX4" fmla="*/ 12167 w 43587"/>
                      <a:gd name="connsiteY4" fmla="*/ 51411 h 113646"/>
                      <a:gd name="connsiteX5" fmla="*/ 35330 w 43587"/>
                      <a:gd name="connsiteY5" fmla="*/ 50351 h 113646"/>
                      <a:gd name="connsiteX6" fmla="*/ 37597 w 43587"/>
                      <a:gd name="connsiteY6" fmla="*/ 45557 h 113646"/>
                      <a:gd name="connsiteX7" fmla="*/ 34455 w 43587"/>
                      <a:gd name="connsiteY7" fmla="*/ 29616 h 113646"/>
                      <a:gd name="connsiteX8" fmla="*/ 30585 w 43587"/>
                      <a:gd name="connsiteY8" fmla="*/ 0 h 113646"/>
                      <a:gd name="connsiteX9" fmla="*/ 36568 w 43587"/>
                      <a:gd name="connsiteY9" fmla="*/ 437 h 113646"/>
                      <a:gd name="connsiteX10" fmla="*/ 40212 w 43587"/>
                      <a:gd name="connsiteY10" fmla="*/ 28013 h 113646"/>
                      <a:gd name="connsiteX11" fmla="*/ 43580 w 43587"/>
                      <a:gd name="connsiteY11" fmla="*/ 45720 h 113646"/>
                      <a:gd name="connsiteX12" fmla="*/ 1223 w 43587"/>
                      <a:gd name="connsiteY12" fmla="*/ 84885 h 113646"/>
                      <a:gd name="connsiteX13" fmla="*/ 0 w 43587"/>
                      <a:gd name="connsiteY13" fmla="*/ 90787 h 113646"/>
                      <a:gd name="connsiteX14" fmla="*/ 18992 w 43587"/>
                      <a:gd name="connsiteY14" fmla="*/ 91452 h 113646"/>
                      <a:gd name="connsiteX15" fmla="*/ 34983 w 43587"/>
                      <a:gd name="connsiteY15" fmla="*/ 91202 h 113646"/>
                      <a:gd name="connsiteX16" fmla="*/ 34319 w 43587"/>
                      <a:gd name="connsiteY16" fmla="*/ 86128 h 113646"/>
                      <a:gd name="connsiteX17" fmla="*/ 1223 w 43587"/>
                      <a:gd name="connsiteY17" fmla="*/ 84885 h 113646"/>
                      <a:gd name="connsiteX18" fmla="*/ 29953 w 43587"/>
                      <a:gd name="connsiteY18" fmla="*/ 113635 h 113646"/>
                      <a:gd name="connsiteX19" fmla="*/ 31484 w 43587"/>
                      <a:gd name="connsiteY19" fmla="*/ 101632 h 113646"/>
                      <a:gd name="connsiteX20" fmla="*/ 9345 w 43587"/>
                      <a:gd name="connsiteY20" fmla="*/ 104185 h 113646"/>
                      <a:gd name="connsiteX21" fmla="*/ 8028 w 43587"/>
                      <a:gd name="connsiteY21" fmla="*/ 111654 h 113646"/>
                      <a:gd name="connsiteX22" fmla="*/ 19795 w 43587"/>
                      <a:gd name="connsiteY22" fmla="*/ 112089 h 113646"/>
                      <a:gd name="connsiteX23" fmla="*/ 29953 w 43587"/>
                      <a:gd name="connsiteY23" fmla="*/ 113635 h 113646"/>
                      <a:gd name="connsiteX0" fmla="*/ 43580 w 43587"/>
                      <a:gd name="connsiteY0" fmla="*/ 45720 h 112329"/>
                      <a:gd name="connsiteX1" fmla="*/ 38973 w 43587"/>
                      <a:gd name="connsiteY1" fmla="*/ 55095 h 112329"/>
                      <a:gd name="connsiteX2" fmla="*/ 12555 w 43587"/>
                      <a:gd name="connsiteY2" fmla="*/ 57621 h 112329"/>
                      <a:gd name="connsiteX3" fmla="*/ 10774 w 43587"/>
                      <a:gd name="connsiteY3" fmla="*/ 57232 h 112329"/>
                      <a:gd name="connsiteX4" fmla="*/ 12167 w 43587"/>
                      <a:gd name="connsiteY4" fmla="*/ 51411 h 112329"/>
                      <a:gd name="connsiteX5" fmla="*/ 35330 w 43587"/>
                      <a:gd name="connsiteY5" fmla="*/ 50351 h 112329"/>
                      <a:gd name="connsiteX6" fmla="*/ 37597 w 43587"/>
                      <a:gd name="connsiteY6" fmla="*/ 45557 h 112329"/>
                      <a:gd name="connsiteX7" fmla="*/ 34455 w 43587"/>
                      <a:gd name="connsiteY7" fmla="*/ 29616 h 112329"/>
                      <a:gd name="connsiteX8" fmla="*/ 30585 w 43587"/>
                      <a:gd name="connsiteY8" fmla="*/ 0 h 112329"/>
                      <a:gd name="connsiteX9" fmla="*/ 36568 w 43587"/>
                      <a:gd name="connsiteY9" fmla="*/ 437 h 112329"/>
                      <a:gd name="connsiteX10" fmla="*/ 40212 w 43587"/>
                      <a:gd name="connsiteY10" fmla="*/ 28013 h 112329"/>
                      <a:gd name="connsiteX11" fmla="*/ 43580 w 43587"/>
                      <a:gd name="connsiteY11" fmla="*/ 45720 h 112329"/>
                      <a:gd name="connsiteX12" fmla="*/ 1223 w 43587"/>
                      <a:gd name="connsiteY12" fmla="*/ 84885 h 112329"/>
                      <a:gd name="connsiteX13" fmla="*/ 0 w 43587"/>
                      <a:gd name="connsiteY13" fmla="*/ 90787 h 112329"/>
                      <a:gd name="connsiteX14" fmla="*/ 18992 w 43587"/>
                      <a:gd name="connsiteY14" fmla="*/ 91452 h 112329"/>
                      <a:gd name="connsiteX15" fmla="*/ 34983 w 43587"/>
                      <a:gd name="connsiteY15" fmla="*/ 91202 h 112329"/>
                      <a:gd name="connsiteX16" fmla="*/ 34319 w 43587"/>
                      <a:gd name="connsiteY16" fmla="*/ 86128 h 112329"/>
                      <a:gd name="connsiteX17" fmla="*/ 1223 w 43587"/>
                      <a:gd name="connsiteY17" fmla="*/ 84885 h 112329"/>
                      <a:gd name="connsiteX18" fmla="*/ 30732 w 43587"/>
                      <a:gd name="connsiteY18" fmla="*/ 111299 h 112329"/>
                      <a:gd name="connsiteX19" fmla="*/ 31484 w 43587"/>
                      <a:gd name="connsiteY19" fmla="*/ 101632 h 112329"/>
                      <a:gd name="connsiteX20" fmla="*/ 9345 w 43587"/>
                      <a:gd name="connsiteY20" fmla="*/ 104185 h 112329"/>
                      <a:gd name="connsiteX21" fmla="*/ 8028 w 43587"/>
                      <a:gd name="connsiteY21" fmla="*/ 111654 h 112329"/>
                      <a:gd name="connsiteX22" fmla="*/ 19795 w 43587"/>
                      <a:gd name="connsiteY22" fmla="*/ 112089 h 112329"/>
                      <a:gd name="connsiteX23" fmla="*/ 30732 w 43587"/>
                      <a:gd name="connsiteY23" fmla="*/ 111299 h 112329"/>
                      <a:gd name="connsiteX0" fmla="*/ 43580 w 43587"/>
                      <a:gd name="connsiteY0" fmla="*/ 45720 h 112329"/>
                      <a:gd name="connsiteX1" fmla="*/ 38973 w 43587"/>
                      <a:gd name="connsiteY1" fmla="*/ 55095 h 112329"/>
                      <a:gd name="connsiteX2" fmla="*/ 12555 w 43587"/>
                      <a:gd name="connsiteY2" fmla="*/ 57621 h 112329"/>
                      <a:gd name="connsiteX3" fmla="*/ 10774 w 43587"/>
                      <a:gd name="connsiteY3" fmla="*/ 57232 h 112329"/>
                      <a:gd name="connsiteX4" fmla="*/ 12167 w 43587"/>
                      <a:gd name="connsiteY4" fmla="*/ 51411 h 112329"/>
                      <a:gd name="connsiteX5" fmla="*/ 35330 w 43587"/>
                      <a:gd name="connsiteY5" fmla="*/ 50351 h 112329"/>
                      <a:gd name="connsiteX6" fmla="*/ 37597 w 43587"/>
                      <a:gd name="connsiteY6" fmla="*/ 45557 h 112329"/>
                      <a:gd name="connsiteX7" fmla="*/ 34455 w 43587"/>
                      <a:gd name="connsiteY7" fmla="*/ 29616 h 112329"/>
                      <a:gd name="connsiteX8" fmla="*/ 30585 w 43587"/>
                      <a:gd name="connsiteY8" fmla="*/ 0 h 112329"/>
                      <a:gd name="connsiteX9" fmla="*/ 36568 w 43587"/>
                      <a:gd name="connsiteY9" fmla="*/ 437 h 112329"/>
                      <a:gd name="connsiteX10" fmla="*/ 40212 w 43587"/>
                      <a:gd name="connsiteY10" fmla="*/ 28013 h 112329"/>
                      <a:gd name="connsiteX11" fmla="*/ 43580 w 43587"/>
                      <a:gd name="connsiteY11" fmla="*/ 45720 h 112329"/>
                      <a:gd name="connsiteX12" fmla="*/ 1223 w 43587"/>
                      <a:gd name="connsiteY12" fmla="*/ 84885 h 112329"/>
                      <a:gd name="connsiteX13" fmla="*/ 0 w 43587"/>
                      <a:gd name="connsiteY13" fmla="*/ 90787 h 112329"/>
                      <a:gd name="connsiteX14" fmla="*/ 18992 w 43587"/>
                      <a:gd name="connsiteY14" fmla="*/ 91452 h 112329"/>
                      <a:gd name="connsiteX15" fmla="*/ 34983 w 43587"/>
                      <a:gd name="connsiteY15" fmla="*/ 91202 h 112329"/>
                      <a:gd name="connsiteX16" fmla="*/ 34319 w 43587"/>
                      <a:gd name="connsiteY16" fmla="*/ 86128 h 112329"/>
                      <a:gd name="connsiteX17" fmla="*/ 1223 w 43587"/>
                      <a:gd name="connsiteY17" fmla="*/ 84885 h 112329"/>
                      <a:gd name="connsiteX18" fmla="*/ 30732 w 43587"/>
                      <a:gd name="connsiteY18" fmla="*/ 111299 h 112329"/>
                      <a:gd name="connsiteX19" fmla="*/ 27591 w 43587"/>
                      <a:gd name="connsiteY19" fmla="*/ 103968 h 112329"/>
                      <a:gd name="connsiteX20" fmla="*/ 9345 w 43587"/>
                      <a:gd name="connsiteY20" fmla="*/ 104185 h 112329"/>
                      <a:gd name="connsiteX21" fmla="*/ 8028 w 43587"/>
                      <a:gd name="connsiteY21" fmla="*/ 111654 h 112329"/>
                      <a:gd name="connsiteX22" fmla="*/ 19795 w 43587"/>
                      <a:gd name="connsiteY22" fmla="*/ 112089 h 112329"/>
                      <a:gd name="connsiteX23" fmla="*/ 30732 w 43587"/>
                      <a:gd name="connsiteY23" fmla="*/ 111299 h 112329"/>
                      <a:gd name="connsiteX0" fmla="*/ 43580 w 43587"/>
                      <a:gd name="connsiteY0" fmla="*/ 45720 h 112872"/>
                      <a:gd name="connsiteX1" fmla="*/ 38973 w 43587"/>
                      <a:gd name="connsiteY1" fmla="*/ 55095 h 112872"/>
                      <a:gd name="connsiteX2" fmla="*/ 12555 w 43587"/>
                      <a:gd name="connsiteY2" fmla="*/ 57621 h 112872"/>
                      <a:gd name="connsiteX3" fmla="*/ 10774 w 43587"/>
                      <a:gd name="connsiteY3" fmla="*/ 57232 h 112872"/>
                      <a:gd name="connsiteX4" fmla="*/ 12167 w 43587"/>
                      <a:gd name="connsiteY4" fmla="*/ 51411 h 112872"/>
                      <a:gd name="connsiteX5" fmla="*/ 35330 w 43587"/>
                      <a:gd name="connsiteY5" fmla="*/ 50351 h 112872"/>
                      <a:gd name="connsiteX6" fmla="*/ 37597 w 43587"/>
                      <a:gd name="connsiteY6" fmla="*/ 45557 h 112872"/>
                      <a:gd name="connsiteX7" fmla="*/ 34455 w 43587"/>
                      <a:gd name="connsiteY7" fmla="*/ 29616 h 112872"/>
                      <a:gd name="connsiteX8" fmla="*/ 30585 w 43587"/>
                      <a:gd name="connsiteY8" fmla="*/ 0 h 112872"/>
                      <a:gd name="connsiteX9" fmla="*/ 36568 w 43587"/>
                      <a:gd name="connsiteY9" fmla="*/ 437 h 112872"/>
                      <a:gd name="connsiteX10" fmla="*/ 40212 w 43587"/>
                      <a:gd name="connsiteY10" fmla="*/ 28013 h 112872"/>
                      <a:gd name="connsiteX11" fmla="*/ 43580 w 43587"/>
                      <a:gd name="connsiteY11" fmla="*/ 45720 h 112872"/>
                      <a:gd name="connsiteX12" fmla="*/ 1223 w 43587"/>
                      <a:gd name="connsiteY12" fmla="*/ 84885 h 112872"/>
                      <a:gd name="connsiteX13" fmla="*/ 0 w 43587"/>
                      <a:gd name="connsiteY13" fmla="*/ 90787 h 112872"/>
                      <a:gd name="connsiteX14" fmla="*/ 18992 w 43587"/>
                      <a:gd name="connsiteY14" fmla="*/ 91452 h 112872"/>
                      <a:gd name="connsiteX15" fmla="*/ 34983 w 43587"/>
                      <a:gd name="connsiteY15" fmla="*/ 91202 h 112872"/>
                      <a:gd name="connsiteX16" fmla="*/ 34319 w 43587"/>
                      <a:gd name="connsiteY16" fmla="*/ 86128 h 112872"/>
                      <a:gd name="connsiteX17" fmla="*/ 1223 w 43587"/>
                      <a:gd name="connsiteY17" fmla="*/ 84885 h 112872"/>
                      <a:gd name="connsiteX18" fmla="*/ 27617 w 43587"/>
                      <a:gd name="connsiteY18" fmla="*/ 112856 h 112872"/>
                      <a:gd name="connsiteX19" fmla="*/ 27591 w 43587"/>
                      <a:gd name="connsiteY19" fmla="*/ 103968 h 112872"/>
                      <a:gd name="connsiteX20" fmla="*/ 9345 w 43587"/>
                      <a:gd name="connsiteY20" fmla="*/ 104185 h 112872"/>
                      <a:gd name="connsiteX21" fmla="*/ 8028 w 43587"/>
                      <a:gd name="connsiteY21" fmla="*/ 111654 h 112872"/>
                      <a:gd name="connsiteX22" fmla="*/ 19795 w 43587"/>
                      <a:gd name="connsiteY22" fmla="*/ 112089 h 112872"/>
                      <a:gd name="connsiteX23" fmla="*/ 27617 w 43587"/>
                      <a:gd name="connsiteY23" fmla="*/ 112856 h 112872"/>
                      <a:gd name="connsiteX0" fmla="*/ 43580 w 43587"/>
                      <a:gd name="connsiteY0" fmla="*/ 45720 h 112329"/>
                      <a:gd name="connsiteX1" fmla="*/ 38973 w 43587"/>
                      <a:gd name="connsiteY1" fmla="*/ 55095 h 112329"/>
                      <a:gd name="connsiteX2" fmla="*/ 12555 w 43587"/>
                      <a:gd name="connsiteY2" fmla="*/ 57621 h 112329"/>
                      <a:gd name="connsiteX3" fmla="*/ 10774 w 43587"/>
                      <a:gd name="connsiteY3" fmla="*/ 57232 h 112329"/>
                      <a:gd name="connsiteX4" fmla="*/ 12167 w 43587"/>
                      <a:gd name="connsiteY4" fmla="*/ 51411 h 112329"/>
                      <a:gd name="connsiteX5" fmla="*/ 35330 w 43587"/>
                      <a:gd name="connsiteY5" fmla="*/ 50351 h 112329"/>
                      <a:gd name="connsiteX6" fmla="*/ 37597 w 43587"/>
                      <a:gd name="connsiteY6" fmla="*/ 45557 h 112329"/>
                      <a:gd name="connsiteX7" fmla="*/ 34455 w 43587"/>
                      <a:gd name="connsiteY7" fmla="*/ 29616 h 112329"/>
                      <a:gd name="connsiteX8" fmla="*/ 30585 w 43587"/>
                      <a:gd name="connsiteY8" fmla="*/ 0 h 112329"/>
                      <a:gd name="connsiteX9" fmla="*/ 36568 w 43587"/>
                      <a:gd name="connsiteY9" fmla="*/ 437 h 112329"/>
                      <a:gd name="connsiteX10" fmla="*/ 40212 w 43587"/>
                      <a:gd name="connsiteY10" fmla="*/ 28013 h 112329"/>
                      <a:gd name="connsiteX11" fmla="*/ 43580 w 43587"/>
                      <a:gd name="connsiteY11" fmla="*/ 45720 h 112329"/>
                      <a:gd name="connsiteX12" fmla="*/ 1223 w 43587"/>
                      <a:gd name="connsiteY12" fmla="*/ 84885 h 112329"/>
                      <a:gd name="connsiteX13" fmla="*/ 0 w 43587"/>
                      <a:gd name="connsiteY13" fmla="*/ 90787 h 112329"/>
                      <a:gd name="connsiteX14" fmla="*/ 18992 w 43587"/>
                      <a:gd name="connsiteY14" fmla="*/ 91452 h 112329"/>
                      <a:gd name="connsiteX15" fmla="*/ 34983 w 43587"/>
                      <a:gd name="connsiteY15" fmla="*/ 91202 h 112329"/>
                      <a:gd name="connsiteX16" fmla="*/ 34319 w 43587"/>
                      <a:gd name="connsiteY16" fmla="*/ 86128 h 112329"/>
                      <a:gd name="connsiteX17" fmla="*/ 1223 w 43587"/>
                      <a:gd name="connsiteY17" fmla="*/ 84885 h 112329"/>
                      <a:gd name="connsiteX18" fmla="*/ 26838 w 43587"/>
                      <a:gd name="connsiteY18" fmla="*/ 109741 h 112329"/>
                      <a:gd name="connsiteX19" fmla="*/ 27591 w 43587"/>
                      <a:gd name="connsiteY19" fmla="*/ 103968 h 112329"/>
                      <a:gd name="connsiteX20" fmla="*/ 9345 w 43587"/>
                      <a:gd name="connsiteY20" fmla="*/ 104185 h 112329"/>
                      <a:gd name="connsiteX21" fmla="*/ 8028 w 43587"/>
                      <a:gd name="connsiteY21" fmla="*/ 111654 h 112329"/>
                      <a:gd name="connsiteX22" fmla="*/ 19795 w 43587"/>
                      <a:gd name="connsiteY22" fmla="*/ 112089 h 112329"/>
                      <a:gd name="connsiteX23" fmla="*/ 26838 w 43587"/>
                      <a:gd name="connsiteY23" fmla="*/ 109741 h 112329"/>
                      <a:gd name="connsiteX0" fmla="*/ 43580 w 43587"/>
                      <a:gd name="connsiteY0" fmla="*/ 45720 h 112132"/>
                      <a:gd name="connsiteX1" fmla="*/ 38973 w 43587"/>
                      <a:gd name="connsiteY1" fmla="*/ 55095 h 112132"/>
                      <a:gd name="connsiteX2" fmla="*/ 12555 w 43587"/>
                      <a:gd name="connsiteY2" fmla="*/ 57621 h 112132"/>
                      <a:gd name="connsiteX3" fmla="*/ 10774 w 43587"/>
                      <a:gd name="connsiteY3" fmla="*/ 57232 h 112132"/>
                      <a:gd name="connsiteX4" fmla="*/ 12167 w 43587"/>
                      <a:gd name="connsiteY4" fmla="*/ 51411 h 112132"/>
                      <a:gd name="connsiteX5" fmla="*/ 35330 w 43587"/>
                      <a:gd name="connsiteY5" fmla="*/ 50351 h 112132"/>
                      <a:gd name="connsiteX6" fmla="*/ 37597 w 43587"/>
                      <a:gd name="connsiteY6" fmla="*/ 45557 h 112132"/>
                      <a:gd name="connsiteX7" fmla="*/ 34455 w 43587"/>
                      <a:gd name="connsiteY7" fmla="*/ 29616 h 112132"/>
                      <a:gd name="connsiteX8" fmla="*/ 30585 w 43587"/>
                      <a:gd name="connsiteY8" fmla="*/ 0 h 112132"/>
                      <a:gd name="connsiteX9" fmla="*/ 36568 w 43587"/>
                      <a:gd name="connsiteY9" fmla="*/ 437 h 112132"/>
                      <a:gd name="connsiteX10" fmla="*/ 40212 w 43587"/>
                      <a:gd name="connsiteY10" fmla="*/ 28013 h 112132"/>
                      <a:gd name="connsiteX11" fmla="*/ 43580 w 43587"/>
                      <a:gd name="connsiteY11" fmla="*/ 45720 h 112132"/>
                      <a:gd name="connsiteX12" fmla="*/ 1223 w 43587"/>
                      <a:gd name="connsiteY12" fmla="*/ 84885 h 112132"/>
                      <a:gd name="connsiteX13" fmla="*/ 0 w 43587"/>
                      <a:gd name="connsiteY13" fmla="*/ 90787 h 112132"/>
                      <a:gd name="connsiteX14" fmla="*/ 18992 w 43587"/>
                      <a:gd name="connsiteY14" fmla="*/ 91452 h 112132"/>
                      <a:gd name="connsiteX15" fmla="*/ 34983 w 43587"/>
                      <a:gd name="connsiteY15" fmla="*/ 91202 h 112132"/>
                      <a:gd name="connsiteX16" fmla="*/ 34319 w 43587"/>
                      <a:gd name="connsiteY16" fmla="*/ 86128 h 112132"/>
                      <a:gd name="connsiteX17" fmla="*/ 1223 w 43587"/>
                      <a:gd name="connsiteY17" fmla="*/ 84885 h 112132"/>
                      <a:gd name="connsiteX18" fmla="*/ 26838 w 43587"/>
                      <a:gd name="connsiteY18" fmla="*/ 109741 h 112132"/>
                      <a:gd name="connsiteX19" fmla="*/ 27591 w 43587"/>
                      <a:gd name="connsiteY19" fmla="*/ 103968 h 112132"/>
                      <a:gd name="connsiteX20" fmla="*/ 9345 w 43587"/>
                      <a:gd name="connsiteY20" fmla="*/ 104185 h 112132"/>
                      <a:gd name="connsiteX21" fmla="*/ 9586 w 43587"/>
                      <a:gd name="connsiteY21" fmla="*/ 108539 h 112132"/>
                      <a:gd name="connsiteX22" fmla="*/ 19795 w 43587"/>
                      <a:gd name="connsiteY22" fmla="*/ 112089 h 112132"/>
                      <a:gd name="connsiteX23" fmla="*/ 26838 w 43587"/>
                      <a:gd name="connsiteY23" fmla="*/ 109741 h 112132"/>
                      <a:gd name="connsiteX0" fmla="*/ 43580 w 43587"/>
                      <a:gd name="connsiteY0" fmla="*/ 45720 h 109757"/>
                      <a:gd name="connsiteX1" fmla="*/ 38973 w 43587"/>
                      <a:gd name="connsiteY1" fmla="*/ 55095 h 109757"/>
                      <a:gd name="connsiteX2" fmla="*/ 12555 w 43587"/>
                      <a:gd name="connsiteY2" fmla="*/ 57621 h 109757"/>
                      <a:gd name="connsiteX3" fmla="*/ 10774 w 43587"/>
                      <a:gd name="connsiteY3" fmla="*/ 57232 h 109757"/>
                      <a:gd name="connsiteX4" fmla="*/ 12167 w 43587"/>
                      <a:gd name="connsiteY4" fmla="*/ 51411 h 109757"/>
                      <a:gd name="connsiteX5" fmla="*/ 35330 w 43587"/>
                      <a:gd name="connsiteY5" fmla="*/ 50351 h 109757"/>
                      <a:gd name="connsiteX6" fmla="*/ 37597 w 43587"/>
                      <a:gd name="connsiteY6" fmla="*/ 45557 h 109757"/>
                      <a:gd name="connsiteX7" fmla="*/ 34455 w 43587"/>
                      <a:gd name="connsiteY7" fmla="*/ 29616 h 109757"/>
                      <a:gd name="connsiteX8" fmla="*/ 30585 w 43587"/>
                      <a:gd name="connsiteY8" fmla="*/ 0 h 109757"/>
                      <a:gd name="connsiteX9" fmla="*/ 36568 w 43587"/>
                      <a:gd name="connsiteY9" fmla="*/ 437 h 109757"/>
                      <a:gd name="connsiteX10" fmla="*/ 40212 w 43587"/>
                      <a:gd name="connsiteY10" fmla="*/ 28013 h 109757"/>
                      <a:gd name="connsiteX11" fmla="*/ 43580 w 43587"/>
                      <a:gd name="connsiteY11" fmla="*/ 45720 h 109757"/>
                      <a:gd name="connsiteX12" fmla="*/ 1223 w 43587"/>
                      <a:gd name="connsiteY12" fmla="*/ 84885 h 109757"/>
                      <a:gd name="connsiteX13" fmla="*/ 0 w 43587"/>
                      <a:gd name="connsiteY13" fmla="*/ 90787 h 109757"/>
                      <a:gd name="connsiteX14" fmla="*/ 18992 w 43587"/>
                      <a:gd name="connsiteY14" fmla="*/ 91452 h 109757"/>
                      <a:gd name="connsiteX15" fmla="*/ 34983 w 43587"/>
                      <a:gd name="connsiteY15" fmla="*/ 91202 h 109757"/>
                      <a:gd name="connsiteX16" fmla="*/ 34319 w 43587"/>
                      <a:gd name="connsiteY16" fmla="*/ 86128 h 109757"/>
                      <a:gd name="connsiteX17" fmla="*/ 1223 w 43587"/>
                      <a:gd name="connsiteY17" fmla="*/ 84885 h 109757"/>
                      <a:gd name="connsiteX18" fmla="*/ 26838 w 43587"/>
                      <a:gd name="connsiteY18" fmla="*/ 109741 h 109757"/>
                      <a:gd name="connsiteX19" fmla="*/ 27591 w 43587"/>
                      <a:gd name="connsiteY19" fmla="*/ 103968 h 109757"/>
                      <a:gd name="connsiteX20" fmla="*/ 9345 w 43587"/>
                      <a:gd name="connsiteY20" fmla="*/ 104185 h 109757"/>
                      <a:gd name="connsiteX21" fmla="*/ 9586 w 43587"/>
                      <a:gd name="connsiteY21" fmla="*/ 108539 h 109757"/>
                      <a:gd name="connsiteX22" fmla="*/ 17459 w 43587"/>
                      <a:gd name="connsiteY22" fmla="*/ 108974 h 109757"/>
                      <a:gd name="connsiteX23" fmla="*/ 26838 w 43587"/>
                      <a:gd name="connsiteY23" fmla="*/ 109741 h 109757"/>
                      <a:gd name="connsiteX0" fmla="*/ 43580 w 43587"/>
                      <a:gd name="connsiteY0" fmla="*/ 45720 h 111003"/>
                      <a:gd name="connsiteX1" fmla="*/ 38973 w 43587"/>
                      <a:gd name="connsiteY1" fmla="*/ 55095 h 111003"/>
                      <a:gd name="connsiteX2" fmla="*/ 12555 w 43587"/>
                      <a:gd name="connsiteY2" fmla="*/ 57621 h 111003"/>
                      <a:gd name="connsiteX3" fmla="*/ 10774 w 43587"/>
                      <a:gd name="connsiteY3" fmla="*/ 57232 h 111003"/>
                      <a:gd name="connsiteX4" fmla="*/ 12167 w 43587"/>
                      <a:gd name="connsiteY4" fmla="*/ 51411 h 111003"/>
                      <a:gd name="connsiteX5" fmla="*/ 35330 w 43587"/>
                      <a:gd name="connsiteY5" fmla="*/ 50351 h 111003"/>
                      <a:gd name="connsiteX6" fmla="*/ 37597 w 43587"/>
                      <a:gd name="connsiteY6" fmla="*/ 45557 h 111003"/>
                      <a:gd name="connsiteX7" fmla="*/ 34455 w 43587"/>
                      <a:gd name="connsiteY7" fmla="*/ 29616 h 111003"/>
                      <a:gd name="connsiteX8" fmla="*/ 30585 w 43587"/>
                      <a:gd name="connsiteY8" fmla="*/ 0 h 111003"/>
                      <a:gd name="connsiteX9" fmla="*/ 36568 w 43587"/>
                      <a:gd name="connsiteY9" fmla="*/ 437 h 111003"/>
                      <a:gd name="connsiteX10" fmla="*/ 40212 w 43587"/>
                      <a:gd name="connsiteY10" fmla="*/ 28013 h 111003"/>
                      <a:gd name="connsiteX11" fmla="*/ 43580 w 43587"/>
                      <a:gd name="connsiteY11" fmla="*/ 45720 h 111003"/>
                      <a:gd name="connsiteX12" fmla="*/ 1223 w 43587"/>
                      <a:gd name="connsiteY12" fmla="*/ 84885 h 111003"/>
                      <a:gd name="connsiteX13" fmla="*/ 0 w 43587"/>
                      <a:gd name="connsiteY13" fmla="*/ 90787 h 111003"/>
                      <a:gd name="connsiteX14" fmla="*/ 18992 w 43587"/>
                      <a:gd name="connsiteY14" fmla="*/ 91452 h 111003"/>
                      <a:gd name="connsiteX15" fmla="*/ 34983 w 43587"/>
                      <a:gd name="connsiteY15" fmla="*/ 91202 h 111003"/>
                      <a:gd name="connsiteX16" fmla="*/ 34319 w 43587"/>
                      <a:gd name="connsiteY16" fmla="*/ 86128 h 111003"/>
                      <a:gd name="connsiteX17" fmla="*/ 1223 w 43587"/>
                      <a:gd name="connsiteY17" fmla="*/ 84885 h 111003"/>
                      <a:gd name="connsiteX18" fmla="*/ 26838 w 43587"/>
                      <a:gd name="connsiteY18" fmla="*/ 109741 h 111003"/>
                      <a:gd name="connsiteX19" fmla="*/ 27591 w 43587"/>
                      <a:gd name="connsiteY19" fmla="*/ 103968 h 111003"/>
                      <a:gd name="connsiteX20" fmla="*/ 9345 w 43587"/>
                      <a:gd name="connsiteY20" fmla="*/ 104185 h 111003"/>
                      <a:gd name="connsiteX21" fmla="*/ 6471 w 43587"/>
                      <a:gd name="connsiteY21" fmla="*/ 110875 h 111003"/>
                      <a:gd name="connsiteX22" fmla="*/ 17459 w 43587"/>
                      <a:gd name="connsiteY22" fmla="*/ 108974 h 111003"/>
                      <a:gd name="connsiteX23" fmla="*/ 26838 w 43587"/>
                      <a:gd name="connsiteY23" fmla="*/ 109741 h 111003"/>
                      <a:gd name="connsiteX0" fmla="*/ 43580 w 43587"/>
                      <a:gd name="connsiteY0" fmla="*/ 45720 h 111003"/>
                      <a:gd name="connsiteX1" fmla="*/ 38973 w 43587"/>
                      <a:gd name="connsiteY1" fmla="*/ 55095 h 111003"/>
                      <a:gd name="connsiteX2" fmla="*/ 12555 w 43587"/>
                      <a:gd name="connsiteY2" fmla="*/ 57621 h 111003"/>
                      <a:gd name="connsiteX3" fmla="*/ 10774 w 43587"/>
                      <a:gd name="connsiteY3" fmla="*/ 57232 h 111003"/>
                      <a:gd name="connsiteX4" fmla="*/ 12167 w 43587"/>
                      <a:gd name="connsiteY4" fmla="*/ 51411 h 111003"/>
                      <a:gd name="connsiteX5" fmla="*/ 35330 w 43587"/>
                      <a:gd name="connsiteY5" fmla="*/ 50351 h 111003"/>
                      <a:gd name="connsiteX6" fmla="*/ 37597 w 43587"/>
                      <a:gd name="connsiteY6" fmla="*/ 45557 h 111003"/>
                      <a:gd name="connsiteX7" fmla="*/ 34455 w 43587"/>
                      <a:gd name="connsiteY7" fmla="*/ 29616 h 111003"/>
                      <a:gd name="connsiteX8" fmla="*/ 30585 w 43587"/>
                      <a:gd name="connsiteY8" fmla="*/ 0 h 111003"/>
                      <a:gd name="connsiteX9" fmla="*/ 36568 w 43587"/>
                      <a:gd name="connsiteY9" fmla="*/ 437 h 111003"/>
                      <a:gd name="connsiteX10" fmla="*/ 40212 w 43587"/>
                      <a:gd name="connsiteY10" fmla="*/ 28013 h 111003"/>
                      <a:gd name="connsiteX11" fmla="*/ 43580 w 43587"/>
                      <a:gd name="connsiteY11" fmla="*/ 45720 h 111003"/>
                      <a:gd name="connsiteX12" fmla="*/ 1223 w 43587"/>
                      <a:gd name="connsiteY12" fmla="*/ 84885 h 111003"/>
                      <a:gd name="connsiteX13" fmla="*/ 0 w 43587"/>
                      <a:gd name="connsiteY13" fmla="*/ 90787 h 111003"/>
                      <a:gd name="connsiteX14" fmla="*/ 18992 w 43587"/>
                      <a:gd name="connsiteY14" fmla="*/ 91452 h 111003"/>
                      <a:gd name="connsiteX15" fmla="*/ 34983 w 43587"/>
                      <a:gd name="connsiteY15" fmla="*/ 91202 h 111003"/>
                      <a:gd name="connsiteX16" fmla="*/ 34319 w 43587"/>
                      <a:gd name="connsiteY16" fmla="*/ 86128 h 111003"/>
                      <a:gd name="connsiteX17" fmla="*/ 1223 w 43587"/>
                      <a:gd name="connsiteY17" fmla="*/ 84885 h 111003"/>
                      <a:gd name="connsiteX18" fmla="*/ 26838 w 43587"/>
                      <a:gd name="connsiteY18" fmla="*/ 109741 h 111003"/>
                      <a:gd name="connsiteX19" fmla="*/ 27591 w 43587"/>
                      <a:gd name="connsiteY19" fmla="*/ 103968 h 111003"/>
                      <a:gd name="connsiteX20" fmla="*/ 7788 w 43587"/>
                      <a:gd name="connsiteY20" fmla="*/ 103406 h 111003"/>
                      <a:gd name="connsiteX21" fmla="*/ 6471 w 43587"/>
                      <a:gd name="connsiteY21" fmla="*/ 110875 h 111003"/>
                      <a:gd name="connsiteX22" fmla="*/ 17459 w 43587"/>
                      <a:gd name="connsiteY22" fmla="*/ 108974 h 111003"/>
                      <a:gd name="connsiteX23" fmla="*/ 26838 w 43587"/>
                      <a:gd name="connsiteY23" fmla="*/ 109741 h 111003"/>
                      <a:gd name="connsiteX0" fmla="*/ 43580 w 43587"/>
                      <a:gd name="connsiteY0" fmla="*/ 45720 h 111550"/>
                      <a:gd name="connsiteX1" fmla="*/ 38973 w 43587"/>
                      <a:gd name="connsiteY1" fmla="*/ 55095 h 111550"/>
                      <a:gd name="connsiteX2" fmla="*/ 12555 w 43587"/>
                      <a:gd name="connsiteY2" fmla="*/ 57621 h 111550"/>
                      <a:gd name="connsiteX3" fmla="*/ 10774 w 43587"/>
                      <a:gd name="connsiteY3" fmla="*/ 57232 h 111550"/>
                      <a:gd name="connsiteX4" fmla="*/ 12167 w 43587"/>
                      <a:gd name="connsiteY4" fmla="*/ 51411 h 111550"/>
                      <a:gd name="connsiteX5" fmla="*/ 35330 w 43587"/>
                      <a:gd name="connsiteY5" fmla="*/ 50351 h 111550"/>
                      <a:gd name="connsiteX6" fmla="*/ 37597 w 43587"/>
                      <a:gd name="connsiteY6" fmla="*/ 45557 h 111550"/>
                      <a:gd name="connsiteX7" fmla="*/ 34455 w 43587"/>
                      <a:gd name="connsiteY7" fmla="*/ 29616 h 111550"/>
                      <a:gd name="connsiteX8" fmla="*/ 30585 w 43587"/>
                      <a:gd name="connsiteY8" fmla="*/ 0 h 111550"/>
                      <a:gd name="connsiteX9" fmla="*/ 36568 w 43587"/>
                      <a:gd name="connsiteY9" fmla="*/ 437 h 111550"/>
                      <a:gd name="connsiteX10" fmla="*/ 40212 w 43587"/>
                      <a:gd name="connsiteY10" fmla="*/ 28013 h 111550"/>
                      <a:gd name="connsiteX11" fmla="*/ 43580 w 43587"/>
                      <a:gd name="connsiteY11" fmla="*/ 45720 h 111550"/>
                      <a:gd name="connsiteX12" fmla="*/ 1223 w 43587"/>
                      <a:gd name="connsiteY12" fmla="*/ 84885 h 111550"/>
                      <a:gd name="connsiteX13" fmla="*/ 0 w 43587"/>
                      <a:gd name="connsiteY13" fmla="*/ 90787 h 111550"/>
                      <a:gd name="connsiteX14" fmla="*/ 18992 w 43587"/>
                      <a:gd name="connsiteY14" fmla="*/ 91452 h 111550"/>
                      <a:gd name="connsiteX15" fmla="*/ 34983 w 43587"/>
                      <a:gd name="connsiteY15" fmla="*/ 91202 h 111550"/>
                      <a:gd name="connsiteX16" fmla="*/ 34319 w 43587"/>
                      <a:gd name="connsiteY16" fmla="*/ 86128 h 111550"/>
                      <a:gd name="connsiteX17" fmla="*/ 1223 w 43587"/>
                      <a:gd name="connsiteY17" fmla="*/ 84885 h 111550"/>
                      <a:gd name="connsiteX18" fmla="*/ 26838 w 43587"/>
                      <a:gd name="connsiteY18" fmla="*/ 109741 h 111550"/>
                      <a:gd name="connsiteX19" fmla="*/ 27591 w 43587"/>
                      <a:gd name="connsiteY19" fmla="*/ 103968 h 111550"/>
                      <a:gd name="connsiteX20" fmla="*/ 7788 w 43587"/>
                      <a:gd name="connsiteY20" fmla="*/ 103406 h 111550"/>
                      <a:gd name="connsiteX21" fmla="*/ 6471 w 43587"/>
                      <a:gd name="connsiteY21" fmla="*/ 110875 h 111550"/>
                      <a:gd name="connsiteX22" fmla="*/ 16680 w 43587"/>
                      <a:gd name="connsiteY22" fmla="*/ 111310 h 111550"/>
                      <a:gd name="connsiteX23" fmla="*/ 26838 w 43587"/>
                      <a:gd name="connsiteY23" fmla="*/ 109741 h 111550"/>
                      <a:gd name="connsiteX0" fmla="*/ 43580 w 43587"/>
                      <a:gd name="connsiteY0" fmla="*/ 45720 h 111550"/>
                      <a:gd name="connsiteX1" fmla="*/ 38973 w 43587"/>
                      <a:gd name="connsiteY1" fmla="*/ 55095 h 111550"/>
                      <a:gd name="connsiteX2" fmla="*/ 12555 w 43587"/>
                      <a:gd name="connsiteY2" fmla="*/ 57621 h 111550"/>
                      <a:gd name="connsiteX3" fmla="*/ 10774 w 43587"/>
                      <a:gd name="connsiteY3" fmla="*/ 57232 h 111550"/>
                      <a:gd name="connsiteX4" fmla="*/ 12167 w 43587"/>
                      <a:gd name="connsiteY4" fmla="*/ 51411 h 111550"/>
                      <a:gd name="connsiteX5" fmla="*/ 35330 w 43587"/>
                      <a:gd name="connsiteY5" fmla="*/ 50351 h 111550"/>
                      <a:gd name="connsiteX6" fmla="*/ 37597 w 43587"/>
                      <a:gd name="connsiteY6" fmla="*/ 45557 h 111550"/>
                      <a:gd name="connsiteX7" fmla="*/ 34455 w 43587"/>
                      <a:gd name="connsiteY7" fmla="*/ 29616 h 111550"/>
                      <a:gd name="connsiteX8" fmla="*/ 30585 w 43587"/>
                      <a:gd name="connsiteY8" fmla="*/ 0 h 111550"/>
                      <a:gd name="connsiteX9" fmla="*/ 36568 w 43587"/>
                      <a:gd name="connsiteY9" fmla="*/ 437 h 111550"/>
                      <a:gd name="connsiteX10" fmla="*/ 40212 w 43587"/>
                      <a:gd name="connsiteY10" fmla="*/ 28013 h 111550"/>
                      <a:gd name="connsiteX11" fmla="*/ 43580 w 43587"/>
                      <a:gd name="connsiteY11" fmla="*/ 45720 h 111550"/>
                      <a:gd name="connsiteX12" fmla="*/ 1223 w 43587"/>
                      <a:gd name="connsiteY12" fmla="*/ 84885 h 111550"/>
                      <a:gd name="connsiteX13" fmla="*/ 0 w 43587"/>
                      <a:gd name="connsiteY13" fmla="*/ 90787 h 111550"/>
                      <a:gd name="connsiteX14" fmla="*/ 18992 w 43587"/>
                      <a:gd name="connsiteY14" fmla="*/ 91452 h 111550"/>
                      <a:gd name="connsiteX15" fmla="*/ 34983 w 43587"/>
                      <a:gd name="connsiteY15" fmla="*/ 91202 h 111550"/>
                      <a:gd name="connsiteX16" fmla="*/ 34319 w 43587"/>
                      <a:gd name="connsiteY16" fmla="*/ 86128 h 111550"/>
                      <a:gd name="connsiteX17" fmla="*/ 1223 w 43587"/>
                      <a:gd name="connsiteY17" fmla="*/ 84885 h 111550"/>
                      <a:gd name="connsiteX18" fmla="*/ 26838 w 43587"/>
                      <a:gd name="connsiteY18" fmla="*/ 109741 h 111550"/>
                      <a:gd name="connsiteX19" fmla="*/ 27591 w 43587"/>
                      <a:gd name="connsiteY19" fmla="*/ 103968 h 111550"/>
                      <a:gd name="connsiteX20" fmla="*/ 6231 w 43587"/>
                      <a:gd name="connsiteY20" fmla="*/ 103406 h 111550"/>
                      <a:gd name="connsiteX21" fmla="*/ 6471 w 43587"/>
                      <a:gd name="connsiteY21" fmla="*/ 110875 h 111550"/>
                      <a:gd name="connsiteX22" fmla="*/ 16680 w 43587"/>
                      <a:gd name="connsiteY22" fmla="*/ 111310 h 111550"/>
                      <a:gd name="connsiteX23" fmla="*/ 26838 w 43587"/>
                      <a:gd name="connsiteY23" fmla="*/ 109741 h 111550"/>
                      <a:gd name="connsiteX0" fmla="*/ 43580 w 43587"/>
                      <a:gd name="connsiteY0" fmla="*/ 45720 h 111550"/>
                      <a:gd name="connsiteX1" fmla="*/ 38973 w 43587"/>
                      <a:gd name="connsiteY1" fmla="*/ 55095 h 111550"/>
                      <a:gd name="connsiteX2" fmla="*/ 12555 w 43587"/>
                      <a:gd name="connsiteY2" fmla="*/ 57621 h 111550"/>
                      <a:gd name="connsiteX3" fmla="*/ 10774 w 43587"/>
                      <a:gd name="connsiteY3" fmla="*/ 57232 h 111550"/>
                      <a:gd name="connsiteX4" fmla="*/ 12167 w 43587"/>
                      <a:gd name="connsiteY4" fmla="*/ 51411 h 111550"/>
                      <a:gd name="connsiteX5" fmla="*/ 35330 w 43587"/>
                      <a:gd name="connsiteY5" fmla="*/ 50351 h 111550"/>
                      <a:gd name="connsiteX6" fmla="*/ 37597 w 43587"/>
                      <a:gd name="connsiteY6" fmla="*/ 45557 h 111550"/>
                      <a:gd name="connsiteX7" fmla="*/ 34455 w 43587"/>
                      <a:gd name="connsiteY7" fmla="*/ 29616 h 111550"/>
                      <a:gd name="connsiteX8" fmla="*/ 30585 w 43587"/>
                      <a:gd name="connsiteY8" fmla="*/ 0 h 111550"/>
                      <a:gd name="connsiteX9" fmla="*/ 36568 w 43587"/>
                      <a:gd name="connsiteY9" fmla="*/ 437 h 111550"/>
                      <a:gd name="connsiteX10" fmla="*/ 40212 w 43587"/>
                      <a:gd name="connsiteY10" fmla="*/ 28013 h 111550"/>
                      <a:gd name="connsiteX11" fmla="*/ 43580 w 43587"/>
                      <a:gd name="connsiteY11" fmla="*/ 45720 h 111550"/>
                      <a:gd name="connsiteX12" fmla="*/ 1223 w 43587"/>
                      <a:gd name="connsiteY12" fmla="*/ 84885 h 111550"/>
                      <a:gd name="connsiteX13" fmla="*/ 0 w 43587"/>
                      <a:gd name="connsiteY13" fmla="*/ 90787 h 111550"/>
                      <a:gd name="connsiteX14" fmla="*/ 18992 w 43587"/>
                      <a:gd name="connsiteY14" fmla="*/ 91452 h 111550"/>
                      <a:gd name="connsiteX15" fmla="*/ 34983 w 43587"/>
                      <a:gd name="connsiteY15" fmla="*/ 91202 h 111550"/>
                      <a:gd name="connsiteX16" fmla="*/ 34319 w 43587"/>
                      <a:gd name="connsiteY16" fmla="*/ 86128 h 111550"/>
                      <a:gd name="connsiteX17" fmla="*/ 1223 w 43587"/>
                      <a:gd name="connsiteY17" fmla="*/ 84885 h 111550"/>
                      <a:gd name="connsiteX18" fmla="*/ 26838 w 43587"/>
                      <a:gd name="connsiteY18" fmla="*/ 109741 h 111550"/>
                      <a:gd name="connsiteX19" fmla="*/ 27591 w 43587"/>
                      <a:gd name="connsiteY19" fmla="*/ 103968 h 111550"/>
                      <a:gd name="connsiteX20" fmla="*/ 7010 w 43587"/>
                      <a:gd name="connsiteY20" fmla="*/ 103406 h 111550"/>
                      <a:gd name="connsiteX21" fmla="*/ 6471 w 43587"/>
                      <a:gd name="connsiteY21" fmla="*/ 110875 h 111550"/>
                      <a:gd name="connsiteX22" fmla="*/ 16680 w 43587"/>
                      <a:gd name="connsiteY22" fmla="*/ 111310 h 111550"/>
                      <a:gd name="connsiteX23" fmla="*/ 26838 w 43587"/>
                      <a:gd name="connsiteY23" fmla="*/ 109741 h 111550"/>
                      <a:gd name="connsiteX0" fmla="*/ 43580 w 43587"/>
                      <a:gd name="connsiteY0" fmla="*/ 45720 h 111057"/>
                      <a:gd name="connsiteX1" fmla="*/ 38973 w 43587"/>
                      <a:gd name="connsiteY1" fmla="*/ 55095 h 111057"/>
                      <a:gd name="connsiteX2" fmla="*/ 12555 w 43587"/>
                      <a:gd name="connsiteY2" fmla="*/ 57621 h 111057"/>
                      <a:gd name="connsiteX3" fmla="*/ 10774 w 43587"/>
                      <a:gd name="connsiteY3" fmla="*/ 57232 h 111057"/>
                      <a:gd name="connsiteX4" fmla="*/ 12167 w 43587"/>
                      <a:gd name="connsiteY4" fmla="*/ 51411 h 111057"/>
                      <a:gd name="connsiteX5" fmla="*/ 35330 w 43587"/>
                      <a:gd name="connsiteY5" fmla="*/ 50351 h 111057"/>
                      <a:gd name="connsiteX6" fmla="*/ 37597 w 43587"/>
                      <a:gd name="connsiteY6" fmla="*/ 45557 h 111057"/>
                      <a:gd name="connsiteX7" fmla="*/ 34455 w 43587"/>
                      <a:gd name="connsiteY7" fmla="*/ 29616 h 111057"/>
                      <a:gd name="connsiteX8" fmla="*/ 30585 w 43587"/>
                      <a:gd name="connsiteY8" fmla="*/ 0 h 111057"/>
                      <a:gd name="connsiteX9" fmla="*/ 36568 w 43587"/>
                      <a:gd name="connsiteY9" fmla="*/ 437 h 111057"/>
                      <a:gd name="connsiteX10" fmla="*/ 40212 w 43587"/>
                      <a:gd name="connsiteY10" fmla="*/ 28013 h 111057"/>
                      <a:gd name="connsiteX11" fmla="*/ 43580 w 43587"/>
                      <a:gd name="connsiteY11" fmla="*/ 45720 h 111057"/>
                      <a:gd name="connsiteX12" fmla="*/ 1223 w 43587"/>
                      <a:gd name="connsiteY12" fmla="*/ 84885 h 111057"/>
                      <a:gd name="connsiteX13" fmla="*/ 0 w 43587"/>
                      <a:gd name="connsiteY13" fmla="*/ 90787 h 111057"/>
                      <a:gd name="connsiteX14" fmla="*/ 18992 w 43587"/>
                      <a:gd name="connsiteY14" fmla="*/ 91452 h 111057"/>
                      <a:gd name="connsiteX15" fmla="*/ 34983 w 43587"/>
                      <a:gd name="connsiteY15" fmla="*/ 91202 h 111057"/>
                      <a:gd name="connsiteX16" fmla="*/ 34319 w 43587"/>
                      <a:gd name="connsiteY16" fmla="*/ 86128 h 111057"/>
                      <a:gd name="connsiteX17" fmla="*/ 1223 w 43587"/>
                      <a:gd name="connsiteY17" fmla="*/ 84885 h 111057"/>
                      <a:gd name="connsiteX18" fmla="*/ 26838 w 43587"/>
                      <a:gd name="connsiteY18" fmla="*/ 109741 h 111057"/>
                      <a:gd name="connsiteX19" fmla="*/ 27591 w 43587"/>
                      <a:gd name="connsiteY19" fmla="*/ 103968 h 111057"/>
                      <a:gd name="connsiteX20" fmla="*/ 7010 w 43587"/>
                      <a:gd name="connsiteY20" fmla="*/ 103406 h 111057"/>
                      <a:gd name="connsiteX21" fmla="*/ 6471 w 43587"/>
                      <a:gd name="connsiteY21" fmla="*/ 110875 h 111057"/>
                      <a:gd name="connsiteX22" fmla="*/ 16680 w 43587"/>
                      <a:gd name="connsiteY22" fmla="*/ 109752 h 111057"/>
                      <a:gd name="connsiteX23" fmla="*/ 26838 w 43587"/>
                      <a:gd name="connsiteY23" fmla="*/ 109741 h 111057"/>
                      <a:gd name="connsiteX0" fmla="*/ 43580 w 43587"/>
                      <a:gd name="connsiteY0" fmla="*/ 45720 h 111057"/>
                      <a:gd name="connsiteX1" fmla="*/ 38973 w 43587"/>
                      <a:gd name="connsiteY1" fmla="*/ 55095 h 111057"/>
                      <a:gd name="connsiteX2" fmla="*/ 12555 w 43587"/>
                      <a:gd name="connsiteY2" fmla="*/ 57621 h 111057"/>
                      <a:gd name="connsiteX3" fmla="*/ 10774 w 43587"/>
                      <a:gd name="connsiteY3" fmla="*/ 57232 h 111057"/>
                      <a:gd name="connsiteX4" fmla="*/ 12167 w 43587"/>
                      <a:gd name="connsiteY4" fmla="*/ 51411 h 111057"/>
                      <a:gd name="connsiteX5" fmla="*/ 35330 w 43587"/>
                      <a:gd name="connsiteY5" fmla="*/ 50351 h 111057"/>
                      <a:gd name="connsiteX6" fmla="*/ 37597 w 43587"/>
                      <a:gd name="connsiteY6" fmla="*/ 45557 h 111057"/>
                      <a:gd name="connsiteX7" fmla="*/ 34455 w 43587"/>
                      <a:gd name="connsiteY7" fmla="*/ 29616 h 111057"/>
                      <a:gd name="connsiteX8" fmla="*/ 30585 w 43587"/>
                      <a:gd name="connsiteY8" fmla="*/ 0 h 111057"/>
                      <a:gd name="connsiteX9" fmla="*/ 36568 w 43587"/>
                      <a:gd name="connsiteY9" fmla="*/ 437 h 111057"/>
                      <a:gd name="connsiteX10" fmla="*/ 40212 w 43587"/>
                      <a:gd name="connsiteY10" fmla="*/ 28013 h 111057"/>
                      <a:gd name="connsiteX11" fmla="*/ 43580 w 43587"/>
                      <a:gd name="connsiteY11" fmla="*/ 45720 h 111057"/>
                      <a:gd name="connsiteX12" fmla="*/ 1223 w 43587"/>
                      <a:gd name="connsiteY12" fmla="*/ 84885 h 111057"/>
                      <a:gd name="connsiteX13" fmla="*/ 0 w 43587"/>
                      <a:gd name="connsiteY13" fmla="*/ 90787 h 111057"/>
                      <a:gd name="connsiteX14" fmla="*/ 18992 w 43587"/>
                      <a:gd name="connsiteY14" fmla="*/ 91452 h 111057"/>
                      <a:gd name="connsiteX15" fmla="*/ 34983 w 43587"/>
                      <a:gd name="connsiteY15" fmla="*/ 91202 h 111057"/>
                      <a:gd name="connsiteX16" fmla="*/ 34319 w 43587"/>
                      <a:gd name="connsiteY16" fmla="*/ 86128 h 111057"/>
                      <a:gd name="connsiteX17" fmla="*/ 1223 w 43587"/>
                      <a:gd name="connsiteY17" fmla="*/ 84885 h 111057"/>
                      <a:gd name="connsiteX18" fmla="*/ 26838 w 43587"/>
                      <a:gd name="connsiteY18" fmla="*/ 109741 h 111057"/>
                      <a:gd name="connsiteX19" fmla="*/ 27591 w 43587"/>
                      <a:gd name="connsiteY19" fmla="*/ 103968 h 111057"/>
                      <a:gd name="connsiteX20" fmla="*/ 6231 w 43587"/>
                      <a:gd name="connsiteY20" fmla="*/ 104185 h 111057"/>
                      <a:gd name="connsiteX21" fmla="*/ 6471 w 43587"/>
                      <a:gd name="connsiteY21" fmla="*/ 110875 h 111057"/>
                      <a:gd name="connsiteX22" fmla="*/ 16680 w 43587"/>
                      <a:gd name="connsiteY22" fmla="*/ 109752 h 111057"/>
                      <a:gd name="connsiteX23" fmla="*/ 26838 w 43587"/>
                      <a:gd name="connsiteY23" fmla="*/ 109741 h 111057"/>
                      <a:gd name="connsiteX0" fmla="*/ 43580 w 43587"/>
                      <a:gd name="connsiteY0" fmla="*/ 45720 h 109992"/>
                      <a:gd name="connsiteX1" fmla="*/ 38973 w 43587"/>
                      <a:gd name="connsiteY1" fmla="*/ 55095 h 109992"/>
                      <a:gd name="connsiteX2" fmla="*/ 12555 w 43587"/>
                      <a:gd name="connsiteY2" fmla="*/ 57621 h 109992"/>
                      <a:gd name="connsiteX3" fmla="*/ 10774 w 43587"/>
                      <a:gd name="connsiteY3" fmla="*/ 57232 h 109992"/>
                      <a:gd name="connsiteX4" fmla="*/ 12167 w 43587"/>
                      <a:gd name="connsiteY4" fmla="*/ 51411 h 109992"/>
                      <a:gd name="connsiteX5" fmla="*/ 35330 w 43587"/>
                      <a:gd name="connsiteY5" fmla="*/ 50351 h 109992"/>
                      <a:gd name="connsiteX6" fmla="*/ 37597 w 43587"/>
                      <a:gd name="connsiteY6" fmla="*/ 45557 h 109992"/>
                      <a:gd name="connsiteX7" fmla="*/ 34455 w 43587"/>
                      <a:gd name="connsiteY7" fmla="*/ 29616 h 109992"/>
                      <a:gd name="connsiteX8" fmla="*/ 30585 w 43587"/>
                      <a:gd name="connsiteY8" fmla="*/ 0 h 109992"/>
                      <a:gd name="connsiteX9" fmla="*/ 36568 w 43587"/>
                      <a:gd name="connsiteY9" fmla="*/ 437 h 109992"/>
                      <a:gd name="connsiteX10" fmla="*/ 40212 w 43587"/>
                      <a:gd name="connsiteY10" fmla="*/ 28013 h 109992"/>
                      <a:gd name="connsiteX11" fmla="*/ 43580 w 43587"/>
                      <a:gd name="connsiteY11" fmla="*/ 45720 h 109992"/>
                      <a:gd name="connsiteX12" fmla="*/ 1223 w 43587"/>
                      <a:gd name="connsiteY12" fmla="*/ 84885 h 109992"/>
                      <a:gd name="connsiteX13" fmla="*/ 0 w 43587"/>
                      <a:gd name="connsiteY13" fmla="*/ 90787 h 109992"/>
                      <a:gd name="connsiteX14" fmla="*/ 18992 w 43587"/>
                      <a:gd name="connsiteY14" fmla="*/ 91452 h 109992"/>
                      <a:gd name="connsiteX15" fmla="*/ 34983 w 43587"/>
                      <a:gd name="connsiteY15" fmla="*/ 91202 h 109992"/>
                      <a:gd name="connsiteX16" fmla="*/ 34319 w 43587"/>
                      <a:gd name="connsiteY16" fmla="*/ 86128 h 109992"/>
                      <a:gd name="connsiteX17" fmla="*/ 1223 w 43587"/>
                      <a:gd name="connsiteY17" fmla="*/ 84885 h 109992"/>
                      <a:gd name="connsiteX18" fmla="*/ 26838 w 43587"/>
                      <a:gd name="connsiteY18" fmla="*/ 109741 h 109992"/>
                      <a:gd name="connsiteX19" fmla="*/ 27591 w 43587"/>
                      <a:gd name="connsiteY19" fmla="*/ 103968 h 109992"/>
                      <a:gd name="connsiteX20" fmla="*/ 6231 w 43587"/>
                      <a:gd name="connsiteY20" fmla="*/ 104185 h 109992"/>
                      <a:gd name="connsiteX21" fmla="*/ 6471 w 43587"/>
                      <a:gd name="connsiteY21" fmla="*/ 109318 h 109992"/>
                      <a:gd name="connsiteX22" fmla="*/ 16680 w 43587"/>
                      <a:gd name="connsiteY22" fmla="*/ 109752 h 109992"/>
                      <a:gd name="connsiteX23" fmla="*/ 26838 w 43587"/>
                      <a:gd name="connsiteY23" fmla="*/ 109741 h 109992"/>
                      <a:gd name="connsiteX0" fmla="*/ 43580 w 43587"/>
                      <a:gd name="connsiteY0" fmla="*/ 45720 h 109992"/>
                      <a:gd name="connsiteX1" fmla="*/ 38973 w 43587"/>
                      <a:gd name="connsiteY1" fmla="*/ 55095 h 109992"/>
                      <a:gd name="connsiteX2" fmla="*/ 12555 w 43587"/>
                      <a:gd name="connsiteY2" fmla="*/ 57621 h 109992"/>
                      <a:gd name="connsiteX3" fmla="*/ 10774 w 43587"/>
                      <a:gd name="connsiteY3" fmla="*/ 57232 h 109992"/>
                      <a:gd name="connsiteX4" fmla="*/ 12167 w 43587"/>
                      <a:gd name="connsiteY4" fmla="*/ 51411 h 109992"/>
                      <a:gd name="connsiteX5" fmla="*/ 35330 w 43587"/>
                      <a:gd name="connsiteY5" fmla="*/ 50351 h 109992"/>
                      <a:gd name="connsiteX6" fmla="*/ 37597 w 43587"/>
                      <a:gd name="connsiteY6" fmla="*/ 45557 h 109992"/>
                      <a:gd name="connsiteX7" fmla="*/ 34455 w 43587"/>
                      <a:gd name="connsiteY7" fmla="*/ 29616 h 109992"/>
                      <a:gd name="connsiteX8" fmla="*/ 30585 w 43587"/>
                      <a:gd name="connsiteY8" fmla="*/ 0 h 109992"/>
                      <a:gd name="connsiteX9" fmla="*/ 36568 w 43587"/>
                      <a:gd name="connsiteY9" fmla="*/ 437 h 109992"/>
                      <a:gd name="connsiteX10" fmla="*/ 40212 w 43587"/>
                      <a:gd name="connsiteY10" fmla="*/ 28013 h 109992"/>
                      <a:gd name="connsiteX11" fmla="*/ 43580 w 43587"/>
                      <a:gd name="connsiteY11" fmla="*/ 45720 h 109992"/>
                      <a:gd name="connsiteX12" fmla="*/ 1223 w 43587"/>
                      <a:gd name="connsiteY12" fmla="*/ 84885 h 109992"/>
                      <a:gd name="connsiteX13" fmla="*/ 0 w 43587"/>
                      <a:gd name="connsiteY13" fmla="*/ 90787 h 109992"/>
                      <a:gd name="connsiteX14" fmla="*/ 18992 w 43587"/>
                      <a:gd name="connsiteY14" fmla="*/ 91452 h 109992"/>
                      <a:gd name="connsiteX15" fmla="*/ 34983 w 43587"/>
                      <a:gd name="connsiteY15" fmla="*/ 91202 h 109992"/>
                      <a:gd name="connsiteX16" fmla="*/ 34319 w 43587"/>
                      <a:gd name="connsiteY16" fmla="*/ 86128 h 109992"/>
                      <a:gd name="connsiteX17" fmla="*/ 1223 w 43587"/>
                      <a:gd name="connsiteY17" fmla="*/ 84885 h 109992"/>
                      <a:gd name="connsiteX18" fmla="*/ 26838 w 43587"/>
                      <a:gd name="connsiteY18" fmla="*/ 109741 h 109992"/>
                      <a:gd name="connsiteX19" fmla="*/ 27591 w 43587"/>
                      <a:gd name="connsiteY19" fmla="*/ 103968 h 109992"/>
                      <a:gd name="connsiteX20" fmla="*/ 6231 w 43587"/>
                      <a:gd name="connsiteY20" fmla="*/ 98734 h 109992"/>
                      <a:gd name="connsiteX21" fmla="*/ 6471 w 43587"/>
                      <a:gd name="connsiteY21" fmla="*/ 109318 h 109992"/>
                      <a:gd name="connsiteX22" fmla="*/ 16680 w 43587"/>
                      <a:gd name="connsiteY22" fmla="*/ 109752 h 109992"/>
                      <a:gd name="connsiteX23" fmla="*/ 26838 w 43587"/>
                      <a:gd name="connsiteY23" fmla="*/ 109741 h 109992"/>
                      <a:gd name="connsiteX0" fmla="*/ 43580 w 43587"/>
                      <a:gd name="connsiteY0" fmla="*/ 45720 h 109992"/>
                      <a:gd name="connsiteX1" fmla="*/ 38973 w 43587"/>
                      <a:gd name="connsiteY1" fmla="*/ 55095 h 109992"/>
                      <a:gd name="connsiteX2" fmla="*/ 12555 w 43587"/>
                      <a:gd name="connsiteY2" fmla="*/ 57621 h 109992"/>
                      <a:gd name="connsiteX3" fmla="*/ 10774 w 43587"/>
                      <a:gd name="connsiteY3" fmla="*/ 57232 h 109992"/>
                      <a:gd name="connsiteX4" fmla="*/ 12167 w 43587"/>
                      <a:gd name="connsiteY4" fmla="*/ 51411 h 109992"/>
                      <a:gd name="connsiteX5" fmla="*/ 35330 w 43587"/>
                      <a:gd name="connsiteY5" fmla="*/ 50351 h 109992"/>
                      <a:gd name="connsiteX6" fmla="*/ 37597 w 43587"/>
                      <a:gd name="connsiteY6" fmla="*/ 45557 h 109992"/>
                      <a:gd name="connsiteX7" fmla="*/ 34455 w 43587"/>
                      <a:gd name="connsiteY7" fmla="*/ 29616 h 109992"/>
                      <a:gd name="connsiteX8" fmla="*/ 30585 w 43587"/>
                      <a:gd name="connsiteY8" fmla="*/ 0 h 109992"/>
                      <a:gd name="connsiteX9" fmla="*/ 36568 w 43587"/>
                      <a:gd name="connsiteY9" fmla="*/ 437 h 109992"/>
                      <a:gd name="connsiteX10" fmla="*/ 40212 w 43587"/>
                      <a:gd name="connsiteY10" fmla="*/ 28013 h 109992"/>
                      <a:gd name="connsiteX11" fmla="*/ 43580 w 43587"/>
                      <a:gd name="connsiteY11" fmla="*/ 45720 h 109992"/>
                      <a:gd name="connsiteX12" fmla="*/ 1223 w 43587"/>
                      <a:gd name="connsiteY12" fmla="*/ 84885 h 109992"/>
                      <a:gd name="connsiteX13" fmla="*/ 0 w 43587"/>
                      <a:gd name="connsiteY13" fmla="*/ 90787 h 109992"/>
                      <a:gd name="connsiteX14" fmla="*/ 18992 w 43587"/>
                      <a:gd name="connsiteY14" fmla="*/ 91452 h 109992"/>
                      <a:gd name="connsiteX15" fmla="*/ 34983 w 43587"/>
                      <a:gd name="connsiteY15" fmla="*/ 91202 h 109992"/>
                      <a:gd name="connsiteX16" fmla="*/ 34319 w 43587"/>
                      <a:gd name="connsiteY16" fmla="*/ 86128 h 109992"/>
                      <a:gd name="connsiteX17" fmla="*/ 1223 w 43587"/>
                      <a:gd name="connsiteY17" fmla="*/ 84885 h 109992"/>
                      <a:gd name="connsiteX18" fmla="*/ 26838 w 43587"/>
                      <a:gd name="connsiteY18" fmla="*/ 109741 h 109992"/>
                      <a:gd name="connsiteX19" fmla="*/ 27591 w 43587"/>
                      <a:gd name="connsiteY19" fmla="*/ 99296 h 109992"/>
                      <a:gd name="connsiteX20" fmla="*/ 6231 w 43587"/>
                      <a:gd name="connsiteY20" fmla="*/ 98734 h 109992"/>
                      <a:gd name="connsiteX21" fmla="*/ 6471 w 43587"/>
                      <a:gd name="connsiteY21" fmla="*/ 109318 h 109992"/>
                      <a:gd name="connsiteX22" fmla="*/ 16680 w 43587"/>
                      <a:gd name="connsiteY22" fmla="*/ 109752 h 109992"/>
                      <a:gd name="connsiteX23" fmla="*/ 26838 w 43587"/>
                      <a:gd name="connsiteY23" fmla="*/ 109741 h 109992"/>
                      <a:gd name="connsiteX0" fmla="*/ 43580 w 43587"/>
                      <a:gd name="connsiteY0" fmla="*/ 45720 h 109992"/>
                      <a:gd name="connsiteX1" fmla="*/ 38973 w 43587"/>
                      <a:gd name="connsiteY1" fmla="*/ 55095 h 109992"/>
                      <a:gd name="connsiteX2" fmla="*/ 12555 w 43587"/>
                      <a:gd name="connsiteY2" fmla="*/ 57621 h 109992"/>
                      <a:gd name="connsiteX3" fmla="*/ 10774 w 43587"/>
                      <a:gd name="connsiteY3" fmla="*/ 57232 h 109992"/>
                      <a:gd name="connsiteX4" fmla="*/ 12167 w 43587"/>
                      <a:gd name="connsiteY4" fmla="*/ 51411 h 109992"/>
                      <a:gd name="connsiteX5" fmla="*/ 35330 w 43587"/>
                      <a:gd name="connsiteY5" fmla="*/ 50351 h 109992"/>
                      <a:gd name="connsiteX6" fmla="*/ 37597 w 43587"/>
                      <a:gd name="connsiteY6" fmla="*/ 45557 h 109992"/>
                      <a:gd name="connsiteX7" fmla="*/ 34455 w 43587"/>
                      <a:gd name="connsiteY7" fmla="*/ 29616 h 109992"/>
                      <a:gd name="connsiteX8" fmla="*/ 30585 w 43587"/>
                      <a:gd name="connsiteY8" fmla="*/ 0 h 109992"/>
                      <a:gd name="connsiteX9" fmla="*/ 36568 w 43587"/>
                      <a:gd name="connsiteY9" fmla="*/ 437 h 109992"/>
                      <a:gd name="connsiteX10" fmla="*/ 40212 w 43587"/>
                      <a:gd name="connsiteY10" fmla="*/ 28013 h 109992"/>
                      <a:gd name="connsiteX11" fmla="*/ 43580 w 43587"/>
                      <a:gd name="connsiteY11" fmla="*/ 45720 h 109992"/>
                      <a:gd name="connsiteX12" fmla="*/ 1223 w 43587"/>
                      <a:gd name="connsiteY12" fmla="*/ 84885 h 109992"/>
                      <a:gd name="connsiteX13" fmla="*/ 0 w 43587"/>
                      <a:gd name="connsiteY13" fmla="*/ 90787 h 109992"/>
                      <a:gd name="connsiteX14" fmla="*/ 18992 w 43587"/>
                      <a:gd name="connsiteY14" fmla="*/ 91452 h 109992"/>
                      <a:gd name="connsiteX15" fmla="*/ 34983 w 43587"/>
                      <a:gd name="connsiteY15" fmla="*/ 91202 h 109992"/>
                      <a:gd name="connsiteX16" fmla="*/ 34319 w 43587"/>
                      <a:gd name="connsiteY16" fmla="*/ 86128 h 109992"/>
                      <a:gd name="connsiteX17" fmla="*/ 1223 w 43587"/>
                      <a:gd name="connsiteY17" fmla="*/ 84885 h 109992"/>
                      <a:gd name="connsiteX18" fmla="*/ 26838 w 43587"/>
                      <a:gd name="connsiteY18" fmla="*/ 104290 h 109992"/>
                      <a:gd name="connsiteX19" fmla="*/ 27591 w 43587"/>
                      <a:gd name="connsiteY19" fmla="*/ 99296 h 109992"/>
                      <a:gd name="connsiteX20" fmla="*/ 6231 w 43587"/>
                      <a:gd name="connsiteY20" fmla="*/ 98734 h 109992"/>
                      <a:gd name="connsiteX21" fmla="*/ 6471 w 43587"/>
                      <a:gd name="connsiteY21" fmla="*/ 109318 h 109992"/>
                      <a:gd name="connsiteX22" fmla="*/ 16680 w 43587"/>
                      <a:gd name="connsiteY22" fmla="*/ 109752 h 109992"/>
                      <a:gd name="connsiteX23" fmla="*/ 26838 w 43587"/>
                      <a:gd name="connsiteY23" fmla="*/ 104290 h 109992"/>
                      <a:gd name="connsiteX0" fmla="*/ 43580 w 43587"/>
                      <a:gd name="connsiteY0" fmla="*/ 45720 h 109385"/>
                      <a:gd name="connsiteX1" fmla="*/ 38973 w 43587"/>
                      <a:gd name="connsiteY1" fmla="*/ 55095 h 109385"/>
                      <a:gd name="connsiteX2" fmla="*/ 12555 w 43587"/>
                      <a:gd name="connsiteY2" fmla="*/ 57621 h 109385"/>
                      <a:gd name="connsiteX3" fmla="*/ 10774 w 43587"/>
                      <a:gd name="connsiteY3" fmla="*/ 57232 h 109385"/>
                      <a:gd name="connsiteX4" fmla="*/ 12167 w 43587"/>
                      <a:gd name="connsiteY4" fmla="*/ 51411 h 109385"/>
                      <a:gd name="connsiteX5" fmla="*/ 35330 w 43587"/>
                      <a:gd name="connsiteY5" fmla="*/ 50351 h 109385"/>
                      <a:gd name="connsiteX6" fmla="*/ 37597 w 43587"/>
                      <a:gd name="connsiteY6" fmla="*/ 45557 h 109385"/>
                      <a:gd name="connsiteX7" fmla="*/ 34455 w 43587"/>
                      <a:gd name="connsiteY7" fmla="*/ 29616 h 109385"/>
                      <a:gd name="connsiteX8" fmla="*/ 30585 w 43587"/>
                      <a:gd name="connsiteY8" fmla="*/ 0 h 109385"/>
                      <a:gd name="connsiteX9" fmla="*/ 36568 w 43587"/>
                      <a:gd name="connsiteY9" fmla="*/ 437 h 109385"/>
                      <a:gd name="connsiteX10" fmla="*/ 40212 w 43587"/>
                      <a:gd name="connsiteY10" fmla="*/ 28013 h 109385"/>
                      <a:gd name="connsiteX11" fmla="*/ 43580 w 43587"/>
                      <a:gd name="connsiteY11" fmla="*/ 45720 h 109385"/>
                      <a:gd name="connsiteX12" fmla="*/ 1223 w 43587"/>
                      <a:gd name="connsiteY12" fmla="*/ 84885 h 109385"/>
                      <a:gd name="connsiteX13" fmla="*/ 0 w 43587"/>
                      <a:gd name="connsiteY13" fmla="*/ 90787 h 109385"/>
                      <a:gd name="connsiteX14" fmla="*/ 18992 w 43587"/>
                      <a:gd name="connsiteY14" fmla="*/ 91452 h 109385"/>
                      <a:gd name="connsiteX15" fmla="*/ 34983 w 43587"/>
                      <a:gd name="connsiteY15" fmla="*/ 91202 h 109385"/>
                      <a:gd name="connsiteX16" fmla="*/ 34319 w 43587"/>
                      <a:gd name="connsiteY16" fmla="*/ 86128 h 109385"/>
                      <a:gd name="connsiteX17" fmla="*/ 1223 w 43587"/>
                      <a:gd name="connsiteY17" fmla="*/ 84885 h 109385"/>
                      <a:gd name="connsiteX18" fmla="*/ 26838 w 43587"/>
                      <a:gd name="connsiteY18" fmla="*/ 104290 h 109385"/>
                      <a:gd name="connsiteX19" fmla="*/ 27591 w 43587"/>
                      <a:gd name="connsiteY19" fmla="*/ 99296 h 109385"/>
                      <a:gd name="connsiteX20" fmla="*/ 6231 w 43587"/>
                      <a:gd name="connsiteY20" fmla="*/ 98734 h 109385"/>
                      <a:gd name="connsiteX21" fmla="*/ 6471 w 43587"/>
                      <a:gd name="connsiteY21" fmla="*/ 109318 h 109385"/>
                      <a:gd name="connsiteX22" fmla="*/ 17459 w 43587"/>
                      <a:gd name="connsiteY22" fmla="*/ 105080 h 109385"/>
                      <a:gd name="connsiteX23" fmla="*/ 26838 w 43587"/>
                      <a:gd name="connsiteY23" fmla="*/ 104290 h 109385"/>
                      <a:gd name="connsiteX0" fmla="*/ 43580 w 43587"/>
                      <a:gd name="connsiteY0" fmla="*/ 45720 h 105320"/>
                      <a:gd name="connsiteX1" fmla="*/ 38973 w 43587"/>
                      <a:gd name="connsiteY1" fmla="*/ 55095 h 105320"/>
                      <a:gd name="connsiteX2" fmla="*/ 12555 w 43587"/>
                      <a:gd name="connsiteY2" fmla="*/ 57621 h 105320"/>
                      <a:gd name="connsiteX3" fmla="*/ 10774 w 43587"/>
                      <a:gd name="connsiteY3" fmla="*/ 57232 h 105320"/>
                      <a:gd name="connsiteX4" fmla="*/ 12167 w 43587"/>
                      <a:gd name="connsiteY4" fmla="*/ 51411 h 105320"/>
                      <a:gd name="connsiteX5" fmla="*/ 35330 w 43587"/>
                      <a:gd name="connsiteY5" fmla="*/ 50351 h 105320"/>
                      <a:gd name="connsiteX6" fmla="*/ 37597 w 43587"/>
                      <a:gd name="connsiteY6" fmla="*/ 45557 h 105320"/>
                      <a:gd name="connsiteX7" fmla="*/ 34455 w 43587"/>
                      <a:gd name="connsiteY7" fmla="*/ 29616 h 105320"/>
                      <a:gd name="connsiteX8" fmla="*/ 30585 w 43587"/>
                      <a:gd name="connsiteY8" fmla="*/ 0 h 105320"/>
                      <a:gd name="connsiteX9" fmla="*/ 36568 w 43587"/>
                      <a:gd name="connsiteY9" fmla="*/ 437 h 105320"/>
                      <a:gd name="connsiteX10" fmla="*/ 40212 w 43587"/>
                      <a:gd name="connsiteY10" fmla="*/ 28013 h 105320"/>
                      <a:gd name="connsiteX11" fmla="*/ 43580 w 43587"/>
                      <a:gd name="connsiteY11" fmla="*/ 45720 h 105320"/>
                      <a:gd name="connsiteX12" fmla="*/ 1223 w 43587"/>
                      <a:gd name="connsiteY12" fmla="*/ 84885 h 105320"/>
                      <a:gd name="connsiteX13" fmla="*/ 0 w 43587"/>
                      <a:gd name="connsiteY13" fmla="*/ 90787 h 105320"/>
                      <a:gd name="connsiteX14" fmla="*/ 18992 w 43587"/>
                      <a:gd name="connsiteY14" fmla="*/ 91452 h 105320"/>
                      <a:gd name="connsiteX15" fmla="*/ 34983 w 43587"/>
                      <a:gd name="connsiteY15" fmla="*/ 91202 h 105320"/>
                      <a:gd name="connsiteX16" fmla="*/ 34319 w 43587"/>
                      <a:gd name="connsiteY16" fmla="*/ 86128 h 105320"/>
                      <a:gd name="connsiteX17" fmla="*/ 1223 w 43587"/>
                      <a:gd name="connsiteY17" fmla="*/ 84885 h 105320"/>
                      <a:gd name="connsiteX18" fmla="*/ 26838 w 43587"/>
                      <a:gd name="connsiteY18" fmla="*/ 104290 h 105320"/>
                      <a:gd name="connsiteX19" fmla="*/ 27591 w 43587"/>
                      <a:gd name="connsiteY19" fmla="*/ 99296 h 105320"/>
                      <a:gd name="connsiteX20" fmla="*/ 6231 w 43587"/>
                      <a:gd name="connsiteY20" fmla="*/ 98734 h 105320"/>
                      <a:gd name="connsiteX21" fmla="*/ 6471 w 43587"/>
                      <a:gd name="connsiteY21" fmla="*/ 104646 h 105320"/>
                      <a:gd name="connsiteX22" fmla="*/ 17459 w 43587"/>
                      <a:gd name="connsiteY22" fmla="*/ 105080 h 105320"/>
                      <a:gd name="connsiteX23" fmla="*/ 26838 w 43587"/>
                      <a:gd name="connsiteY23" fmla="*/ 104290 h 105320"/>
                      <a:gd name="connsiteX0" fmla="*/ 43580 w 43587"/>
                      <a:gd name="connsiteY0" fmla="*/ 45720 h 105320"/>
                      <a:gd name="connsiteX1" fmla="*/ 38973 w 43587"/>
                      <a:gd name="connsiteY1" fmla="*/ 55095 h 105320"/>
                      <a:gd name="connsiteX2" fmla="*/ 12555 w 43587"/>
                      <a:gd name="connsiteY2" fmla="*/ 57621 h 105320"/>
                      <a:gd name="connsiteX3" fmla="*/ 10774 w 43587"/>
                      <a:gd name="connsiteY3" fmla="*/ 57232 h 105320"/>
                      <a:gd name="connsiteX4" fmla="*/ 12167 w 43587"/>
                      <a:gd name="connsiteY4" fmla="*/ 51411 h 105320"/>
                      <a:gd name="connsiteX5" fmla="*/ 35330 w 43587"/>
                      <a:gd name="connsiteY5" fmla="*/ 50351 h 105320"/>
                      <a:gd name="connsiteX6" fmla="*/ 37597 w 43587"/>
                      <a:gd name="connsiteY6" fmla="*/ 45557 h 105320"/>
                      <a:gd name="connsiteX7" fmla="*/ 34455 w 43587"/>
                      <a:gd name="connsiteY7" fmla="*/ 29616 h 105320"/>
                      <a:gd name="connsiteX8" fmla="*/ 30585 w 43587"/>
                      <a:gd name="connsiteY8" fmla="*/ 0 h 105320"/>
                      <a:gd name="connsiteX9" fmla="*/ 36568 w 43587"/>
                      <a:gd name="connsiteY9" fmla="*/ 437 h 105320"/>
                      <a:gd name="connsiteX10" fmla="*/ 40212 w 43587"/>
                      <a:gd name="connsiteY10" fmla="*/ 28013 h 105320"/>
                      <a:gd name="connsiteX11" fmla="*/ 43580 w 43587"/>
                      <a:gd name="connsiteY11" fmla="*/ 45720 h 105320"/>
                      <a:gd name="connsiteX12" fmla="*/ 1223 w 43587"/>
                      <a:gd name="connsiteY12" fmla="*/ 84885 h 105320"/>
                      <a:gd name="connsiteX13" fmla="*/ 0 w 43587"/>
                      <a:gd name="connsiteY13" fmla="*/ 90787 h 105320"/>
                      <a:gd name="connsiteX14" fmla="*/ 16656 w 43587"/>
                      <a:gd name="connsiteY14" fmla="*/ 90673 h 105320"/>
                      <a:gd name="connsiteX15" fmla="*/ 34983 w 43587"/>
                      <a:gd name="connsiteY15" fmla="*/ 91202 h 105320"/>
                      <a:gd name="connsiteX16" fmla="*/ 34319 w 43587"/>
                      <a:gd name="connsiteY16" fmla="*/ 86128 h 105320"/>
                      <a:gd name="connsiteX17" fmla="*/ 1223 w 43587"/>
                      <a:gd name="connsiteY17" fmla="*/ 84885 h 105320"/>
                      <a:gd name="connsiteX18" fmla="*/ 26838 w 43587"/>
                      <a:gd name="connsiteY18" fmla="*/ 104290 h 105320"/>
                      <a:gd name="connsiteX19" fmla="*/ 27591 w 43587"/>
                      <a:gd name="connsiteY19" fmla="*/ 99296 h 105320"/>
                      <a:gd name="connsiteX20" fmla="*/ 6231 w 43587"/>
                      <a:gd name="connsiteY20" fmla="*/ 98734 h 105320"/>
                      <a:gd name="connsiteX21" fmla="*/ 6471 w 43587"/>
                      <a:gd name="connsiteY21" fmla="*/ 104646 h 105320"/>
                      <a:gd name="connsiteX22" fmla="*/ 17459 w 43587"/>
                      <a:gd name="connsiteY22" fmla="*/ 105080 h 105320"/>
                      <a:gd name="connsiteX23" fmla="*/ 26838 w 43587"/>
                      <a:gd name="connsiteY23" fmla="*/ 104290 h 105320"/>
                      <a:gd name="connsiteX0" fmla="*/ 43580 w 43587"/>
                      <a:gd name="connsiteY0" fmla="*/ 45720 h 105080"/>
                      <a:gd name="connsiteX1" fmla="*/ 38973 w 43587"/>
                      <a:gd name="connsiteY1" fmla="*/ 55095 h 105080"/>
                      <a:gd name="connsiteX2" fmla="*/ 12555 w 43587"/>
                      <a:gd name="connsiteY2" fmla="*/ 57621 h 105080"/>
                      <a:gd name="connsiteX3" fmla="*/ 10774 w 43587"/>
                      <a:gd name="connsiteY3" fmla="*/ 57232 h 105080"/>
                      <a:gd name="connsiteX4" fmla="*/ 12167 w 43587"/>
                      <a:gd name="connsiteY4" fmla="*/ 51411 h 105080"/>
                      <a:gd name="connsiteX5" fmla="*/ 35330 w 43587"/>
                      <a:gd name="connsiteY5" fmla="*/ 50351 h 105080"/>
                      <a:gd name="connsiteX6" fmla="*/ 37597 w 43587"/>
                      <a:gd name="connsiteY6" fmla="*/ 45557 h 105080"/>
                      <a:gd name="connsiteX7" fmla="*/ 34455 w 43587"/>
                      <a:gd name="connsiteY7" fmla="*/ 29616 h 105080"/>
                      <a:gd name="connsiteX8" fmla="*/ 30585 w 43587"/>
                      <a:gd name="connsiteY8" fmla="*/ 0 h 105080"/>
                      <a:gd name="connsiteX9" fmla="*/ 36568 w 43587"/>
                      <a:gd name="connsiteY9" fmla="*/ 437 h 105080"/>
                      <a:gd name="connsiteX10" fmla="*/ 40212 w 43587"/>
                      <a:gd name="connsiteY10" fmla="*/ 28013 h 105080"/>
                      <a:gd name="connsiteX11" fmla="*/ 43580 w 43587"/>
                      <a:gd name="connsiteY11" fmla="*/ 45720 h 105080"/>
                      <a:gd name="connsiteX12" fmla="*/ 1223 w 43587"/>
                      <a:gd name="connsiteY12" fmla="*/ 84885 h 105080"/>
                      <a:gd name="connsiteX13" fmla="*/ 0 w 43587"/>
                      <a:gd name="connsiteY13" fmla="*/ 90787 h 105080"/>
                      <a:gd name="connsiteX14" fmla="*/ 16656 w 43587"/>
                      <a:gd name="connsiteY14" fmla="*/ 90673 h 105080"/>
                      <a:gd name="connsiteX15" fmla="*/ 34983 w 43587"/>
                      <a:gd name="connsiteY15" fmla="*/ 91202 h 105080"/>
                      <a:gd name="connsiteX16" fmla="*/ 34319 w 43587"/>
                      <a:gd name="connsiteY16" fmla="*/ 86128 h 105080"/>
                      <a:gd name="connsiteX17" fmla="*/ 1223 w 43587"/>
                      <a:gd name="connsiteY17" fmla="*/ 84885 h 105080"/>
                      <a:gd name="connsiteX18" fmla="*/ 26838 w 43587"/>
                      <a:gd name="connsiteY18" fmla="*/ 104290 h 105080"/>
                      <a:gd name="connsiteX19" fmla="*/ 27591 w 43587"/>
                      <a:gd name="connsiteY19" fmla="*/ 99296 h 105080"/>
                      <a:gd name="connsiteX20" fmla="*/ 6231 w 43587"/>
                      <a:gd name="connsiteY20" fmla="*/ 98734 h 105080"/>
                      <a:gd name="connsiteX21" fmla="*/ 6471 w 43587"/>
                      <a:gd name="connsiteY21" fmla="*/ 104646 h 105080"/>
                      <a:gd name="connsiteX22" fmla="*/ 17459 w 43587"/>
                      <a:gd name="connsiteY22" fmla="*/ 105080 h 105080"/>
                      <a:gd name="connsiteX23" fmla="*/ 26838 w 43587"/>
                      <a:gd name="connsiteY23" fmla="*/ 104290 h 105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587" h="105080">
                        <a:moveTo>
                          <a:pt x="43580" y="45720"/>
                        </a:moveTo>
                        <a:cubicBezTo>
                          <a:pt x="43483" y="49622"/>
                          <a:pt x="41880" y="52860"/>
                          <a:pt x="38973" y="55095"/>
                        </a:cubicBezTo>
                        <a:cubicBezTo>
                          <a:pt x="31622" y="60730"/>
                          <a:pt x="17680" y="58641"/>
                          <a:pt x="12555" y="57621"/>
                        </a:cubicBezTo>
                        <a:cubicBezTo>
                          <a:pt x="11681" y="57443"/>
                          <a:pt x="11065" y="57297"/>
                          <a:pt x="10774" y="57232"/>
                        </a:cubicBezTo>
                        <a:lnTo>
                          <a:pt x="12167" y="51411"/>
                        </a:lnTo>
                        <a:cubicBezTo>
                          <a:pt x="16733" y="52480"/>
                          <a:pt x="29946" y="54472"/>
                          <a:pt x="35330" y="50351"/>
                        </a:cubicBezTo>
                        <a:cubicBezTo>
                          <a:pt x="36820" y="49201"/>
                          <a:pt x="37540" y="47679"/>
                          <a:pt x="37597" y="45557"/>
                        </a:cubicBezTo>
                        <a:cubicBezTo>
                          <a:pt x="37718" y="41307"/>
                          <a:pt x="36123" y="35623"/>
                          <a:pt x="34455" y="29616"/>
                        </a:cubicBezTo>
                        <a:cubicBezTo>
                          <a:pt x="31913" y="20500"/>
                          <a:pt x="29071" y="10039"/>
                          <a:pt x="30585" y="0"/>
                        </a:cubicBezTo>
                        <a:lnTo>
                          <a:pt x="36568" y="437"/>
                        </a:lnTo>
                        <a:cubicBezTo>
                          <a:pt x="35038" y="9367"/>
                          <a:pt x="37726" y="19059"/>
                          <a:pt x="40212" y="28013"/>
                        </a:cubicBezTo>
                        <a:cubicBezTo>
                          <a:pt x="42017" y="34466"/>
                          <a:pt x="43718" y="40562"/>
                          <a:pt x="43580" y="45720"/>
                        </a:cubicBezTo>
                        <a:close/>
                        <a:moveTo>
                          <a:pt x="1223" y="84885"/>
                        </a:moveTo>
                        <a:lnTo>
                          <a:pt x="0" y="90787"/>
                        </a:lnTo>
                        <a:cubicBezTo>
                          <a:pt x="8304" y="90424"/>
                          <a:pt x="10826" y="90604"/>
                          <a:pt x="16656" y="90673"/>
                        </a:cubicBezTo>
                        <a:cubicBezTo>
                          <a:pt x="22486" y="90742"/>
                          <a:pt x="33307" y="91397"/>
                          <a:pt x="34983" y="91202"/>
                        </a:cubicBezTo>
                        <a:cubicBezTo>
                          <a:pt x="34762" y="89251"/>
                          <a:pt x="34540" y="88079"/>
                          <a:pt x="34319" y="86128"/>
                        </a:cubicBezTo>
                        <a:cubicBezTo>
                          <a:pt x="27135" y="84686"/>
                          <a:pt x="8370" y="84498"/>
                          <a:pt x="1223" y="84885"/>
                        </a:cubicBezTo>
                        <a:close/>
                        <a:moveTo>
                          <a:pt x="26838" y="104290"/>
                        </a:moveTo>
                        <a:cubicBezTo>
                          <a:pt x="27089" y="101068"/>
                          <a:pt x="27340" y="102518"/>
                          <a:pt x="27591" y="99296"/>
                        </a:cubicBezTo>
                        <a:cubicBezTo>
                          <a:pt x="27154" y="99572"/>
                          <a:pt x="9313" y="99730"/>
                          <a:pt x="6231" y="98734"/>
                        </a:cubicBezTo>
                        <a:cubicBezTo>
                          <a:pt x="6311" y="100185"/>
                          <a:pt x="6391" y="103195"/>
                          <a:pt x="6471" y="104646"/>
                        </a:cubicBezTo>
                        <a:cubicBezTo>
                          <a:pt x="10533" y="105309"/>
                          <a:pt x="13113" y="104762"/>
                          <a:pt x="17459" y="105080"/>
                        </a:cubicBezTo>
                        <a:cubicBezTo>
                          <a:pt x="24138" y="104553"/>
                          <a:pt x="26539" y="104477"/>
                          <a:pt x="26838" y="104290"/>
                        </a:cubicBezTo>
                        <a:close/>
                      </a:path>
                    </a:pathLst>
                  </a:custGeom>
                  <a:solidFill>
                    <a:srgbClr val="A07355"/>
                  </a:solidFill>
                  <a:ln w="8096" cap="flat">
                    <a:noFill/>
                    <a:prstDash val="solid"/>
                    <a:miter/>
                  </a:ln>
                </p:spPr>
                <p:txBody>
                  <a:bodyPr rtlCol="0" anchor="ctr"/>
                  <a:lstStyle/>
                  <a:p>
                    <a:endParaRPr lang="nl-NL"/>
                  </a:p>
                </p:txBody>
              </p:sp>
              <p:sp>
                <p:nvSpPr>
                  <p:cNvPr id="1849" name="Vrije vorm 1848">
                    <a:extLst>
                      <a:ext uri="{FF2B5EF4-FFF2-40B4-BE49-F238E27FC236}">
                        <a16:creationId xmlns:a16="http://schemas.microsoft.com/office/drawing/2014/main" id="{B69ABCB5-A2A9-56A4-8571-DB65ABDD3DC4}"/>
                      </a:ext>
                    </a:extLst>
                  </p:cNvPr>
                  <p:cNvSpPr/>
                  <p:nvPr/>
                </p:nvSpPr>
                <p:spPr>
                  <a:xfrm flipH="1">
                    <a:off x="5591411" y="1894381"/>
                    <a:ext cx="301825" cy="110353"/>
                  </a:xfrm>
                  <a:custGeom>
                    <a:avLst/>
                    <a:gdLst>
                      <a:gd name="connsiteX0" fmla="*/ 91370 w 168650"/>
                      <a:gd name="connsiteY0" fmla="*/ 9986 h 61662"/>
                      <a:gd name="connsiteX1" fmla="*/ 2376 w 168650"/>
                      <a:gd name="connsiteY1" fmla="*/ 1946 h 61662"/>
                      <a:gd name="connsiteX2" fmla="*/ 10844 w 168650"/>
                      <a:gd name="connsiteY2" fmla="*/ 48337 h 61662"/>
                      <a:gd name="connsiteX3" fmla="*/ 70740 w 168650"/>
                      <a:gd name="connsiteY3" fmla="*/ 55479 h 61662"/>
                      <a:gd name="connsiteX4" fmla="*/ 88730 w 168650"/>
                      <a:gd name="connsiteY4" fmla="*/ 20325 h 61662"/>
                      <a:gd name="connsiteX5" fmla="*/ 90018 w 168650"/>
                      <a:gd name="connsiteY5" fmla="*/ 16568 h 61662"/>
                      <a:gd name="connsiteX6" fmla="*/ 105239 w 168650"/>
                      <a:gd name="connsiteY6" fmla="*/ 17799 h 61662"/>
                      <a:gd name="connsiteX7" fmla="*/ 105886 w 168650"/>
                      <a:gd name="connsiteY7" fmla="*/ 21766 h 61662"/>
                      <a:gd name="connsiteX8" fmla="*/ 117763 w 168650"/>
                      <a:gd name="connsiteY8" fmla="*/ 59429 h 61662"/>
                      <a:gd name="connsiteX9" fmla="*/ 151662 w 168650"/>
                      <a:gd name="connsiteY9" fmla="*/ 60166 h 61662"/>
                      <a:gd name="connsiteX10" fmla="*/ 167758 w 168650"/>
                      <a:gd name="connsiteY10" fmla="*/ 15839 h 61662"/>
                      <a:gd name="connsiteX11" fmla="*/ 105473 w 168650"/>
                      <a:gd name="connsiteY11" fmla="*/ 11103 h 61662"/>
                      <a:gd name="connsiteX12" fmla="*/ 91370 w 168650"/>
                      <a:gd name="connsiteY12" fmla="*/ 9986 h 61662"/>
                      <a:gd name="connsiteX13" fmla="*/ 91370 w 168650"/>
                      <a:gd name="connsiteY13" fmla="*/ 9986 h 61662"/>
                      <a:gd name="connsiteX14" fmla="*/ 112768 w 168650"/>
                      <a:gd name="connsiteY14" fmla="*/ 15782 h 61662"/>
                      <a:gd name="connsiteX15" fmla="*/ 159378 w 168650"/>
                      <a:gd name="connsiteY15" fmla="*/ 19207 h 61662"/>
                      <a:gd name="connsiteX16" fmla="*/ 146230 w 168650"/>
                      <a:gd name="connsiteY16" fmla="*/ 55406 h 61662"/>
                      <a:gd name="connsiteX17" fmla="*/ 123374 w 168650"/>
                      <a:gd name="connsiteY17" fmla="*/ 55203 h 61662"/>
                      <a:gd name="connsiteX18" fmla="*/ 113675 w 168650"/>
                      <a:gd name="connsiteY18" fmla="*/ 24446 h 61662"/>
                      <a:gd name="connsiteX19" fmla="*/ 112768 w 168650"/>
                      <a:gd name="connsiteY19" fmla="*/ 15782 h 61662"/>
                      <a:gd name="connsiteX20" fmla="*/ 112768 w 168650"/>
                      <a:gd name="connsiteY20" fmla="*/ 15782 h 61662"/>
                      <a:gd name="connsiteX21" fmla="*/ 82949 w 168650"/>
                      <a:gd name="connsiteY21" fmla="*/ 13281 h 61662"/>
                      <a:gd name="connsiteX22" fmla="*/ 80610 w 168650"/>
                      <a:gd name="connsiteY22" fmla="*/ 21668 h 61662"/>
                      <a:gd name="connsiteX23" fmla="*/ 65907 w 168650"/>
                      <a:gd name="connsiteY23" fmla="*/ 50378 h 61662"/>
                      <a:gd name="connsiteX24" fmla="*/ 16997 w 168650"/>
                      <a:gd name="connsiteY24" fmla="*/ 44549 h 61662"/>
                      <a:gd name="connsiteX25" fmla="*/ 10083 w 168650"/>
                      <a:gd name="connsiteY25" fmla="*/ 6658 h 61662"/>
                      <a:gd name="connsiteX26" fmla="*/ 82949 w 168650"/>
                      <a:gd name="connsiteY26" fmla="*/ 13281 h 6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8650" h="61662">
                        <a:moveTo>
                          <a:pt x="91370" y="9986"/>
                        </a:moveTo>
                        <a:cubicBezTo>
                          <a:pt x="84124" y="8310"/>
                          <a:pt x="30704" y="-4879"/>
                          <a:pt x="2376" y="1946"/>
                        </a:cubicBezTo>
                        <a:cubicBezTo>
                          <a:pt x="-4798" y="15766"/>
                          <a:pt x="6116" y="44937"/>
                          <a:pt x="10844" y="48337"/>
                        </a:cubicBezTo>
                        <a:cubicBezTo>
                          <a:pt x="15572" y="51738"/>
                          <a:pt x="61656" y="56215"/>
                          <a:pt x="70740" y="55479"/>
                        </a:cubicBezTo>
                        <a:cubicBezTo>
                          <a:pt x="79727" y="55924"/>
                          <a:pt x="87054" y="24389"/>
                          <a:pt x="88730" y="20325"/>
                        </a:cubicBezTo>
                        <a:cubicBezTo>
                          <a:pt x="89208" y="19175"/>
                          <a:pt x="89645" y="17871"/>
                          <a:pt x="90018" y="16568"/>
                        </a:cubicBezTo>
                        <a:cubicBezTo>
                          <a:pt x="97150" y="15564"/>
                          <a:pt x="98454" y="15151"/>
                          <a:pt x="105239" y="17799"/>
                        </a:cubicBezTo>
                        <a:cubicBezTo>
                          <a:pt x="105400" y="19159"/>
                          <a:pt x="105611" y="20543"/>
                          <a:pt x="105886" y="21766"/>
                        </a:cubicBezTo>
                        <a:cubicBezTo>
                          <a:pt x="106866" y="26049"/>
                          <a:pt x="108825" y="58377"/>
                          <a:pt x="117763" y="59429"/>
                        </a:cubicBezTo>
                        <a:cubicBezTo>
                          <a:pt x="126604" y="61672"/>
                          <a:pt x="146440" y="62733"/>
                          <a:pt x="151662" y="60166"/>
                        </a:cubicBezTo>
                        <a:cubicBezTo>
                          <a:pt x="156892" y="57600"/>
                          <a:pt x="172526" y="30663"/>
                          <a:pt x="167758" y="15839"/>
                        </a:cubicBezTo>
                        <a:cubicBezTo>
                          <a:pt x="141461" y="4585"/>
                          <a:pt x="114444" y="10544"/>
                          <a:pt x="105473" y="11103"/>
                        </a:cubicBezTo>
                        <a:cubicBezTo>
                          <a:pt x="98251" y="8941"/>
                          <a:pt x="98834" y="9346"/>
                          <a:pt x="91370" y="9986"/>
                        </a:cubicBezTo>
                        <a:lnTo>
                          <a:pt x="91370" y="9986"/>
                        </a:lnTo>
                        <a:close/>
                        <a:moveTo>
                          <a:pt x="112768" y="15782"/>
                        </a:moveTo>
                        <a:cubicBezTo>
                          <a:pt x="117982" y="15483"/>
                          <a:pt x="137235" y="9735"/>
                          <a:pt x="159378" y="19207"/>
                        </a:cubicBezTo>
                        <a:cubicBezTo>
                          <a:pt x="163264" y="31311"/>
                          <a:pt x="150497" y="53309"/>
                          <a:pt x="146230" y="55406"/>
                        </a:cubicBezTo>
                        <a:cubicBezTo>
                          <a:pt x="141963" y="57503"/>
                          <a:pt x="130596" y="57041"/>
                          <a:pt x="123374" y="55203"/>
                        </a:cubicBezTo>
                        <a:cubicBezTo>
                          <a:pt x="116079" y="54345"/>
                          <a:pt x="114476" y="27951"/>
                          <a:pt x="113675" y="24446"/>
                        </a:cubicBezTo>
                        <a:cubicBezTo>
                          <a:pt x="112873" y="20940"/>
                          <a:pt x="112768" y="15782"/>
                          <a:pt x="112768" y="15782"/>
                        </a:cubicBezTo>
                        <a:lnTo>
                          <a:pt x="112768" y="15782"/>
                        </a:lnTo>
                        <a:close/>
                        <a:moveTo>
                          <a:pt x="82949" y="13281"/>
                        </a:moveTo>
                        <a:cubicBezTo>
                          <a:pt x="82949" y="13281"/>
                          <a:pt x="81978" y="18349"/>
                          <a:pt x="80610" y="21668"/>
                        </a:cubicBezTo>
                        <a:cubicBezTo>
                          <a:pt x="79233" y="24988"/>
                          <a:pt x="73250" y="50750"/>
                          <a:pt x="65907" y="50378"/>
                        </a:cubicBezTo>
                        <a:cubicBezTo>
                          <a:pt x="58491" y="50977"/>
                          <a:pt x="20859" y="47325"/>
                          <a:pt x="16997" y="44549"/>
                        </a:cubicBezTo>
                        <a:cubicBezTo>
                          <a:pt x="13144" y="41771"/>
                          <a:pt x="4221" y="17952"/>
                          <a:pt x="10083" y="6658"/>
                        </a:cubicBezTo>
                        <a:cubicBezTo>
                          <a:pt x="33481" y="1023"/>
                          <a:pt x="77865" y="12115"/>
                          <a:pt x="82949" y="13281"/>
                        </a:cubicBezTo>
                        <a:close/>
                      </a:path>
                    </a:pathLst>
                  </a:custGeom>
                  <a:solidFill>
                    <a:srgbClr val="FFFFFF"/>
                  </a:solidFill>
                  <a:ln w="8096" cap="flat">
                    <a:noFill/>
                    <a:prstDash val="solid"/>
                    <a:miter/>
                  </a:ln>
                </p:spPr>
                <p:txBody>
                  <a:bodyPr rtlCol="0" anchor="ctr"/>
                  <a:lstStyle/>
                  <a:p>
                    <a:endParaRPr lang="nl-NL"/>
                  </a:p>
                </p:txBody>
              </p:sp>
              <p:sp>
                <p:nvSpPr>
                  <p:cNvPr id="1850" name="Vrije vorm 1849">
                    <a:extLst>
                      <a:ext uri="{FF2B5EF4-FFF2-40B4-BE49-F238E27FC236}">
                        <a16:creationId xmlns:a16="http://schemas.microsoft.com/office/drawing/2014/main" id="{2AB0A612-1B6E-4786-8AA8-3D9A75E632BA}"/>
                      </a:ext>
                    </a:extLst>
                  </p:cNvPr>
                  <p:cNvSpPr/>
                  <p:nvPr/>
                </p:nvSpPr>
                <p:spPr>
                  <a:xfrm flipH="1">
                    <a:off x="5257777" y="2282414"/>
                    <a:ext cx="346807" cy="565048"/>
                  </a:xfrm>
                  <a:custGeom>
                    <a:avLst/>
                    <a:gdLst>
                      <a:gd name="connsiteX0" fmla="*/ 193784 w 337209"/>
                      <a:gd name="connsiteY0" fmla="*/ 310742 h 397032"/>
                      <a:gd name="connsiteX1" fmla="*/ 93147 w 337209"/>
                      <a:gd name="connsiteY1" fmla="*/ 97738 h 397032"/>
                      <a:gd name="connsiteX2" fmla="*/ 891 w 337209"/>
                      <a:gd name="connsiteY2" fmla="*/ 0 h 397032"/>
                      <a:gd name="connsiteX3" fmla="*/ 0 w 337209"/>
                      <a:gd name="connsiteY3" fmla="*/ 5870 h 397032"/>
                      <a:gd name="connsiteX4" fmla="*/ 87788 w 337209"/>
                      <a:gd name="connsiteY4" fmla="*/ 100280 h 397032"/>
                      <a:gd name="connsiteX5" fmla="*/ 188902 w 337209"/>
                      <a:gd name="connsiteY5" fmla="*/ 314272 h 397032"/>
                      <a:gd name="connsiteX6" fmla="*/ 189380 w 337209"/>
                      <a:gd name="connsiteY6" fmla="*/ 315284 h 397032"/>
                      <a:gd name="connsiteX7" fmla="*/ 190408 w 337209"/>
                      <a:gd name="connsiteY7" fmla="*/ 315730 h 397032"/>
                      <a:gd name="connsiteX8" fmla="*/ 333541 w 337209"/>
                      <a:gd name="connsiteY8" fmla="*/ 397032 h 397032"/>
                      <a:gd name="connsiteX9" fmla="*/ 337209 w 337209"/>
                      <a:gd name="connsiteY9" fmla="*/ 392361 h 397032"/>
                      <a:gd name="connsiteX10" fmla="*/ 193784 w 337209"/>
                      <a:gd name="connsiteY10" fmla="*/ 310742 h 397032"/>
                      <a:gd name="connsiteX0" fmla="*/ 193784 w 333541"/>
                      <a:gd name="connsiteY0" fmla="*/ 310742 h 397032"/>
                      <a:gd name="connsiteX1" fmla="*/ 93147 w 333541"/>
                      <a:gd name="connsiteY1" fmla="*/ 97738 h 397032"/>
                      <a:gd name="connsiteX2" fmla="*/ 891 w 333541"/>
                      <a:gd name="connsiteY2" fmla="*/ 0 h 397032"/>
                      <a:gd name="connsiteX3" fmla="*/ 0 w 333541"/>
                      <a:gd name="connsiteY3" fmla="*/ 5870 h 397032"/>
                      <a:gd name="connsiteX4" fmla="*/ 87788 w 333541"/>
                      <a:gd name="connsiteY4" fmla="*/ 100280 h 397032"/>
                      <a:gd name="connsiteX5" fmla="*/ 188902 w 333541"/>
                      <a:gd name="connsiteY5" fmla="*/ 314272 h 397032"/>
                      <a:gd name="connsiteX6" fmla="*/ 189380 w 333541"/>
                      <a:gd name="connsiteY6" fmla="*/ 315284 h 397032"/>
                      <a:gd name="connsiteX7" fmla="*/ 190408 w 333541"/>
                      <a:gd name="connsiteY7" fmla="*/ 315730 h 397032"/>
                      <a:gd name="connsiteX8" fmla="*/ 333541 w 333541"/>
                      <a:gd name="connsiteY8" fmla="*/ 397032 h 397032"/>
                      <a:gd name="connsiteX9" fmla="*/ 193784 w 333541"/>
                      <a:gd name="connsiteY9" fmla="*/ 310742 h 397032"/>
                      <a:gd name="connsiteX0" fmla="*/ 193784 w 384635"/>
                      <a:gd name="connsiteY0" fmla="*/ 310742 h 448126"/>
                      <a:gd name="connsiteX1" fmla="*/ 93147 w 384635"/>
                      <a:gd name="connsiteY1" fmla="*/ 97738 h 448126"/>
                      <a:gd name="connsiteX2" fmla="*/ 891 w 384635"/>
                      <a:gd name="connsiteY2" fmla="*/ 0 h 448126"/>
                      <a:gd name="connsiteX3" fmla="*/ 0 w 384635"/>
                      <a:gd name="connsiteY3" fmla="*/ 5870 h 448126"/>
                      <a:gd name="connsiteX4" fmla="*/ 87788 w 384635"/>
                      <a:gd name="connsiteY4" fmla="*/ 100280 h 448126"/>
                      <a:gd name="connsiteX5" fmla="*/ 188902 w 384635"/>
                      <a:gd name="connsiteY5" fmla="*/ 314272 h 448126"/>
                      <a:gd name="connsiteX6" fmla="*/ 189380 w 384635"/>
                      <a:gd name="connsiteY6" fmla="*/ 315284 h 448126"/>
                      <a:gd name="connsiteX7" fmla="*/ 190408 w 384635"/>
                      <a:gd name="connsiteY7" fmla="*/ 315730 h 448126"/>
                      <a:gd name="connsiteX8" fmla="*/ 384635 w 384635"/>
                      <a:gd name="connsiteY8" fmla="*/ 448126 h 448126"/>
                      <a:gd name="connsiteX0" fmla="*/ 193784 w 193784"/>
                      <a:gd name="connsiteY0" fmla="*/ 310742 h 315730"/>
                      <a:gd name="connsiteX1" fmla="*/ 93147 w 193784"/>
                      <a:gd name="connsiteY1" fmla="*/ 97738 h 315730"/>
                      <a:gd name="connsiteX2" fmla="*/ 891 w 193784"/>
                      <a:gd name="connsiteY2" fmla="*/ 0 h 315730"/>
                      <a:gd name="connsiteX3" fmla="*/ 0 w 193784"/>
                      <a:gd name="connsiteY3" fmla="*/ 5870 h 315730"/>
                      <a:gd name="connsiteX4" fmla="*/ 87788 w 193784"/>
                      <a:gd name="connsiteY4" fmla="*/ 100280 h 315730"/>
                      <a:gd name="connsiteX5" fmla="*/ 188902 w 193784"/>
                      <a:gd name="connsiteY5" fmla="*/ 314272 h 315730"/>
                      <a:gd name="connsiteX6" fmla="*/ 189380 w 193784"/>
                      <a:gd name="connsiteY6" fmla="*/ 315284 h 315730"/>
                      <a:gd name="connsiteX7" fmla="*/ 190408 w 193784"/>
                      <a:gd name="connsiteY7" fmla="*/ 315730 h 31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784" h="315730">
                        <a:moveTo>
                          <a:pt x="193784" y="310742"/>
                        </a:moveTo>
                        <a:cubicBezTo>
                          <a:pt x="188108" y="298663"/>
                          <a:pt x="132949" y="181469"/>
                          <a:pt x="93147" y="97738"/>
                        </a:cubicBezTo>
                        <a:cubicBezTo>
                          <a:pt x="50667" y="8388"/>
                          <a:pt x="2891" y="300"/>
                          <a:pt x="891" y="0"/>
                        </a:cubicBezTo>
                        <a:lnTo>
                          <a:pt x="0" y="5870"/>
                        </a:lnTo>
                        <a:cubicBezTo>
                          <a:pt x="462" y="5935"/>
                          <a:pt x="46829" y="14128"/>
                          <a:pt x="87788" y="100280"/>
                        </a:cubicBezTo>
                        <a:cubicBezTo>
                          <a:pt x="129597" y="188197"/>
                          <a:pt x="188319" y="313017"/>
                          <a:pt x="188902" y="314272"/>
                        </a:cubicBezTo>
                        <a:lnTo>
                          <a:pt x="189380" y="315284"/>
                        </a:lnTo>
                        <a:lnTo>
                          <a:pt x="190408" y="315730"/>
                        </a:lnTo>
                      </a:path>
                    </a:pathLst>
                  </a:custGeom>
                  <a:solidFill>
                    <a:srgbClr val="D0E7F7"/>
                  </a:solidFill>
                  <a:ln w="8096" cap="flat">
                    <a:noFill/>
                    <a:prstDash val="solid"/>
                    <a:miter/>
                  </a:ln>
                </p:spPr>
                <p:txBody>
                  <a:bodyPr rtlCol="0" anchor="ctr"/>
                  <a:lstStyle/>
                  <a:p>
                    <a:endParaRPr lang="nl-NL"/>
                  </a:p>
                </p:txBody>
              </p:sp>
            </p:grpSp>
            <p:sp>
              <p:nvSpPr>
                <p:cNvPr id="1803" name="Vrije vorm 1802">
                  <a:extLst>
                    <a:ext uri="{FF2B5EF4-FFF2-40B4-BE49-F238E27FC236}">
                      <a16:creationId xmlns:a16="http://schemas.microsoft.com/office/drawing/2014/main" id="{323F6B2E-2893-A286-29DA-CFBFBAA2199D}"/>
                    </a:ext>
                  </a:extLst>
                </p:cNvPr>
                <p:cNvSpPr/>
                <p:nvPr/>
              </p:nvSpPr>
              <p:spPr>
                <a:xfrm rot="1069938" flipH="1">
                  <a:off x="4978877" y="2801841"/>
                  <a:ext cx="392525" cy="392271"/>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 name="connsiteX0" fmla="*/ 4351 w 438328"/>
                    <a:gd name="connsiteY0" fmla="*/ 48140 h 442827"/>
                    <a:gd name="connsiteX1" fmla="*/ 363235 w 438328"/>
                    <a:gd name="connsiteY1" fmla="*/ 442827 h 442827"/>
                    <a:gd name="connsiteX2" fmla="*/ 438328 w 438328"/>
                    <a:gd name="connsiteY2" fmla="*/ 430303 h 442827"/>
                    <a:gd name="connsiteX3" fmla="*/ 173840 w 438328"/>
                    <a:gd name="connsiteY3" fmla="*/ 52845 h 442827"/>
                    <a:gd name="connsiteX4" fmla="*/ 4351 w 438328"/>
                    <a:gd name="connsiteY4" fmla="*/ 48140 h 442827"/>
                    <a:gd name="connsiteX0" fmla="*/ 2586 w 436563"/>
                    <a:gd name="connsiteY0" fmla="*/ 48140 h 442827"/>
                    <a:gd name="connsiteX1" fmla="*/ 361470 w 436563"/>
                    <a:gd name="connsiteY1" fmla="*/ 442827 h 442827"/>
                    <a:gd name="connsiteX2" fmla="*/ 436563 w 436563"/>
                    <a:gd name="connsiteY2" fmla="*/ 430303 h 442827"/>
                    <a:gd name="connsiteX3" fmla="*/ 172075 w 436563"/>
                    <a:gd name="connsiteY3" fmla="*/ 52845 h 442827"/>
                    <a:gd name="connsiteX4" fmla="*/ 2586 w 436563"/>
                    <a:gd name="connsiteY4" fmla="*/ 48140 h 442827"/>
                    <a:gd name="connsiteX0" fmla="*/ 2520 w 447300"/>
                    <a:gd name="connsiteY0" fmla="*/ 44340 h 445792"/>
                    <a:gd name="connsiteX1" fmla="*/ 372207 w 447300"/>
                    <a:gd name="connsiteY1" fmla="*/ 445792 h 445792"/>
                    <a:gd name="connsiteX2" fmla="*/ 447300 w 447300"/>
                    <a:gd name="connsiteY2" fmla="*/ 433268 h 445792"/>
                    <a:gd name="connsiteX3" fmla="*/ 182812 w 447300"/>
                    <a:gd name="connsiteY3" fmla="*/ 55810 h 445792"/>
                    <a:gd name="connsiteX4" fmla="*/ 2520 w 447300"/>
                    <a:gd name="connsiteY4" fmla="*/ 44340 h 445792"/>
                    <a:gd name="connsiteX0" fmla="*/ 2520 w 447300"/>
                    <a:gd name="connsiteY0" fmla="*/ 64514 h 465966"/>
                    <a:gd name="connsiteX1" fmla="*/ 372207 w 447300"/>
                    <a:gd name="connsiteY1" fmla="*/ 465966 h 465966"/>
                    <a:gd name="connsiteX2" fmla="*/ 447300 w 447300"/>
                    <a:gd name="connsiteY2" fmla="*/ 453442 h 465966"/>
                    <a:gd name="connsiteX3" fmla="*/ 147473 w 447300"/>
                    <a:gd name="connsiteY3" fmla="*/ 43579 h 465966"/>
                    <a:gd name="connsiteX4" fmla="*/ 2520 w 447300"/>
                    <a:gd name="connsiteY4" fmla="*/ 64514 h 465966"/>
                    <a:gd name="connsiteX0" fmla="*/ 2520 w 447300"/>
                    <a:gd name="connsiteY0" fmla="*/ 47632 h 449084"/>
                    <a:gd name="connsiteX1" fmla="*/ 372207 w 447300"/>
                    <a:gd name="connsiteY1" fmla="*/ 449084 h 449084"/>
                    <a:gd name="connsiteX2" fmla="*/ 447300 w 447300"/>
                    <a:gd name="connsiteY2" fmla="*/ 436560 h 449084"/>
                    <a:gd name="connsiteX3" fmla="*/ 147473 w 447300"/>
                    <a:gd name="connsiteY3" fmla="*/ 26697 h 449084"/>
                    <a:gd name="connsiteX4" fmla="*/ 2520 w 447300"/>
                    <a:gd name="connsiteY4" fmla="*/ 47632 h 449084"/>
                    <a:gd name="connsiteX0" fmla="*/ 3474 w 448254"/>
                    <a:gd name="connsiteY0" fmla="*/ 47632 h 436560"/>
                    <a:gd name="connsiteX1" fmla="*/ 254175 w 448254"/>
                    <a:gd name="connsiteY1" fmla="*/ 349626 h 436560"/>
                    <a:gd name="connsiteX2" fmla="*/ 448254 w 448254"/>
                    <a:gd name="connsiteY2" fmla="*/ 436560 h 436560"/>
                    <a:gd name="connsiteX3" fmla="*/ 148427 w 448254"/>
                    <a:gd name="connsiteY3" fmla="*/ 26697 h 436560"/>
                    <a:gd name="connsiteX4" fmla="*/ 3474 w 448254"/>
                    <a:gd name="connsiteY4" fmla="*/ 47632 h 436560"/>
                    <a:gd name="connsiteX0" fmla="*/ 3474 w 361283"/>
                    <a:gd name="connsiteY0" fmla="*/ 47632 h 354531"/>
                    <a:gd name="connsiteX1" fmla="*/ 254175 w 361283"/>
                    <a:gd name="connsiteY1" fmla="*/ 349626 h 354531"/>
                    <a:gd name="connsiteX2" fmla="*/ 361283 w 361283"/>
                    <a:gd name="connsiteY2" fmla="*/ 354531 h 354531"/>
                    <a:gd name="connsiteX3" fmla="*/ 148427 w 361283"/>
                    <a:gd name="connsiteY3" fmla="*/ 26697 h 354531"/>
                    <a:gd name="connsiteX4" fmla="*/ 3474 w 361283"/>
                    <a:gd name="connsiteY4" fmla="*/ 47632 h 354531"/>
                    <a:gd name="connsiteX0" fmla="*/ 2865 w 360674"/>
                    <a:gd name="connsiteY0" fmla="*/ 47632 h 395320"/>
                    <a:gd name="connsiteX1" fmla="*/ 320511 w 360674"/>
                    <a:gd name="connsiteY1" fmla="*/ 395320 h 395320"/>
                    <a:gd name="connsiteX2" fmla="*/ 360674 w 360674"/>
                    <a:gd name="connsiteY2" fmla="*/ 354531 h 395320"/>
                    <a:gd name="connsiteX3" fmla="*/ 147818 w 360674"/>
                    <a:gd name="connsiteY3" fmla="*/ 26697 h 395320"/>
                    <a:gd name="connsiteX4" fmla="*/ 2865 w 360674"/>
                    <a:gd name="connsiteY4" fmla="*/ 47632 h 395320"/>
                    <a:gd name="connsiteX0" fmla="*/ 2865 w 353026"/>
                    <a:gd name="connsiteY0" fmla="*/ 47632 h 395320"/>
                    <a:gd name="connsiteX1" fmla="*/ 320511 w 353026"/>
                    <a:gd name="connsiteY1" fmla="*/ 395320 h 395320"/>
                    <a:gd name="connsiteX2" fmla="*/ 353026 w 353026"/>
                    <a:gd name="connsiteY2" fmla="*/ 338808 h 395320"/>
                    <a:gd name="connsiteX3" fmla="*/ 147818 w 353026"/>
                    <a:gd name="connsiteY3" fmla="*/ 26697 h 395320"/>
                    <a:gd name="connsiteX4" fmla="*/ 2865 w 353026"/>
                    <a:gd name="connsiteY4" fmla="*/ 47632 h 395320"/>
                    <a:gd name="connsiteX0" fmla="*/ 2776 w 352937"/>
                    <a:gd name="connsiteY0" fmla="*/ 47632 h 406052"/>
                    <a:gd name="connsiteX1" fmla="*/ 332703 w 352937"/>
                    <a:gd name="connsiteY1" fmla="*/ 406052 h 406052"/>
                    <a:gd name="connsiteX2" fmla="*/ 352937 w 352937"/>
                    <a:gd name="connsiteY2" fmla="*/ 338808 h 406052"/>
                    <a:gd name="connsiteX3" fmla="*/ 147729 w 352937"/>
                    <a:gd name="connsiteY3" fmla="*/ 26697 h 406052"/>
                    <a:gd name="connsiteX4" fmla="*/ 2776 w 352937"/>
                    <a:gd name="connsiteY4" fmla="*/ 47632 h 406052"/>
                    <a:gd name="connsiteX0" fmla="*/ 2776 w 361493"/>
                    <a:gd name="connsiteY0" fmla="*/ 47632 h 406052"/>
                    <a:gd name="connsiteX1" fmla="*/ 332703 w 361493"/>
                    <a:gd name="connsiteY1" fmla="*/ 406052 h 406052"/>
                    <a:gd name="connsiteX2" fmla="*/ 361493 w 361493"/>
                    <a:gd name="connsiteY2" fmla="*/ 351558 h 406052"/>
                    <a:gd name="connsiteX3" fmla="*/ 147729 w 361493"/>
                    <a:gd name="connsiteY3" fmla="*/ 26697 h 406052"/>
                    <a:gd name="connsiteX4" fmla="*/ 2776 w 361493"/>
                    <a:gd name="connsiteY4" fmla="*/ 47632 h 406052"/>
                    <a:gd name="connsiteX0" fmla="*/ 2776 w 377598"/>
                    <a:gd name="connsiteY0" fmla="*/ 47632 h 406052"/>
                    <a:gd name="connsiteX1" fmla="*/ 332703 w 377598"/>
                    <a:gd name="connsiteY1" fmla="*/ 406052 h 406052"/>
                    <a:gd name="connsiteX2" fmla="*/ 377598 w 377598"/>
                    <a:gd name="connsiteY2" fmla="*/ 370152 h 406052"/>
                    <a:gd name="connsiteX3" fmla="*/ 147729 w 377598"/>
                    <a:gd name="connsiteY3" fmla="*/ 26697 h 406052"/>
                    <a:gd name="connsiteX4" fmla="*/ 2776 w 377598"/>
                    <a:gd name="connsiteY4" fmla="*/ 47632 h 406052"/>
                    <a:gd name="connsiteX0" fmla="*/ 2649 w 377471"/>
                    <a:gd name="connsiteY0" fmla="*/ 47632 h 415723"/>
                    <a:gd name="connsiteX1" fmla="*/ 351402 w 377471"/>
                    <a:gd name="connsiteY1" fmla="*/ 415723 h 415723"/>
                    <a:gd name="connsiteX2" fmla="*/ 377471 w 377471"/>
                    <a:gd name="connsiteY2" fmla="*/ 370152 h 415723"/>
                    <a:gd name="connsiteX3" fmla="*/ 147602 w 377471"/>
                    <a:gd name="connsiteY3" fmla="*/ 26697 h 415723"/>
                    <a:gd name="connsiteX4" fmla="*/ 2649 w 377471"/>
                    <a:gd name="connsiteY4" fmla="*/ 47632 h 415723"/>
                    <a:gd name="connsiteX0" fmla="*/ 2775 w 377597"/>
                    <a:gd name="connsiteY0" fmla="*/ 47632 h 406051"/>
                    <a:gd name="connsiteX1" fmla="*/ 332702 w 377597"/>
                    <a:gd name="connsiteY1" fmla="*/ 406051 h 406051"/>
                    <a:gd name="connsiteX2" fmla="*/ 377597 w 377597"/>
                    <a:gd name="connsiteY2" fmla="*/ 370152 h 406051"/>
                    <a:gd name="connsiteX3" fmla="*/ 147728 w 377597"/>
                    <a:gd name="connsiteY3" fmla="*/ 26697 h 406051"/>
                    <a:gd name="connsiteX4" fmla="*/ 2775 w 377597"/>
                    <a:gd name="connsiteY4" fmla="*/ 47632 h 406051"/>
                    <a:gd name="connsiteX0" fmla="*/ 8425 w 383247"/>
                    <a:gd name="connsiteY0" fmla="*/ 47632 h 406051"/>
                    <a:gd name="connsiteX1" fmla="*/ 338352 w 383247"/>
                    <a:gd name="connsiteY1" fmla="*/ 406051 h 406051"/>
                    <a:gd name="connsiteX2" fmla="*/ 383247 w 383247"/>
                    <a:gd name="connsiteY2" fmla="*/ 370152 h 406051"/>
                    <a:gd name="connsiteX3" fmla="*/ 153378 w 383247"/>
                    <a:gd name="connsiteY3" fmla="*/ 26697 h 406051"/>
                    <a:gd name="connsiteX4" fmla="*/ 8425 w 383247"/>
                    <a:gd name="connsiteY4" fmla="*/ 47632 h 406051"/>
                    <a:gd name="connsiteX0" fmla="*/ 8425 w 383247"/>
                    <a:gd name="connsiteY0" fmla="*/ 34205 h 392624"/>
                    <a:gd name="connsiteX1" fmla="*/ 338352 w 383247"/>
                    <a:gd name="connsiteY1" fmla="*/ 392624 h 392624"/>
                    <a:gd name="connsiteX2" fmla="*/ 383247 w 383247"/>
                    <a:gd name="connsiteY2" fmla="*/ 356725 h 392624"/>
                    <a:gd name="connsiteX3" fmla="*/ 174214 w 383247"/>
                    <a:gd name="connsiteY3" fmla="*/ 36751 h 392624"/>
                    <a:gd name="connsiteX4" fmla="*/ 8425 w 383247"/>
                    <a:gd name="connsiteY4" fmla="*/ 34205 h 392624"/>
                    <a:gd name="connsiteX0" fmla="*/ 8631 w 372789"/>
                    <a:gd name="connsiteY0" fmla="*/ 56661 h 378642"/>
                    <a:gd name="connsiteX1" fmla="*/ 327894 w 372789"/>
                    <a:gd name="connsiteY1" fmla="*/ 378642 h 378642"/>
                    <a:gd name="connsiteX2" fmla="*/ 372789 w 372789"/>
                    <a:gd name="connsiteY2" fmla="*/ 342743 h 378642"/>
                    <a:gd name="connsiteX3" fmla="*/ 163756 w 372789"/>
                    <a:gd name="connsiteY3" fmla="*/ 22769 h 378642"/>
                    <a:gd name="connsiteX4" fmla="*/ 8631 w 372789"/>
                    <a:gd name="connsiteY4" fmla="*/ 56661 h 378642"/>
                    <a:gd name="connsiteX0" fmla="*/ 5603 w 369761"/>
                    <a:gd name="connsiteY0" fmla="*/ 56661 h 378642"/>
                    <a:gd name="connsiteX1" fmla="*/ 324866 w 369761"/>
                    <a:gd name="connsiteY1" fmla="*/ 378642 h 378642"/>
                    <a:gd name="connsiteX2" fmla="*/ 369761 w 369761"/>
                    <a:gd name="connsiteY2" fmla="*/ 342743 h 378642"/>
                    <a:gd name="connsiteX3" fmla="*/ 160728 w 369761"/>
                    <a:gd name="connsiteY3" fmla="*/ 22769 h 378642"/>
                    <a:gd name="connsiteX4" fmla="*/ 5603 w 369761"/>
                    <a:gd name="connsiteY4" fmla="*/ 56661 h 378642"/>
                    <a:gd name="connsiteX0" fmla="*/ 3117 w 367275"/>
                    <a:gd name="connsiteY0" fmla="*/ 56661 h 378642"/>
                    <a:gd name="connsiteX1" fmla="*/ 322380 w 367275"/>
                    <a:gd name="connsiteY1" fmla="*/ 378642 h 378642"/>
                    <a:gd name="connsiteX2" fmla="*/ 367275 w 367275"/>
                    <a:gd name="connsiteY2" fmla="*/ 342743 h 378642"/>
                    <a:gd name="connsiteX3" fmla="*/ 158242 w 367275"/>
                    <a:gd name="connsiteY3" fmla="*/ 22769 h 378642"/>
                    <a:gd name="connsiteX4" fmla="*/ 3117 w 367275"/>
                    <a:gd name="connsiteY4" fmla="*/ 56661 h 378642"/>
                    <a:gd name="connsiteX0" fmla="*/ 1007 w 365165"/>
                    <a:gd name="connsiteY0" fmla="*/ 56661 h 378642"/>
                    <a:gd name="connsiteX1" fmla="*/ 320270 w 365165"/>
                    <a:gd name="connsiteY1" fmla="*/ 378642 h 378642"/>
                    <a:gd name="connsiteX2" fmla="*/ 365165 w 365165"/>
                    <a:gd name="connsiteY2" fmla="*/ 342743 h 378642"/>
                    <a:gd name="connsiteX3" fmla="*/ 156132 w 365165"/>
                    <a:gd name="connsiteY3" fmla="*/ 22769 h 378642"/>
                    <a:gd name="connsiteX4" fmla="*/ 1007 w 365165"/>
                    <a:gd name="connsiteY4" fmla="*/ 56661 h 378642"/>
                    <a:gd name="connsiteX0" fmla="*/ 1007 w 365165"/>
                    <a:gd name="connsiteY0" fmla="*/ 61898 h 383879"/>
                    <a:gd name="connsiteX1" fmla="*/ 320270 w 365165"/>
                    <a:gd name="connsiteY1" fmla="*/ 383879 h 383879"/>
                    <a:gd name="connsiteX2" fmla="*/ 365165 w 365165"/>
                    <a:gd name="connsiteY2" fmla="*/ 347980 h 383879"/>
                    <a:gd name="connsiteX3" fmla="*/ 156132 w 365165"/>
                    <a:gd name="connsiteY3" fmla="*/ 28006 h 383879"/>
                    <a:gd name="connsiteX4" fmla="*/ 1007 w 365165"/>
                    <a:gd name="connsiteY4" fmla="*/ 61898 h 383879"/>
                    <a:gd name="connsiteX0" fmla="*/ 1007 w 365165"/>
                    <a:gd name="connsiteY0" fmla="*/ 59316 h 381297"/>
                    <a:gd name="connsiteX1" fmla="*/ 320270 w 365165"/>
                    <a:gd name="connsiteY1" fmla="*/ 381297 h 381297"/>
                    <a:gd name="connsiteX2" fmla="*/ 365165 w 365165"/>
                    <a:gd name="connsiteY2" fmla="*/ 345398 h 381297"/>
                    <a:gd name="connsiteX3" fmla="*/ 148681 w 365165"/>
                    <a:gd name="connsiteY3" fmla="*/ 29459 h 381297"/>
                    <a:gd name="connsiteX4" fmla="*/ 1007 w 365165"/>
                    <a:gd name="connsiteY4" fmla="*/ 59316 h 381297"/>
                    <a:gd name="connsiteX0" fmla="*/ 1007 w 365165"/>
                    <a:gd name="connsiteY0" fmla="*/ 52068 h 374049"/>
                    <a:gd name="connsiteX1" fmla="*/ 320270 w 365165"/>
                    <a:gd name="connsiteY1" fmla="*/ 374049 h 374049"/>
                    <a:gd name="connsiteX2" fmla="*/ 365165 w 365165"/>
                    <a:gd name="connsiteY2" fmla="*/ 338150 h 374049"/>
                    <a:gd name="connsiteX3" fmla="*/ 148681 w 365165"/>
                    <a:gd name="connsiteY3" fmla="*/ 22211 h 374049"/>
                    <a:gd name="connsiteX4" fmla="*/ 1007 w 365165"/>
                    <a:gd name="connsiteY4" fmla="*/ 52068 h 374049"/>
                    <a:gd name="connsiteX0" fmla="*/ 1930 w 366088"/>
                    <a:gd name="connsiteY0" fmla="*/ 52068 h 374049"/>
                    <a:gd name="connsiteX1" fmla="*/ 321193 w 366088"/>
                    <a:gd name="connsiteY1" fmla="*/ 374049 h 374049"/>
                    <a:gd name="connsiteX2" fmla="*/ 366088 w 366088"/>
                    <a:gd name="connsiteY2" fmla="*/ 338150 h 374049"/>
                    <a:gd name="connsiteX3" fmla="*/ 149604 w 366088"/>
                    <a:gd name="connsiteY3" fmla="*/ 22211 h 374049"/>
                    <a:gd name="connsiteX4" fmla="*/ 1930 w 366088"/>
                    <a:gd name="connsiteY4" fmla="*/ 52068 h 374049"/>
                    <a:gd name="connsiteX0" fmla="*/ 1930 w 366088"/>
                    <a:gd name="connsiteY0" fmla="*/ 47868 h 369849"/>
                    <a:gd name="connsiteX1" fmla="*/ 321193 w 366088"/>
                    <a:gd name="connsiteY1" fmla="*/ 369849 h 369849"/>
                    <a:gd name="connsiteX2" fmla="*/ 366088 w 366088"/>
                    <a:gd name="connsiteY2" fmla="*/ 333950 h 369849"/>
                    <a:gd name="connsiteX3" fmla="*/ 149604 w 366088"/>
                    <a:gd name="connsiteY3" fmla="*/ 18011 h 369849"/>
                    <a:gd name="connsiteX4" fmla="*/ 1930 w 366088"/>
                    <a:gd name="connsiteY4" fmla="*/ 47868 h 369849"/>
                    <a:gd name="connsiteX0" fmla="*/ 1930 w 366088"/>
                    <a:gd name="connsiteY0" fmla="*/ 56892 h 378873"/>
                    <a:gd name="connsiteX1" fmla="*/ 321193 w 366088"/>
                    <a:gd name="connsiteY1" fmla="*/ 378873 h 378873"/>
                    <a:gd name="connsiteX2" fmla="*/ 366088 w 366088"/>
                    <a:gd name="connsiteY2" fmla="*/ 342974 h 378873"/>
                    <a:gd name="connsiteX3" fmla="*/ 146687 w 366088"/>
                    <a:gd name="connsiteY3" fmla="*/ 16199 h 378873"/>
                    <a:gd name="connsiteX4" fmla="*/ 1930 w 366088"/>
                    <a:gd name="connsiteY4" fmla="*/ 56892 h 378873"/>
                    <a:gd name="connsiteX0" fmla="*/ 1930 w 366088"/>
                    <a:gd name="connsiteY0" fmla="*/ 64014 h 385995"/>
                    <a:gd name="connsiteX1" fmla="*/ 321193 w 366088"/>
                    <a:gd name="connsiteY1" fmla="*/ 385995 h 385995"/>
                    <a:gd name="connsiteX2" fmla="*/ 366088 w 366088"/>
                    <a:gd name="connsiteY2" fmla="*/ 350096 h 385995"/>
                    <a:gd name="connsiteX3" fmla="*/ 146687 w 366088"/>
                    <a:gd name="connsiteY3" fmla="*/ 23321 h 385995"/>
                    <a:gd name="connsiteX4" fmla="*/ 1930 w 366088"/>
                    <a:gd name="connsiteY4" fmla="*/ 64014 h 385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088" h="385995">
                      <a:moveTo>
                        <a:pt x="1930" y="64014"/>
                      </a:moveTo>
                      <a:cubicBezTo>
                        <a:pt x="-28965" y="177254"/>
                        <a:pt x="321193" y="385995"/>
                        <a:pt x="321193" y="385995"/>
                      </a:cubicBezTo>
                      <a:lnTo>
                        <a:pt x="366088" y="350096"/>
                      </a:lnTo>
                      <a:lnTo>
                        <a:pt x="146687" y="23321"/>
                      </a:lnTo>
                      <a:cubicBezTo>
                        <a:pt x="112454" y="-40889"/>
                        <a:pt x="45885" y="45918"/>
                        <a:pt x="1930" y="64014"/>
                      </a:cubicBezTo>
                      <a:close/>
                    </a:path>
                  </a:pathLst>
                </a:custGeom>
                <a:solidFill>
                  <a:srgbClr val="D3A77F"/>
                </a:solidFill>
                <a:ln w="0" cap="flat">
                  <a:noFill/>
                  <a:prstDash val="solid"/>
                  <a:miter/>
                </a:ln>
              </p:spPr>
              <p:txBody>
                <a:bodyPr rtlCol="0" anchor="ctr"/>
                <a:lstStyle/>
                <a:p>
                  <a:endParaRPr lang="nl-NL"/>
                </a:p>
              </p:txBody>
            </p:sp>
            <p:sp>
              <p:nvSpPr>
                <p:cNvPr id="1804" name="Vrije vorm 1803">
                  <a:extLst>
                    <a:ext uri="{FF2B5EF4-FFF2-40B4-BE49-F238E27FC236}">
                      <a16:creationId xmlns:a16="http://schemas.microsoft.com/office/drawing/2014/main" id="{6983679E-C643-5F5A-5967-C4F5FBA4FF49}"/>
                    </a:ext>
                  </a:extLst>
                </p:cNvPr>
                <p:cNvSpPr/>
                <p:nvPr/>
              </p:nvSpPr>
              <p:spPr>
                <a:xfrm rot="2658816" flipH="1">
                  <a:off x="5918658" y="2838641"/>
                  <a:ext cx="501426" cy="467750"/>
                </a:xfrm>
                <a:custGeom>
                  <a:avLst/>
                  <a:gdLst>
                    <a:gd name="connsiteX0" fmla="*/ 0 w 463578"/>
                    <a:gd name="connsiteY0" fmla="*/ 55450 h 484085"/>
                    <a:gd name="connsiteX1" fmla="*/ 388485 w 463578"/>
                    <a:gd name="connsiteY1" fmla="*/ 484085 h 484085"/>
                    <a:gd name="connsiteX2" fmla="*/ 463578 w 463578"/>
                    <a:gd name="connsiteY2" fmla="*/ 471561 h 484085"/>
                    <a:gd name="connsiteX3" fmla="*/ 129432 w 463578"/>
                    <a:gd name="connsiteY3" fmla="*/ 0 h 484085"/>
                    <a:gd name="connsiteX4" fmla="*/ 0 w 463578"/>
                    <a:gd name="connsiteY4" fmla="*/ 55450 h 484085"/>
                    <a:gd name="connsiteX0" fmla="*/ 0 w 463578"/>
                    <a:gd name="connsiteY0" fmla="*/ 5175 h 433810"/>
                    <a:gd name="connsiteX1" fmla="*/ 388485 w 463578"/>
                    <a:gd name="connsiteY1" fmla="*/ 433810 h 433810"/>
                    <a:gd name="connsiteX2" fmla="*/ 463578 w 463578"/>
                    <a:gd name="connsiteY2" fmla="*/ 421286 h 433810"/>
                    <a:gd name="connsiteX3" fmla="*/ 171445 w 463578"/>
                    <a:gd name="connsiteY3" fmla="*/ 6620 h 433810"/>
                    <a:gd name="connsiteX4" fmla="*/ 0 w 463578"/>
                    <a:gd name="connsiteY4" fmla="*/ 5175 h 433810"/>
                    <a:gd name="connsiteX0" fmla="*/ 0 w 463578"/>
                    <a:gd name="connsiteY0" fmla="*/ 30021 h 458656"/>
                    <a:gd name="connsiteX1" fmla="*/ 388485 w 463578"/>
                    <a:gd name="connsiteY1" fmla="*/ 458656 h 458656"/>
                    <a:gd name="connsiteX2" fmla="*/ 463578 w 463578"/>
                    <a:gd name="connsiteY2" fmla="*/ 446132 h 458656"/>
                    <a:gd name="connsiteX3" fmla="*/ 171445 w 463578"/>
                    <a:gd name="connsiteY3" fmla="*/ 31466 h 458656"/>
                    <a:gd name="connsiteX4" fmla="*/ 0 w 463578"/>
                    <a:gd name="connsiteY4" fmla="*/ 30021 h 458656"/>
                    <a:gd name="connsiteX0" fmla="*/ 0 w 463578"/>
                    <a:gd name="connsiteY0" fmla="*/ 33897 h 462532"/>
                    <a:gd name="connsiteX1" fmla="*/ 388485 w 463578"/>
                    <a:gd name="connsiteY1" fmla="*/ 462532 h 462532"/>
                    <a:gd name="connsiteX2" fmla="*/ 463578 w 463578"/>
                    <a:gd name="connsiteY2" fmla="*/ 450008 h 462532"/>
                    <a:gd name="connsiteX3" fmla="*/ 171445 w 463578"/>
                    <a:gd name="connsiteY3" fmla="*/ 35342 h 462532"/>
                    <a:gd name="connsiteX4" fmla="*/ 0 w 463578"/>
                    <a:gd name="connsiteY4" fmla="*/ 33897 h 462532"/>
                    <a:gd name="connsiteX0" fmla="*/ 1933 w 465511"/>
                    <a:gd name="connsiteY0" fmla="*/ 33897 h 462532"/>
                    <a:gd name="connsiteX1" fmla="*/ 390418 w 465511"/>
                    <a:gd name="connsiteY1" fmla="*/ 462532 h 462532"/>
                    <a:gd name="connsiteX2" fmla="*/ 465511 w 465511"/>
                    <a:gd name="connsiteY2" fmla="*/ 450008 h 462532"/>
                    <a:gd name="connsiteX3" fmla="*/ 173378 w 465511"/>
                    <a:gd name="connsiteY3" fmla="*/ 35342 h 462532"/>
                    <a:gd name="connsiteX4" fmla="*/ 1933 w 465511"/>
                    <a:gd name="connsiteY4" fmla="*/ 33897 h 462532"/>
                    <a:gd name="connsiteX0" fmla="*/ 1933 w 465511"/>
                    <a:gd name="connsiteY0" fmla="*/ 17195 h 445830"/>
                    <a:gd name="connsiteX1" fmla="*/ 390418 w 465511"/>
                    <a:gd name="connsiteY1" fmla="*/ 445830 h 445830"/>
                    <a:gd name="connsiteX2" fmla="*/ 465511 w 465511"/>
                    <a:gd name="connsiteY2" fmla="*/ 433306 h 445830"/>
                    <a:gd name="connsiteX3" fmla="*/ 201023 w 465511"/>
                    <a:gd name="connsiteY3" fmla="*/ 55848 h 445830"/>
                    <a:gd name="connsiteX4" fmla="*/ 1933 w 465511"/>
                    <a:gd name="connsiteY4" fmla="*/ 17195 h 445830"/>
                    <a:gd name="connsiteX0" fmla="*/ 1933 w 465511"/>
                    <a:gd name="connsiteY0" fmla="*/ 25066 h 453701"/>
                    <a:gd name="connsiteX1" fmla="*/ 390418 w 465511"/>
                    <a:gd name="connsiteY1" fmla="*/ 453701 h 453701"/>
                    <a:gd name="connsiteX2" fmla="*/ 465511 w 465511"/>
                    <a:gd name="connsiteY2" fmla="*/ 441177 h 453701"/>
                    <a:gd name="connsiteX3" fmla="*/ 201023 w 465511"/>
                    <a:gd name="connsiteY3" fmla="*/ 63719 h 453701"/>
                    <a:gd name="connsiteX4" fmla="*/ 1933 w 465511"/>
                    <a:gd name="connsiteY4" fmla="*/ 25066 h 453701"/>
                    <a:gd name="connsiteX0" fmla="*/ 1933 w 465511"/>
                    <a:gd name="connsiteY0" fmla="*/ 31631 h 460266"/>
                    <a:gd name="connsiteX1" fmla="*/ 390418 w 465511"/>
                    <a:gd name="connsiteY1" fmla="*/ 460266 h 460266"/>
                    <a:gd name="connsiteX2" fmla="*/ 465511 w 465511"/>
                    <a:gd name="connsiteY2" fmla="*/ 447742 h 460266"/>
                    <a:gd name="connsiteX3" fmla="*/ 201023 w 465511"/>
                    <a:gd name="connsiteY3" fmla="*/ 70284 h 460266"/>
                    <a:gd name="connsiteX4" fmla="*/ 1933 w 465511"/>
                    <a:gd name="connsiteY4" fmla="*/ 31631 h 460266"/>
                    <a:gd name="connsiteX0" fmla="*/ 4078 w 467656"/>
                    <a:gd name="connsiteY0" fmla="*/ 31631 h 460266"/>
                    <a:gd name="connsiteX1" fmla="*/ 392563 w 467656"/>
                    <a:gd name="connsiteY1" fmla="*/ 460266 h 460266"/>
                    <a:gd name="connsiteX2" fmla="*/ 467656 w 467656"/>
                    <a:gd name="connsiteY2" fmla="*/ 447742 h 460266"/>
                    <a:gd name="connsiteX3" fmla="*/ 203168 w 467656"/>
                    <a:gd name="connsiteY3" fmla="*/ 70284 h 460266"/>
                    <a:gd name="connsiteX4" fmla="*/ 4078 w 467656"/>
                    <a:gd name="connsiteY4" fmla="*/ 31631 h 460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656" h="460266">
                      <a:moveTo>
                        <a:pt x="4078" y="31631"/>
                      </a:moveTo>
                      <a:cubicBezTo>
                        <a:pt x="-46648" y="104058"/>
                        <a:pt x="392563" y="460266"/>
                        <a:pt x="392563" y="460266"/>
                      </a:cubicBezTo>
                      <a:lnTo>
                        <a:pt x="467656" y="447742"/>
                      </a:lnTo>
                      <a:lnTo>
                        <a:pt x="203168" y="70284"/>
                      </a:lnTo>
                      <a:cubicBezTo>
                        <a:pt x="145444" y="-15661"/>
                        <a:pt x="40613" y="-15490"/>
                        <a:pt x="4078" y="31631"/>
                      </a:cubicBezTo>
                      <a:close/>
                    </a:path>
                  </a:pathLst>
                </a:custGeom>
                <a:solidFill>
                  <a:srgbClr val="D3A77F"/>
                </a:solidFill>
                <a:ln w="0" cap="flat">
                  <a:noFill/>
                  <a:prstDash val="solid"/>
                  <a:miter/>
                </a:ln>
              </p:spPr>
              <p:txBody>
                <a:bodyPr rtlCol="0" anchor="ctr"/>
                <a:lstStyle/>
                <a:p>
                  <a:endParaRPr lang="nl-NL"/>
                </a:p>
              </p:txBody>
            </p:sp>
          </p:grpSp>
        </p:grpSp>
      </p:grpSp>
      <p:grpSp>
        <p:nvGrpSpPr>
          <p:cNvPr id="1542" name="Groep 1541">
            <a:extLst>
              <a:ext uri="{FF2B5EF4-FFF2-40B4-BE49-F238E27FC236}">
                <a16:creationId xmlns:a16="http://schemas.microsoft.com/office/drawing/2014/main" id="{51DFA1C9-62C1-B295-01A8-037C71D683DD}"/>
              </a:ext>
            </a:extLst>
          </p:cNvPr>
          <p:cNvGrpSpPr/>
          <p:nvPr/>
        </p:nvGrpSpPr>
        <p:grpSpPr>
          <a:xfrm>
            <a:off x="9323046" y="2799497"/>
            <a:ext cx="1744785" cy="2059565"/>
            <a:chOff x="9427221" y="2839841"/>
            <a:chExt cx="1744785" cy="2059565"/>
          </a:xfrm>
        </p:grpSpPr>
        <p:sp>
          <p:nvSpPr>
            <p:cNvPr id="45" name="Vrije vorm 44">
              <a:extLst>
                <a:ext uri="{FF2B5EF4-FFF2-40B4-BE49-F238E27FC236}">
                  <a16:creationId xmlns:a16="http://schemas.microsoft.com/office/drawing/2014/main" id="{635FF5AA-F840-583E-8B77-40B30EA52D81}"/>
                </a:ext>
              </a:extLst>
            </p:cNvPr>
            <p:cNvSpPr/>
            <p:nvPr/>
          </p:nvSpPr>
          <p:spPr>
            <a:xfrm rot="10800000">
              <a:off x="9427221" y="2839841"/>
              <a:ext cx="1744785" cy="2059565"/>
            </a:xfrm>
            <a:custGeom>
              <a:avLst/>
              <a:gdLst>
                <a:gd name="connsiteX0" fmla="*/ 1646731 w 1744785"/>
                <a:gd name="connsiteY0" fmla="*/ 2059565 h 2059565"/>
                <a:gd name="connsiteX1" fmla="*/ 98054 w 1744785"/>
                <a:gd name="connsiteY1" fmla="*/ 2059565 h 2059565"/>
                <a:gd name="connsiteX2" fmla="*/ 0 w 1744785"/>
                <a:gd name="connsiteY2" fmla="*/ 1961511 h 2059565"/>
                <a:gd name="connsiteX3" fmla="*/ 0 w 1744785"/>
                <a:gd name="connsiteY3" fmla="*/ 693027 h 2059565"/>
                <a:gd name="connsiteX4" fmla="*/ 98054 w 1744785"/>
                <a:gd name="connsiteY4" fmla="*/ 594973 h 2059565"/>
                <a:gd name="connsiteX5" fmla="*/ 464644 w 1744785"/>
                <a:gd name="connsiteY5" fmla="*/ 594973 h 2059565"/>
                <a:gd name="connsiteX6" fmla="*/ 464644 w 1744785"/>
                <a:gd name="connsiteY6" fmla="*/ 0 h 2059565"/>
                <a:gd name="connsiteX7" fmla="*/ 1296492 w 1744785"/>
                <a:gd name="connsiteY7" fmla="*/ 594973 h 2059565"/>
                <a:gd name="connsiteX8" fmla="*/ 1646731 w 1744785"/>
                <a:gd name="connsiteY8" fmla="*/ 594973 h 2059565"/>
                <a:gd name="connsiteX9" fmla="*/ 1744785 w 1744785"/>
                <a:gd name="connsiteY9" fmla="*/ 693027 h 2059565"/>
                <a:gd name="connsiteX10" fmla="*/ 1744785 w 1744785"/>
                <a:gd name="connsiteY10" fmla="*/ 1961511 h 2059565"/>
                <a:gd name="connsiteX11" fmla="*/ 1646731 w 1744785"/>
                <a:gd name="connsiteY11" fmla="*/ 2059565 h 205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4785" h="2059565">
                  <a:moveTo>
                    <a:pt x="1646731" y="2059565"/>
                  </a:moveTo>
                  <a:lnTo>
                    <a:pt x="98054" y="2059565"/>
                  </a:lnTo>
                  <a:cubicBezTo>
                    <a:pt x="43900" y="2059565"/>
                    <a:pt x="0" y="2015665"/>
                    <a:pt x="0" y="1961511"/>
                  </a:cubicBezTo>
                  <a:lnTo>
                    <a:pt x="0" y="693027"/>
                  </a:lnTo>
                  <a:cubicBezTo>
                    <a:pt x="0" y="638873"/>
                    <a:pt x="43900" y="594973"/>
                    <a:pt x="98054" y="594973"/>
                  </a:cubicBezTo>
                  <a:lnTo>
                    <a:pt x="464644" y="594973"/>
                  </a:lnTo>
                  <a:lnTo>
                    <a:pt x="464644" y="0"/>
                  </a:lnTo>
                  <a:lnTo>
                    <a:pt x="1296492" y="594973"/>
                  </a:lnTo>
                  <a:lnTo>
                    <a:pt x="1646731" y="594973"/>
                  </a:lnTo>
                  <a:cubicBezTo>
                    <a:pt x="1700885" y="594973"/>
                    <a:pt x="1744785" y="638873"/>
                    <a:pt x="1744785" y="693027"/>
                  </a:cubicBezTo>
                  <a:lnTo>
                    <a:pt x="1744785" y="1961511"/>
                  </a:lnTo>
                  <a:cubicBezTo>
                    <a:pt x="1744785" y="2015665"/>
                    <a:pt x="1700885" y="2059565"/>
                    <a:pt x="1646731" y="2059565"/>
                  </a:cubicBezTo>
                  <a:close/>
                </a:path>
              </a:pathLst>
            </a:custGeom>
            <a:solidFill>
              <a:srgbClr val="F3984A"/>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nvGrpSpPr>
            <p:cNvPr id="26" name="Graphic 2">
              <a:extLst>
                <a:ext uri="{FF2B5EF4-FFF2-40B4-BE49-F238E27FC236}">
                  <a16:creationId xmlns:a16="http://schemas.microsoft.com/office/drawing/2014/main" id="{AC4CFE45-C41F-1F18-EA4C-3935B08A3A2A}"/>
                </a:ext>
              </a:extLst>
            </p:cNvPr>
            <p:cNvGrpSpPr/>
            <p:nvPr/>
          </p:nvGrpSpPr>
          <p:grpSpPr>
            <a:xfrm flipH="1">
              <a:off x="9635478" y="3148967"/>
              <a:ext cx="424930" cy="774042"/>
              <a:chOff x="5181108" y="1919324"/>
              <a:chExt cx="625155" cy="1300168"/>
            </a:xfrm>
          </p:grpSpPr>
          <p:sp>
            <p:nvSpPr>
              <p:cNvPr id="62" name="Vrije vorm 61">
                <a:extLst>
                  <a:ext uri="{FF2B5EF4-FFF2-40B4-BE49-F238E27FC236}">
                    <a16:creationId xmlns:a16="http://schemas.microsoft.com/office/drawing/2014/main" id="{65282519-DE4E-8117-A8DC-6BA62500E1DC}"/>
                  </a:ext>
                </a:extLst>
              </p:cNvPr>
              <p:cNvSpPr/>
              <p:nvPr/>
            </p:nvSpPr>
            <p:spPr>
              <a:xfrm>
                <a:off x="5181136" y="2089985"/>
                <a:ext cx="625111" cy="1129507"/>
              </a:xfrm>
              <a:custGeom>
                <a:avLst/>
                <a:gdLst>
                  <a:gd name="connsiteX0" fmla="*/ 625111 w 625111"/>
                  <a:gd name="connsiteY0" fmla="*/ 189128 h 1129507"/>
                  <a:gd name="connsiteX1" fmla="*/ 625111 w 625111"/>
                  <a:gd name="connsiteY1" fmla="*/ 1059394 h 1129507"/>
                  <a:gd name="connsiteX2" fmla="*/ 554998 w 625111"/>
                  <a:gd name="connsiteY2" fmla="*/ 1129507 h 1129507"/>
                  <a:gd name="connsiteX3" fmla="*/ 70113 w 625111"/>
                  <a:gd name="connsiteY3" fmla="*/ 1129507 h 1129507"/>
                  <a:gd name="connsiteX4" fmla="*/ 0 w 625111"/>
                  <a:gd name="connsiteY4" fmla="*/ 1059394 h 1129507"/>
                  <a:gd name="connsiteX5" fmla="*/ 0 w 625111"/>
                  <a:gd name="connsiteY5" fmla="*/ 189128 h 1129507"/>
                  <a:gd name="connsiteX6" fmla="*/ 113671 w 625111"/>
                  <a:gd name="connsiteY6" fmla="*/ 47606 h 1129507"/>
                  <a:gd name="connsiteX7" fmla="*/ 113671 w 625111"/>
                  <a:gd name="connsiteY7" fmla="*/ 0 h 1129507"/>
                  <a:gd name="connsiteX8" fmla="*/ 511440 w 625111"/>
                  <a:gd name="connsiteY8" fmla="*/ 0 h 1129507"/>
                  <a:gd name="connsiteX9" fmla="*/ 511440 w 625111"/>
                  <a:gd name="connsiteY9" fmla="*/ 47606 h 1129507"/>
                  <a:gd name="connsiteX10" fmla="*/ 546011 w 625111"/>
                  <a:gd name="connsiteY10" fmla="*/ 59183 h 1129507"/>
                  <a:gd name="connsiteX11" fmla="*/ 625111 w 625111"/>
                  <a:gd name="connsiteY11" fmla="*/ 189128 h 1129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111" h="1129507">
                    <a:moveTo>
                      <a:pt x="625111" y="189128"/>
                    </a:moveTo>
                    <a:lnTo>
                      <a:pt x="625111" y="1059394"/>
                    </a:lnTo>
                    <a:cubicBezTo>
                      <a:pt x="625111" y="1098094"/>
                      <a:pt x="593698" y="1129507"/>
                      <a:pt x="554998" y="1129507"/>
                    </a:cubicBezTo>
                    <a:lnTo>
                      <a:pt x="70113" y="1129507"/>
                    </a:lnTo>
                    <a:cubicBezTo>
                      <a:pt x="31332" y="1129507"/>
                      <a:pt x="0" y="1098094"/>
                      <a:pt x="0" y="1059394"/>
                    </a:cubicBezTo>
                    <a:lnTo>
                      <a:pt x="0" y="189128"/>
                    </a:lnTo>
                    <a:cubicBezTo>
                      <a:pt x="0" y="118934"/>
                      <a:pt x="57807" y="55135"/>
                      <a:pt x="113671" y="47606"/>
                    </a:cubicBezTo>
                    <a:lnTo>
                      <a:pt x="113671" y="0"/>
                    </a:lnTo>
                    <a:lnTo>
                      <a:pt x="511440" y="0"/>
                    </a:lnTo>
                    <a:lnTo>
                      <a:pt x="511440" y="47606"/>
                    </a:lnTo>
                    <a:cubicBezTo>
                      <a:pt x="523018" y="49144"/>
                      <a:pt x="534757" y="53111"/>
                      <a:pt x="546011" y="59183"/>
                    </a:cubicBezTo>
                    <a:cubicBezTo>
                      <a:pt x="588840" y="81934"/>
                      <a:pt x="625111" y="133507"/>
                      <a:pt x="625111" y="189128"/>
                    </a:cubicBezTo>
                    <a:close/>
                  </a:path>
                </a:pathLst>
              </a:custGeom>
              <a:solidFill>
                <a:srgbClr val="B9DAF4"/>
              </a:solidFill>
              <a:ln w="8096" cap="flat">
                <a:noFill/>
                <a:prstDash val="solid"/>
                <a:miter/>
              </a:ln>
            </p:spPr>
            <p:txBody>
              <a:bodyPr rtlCol="0" anchor="ctr"/>
              <a:lstStyle/>
              <a:p>
                <a:endParaRPr lang="nl-NL"/>
              </a:p>
            </p:txBody>
          </p:sp>
          <p:sp>
            <p:nvSpPr>
              <p:cNvPr id="63" name="Vrije vorm 62">
                <a:extLst>
                  <a:ext uri="{FF2B5EF4-FFF2-40B4-BE49-F238E27FC236}">
                    <a16:creationId xmlns:a16="http://schemas.microsoft.com/office/drawing/2014/main" id="{6029D5D6-A88C-C29C-CD8E-CE4F68C47A10}"/>
                  </a:ext>
                </a:extLst>
              </p:cNvPr>
              <p:cNvSpPr/>
              <p:nvPr/>
            </p:nvSpPr>
            <p:spPr>
              <a:xfrm>
                <a:off x="5181108" y="2413918"/>
                <a:ext cx="625155" cy="437404"/>
              </a:xfrm>
              <a:custGeom>
                <a:avLst/>
                <a:gdLst>
                  <a:gd name="connsiteX0" fmla="*/ 0 w 625155"/>
                  <a:gd name="connsiteY0" fmla="*/ 0 h 437404"/>
                  <a:gd name="connsiteX1" fmla="*/ 625156 w 625155"/>
                  <a:gd name="connsiteY1" fmla="*/ 0 h 437404"/>
                  <a:gd name="connsiteX2" fmla="*/ 625156 w 625155"/>
                  <a:gd name="connsiteY2" fmla="*/ 437404 h 437404"/>
                  <a:gd name="connsiteX3" fmla="*/ 0 w 625155"/>
                  <a:gd name="connsiteY3" fmla="*/ 437404 h 437404"/>
                </a:gdLst>
                <a:ahLst/>
                <a:cxnLst>
                  <a:cxn ang="0">
                    <a:pos x="connsiteX0" y="connsiteY0"/>
                  </a:cxn>
                  <a:cxn ang="0">
                    <a:pos x="connsiteX1" y="connsiteY1"/>
                  </a:cxn>
                  <a:cxn ang="0">
                    <a:pos x="connsiteX2" y="connsiteY2"/>
                  </a:cxn>
                  <a:cxn ang="0">
                    <a:pos x="connsiteX3" y="connsiteY3"/>
                  </a:cxn>
                </a:cxnLst>
                <a:rect l="l" t="t" r="r" b="b"/>
                <a:pathLst>
                  <a:path w="625155" h="437404">
                    <a:moveTo>
                      <a:pt x="0" y="0"/>
                    </a:moveTo>
                    <a:lnTo>
                      <a:pt x="625156" y="0"/>
                    </a:lnTo>
                    <a:lnTo>
                      <a:pt x="625156" y="437404"/>
                    </a:lnTo>
                    <a:lnTo>
                      <a:pt x="0" y="437404"/>
                    </a:lnTo>
                    <a:close/>
                  </a:path>
                </a:pathLst>
              </a:custGeom>
              <a:solidFill>
                <a:srgbClr val="86C2EB"/>
              </a:solidFill>
              <a:ln w="8096" cap="flat">
                <a:noFill/>
                <a:prstDash val="solid"/>
                <a:miter/>
              </a:ln>
            </p:spPr>
            <p:txBody>
              <a:bodyPr rtlCol="0" anchor="ctr"/>
              <a:lstStyle/>
              <a:p>
                <a:endParaRPr lang="nl-NL"/>
              </a:p>
            </p:txBody>
          </p:sp>
          <p:sp>
            <p:nvSpPr>
              <p:cNvPr id="1792" name="Vrije vorm 1791">
                <a:extLst>
                  <a:ext uri="{FF2B5EF4-FFF2-40B4-BE49-F238E27FC236}">
                    <a16:creationId xmlns:a16="http://schemas.microsoft.com/office/drawing/2014/main" id="{9D24CAB8-816A-B6ED-3900-661BE5ECEFDB}"/>
                  </a:ext>
                </a:extLst>
              </p:cNvPr>
              <p:cNvSpPr/>
              <p:nvPr/>
            </p:nvSpPr>
            <p:spPr>
              <a:xfrm>
                <a:off x="5264968" y="1919324"/>
                <a:ext cx="457420" cy="170649"/>
              </a:xfrm>
              <a:custGeom>
                <a:avLst/>
                <a:gdLst>
                  <a:gd name="connsiteX0" fmla="*/ 457421 w 457420"/>
                  <a:gd name="connsiteY0" fmla="*/ 105873 h 170649"/>
                  <a:gd name="connsiteX1" fmla="*/ 457421 w 457420"/>
                  <a:gd name="connsiteY1" fmla="*/ 169236 h 170649"/>
                  <a:gd name="connsiteX2" fmla="*/ 456007 w 457420"/>
                  <a:gd name="connsiteY2" fmla="*/ 170649 h 170649"/>
                  <a:gd name="connsiteX3" fmla="*/ 1414 w 457420"/>
                  <a:gd name="connsiteY3" fmla="*/ 170649 h 170649"/>
                  <a:gd name="connsiteX4" fmla="*/ 0 w 457420"/>
                  <a:gd name="connsiteY4" fmla="*/ 169236 h 170649"/>
                  <a:gd name="connsiteX5" fmla="*/ 0 w 457420"/>
                  <a:gd name="connsiteY5" fmla="*/ 105873 h 170649"/>
                  <a:gd name="connsiteX6" fmla="*/ 1414 w 457420"/>
                  <a:gd name="connsiteY6" fmla="*/ 104459 h 170649"/>
                  <a:gd name="connsiteX7" fmla="*/ 17721 w 457420"/>
                  <a:gd name="connsiteY7" fmla="*/ 104459 h 170649"/>
                  <a:gd name="connsiteX8" fmla="*/ 17721 w 457420"/>
                  <a:gd name="connsiteY8" fmla="*/ 7119 h 170649"/>
                  <a:gd name="connsiteX9" fmla="*/ 24890 w 457420"/>
                  <a:gd name="connsiteY9" fmla="*/ 0 h 170649"/>
                  <a:gd name="connsiteX10" fmla="*/ 432530 w 457420"/>
                  <a:gd name="connsiteY10" fmla="*/ 0 h 170649"/>
                  <a:gd name="connsiteX11" fmla="*/ 439699 w 457420"/>
                  <a:gd name="connsiteY11" fmla="*/ 7119 h 170649"/>
                  <a:gd name="connsiteX12" fmla="*/ 439699 w 457420"/>
                  <a:gd name="connsiteY12" fmla="*/ 104459 h 170649"/>
                  <a:gd name="connsiteX13" fmla="*/ 456007 w 457420"/>
                  <a:gd name="connsiteY13" fmla="*/ 104459 h 170649"/>
                  <a:gd name="connsiteX14" fmla="*/ 457421 w 457420"/>
                  <a:gd name="connsiteY14" fmla="*/ 105873 h 17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420" h="170649">
                    <a:moveTo>
                      <a:pt x="457421" y="105873"/>
                    </a:moveTo>
                    <a:lnTo>
                      <a:pt x="457421" y="169236"/>
                    </a:lnTo>
                    <a:cubicBezTo>
                      <a:pt x="457421" y="169993"/>
                      <a:pt x="456764" y="170649"/>
                      <a:pt x="456007" y="170649"/>
                    </a:cubicBezTo>
                    <a:lnTo>
                      <a:pt x="1414" y="170649"/>
                    </a:lnTo>
                    <a:cubicBezTo>
                      <a:pt x="656" y="170649"/>
                      <a:pt x="0" y="169993"/>
                      <a:pt x="0" y="169236"/>
                    </a:cubicBezTo>
                    <a:lnTo>
                      <a:pt x="0" y="105873"/>
                    </a:lnTo>
                    <a:cubicBezTo>
                      <a:pt x="0" y="105116"/>
                      <a:pt x="656" y="104459"/>
                      <a:pt x="1414" y="104459"/>
                    </a:cubicBezTo>
                    <a:lnTo>
                      <a:pt x="17721" y="104459"/>
                    </a:lnTo>
                    <a:lnTo>
                      <a:pt x="17721" y="7119"/>
                    </a:lnTo>
                    <a:cubicBezTo>
                      <a:pt x="17721" y="3181"/>
                      <a:pt x="20952" y="0"/>
                      <a:pt x="24890" y="0"/>
                    </a:cubicBezTo>
                    <a:lnTo>
                      <a:pt x="432530" y="0"/>
                    </a:lnTo>
                    <a:cubicBezTo>
                      <a:pt x="436468" y="0"/>
                      <a:pt x="439699" y="3181"/>
                      <a:pt x="439699" y="7119"/>
                    </a:cubicBezTo>
                    <a:lnTo>
                      <a:pt x="439699" y="104459"/>
                    </a:lnTo>
                    <a:lnTo>
                      <a:pt x="456007" y="104459"/>
                    </a:lnTo>
                    <a:cubicBezTo>
                      <a:pt x="456764" y="104459"/>
                      <a:pt x="457421" y="105116"/>
                      <a:pt x="457421" y="105873"/>
                    </a:cubicBezTo>
                    <a:close/>
                  </a:path>
                </a:pathLst>
              </a:custGeom>
              <a:solidFill>
                <a:srgbClr val="7CB5DE"/>
              </a:solidFill>
              <a:ln w="8096" cap="flat">
                <a:noFill/>
                <a:prstDash val="solid"/>
                <a:miter/>
              </a:ln>
            </p:spPr>
            <p:txBody>
              <a:bodyPr rtlCol="0" anchor="ctr"/>
              <a:lstStyle/>
              <a:p>
                <a:endParaRPr lang="nl-NL"/>
              </a:p>
            </p:txBody>
          </p:sp>
          <p:sp>
            <p:nvSpPr>
              <p:cNvPr id="1793" name="Vrije vorm 1792">
                <a:extLst>
                  <a:ext uri="{FF2B5EF4-FFF2-40B4-BE49-F238E27FC236}">
                    <a16:creationId xmlns:a16="http://schemas.microsoft.com/office/drawing/2014/main" id="{F233D70B-ECD7-C480-F73B-636E293EE4FE}"/>
                  </a:ext>
                </a:extLst>
              </p:cNvPr>
              <p:cNvSpPr/>
              <p:nvPr/>
            </p:nvSpPr>
            <p:spPr>
              <a:xfrm>
                <a:off x="5294807" y="2089985"/>
                <a:ext cx="432340" cy="59183"/>
              </a:xfrm>
              <a:custGeom>
                <a:avLst/>
                <a:gdLst>
                  <a:gd name="connsiteX0" fmla="*/ 432340 w 432340"/>
                  <a:gd name="connsiteY0" fmla="*/ 59183 h 59183"/>
                  <a:gd name="connsiteX1" fmla="*/ 0 w 432340"/>
                  <a:gd name="connsiteY1" fmla="*/ 31818 h 59183"/>
                  <a:gd name="connsiteX2" fmla="*/ 0 w 432340"/>
                  <a:gd name="connsiteY2" fmla="*/ 243 h 59183"/>
                  <a:gd name="connsiteX3" fmla="*/ 397769 w 432340"/>
                  <a:gd name="connsiteY3" fmla="*/ 0 h 59183"/>
                  <a:gd name="connsiteX4" fmla="*/ 397769 w 432340"/>
                  <a:gd name="connsiteY4" fmla="*/ 47606 h 59183"/>
                  <a:gd name="connsiteX5" fmla="*/ 432340 w 432340"/>
                  <a:gd name="connsiteY5" fmla="*/ 59183 h 5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40" h="59183">
                    <a:moveTo>
                      <a:pt x="432340" y="59183"/>
                    </a:moveTo>
                    <a:lnTo>
                      <a:pt x="0" y="31818"/>
                    </a:lnTo>
                    <a:lnTo>
                      <a:pt x="0" y="243"/>
                    </a:lnTo>
                    <a:lnTo>
                      <a:pt x="397769" y="0"/>
                    </a:lnTo>
                    <a:lnTo>
                      <a:pt x="397769" y="47606"/>
                    </a:lnTo>
                    <a:cubicBezTo>
                      <a:pt x="409347" y="49144"/>
                      <a:pt x="421086" y="53111"/>
                      <a:pt x="432340" y="59183"/>
                    </a:cubicBezTo>
                    <a:close/>
                  </a:path>
                </a:pathLst>
              </a:custGeom>
              <a:solidFill>
                <a:srgbClr val="86C2EB"/>
              </a:solidFill>
              <a:ln w="8096" cap="flat">
                <a:noFill/>
                <a:prstDash val="solid"/>
                <a:miter/>
              </a:ln>
            </p:spPr>
            <p:txBody>
              <a:bodyPr rtlCol="0" anchor="ctr"/>
              <a:lstStyle/>
              <a:p>
                <a:endParaRPr lang="nl-NL"/>
              </a:p>
            </p:txBody>
          </p:sp>
        </p:grpSp>
        <p:sp>
          <p:nvSpPr>
            <p:cNvPr id="1802" name="Tekstvak 1801">
              <a:extLst>
                <a:ext uri="{FF2B5EF4-FFF2-40B4-BE49-F238E27FC236}">
                  <a16:creationId xmlns:a16="http://schemas.microsoft.com/office/drawing/2014/main" id="{878FA011-B1B4-6CA4-9B4D-A3A1C64162E0}"/>
                </a:ext>
              </a:extLst>
            </p:cNvPr>
            <p:cNvSpPr txBox="1"/>
            <p:nvPr/>
          </p:nvSpPr>
          <p:spPr>
            <a:xfrm>
              <a:off x="10198765" y="3336914"/>
              <a:ext cx="774305" cy="646331"/>
            </a:xfrm>
            <a:prstGeom prst="rect">
              <a:avLst/>
            </a:prstGeom>
            <a:noFill/>
          </p:spPr>
          <p:txBody>
            <a:bodyPr wrap="square" lIns="0" tIns="0" rIns="0" bIns="0" rtlCol="0">
              <a:spAutoFit/>
            </a:bodyPr>
            <a:lstStyle/>
            <a:p>
              <a:pPr algn="l"/>
              <a:r>
                <a:rPr lang="nl-NL" sz="1400">
                  <a:solidFill>
                    <a:schemeClr val="bg1"/>
                  </a:solidFill>
                </a:rPr>
                <a:t>Gebruik je dit ook nog?</a:t>
              </a:r>
            </a:p>
          </p:txBody>
        </p:sp>
      </p:grpSp>
    </p:spTree>
    <p:extLst>
      <p:ext uri="{BB962C8B-B14F-4D97-AF65-F5344CB8AC3E}">
        <p14:creationId xmlns:p14="http://schemas.microsoft.com/office/powerpoint/2010/main" val="26072261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strips(upRight)">
                                      <p:cBhvr>
                                        <p:cTn id="7" dur="500"/>
                                        <p:tgtEl>
                                          <p:spTgt spid="23"/>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1841"/>
                                        </p:tgtEl>
                                        <p:attrNameLst>
                                          <p:attrName>style.visibility</p:attrName>
                                        </p:attrNameLst>
                                      </p:cBhvr>
                                      <p:to>
                                        <p:strVal val="visible"/>
                                      </p:to>
                                    </p:set>
                                    <p:animEffect transition="in" filter="strips(upLeft)">
                                      <p:cBhvr>
                                        <p:cTn id="11" dur="500"/>
                                        <p:tgtEl>
                                          <p:spTgt spid="1841"/>
                                        </p:tgtEl>
                                      </p:cBhvr>
                                    </p:animEffect>
                                  </p:childTnLst>
                                </p:cTn>
                              </p:par>
                              <p:par>
                                <p:cTn id="12" presetID="18" presetClass="entr" presetSubtype="9" fill="hold" nodeType="withEffect">
                                  <p:stCondLst>
                                    <p:cond delay="500"/>
                                  </p:stCondLst>
                                  <p:childTnLst>
                                    <p:set>
                                      <p:cBhvr>
                                        <p:cTn id="13" dur="1" fill="hold">
                                          <p:stCondLst>
                                            <p:cond delay="0"/>
                                          </p:stCondLst>
                                        </p:cTn>
                                        <p:tgtEl>
                                          <p:spTgt spid="1542"/>
                                        </p:tgtEl>
                                        <p:attrNameLst>
                                          <p:attrName>style.visibility</p:attrName>
                                        </p:attrNameLst>
                                      </p:cBhvr>
                                      <p:to>
                                        <p:strVal val="visible"/>
                                      </p:to>
                                    </p:set>
                                    <p:animEffect transition="in" filter="strips(upLeft)">
                                      <p:cBhvr>
                                        <p:cTn id="14" dur="500"/>
                                        <p:tgtEl>
                                          <p:spTgt spid="1542"/>
                                        </p:tgtEl>
                                      </p:cBhvr>
                                    </p:animEffect>
                                  </p:childTnLst>
                                </p:cTn>
                              </p:par>
                            </p:childTnLst>
                          </p:cTn>
                        </p:par>
                        <p:par>
                          <p:cTn id="15" fill="hold">
                            <p:stCondLst>
                              <p:cond delay="1500"/>
                            </p:stCondLst>
                            <p:childTnLst>
                              <p:par>
                                <p:cTn id="16" presetID="18" presetClass="entr" presetSubtype="3"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strips(upRight)">
                                      <p:cBhvr>
                                        <p:cTn id="18"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8C0912-EDEC-2966-2F83-36E378058606}"/>
            </a:ext>
          </a:extLst>
        </p:cNvPr>
        <p:cNvGrpSpPr/>
        <p:nvPr/>
      </p:nvGrpSpPr>
      <p:grpSpPr>
        <a:xfrm>
          <a:off x="0" y="0"/>
          <a:ext cx="0" cy="0"/>
          <a:chOff x="0" y="0"/>
          <a:chExt cx="0" cy="0"/>
        </a:xfrm>
      </p:grpSpPr>
      <p:sp>
        <p:nvSpPr>
          <p:cNvPr id="5" name="Afgeronde rechthoek 4">
            <a:extLst>
              <a:ext uri="{FF2B5EF4-FFF2-40B4-BE49-F238E27FC236}">
                <a16:creationId xmlns:a16="http://schemas.microsoft.com/office/drawing/2014/main" id="{AA18FEA7-E12E-3A64-E6F1-8850D6E39D77}"/>
              </a:ext>
            </a:extLst>
          </p:cNvPr>
          <p:cNvSpPr/>
          <p:nvPr/>
        </p:nvSpPr>
        <p:spPr>
          <a:xfrm>
            <a:off x="7793914" y="3694693"/>
            <a:ext cx="3672000" cy="288000"/>
          </a:xfrm>
          <a:prstGeom prst="roundRect">
            <a:avLst>
              <a:gd name="adj" fmla="val 50000"/>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 name="Afgeronde rechthoek 7">
            <a:extLst>
              <a:ext uri="{FF2B5EF4-FFF2-40B4-BE49-F238E27FC236}">
                <a16:creationId xmlns:a16="http://schemas.microsoft.com/office/drawing/2014/main" id="{70EF6553-4E00-E858-DAB4-6697C144D940}"/>
              </a:ext>
            </a:extLst>
          </p:cNvPr>
          <p:cNvSpPr/>
          <p:nvPr/>
        </p:nvSpPr>
        <p:spPr>
          <a:xfrm>
            <a:off x="7793913" y="3361143"/>
            <a:ext cx="3420000" cy="288000"/>
          </a:xfrm>
          <a:prstGeom prst="roundRect">
            <a:avLst>
              <a:gd name="adj" fmla="val 50000"/>
            </a:avLst>
          </a:prstGeom>
          <a:solidFill>
            <a:schemeClr val="accent4">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Afgeronde rechthoek 5">
            <a:extLst>
              <a:ext uri="{FF2B5EF4-FFF2-40B4-BE49-F238E27FC236}">
                <a16:creationId xmlns:a16="http://schemas.microsoft.com/office/drawing/2014/main" id="{556A3655-074B-A54C-1501-00DD5E0EB5FE}"/>
              </a:ext>
            </a:extLst>
          </p:cNvPr>
          <p:cNvSpPr/>
          <p:nvPr/>
        </p:nvSpPr>
        <p:spPr>
          <a:xfrm>
            <a:off x="626026" y="3442971"/>
            <a:ext cx="2700000" cy="288000"/>
          </a:xfrm>
          <a:prstGeom prst="roundRect">
            <a:avLst>
              <a:gd name="adj" fmla="val 50000"/>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 name="Rechthoek met aan één zijde afgeronde hoeken 3">
            <a:extLst>
              <a:ext uri="{FF2B5EF4-FFF2-40B4-BE49-F238E27FC236}">
                <a16:creationId xmlns:a16="http://schemas.microsoft.com/office/drawing/2014/main" id="{8A61B92A-25CE-FCE8-88B4-93D125652806}"/>
              </a:ext>
            </a:extLst>
          </p:cNvPr>
          <p:cNvSpPr/>
          <p:nvPr/>
        </p:nvSpPr>
        <p:spPr>
          <a:xfrm rot="16200000">
            <a:off x="1821664" y="-582613"/>
            <a:ext cx="912912" cy="4556234"/>
          </a:xfrm>
          <a:prstGeom prst="round2SameRect">
            <a:avLst>
              <a:gd name="adj1" fmla="val 0"/>
              <a:gd name="adj2"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vert="vert" lIns="72000" tIns="360000" rtlCol="0" anchor="ctr"/>
          <a:lstStyle/>
          <a:p>
            <a:r>
              <a:rPr lang="nl-NL" sz="2000" b="1">
                <a:solidFill>
                  <a:schemeClr val="bg1"/>
                </a:solidFill>
                <a:cs typeface="Calibri Light"/>
              </a:rPr>
              <a:t>Vanaf 2029</a:t>
            </a:r>
            <a:r>
              <a:rPr lang="nl-NL" sz="2000">
                <a:solidFill>
                  <a:schemeClr val="bg1"/>
                </a:solidFill>
                <a:cs typeface="Calibri Light"/>
              </a:rPr>
              <a:t>: EU zijn elektronische recepten en verstrekkingen verplicht</a:t>
            </a:r>
          </a:p>
        </p:txBody>
      </p:sp>
      <p:sp>
        <p:nvSpPr>
          <p:cNvPr id="2" name="Afgeronde rechthoek 1">
            <a:extLst>
              <a:ext uri="{FF2B5EF4-FFF2-40B4-BE49-F238E27FC236}">
                <a16:creationId xmlns:a16="http://schemas.microsoft.com/office/drawing/2014/main" id="{52495A0A-DA33-2F32-F978-F66E461C7533}"/>
              </a:ext>
            </a:extLst>
          </p:cNvPr>
          <p:cNvSpPr/>
          <p:nvPr/>
        </p:nvSpPr>
        <p:spPr>
          <a:xfrm>
            <a:off x="7865677" y="2590100"/>
            <a:ext cx="968447" cy="370008"/>
          </a:xfrm>
          <a:prstGeom prst="roundRect">
            <a:avLst>
              <a:gd name="adj" fmla="val 50000"/>
            </a:avLst>
          </a:prstGeom>
          <a:solidFill>
            <a:srgbClr val="4592C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2000" b="1"/>
              <a:t>EHDS</a:t>
            </a:r>
          </a:p>
        </p:txBody>
      </p:sp>
      <p:sp>
        <p:nvSpPr>
          <p:cNvPr id="265" name="Tekstvak 264">
            <a:extLst>
              <a:ext uri="{FF2B5EF4-FFF2-40B4-BE49-F238E27FC236}">
                <a16:creationId xmlns:a16="http://schemas.microsoft.com/office/drawing/2014/main" id="{47ADA1A1-D9E8-FB09-FDE6-522A580E7F14}"/>
              </a:ext>
            </a:extLst>
          </p:cNvPr>
          <p:cNvSpPr txBox="1"/>
          <p:nvPr/>
        </p:nvSpPr>
        <p:spPr>
          <a:xfrm>
            <a:off x="690348" y="2895119"/>
            <a:ext cx="2958611" cy="2126864"/>
          </a:xfrm>
          <a:prstGeom prst="rect">
            <a:avLst/>
          </a:prstGeom>
          <a:noFill/>
        </p:spPr>
        <p:txBody>
          <a:bodyPr wrap="square">
            <a:spAutoFit/>
          </a:bodyPr>
          <a:lstStyle/>
          <a:p>
            <a:pPr marL="276225" marR="0" lvl="0" indent="-276225" defTabSz="914446" rtl="0" eaLnBrk="1" fontAlgn="auto" latinLnBrk="0" hangingPunct="1">
              <a:lnSpc>
                <a:spcPct val="150000"/>
              </a:lnSpc>
              <a:spcBef>
                <a:spcPts val="0"/>
              </a:spcBef>
              <a:spcAft>
                <a:spcPts val="0"/>
              </a:spcAft>
              <a:buClrTx/>
              <a:buSzTx/>
              <a:buFontTx/>
              <a:buAutoNum type="arabicPeriod"/>
              <a:defRPr/>
            </a:pPr>
            <a:r>
              <a:rPr kumimoji="0" lang="nl-NL" sz="1800" b="0" i="0" u="none" strike="noStrike" kern="1200" cap="none" spc="0" normalizeH="0" baseline="0" noProof="0" err="1">
                <a:ln>
                  <a:noFill/>
                </a:ln>
                <a:solidFill>
                  <a:schemeClr val="tx2"/>
                </a:solidFill>
                <a:effectLst/>
                <a:uLnTx/>
                <a:uFillTx/>
                <a:latin typeface="Calibri" panose="020F0502020204030204"/>
                <a:ea typeface="+mn-ea"/>
                <a:cs typeface="+mn-cs"/>
              </a:rPr>
              <a:t>BgZ</a:t>
            </a:r>
            <a:endParaRPr kumimoji="0" lang="nl-NL" sz="1800" b="0" i="0" u="none" strike="noStrike" kern="1200" cap="none" spc="0" normalizeH="0" baseline="0" noProof="0">
              <a:ln>
                <a:noFill/>
              </a:ln>
              <a:solidFill>
                <a:schemeClr val="tx2"/>
              </a:solidFill>
              <a:effectLst/>
              <a:uLnTx/>
              <a:uFillTx/>
              <a:latin typeface="Calibri" panose="020F0502020204030204"/>
              <a:ea typeface="+mn-ea"/>
              <a:cs typeface="+mn-cs"/>
            </a:endParaRPr>
          </a:p>
          <a:p>
            <a:pPr marL="276225" marR="0" lvl="0" indent="-276225" defTabSz="914446" rtl="0" eaLnBrk="1" fontAlgn="auto" latinLnBrk="0" hangingPunct="1">
              <a:lnSpc>
                <a:spcPct val="150000"/>
              </a:lnSpc>
              <a:spcBef>
                <a:spcPts val="0"/>
              </a:spcBef>
              <a:spcAft>
                <a:spcPts val="0"/>
              </a:spcAft>
              <a:buClrTx/>
              <a:buSzTx/>
              <a:buFontTx/>
              <a:buAutoNum type="arabicPeriod"/>
              <a:defRPr/>
            </a:pPr>
            <a:r>
              <a:rPr lang="nl-NL" sz="1800" b="1">
                <a:solidFill>
                  <a:schemeClr val="accent1"/>
                </a:solidFill>
                <a:latin typeface="Calibri" panose="020F0502020204030204"/>
              </a:rPr>
              <a:t>Medicatieoverdracht</a:t>
            </a:r>
          </a:p>
          <a:p>
            <a:pPr marL="276225" marR="0" lvl="0" indent="-276225" defTabSz="914446" rtl="0" eaLnBrk="1" fontAlgn="auto" latinLnBrk="0" hangingPunct="1">
              <a:lnSpc>
                <a:spcPct val="150000"/>
              </a:lnSpc>
              <a:spcBef>
                <a:spcPts val="0"/>
              </a:spcBef>
              <a:spcAft>
                <a:spcPts val="0"/>
              </a:spcAft>
              <a:buClrTx/>
              <a:buSzTx/>
              <a:buFontTx/>
              <a:buAutoNum type="arabi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Beeldbeschikbaarheid</a:t>
            </a:r>
          </a:p>
          <a:p>
            <a:pPr marL="276225" marR="0" lvl="0" indent="-276225" defTabSz="914446" rtl="0" eaLnBrk="1" fontAlgn="auto" latinLnBrk="0" hangingPunct="1">
              <a:lnSpc>
                <a:spcPct val="150000"/>
              </a:lnSpc>
              <a:spcBef>
                <a:spcPts val="0"/>
              </a:spcBef>
              <a:spcAft>
                <a:spcPts val="0"/>
              </a:spcAft>
              <a:buClrTx/>
              <a:buSzTx/>
              <a:buFontTx/>
              <a:buAutoNum type="arabicPeriod"/>
              <a:defRPr/>
            </a:pPr>
            <a:r>
              <a:rPr lang="nl-NL" sz="1800" err="1">
                <a:solidFill>
                  <a:schemeClr val="tx2"/>
                </a:solidFill>
                <a:latin typeface="Calibri" panose="020F0502020204030204"/>
              </a:rPr>
              <a:t>eOverdracht</a:t>
            </a:r>
            <a:endParaRPr lang="nl-NL" sz="1800">
              <a:solidFill>
                <a:schemeClr val="tx2"/>
              </a:solidFill>
              <a:latin typeface="Calibri" panose="020F0502020204030204"/>
            </a:endParaRPr>
          </a:p>
          <a:p>
            <a:pPr marL="276225" marR="0" lvl="0" indent="-276225" defTabSz="914446" rtl="0" eaLnBrk="1" fontAlgn="auto" latinLnBrk="0" hangingPunct="1">
              <a:lnSpc>
                <a:spcPct val="150000"/>
              </a:lnSpc>
              <a:spcBef>
                <a:spcPts val="0"/>
              </a:spcBef>
              <a:spcAft>
                <a:spcPts val="0"/>
              </a:spcAft>
              <a:buClrTx/>
              <a:buSzTx/>
              <a:buFontTx/>
              <a:buAutoNum type="arabi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Spoed</a:t>
            </a:r>
          </a:p>
        </p:txBody>
      </p:sp>
      <p:sp>
        <p:nvSpPr>
          <p:cNvPr id="267" name="Tekstvak 266">
            <a:extLst>
              <a:ext uri="{FF2B5EF4-FFF2-40B4-BE49-F238E27FC236}">
                <a16:creationId xmlns:a16="http://schemas.microsoft.com/office/drawing/2014/main" id="{7EBEC53E-06B4-B4B0-FA0D-E6A5ECC08ABA}"/>
              </a:ext>
            </a:extLst>
          </p:cNvPr>
          <p:cNvSpPr txBox="1"/>
          <p:nvPr/>
        </p:nvSpPr>
        <p:spPr>
          <a:xfrm>
            <a:off x="7865677" y="2958183"/>
            <a:ext cx="3755625" cy="2064540"/>
          </a:xfrm>
          <a:prstGeom prst="rect">
            <a:avLst/>
          </a:prstGeom>
          <a:noFill/>
        </p:spPr>
        <p:txBody>
          <a:bodyPr wrap="square">
            <a:spAutoFit/>
          </a:bodyPr>
          <a:lstStyle/>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Patiëntendossiers (1&amp;5)</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lang="nl-NL" sz="1800" b="1">
                <a:solidFill>
                  <a:srgbClr val="4692CD"/>
                </a:solidFill>
                <a:latin typeface="Calibri" panose="020F0502020204030204"/>
              </a:rPr>
              <a:t>Elektronische recepten </a:t>
            </a:r>
            <a:r>
              <a:rPr lang="nl-NL" sz="1800">
                <a:solidFill>
                  <a:srgbClr val="4692CD"/>
                </a:solidFill>
                <a:latin typeface="Calibri" panose="020F0502020204030204"/>
              </a:rPr>
              <a:t>(2&amp;5)</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kumimoji="0" lang="nl-NL" sz="1800" b="1" i="0" u="none" strike="noStrike" kern="1200" cap="none" spc="0" normalizeH="0" baseline="0" noProof="0">
                <a:ln>
                  <a:noFill/>
                </a:ln>
                <a:solidFill>
                  <a:srgbClr val="4692CD"/>
                </a:solidFill>
                <a:effectLst/>
                <a:uLnTx/>
                <a:uFillTx/>
                <a:latin typeface="Calibri" panose="020F0502020204030204"/>
                <a:ea typeface="+mn-ea"/>
                <a:cs typeface="+mn-cs"/>
              </a:rPr>
              <a:t>Elektronische verstrekkingen </a:t>
            </a:r>
            <a:r>
              <a:rPr kumimoji="0" lang="nl-NL" sz="1800" b="0" i="0" u="none" strike="noStrike" kern="1200" cap="none" spc="0" normalizeH="0" baseline="0" noProof="0">
                <a:ln>
                  <a:noFill/>
                </a:ln>
                <a:solidFill>
                  <a:srgbClr val="4692CD"/>
                </a:solidFill>
                <a:effectLst/>
                <a:uLnTx/>
                <a:uFillTx/>
                <a:latin typeface="Calibri" panose="020F0502020204030204"/>
                <a:ea typeface="+mn-ea"/>
                <a:cs typeface="+mn-cs"/>
              </a:rPr>
              <a:t>(2)</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lang="nl-NL" sz="1800">
                <a:solidFill>
                  <a:schemeClr val="tx2"/>
                </a:solidFill>
                <a:latin typeface="Calibri" panose="020F0502020204030204"/>
              </a:rPr>
              <a:t>Medische beelden en verslagen (3)</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Laboratoriumresultaten </a:t>
            </a:r>
            <a:r>
              <a:rPr lang="nl-NL" sz="1800">
                <a:solidFill>
                  <a:schemeClr val="tx2"/>
                </a:solidFill>
                <a:latin typeface="Calibri" panose="020F0502020204030204"/>
              </a:rPr>
              <a:t>(1)</a:t>
            </a:r>
          </a:p>
          <a:p>
            <a:pPr marL="276225" marR="0" lvl="0" indent="-276225" defTabSz="914446" rtl="0" eaLnBrk="1" fontAlgn="auto" latinLnBrk="0" hangingPunct="1">
              <a:lnSpc>
                <a:spcPct val="120000"/>
              </a:lnSpc>
              <a:spcBef>
                <a:spcPts val="0"/>
              </a:spcBef>
              <a:spcAft>
                <a:spcPts val="0"/>
              </a:spcAft>
              <a:buClrTx/>
              <a:buSzTx/>
              <a:buFont typeface="+mj-lt"/>
              <a:buAutoNum type="alphaLcPeriod"/>
              <a:defRPr/>
            </a:pPr>
            <a:r>
              <a:rPr kumimoji="0" lang="nl-NL" sz="1800" b="0" i="0" u="none" strike="noStrike" kern="1200" cap="none" spc="0" normalizeH="0" baseline="0" noProof="0">
                <a:ln>
                  <a:noFill/>
                </a:ln>
                <a:solidFill>
                  <a:schemeClr val="tx2"/>
                </a:solidFill>
                <a:effectLst/>
                <a:uLnTx/>
                <a:uFillTx/>
                <a:latin typeface="Calibri" panose="020F0502020204030204"/>
                <a:ea typeface="+mn-ea"/>
                <a:cs typeface="+mn-cs"/>
              </a:rPr>
              <a:t>Ontslagverslagen (4)</a:t>
            </a:r>
          </a:p>
        </p:txBody>
      </p:sp>
      <p:sp>
        <p:nvSpPr>
          <p:cNvPr id="279" name="Titel 12">
            <a:extLst>
              <a:ext uri="{FF2B5EF4-FFF2-40B4-BE49-F238E27FC236}">
                <a16:creationId xmlns:a16="http://schemas.microsoft.com/office/drawing/2014/main" id="{AACADBD4-8DBE-1156-227B-6D6FE55EAC35}"/>
              </a:ext>
            </a:extLst>
          </p:cNvPr>
          <p:cNvSpPr>
            <a:spLocks noGrp="1"/>
          </p:cNvSpPr>
          <p:nvPr>
            <p:ph type="title"/>
          </p:nvPr>
        </p:nvSpPr>
        <p:spPr/>
        <p:txBody>
          <a:bodyPr anchor="ctr" anchorCtr="0"/>
          <a:lstStyle/>
          <a:p>
            <a:pPr algn="ctr"/>
            <a:r>
              <a:rPr lang="nl-NL"/>
              <a:t>Wettelijke kaders en richtlijnen</a:t>
            </a:r>
          </a:p>
        </p:txBody>
      </p:sp>
      <p:grpSp>
        <p:nvGrpSpPr>
          <p:cNvPr id="343" name="Groep 342">
            <a:extLst>
              <a:ext uri="{FF2B5EF4-FFF2-40B4-BE49-F238E27FC236}">
                <a16:creationId xmlns:a16="http://schemas.microsoft.com/office/drawing/2014/main" id="{6D23D0EE-55C2-E42D-32B7-1FC3892FEEFB}"/>
              </a:ext>
            </a:extLst>
          </p:cNvPr>
          <p:cNvGrpSpPr/>
          <p:nvPr/>
        </p:nvGrpSpPr>
        <p:grpSpPr>
          <a:xfrm>
            <a:off x="-127223" y="2568345"/>
            <a:ext cx="12723553" cy="4333461"/>
            <a:chOff x="-1" y="2705110"/>
            <a:chExt cx="12193375" cy="4152890"/>
          </a:xfrm>
        </p:grpSpPr>
        <p:sp>
          <p:nvSpPr>
            <p:cNvPr id="341" name="Vrije vorm 340">
              <a:extLst>
                <a:ext uri="{FF2B5EF4-FFF2-40B4-BE49-F238E27FC236}">
                  <a16:creationId xmlns:a16="http://schemas.microsoft.com/office/drawing/2014/main" id="{9E433501-1037-DF85-AC8E-E17E20D2526E}"/>
                </a:ext>
              </a:extLst>
            </p:cNvPr>
            <p:cNvSpPr/>
            <p:nvPr/>
          </p:nvSpPr>
          <p:spPr>
            <a:xfrm>
              <a:off x="3259831" y="3530545"/>
              <a:ext cx="2837038" cy="3327455"/>
            </a:xfrm>
            <a:custGeom>
              <a:avLst/>
              <a:gdLst>
                <a:gd name="connsiteX0" fmla="*/ 2837038 w 2837038"/>
                <a:gd name="connsiteY0" fmla="*/ 0 h 3327455"/>
                <a:gd name="connsiteX1" fmla="*/ 2837038 w 2837038"/>
                <a:gd name="connsiteY1" fmla="*/ 709102 h 3327455"/>
                <a:gd name="connsiteX2" fmla="*/ 2565496 w 2837038"/>
                <a:gd name="connsiteY2" fmla="*/ 3319316 h 3327455"/>
                <a:gd name="connsiteX3" fmla="*/ 2563472 w 2837038"/>
                <a:gd name="connsiteY3" fmla="*/ 3327455 h 3327455"/>
                <a:gd name="connsiteX4" fmla="*/ 0 w 2837038"/>
                <a:gd name="connsiteY4" fmla="*/ 3327455 h 3327455"/>
                <a:gd name="connsiteX5" fmla="*/ 0 w 2837038"/>
                <a:gd name="connsiteY5" fmla="*/ 3049154 h 3327455"/>
                <a:gd name="connsiteX6" fmla="*/ 2837038 w 2837038"/>
                <a:gd name="connsiteY6" fmla="*/ 0 h 332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038" h="3327455">
                  <a:moveTo>
                    <a:pt x="2837038" y="0"/>
                  </a:moveTo>
                  <a:lnTo>
                    <a:pt x="2837038" y="709102"/>
                  </a:lnTo>
                  <a:cubicBezTo>
                    <a:pt x="2837038" y="1396690"/>
                    <a:pt x="2767396" y="2446707"/>
                    <a:pt x="2565496" y="3319316"/>
                  </a:cubicBezTo>
                  <a:lnTo>
                    <a:pt x="2563472" y="3327455"/>
                  </a:lnTo>
                  <a:lnTo>
                    <a:pt x="0" y="3327455"/>
                  </a:lnTo>
                  <a:lnTo>
                    <a:pt x="0" y="3049154"/>
                  </a:lnTo>
                  <a:cubicBezTo>
                    <a:pt x="1019192" y="2749133"/>
                    <a:pt x="2477599" y="2178263"/>
                    <a:pt x="2837038" y="0"/>
                  </a:cubicBezTo>
                  <a:close/>
                </a:path>
              </a:pathLst>
            </a:custGeom>
            <a:solidFill>
              <a:srgbClr val="D9D9D9">
                <a:alpha val="58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283" name="Vrije vorm 282">
              <a:extLst>
                <a:ext uri="{FF2B5EF4-FFF2-40B4-BE49-F238E27FC236}">
                  <a16:creationId xmlns:a16="http://schemas.microsoft.com/office/drawing/2014/main" id="{D9E50CC0-E8BD-8A43-08CC-A4ED9F0704AD}"/>
                </a:ext>
              </a:extLst>
            </p:cNvPr>
            <p:cNvSpPr/>
            <p:nvPr/>
          </p:nvSpPr>
          <p:spPr>
            <a:xfrm>
              <a:off x="5472721" y="4135177"/>
              <a:ext cx="340444" cy="104469"/>
            </a:xfrm>
            <a:custGeom>
              <a:avLst/>
              <a:gdLst>
                <a:gd name="connsiteX0" fmla="*/ 340445 w 340444"/>
                <a:gd name="connsiteY0" fmla="*/ 33560 h 104469"/>
                <a:gd name="connsiteX1" fmla="*/ 56740 w 340444"/>
                <a:gd name="connsiteY1" fmla="*/ 33560 h 104469"/>
                <a:gd name="connsiteX2" fmla="*/ 0 w 340444"/>
                <a:gd name="connsiteY2" fmla="*/ 104470 h 104469"/>
                <a:gd name="connsiteX3" fmla="*/ 340445 w 340444"/>
                <a:gd name="connsiteY3" fmla="*/ 104470 h 104469"/>
                <a:gd name="connsiteX4" fmla="*/ 340445 w 340444"/>
                <a:gd name="connsiteY4" fmla="*/ 33560 h 104469"/>
                <a:gd name="connsiteX5" fmla="*/ 340445 w 340444"/>
                <a:gd name="connsiteY5" fmla="*/ 33560 h 104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444" h="104469">
                  <a:moveTo>
                    <a:pt x="340445" y="33560"/>
                  </a:moveTo>
                  <a:cubicBezTo>
                    <a:pt x="244056" y="-12433"/>
                    <a:pt x="149753" y="-9922"/>
                    <a:pt x="56740" y="33560"/>
                  </a:cubicBezTo>
                  <a:lnTo>
                    <a:pt x="0" y="104470"/>
                  </a:lnTo>
                  <a:lnTo>
                    <a:pt x="340445" y="104470"/>
                  </a:lnTo>
                  <a:lnTo>
                    <a:pt x="340445" y="33560"/>
                  </a:lnTo>
                  <a:lnTo>
                    <a:pt x="340445" y="33560"/>
                  </a:lnTo>
                  <a:close/>
                </a:path>
              </a:pathLst>
            </a:custGeom>
            <a:solidFill>
              <a:srgbClr val="D9D9D9">
                <a:alpha val="58000"/>
              </a:srgbClr>
            </a:solidFill>
            <a:ln w="1418" cap="flat">
              <a:noFill/>
              <a:prstDash val="solid"/>
              <a:miter/>
            </a:ln>
          </p:spPr>
          <p:txBody>
            <a:bodyPr rtlCol="0" anchor="ctr"/>
            <a:lstStyle/>
            <a:p>
              <a:endParaRPr lang="nl-NL"/>
            </a:p>
          </p:txBody>
        </p:sp>
        <p:sp>
          <p:nvSpPr>
            <p:cNvPr id="329" name="Vrije vorm 328">
              <a:extLst>
                <a:ext uri="{FF2B5EF4-FFF2-40B4-BE49-F238E27FC236}">
                  <a16:creationId xmlns:a16="http://schemas.microsoft.com/office/drawing/2014/main" id="{51CDDD4C-6919-9927-7CB8-5E84A9544D99}"/>
                </a:ext>
              </a:extLst>
            </p:cNvPr>
            <p:cNvSpPr/>
            <p:nvPr/>
          </p:nvSpPr>
          <p:spPr>
            <a:xfrm>
              <a:off x="6096868" y="3530545"/>
              <a:ext cx="2837038" cy="3327455"/>
            </a:xfrm>
            <a:custGeom>
              <a:avLst/>
              <a:gdLst>
                <a:gd name="connsiteX0" fmla="*/ 0 w 2837038"/>
                <a:gd name="connsiteY0" fmla="*/ 0 h 3327455"/>
                <a:gd name="connsiteX1" fmla="*/ 2837038 w 2837038"/>
                <a:gd name="connsiteY1" fmla="*/ 3049154 h 3327455"/>
                <a:gd name="connsiteX2" fmla="*/ 2837038 w 2837038"/>
                <a:gd name="connsiteY2" fmla="*/ 3327455 h 3327455"/>
                <a:gd name="connsiteX3" fmla="*/ 273566 w 2837038"/>
                <a:gd name="connsiteY3" fmla="*/ 3327455 h 3327455"/>
                <a:gd name="connsiteX4" fmla="*/ 271541 w 2837038"/>
                <a:gd name="connsiteY4" fmla="*/ 3319316 h 3327455"/>
                <a:gd name="connsiteX5" fmla="*/ 0 w 2837038"/>
                <a:gd name="connsiteY5" fmla="*/ 709102 h 332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7038" h="3327455">
                  <a:moveTo>
                    <a:pt x="0" y="0"/>
                  </a:moveTo>
                  <a:cubicBezTo>
                    <a:pt x="359438" y="2178263"/>
                    <a:pt x="1817846" y="2749133"/>
                    <a:pt x="2837038" y="3049154"/>
                  </a:cubicBezTo>
                  <a:lnTo>
                    <a:pt x="2837038" y="3327455"/>
                  </a:lnTo>
                  <a:lnTo>
                    <a:pt x="273566" y="3327455"/>
                  </a:lnTo>
                  <a:lnTo>
                    <a:pt x="271541" y="3319316"/>
                  </a:lnTo>
                  <a:cubicBezTo>
                    <a:pt x="69642" y="2446708"/>
                    <a:pt x="0" y="1396690"/>
                    <a:pt x="0" y="709102"/>
                  </a:cubicBezTo>
                  <a:close/>
                </a:path>
              </a:pathLst>
            </a:custGeom>
            <a:solidFill>
              <a:srgbClr val="D9D9D9">
                <a:alpha val="58000"/>
              </a:srgbClr>
            </a:solidFill>
            <a:ln w="1418" cap="flat">
              <a:noFill/>
              <a:prstDash val="solid"/>
              <a:miter/>
            </a:ln>
          </p:spPr>
          <p:txBody>
            <a:bodyPr rtlCol="0" anchor="ctr"/>
            <a:lstStyle/>
            <a:p>
              <a:endParaRPr lang="nl-NL"/>
            </a:p>
          </p:txBody>
        </p:sp>
        <p:sp>
          <p:nvSpPr>
            <p:cNvPr id="285" name="Vrije vorm 284">
              <a:extLst>
                <a:ext uri="{FF2B5EF4-FFF2-40B4-BE49-F238E27FC236}">
                  <a16:creationId xmlns:a16="http://schemas.microsoft.com/office/drawing/2014/main" id="{5AB6DF99-341D-EA4A-616B-0742EF106FC4}"/>
                </a:ext>
              </a:extLst>
            </p:cNvPr>
            <p:cNvSpPr/>
            <p:nvPr/>
          </p:nvSpPr>
          <p:spPr>
            <a:xfrm>
              <a:off x="6380572" y="4135177"/>
              <a:ext cx="340444" cy="104469"/>
            </a:xfrm>
            <a:custGeom>
              <a:avLst/>
              <a:gdLst>
                <a:gd name="connsiteX0" fmla="*/ 0 w 340444"/>
                <a:gd name="connsiteY0" fmla="*/ 33560 h 104469"/>
                <a:gd name="connsiteX1" fmla="*/ 283704 w 340444"/>
                <a:gd name="connsiteY1" fmla="*/ 33560 h 104469"/>
                <a:gd name="connsiteX2" fmla="*/ 340445 w 340444"/>
                <a:gd name="connsiteY2" fmla="*/ 104470 h 104469"/>
                <a:gd name="connsiteX3" fmla="*/ 0 w 340444"/>
                <a:gd name="connsiteY3" fmla="*/ 104470 h 104469"/>
                <a:gd name="connsiteX4" fmla="*/ 0 w 340444"/>
                <a:gd name="connsiteY4" fmla="*/ 33560 h 104469"/>
                <a:gd name="connsiteX5" fmla="*/ 0 w 340444"/>
                <a:gd name="connsiteY5" fmla="*/ 33560 h 104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444" h="104469">
                  <a:moveTo>
                    <a:pt x="0" y="33560"/>
                  </a:moveTo>
                  <a:cubicBezTo>
                    <a:pt x="96389" y="-12433"/>
                    <a:pt x="190692" y="-9922"/>
                    <a:pt x="283704" y="33560"/>
                  </a:cubicBezTo>
                  <a:lnTo>
                    <a:pt x="340445" y="104470"/>
                  </a:lnTo>
                  <a:lnTo>
                    <a:pt x="0" y="104470"/>
                  </a:lnTo>
                  <a:lnTo>
                    <a:pt x="0" y="33560"/>
                  </a:lnTo>
                  <a:lnTo>
                    <a:pt x="0" y="33560"/>
                  </a:lnTo>
                  <a:close/>
                </a:path>
              </a:pathLst>
            </a:custGeom>
            <a:solidFill>
              <a:srgbClr val="D9D9D9">
                <a:alpha val="58000"/>
              </a:srgbClr>
            </a:solidFill>
            <a:ln w="1418" cap="flat">
              <a:noFill/>
              <a:prstDash val="solid"/>
              <a:miter/>
            </a:ln>
          </p:spPr>
          <p:txBody>
            <a:bodyPr rtlCol="0" anchor="ctr"/>
            <a:lstStyle/>
            <a:p>
              <a:endParaRPr lang="nl-NL"/>
            </a:p>
          </p:txBody>
        </p:sp>
        <p:sp>
          <p:nvSpPr>
            <p:cNvPr id="287" name="Vrije vorm 286">
              <a:extLst>
                <a:ext uri="{FF2B5EF4-FFF2-40B4-BE49-F238E27FC236}">
                  <a16:creationId xmlns:a16="http://schemas.microsoft.com/office/drawing/2014/main" id="{A27BBBF6-C81A-33D7-A51A-58C9A04A88E2}"/>
                </a:ext>
              </a:extLst>
            </p:cNvPr>
            <p:cNvSpPr/>
            <p:nvPr/>
          </p:nvSpPr>
          <p:spPr>
            <a:xfrm>
              <a:off x="5528588" y="3928798"/>
              <a:ext cx="284577" cy="239938"/>
            </a:xfrm>
            <a:custGeom>
              <a:avLst/>
              <a:gdLst>
                <a:gd name="connsiteX0" fmla="*/ 284577 w 284577"/>
                <a:gd name="connsiteY0" fmla="*/ 27208 h 239938"/>
                <a:gd name="connsiteX1" fmla="*/ 0 w 284577"/>
                <a:gd name="connsiteY1" fmla="*/ 27208 h 239938"/>
                <a:gd name="connsiteX2" fmla="*/ 0 w 284577"/>
                <a:gd name="connsiteY2" fmla="*/ 239939 h 239938"/>
                <a:gd name="connsiteX3" fmla="*/ 284577 w 284577"/>
                <a:gd name="connsiteY3" fmla="*/ 239939 h 239938"/>
                <a:gd name="connsiteX4" fmla="*/ 284577 w 284577"/>
                <a:gd name="connsiteY4" fmla="*/ 27208 h 239938"/>
                <a:gd name="connsiteX5" fmla="*/ 284577 w 284577"/>
                <a:gd name="connsiteY5" fmla="*/ 27208 h 23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577" h="239938">
                  <a:moveTo>
                    <a:pt x="284577" y="27208"/>
                  </a:moveTo>
                  <a:cubicBezTo>
                    <a:pt x="189713" y="-12048"/>
                    <a:pt x="94864" y="-5963"/>
                    <a:pt x="0" y="27208"/>
                  </a:cubicBezTo>
                  <a:lnTo>
                    <a:pt x="0" y="239939"/>
                  </a:lnTo>
                  <a:lnTo>
                    <a:pt x="284577" y="239939"/>
                  </a:lnTo>
                  <a:lnTo>
                    <a:pt x="284577" y="27208"/>
                  </a:lnTo>
                  <a:lnTo>
                    <a:pt x="284577" y="27208"/>
                  </a:lnTo>
                  <a:close/>
                </a:path>
              </a:pathLst>
            </a:custGeom>
            <a:solidFill>
              <a:schemeClr val="accent1"/>
            </a:solidFill>
            <a:ln w="1418" cap="flat">
              <a:noFill/>
              <a:prstDash val="solid"/>
              <a:miter/>
            </a:ln>
          </p:spPr>
          <p:txBody>
            <a:bodyPr rtlCol="0" anchor="ctr"/>
            <a:lstStyle/>
            <a:p>
              <a:endParaRPr lang="nl-NL"/>
            </a:p>
          </p:txBody>
        </p:sp>
        <p:sp>
          <p:nvSpPr>
            <p:cNvPr id="338" name="Vrije vorm 337">
              <a:extLst>
                <a:ext uri="{FF2B5EF4-FFF2-40B4-BE49-F238E27FC236}">
                  <a16:creationId xmlns:a16="http://schemas.microsoft.com/office/drawing/2014/main" id="{70BE0263-71BF-CB4C-2E99-1C132353466D}"/>
                </a:ext>
              </a:extLst>
            </p:cNvPr>
            <p:cNvSpPr/>
            <p:nvPr/>
          </p:nvSpPr>
          <p:spPr>
            <a:xfrm>
              <a:off x="3259830" y="3530545"/>
              <a:ext cx="2837038" cy="3266255"/>
            </a:xfrm>
            <a:custGeom>
              <a:avLst/>
              <a:gdLst>
                <a:gd name="connsiteX0" fmla="*/ 2837038 w 2837038"/>
                <a:gd name="connsiteY0" fmla="*/ 0 h 3266255"/>
                <a:gd name="connsiteX1" fmla="*/ 2837038 w 2837038"/>
                <a:gd name="connsiteY1" fmla="*/ 709102 h 3266255"/>
                <a:gd name="connsiteX2" fmla="*/ 2409757 w 2837038"/>
                <a:gd name="connsiteY2" fmla="*/ 2870727 h 3266255"/>
                <a:gd name="connsiteX3" fmla="*/ 2265732 w 2837038"/>
                <a:gd name="connsiteY3" fmla="*/ 3266255 h 3266255"/>
                <a:gd name="connsiteX4" fmla="*/ 0 w 2837038"/>
                <a:gd name="connsiteY4" fmla="*/ 3266255 h 3266255"/>
                <a:gd name="connsiteX5" fmla="*/ 0 w 2837038"/>
                <a:gd name="connsiteY5" fmla="*/ 3049154 h 3266255"/>
                <a:gd name="connsiteX6" fmla="*/ 2837038 w 2837038"/>
                <a:gd name="connsiteY6" fmla="*/ 0 h 326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038" h="3266255">
                  <a:moveTo>
                    <a:pt x="2837038" y="0"/>
                  </a:moveTo>
                  <a:lnTo>
                    <a:pt x="2837038" y="709102"/>
                  </a:lnTo>
                  <a:cubicBezTo>
                    <a:pt x="2837038" y="1282092"/>
                    <a:pt x="2666073" y="2106769"/>
                    <a:pt x="2409757" y="2870727"/>
                  </a:cubicBezTo>
                  <a:lnTo>
                    <a:pt x="2265732" y="3266255"/>
                  </a:lnTo>
                  <a:lnTo>
                    <a:pt x="0" y="3266255"/>
                  </a:lnTo>
                  <a:lnTo>
                    <a:pt x="0" y="3049154"/>
                  </a:lnTo>
                  <a:cubicBezTo>
                    <a:pt x="1019192" y="2749133"/>
                    <a:pt x="2477599" y="2178263"/>
                    <a:pt x="2837038" y="0"/>
                  </a:cubicBezTo>
                  <a:close/>
                </a:path>
              </a:pathLst>
            </a:custGeom>
            <a:solidFill>
              <a:schemeClr val="accent1"/>
            </a:solidFill>
            <a:ln w="1418" cap="flat">
              <a:noFill/>
              <a:prstDash val="solid"/>
              <a:miter/>
            </a:ln>
          </p:spPr>
          <p:txBody>
            <a:bodyPr rtlCol="0" anchor="ctr"/>
            <a:lstStyle/>
            <a:p>
              <a:endParaRPr lang="nl-NL"/>
            </a:p>
          </p:txBody>
        </p:sp>
        <p:sp>
          <p:nvSpPr>
            <p:cNvPr id="289" name="Vrije vorm 288">
              <a:extLst>
                <a:ext uri="{FF2B5EF4-FFF2-40B4-BE49-F238E27FC236}">
                  <a16:creationId xmlns:a16="http://schemas.microsoft.com/office/drawing/2014/main" id="{D0B36F5F-18F4-7344-6176-16D5167D4688}"/>
                </a:ext>
              </a:extLst>
            </p:cNvPr>
            <p:cNvSpPr/>
            <p:nvPr/>
          </p:nvSpPr>
          <p:spPr>
            <a:xfrm>
              <a:off x="6380572" y="3928798"/>
              <a:ext cx="283703" cy="239938"/>
            </a:xfrm>
            <a:custGeom>
              <a:avLst/>
              <a:gdLst>
                <a:gd name="connsiteX0" fmla="*/ 0 w 283703"/>
                <a:gd name="connsiteY0" fmla="*/ 27208 h 239938"/>
                <a:gd name="connsiteX1" fmla="*/ 283704 w 283703"/>
                <a:gd name="connsiteY1" fmla="*/ 27208 h 239938"/>
                <a:gd name="connsiteX2" fmla="*/ 283704 w 283703"/>
                <a:gd name="connsiteY2" fmla="*/ 239939 h 239938"/>
                <a:gd name="connsiteX3" fmla="*/ 0 w 283703"/>
                <a:gd name="connsiteY3" fmla="*/ 239939 h 239938"/>
                <a:gd name="connsiteX4" fmla="*/ 0 w 283703"/>
                <a:gd name="connsiteY4" fmla="*/ 27208 h 239938"/>
                <a:gd name="connsiteX5" fmla="*/ 0 w 283703"/>
                <a:gd name="connsiteY5" fmla="*/ 27208 h 23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703" h="239938">
                  <a:moveTo>
                    <a:pt x="0" y="27208"/>
                  </a:moveTo>
                  <a:cubicBezTo>
                    <a:pt x="94573" y="-12048"/>
                    <a:pt x="189131" y="-5963"/>
                    <a:pt x="283704" y="27208"/>
                  </a:cubicBezTo>
                  <a:lnTo>
                    <a:pt x="283704" y="239939"/>
                  </a:lnTo>
                  <a:lnTo>
                    <a:pt x="0" y="239939"/>
                  </a:lnTo>
                  <a:lnTo>
                    <a:pt x="0" y="27208"/>
                  </a:lnTo>
                  <a:lnTo>
                    <a:pt x="0" y="27208"/>
                  </a:lnTo>
                  <a:close/>
                </a:path>
              </a:pathLst>
            </a:custGeom>
            <a:solidFill>
              <a:schemeClr val="accent4"/>
            </a:solidFill>
            <a:ln w="1418" cap="flat">
              <a:noFill/>
              <a:prstDash val="solid"/>
              <a:miter/>
            </a:ln>
          </p:spPr>
          <p:txBody>
            <a:bodyPr rtlCol="0" anchor="ctr"/>
            <a:lstStyle/>
            <a:p>
              <a:endParaRPr lang="nl-NL"/>
            </a:p>
          </p:txBody>
        </p:sp>
        <p:sp>
          <p:nvSpPr>
            <p:cNvPr id="325" name="Vrije vorm 324">
              <a:extLst>
                <a:ext uri="{FF2B5EF4-FFF2-40B4-BE49-F238E27FC236}">
                  <a16:creationId xmlns:a16="http://schemas.microsoft.com/office/drawing/2014/main" id="{41A96E2C-ED9E-75F7-C836-FDEAF1CA1D21}"/>
                </a:ext>
              </a:extLst>
            </p:cNvPr>
            <p:cNvSpPr/>
            <p:nvPr/>
          </p:nvSpPr>
          <p:spPr>
            <a:xfrm>
              <a:off x="6096869" y="3530545"/>
              <a:ext cx="2837038" cy="3285474"/>
            </a:xfrm>
            <a:custGeom>
              <a:avLst/>
              <a:gdLst>
                <a:gd name="connsiteX0" fmla="*/ 0 w 2837038"/>
                <a:gd name="connsiteY0" fmla="*/ 0 h 3327455"/>
                <a:gd name="connsiteX1" fmla="*/ 2837038 w 2837038"/>
                <a:gd name="connsiteY1" fmla="*/ 3049154 h 3327455"/>
                <a:gd name="connsiteX2" fmla="*/ 2837038 w 2837038"/>
                <a:gd name="connsiteY2" fmla="*/ 3327455 h 3327455"/>
                <a:gd name="connsiteX3" fmla="*/ 593976 w 2837038"/>
                <a:gd name="connsiteY3" fmla="*/ 3327455 h 3327455"/>
                <a:gd name="connsiteX4" fmla="*/ 590628 w 2837038"/>
                <a:gd name="connsiteY4" fmla="*/ 3319316 h 3327455"/>
                <a:gd name="connsiteX5" fmla="*/ 0 w 2837038"/>
                <a:gd name="connsiteY5" fmla="*/ 709102 h 3327455"/>
                <a:gd name="connsiteX6" fmla="*/ 0 w 2837038"/>
                <a:gd name="connsiteY6" fmla="*/ 0 h 332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038" h="3327455">
                  <a:moveTo>
                    <a:pt x="0" y="0"/>
                  </a:moveTo>
                  <a:cubicBezTo>
                    <a:pt x="359438" y="2178263"/>
                    <a:pt x="1817846" y="2749133"/>
                    <a:pt x="2837038" y="3049154"/>
                  </a:cubicBezTo>
                  <a:lnTo>
                    <a:pt x="2837038" y="3327455"/>
                  </a:lnTo>
                  <a:lnTo>
                    <a:pt x="593976" y="3327455"/>
                  </a:lnTo>
                  <a:lnTo>
                    <a:pt x="590628" y="3319316"/>
                  </a:lnTo>
                  <a:cubicBezTo>
                    <a:pt x="246190" y="2446707"/>
                    <a:pt x="0" y="1396690"/>
                    <a:pt x="0" y="709102"/>
                  </a:cubicBezTo>
                  <a:lnTo>
                    <a:pt x="0" y="0"/>
                  </a:ln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318" name="Vrije vorm 317">
              <a:extLst>
                <a:ext uri="{FF2B5EF4-FFF2-40B4-BE49-F238E27FC236}">
                  <a16:creationId xmlns:a16="http://schemas.microsoft.com/office/drawing/2014/main" id="{A3C872C7-9BA0-B718-B481-6E50956442AA}"/>
                </a:ext>
              </a:extLst>
            </p:cNvPr>
            <p:cNvSpPr/>
            <p:nvPr/>
          </p:nvSpPr>
          <p:spPr>
            <a:xfrm>
              <a:off x="6096869" y="3388724"/>
              <a:ext cx="6096505" cy="3346876"/>
            </a:xfrm>
            <a:custGeom>
              <a:avLst/>
              <a:gdLst>
                <a:gd name="connsiteX0" fmla="*/ 0 w 6096505"/>
                <a:gd name="connsiteY0" fmla="*/ 0 h 3346876"/>
                <a:gd name="connsiteX1" fmla="*/ 567407 w 6096505"/>
                <a:gd name="connsiteY1" fmla="*/ 567282 h 3346876"/>
                <a:gd name="connsiteX2" fmla="*/ 283703 w 6096505"/>
                <a:gd name="connsiteY2" fmla="*/ 567282 h 3346876"/>
                <a:gd name="connsiteX3" fmla="*/ 3725414 w 6096505"/>
                <a:gd name="connsiteY3" fmla="*/ 2999977 h 3346876"/>
                <a:gd name="connsiteX4" fmla="*/ 6096505 w 6096505"/>
                <a:gd name="connsiteY4" fmla="*/ 2820583 h 3346876"/>
                <a:gd name="connsiteX5" fmla="*/ 6096505 w 6096505"/>
                <a:gd name="connsiteY5" fmla="*/ 3346876 h 3346876"/>
                <a:gd name="connsiteX6" fmla="*/ 973734 w 6096505"/>
                <a:gd name="connsiteY6" fmla="*/ 3346876 h 3346876"/>
                <a:gd name="connsiteX7" fmla="*/ 972877 w 6096505"/>
                <a:gd name="connsiteY7" fmla="*/ 3345517 h 3346876"/>
                <a:gd name="connsiteX8" fmla="*/ 0 w 6096505"/>
                <a:gd name="connsiteY8" fmla="*/ 567282 h 334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96505" h="3346876">
                  <a:moveTo>
                    <a:pt x="0" y="0"/>
                  </a:moveTo>
                  <a:lnTo>
                    <a:pt x="567407" y="567282"/>
                  </a:lnTo>
                  <a:lnTo>
                    <a:pt x="283703" y="567282"/>
                  </a:lnTo>
                  <a:cubicBezTo>
                    <a:pt x="259546" y="1291729"/>
                    <a:pt x="2520643" y="2833397"/>
                    <a:pt x="3725414" y="2999977"/>
                  </a:cubicBezTo>
                  <a:cubicBezTo>
                    <a:pt x="5783125" y="3284491"/>
                    <a:pt x="6096505" y="2820583"/>
                    <a:pt x="6096505" y="2820583"/>
                  </a:cubicBezTo>
                  <a:lnTo>
                    <a:pt x="6096505" y="3346876"/>
                  </a:lnTo>
                  <a:lnTo>
                    <a:pt x="973734" y="3346876"/>
                  </a:lnTo>
                  <a:lnTo>
                    <a:pt x="972877" y="3345517"/>
                  </a:lnTo>
                  <a:cubicBezTo>
                    <a:pt x="461325" y="2500373"/>
                    <a:pt x="0" y="1359999"/>
                    <a:pt x="0" y="567282"/>
                  </a:cubicBezTo>
                  <a:close/>
                </a:path>
              </a:pathLst>
            </a:custGeom>
            <a:solidFill>
              <a:schemeClr val="tx2"/>
            </a:solidFill>
            <a:ln w="1418" cap="flat">
              <a:noFill/>
              <a:prstDash val="solid"/>
              <a:miter/>
            </a:ln>
          </p:spPr>
          <p:txBody>
            <a:bodyPr rtlCol="0" anchor="ctr"/>
            <a:lstStyle/>
            <a:p>
              <a:endParaRPr lang="nl-NL"/>
            </a:p>
          </p:txBody>
        </p:sp>
        <p:grpSp>
          <p:nvGrpSpPr>
            <p:cNvPr id="101" name="Graphic 20">
              <a:extLst>
                <a:ext uri="{FF2B5EF4-FFF2-40B4-BE49-F238E27FC236}">
                  <a16:creationId xmlns:a16="http://schemas.microsoft.com/office/drawing/2014/main" id="{580269FA-5019-05CF-301E-DA2130A499D0}"/>
                </a:ext>
              </a:extLst>
            </p:cNvPr>
            <p:cNvGrpSpPr/>
            <p:nvPr/>
          </p:nvGrpSpPr>
          <p:grpSpPr>
            <a:xfrm flipH="1">
              <a:off x="6782376" y="4093613"/>
              <a:ext cx="692240" cy="2053910"/>
              <a:chOff x="2168066" y="5253248"/>
              <a:chExt cx="529634" cy="1500805"/>
            </a:xfrm>
          </p:grpSpPr>
          <p:sp>
            <p:nvSpPr>
              <p:cNvPr id="117" name="Vrije vorm 1098">
                <a:extLst>
                  <a:ext uri="{FF2B5EF4-FFF2-40B4-BE49-F238E27FC236}">
                    <a16:creationId xmlns:a16="http://schemas.microsoft.com/office/drawing/2014/main" id="{4DD63E25-4398-27DB-4B93-EDB1A0A716E8}"/>
                  </a:ext>
                </a:extLst>
              </p:cNvPr>
              <p:cNvSpPr/>
              <p:nvPr/>
            </p:nvSpPr>
            <p:spPr>
              <a:xfrm rot="2612675">
                <a:off x="2168066" y="6460902"/>
                <a:ext cx="435097" cy="293151"/>
              </a:xfrm>
              <a:custGeom>
                <a:avLst/>
                <a:gdLst>
                  <a:gd name="connsiteX0" fmla="*/ 426257 w 435097"/>
                  <a:gd name="connsiteY0" fmla="*/ 109699 h 293151"/>
                  <a:gd name="connsiteX1" fmla="*/ 200475 w 435097"/>
                  <a:gd name="connsiteY1" fmla="*/ 234218 h 293151"/>
                  <a:gd name="connsiteX2" fmla="*/ 42427 w 435097"/>
                  <a:gd name="connsiteY2" fmla="*/ 207040 h 293151"/>
                  <a:gd name="connsiteX3" fmla="*/ 230605 w 435097"/>
                  <a:gd name="connsiteY3" fmla="*/ 49573 h 293151"/>
                  <a:gd name="connsiteX4" fmla="*/ 426257 w 435097"/>
                  <a:gd name="connsiteY4" fmla="*/ 109699 h 293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097" h="293151">
                    <a:moveTo>
                      <a:pt x="426257" y="109699"/>
                    </a:moveTo>
                    <a:cubicBezTo>
                      <a:pt x="406116" y="160641"/>
                      <a:pt x="313992" y="163863"/>
                      <a:pt x="200475" y="234218"/>
                    </a:cubicBezTo>
                    <a:cubicBezTo>
                      <a:pt x="-5457" y="361847"/>
                      <a:pt x="-42231" y="248613"/>
                      <a:pt x="42427" y="207040"/>
                    </a:cubicBezTo>
                    <a:cubicBezTo>
                      <a:pt x="117023" y="170409"/>
                      <a:pt x="128052" y="200968"/>
                      <a:pt x="230605" y="49573"/>
                    </a:cubicBezTo>
                    <a:cubicBezTo>
                      <a:pt x="281069" y="-24926"/>
                      <a:pt x="478939" y="-23551"/>
                      <a:pt x="426257" y="109699"/>
                    </a:cubicBezTo>
                    <a:close/>
                  </a:path>
                </a:pathLst>
              </a:custGeom>
              <a:solidFill>
                <a:schemeClr val="accent3">
                  <a:lumMod val="50000"/>
                  <a:alpha val="10000"/>
                </a:schemeClr>
              </a:solidFill>
              <a:ln w="12700" cap="flat">
                <a:noFill/>
                <a:prstDash val="solid"/>
                <a:miter/>
              </a:ln>
            </p:spPr>
            <p:txBody>
              <a:bodyPr rtlCol="0" anchor="ctr"/>
              <a:lstStyle/>
              <a:p>
                <a:endParaRPr lang="nl-NL" sz="1349"/>
              </a:p>
            </p:txBody>
          </p:sp>
          <p:sp>
            <p:nvSpPr>
              <p:cNvPr id="118" name="Vrije vorm 1099">
                <a:extLst>
                  <a:ext uri="{FF2B5EF4-FFF2-40B4-BE49-F238E27FC236}">
                    <a16:creationId xmlns:a16="http://schemas.microsoft.com/office/drawing/2014/main" id="{CD75BB95-976C-4361-5BDF-2BB67B434843}"/>
                  </a:ext>
                </a:extLst>
              </p:cNvPr>
              <p:cNvSpPr/>
              <p:nvPr/>
            </p:nvSpPr>
            <p:spPr>
              <a:xfrm>
                <a:off x="2197441" y="5862906"/>
                <a:ext cx="68125" cy="105248"/>
              </a:xfrm>
              <a:custGeom>
                <a:avLst/>
                <a:gdLst>
                  <a:gd name="connsiteX0" fmla="*/ 45956 w 68125"/>
                  <a:gd name="connsiteY0" fmla="*/ 77844 h 105248"/>
                  <a:gd name="connsiteX1" fmla="*/ 50502 w 68125"/>
                  <a:gd name="connsiteY1" fmla="*/ 49184 h 105248"/>
                  <a:gd name="connsiteX2" fmla="*/ 55763 w 68125"/>
                  <a:gd name="connsiteY2" fmla="*/ 59804 h 105248"/>
                  <a:gd name="connsiteX3" fmla="*/ 65309 w 68125"/>
                  <a:gd name="connsiteY3" fmla="*/ 74375 h 105248"/>
                  <a:gd name="connsiteX4" fmla="*/ 66508 w 68125"/>
                  <a:gd name="connsiteY4" fmla="*/ 59159 h 105248"/>
                  <a:gd name="connsiteX5" fmla="*/ 63675 w 68125"/>
                  <a:gd name="connsiteY5" fmla="*/ 40944 h 105248"/>
                  <a:gd name="connsiteX6" fmla="*/ 57500 w 68125"/>
                  <a:gd name="connsiteY6" fmla="*/ 31525 h 105248"/>
                  <a:gd name="connsiteX7" fmla="*/ 42729 w 68125"/>
                  <a:gd name="connsiteY7" fmla="*/ 7390 h 105248"/>
                  <a:gd name="connsiteX8" fmla="*/ 38189 w 68125"/>
                  <a:gd name="connsiteY8" fmla="*/ 1407 h 105248"/>
                  <a:gd name="connsiteX9" fmla="*/ 7458 w 68125"/>
                  <a:gd name="connsiteY9" fmla="*/ 3445 h 105248"/>
                  <a:gd name="connsiteX10" fmla="*/ 2731 w 68125"/>
                  <a:gd name="connsiteY10" fmla="*/ 21732 h 105248"/>
                  <a:gd name="connsiteX11" fmla="*/ 1663 w 68125"/>
                  <a:gd name="connsiteY11" fmla="*/ 58537 h 105248"/>
                  <a:gd name="connsiteX12" fmla="*/ 9570 w 68125"/>
                  <a:gd name="connsiteY12" fmla="*/ 90409 h 105248"/>
                  <a:gd name="connsiteX13" fmla="*/ 27890 w 68125"/>
                  <a:gd name="connsiteY13" fmla="*/ 105015 h 105248"/>
                  <a:gd name="connsiteX14" fmla="*/ 45956 w 68125"/>
                  <a:gd name="connsiteY14" fmla="*/ 77844 h 10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25" h="105248">
                    <a:moveTo>
                      <a:pt x="45956" y="77844"/>
                    </a:moveTo>
                    <a:cubicBezTo>
                      <a:pt x="46601" y="73097"/>
                      <a:pt x="47647" y="54042"/>
                      <a:pt x="50502" y="49184"/>
                    </a:cubicBezTo>
                    <a:cubicBezTo>
                      <a:pt x="51188" y="50235"/>
                      <a:pt x="55538" y="58659"/>
                      <a:pt x="55763" y="59804"/>
                    </a:cubicBezTo>
                    <a:cubicBezTo>
                      <a:pt x="57807" y="70192"/>
                      <a:pt x="60510" y="72275"/>
                      <a:pt x="65309" y="74375"/>
                    </a:cubicBezTo>
                    <a:cubicBezTo>
                      <a:pt x="70368" y="76572"/>
                      <a:pt x="67210" y="69594"/>
                      <a:pt x="66508" y="59159"/>
                    </a:cubicBezTo>
                    <a:cubicBezTo>
                      <a:pt x="66226" y="54771"/>
                      <a:pt x="65496" y="44802"/>
                      <a:pt x="63675" y="40944"/>
                    </a:cubicBezTo>
                    <a:cubicBezTo>
                      <a:pt x="62554" y="38553"/>
                      <a:pt x="60420" y="35096"/>
                      <a:pt x="57500" y="31525"/>
                    </a:cubicBezTo>
                    <a:cubicBezTo>
                      <a:pt x="51605" y="21850"/>
                      <a:pt x="43408" y="17343"/>
                      <a:pt x="42729" y="7390"/>
                    </a:cubicBezTo>
                    <a:cubicBezTo>
                      <a:pt x="42550" y="4779"/>
                      <a:pt x="41661" y="2761"/>
                      <a:pt x="38189" y="1407"/>
                    </a:cubicBezTo>
                    <a:cubicBezTo>
                      <a:pt x="36319" y="678"/>
                      <a:pt x="16893" y="-2265"/>
                      <a:pt x="7458" y="3445"/>
                    </a:cubicBezTo>
                    <a:cubicBezTo>
                      <a:pt x="3219" y="6011"/>
                      <a:pt x="9339" y="7365"/>
                      <a:pt x="2731" y="21732"/>
                    </a:cubicBezTo>
                    <a:cubicBezTo>
                      <a:pt x="-2065" y="32161"/>
                      <a:pt x="719" y="39544"/>
                      <a:pt x="1663" y="58537"/>
                    </a:cubicBezTo>
                    <a:cubicBezTo>
                      <a:pt x="1955" y="64487"/>
                      <a:pt x="3767" y="84541"/>
                      <a:pt x="9570" y="90409"/>
                    </a:cubicBezTo>
                    <a:cubicBezTo>
                      <a:pt x="15362" y="96261"/>
                      <a:pt x="23970" y="103801"/>
                      <a:pt x="27890" y="105015"/>
                    </a:cubicBezTo>
                    <a:cubicBezTo>
                      <a:pt x="35322" y="107316"/>
                      <a:pt x="44008" y="92209"/>
                      <a:pt x="45956" y="77844"/>
                    </a:cubicBezTo>
                    <a:close/>
                  </a:path>
                </a:pathLst>
              </a:custGeom>
              <a:solidFill>
                <a:srgbClr val="EDC1A6"/>
              </a:solidFill>
              <a:ln w="12700" cap="flat">
                <a:noFill/>
                <a:prstDash val="solid"/>
                <a:miter/>
              </a:ln>
            </p:spPr>
            <p:txBody>
              <a:bodyPr rtlCol="0" anchor="ctr"/>
              <a:lstStyle/>
              <a:p>
                <a:endParaRPr lang="nl-NL" sz="1349"/>
              </a:p>
            </p:txBody>
          </p:sp>
          <p:sp>
            <p:nvSpPr>
              <p:cNvPr id="119" name="Vrije vorm 1100">
                <a:extLst>
                  <a:ext uri="{FF2B5EF4-FFF2-40B4-BE49-F238E27FC236}">
                    <a16:creationId xmlns:a16="http://schemas.microsoft.com/office/drawing/2014/main" id="{1680AA6C-D78A-A6CC-EC36-39EDCD7120FA}"/>
                  </a:ext>
                </a:extLst>
              </p:cNvPr>
              <p:cNvSpPr/>
              <p:nvPr/>
            </p:nvSpPr>
            <p:spPr>
              <a:xfrm>
                <a:off x="2410724" y="6502409"/>
                <a:ext cx="161077" cy="83825"/>
              </a:xfrm>
              <a:custGeom>
                <a:avLst/>
                <a:gdLst>
                  <a:gd name="connsiteX0" fmla="*/ 48647 w 161077"/>
                  <a:gd name="connsiteY0" fmla="*/ 31707 h 83825"/>
                  <a:gd name="connsiteX1" fmla="*/ 104924 w 161077"/>
                  <a:gd name="connsiteY1" fmla="*/ 7895 h 83825"/>
                  <a:gd name="connsiteX2" fmla="*/ 158366 w 161077"/>
                  <a:gd name="connsiteY2" fmla="*/ 7461 h 83825"/>
                  <a:gd name="connsiteX3" fmla="*/ 141680 w 161077"/>
                  <a:gd name="connsiteY3" fmla="*/ 43981 h 83825"/>
                  <a:gd name="connsiteX4" fmla="*/ 79212 w 161077"/>
                  <a:gd name="connsiteY4" fmla="*/ 68272 h 83825"/>
                  <a:gd name="connsiteX5" fmla="*/ 56339 w 161077"/>
                  <a:gd name="connsiteY5" fmla="*/ 79597 h 83825"/>
                  <a:gd name="connsiteX6" fmla="*/ 4434 w 161077"/>
                  <a:gd name="connsiteY6" fmla="*/ 73784 h 83825"/>
                  <a:gd name="connsiteX7" fmla="*/ 1702 w 161077"/>
                  <a:gd name="connsiteY7" fmla="*/ 43924 h 83825"/>
                  <a:gd name="connsiteX8" fmla="*/ 48647 w 161077"/>
                  <a:gd name="connsiteY8" fmla="*/ 31707 h 8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077" h="83825">
                    <a:moveTo>
                      <a:pt x="48647" y="31707"/>
                    </a:moveTo>
                    <a:cubicBezTo>
                      <a:pt x="68829" y="20455"/>
                      <a:pt x="74996" y="14535"/>
                      <a:pt x="104924" y="7895"/>
                    </a:cubicBezTo>
                    <a:cubicBezTo>
                      <a:pt x="113844" y="5913"/>
                      <a:pt x="149291" y="-8566"/>
                      <a:pt x="158366" y="7461"/>
                    </a:cubicBezTo>
                    <a:cubicBezTo>
                      <a:pt x="168198" y="24826"/>
                      <a:pt x="148652" y="40745"/>
                      <a:pt x="141680" y="43981"/>
                    </a:cubicBezTo>
                    <a:cubicBezTo>
                      <a:pt x="115457" y="56147"/>
                      <a:pt x="103512" y="57627"/>
                      <a:pt x="79212" y="68272"/>
                    </a:cubicBezTo>
                    <a:cubicBezTo>
                      <a:pt x="74848" y="70184"/>
                      <a:pt x="67052" y="75939"/>
                      <a:pt x="56339" y="79597"/>
                    </a:cubicBezTo>
                    <a:cubicBezTo>
                      <a:pt x="37246" y="86119"/>
                      <a:pt x="14783" y="85768"/>
                      <a:pt x="4434" y="73784"/>
                    </a:cubicBezTo>
                    <a:cubicBezTo>
                      <a:pt x="-3566" y="64520"/>
                      <a:pt x="1702" y="43924"/>
                      <a:pt x="1702" y="43924"/>
                    </a:cubicBezTo>
                    <a:cubicBezTo>
                      <a:pt x="10799" y="41805"/>
                      <a:pt x="32662" y="40631"/>
                      <a:pt x="48647" y="31707"/>
                    </a:cubicBezTo>
                    <a:close/>
                  </a:path>
                </a:pathLst>
              </a:custGeom>
              <a:solidFill>
                <a:srgbClr val="103352"/>
              </a:solidFill>
              <a:ln w="12700" cap="flat">
                <a:noFill/>
                <a:prstDash val="solid"/>
                <a:miter/>
              </a:ln>
            </p:spPr>
            <p:txBody>
              <a:bodyPr rtlCol="0" anchor="ctr"/>
              <a:lstStyle/>
              <a:p>
                <a:endParaRPr lang="nl-NL" sz="1349"/>
              </a:p>
            </p:txBody>
          </p:sp>
          <p:sp>
            <p:nvSpPr>
              <p:cNvPr id="120" name="Vrije vorm 1101">
                <a:extLst>
                  <a:ext uri="{FF2B5EF4-FFF2-40B4-BE49-F238E27FC236}">
                    <a16:creationId xmlns:a16="http://schemas.microsoft.com/office/drawing/2014/main" id="{D1B9DCD3-7A9E-D6F1-30F2-222001480485}"/>
                  </a:ext>
                </a:extLst>
              </p:cNvPr>
              <p:cNvSpPr/>
              <p:nvPr/>
            </p:nvSpPr>
            <p:spPr>
              <a:xfrm>
                <a:off x="2411257" y="6482497"/>
                <a:ext cx="159422" cy="89251"/>
              </a:xfrm>
              <a:custGeom>
                <a:avLst/>
                <a:gdLst>
                  <a:gd name="connsiteX0" fmla="*/ 168 w 159422"/>
                  <a:gd name="connsiteY0" fmla="*/ 65387 h 89251"/>
                  <a:gd name="connsiteX1" fmla="*/ 7034 w 159422"/>
                  <a:gd name="connsiteY1" fmla="*/ 33888 h 89251"/>
                  <a:gd name="connsiteX2" fmla="*/ 55852 w 159422"/>
                  <a:gd name="connsiteY2" fmla="*/ 307 h 89251"/>
                  <a:gd name="connsiteX3" fmla="*/ 104921 w 159422"/>
                  <a:gd name="connsiteY3" fmla="*/ 8477 h 89251"/>
                  <a:gd name="connsiteX4" fmla="*/ 153505 w 159422"/>
                  <a:gd name="connsiteY4" fmla="*/ 14629 h 89251"/>
                  <a:gd name="connsiteX5" fmla="*/ 158568 w 159422"/>
                  <a:gd name="connsiteY5" fmla="*/ 23239 h 89251"/>
                  <a:gd name="connsiteX6" fmla="*/ 159391 w 159422"/>
                  <a:gd name="connsiteY6" fmla="*/ 28056 h 89251"/>
                  <a:gd name="connsiteX7" fmla="*/ 141114 w 159422"/>
                  <a:gd name="connsiteY7" fmla="*/ 54082 h 89251"/>
                  <a:gd name="connsiteX8" fmla="*/ 79308 w 159422"/>
                  <a:gd name="connsiteY8" fmla="*/ 76607 h 89251"/>
                  <a:gd name="connsiteX9" fmla="*/ 39396 w 159422"/>
                  <a:gd name="connsiteY9" fmla="*/ 88355 h 89251"/>
                  <a:gd name="connsiteX10" fmla="*/ 4307 w 159422"/>
                  <a:gd name="connsiteY10" fmla="*/ 80423 h 89251"/>
                  <a:gd name="connsiteX11" fmla="*/ 168 w 159422"/>
                  <a:gd name="connsiteY11" fmla="*/ 65387 h 8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422" h="89251">
                    <a:moveTo>
                      <a:pt x="168" y="65387"/>
                    </a:moveTo>
                    <a:cubicBezTo>
                      <a:pt x="168" y="65387"/>
                      <a:pt x="1692" y="43025"/>
                      <a:pt x="7034" y="33888"/>
                    </a:cubicBezTo>
                    <a:cubicBezTo>
                      <a:pt x="14510" y="21100"/>
                      <a:pt x="38226" y="5232"/>
                      <a:pt x="55852" y="307"/>
                    </a:cubicBezTo>
                    <a:cubicBezTo>
                      <a:pt x="65933" y="-2506"/>
                      <a:pt x="74989" y="15114"/>
                      <a:pt x="104921" y="8477"/>
                    </a:cubicBezTo>
                    <a:cubicBezTo>
                      <a:pt x="113841" y="6495"/>
                      <a:pt x="141905" y="2153"/>
                      <a:pt x="153505" y="14629"/>
                    </a:cubicBezTo>
                    <a:cubicBezTo>
                      <a:pt x="157173" y="18574"/>
                      <a:pt x="158568" y="23239"/>
                      <a:pt x="158568" y="23239"/>
                    </a:cubicBezTo>
                    <a:cubicBezTo>
                      <a:pt x="158568" y="23239"/>
                      <a:pt x="159339" y="26816"/>
                      <a:pt x="159391" y="28056"/>
                    </a:cubicBezTo>
                    <a:cubicBezTo>
                      <a:pt x="159664" y="35620"/>
                      <a:pt x="158522" y="43423"/>
                      <a:pt x="141114" y="54082"/>
                    </a:cubicBezTo>
                    <a:cubicBezTo>
                      <a:pt x="119107" y="67554"/>
                      <a:pt x="103791" y="68804"/>
                      <a:pt x="79308" y="76607"/>
                    </a:cubicBezTo>
                    <a:cubicBezTo>
                      <a:pt x="74766" y="78052"/>
                      <a:pt x="50594" y="86611"/>
                      <a:pt x="39396" y="88355"/>
                    </a:cubicBezTo>
                    <a:cubicBezTo>
                      <a:pt x="31949" y="89501"/>
                      <a:pt x="15377" y="91404"/>
                      <a:pt x="4307" y="80423"/>
                    </a:cubicBezTo>
                    <a:cubicBezTo>
                      <a:pt x="-1277" y="74886"/>
                      <a:pt x="168" y="65387"/>
                      <a:pt x="168" y="65387"/>
                    </a:cubicBezTo>
                    <a:close/>
                  </a:path>
                </a:pathLst>
              </a:custGeom>
              <a:solidFill>
                <a:schemeClr val="tx1"/>
              </a:solidFill>
              <a:ln w="12700" cap="flat">
                <a:noFill/>
                <a:prstDash val="solid"/>
                <a:miter/>
              </a:ln>
            </p:spPr>
            <p:txBody>
              <a:bodyPr rtlCol="0" anchor="ctr"/>
              <a:lstStyle/>
              <a:p>
                <a:endParaRPr lang="nl-NL" sz="1349"/>
              </a:p>
            </p:txBody>
          </p:sp>
          <p:sp>
            <p:nvSpPr>
              <p:cNvPr id="121" name="Vrije vorm 1102">
                <a:extLst>
                  <a:ext uri="{FF2B5EF4-FFF2-40B4-BE49-F238E27FC236}">
                    <a16:creationId xmlns:a16="http://schemas.microsoft.com/office/drawing/2014/main" id="{6034226E-BD71-D1C0-D650-C60C2D0F68F8}"/>
                  </a:ext>
                </a:extLst>
              </p:cNvPr>
              <p:cNvSpPr/>
              <p:nvPr/>
            </p:nvSpPr>
            <p:spPr>
              <a:xfrm>
                <a:off x="2206208" y="6546873"/>
                <a:ext cx="168493" cy="82675"/>
              </a:xfrm>
              <a:custGeom>
                <a:avLst/>
                <a:gdLst>
                  <a:gd name="connsiteX0" fmla="*/ 60905 w 168493"/>
                  <a:gd name="connsiteY0" fmla="*/ 18773 h 82675"/>
                  <a:gd name="connsiteX1" fmla="*/ 119759 w 168493"/>
                  <a:gd name="connsiteY1" fmla="*/ 33503 h 82675"/>
                  <a:gd name="connsiteX2" fmla="*/ 168222 w 168493"/>
                  <a:gd name="connsiteY2" fmla="*/ 57571 h 82675"/>
                  <a:gd name="connsiteX3" fmla="*/ 126583 w 168493"/>
                  <a:gd name="connsiteY3" fmla="*/ 82393 h 82675"/>
                  <a:gd name="connsiteX4" fmla="*/ 63685 w 168493"/>
                  <a:gd name="connsiteY4" fmla="*/ 62061 h 82675"/>
                  <a:gd name="connsiteX5" fmla="*/ 38046 w 168493"/>
                  <a:gd name="connsiteY5" fmla="*/ 57504 h 82675"/>
                  <a:gd name="connsiteX6" fmla="*/ 1441 w 168493"/>
                  <a:gd name="connsiteY6" fmla="*/ 28633 h 82675"/>
                  <a:gd name="connsiteX7" fmla="*/ 24467 w 168493"/>
                  <a:gd name="connsiteY7" fmla="*/ 400 h 82675"/>
                  <a:gd name="connsiteX8" fmla="*/ 60905 w 168493"/>
                  <a:gd name="connsiteY8" fmla="*/ 18773 h 8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93" h="82675">
                    <a:moveTo>
                      <a:pt x="60905" y="18773"/>
                    </a:moveTo>
                    <a:cubicBezTo>
                      <a:pt x="83699" y="22071"/>
                      <a:pt x="92212" y="21265"/>
                      <a:pt x="119759" y="33503"/>
                    </a:cubicBezTo>
                    <a:cubicBezTo>
                      <a:pt x="127972" y="37147"/>
                      <a:pt x="172362" y="40990"/>
                      <a:pt x="168222" y="57571"/>
                    </a:cubicBezTo>
                    <a:cubicBezTo>
                      <a:pt x="164108" y="74049"/>
                      <a:pt x="146501" y="84560"/>
                      <a:pt x="126583" y="82393"/>
                    </a:cubicBezTo>
                    <a:cubicBezTo>
                      <a:pt x="100396" y="79544"/>
                      <a:pt x="87698" y="70337"/>
                      <a:pt x="63685" y="62061"/>
                    </a:cubicBezTo>
                    <a:cubicBezTo>
                      <a:pt x="59231" y="60524"/>
                      <a:pt x="48171" y="62116"/>
                      <a:pt x="38046" y="57504"/>
                    </a:cubicBezTo>
                    <a:cubicBezTo>
                      <a:pt x="19364" y="48995"/>
                      <a:pt x="6424" y="41982"/>
                      <a:pt x="1441" y="28633"/>
                    </a:cubicBezTo>
                    <a:cubicBezTo>
                      <a:pt x="-5632" y="9691"/>
                      <a:pt x="15145" y="-2392"/>
                      <a:pt x="24467" y="400"/>
                    </a:cubicBezTo>
                    <a:cubicBezTo>
                      <a:pt x="33335" y="3053"/>
                      <a:pt x="42846" y="16170"/>
                      <a:pt x="60905" y="18773"/>
                    </a:cubicBezTo>
                    <a:close/>
                  </a:path>
                </a:pathLst>
              </a:custGeom>
              <a:solidFill>
                <a:srgbClr val="103352"/>
              </a:solidFill>
              <a:ln w="12700" cap="flat">
                <a:noFill/>
                <a:prstDash val="solid"/>
                <a:miter/>
              </a:ln>
            </p:spPr>
            <p:txBody>
              <a:bodyPr rtlCol="0" anchor="ctr"/>
              <a:lstStyle/>
              <a:p>
                <a:endParaRPr lang="nl-NL" sz="1349"/>
              </a:p>
            </p:txBody>
          </p:sp>
          <p:sp>
            <p:nvSpPr>
              <p:cNvPr id="122" name="Vrije vorm 1103">
                <a:extLst>
                  <a:ext uri="{FF2B5EF4-FFF2-40B4-BE49-F238E27FC236}">
                    <a16:creationId xmlns:a16="http://schemas.microsoft.com/office/drawing/2014/main" id="{E7E45FC1-74F5-2746-0445-AF9ED3B5A586}"/>
                  </a:ext>
                </a:extLst>
              </p:cNvPr>
              <p:cNvSpPr/>
              <p:nvPr/>
            </p:nvSpPr>
            <p:spPr>
              <a:xfrm>
                <a:off x="2212632" y="6519382"/>
                <a:ext cx="163301" cy="101540"/>
              </a:xfrm>
              <a:custGeom>
                <a:avLst/>
                <a:gdLst>
                  <a:gd name="connsiteX0" fmla="*/ 35455 w 163301"/>
                  <a:gd name="connsiteY0" fmla="*/ 1282 h 101540"/>
                  <a:gd name="connsiteX1" fmla="*/ 56527 w 163301"/>
                  <a:gd name="connsiteY1" fmla="*/ 1799 h 101540"/>
                  <a:gd name="connsiteX2" fmla="*/ 91682 w 163301"/>
                  <a:gd name="connsiteY2" fmla="*/ 17216 h 101540"/>
                  <a:gd name="connsiteX3" fmla="*/ 120366 w 163301"/>
                  <a:gd name="connsiteY3" fmla="*/ 47521 h 101540"/>
                  <a:gd name="connsiteX4" fmla="*/ 155908 w 163301"/>
                  <a:gd name="connsiteY4" fmla="*/ 58143 h 101540"/>
                  <a:gd name="connsiteX5" fmla="*/ 155046 w 163301"/>
                  <a:gd name="connsiteY5" fmla="*/ 92784 h 101540"/>
                  <a:gd name="connsiteX6" fmla="*/ 118903 w 163301"/>
                  <a:gd name="connsiteY6" fmla="*/ 100970 h 101540"/>
                  <a:gd name="connsiteX7" fmla="*/ 63343 w 163301"/>
                  <a:gd name="connsiteY7" fmla="*/ 82354 h 101540"/>
                  <a:gd name="connsiteX8" fmla="*/ 27074 w 163301"/>
                  <a:gd name="connsiteY8" fmla="*/ 66807 h 101540"/>
                  <a:gd name="connsiteX9" fmla="*/ 263 w 163301"/>
                  <a:gd name="connsiteY9" fmla="*/ 38820 h 101540"/>
                  <a:gd name="connsiteX10" fmla="*/ 4564 w 163301"/>
                  <a:gd name="connsiteY10" fmla="*/ 27458 h 101540"/>
                  <a:gd name="connsiteX11" fmla="*/ 35455 w 163301"/>
                  <a:gd name="connsiteY11" fmla="*/ 1282 h 1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301" h="101540">
                    <a:moveTo>
                      <a:pt x="35455" y="1282"/>
                    </a:moveTo>
                    <a:cubicBezTo>
                      <a:pt x="41749" y="-852"/>
                      <a:pt x="50259" y="-73"/>
                      <a:pt x="56527" y="1799"/>
                    </a:cubicBezTo>
                    <a:cubicBezTo>
                      <a:pt x="65400" y="4461"/>
                      <a:pt x="74826" y="10749"/>
                      <a:pt x="91682" y="17216"/>
                    </a:cubicBezTo>
                    <a:cubicBezTo>
                      <a:pt x="101322" y="20918"/>
                      <a:pt x="92812" y="35279"/>
                      <a:pt x="120366" y="47521"/>
                    </a:cubicBezTo>
                    <a:cubicBezTo>
                      <a:pt x="128579" y="51167"/>
                      <a:pt x="143975" y="46256"/>
                      <a:pt x="155908" y="58143"/>
                    </a:cubicBezTo>
                    <a:cubicBezTo>
                      <a:pt x="162162" y="64372"/>
                      <a:pt x="169210" y="81135"/>
                      <a:pt x="155046" y="92784"/>
                    </a:cubicBezTo>
                    <a:cubicBezTo>
                      <a:pt x="149447" y="97388"/>
                      <a:pt x="139119" y="103435"/>
                      <a:pt x="118903" y="100970"/>
                    </a:cubicBezTo>
                    <a:cubicBezTo>
                      <a:pt x="98021" y="98423"/>
                      <a:pt x="87357" y="90630"/>
                      <a:pt x="63343" y="82354"/>
                    </a:cubicBezTo>
                    <a:cubicBezTo>
                      <a:pt x="58889" y="80819"/>
                      <a:pt x="36920" y="71930"/>
                      <a:pt x="27074" y="66807"/>
                    </a:cubicBezTo>
                    <a:cubicBezTo>
                      <a:pt x="20534" y="63395"/>
                      <a:pt x="5632" y="57393"/>
                      <a:pt x="263" y="38820"/>
                    </a:cubicBezTo>
                    <a:cubicBezTo>
                      <a:pt x="-1006" y="34432"/>
                      <a:pt x="2627" y="31287"/>
                      <a:pt x="4564" y="27458"/>
                    </a:cubicBezTo>
                    <a:cubicBezTo>
                      <a:pt x="4564" y="27458"/>
                      <a:pt x="15982" y="7887"/>
                      <a:pt x="35455" y="1282"/>
                    </a:cubicBezTo>
                    <a:close/>
                  </a:path>
                </a:pathLst>
              </a:custGeom>
              <a:solidFill>
                <a:schemeClr val="tx1"/>
              </a:solidFill>
              <a:ln w="12700" cap="flat">
                <a:noFill/>
                <a:prstDash val="solid"/>
                <a:miter/>
              </a:ln>
            </p:spPr>
            <p:txBody>
              <a:bodyPr rtlCol="0" anchor="ctr"/>
              <a:lstStyle/>
              <a:p>
                <a:endParaRPr lang="nl-NL" sz="1349"/>
              </a:p>
            </p:txBody>
          </p:sp>
          <p:sp>
            <p:nvSpPr>
              <p:cNvPr id="123" name="Vrije vorm 1104">
                <a:extLst>
                  <a:ext uri="{FF2B5EF4-FFF2-40B4-BE49-F238E27FC236}">
                    <a16:creationId xmlns:a16="http://schemas.microsoft.com/office/drawing/2014/main" id="{2E20C634-C9C6-548E-AC74-F4A14963F065}"/>
                  </a:ext>
                </a:extLst>
              </p:cNvPr>
              <p:cNvSpPr/>
              <p:nvPr/>
            </p:nvSpPr>
            <p:spPr>
              <a:xfrm>
                <a:off x="2243146" y="5871448"/>
                <a:ext cx="283924" cy="687832"/>
              </a:xfrm>
              <a:custGeom>
                <a:avLst/>
                <a:gdLst>
                  <a:gd name="connsiteX0" fmla="*/ 278438 w 283924"/>
                  <a:gd name="connsiteY0" fmla="*/ 333517 h 687832"/>
                  <a:gd name="connsiteX1" fmla="*/ 270691 w 283924"/>
                  <a:gd name="connsiteY1" fmla="*/ 401208 h 687832"/>
                  <a:gd name="connsiteX2" fmla="*/ 233988 w 283924"/>
                  <a:gd name="connsiteY2" fmla="*/ 452390 h 687832"/>
                  <a:gd name="connsiteX3" fmla="*/ 233988 w 283924"/>
                  <a:gd name="connsiteY3" fmla="*/ 452517 h 687832"/>
                  <a:gd name="connsiteX4" fmla="*/ 241862 w 283924"/>
                  <a:gd name="connsiteY4" fmla="*/ 625744 h 687832"/>
                  <a:gd name="connsiteX5" fmla="*/ 212779 w 283924"/>
                  <a:gd name="connsiteY5" fmla="*/ 663464 h 687832"/>
                  <a:gd name="connsiteX6" fmla="*/ 173155 w 283924"/>
                  <a:gd name="connsiteY6" fmla="*/ 643905 h 687832"/>
                  <a:gd name="connsiteX7" fmla="*/ 160836 w 283924"/>
                  <a:gd name="connsiteY7" fmla="*/ 546242 h 687832"/>
                  <a:gd name="connsiteX8" fmla="*/ 68253 w 283924"/>
                  <a:gd name="connsiteY8" fmla="*/ 675275 h 687832"/>
                  <a:gd name="connsiteX9" fmla="*/ 37011 w 283924"/>
                  <a:gd name="connsiteY9" fmla="*/ 686578 h 687832"/>
                  <a:gd name="connsiteX10" fmla="*/ 1451 w 283924"/>
                  <a:gd name="connsiteY10" fmla="*/ 647969 h 687832"/>
                  <a:gd name="connsiteX11" fmla="*/ 145088 w 283924"/>
                  <a:gd name="connsiteY11" fmla="*/ 422037 h 687832"/>
                  <a:gd name="connsiteX12" fmla="*/ 137341 w 283924"/>
                  <a:gd name="connsiteY12" fmla="*/ 361839 h 687832"/>
                  <a:gd name="connsiteX13" fmla="*/ 137214 w 283924"/>
                  <a:gd name="connsiteY13" fmla="*/ 361077 h 687832"/>
                  <a:gd name="connsiteX14" fmla="*/ 93780 w 283924"/>
                  <a:gd name="connsiteY14" fmla="*/ 214138 h 687832"/>
                  <a:gd name="connsiteX15" fmla="*/ 58474 w 283924"/>
                  <a:gd name="connsiteY15" fmla="*/ 107838 h 687832"/>
                  <a:gd name="connsiteX16" fmla="*/ 51109 w 283924"/>
                  <a:gd name="connsiteY16" fmla="*/ 15129 h 687832"/>
                  <a:gd name="connsiteX17" fmla="*/ 92256 w 283924"/>
                  <a:gd name="connsiteY17" fmla="*/ 1412 h 687832"/>
                  <a:gd name="connsiteX18" fmla="*/ 139627 w 283924"/>
                  <a:gd name="connsiteY18" fmla="*/ 4714 h 687832"/>
                  <a:gd name="connsiteX19" fmla="*/ 277676 w 283924"/>
                  <a:gd name="connsiteY19" fmla="*/ 24018 h 687832"/>
                  <a:gd name="connsiteX20" fmla="*/ 283899 w 283924"/>
                  <a:gd name="connsiteY20" fmla="*/ 158257 h 687832"/>
                  <a:gd name="connsiteX21" fmla="*/ 278438 w 283924"/>
                  <a:gd name="connsiteY21" fmla="*/ 333517 h 68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3924" h="687832">
                    <a:moveTo>
                      <a:pt x="278438" y="333517"/>
                    </a:moveTo>
                    <a:cubicBezTo>
                      <a:pt x="276787" y="367807"/>
                      <a:pt x="277296" y="389017"/>
                      <a:pt x="270691" y="401208"/>
                    </a:cubicBezTo>
                    <a:cubicBezTo>
                      <a:pt x="262563" y="414290"/>
                      <a:pt x="249610" y="431942"/>
                      <a:pt x="233988" y="452390"/>
                    </a:cubicBezTo>
                    <a:lnTo>
                      <a:pt x="233988" y="452517"/>
                    </a:lnTo>
                    <a:cubicBezTo>
                      <a:pt x="236655" y="503317"/>
                      <a:pt x="241735" y="585867"/>
                      <a:pt x="241862" y="625744"/>
                    </a:cubicBezTo>
                    <a:cubicBezTo>
                      <a:pt x="241862" y="632221"/>
                      <a:pt x="245037" y="654446"/>
                      <a:pt x="212779" y="663464"/>
                    </a:cubicBezTo>
                    <a:cubicBezTo>
                      <a:pt x="172901" y="674513"/>
                      <a:pt x="173663" y="649367"/>
                      <a:pt x="173155" y="643905"/>
                    </a:cubicBezTo>
                    <a:cubicBezTo>
                      <a:pt x="172774" y="639968"/>
                      <a:pt x="167440" y="597296"/>
                      <a:pt x="160836" y="546242"/>
                    </a:cubicBezTo>
                    <a:cubicBezTo>
                      <a:pt x="119435" y="598948"/>
                      <a:pt x="80446" y="650002"/>
                      <a:pt x="68253" y="675275"/>
                    </a:cubicBezTo>
                    <a:cubicBezTo>
                      <a:pt x="68253" y="675275"/>
                      <a:pt x="64697" y="692546"/>
                      <a:pt x="37011" y="686578"/>
                    </a:cubicBezTo>
                    <a:cubicBezTo>
                      <a:pt x="-10995" y="676417"/>
                      <a:pt x="1451" y="647969"/>
                      <a:pt x="1451" y="647969"/>
                    </a:cubicBezTo>
                    <a:cubicBezTo>
                      <a:pt x="1451" y="647969"/>
                      <a:pt x="89209" y="508651"/>
                      <a:pt x="145088" y="422037"/>
                    </a:cubicBezTo>
                    <a:cubicBezTo>
                      <a:pt x="140897" y="390160"/>
                      <a:pt x="137849" y="366411"/>
                      <a:pt x="137341" y="361839"/>
                    </a:cubicBezTo>
                    <a:cubicBezTo>
                      <a:pt x="137214" y="361330"/>
                      <a:pt x="137214" y="361077"/>
                      <a:pt x="137214" y="361077"/>
                    </a:cubicBezTo>
                    <a:cubicBezTo>
                      <a:pt x="128705" y="324881"/>
                      <a:pt x="109401" y="267478"/>
                      <a:pt x="93780" y="214138"/>
                    </a:cubicBezTo>
                    <a:cubicBezTo>
                      <a:pt x="81588" y="171846"/>
                      <a:pt x="67746" y="145430"/>
                      <a:pt x="58474" y="107838"/>
                    </a:cubicBezTo>
                    <a:cubicBezTo>
                      <a:pt x="50854" y="76596"/>
                      <a:pt x="47298" y="28463"/>
                      <a:pt x="51109" y="15129"/>
                    </a:cubicBezTo>
                    <a:cubicBezTo>
                      <a:pt x="54537" y="2682"/>
                      <a:pt x="79556" y="4333"/>
                      <a:pt x="92256" y="1412"/>
                    </a:cubicBezTo>
                    <a:cubicBezTo>
                      <a:pt x="103559" y="-1128"/>
                      <a:pt x="122609" y="-366"/>
                      <a:pt x="139627" y="4714"/>
                    </a:cubicBezTo>
                    <a:cubicBezTo>
                      <a:pt x="179251" y="7635"/>
                      <a:pt x="264214" y="14874"/>
                      <a:pt x="277676" y="24018"/>
                    </a:cubicBezTo>
                    <a:cubicBezTo>
                      <a:pt x="282629" y="27320"/>
                      <a:pt x="283772" y="107457"/>
                      <a:pt x="283899" y="158257"/>
                    </a:cubicBezTo>
                    <a:cubicBezTo>
                      <a:pt x="284153" y="206009"/>
                      <a:pt x="282502" y="249317"/>
                      <a:pt x="278438" y="333517"/>
                    </a:cubicBezTo>
                    <a:close/>
                  </a:path>
                </a:pathLst>
              </a:custGeom>
              <a:solidFill>
                <a:srgbClr val="103352"/>
              </a:solidFill>
              <a:ln w="12700" cap="flat">
                <a:noFill/>
                <a:prstDash val="solid"/>
                <a:miter/>
              </a:ln>
            </p:spPr>
            <p:txBody>
              <a:bodyPr rtlCol="0" anchor="ctr"/>
              <a:lstStyle/>
              <a:p>
                <a:endParaRPr lang="nl-NL" sz="1349"/>
              </a:p>
            </p:txBody>
          </p:sp>
          <p:sp>
            <p:nvSpPr>
              <p:cNvPr id="124" name="Vrije vorm 1105">
                <a:extLst>
                  <a:ext uri="{FF2B5EF4-FFF2-40B4-BE49-F238E27FC236}">
                    <a16:creationId xmlns:a16="http://schemas.microsoft.com/office/drawing/2014/main" id="{CFA953B2-3969-2CB2-8E2A-F16E320F94C8}"/>
                  </a:ext>
                </a:extLst>
              </p:cNvPr>
              <p:cNvSpPr/>
              <p:nvPr/>
            </p:nvSpPr>
            <p:spPr>
              <a:xfrm>
                <a:off x="2629808" y="5902935"/>
                <a:ext cx="67892" cy="101917"/>
              </a:xfrm>
              <a:custGeom>
                <a:avLst/>
                <a:gdLst>
                  <a:gd name="connsiteX0" fmla="*/ 66733 w 67892"/>
                  <a:gd name="connsiteY0" fmla="*/ 51176 h 101917"/>
                  <a:gd name="connsiteX1" fmla="*/ 58691 w 67892"/>
                  <a:gd name="connsiteY1" fmla="*/ 29473 h 101917"/>
                  <a:gd name="connsiteX2" fmla="*/ 36991 w 67892"/>
                  <a:gd name="connsiteY2" fmla="*/ 8002 h 101917"/>
                  <a:gd name="connsiteX3" fmla="*/ 31817 w 67892"/>
                  <a:gd name="connsiteY3" fmla="*/ 443 h 101917"/>
                  <a:gd name="connsiteX4" fmla="*/ 79 w 67892"/>
                  <a:gd name="connsiteY4" fmla="*/ 25359 h 101917"/>
                  <a:gd name="connsiteX5" fmla="*/ 17835 w 67892"/>
                  <a:gd name="connsiteY5" fmla="*/ 56404 h 101917"/>
                  <a:gd name="connsiteX6" fmla="*/ 23691 w 67892"/>
                  <a:gd name="connsiteY6" fmla="*/ 74690 h 101917"/>
                  <a:gd name="connsiteX7" fmla="*/ 27671 w 67892"/>
                  <a:gd name="connsiteY7" fmla="*/ 90516 h 101917"/>
                  <a:gd name="connsiteX8" fmla="*/ 31641 w 67892"/>
                  <a:gd name="connsiteY8" fmla="*/ 82164 h 101917"/>
                  <a:gd name="connsiteX9" fmla="*/ 32487 w 67892"/>
                  <a:gd name="connsiteY9" fmla="*/ 73877 h 101917"/>
                  <a:gd name="connsiteX10" fmla="*/ 30054 w 67892"/>
                  <a:gd name="connsiteY10" fmla="*/ 58269 h 101917"/>
                  <a:gd name="connsiteX11" fmla="*/ 33901 w 67892"/>
                  <a:gd name="connsiteY11" fmla="*/ 73187 h 101917"/>
                  <a:gd name="connsiteX12" fmla="*/ 33109 w 67892"/>
                  <a:gd name="connsiteY12" fmla="*/ 82312 h 101917"/>
                  <a:gd name="connsiteX13" fmla="*/ 35255 w 67892"/>
                  <a:gd name="connsiteY13" fmla="*/ 97124 h 101917"/>
                  <a:gd name="connsiteX14" fmla="*/ 42565 w 67892"/>
                  <a:gd name="connsiteY14" fmla="*/ 79682 h 101917"/>
                  <a:gd name="connsiteX15" fmla="*/ 43537 w 67892"/>
                  <a:gd name="connsiteY15" fmla="*/ 72554 h 101917"/>
                  <a:gd name="connsiteX16" fmla="*/ 41658 w 67892"/>
                  <a:gd name="connsiteY16" fmla="*/ 55089 h 101917"/>
                  <a:gd name="connsiteX17" fmla="*/ 44899 w 67892"/>
                  <a:gd name="connsiteY17" fmla="*/ 72148 h 101917"/>
                  <a:gd name="connsiteX18" fmla="*/ 43907 w 67892"/>
                  <a:gd name="connsiteY18" fmla="*/ 81835 h 101917"/>
                  <a:gd name="connsiteX19" fmla="*/ 45635 w 67892"/>
                  <a:gd name="connsiteY19" fmla="*/ 101533 h 101917"/>
                  <a:gd name="connsiteX20" fmla="*/ 53740 w 67892"/>
                  <a:gd name="connsiteY20" fmla="*/ 85398 h 101917"/>
                  <a:gd name="connsiteX21" fmla="*/ 55672 w 67892"/>
                  <a:gd name="connsiteY21" fmla="*/ 75045 h 101917"/>
                  <a:gd name="connsiteX22" fmla="*/ 54306 w 67892"/>
                  <a:gd name="connsiteY22" fmla="*/ 52237 h 101917"/>
                  <a:gd name="connsiteX23" fmla="*/ 57538 w 67892"/>
                  <a:gd name="connsiteY23" fmla="*/ 75146 h 101917"/>
                  <a:gd name="connsiteX24" fmla="*/ 55576 w 67892"/>
                  <a:gd name="connsiteY24" fmla="*/ 84686 h 101917"/>
                  <a:gd name="connsiteX25" fmla="*/ 56082 w 67892"/>
                  <a:gd name="connsiteY25" fmla="*/ 97007 h 101917"/>
                  <a:gd name="connsiteX26" fmla="*/ 64771 w 67892"/>
                  <a:gd name="connsiteY26" fmla="*/ 87433 h 101917"/>
                  <a:gd name="connsiteX27" fmla="*/ 67601 w 67892"/>
                  <a:gd name="connsiteY27" fmla="*/ 75340 h 101917"/>
                  <a:gd name="connsiteX28" fmla="*/ 66733 w 67892"/>
                  <a:gd name="connsiteY28" fmla="*/ 51176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7892" h="101917">
                    <a:moveTo>
                      <a:pt x="66733" y="51176"/>
                    </a:moveTo>
                    <a:cubicBezTo>
                      <a:pt x="65974" y="46286"/>
                      <a:pt x="62817" y="34065"/>
                      <a:pt x="58691" y="29473"/>
                    </a:cubicBezTo>
                    <a:cubicBezTo>
                      <a:pt x="50339" y="22358"/>
                      <a:pt x="42649" y="16941"/>
                      <a:pt x="36991" y="8002"/>
                    </a:cubicBezTo>
                    <a:cubicBezTo>
                      <a:pt x="35372" y="5447"/>
                      <a:pt x="32305" y="665"/>
                      <a:pt x="31817" y="443"/>
                    </a:cubicBezTo>
                    <a:cubicBezTo>
                      <a:pt x="24538" y="-2864"/>
                      <a:pt x="-1614" y="13036"/>
                      <a:pt x="79" y="25359"/>
                    </a:cubicBezTo>
                    <a:cubicBezTo>
                      <a:pt x="3018" y="46762"/>
                      <a:pt x="11603" y="43587"/>
                      <a:pt x="17835" y="56404"/>
                    </a:cubicBezTo>
                    <a:cubicBezTo>
                      <a:pt x="20445" y="61773"/>
                      <a:pt x="23827" y="69119"/>
                      <a:pt x="23691" y="74690"/>
                    </a:cubicBezTo>
                    <a:cubicBezTo>
                      <a:pt x="23423" y="85910"/>
                      <a:pt x="23215" y="89368"/>
                      <a:pt x="27671" y="90516"/>
                    </a:cubicBezTo>
                    <a:cubicBezTo>
                      <a:pt x="30885" y="91348"/>
                      <a:pt x="31017" y="86363"/>
                      <a:pt x="31641" y="82164"/>
                    </a:cubicBezTo>
                    <a:cubicBezTo>
                      <a:pt x="32132" y="78825"/>
                      <a:pt x="32281" y="76707"/>
                      <a:pt x="32487" y="73877"/>
                    </a:cubicBezTo>
                    <a:cubicBezTo>
                      <a:pt x="32574" y="72729"/>
                      <a:pt x="29287" y="58040"/>
                      <a:pt x="30054" y="58269"/>
                    </a:cubicBezTo>
                    <a:cubicBezTo>
                      <a:pt x="31457" y="58679"/>
                      <a:pt x="33942" y="72325"/>
                      <a:pt x="33901" y="73187"/>
                    </a:cubicBezTo>
                    <a:cubicBezTo>
                      <a:pt x="33770" y="75768"/>
                      <a:pt x="33222" y="78558"/>
                      <a:pt x="33109" y="82312"/>
                    </a:cubicBezTo>
                    <a:cubicBezTo>
                      <a:pt x="32930" y="88268"/>
                      <a:pt x="30261" y="94187"/>
                      <a:pt x="35255" y="97124"/>
                    </a:cubicBezTo>
                    <a:cubicBezTo>
                      <a:pt x="41264" y="100663"/>
                      <a:pt x="41673" y="85493"/>
                      <a:pt x="42565" y="79682"/>
                    </a:cubicBezTo>
                    <a:cubicBezTo>
                      <a:pt x="43197" y="75597"/>
                      <a:pt x="43073" y="74591"/>
                      <a:pt x="43537" y="72554"/>
                    </a:cubicBezTo>
                    <a:cubicBezTo>
                      <a:pt x="43727" y="71700"/>
                      <a:pt x="40900" y="54667"/>
                      <a:pt x="41658" y="55089"/>
                    </a:cubicBezTo>
                    <a:cubicBezTo>
                      <a:pt x="42793" y="55727"/>
                      <a:pt x="45043" y="71088"/>
                      <a:pt x="44899" y="72148"/>
                    </a:cubicBezTo>
                    <a:cubicBezTo>
                      <a:pt x="44559" y="74736"/>
                      <a:pt x="44632" y="77286"/>
                      <a:pt x="43907" y="81835"/>
                    </a:cubicBezTo>
                    <a:cubicBezTo>
                      <a:pt x="42715" y="89384"/>
                      <a:pt x="41180" y="99471"/>
                      <a:pt x="45635" y="101533"/>
                    </a:cubicBezTo>
                    <a:cubicBezTo>
                      <a:pt x="51231" y="104131"/>
                      <a:pt x="52649" y="92981"/>
                      <a:pt x="53740" y="85398"/>
                    </a:cubicBezTo>
                    <a:cubicBezTo>
                      <a:pt x="54168" y="82393"/>
                      <a:pt x="55429" y="78343"/>
                      <a:pt x="55672" y="75045"/>
                    </a:cubicBezTo>
                    <a:cubicBezTo>
                      <a:pt x="55805" y="73297"/>
                      <a:pt x="54060" y="52140"/>
                      <a:pt x="54306" y="52237"/>
                    </a:cubicBezTo>
                    <a:cubicBezTo>
                      <a:pt x="55880" y="52846"/>
                      <a:pt x="57672" y="73958"/>
                      <a:pt x="57538" y="75146"/>
                    </a:cubicBezTo>
                    <a:cubicBezTo>
                      <a:pt x="57264" y="77448"/>
                      <a:pt x="56295" y="80110"/>
                      <a:pt x="55576" y="84686"/>
                    </a:cubicBezTo>
                    <a:cubicBezTo>
                      <a:pt x="54116" y="94016"/>
                      <a:pt x="53997" y="95699"/>
                      <a:pt x="56082" y="97007"/>
                    </a:cubicBezTo>
                    <a:cubicBezTo>
                      <a:pt x="58209" y="98342"/>
                      <a:pt x="61831" y="97612"/>
                      <a:pt x="64771" y="87433"/>
                    </a:cubicBezTo>
                    <a:cubicBezTo>
                      <a:pt x="65716" y="84164"/>
                      <a:pt x="66871" y="79256"/>
                      <a:pt x="67601" y="75340"/>
                    </a:cubicBezTo>
                    <a:cubicBezTo>
                      <a:pt x="68388" y="71125"/>
                      <a:pt x="67404" y="55536"/>
                      <a:pt x="66733" y="51176"/>
                    </a:cubicBezTo>
                    <a:close/>
                  </a:path>
                </a:pathLst>
              </a:custGeom>
              <a:solidFill>
                <a:srgbClr val="FBD5BF"/>
              </a:solidFill>
              <a:ln w="12700" cap="flat">
                <a:noFill/>
                <a:prstDash val="solid"/>
                <a:miter/>
              </a:ln>
            </p:spPr>
            <p:txBody>
              <a:bodyPr rtlCol="0" anchor="ctr"/>
              <a:lstStyle/>
              <a:p>
                <a:endParaRPr lang="nl-NL" sz="1349"/>
              </a:p>
            </p:txBody>
          </p:sp>
          <p:sp>
            <p:nvSpPr>
              <p:cNvPr id="125" name="Vrije vorm 1106">
                <a:extLst>
                  <a:ext uri="{FF2B5EF4-FFF2-40B4-BE49-F238E27FC236}">
                    <a16:creationId xmlns:a16="http://schemas.microsoft.com/office/drawing/2014/main" id="{E5CC3F13-9E0C-4CF9-E503-238120B93D50}"/>
                  </a:ext>
                </a:extLst>
              </p:cNvPr>
              <p:cNvSpPr/>
              <p:nvPr/>
            </p:nvSpPr>
            <p:spPr>
              <a:xfrm>
                <a:off x="2178736" y="5454650"/>
                <a:ext cx="486422" cy="477332"/>
              </a:xfrm>
              <a:custGeom>
                <a:avLst/>
                <a:gdLst>
                  <a:gd name="connsiteX0" fmla="*/ 472772 w 486422"/>
                  <a:gd name="connsiteY0" fmla="*/ 464439 h 477332"/>
                  <a:gd name="connsiteX1" fmla="*/ 446863 w 486422"/>
                  <a:gd name="connsiteY1" fmla="*/ 477139 h 477332"/>
                  <a:gd name="connsiteX2" fmla="*/ 346534 w 486422"/>
                  <a:gd name="connsiteY2" fmla="*/ 369443 h 477332"/>
                  <a:gd name="connsiteX3" fmla="*/ 346534 w 486422"/>
                  <a:gd name="connsiteY3" fmla="*/ 370459 h 477332"/>
                  <a:gd name="connsiteX4" fmla="*/ 342723 w 486422"/>
                  <a:gd name="connsiteY4" fmla="*/ 434340 h 477332"/>
                  <a:gd name="connsiteX5" fmla="*/ 273127 w 486422"/>
                  <a:gd name="connsiteY5" fmla="*/ 461899 h 477332"/>
                  <a:gd name="connsiteX6" fmla="*/ 168734 w 486422"/>
                  <a:gd name="connsiteY6" fmla="*/ 454406 h 477332"/>
                  <a:gd name="connsiteX7" fmla="*/ 113997 w 486422"/>
                  <a:gd name="connsiteY7" fmla="*/ 426720 h 477332"/>
                  <a:gd name="connsiteX8" fmla="*/ 97867 w 486422"/>
                  <a:gd name="connsiteY8" fmla="*/ 316738 h 477332"/>
                  <a:gd name="connsiteX9" fmla="*/ 87708 w 486422"/>
                  <a:gd name="connsiteY9" fmla="*/ 170180 h 477332"/>
                  <a:gd name="connsiteX10" fmla="*/ 62181 w 486422"/>
                  <a:gd name="connsiteY10" fmla="*/ 219710 h 477332"/>
                  <a:gd name="connsiteX11" fmla="*/ 65356 w 486422"/>
                  <a:gd name="connsiteY11" fmla="*/ 412496 h 477332"/>
                  <a:gd name="connsiteX12" fmla="*/ 44527 w 486422"/>
                  <a:gd name="connsiteY12" fmla="*/ 421259 h 477332"/>
                  <a:gd name="connsiteX13" fmla="*/ 20524 w 486422"/>
                  <a:gd name="connsiteY13" fmla="*/ 412496 h 477332"/>
                  <a:gd name="connsiteX14" fmla="*/ 2236 w 486422"/>
                  <a:gd name="connsiteY14" fmla="*/ 274065 h 477332"/>
                  <a:gd name="connsiteX15" fmla="*/ 459 w 486422"/>
                  <a:gd name="connsiteY15" fmla="*/ 219456 h 477332"/>
                  <a:gd name="connsiteX16" fmla="*/ 9095 w 486422"/>
                  <a:gd name="connsiteY16" fmla="*/ 187452 h 477332"/>
                  <a:gd name="connsiteX17" fmla="*/ 82500 w 486422"/>
                  <a:gd name="connsiteY17" fmla="*/ 42799 h 477332"/>
                  <a:gd name="connsiteX18" fmla="*/ 140794 w 486422"/>
                  <a:gd name="connsiteY18" fmla="*/ 3175 h 477332"/>
                  <a:gd name="connsiteX19" fmla="*/ 149937 w 486422"/>
                  <a:gd name="connsiteY19" fmla="*/ 5842 h 477332"/>
                  <a:gd name="connsiteX20" fmla="*/ 152732 w 486422"/>
                  <a:gd name="connsiteY20" fmla="*/ 5715 h 477332"/>
                  <a:gd name="connsiteX21" fmla="*/ 184355 w 486422"/>
                  <a:gd name="connsiteY21" fmla="*/ 10922 h 477332"/>
                  <a:gd name="connsiteX22" fmla="*/ 190577 w 486422"/>
                  <a:gd name="connsiteY22" fmla="*/ 0 h 477332"/>
                  <a:gd name="connsiteX23" fmla="*/ 209627 w 486422"/>
                  <a:gd name="connsiteY23" fmla="*/ 11303 h 477332"/>
                  <a:gd name="connsiteX24" fmla="*/ 272620 w 486422"/>
                  <a:gd name="connsiteY24" fmla="*/ 17399 h 477332"/>
                  <a:gd name="connsiteX25" fmla="*/ 281128 w 486422"/>
                  <a:gd name="connsiteY25" fmla="*/ 45720 h 477332"/>
                  <a:gd name="connsiteX26" fmla="*/ 281001 w 486422"/>
                  <a:gd name="connsiteY26" fmla="*/ 45847 h 477332"/>
                  <a:gd name="connsiteX27" fmla="*/ 331801 w 486422"/>
                  <a:gd name="connsiteY27" fmla="*/ 93345 h 477332"/>
                  <a:gd name="connsiteX28" fmla="*/ 367488 w 486422"/>
                  <a:gd name="connsiteY28" fmla="*/ 139446 h 477332"/>
                  <a:gd name="connsiteX29" fmla="*/ 377013 w 486422"/>
                  <a:gd name="connsiteY29" fmla="*/ 294513 h 477332"/>
                  <a:gd name="connsiteX30" fmla="*/ 405208 w 486422"/>
                  <a:gd name="connsiteY30" fmla="*/ 348234 h 477332"/>
                  <a:gd name="connsiteX31" fmla="*/ 485979 w 486422"/>
                  <a:gd name="connsiteY31" fmla="*/ 445008 h 477332"/>
                  <a:gd name="connsiteX32" fmla="*/ 472772 w 486422"/>
                  <a:gd name="connsiteY32" fmla="*/ 464439 h 4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422" h="477332">
                    <a:moveTo>
                      <a:pt x="472772" y="464439"/>
                    </a:moveTo>
                    <a:cubicBezTo>
                      <a:pt x="462992" y="472186"/>
                      <a:pt x="448134" y="478536"/>
                      <a:pt x="446863" y="477139"/>
                    </a:cubicBezTo>
                    <a:cubicBezTo>
                      <a:pt x="428702" y="456565"/>
                      <a:pt x="373331" y="400050"/>
                      <a:pt x="346534" y="369443"/>
                    </a:cubicBezTo>
                    <a:lnTo>
                      <a:pt x="346534" y="370459"/>
                    </a:lnTo>
                    <a:cubicBezTo>
                      <a:pt x="346407" y="397764"/>
                      <a:pt x="344756" y="411480"/>
                      <a:pt x="342723" y="434340"/>
                    </a:cubicBezTo>
                    <a:cubicBezTo>
                      <a:pt x="341199" y="451358"/>
                      <a:pt x="306656" y="457200"/>
                      <a:pt x="273127" y="461899"/>
                    </a:cubicBezTo>
                    <a:cubicBezTo>
                      <a:pt x="240870" y="466471"/>
                      <a:pt x="209120" y="466598"/>
                      <a:pt x="168734" y="454406"/>
                    </a:cubicBezTo>
                    <a:cubicBezTo>
                      <a:pt x="132158" y="443357"/>
                      <a:pt x="115012" y="433959"/>
                      <a:pt x="113997" y="426720"/>
                    </a:cubicBezTo>
                    <a:cubicBezTo>
                      <a:pt x="109678" y="398018"/>
                      <a:pt x="102059" y="358394"/>
                      <a:pt x="97867" y="316738"/>
                    </a:cubicBezTo>
                    <a:cubicBezTo>
                      <a:pt x="92534" y="264033"/>
                      <a:pt x="87708" y="218821"/>
                      <a:pt x="87708" y="170180"/>
                    </a:cubicBezTo>
                    <a:lnTo>
                      <a:pt x="62181" y="219710"/>
                    </a:lnTo>
                    <a:cubicBezTo>
                      <a:pt x="56720" y="291719"/>
                      <a:pt x="65356" y="412496"/>
                      <a:pt x="65356" y="412496"/>
                    </a:cubicBezTo>
                    <a:cubicBezTo>
                      <a:pt x="65356" y="412496"/>
                      <a:pt x="64594" y="419989"/>
                      <a:pt x="44527" y="421259"/>
                    </a:cubicBezTo>
                    <a:cubicBezTo>
                      <a:pt x="22557" y="422783"/>
                      <a:pt x="20524" y="412496"/>
                      <a:pt x="20524" y="412496"/>
                    </a:cubicBezTo>
                    <a:cubicBezTo>
                      <a:pt x="20524" y="412496"/>
                      <a:pt x="11253" y="370459"/>
                      <a:pt x="2236" y="274065"/>
                    </a:cubicBezTo>
                    <a:cubicBezTo>
                      <a:pt x="459" y="253873"/>
                      <a:pt x="-684" y="236601"/>
                      <a:pt x="459" y="219456"/>
                    </a:cubicBezTo>
                    <a:cubicBezTo>
                      <a:pt x="839" y="214249"/>
                      <a:pt x="5920" y="194310"/>
                      <a:pt x="9095" y="187452"/>
                    </a:cubicBezTo>
                    <a:lnTo>
                      <a:pt x="82500" y="42799"/>
                    </a:lnTo>
                    <a:cubicBezTo>
                      <a:pt x="82500" y="42799"/>
                      <a:pt x="108409" y="-1905"/>
                      <a:pt x="140794" y="3175"/>
                    </a:cubicBezTo>
                    <a:cubicBezTo>
                      <a:pt x="144476" y="3810"/>
                      <a:pt x="147524" y="4699"/>
                      <a:pt x="149937" y="5842"/>
                    </a:cubicBezTo>
                    <a:cubicBezTo>
                      <a:pt x="150826" y="5715"/>
                      <a:pt x="151716" y="5715"/>
                      <a:pt x="152732" y="5715"/>
                    </a:cubicBezTo>
                    <a:cubicBezTo>
                      <a:pt x="156034" y="5715"/>
                      <a:pt x="168607" y="7747"/>
                      <a:pt x="184355" y="10922"/>
                    </a:cubicBezTo>
                    <a:lnTo>
                      <a:pt x="190577" y="0"/>
                    </a:lnTo>
                    <a:cubicBezTo>
                      <a:pt x="190577" y="0"/>
                      <a:pt x="193498" y="6985"/>
                      <a:pt x="209627" y="11303"/>
                    </a:cubicBezTo>
                    <a:cubicBezTo>
                      <a:pt x="253570" y="23114"/>
                      <a:pt x="272620" y="17399"/>
                      <a:pt x="272620" y="17399"/>
                    </a:cubicBezTo>
                    <a:lnTo>
                      <a:pt x="281128" y="45720"/>
                    </a:lnTo>
                    <a:cubicBezTo>
                      <a:pt x="281128" y="45720"/>
                      <a:pt x="281128" y="45720"/>
                      <a:pt x="281001" y="45847"/>
                    </a:cubicBezTo>
                    <a:cubicBezTo>
                      <a:pt x="300306" y="60706"/>
                      <a:pt x="320245" y="81026"/>
                      <a:pt x="331801" y="93345"/>
                    </a:cubicBezTo>
                    <a:cubicBezTo>
                      <a:pt x="360376" y="94742"/>
                      <a:pt x="367488" y="139446"/>
                      <a:pt x="367488" y="139446"/>
                    </a:cubicBezTo>
                    <a:lnTo>
                      <a:pt x="377013" y="294513"/>
                    </a:lnTo>
                    <a:cubicBezTo>
                      <a:pt x="378919" y="303276"/>
                      <a:pt x="385269" y="321056"/>
                      <a:pt x="405208" y="348234"/>
                    </a:cubicBezTo>
                    <a:cubicBezTo>
                      <a:pt x="429084" y="380746"/>
                      <a:pt x="470232" y="424815"/>
                      <a:pt x="485979" y="445008"/>
                    </a:cubicBezTo>
                    <a:cubicBezTo>
                      <a:pt x="488392" y="447928"/>
                      <a:pt x="480519" y="458597"/>
                      <a:pt x="472772" y="464439"/>
                    </a:cubicBezTo>
                    <a:close/>
                  </a:path>
                </a:pathLst>
              </a:custGeom>
              <a:solidFill>
                <a:srgbClr val="5C9CF2"/>
              </a:solidFill>
              <a:ln w="12700" cap="flat">
                <a:noFill/>
                <a:prstDash val="solid"/>
                <a:miter/>
              </a:ln>
            </p:spPr>
            <p:txBody>
              <a:bodyPr rtlCol="0" anchor="ctr"/>
              <a:lstStyle/>
              <a:p>
                <a:endParaRPr lang="nl-NL" sz="1349"/>
              </a:p>
            </p:txBody>
          </p:sp>
          <p:sp>
            <p:nvSpPr>
              <p:cNvPr id="126" name="Vrije vorm 1107">
                <a:extLst>
                  <a:ext uri="{FF2B5EF4-FFF2-40B4-BE49-F238E27FC236}">
                    <a16:creationId xmlns:a16="http://schemas.microsoft.com/office/drawing/2014/main" id="{7BE97983-885D-F19E-57AD-CA172171392D}"/>
                  </a:ext>
                </a:extLst>
              </p:cNvPr>
              <p:cNvSpPr/>
              <p:nvPr/>
            </p:nvSpPr>
            <p:spPr>
              <a:xfrm>
                <a:off x="2289331" y="5867158"/>
                <a:ext cx="234798" cy="58461"/>
              </a:xfrm>
              <a:custGeom>
                <a:avLst/>
                <a:gdLst>
                  <a:gd name="connsiteX0" fmla="*/ 119242 w 234798"/>
                  <a:gd name="connsiteY0" fmla="*/ 58461 h 58461"/>
                  <a:gd name="connsiteX1" fmla="*/ 74644 w 234798"/>
                  <a:gd name="connsiteY1" fmla="*/ 54799 h 58461"/>
                  <a:gd name="connsiteX2" fmla="*/ 2870 w 234798"/>
                  <a:gd name="connsiteY2" fmla="*/ 27859 h 58461"/>
                  <a:gd name="connsiteX3" fmla="*/ 0 w 234798"/>
                  <a:gd name="connsiteY3" fmla="*/ 13109 h 58461"/>
                  <a:gd name="connsiteX4" fmla="*/ 1173 w 234798"/>
                  <a:gd name="connsiteY4" fmla="*/ 0 h 58461"/>
                  <a:gd name="connsiteX5" fmla="*/ 77288 w 234798"/>
                  <a:gd name="connsiteY5" fmla="*/ 34528 h 58461"/>
                  <a:gd name="connsiteX6" fmla="*/ 232895 w 234798"/>
                  <a:gd name="connsiteY6" fmla="*/ 13580 h 58461"/>
                  <a:gd name="connsiteX7" fmla="*/ 234798 w 234798"/>
                  <a:gd name="connsiteY7" fmla="*/ 25300 h 58461"/>
                  <a:gd name="connsiteX8" fmla="*/ 234108 w 234798"/>
                  <a:gd name="connsiteY8" fmla="*/ 35760 h 58461"/>
                  <a:gd name="connsiteX9" fmla="*/ 119242 w 234798"/>
                  <a:gd name="connsiteY9" fmla="*/ 58461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798" h="58461">
                    <a:moveTo>
                      <a:pt x="119242" y="58461"/>
                    </a:moveTo>
                    <a:cubicBezTo>
                      <a:pt x="104060" y="58461"/>
                      <a:pt x="87732" y="56506"/>
                      <a:pt x="74644" y="54799"/>
                    </a:cubicBezTo>
                    <a:cubicBezTo>
                      <a:pt x="41507" y="50478"/>
                      <a:pt x="17660" y="38512"/>
                      <a:pt x="2870" y="27859"/>
                    </a:cubicBezTo>
                    <a:cubicBezTo>
                      <a:pt x="1744" y="27048"/>
                      <a:pt x="0" y="19663"/>
                      <a:pt x="0" y="13109"/>
                    </a:cubicBezTo>
                    <a:cubicBezTo>
                      <a:pt x="0" y="4877"/>
                      <a:pt x="1173" y="0"/>
                      <a:pt x="1173" y="0"/>
                    </a:cubicBezTo>
                    <a:cubicBezTo>
                      <a:pt x="1422" y="298"/>
                      <a:pt x="24719" y="27670"/>
                      <a:pt x="77288" y="34528"/>
                    </a:cubicBezTo>
                    <a:cubicBezTo>
                      <a:pt x="133840" y="41901"/>
                      <a:pt x="195671" y="33858"/>
                      <a:pt x="232895" y="13580"/>
                    </a:cubicBezTo>
                    <a:cubicBezTo>
                      <a:pt x="232895" y="13580"/>
                      <a:pt x="234777" y="17688"/>
                      <a:pt x="234798" y="25300"/>
                    </a:cubicBezTo>
                    <a:cubicBezTo>
                      <a:pt x="234816" y="31728"/>
                      <a:pt x="234108" y="35760"/>
                      <a:pt x="234108" y="35760"/>
                    </a:cubicBezTo>
                    <a:cubicBezTo>
                      <a:pt x="202028" y="50308"/>
                      <a:pt x="155304" y="58461"/>
                      <a:pt x="119242" y="58461"/>
                    </a:cubicBezTo>
                    <a:close/>
                  </a:path>
                </a:pathLst>
              </a:custGeom>
              <a:solidFill>
                <a:schemeClr val="tx2">
                  <a:lumMod val="75000"/>
                </a:schemeClr>
              </a:solidFill>
              <a:ln w="12700" cap="flat">
                <a:noFill/>
                <a:prstDash val="solid"/>
                <a:miter/>
              </a:ln>
            </p:spPr>
            <p:txBody>
              <a:bodyPr rtlCol="0" anchor="ctr"/>
              <a:lstStyle/>
              <a:p>
                <a:endParaRPr lang="nl-NL" sz="1349"/>
              </a:p>
            </p:txBody>
          </p:sp>
          <p:sp>
            <p:nvSpPr>
              <p:cNvPr id="127" name="Vrije vorm 1108">
                <a:extLst>
                  <a:ext uri="{FF2B5EF4-FFF2-40B4-BE49-F238E27FC236}">
                    <a16:creationId xmlns:a16="http://schemas.microsoft.com/office/drawing/2014/main" id="{DFBBEC8F-F2F9-F89D-366D-C8731641A462}"/>
                  </a:ext>
                </a:extLst>
              </p:cNvPr>
              <p:cNvSpPr/>
              <p:nvPr/>
            </p:nvSpPr>
            <p:spPr>
              <a:xfrm>
                <a:off x="2369299" y="5412550"/>
                <a:ext cx="86231" cy="91876"/>
              </a:xfrm>
              <a:custGeom>
                <a:avLst/>
                <a:gdLst>
                  <a:gd name="connsiteX0" fmla="*/ 0 w 86231"/>
                  <a:gd name="connsiteY0" fmla="*/ 0 h 91876"/>
                  <a:gd name="connsiteX1" fmla="*/ 86232 w 86231"/>
                  <a:gd name="connsiteY1" fmla="*/ 14012 h 91876"/>
                  <a:gd name="connsiteX2" fmla="*/ 80223 w 86231"/>
                  <a:gd name="connsiteY2" fmla="*/ 80043 h 91876"/>
                  <a:gd name="connsiteX3" fmla="*/ 56127 w 86231"/>
                  <a:gd name="connsiteY3" fmla="*/ 91468 h 91876"/>
                  <a:gd name="connsiteX4" fmla="*/ 4 w 86231"/>
                  <a:gd name="connsiteY4" fmla="*/ 60629 h 91876"/>
                  <a:gd name="connsiteX5" fmla="*/ 0 w 86231"/>
                  <a:gd name="connsiteY5" fmla="*/ 0 h 9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231" h="91876">
                    <a:moveTo>
                      <a:pt x="0" y="0"/>
                    </a:moveTo>
                    <a:lnTo>
                      <a:pt x="86232" y="14012"/>
                    </a:lnTo>
                    <a:lnTo>
                      <a:pt x="80223" y="80043"/>
                    </a:lnTo>
                    <a:cubicBezTo>
                      <a:pt x="80116" y="84626"/>
                      <a:pt x="72120" y="89900"/>
                      <a:pt x="56127" y="91468"/>
                    </a:cubicBezTo>
                    <a:cubicBezTo>
                      <a:pt x="36831" y="93360"/>
                      <a:pt x="-427" y="89586"/>
                      <a:pt x="4" y="60629"/>
                    </a:cubicBezTo>
                    <a:cubicBezTo>
                      <a:pt x="108" y="53641"/>
                      <a:pt x="0" y="0"/>
                      <a:pt x="0" y="0"/>
                    </a:cubicBezTo>
                    <a:close/>
                  </a:path>
                </a:pathLst>
              </a:custGeom>
              <a:solidFill>
                <a:srgbClr val="EDC1A6"/>
              </a:solidFill>
              <a:ln w="12700" cap="flat">
                <a:noFill/>
                <a:prstDash val="solid"/>
                <a:miter/>
              </a:ln>
            </p:spPr>
            <p:txBody>
              <a:bodyPr rtlCol="0" anchor="ctr"/>
              <a:lstStyle/>
              <a:p>
                <a:endParaRPr lang="nl-NL" sz="1349"/>
              </a:p>
            </p:txBody>
          </p:sp>
          <p:sp>
            <p:nvSpPr>
              <p:cNvPr id="128" name="Vrije vorm 1109">
                <a:extLst>
                  <a:ext uri="{FF2B5EF4-FFF2-40B4-BE49-F238E27FC236}">
                    <a16:creationId xmlns:a16="http://schemas.microsoft.com/office/drawing/2014/main" id="{D45744BB-0827-C58D-9E64-A5908758CBE8}"/>
                  </a:ext>
                </a:extLst>
              </p:cNvPr>
              <p:cNvSpPr/>
              <p:nvPr/>
            </p:nvSpPr>
            <p:spPr>
              <a:xfrm>
                <a:off x="2329937" y="5261956"/>
                <a:ext cx="185050" cy="196308"/>
              </a:xfrm>
              <a:custGeom>
                <a:avLst/>
                <a:gdLst>
                  <a:gd name="connsiteX0" fmla="*/ 1282 w 185050"/>
                  <a:gd name="connsiteY0" fmla="*/ 86861 h 196308"/>
                  <a:gd name="connsiteX1" fmla="*/ 87216 w 185050"/>
                  <a:gd name="connsiteY1" fmla="*/ 153867 h 196308"/>
                  <a:gd name="connsiteX2" fmla="*/ 95704 w 185050"/>
                  <a:gd name="connsiteY2" fmla="*/ 166362 h 196308"/>
                  <a:gd name="connsiteX3" fmla="*/ 105189 w 185050"/>
                  <a:gd name="connsiteY3" fmla="*/ 163568 h 196308"/>
                  <a:gd name="connsiteX4" fmla="*/ 120237 w 185050"/>
                  <a:gd name="connsiteY4" fmla="*/ 187086 h 196308"/>
                  <a:gd name="connsiteX5" fmla="*/ 165970 w 185050"/>
                  <a:gd name="connsiteY5" fmla="*/ 184767 h 196308"/>
                  <a:gd name="connsiteX6" fmla="*/ 173439 w 185050"/>
                  <a:gd name="connsiteY6" fmla="*/ 154952 h 196308"/>
                  <a:gd name="connsiteX7" fmla="*/ 173799 w 185050"/>
                  <a:gd name="connsiteY7" fmla="*/ 136526 h 196308"/>
                  <a:gd name="connsiteX8" fmla="*/ 185036 w 185050"/>
                  <a:gd name="connsiteY8" fmla="*/ 119294 h 196308"/>
                  <a:gd name="connsiteX9" fmla="*/ 165884 w 185050"/>
                  <a:gd name="connsiteY9" fmla="*/ 87721 h 196308"/>
                  <a:gd name="connsiteX10" fmla="*/ 168173 w 185050"/>
                  <a:gd name="connsiteY10" fmla="*/ 68613 h 196308"/>
                  <a:gd name="connsiteX11" fmla="*/ 100090 w 185050"/>
                  <a:gd name="connsiteY11" fmla="*/ 204 h 196308"/>
                  <a:gd name="connsiteX12" fmla="*/ 1282 w 185050"/>
                  <a:gd name="connsiteY12" fmla="*/ 86861 h 19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050" h="196308">
                    <a:moveTo>
                      <a:pt x="1282" y="86861"/>
                    </a:moveTo>
                    <a:cubicBezTo>
                      <a:pt x="14896" y="170495"/>
                      <a:pt x="87396" y="148597"/>
                      <a:pt x="87216" y="153867"/>
                    </a:cubicBezTo>
                    <a:cubicBezTo>
                      <a:pt x="86947" y="161765"/>
                      <a:pt x="91983" y="165203"/>
                      <a:pt x="95704" y="166362"/>
                    </a:cubicBezTo>
                    <a:cubicBezTo>
                      <a:pt x="99047" y="167404"/>
                      <a:pt x="103100" y="165156"/>
                      <a:pt x="105189" y="163568"/>
                    </a:cubicBezTo>
                    <a:cubicBezTo>
                      <a:pt x="108333" y="161178"/>
                      <a:pt x="103293" y="174221"/>
                      <a:pt x="120237" y="187086"/>
                    </a:cubicBezTo>
                    <a:cubicBezTo>
                      <a:pt x="138222" y="200741"/>
                      <a:pt x="163861" y="198618"/>
                      <a:pt x="165970" y="184767"/>
                    </a:cubicBezTo>
                    <a:cubicBezTo>
                      <a:pt x="167528" y="174530"/>
                      <a:pt x="170309" y="162887"/>
                      <a:pt x="173439" y="154952"/>
                    </a:cubicBezTo>
                    <a:cubicBezTo>
                      <a:pt x="176276" y="147793"/>
                      <a:pt x="172415" y="144001"/>
                      <a:pt x="173799" y="136526"/>
                    </a:cubicBezTo>
                    <a:cubicBezTo>
                      <a:pt x="175311" y="128482"/>
                      <a:pt x="185478" y="127354"/>
                      <a:pt x="185036" y="119294"/>
                    </a:cubicBezTo>
                    <a:cubicBezTo>
                      <a:pt x="184710" y="112680"/>
                      <a:pt x="167908" y="92401"/>
                      <a:pt x="165884" y="87721"/>
                    </a:cubicBezTo>
                    <a:cubicBezTo>
                      <a:pt x="164241" y="83954"/>
                      <a:pt x="169039" y="72686"/>
                      <a:pt x="168173" y="68613"/>
                    </a:cubicBezTo>
                    <a:cubicBezTo>
                      <a:pt x="159889" y="29664"/>
                      <a:pt x="157149" y="2869"/>
                      <a:pt x="100090" y="204"/>
                    </a:cubicBezTo>
                    <a:cubicBezTo>
                      <a:pt x="32219" y="-2965"/>
                      <a:pt x="-7821" y="30940"/>
                      <a:pt x="1282" y="86861"/>
                    </a:cubicBezTo>
                    <a:close/>
                  </a:path>
                </a:pathLst>
              </a:custGeom>
              <a:solidFill>
                <a:srgbClr val="FBD5BF"/>
              </a:solidFill>
              <a:ln w="12700" cap="flat">
                <a:noFill/>
                <a:prstDash val="solid"/>
                <a:miter/>
              </a:ln>
            </p:spPr>
            <p:txBody>
              <a:bodyPr rtlCol="0" anchor="ctr"/>
              <a:lstStyle/>
              <a:p>
                <a:endParaRPr lang="nl-NL" sz="1349"/>
              </a:p>
            </p:txBody>
          </p:sp>
          <p:sp>
            <p:nvSpPr>
              <p:cNvPr id="129" name="Vrije vorm 1110">
                <a:extLst>
                  <a:ext uri="{FF2B5EF4-FFF2-40B4-BE49-F238E27FC236}">
                    <a16:creationId xmlns:a16="http://schemas.microsoft.com/office/drawing/2014/main" id="{67EE06B4-2AAF-4B1B-A328-3F658ECA3F1D}"/>
                  </a:ext>
                </a:extLst>
              </p:cNvPr>
              <p:cNvSpPr/>
              <p:nvPr/>
            </p:nvSpPr>
            <p:spPr>
              <a:xfrm>
                <a:off x="2313670" y="5253248"/>
                <a:ext cx="176481" cy="198393"/>
              </a:xfrm>
              <a:custGeom>
                <a:avLst/>
                <a:gdLst>
                  <a:gd name="connsiteX0" fmla="*/ 17549 w 176481"/>
                  <a:gd name="connsiteY0" fmla="*/ 47304 h 198393"/>
                  <a:gd name="connsiteX1" fmla="*/ 20723 w 176481"/>
                  <a:gd name="connsiteY1" fmla="*/ 28170 h 198393"/>
                  <a:gd name="connsiteX2" fmla="*/ 35675 w 176481"/>
                  <a:gd name="connsiteY2" fmla="*/ 19386 h 198393"/>
                  <a:gd name="connsiteX3" fmla="*/ 46591 w 176481"/>
                  <a:gd name="connsiteY3" fmla="*/ 7282 h 198393"/>
                  <a:gd name="connsiteX4" fmla="*/ 64771 w 176481"/>
                  <a:gd name="connsiteY4" fmla="*/ 5708 h 198393"/>
                  <a:gd name="connsiteX5" fmla="*/ 81673 w 176481"/>
                  <a:gd name="connsiteY5" fmla="*/ 3 h 198393"/>
                  <a:gd name="connsiteX6" fmla="*/ 98035 w 176481"/>
                  <a:gd name="connsiteY6" fmla="*/ 4436 h 198393"/>
                  <a:gd name="connsiteX7" fmla="*/ 112551 w 176481"/>
                  <a:gd name="connsiteY7" fmla="*/ 1585 h 198393"/>
                  <a:gd name="connsiteX8" fmla="*/ 126027 w 176481"/>
                  <a:gd name="connsiteY8" fmla="*/ 7882 h 198393"/>
                  <a:gd name="connsiteX9" fmla="*/ 139388 w 176481"/>
                  <a:gd name="connsiteY9" fmla="*/ 5858 h 198393"/>
                  <a:gd name="connsiteX10" fmla="*/ 153785 w 176481"/>
                  <a:gd name="connsiteY10" fmla="*/ 10489 h 198393"/>
                  <a:gd name="connsiteX11" fmla="*/ 175708 w 176481"/>
                  <a:gd name="connsiteY11" fmla="*/ 18885 h 198393"/>
                  <a:gd name="connsiteX12" fmla="*/ 173015 w 176481"/>
                  <a:gd name="connsiteY12" fmla="*/ 32918 h 198393"/>
                  <a:gd name="connsiteX13" fmla="*/ 172046 w 176481"/>
                  <a:gd name="connsiteY13" fmla="*/ 49058 h 198393"/>
                  <a:gd name="connsiteX14" fmla="*/ 157495 w 176481"/>
                  <a:gd name="connsiteY14" fmla="*/ 57287 h 198393"/>
                  <a:gd name="connsiteX15" fmla="*/ 141745 w 176481"/>
                  <a:gd name="connsiteY15" fmla="*/ 77226 h 198393"/>
                  <a:gd name="connsiteX16" fmla="*/ 143399 w 176481"/>
                  <a:gd name="connsiteY16" fmla="*/ 110039 h 198393"/>
                  <a:gd name="connsiteX17" fmla="*/ 143754 w 176481"/>
                  <a:gd name="connsiteY17" fmla="*/ 133877 h 198393"/>
                  <a:gd name="connsiteX18" fmla="*/ 125647 w 176481"/>
                  <a:gd name="connsiteY18" fmla="*/ 133877 h 198393"/>
                  <a:gd name="connsiteX19" fmla="*/ 129493 w 176481"/>
                  <a:gd name="connsiteY19" fmla="*/ 121887 h 198393"/>
                  <a:gd name="connsiteX20" fmla="*/ 113663 w 176481"/>
                  <a:gd name="connsiteY20" fmla="*/ 108251 h 198393"/>
                  <a:gd name="connsiteX21" fmla="*/ 103043 w 176481"/>
                  <a:gd name="connsiteY21" fmla="*/ 157548 h 198393"/>
                  <a:gd name="connsiteX22" fmla="*/ 105762 w 176481"/>
                  <a:gd name="connsiteY22" fmla="*/ 174387 h 198393"/>
                  <a:gd name="connsiteX23" fmla="*/ 88241 w 176481"/>
                  <a:gd name="connsiteY23" fmla="*/ 182616 h 198393"/>
                  <a:gd name="connsiteX24" fmla="*/ 80234 w 176481"/>
                  <a:gd name="connsiteY24" fmla="*/ 197528 h 198393"/>
                  <a:gd name="connsiteX25" fmla="*/ 57908 w 176481"/>
                  <a:gd name="connsiteY25" fmla="*/ 195592 h 198393"/>
                  <a:gd name="connsiteX26" fmla="*/ 40771 w 176481"/>
                  <a:gd name="connsiteY26" fmla="*/ 197174 h 198393"/>
                  <a:gd name="connsiteX27" fmla="*/ 36305 w 176481"/>
                  <a:gd name="connsiteY27" fmla="*/ 178532 h 198393"/>
                  <a:gd name="connsiteX28" fmla="*/ 23957 w 176481"/>
                  <a:gd name="connsiteY28" fmla="*/ 166475 h 198393"/>
                  <a:gd name="connsiteX29" fmla="*/ 22117 w 176481"/>
                  <a:gd name="connsiteY29" fmla="*/ 146205 h 198393"/>
                  <a:gd name="connsiteX30" fmla="*/ 11994 w 176481"/>
                  <a:gd name="connsiteY30" fmla="*/ 136725 h 198393"/>
                  <a:gd name="connsiteX31" fmla="*/ 10698 w 176481"/>
                  <a:gd name="connsiteY31" fmla="*/ 119445 h 198393"/>
                  <a:gd name="connsiteX32" fmla="*/ 30 w 176481"/>
                  <a:gd name="connsiteY32" fmla="*/ 99269 h 198393"/>
                  <a:gd name="connsiteX33" fmla="*/ 7888 w 176481"/>
                  <a:gd name="connsiteY33" fmla="*/ 78143 h 198393"/>
                  <a:gd name="connsiteX34" fmla="*/ 6634 w 176481"/>
                  <a:gd name="connsiteY34" fmla="*/ 58869 h 198393"/>
                  <a:gd name="connsiteX35" fmla="*/ 17549 w 176481"/>
                  <a:gd name="connsiteY35" fmla="*/ 47304 h 1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6481" h="198393">
                    <a:moveTo>
                      <a:pt x="17549" y="47304"/>
                    </a:moveTo>
                    <a:cubicBezTo>
                      <a:pt x="19977" y="42744"/>
                      <a:pt x="18244" y="32436"/>
                      <a:pt x="20723" y="28170"/>
                    </a:cubicBezTo>
                    <a:cubicBezTo>
                      <a:pt x="23822" y="22840"/>
                      <a:pt x="31248" y="23681"/>
                      <a:pt x="35675" y="19386"/>
                    </a:cubicBezTo>
                    <a:cubicBezTo>
                      <a:pt x="39275" y="15893"/>
                      <a:pt x="41280" y="9707"/>
                      <a:pt x="46591" y="7282"/>
                    </a:cubicBezTo>
                    <a:cubicBezTo>
                      <a:pt x="51077" y="5233"/>
                      <a:pt x="58572" y="6767"/>
                      <a:pt x="64771" y="5708"/>
                    </a:cubicBezTo>
                    <a:cubicBezTo>
                      <a:pt x="70735" y="4688"/>
                      <a:pt x="75758" y="140"/>
                      <a:pt x="81673" y="3"/>
                    </a:cubicBezTo>
                    <a:cubicBezTo>
                      <a:pt x="86889" y="-118"/>
                      <a:pt x="93013" y="4090"/>
                      <a:pt x="98035" y="4436"/>
                    </a:cubicBezTo>
                    <a:cubicBezTo>
                      <a:pt x="103450" y="4809"/>
                      <a:pt x="107540" y="918"/>
                      <a:pt x="112551" y="1585"/>
                    </a:cubicBezTo>
                    <a:cubicBezTo>
                      <a:pt x="116856" y="2159"/>
                      <a:pt x="122147" y="7269"/>
                      <a:pt x="126027" y="7882"/>
                    </a:cubicBezTo>
                    <a:cubicBezTo>
                      <a:pt x="131359" y="8725"/>
                      <a:pt x="135118" y="5306"/>
                      <a:pt x="139388" y="5858"/>
                    </a:cubicBezTo>
                    <a:cubicBezTo>
                      <a:pt x="144959" y="6578"/>
                      <a:pt x="150614" y="11095"/>
                      <a:pt x="153785" y="10489"/>
                    </a:cubicBezTo>
                    <a:cubicBezTo>
                      <a:pt x="156454" y="9979"/>
                      <a:pt x="171237" y="7599"/>
                      <a:pt x="175708" y="18885"/>
                    </a:cubicBezTo>
                    <a:cubicBezTo>
                      <a:pt x="177072" y="22328"/>
                      <a:pt x="176896" y="30860"/>
                      <a:pt x="173015" y="32918"/>
                    </a:cubicBezTo>
                    <a:cubicBezTo>
                      <a:pt x="168210" y="35465"/>
                      <a:pt x="177985" y="43057"/>
                      <a:pt x="172046" y="49058"/>
                    </a:cubicBezTo>
                    <a:cubicBezTo>
                      <a:pt x="167034" y="54122"/>
                      <a:pt x="164286" y="56338"/>
                      <a:pt x="157495" y="57287"/>
                    </a:cubicBezTo>
                    <a:cubicBezTo>
                      <a:pt x="142032" y="59450"/>
                      <a:pt x="138235" y="73433"/>
                      <a:pt x="141745" y="77226"/>
                    </a:cubicBezTo>
                    <a:cubicBezTo>
                      <a:pt x="158142" y="94949"/>
                      <a:pt x="140451" y="96221"/>
                      <a:pt x="143399" y="110039"/>
                    </a:cubicBezTo>
                    <a:cubicBezTo>
                      <a:pt x="145614" y="120419"/>
                      <a:pt x="149920" y="127694"/>
                      <a:pt x="143754" y="133877"/>
                    </a:cubicBezTo>
                    <a:cubicBezTo>
                      <a:pt x="136476" y="141176"/>
                      <a:pt x="126368" y="138849"/>
                      <a:pt x="125647" y="133877"/>
                    </a:cubicBezTo>
                    <a:cubicBezTo>
                      <a:pt x="125011" y="129496"/>
                      <a:pt x="128616" y="126356"/>
                      <a:pt x="129493" y="121887"/>
                    </a:cubicBezTo>
                    <a:cubicBezTo>
                      <a:pt x="131213" y="113126"/>
                      <a:pt x="124924" y="106319"/>
                      <a:pt x="113663" y="108251"/>
                    </a:cubicBezTo>
                    <a:cubicBezTo>
                      <a:pt x="105902" y="109583"/>
                      <a:pt x="94112" y="117470"/>
                      <a:pt x="103043" y="157548"/>
                    </a:cubicBezTo>
                    <a:cubicBezTo>
                      <a:pt x="104502" y="164091"/>
                      <a:pt x="107134" y="169406"/>
                      <a:pt x="105762" y="174387"/>
                    </a:cubicBezTo>
                    <a:cubicBezTo>
                      <a:pt x="104258" y="179842"/>
                      <a:pt x="92085" y="178904"/>
                      <a:pt x="88241" y="182616"/>
                    </a:cubicBezTo>
                    <a:cubicBezTo>
                      <a:pt x="84204" y="186515"/>
                      <a:pt x="85606" y="195400"/>
                      <a:pt x="80234" y="197528"/>
                    </a:cubicBezTo>
                    <a:cubicBezTo>
                      <a:pt x="73239" y="200301"/>
                      <a:pt x="64681" y="195512"/>
                      <a:pt x="57908" y="195592"/>
                    </a:cubicBezTo>
                    <a:cubicBezTo>
                      <a:pt x="50041" y="195685"/>
                      <a:pt x="44242" y="200208"/>
                      <a:pt x="40771" y="197174"/>
                    </a:cubicBezTo>
                    <a:cubicBezTo>
                      <a:pt x="31717" y="189262"/>
                      <a:pt x="37769" y="184238"/>
                      <a:pt x="36305" y="178532"/>
                    </a:cubicBezTo>
                    <a:cubicBezTo>
                      <a:pt x="34520" y="171575"/>
                      <a:pt x="26601" y="172318"/>
                      <a:pt x="23957" y="166475"/>
                    </a:cubicBezTo>
                    <a:cubicBezTo>
                      <a:pt x="21849" y="161817"/>
                      <a:pt x="24214" y="150731"/>
                      <a:pt x="22117" y="146205"/>
                    </a:cubicBezTo>
                    <a:cubicBezTo>
                      <a:pt x="20147" y="141954"/>
                      <a:pt x="13919" y="141179"/>
                      <a:pt x="11994" y="136725"/>
                    </a:cubicBezTo>
                    <a:cubicBezTo>
                      <a:pt x="10103" y="132353"/>
                      <a:pt x="12514" y="124307"/>
                      <a:pt x="10698" y="119445"/>
                    </a:cubicBezTo>
                    <a:cubicBezTo>
                      <a:pt x="8582" y="113778"/>
                      <a:pt x="514" y="105784"/>
                      <a:pt x="30" y="99269"/>
                    </a:cubicBezTo>
                    <a:cubicBezTo>
                      <a:pt x="-526" y="91771"/>
                      <a:pt x="6739" y="85677"/>
                      <a:pt x="7888" y="78143"/>
                    </a:cubicBezTo>
                    <a:cubicBezTo>
                      <a:pt x="8874" y="71674"/>
                      <a:pt x="4725" y="64569"/>
                      <a:pt x="6634" y="58869"/>
                    </a:cubicBezTo>
                    <a:cubicBezTo>
                      <a:pt x="8161" y="54308"/>
                      <a:pt x="15608" y="50948"/>
                      <a:pt x="17549" y="47304"/>
                    </a:cubicBezTo>
                    <a:close/>
                  </a:path>
                </a:pathLst>
              </a:custGeom>
              <a:solidFill>
                <a:schemeClr val="tx1"/>
              </a:solidFill>
              <a:ln w="12700" cap="flat">
                <a:noFill/>
                <a:prstDash val="solid"/>
                <a:miter/>
              </a:ln>
            </p:spPr>
            <p:txBody>
              <a:bodyPr rtlCol="0" anchor="ctr"/>
              <a:lstStyle/>
              <a:p>
                <a:endParaRPr lang="nl-NL" sz="1349"/>
              </a:p>
            </p:txBody>
          </p:sp>
        </p:grpSp>
        <p:sp>
          <p:nvSpPr>
            <p:cNvPr id="333" name="Vrije vorm 332">
              <a:extLst>
                <a:ext uri="{FF2B5EF4-FFF2-40B4-BE49-F238E27FC236}">
                  <a16:creationId xmlns:a16="http://schemas.microsoft.com/office/drawing/2014/main" id="{D6BA61C5-B5E7-5741-9F87-AF244A5ACD49}"/>
                </a:ext>
              </a:extLst>
            </p:cNvPr>
            <p:cNvSpPr/>
            <p:nvPr/>
          </p:nvSpPr>
          <p:spPr>
            <a:xfrm>
              <a:off x="-1" y="3389089"/>
              <a:ext cx="6096505" cy="3407711"/>
            </a:xfrm>
            <a:custGeom>
              <a:avLst/>
              <a:gdLst>
                <a:gd name="connsiteX0" fmla="*/ 6096505 w 6096505"/>
                <a:gd name="connsiteY0" fmla="*/ 0 h 3407711"/>
                <a:gd name="connsiteX1" fmla="*/ 6096505 w 6096505"/>
                <a:gd name="connsiteY1" fmla="*/ 567282 h 3407711"/>
                <a:gd name="connsiteX2" fmla="*/ 5123629 w 6096505"/>
                <a:gd name="connsiteY2" fmla="*/ 3345516 h 3407711"/>
                <a:gd name="connsiteX3" fmla="*/ 5084403 w 6096505"/>
                <a:gd name="connsiteY3" fmla="*/ 3407711 h 3407711"/>
                <a:gd name="connsiteX4" fmla="*/ 0 w 6096505"/>
                <a:gd name="connsiteY4" fmla="*/ 3407711 h 3407711"/>
                <a:gd name="connsiteX5" fmla="*/ 0 w 6096505"/>
                <a:gd name="connsiteY5" fmla="*/ 2820583 h 3407711"/>
                <a:gd name="connsiteX6" fmla="*/ 2371091 w 6096505"/>
                <a:gd name="connsiteY6" fmla="*/ 2999977 h 3407711"/>
                <a:gd name="connsiteX7" fmla="*/ 5812802 w 6096505"/>
                <a:gd name="connsiteY7" fmla="*/ 567282 h 3407711"/>
                <a:gd name="connsiteX8" fmla="*/ 5529098 w 6096505"/>
                <a:gd name="connsiteY8" fmla="*/ 567282 h 3407711"/>
                <a:gd name="connsiteX9" fmla="*/ 6096505 w 6096505"/>
                <a:gd name="connsiteY9" fmla="*/ 0 h 340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505" h="3407711">
                  <a:moveTo>
                    <a:pt x="6096505" y="0"/>
                  </a:moveTo>
                  <a:lnTo>
                    <a:pt x="6096505" y="567282"/>
                  </a:lnTo>
                  <a:cubicBezTo>
                    <a:pt x="6096505" y="1359999"/>
                    <a:pt x="5635181" y="2500373"/>
                    <a:pt x="5123629" y="3345516"/>
                  </a:cubicBezTo>
                  <a:lnTo>
                    <a:pt x="5084403" y="3407711"/>
                  </a:lnTo>
                  <a:lnTo>
                    <a:pt x="0" y="3407711"/>
                  </a:lnTo>
                  <a:lnTo>
                    <a:pt x="0" y="2820583"/>
                  </a:lnTo>
                  <a:cubicBezTo>
                    <a:pt x="0" y="2820583"/>
                    <a:pt x="313381" y="3284491"/>
                    <a:pt x="2371091" y="2999977"/>
                  </a:cubicBezTo>
                  <a:cubicBezTo>
                    <a:pt x="3575862" y="2833397"/>
                    <a:pt x="5836959" y="1291730"/>
                    <a:pt x="5812802" y="567282"/>
                  </a:cubicBezTo>
                  <a:lnTo>
                    <a:pt x="5529098" y="567282"/>
                  </a:lnTo>
                  <a:cubicBezTo>
                    <a:pt x="5529098" y="567282"/>
                    <a:pt x="6096505" y="0"/>
                    <a:pt x="6096505" y="0"/>
                  </a:cubicBezTo>
                  <a:close/>
                </a:path>
              </a:pathLst>
            </a:custGeom>
            <a:solidFill>
              <a:srgbClr val="F8B27A"/>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nvGrpSpPr>
            <p:cNvPr id="301" name="Graphic 20">
              <a:extLst>
                <a:ext uri="{FF2B5EF4-FFF2-40B4-BE49-F238E27FC236}">
                  <a16:creationId xmlns:a16="http://schemas.microsoft.com/office/drawing/2014/main" id="{DFC22056-12A7-13A2-0C00-C9C1662EC35C}"/>
                </a:ext>
              </a:extLst>
            </p:cNvPr>
            <p:cNvGrpSpPr/>
            <p:nvPr/>
          </p:nvGrpSpPr>
          <p:grpSpPr>
            <a:xfrm flipH="1">
              <a:off x="4666596" y="4273010"/>
              <a:ext cx="847815" cy="1946984"/>
              <a:chOff x="7847093" y="5224323"/>
              <a:chExt cx="639808" cy="1469301"/>
            </a:xfrm>
          </p:grpSpPr>
          <p:sp>
            <p:nvSpPr>
              <p:cNvPr id="302" name="Vrije vorm 301">
                <a:extLst>
                  <a:ext uri="{FF2B5EF4-FFF2-40B4-BE49-F238E27FC236}">
                    <a16:creationId xmlns:a16="http://schemas.microsoft.com/office/drawing/2014/main" id="{F58F1E92-3410-6EAF-7CF1-B2436F17C4D8}"/>
                  </a:ext>
                </a:extLst>
              </p:cNvPr>
              <p:cNvSpPr/>
              <p:nvPr/>
            </p:nvSpPr>
            <p:spPr>
              <a:xfrm>
                <a:off x="7931457" y="6464627"/>
                <a:ext cx="467192" cy="228997"/>
              </a:xfrm>
              <a:custGeom>
                <a:avLst/>
                <a:gdLst>
                  <a:gd name="connsiteX0" fmla="*/ 519 w 467192"/>
                  <a:gd name="connsiteY0" fmla="*/ 12673 h 228997"/>
                  <a:gd name="connsiteX1" fmla="*/ 460013 w 467192"/>
                  <a:gd name="connsiteY1" fmla="*/ 215875 h 228997"/>
                  <a:gd name="connsiteX2" fmla="*/ 519 w 467192"/>
                  <a:gd name="connsiteY2" fmla="*/ 12673 h 228997"/>
                </a:gdLst>
                <a:ahLst/>
                <a:cxnLst>
                  <a:cxn ang="0">
                    <a:pos x="connsiteX0" y="connsiteY0"/>
                  </a:cxn>
                  <a:cxn ang="0">
                    <a:pos x="connsiteX1" y="connsiteY1"/>
                  </a:cxn>
                  <a:cxn ang="0">
                    <a:pos x="connsiteX2" y="connsiteY2"/>
                  </a:cxn>
                </a:cxnLst>
                <a:rect l="l" t="t" r="r" b="b"/>
                <a:pathLst>
                  <a:path w="467192" h="228997">
                    <a:moveTo>
                      <a:pt x="519" y="12673"/>
                    </a:moveTo>
                    <a:cubicBezTo>
                      <a:pt x="19800" y="-50511"/>
                      <a:pt x="533450" y="139180"/>
                      <a:pt x="460013" y="215875"/>
                    </a:cubicBezTo>
                    <a:cubicBezTo>
                      <a:pt x="394991" y="283783"/>
                      <a:pt x="-16604" y="68784"/>
                      <a:pt x="519" y="12673"/>
                    </a:cubicBezTo>
                    <a:close/>
                  </a:path>
                </a:pathLst>
              </a:custGeom>
              <a:solidFill>
                <a:schemeClr val="accent6">
                  <a:lumMod val="50000"/>
                  <a:alpha val="5000"/>
                </a:schemeClr>
              </a:solidFill>
              <a:ln w="12700" cap="flat">
                <a:noFill/>
                <a:prstDash val="solid"/>
                <a:miter/>
              </a:ln>
            </p:spPr>
            <p:txBody>
              <a:bodyPr rtlCol="0" anchor="ctr"/>
              <a:lstStyle/>
              <a:p>
                <a:endParaRPr lang="nl-NL" sz="1349"/>
              </a:p>
            </p:txBody>
          </p:sp>
          <p:sp>
            <p:nvSpPr>
              <p:cNvPr id="303" name="Vrije vorm 302">
                <a:extLst>
                  <a:ext uri="{FF2B5EF4-FFF2-40B4-BE49-F238E27FC236}">
                    <a16:creationId xmlns:a16="http://schemas.microsoft.com/office/drawing/2014/main" id="{B2A7BCC2-0108-5D85-F73A-712129B98DAA}"/>
                  </a:ext>
                </a:extLst>
              </p:cNvPr>
              <p:cNvSpPr/>
              <p:nvPr/>
            </p:nvSpPr>
            <p:spPr>
              <a:xfrm>
                <a:off x="8218534" y="6570190"/>
                <a:ext cx="143019" cy="58870"/>
              </a:xfrm>
              <a:custGeom>
                <a:avLst/>
                <a:gdLst>
                  <a:gd name="connsiteX0" fmla="*/ 95174 w 143019"/>
                  <a:gd name="connsiteY0" fmla="*/ 13696 h 58870"/>
                  <a:gd name="connsiteX1" fmla="*/ 47520 w 143019"/>
                  <a:gd name="connsiteY1" fmla="*/ 772 h 58870"/>
                  <a:gd name="connsiteX2" fmla="*/ 2696 w 143019"/>
                  <a:gd name="connsiteY2" fmla="*/ 10739 h 58870"/>
                  <a:gd name="connsiteX3" fmla="*/ 16488 w 143019"/>
                  <a:gd name="connsiteY3" fmla="*/ 41487 h 58870"/>
                  <a:gd name="connsiteX4" fmla="*/ 76812 w 143019"/>
                  <a:gd name="connsiteY4" fmla="*/ 53810 h 58870"/>
                  <a:gd name="connsiteX5" fmla="*/ 113351 w 143019"/>
                  <a:gd name="connsiteY5" fmla="*/ 58856 h 58870"/>
                  <a:gd name="connsiteX6" fmla="*/ 140270 w 143019"/>
                  <a:gd name="connsiteY6" fmla="*/ 41993 h 58870"/>
                  <a:gd name="connsiteX7" fmla="*/ 127873 w 143019"/>
                  <a:gd name="connsiteY7" fmla="*/ 13744 h 58870"/>
                  <a:gd name="connsiteX8" fmla="*/ 95174 w 143019"/>
                  <a:gd name="connsiteY8" fmla="*/ 13696 h 5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019" h="58870">
                    <a:moveTo>
                      <a:pt x="95174" y="13696"/>
                    </a:moveTo>
                    <a:cubicBezTo>
                      <a:pt x="77460" y="6597"/>
                      <a:pt x="71713" y="2290"/>
                      <a:pt x="47520" y="772"/>
                    </a:cubicBezTo>
                    <a:cubicBezTo>
                      <a:pt x="40255" y="323"/>
                      <a:pt x="12421" y="-3399"/>
                      <a:pt x="2696" y="10739"/>
                    </a:cubicBezTo>
                    <a:cubicBezTo>
                      <a:pt x="-6520" y="24120"/>
                      <a:pt x="10354" y="38671"/>
                      <a:pt x="16488" y="41487"/>
                    </a:cubicBezTo>
                    <a:cubicBezTo>
                      <a:pt x="37429" y="51126"/>
                      <a:pt x="54299" y="50049"/>
                      <a:pt x="76812" y="53810"/>
                    </a:cubicBezTo>
                    <a:cubicBezTo>
                      <a:pt x="81000" y="54505"/>
                      <a:pt x="103507" y="59164"/>
                      <a:pt x="113351" y="58856"/>
                    </a:cubicBezTo>
                    <a:cubicBezTo>
                      <a:pt x="119857" y="58655"/>
                      <a:pt x="131967" y="59302"/>
                      <a:pt x="140270" y="41993"/>
                    </a:cubicBezTo>
                    <a:cubicBezTo>
                      <a:pt x="148735" y="24355"/>
                      <a:pt x="135663" y="15406"/>
                      <a:pt x="127873" y="13744"/>
                    </a:cubicBezTo>
                    <a:cubicBezTo>
                      <a:pt x="120500" y="12159"/>
                      <a:pt x="109483" y="19426"/>
                      <a:pt x="95174" y="13696"/>
                    </a:cubicBezTo>
                    <a:close/>
                  </a:path>
                </a:pathLst>
              </a:custGeom>
              <a:solidFill>
                <a:srgbClr val="103352"/>
              </a:solidFill>
              <a:ln w="12700" cap="flat">
                <a:noFill/>
                <a:prstDash val="solid"/>
                <a:miter/>
              </a:ln>
            </p:spPr>
            <p:txBody>
              <a:bodyPr rtlCol="0" anchor="ctr"/>
              <a:lstStyle/>
              <a:p>
                <a:endParaRPr lang="nl-NL" sz="1349"/>
              </a:p>
            </p:txBody>
          </p:sp>
          <p:sp>
            <p:nvSpPr>
              <p:cNvPr id="304" name="Vrije vorm 303">
                <a:extLst>
                  <a:ext uri="{FF2B5EF4-FFF2-40B4-BE49-F238E27FC236}">
                    <a16:creationId xmlns:a16="http://schemas.microsoft.com/office/drawing/2014/main" id="{AEC633D9-FE14-80D3-4989-B66CC12E0C93}"/>
                  </a:ext>
                </a:extLst>
              </p:cNvPr>
              <p:cNvSpPr/>
              <p:nvPr/>
            </p:nvSpPr>
            <p:spPr>
              <a:xfrm>
                <a:off x="8217953" y="6542512"/>
                <a:ext cx="140318" cy="75947"/>
              </a:xfrm>
              <a:custGeom>
                <a:avLst/>
                <a:gdLst>
                  <a:gd name="connsiteX0" fmla="*/ 139445 w 140318"/>
                  <a:gd name="connsiteY0" fmla="*/ 46847 h 75947"/>
                  <a:gd name="connsiteX1" fmla="*/ 122752 w 140318"/>
                  <a:gd name="connsiteY1" fmla="*/ 12939 h 75947"/>
                  <a:gd name="connsiteX2" fmla="*/ 108069 w 140318"/>
                  <a:gd name="connsiteY2" fmla="*/ 5303 h 75947"/>
                  <a:gd name="connsiteX3" fmla="*/ 80507 w 140318"/>
                  <a:gd name="connsiteY3" fmla="*/ 30 h 75947"/>
                  <a:gd name="connsiteX4" fmla="*/ 49048 w 140318"/>
                  <a:gd name="connsiteY4" fmla="*/ 15376 h 75947"/>
                  <a:gd name="connsiteX5" fmla="*/ 3405 w 140318"/>
                  <a:gd name="connsiteY5" fmla="*/ 24305 h 75947"/>
                  <a:gd name="connsiteX6" fmla="*/ 2 w 140318"/>
                  <a:gd name="connsiteY6" fmla="*/ 33361 h 75947"/>
                  <a:gd name="connsiteX7" fmla="*/ 41 w 140318"/>
                  <a:gd name="connsiteY7" fmla="*/ 36877 h 75947"/>
                  <a:gd name="connsiteX8" fmla="*/ 16573 w 140318"/>
                  <a:gd name="connsiteY8" fmla="*/ 59013 h 75947"/>
                  <a:gd name="connsiteX9" fmla="*/ 75591 w 140318"/>
                  <a:gd name="connsiteY9" fmla="*/ 70978 h 75947"/>
                  <a:gd name="connsiteX10" fmla="*/ 111333 w 140318"/>
                  <a:gd name="connsiteY10" fmla="*/ 75938 h 75947"/>
                  <a:gd name="connsiteX11" fmla="*/ 137799 w 140318"/>
                  <a:gd name="connsiteY11" fmla="*/ 59874 h 75947"/>
                  <a:gd name="connsiteX12" fmla="*/ 139445 w 140318"/>
                  <a:gd name="connsiteY12" fmla="*/ 46847 h 7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318" h="75947">
                    <a:moveTo>
                      <a:pt x="139445" y="46847"/>
                    </a:moveTo>
                    <a:cubicBezTo>
                      <a:pt x="139491" y="46847"/>
                      <a:pt x="122752" y="12939"/>
                      <a:pt x="122752" y="12939"/>
                    </a:cubicBezTo>
                    <a:cubicBezTo>
                      <a:pt x="120565" y="7820"/>
                      <a:pt x="112838" y="6301"/>
                      <a:pt x="108069" y="5303"/>
                    </a:cubicBezTo>
                    <a:cubicBezTo>
                      <a:pt x="101293" y="3895"/>
                      <a:pt x="93780" y="1681"/>
                      <a:pt x="80507" y="30"/>
                    </a:cubicBezTo>
                    <a:cubicBezTo>
                      <a:pt x="72919" y="-913"/>
                      <a:pt x="71787" y="20689"/>
                      <a:pt x="49048" y="15376"/>
                    </a:cubicBezTo>
                    <a:cubicBezTo>
                      <a:pt x="31804" y="11346"/>
                      <a:pt x="9669" y="13356"/>
                      <a:pt x="3405" y="24305"/>
                    </a:cubicBezTo>
                    <a:cubicBezTo>
                      <a:pt x="1394" y="27819"/>
                      <a:pt x="102" y="30433"/>
                      <a:pt x="2" y="33361"/>
                    </a:cubicBezTo>
                    <a:cubicBezTo>
                      <a:pt x="-11" y="33502"/>
                      <a:pt x="57" y="35765"/>
                      <a:pt x="41" y="36877"/>
                    </a:cubicBezTo>
                    <a:cubicBezTo>
                      <a:pt x="-105" y="44003"/>
                      <a:pt x="1015" y="51346"/>
                      <a:pt x="16573" y="59013"/>
                    </a:cubicBezTo>
                    <a:cubicBezTo>
                      <a:pt x="36821" y="68959"/>
                      <a:pt x="53561" y="67325"/>
                      <a:pt x="75591" y="70978"/>
                    </a:cubicBezTo>
                    <a:cubicBezTo>
                      <a:pt x="79673" y="71658"/>
                      <a:pt x="101683" y="76184"/>
                      <a:pt x="111333" y="75938"/>
                    </a:cubicBezTo>
                    <a:cubicBezTo>
                      <a:pt x="117701" y="75749"/>
                      <a:pt x="129545" y="76408"/>
                      <a:pt x="137799" y="59874"/>
                    </a:cubicBezTo>
                    <a:cubicBezTo>
                      <a:pt x="140747" y="53952"/>
                      <a:pt x="140843" y="49827"/>
                      <a:pt x="139445" y="46847"/>
                    </a:cubicBezTo>
                    <a:close/>
                  </a:path>
                </a:pathLst>
              </a:custGeom>
              <a:solidFill>
                <a:schemeClr val="tx2"/>
              </a:solidFill>
              <a:ln w="12700" cap="flat">
                <a:noFill/>
                <a:prstDash val="solid"/>
                <a:miter/>
              </a:ln>
            </p:spPr>
            <p:txBody>
              <a:bodyPr rtlCol="0" anchor="ctr"/>
              <a:lstStyle/>
              <a:p>
                <a:endParaRPr lang="nl-NL" sz="1349"/>
              </a:p>
            </p:txBody>
          </p:sp>
          <p:sp>
            <p:nvSpPr>
              <p:cNvPr id="305" name="Vrije vorm 304">
                <a:extLst>
                  <a:ext uri="{FF2B5EF4-FFF2-40B4-BE49-F238E27FC236}">
                    <a16:creationId xmlns:a16="http://schemas.microsoft.com/office/drawing/2014/main" id="{4A86F96A-255C-9E15-D8F8-8BB9CD477BEA}"/>
                  </a:ext>
                </a:extLst>
              </p:cNvPr>
              <p:cNvSpPr/>
              <p:nvPr/>
            </p:nvSpPr>
            <p:spPr>
              <a:xfrm>
                <a:off x="7962581" y="6465944"/>
                <a:ext cx="136940" cy="79762"/>
              </a:xfrm>
              <a:custGeom>
                <a:avLst/>
                <a:gdLst>
                  <a:gd name="connsiteX0" fmla="*/ 94150 w 136940"/>
                  <a:gd name="connsiteY0" fmla="*/ 30216 h 79762"/>
                  <a:gd name="connsiteX1" fmla="*/ 50950 w 136940"/>
                  <a:gd name="connsiteY1" fmla="*/ 6304 h 79762"/>
                  <a:gd name="connsiteX2" fmla="*/ 5043 w 136940"/>
                  <a:gd name="connsiteY2" fmla="*/ 5297 h 79762"/>
                  <a:gd name="connsiteX3" fmla="*/ 11107 w 136940"/>
                  <a:gd name="connsiteY3" fmla="*/ 38447 h 79762"/>
                  <a:gd name="connsiteX4" fmla="*/ 66755 w 136940"/>
                  <a:gd name="connsiteY4" fmla="*/ 64796 h 79762"/>
                  <a:gd name="connsiteX5" fmla="*/ 101037 w 136940"/>
                  <a:gd name="connsiteY5" fmla="*/ 78407 h 79762"/>
                  <a:gd name="connsiteX6" fmla="*/ 131200 w 136940"/>
                  <a:gd name="connsiteY6" fmla="*/ 68447 h 79762"/>
                  <a:gd name="connsiteX7" fmla="*/ 125895 w 136940"/>
                  <a:gd name="connsiteY7" fmla="*/ 38058 h 79762"/>
                  <a:gd name="connsiteX8" fmla="*/ 94150 w 136940"/>
                  <a:gd name="connsiteY8" fmla="*/ 30216 h 79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940" h="79762">
                    <a:moveTo>
                      <a:pt x="94150" y="30216"/>
                    </a:moveTo>
                    <a:cubicBezTo>
                      <a:pt x="78639" y="19099"/>
                      <a:pt x="74085" y="13545"/>
                      <a:pt x="50950" y="6304"/>
                    </a:cubicBezTo>
                    <a:cubicBezTo>
                      <a:pt x="44002" y="4136"/>
                      <a:pt x="17858" y="-6114"/>
                      <a:pt x="5043" y="5297"/>
                    </a:cubicBezTo>
                    <a:cubicBezTo>
                      <a:pt x="-7097" y="16096"/>
                      <a:pt x="5821" y="34250"/>
                      <a:pt x="11107" y="38447"/>
                    </a:cubicBezTo>
                    <a:cubicBezTo>
                      <a:pt x="29147" y="52801"/>
                      <a:pt x="45788" y="55776"/>
                      <a:pt x="66755" y="64796"/>
                    </a:cubicBezTo>
                    <a:cubicBezTo>
                      <a:pt x="70656" y="66469"/>
                      <a:pt x="91403" y="76359"/>
                      <a:pt x="101037" y="78407"/>
                    </a:cubicBezTo>
                    <a:cubicBezTo>
                      <a:pt x="107403" y="79763"/>
                      <a:pt x="119010" y="83278"/>
                      <a:pt x="131200" y="68447"/>
                    </a:cubicBezTo>
                    <a:cubicBezTo>
                      <a:pt x="143626" y="53336"/>
                      <a:pt x="133064" y="41529"/>
                      <a:pt x="125895" y="38058"/>
                    </a:cubicBezTo>
                    <a:cubicBezTo>
                      <a:pt x="119112" y="34761"/>
                      <a:pt x="106680" y="39192"/>
                      <a:pt x="94150" y="30216"/>
                    </a:cubicBezTo>
                    <a:close/>
                  </a:path>
                </a:pathLst>
              </a:custGeom>
              <a:solidFill>
                <a:srgbClr val="103352"/>
              </a:solidFill>
              <a:ln w="12700" cap="flat">
                <a:noFill/>
                <a:prstDash val="solid"/>
                <a:miter/>
              </a:ln>
            </p:spPr>
            <p:txBody>
              <a:bodyPr rtlCol="0" anchor="ctr"/>
              <a:lstStyle/>
              <a:p>
                <a:endParaRPr lang="nl-NL" sz="1349"/>
              </a:p>
            </p:txBody>
          </p:sp>
          <p:sp>
            <p:nvSpPr>
              <p:cNvPr id="306" name="Vrije vorm 305">
                <a:extLst>
                  <a:ext uri="{FF2B5EF4-FFF2-40B4-BE49-F238E27FC236}">
                    <a16:creationId xmlns:a16="http://schemas.microsoft.com/office/drawing/2014/main" id="{5E5296AA-FFBB-3E26-C79E-C9E046B585F5}"/>
                  </a:ext>
                </a:extLst>
              </p:cNvPr>
              <p:cNvSpPr/>
              <p:nvPr/>
            </p:nvSpPr>
            <p:spPr>
              <a:xfrm>
                <a:off x="7963855" y="6452001"/>
                <a:ext cx="134175" cy="82805"/>
              </a:xfrm>
              <a:custGeom>
                <a:avLst/>
                <a:gdLst>
                  <a:gd name="connsiteX0" fmla="*/ 134002 w 134175"/>
                  <a:gd name="connsiteY0" fmla="*/ 59890 h 82805"/>
                  <a:gd name="connsiteX1" fmla="*/ 125874 w 134175"/>
                  <a:gd name="connsiteY1" fmla="*/ 22979 h 82805"/>
                  <a:gd name="connsiteX2" fmla="*/ 113435 w 134175"/>
                  <a:gd name="connsiteY2" fmla="*/ 12063 h 82805"/>
                  <a:gd name="connsiteX3" fmla="*/ 87923 w 134175"/>
                  <a:gd name="connsiteY3" fmla="*/ 372 h 82805"/>
                  <a:gd name="connsiteX4" fmla="*/ 51123 w 134175"/>
                  <a:gd name="connsiteY4" fmla="*/ 3990 h 82805"/>
                  <a:gd name="connsiteX5" fmla="*/ 7258 w 134175"/>
                  <a:gd name="connsiteY5" fmla="*/ 5566 h 82805"/>
                  <a:gd name="connsiteX6" fmla="*/ 1794 w 134175"/>
                  <a:gd name="connsiteY6" fmla="*/ 13550 h 82805"/>
                  <a:gd name="connsiteX7" fmla="*/ 994 w 134175"/>
                  <a:gd name="connsiteY7" fmla="*/ 16973 h 82805"/>
                  <a:gd name="connsiteX8" fmla="*/ 11773 w 134175"/>
                  <a:gd name="connsiteY8" fmla="*/ 42412 h 82805"/>
                  <a:gd name="connsiteX9" fmla="*/ 66237 w 134175"/>
                  <a:gd name="connsiteY9" fmla="*/ 68102 h 82805"/>
                  <a:gd name="connsiteX10" fmla="*/ 99765 w 134175"/>
                  <a:gd name="connsiteY10" fmla="*/ 81440 h 82805"/>
                  <a:gd name="connsiteX11" fmla="*/ 129298 w 134175"/>
                  <a:gd name="connsiteY11" fmla="*/ 72149 h 82805"/>
                  <a:gd name="connsiteX12" fmla="*/ 134002 w 134175"/>
                  <a:gd name="connsiteY12" fmla="*/ 59890 h 8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175" h="82805">
                    <a:moveTo>
                      <a:pt x="134002" y="59890"/>
                    </a:moveTo>
                    <a:cubicBezTo>
                      <a:pt x="134047" y="59900"/>
                      <a:pt x="125874" y="22979"/>
                      <a:pt x="125874" y="22979"/>
                    </a:cubicBezTo>
                    <a:cubicBezTo>
                      <a:pt x="124971" y="17487"/>
                      <a:pt x="117828" y="14170"/>
                      <a:pt x="113435" y="12063"/>
                    </a:cubicBezTo>
                    <a:cubicBezTo>
                      <a:pt x="107189" y="9080"/>
                      <a:pt x="100420" y="5139"/>
                      <a:pt x="87923" y="372"/>
                    </a:cubicBezTo>
                    <a:cubicBezTo>
                      <a:pt x="80779" y="-2353"/>
                      <a:pt x="73388" y="11030"/>
                      <a:pt x="51123" y="3990"/>
                    </a:cubicBezTo>
                    <a:cubicBezTo>
                      <a:pt x="44446" y="1883"/>
                      <a:pt x="20678" y="-3475"/>
                      <a:pt x="7258" y="5566"/>
                    </a:cubicBezTo>
                    <a:cubicBezTo>
                      <a:pt x="3901" y="7829"/>
                      <a:pt x="2589" y="10730"/>
                      <a:pt x="1794" y="13550"/>
                    </a:cubicBezTo>
                    <a:cubicBezTo>
                      <a:pt x="1748" y="13684"/>
                      <a:pt x="1275" y="15898"/>
                      <a:pt x="994" y="16973"/>
                    </a:cubicBezTo>
                    <a:cubicBezTo>
                      <a:pt x="-847" y="23859"/>
                      <a:pt x="-1509" y="31257"/>
                      <a:pt x="11773" y="42412"/>
                    </a:cubicBezTo>
                    <a:cubicBezTo>
                      <a:pt x="29065" y="56899"/>
                      <a:pt x="45712" y="59303"/>
                      <a:pt x="66237" y="68102"/>
                    </a:cubicBezTo>
                    <a:cubicBezTo>
                      <a:pt x="70038" y="69736"/>
                      <a:pt x="90335" y="79379"/>
                      <a:pt x="99765" y="81440"/>
                    </a:cubicBezTo>
                    <a:cubicBezTo>
                      <a:pt x="105995" y="82774"/>
                      <a:pt x="117340" y="86239"/>
                      <a:pt x="129298" y="72149"/>
                    </a:cubicBezTo>
                    <a:cubicBezTo>
                      <a:pt x="133572" y="67099"/>
                      <a:pt x="134649" y="63117"/>
                      <a:pt x="134002" y="59890"/>
                    </a:cubicBezTo>
                    <a:close/>
                  </a:path>
                </a:pathLst>
              </a:custGeom>
              <a:solidFill>
                <a:schemeClr val="tx2"/>
              </a:solidFill>
              <a:ln w="12700" cap="flat">
                <a:noFill/>
                <a:prstDash val="solid"/>
                <a:miter/>
              </a:ln>
            </p:spPr>
            <p:txBody>
              <a:bodyPr rtlCol="0" anchor="ctr"/>
              <a:lstStyle/>
              <a:p>
                <a:endParaRPr lang="nl-NL" sz="1349"/>
              </a:p>
            </p:txBody>
          </p:sp>
          <p:sp>
            <p:nvSpPr>
              <p:cNvPr id="307" name="Vrije vorm 306">
                <a:extLst>
                  <a:ext uri="{FF2B5EF4-FFF2-40B4-BE49-F238E27FC236}">
                    <a16:creationId xmlns:a16="http://schemas.microsoft.com/office/drawing/2014/main" id="{0983D2F6-4579-47FF-888E-870E6E1A9059}"/>
                  </a:ext>
                </a:extLst>
              </p:cNvPr>
              <p:cNvSpPr/>
              <p:nvPr/>
            </p:nvSpPr>
            <p:spPr>
              <a:xfrm>
                <a:off x="8311745" y="5608677"/>
                <a:ext cx="164481" cy="286674"/>
              </a:xfrm>
              <a:custGeom>
                <a:avLst/>
                <a:gdLst>
                  <a:gd name="connsiteX0" fmla="*/ 156615 w 164481"/>
                  <a:gd name="connsiteY0" fmla="*/ 64539 h 286674"/>
                  <a:gd name="connsiteX1" fmla="*/ 110895 w 164481"/>
                  <a:gd name="connsiteY1" fmla="*/ 169568 h 286674"/>
                  <a:gd name="connsiteX2" fmla="*/ 80923 w 164481"/>
                  <a:gd name="connsiteY2" fmla="*/ 223797 h 286674"/>
                  <a:gd name="connsiteX3" fmla="*/ 80542 w 164481"/>
                  <a:gd name="connsiteY3" fmla="*/ 223924 h 286674"/>
                  <a:gd name="connsiteX4" fmla="*/ 78256 w 164481"/>
                  <a:gd name="connsiteY4" fmla="*/ 233576 h 286674"/>
                  <a:gd name="connsiteX5" fmla="*/ 61873 w 164481"/>
                  <a:gd name="connsiteY5" fmla="*/ 266851 h 286674"/>
                  <a:gd name="connsiteX6" fmla="*/ 25297 w 164481"/>
                  <a:gd name="connsiteY6" fmla="*/ 286535 h 286674"/>
                  <a:gd name="connsiteX7" fmla="*/ 7390 w 164481"/>
                  <a:gd name="connsiteY7" fmla="*/ 272565 h 286674"/>
                  <a:gd name="connsiteX8" fmla="*/ 25170 w 164481"/>
                  <a:gd name="connsiteY8" fmla="*/ 234211 h 286674"/>
                  <a:gd name="connsiteX9" fmla="*/ 15010 w 164481"/>
                  <a:gd name="connsiteY9" fmla="*/ 238021 h 286674"/>
                  <a:gd name="connsiteX10" fmla="*/ 23 w 164481"/>
                  <a:gd name="connsiteY10" fmla="*/ 247673 h 286674"/>
                  <a:gd name="connsiteX11" fmla="*/ 9422 w 164481"/>
                  <a:gd name="connsiteY11" fmla="*/ 224305 h 286674"/>
                  <a:gd name="connsiteX12" fmla="*/ 48284 w 164481"/>
                  <a:gd name="connsiteY12" fmla="*/ 205509 h 286674"/>
                  <a:gd name="connsiteX13" fmla="*/ 53363 w 164481"/>
                  <a:gd name="connsiteY13" fmla="*/ 198397 h 286674"/>
                  <a:gd name="connsiteX14" fmla="*/ 76859 w 164481"/>
                  <a:gd name="connsiteY14" fmla="*/ 125372 h 286674"/>
                  <a:gd name="connsiteX15" fmla="*/ 101370 w 164481"/>
                  <a:gd name="connsiteY15" fmla="*/ 43076 h 286674"/>
                  <a:gd name="connsiteX16" fmla="*/ 121436 w 164481"/>
                  <a:gd name="connsiteY16" fmla="*/ 10437 h 286674"/>
                  <a:gd name="connsiteX17" fmla="*/ 160552 w 164481"/>
                  <a:gd name="connsiteY17" fmla="*/ 5738 h 286674"/>
                  <a:gd name="connsiteX18" fmla="*/ 156615 w 164481"/>
                  <a:gd name="connsiteY18" fmla="*/ 64539 h 28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481" h="286674">
                    <a:moveTo>
                      <a:pt x="156615" y="64539"/>
                    </a:moveTo>
                    <a:cubicBezTo>
                      <a:pt x="143661" y="99083"/>
                      <a:pt x="131342" y="130326"/>
                      <a:pt x="110895" y="169568"/>
                    </a:cubicBezTo>
                    <a:cubicBezTo>
                      <a:pt x="107211" y="176553"/>
                      <a:pt x="80923" y="223797"/>
                      <a:pt x="80923" y="223797"/>
                    </a:cubicBezTo>
                    <a:cubicBezTo>
                      <a:pt x="80923" y="223797"/>
                      <a:pt x="80796" y="223797"/>
                      <a:pt x="80542" y="223924"/>
                    </a:cubicBezTo>
                    <a:cubicBezTo>
                      <a:pt x="79398" y="226845"/>
                      <a:pt x="78636" y="229893"/>
                      <a:pt x="78256" y="233576"/>
                    </a:cubicBezTo>
                    <a:cubicBezTo>
                      <a:pt x="76859" y="248308"/>
                      <a:pt x="66698" y="260627"/>
                      <a:pt x="61873" y="266851"/>
                    </a:cubicBezTo>
                    <a:cubicBezTo>
                      <a:pt x="57555" y="272565"/>
                      <a:pt x="42823" y="288313"/>
                      <a:pt x="25297" y="286535"/>
                    </a:cubicBezTo>
                    <a:cubicBezTo>
                      <a:pt x="20851" y="286027"/>
                      <a:pt x="8533" y="281836"/>
                      <a:pt x="7390" y="272565"/>
                    </a:cubicBezTo>
                    <a:cubicBezTo>
                      <a:pt x="7009" y="268755"/>
                      <a:pt x="25043" y="238021"/>
                      <a:pt x="25170" y="234211"/>
                    </a:cubicBezTo>
                    <a:cubicBezTo>
                      <a:pt x="25297" y="232941"/>
                      <a:pt x="18438" y="231544"/>
                      <a:pt x="15010" y="238021"/>
                    </a:cubicBezTo>
                    <a:cubicBezTo>
                      <a:pt x="7390" y="252372"/>
                      <a:pt x="-484" y="250086"/>
                      <a:pt x="23" y="247673"/>
                    </a:cubicBezTo>
                    <a:cubicBezTo>
                      <a:pt x="1294" y="239672"/>
                      <a:pt x="6247" y="228496"/>
                      <a:pt x="9422" y="224305"/>
                    </a:cubicBezTo>
                    <a:cubicBezTo>
                      <a:pt x="16661" y="214653"/>
                      <a:pt x="38632" y="211732"/>
                      <a:pt x="48284" y="205509"/>
                    </a:cubicBezTo>
                    <a:cubicBezTo>
                      <a:pt x="49935" y="204493"/>
                      <a:pt x="51712" y="201445"/>
                      <a:pt x="53363" y="198397"/>
                    </a:cubicBezTo>
                    <a:cubicBezTo>
                      <a:pt x="57047" y="187856"/>
                      <a:pt x="68477" y="154582"/>
                      <a:pt x="76859" y="125372"/>
                    </a:cubicBezTo>
                    <a:cubicBezTo>
                      <a:pt x="83336" y="103020"/>
                      <a:pt x="91972" y="81938"/>
                      <a:pt x="101370" y="43076"/>
                    </a:cubicBezTo>
                    <a:cubicBezTo>
                      <a:pt x="104798" y="28726"/>
                      <a:pt x="121436" y="10437"/>
                      <a:pt x="121436" y="10437"/>
                    </a:cubicBezTo>
                    <a:cubicBezTo>
                      <a:pt x="121436" y="10437"/>
                      <a:pt x="150011" y="-9502"/>
                      <a:pt x="160552" y="5738"/>
                    </a:cubicBezTo>
                    <a:cubicBezTo>
                      <a:pt x="166648" y="14628"/>
                      <a:pt x="165886" y="39901"/>
                      <a:pt x="156615" y="64539"/>
                    </a:cubicBezTo>
                    <a:close/>
                  </a:path>
                </a:pathLst>
              </a:custGeom>
              <a:solidFill>
                <a:schemeClr val="accent6">
                  <a:lumMod val="50000"/>
                </a:schemeClr>
              </a:solidFill>
              <a:ln w="12700" cap="flat">
                <a:noFill/>
                <a:prstDash val="solid"/>
                <a:miter/>
              </a:ln>
            </p:spPr>
            <p:txBody>
              <a:bodyPr rtlCol="0" anchor="ctr"/>
              <a:lstStyle/>
              <a:p>
                <a:endParaRPr lang="nl-NL" sz="1349"/>
              </a:p>
            </p:txBody>
          </p:sp>
          <p:sp>
            <p:nvSpPr>
              <p:cNvPr id="308" name="Vrije vorm 307">
                <a:extLst>
                  <a:ext uri="{FF2B5EF4-FFF2-40B4-BE49-F238E27FC236}">
                    <a16:creationId xmlns:a16="http://schemas.microsoft.com/office/drawing/2014/main" id="{F6AA5A50-0E2A-668B-55BE-C432B5A61227}"/>
                  </a:ext>
                </a:extLst>
              </p:cNvPr>
              <p:cNvSpPr/>
              <p:nvPr/>
            </p:nvSpPr>
            <p:spPr>
              <a:xfrm>
                <a:off x="8031015" y="5845376"/>
                <a:ext cx="316187" cy="745938"/>
              </a:xfrm>
              <a:custGeom>
                <a:avLst/>
                <a:gdLst>
                  <a:gd name="connsiteX0" fmla="*/ 316187 w 316187"/>
                  <a:gd name="connsiteY0" fmla="*/ 721031 h 745938"/>
                  <a:gd name="connsiteX1" fmla="*/ 287739 w 316187"/>
                  <a:gd name="connsiteY1" fmla="*/ 745923 h 745938"/>
                  <a:gd name="connsiteX2" fmla="*/ 251290 w 316187"/>
                  <a:gd name="connsiteY2" fmla="*/ 717602 h 745938"/>
                  <a:gd name="connsiteX3" fmla="*/ 181694 w 316187"/>
                  <a:gd name="connsiteY3" fmla="*/ 502083 h 745938"/>
                  <a:gd name="connsiteX4" fmla="*/ 152865 w 316187"/>
                  <a:gd name="connsiteY4" fmla="*/ 418644 h 745938"/>
                  <a:gd name="connsiteX5" fmla="*/ 152357 w 316187"/>
                  <a:gd name="connsiteY5" fmla="*/ 417502 h 745938"/>
                  <a:gd name="connsiteX6" fmla="*/ 114003 w 316187"/>
                  <a:gd name="connsiteY6" fmla="*/ 281739 h 745938"/>
                  <a:gd name="connsiteX7" fmla="*/ 93683 w 316187"/>
                  <a:gd name="connsiteY7" fmla="*/ 308027 h 745938"/>
                  <a:gd name="connsiteX8" fmla="*/ 74887 w 316187"/>
                  <a:gd name="connsiteY8" fmla="*/ 408103 h 745938"/>
                  <a:gd name="connsiteX9" fmla="*/ 61933 w 316187"/>
                  <a:gd name="connsiteY9" fmla="*/ 637084 h 745938"/>
                  <a:gd name="connsiteX10" fmla="*/ 23579 w 316187"/>
                  <a:gd name="connsiteY10" fmla="*/ 658039 h 745938"/>
                  <a:gd name="connsiteX11" fmla="*/ 1735 w 316187"/>
                  <a:gd name="connsiteY11" fmla="*/ 616256 h 745938"/>
                  <a:gd name="connsiteX12" fmla="*/ 84 w 316187"/>
                  <a:gd name="connsiteY12" fmla="*/ 304344 h 745938"/>
                  <a:gd name="connsiteX13" fmla="*/ 84 w 316187"/>
                  <a:gd name="connsiteY13" fmla="*/ 303709 h 745938"/>
                  <a:gd name="connsiteX14" fmla="*/ 22563 w 316187"/>
                  <a:gd name="connsiteY14" fmla="*/ 238177 h 745938"/>
                  <a:gd name="connsiteX15" fmla="*/ 80983 w 316187"/>
                  <a:gd name="connsiteY15" fmla="*/ 157786 h 745938"/>
                  <a:gd name="connsiteX16" fmla="*/ 80983 w 316187"/>
                  <a:gd name="connsiteY16" fmla="*/ 157659 h 745938"/>
                  <a:gd name="connsiteX17" fmla="*/ 78062 w 316187"/>
                  <a:gd name="connsiteY17" fmla="*/ 147245 h 745938"/>
                  <a:gd name="connsiteX18" fmla="*/ 60663 w 316187"/>
                  <a:gd name="connsiteY18" fmla="*/ 65330 h 745938"/>
                  <a:gd name="connsiteX19" fmla="*/ 167978 w 316187"/>
                  <a:gd name="connsiteY19" fmla="*/ 17959 h 745938"/>
                  <a:gd name="connsiteX20" fmla="*/ 204046 w 316187"/>
                  <a:gd name="connsiteY20" fmla="*/ 26722 h 745938"/>
                  <a:gd name="connsiteX21" fmla="*/ 212174 w 316187"/>
                  <a:gd name="connsiteY21" fmla="*/ 31040 h 745938"/>
                  <a:gd name="connsiteX22" fmla="*/ 292819 w 316187"/>
                  <a:gd name="connsiteY22" fmla="*/ 4243 h 745938"/>
                  <a:gd name="connsiteX23" fmla="*/ 301328 w 316187"/>
                  <a:gd name="connsiteY23" fmla="*/ 82094 h 745938"/>
                  <a:gd name="connsiteX24" fmla="*/ 267165 w 316187"/>
                  <a:gd name="connsiteY24" fmla="*/ 155119 h 745938"/>
                  <a:gd name="connsiteX25" fmla="*/ 227287 w 316187"/>
                  <a:gd name="connsiteY25" fmla="*/ 191060 h 745938"/>
                  <a:gd name="connsiteX26" fmla="*/ 225509 w 316187"/>
                  <a:gd name="connsiteY26" fmla="*/ 223191 h 745938"/>
                  <a:gd name="connsiteX27" fmla="*/ 243035 w 316187"/>
                  <a:gd name="connsiteY27" fmla="*/ 392482 h 745938"/>
                  <a:gd name="connsiteX28" fmla="*/ 243162 w 316187"/>
                  <a:gd name="connsiteY28" fmla="*/ 393117 h 745938"/>
                  <a:gd name="connsiteX29" fmla="*/ 243416 w 316187"/>
                  <a:gd name="connsiteY29" fmla="*/ 394768 h 745938"/>
                  <a:gd name="connsiteX30" fmla="*/ 243924 w 316187"/>
                  <a:gd name="connsiteY30" fmla="*/ 398578 h 745938"/>
                  <a:gd name="connsiteX31" fmla="*/ 258529 w 316187"/>
                  <a:gd name="connsiteY31" fmla="*/ 477191 h 745938"/>
                  <a:gd name="connsiteX32" fmla="*/ 316187 w 316187"/>
                  <a:gd name="connsiteY32" fmla="*/ 721031 h 7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6187" h="745938">
                    <a:moveTo>
                      <a:pt x="316187" y="721031"/>
                    </a:moveTo>
                    <a:cubicBezTo>
                      <a:pt x="316187" y="721031"/>
                      <a:pt x="315933" y="745289"/>
                      <a:pt x="287739" y="745923"/>
                    </a:cubicBezTo>
                    <a:cubicBezTo>
                      <a:pt x="254846" y="746685"/>
                      <a:pt x="251290" y="717602"/>
                      <a:pt x="251290" y="717602"/>
                    </a:cubicBezTo>
                    <a:cubicBezTo>
                      <a:pt x="234272" y="645593"/>
                      <a:pt x="194394" y="544882"/>
                      <a:pt x="181694" y="502083"/>
                    </a:cubicBezTo>
                    <a:cubicBezTo>
                      <a:pt x="170772" y="465507"/>
                      <a:pt x="159342" y="436170"/>
                      <a:pt x="152865" y="418644"/>
                    </a:cubicBezTo>
                    <a:cubicBezTo>
                      <a:pt x="152611" y="418264"/>
                      <a:pt x="152484" y="417882"/>
                      <a:pt x="152357" y="417502"/>
                    </a:cubicBezTo>
                    <a:cubicBezTo>
                      <a:pt x="142197" y="385116"/>
                      <a:pt x="127592" y="332284"/>
                      <a:pt x="114003" y="281739"/>
                    </a:cubicBezTo>
                    <a:cubicBezTo>
                      <a:pt x="106383" y="290502"/>
                      <a:pt x="99652" y="299391"/>
                      <a:pt x="93683" y="308027"/>
                    </a:cubicBezTo>
                    <a:cubicBezTo>
                      <a:pt x="85809" y="321489"/>
                      <a:pt x="78824" y="350445"/>
                      <a:pt x="74887" y="408103"/>
                    </a:cubicBezTo>
                    <a:cubicBezTo>
                      <a:pt x="71458" y="460173"/>
                      <a:pt x="62822" y="625527"/>
                      <a:pt x="61933" y="637084"/>
                    </a:cubicBezTo>
                    <a:cubicBezTo>
                      <a:pt x="60790" y="651308"/>
                      <a:pt x="47328" y="665024"/>
                      <a:pt x="23579" y="658039"/>
                    </a:cubicBezTo>
                    <a:cubicBezTo>
                      <a:pt x="-932" y="650801"/>
                      <a:pt x="719" y="623368"/>
                      <a:pt x="1735" y="616256"/>
                    </a:cubicBezTo>
                    <a:cubicBezTo>
                      <a:pt x="12149" y="546026"/>
                      <a:pt x="-551" y="356287"/>
                      <a:pt x="84" y="304344"/>
                    </a:cubicBezTo>
                    <a:lnTo>
                      <a:pt x="84" y="303709"/>
                    </a:lnTo>
                    <a:cubicBezTo>
                      <a:pt x="-932" y="277928"/>
                      <a:pt x="7323" y="260529"/>
                      <a:pt x="22563" y="238177"/>
                    </a:cubicBezTo>
                    <a:cubicBezTo>
                      <a:pt x="38565" y="214936"/>
                      <a:pt x="59139" y="185980"/>
                      <a:pt x="80983" y="157786"/>
                    </a:cubicBezTo>
                    <a:cubicBezTo>
                      <a:pt x="80983" y="157786"/>
                      <a:pt x="80983" y="157786"/>
                      <a:pt x="80983" y="157659"/>
                    </a:cubicBezTo>
                    <a:cubicBezTo>
                      <a:pt x="79713" y="153087"/>
                      <a:pt x="78697" y="149531"/>
                      <a:pt x="78062" y="147245"/>
                    </a:cubicBezTo>
                    <a:cubicBezTo>
                      <a:pt x="70188" y="119178"/>
                      <a:pt x="60536" y="72950"/>
                      <a:pt x="60663" y="65330"/>
                    </a:cubicBezTo>
                    <a:cubicBezTo>
                      <a:pt x="61933" y="22531"/>
                      <a:pt x="146388" y="18975"/>
                      <a:pt x="167978" y="17959"/>
                    </a:cubicBezTo>
                    <a:cubicBezTo>
                      <a:pt x="185758" y="17197"/>
                      <a:pt x="189314" y="18975"/>
                      <a:pt x="204046" y="26722"/>
                    </a:cubicBezTo>
                    <a:cubicBezTo>
                      <a:pt x="206586" y="28119"/>
                      <a:pt x="209380" y="29516"/>
                      <a:pt x="212174" y="31040"/>
                    </a:cubicBezTo>
                    <a:cubicBezTo>
                      <a:pt x="239733" y="11990"/>
                      <a:pt x="276563" y="-9219"/>
                      <a:pt x="292819" y="4243"/>
                    </a:cubicBezTo>
                    <a:cubicBezTo>
                      <a:pt x="303868" y="13387"/>
                      <a:pt x="307043" y="50217"/>
                      <a:pt x="301328" y="82094"/>
                    </a:cubicBezTo>
                    <a:cubicBezTo>
                      <a:pt x="298280" y="98604"/>
                      <a:pt x="289517" y="130481"/>
                      <a:pt x="267165" y="155119"/>
                    </a:cubicBezTo>
                    <a:cubicBezTo>
                      <a:pt x="256243" y="167184"/>
                      <a:pt x="243289" y="178741"/>
                      <a:pt x="227287" y="191060"/>
                    </a:cubicBezTo>
                    <a:cubicBezTo>
                      <a:pt x="226017" y="201855"/>
                      <a:pt x="225255" y="212523"/>
                      <a:pt x="225509" y="223191"/>
                    </a:cubicBezTo>
                    <a:cubicBezTo>
                      <a:pt x="226779" y="266117"/>
                      <a:pt x="235542" y="343968"/>
                      <a:pt x="243035" y="392482"/>
                    </a:cubicBezTo>
                    <a:cubicBezTo>
                      <a:pt x="243035" y="392482"/>
                      <a:pt x="243035" y="392736"/>
                      <a:pt x="243162" y="393117"/>
                    </a:cubicBezTo>
                    <a:cubicBezTo>
                      <a:pt x="243162" y="393626"/>
                      <a:pt x="243289" y="394260"/>
                      <a:pt x="243416" y="394768"/>
                    </a:cubicBezTo>
                    <a:cubicBezTo>
                      <a:pt x="243543" y="395657"/>
                      <a:pt x="243670" y="397054"/>
                      <a:pt x="243924" y="398578"/>
                    </a:cubicBezTo>
                    <a:cubicBezTo>
                      <a:pt x="246210" y="413056"/>
                      <a:pt x="252306" y="450521"/>
                      <a:pt x="258529" y="477191"/>
                    </a:cubicBezTo>
                    <a:cubicBezTo>
                      <a:pt x="271991" y="534214"/>
                      <a:pt x="316187" y="721031"/>
                      <a:pt x="316187" y="721031"/>
                    </a:cubicBezTo>
                    <a:close/>
                  </a:path>
                </a:pathLst>
              </a:custGeom>
              <a:solidFill>
                <a:srgbClr val="103352"/>
              </a:solidFill>
              <a:ln w="12700" cap="flat">
                <a:noFill/>
                <a:prstDash val="solid"/>
                <a:miter/>
              </a:ln>
            </p:spPr>
            <p:txBody>
              <a:bodyPr rtlCol="0" anchor="ctr"/>
              <a:lstStyle/>
              <a:p>
                <a:endParaRPr lang="nl-NL" sz="1349"/>
              </a:p>
            </p:txBody>
          </p:sp>
          <p:sp>
            <p:nvSpPr>
              <p:cNvPr id="309" name="Vrije vorm 308">
                <a:extLst>
                  <a:ext uri="{FF2B5EF4-FFF2-40B4-BE49-F238E27FC236}">
                    <a16:creationId xmlns:a16="http://schemas.microsoft.com/office/drawing/2014/main" id="{80EDB075-4DEF-2E95-A810-38F6CB1B2B2D}"/>
                  </a:ext>
                </a:extLst>
              </p:cNvPr>
              <p:cNvSpPr/>
              <p:nvPr/>
            </p:nvSpPr>
            <p:spPr>
              <a:xfrm>
                <a:off x="7847093" y="5733415"/>
                <a:ext cx="267598" cy="235557"/>
              </a:xfrm>
              <a:custGeom>
                <a:avLst/>
                <a:gdLst>
                  <a:gd name="connsiteX0" fmla="*/ 267445 w 267598"/>
                  <a:gd name="connsiteY0" fmla="*/ 20955 h 235557"/>
                  <a:gd name="connsiteX1" fmla="*/ 235187 w 267598"/>
                  <a:gd name="connsiteY1" fmla="*/ 76200 h 235557"/>
                  <a:gd name="connsiteX2" fmla="*/ 144509 w 267598"/>
                  <a:gd name="connsiteY2" fmla="*/ 155321 h 235557"/>
                  <a:gd name="connsiteX3" fmla="*/ 108695 w 267598"/>
                  <a:gd name="connsiteY3" fmla="*/ 180975 h 235557"/>
                  <a:gd name="connsiteX4" fmla="*/ 107678 w 267598"/>
                  <a:gd name="connsiteY4" fmla="*/ 181863 h 235557"/>
                  <a:gd name="connsiteX5" fmla="*/ 86470 w 267598"/>
                  <a:gd name="connsiteY5" fmla="*/ 204470 h 235557"/>
                  <a:gd name="connsiteX6" fmla="*/ 55482 w 267598"/>
                  <a:gd name="connsiteY6" fmla="*/ 228853 h 235557"/>
                  <a:gd name="connsiteX7" fmla="*/ 11286 w 267598"/>
                  <a:gd name="connsiteY7" fmla="*/ 230886 h 235557"/>
                  <a:gd name="connsiteX8" fmla="*/ 618 w 267598"/>
                  <a:gd name="connsiteY8" fmla="*/ 209423 h 235557"/>
                  <a:gd name="connsiteX9" fmla="*/ 35288 w 267598"/>
                  <a:gd name="connsiteY9" fmla="*/ 180848 h 235557"/>
                  <a:gd name="connsiteX10" fmla="*/ 23604 w 267598"/>
                  <a:gd name="connsiteY10" fmla="*/ 179705 h 235557"/>
                  <a:gd name="connsiteX11" fmla="*/ 4809 w 267598"/>
                  <a:gd name="connsiteY11" fmla="*/ 182118 h 235557"/>
                  <a:gd name="connsiteX12" fmla="*/ 24748 w 267598"/>
                  <a:gd name="connsiteY12" fmla="*/ 163957 h 235557"/>
                  <a:gd name="connsiteX13" fmla="*/ 70595 w 267598"/>
                  <a:gd name="connsiteY13" fmla="*/ 163830 h 235557"/>
                  <a:gd name="connsiteX14" fmla="*/ 79103 w 267598"/>
                  <a:gd name="connsiteY14" fmla="*/ 159003 h 235557"/>
                  <a:gd name="connsiteX15" fmla="*/ 79358 w 267598"/>
                  <a:gd name="connsiteY15" fmla="*/ 158750 h 235557"/>
                  <a:gd name="connsiteX16" fmla="*/ 132189 w 267598"/>
                  <a:gd name="connsiteY16" fmla="*/ 97282 h 235557"/>
                  <a:gd name="connsiteX17" fmla="*/ 197213 w 267598"/>
                  <a:gd name="connsiteY17" fmla="*/ 27432 h 235557"/>
                  <a:gd name="connsiteX18" fmla="*/ 228710 w 267598"/>
                  <a:gd name="connsiteY18" fmla="*/ 0 h 235557"/>
                  <a:gd name="connsiteX19" fmla="*/ 267445 w 267598"/>
                  <a:gd name="connsiteY19" fmla="*/ 20955 h 23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598" h="235557">
                    <a:moveTo>
                      <a:pt x="267445" y="20955"/>
                    </a:moveTo>
                    <a:cubicBezTo>
                      <a:pt x="269223" y="32258"/>
                      <a:pt x="255380" y="56769"/>
                      <a:pt x="235187" y="76200"/>
                    </a:cubicBezTo>
                    <a:cubicBezTo>
                      <a:pt x="206865" y="103377"/>
                      <a:pt x="182227" y="127000"/>
                      <a:pt x="144509" y="155321"/>
                    </a:cubicBezTo>
                    <a:cubicBezTo>
                      <a:pt x="140572" y="158242"/>
                      <a:pt x="122791" y="170942"/>
                      <a:pt x="108695" y="180975"/>
                    </a:cubicBezTo>
                    <a:cubicBezTo>
                      <a:pt x="108313" y="181228"/>
                      <a:pt x="108060" y="181483"/>
                      <a:pt x="107678" y="181863"/>
                    </a:cubicBezTo>
                    <a:cubicBezTo>
                      <a:pt x="98915" y="188975"/>
                      <a:pt x="92058" y="195072"/>
                      <a:pt x="86470" y="204470"/>
                    </a:cubicBezTo>
                    <a:cubicBezTo>
                      <a:pt x="78341" y="218059"/>
                      <a:pt x="62975" y="225044"/>
                      <a:pt x="55482" y="228853"/>
                    </a:cubicBezTo>
                    <a:cubicBezTo>
                      <a:pt x="48624" y="232410"/>
                      <a:pt x="27414" y="240792"/>
                      <a:pt x="11286" y="230886"/>
                    </a:cubicBezTo>
                    <a:cubicBezTo>
                      <a:pt x="7349" y="228473"/>
                      <a:pt x="-2557" y="218694"/>
                      <a:pt x="618" y="209423"/>
                    </a:cubicBezTo>
                    <a:cubicBezTo>
                      <a:pt x="1888" y="205613"/>
                      <a:pt x="33384" y="184276"/>
                      <a:pt x="35288" y="180848"/>
                    </a:cubicBezTo>
                    <a:cubicBezTo>
                      <a:pt x="35924" y="179577"/>
                      <a:pt x="29954" y="175006"/>
                      <a:pt x="23604" y="179705"/>
                    </a:cubicBezTo>
                    <a:cubicBezTo>
                      <a:pt x="9888" y="189992"/>
                      <a:pt x="3412" y="184150"/>
                      <a:pt x="4809" y="182118"/>
                    </a:cubicBezTo>
                    <a:cubicBezTo>
                      <a:pt x="9762" y="175006"/>
                      <a:pt x="19668" y="166624"/>
                      <a:pt x="24748" y="163957"/>
                    </a:cubicBezTo>
                    <a:cubicBezTo>
                      <a:pt x="36050" y="158114"/>
                      <a:pt x="58530" y="165353"/>
                      <a:pt x="70595" y="163830"/>
                    </a:cubicBezTo>
                    <a:cubicBezTo>
                      <a:pt x="72626" y="163575"/>
                      <a:pt x="75928" y="161289"/>
                      <a:pt x="79103" y="159003"/>
                    </a:cubicBezTo>
                    <a:cubicBezTo>
                      <a:pt x="79103" y="159003"/>
                      <a:pt x="79231" y="158750"/>
                      <a:pt x="79358" y="158750"/>
                    </a:cubicBezTo>
                    <a:cubicBezTo>
                      <a:pt x="79358" y="158750"/>
                      <a:pt x="106282" y="126492"/>
                      <a:pt x="132189" y="97282"/>
                    </a:cubicBezTo>
                    <a:cubicBezTo>
                      <a:pt x="148700" y="78867"/>
                      <a:pt x="170289" y="60578"/>
                      <a:pt x="197213" y="27432"/>
                    </a:cubicBezTo>
                    <a:cubicBezTo>
                      <a:pt x="207120" y="15239"/>
                      <a:pt x="228710" y="0"/>
                      <a:pt x="228710" y="0"/>
                    </a:cubicBezTo>
                    <a:cubicBezTo>
                      <a:pt x="228710" y="0"/>
                      <a:pt x="264397" y="1397"/>
                      <a:pt x="267445" y="20955"/>
                    </a:cubicBezTo>
                    <a:close/>
                  </a:path>
                </a:pathLst>
              </a:custGeom>
              <a:solidFill>
                <a:schemeClr val="accent6">
                  <a:lumMod val="50000"/>
                </a:schemeClr>
              </a:solidFill>
              <a:ln w="12700" cap="flat">
                <a:noFill/>
                <a:prstDash val="solid"/>
                <a:miter/>
              </a:ln>
            </p:spPr>
            <p:txBody>
              <a:bodyPr rtlCol="0" anchor="ctr"/>
              <a:lstStyle/>
              <a:p>
                <a:endParaRPr lang="nl-NL" sz="1349"/>
              </a:p>
            </p:txBody>
          </p:sp>
          <p:sp>
            <p:nvSpPr>
              <p:cNvPr id="310" name="Vrije vorm 309">
                <a:extLst>
                  <a:ext uri="{FF2B5EF4-FFF2-40B4-BE49-F238E27FC236}">
                    <a16:creationId xmlns:a16="http://schemas.microsoft.com/office/drawing/2014/main" id="{F35DFC99-03F7-3400-A389-8897ADC06700}"/>
                  </a:ext>
                </a:extLst>
              </p:cNvPr>
              <p:cNvSpPr/>
              <p:nvPr/>
            </p:nvSpPr>
            <p:spPr>
              <a:xfrm>
                <a:off x="8044811" y="5414880"/>
                <a:ext cx="442090" cy="507958"/>
              </a:xfrm>
              <a:custGeom>
                <a:avLst/>
                <a:gdLst>
                  <a:gd name="connsiteX0" fmla="*/ 442090 w 442090"/>
                  <a:gd name="connsiteY0" fmla="*/ 178453 h 507958"/>
                  <a:gd name="connsiteX1" fmla="*/ 429898 w 442090"/>
                  <a:gd name="connsiteY1" fmla="*/ 180739 h 507958"/>
                  <a:gd name="connsiteX2" fmla="*/ 306455 w 442090"/>
                  <a:gd name="connsiteY2" fmla="*/ 23386 h 507958"/>
                  <a:gd name="connsiteX3" fmla="*/ 268355 w 442090"/>
                  <a:gd name="connsiteY3" fmla="*/ 18 h 507958"/>
                  <a:gd name="connsiteX4" fmla="*/ 262385 w 442090"/>
                  <a:gd name="connsiteY4" fmla="*/ 273 h 507958"/>
                  <a:gd name="connsiteX5" fmla="*/ 228731 w 442090"/>
                  <a:gd name="connsiteY5" fmla="*/ 8527 h 507958"/>
                  <a:gd name="connsiteX6" fmla="*/ 210443 w 442090"/>
                  <a:gd name="connsiteY6" fmla="*/ 15512 h 507958"/>
                  <a:gd name="connsiteX7" fmla="*/ 196091 w 442090"/>
                  <a:gd name="connsiteY7" fmla="*/ 32785 h 507958"/>
                  <a:gd name="connsiteX8" fmla="*/ 153038 w 442090"/>
                  <a:gd name="connsiteY8" fmla="*/ 39388 h 507958"/>
                  <a:gd name="connsiteX9" fmla="*/ 125225 w 442090"/>
                  <a:gd name="connsiteY9" fmla="*/ 32658 h 507958"/>
                  <a:gd name="connsiteX10" fmla="*/ 124463 w 442090"/>
                  <a:gd name="connsiteY10" fmla="*/ 49040 h 507958"/>
                  <a:gd name="connsiteX11" fmla="*/ 113669 w 442090"/>
                  <a:gd name="connsiteY11" fmla="*/ 39388 h 507958"/>
                  <a:gd name="connsiteX12" fmla="*/ 110366 w 442090"/>
                  <a:gd name="connsiteY12" fmla="*/ 61740 h 507958"/>
                  <a:gd name="connsiteX13" fmla="*/ 115065 w 442090"/>
                  <a:gd name="connsiteY13" fmla="*/ 59327 h 507958"/>
                  <a:gd name="connsiteX14" fmla="*/ 110366 w 442090"/>
                  <a:gd name="connsiteY14" fmla="*/ 61867 h 507958"/>
                  <a:gd name="connsiteX15" fmla="*/ 110366 w 442090"/>
                  <a:gd name="connsiteY15" fmla="*/ 61740 h 507958"/>
                  <a:gd name="connsiteX16" fmla="*/ 59820 w 442090"/>
                  <a:gd name="connsiteY16" fmla="*/ 89046 h 507958"/>
                  <a:gd name="connsiteX17" fmla="*/ 59058 w 442090"/>
                  <a:gd name="connsiteY17" fmla="*/ 89553 h 507958"/>
                  <a:gd name="connsiteX18" fmla="*/ 44707 w 442090"/>
                  <a:gd name="connsiteY18" fmla="*/ 101110 h 507958"/>
                  <a:gd name="connsiteX19" fmla="*/ 44453 w 442090"/>
                  <a:gd name="connsiteY19" fmla="*/ 101491 h 507958"/>
                  <a:gd name="connsiteX20" fmla="*/ 44199 w 442090"/>
                  <a:gd name="connsiteY20" fmla="*/ 102126 h 507958"/>
                  <a:gd name="connsiteX21" fmla="*/ 38993 w 442090"/>
                  <a:gd name="connsiteY21" fmla="*/ 125495 h 507958"/>
                  <a:gd name="connsiteX22" fmla="*/ 33150 w 442090"/>
                  <a:gd name="connsiteY22" fmla="*/ 172738 h 507958"/>
                  <a:gd name="connsiteX23" fmla="*/ 10418 w 442090"/>
                  <a:gd name="connsiteY23" fmla="*/ 234968 h 507958"/>
                  <a:gd name="connsiteX24" fmla="*/ 20196 w 442090"/>
                  <a:gd name="connsiteY24" fmla="*/ 272941 h 507958"/>
                  <a:gd name="connsiteX25" fmla="*/ 16132 w 442090"/>
                  <a:gd name="connsiteY25" fmla="*/ 300373 h 507958"/>
                  <a:gd name="connsiteX26" fmla="*/ 9020 w 442090"/>
                  <a:gd name="connsiteY26" fmla="*/ 303422 h 507958"/>
                  <a:gd name="connsiteX27" fmla="*/ 3051 w 442090"/>
                  <a:gd name="connsiteY27" fmla="*/ 336060 h 507958"/>
                  <a:gd name="connsiteX28" fmla="*/ 58043 w 442090"/>
                  <a:gd name="connsiteY28" fmla="*/ 360825 h 507958"/>
                  <a:gd name="connsiteX29" fmla="*/ 53470 w 442090"/>
                  <a:gd name="connsiteY29" fmla="*/ 403244 h 507958"/>
                  <a:gd name="connsiteX30" fmla="*/ 43564 w 442090"/>
                  <a:gd name="connsiteY30" fmla="*/ 479698 h 507958"/>
                  <a:gd name="connsiteX31" fmla="*/ 95381 w 442090"/>
                  <a:gd name="connsiteY31" fmla="*/ 500525 h 507958"/>
                  <a:gd name="connsiteX32" fmla="*/ 192155 w 442090"/>
                  <a:gd name="connsiteY32" fmla="*/ 505351 h 507958"/>
                  <a:gd name="connsiteX33" fmla="*/ 294262 w 442090"/>
                  <a:gd name="connsiteY33" fmla="*/ 459504 h 507958"/>
                  <a:gd name="connsiteX34" fmla="*/ 287912 w 442090"/>
                  <a:gd name="connsiteY34" fmla="*/ 383558 h 507958"/>
                  <a:gd name="connsiteX35" fmla="*/ 290580 w 442090"/>
                  <a:gd name="connsiteY35" fmla="*/ 205885 h 507958"/>
                  <a:gd name="connsiteX36" fmla="*/ 299343 w 442090"/>
                  <a:gd name="connsiteY36" fmla="*/ 125748 h 507958"/>
                  <a:gd name="connsiteX37" fmla="*/ 359032 w 442090"/>
                  <a:gd name="connsiteY37" fmla="*/ 203853 h 507958"/>
                  <a:gd name="connsiteX38" fmla="*/ 353445 w 442090"/>
                  <a:gd name="connsiteY38" fmla="*/ 212108 h 507958"/>
                  <a:gd name="connsiteX39" fmla="*/ 366398 w 442090"/>
                  <a:gd name="connsiteY39" fmla="*/ 238651 h 507958"/>
                  <a:gd name="connsiteX40" fmla="*/ 439296 w 442090"/>
                  <a:gd name="connsiteY40" fmla="*/ 222141 h 507958"/>
                  <a:gd name="connsiteX41" fmla="*/ 442090 w 442090"/>
                  <a:gd name="connsiteY41" fmla="*/ 178453 h 50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42090" h="507958">
                    <a:moveTo>
                      <a:pt x="442090" y="178453"/>
                    </a:moveTo>
                    <a:cubicBezTo>
                      <a:pt x="442090" y="178453"/>
                      <a:pt x="437264" y="179215"/>
                      <a:pt x="429898" y="180739"/>
                    </a:cubicBezTo>
                    <a:cubicBezTo>
                      <a:pt x="414277" y="155593"/>
                      <a:pt x="310772" y="27959"/>
                      <a:pt x="306455" y="23386"/>
                    </a:cubicBezTo>
                    <a:cubicBezTo>
                      <a:pt x="292865" y="9543"/>
                      <a:pt x="280927" y="-490"/>
                      <a:pt x="268355" y="18"/>
                    </a:cubicBezTo>
                    <a:cubicBezTo>
                      <a:pt x="266195" y="146"/>
                      <a:pt x="264163" y="273"/>
                      <a:pt x="262385" y="273"/>
                    </a:cubicBezTo>
                    <a:cubicBezTo>
                      <a:pt x="252860" y="-109"/>
                      <a:pt x="235715" y="5734"/>
                      <a:pt x="228731" y="8527"/>
                    </a:cubicBezTo>
                    <a:cubicBezTo>
                      <a:pt x="223396" y="10686"/>
                      <a:pt x="217173" y="12973"/>
                      <a:pt x="210443" y="15512"/>
                    </a:cubicBezTo>
                    <a:cubicBezTo>
                      <a:pt x="210443" y="15512"/>
                      <a:pt x="211585" y="26688"/>
                      <a:pt x="196091" y="32785"/>
                    </a:cubicBezTo>
                    <a:cubicBezTo>
                      <a:pt x="179962" y="39135"/>
                      <a:pt x="164976" y="40277"/>
                      <a:pt x="153038" y="39388"/>
                    </a:cubicBezTo>
                    <a:cubicBezTo>
                      <a:pt x="136147" y="38118"/>
                      <a:pt x="125225" y="32658"/>
                      <a:pt x="125225" y="32658"/>
                    </a:cubicBezTo>
                    <a:lnTo>
                      <a:pt x="124463" y="49040"/>
                    </a:lnTo>
                    <a:lnTo>
                      <a:pt x="113669" y="39388"/>
                    </a:lnTo>
                    <a:lnTo>
                      <a:pt x="110366" y="61740"/>
                    </a:lnTo>
                    <a:cubicBezTo>
                      <a:pt x="111890" y="60978"/>
                      <a:pt x="113541" y="60089"/>
                      <a:pt x="115065" y="59327"/>
                    </a:cubicBezTo>
                    <a:lnTo>
                      <a:pt x="110366" y="61867"/>
                    </a:lnTo>
                    <a:lnTo>
                      <a:pt x="110366" y="61740"/>
                    </a:lnTo>
                    <a:cubicBezTo>
                      <a:pt x="92078" y="71647"/>
                      <a:pt x="73156" y="81934"/>
                      <a:pt x="59820" y="89046"/>
                    </a:cubicBezTo>
                    <a:cubicBezTo>
                      <a:pt x="59566" y="89173"/>
                      <a:pt x="59312" y="89299"/>
                      <a:pt x="59058" y="89553"/>
                    </a:cubicBezTo>
                    <a:cubicBezTo>
                      <a:pt x="52200" y="91077"/>
                      <a:pt x="47756" y="95014"/>
                      <a:pt x="44707" y="101110"/>
                    </a:cubicBezTo>
                    <a:cubicBezTo>
                      <a:pt x="44707" y="101237"/>
                      <a:pt x="44707" y="101364"/>
                      <a:pt x="44453" y="101491"/>
                    </a:cubicBezTo>
                    <a:cubicBezTo>
                      <a:pt x="44453" y="101746"/>
                      <a:pt x="44453" y="101873"/>
                      <a:pt x="44199" y="102126"/>
                    </a:cubicBezTo>
                    <a:cubicBezTo>
                      <a:pt x="41659" y="108096"/>
                      <a:pt x="40135" y="115970"/>
                      <a:pt x="38993" y="125495"/>
                    </a:cubicBezTo>
                    <a:cubicBezTo>
                      <a:pt x="38865" y="126891"/>
                      <a:pt x="36452" y="146576"/>
                      <a:pt x="33150" y="172738"/>
                    </a:cubicBezTo>
                    <a:cubicBezTo>
                      <a:pt x="28070" y="194201"/>
                      <a:pt x="20705" y="216935"/>
                      <a:pt x="10418" y="234968"/>
                    </a:cubicBezTo>
                    <a:cubicBezTo>
                      <a:pt x="3559" y="246907"/>
                      <a:pt x="11307" y="262273"/>
                      <a:pt x="20196" y="272941"/>
                    </a:cubicBezTo>
                    <a:cubicBezTo>
                      <a:pt x="18672" y="283863"/>
                      <a:pt x="17275" y="293388"/>
                      <a:pt x="16132" y="300373"/>
                    </a:cubicBezTo>
                    <a:cubicBezTo>
                      <a:pt x="13211" y="300500"/>
                      <a:pt x="10671" y="301389"/>
                      <a:pt x="9020" y="303422"/>
                    </a:cubicBezTo>
                    <a:cubicBezTo>
                      <a:pt x="-3044" y="317773"/>
                      <a:pt x="-759" y="334028"/>
                      <a:pt x="3051" y="336060"/>
                    </a:cubicBezTo>
                    <a:cubicBezTo>
                      <a:pt x="6734" y="338220"/>
                      <a:pt x="28324" y="339362"/>
                      <a:pt x="58043" y="360825"/>
                    </a:cubicBezTo>
                    <a:cubicBezTo>
                      <a:pt x="57407" y="377082"/>
                      <a:pt x="54995" y="392322"/>
                      <a:pt x="53470" y="403244"/>
                    </a:cubicBezTo>
                    <a:cubicBezTo>
                      <a:pt x="51311" y="418357"/>
                      <a:pt x="47628" y="449345"/>
                      <a:pt x="43564" y="479698"/>
                    </a:cubicBezTo>
                    <a:cubicBezTo>
                      <a:pt x="41913" y="492271"/>
                      <a:pt x="95381" y="500525"/>
                      <a:pt x="95381" y="500525"/>
                    </a:cubicBezTo>
                    <a:cubicBezTo>
                      <a:pt x="116462" y="505605"/>
                      <a:pt x="144275" y="511448"/>
                      <a:pt x="192155" y="505351"/>
                    </a:cubicBezTo>
                    <a:cubicBezTo>
                      <a:pt x="222888" y="501541"/>
                      <a:pt x="288801" y="479316"/>
                      <a:pt x="294262" y="459504"/>
                    </a:cubicBezTo>
                    <a:cubicBezTo>
                      <a:pt x="298072" y="446042"/>
                      <a:pt x="292231" y="415181"/>
                      <a:pt x="287912" y="383558"/>
                    </a:cubicBezTo>
                    <a:cubicBezTo>
                      <a:pt x="286896" y="376573"/>
                      <a:pt x="276101" y="290594"/>
                      <a:pt x="290580" y="205885"/>
                    </a:cubicBezTo>
                    <a:cubicBezTo>
                      <a:pt x="294262" y="184041"/>
                      <a:pt x="297564" y="154323"/>
                      <a:pt x="299343" y="125748"/>
                    </a:cubicBezTo>
                    <a:cubicBezTo>
                      <a:pt x="322837" y="156482"/>
                      <a:pt x="349253" y="191026"/>
                      <a:pt x="359032" y="203853"/>
                    </a:cubicBezTo>
                    <a:cubicBezTo>
                      <a:pt x="355476" y="206393"/>
                      <a:pt x="353318" y="209187"/>
                      <a:pt x="353445" y="212108"/>
                    </a:cubicBezTo>
                    <a:cubicBezTo>
                      <a:pt x="353825" y="223919"/>
                      <a:pt x="362207" y="239667"/>
                      <a:pt x="366398" y="238651"/>
                    </a:cubicBezTo>
                    <a:cubicBezTo>
                      <a:pt x="370970" y="237635"/>
                      <a:pt x="394720" y="224427"/>
                      <a:pt x="439296" y="222141"/>
                    </a:cubicBezTo>
                    <a:cubicBezTo>
                      <a:pt x="444249" y="221760"/>
                      <a:pt x="437010" y="194201"/>
                      <a:pt x="442090" y="178453"/>
                    </a:cubicBezTo>
                    <a:close/>
                  </a:path>
                </a:pathLst>
              </a:custGeom>
              <a:solidFill>
                <a:srgbClr val="017BC6"/>
              </a:solidFill>
              <a:ln w="12700" cap="flat">
                <a:noFill/>
                <a:prstDash val="solid"/>
                <a:miter/>
              </a:ln>
            </p:spPr>
            <p:txBody>
              <a:bodyPr rtlCol="0" anchor="ctr"/>
              <a:lstStyle/>
              <a:p>
                <a:endParaRPr lang="nl-NL" sz="1349"/>
              </a:p>
            </p:txBody>
          </p:sp>
          <p:sp>
            <p:nvSpPr>
              <p:cNvPr id="311" name="Vrije vorm 310">
                <a:extLst>
                  <a:ext uri="{FF2B5EF4-FFF2-40B4-BE49-F238E27FC236}">
                    <a16:creationId xmlns:a16="http://schemas.microsoft.com/office/drawing/2014/main" id="{BF4196DE-E9B5-E31E-025C-D3754A82D368}"/>
                  </a:ext>
                </a:extLst>
              </p:cNvPr>
              <p:cNvSpPr/>
              <p:nvPr/>
            </p:nvSpPr>
            <p:spPr>
              <a:xfrm>
                <a:off x="8168602" y="5359478"/>
                <a:ext cx="87831" cy="101516"/>
              </a:xfrm>
              <a:custGeom>
                <a:avLst/>
                <a:gdLst>
                  <a:gd name="connsiteX0" fmla="*/ 87831 w 87831"/>
                  <a:gd name="connsiteY0" fmla="*/ 80285 h 101516"/>
                  <a:gd name="connsiteX1" fmla="*/ 77636 w 87831"/>
                  <a:gd name="connsiteY1" fmla="*/ 0 h 101516"/>
                  <a:gd name="connsiteX2" fmla="*/ 0 w 87831"/>
                  <a:gd name="connsiteY2" fmla="*/ 29464 h 101516"/>
                  <a:gd name="connsiteX3" fmla="*/ 12513 w 87831"/>
                  <a:gd name="connsiteY3" fmla="*/ 101088 h 101516"/>
                  <a:gd name="connsiteX4" fmla="*/ 64365 w 87831"/>
                  <a:gd name="connsiteY4" fmla="*/ 97297 h 101516"/>
                  <a:gd name="connsiteX5" fmla="*/ 87831 w 87831"/>
                  <a:gd name="connsiteY5" fmla="*/ 80285 h 10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831" h="101516">
                    <a:moveTo>
                      <a:pt x="87831" y="80285"/>
                    </a:moveTo>
                    <a:lnTo>
                      <a:pt x="77636" y="0"/>
                    </a:lnTo>
                    <a:lnTo>
                      <a:pt x="0" y="29464"/>
                    </a:lnTo>
                    <a:lnTo>
                      <a:pt x="12513" y="101088"/>
                    </a:lnTo>
                    <a:cubicBezTo>
                      <a:pt x="12513" y="101088"/>
                      <a:pt x="32210" y="103396"/>
                      <a:pt x="64365" y="97297"/>
                    </a:cubicBezTo>
                    <a:cubicBezTo>
                      <a:pt x="78341" y="94646"/>
                      <a:pt x="86982" y="85048"/>
                      <a:pt x="87831" y="80285"/>
                    </a:cubicBezTo>
                    <a:close/>
                  </a:path>
                </a:pathLst>
              </a:custGeom>
              <a:solidFill>
                <a:schemeClr val="accent6">
                  <a:lumMod val="50000"/>
                </a:schemeClr>
              </a:solidFill>
              <a:ln w="12700" cap="flat">
                <a:noFill/>
                <a:prstDash val="solid"/>
                <a:miter/>
              </a:ln>
            </p:spPr>
            <p:txBody>
              <a:bodyPr rtlCol="0" anchor="ctr"/>
              <a:lstStyle/>
              <a:p>
                <a:endParaRPr lang="nl-NL" sz="1349"/>
              </a:p>
            </p:txBody>
          </p:sp>
          <p:sp>
            <p:nvSpPr>
              <p:cNvPr id="312" name="Vrije vorm 311">
                <a:extLst>
                  <a:ext uri="{FF2B5EF4-FFF2-40B4-BE49-F238E27FC236}">
                    <a16:creationId xmlns:a16="http://schemas.microsoft.com/office/drawing/2014/main" id="{8EA388E2-D060-FA45-3243-9E6B91EC59DF}"/>
                  </a:ext>
                </a:extLst>
              </p:cNvPr>
              <p:cNvSpPr/>
              <p:nvPr/>
            </p:nvSpPr>
            <p:spPr>
              <a:xfrm>
                <a:off x="8115698" y="5237370"/>
                <a:ext cx="163992" cy="182797"/>
              </a:xfrm>
              <a:custGeom>
                <a:avLst/>
                <a:gdLst>
                  <a:gd name="connsiteX0" fmla="*/ 163724 w 163992"/>
                  <a:gd name="connsiteY0" fmla="*/ 72063 h 182797"/>
                  <a:gd name="connsiteX1" fmla="*/ 91174 w 163992"/>
                  <a:gd name="connsiteY1" fmla="*/ 139529 h 182797"/>
                  <a:gd name="connsiteX2" fmla="*/ 84464 w 163992"/>
                  <a:gd name="connsiteY2" fmla="*/ 151513 h 182797"/>
                  <a:gd name="connsiteX3" fmla="*/ 75666 w 163992"/>
                  <a:gd name="connsiteY3" fmla="*/ 149735 h 182797"/>
                  <a:gd name="connsiteX4" fmla="*/ 63875 w 163992"/>
                  <a:gd name="connsiteY4" fmla="*/ 172217 h 182797"/>
                  <a:gd name="connsiteX5" fmla="*/ 22324 w 163992"/>
                  <a:gd name="connsiteY5" fmla="*/ 173741 h 182797"/>
                  <a:gd name="connsiteX6" fmla="*/ 13257 w 163992"/>
                  <a:gd name="connsiteY6" fmla="*/ 147342 h 182797"/>
                  <a:gd name="connsiteX7" fmla="*/ 11504 w 163992"/>
                  <a:gd name="connsiteY7" fmla="*/ 130691 h 182797"/>
                  <a:gd name="connsiteX8" fmla="*/ 3 w 163992"/>
                  <a:gd name="connsiteY8" fmla="*/ 115982 h 182797"/>
                  <a:gd name="connsiteX9" fmla="*/ 14883 w 163992"/>
                  <a:gd name="connsiteY9" fmla="*/ 85882 h 182797"/>
                  <a:gd name="connsiteX10" fmla="*/ 11332 w 163992"/>
                  <a:gd name="connsiteY10" fmla="*/ 68767 h 182797"/>
                  <a:gd name="connsiteX11" fmla="*/ 67624 w 163992"/>
                  <a:gd name="connsiteY11" fmla="*/ 1445 h 182797"/>
                  <a:gd name="connsiteX12" fmla="*/ 163724 w 163992"/>
                  <a:gd name="connsiteY12" fmla="*/ 72063 h 18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992" h="182797">
                    <a:moveTo>
                      <a:pt x="163724" y="72063"/>
                    </a:moveTo>
                    <a:cubicBezTo>
                      <a:pt x="157887" y="148851"/>
                      <a:pt x="90603" y="134773"/>
                      <a:pt x="91174" y="139529"/>
                    </a:cubicBezTo>
                    <a:cubicBezTo>
                      <a:pt x="92029" y="146657"/>
                      <a:pt x="87741" y="150168"/>
                      <a:pt x="84464" y="151513"/>
                    </a:cubicBezTo>
                    <a:cubicBezTo>
                      <a:pt x="81520" y="152721"/>
                      <a:pt x="77679" y="151007"/>
                      <a:pt x="75666" y="149735"/>
                    </a:cubicBezTo>
                    <a:cubicBezTo>
                      <a:pt x="72637" y="147820"/>
                      <a:pt x="78207" y="159227"/>
                      <a:pt x="63875" y="172217"/>
                    </a:cubicBezTo>
                    <a:cubicBezTo>
                      <a:pt x="48663" y="186003"/>
                      <a:pt x="25304" y="186113"/>
                      <a:pt x="22324" y="173741"/>
                    </a:cubicBezTo>
                    <a:cubicBezTo>
                      <a:pt x="20121" y="164597"/>
                      <a:pt x="16703" y="154278"/>
                      <a:pt x="13257" y="147342"/>
                    </a:cubicBezTo>
                    <a:cubicBezTo>
                      <a:pt x="10135" y="141086"/>
                      <a:pt x="13335" y="137348"/>
                      <a:pt x="11504" y="130691"/>
                    </a:cubicBezTo>
                    <a:cubicBezTo>
                      <a:pt x="9513" y="123528"/>
                      <a:pt x="228" y="123312"/>
                      <a:pt x="3" y="115982"/>
                    </a:cubicBezTo>
                    <a:cubicBezTo>
                      <a:pt x="-214" y="109969"/>
                      <a:pt x="13415" y="90280"/>
                      <a:pt x="14883" y="85882"/>
                    </a:cubicBezTo>
                    <a:cubicBezTo>
                      <a:pt x="16078" y="82342"/>
                      <a:pt x="10864" y="72522"/>
                      <a:pt x="11332" y="68767"/>
                    </a:cubicBezTo>
                    <a:cubicBezTo>
                      <a:pt x="15809" y="32851"/>
                      <a:pt x="16212" y="8378"/>
                      <a:pt x="67624" y="1445"/>
                    </a:cubicBezTo>
                    <a:cubicBezTo>
                      <a:pt x="128778" y="-6801"/>
                      <a:pt x="167626" y="20718"/>
                      <a:pt x="163724" y="72063"/>
                    </a:cubicBezTo>
                    <a:close/>
                  </a:path>
                </a:pathLst>
              </a:custGeom>
              <a:solidFill>
                <a:schemeClr val="accent6">
                  <a:lumMod val="50000"/>
                </a:schemeClr>
              </a:solidFill>
              <a:ln w="12700" cap="flat">
                <a:noFill/>
                <a:prstDash val="solid"/>
                <a:miter/>
              </a:ln>
            </p:spPr>
            <p:txBody>
              <a:bodyPr rtlCol="0" anchor="ctr"/>
              <a:lstStyle/>
              <a:p>
                <a:endParaRPr lang="nl-NL" sz="1349"/>
              </a:p>
            </p:txBody>
          </p:sp>
          <p:sp>
            <p:nvSpPr>
              <p:cNvPr id="313" name="Vrije vorm 312">
                <a:extLst>
                  <a:ext uri="{FF2B5EF4-FFF2-40B4-BE49-F238E27FC236}">
                    <a16:creationId xmlns:a16="http://schemas.microsoft.com/office/drawing/2014/main" id="{D106F891-78D7-571B-C5A3-B13C94A8638B}"/>
                  </a:ext>
                </a:extLst>
              </p:cNvPr>
              <p:cNvSpPr/>
              <p:nvPr/>
            </p:nvSpPr>
            <p:spPr>
              <a:xfrm>
                <a:off x="8127481" y="5224323"/>
                <a:ext cx="181065" cy="179718"/>
              </a:xfrm>
              <a:custGeom>
                <a:avLst/>
                <a:gdLst>
                  <a:gd name="connsiteX0" fmla="*/ 180083 w 181065"/>
                  <a:gd name="connsiteY0" fmla="*/ 118864 h 179718"/>
                  <a:gd name="connsiteX1" fmla="*/ 172980 w 181065"/>
                  <a:gd name="connsiteY1" fmla="*/ 53303 h 179718"/>
                  <a:gd name="connsiteX2" fmla="*/ 89090 w 181065"/>
                  <a:gd name="connsiteY2" fmla="*/ 32 h 179718"/>
                  <a:gd name="connsiteX3" fmla="*/ 4402 w 181065"/>
                  <a:gd name="connsiteY3" fmla="*/ 34158 h 179718"/>
                  <a:gd name="connsiteX4" fmla="*/ 603 w 181065"/>
                  <a:gd name="connsiteY4" fmla="*/ 53821 h 179718"/>
                  <a:gd name="connsiteX5" fmla="*/ 8514 w 181065"/>
                  <a:gd name="connsiteY5" fmla="*/ 98841 h 179718"/>
                  <a:gd name="connsiteX6" fmla="*/ 50595 w 181065"/>
                  <a:gd name="connsiteY6" fmla="*/ 137723 h 179718"/>
                  <a:gd name="connsiteX7" fmla="*/ 52630 w 181065"/>
                  <a:gd name="connsiteY7" fmla="*/ 108665 h 179718"/>
                  <a:gd name="connsiteX8" fmla="*/ 64817 w 181065"/>
                  <a:gd name="connsiteY8" fmla="*/ 99825 h 179718"/>
                  <a:gd name="connsiteX9" fmla="*/ 74531 w 181065"/>
                  <a:gd name="connsiteY9" fmla="*/ 144460 h 179718"/>
                  <a:gd name="connsiteX10" fmla="*/ 117346 w 181065"/>
                  <a:gd name="connsiteY10" fmla="*/ 179503 h 179718"/>
                  <a:gd name="connsiteX11" fmla="*/ 180083 w 181065"/>
                  <a:gd name="connsiteY11" fmla="*/ 118864 h 1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065" h="179718">
                    <a:moveTo>
                      <a:pt x="180083" y="118864"/>
                    </a:moveTo>
                    <a:cubicBezTo>
                      <a:pt x="182839" y="101374"/>
                      <a:pt x="179579" y="74180"/>
                      <a:pt x="172980" y="53303"/>
                    </a:cubicBezTo>
                    <a:cubicBezTo>
                      <a:pt x="160618" y="14199"/>
                      <a:pt x="130405" y="-795"/>
                      <a:pt x="89090" y="32"/>
                    </a:cubicBezTo>
                    <a:cubicBezTo>
                      <a:pt x="45955" y="896"/>
                      <a:pt x="18958" y="8115"/>
                      <a:pt x="4402" y="34158"/>
                    </a:cubicBezTo>
                    <a:cubicBezTo>
                      <a:pt x="2826" y="36979"/>
                      <a:pt x="501" y="49760"/>
                      <a:pt x="603" y="53821"/>
                    </a:cubicBezTo>
                    <a:cubicBezTo>
                      <a:pt x="-321" y="61920"/>
                      <a:pt x="-1556" y="75973"/>
                      <a:pt x="8514" y="98841"/>
                    </a:cubicBezTo>
                    <a:cubicBezTo>
                      <a:pt x="23301" y="132420"/>
                      <a:pt x="47233" y="133720"/>
                      <a:pt x="50595" y="137723"/>
                    </a:cubicBezTo>
                    <a:cubicBezTo>
                      <a:pt x="52316" y="139771"/>
                      <a:pt x="49162" y="116308"/>
                      <a:pt x="52630" y="108665"/>
                    </a:cubicBezTo>
                    <a:cubicBezTo>
                      <a:pt x="55645" y="102024"/>
                      <a:pt x="60316" y="99568"/>
                      <a:pt x="64817" y="99825"/>
                    </a:cubicBezTo>
                    <a:cubicBezTo>
                      <a:pt x="76465" y="100491"/>
                      <a:pt x="73089" y="111188"/>
                      <a:pt x="74531" y="144460"/>
                    </a:cubicBezTo>
                    <a:cubicBezTo>
                      <a:pt x="75778" y="173222"/>
                      <a:pt x="102421" y="181196"/>
                      <a:pt x="117346" y="179503"/>
                    </a:cubicBezTo>
                    <a:cubicBezTo>
                      <a:pt x="141251" y="176791"/>
                      <a:pt x="174526" y="154128"/>
                      <a:pt x="180083" y="118864"/>
                    </a:cubicBezTo>
                    <a:close/>
                  </a:path>
                </a:pathLst>
              </a:custGeom>
              <a:solidFill>
                <a:schemeClr val="tx1"/>
              </a:solidFill>
              <a:ln w="12700" cap="flat">
                <a:noFill/>
                <a:prstDash val="solid"/>
                <a:miter/>
              </a:ln>
            </p:spPr>
            <p:txBody>
              <a:bodyPr rtlCol="0" anchor="ctr"/>
              <a:lstStyle/>
              <a:p>
                <a:endParaRPr lang="nl-NL" sz="1349"/>
              </a:p>
            </p:txBody>
          </p:sp>
          <p:sp>
            <p:nvSpPr>
              <p:cNvPr id="314" name="Vrije vorm 313">
                <a:extLst>
                  <a:ext uri="{FF2B5EF4-FFF2-40B4-BE49-F238E27FC236}">
                    <a16:creationId xmlns:a16="http://schemas.microsoft.com/office/drawing/2014/main" id="{73D8E5DC-DD2C-16FE-B10B-38BE3F63A3FB}"/>
                  </a:ext>
                </a:extLst>
              </p:cNvPr>
              <p:cNvSpPr/>
              <p:nvPr/>
            </p:nvSpPr>
            <p:spPr>
              <a:xfrm>
                <a:off x="8256398" y="5263467"/>
                <a:ext cx="71746" cy="71746"/>
              </a:xfrm>
              <a:custGeom>
                <a:avLst/>
                <a:gdLst>
                  <a:gd name="connsiteX0" fmla="*/ 26 w 71746"/>
                  <a:gd name="connsiteY0" fmla="*/ 37224 h 71746"/>
                  <a:gd name="connsiteX1" fmla="*/ 37224 w 71746"/>
                  <a:gd name="connsiteY1" fmla="*/ 71720 h 71746"/>
                  <a:gd name="connsiteX2" fmla="*/ 71721 w 71746"/>
                  <a:gd name="connsiteY2" fmla="*/ 34523 h 71746"/>
                  <a:gd name="connsiteX3" fmla="*/ 34524 w 71746"/>
                  <a:gd name="connsiteY3" fmla="*/ 26 h 71746"/>
                  <a:gd name="connsiteX4" fmla="*/ 26 w 71746"/>
                  <a:gd name="connsiteY4" fmla="*/ 37224 h 71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6" h="71746">
                    <a:moveTo>
                      <a:pt x="26" y="37224"/>
                    </a:moveTo>
                    <a:cubicBezTo>
                      <a:pt x="772" y="57022"/>
                      <a:pt x="17426" y="72466"/>
                      <a:pt x="37224" y="71720"/>
                    </a:cubicBezTo>
                    <a:cubicBezTo>
                      <a:pt x="57022" y="70975"/>
                      <a:pt x="72466" y="54321"/>
                      <a:pt x="71721" y="34523"/>
                    </a:cubicBezTo>
                    <a:cubicBezTo>
                      <a:pt x="70975" y="14725"/>
                      <a:pt x="54321" y="-720"/>
                      <a:pt x="34524" y="26"/>
                    </a:cubicBezTo>
                    <a:cubicBezTo>
                      <a:pt x="14726" y="772"/>
                      <a:pt x="-720" y="17426"/>
                      <a:pt x="26" y="37224"/>
                    </a:cubicBezTo>
                    <a:close/>
                  </a:path>
                </a:pathLst>
              </a:custGeom>
              <a:solidFill>
                <a:srgbClr val="0077C1"/>
              </a:solidFill>
              <a:ln w="12700" cap="flat">
                <a:noFill/>
                <a:prstDash val="solid"/>
                <a:miter/>
              </a:ln>
            </p:spPr>
            <p:txBody>
              <a:bodyPr rtlCol="0" anchor="ctr"/>
              <a:lstStyle/>
              <a:p>
                <a:endParaRPr lang="nl-NL" sz="1349"/>
              </a:p>
            </p:txBody>
          </p:sp>
          <p:sp>
            <p:nvSpPr>
              <p:cNvPr id="315" name="Vrije vorm 314">
                <a:extLst>
                  <a:ext uri="{FF2B5EF4-FFF2-40B4-BE49-F238E27FC236}">
                    <a16:creationId xmlns:a16="http://schemas.microsoft.com/office/drawing/2014/main" id="{2F103F2A-CAD7-8484-F90D-BB34FB9203B1}"/>
                  </a:ext>
                </a:extLst>
              </p:cNvPr>
              <p:cNvSpPr/>
              <p:nvPr/>
            </p:nvSpPr>
            <p:spPr>
              <a:xfrm>
                <a:off x="8291405" y="5290831"/>
                <a:ext cx="143646" cy="201120"/>
              </a:xfrm>
              <a:custGeom>
                <a:avLst/>
                <a:gdLst>
                  <a:gd name="connsiteX0" fmla="*/ 32881 w 143646"/>
                  <a:gd name="connsiteY0" fmla="*/ 287 h 201120"/>
                  <a:gd name="connsiteX1" fmla="*/ 115385 w 143646"/>
                  <a:gd name="connsiteY1" fmla="*/ 82620 h 201120"/>
                  <a:gd name="connsiteX2" fmla="*/ 143647 w 143646"/>
                  <a:gd name="connsiteY2" fmla="*/ 179940 h 201120"/>
                  <a:gd name="connsiteX3" fmla="*/ 69763 w 143646"/>
                  <a:gd name="connsiteY3" fmla="*/ 194587 h 201120"/>
                  <a:gd name="connsiteX4" fmla="*/ 19828 w 143646"/>
                  <a:gd name="connsiteY4" fmla="*/ 106161 h 201120"/>
                  <a:gd name="connsiteX5" fmla="*/ 4512 w 143646"/>
                  <a:gd name="connsiteY5" fmla="*/ 20288 h 201120"/>
                  <a:gd name="connsiteX6" fmla="*/ 32881 w 143646"/>
                  <a:gd name="connsiteY6" fmla="*/ 287 h 20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646" h="201120">
                    <a:moveTo>
                      <a:pt x="32881" y="287"/>
                    </a:moveTo>
                    <a:cubicBezTo>
                      <a:pt x="32881" y="287"/>
                      <a:pt x="110111" y="-5858"/>
                      <a:pt x="115385" y="82620"/>
                    </a:cubicBezTo>
                    <a:cubicBezTo>
                      <a:pt x="120659" y="171098"/>
                      <a:pt x="143647" y="179940"/>
                      <a:pt x="143647" y="179940"/>
                    </a:cubicBezTo>
                    <a:cubicBezTo>
                      <a:pt x="143647" y="179940"/>
                      <a:pt x="108087" y="215364"/>
                      <a:pt x="69763" y="194587"/>
                    </a:cubicBezTo>
                    <a:cubicBezTo>
                      <a:pt x="31438" y="173811"/>
                      <a:pt x="16149" y="163136"/>
                      <a:pt x="19828" y="106161"/>
                    </a:cubicBezTo>
                    <a:cubicBezTo>
                      <a:pt x="23508" y="49186"/>
                      <a:pt x="17213" y="22900"/>
                      <a:pt x="4512" y="20288"/>
                    </a:cubicBezTo>
                    <a:cubicBezTo>
                      <a:pt x="-8190" y="17676"/>
                      <a:pt x="7399" y="-2636"/>
                      <a:pt x="32881" y="287"/>
                    </a:cubicBezTo>
                    <a:close/>
                  </a:path>
                </a:pathLst>
              </a:custGeom>
              <a:solidFill>
                <a:schemeClr val="tx1"/>
              </a:solidFill>
              <a:ln w="12700" cap="flat">
                <a:noFill/>
                <a:prstDash val="solid"/>
                <a:miter/>
              </a:ln>
            </p:spPr>
            <p:txBody>
              <a:bodyPr rtlCol="0" anchor="ctr"/>
              <a:lstStyle/>
              <a:p>
                <a:endParaRPr lang="nl-NL" sz="1349"/>
              </a:p>
            </p:txBody>
          </p:sp>
        </p:grpSp>
        <p:grpSp>
          <p:nvGrpSpPr>
            <p:cNvPr id="293" name="Groep 292">
              <a:extLst>
                <a:ext uri="{FF2B5EF4-FFF2-40B4-BE49-F238E27FC236}">
                  <a16:creationId xmlns:a16="http://schemas.microsoft.com/office/drawing/2014/main" id="{5E040F2C-DDD8-6D22-862B-7D58AF76A28A}"/>
                </a:ext>
              </a:extLst>
            </p:cNvPr>
            <p:cNvGrpSpPr/>
            <p:nvPr/>
          </p:nvGrpSpPr>
          <p:grpSpPr>
            <a:xfrm flipH="1">
              <a:off x="5380692" y="2705110"/>
              <a:ext cx="600061" cy="1160770"/>
              <a:chOff x="10654032" y="2187301"/>
              <a:chExt cx="1169694" cy="2262679"/>
            </a:xfrm>
          </p:grpSpPr>
          <p:sp>
            <p:nvSpPr>
              <p:cNvPr id="294" name="Ovaal 293">
                <a:extLst>
                  <a:ext uri="{FF2B5EF4-FFF2-40B4-BE49-F238E27FC236}">
                    <a16:creationId xmlns:a16="http://schemas.microsoft.com/office/drawing/2014/main" id="{DDBCCB4F-CCC5-A357-6DF4-6ED46CE106F9}"/>
                  </a:ext>
                </a:extLst>
              </p:cNvPr>
              <p:cNvSpPr>
                <a:spLocks noChangeAspect="1"/>
              </p:cNvSpPr>
              <p:nvPr/>
            </p:nvSpPr>
            <p:spPr>
              <a:xfrm>
                <a:off x="10654032" y="4407515"/>
                <a:ext cx="288000" cy="42465"/>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500">
                  <a:latin typeface="+mj-lt"/>
                </a:endParaRPr>
              </a:p>
            </p:txBody>
          </p:sp>
          <p:grpSp>
            <p:nvGrpSpPr>
              <p:cNvPr id="295" name="Groep 294">
                <a:extLst>
                  <a:ext uri="{FF2B5EF4-FFF2-40B4-BE49-F238E27FC236}">
                    <a16:creationId xmlns:a16="http://schemas.microsoft.com/office/drawing/2014/main" id="{8A083C46-C962-73EE-B210-A55E44B578C7}"/>
                  </a:ext>
                </a:extLst>
              </p:cNvPr>
              <p:cNvGrpSpPr/>
              <p:nvPr/>
            </p:nvGrpSpPr>
            <p:grpSpPr>
              <a:xfrm>
                <a:off x="10730296" y="2187301"/>
                <a:ext cx="1093430" cy="2239031"/>
                <a:chOff x="1455222" y="2124626"/>
                <a:chExt cx="437281" cy="895426"/>
              </a:xfrm>
            </p:grpSpPr>
            <p:grpSp>
              <p:nvGrpSpPr>
                <p:cNvPr id="296" name="Graphic 169">
                  <a:extLst>
                    <a:ext uri="{FF2B5EF4-FFF2-40B4-BE49-F238E27FC236}">
                      <a16:creationId xmlns:a16="http://schemas.microsoft.com/office/drawing/2014/main" id="{E1F46F74-48D6-A89E-7027-2488A1E6F57D}"/>
                    </a:ext>
                  </a:extLst>
                </p:cNvPr>
                <p:cNvGrpSpPr/>
                <p:nvPr/>
              </p:nvGrpSpPr>
              <p:grpSpPr>
                <a:xfrm>
                  <a:off x="1495082" y="2158535"/>
                  <a:ext cx="397421" cy="296513"/>
                  <a:chOff x="1495082" y="2158535"/>
                  <a:chExt cx="397421" cy="296513"/>
                </a:xfrm>
              </p:grpSpPr>
              <p:sp>
                <p:nvSpPr>
                  <p:cNvPr id="298" name="Vrije vorm 297">
                    <a:extLst>
                      <a:ext uri="{FF2B5EF4-FFF2-40B4-BE49-F238E27FC236}">
                        <a16:creationId xmlns:a16="http://schemas.microsoft.com/office/drawing/2014/main" id="{FBDAD963-4DE2-74D7-BD45-9009E8B7914D}"/>
                      </a:ext>
                    </a:extLst>
                  </p:cNvPr>
                  <p:cNvSpPr/>
                  <p:nvPr/>
                </p:nvSpPr>
                <p:spPr>
                  <a:xfrm>
                    <a:off x="1495082" y="2158535"/>
                    <a:ext cx="387286" cy="127539"/>
                  </a:xfrm>
                  <a:custGeom>
                    <a:avLst/>
                    <a:gdLst>
                      <a:gd name="connsiteX0" fmla="*/ 387286 w 387286"/>
                      <a:gd name="connsiteY0" fmla="*/ 96964 h 127539"/>
                      <a:gd name="connsiteX1" fmla="*/ 294608 w 387286"/>
                      <a:gd name="connsiteY1" fmla="*/ 119634 h 127539"/>
                      <a:gd name="connsiteX2" fmla="*/ 145637 w 387286"/>
                      <a:gd name="connsiteY2" fmla="*/ 85725 h 127539"/>
                      <a:gd name="connsiteX3" fmla="*/ 0 w 387286"/>
                      <a:gd name="connsiteY3" fmla="*/ 127540 h 127539"/>
                      <a:gd name="connsiteX4" fmla="*/ 0 w 387286"/>
                      <a:gd name="connsiteY4" fmla="*/ 41815 h 127539"/>
                      <a:gd name="connsiteX5" fmla="*/ 138207 w 387286"/>
                      <a:gd name="connsiteY5" fmla="*/ 0 h 127539"/>
                      <a:gd name="connsiteX6" fmla="*/ 279559 w 387286"/>
                      <a:gd name="connsiteY6" fmla="*/ 33909 h 127539"/>
                      <a:gd name="connsiteX7" fmla="*/ 369665 w 387286"/>
                      <a:gd name="connsiteY7" fmla="*/ 10096 h 127539"/>
                      <a:gd name="connsiteX8" fmla="*/ 382143 w 387286"/>
                      <a:gd name="connsiteY8" fmla="*/ 16954 h 127539"/>
                      <a:gd name="connsiteX9" fmla="*/ 387286 w 387286"/>
                      <a:gd name="connsiteY9" fmla="*/ 96964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286" h="127539">
                        <a:moveTo>
                          <a:pt x="387286" y="96964"/>
                        </a:moveTo>
                        <a:cubicBezTo>
                          <a:pt x="369189" y="106109"/>
                          <a:pt x="335661" y="119634"/>
                          <a:pt x="294608" y="119634"/>
                        </a:cubicBezTo>
                        <a:cubicBezTo>
                          <a:pt x="232505" y="119634"/>
                          <a:pt x="216408" y="85725"/>
                          <a:pt x="145637" y="85725"/>
                        </a:cubicBezTo>
                        <a:cubicBezTo>
                          <a:pt x="93821" y="85725"/>
                          <a:pt x="30289" y="112871"/>
                          <a:pt x="0" y="127540"/>
                        </a:cubicBezTo>
                        <a:lnTo>
                          <a:pt x="0" y="41815"/>
                        </a:lnTo>
                        <a:cubicBezTo>
                          <a:pt x="28765" y="27146"/>
                          <a:pt x="89059" y="0"/>
                          <a:pt x="138207" y="0"/>
                        </a:cubicBezTo>
                        <a:cubicBezTo>
                          <a:pt x="205359" y="0"/>
                          <a:pt x="220599" y="33909"/>
                          <a:pt x="279559" y="33909"/>
                        </a:cubicBezTo>
                        <a:cubicBezTo>
                          <a:pt x="320230" y="33909"/>
                          <a:pt x="353091" y="19145"/>
                          <a:pt x="369665" y="10096"/>
                        </a:cubicBezTo>
                        <a:cubicBezTo>
                          <a:pt x="375094" y="7144"/>
                          <a:pt x="381666" y="10859"/>
                          <a:pt x="382143" y="16954"/>
                        </a:cubicBezTo>
                        <a:lnTo>
                          <a:pt x="387286" y="96964"/>
                        </a:lnTo>
                        <a:close/>
                      </a:path>
                    </a:pathLst>
                  </a:custGeom>
                  <a:solidFill>
                    <a:srgbClr val="A81A27"/>
                  </a:solidFill>
                  <a:ln w="9525" cap="flat">
                    <a:noFill/>
                    <a:prstDash val="solid"/>
                    <a:miter/>
                  </a:ln>
                </p:spPr>
                <p:txBody>
                  <a:bodyPr rtlCol="0" anchor="ctr"/>
                  <a:lstStyle/>
                  <a:p>
                    <a:endParaRPr lang="nl-NL" sz="1349"/>
                  </a:p>
                </p:txBody>
              </p:sp>
              <p:sp>
                <p:nvSpPr>
                  <p:cNvPr id="299" name="Vrije vorm 298">
                    <a:extLst>
                      <a:ext uri="{FF2B5EF4-FFF2-40B4-BE49-F238E27FC236}">
                        <a16:creationId xmlns:a16="http://schemas.microsoft.com/office/drawing/2014/main" id="{D2605D57-EA51-7298-3A68-284D1C7DC9D8}"/>
                      </a:ext>
                    </a:extLst>
                  </p:cNvPr>
                  <p:cNvSpPr/>
                  <p:nvPr/>
                </p:nvSpPr>
                <p:spPr>
                  <a:xfrm>
                    <a:off x="1495082" y="2244260"/>
                    <a:ext cx="392715" cy="124777"/>
                  </a:xfrm>
                  <a:custGeom>
                    <a:avLst/>
                    <a:gdLst>
                      <a:gd name="connsiteX0" fmla="*/ 392716 w 392715"/>
                      <a:gd name="connsiteY0" fmla="*/ 94869 h 124777"/>
                      <a:gd name="connsiteX1" fmla="*/ 389572 w 392715"/>
                      <a:gd name="connsiteY1" fmla="*/ 95821 h 124777"/>
                      <a:gd name="connsiteX2" fmla="*/ 294608 w 392715"/>
                      <a:gd name="connsiteY2" fmla="*/ 119634 h 124777"/>
                      <a:gd name="connsiteX3" fmla="*/ 145637 w 392715"/>
                      <a:gd name="connsiteY3" fmla="*/ 85725 h 124777"/>
                      <a:gd name="connsiteX4" fmla="*/ 5810 w 392715"/>
                      <a:gd name="connsiteY4" fmla="*/ 124777 h 124777"/>
                      <a:gd name="connsiteX5" fmla="*/ 3143 w 392715"/>
                      <a:gd name="connsiteY5" fmla="*/ 107632 h 124777"/>
                      <a:gd name="connsiteX6" fmla="*/ 0 w 392715"/>
                      <a:gd name="connsiteY6" fmla="*/ 105537 h 124777"/>
                      <a:gd name="connsiteX7" fmla="*/ 0 w 392715"/>
                      <a:gd name="connsiteY7" fmla="*/ 41815 h 124777"/>
                      <a:gd name="connsiteX8" fmla="*/ 145637 w 392715"/>
                      <a:gd name="connsiteY8" fmla="*/ 0 h 124777"/>
                      <a:gd name="connsiteX9" fmla="*/ 294608 w 392715"/>
                      <a:gd name="connsiteY9" fmla="*/ 33909 h 124777"/>
                      <a:gd name="connsiteX10" fmla="*/ 387286 w 392715"/>
                      <a:gd name="connsiteY10" fmla="*/ 11240 h 124777"/>
                      <a:gd name="connsiteX11" fmla="*/ 392716 w 392715"/>
                      <a:gd name="connsiteY11" fmla="*/ 94869 h 12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2715" h="124777">
                        <a:moveTo>
                          <a:pt x="392716" y="94869"/>
                        </a:moveTo>
                        <a:cubicBezTo>
                          <a:pt x="391668" y="94964"/>
                          <a:pt x="390525" y="95345"/>
                          <a:pt x="389572" y="95821"/>
                        </a:cubicBezTo>
                        <a:cubicBezTo>
                          <a:pt x="372141" y="104870"/>
                          <a:pt x="337471" y="119634"/>
                          <a:pt x="294608" y="119634"/>
                        </a:cubicBezTo>
                        <a:cubicBezTo>
                          <a:pt x="232505" y="119634"/>
                          <a:pt x="216408" y="85725"/>
                          <a:pt x="145637" y="85725"/>
                        </a:cubicBezTo>
                        <a:cubicBezTo>
                          <a:pt x="96869" y="85725"/>
                          <a:pt x="37814" y="109728"/>
                          <a:pt x="5810" y="124777"/>
                        </a:cubicBezTo>
                        <a:cubicBezTo>
                          <a:pt x="4381" y="115062"/>
                          <a:pt x="3334" y="108490"/>
                          <a:pt x="3143" y="107632"/>
                        </a:cubicBezTo>
                        <a:cubicBezTo>
                          <a:pt x="2571" y="104870"/>
                          <a:pt x="476" y="105346"/>
                          <a:pt x="0" y="105537"/>
                        </a:cubicBezTo>
                        <a:lnTo>
                          <a:pt x="0" y="41815"/>
                        </a:lnTo>
                        <a:cubicBezTo>
                          <a:pt x="30289" y="27146"/>
                          <a:pt x="93821" y="0"/>
                          <a:pt x="145637" y="0"/>
                        </a:cubicBezTo>
                        <a:cubicBezTo>
                          <a:pt x="216408" y="0"/>
                          <a:pt x="232505" y="33909"/>
                          <a:pt x="294608" y="33909"/>
                        </a:cubicBezTo>
                        <a:cubicBezTo>
                          <a:pt x="335661" y="33909"/>
                          <a:pt x="369189" y="20384"/>
                          <a:pt x="387286" y="11240"/>
                        </a:cubicBezTo>
                        <a:lnTo>
                          <a:pt x="392716" y="94869"/>
                        </a:lnTo>
                        <a:close/>
                      </a:path>
                    </a:pathLst>
                  </a:custGeom>
                  <a:solidFill>
                    <a:srgbClr val="FFFFFF"/>
                  </a:solidFill>
                  <a:ln w="9525" cap="flat">
                    <a:noFill/>
                    <a:prstDash val="solid"/>
                    <a:miter/>
                  </a:ln>
                </p:spPr>
                <p:txBody>
                  <a:bodyPr rtlCol="0" anchor="ctr"/>
                  <a:lstStyle/>
                  <a:p>
                    <a:endParaRPr lang="nl-NL" sz="1349"/>
                  </a:p>
                </p:txBody>
              </p:sp>
              <p:sp>
                <p:nvSpPr>
                  <p:cNvPr id="300" name="Vrije vorm 299">
                    <a:extLst>
                      <a:ext uri="{FF2B5EF4-FFF2-40B4-BE49-F238E27FC236}">
                        <a16:creationId xmlns:a16="http://schemas.microsoft.com/office/drawing/2014/main" id="{1585FA81-B8A2-A53C-E74B-CF671E81C1F8}"/>
                      </a:ext>
                    </a:extLst>
                  </p:cNvPr>
                  <p:cNvSpPr/>
                  <p:nvPr/>
                </p:nvSpPr>
                <p:spPr>
                  <a:xfrm>
                    <a:off x="1500892" y="2329985"/>
                    <a:ext cx="391611" cy="125063"/>
                  </a:xfrm>
                  <a:custGeom>
                    <a:avLst/>
                    <a:gdLst>
                      <a:gd name="connsiteX0" fmla="*/ 391573 w 391611"/>
                      <a:gd name="connsiteY0" fmla="*/ 81058 h 125063"/>
                      <a:gd name="connsiteX1" fmla="*/ 381857 w 391611"/>
                      <a:gd name="connsiteY1" fmla="*/ 97536 h 125063"/>
                      <a:gd name="connsiteX2" fmla="*/ 273748 w 391611"/>
                      <a:gd name="connsiteY2" fmla="*/ 125063 h 125063"/>
                      <a:gd name="connsiteX3" fmla="*/ 132397 w 391611"/>
                      <a:gd name="connsiteY3" fmla="*/ 91154 h 125063"/>
                      <a:gd name="connsiteX4" fmla="*/ 13335 w 391611"/>
                      <a:gd name="connsiteY4" fmla="*/ 123730 h 125063"/>
                      <a:gd name="connsiteX5" fmla="*/ 0 w 391611"/>
                      <a:gd name="connsiteY5" fmla="*/ 39052 h 125063"/>
                      <a:gd name="connsiteX6" fmla="*/ 139827 w 391611"/>
                      <a:gd name="connsiteY6" fmla="*/ 0 h 125063"/>
                      <a:gd name="connsiteX7" fmla="*/ 288798 w 391611"/>
                      <a:gd name="connsiteY7" fmla="*/ 33909 h 125063"/>
                      <a:gd name="connsiteX8" fmla="*/ 383762 w 391611"/>
                      <a:gd name="connsiteY8" fmla="*/ 10096 h 125063"/>
                      <a:gd name="connsiteX9" fmla="*/ 386905 w 391611"/>
                      <a:gd name="connsiteY9" fmla="*/ 9144 h 125063"/>
                      <a:gd name="connsiteX10" fmla="*/ 391573 w 391611"/>
                      <a:gd name="connsiteY10" fmla="*/ 81058 h 12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1611" h="125063">
                        <a:moveTo>
                          <a:pt x="391573" y="81058"/>
                        </a:moveTo>
                        <a:cubicBezTo>
                          <a:pt x="392049" y="88011"/>
                          <a:pt x="388144" y="94583"/>
                          <a:pt x="381857" y="97536"/>
                        </a:cubicBezTo>
                        <a:cubicBezTo>
                          <a:pt x="362140" y="106775"/>
                          <a:pt x="317754" y="125063"/>
                          <a:pt x="273748" y="125063"/>
                        </a:cubicBezTo>
                        <a:cubicBezTo>
                          <a:pt x="214789" y="125063"/>
                          <a:pt x="199549" y="91154"/>
                          <a:pt x="132397" y="91154"/>
                        </a:cubicBezTo>
                        <a:cubicBezTo>
                          <a:pt x="92393" y="91154"/>
                          <a:pt x="45053" y="109156"/>
                          <a:pt x="13335" y="123730"/>
                        </a:cubicBezTo>
                        <a:cubicBezTo>
                          <a:pt x="10001" y="102870"/>
                          <a:pt x="3715" y="62198"/>
                          <a:pt x="0" y="39052"/>
                        </a:cubicBezTo>
                        <a:cubicBezTo>
                          <a:pt x="32004" y="24003"/>
                          <a:pt x="91059" y="0"/>
                          <a:pt x="139827" y="0"/>
                        </a:cubicBezTo>
                        <a:cubicBezTo>
                          <a:pt x="210598" y="0"/>
                          <a:pt x="226695" y="33909"/>
                          <a:pt x="288798" y="33909"/>
                        </a:cubicBezTo>
                        <a:cubicBezTo>
                          <a:pt x="331661" y="33909"/>
                          <a:pt x="366331" y="19145"/>
                          <a:pt x="383762" y="10096"/>
                        </a:cubicBezTo>
                        <a:cubicBezTo>
                          <a:pt x="384715" y="9620"/>
                          <a:pt x="385858" y="9239"/>
                          <a:pt x="386905" y="9144"/>
                        </a:cubicBezTo>
                        <a:lnTo>
                          <a:pt x="391573" y="81058"/>
                        </a:lnTo>
                        <a:close/>
                      </a:path>
                    </a:pathLst>
                  </a:custGeom>
                  <a:solidFill>
                    <a:srgbClr val="034EA2"/>
                  </a:solidFill>
                  <a:ln w="9525" cap="flat">
                    <a:noFill/>
                    <a:prstDash val="solid"/>
                    <a:miter/>
                  </a:ln>
                </p:spPr>
                <p:txBody>
                  <a:bodyPr rtlCol="0" anchor="ctr"/>
                  <a:lstStyle/>
                  <a:p>
                    <a:endParaRPr lang="nl-NL" sz="1349"/>
                  </a:p>
                </p:txBody>
              </p:sp>
            </p:grpSp>
            <p:sp>
              <p:nvSpPr>
                <p:cNvPr id="297" name="Vrije vorm 296">
                  <a:extLst>
                    <a:ext uri="{FF2B5EF4-FFF2-40B4-BE49-F238E27FC236}">
                      <a16:creationId xmlns:a16="http://schemas.microsoft.com/office/drawing/2014/main" id="{FCFE33BC-16E0-013E-2585-69CB890E939C}"/>
                    </a:ext>
                  </a:extLst>
                </p:cNvPr>
                <p:cNvSpPr/>
                <p:nvPr/>
              </p:nvSpPr>
              <p:spPr>
                <a:xfrm>
                  <a:off x="1455222" y="2124626"/>
                  <a:ext cx="54830" cy="895426"/>
                </a:xfrm>
                <a:custGeom>
                  <a:avLst/>
                  <a:gdLst>
                    <a:gd name="connsiteX0" fmla="*/ 54830 w 54830"/>
                    <a:gd name="connsiteY0" fmla="*/ 12847 h 895426"/>
                    <a:gd name="connsiteX1" fmla="*/ 54830 w 54830"/>
                    <a:gd name="connsiteY1" fmla="*/ 18294 h 895426"/>
                    <a:gd name="connsiteX2" fmla="*/ 45683 w 54830"/>
                    <a:gd name="connsiteY2" fmla="*/ 27441 h 895426"/>
                    <a:gd name="connsiteX3" fmla="*/ 41110 w 54830"/>
                    <a:gd name="connsiteY3" fmla="*/ 27441 h 895426"/>
                    <a:gd name="connsiteX4" fmla="*/ 41110 w 54830"/>
                    <a:gd name="connsiteY4" fmla="*/ 895427 h 895426"/>
                    <a:gd name="connsiteX5" fmla="*/ 13720 w 54830"/>
                    <a:gd name="connsiteY5" fmla="*/ 895427 h 895426"/>
                    <a:gd name="connsiteX6" fmla="*/ 13720 w 54830"/>
                    <a:gd name="connsiteY6" fmla="*/ 27441 h 895426"/>
                    <a:gd name="connsiteX7" fmla="*/ 9147 w 54830"/>
                    <a:gd name="connsiteY7" fmla="*/ 27441 h 895426"/>
                    <a:gd name="connsiteX8" fmla="*/ 0 w 54830"/>
                    <a:gd name="connsiteY8" fmla="*/ 18294 h 895426"/>
                    <a:gd name="connsiteX9" fmla="*/ 0 w 54830"/>
                    <a:gd name="connsiteY9" fmla="*/ 12847 h 895426"/>
                    <a:gd name="connsiteX10" fmla="*/ 27389 w 54830"/>
                    <a:gd name="connsiteY10" fmla="*/ 0 h 895426"/>
                    <a:gd name="connsiteX11" fmla="*/ 54830 w 54830"/>
                    <a:gd name="connsiteY11" fmla="*/ 12847 h 895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830" h="895426">
                      <a:moveTo>
                        <a:pt x="54830" y="12847"/>
                      </a:moveTo>
                      <a:lnTo>
                        <a:pt x="54830" y="18294"/>
                      </a:lnTo>
                      <a:cubicBezTo>
                        <a:pt x="54830" y="23330"/>
                        <a:pt x="50720" y="27441"/>
                        <a:pt x="45683" y="27441"/>
                      </a:cubicBezTo>
                      <a:lnTo>
                        <a:pt x="41110" y="27441"/>
                      </a:lnTo>
                      <a:lnTo>
                        <a:pt x="41110" y="895427"/>
                      </a:lnTo>
                      <a:lnTo>
                        <a:pt x="13720" y="895427"/>
                      </a:lnTo>
                      <a:lnTo>
                        <a:pt x="13720" y="27441"/>
                      </a:lnTo>
                      <a:lnTo>
                        <a:pt x="9147" y="27441"/>
                      </a:lnTo>
                      <a:cubicBezTo>
                        <a:pt x="4059" y="27441"/>
                        <a:pt x="0" y="23330"/>
                        <a:pt x="0" y="18294"/>
                      </a:cubicBezTo>
                      <a:lnTo>
                        <a:pt x="0" y="12847"/>
                      </a:lnTo>
                      <a:cubicBezTo>
                        <a:pt x="0" y="2107"/>
                        <a:pt x="16650" y="0"/>
                        <a:pt x="27389" y="0"/>
                      </a:cubicBezTo>
                      <a:cubicBezTo>
                        <a:pt x="38130" y="0"/>
                        <a:pt x="54830" y="2107"/>
                        <a:pt x="54830" y="12847"/>
                      </a:cubicBezTo>
                      <a:close/>
                    </a:path>
                  </a:pathLst>
                </a:custGeom>
                <a:solidFill>
                  <a:schemeClr val="tx1">
                    <a:lumMod val="75000"/>
                    <a:lumOff val="25000"/>
                  </a:schemeClr>
                </a:solidFill>
                <a:ln w="9525" cap="flat">
                  <a:noFill/>
                  <a:prstDash val="solid"/>
                  <a:miter/>
                </a:ln>
              </p:spPr>
              <p:txBody>
                <a:bodyPr rtlCol="0" anchor="ctr"/>
                <a:lstStyle/>
                <a:p>
                  <a:endParaRPr lang="nl-NL" sz="1349"/>
                </a:p>
              </p:txBody>
            </p:sp>
          </p:grpSp>
        </p:grpSp>
        <p:grpSp>
          <p:nvGrpSpPr>
            <p:cNvPr id="90" name="Groep 89">
              <a:extLst>
                <a:ext uri="{FF2B5EF4-FFF2-40B4-BE49-F238E27FC236}">
                  <a16:creationId xmlns:a16="http://schemas.microsoft.com/office/drawing/2014/main" id="{BD975495-33F3-A5B9-70AB-99121F319186}"/>
                </a:ext>
              </a:extLst>
            </p:cNvPr>
            <p:cNvGrpSpPr/>
            <p:nvPr/>
          </p:nvGrpSpPr>
          <p:grpSpPr>
            <a:xfrm>
              <a:off x="6188120" y="2705110"/>
              <a:ext cx="596277" cy="1160770"/>
              <a:chOff x="488868" y="2187301"/>
              <a:chExt cx="1162317" cy="2262679"/>
            </a:xfrm>
          </p:grpSpPr>
          <p:sp>
            <p:nvSpPr>
              <p:cNvPr id="273" name="Ovaal 272">
                <a:extLst>
                  <a:ext uri="{FF2B5EF4-FFF2-40B4-BE49-F238E27FC236}">
                    <a16:creationId xmlns:a16="http://schemas.microsoft.com/office/drawing/2014/main" id="{53F462C6-B0D7-80FC-C726-8CBC26D315D7}"/>
                  </a:ext>
                </a:extLst>
              </p:cNvPr>
              <p:cNvSpPr>
                <a:spLocks noChangeAspect="1"/>
              </p:cNvSpPr>
              <p:nvPr/>
            </p:nvSpPr>
            <p:spPr>
              <a:xfrm>
                <a:off x="488868" y="4407515"/>
                <a:ext cx="288000" cy="42465"/>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500">
                  <a:latin typeface="+mj-lt"/>
                </a:endParaRPr>
              </a:p>
            </p:txBody>
          </p:sp>
          <p:grpSp>
            <p:nvGrpSpPr>
              <p:cNvPr id="274" name="Groep 273">
                <a:extLst>
                  <a:ext uri="{FF2B5EF4-FFF2-40B4-BE49-F238E27FC236}">
                    <a16:creationId xmlns:a16="http://schemas.microsoft.com/office/drawing/2014/main" id="{F0ECBA68-B04E-FAC1-EFFE-5334AEDCF35A}"/>
                  </a:ext>
                </a:extLst>
              </p:cNvPr>
              <p:cNvGrpSpPr/>
              <p:nvPr/>
            </p:nvGrpSpPr>
            <p:grpSpPr>
              <a:xfrm>
                <a:off x="557755" y="2187301"/>
                <a:ext cx="1093430" cy="2239031"/>
                <a:chOff x="788472" y="2124626"/>
                <a:chExt cx="437281" cy="895426"/>
              </a:xfrm>
            </p:grpSpPr>
            <p:sp>
              <p:nvSpPr>
                <p:cNvPr id="275" name="Vrije vorm 274">
                  <a:extLst>
                    <a:ext uri="{FF2B5EF4-FFF2-40B4-BE49-F238E27FC236}">
                      <a16:creationId xmlns:a16="http://schemas.microsoft.com/office/drawing/2014/main" id="{823182C8-C68B-1119-1012-3A3BD0607E46}"/>
                    </a:ext>
                  </a:extLst>
                </p:cNvPr>
                <p:cNvSpPr/>
                <p:nvPr/>
              </p:nvSpPr>
              <p:spPr>
                <a:xfrm>
                  <a:off x="828332" y="2158535"/>
                  <a:ext cx="397421" cy="296513"/>
                </a:xfrm>
                <a:custGeom>
                  <a:avLst/>
                  <a:gdLst>
                    <a:gd name="connsiteX0" fmla="*/ 397383 w 397421"/>
                    <a:gd name="connsiteY0" fmla="*/ 252508 h 296513"/>
                    <a:gd name="connsiteX1" fmla="*/ 387667 w 397421"/>
                    <a:gd name="connsiteY1" fmla="*/ 268986 h 296513"/>
                    <a:gd name="connsiteX2" fmla="*/ 279559 w 397421"/>
                    <a:gd name="connsiteY2" fmla="*/ 296513 h 296513"/>
                    <a:gd name="connsiteX3" fmla="*/ 138207 w 397421"/>
                    <a:gd name="connsiteY3" fmla="*/ 262604 h 296513"/>
                    <a:gd name="connsiteX4" fmla="*/ 19145 w 397421"/>
                    <a:gd name="connsiteY4" fmla="*/ 295180 h 296513"/>
                    <a:gd name="connsiteX5" fmla="*/ 3143 w 397421"/>
                    <a:gd name="connsiteY5" fmla="*/ 193357 h 296513"/>
                    <a:gd name="connsiteX6" fmla="*/ 0 w 397421"/>
                    <a:gd name="connsiteY6" fmla="*/ 191262 h 296513"/>
                    <a:gd name="connsiteX7" fmla="*/ 0 w 397421"/>
                    <a:gd name="connsiteY7" fmla="*/ 41815 h 296513"/>
                    <a:gd name="connsiteX8" fmla="*/ 138207 w 397421"/>
                    <a:gd name="connsiteY8" fmla="*/ 0 h 296513"/>
                    <a:gd name="connsiteX9" fmla="*/ 279559 w 397421"/>
                    <a:gd name="connsiteY9" fmla="*/ 33909 h 296513"/>
                    <a:gd name="connsiteX10" fmla="*/ 369665 w 397421"/>
                    <a:gd name="connsiteY10" fmla="*/ 10096 h 296513"/>
                    <a:gd name="connsiteX11" fmla="*/ 382143 w 397421"/>
                    <a:gd name="connsiteY11" fmla="*/ 16954 h 296513"/>
                    <a:gd name="connsiteX12" fmla="*/ 397383 w 397421"/>
                    <a:gd name="connsiteY12" fmla="*/ 252508 h 29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7421" h="296513">
                      <a:moveTo>
                        <a:pt x="397383" y="252508"/>
                      </a:moveTo>
                      <a:cubicBezTo>
                        <a:pt x="397859" y="259461"/>
                        <a:pt x="393954" y="266033"/>
                        <a:pt x="387667" y="268986"/>
                      </a:cubicBezTo>
                      <a:cubicBezTo>
                        <a:pt x="367950" y="278225"/>
                        <a:pt x="323564" y="296513"/>
                        <a:pt x="279559" y="296513"/>
                      </a:cubicBezTo>
                      <a:cubicBezTo>
                        <a:pt x="220599" y="296513"/>
                        <a:pt x="205359" y="262604"/>
                        <a:pt x="138207" y="262604"/>
                      </a:cubicBezTo>
                      <a:cubicBezTo>
                        <a:pt x="98203" y="262604"/>
                        <a:pt x="50863" y="280606"/>
                        <a:pt x="19145" y="295180"/>
                      </a:cubicBezTo>
                      <a:cubicBezTo>
                        <a:pt x="14478" y="265557"/>
                        <a:pt x="3619" y="196310"/>
                        <a:pt x="3143" y="193357"/>
                      </a:cubicBezTo>
                      <a:cubicBezTo>
                        <a:pt x="2571" y="190595"/>
                        <a:pt x="476" y="191071"/>
                        <a:pt x="0" y="191262"/>
                      </a:cubicBezTo>
                      <a:lnTo>
                        <a:pt x="0" y="41815"/>
                      </a:lnTo>
                      <a:cubicBezTo>
                        <a:pt x="28765" y="27146"/>
                        <a:pt x="89059" y="0"/>
                        <a:pt x="138207" y="0"/>
                      </a:cubicBezTo>
                      <a:cubicBezTo>
                        <a:pt x="205359" y="0"/>
                        <a:pt x="220599" y="33909"/>
                        <a:pt x="279559" y="33909"/>
                      </a:cubicBezTo>
                      <a:cubicBezTo>
                        <a:pt x="320231" y="33909"/>
                        <a:pt x="353091" y="19145"/>
                        <a:pt x="369665" y="10096"/>
                      </a:cubicBezTo>
                      <a:cubicBezTo>
                        <a:pt x="375094" y="7144"/>
                        <a:pt x="381666" y="10859"/>
                        <a:pt x="382143" y="16954"/>
                      </a:cubicBezTo>
                      <a:lnTo>
                        <a:pt x="397383" y="252508"/>
                      </a:lnTo>
                      <a:close/>
                    </a:path>
                  </a:pathLst>
                </a:custGeom>
                <a:solidFill>
                  <a:srgbClr val="034EA2"/>
                </a:solidFill>
                <a:ln w="9525" cap="flat">
                  <a:noFill/>
                  <a:prstDash val="solid"/>
                  <a:miter/>
                </a:ln>
              </p:spPr>
              <p:txBody>
                <a:bodyPr rtlCol="0" anchor="ctr"/>
                <a:lstStyle/>
                <a:p>
                  <a:endParaRPr lang="nl-NL" sz="1349"/>
                </a:p>
              </p:txBody>
            </p:sp>
            <p:sp>
              <p:nvSpPr>
                <p:cNvPr id="276" name="Vrije vorm 275">
                  <a:extLst>
                    <a:ext uri="{FF2B5EF4-FFF2-40B4-BE49-F238E27FC236}">
                      <a16:creationId xmlns:a16="http://schemas.microsoft.com/office/drawing/2014/main" id="{65E18160-4F25-B52B-A827-7D4D64EA93D9}"/>
                    </a:ext>
                  </a:extLst>
                </p:cNvPr>
                <p:cNvSpPr/>
                <p:nvPr/>
              </p:nvSpPr>
              <p:spPr>
                <a:xfrm>
                  <a:off x="788472" y="2124626"/>
                  <a:ext cx="54830" cy="895426"/>
                </a:xfrm>
                <a:custGeom>
                  <a:avLst/>
                  <a:gdLst>
                    <a:gd name="connsiteX0" fmla="*/ 54830 w 54830"/>
                    <a:gd name="connsiteY0" fmla="*/ 12847 h 895426"/>
                    <a:gd name="connsiteX1" fmla="*/ 54830 w 54830"/>
                    <a:gd name="connsiteY1" fmla="*/ 18294 h 895426"/>
                    <a:gd name="connsiteX2" fmla="*/ 45683 w 54830"/>
                    <a:gd name="connsiteY2" fmla="*/ 27441 h 895426"/>
                    <a:gd name="connsiteX3" fmla="*/ 41110 w 54830"/>
                    <a:gd name="connsiteY3" fmla="*/ 27441 h 895426"/>
                    <a:gd name="connsiteX4" fmla="*/ 41110 w 54830"/>
                    <a:gd name="connsiteY4" fmla="*/ 895427 h 895426"/>
                    <a:gd name="connsiteX5" fmla="*/ 13720 w 54830"/>
                    <a:gd name="connsiteY5" fmla="*/ 895427 h 895426"/>
                    <a:gd name="connsiteX6" fmla="*/ 13720 w 54830"/>
                    <a:gd name="connsiteY6" fmla="*/ 27441 h 895426"/>
                    <a:gd name="connsiteX7" fmla="*/ 9147 w 54830"/>
                    <a:gd name="connsiteY7" fmla="*/ 27441 h 895426"/>
                    <a:gd name="connsiteX8" fmla="*/ 0 w 54830"/>
                    <a:gd name="connsiteY8" fmla="*/ 18294 h 895426"/>
                    <a:gd name="connsiteX9" fmla="*/ 0 w 54830"/>
                    <a:gd name="connsiteY9" fmla="*/ 12847 h 895426"/>
                    <a:gd name="connsiteX10" fmla="*/ 27389 w 54830"/>
                    <a:gd name="connsiteY10" fmla="*/ 0 h 895426"/>
                    <a:gd name="connsiteX11" fmla="*/ 54830 w 54830"/>
                    <a:gd name="connsiteY11" fmla="*/ 12847 h 895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830" h="895426">
                      <a:moveTo>
                        <a:pt x="54830" y="12847"/>
                      </a:moveTo>
                      <a:lnTo>
                        <a:pt x="54830" y="18294"/>
                      </a:lnTo>
                      <a:cubicBezTo>
                        <a:pt x="54830" y="23330"/>
                        <a:pt x="50719" y="27441"/>
                        <a:pt x="45683" y="27441"/>
                      </a:cubicBezTo>
                      <a:lnTo>
                        <a:pt x="41110" y="27441"/>
                      </a:lnTo>
                      <a:lnTo>
                        <a:pt x="41110" y="895427"/>
                      </a:lnTo>
                      <a:lnTo>
                        <a:pt x="13720" y="895427"/>
                      </a:lnTo>
                      <a:lnTo>
                        <a:pt x="13720" y="27441"/>
                      </a:lnTo>
                      <a:lnTo>
                        <a:pt x="9147" y="27441"/>
                      </a:lnTo>
                      <a:cubicBezTo>
                        <a:pt x="4060" y="27441"/>
                        <a:pt x="0" y="23330"/>
                        <a:pt x="0" y="18294"/>
                      </a:cubicBezTo>
                      <a:lnTo>
                        <a:pt x="0" y="12847"/>
                      </a:lnTo>
                      <a:cubicBezTo>
                        <a:pt x="0" y="2107"/>
                        <a:pt x="16649" y="0"/>
                        <a:pt x="27389" y="0"/>
                      </a:cubicBezTo>
                      <a:cubicBezTo>
                        <a:pt x="38129" y="0"/>
                        <a:pt x="54830" y="2107"/>
                        <a:pt x="54830" y="12847"/>
                      </a:cubicBezTo>
                      <a:close/>
                    </a:path>
                  </a:pathLst>
                </a:custGeom>
                <a:solidFill>
                  <a:schemeClr val="tx1">
                    <a:lumMod val="75000"/>
                    <a:lumOff val="25000"/>
                  </a:schemeClr>
                </a:solidFill>
                <a:ln w="9525" cap="flat">
                  <a:noFill/>
                  <a:prstDash val="solid"/>
                  <a:miter/>
                </a:ln>
              </p:spPr>
              <p:txBody>
                <a:bodyPr rtlCol="0" anchor="ctr"/>
                <a:lstStyle/>
                <a:p>
                  <a:endParaRPr lang="nl-NL" sz="1349"/>
                </a:p>
              </p:txBody>
            </p:sp>
            <p:sp>
              <p:nvSpPr>
                <p:cNvPr id="277" name="Vrije vorm 276">
                  <a:extLst>
                    <a:ext uri="{FF2B5EF4-FFF2-40B4-BE49-F238E27FC236}">
                      <a16:creationId xmlns:a16="http://schemas.microsoft.com/office/drawing/2014/main" id="{8052DFC1-00E8-7DCF-FF04-3034E9602FC1}"/>
                    </a:ext>
                  </a:extLst>
                </p:cNvPr>
                <p:cNvSpPr/>
                <p:nvPr/>
              </p:nvSpPr>
              <p:spPr>
                <a:xfrm>
                  <a:off x="931336" y="2207863"/>
                  <a:ext cx="187671" cy="186223"/>
                </a:xfrm>
                <a:custGeom>
                  <a:avLst/>
                  <a:gdLst>
                    <a:gd name="connsiteX0" fmla="*/ 161649 w 187671"/>
                    <a:gd name="connsiteY0" fmla="*/ 39091 h 186223"/>
                    <a:gd name="connsiteX1" fmla="*/ 165316 w 187671"/>
                    <a:gd name="connsiteY1" fmla="*/ 50530 h 186223"/>
                    <a:gd name="connsiteX2" fmla="*/ 177289 w 187671"/>
                    <a:gd name="connsiteY2" fmla="*/ 50530 h 186223"/>
                    <a:gd name="connsiteX3" fmla="*/ 167564 w 187671"/>
                    <a:gd name="connsiteY3" fmla="*/ 57502 h 186223"/>
                    <a:gd name="connsiteX4" fmla="*/ 171212 w 187671"/>
                    <a:gd name="connsiteY4" fmla="*/ 68799 h 186223"/>
                    <a:gd name="connsiteX5" fmla="*/ 161649 w 187671"/>
                    <a:gd name="connsiteY5" fmla="*/ 61817 h 186223"/>
                    <a:gd name="connsiteX6" fmla="*/ 152076 w 187671"/>
                    <a:gd name="connsiteY6" fmla="*/ 68799 h 186223"/>
                    <a:gd name="connsiteX7" fmla="*/ 155715 w 187671"/>
                    <a:gd name="connsiteY7" fmla="*/ 57502 h 186223"/>
                    <a:gd name="connsiteX8" fmla="*/ 145990 w 187671"/>
                    <a:gd name="connsiteY8" fmla="*/ 50521 h 186223"/>
                    <a:gd name="connsiteX9" fmla="*/ 157972 w 187671"/>
                    <a:gd name="connsiteY9" fmla="*/ 50540 h 186223"/>
                    <a:gd name="connsiteX10" fmla="*/ 161649 w 187671"/>
                    <a:gd name="connsiteY10" fmla="*/ 39091 h 186223"/>
                    <a:gd name="connsiteX11" fmla="*/ 129416 w 187671"/>
                    <a:gd name="connsiteY11" fmla="*/ 21974 h 186223"/>
                    <a:gd name="connsiteX12" fmla="*/ 133064 w 187671"/>
                    <a:gd name="connsiteY12" fmla="*/ 10506 h 186223"/>
                    <a:gd name="connsiteX13" fmla="*/ 136741 w 187671"/>
                    <a:gd name="connsiteY13" fmla="*/ 21955 h 186223"/>
                    <a:gd name="connsiteX14" fmla="*/ 148723 w 187671"/>
                    <a:gd name="connsiteY14" fmla="*/ 21955 h 186223"/>
                    <a:gd name="connsiteX15" fmla="*/ 139008 w 187671"/>
                    <a:gd name="connsiteY15" fmla="*/ 28946 h 186223"/>
                    <a:gd name="connsiteX16" fmla="*/ 142637 w 187671"/>
                    <a:gd name="connsiteY16" fmla="*/ 40253 h 186223"/>
                    <a:gd name="connsiteX17" fmla="*/ 133083 w 187671"/>
                    <a:gd name="connsiteY17" fmla="*/ 33242 h 186223"/>
                    <a:gd name="connsiteX18" fmla="*/ 123511 w 187671"/>
                    <a:gd name="connsiteY18" fmla="*/ 40243 h 186223"/>
                    <a:gd name="connsiteX19" fmla="*/ 127140 w 187671"/>
                    <a:gd name="connsiteY19" fmla="*/ 28946 h 186223"/>
                    <a:gd name="connsiteX20" fmla="*/ 117434 w 187671"/>
                    <a:gd name="connsiteY20" fmla="*/ 21946 h 186223"/>
                    <a:gd name="connsiteX21" fmla="*/ 129416 w 187671"/>
                    <a:gd name="connsiteY21" fmla="*/ 21974 h 186223"/>
                    <a:gd name="connsiteX22" fmla="*/ 51102 w 187671"/>
                    <a:gd name="connsiteY22" fmla="*/ 21965 h 186223"/>
                    <a:gd name="connsiteX23" fmla="*/ 54769 w 187671"/>
                    <a:gd name="connsiteY23" fmla="*/ 10506 h 186223"/>
                    <a:gd name="connsiteX24" fmla="*/ 58436 w 187671"/>
                    <a:gd name="connsiteY24" fmla="*/ 21955 h 186223"/>
                    <a:gd name="connsiteX25" fmla="*/ 70418 w 187671"/>
                    <a:gd name="connsiteY25" fmla="*/ 21955 h 186223"/>
                    <a:gd name="connsiteX26" fmla="*/ 60703 w 187671"/>
                    <a:gd name="connsiteY26" fmla="*/ 28937 h 186223"/>
                    <a:gd name="connsiteX27" fmla="*/ 64332 w 187671"/>
                    <a:gd name="connsiteY27" fmla="*/ 40224 h 186223"/>
                    <a:gd name="connsiteX28" fmla="*/ 54778 w 187671"/>
                    <a:gd name="connsiteY28" fmla="*/ 33242 h 186223"/>
                    <a:gd name="connsiteX29" fmla="*/ 45215 w 187671"/>
                    <a:gd name="connsiteY29" fmla="*/ 40224 h 186223"/>
                    <a:gd name="connsiteX30" fmla="*/ 48844 w 187671"/>
                    <a:gd name="connsiteY30" fmla="*/ 28937 h 186223"/>
                    <a:gd name="connsiteX31" fmla="*/ 39129 w 187671"/>
                    <a:gd name="connsiteY31" fmla="*/ 21955 h 186223"/>
                    <a:gd name="connsiteX32" fmla="*/ 51102 w 187671"/>
                    <a:gd name="connsiteY32" fmla="*/ 21965 h 186223"/>
                    <a:gd name="connsiteX33" fmla="*/ 22488 w 187671"/>
                    <a:gd name="connsiteY33" fmla="*/ 50654 h 186223"/>
                    <a:gd name="connsiteX34" fmla="*/ 26156 w 187671"/>
                    <a:gd name="connsiteY34" fmla="*/ 39186 h 186223"/>
                    <a:gd name="connsiteX35" fmla="*/ 29823 w 187671"/>
                    <a:gd name="connsiteY35" fmla="*/ 50645 h 186223"/>
                    <a:gd name="connsiteX36" fmla="*/ 41796 w 187671"/>
                    <a:gd name="connsiteY36" fmla="*/ 50645 h 186223"/>
                    <a:gd name="connsiteX37" fmla="*/ 32080 w 187671"/>
                    <a:gd name="connsiteY37" fmla="*/ 57626 h 186223"/>
                    <a:gd name="connsiteX38" fmla="*/ 35719 w 187671"/>
                    <a:gd name="connsiteY38" fmla="*/ 68913 h 186223"/>
                    <a:gd name="connsiteX39" fmla="*/ 26156 w 187671"/>
                    <a:gd name="connsiteY39" fmla="*/ 61932 h 186223"/>
                    <a:gd name="connsiteX40" fmla="*/ 16593 w 187671"/>
                    <a:gd name="connsiteY40" fmla="*/ 68913 h 186223"/>
                    <a:gd name="connsiteX41" fmla="*/ 20221 w 187671"/>
                    <a:gd name="connsiteY41" fmla="*/ 57626 h 186223"/>
                    <a:gd name="connsiteX42" fmla="*/ 10506 w 187671"/>
                    <a:gd name="connsiteY42" fmla="*/ 50635 h 186223"/>
                    <a:gd name="connsiteX43" fmla="*/ 22488 w 187671"/>
                    <a:gd name="connsiteY43" fmla="*/ 50654 h 186223"/>
                    <a:gd name="connsiteX44" fmla="*/ 0 w 187671"/>
                    <a:gd name="connsiteY44" fmla="*/ 89697 h 186223"/>
                    <a:gd name="connsiteX45" fmla="*/ 11992 w 187671"/>
                    <a:gd name="connsiteY45" fmla="*/ 89725 h 186223"/>
                    <a:gd name="connsiteX46" fmla="*/ 15659 w 187671"/>
                    <a:gd name="connsiteY46" fmla="*/ 78248 h 186223"/>
                    <a:gd name="connsiteX47" fmla="*/ 19326 w 187671"/>
                    <a:gd name="connsiteY47" fmla="*/ 89697 h 186223"/>
                    <a:gd name="connsiteX48" fmla="*/ 31299 w 187671"/>
                    <a:gd name="connsiteY48" fmla="*/ 89697 h 186223"/>
                    <a:gd name="connsiteX49" fmla="*/ 21584 w 187671"/>
                    <a:gd name="connsiteY49" fmla="*/ 96688 h 186223"/>
                    <a:gd name="connsiteX50" fmla="*/ 25213 w 187671"/>
                    <a:gd name="connsiteY50" fmla="*/ 107975 h 186223"/>
                    <a:gd name="connsiteX51" fmla="*/ 15659 w 187671"/>
                    <a:gd name="connsiteY51" fmla="*/ 100994 h 186223"/>
                    <a:gd name="connsiteX52" fmla="*/ 6096 w 187671"/>
                    <a:gd name="connsiteY52" fmla="*/ 107975 h 186223"/>
                    <a:gd name="connsiteX53" fmla="*/ 9735 w 187671"/>
                    <a:gd name="connsiteY53" fmla="*/ 96688 h 186223"/>
                    <a:gd name="connsiteX54" fmla="*/ 0 w 187671"/>
                    <a:gd name="connsiteY54" fmla="*/ 89697 h 186223"/>
                    <a:gd name="connsiteX55" fmla="*/ 26156 w 187671"/>
                    <a:gd name="connsiteY55" fmla="*/ 140170 h 186223"/>
                    <a:gd name="connsiteX56" fmla="*/ 16583 w 187671"/>
                    <a:gd name="connsiteY56" fmla="*/ 147171 h 186223"/>
                    <a:gd name="connsiteX57" fmla="*/ 20221 w 187671"/>
                    <a:gd name="connsiteY57" fmla="*/ 135874 h 186223"/>
                    <a:gd name="connsiteX58" fmla="*/ 10506 w 187671"/>
                    <a:gd name="connsiteY58" fmla="*/ 128883 h 186223"/>
                    <a:gd name="connsiteX59" fmla="*/ 22489 w 187671"/>
                    <a:gd name="connsiteY59" fmla="*/ 128892 h 186223"/>
                    <a:gd name="connsiteX60" fmla="*/ 26156 w 187671"/>
                    <a:gd name="connsiteY60" fmla="*/ 117434 h 186223"/>
                    <a:gd name="connsiteX61" fmla="*/ 29823 w 187671"/>
                    <a:gd name="connsiteY61" fmla="*/ 128883 h 186223"/>
                    <a:gd name="connsiteX62" fmla="*/ 41796 w 187671"/>
                    <a:gd name="connsiteY62" fmla="*/ 128883 h 186223"/>
                    <a:gd name="connsiteX63" fmla="*/ 32080 w 187671"/>
                    <a:gd name="connsiteY63" fmla="*/ 135875 h 186223"/>
                    <a:gd name="connsiteX64" fmla="*/ 35719 w 187671"/>
                    <a:gd name="connsiteY64" fmla="*/ 147171 h 186223"/>
                    <a:gd name="connsiteX65" fmla="*/ 26156 w 187671"/>
                    <a:gd name="connsiteY65" fmla="*/ 140170 h 186223"/>
                    <a:gd name="connsiteX66" fmla="*/ 64398 w 187671"/>
                    <a:gd name="connsiteY66" fmla="*/ 175832 h 186223"/>
                    <a:gd name="connsiteX67" fmla="*/ 54835 w 187671"/>
                    <a:gd name="connsiteY67" fmla="*/ 168850 h 186223"/>
                    <a:gd name="connsiteX68" fmla="*/ 45272 w 187671"/>
                    <a:gd name="connsiteY68" fmla="*/ 175832 h 186223"/>
                    <a:gd name="connsiteX69" fmla="*/ 48901 w 187671"/>
                    <a:gd name="connsiteY69" fmla="*/ 164545 h 186223"/>
                    <a:gd name="connsiteX70" fmla="*/ 39186 w 187671"/>
                    <a:gd name="connsiteY70" fmla="*/ 157562 h 186223"/>
                    <a:gd name="connsiteX71" fmla="*/ 51168 w 187671"/>
                    <a:gd name="connsiteY71" fmla="*/ 157582 h 186223"/>
                    <a:gd name="connsiteX72" fmla="*/ 54826 w 187671"/>
                    <a:gd name="connsiteY72" fmla="*/ 146123 h 186223"/>
                    <a:gd name="connsiteX73" fmla="*/ 58502 w 187671"/>
                    <a:gd name="connsiteY73" fmla="*/ 157562 h 186223"/>
                    <a:gd name="connsiteX74" fmla="*/ 70475 w 187671"/>
                    <a:gd name="connsiteY74" fmla="*/ 157562 h 186223"/>
                    <a:gd name="connsiteX75" fmla="*/ 60760 w 187671"/>
                    <a:gd name="connsiteY75" fmla="*/ 164545 h 186223"/>
                    <a:gd name="connsiteX76" fmla="*/ 64398 w 187671"/>
                    <a:gd name="connsiteY76" fmla="*/ 175832 h 186223"/>
                    <a:gd name="connsiteX77" fmla="*/ 90221 w 187671"/>
                    <a:gd name="connsiteY77" fmla="*/ 11459 h 186223"/>
                    <a:gd name="connsiteX78" fmla="*/ 93888 w 187671"/>
                    <a:gd name="connsiteY78" fmla="*/ 0 h 186223"/>
                    <a:gd name="connsiteX79" fmla="*/ 97564 w 187671"/>
                    <a:gd name="connsiteY79" fmla="*/ 11449 h 186223"/>
                    <a:gd name="connsiteX80" fmla="*/ 109538 w 187671"/>
                    <a:gd name="connsiteY80" fmla="*/ 11449 h 186223"/>
                    <a:gd name="connsiteX81" fmla="*/ 99813 w 187671"/>
                    <a:gd name="connsiteY81" fmla="*/ 18431 h 186223"/>
                    <a:gd name="connsiteX82" fmla="*/ 103451 w 187671"/>
                    <a:gd name="connsiteY82" fmla="*/ 29718 h 186223"/>
                    <a:gd name="connsiteX83" fmla="*/ 93888 w 187671"/>
                    <a:gd name="connsiteY83" fmla="*/ 22736 h 186223"/>
                    <a:gd name="connsiteX84" fmla="*/ 84334 w 187671"/>
                    <a:gd name="connsiteY84" fmla="*/ 29718 h 186223"/>
                    <a:gd name="connsiteX85" fmla="*/ 87963 w 187671"/>
                    <a:gd name="connsiteY85" fmla="*/ 18431 h 186223"/>
                    <a:gd name="connsiteX86" fmla="*/ 78238 w 187671"/>
                    <a:gd name="connsiteY86" fmla="*/ 11439 h 186223"/>
                    <a:gd name="connsiteX87" fmla="*/ 90221 w 187671"/>
                    <a:gd name="connsiteY87" fmla="*/ 11459 h 186223"/>
                    <a:gd name="connsiteX88" fmla="*/ 103470 w 187671"/>
                    <a:gd name="connsiteY88" fmla="*/ 186224 h 186223"/>
                    <a:gd name="connsiteX89" fmla="*/ 93898 w 187671"/>
                    <a:gd name="connsiteY89" fmla="*/ 179241 h 186223"/>
                    <a:gd name="connsiteX90" fmla="*/ 84344 w 187671"/>
                    <a:gd name="connsiteY90" fmla="*/ 186224 h 186223"/>
                    <a:gd name="connsiteX91" fmla="*/ 87963 w 187671"/>
                    <a:gd name="connsiteY91" fmla="*/ 174936 h 186223"/>
                    <a:gd name="connsiteX92" fmla="*/ 78248 w 187671"/>
                    <a:gd name="connsiteY92" fmla="*/ 167945 h 186223"/>
                    <a:gd name="connsiteX93" fmla="*/ 90230 w 187671"/>
                    <a:gd name="connsiteY93" fmla="*/ 167964 h 186223"/>
                    <a:gd name="connsiteX94" fmla="*/ 93898 w 187671"/>
                    <a:gd name="connsiteY94" fmla="*/ 156506 h 186223"/>
                    <a:gd name="connsiteX95" fmla="*/ 97564 w 187671"/>
                    <a:gd name="connsiteY95" fmla="*/ 167954 h 186223"/>
                    <a:gd name="connsiteX96" fmla="*/ 109538 w 187671"/>
                    <a:gd name="connsiteY96" fmla="*/ 167954 h 186223"/>
                    <a:gd name="connsiteX97" fmla="*/ 99822 w 187671"/>
                    <a:gd name="connsiteY97" fmla="*/ 174936 h 186223"/>
                    <a:gd name="connsiteX98" fmla="*/ 103470 w 187671"/>
                    <a:gd name="connsiteY98" fmla="*/ 186224 h 186223"/>
                    <a:gd name="connsiteX99" fmla="*/ 142532 w 187671"/>
                    <a:gd name="connsiteY99" fmla="*/ 175841 h 186223"/>
                    <a:gd name="connsiteX100" fmla="*/ 132959 w 187671"/>
                    <a:gd name="connsiteY100" fmla="*/ 168850 h 186223"/>
                    <a:gd name="connsiteX101" fmla="*/ 123396 w 187671"/>
                    <a:gd name="connsiteY101" fmla="*/ 175832 h 186223"/>
                    <a:gd name="connsiteX102" fmla="*/ 127035 w 187671"/>
                    <a:gd name="connsiteY102" fmla="*/ 164545 h 186223"/>
                    <a:gd name="connsiteX103" fmla="*/ 117319 w 187671"/>
                    <a:gd name="connsiteY103" fmla="*/ 157562 h 186223"/>
                    <a:gd name="connsiteX104" fmla="*/ 129292 w 187671"/>
                    <a:gd name="connsiteY104" fmla="*/ 157582 h 186223"/>
                    <a:gd name="connsiteX105" fmla="*/ 132959 w 187671"/>
                    <a:gd name="connsiteY105" fmla="*/ 146123 h 186223"/>
                    <a:gd name="connsiteX106" fmla="*/ 136627 w 187671"/>
                    <a:gd name="connsiteY106" fmla="*/ 157562 h 186223"/>
                    <a:gd name="connsiteX107" fmla="*/ 148609 w 187671"/>
                    <a:gd name="connsiteY107" fmla="*/ 157562 h 186223"/>
                    <a:gd name="connsiteX108" fmla="*/ 138884 w 187671"/>
                    <a:gd name="connsiteY108" fmla="*/ 164545 h 186223"/>
                    <a:gd name="connsiteX109" fmla="*/ 142532 w 187671"/>
                    <a:gd name="connsiteY109" fmla="*/ 175841 h 186223"/>
                    <a:gd name="connsiteX110" fmla="*/ 167564 w 187671"/>
                    <a:gd name="connsiteY110" fmla="*/ 135874 h 186223"/>
                    <a:gd name="connsiteX111" fmla="*/ 171212 w 187671"/>
                    <a:gd name="connsiteY111" fmla="*/ 147171 h 186223"/>
                    <a:gd name="connsiteX112" fmla="*/ 161649 w 187671"/>
                    <a:gd name="connsiteY112" fmla="*/ 140170 h 186223"/>
                    <a:gd name="connsiteX113" fmla="*/ 152076 w 187671"/>
                    <a:gd name="connsiteY113" fmla="*/ 147171 h 186223"/>
                    <a:gd name="connsiteX114" fmla="*/ 155715 w 187671"/>
                    <a:gd name="connsiteY114" fmla="*/ 135874 h 186223"/>
                    <a:gd name="connsiteX115" fmla="*/ 145990 w 187671"/>
                    <a:gd name="connsiteY115" fmla="*/ 128883 h 186223"/>
                    <a:gd name="connsiteX116" fmla="*/ 157972 w 187671"/>
                    <a:gd name="connsiteY116" fmla="*/ 128892 h 186223"/>
                    <a:gd name="connsiteX117" fmla="*/ 161649 w 187671"/>
                    <a:gd name="connsiteY117" fmla="*/ 117434 h 186223"/>
                    <a:gd name="connsiteX118" fmla="*/ 165316 w 187671"/>
                    <a:gd name="connsiteY118" fmla="*/ 128883 h 186223"/>
                    <a:gd name="connsiteX119" fmla="*/ 177279 w 187671"/>
                    <a:gd name="connsiteY119" fmla="*/ 128883 h 186223"/>
                    <a:gd name="connsiteX120" fmla="*/ 167564 w 187671"/>
                    <a:gd name="connsiteY120" fmla="*/ 135874 h 186223"/>
                    <a:gd name="connsiteX121" fmla="*/ 181584 w 187671"/>
                    <a:gd name="connsiteY121" fmla="*/ 107871 h 186223"/>
                    <a:gd name="connsiteX122" fmla="*/ 172021 w 187671"/>
                    <a:gd name="connsiteY122" fmla="*/ 100870 h 186223"/>
                    <a:gd name="connsiteX123" fmla="*/ 162468 w 187671"/>
                    <a:gd name="connsiteY123" fmla="*/ 107871 h 186223"/>
                    <a:gd name="connsiteX124" fmla="*/ 166097 w 187671"/>
                    <a:gd name="connsiteY124" fmla="*/ 96584 h 186223"/>
                    <a:gd name="connsiteX125" fmla="*/ 156372 w 187671"/>
                    <a:gd name="connsiteY125" fmla="*/ 89592 h 186223"/>
                    <a:gd name="connsiteX126" fmla="*/ 168354 w 187671"/>
                    <a:gd name="connsiteY126" fmla="*/ 89611 h 186223"/>
                    <a:gd name="connsiteX127" fmla="*/ 172021 w 187671"/>
                    <a:gd name="connsiteY127" fmla="*/ 78143 h 186223"/>
                    <a:gd name="connsiteX128" fmla="*/ 175698 w 187671"/>
                    <a:gd name="connsiteY128" fmla="*/ 89602 h 186223"/>
                    <a:gd name="connsiteX129" fmla="*/ 187671 w 187671"/>
                    <a:gd name="connsiteY129" fmla="*/ 89602 h 186223"/>
                    <a:gd name="connsiteX130" fmla="*/ 177946 w 187671"/>
                    <a:gd name="connsiteY130" fmla="*/ 96584 h 186223"/>
                    <a:gd name="connsiteX131" fmla="*/ 181584 w 187671"/>
                    <a:gd name="connsiteY131" fmla="*/ 107871 h 18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87671" h="186223">
                      <a:moveTo>
                        <a:pt x="161649" y="39091"/>
                      </a:moveTo>
                      <a:lnTo>
                        <a:pt x="165316" y="50530"/>
                      </a:lnTo>
                      <a:lnTo>
                        <a:pt x="177289" y="50530"/>
                      </a:lnTo>
                      <a:lnTo>
                        <a:pt x="167564" y="57502"/>
                      </a:lnTo>
                      <a:lnTo>
                        <a:pt x="171212" y="68799"/>
                      </a:lnTo>
                      <a:lnTo>
                        <a:pt x="161649" y="61817"/>
                      </a:lnTo>
                      <a:lnTo>
                        <a:pt x="152076" y="68799"/>
                      </a:lnTo>
                      <a:lnTo>
                        <a:pt x="155715" y="57502"/>
                      </a:lnTo>
                      <a:lnTo>
                        <a:pt x="145990" y="50521"/>
                      </a:lnTo>
                      <a:lnTo>
                        <a:pt x="157972" y="50540"/>
                      </a:lnTo>
                      <a:lnTo>
                        <a:pt x="161649" y="39091"/>
                      </a:lnTo>
                      <a:close/>
                      <a:moveTo>
                        <a:pt x="129416" y="21974"/>
                      </a:moveTo>
                      <a:lnTo>
                        <a:pt x="133064" y="10506"/>
                      </a:lnTo>
                      <a:lnTo>
                        <a:pt x="136741" y="21955"/>
                      </a:lnTo>
                      <a:lnTo>
                        <a:pt x="148723" y="21955"/>
                      </a:lnTo>
                      <a:lnTo>
                        <a:pt x="139008" y="28946"/>
                      </a:lnTo>
                      <a:lnTo>
                        <a:pt x="142637" y="40253"/>
                      </a:lnTo>
                      <a:lnTo>
                        <a:pt x="133083" y="33242"/>
                      </a:lnTo>
                      <a:lnTo>
                        <a:pt x="123511" y="40243"/>
                      </a:lnTo>
                      <a:lnTo>
                        <a:pt x="127140" y="28946"/>
                      </a:lnTo>
                      <a:lnTo>
                        <a:pt x="117434" y="21946"/>
                      </a:lnTo>
                      <a:lnTo>
                        <a:pt x="129416" y="21974"/>
                      </a:lnTo>
                      <a:close/>
                      <a:moveTo>
                        <a:pt x="51102" y="21965"/>
                      </a:moveTo>
                      <a:lnTo>
                        <a:pt x="54769" y="10506"/>
                      </a:lnTo>
                      <a:lnTo>
                        <a:pt x="58436" y="21955"/>
                      </a:lnTo>
                      <a:lnTo>
                        <a:pt x="70418" y="21955"/>
                      </a:lnTo>
                      <a:lnTo>
                        <a:pt x="60703" y="28937"/>
                      </a:lnTo>
                      <a:lnTo>
                        <a:pt x="64332" y="40224"/>
                      </a:lnTo>
                      <a:lnTo>
                        <a:pt x="54778" y="33242"/>
                      </a:lnTo>
                      <a:lnTo>
                        <a:pt x="45215" y="40224"/>
                      </a:lnTo>
                      <a:lnTo>
                        <a:pt x="48844" y="28937"/>
                      </a:lnTo>
                      <a:lnTo>
                        <a:pt x="39129" y="21955"/>
                      </a:lnTo>
                      <a:lnTo>
                        <a:pt x="51102" y="21965"/>
                      </a:lnTo>
                      <a:close/>
                      <a:moveTo>
                        <a:pt x="22488" y="50654"/>
                      </a:moveTo>
                      <a:lnTo>
                        <a:pt x="26156" y="39186"/>
                      </a:lnTo>
                      <a:lnTo>
                        <a:pt x="29823" y="50645"/>
                      </a:lnTo>
                      <a:lnTo>
                        <a:pt x="41796" y="50645"/>
                      </a:lnTo>
                      <a:lnTo>
                        <a:pt x="32080" y="57626"/>
                      </a:lnTo>
                      <a:lnTo>
                        <a:pt x="35719" y="68913"/>
                      </a:lnTo>
                      <a:lnTo>
                        <a:pt x="26156" y="61932"/>
                      </a:lnTo>
                      <a:lnTo>
                        <a:pt x="16593" y="68913"/>
                      </a:lnTo>
                      <a:lnTo>
                        <a:pt x="20221" y="57626"/>
                      </a:lnTo>
                      <a:lnTo>
                        <a:pt x="10506" y="50635"/>
                      </a:lnTo>
                      <a:lnTo>
                        <a:pt x="22488" y="50654"/>
                      </a:lnTo>
                      <a:close/>
                      <a:moveTo>
                        <a:pt x="0" y="89697"/>
                      </a:moveTo>
                      <a:lnTo>
                        <a:pt x="11992" y="89725"/>
                      </a:lnTo>
                      <a:lnTo>
                        <a:pt x="15659" y="78248"/>
                      </a:lnTo>
                      <a:lnTo>
                        <a:pt x="19326" y="89697"/>
                      </a:lnTo>
                      <a:lnTo>
                        <a:pt x="31299" y="89697"/>
                      </a:lnTo>
                      <a:lnTo>
                        <a:pt x="21584" y="96688"/>
                      </a:lnTo>
                      <a:lnTo>
                        <a:pt x="25213" y="107975"/>
                      </a:lnTo>
                      <a:lnTo>
                        <a:pt x="15659" y="100994"/>
                      </a:lnTo>
                      <a:lnTo>
                        <a:pt x="6096" y="107975"/>
                      </a:lnTo>
                      <a:lnTo>
                        <a:pt x="9735" y="96688"/>
                      </a:lnTo>
                      <a:lnTo>
                        <a:pt x="0" y="89697"/>
                      </a:lnTo>
                      <a:close/>
                      <a:moveTo>
                        <a:pt x="26156" y="140170"/>
                      </a:moveTo>
                      <a:lnTo>
                        <a:pt x="16583" y="147171"/>
                      </a:lnTo>
                      <a:lnTo>
                        <a:pt x="20221" y="135874"/>
                      </a:lnTo>
                      <a:lnTo>
                        <a:pt x="10506" y="128883"/>
                      </a:lnTo>
                      <a:lnTo>
                        <a:pt x="22489" y="128892"/>
                      </a:lnTo>
                      <a:lnTo>
                        <a:pt x="26156" y="117434"/>
                      </a:lnTo>
                      <a:lnTo>
                        <a:pt x="29823" y="128883"/>
                      </a:lnTo>
                      <a:lnTo>
                        <a:pt x="41796" y="128883"/>
                      </a:lnTo>
                      <a:lnTo>
                        <a:pt x="32080" y="135875"/>
                      </a:lnTo>
                      <a:lnTo>
                        <a:pt x="35719" y="147171"/>
                      </a:lnTo>
                      <a:lnTo>
                        <a:pt x="26156" y="140170"/>
                      </a:lnTo>
                      <a:close/>
                      <a:moveTo>
                        <a:pt x="64398" y="175832"/>
                      </a:moveTo>
                      <a:lnTo>
                        <a:pt x="54835" y="168850"/>
                      </a:lnTo>
                      <a:lnTo>
                        <a:pt x="45272" y="175832"/>
                      </a:lnTo>
                      <a:lnTo>
                        <a:pt x="48901" y="164545"/>
                      </a:lnTo>
                      <a:lnTo>
                        <a:pt x="39186" y="157562"/>
                      </a:lnTo>
                      <a:lnTo>
                        <a:pt x="51168" y="157582"/>
                      </a:lnTo>
                      <a:lnTo>
                        <a:pt x="54826" y="146123"/>
                      </a:lnTo>
                      <a:lnTo>
                        <a:pt x="58502" y="157562"/>
                      </a:lnTo>
                      <a:lnTo>
                        <a:pt x="70475" y="157562"/>
                      </a:lnTo>
                      <a:lnTo>
                        <a:pt x="60760" y="164545"/>
                      </a:lnTo>
                      <a:lnTo>
                        <a:pt x="64398" y="175832"/>
                      </a:lnTo>
                      <a:close/>
                      <a:moveTo>
                        <a:pt x="90221" y="11459"/>
                      </a:moveTo>
                      <a:lnTo>
                        <a:pt x="93888" y="0"/>
                      </a:lnTo>
                      <a:lnTo>
                        <a:pt x="97564" y="11449"/>
                      </a:lnTo>
                      <a:lnTo>
                        <a:pt x="109538" y="11449"/>
                      </a:lnTo>
                      <a:lnTo>
                        <a:pt x="99813" y="18431"/>
                      </a:lnTo>
                      <a:lnTo>
                        <a:pt x="103451" y="29718"/>
                      </a:lnTo>
                      <a:lnTo>
                        <a:pt x="93888" y="22736"/>
                      </a:lnTo>
                      <a:lnTo>
                        <a:pt x="84334" y="29718"/>
                      </a:lnTo>
                      <a:lnTo>
                        <a:pt x="87963" y="18431"/>
                      </a:lnTo>
                      <a:lnTo>
                        <a:pt x="78238" y="11439"/>
                      </a:lnTo>
                      <a:lnTo>
                        <a:pt x="90221" y="11459"/>
                      </a:lnTo>
                      <a:close/>
                      <a:moveTo>
                        <a:pt x="103470" y="186224"/>
                      </a:moveTo>
                      <a:lnTo>
                        <a:pt x="93898" y="179241"/>
                      </a:lnTo>
                      <a:lnTo>
                        <a:pt x="84344" y="186224"/>
                      </a:lnTo>
                      <a:lnTo>
                        <a:pt x="87963" y="174936"/>
                      </a:lnTo>
                      <a:lnTo>
                        <a:pt x="78248" y="167945"/>
                      </a:lnTo>
                      <a:lnTo>
                        <a:pt x="90230" y="167964"/>
                      </a:lnTo>
                      <a:lnTo>
                        <a:pt x="93898" y="156506"/>
                      </a:lnTo>
                      <a:lnTo>
                        <a:pt x="97564" y="167954"/>
                      </a:lnTo>
                      <a:lnTo>
                        <a:pt x="109538" y="167954"/>
                      </a:lnTo>
                      <a:lnTo>
                        <a:pt x="99822" y="174936"/>
                      </a:lnTo>
                      <a:lnTo>
                        <a:pt x="103470" y="186224"/>
                      </a:lnTo>
                      <a:close/>
                      <a:moveTo>
                        <a:pt x="142532" y="175841"/>
                      </a:moveTo>
                      <a:lnTo>
                        <a:pt x="132959" y="168850"/>
                      </a:lnTo>
                      <a:lnTo>
                        <a:pt x="123396" y="175832"/>
                      </a:lnTo>
                      <a:lnTo>
                        <a:pt x="127035" y="164545"/>
                      </a:lnTo>
                      <a:lnTo>
                        <a:pt x="117319" y="157562"/>
                      </a:lnTo>
                      <a:lnTo>
                        <a:pt x="129292" y="157582"/>
                      </a:lnTo>
                      <a:lnTo>
                        <a:pt x="132959" y="146123"/>
                      </a:lnTo>
                      <a:lnTo>
                        <a:pt x="136627" y="157562"/>
                      </a:lnTo>
                      <a:lnTo>
                        <a:pt x="148609" y="157562"/>
                      </a:lnTo>
                      <a:lnTo>
                        <a:pt x="138884" y="164545"/>
                      </a:lnTo>
                      <a:lnTo>
                        <a:pt x="142532" y="175841"/>
                      </a:lnTo>
                      <a:close/>
                      <a:moveTo>
                        <a:pt x="167564" y="135874"/>
                      </a:moveTo>
                      <a:lnTo>
                        <a:pt x="171212" y="147171"/>
                      </a:lnTo>
                      <a:lnTo>
                        <a:pt x="161649" y="140170"/>
                      </a:lnTo>
                      <a:lnTo>
                        <a:pt x="152076" y="147171"/>
                      </a:lnTo>
                      <a:lnTo>
                        <a:pt x="155715" y="135874"/>
                      </a:lnTo>
                      <a:lnTo>
                        <a:pt x="145990" y="128883"/>
                      </a:lnTo>
                      <a:lnTo>
                        <a:pt x="157972" y="128892"/>
                      </a:lnTo>
                      <a:lnTo>
                        <a:pt x="161649" y="117434"/>
                      </a:lnTo>
                      <a:lnTo>
                        <a:pt x="165316" y="128883"/>
                      </a:lnTo>
                      <a:lnTo>
                        <a:pt x="177279" y="128883"/>
                      </a:lnTo>
                      <a:lnTo>
                        <a:pt x="167564" y="135874"/>
                      </a:lnTo>
                      <a:close/>
                      <a:moveTo>
                        <a:pt x="181584" y="107871"/>
                      </a:moveTo>
                      <a:lnTo>
                        <a:pt x="172021" y="100870"/>
                      </a:lnTo>
                      <a:lnTo>
                        <a:pt x="162468" y="107871"/>
                      </a:lnTo>
                      <a:lnTo>
                        <a:pt x="166097" y="96584"/>
                      </a:lnTo>
                      <a:lnTo>
                        <a:pt x="156372" y="89592"/>
                      </a:lnTo>
                      <a:lnTo>
                        <a:pt x="168354" y="89611"/>
                      </a:lnTo>
                      <a:lnTo>
                        <a:pt x="172021" y="78143"/>
                      </a:lnTo>
                      <a:lnTo>
                        <a:pt x="175698" y="89602"/>
                      </a:lnTo>
                      <a:lnTo>
                        <a:pt x="187671" y="89602"/>
                      </a:lnTo>
                      <a:lnTo>
                        <a:pt x="177946" y="96584"/>
                      </a:lnTo>
                      <a:lnTo>
                        <a:pt x="181584" y="107871"/>
                      </a:lnTo>
                      <a:close/>
                    </a:path>
                  </a:pathLst>
                </a:custGeom>
                <a:solidFill>
                  <a:srgbClr val="FFF200"/>
                </a:solidFill>
                <a:ln w="9525" cap="flat">
                  <a:noFill/>
                  <a:prstDash val="solid"/>
                  <a:miter/>
                </a:ln>
              </p:spPr>
              <p:txBody>
                <a:bodyPr rtlCol="0" anchor="ctr"/>
                <a:lstStyle/>
                <a:p>
                  <a:endParaRPr lang="nl-NL" sz="1349"/>
                </a:p>
              </p:txBody>
            </p:sp>
          </p:grpSp>
        </p:grpSp>
      </p:grpSp>
      <p:sp>
        <p:nvSpPr>
          <p:cNvPr id="316" name="Rechthoek 315">
            <a:extLst>
              <a:ext uri="{FF2B5EF4-FFF2-40B4-BE49-F238E27FC236}">
                <a16:creationId xmlns:a16="http://schemas.microsoft.com/office/drawing/2014/main" id="{7E1AD8A5-62FC-CE04-C48A-0CF9620C8A47}"/>
              </a:ext>
            </a:extLst>
          </p:cNvPr>
          <p:cNvSpPr/>
          <p:nvPr/>
        </p:nvSpPr>
        <p:spPr>
          <a:xfrm>
            <a:off x="0" y="6735600"/>
            <a:ext cx="12193588" cy="122400"/>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3" name="Afgeronde rechthoek 2">
            <a:extLst>
              <a:ext uri="{FF2B5EF4-FFF2-40B4-BE49-F238E27FC236}">
                <a16:creationId xmlns:a16="http://schemas.microsoft.com/office/drawing/2014/main" id="{B0887203-365F-A018-6E76-D5B42E6B3E2F}"/>
              </a:ext>
            </a:extLst>
          </p:cNvPr>
          <p:cNvSpPr/>
          <p:nvPr/>
        </p:nvSpPr>
        <p:spPr>
          <a:xfrm>
            <a:off x="764659" y="2590100"/>
            <a:ext cx="1158734" cy="370008"/>
          </a:xfrm>
          <a:prstGeom prst="roundRect">
            <a:avLst>
              <a:gd name="adj" fmla="val 50000"/>
            </a:avLst>
          </a:prstGeom>
          <a:solidFill>
            <a:srgbClr val="EF7D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l-NL" sz="2000" b="1"/>
              <a:t>WEGIZ</a:t>
            </a:r>
          </a:p>
        </p:txBody>
      </p:sp>
    </p:spTree>
    <p:extLst>
      <p:ext uri="{BB962C8B-B14F-4D97-AF65-F5344CB8AC3E}">
        <p14:creationId xmlns:p14="http://schemas.microsoft.com/office/powerpoint/2010/main" val="4112699637"/>
      </p:ext>
    </p:extLst>
  </p:cSld>
  <p:clrMapOvr>
    <a:masterClrMapping/>
  </p:clrMapOvr>
  <p:transition spd="slow">
    <p:push dir="u"/>
  </p:transition>
</p:sld>
</file>

<file path=ppt/theme/theme1.xml><?xml version="1.0" encoding="utf-8"?>
<a:theme xmlns:a="http://schemas.openxmlformats.org/drawingml/2006/main" name="MSZ-thema">
  <a:themeElements>
    <a:clrScheme name="Accent 7 1">
      <a:dk1>
        <a:srgbClr val="000000"/>
      </a:dk1>
      <a:lt1>
        <a:srgbClr val="FFFFFF"/>
      </a:lt1>
      <a:dk2>
        <a:srgbClr val="005286"/>
      </a:dk2>
      <a:lt2>
        <a:srgbClr val="DFD7CD"/>
      </a:lt2>
      <a:accent1>
        <a:srgbClr val="EF7D00"/>
      </a:accent1>
      <a:accent2>
        <a:srgbClr val="00A9B9"/>
      </a:accent2>
      <a:accent3>
        <a:srgbClr val="A2BC0C"/>
      </a:accent3>
      <a:accent4>
        <a:srgbClr val="0075BF"/>
      </a:accent4>
      <a:accent5>
        <a:srgbClr val="CD1626"/>
      </a:accent5>
      <a:accent6>
        <a:srgbClr val="9D1458"/>
      </a:accent6>
      <a:hlink>
        <a:srgbClr val="005286"/>
      </a:hlink>
      <a:folHlink>
        <a:srgbClr val="80928E"/>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thema">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15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z="1200" dirty="0" smtClean="0">
            <a:solidFill>
              <a:schemeClr val="tx2"/>
            </a:solidFill>
          </a:defRPr>
        </a:defPPr>
      </a:lstStyle>
    </a:txDef>
  </a:objectDefaults>
  <a:extraClrSchemeLst/>
  <a:extLst>
    <a:ext uri="{05A4C25C-085E-4340-85A3-A5531E510DB2}">
      <thm15:themeFamily xmlns:thm15="http://schemas.microsoft.com/office/thememl/2012/main" name="2024-0910-MO-MSZ Sjabloon-update-V1" id="{046AEED0-1323-EF4B-B9D4-E47285641EE7}" vid="{B5364751-7BE1-ED4E-A400-42ECCC113D16}"/>
    </a:ext>
  </a:extLst>
</a:theme>
</file>

<file path=ppt/theme/theme2.xml><?xml version="1.0" encoding="utf-8"?>
<a:theme xmlns:a="http://schemas.openxmlformats.org/drawingml/2006/main" name="1_MSZ-thema">
  <a:themeElements>
    <a:clrScheme name="Accent 7 1">
      <a:dk1>
        <a:srgbClr val="000000"/>
      </a:dk1>
      <a:lt1>
        <a:srgbClr val="FFFFFF"/>
      </a:lt1>
      <a:dk2>
        <a:srgbClr val="005286"/>
      </a:dk2>
      <a:lt2>
        <a:srgbClr val="DFD7CD"/>
      </a:lt2>
      <a:accent1>
        <a:srgbClr val="EF7D00"/>
      </a:accent1>
      <a:accent2>
        <a:srgbClr val="00A9B9"/>
      </a:accent2>
      <a:accent3>
        <a:srgbClr val="A2BC0C"/>
      </a:accent3>
      <a:accent4>
        <a:srgbClr val="0075BF"/>
      </a:accent4>
      <a:accent5>
        <a:srgbClr val="CD1626"/>
      </a:accent5>
      <a:accent6>
        <a:srgbClr val="9D1458"/>
      </a:accent6>
      <a:hlink>
        <a:srgbClr val="005286"/>
      </a:hlink>
      <a:folHlink>
        <a:srgbClr val="80928E"/>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thema">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15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z="1200" dirty="0" smtClean="0">
            <a:solidFill>
              <a:schemeClr val="tx2"/>
            </a:solidFill>
          </a:defRPr>
        </a:defPPr>
      </a:lstStyle>
    </a:txDef>
  </a:objectDefaults>
  <a:extraClrSchemeLst/>
  <a:extLst>
    <a:ext uri="{05A4C25C-085E-4340-85A3-A5531E510DB2}">
      <thm15:themeFamily xmlns:thm15="http://schemas.microsoft.com/office/thememl/2012/main" name="2025-0422 Basispresentatie MSZ vernieuwd_V1" id="{FED9DE7B-E207-F64C-8C25-DFCF5457C91F}" vid="{68C457DD-AE8A-134C-BD5C-5EAE4A7A3300}"/>
    </a:ext>
  </a:extLst>
</a:theme>
</file>

<file path=ppt/theme/theme3.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8b15c01d-59d2-4239-890d-73477688e237">
      <Terms xmlns="http://schemas.microsoft.com/office/infopath/2007/PartnerControls"/>
    </lcf76f155ced4ddcb4097134ff3c332f>
    <TaxCatchAll xmlns="2c7ebb2f-a34d-4891-9ee7-609d154078ed"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CA17AEE6F160AB4085AE8E637901F120" ma:contentTypeVersion="16" ma:contentTypeDescription="Een nieuw document maken." ma:contentTypeScope="" ma:versionID="f9dcaff90413d62db93f988b5b0c5398">
  <xsd:schema xmlns:xsd="http://www.w3.org/2001/XMLSchema" xmlns:xs="http://www.w3.org/2001/XMLSchema" xmlns:p="http://schemas.microsoft.com/office/2006/metadata/properties" xmlns:ns2="8b15c01d-59d2-4239-890d-73477688e237" xmlns:ns3="2c7ebb2f-a34d-4891-9ee7-609d154078ed" targetNamespace="http://schemas.microsoft.com/office/2006/metadata/properties" ma:root="true" ma:fieldsID="f13880c3185083df9fcb274cc95748cc" ns2:_="" ns3:_="">
    <xsd:import namespace="8b15c01d-59d2-4239-890d-73477688e237"/>
    <xsd:import namespace="2c7ebb2f-a34d-4891-9ee7-609d154078e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DateTaken" minOccurs="0"/>
                <xsd:element ref="ns2:MediaServiceObjectDetectorVersions" minOccurs="0"/>
                <xsd:element ref="ns2:MediaServiceLocation" minOccurs="0"/>
                <xsd:element ref="ns2:MediaLengthInSecond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b15c01d-59d2-4239-890d-73477688e23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Afbeeldingtags" ma:readOnly="false" ma:fieldId="{5cf76f15-5ced-4ddc-b409-7134ff3c332f}" ma:taxonomyMulti="true" ma:sspId="7af0ed21-d300-4d2b-a803-3f48e29d9320"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element name="MediaServiceLocation" ma:index="20" nillable="true" ma:displayName="Location" ma:indexed="true" ma:internalName="MediaServiceLocation" ma:readOnly="true">
      <xsd:simpleType>
        <xsd:restriction base="dms:Text"/>
      </xsd:simpleType>
    </xsd:element>
    <xsd:element name="MediaLengthInSeconds" ma:index="21" nillable="true" ma:displayName="MediaLengthInSeconds" ma:hidden="true" ma:internalName="MediaLengthInSeconds" ma:readOnly="true">
      <xsd:simpleType>
        <xsd:restriction base="dms:Unknown"/>
      </xsd:simpleType>
    </xsd:element>
    <xsd:element name="MediaServiceSearchProperties" ma:index="22" nillable="true" ma:displayName="MediaServiceSearchProperties" ma:hidden="true" ma:internalName="MediaServiceSearchProperties" ma:readOnly="true">
      <xsd:simpleType>
        <xsd:restriction base="dms:Note"/>
      </xsd:simpleType>
    </xsd:element>
    <xsd:element name="MediaServiceBillingMetadata" ma:index="23"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c7ebb2f-a34d-4891-9ee7-609d154078ed" elementFormDefault="qualified">
    <xsd:import namespace="http://schemas.microsoft.com/office/2006/documentManagement/types"/>
    <xsd:import namespace="http://schemas.microsoft.com/office/infopath/2007/PartnerControls"/>
    <xsd:element name="SharedWithUsers" ma:index="10" nillable="true" ma:displayName="Gedeeld met"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Gedeeld met details" ma:internalName="SharedWithDetails" ma:readOnly="true">
      <xsd:simpleType>
        <xsd:restriction base="dms:Note">
          <xsd:maxLength value="255"/>
        </xsd:restriction>
      </xsd:simpleType>
    </xsd:element>
    <xsd:element name="TaxCatchAll" ma:index="14" nillable="true" ma:displayName="Taxonomy Catch All Column" ma:hidden="true" ma:list="{35b0ac93-162c-4308-af2b-f93b8bc83f16}" ma:internalName="TaxCatchAll" ma:showField="CatchAllData" ma:web="2c7ebb2f-a34d-4891-9ee7-609d154078e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7CEE54A-18FE-454B-89E8-A26464A8E2D8}">
  <ds:schemaRefs>
    <ds:schemaRef ds:uri="http://schemas.openxmlformats.org/package/2006/metadata/core-properties"/>
    <ds:schemaRef ds:uri="http://schemas.microsoft.com/office/2006/metadata/properties"/>
    <ds:schemaRef ds:uri="http://purl.org/dc/terms/"/>
    <ds:schemaRef ds:uri="http://www.w3.org/XML/1998/namespace"/>
    <ds:schemaRef ds:uri="http://schemas.microsoft.com/office/2006/documentManagement/types"/>
    <ds:schemaRef ds:uri="http://purl.org/dc/elements/1.1/"/>
    <ds:schemaRef ds:uri="http://schemas.microsoft.com/office/infopath/2007/PartnerControls"/>
    <ds:schemaRef ds:uri="2c7ebb2f-a34d-4891-9ee7-609d154078ed"/>
    <ds:schemaRef ds:uri="8b15c01d-59d2-4239-890d-73477688e237"/>
    <ds:schemaRef ds:uri="http://purl.org/dc/dcmitype/"/>
  </ds:schemaRefs>
</ds:datastoreItem>
</file>

<file path=customXml/itemProps2.xml><?xml version="1.0" encoding="utf-8"?>
<ds:datastoreItem xmlns:ds="http://schemas.openxmlformats.org/officeDocument/2006/customXml" ds:itemID="{612C22E6-F392-4784-AB70-C4D58167D46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b15c01d-59d2-4239-890d-73477688e237"/>
    <ds:schemaRef ds:uri="2c7ebb2f-a34d-4891-9ee7-609d154078e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77497F49-F55D-40AC-ABF6-EA1DCE6FA04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MSZ-thema</Template>
  <TotalTime>0</TotalTime>
  <Words>4272</Words>
  <Application>Microsoft Macintosh PowerPoint</Application>
  <PresentationFormat>Custom</PresentationFormat>
  <Paragraphs>648</Paragraphs>
  <Slides>38</Slides>
  <Notes>36</Notes>
  <HiddenSlides>1</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38</vt:i4>
      </vt:variant>
    </vt:vector>
  </HeadingPairs>
  <TitlesOfParts>
    <vt:vector size="49" baseType="lpstr">
      <vt:lpstr>맑은 고딕</vt:lpstr>
      <vt:lpstr>SimSun</vt:lpstr>
      <vt:lpstr>-webkit-standard</vt:lpstr>
      <vt:lpstr>Arial</vt:lpstr>
      <vt:lpstr>Calibri</vt:lpstr>
      <vt:lpstr>Calibri Light</vt:lpstr>
      <vt:lpstr>Helvetica Neue</vt:lpstr>
      <vt:lpstr>Systeemlettertype regulier</vt:lpstr>
      <vt:lpstr>Wingdings</vt:lpstr>
      <vt:lpstr>MSZ-thema</vt:lpstr>
      <vt:lpstr>1_MSZ-thema</vt:lpstr>
      <vt:lpstr>PowerPoint Presentation</vt:lpstr>
      <vt:lpstr>Het nieuwe medicatieproces</vt:lpstr>
      <vt:lpstr>PowerPoint Presentation</vt:lpstr>
      <vt:lpstr>PowerPoint Presentation</vt:lpstr>
      <vt:lpstr>Medicatie-incidenten</vt:lpstr>
      <vt:lpstr>Medicatie-incidenten</vt:lpstr>
      <vt:lpstr>Knelpunt gegevensuitwisseling</vt:lpstr>
      <vt:lpstr>Medicatie-informatie ontbreekt</vt:lpstr>
      <vt:lpstr>Wettelijke kaders en richtlijnen</vt:lpstr>
      <vt:lpstr>Tijdlijnen EHDS</vt:lpstr>
      <vt:lpstr>PowerPoint Presentation</vt:lpstr>
      <vt:lpstr>Samen voor medicatieoverdracht </vt:lpstr>
      <vt:lpstr>Knelpunt gegevensuitwisseling</vt:lpstr>
      <vt:lpstr>PowerPoint Presentation</vt:lpstr>
      <vt:lpstr>PowerPoint Presentation</vt:lpstr>
      <vt:lpstr>PowerPoint Presentation</vt:lpstr>
      <vt:lpstr>Informatiestandaard Medicatieproces 9</vt:lpstr>
      <vt:lpstr>Informatiestandaard Medicatieproces 9</vt:lpstr>
      <vt:lpstr>PowerPoint Presentation</vt:lpstr>
      <vt:lpstr>Dit is Patiënt H.</vt:lpstr>
      <vt:lpstr>Patiënt H. heeft medicatieverificatiegesprek</vt:lpstr>
      <vt:lpstr>PowerPoint Presentation</vt:lpstr>
      <vt:lpstr>Patiënt H. moet geopereerd worden</vt:lpstr>
      <vt:lpstr>PowerPoint Presentation</vt:lpstr>
      <vt:lpstr>Patiënt H. krijgt medicatie van toediener</vt:lpstr>
      <vt:lpstr>PowerPoint Presentation</vt:lpstr>
      <vt:lpstr>Hoe Medicatieproces 9 het anders doet</vt:lpstr>
      <vt:lpstr>Wat levert het op?</vt:lpstr>
      <vt:lpstr>Patiënt heeft inzicht in hetzelfde medicatieoverzicht </vt:lpstr>
      <vt:lpstr>PowerPoint Presentation</vt:lpstr>
      <vt:lpstr>1ste implementatie gestart: de Kickstart</vt:lpstr>
      <vt:lpstr>Scope Kickstart en opschaling</vt:lpstr>
      <vt:lpstr>Waar staan we met de landelijke uitrol?</vt:lpstr>
      <vt:lpstr>Hybride situatie</vt:lpstr>
      <vt:lpstr>Wat kun je nu al doen?</vt:lpstr>
      <vt:lpstr>Blijf op de hoogte</vt:lpstr>
      <vt:lpstr>PowerPoint Presentation</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Irina van der Wal | Lodamind</dc:creator>
  <cp:keywords/>
  <dc:description>Basis - versie 1 - april 2017
Template: Ton Persoon</dc:description>
  <cp:lastModifiedBy>Eva van Boxtel | Lodamind</cp:lastModifiedBy>
  <cp:revision>1</cp:revision>
  <cp:lastPrinted>2023-07-13T10:17:32Z</cp:lastPrinted>
  <dcterms:created xsi:type="dcterms:W3CDTF">2026-03-16T14:43:08Z</dcterms:created>
  <dcterms:modified xsi:type="dcterms:W3CDTF">2026-04-28T08:21:16Z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0x010100CA17AEE6F160AB4085AE8E637901F120</vt:lpwstr>
  </property>
  <property fmtid="{D5CDD505-2E9C-101B-9397-08002B2CF9AE}" pid="3" name="MediaServiceImageTags">
    <vt:lpwstr/>
  </property>
</Properties>
</file>